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316" r:id="rId3"/>
    <p:sldId id="259" r:id="rId4"/>
    <p:sldId id="362" r:id="rId5"/>
    <p:sldId id="258" r:id="rId6"/>
    <p:sldId id="317" r:id="rId7"/>
    <p:sldId id="318" r:id="rId8"/>
    <p:sldId id="257" r:id="rId9"/>
    <p:sldId id="319" r:id="rId10"/>
    <p:sldId id="320" r:id="rId11"/>
    <p:sldId id="260" r:id="rId12"/>
    <p:sldId id="321" r:id="rId13"/>
    <p:sldId id="322" r:id="rId14"/>
    <p:sldId id="323" r:id="rId15"/>
    <p:sldId id="261" r:id="rId16"/>
    <p:sldId id="363" r:id="rId17"/>
    <p:sldId id="324" r:id="rId18"/>
    <p:sldId id="325" r:id="rId19"/>
    <p:sldId id="262" r:id="rId20"/>
    <p:sldId id="263" r:id="rId21"/>
    <p:sldId id="272" r:id="rId22"/>
    <p:sldId id="326" r:id="rId23"/>
    <p:sldId id="327" r:id="rId24"/>
    <p:sldId id="264" r:id="rId25"/>
    <p:sldId id="265" r:id="rId26"/>
    <p:sldId id="328" r:id="rId27"/>
    <p:sldId id="329" r:id="rId28"/>
    <p:sldId id="330" r:id="rId29"/>
    <p:sldId id="266" r:id="rId30"/>
    <p:sldId id="331" r:id="rId31"/>
    <p:sldId id="332" r:id="rId32"/>
    <p:sldId id="267" r:id="rId33"/>
    <p:sldId id="333" r:id="rId34"/>
    <p:sldId id="334" r:id="rId35"/>
    <p:sldId id="335" r:id="rId36"/>
    <p:sldId id="273" r:id="rId37"/>
    <p:sldId id="268" r:id="rId38"/>
    <p:sldId id="336" r:id="rId39"/>
    <p:sldId id="365" r:id="rId40"/>
    <p:sldId id="338" r:id="rId41"/>
    <p:sldId id="269" r:id="rId42"/>
    <p:sldId id="339" r:id="rId43"/>
    <p:sldId id="271" r:id="rId44"/>
    <p:sldId id="340" r:id="rId45"/>
    <p:sldId id="270" r:id="rId46"/>
    <p:sldId id="341" r:id="rId47"/>
    <p:sldId id="274" r:id="rId48"/>
    <p:sldId id="342" r:id="rId49"/>
    <p:sldId id="343" r:id="rId50"/>
    <p:sldId id="344" r:id="rId51"/>
    <p:sldId id="345" r:id="rId52"/>
    <p:sldId id="275" r:id="rId53"/>
    <p:sldId id="346" r:id="rId54"/>
    <p:sldId id="347" r:id="rId55"/>
    <p:sldId id="276" r:id="rId56"/>
    <p:sldId id="348" r:id="rId57"/>
    <p:sldId id="349" r:id="rId58"/>
    <p:sldId id="350" r:id="rId59"/>
    <p:sldId id="351" r:id="rId60"/>
    <p:sldId id="352" r:id="rId61"/>
    <p:sldId id="353" r:id="rId62"/>
    <p:sldId id="354" r:id="rId63"/>
    <p:sldId id="355" r:id="rId64"/>
    <p:sldId id="356" r:id="rId65"/>
    <p:sldId id="277" r:id="rId66"/>
    <p:sldId id="278" r:id="rId67"/>
    <p:sldId id="280" r:id="rId68"/>
    <p:sldId id="357" r:id="rId69"/>
    <p:sldId id="281" r:id="rId70"/>
    <p:sldId id="358" r:id="rId71"/>
    <p:sldId id="282" r:id="rId72"/>
    <p:sldId id="359" r:id="rId73"/>
    <p:sldId id="283" r:id="rId74"/>
    <p:sldId id="279" r:id="rId75"/>
    <p:sldId id="360" r:id="rId76"/>
    <p:sldId id="361" r:id="rId77"/>
    <p:sldId id="36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114" d="100"/>
          <a:sy n="114" d="100"/>
        </p:scale>
        <p:origin x="10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3.520"/>
    </inkml:context>
    <inkml:brush xml:id="br0">
      <inkml:brushProperty name="width" value="0.05" units="cm"/>
      <inkml:brushProperty name="height" value="0.05" units="cm"/>
      <inkml:brushProperty name="color" value="#FF0066"/>
    </inkml:brush>
  </inkml:definitions>
  <inkml:trace contextRef="#ctx0" brushRef="#br0">2994 9375 4834,'0'0'1398,"-18"-6"-509,-56-19-337,64 21-258,0 0 0,0 0 1,1-1-1,0-1 0,0 1 1,0-1-1,-10-10 0,-16-11 415,-303-163 1117,181 107-1668,-269-192 0,363 226-156,1-2 0,3-3 0,-66-77 0,-68-100 15,-84-106 14,274 332-31,-529-737-78,448 609 55,7-4 0,6-3-1,-96-267 1,137 310-62,3-2-1,5 0 1,-13-147 0,2-541-302,33 712 356,2 0 0,19-108-1,8 53-84,90-243-1,87-110-52,-203 478 166,226-457-74,-130 291 32,424-672-476,-454 745 476,-12 15-45,122-137 1,-89 137 61,145-105 0,-129 107 4,42-26-42,3 7 1,5 6-1,4 8 0,224-88 1,-151 93-5,244-52-1,-272 80 46,542-116-7,7 32 22,841-92 36,-1507 220-53,639-39 28,258 70-52,-968-21 48,435 34-3,-306-18-3,155 40 0,-208-34-7,-1 3 0,-1 5 0,-2 4 0,-1 3 0,82 51 0,67 46-13,213 140-41,481 460 70,-762-579-8,292 348 0,-349-367 15,-7 4 0,-5 5 0,-7 4 0,-7 4 0,-6 4 0,67 191-1,-72-119 59,-11 2-1,-10 3 0,35 359 0,-81-522-63,65 963 142,-72-924-81,-6 1 0,-29 185 0,-7-126 1,-7-2-1,-81 188 0,-172 313 36,211-479-100,3-13 28,-7-4 0,-183 253 0,181-309 32,-142 135 1,56-64-30,109-114 12,-115 92 1,-98 49-20,168-129-1,-80 55 14,-7-9 1,-273 132-1,-41-36 32,329-150-62,-130 50 22,107-61 2,-2-10 0,-2-10-1,-279 27 1,157-42 22,0-14 1,-520-38 0,730 9-42,-459-44-35,7-42 402,446 59-202,-169-72-1,-38-12 30,46 34-154,-468-208 1,364 83-21,332 169-34,2-4 0,2-2 0,-92-91-1,141 123-53,1 1 0,0-2-1,1 0 1,1 0 0,1-2-1,1 1 1,-13-33 0,16 37 63,5 12 7,1 1 0,-1-1 0,1 1 0,0-1 0,0 0 1,0 1-1,0-1 0,1 0 0,-1 0 0,1-3 0,-9-28-2013,1 15-1435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19.778"/>
    </inkml:context>
    <inkml:brush xml:id="br0">
      <inkml:brushProperty name="width" value="0.05" units="cm"/>
      <inkml:brushProperty name="height" value="0.05" units="cm"/>
      <inkml:brushProperty name="color" value="#33CCFF"/>
    </inkml:brush>
  </inkml:definitions>
  <inkml:trace contextRef="#ctx0" brushRef="#br0">821 9521 3922,'0'0'3143,"-9"-30"-684,6 27-2351,-28-26 343,2-2 0,0-1 1,3-2-1,-40-63 0,-155-339 243,172 320-623,4-2 0,-31-142 0,5 19-87,-41-151-42,93 301 21,4-2 1,-5-125-1,21-122-62,5 266 67,2 1 0,29-115 0,108-283 40,-76 257 3,-7 11 8,64-192 5,99-276 0,-48 258 53,405-613-58,-202 346 38,-230 399 49,-51 96 127,169-288 27,-67 200-244,-31 47 0,-132 173-16,3 2 0,2 2 0,2 2 0,2 1 0,3 3 0,75-52 0,-3 16 7,4 5-1,2 5 0,177-66 1,-64 48 13,254-56 1,-313 104-11,253-23-1,190 23 57,-13 37-7,205 104-11,-757-92-27,853 189 30,-762-153-62,-1 7-1,-4 6 1,266 149 0,-344-167-2,-2 3 0,-2 2 0,-1 4 0,-3 2 0,-3 2 0,63 77 0,-91-95 2,268 345-51,-216-266 56,95 178-1,-115-167-1,-5 1 0,69 244 0,-80-193-3,34 300 1,-27 798 10,-57-1152 0,-43 241 1,-67 116-5,78-362 8,-6-1 0,-4-2-1,-97 170 1,43-119 27,-192 240 1,110-154-20,117-154 2,-5-3 0,-114 119-1,-401 330-13,-46-25 48,514-428-40,-197 136 38,41-57-54,-128 76-7,-21-37 32,234-134 20,-3-9-1,-298 63 1,215-81 6,-1-12 1,-348 2-1,410-36-38,-482-5-10,209-54 55,127 8-25,111 37-203,-28-2-23,86 0-67,109 9 23,-125-20 1,-95-15 166,61 10 65,223 27 26,0-1 1,1-1 0,0 0-1,-1-2 1,1 0-1,1 0 1,-1-2 0,1 0-1,-23-17 1,33 21-36,1 1-1,-1-1 1,0 1 0,0 0 0,-1 0 0,-6-2 0,-12-5-149,24 10 169,1-5-2757,0-1-213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5.456"/>
    </inkml:context>
    <inkml:brush xml:id="br0">
      <inkml:brushProperty name="width" value="0.05" units="cm"/>
      <inkml:brushProperty name="height" value="0.05" units="cm"/>
      <inkml:brushProperty name="color" value="#F6630D"/>
    </inkml:brush>
  </inkml:definitions>
  <inkml:trace contextRef="#ctx0" brushRef="#br0">0 1 7860,'0'0'6274,"137"0"-6274,-77 0-272,0 0-704,-4 0-2498,-4 2-2576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7.978"/>
    </inkml:context>
    <inkml:brush xml:id="br0">
      <inkml:brushProperty name="width" value="0.05" units="cm"/>
      <inkml:brushProperty name="height" value="0.05" units="cm"/>
      <inkml:brushProperty name="color" value="#004F8B"/>
    </inkml:brush>
  </inkml:definitions>
  <inkml:trace contextRef="#ctx0" brushRef="#br0">1 0 7587,'0'0'4627,"124"30"-3203,-79-24-367,3-5-241,-4-1-304,-7 0-47,-10 0-465,-9 0 112,-5 0-224,-7 0 112,-2 0-929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14.106"/>
    </inkml:context>
    <inkml:brush xml:id="br0">
      <inkml:brushProperty name="width" value="0.05" units="cm"/>
      <inkml:brushProperty name="height" value="0.05" units="cm"/>
      <inkml:brushProperty name="color" value="#004F8B"/>
    </inkml:brush>
  </inkml:definitions>
  <inkml:trace contextRef="#ctx0" brushRef="#br0">0 776 4898,'0'0'662,"4"-18"-494,3-12-282,55-268 3384,-47 164-2205,-10 72-807,3 1 0,25-95-1,-33 155-216,1 0 1,-1 0-1,0 0 0,0 1 0,1-1 0,-1 0 0,0 0 1,1 0-1,-1 1 0,1-1 0,-1 0 0,1 0 0,-1 1 0,1-1 1,-1 0-1,1 1 0,0-1 0,-1 1 0,1-1 0,0 1 1,1-1-1,10 8 84,10 36-393,-19-35 442,66 147 1409,143 277 1161,-212-432-2853,8 13 239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14.433"/>
    </inkml:context>
    <inkml:brush xml:id="br0">
      <inkml:brushProperty name="width" value="0.05" units="cm"/>
      <inkml:brushProperty name="height" value="0.05" units="cm"/>
      <inkml:brushProperty name="color" value="#004F8B"/>
    </inkml:brush>
  </inkml:definitions>
  <inkml:trace contextRef="#ctx0" brushRef="#br0">1 15 9989,'0'0'3569,"54"0"-3329,-21 2 753,4-2-849,2 0-80,7 0-128,0-2-769,1-5-2016,-5-1-1953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14.794"/>
    </inkml:context>
    <inkml:brush xml:id="br0">
      <inkml:brushProperty name="width" value="0.05" units="cm"/>
      <inkml:brushProperty name="height" value="0.05" units="cm"/>
      <inkml:brushProperty name="color" value="#004F8B"/>
    </inkml:brush>
  </inkml:definitions>
  <inkml:trace contextRef="#ctx0" brushRef="#br0">0 242 4994,'0'0'5397,"22"11"-3396,74 32-717,-85-39-1076,-1 0 0,1-1 0,-1 0 1,1-1-1,0 0 0,0-1 1,0 0-1,0-1 0,0 0 1,0-1-1,0 0 0,16-4 1,-21 4-188,1-1 0,-1-1 0,0 1 1,0-1-1,-1 0 0,1 0 1,-1-1-1,1 0 0,-1 0 1,0 0-1,-1 0 0,1-1 0,-1 0 1,0 0-1,0 0 0,0 0 1,-1-1-1,1 0 0,2-8 0,-3 9-99,-1 0-1,0 0 0,0 0 0,-1 0 0,1 0 0,-1 0 0,0 0 0,-1-1 0,1 1 0,-1 0 0,0-1 0,0 1 0,-1 0 0,0-1 0,1 1 1,-2 0-1,1 0 0,-1 0 0,0 0 0,0 0 0,0 0 0,0 0 0,-1 1 0,-3-5 0,-3 0-146,1 1 0,-1 0-1,-1 0 1,1 1 0,-1 0-1,-1 1 1,1 0 0,-1 1 0,-14-5-1,16 7 176,0 0 1,0 0-1,0 1 0,-1 0 0,1 1 1,0 0-1,-1 0 0,1 1 0,-1 0 0,1 1 1,-1 0-1,-12 3 0,17-1 78,0-1-1,0 1 1,0-1-1,0 1 1,1 1 0,-1-1-1,1 1 1,0-1-1,0 1 1,0 0 0,0 1-1,1-1 1,-1 1-1,1 0 1,1 0-1,-1-1 1,-3 10 0,2-3 72,-1 1 1,2 0 0,0-1-1,0 1 1,1 1 0,0-1-1,1 14 1,1-24-122,0 1 0,0 0 0,1 0 0,-1-1 0,1 1 0,0 0 0,0-1 0,0 1 0,0 0 0,0-1 0,0 1 0,1-1 0,-1 0 0,1 0 0,-1 1 0,1-1 0,0 0 0,0 0 0,0 0 0,0-1 0,4 3 0,0 0-405,0-1-1,1 0 1,-1 0-1,0-1 1,1 0-1,0 0 1,11 2-1,23-1-3527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15.577"/>
    </inkml:context>
    <inkml:brush xml:id="br0">
      <inkml:brushProperty name="width" value="0.05" units="cm"/>
      <inkml:brushProperty name="height" value="0.05" units="cm"/>
      <inkml:brushProperty name="color" value="#004F8B"/>
    </inkml:brush>
  </inkml:definitions>
  <inkml:trace contextRef="#ctx0" brushRef="#br0">0 528 4210,'0'0'11405,"22"-22"-10869,34-22-556,2 2-1,2 3 0,121-58 1,-88 57 102,1 5-1,117-29 1,2 19 261,406-33 0,155 56 631,-734 25-917,0 2 0,0 1 1,-1 2-1,0 2 0,74 28 1,-60-14 245,-2 2 1,0 2-1,70 53 1,-36-22 215,-31-22-19,55 48 1,-108-84-325,-25-11-6700,13 3 4725,-22-10-2270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16.494"/>
    </inkml:context>
    <inkml:brush xml:id="br0">
      <inkml:brushProperty name="width" value="0.05" units="cm"/>
      <inkml:brushProperty name="height" value="0.05" units="cm"/>
      <inkml:brushProperty name="color" value="#004F8B"/>
    </inkml:brush>
  </inkml:definitions>
  <inkml:trace contextRef="#ctx0" brushRef="#br0">3 48 1265,'0'0'3831,"-1"-16"2016,0-15-1652,1 31-4204,1 0 0,0 0 0,-1 0 0,1 0 0,0 0 0,-1 0 0,1 0 0,0 0 0,-1 0 0,1 1 0,0-1 0,-1 0 0,1 0 0,0 1 0,-1-1 0,1 0 0,-1 1 0,1-1 0,-1 1 0,1-1 0,-1 1 0,1-1 0,-1 1 0,1-1 0,-1 1 0,0-1 0,1 2 0,19 16-161,10 15 313,2-2 1,68 52-1,-77-67-79,0-1 0,1-1 0,1-1 0,0-1 0,52 16 0,-45-24-1523,-8-2-3837,-16 0 1003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17.276"/>
    </inkml:context>
    <inkml:brush xml:id="br0">
      <inkml:brushProperty name="width" value="0.05" units="cm"/>
      <inkml:brushProperty name="height" value="0.05" units="cm"/>
      <inkml:brushProperty name="color" value="#004F8B"/>
    </inkml:brush>
  </inkml:definitions>
  <inkml:trace contextRef="#ctx0" brushRef="#br0">0 289 4338,'0'0'1763,"24"20"-287,165 139 1725,-182-154-3011,12 11 550,40 25-1,-55-38-614,1 0 1,0 0-1,0-1 1,1 0-1,-1 0 1,0 0-1,1-1 1,-1 1-1,1-1 1,0-1-1,-1 1 1,1-1-1,0 0 1,7-1-1,-10 0-83,0-1 0,1 1 0,-1-1 0,0 0 0,0 0 0,0 0 0,0-1 0,-1 1 0,1-1 0,-1 1 0,1-1 0,-1 0 0,0 0 0,0 0 0,0 0 0,0-1 0,1-3 0,25-64-1,-26 64-13,35-142 139,-29 109-144,2-1 0,1 2 0,27-62-1,-23 62-3071,-14 24-990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18.664"/>
    </inkml:context>
    <inkml:brush xml:id="br0">
      <inkml:brushProperty name="width" value="0.05" units="cm"/>
      <inkml:brushProperty name="height" value="0.05" units="cm"/>
      <inkml:brushProperty name="color" value="#004F8B"/>
    </inkml:brush>
  </inkml:definitions>
  <inkml:trace contextRef="#ctx0" brushRef="#br0">468 196 1249,'0'0'4415,"-18"-15"-3577,-63-45-299,73 56-470,0-1 0,-1 1 1,0 0-1,1 1 1,-2 0-1,1 0 1,0 1-1,0 0 1,-1 1-1,1 0 1,-1 0-1,1 1 0,-1 0 1,-12 2-1,-11 0 31,26-3-33,0 1-1,0 0 0,0 1 0,-1-1 0,1 1 0,0 1 1,0 0-1,1 0 0,-1 0 0,0 0 0,1 1 0,-1 0 1,1 1-1,0 0 0,0 0 0,0 0 0,0 0 0,1 1 1,0 0-1,0 0 0,0 0 0,1 1 0,0 0 0,0 0 1,0 0-1,0 0 0,1 0 0,0 1 0,-3 13 0,2-10 47,1 0 1,1 1-1,0-1 0,0 1 0,1 0 0,1-1 0,0 1 0,0 0 0,1-1 0,0 1 0,1 0 0,4 12 1,-3-15-75,0 0 1,1 0 0,0 0-1,0-1 1,1 1 0,0-1-1,0 0 1,0-1 0,1 1-1,0-1 1,1 0 0,0-1-1,-1 1 1,2-1 0,9 5-1,-4-3-19,-1-1-1,1-1 0,0 0 1,1 0-1,-1-1 1,1-1-1,0-1 0,-1 1 1,16-1-1,-22-2-54,0 0 0,1 0 0,-1-1 0,0 0 0,0 0 0,1-1 0,-1 1 0,0-2 0,-1 1 0,1-1-1,0 0 1,-1 0 0,1-1 0,-1 0 0,0 0 0,0 0 0,-1-1 0,9-9 0,-6 4-106,-1 0 1,0 0-1,0-1 0,-1 0 0,0-1 1,-1 1-1,-1-1 0,0 0 0,0 0 1,1-14-1,0-10-12,-1 0 1,-3-45-1,-1 68 164,-1 1 1,-1 0 0,0 0-1,0 0 1,-1 1 0,-1-1-1,0 1 1,0-1-1,-1 1 1,-1 1 0,0-1-1,0 1 1,-8-10 0,13 19-8,1 1 0,-1 0 1,1 0-1,0 0 0,-1 0 1,1-1-1,0 1 0,-1 0 1,1 0-1,-1 0 1,1 0-1,0 0 0,-1 0 1,1 0-1,-1 0 0,1 0 1,0 0-1,-1 1 0,1-1 1,-1 0-1,1 0 0,0 0 1,-1 0-1,1 1 1,0-1-1,-1 0 0,1 0 1,0 1-1,-1-1 0,1 0 1,0 0-1,0 1 0,-1-1 1,1 0-1,0 1 0,0-1 1,0 0-1,-1 1 1,1-1-1,0 0 0,0 1 1,0-1-1,0 1 0,0-1 1,0 0-1,0 1 0,0-1 1,0 1-1,0-1 1,0 1-1,-7 25-78,6-25 83,-4 29 124,0 0 1,2 1-1,1-1 0,1 1 1,6 46-1,-4-65-121,0-1-1,1 0 1,0 0-1,1 0 1,0 0-1,1-1 1,1 1-1,-1-1 1,1 0-1,1 0 1,0 0-1,0-1 1,1 0-1,1-1 1,-1 1 0,1-1-1,0 0 1,12 7-1,-17-13-47,-1 0 0,1-1-1,0 1 1,0-1 0,0 0 0,0 0 0,0 0-1,0 0 1,1-1 0,-1 1 0,0-1-1,0 0 1,0 0 0,1 0 0,-1 0 0,0 0-1,0-1 1,0 1 0,6-3 0,-4 1-47,0 0 1,-1-1 0,1 0 0,0 0-1,-1 0 1,1-1 0,-1 1 0,0-1 0,0 0-1,5-8 1,-2 3 8,-1 0 1,0 0-1,-1-1 0,0 0 1,-1 0-1,0 0 0,0 0 1,-1-1-1,-1 1 0,0-1 1,2-16-1,13 60 1202,-13-23-957,1 0-1,0 0 0,1 0 1,0-1-1,1 0 0,0 0 1,15 15-1,-19-21-343,0 0 0,1 0 0,-1-1 0,0 1 1,1-1-1,-1 0 0,1 0 0,0 0 0,0 0 0,-1-1 0,1 0 1,0 1-1,0-1 0,1-1 0,-1 1 0,0-1 0,0 1 0,0-1 0,0 0 1,1-1-1,-1 1 0,0-1 0,0 0 0,0 0 0,5-2 0,10-11-2937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20.088"/>
    </inkml:context>
    <inkml:brush xml:id="br0">
      <inkml:brushProperty name="width" value="0.05" units="cm"/>
      <inkml:brushProperty name="height" value="0.05" units="cm"/>
      <inkml:brushProperty name="color" value="#004F8B"/>
    </inkml:brush>
  </inkml:definitions>
  <inkml:trace contextRef="#ctx0" brushRef="#br0">56 14 1553,'0'0'5544,"-9"-5"-5160,-18-3-294,26 8-73,0 0 0,1 0-1,-1 0 1,0 1 0,1-1-1,-1 0 1,0 0 0,1 1-1,-1-1 1,1 0-1,-1 1 1,0-1 0,1 1-1,-1-1 1,1 1 0,-1-1-1,1 1 1,0-1 0,-1 1-1,1-1 1,-1 1-1,1 0 1,0-1 0,-1 2-1,-1 6 189,1-1 0,0 1 0,0 0 0,1 0 0,1 16 0,-1 7 185,1-7-203,0 0-1,1 1 1,2-1-1,1-1 1,0 1-1,2-1 1,14 35-1,-15-43-262,1-2-1,1 1 0,0-1 1,1-1-1,0 1 0,1-1 1,0-1-1,0 0 0,2 0 1,-1-1-1,1-1 0,1 0 1,14 9-1,-25-17 20,0 0-1,0 0 1,0 0 0,0 0-1,0 0 1,0 0 0,0-1 0,0 1-1,0-1 1,0 1 0,1-1-1,-1 0 1,0 0 0,0 0-1,0 0 1,1 0 0,-1 0-1,0 0 1,0-1 0,0 1 0,0-1-1,0 0 1,0 0 0,0 0-1,0 0 1,0 0 0,0 0-1,0 0 1,0 0 0,-1-1 0,1 1-1,0-1 1,-1 1 0,0-1-1,1 0 1,-1 0 0,0 1-1,0-1 1,2-4 0,3-8-306,0-1 1,-1 0 0,-1 0-1,5-27 1,0 1 93,-5 44 506,0 1-1,0 0 0,-1 0 1,1 0-1,-1 0 0,0 1 0,0-1 1,2 6-1,0-1 97,1-1-250,0 0 0,0 0 0,1 0 0,0-1 0,16 13 0,-21-18-62,1 0 0,0 0 0,-1-1 0,1 1 0,0-1 0,0 1-1,0-1 1,1 0 0,-1 0 0,0-1 0,0 1 0,0-1 0,1 1 0,-1-1 0,0 0 0,1 0 0,-1 0 0,0-1-1,0 1 1,1-1 0,-1 0 0,5-1 0,-6 0-25,1 0 0,0 0 0,-1-1 0,0 1 0,1 0-1,-1-1 1,0 0 0,0 1 0,0-1 0,-1 0 0,1 0 0,-1 0 0,1 0 0,-1 0-1,0 0 1,0 0 0,0-1 0,-1 1 0,1 0 0,-1-6 0,1 3-72,0 0 1,-1-1-1,0 1 0,0 0 1,-1 0-1,0 0 1,0-1-1,0 1 1,-1 0-1,-3-9 0,-1 7 9,1 0 0,-1 1-1,-1 0 1,1 1-1,-1-1 1,0 1 0,-1 1-1,1-1 1,-1 1 0,-17-7-1,-1-1 39,0 2-1,-36-10 1,48 17 245,-1 0 0,0 2 0,0 0 0,-26-1 0,44 13-317,6-3 128,2-1 0,-1 0 1,1-1-1,-1 0 0,1 0 1,1-1-1,-1-1 0,23 4 1,0 3 206,144 51 675,-151-49-856,0 1 0,-1 1 0,-1 1 0,32 25 0,-56-39-100,0 1 0,1-1 0,-1 0 0,1 1 0,0-1 0,-1 0 0,1 0 0,0 0 0,0-1 0,0 1 0,-1 0 0,1-1 0,0 1 0,0-1 0,0 1 0,0-1 0,0 0 0,0 0 0,0 0 0,0 0 0,0 0 0,0-1 0,0 1 0,0-1 0,0 1 0,0-1 0,2-1 0,1-1-251,-1 0-1,1-1 0,-1 0 0,0 0 0,0-1 0,0 1 0,4-8 0,15-15-724,-21 26 1147,-1 0 0,0 0 0,1 1 0,-1-1 0,1 1 0,-1-1 0,1 1 0,-1 0 0,1-1 0,-1 1 0,1 0 0,-1 0 0,1 0 0,0 0 0,-1 0 0,1 1 0,-1-1-1,1 0 1,-1 1 0,2 0 0,34 13 448,-27-9-210,4 0-244,0 1-1,1-2 1,0 0-1,0-1 1,0-1-1,0 0 1,0-1-1,1 0 1,19-3-1,-31 2-116,1-1 0,-1 1 0,0-1 0,1 0 0,-1 0 0,0-1 0,1 1 0,-1-1 0,0 0 0,0 0 0,0 0 0,-1-1 0,1 1 0,0-1 0,-1 0 0,0 0 0,1 0 0,-1-1 0,-1 1-1,1-1 1,0 0 0,-1 1 0,0-1 0,0 0 0,0 0 0,0-1 0,-1 1 0,1 0 0,-1 0 0,0-1 0,-1 1 0,1-1 0,-1 1 0,0-9 0,0 9-25,0 0 0,-1 1 0,1-1 0,-1 0 0,0 1 0,0-1 0,0 1 0,-1-1 0,1 1 0,-1-1 0,0 1 0,0 0 0,0 0 0,0 0 0,-5-5 0,1 3-11,0 0 0,0-1 0,0 2-1,-1-1 1,0 1 0,0 0 0,-8-3-1,0 1 89,-1 0 0,1 2 0,-1-1 0,0 2-1,0 0 1,-30-1 0,44 4-22,0 0 1,-1 0-1,1 0 1,0 0-1,0 0 1,0 1-1,-1-1 1,1 0 0,0 1-1,0 0 1,0-1-1,0 1 1,0 0-1,0 0 1,0 0-1,0 1 1,0-1-1,0 0 1,1 1-1,-1-1 1,-2 3-1,2 0 22,1 0-1,-1 0 1,1 0-1,0 0 0,0 0 1,0 1-1,1-1 1,-1 0-1,1 0 0,0 8 1,1-9-46,-1-1 1,1 1-1,-1 0 1,1-1-1,0 0 1,0 1 0,0-1-1,0 1 1,0-1-1,0 0 1,1 0-1,-1 0 1,1 0-1,-1 0 1,1 0-1,0 0 1,0 0 0,0-1-1,4 4 1,48 24 182,-40-22-112,33 15-15,82 55 0,-109-62-67,-1 0-1,0 1 1,-1 1 0,-1 1-1,-1 1 1,17 24 0,-14-17 45,-1 1 0,-2 0 0,-1 1 0,-1 1 0,-1 1 0,-2 0 0,9 35 0,-44-103 838,0 4-929,8 1-70,1 0 0,2 0 0,1-1 0,1-1 0,2 0 0,2-1 0,1 1 0,2-1 0,1-1 0,2 1 0,5-53 0,-3 85 118,0 0 1,0 0 0,0 0-1,1 0 1,0 0 0,-1 0-1,2 0 1,-1 1 0,0-1-1,1 1 1,-1-1 0,1 1-1,0 0 1,0 0-1,0 0 1,1 0 0,-1 1-1,1 0 1,3-3 0,-5 4 23,1 0 1,-1 0 0,0 0-1,0 0 1,1 0-1,-1 0 1,0 1 0,1-1-1,-1 1 1,1-1-1,-1 1 1,1 0 0,-1 0-1,1 0 1,-1 1-1,1-1 1,-1 0 0,0 1-1,1 0 1,-1 0 0,0-1-1,1 1 1,-1 0-1,0 1 1,0-1 0,0 0-1,0 1 1,0-1-1,0 1 1,0 0 0,-1-1-1,1 1 1,1 2-1,3 4 19,-1 0-1,0 1 0,-1-1 0,0 1 0,0 0 0,-1 0 0,0 0 0,-1 0 0,0 1 0,0-1 0,0 14 0,-2-20-50,0 0 1,0 0-1,0 0 0,0 0 0,-1 0 0,0 0 1,1 0-1,-1 0 0,0 0 0,0 0 0,-1-1 0,1 1 1,0-1-1,-1 1 0,0-1 0,1 1 0,-1-1 1,0 0-1,0 1 0,-1-1 0,1-1 0,0 1 0,-1 0 1,1 0-1,-1-1 0,1 1 0,-1-1 0,0 0 1,0 0-1,1 0 0,-1 0 0,0-1 0,0 1 0,0-1 1,0 1-1,0-1 0,0 0 0,0 0 0,-3-1 1,3 1-134,-1 0 1,1 0-1,0 0 1,0 0 0,0-1-1,-1 1 1,1-1-1,0 0 1,0 0 0,0 0-1,-4-2 1,5 1-107,0 1 0,1-1-1,0 0 1,-1 1 0,1-1 0,0 0 0,0 0 0,0 0-1,0 0 1,0 0 0,0 0 0,0 0 0,1 0-1,-1 0 1,1 0 0,0 0 0,-1 0 0,1-3 0,-1-26-4746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21.291"/>
    </inkml:context>
    <inkml:brush xml:id="br0">
      <inkml:brushProperty name="width" value="0.05" units="cm"/>
      <inkml:brushProperty name="height" value="0.05" units="cm"/>
      <inkml:brushProperty name="color" value="#004F8B"/>
    </inkml:brush>
  </inkml:definitions>
  <inkml:trace contextRef="#ctx0" brushRef="#br0">0 171 3506,'0'0'2454,"6"16"-770,5 17-1124,44 120 2028,-46-130-2443,1-1-1,1 0 1,2-1-1,25 36 1,2-20-1279,-38-80 163,-1 16 453,-2-31 195,1 62 1452,1 0-1048,0-1-1,-1 1 0,1 0 0,0-1 0,1 1 1,-1 0-1,1-1 0,0 0 0,-1 1 0,2-1 1,3 6-1,2-2-44,0 0 1,1 0 0,0 0-1,0-1 1,0-1-1,1 0 1,-1 0 0,1 0-1,0-2 1,1 1-1,-1-1 1,1 0 0,0-1-1,-1-1 1,1 0-1,0 0 1,0-1-1,0 0 1,0-1 0,19-3-1,-27 2-48,1 1 0,-1-1 1,0 0-1,0 1 0,1-1 0,-1-1 0,-1 1 0,1 0 0,0-1 0,-1 0 1,1 1-1,-1-1 0,0 0 0,0 0 0,0 0 0,0-1 0,0 1 0,-1 0 0,0-1 1,1 1-1,-1-1 0,0 1 0,0-6 0,2-9-108,0 0 0,-2 0 1,0-23-1,-1 38 105,0-2 56,0 0-1,0 0 0,0 0 1,-1-1-1,0 1 1,0 0-1,0 0 1,0 0-1,-1 0 1,0 1-1,0-1 0,-5-8 1,16 45 756,-6-27-820,0-1 0,1 1 0,0-1 0,0 0-1,0 0 1,1 0 0,-1 0 0,1-1 0,0 0-1,0 0 1,0 0 0,1-1 0,-1 0 0,0 0-1,1 0 1,-1 0 0,1-1 0,0 0-1,8 1 1,-13-3-8,0 1-1,0-1 0,1 1 0,-1-1 1,0 1-1,0-1 0,0 0 0,0 0 1,0 1-1,0-1 0,0 0 1,0 0-1,0 0 0,0 0 0,0 0 1,-1 0-1,1 0 0,0-1 0,-1 1 1,1 0-1,-1 0 0,0 0 1,1-1-1,-1 1 0,0 0 0,1-1 1,-1 1-1,0-1 0,5-45-800,-5 40 703,0 6 134,0 0 0,0 0 0,0 0-1,0 1 1,0-1 0,0 0-1,1 0 1,-1 0 0,0 0 0,0 1-1,1-1 1,-1 0 0,0 0-1,1 1 1,-1-1 0,0 0-1,1 1 1,-1-1 0,1 0 0,0 1-1,0-2 1,11 8 89,11 26 103,8 23 540,-3 0 0,-2 2 0,21 71-1,-34-84-551,-1 2-1,-2 0 0,-2 0 0,3 89 1,-11-129-178,0 0 0,0 0 1,0 0-1,-1-1 0,0 1 1,0 0-1,0 0 0,-1 0 1,0-1-1,0 1 0,-4 5 1,4-8 7,0-1 0,0 1 0,-1-1 1,1 0-1,-1 0 0,0 0 0,0 0 1,1 0-1,-1 0 0,0-1 0,-1 0 1,1 0-1,0 1 0,0-2 0,0 1 1,-1 0-1,1-1 0,0 1 0,-1-1 1,-5 0-1,4 0-19,-1 0 1,1 0 0,0-1-1,-1 1 1,1-1-1,0-1 1,-1 1-1,1-1 1,0 1 0,0-1-1,0-1 1,1 1-1,-1-1 1,0 0-1,1 0 1,-6-5 0,4 2-8,1 1 0,0-2 0,1 1 0,-1 0 0,1-1 1,0 0-1,1 0 0,-1 0 0,2-1 0,-4-8 0,1-8-3,1 0 1,0 1-1,2-1 0,1 0 0,1-1 0,4-34 0,-2 41-34,2 0 0,0 1 0,1-1 0,0 1 0,2 0 1,8-18-1,61-93-612,-55 96 508,-1 0 0,-2-2 0,24-59 0,-30 57 512,-3-1 1,0 0 0,-3 0-1,-1-1 1,0-52-1,-7 175-606,-1-27 350,7 76 1,-2-119-119,0 0 0,0 0 0,2 0 0,0 0 0,1 0 1,0-1-1,1 0 0,0 0 0,17 26 0,-20-36-269,-1 0 0,1-1 0,0 1 0,0-1 0,0 0 0,0 0 0,1 0 0,-1 0 0,1-1 0,0 1 0,0-1 0,0 0-1,0 0 1,0 0 0,0-1 0,1 1 0,-1-1 0,0 0 0,7 0 0,16 0-3295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5.858"/>
    </inkml:context>
    <inkml:brush xml:id="br0">
      <inkml:brushProperty name="width" value="0.05" units="cm"/>
      <inkml:brushProperty name="height" value="0.05" units="cm"/>
      <inkml:brushProperty name="color" value="#F6630D"/>
    </inkml:brush>
  </inkml:definitions>
  <inkml:trace contextRef="#ctx0" brushRef="#br0">427 60 6515,'0'0'2204,"-17"-8"-1788,-59-25-352,66 29-68,0 1 1,-1 0-1,1 0 0,-1 1 1,0 1-1,0 0 0,1 0 1,-1 1-1,-18 2 1,-6-1-1,27-1 78,-1 1 0,1-1 0,0 1 0,0 0 0,1 1 0,-1 0 1,0 1-1,0-1 0,1 1 0,-1 1 0,1-1 0,0 1 0,0 0 0,-11 10 0,13-9 82,1-1-1,0 1 0,-1 1 0,2-1 0,-1 0 1,1 1-1,-1 0 0,1 0 0,1 0 0,-1 0 1,1 0-1,1 1 0,-1-1 0,1 1 1,0-1-1,0 1 0,1-1 0,0 11 0,1-13-118,-1 0-1,1 1 0,0-1 1,1 0-1,-1 0 0,1 0 1,0 0-1,0-1 0,0 1 0,0 0 1,0-1-1,1 1 0,0-1 1,0 0-1,0 0 0,0 0 1,0 0-1,1-1 0,-1 1 1,1-1-1,-1 0 0,1 0 0,0 0 1,0 0-1,0-1 0,0 1 1,7 0-1,8 3 58,0-1 1,0-1-1,1 0 1,33-1-1,-45-2-207,-1-1 0,1 0 1,0 0-1,-1 0 0,1-1 0,-1 0 0,0 0 1,1-1-1,-1 0 0,0-1 0,-1 1 0,1-1 0,-1 0 1,1-1-1,-1 0 0,-1 0 0,1 0 0,-1 0 1,1-1-1,-2 0 0,1 0 0,-1-1 0,0 1 1,0-1-1,0 0 0,-1 0 0,0 0 0,-1 0 0,0-1 1,0 1-1,0-1 0,-1 1 0,0-1 0,0-7 1,-1-45 1774,3 85-1051,-1-16-585,0-1 0,1 1 1,1-1-1,-1 0 0,1 0 0,1 0 1,-1-1-1,1 1 0,0-1 1,1 0-1,0-1 0,0 1 0,1-1 1,-1 0-1,1-1 0,0 0 1,1 0-1,-1 0 0,16 6 1,-11-6-314,0 0 0,0-1 0,0 0 0,0-1 0,0 0 1,1-1-1,0-1 0,-1 0 0,1 0 0,0-2 0,-1 1 1,1-2-1,20-4 0,-26 4-144,0-1-1,-1 0 1,1 0-1,-1-1 1,1 0 0,-1 0-1,0-1 1,-1 0-1,7-6 1,14-19-2445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21.759"/>
    </inkml:context>
    <inkml:brush xml:id="br0">
      <inkml:brushProperty name="width" value="0.05" units="cm"/>
      <inkml:brushProperty name="height" value="0.05" units="cm"/>
      <inkml:brushProperty name="color" value="#004F8B"/>
    </inkml:brush>
  </inkml:definitions>
  <inkml:trace contextRef="#ctx0" brushRef="#br0">0 1 2161,'0'0'9015,"0"6"-8346,1 20-437,1 0 0,1-1 0,1 1-1,1-1 1,2 0 0,0-1 0,2 1-1,0-1 1,14 24 0,-17-38-201,0 0 0,1 0 1,0 0-1,1-1 0,0 0 0,0-1 0,1 1 0,0-2 1,18 13-1,-20-16-68,1 0 0,-1-1 0,1 0 1,0 0-1,0 0 0,1-1 0,-1-1 1,0 1-1,1-1 0,-1-1 0,1 1 0,-1-1 1,1-1-1,-1 0 0,9-2 0,-11 2-5,0-1 0,0 0-1,-1 0 1,1-1 0,-1 0-1,0 0 1,0 0-1,0 0 1,0-1 0,0 0-1,-1 0 1,0 0 0,0-1-1,0 1 1,0-1 0,-1 0-1,1 0 1,-1 0-1,-1-1 1,1 1 0,-1-1-1,3-8 1,-1 2 26,-1-1 0,0 1 0,-1-1 0,0 0 0,0 0 0,-2 0 0,0 0 0,0 0 0,-4-18 1,4 29 43,0 1 0,0-1 0,0 0 0,-1 1 0,1-1 0,-1 1 0,1-1 1,-1 1-1,0 0 0,1-1 0,-1 1 0,0 0 0,0-1 0,0 1 1,0 0-1,0 0 0,0 0 0,-1 0 0,1 0 0,0 0 0,0 0 1,-1 0-1,1 0 0,-1 1 0,1-1 0,0 0 0,-1 1 0,1 0 1,-1-1-1,1 1 0,-1 0 0,0-1 0,-2 1 0,2 1 21,-1-1 1,1 0-1,0 1 0,-1 0 0,1-1 0,-1 1 0,1 0 0,0 0 1,0 0-1,-1 1 0,1-1 0,0 1 0,0-1 0,0 1 0,1-1 0,-1 1 1,0 0-1,1 0 0,-3 3 0,-1 4 47,1-1 1,-1 1-1,2 0 0,-1 0 0,1 0 0,1 1 1,0-1-1,0 1 0,-1 18 0,3-23-74,0 1 1,0-1-1,1 0 0,-1 1 0,1-1 0,0 0 1,1 0-1,-1 1 0,1-1 0,0 0 0,0-1 1,1 1-1,-1 0 0,1-1 0,0 1 0,0-1 0,1 0 1,-1 0-1,7 5 0,-1-2 52,1 0 1,0-1-1,1-1 1,-1 0-1,1 0 1,0-1-1,0 0 0,22 4 1,31 0-740,-1-6-3739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24.020"/>
    </inkml:context>
    <inkml:brush xml:id="br0">
      <inkml:brushProperty name="width" value="0.05" units="cm"/>
      <inkml:brushProperty name="height" value="0.05" units="cm"/>
      <inkml:brushProperty name="color" value="#004F8B"/>
    </inkml:brush>
  </inkml:definitions>
  <inkml:trace contextRef="#ctx0" brushRef="#br0">1 610 6499,'0'0'3076,"0"5"-2051,0 17-233,0-16 147,11-15 2361,14-39-3249,-3-2-1,26-87 1,-13 37-299,-4 5 176,-22 61 60,2 1-1,1 0 0,2 1 0,18-31 0,-32 63 14,1-1 1,-1 0-1,1 1 0,-1-1 1,1 0-1,0 1 0,-1-1 1,1 1-1,0-1 0,-1 1 1,1 0-1,0-1 0,-1 1 1,1 0-1,0-1 0,0 1 1,-1 0-1,1 0 0,0 0 1,0-1-1,0 1 0,0 0 1,-1 0-1,1 0 0,0 0 1,0 1-1,0-1 1,-1 0-1,1 0 0,0 0 1,0 1-1,-1-1 0,1 0 1,0 1-1,0-1 0,-1 1 1,1-1-1,0 1 0,-1-1 1,1 1-1,-1-1 0,1 1 1,0-1-1,-1 1 0,0 0 1,1-1-1,-1 1 0,1 0 1,-1 1-1,30 44-52,-25-38 120,50 99 1447,67 176 0,-67-147-1191,-51-128 895,-2 2-5631,-16-18-1968,-14-12 662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24.366"/>
    </inkml:context>
    <inkml:brush xml:id="br0">
      <inkml:brushProperty name="width" value="0.05" units="cm"/>
      <inkml:brushProperty name="height" value="0.05" units="cm"/>
      <inkml:brushProperty name="color" value="#004F8B"/>
    </inkml:brush>
  </inkml:definitions>
  <inkml:trace contextRef="#ctx0" brushRef="#br0">0 0 10293,'0'0'3970,"102"19"-2994,-59-17-336,1-2-560,1 0 176,-1 0-256,-1 0 0,-3 0-80,-1 0-448,3 0-768,-3 0-1010,-6 0-1919,-6-2-2963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24.710"/>
    </inkml:context>
    <inkml:brush xml:id="br0">
      <inkml:brushProperty name="width" value="0.05" units="cm"/>
      <inkml:brushProperty name="height" value="0.05" units="cm"/>
      <inkml:brushProperty name="color" value="#004F8B"/>
    </inkml:brush>
  </inkml:definitions>
  <inkml:trace contextRef="#ctx0" brushRef="#br0">88 177 6435,'0'0'579,"19"7"1019,64 24 504,-73-28-1761,-1-1-1,1 0 1,-1 0 0,1 0-1,0-1 1,0-1-1,18-1 1,-2 0 354,-24 1-658,1-1 0,-1 1-1,1-1 1,-1 0-1,0 0 1,0 0-1,1 0 1,-1 0 0,0-1-1,0 1 1,0 0-1,0-1 1,0 0-1,-1 1 1,1-1 0,0 0-1,-1 0 1,1 0-1,-1 0 1,0 0-1,0 0 1,1-1 0,-1 1-1,-1 0 1,1-1-1,0 1 1,-1 0-1,1-1 1,-1 1-1,0-1 1,1 1 0,-2-5-1,2 1-97,0-1 1,-1 0-1,0 1 0,-1-1 0,1 1 1,-1-1-1,0 1 0,-1-1 0,0 1 1,0-1-1,-4-7 0,2 8 10,0 0-1,-1 1 1,0 0-1,0 0 1,0 0 0,0 0-1,-1 1 1,0 0-1,0 0 1,0 1 0,0 0-1,0 0 1,-1 0-1,0 0 1,-7-1-1,-1 1 10,1 0 0,0 1 0,-1 1 0,1 0 0,-1 1-1,-21 3 1,30-2 53,0 1 1,-1 0-1,1 0 0,0 0 0,0 1 0,0 0 1,1 0-1,-1 1 0,1-1 0,-1 1 0,1 0 0,0 1 1,1-1-1,-1 1 0,1 0 0,-5 7 0,6-7 26,-1 0-1,1-1 0,0 1 0,1 1 1,-1-1-1,1 0 0,0 0 0,0 1 1,1-1-1,-1 1 0,1 0 0,0-1 1,1 1-1,0 0 0,0 0 0,0-1 1,0 1-1,1 0 0,1 6 0,-1-10-64,0-1 0,0 1 0,0 0 0,0-1 0,1 1-1,-1 0 1,0-1 0,1 0 0,-1 1 0,1-1 0,-1 0 0,1 0 0,-1 0-1,1 0 1,0 0 0,0 0 0,-1 0 0,1-1 0,0 1 0,0 0 0,0-1-1,3 1 1,46 2-3270,-45-3 2406,24 0-3606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25.101"/>
    </inkml:context>
    <inkml:brush xml:id="br0">
      <inkml:brushProperty name="width" value="0.05" units="cm"/>
      <inkml:brushProperty name="height" value="0.05" units="cm"/>
      <inkml:brushProperty name="color" value="#004F8B"/>
    </inkml:brush>
  </inkml:definitions>
  <inkml:trace contextRef="#ctx0" brushRef="#br0">0 3 7443,'0'0'5974,"22"-1"-5473,354 0 3579,-380 6-8258,-15-3-454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1.321"/>
    </inkml:context>
    <inkml:brush xml:id="br0">
      <inkml:brushProperty name="width" value="0.05" units="cm"/>
      <inkml:brushProperty name="height" value="0.05" units="cm"/>
      <inkml:brushProperty name="color" value="#004F8B"/>
    </inkml:brush>
  </inkml:definitions>
  <inkml:trace contextRef="#ctx0" brushRef="#br0">2 0 496,'0'2'9900,"0"21"-9902,0-3 226,-1 65 649,3 1 0,4-1 0,20 99 0,-17-143-701,0 1-1,3-1 0,2-1 0,1 0 0,27 50 1,-40-87-140,0 0 0,-1-1 0,1 1 0,-1 0 1,0 0-1,0 0 0,0 0 0,0 0 0,-1 0 1,1 0-1,-1 0 0,0 0 0,0 6 0,51-7 142,82-5-181,125 5 105,-246 0-94,1 1 1,0 0-1,-1 0 1,1 2-1,-1-1 1,0 2-1,-1-1 1,1 2-1,14 10 1,14 12 17,38 36 0,-64-53-21,10 11 52,-2 0 0,-1 2 0,33 50 0,-15-20-1,-33-51-1496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1.759"/>
    </inkml:context>
    <inkml:brush xml:id="br0">
      <inkml:brushProperty name="width" value="0.05" units="cm"/>
      <inkml:brushProperty name="height" value="0.05" units="cm"/>
      <inkml:brushProperty name="color" value="#004F8B"/>
    </inkml:brush>
  </inkml:definitions>
  <inkml:trace contextRef="#ctx0" brushRef="#br0">0 0 6963,'0'0'777,"14"21"487,-6-10-1076,28 42 1217,60 65 1,-91-112-1289,79 77 1608,-73-74-1515,0 0-1,0 0 1,1-1 0,0-1 0,1 0 0,15 6 0,-23-11-99,-1-1 0,1 0 0,-1 1 0,1-2 0,-1 1 0,1 0 0,-1-1 1,1 0-1,0 0 0,-1 0 0,1-1 0,-1 1 0,1-1 0,-1 0 0,1-1 1,7-2-1,-7 1-49,1-1 0,-1 1 0,0-1 0,1 0 0,-2-1 0,1 1 0,0-1 0,-1 0 0,0 0 0,6-10 0,3-10-49,-1 0-1,-1-1 1,-1-1-1,9-39 1,-12 43 79,-4 13-317,5-23-381,-9 12-5115,-3 13 268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3.177"/>
    </inkml:context>
    <inkml:brush xml:id="br0">
      <inkml:brushProperty name="width" value="0.05" units="cm"/>
      <inkml:brushProperty name="height" value="0.05" units="cm"/>
      <inkml:brushProperty name="color" value="#004F8B"/>
    </inkml:brush>
  </inkml:definitions>
  <inkml:trace contextRef="#ctx0" brushRef="#br0">1 246 3089,'0'0'5125,"14"0"-4551,6 1-517,6 1 589,0-1 1,44-5-1,-62 3-552,0 0-1,0-1 0,0 0 1,0 0-1,0-1 0,0 0 1,-1 0-1,0-1 0,1 0 1,-1 0-1,-1-1 0,1 0 1,-1 0-1,7-7 0,-8 7-105,-1-1-1,0 0 0,-1 1 0,1-1 1,-1-1-1,0 1 0,-1 0 0,1-1 1,-1 1-1,-1-1 0,2-11 0,-2 14-26,-1 1 0,1-1-1,-1 1 1,0-1-1,-1 1 1,1-1-1,-1 1 1,1-1 0,-1 1-1,0-1 1,0 1-1,-1 0 1,1-1-1,-1 1 1,0 0 0,1 0-1,-1 0 1,0 0-1,-1 1 1,1-1-1,-1 0 1,1 1-1,-6-4 1,3 2 14,1 1 1,-1 1-1,0-1 0,0 1 1,0 0-1,0 0 0,0 0 1,0 1-1,-1 0 0,1 0 0,-1 0 1,1 1-1,0-1 0,-1 1 1,-7 1-1,8 0 19,1 1 0,0-1 0,0 1 0,0-1-1,0 1 1,0 0 0,0 1 0,1-1 0,-1 1 0,1 0 0,-1-1 0,1 1-1,0 1 1,0-1 0,0 0 0,1 1 0,-1 0 0,1-1 0,-3 7 0,0 0 126,0 0 1,0 0 0,1 1 0,0 0-1,1 0 1,0 0 0,1 0 0,0 0 0,1 0-1,0 1 1,1-1 0,0 1 0,1-1-1,0 0 1,1 0 0,0 1 0,1-1 0,0 0-1,1-1 1,0 1 0,0-1 0,1 1 0,1-1-1,0-1 1,0 1 0,1-1 0,0 0-1,0 0 1,1-1 0,0 0 0,1-1 0,14 11-1,-11-11-112,0-1 1,0 1-1,1-2 0,0 0 0,0 0 0,1-2 0,-1 1 1,1-2-1,18 2 0,-12-2-1208,0-2 1,0 0-1,24-4 1,-4-6-3083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3.518"/>
    </inkml:context>
    <inkml:brush xml:id="br0">
      <inkml:brushProperty name="width" value="0.05" units="cm"/>
      <inkml:brushProperty name="height" value="0.05" units="cm"/>
      <inkml:brushProperty name="color" value="#004F8B"/>
    </inkml:brush>
  </inkml:definitions>
  <inkml:trace contextRef="#ctx0" brushRef="#br0">0 1 9380,'0'0'5651,"149"1"-4515,-101 7-543,-3-3-33,-5 1-64,-5-4-464,-6 2 16,-2-4-48,-6 1-176,-7 1-672,-6 4-1922,-8 1-1840,-6 3-2881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4.053"/>
    </inkml:context>
    <inkml:brush xml:id="br0">
      <inkml:brushProperty name="width" value="0.05" units="cm"/>
      <inkml:brushProperty name="height" value="0.05" units="cm"/>
      <inkml:brushProperty name="color" value="#004F8B"/>
    </inkml:brush>
  </inkml:definitions>
  <inkml:trace contextRef="#ctx0" brushRef="#br0">1405 30 384,'0'0'6059,"-7"-5"-5734,-2 1-164,-1 0-1,0 0 0,0 1 0,0 1 0,0-1 0,0 2 0,-1-1 0,1 1 0,-1 1 0,-15 1 0,-30 2 237,1 3 0,-1 3-1,-89 25 1,82-18-327,-20 4 69,2 5 0,-88 37 1,128-43 200,0 2-1,2 1 1,0 2 0,2 2 0,-60 53 0,52-36-131,3 2-1,1 2 1,3 2-1,2 1 1,-31 56-1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6.233"/>
    </inkml:context>
    <inkml:brush xml:id="br0">
      <inkml:brushProperty name="width" value="0.05" units="cm"/>
      <inkml:brushProperty name="height" value="0.05" units="cm"/>
      <inkml:brushProperty name="color" value="#F6630D"/>
    </inkml:brush>
  </inkml:definitions>
  <inkml:trace contextRef="#ctx0" brushRef="#br0">79 142 768,'0'0'2068,"-6"-20"-150,-27-96 1705,33 116-3549,0-1 0,0 1 1,1 0-1,-1 0 0,0 0 0,0 0 0,0 0 0,0-1 0,0 1 1,0 0-1,-1 0 0,1 0 0,0 0 0,0-1 0,0 1 0,0 0 0,0 0 1,0 0-1,0 0 0,0 0 0,0-1 0,0 1 0,0 0 0,0 0 1,-1 0-1,1 0 0,0 0 0,0 0 0,0 0 0,0-1 0,0 1 0,0 0 1,-1 0-1,1 0 0,0 0 0,0 0 0,0 0 0,0 0 0,-1 0 1,1 0-1,0 0 0,0 0 0,0 0 0,0 0 0,0 0 0,-1 0 0,1 0 1,0 0-1,0 0 0,0 0 0,0 0 0,-1 0 0,1 0 0,0 0 1,0 0-1,0 1 0,0-1 0,-1 0 0,-5 13 627,-3 21-1008,2 2 742,2 0-1,1 0 1,2 0 0,2 1 0,7 64 0,-4-89-311,0 1 0,1-1 1,1 0-1,0 0 0,1-1 1,0 0-1,1 0 0,0 0 0,0-1 1,1 1-1,1-2 0,0 0 1,19 16-1,-19-17-227,1-1 1,1 0-1,-1-1 0,1 0 1,0-1-1,18 6 0,-21-8-347,-1-1 0,1 0-1,0-1 1,0 0 0,0 0-1,0-1 1,0 0-1,0-1 1,0 1 0,11-3-1,0-9-2705,-8-10-819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19.173"/>
    </inkml:context>
    <inkml:brush xml:id="br0">
      <inkml:brushProperty name="width" value="0.05" units="cm"/>
      <inkml:brushProperty name="height" value="0.05" units="cm"/>
      <inkml:brushProperty name="color" value="#004F8B"/>
    </inkml:brush>
  </inkml:definitions>
  <inkml:trace contextRef="#ctx0" brushRef="#br0">14107 437 208,'0'0'11320,"-14"-27"-9997,1 17-1265,0 0 1,0 1-1,-1 1 0,0 0 1,-1 0-1,0 2 0,0 0 0,-23-6 1,1-1 126,-109-39-38,-2 6 1,-1 7-1,-188-25 0,-490-8-179,236 51-32,582 21 62,-1023-26-60,830 26 26,-868 15-85,31 21 2,546-21 110,-1733 171-218,2008-160 211,-574 73-204,9 41 56,380-43-126,-51 13-60,-348 106-48,443-75-328,132-47 473,-71 17 76,-519 229 23,576-202 138,100-54 75,118-71-9,2 0 0,-36 30-1,97-57-4400,-19-2-27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19.859"/>
    </inkml:context>
    <inkml:brush xml:id="br0">
      <inkml:brushProperty name="width" value="0.05" units="cm"/>
      <inkml:brushProperty name="height" value="0.05" units="cm"/>
      <inkml:brushProperty name="color" value="#004F8B"/>
    </inkml:brush>
  </inkml:definitions>
  <inkml:trace contextRef="#ctx0" brushRef="#br0">210 15 1873,'0'0'3580,"0"-4"-2761,0-6-179,-5 19 170,-8 15-699,-96 155 419,92-147-132,1 2-1,2 0 1,-17 61 0,27-42-100,4-45-257,0-7 151,20-2 3,0-1 1,0 0-1,0-2 0,-1 0 1,35-12-1,92-48 774,-99 41-509,76-25-1,-114 45-525,13-3-200,-8 0-2884,2-2-1182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1.210"/>
    </inkml:context>
    <inkml:brush xml:id="br0">
      <inkml:brushProperty name="width" value="0.05" units="cm"/>
      <inkml:brushProperty name="height" value="0.05" units="cm"/>
      <inkml:brushProperty name="color" value="#004F8B"/>
    </inkml:brush>
  </inkml:definitions>
  <inkml:trace contextRef="#ctx0" brushRef="#br0">0 335 80,'0'0'7067,"22"-8"-5749,35-19-1101,1 2 1,2 2-1,74-18 0,194-29 469,-169 39-82,43-7 278,134-32 613,-331 68-1191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1.767"/>
    </inkml:context>
    <inkml:brush xml:id="br0">
      <inkml:brushProperty name="width" value="0.05" units="cm"/>
      <inkml:brushProperty name="height" value="0.05" units="cm"/>
      <inkml:brushProperty name="color" value="#004F8B"/>
    </inkml:brush>
  </inkml:definitions>
  <inkml:trace contextRef="#ctx0" brushRef="#br0">0 168 3714,'0'0'1547,"19"1"-466,-4 0-897,-2 1 91,-1 0 0,1-2 0,-1 1 0,1-2 0,-1 0 0,1 0 0,-1-1 0,0 0 0,20-7 0,-26 6-181,0 0-1,0 0 1,-1-1-1,1 1 1,-1-1-1,0 0 1,0-1-1,0 1 1,-1-1-1,0 0 1,0 0-1,0-1 1,0 1-1,-1-1 0,0 1 1,0-1-1,0 0 1,-1 0-1,0-1 1,0 1-1,-1 0 1,1-1-1,-2 1 1,2-8-1,-3 13-97,1 0 0,0-1 1,-1 1-1,1 0 0,-1 0 0,1 0 0,-1 0 0,1 0 0,-1 0 0,0 0 0,0 0 0,1 0 0,-1 0 0,0 0 1,0 0-1,0 0 0,0 0 0,0 1 0,0-1 0,0 0 0,0 1 0,0-1 0,-1 1 0,1-1 0,0 1 0,0 0 0,0 0 1,-1-1-1,1 1 0,0 0 0,-3 0 0,-48-1-173,40 2 162,8-1 13,1 0-1,-1 1 1,1-1 0,-1 1 0,1 0-1,0 0 1,-1 1 0,1-1 0,0 0-1,0 1 1,0 0 0,0 0-1,0 0 1,0 0 0,1 1 0,-1-1-1,1 0 1,-1 1 0,1 0 0,0 0-1,0 0 1,0 0 0,1 0 0,-1 0-1,1 0 1,-1 0 0,1 1 0,0-1-1,0 4 1,-3 7 266,1 0 1,1 0-1,0 0 0,1 0 1,2 28-1,-1-36-152,1-1 1,0 0-1,0 0 0,0 0 1,1 0-1,0 0 1,0 0-1,0 0 1,0 0-1,1-1 0,0 1 1,0-1-1,0 0 1,7 7-1,-3-4-6,0-1 1,1 0-1,-1-1 1,1 0-1,1 0 1,-1-1-1,16 6 1,-1-3-85,-1 0 1,2-2-1,-1-1 1,0-1 0,44 1-1,-66-4-31,13 0-499,1 0-1,-1-1 1,1 0 0,16-5-1,-26 5-64,1-1-1,-1 0 1,0 0-1,0-1 1,0 0-1,0 1 0,-1-2 1,9-5-1,7-15-3182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2.127"/>
    </inkml:context>
    <inkml:brush xml:id="br0">
      <inkml:brushProperty name="width" value="0.05" units="cm"/>
      <inkml:brushProperty name="height" value="0.05" units="cm"/>
      <inkml:brushProperty name="color" value="#004F8B"/>
    </inkml:brush>
  </inkml:definitions>
  <inkml:trace contextRef="#ctx0" brushRef="#br0">0 1 6627,'0'0'6286,"22"1"-4894,160 2 911,-133-3-1724,25 0-161,-24 0-3806,-46-1 421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2.923"/>
    </inkml:context>
    <inkml:brush xml:id="br0">
      <inkml:brushProperty name="width" value="0.05" units="cm"/>
      <inkml:brushProperty name="height" value="0.05" units="cm"/>
      <inkml:brushProperty name="color" value="#004F8B"/>
    </inkml:brush>
  </inkml:definitions>
  <inkml:trace contextRef="#ctx0" brushRef="#br0">1 51 4674,'0'0'3506,"20"0"-2855,593-26 4460,-331 9-3843,-271 16-2512,-27 0-2704,-1 0 1640,-14-3-2217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3.499"/>
    </inkml:context>
    <inkml:brush xml:id="br0">
      <inkml:brushProperty name="width" value="0.05" units="cm"/>
      <inkml:brushProperty name="height" value="0.05" units="cm"/>
      <inkml:brushProperty name="color" value="#004F8B"/>
    </inkml:brush>
  </inkml:definitions>
  <inkml:trace contextRef="#ctx0" brushRef="#br0">491 0 4002,'0'0'536,"-2"18"368,-9 265 7191,12-301-8394,-2 0 1,0 0-1,-6-30 0,5 40 171,-1 0 0,0 0-1,0 1 1,-1-1-1,0 1 1,0 0 0,-1 0-1,0 0 1,0 1 0,-9-9-1,7 8 85,0 1 0,0 0 1,-1 1-1,0 0 0,0 0 0,0 0 0,0 1 0,-1 1 0,0-1 0,0 1 0,0 1 0,0 0 0,0 0 0,0 1 0,0 0 0,-1 0 1,1 1-1,-1 0 0,1 1 0,0 0 0,0 1 0,-18 4 0,14-2 104,1 0 1,0 1-1,0 0 0,0 1 1,1 0-1,-1 1 1,2 0-1,-1 1 0,1 0 1,0 1-1,1 0 0,0 0 1,0 1-1,1 0 1,0 1-1,-6 11 0,11-18-20,1 1-1,0-1 1,0 0-1,0 0 1,0 1-1,0-1 1,1 1-1,0 0 1,0-1-1,0 1 1,1 0-1,0-1 1,0 1-1,0 0 1,0 0-1,1-1 1,-1 1-1,1 0 1,0-1-1,1 1 1,-1-1-1,1 1 1,0-1-1,0 0 0,1 1 1,-1-1-1,1 0 1,0-1-1,0 1 1,0 0-1,0-1 1,0 0-1,1 0 1,0 0-1,0 0 1,0 0-1,0-1 1,0 1-1,5 1 1,7 2 116,0-1 1,1 0 0,-1-1-1,1-1 1,30 2-1,90-4 9,-64-3-946,5-4-4886,-40-3 406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4.558"/>
    </inkml:context>
    <inkml:brush xml:id="br0">
      <inkml:brushProperty name="width" value="0.05" units="cm"/>
      <inkml:brushProperty name="height" value="0.05" units="cm"/>
      <inkml:brushProperty name="color" value="#004F8B"/>
    </inkml:brush>
  </inkml:definitions>
  <inkml:trace contextRef="#ctx0" brushRef="#br0">277 1 3201,'0'0'371,"0"23"-32,0-2-276,-2 8 544,2 0 0,2 0 0,0 0 0,13 52 0,9-19 404,-16-46-784,-2-1-1,0 1 1,7 30 0,-88-96 402,55 38-822,-1 1 0,-41-15-1,54 23 223,-1 1 0,1 0-1,-1 0 1,0 0 0,1 1 0,-1 1 0,0-1-1,0 2 1,0-1 0,1 1 0,-10 2 0,14-1-2,1 0 1,-1 0-1,0 0 1,1 0 0,-1 1-1,1 0 1,0 0 0,0 0-1,0 0 1,1 0 0,-1 1-1,1-1 1,-1 1-1,1-1 1,0 1 0,0 0-1,1 0 1,-1 0 0,1 0-1,0 0 1,0 0 0,0 1-1,1-1 1,-1 8-1,0-4 70,1 0 0,-1-1 0,1 1 0,1-1 0,-1 1 0,1 0 0,1-1 0,-1 1 0,1-1 1,1 0-1,-1 0 0,1 0 0,5 9 0,-2-9-7,0 0 1,1 0-1,0-1 1,0 0-1,0-1 1,1 1-1,0-1 1,0-1-1,0 1 1,0-1-1,1-1 1,-1 0-1,1 0 1,17 3-1,4-2-12,0 0 0,1-3 1,35-1-1,-59 0-74,0-1 1,0 0 0,0 0 0,1 0 0,-2-1-1,1 0 1,0-1 0,0 1 0,-1-1-1,1-1 1,-1 1 0,0-1 0,9-7-1,-4 1-1,0-1 0,-1 0-1,0-1 1,0 0 0,9-18-1,-16 29 36,0 0 0,0-1 0,0 1 0,0 0 0,0 1 0,0-1 0,0 0 0,0 1 0,1 0 0,-1 0 0,0 0-1,0 0 1,0 0 0,1 0 0,-1 1 0,4 1 0,-7-2-32,65 13 369,-41-8-55,0 0-1,41 2 1,-48-6-233,2 0 14,0-1 1,-1-1-1,1 0 0,34-7 0,-49 7-110,-1 0 1,1 0-1,-1 0 0,1-1 0,-1 1 0,1-1 0,-1 0 0,0 0 0,0 0 0,0 0 0,0-1 0,0 1 0,0-1 0,-1 0 0,0 1 0,1-1 0,-1 0 0,0-1 0,0 1 0,0 0 0,-1-1 0,1 1 0,-1 0 0,0-1 0,0 0 0,0 1 0,0-1 0,-1 0 0,1 1 0,-1-8 0,0 7-13,-1-1 0,1 1 0,-1 0 1,1-1-1,-1 1 0,-1 0 0,1 0 0,0-1 0,-1 1 0,0 0 1,0 0-1,0 1 0,-1-1 0,1 0 0,-1 1 0,-4-5 0,1 3-46,0 0 0,0 0-1,0 1 1,-1-1 0,0 2 0,0-1-1,0 1 1,-12-5 0,-1 3-51,-1 0 0,0 1 1,0 1-1,0 1 0,0 1 1,-22 1-1,36 1 178,1 0-1,-1 0 1,0 1-1,1 0 1,-1 0 0,1 0-1,0 1 1,0 0-1,0 0 1,0 1-1,1 0 1,-1 0 0,1 0-1,-7 7 1,8-7-15,1-1 1,-1 1 0,1 0-1,0 0 1,1 0 0,-1 0-1,1 1 1,-1-1 0,1 1 0,1-1-1,-1 1 1,0 0 0,1 0-1,0 0 1,1 0 0,-1-1-1,1 1 1,0 0 0,0 0-1,1 7 1,0-9-49,0-1 0,0 0 0,0 0 0,1 1 1,-1-1-1,1 0 0,-1 0 0,1-1 0,0 1 0,0 0 0,0 0 0,0-1 0,0 1 1,0-1-1,0 0 0,0 0 0,1 0 0,-1 0 0,0 0 0,1 0 0,4 1 0,55 9-1492,-17-8-1327,3-3-1872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4.965"/>
    </inkml:context>
    <inkml:brush xml:id="br0">
      <inkml:brushProperty name="width" value="0.05" units="cm"/>
      <inkml:brushProperty name="height" value="0.05" units="cm"/>
      <inkml:brushProperty name="color" value="#004F8B"/>
    </inkml:brush>
  </inkml:definitions>
  <inkml:trace contextRef="#ctx0" brushRef="#br0">0 290 6739,'0'0'7153,"0"-56"-5401,0 55-1765,1 0-1,-1 0 0,1-1 0,0 1 0,-1 0 0,1 0 0,0 0 0,-1 0 0,1 0 0,0 0 0,0 0 0,0 0 0,0 0 0,0 0 0,0 0 1,0 1-1,1-1 0,-1 0 0,0 1 0,0-1 0,0 1 0,1-1 0,-1 1 0,0 0 0,1-1 0,-1 1 0,0 0 0,1 0 0,-1 0 0,0 0 0,1 0 1,-1 0-1,0 0 0,3 1 0,52 6-238,-55-7 252,48 10-8,-23-3 39,0-2 0,1-1-1,0-1 1,-1-1 0,36-3 0,-61 1 6,0 0 1,1-1-1,-1 1 1,0-1-1,0 0 1,1 1-1,-1-1 1,0 0-1,0 0 1,0 0-1,0 0 1,0 0-1,0 0 1,0 0-1,0 0 1,0 0-1,-1 0 1,1 0-1,0 0 1,-1-1-1,1 1 1,-1 0-1,1-1 1,-1 1-1,0 0 1,1-1-1,-1 1 1,0 0-1,0-3 1,0-50 1296,0 36-1083,-1 8-154,0-1 0,-1 1-1,0-1 1,-1 1 0,-4-11-1,3 11-409,1 0 0,1 0 0,-1 0-1,2 0 1,-1-12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5.354"/>
    </inkml:context>
    <inkml:brush xml:id="br0">
      <inkml:brushProperty name="width" value="0.05" units="cm"/>
      <inkml:brushProperty name="height" value="0.05" units="cm"/>
      <inkml:brushProperty name="color" value="#004F8B"/>
    </inkml:brush>
  </inkml:definitions>
  <inkml:trace contextRef="#ctx0" brushRef="#br0">1 310 3474,'0'0'6603,"0"-29"-6000,0 28-582,0-1 0,1 1 1,-1-1-1,1 0 1,-1 1-1,1-1 1,-1 1-1,1-1 1,0 1-1,0-1 1,0 1-1,0-1 0,0 1 1,0 0-1,0 0 1,0 0-1,0-1 1,0 1-1,1 0 1,-1 0-1,1 1 0,1-2 1,1 0 2,1 0-1,-1 1 1,1-1 0,0 1-1,0 0 1,-1 0 0,9 0-1,7 1 16,0 1 0,34 6 0,-54-7-38,41 7 267,77 2 0,-117-9-194,0 0-1,0-1 1,0 1-1,0 0 0,0-1 1,0 1-1,0-1 1,0 1-1,0-1 1,0 0-1,-1 1 1,1-1-1,0 0 1,0 1-1,-1-1 1,1 0-1,-1 0 0,1 0 1,0 0-1,-1 1 1,0-1-1,1 0 1,-1 0-1,0 0 1,1 0-1,-1 0 1,0 0-1,0 0 1,0 0-1,0 0 1,0-2-1,1-42 874,-2 33-809,2-12 30,-2 0 0,-1 0 0,-7-33-1,-10 6-3644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6.558"/>
    </inkml:context>
    <inkml:brush xml:id="br0">
      <inkml:brushProperty name="width" value="0.05" units="cm"/>
      <inkml:brushProperty name="height" value="0.05" units="cm"/>
      <inkml:brushProperty name="color" value="#F6630D"/>
    </inkml:brush>
  </inkml:definitions>
  <inkml:trace contextRef="#ctx0" brushRef="#br0">0 1 288,'0'0'16968,"116"24"-16408,-66-24-560,2 0-320,-2 0-1521,-7 0-2657,-8-9-1793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6.260"/>
    </inkml:context>
    <inkml:brush xml:id="br0">
      <inkml:brushProperty name="width" value="0.05" units="cm"/>
      <inkml:brushProperty name="height" value="0.05" units="cm"/>
      <inkml:brushProperty name="color" value="#004F8B"/>
    </inkml:brush>
  </inkml:definitions>
  <inkml:trace contextRef="#ctx0" brushRef="#br0">3 226 4690,'0'0'3399,"19"0"-1481,63-1-488,-74 1-1290,0-1-1,0 0 1,0 0 0,0-1-1,0 0 1,0 0-1,-1 0 1,1-1-1,-1-1 1,1 1 0,-1-1-1,10-7 1,-14 8-21,0 0 0,0 0 0,0 0 1,0-1-1,-1 1 0,1 0 0,-1-1 0,0 0 1,0 0-1,0 1 0,-1-1 0,1 0 0,-1 0 0,0 0 1,0-1-1,0 1 0,-1 0 0,0 0 0,1 0 1,-2-1-1,1-4 0,-1 7-117,0 0 0,0 0-1,0 0 1,0 0 0,0 0 0,0 0 0,0 0-1,-1 1 1,1-1 0,-1 0 0,1 1 0,-1-1-1,0 1 1,1 0 0,-1-1 0,0 1 0,0 0-1,0 0 1,0 0 0,0 1 0,0-1 0,0 0-1,-3 0 1,-53-10-146,52 11 97,-6-1 23,-1 0 0,1 1 0,-1 0 0,1 1 0,-18 4 0,27-4 31,1 0 0,-1-1 0,0 2 0,1-1 0,-1 0 0,0 0 0,1 1 0,0 0 0,-1-1 0,1 1-1,0 0 1,0 0 0,0 0 0,0 0 0,0 1 0,0-1 0,1 0 0,-1 1 0,1-1 0,-1 1 0,1 0 0,0-1 0,0 1 0,0 0 0,1 0-1,-1 0 1,1 0 0,-1 5 0,1-2 18,0 0-1,0 0 1,0 0 0,0 0-1,1 1 1,0-1-1,1 0 1,-1 0 0,1-1-1,1 1 1,-1 0-1,1-1 1,-1 1 0,2-1-1,-1 0 1,0 0-1,6 6 1,0-2 7,1-1-1,-1 0 1,1 0 0,1-1-1,0 0 1,-1-1 0,21 8 0,-13-7-51,2 0 1,-1-2-1,1 0 1,0-1-1,0-1 1,0 0 0,0-2-1,1 0 1,25-3-1,-43 1 12,0 1 0,0-1 0,0 0 0,0 1 0,-1-1 0,1 0 0,0-1 0,0 1 0,-1 0 0,1-1 0,-1 1 0,1-1 0,-1 0 0,0 0 0,0 0 0,0 0 0,0 0 0,0-1 0,2-3 0,0-1-18,0 1 1,-1-1-1,0 0 1,0 0-1,-1-1 1,0 1 0,1-8-1,0-3-201,-1 0 0,-1 0 0,-1-22-1,0 40 201,-1 4 0,1 1 0,0 0 0,0 0 0,1 0 0,0-1 0,-1 1 0,2 0 0,-1-1 0,0 1 0,1-1 0,0 1 0,0-1 0,0 0 0,0 0 0,1 0 0,0 0 0,0 0 0,0-1 0,0 1 0,0-1 0,1 0 0,0 1 0,-1-2 0,1 1 0,0 0 0,1-1 0,-1 0 0,0 0 0,0 0 0,1 0 0,6 0 0,-4 1-101,0-1 1,0 0-1,1 0 1,-1-1 0,0 0-1,1-1 1,0 1-1,-1-1 1,1-1-1,-1 1 1,15-5-1,-19 4 83,0 0-1,0 0 0,0 0 0,-1-1 0,1 0 0,0 1 1,-1-1-1,1 0 0,-1 0 0,0-1 0,1 1 0,-1 0 1,0-1-1,0 0 0,-1 1 0,1-1 0,-1 0 0,1 0 0,-1 1 1,0-1-1,0 0 0,0-1 0,0 1 0,-1 0 0,1 0 1,-1 0-1,0 0 0,0 0 0,0-5 0,2-11 561,5 28 402,5 10-530,27 22-664,-38-39 244,1-1-1,0 1 1,0 0 0,0-1-1,0 0 1,0 1-1,0-1 1,0 0-1,0 0 1,1 0-1,-1 0 1,0 0-1,1-1 1,-1 1-1,1-1 1,-1 0-1,0 1 1,1-1 0,-1 0-1,5-1 1,-5-1 98,-1-1 0,0 0 0,0 1 0,1-1 0,-2 0 0,1 1 0,0-1 1,0 0-1,-1 0 0,0 0 0,1 0 0,-1 0 0,0 0 0,-1 1 0,1-1 0,-2-5 1,2-3 204,-1-30 850,0 21-205,1-1-1,3-28 1,-2 46-883,0 1-1,0 0 1,0 0-1,0-1 1,1 1-1,-1 0 1,1 0-1,0 0 1,-1 1 0,1-1-1,0 0 1,0 1-1,0-1 1,0 1-1,0 0 1,0-1-1,1 1 1,-1 0-1,5-1 1,47-15-902,-30 13-1454,0 1 0,37 1 0,-20 1-2412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7.245"/>
    </inkml:context>
    <inkml:brush xml:id="br0">
      <inkml:brushProperty name="width" value="0.05" units="cm"/>
      <inkml:brushProperty name="height" value="0.05" units="cm"/>
      <inkml:brushProperty name="color" value="#004F8B"/>
    </inkml:brush>
  </inkml:definitions>
  <inkml:trace contextRef="#ctx0" brushRef="#br0">152 35 1873,'0'0'7878,"3"-7"-6419,8-20-407,6 87 727,-4-9-1523,2-1 0,2 0 0,2-2 1,36 65-1,-55-112-282,1-1 0,-1 1 1,1-1-1,-1 1 0,0 0 0,1-1 1,-1 1-1,0 0 0,0-1 1,1 1-1,-1 0 0,0-1 0,0 1 1,0 0-1,0-1 0,0 1 1,0 0-1,0-1 0,0 1 0,0 0 1,0 0-1,0-1 0,-1 1 1,1 0-1,0 0 0,-16-1-315,-32-21-148,37 16 139,-9-5 86,-64-24-109,78 32 381,-1 0-1,1 1 1,0-1-1,-1 1 1,1 1-1,-1-1 0,1 1 1,0 0-1,-1 1 1,1-1-1,-10 3 1,14-1 33,-1-1 0,1 1 1,-1 0-1,1 0 0,-1 0 1,1 0-1,0 0 0,0 1 1,0-1-1,1 0 0,-1 1 0,0 0 1,1-1-1,0 1 0,-1 0 1,1 0-1,0 0 0,0-1 0,1 1 1,-1 0-1,1 0 0,-1 5 1,0 5 158,0-1 1,0 1 0,1 0-1,2 13 1,-1-21-180,0 0 1,1-1-1,0 1 0,0 0 1,0-1-1,0 0 1,1 1-1,0-1 0,0 0 1,0 0-1,0 0 1,0-1-1,1 1 1,0-1-1,-1 0 0,1 0 1,1 0-1,-1-1 1,0 1-1,1-1 0,-1 0 1,1 0-1,-1 0 1,1-1-1,7 2 0,11 2-234,1 0 0,0-1 0,44 1 0,12-5-1844,-2-5-1905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7.618"/>
    </inkml:context>
    <inkml:brush xml:id="br0">
      <inkml:brushProperty name="width" value="0.05" units="cm"/>
      <inkml:brushProperty name="height" value="0.05" units="cm"/>
      <inkml:brushProperty name="color" value="#004F8B"/>
    </inkml:brush>
  </inkml:definitions>
  <inkml:trace contextRef="#ctx0" brushRef="#br0">44 1 1921,'0'0'6163,"-43"87"-9173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7.992"/>
    </inkml:context>
    <inkml:brush xml:id="br0">
      <inkml:brushProperty name="width" value="0.05" units="cm"/>
      <inkml:brushProperty name="height" value="0.05" units="cm"/>
      <inkml:brushProperty name="color" value="#004F8B"/>
    </inkml:brush>
  </inkml:definitions>
  <inkml:trace contextRef="#ctx0" brushRef="#br0">1 199 3265,'0'0'2372,"23"2"-363,-3 1-1577,3 1 412,0-1 1,0 0-1,1-2 1,-1-1-1,37-5 1,-50 3-646,1-1 1,-1 0 0,-1 0 0,1-1-1,0 0 1,-1-1 0,0 0 0,14-10-1,-19 12-77,0-1 0,-1 1 0,1-1-1,-1 0 1,1 0 0,-1 0-1,0 0 1,-1 0 0,1-1-1,-1 1 1,0-1 0,0 0-1,0 0 1,-1 0 0,1 0-1,-1 0 1,-1 0 0,1 0-1,0-6 1,-2 8-131,1-1 1,-1 1-1,1 0 0,-1 0 1,0-1-1,0 1 0,-1 0 1,1 0-1,-1 0 0,1 0 1,-1 1-1,0-1 0,0 0 1,0 1-1,0-1 0,-1 1 1,1 0-1,-1 0 0,1 0 1,-1 0-1,0 0 0,0 0 1,0 1-1,0-1 0,0 1 0,0 0 1,0 0-1,0 0 0,0 0 1,-1 1-1,1-1 0,0 1 1,-1 0-1,1 0 0,0 0 1,-1 0-1,1 1 0,0-1 1,0 1-1,0 0 0,-1 0 1,1 0-1,0 0 0,0 1 1,0-1-1,0 1 0,1 0 1,-1 0-1,0 0 0,1 0 1,-5 4-1,1 2 52,1 0 0,-1-1 0,2 1 0,-1 1 0,1-1 0,0 1 0,1 0 0,0 0-1,0 0 1,1 0 0,0 0 0,-1 16 0,3-19-15,-1-1 0,1 1 0,1 0 0,-1-1 0,1 1 0,0-1 1,0 1-1,1-1 0,-1 0 0,1 1 0,0-1 0,1 0 0,-1 0 0,1 0 0,0-1 0,0 1 0,1-1 0,-1 1 0,1-1 0,0 0 0,0-1 0,7 6 0,3-1-62,0-1 0,0 0 0,1-2 0,-1 1 0,2-2 0,-1 0 0,0 0 0,1-2 0,18 1 0,-10-1-1258,0-2-1,44-5 0,-17-9-2556,-10-10-1330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28.335"/>
    </inkml:context>
    <inkml:brush xml:id="br0">
      <inkml:brushProperty name="width" value="0.05" units="cm"/>
      <inkml:brushProperty name="height" value="0.05" units="cm"/>
      <inkml:brushProperty name="color" value="#004F8B"/>
    </inkml:brush>
  </inkml:definitions>
  <inkml:trace contextRef="#ctx0" brushRef="#br0">0 10 6163,'0'0'8852,"118"-9"-6787,-78 9-496,7 0-433,3 0-464,2 0 33,-9 0-705,-12 0 0,-14 0-48,-9 0-48,-22 0-5891,-24 0-640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36.542"/>
    </inkml:context>
    <inkml:brush xml:id="br0">
      <inkml:brushProperty name="width" value="0.05" units="cm"/>
      <inkml:brushProperty name="height" value="0.05" units="cm"/>
      <inkml:brushProperty name="color" value="#004F8B"/>
    </inkml:brush>
  </inkml:definitions>
  <inkml:trace contextRef="#ctx0" brushRef="#br0">0 4 560,'3'0'12822,"23"0"-12531,206 0 839,-78 0-3871,-148-1 2034,-25-2-10392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36.899"/>
    </inkml:context>
    <inkml:brush xml:id="br0">
      <inkml:brushProperty name="width" value="0.05" units="cm"/>
      <inkml:brushProperty name="height" value="0.05" units="cm"/>
      <inkml:brushProperty name="color" value="#004F8B"/>
    </inkml:brush>
  </inkml:definitions>
  <inkml:trace contextRef="#ctx0" brushRef="#br0">1 1 4770,'0'0'4194,"72"15"-3297,-32-13-257,3-2-432,0 0-208,1 0-704,2 0-1521,-7-4-2674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38.431"/>
    </inkml:context>
    <inkml:brush xml:id="br0">
      <inkml:brushProperty name="width" value="0.05" units="cm"/>
      <inkml:brushProperty name="height" value="0.05" units="cm"/>
      <inkml:brushProperty name="color" value="#004F8B"/>
    </inkml:brush>
  </inkml:definitions>
  <inkml:trace contextRef="#ctx0" brushRef="#br0">48 411 2609,'0'0'2383,"3"23"-1394,44 420 6433,7-74-5679,-56-384-1832,1 0 0,1 0 0,3-17-1,-1-17-186,-6 3-41,-1 1-1,-2 0 1,-3 0-1,-1 0 1,-20-48-1,-18-77-108,37 122 224,3-2 1,1 1-1,3-1 1,2 0-1,4-54 1,-1 103 194,0 0 0,1 0 0,-1 0 0,0-1 0,0 1 0,1 0 1,-1 0-1,0 0 0,1 0 0,-1 0 0,1 0 0,0 0 0,-1 0 0,1 0 0,0 0 0,-1 0 0,1 0 0,0 0 0,0 0 1,0 1-1,0-1 0,0 0 0,0 0 0,0 1 0,0-1 0,2 0 0,0 1 8,0-1-1,-1 1 1,1-1-1,0 1 1,0 0 0,0 0-1,0 1 1,0-1-1,0 0 1,5 3-1,2 0 46,0 0 0,-1 1-1,1 1 1,-1-1 0,12 10-1,7 7 388,-1 1 0,0 2-1,-2 1 1,39 51 0,-53-63-391,-2 1 0,0 0-1,0 1 1,-1 0 0,-1 0 0,-1 1 0,0-1 0,-1 1 0,-1 1 0,0-1 0,-1 1-1,1 21 1,-4-35-57,0-1-1,0 0 1,0 1-1,-1-1 0,1 0 1,-1 1-1,1-1 1,-1 0-1,0 0 1,1 1-1,-1-1 1,-1 0-1,1 0 0,0 0 1,0 0-1,-1 0 1,1-1-1,-1 1 1,1 0-1,-1-1 0,0 1 1,0-1-1,0 1 1,0-1-1,0 0 1,0 0-1,0 0 0,0 0 1,-4 1-1,-5 1 4,1-1 0,-1-1 0,0 0 0,1 0-1,-14-2 1,11 1 29,11 0-14,0 0 0,0 0 0,0 0 0,0 0 0,0 0 0,1-1 0,-1 1 0,0-1 0,0 0 0,0 1 0,0-1 0,0 0 0,1 0 0,-1 0 0,0 0-1,1 0 1,-1-1 0,1 1 0,-1 0 0,1-1 0,0 1 0,0-1 0,-1 1 0,1-1 0,0 0 0,0 0 0,-1-2 0,0-2-8,1 0 1,0 0-1,0-1 0,0 1 1,0 0-1,1 0 0,1-11 1,0 14 6,0 0 1,0 0 0,0 0-1,0 1 1,0-1 0,1 0-1,0 1 1,-1-1 0,1 1-1,0-1 1,0 1 0,0 0-1,1 0 1,-1 0 0,0 0-1,1 0 1,-1 1-1,1-1 1,4-1 0,63-28 57,-57 26-56,5-2-2,21-8 36,0-1 0,-2-1-1,0-2 1,37-27 0,-64 39-29,-1 0 0,-1 0-1,1-1 1,-1 0 0,-1-1 0,0 0-1,0 0 1,0 0 0,-1-1-1,-1 0 1,0 0 0,0-1 0,-1 1-1,0-1 1,-1 0 0,0 0-1,-1 0 1,0 0 0,1-22 0,-3 14-9,0-1 0,-1 0 0,-1 1 0,-9-36 0,10 50-2,0-1 0,-1 1-1,0-1 1,-1 1 0,1 0 0,-1 0 0,0 0-1,0 0 1,0 0 0,-1 1 0,0-1 0,0 1-1,0 0 1,0 0 0,-1 1 0,1-1 0,-1 1-1,0 0 1,0 0 0,0 0 0,-6-1 0,7 2 9,0 1 1,-1 0-1,1 0 1,0 0-1,0 1 1,-1 0-1,1-1 1,0 1-1,-1 1 1,1-1-1,0 1 1,-1 0-1,1 0 1,0 0-1,0 0 1,0 1-1,0-1 1,-5 4-1,3-1 22,1 0 0,-1 0-1,1 1 1,0 0-1,0 0 1,0 1-1,1-1 1,0 1-1,0 0 1,-4 8-1,-1 5 203,1 1-1,0 0 1,2 0-1,0 1 1,1 0-1,-2 30 1,4-30 40,1 0 1,2 0-1,0 0 0,1 0 1,5 27-1,-4-39-237,1 1 1,0-1 0,1 0-1,0 0 1,0 0 0,1 0-1,0-1 1,0 0 0,1 0-1,0 0 1,0-1 0,1 0-1,11 10 1,-10-11-114,1 1-1,0-1 1,0-1 0,1 1 0,-1-2 0,1 1-1,15 4 1,-10-5-569,0-1-1,0-1 1,1 0-1,-1-1 1,0 0-1,1-2 1,-1 1-1,17-4 1,-8-1-243,-1 0 0,0-1 0,-1-2 0,1 0 0,-1-1 0,-1-2 0,0 0 0,37-26 0,-18-2 1968,-36 35-589,-1-1-1,1 0 1,-1 0 0,0 0 0,0 0 0,-1-1 0,0 1 0,0-1-1,0 0 1,0 1 0,-1-1 0,0 0 0,0 0 0,-1 0 0,1 0-1,-1 0 1,-1 0 0,1 0 0,-2-6 0,1 10-437,0 0 1,0 0-1,0 0 0,0 0 1,0 0-1,-1 1 0,1-1 1,0 0-1,-1 1 0,0-1 1,1 1-1,-1 0 0,0-1 1,1 1-1,-1 0 1,0 0-1,0 0 0,0 0 1,0 1-1,0-1 0,0 0 1,0 1-1,-1 0 0,-2-1 1,-57-3-37,56 4-15,-7 0 7,0 0-1,0 1 1,1 1-1,-1 0 1,0 0-1,1 2 1,-20 6-1,26-7 30,0 1 0,0-1 1,0 1-1,0 0 0,1 0 0,0 0 0,0 1 0,0 0 1,0 0-1,1 0 0,-1 0 0,1 1 0,1 0 1,-1 0-1,1 0 0,-3 8 0,4-9-21,-1 0-1,1 0 1,0 0-1,1 0 1,0 0-1,-1 1 1,2-1-1,-1 0 1,1 1-1,-1-1 1,1 1-1,1-1 1,-1 1-1,1-1 1,0 0-1,0 1 1,1-1-1,0 0 1,-1 0-1,2 0 1,-1 0-1,1 0 1,-1 0-1,1-1 1,0 1-1,1-1 1,-1 0-1,1 0 1,0 0-1,0-1 1,0 1-1,1-1 1,-1 0-1,1 0 1,0 0-1,-1-1 1,1 0-1,1 1 1,-1-2-1,0 1 1,0-1-1,1 0 1,-1 0-1,0 0 1,10-1-1,-9 1-61,1 0-1,0-1 1,-1 1 0,1-2-1,-1 1 1,1-1 0,-1 0 0,1 0-1,-1-1 1,0 0 0,1 0-1,-1 0 1,0-1 0,0 0-1,-1 0 1,1-1 0,-1 1-1,1-1 1,-1 0 0,0-1-1,-1 1 1,1-1 0,-1 0-1,0 0 1,0-1 0,0 1 0,-1-1-1,0 0 1,0 0 0,0 0-1,-1 0 1,0 0 0,3-11-1,-3 6-39,0 0 0,-1 0 0,0 0 0,-1-19 0,0 18 5,0 31 25,0 1 1,1-1-1,2 0 1,0 0-1,7 27 1,-8-41 28,-1-1 0,1 1 0,0 0 1,0-1-1,1 0 0,-1 1 0,1-1 0,0 0 1,0 0-1,1 0 0,-1-1 0,1 1 0,-1-1 0,1 0 1,0 0-1,0 0 0,1-1 0,-1 1 0,1-1 0,-1 0 1,1 0-1,-1-1 0,1 1 0,0-1 0,0 0 1,0 0-1,9 0 0,-9-1-98,0 0 0,1 0 0,-1 0 0,0-1-1,1 1 1,-1-1 0,0-1 0,0 1 0,0-1 0,0 0 0,0 0 0,0 0 0,8-6 0,-7 3-23,0 0 1,-1-1 0,0 1 0,0-1 0,-1 0 0,1-1 0,-1 1-1,-1-1 1,5-9 0,0-3-32,-1 0-1,7-37 0,-10 39 374,1 0-1,0-1 0,13-28 0,-16 44-114,-1-1 0,1 0 0,0 1 0,0-1 0,0 1 0,0 0 0,0 0 0,0 0 0,1 0 0,-1 0 0,1 0 1,-1 1-1,1-1 0,0 1 0,0 0 0,-1-1 0,1 1 0,0 1 0,0-1 0,0 0 0,0 1 0,0-1 0,0 1 0,0 0 0,1 0 0,-1 0 0,0 1 0,0-1 0,0 1 0,0-1 1,0 1-1,5 2 0,0 0 50,0 1 0,0-1 1,0 1-1,0 1 1,-1 0-1,0 0 1,0 0-1,0 1 0,-1 0 1,7 7-1,-6-5-74,-1 1 0,-1 0-1,1 0 1,-2 0 0,1 0 0,-1 1-1,0 0 1,-1 0 0,-1 0-1,1 0 1,-1 1 0,-1-1-1,0 0 1,-1 1 0,0 11-1,0-20-69,-1 0 0,1 0 0,-1 0 0,1-1 0,-1 1 0,0 0 0,1 0 0,-1 0 0,0 0 0,0-1 0,-1 1 0,1-1 0,0 1-1,-1-1 1,1 1 0,0-1 0,-1 0 0,0 1 0,1-1 0,-1 0 0,0 0 0,1 0 0,-1 0 0,0-1 0,0 1 0,0 0 0,0-1-1,-2 1 1,-1 0-90,0 1 0,0-1 0,0-1 0,-1 1 0,1-1 0,0 0 0,0 0 0,-1 0 0,1-1 0,-7-1 0,11 1 14,0 0 0,-1 0 0,1 1 0,-1-1 1,1 0-1,0 0 0,0 0 0,0-1 0,0 1 1,-1 0-1,1 0 0,1-1 0,-1 1 0,0 0 1,0-1-1,0 1 0,1-1 0,-1 1 0,1-1 0,-1 1 1,1-1-1,0 1 0,-1-4 0,0-41-3509,1 40 2835,2-25-2729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39.022"/>
    </inkml:context>
    <inkml:brush xml:id="br0">
      <inkml:brushProperty name="width" value="0.05" units="cm"/>
      <inkml:brushProperty name="height" value="0.05" units="cm"/>
      <inkml:brushProperty name="color" value="#004F8B"/>
    </inkml:brush>
  </inkml:definitions>
  <inkml:trace contextRef="#ctx0" brushRef="#br0">1 0 5186,'0'0'3087,"1"16"-1617,31 258 4056,-21-221-5448,27 84 1,-34-127-430,5 25-3039,-9-46-577,-4-42 1385,2 41 2436,1 0 0,0 0 0,1 0 0,0 0-1,1 1 1,4-23 0,-3 30 279,-1 1-1,1-1 0,-1 1 1,1 0-1,0 0 1,0 0-1,1 0 0,-1 0 1,0 0-1,1 1 0,0-1 1,0 1-1,0 0 0,0 0 1,0 0-1,0 0 1,0 0-1,1 1 0,-1-1 1,0 1-1,1 0 0,-1 0 1,1 0-1,0 1 0,-1-1 1,1 1-1,6 0 1,-4 0 116,0 0 0,0 0 0,1 0 0,-1 1 0,0 0 0,0 1 0,0-1 0,1 1 0,-2 0 0,1 1 0,0-1 0,0 1 0,-1 0 1,0 1-1,1-1 0,-1 1 0,7 8 0,25 15 443,-20-18-454,0-1 0,1 0-1,-1-2 1,2 0 0,-1 0-1,0-2 1,1-1-1,0 0 1,0-1 0,0-1-1,0-1 1,24-2 0,-41 2-222,0-1 0,0 1 1,0-1-1,0 1 1,0-1-1,0 0 0,0 0 1,0 0-1,0 0 0,0 0 1,0-1-1,0 1 0,-1 0 1,1-1-1,0 1 0,-1-1 1,0 0-1,1 1 1,-1-1-1,0 0 0,0 0 1,0 0-1,0 0 0,0 0 1,0 0-1,0 0 0,-1 0 1,1 0-1,-1-1 1,0 1-1,0 0 0,0-4 1,1 2-14,-1-1 1,0 0 0,0 1 0,0-1 0,-1 0 0,1 0 0,-1 1-1,0-1 1,-1 1 0,1-1 0,-1 1 0,0-1 0,0 1-1,-5-7 1,1 5-25,0 0 0,0 0 0,-1 1-1,0 0 1,0 0 0,0 0 0,-1 1 0,1 0-1,-1 1 1,0 0 0,0 0 0,-1 1 0,1 0-1,0 0 1,-1 0 0,-13 1 0,15 0 19,0 1-1,0 0 1,0 1 0,1 0 0,-1 0 0,0 0 0,0 1 0,1 0-1,-1 0 1,1 1 0,-1-1 0,1 2 0,0-1 0,0 0 0,0 1-1,1 0 1,-1 1 0,1-1 0,0 1 0,-7 9 0,7-7-29,1 0 1,0 1 0,0-1 0,0 1-1,1 0 1,1 0 0,-1 0-1,-2 16 1,1 37-7317,4-54 2756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39.413"/>
    </inkml:context>
    <inkml:brush xml:id="br0">
      <inkml:brushProperty name="width" value="0.05" units="cm"/>
      <inkml:brushProperty name="height" value="0.05" units="cm"/>
      <inkml:brushProperty name="color" value="#004F8B"/>
    </inkml:brush>
  </inkml:definitions>
  <inkml:trace contextRef="#ctx0" brushRef="#br0">1 3 7395,'0'0'5939,"128"-2"-5091,-68 2-848,4 0-64,-4 0-896,-8 0-3410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6.887"/>
    </inkml:context>
    <inkml:brush xml:id="br0">
      <inkml:brushProperty name="width" value="0.05" units="cm"/>
      <inkml:brushProperty name="height" value="0.05" units="cm"/>
      <inkml:brushProperty name="color" value="#F6630D"/>
    </inkml:brush>
  </inkml:definitions>
  <inkml:trace contextRef="#ctx0" brushRef="#br0">1 159 8772,'0'0'2020,"22"0"375,47 1-723,182-2 1437,-249 1-3101,0 0 1,0-1-1,0 1 0,1 0 0,-1-1 1,0 1-1,0-1 0,0 0 0,0 1 0,0-1 1,0 0-1,0 0 0,-1-1 0,1 1 1,0 0-1,0 0 0,-1-1 0,1 1 0,-1-1 1,1 0-1,-1 1 0,0-1 0,0 0 0,0 0 1,0 0-1,0 0 0,0 0 0,0 0 1,0 0-1,-1 0 0,1 0 0,-1 0 0,1-4 1,-1 3-37,0-1 1,-1 1-1,1 0 0,-1 0 1,1 0-1,-1 0 1,0 0-1,0 0 1,0 0-1,-1 0 1,1 1-1,-1-1 1,1 0-1,-1 1 1,0-1-1,0 1 0,0 0 1,0-1-1,0 1 1,-1 0-1,1 0 1,-1 0-1,-2-1 1,-15-6-146,0 2 1,0 0 0,-1 1-1,0 1 1,0 0 0,0 2-1,0 1 1,-1 0 0,-28 3-1,47-2 132,0 1 0,0 0 0,0 0 0,-1 1 0,1-1 0,0 1-1,0-1 1,0 1 0,0 0 0,0 0 0,0 0 0,0 1 0,0-1 0,0 1 0,0 0 0,0-1-1,1 1 1,-1 1 0,1-1 0,0 0 0,0 0 0,-1 1 0,1-1 0,1 1 0,-1 0-1,0 0 1,1-1 0,-1 1 0,1 0 0,0 0 0,0 0 0,0 1 0,0-1 0,1 0-1,-1 0 1,1 0 0,0 1 0,0-1 0,0 0 0,0 0 0,1 0 0,-1 1 0,2 4-1,8 12-2383,14-6-1713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40.615"/>
    </inkml:context>
    <inkml:brush xml:id="br0">
      <inkml:brushProperty name="width" value="0.05" units="cm"/>
      <inkml:brushProperty name="height" value="0.05" units="cm"/>
      <inkml:brushProperty name="color" value="#004F8B"/>
    </inkml:brush>
  </inkml:definitions>
  <inkml:trace contextRef="#ctx0" brushRef="#br0">225 139 4434,'0'0'3804,"-2"-17"-3073,-5-55-405,7 70-278,-1 0 1,1 0 0,-1-1-1,1 1 1,-1 0-1,0 0 1,0 0-1,0 0 1,0 0 0,0 0-1,0 0 1,0 1-1,-1-1 1,1 0-1,-1 0 1,1 1 0,-1-1-1,0 1 1,0 0-1,0 0 1,0-1-1,1 1 1,-1 0 0,-3-1-1,-1 1 13,0 0 0,1 0 0,-1 0-1,0 0 1,0 1 0,-8 0 0,6 0-26,4 0 4,0 1 0,0-1 0,-1 1 0,1 0 0,0 0 0,0 0 0,1 0 0,-1 0 0,0 1 0,0 0 0,1 0 0,-1 0 0,1 0 0,-1 1 0,1-1 0,-4 4 0,2 0 69,0 0 0,1 0-1,-1 0 1,1 1-1,0-1 1,1 1 0,0 0-1,-4 10 1,3-4 54,0 0 1,1-1 0,1 1-1,0 0 1,1 0 0,0 1-1,1-1 1,1 0-1,0 0 1,3 16 0,-1-21-122,-1-1 0,1 1 1,1-1-1,-1 0 0,1 0 1,0 0-1,1 0 0,0-1 1,0 0-1,0 0 1,0 0-1,1-1 0,0 1 1,1-1-1,-1-1 0,1 1 1,0-1-1,0-1 0,0 1 1,11 3-1,0-1 10,-1-1 0,1 0 0,0-2-1,0 0 1,0-1 0,0-1 0,35-2 0,-47 0-71,1 0 0,-1 0 1,1-1-1,-1 0 0,1 0 0,-1 0 1,0-1-1,0 0 0,0 0 0,0-1 0,-1 0 1,1 0-1,-1 0 0,0 0 0,0-1 1,-1 0-1,1 0 0,-1 0 0,0 0 1,-1-1-1,1 0 0,-1 0 0,0 0 1,0 0-1,-1 0 0,0-1 0,0 1 1,0 0-1,-1-1 0,0 0 0,0-11 1,-1 2-44,1 11 74,-1-1 1,0 0-1,0 0 1,-1 0-1,0 0 1,0 0-1,0 0 0,-1 0 1,1 1-1,-1-1 1,-6-10-1,8 15-88,0 5-249,0 5 308,1 0 0,0 0-1,1 0 1,0-1-1,1 1 1,0 0-1,0-1 1,0 0-1,1 1 1,1-1-1,-1-1 1,1 1 0,1-1-1,-1 0 1,1 0-1,1 0 1,6 6-1,-4-6 18,-1 0 0,1-1 0,0 0 0,0 0 0,0-1 0,1 0 0,0-1 0,0 0 0,0 0 1,1-1-1,-1-1 0,1 0 0,-1 0 0,17 0 0,-23-2-14,0-1 0,0 0 1,0 0-1,0-1 1,0 1-1,0-1 1,0 1-1,-1-1 0,1 0 1,-1-1-1,1 1 1,-1-1-1,0 1 0,0-1 1,0 0-1,0 0 1,-1 0-1,1-1 1,-1 1-1,0-1 0,0 1 1,0-1-1,0 0 1,-1 1-1,1-1 1,0-5-1,3-6-79,0-1 1,-1 0-1,-1 0 1,0 0-1,0-22 0,-3-91 308,1 123 57,1 6-239,2 8-124,34 90 410,33 141 0,3 110 492,-72-339-808,5 20-18,-2 0 1,-1 1-1,-1-1 1,-1 1-1,-2 0 1,-4 31-1,4-60-7,-1 1 0,0-1 0,0 1 0,0-1 0,0 1 0,0-1 0,0 0 0,-1 0 0,1 1 0,-1-1 0,1 0 0,-1 0 0,0 0 0,0-1 0,0 1 0,0 0 0,0-1 0,-3 2 0,0 0 16,0-1 0,0 0 0,0 0 0,-1-1 0,1 1 0,0-1 0,-1-1 0,-8 1 0,5 0 37,0-2-1,1 1 1,-1-1-1,0 0 0,1-1 1,0 0-1,-1 0 1,1-1-1,0 0 0,0 0 1,-9-6-1,6 1 82,1-1 0,-1 0 1,2 0-1,-1-1 0,2-1 0,-1 1 0,1-1 0,1-1 0,0 1 0,0-1 1,1-1-1,1 1 0,-6-20 0,8 22 1,1 0 0,0 0 0,1 0-1,0 0 1,0 0 0,1-1 0,0 1 0,1 0 0,1 0 0,-1-1 0,1 1 0,1 0 0,0 1-1,0-1 1,1 0 0,0 1 0,1 0 0,8-13 0,0 5-175,1-1 0,1 2 0,0 0 1,1 0-1,1 2 0,1 0 0,26-16 0,47-19-2635,6 8-3788,-43 19 961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41.037"/>
    </inkml:context>
    <inkml:brush xml:id="br0">
      <inkml:brushProperty name="width" value="0.05" units="cm"/>
      <inkml:brushProperty name="height" value="0.05" units="cm"/>
      <inkml:brushProperty name="color" value="#004F8B"/>
    </inkml:brush>
  </inkml:definitions>
  <inkml:trace contextRef="#ctx0" brushRef="#br0">371 148 6963,'0'0'2727,"-8"-18"-1094,-28-58-649,34 72-942,0 0 1,-1 1-1,1 0 0,-1-1 1,0 1-1,0 0 0,0 0 1,0 1-1,-1-1 0,1 1 1,-1-1-1,1 1 0,-1 0 1,0 0-1,0 1 0,-6-2 1,0 0 18,1 2 1,-1 0-1,0 0 1,-17 1 0,16 0-31,3 0 3,1 0 1,-1 0-1,0 1 1,0 0-1,0 0 0,1 1 1,-1 0-1,1 1 0,-1 0 1,1 0-1,0 0 1,0 1-1,0 0 0,1 0 1,-1 1-1,1 0 0,0 0 1,1 0-1,-1 1 1,1 0-1,0 0 0,0 0 1,1 1-1,0-1 0,0 1 1,0 0-1,1 0 0,0 1 1,0-1-1,1 1 1,0-1-1,1 1 0,-2 12 1,3-13-28,-1 0 0,1-1 0,0 1 1,1-1-1,0 1 0,0 0 0,0-1 1,1 1-1,0-1 0,0 0 0,1 0 1,0 0-1,5 9 0,-6-11-29,1-1 1,0 1-1,1-1 1,-1 0-1,0 1 0,1-1 1,0-1-1,0 1 1,0 0-1,0-1 0,0 0 1,0 0-1,0 0 1,1-1-1,-1 1 0,1-1 1,-1 0-1,1-1 1,0 1-1,5 0 0,-6-1 16,1 0-1,-1 0 0,0 0 0,1-1 0,-1 0 0,0 1 0,1-2 0,-1 1 0,0 0 0,0-1 0,0 0 1,0 0-1,0 0 0,0 0 0,-1 0 0,5-4 0,-3 0 2,1 0 0,-2 0 0,1 0 0,-1 0 0,0-1 0,0 1 0,0-1 0,4-13 0,-3 4 243,-1-2 0,0 1 1,-1 0-1,-1-1 0,-1 1 0,0-1 1,-2-18-1,1 9 1287,0 33-1866,1 0 0,1-1 0,-1 1 0,1-1 0,0 1 0,0-1 0,1 0 0,-1 0 1,7 8-1,32 42-5657,-15-26 1812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41.382"/>
    </inkml:context>
    <inkml:brush xml:id="br0">
      <inkml:brushProperty name="width" value="0.05" units="cm"/>
      <inkml:brushProperty name="height" value="0.05" units="cm"/>
      <inkml:brushProperty name="color" value="#004F8B"/>
    </inkml:brush>
  </inkml:definitions>
  <inkml:trace contextRef="#ctx0" brushRef="#br0">0 435 5635,'0'0'8030,"0"-12"-7635,0-63 576,0 73-931,1 1 1,-1-1-1,0 1 0,1-1 0,-1 1 1,1-1-1,-1 1 0,1-1 1,0 1-1,0-1 0,0 1 1,0 0-1,0 0 0,0-1 1,0 1-1,0 0 0,0 0 1,0 0-1,1 0 0,-1 0 1,0 0-1,1 1 0,-1-1 1,1 0-1,-1 1 0,1-1 0,-1 1 1,1-1-1,-1 1 0,1 0 1,-1 0-1,4 0 0,61-1-135,-51 1 172,5 2-44,1 1 0,-1 0 0,33 11 1,-34-8 90,0-1 0,1-1 0,0-1 0,25 2 0,-44-6-33,0 1 0,0 0-1,0-1 1,0 1 0,-1-1 0,1 0 0,0 1 0,0-1 0,-1 0 0,1 1-1,0-1 1,-1 0 0,1 0 0,0 0 0,-1 0 0,1 1 0,-1-1 0,0 0 0,1 0-1,-1 0 1,0 0 0,1 0 0,-1 0 0,0 0 0,0 0 0,0 0 0,0-2-1,4-36 347,-4 30-313,2-50-59,-1 25-110,6-45-1,-6 70-685,1 1 0,0-1-1,0 0 1,1 1 0,0 0-1,1 0 1,0 0 0,0 0-1,0 0 1,7-7 0,5-1-4549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41.759"/>
    </inkml:context>
    <inkml:brush xml:id="br0">
      <inkml:brushProperty name="width" value="0.05" units="cm"/>
      <inkml:brushProperty name="height" value="0.05" units="cm"/>
      <inkml:brushProperty name="color" value="#004F8B"/>
    </inkml:brush>
  </inkml:definitions>
  <inkml:trace contextRef="#ctx0" brushRef="#br0">1 187 2497,'0'0'3570,"8"99"-977,-4-67 240,0-2-1232,7-4-1329,-1-4-240,2-3-64,1-6-496,-3-8-1553,-1-5-1121</inkml:trace>
  <inkml:trace contextRef="#ctx0" brushRef="#br0" timeOffset="1">61 193 1088,'0'0'4563,"-23"-125"-3139,23 95 1249,0 10-592,2 8-1744,13 7-337,5 5-1537,1 0-2689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42.141"/>
    </inkml:context>
    <inkml:brush xml:id="br0">
      <inkml:brushProperty name="width" value="0.05" units="cm"/>
      <inkml:brushProperty name="height" value="0.05" units="cm"/>
      <inkml:brushProperty name="color" value="#004F8B"/>
    </inkml:brush>
  </inkml:definitions>
  <inkml:trace contextRef="#ctx0" brushRef="#br0">1 284 3810,'0'0'8566,"0"-3"-7789,0-15-317,-1 13-273,1 0 0,0 0 0,0 0 0,1 0 0,-1 0 0,1 0 1,0 0-1,2-7 0,-2 10-141,0 1 1,1-1 0,-1 1-1,0-1 1,1 1 0,-1 0-1,1-1 1,-1 1-1,1 0 1,-1 0 0,1 0-1,0 0 1,-1 0 0,1 1-1,0-1 1,0 1-1,0-1 1,0 1 0,-1-1-1,1 1 1,0 0 0,0 0-1,0 0 1,0 0-1,0 0 1,0 1 0,3 0-1,4 1-36,0 0 0,0 0-1,0 1 1,-1 1-1,1 0 1,-1 0 0,0 0-1,0 1 1,11 8 0,-13-7 11,2-1 1,-1 0-1,0-1 1,1 0-1,0 0 1,0 0-1,0-1 1,1 0-1,-1-1 1,1 0 0,15 2-1,-22-5 4,-1 1 0,0-1 0,1 0 0,-1 1-1,0-1 1,1 0 0,-1 0 0,0 0 0,0 0 0,0 0 0,0 0-1,0 0 1,0 0 0,0 0 0,0-1 0,0 1 0,0 0 0,-1-1-1,1 1 1,0 0 0,-1-1 0,1 1 0,-1-1 0,0 1 0,1-1-1,-1 1 1,0-3 0,4-45 143,-4-141-1331,0 188 461,1-4-407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42.516"/>
    </inkml:context>
    <inkml:brush xml:id="br0">
      <inkml:brushProperty name="width" value="0.05" units="cm"/>
      <inkml:brushProperty name="height" value="0.05" units="cm"/>
      <inkml:brushProperty name="color" value="#004F8B"/>
    </inkml:brush>
  </inkml:definitions>
  <inkml:trace contextRef="#ctx0" brushRef="#br0">1 171 2065,'0'0'3746,"20"4"-1415,18 4-933,1-2 0,58 2 0,-89-8-1233,0-1 0,0 1-1,0-1 1,0-1-1,0 0 1,0 0 0,0 0-1,-1-1 1,1 0-1,-1 0 1,0-1 0,7-5-1,-10 7-69,0-2 1,0 1-1,-1 0 0,1-1 0,-1 1 0,0-1 0,0 0 0,0 0 1,-1-1-1,1 1 0,-1 0 0,0-1 0,0 1 0,-1-1 0,1 0 1,-1 0-1,0 1 0,0-1 0,-1 0 0,1-8 0,-1 10-90,0 1-1,0-1 0,0 1 1,0-1-1,-1 1 0,1-1 1,-1 1-1,1-1 1,-1 1-1,0-1 0,0 1 1,0 0-1,0-1 0,0 1 1,-1 0-1,1 0 1,-1 0-1,1 0 0,-1 0 1,0 0-1,0 1 0,0-1 1,0 0-1,-3-1 1,-1 0-24,0 1 0,0 0 0,-1 1 0,1-1 0,0 1 0,-1 0 0,1 1 0,-13 0 0,14 0 20,0 0 0,0 0 0,1 0 0,-1 1 0,0 0 0,0 0 0,1 0 0,-1 1 0,1-1 0,-1 1 0,1 0-1,-1 1 1,1-1 0,0 1 0,0 0 0,0 0 0,1 0 0,-1 0 0,-3 4 0,4-2 36,0 0 0,0-1-1,1 1 1,0 0 0,0 0-1,0 1 1,0-1 0,1 0-1,0 1 1,0-1 0,0 1-1,1-1 1,0 1 0,0-1-1,0 1 1,2 10 0,0-9 50,1 0 1,-1 0-1,1 0 1,1 0 0,-1 0-1,1-1 1,0 0-1,1 0 1,-1 0-1,1 0 1,0 0 0,1-1-1,-1 0 1,1 0-1,0-1 1,0 0-1,1 0 1,8 4-1,15 8 426,0-2 0,54 17-1,-13-10-132,135 20 1,-201-40-684,-8-2-598,-11-3-2655,-15-12-2441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5.809"/>
    </inkml:context>
    <inkml:brush xml:id="br0">
      <inkml:brushProperty name="width" value="0.05" units="cm"/>
      <inkml:brushProperty name="height" value="0.05" units="cm"/>
      <inkml:brushProperty name="color" value="#004F8B"/>
    </inkml:brush>
  </inkml:definitions>
  <inkml:trace contextRef="#ctx0" brushRef="#br0">0 614 8020,'0'0'2377,"18"0"-1766,4 3-368,-12-2-96,-1 0-1,1-1 1,-1 0 0,1 0-1,-1-1 1,14-2 0,13-13 791,-34 15-831,0 0 0,-1 0 0,1 0 0,-1 0-1,0 0 1,1 0 0,-1-1 0,0 1 0,0 0 0,1-1 0,-1 1 0,0-1 0,-1 1 0,1-1-1,0 1 1,0-1 0,-1 0 0,2-2 960,24-13-1328,-9 2 275,-1-1 0,0-1 0,-1 0 0,15-24 0,-24 31-11,-1 1 0,0-1 1,0 0-1,-1 0 0,0 0 0,-1-1 1,-1 1-1,1-1 0,-1 0 1,-1 1-1,0-15 0,-1 24-1,1-10-19,0 0 1,-1 0-1,-1 0 1,0 0-1,0 0 1,-1 0-1,0 0 1,-1 1-1,-1-1 1,1 1-1,-2 0 1,1 0-1,-8-12 1,-1 4-232,0 0 0,-2 1 1,-27-26-1,36 37 163,0 1 0,0 0 1,0 1-1,0-1 0,-1 1 0,0 0 1,0 1-1,0 0 0,0 0 0,0 0 1,-1 1-1,1 0 0,-1 1 0,-9-1 1,16 2 71,0 0 0,0 1 0,0-1 0,0 1 1,-1 0-1,1-1 0,0 1 0,0 0 0,0-1 1,0 1-1,0 0 0,0 0 0,1 0 0,-1 0 1,0 0-1,0 0 0,1 0 0,-1 0 1,0 0-1,1 0 0,-1 1 0,1-1 0,0 0 1,-1 0-1,1 2 0,-10 37-116,9-34 124,-5 41 104,2-1 0,1 1 0,3 0 1,2 0-1,8 49 0,54 232 1108,-52-273-1083,58 220 487,6 32-1019,-77-305-1336,-2-8 542,-12-25-31,-17-44 311,19 40 1042,2-2 0,2 1 0,1-1 0,2-1 0,1 0 0,1-51 0,4 84-41,1-1 0,0 0 0,0 0 0,1 1 0,0-1 0,0 1 0,0-1 0,0 1 0,1 0 0,0 0 0,0 0 0,4-5 0,52-57-1311,-26 31-455,1-5-810,2-3-926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6.270"/>
    </inkml:context>
    <inkml:brush xml:id="br0">
      <inkml:brushProperty name="width" value="0.05" units="cm"/>
      <inkml:brushProperty name="height" value="0.05" units="cm"/>
      <inkml:brushProperty name="color" value="#004F8B"/>
    </inkml:brush>
  </inkml:definitions>
  <inkml:trace contextRef="#ctx0" brushRef="#br0">247 49 5122,'0'0'4880,"-2"-11"-4339,0-1-452,-3-14 7,2 59 45,3 13 372,8 170 1439,-5-190-1857,2-1 0,0 0 0,2 0 0,1 0 0,1-1-1,17 35 1,-17-35-262,-9-23 158,0-1 0,0 0 0,-1 0 0,1 1 0,0-1 0,0 0 0,0 1 0,0-1-1,0 0 1,0 0 0,0 1 0,-1-1 0,1 0 0,0 0 0,0 1 0,0-1 0,-1 0-1,1 0 1,0 0 0,0 1 0,-1-1 0,1 0 0,0 0 0,0 0 0,-1 0-1,1 0 1,0 0 0,-1 0 0,1 1 0,0-1 0,0 0 0,-1 0 0,1 0 0,0 0-1,-1 0 1,1 0 0,0 0 0,-1-1 0,-41-15-393,39 14 425,-15-7-87,0 0 0,0 1 0,-1 1 0,0 1 0,0 1-1,-1 0 1,1 2 0,-1 0 0,-38-1 0,56 5 81,1-1 1,-1 1-1,1 0 0,-1-1 0,1 1 0,-1 0 0,1 0 0,-1 0 0,1 0 0,0 0 0,0 1 0,-1-1 0,1 0 0,0 0 0,0 1 1,0-1-1,0 1 0,1-1 0,-1 1 0,0-1 0,0 1 0,1-1 0,-1 1 0,1 0 0,0-1 0,-1 1 0,1 0 0,0 2 0,-3 55 624,3-52-472,0-3-130,0 0 1,0 0-1,1-1 0,-1 1 1,1 0-1,0 0 0,0-1 1,1 1-1,-1-1 0,1 1 1,-1-1-1,1 0 1,0 0-1,0 1 0,1-1 1,-1-1-1,3 4 0,0-2 20,0 0-1,0 0 0,1-1 1,-1 1-1,1-1 0,0-1 0,0 1 1,0-1-1,8 3 0,3-2-302,0 0-1,1-1 0,-1 0 1,0-1-1,1-1 0,28-4 0,-39 2-360,0 1 0,0-1 0,0 0 0,-1 0 0,1-1 0,-1 0 0,1 0 0,-1-1 0,8-5 0,18-18-4635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6.755"/>
    </inkml:context>
    <inkml:brush xml:id="br0">
      <inkml:brushProperty name="width" value="0.05" units="cm"/>
      <inkml:brushProperty name="height" value="0.05" units="cm"/>
      <inkml:brushProperty name="color" value="#004F8B"/>
    </inkml:brush>
  </inkml:definitions>
  <inkml:trace contextRef="#ctx0" brushRef="#br0">0 0 7876,'0'0'3198,"17"19"-2016,-4-4-913,117 121 1791,-117-123-2318,1 0 1,1-1-1,-1-1 0,2 0 0,30 16 0,-46-27 3,0 0-1,1 0 1,-1 0 0,1 1 0,-1-1-1,1 0 1,-1 0 0,1 0 0,-1 0-1,1 0 1,-1 0 0,1 0 0,-1 0-1,1 0 1,-1 0 0,1 0 0,-1 0-1,1 0 1,-1 0 0,0-1 0,1 1-1,-1 0 1,1 0 0,-1 0 0,1-1-1,-1 1 1,0 0 0,1-1 0,-1 1-1,1-1 1,2-16-3862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7.114"/>
    </inkml:context>
    <inkml:brush xml:id="br0">
      <inkml:brushProperty name="width" value="0.05" units="cm"/>
      <inkml:brushProperty name="height" value="0.05" units="cm"/>
      <inkml:brushProperty name="color" value="#004F8B"/>
    </inkml:brush>
  </inkml:definitions>
  <inkml:trace contextRef="#ctx0" brushRef="#br0">247 0 784,'0'0'6243,"-107"73"-4082,72-28-688,6 3-929,2 1 160,6-5-559,6-5-81,7-1-128,6-8-641,0-4-1040,2-6-656,0-9-784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8.874"/>
    </inkml:context>
    <inkml:brush xml:id="br0">
      <inkml:brushProperty name="width" value="0.05" units="cm"/>
      <inkml:brushProperty name="height" value="0.05" units="cm"/>
      <inkml:brushProperty name="color" value="#F6630D"/>
    </inkml:brush>
  </inkml:definitions>
  <inkml:trace contextRef="#ctx0" brushRef="#br0">0 744 8036,'0'0'741,"22"0"716,3 1-1221,1-1 1,-1-2-1,1-1 0,-1 0 0,0-2 1,0-1-1,-1-1 0,29-12 0,-34 9-205,-1-1 0,0-1 0,0 0 0,-1-1 0,-1-1-1,0-1 1,-1 0 0,-1-1 0,0-1 0,-1 0 0,-1-1-1,-1 0 1,19-39 0,-17 24-44,-1 0 1,-2-1-1,-1-1 1,-2 1-1,-1-2 0,-2 1 1,0-60-1,-4-1 617,0 73 206,0 69-839,9 235 846,-4-220-821,4 0 0,26 97 0,-25-125-522,-4-15-1102,-1 1 0,0 0 0,1 22 1,-5-22-2215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7.448"/>
    </inkml:context>
    <inkml:brush xml:id="br0">
      <inkml:brushProperty name="width" value="0.05" units="cm"/>
      <inkml:brushProperty name="height" value="0.05" units="cm"/>
      <inkml:brushProperty name="color" value="#004F8B"/>
    </inkml:brush>
  </inkml:definitions>
  <inkml:trace contextRef="#ctx0" brushRef="#br0">88 1 592,'0'0'6753,"-8"18"-5529,-9 27-70,1 1-1,3 0 1,2 1 0,-8 68-1,17-85-727,1 0-1,1 0 1,8 52-1,-7-73-428,2 1 0,-1-1 0,1 0 0,1 0 0,0 0 0,0 0 0,0-1 0,1 0 0,1 0 0,-1 0 0,1 0 0,1-1 0,-1 0 0,1 0 0,14 10 0,-12-11-611,0-1-1,1 1 1,-1-2-1,1 1 0,1-1 1,-1-1-1,0 0 1,1 0-1,-1-1 0,21 2 1,10-3-3799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7.818"/>
    </inkml:context>
    <inkml:brush xml:id="br0">
      <inkml:brushProperty name="width" value="0.05" units="cm"/>
      <inkml:brushProperty name="height" value="0.05" units="cm"/>
      <inkml:brushProperty name="color" value="#004F8B"/>
    </inkml:brush>
  </inkml:definitions>
  <inkml:trace contextRef="#ctx0" brushRef="#br0">1 0 4210,'0'0'4818,"7"19"-3407,50 144 940,-54-154-2256,0 0 0,1 0-1,0-1 1,0 0 0,1 1 0,0-2 0,0 1 0,11 12-1,-12-17-109,1 1 0,-1-1 0,1 1 0,-1-1 0,1-1 0,0 1 0,0-1 0,0 0 0,1 0 0,-1 0 0,0-1 0,1 0 0,-1 0 0,1 0 0,9 0 0,-7-1-70,0 0 0,0 0-1,1-1 1,-1 0-1,0 0 1,0-1-1,0 0 1,0 0 0,-1-1-1,12-5 1,-15 5 46,0 1 1,0-1-1,0 0 1,0-1-1,-1 1 1,1-1 0,-1 1-1,0-1 1,0 0-1,-1 0 1,1 0-1,-1-1 1,1 1 0,-1-1-1,-1 1 1,1-1-1,-1 0 1,2-8-1,-1 2 10,0 0 0,-1 0 1,-1 0-1,0 1 0,0-1 0,-1 0 0,-3-13 0,4 21 63,-1 0 0,1 1 0,-1-1-1,0 0 1,0 0 0,0 1 0,-1-1 0,1 1 0,-1-1 0,1 1 0,-1 0 0,0-1 0,0 1 0,0 0 0,0 0-1,0 0 1,0 0 0,-1 1 0,1-1 0,0 1 0,-1-1 0,0 1 0,1 0 0,-1 0 0,0 0 0,0 0-1,1 0 1,-1 1 0,0-1 0,0 1 0,-4 0 0,4 0-15,1 1-1,-1 0 0,1-1 1,0 1-1,-1 0 1,1 0-1,0 0 1,0 0-1,0 1 1,0-1-1,0 1 1,0-1-1,0 1 1,0 0-1,0 0 0,1-1 1,-1 1-1,1 0 1,-1 1-1,1-1 1,0 0-1,0 0 1,0 1-1,0-1 1,0 0-1,0 1 1,1-1-1,-1 5 0,-2 7 85,0-1 0,2 1 0,-1 25 0,2-35-125,0 1-1,1-1 1,-1 0-1,1 0 1,0 0-1,0 0 1,1 0-1,-1 0 1,1 0-1,0 0 1,0 0-1,0-1 1,0 1-1,1-1 1,-1 1-1,1-1 1,0 0-1,0 0 1,0 0-1,1-1 1,-1 1-1,1-1 1,-1 1-1,1-1 1,0 0-1,0-1 1,0 1-1,6 1 1,0 0-610,1-1 1,-1 1-1,1-2 0,0 0 0,0 0 1,0-1-1,0 0 0,0-1 1,0 0-1,13-3 0,12-12-4213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8.223"/>
    </inkml:context>
    <inkml:brush xml:id="br0">
      <inkml:brushProperty name="width" value="0.05" units="cm"/>
      <inkml:brushProperty name="height" value="0.05" units="cm"/>
      <inkml:brushProperty name="color" value="#004F8B"/>
    </inkml:brush>
  </inkml:definitions>
  <inkml:trace contextRef="#ctx0" brushRef="#br0">84 31 3810,'0'0'8126,"-1"-8"-7768,-3-15-310,9 38 258,18 57 610,67 116 711,-90-188-1629,1 0 1,-1 0-1,0 1 0,0-1 1,0 0-1,0 0 0,0 1 1,0-1-1,0 0 0,0 0 1,0 1-1,0-1 0,0 0 1,0 1-1,0-1 0,0 0 1,0 0-1,0 1 0,0-1 1,0 0-1,0 1 0,0-1 1,0 0-1,-1 0 0,1 1 1,0-1-1,0 0 0,0 0 1,0 1-1,-1-1 0,1 0 0,0 0 1,0 0-1,0 1 0,-1-1 1,1 0-1,0 0 0,0 0 1,-1 0-1,1 0 0,0 0 1,-1 0-1,1 1 0,0-1 1,0 0-1,-1 0 0,1 0 1,-24-1-192,-22-10-249,40 9 390,-6-1-26,1-1 0,-1 2-1,-22-4 1,32 6 94,1 0 1,-1 0-1,0-1 1,1 1-1,-1 0 1,1 1-1,-1-1 0,0 0 1,1 0-1,-1 1 1,1-1-1,-1 1 0,1-1 1,-1 1-1,1-1 1,-1 1-1,1 0 0,0 0 1,-1 0-1,1 0 1,0 0-1,0 0 1,0 0-1,-1 0 0,1 1 1,0-1-1,1 0 1,-1 1-1,0-1 0,0 0 1,1 1-1,-1-1 1,0 1-1,1-1 1,0 1-1,-1 0 0,1 1 1,-1 1 13,1 0 0,0 0-1,-1 0 1,2 0 0,-1 0 0,0 0 0,1 0 0,0-1 0,0 1 0,0 0 0,0 0 0,0 0 0,1-1-1,0 1 1,0-1 0,0 1 0,0-1 0,0 0 0,4 4 0,-1-3-1,0 0-1,1 0 1,-1 0-1,1-1 1,0 0 0,0 0-1,0-1 1,0 0 0,0 0-1,0 0 1,10 1 0,4 0-128,1 0 0,-1-1 0,29-1 1,-40-1-445,0-1 0,-1 0 0,1 0 0,0-1 0,-1 0-1,0 0 1,1-1 0,-1 0 0,0-1 0,12-7 0,10-14-4171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8.583"/>
    </inkml:context>
    <inkml:brush xml:id="br0">
      <inkml:brushProperty name="width" value="0.05" units="cm"/>
      <inkml:brushProperty name="height" value="0.05" units="cm"/>
      <inkml:brushProperty name="color" value="#004F8B"/>
    </inkml:brush>
  </inkml:definitions>
  <inkml:trace contextRef="#ctx0" brushRef="#br0">1 0 7379,'0'0'865,"99"133"1840,-51-66-176,4 9-1120,-5 6-81,-7-1-367,-11-5-561,-5-7 48,-11-9-448,-7-6 16,-6-6-144,0-1-960,-29-8-913,-8-9-977,-5-8-1744,-1-11-1585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8.925"/>
    </inkml:context>
    <inkml:brush xml:id="br0">
      <inkml:brushProperty name="width" value="0.05" units="cm"/>
      <inkml:brushProperty name="height" value="0.05" units="cm"/>
      <inkml:brushProperty name="color" value="#004F8B"/>
    </inkml:brush>
  </inkml:definitions>
  <inkml:trace contextRef="#ctx0" brushRef="#br0">0 1 848,'0'0'11539,"4"3"-11291,16 21 517,-1 0 1,-1 2-1,28 51 0,-13-20 80,84 124 1379,-46-76-1931,66 134-1,-134-233-535,9 22-269,-9-9-3543,-10-19-1183,6 0 4932,-20-5-2703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9.285"/>
    </inkml:context>
    <inkml:brush xml:id="br0">
      <inkml:brushProperty name="width" value="0.05" units="cm"/>
      <inkml:brushProperty name="height" value="0.05" units="cm"/>
      <inkml:brushProperty name="color" value="#004F8B"/>
    </inkml:brush>
  </inkml:definitions>
  <inkml:trace contextRef="#ctx0" brushRef="#br0">0 142 5090,'0'0'2730,"11"21"-708,-1 1-1560,-4-9-190,0 0 0,1 0 0,1 0 0,0-1 0,0 0 0,1-1 0,1 0 0,12 12 1,-6-8 117,1-1 1,1-1 0,0 0 0,1-1 0,25 11 0,-32-18-271,0 0 0,1 0 0,-1-1 1,1-1-1,0-1 0,0 1 1,0-2-1,0 0 0,1 0 1,14-3-1,-24 1-80,0 0 0,0 0 0,0-1 0,0 0 0,-1 0 0,1 0 0,0 0 0,-1-1 0,0 1 0,1-1 0,-1 0 0,0 0 0,0 0 0,-1 0 0,1 0 0,-1-1 0,1 1 0,-1-1 0,0 0 0,-1 0 0,1 0 0,-1 1 0,1-1 0,0-6 0,3-8-54,0 0 0,-2-1 0,0 0 1,0-20-1,-1 14-245,0-13-538,-3-43-1,-1 69-34,1 1-1,-1-1 1,-1 1-1,-5-17 1,1 16-2436,-1 7-926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9.658"/>
    </inkml:context>
    <inkml:brush xml:id="br0">
      <inkml:brushProperty name="width" value="0.05" units="cm"/>
      <inkml:brushProperty name="height" value="0.05" units="cm"/>
      <inkml:brushProperty name="color" value="#004F8B"/>
    </inkml:brush>
  </inkml:definitions>
  <inkml:trace contextRef="#ctx0" brushRef="#br0">0 271 7411,'0'0'2644,"21"-7"-982,4 0-1309,13-4 223,0-2 0,38-18 0,-69 27-421,0 0 0,0 0 1,0 0-1,-1-1 0,0 0 0,0 0 0,0-1 0,-1 0 0,0 0 0,6-8 0,-8 10-118,-1 0-1,0 0 1,0-1-1,-1 1 0,1 0 1,-1-1-1,0 0 1,0 1-1,0-1 1,-1 0-1,1 1 1,-1-1-1,0 0 1,-1 1-1,1-1 0,-1 0 1,0 1-1,-2-8 1,2 9-47,0 1 1,0-1 0,0 1 0,0-1-1,0 1 1,0 0 0,-1 0-1,1 0 1,-1-1 0,1 2 0,-1-1-1,0 0 1,0 0 0,0 0-1,0 1 1,0-1 0,0 1 0,0 0-1,-1-1 1,1 1 0,0 0-1,-1 0 1,1 1 0,-1-1 0,1 0-1,-1 1 1,0 0 0,1-1-1,-1 1 1,1 0 0,-1 0 0,1 1-1,-1-1 1,0 0 0,1 1-1,-1 0 1,1-1 0,-1 1 0,1 0-1,0 0 1,-1 0 0,1 1-1,0-1 1,0 1 0,0-1 0,0 1-1,0 0 1,0-1 0,0 1-1,1 0 1,-3 4 0,-2 5 148,1 1-1,1-1 1,0 1 0,0 0-1,1 1 1,1-1 0,0 0-1,0 1 1,2-1 0,-1 1-1,2-1 1,2 18 0,-2-20-41,1-1 1,0 0 0,1 0 0,0 0-1,0 0 1,1-1 0,0 1 0,1-1-1,0 0 1,0 0 0,1 0 0,0-1-1,0 0 1,1 0 0,-1-1 0,16 12-1,-10-11-103,0 0-1,0-1 1,0 0-1,1 0 1,0-2-1,20 6 1,-27-9-387,1 0 1,-1 1 0,0-2 0,0 1 0,0-1 0,0 0 0,0 0-1,1-1 1,-1 0 0,0 0 0,0 0 0,0-1 0,0 0 0,-1 0-1,1 0 1,9-6 0,12-17-4657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49.986"/>
    </inkml:context>
    <inkml:brush xml:id="br0">
      <inkml:brushProperty name="width" value="0.05" units="cm"/>
      <inkml:brushProperty name="height" value="0.05" units="cm"/>
      <inkml:brushProperty name="color" value="#004F8B"/>
    </inkml:brush>
  </inkml:definitions>
  <inkml:trace contextRef="#ctx0" brushRef="#br0">0 17 7507,'0'0'6179,"131"0"-2977,-71 0-1666,4 0 81,-6-2-880,-8-3 95,-13 1-528,-10 0-128,-10 2-352,-11 2-160,-4 0-1425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51.949"/>
    </inkml:context>
    <inkml:brush xml:id="br0">
      <inkml:brushProperty name="width" value="0.05" units="cm"/>
      <inkml:brushProperty name="height" value="0.05" units="cm"/>
      <inkml:brushProperty name="color" value="#004F8B"/>
    </inkml:brush>
  </inkml:definitions>
  <inkml:trace contextRef="#ctx0" brushRef="#br0">207 1099 3073,'0'0'2599,"0"-17"-1796,4-56-323,-3 68-383,1 0 0,0-1-1,-1 1 1,2 0 0,-1 0-1,0 0 1,1 0 0,0 1-1,0-1 1,1 1 0,-1-1-1,1 1 1,0 0 0,8-6-1,4-5 426,4-6-43,2 1 1,0 1-1,1 2 1,39-24-1,110-51 245,-68 39-164,-1-2-51,539-263 1186,-538 281-1408,191-43-1,116 5-56,-177 36-286,-66 15 20,1 7-1,286 8 1,-409 12 43,-1 2 0,0 2 1,51 14-1,131 49-3,-170-51-11,9 5 8,-1 2 0,-2 4 0,-1 2 0,-1 3 0,-2 3 0,-2 2 0,-1 2 0,84 86-1,-108-97 33,-2 1-1,-1 2 0,-1 1 0,33 57 1,-49-70-21,0 0 1,-2 1-1,-1 0 0,-1 1 1,-1 0-1,-1 0 1,-1 0-1,-1 1 0,0 38 1,-2-20 10,-3 0 0,-2 1 0,-1-1 0,-17 67 0,-3-30 41,-3-1 1,-4-1 0,-53 96 0,23-66 132,-119 157 0,148-224-172,-2-3-1,-1 0 0,-2-2 0,-1-2 1,-2-2-1,-2-1 0,0-2 1,-70 35-1,-52 18-46,-2-8 1,-4-7-1,-3-8 0,-2-7 1,-2-8-1,-2-7 1,-1-9-1,-365 10 0,414-36 41,-1-6 0,-242-41-1,306 31 16,0-4 0,-79-33 0,110 35-39,1-1 0,0-2 0,2-2 0,0-1 0,-41-35 0,-276-229-67,313 252 100,2-1 1,2-1-1,1-3 0,2 0 0,2-2 0,1-1 0,3-1 0,1-1 0,2-2 0,3 0 1,1-1-1,-12-52 0,25 78-24,0 0 0,2-1 0,0 1 0,2-1 0,0 1 0,1-1 0,1 0 0,6-28 0,-3 33-10,1 1 0,0-1 0,1 1 0,1 0 0,0 0 0,2 1 0,0 0 0,0 0 0,1 1 0,21-22 0,-7 11-106,2 1-1,0 2 0,2 0 1,0 2-1,1 2 0,1 0 1,1 2-1,0 1 0,2 2 1,-1 0-1,1 3 0,46-9 1,-22 17-8914,-44 2 3506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52.652"/>
    </inkml:context>
    <inkml:brush xml:id="br0">
      <inkml:brushProperty name="width" value="0.05" units="cm"/>
      <inkml:brushProperty name="height" value="0.05" units="cm"/>
      <inkml:brushProperty name="color" value="#004F8B"/>
    </inkml:brush>
  </inkml:definitions>
  <inkml:trace contextRef="#ctx0" brushRef="#br0">1 229 48,'0'0'5541,"4"21"-4220,3 17-838,5 35 1463,4-2 1,39 115 0,-50-260-1211,-8 22-1278,-3-1 0,-1 1 0,-25-85 0,14 68 155,-8-73-1,26 140 460,-1 1-1,1-1 0,0 1 0,-1-1 0,1 1 1,0-1-1,0 1 0,0-1 0,0 1 0,1-1 1,-1 1-1,0-1 0,1 1 0,-1-1 0,0 1 1,1 0-1,0-1 0,-1 1 0,1 0 0,0-1 1,1-1-1,0 2 38,1 1-1,-1-1 1,0 0 0,1 1 0,-1-1 0,1 1 0,-1 0 0,1-1-1,-1 1 1,1 1 0,2-1 0,6 0-324,32 3 749,0 2 1,78 19-1,-50-9-499,-44-5-611,-48-5-12825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9.230"/>
    </inkml:context>
    <inkml:brush xml:id="br0">
      <inkml:brushProperty name="width" value="0.05" units="cm"/>
      <inkml:brushProperty name="height" value="0.05" units="cm"/>
      <inkml:brushProperty name="color" value="#F6630D"/>
    </inkml:brush>
  </inkml:definitions>
  <inkml:trace contextRef="#ctx0" brushRef="#br0">0 166 7860,'0'0'2323,"18"-5"-284,62-17-497,-74 22-1473,1 0 1,0 0 0,0 0-1,-1 1 1,1 0 0,0 0 0,-1 1-1,1 0 1,-1 0 0,1 0-1,-1 1 1,0 0 0,0 0-1,0 1 1,0-1 0,-1 1 0,0 1-1,0-1 1,0 1 0,6 6-1,1 0-54,1-1-87,-7-5-144,0 0 1,0-1-1,-1 2 0,1-1 1,-1 1-1,0 0 1,0 0-1,-1 0 1,6 10-1,-12-25 75,1 0-1,1 0 1,-1 0-1,2 0 1,-1 0 0,1 0-1,1 0 1,-1 0 0,6-15-1,-1 6 626,0 1-1,1 0 0,0 0 1,11-16-1,-14 27-386,1 1-1,0-1 1,0 1-1,0 0 1,1 0 0,0 0-1,0 0 1,0 1-1,0 0 1,1 1 0,-1 0-1,1-1 1,0 2-1,0-1 1,0 1 0,0 0-1,0 1 1,1 0-1,13-1 1,-6 2-1003,0 0 1,0 1-1,0 0 0,-1 1 0,1 1 0,-1 0 1,1 1-1,-1 1 0,14 6 0,13 9-3088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53.011"/>
    </inkml:context>
    <inkml:brush xml:id="br0">
      <inkml:brushProperty name="width" value="0.05" units="cm"/>
      <inkml:brushProperty name="height" value="0.05" units="cm"/>
      <inkml:brushProperty name="color" value="#004F8B"/>
    </inkml:brush>
  </inkml:definitions>
  <inkml:trace contextRef="#ctx0" brushRef="#br0">1 25 3650,'0'0'10132,"105"33"-9507,-47-33-433,4-6-192,1-10-801,-7 1-1552,-11 5-1168,-10-1-321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53.357"/>
    </inkml:context>
    <inkml:brush xml:id="br0">
      <inkml:brushProperty name="width" value="0.05" units="cm"/>
      <inkml:brushProperty name="height" value="0.05" units="cm"/>
      <inkml:brushProperty name="color" value="#004F8B"/>
    </inkml:brush>
  </inkml:definitions>
  <inkml:trace contextRef="#ctx0" brushRef="#br0">0 472 1249,'0'0'2203,"0"20"-370,2 172 4642,0-547-5349,-2 355-1113,0 0 0,0 0 0,0-1 0,0 1 0,0 0 0,0 0 0,0 0 0,0-1 0,0 1 0,0 0 0,0 0 0,0 0 0,0-1 0,0 1 0,0 0-1,0 0 1,0 0 0,0 0 0,1-1 0,-1 1 0,0 0 0,0 0 0,0 0 0,0 0 0,0-1 0,0 1 0,0 0 0,1 0 0,-1 0 0,0 0 0,0 0 0,0 0 0,0-1 0,1 1 0,-1 0 0,0 0 0,0 0 0,0 0 0,1 0 0,-1 0 0,0 0 0,0 0 0,0 0 0,0 0 0,1 0 0,-1 0 0,0 0 0,11 7 90,8 13-111,-2 2 261,1-2 0,1 0 0,0-1 1,2 0-1,37 24 0,-46-35-188,0 0 0,1-1 0,0-1 0,0 0 0,1 0 0,-1-2 0,1 0 0,0 0 0,1-1 0,-1-1-1,0 0 1,23-1 0,-36-2-33,1 1 1,0-1-1,0 0 0,-1 1 0,1-1 0,-1 0 1,1 0-1,-1 0 0,1-1 0,-1 1 0,1 0 0,-1 0 1,0-1-1,0 1 0,0-1 0,0 1 0,0-1 0,0 1 1,0-1-1,0 0 0,0 1 0,-1-1 0,1 0 1,-1 0-1,1-2 0,8-51 372,-7-22-682,-13-133 1,5 125-1388,4 16-3420,2 47 913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53.935"/>
    </inkml:context>
    <inkml:brush xml:id="br0">
      <inkml:brushProperty name="width" value="0.05" units="cm"/>
      <inkml:brushProperty name="height" value="0.05" units="cm"/>
      <inkml:brushProperty name="color" value="#004F8B"/>
    </inkml:brush>
  </inkml:definitions>
  <inkml:trace contextRef="#ctx0" brushRef="#br0">1 245 3682,'2'16'1142,"0"5"-859,18 110 4083,-16-114-3849,0 0 1,0 0-1,2-1 0,0 0 0,1 0 1,10 16-1,-13-70 2170,-11-136-2922,1 96-230,8-111 1,-2 186 486,0 0-1,1 0 0,-1 0 0,1 0 1,0 0-1,0 0 0,0 1 0,0-1 0,1 0 1,-1 1-1,1-1 0,-1 1 0,1-1 1,0 1-1,0 0 0,0 0 0,0 0 1,1 0-1,-1 0 0,0 0 0,1 0 1,0 1-1,-1 0 0,1-1 0,0 1 0,-1 0 1,1 0-1,0 0 0,0 1 0,0-1 1,0 1-1,0-1 0,0 1 0,0 0 1,0 0-1,4 1 0,1 0 53,0-1 0,0 1 0,0 1 0,-1 0 0,1 0 0,0 0 0,-1 1 0,0 0 0,1 1 0,-1 0 0,-1 0 0,12 8 0,-14-9-60,0 1 1,0 0 0,0 0-1,-1 1 1,1-1 0,-1 1-1,0 0 1,0-1 0,-1 1-1,1 1 1,-1-1 0,0 0-1,-1 1 1,1-1-1,-1 1 1,0-1 0,-1 1-1,1-1 1,-1 1 0,0 0-1,-2 10 1,1-8-83,-1-1 1,-1 0-1,1 0 0,-1 0 1,0 0-1,-1 0 0,0-1 1,0 1-1,0-1 0,-1 0 1,0 0-1,0-1 0,-1 1 1,1-1-1,-12 7 0,3-3-388,-1 0-1,-1-1 1,1-1-1,-1-1 1,0 0-1,-1-1 1,1 0-1,-27 3 1,58-9 687,0 1 0,0 1 0,0 0 0,-1 1 0,1 1 0,0 0 0,-1 1 0,0 0 0,26 12 0,38 29 1070,-50-28-767,2 0 0,-1-1 1,2-2-1,0-2 0,56 16 0,-84-28-432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58.882"/>
    </inkml:context>
    <inkml:brush xml:id="br0">
      <inkml:brushProperty name="width" value="0.05" units="cm"/>
      <inkml:brushProperty name="height" value="0.05" units="cm"/>
      <inkml:brushProperty name="color" value="#004F8B"/>
    </inkml:brush>
  </inkml:definitions>
  <inkml:trace contextRef="#ctx0" brushRef="#br0">4 671 3169,'0'0'5552,"-4"4"-4172,9-6-1202,-1 0 1,0 1-1,0-2 1,0 1-1,0 0 1,-1-1-1,1 0 1,-1 0-1,1 0 0,-1 0 1,0 0-1,0-1 1,3-3-1,9-10 69,68-55 57,2 4 1,4 3 0,2 5-1,189-93 1,-197 116-211,1 4 1,2 4 0,1 4-1,1 4 1,1 3-1,123-8 1,-31 17 366,321 25 0,-387-4-206,0 6 0,-2 5 0,209 70 0,-214-48 42,-1 6 0,183 116 0,-275-155 637,-30-12-13105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6:59.511"/>
    </inkml:context>
    <inkml:brush xml:id="br0">
      <inkml:brushProperty name="width" value="0.05" units="cm"/>
      <inkml:brushProperty name="height" value="0.05" units="cm"/>
      <inkml:brushProperty name="color" value="#004F8B"/>
    </inkml:brush>
  </inkml:definitions>
  <inkml:trace contextRef="#ctx0" brushRef="#br0">0 144 4770,'0'0'971,"20"13"-242,309 177 5433,-297-174-5735,2-1 0,0-2 0,0-1 0,1-2 0,1-2 0,-1-1-1,1-1 1,47 0 0,-80-6-403,0 0-1,-1-1 0,1 0 1,0 0-1,-1 0 1,1 0-1,0 0 1,-1-1-1,0 1 0,1-1 1,-1 1-1,0-1 1,0 0-1,1 0 0,-1 0 1,-1 0-1,1 0 1,0 0-1,-1-1 0,1 1 1,-1-1-1,1 1 1,-1-1-1,0 1 0,1-5 1,4-10-60,0-1 0,5-32-1,-8 33-47,7-35-141,-4-1 0,1-103 0,-7 154 224,0 1-1,-1 0 1,1-1-1,-1 1 1,1-1-1,-1 1 0,1 0 1,-1 0-1,0-1 1,0 1-1,0 0 1,0 0-1,0 0 1,0 0-1,0 0 0,0 0 1,0 0-1,0 0 1,0 0-1,-1 1 1,1-1-1,0 0 1,-1 1-1,1-1 0,0 1 1,-1 0-1,1-1 1,-1 1-1,1 0 1,0 0-1,-1 0 0,1 0 1,-3 0-1,-59 2-212,55-1 183,-23 4-11,0 1 0,1 1 0,-55 22 1,-85 45-22,154-67 44,1 1 0,0 1 1,-21 15-1,7 5-3974,23-24 746,-6-5-931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1.384"/>
    </inkml:context>
    <inkml:brush xml:id="br0">
      <inkml:brushProperty name="width" value="0.05" units="cm"/>
      <inkml:brushProperty name="height" value="0.05" units="cm"/>
      <inkml:brushProperty name="color" value="#004F8B"/>
    </inkml:brush>
  </inkml:definitions>
  <inkml:trace contextRef="#ctx0" brushRef="#br0">43 26 2001,'0'0'3105,"0"18"-1888,9 363 5415,-9-385-6154,-2-28-853,-2 0-1,-14-62 1,9 55-339,-5-53 1,12 77 628,0-11-39,3 20 117,2 10 68,13 29 238,2-1 0,1 0 0,1-1 1,2-1-1,1-2 0,47 47 0,-58-65-256,0 0 1,0-1-1,16 8 0,-25-14-15,0-1 1,1-1-1,-1 1 0,1 0 0,-1-1 0,1 0 0,0 0 0,-1 0 0,1 0 0,0 0 0,0-1 1,0 0-1,-1 0 0,1 0 0,0 0 0,0 0 0,0-1 0,6-1 0,-9 0 4,1 1 0,0-1 0,-1 1 0,1-1 0,-1 0 0,1 1 0,-1-1 0,0 0-1,0 0 1,0 0 0,0 0 0,0 0 0,0 0 0,-1 0 0,1 0 0,-1 0 0,1-1 0,-1 1 0,0-3 0,3-46 235,-3 47-204,0-49 10,-3 0-1,-14-78 1,11 78-129,5 30-2732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1.794"/>
    </inkml:context>
    <inkml:brush xml:id="br0">
      <inkml:brushProperty name="width" value="0.05" units="cm"/>
      <inkml:brushProperty name="height" value="0.05" units="cm"/>
      <inkml:brushProperty name="color" value="#004F8B"/>
    </inkml:brush>
  </inkml:definitions>
  <inkml:trace contextRef="#ctx0" brushRef="#br0">1 412 5378,'0'0'2948,"6"-7"-1920,6-13-1006,-1-1 0,-1 0 0,0 0 0,-2-1 0,0 0 0,-2 0 0,7-41 0,-5 25-26,2 1 1,16-42-1,-25 76 38,1 0 0,-1 0 0,1 0 0,-1 1 1,1-1-1,0 0 0,0 1 0,0-1 0,0 1 0,0 0 0,1 0 0,4-3 1,-6 4-11,0 1 0,0-1 1,0 1-1,0 0 0,1 0 1,-1 0-1,0 0 0,0-1 1,0 2-1,1-1 1,-1 0-1,0 0 0,0 0 1,0 0-1,1 1 0,-1-1 1,0 1-1,0-1 0,0 1 1,0-1-1,0 1 1,0 0-1,0-1 0,0 1 1,0 0-1,0 0 0,0 0 1,-1 0-1,1 0 0,0-1 1,0 2-1,-1-1 1,1 0-1,-1 0 0,1 1 1,33 57 2072,52 124-1,-33-64-796,-53-119-1407,1 1 0,-1-1 0,0 1 1,1-1-1,-1 1 0,0 0 0,1-1 1,-1 1-1,0 0 0,0-1 0,0 1 0,1 0 1,-1-1-1,0 1 0,0 0 0,0-1 1,0 1-1,0 0 0,0-1 0,0 1 0,-1 0 1,1-1-1,0 1 0,0-1 0,-1 2 1,-15 0-4335,13-2 4022,-25 0-2419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2.529"/>
    </inkml:context>
    <inkml:brush xml:id="br0">
      <inkml:brushProperty name="width" value="0.05" units="cm"/>
      <inkml:brushProperty name="height" value="0.05" units="cm"/>
      <inkml:brushProperty name="color" value="#004F8B"/>
    </inkml:brush>
  </inkml:definitions>
  <inkml:trace contextRef="#ctx0" brushRef="#br0">1 296 5715,'0'0'4978,"16"0"-4287,2 0-635,1-1 0,0-1 0,0 0 0,-1-2 0,1 0 0,18-7 0,173-90-3340,-207 100 3283,0 0 0,0 0 1,0 0-1,1 0 0,-1 0 1,0 0-1,1 1 0,-1 0 0,0 0 1,6 0-1,-8 0 52,1 1-1,0-1 1,-1 1-1,1 0 1,-1-1-1,1 1 1,-1 0 0,1 0-1,-1 0 1,0 0-1,1 0 1,-1 0-1,0 1 1,0-1 0,0 0-1,0 1 1,0-1-1,0 0 1,0 1-1,0-1 1,-1 1 0,2 2-1,76 203 5035,-111-256-7498,-22-49 208,38 64 1634,-15-48 0,29 70 766,-1 1 0,2-2 1,-1 1-1,2 0 1,0 0-1,0-1 0,1 1 1,2-15-1,-2 27-178,1-1-1,-1 0 0,1 0 0,0 1 1,-1-1-1,1 0 0,0 1 0,0-1 1,-1 1-1,1-1 0,0 1 0,0-1 1,0 1-1,0-1 0,0 1 1,0 0-1,-1-1 0,1 1 0,0 0 1,0 0-1,0 0 0,0 0 0,0 0 1,0 0-1,1 0 0,35 0 172,-26 1-49,8-1 39,0 2-1,-1 1 1,1 0-1,-1 1 1,1 1 0,-1 1-1,0 1 1,-1 0-1,0 1 1,31 20-1,-39-22-92,0 0-1,0 0 1,-1 1-1,0 0 1,0 0-1,-1 1 1,0 0-1,0 1 1,-1-1-1,0 1 0,0 0 1,-1 1-1,0 0 1,-1-1-1,0 1 1,-1 1-1,0-1 1,0 0-1,-1 1 1,1 18-1,-3-15-92,1-7-25,-1 1 0,-1-1 0,1 0 0,-1 1-1,0-1 1,-3 11 0,2-15 19,1 0-1,-1 0 1,0-1-1,1 1 1,-1 0-1,0-1 1,-1 0-1,1 1 1,0-1-1,-1 0 1,1 0-1,-1 0 1,0-1-1,0 1 1,1-1-1,-1 1 1,0-1 0,-5 1-1,-5 2-169,0 0 0,0-2 0,0 1 0,-1-2 1,-22 0-1,-27 4-388,58-2-67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3.316"/>
    </inkml:context>
    <inkml:brush xml:id="br0">
      <inkml:brushProperty name="width" value="0.05" units="cm"/>
      <inkml:brushProperty name="height" value="0.05" units="cm"/>
      <inkml:brushProperty name="color" value="#004F8B"/>
    </inkml:brush>
  </inkml:definitions>
  <inkml:trace contextRef="#ctx0" brushRef="#br0">53 187 5907,'0'0'4970,"3"3"-4709,3 8 118,0-1 0,0 1-1,-1 1 1,-1-1 0,1 1-1,-2-1 1,0 1-1,0 0 1,1 21 0,-2-16-134,1-1 0,1 0 1,0 0-1,1 0 0,11 25 1,-24-90-924,-37-66-1518,-30-87-98,73 194 2370,1 0-1,-1 0 1,1 0-1,1 0 1,0-13 0,0 14 137,0 6-208,1 0-1,0 1 1,-1-1 0,1 0-1,0 1 1,-1-1-1,1 0 1,0 1 0,0-1-1,-1 1 1,1 0-1,0-1 1,0 1 0,0-1-1,0 1 1,0 0-1,0 0 1,-1 0 0,1 0-1,0-1 1,0 1 0,0 0-1,0 0 1,1 1-1,34-3 21,-28 2 9,8 0 88,11-1 172,0 1 1,31 3-1,-51-2-242,0 0 0,0 1-1,0 0 1,0 0 0,0 0-1,0 1 1,-1 0-1,0 0 1,1 0 0,-1 1-1,0 0 1,0 0 0,6 7-1,-9-7-22,0 0 0,-1 0 0,1 0 0,-1 0 0,0 1 0,0-1 0,-1 1 0,1 0 0,-1-1 0,0 1 0,0 0 0,0 0 0,-1-1-1,0 7 1,1-7-22,-1 0 0,0 0 0,-1 0 0,1 0-1,-1 0 1,0 0 0,1 0 0,-2 0 0,1 0-1,0-1 1,-1 1 0,0 0 0,0-1 0,0 1-1,0-1 1,-5 6 0,-7 1-48,0-1-1,0-1 1,-1 0 0,0 0-1,-1-2 1,0 0 0,-29 7 0,31-8-115,4-3-6641,-2-2 2533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4.360"/>
    </inkml:context>
    <inkml:brush xml:id="br0">
      <inkml:brushProperty name="width" value="0.05" units="cm"/>
      <inkml:brushProperty name="height" value="0.05" units="cm"/>
      <inkml:brushProperty name="color" value="#004F8B"/>
    </inkml:brush>
  </inkml:definitions>
  <inkml:trace contextRef="#ctx0" brushRef="#br0">0 38 4802,'0'0'5424,"24"0"-4813,192-5 2404,-148 3-2002,-21 2 38,55-8 1,-101 8-1167,-1 0 0,1 0 1,-1 0-1,0 0 0,1 0 1,-1 0-1,0 0 0,1 0 0,-1-1 1,0 1-1,1 0 0,-1 0 1,0 0-1,1 0 0,-1-1 1,0 1-1,1 0 0,-1 0 0,0-1 1,1 1-1,-1 0 0,0 0 1,0-1-1,0 1 0,1 0 0,-1-1 1,0 1-1,0 0 0,0-1 1,0 1-1,1-1 0,-1 1 1,0 0-1,0-1 0,0 1 0,0 0 1,0-1-1,0 1 0,0-1 1,0 1-1,0 0 0,0-1 1,-1 0-1,1 0-435,0-8-3458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0.356"/>
    </inkml:context>
    <inkml:brush xml:id="br0">
      <inkml:brushProperty name="width" value="0.05" units="cm"/>
      <inkml:brushProperty name="height" value="0.05" units="cm"/>
      <inkml:brushProperty name="color" value="#F6630D"/>
    </inkml:brush>
  </inkml:definitions>
  <inkml:trace contextRef="#ctx0" brushRef="#br0">425 125 2561,'0'0'9759,"7"-7"-8734,20-27-393,-26 33-622,-1 0 1,0 0-1,0 0 1,1 0-1,-1 0 0,0 0 1,0 0-1,0 0 1,0 0-1,0 0 0,0 0 1,0 0-1,0 0 1,-1 0-1,1 0 0,0 0 1,-1 0-1,1 0 1,-1 0-1,1 0 0,-1 0 1,1 0-1,-1 0 1,1 1-1,-1-1 0,0 0 1,0 0-1,1 1 1,-1-1-1,0 0 0,0 1 1,-1-1-1,-30-18 28,29 18-27,-19-7-27,0 2-1,0 0 1,-1 2-1,0 0 1,0 1-1,0 2 1,0 0-1,-1 1 1,1 2-1,-25 4 1,42-6 32,-1 1-1,1 1 1,-1-1 0,1 1-1,0 1 1,0-1 0,0 1 0,0 0-1,0 0 1,0 1 0,1-1-1,0 1 1,0 0 0,0 1 0,0-1-1,0 1 1,1 0 0,0 0-1,0 1 1,0-1 0,1 1 0,0 0-1,0 0 1,1 0 0,-1 0 0,1 0-1,0 1 1,1-1 0,0 1-1,0-1 1,0 1 0,1 0 0,0-1-1,0 1 1,0-1 0,3 13-1,-1-14-3,0 1-1,0 0 0,1-1 0,0 1 0,0-1 0,0 0 0,1 0 1,-1 0-1,1 0 0,0-1 0,1 1 0,-1-1 0,1 0 0,0 0 1,0-1-1,0 0 0,0 1 0,1-2 0,-1 1 0,1-1 0,9 3 0,5 2-80,0-1-1,0-2 0,0 0 1,1-1-1,23 1 0,-30-3-39,0-1-1,0 0 1,0-1-1,0-1 1,0 0-1,19-5 1,-29 5 85,0 1 1,0-1-1,0 0 1,0 0 0,0-1-1,-1 1 1,1-1-1,-1 0 1,1 0-1,-1 0 1,0 0-1,0 0 1,-1-1-1,1 1 1,-1-1 0,1 0-1,-1 0 1,0 0-1,0 0 1,-1 0-1,1 0 1,-1 0-1,0-1 1,0-4-1,1 1 59,-1 1-1,0 0 1,0 0-1,-1 0 1,0-1-1,0 1 1,-1 0-1,1 0 1,-2 0-1,1-1 0,-1 1 1,0 1-1,-1-1 1,1 0-1,-1 0 1,-1 1-1,1 0 1,-1 0-1,0 0 1,-1 0-1,1 0 1,-1 1-1,-7-7 0,11 12-21,1-1-1,-1 1 0,1 0 0,0 0 0,-1 0 0,1 0 0,-1-1 0,1 1 0,-1 0 0,1 0 0,0 0 0,-1 0 0,1 0 0,-1 0 0,1 0 0,-1 0 0,1 0 1,-1 0-1,1 0 0,0 0 0,-1 1 0,1-1 0,-1 0 0,1 0 0,0 0 0,-1 1 0,1-1 0,-1 0 0,1 0 0,0 1 0,-1-1 0,1 0 0,0 1 1,0-1-1,-1 0 0,1 1 0,0-1 0,0 0 0,-1 1 0,1-1 0,0 1 0,0-1 0,0 0 0,0 1 0,-1-1 0,1 1 0,0-1 0,0 1 0,0-1 1,0 0-1,0 1 0,0-1 0,0 1 0,0-1 0,1 1 0,-1-1 0,0 1 0,-1 33-236,1-30 298,-1 3-60,2 0 1,-1 0-1,1 0 1,0 0-1,1 0 1,-1 0-1,1 0 1,1 0-1,-1 0 1,1-1-1,0 1 1,6 7-1,-4-7-4,2 0 0,-1 0 0,1 0 0,0-1 0,1 0 0,-1 0 0,1 0 0,16 7-1,-5-5-112,1 0 0,0-1 0,1-2-1,0 0 1,0-1 0,0-1 0,0-1 0,0 0-1,37-4 1,-54 2 59,1 0 1,0 0-1,0 0 0,0-1 0,0 0 1,-1 0-1,1 0 0,0-1 0,-1 0 0,1 0 1,-1 0-1,1 0 0,-1 0 0,0-1 1,0 0-1,0 0 0,-1 0 0,1 0 1,-1-1-1,1 0 0,-1 1 0,0-1 1,-1 0-1,1 0 0,-1-1 0,1 1 1,-1 0-1,-1-1 0,1 0 0,0 1 1,-1-1-1,0 0 0,0 0 0,-1 1 1,1-1-1,-1 0 0,-1-8 0,1 3 41,0 0-1,-1 0 0,0 1 0,-1-1 0,0 0 0,-1 0 1,0 1-1,0-1 0,-1 1 0,0 0 0,-1 0 1,0 1-1,0-1 0,-1 1 0,0 0 0,0 0 0,-14-11 1,20 18 35,0 1 1,-1 0 0,1-1 0,0 1 0,0 0 0,-1 0-1,1 0 1,0-1 0,-1 1 0,1 0 0,0 0 0,-1 0-1,1 0 1,0 0 0,-1 0 0,1-1 0,0 1 0,-1 0 0,1 0-1,0 0 1,-1 0 0,1 0 0,-1 0 0,1 0 0,0 1-1,-1-1 1,1 0 0,0 0 0,-1 0 0,1 0 0,0 0-1,-1 0 1,1 1 0,0-1 0,0 0 0,-1 0 0,1 0 0,-1 1-1,-4 17 238,5 34-611,1-43 511,0-1-173,0-1 0,0 0 1,1 0-1,0 0 0,0 0 1,0 0-1,1-1 0,0 1 0,1-1 1,0 0-1,-1 0 0,2 0 1,-1 0-1,1-1 0,0 1 1,0-1-1,0 0 0,1-1 0,11 8 1,-8-6-140,0-1 1,0 0 0,1-1-1,-1 0 1,1 0 0,0-1-1,0 0 1,0-1 0,0 0-1,1 0 1,-1-1 0,0-1-1,16 0 1,-21-1-39,0-1 0,-1 1 0,1-1 0,-1 0 0,0 0-1,0 0 1,0-1 0,0 1 0,0-1 0,0 0 0,-1 0 0,1-1 0,-1 1 0,0-1 0,0 1 0,0-1 0,0 0 0,-1 0-1,0 0 1,0-1 0,0 1 0,0 0 0,0-1 0,-1 1 0,0-1 0,1-8 0,0 4 107,0 0 1,-1 0-1,0 0 1,-1 0-1,0 0 1,0 0-1,-1 0 1,0 0-1,0 0 1,-1 0-1,-1 0 1,1 0-1,-6-10 1,9 23 475,0 1 0,0-1 0,-1 0 0,0 1 1,0-1-1,0 0 0,0 1 0,-2 3 0,1 10 296,2-8-525,0 1 1,1 0 0,1 0-1,-1 0 1,2-1-1,-1 0 1,2 1 0,-1-2-1,1 1 1,1 0-1,0-1 1,0 0 0,13 14-1,-16-20-241,-1 1 0,1-1 0,0 0 0,0-1-1,0 1 1,0 0 0,1-1 0,-1 0 0,1 0-1,0 0 1,-1 0 0,1 0 0,0-1 0,0 0 0,0 0-1,0 0 1,0 0 0,0-1 0,0 1 0,0-1-1,1 0 1,-1 0 0,0-1 0,0 1 0,0-1 0,0 0-1,0 0 1,0 0 0,0 0 0,0-1 0,-1 0 0,1 0-1,0 0 1,-1 0 0,1 0 0,-1-1 0,0 0-1,0 1 1,3-5 0,46-56-2075,-39 45 2213,-1 2-1,2 0 1,0 0-1,29-23 1,-40 36 170,1 0-1,1 1 0,-1-1 1,0 1-1,1 0 1,-1 0-1,1 0 1,-1 1-1,1 0 1,0-1-1,0 2 1,0-1-1,0 1 1,-1-1-1,1 1 1,0 1-1,0-1 1,0 1-1,0-1 1,0 2-1,-1-1 1,1 0-1,0 1 1,-1 0-1,6 3 0,-5-2-89,1 1-1,-1 0 0,0 0 1,-1 0-1,1 0 0,-1 1 1,0 0-1,0 0 0,0 0 1,-1 0-1,0 1 0,0-1 1,0 1-1,0 0 0,2 11 1,-1-3 101,0 1 1,-1 0 0,-1 0 0,-1 0-1,0 24 1,-1-35-307,-1 0 1,1-1-1,-1 1 0,0 0 0,0-1 1,0 1-1,-1-1 0,1 1 0,-1-1 0,0 0 1,0 0-1,0 0 0,0 0 0,-1 0 0,1 0 1,-1 0-1,1-1 0,-1 1 0,0-1 0,0 0 1,0 0-1,-1 0 0,1 0 0,0-1 0,-1 1 1,1-1-1,-1 0 0,-6 1 0,-8 3-383,-1-2-1,1-1 0,0 0 1,-28-1-1,42-1 212,-1 1 0,0-1 0,0 0 0,0-1 0,0 0 0,1 1 0,-1-1 0,0-1 0,1 1 0,-1-1 0,1 0 0,-1 0 0,1 0 0,0 0 0,0-1 0,0 0 0,0 0 0,0 0 0,1 0 0,-1 0 0,1-1 0,0 0 0,0 1 0,0-1 0,1 0 0,-1-1 0,1 1 0,0 0 0,0-1 0,-1-4 0,-3-31-2754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4.703"/>
    </inkml:context>
    <inkml:brush xml:id="br0">
      <inkml:brushProperty name="width" value="0.05" units="cm"/>
      <inkml:brushProperty name="height" value="0.05" units="cm"/>
      <inkml:brushProperty name="color" value="#004F8B"/>
    </inkml:brush>
  </inkml:definitions>
  <inkml:trace contextRef="#ctx0" brushRef="#br0">1 1 5394,'0'0'4386,"0"134"-3153,0-82 256,0-3-497,0-5-304,0-3-303,6-7-337,0-4-48,-2-8 0,3-5-913,-5-2-1216,-2-10-1680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6.813"/>
    </inkml:context>
    <inkml:brush xml:id="br0">
      <inkml:brushProperty name="width" value="0.05" units="cm"/>
      <inkml:brushProperty name="height" value="0.05" units="cm"/>
      <inkml:brushProperty name="color" value="#004F8B"/>
    </inkml:brush>
  </inkml:definitions>
  <inkml:trace contextRef="#ctx0" brushRef="#br0">74 0 3282,'0'0'3148,"-9"18"-2473,-4 14-26,1 0 0,2 2 1,2-1-1,1 1 0,1 0 1,2 0-1,1 1 0,2-1 1,6 65-1,-5-90-618,1 0-1,1 0 1,0 0-1,0 0 0,1 0 1,0-1-1,0 1 1,1-1-1,0 0 1,0 0-1,1 0 0,0 0 1,1-1-1,0 0 1,0 0-1,0 0 1,1-1-1,11 9 0,-10-10-481,0-1-1,0 1 1,1-1-1,0-1 1,0 1 0,0-1-1,0-1 1,0 0-1,0 0 1,1-1-1,13 0 1,17 0-3522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7.246"/>
    </inkml:context>
    <inkml:brush xml:id="br0">
      <inkml:brushProperty name="width" value="0.05" units="cm"/>
      <inkml:brushProperty name="height" value="0.05" units="cm"/>
      <inkml:brushProperty name="color" value="#004F8B"/>
    </inkml:brush>
  </inkml:definitions>
  <inkml:trace contextRef="#ctx0" brushRef="#br0">27 261 6659,'0'0'2793,"22"7"-1704,72 19-321,-89-24-704,1-1-1,-1 1 1,1-1-1,-1 0 1,1-1-1,0 1 1,-1-1-1,1 0 0,-1-1 1,1 0-1,0 1 1,-1-2-1,0 1 1,1 0-1,-1-1 1,0 0-1,1-1 1,-1 1-1,0-1 1,-1 0-1,1 0 1,-1 0-1,1-1 1,-1 0-1,0 1 1,0-2-1,0 1 1,5-9-1,-4 4-101,0-1 0,-1 0 0,0 0-1,-1 0 1,0 0 0,-1 0 0,0-1 0,0 1-1,-1-1 1,0 0 0,-1 1 0,-2-20 0,1 26 6,-1 0 1,1 0 0,-1 0-1,1 0 1,-1 0 0,0 0-1,-1 1 1,1-1-1,-1 0 1,1 1 0,-1 0-1,0 0 1,0 0 0,-1 0-1,1 0 1,-1 1-1,1-1 1,-1 1 0,0 0-1,1 0 1,-1 0 0,0 1-1,-1-1 1,1 1-1,-7-1 1,-7-2-108,-1 0-1,1 2 1,-1 0-1,-30 1 1,44 1 142,0 1 0,0 0 0,1 0 0,-1 0 1,0 1-1,1-1 0,-1 1 0,1 0 0,0 1 0,-1-1 0,1 1 0,0 0 0,0 0 0,1 0 0,-1 0 1,1 1-1,0-1 0,-1 1 0,2 0 0,-1 0 0,0 0 0,1 0 0,0 1 0,0-1 0,0 1 0,0-1 1,-1 6-1,-1 6 161,0 0 0,0 0 0,2 1 0,0-1 0,1 1 0,1 29 0,1-43-181,-1 1 0,1-1-1,0 0 1,1 1-1,-1-1 1,0 0 0,1 0-1,0 0 1,0 0-1,0 0 1,0 0-1,0 0 1,0-1 0,1 1-1,-1-1 1,1 0-1,0 0 1,0 0 0,0 0-1,0 0 1,0 0-1,0-1 1,0 1 0,1-1-1,-1 0 1,0 0-1,6 0 1,1 2-557,-1-2-1,0 1 1,1-1-1,-1-1 1,1 0-1,-1 0 1,0-1-1,1 0 1,13-3-1,13-15-4785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7.578"/>
    </inkml:context>
    <inkml:brush xml:id="br0">
      <inkml:brushProperty name="width" value="0.05" units="cm"/>
      <inkml:brushProperty name="height" value="0.05" units="cm"/>
      <inkml:brushProperty name="color" value="#004F8B"/>
    </inkml:brush>
  </inkml:definitions>
  <inkml:trace contextRef="#ctx0" brushRef="#br0">0 0 7587,'0'0'5427,"110"56"-3618,-73-28-609,1-2-447,-3 0-305,-2-1-320,0-7 48,-4-3-352,-10-5 96,-5-1-977,-5-5-671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7.911"/>
    </inkml:context>
    <inkml:brush xml:id="br0">
      <inkml:brushProperty name="width" value="0.05" units="cm"/>
      <inkml:brushProperty name="height" value="0.05" units="cm"/>
      <inkml:brushProperty name="color" value="#004F8B"/>
    </inkml:brush>
  </inkml:definitions>
  <inkml:trace contextRef="#ctx0" brushRef="#br0">117 0 6467,'0'0'2529,"-79"110"-1120,65-71-385,1 0-720,5-3-224,6-8-80,2-2-240,0-9-944,0-6-801,6-9-1105,4-2-1808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8.279"/>
    </inkml:context>
    <inkml:brush xml:id="br0">
      <inkml:brushProperty name="width" value="0.05" units="cm"/>
      <inkml:brushProperty name="height" value="0.05" units="cm"/>
      <inkml:brushProperty name="color" value="#004F8B"/>
    </inkml:brush>
  </inkml:definitions>
  <inkml:trace contextRef="#ctx0" brushRef="#br0">1 92 2465,'0'0'5259,"9"17"-3693,31 55-449,-36-67-1075,0-1 0,0 1 0,1-1-1,-1 0 1,1 0 0,0 0 0,0-1-1,1 1 1,-1-1 0,1-1-1,-1 1 1,1-1 0,0 0 0,0 0-1,0-1 1,0 1 0,0-1 0,0-1-1,1 1 1,-1-1 0,0 0-1,0-1 1,0 1 0,10-3 0,-13 2-84,0 0 1,0-1-1,0 1 1,0 0 0,-1-1-1,1 0 1,0 0 0,-1 0-1,0 0 1,1 0 0,-1 0-1,0-1 1,0 1-1,0-1 1,0 1 0,-1-1-1,1 0 1,-1 0 0,1 0-1,-1 0 1,0 0-1,0 0 1,-1 0 0,2-5-1,1-7-441,0 0 0,-1 0 0,-1-26 0,0-43 211,6 103 607,0-1 0,1 1 0,11 19 0,13 28 827,-5 3-708,-2 2-1,-4 1 1,-2 0-1,9 84 1,-27-149-453,-1 27-9,0-33 17,0-1 0,-1 1 0,1 0 1,0 0-1,-1 0 0,1 0 0,-1 0 0,1-1 1,-1 1-1,0 0 0,1 0 0,-1-1 1,0 1-1,1-1 0,-1 1 0,0 0 0,0-1 1,1 1-1,-1-1 0,0 0 0,0 1 1,0-1-1,0 0 0,0 1 0,0-1 0,0 0 1,0 0-1,0 0 0,-1 0 0,-8 1 44,0-1-1,0 0 0,1-1 0,-1 0 0,0 0 0,1-1 0,-1 0 0,1-1 0,0 0 1,0-1-1,0 0 0,-16-9 0,19 9 18,0-1-1,0 0 1,0 0 0,1 0-1,0-1 1,0 1 0,0-1-1,1 0 1,0-1 0,0 1-1,0-1 1,1 0 0,0 0-1,0 0 1,1 0 0,0-1-1,-2-10 1,3 12-141,-1-1 0,1 0-1,0 1 1,0-1 0,1 0 0,0 0-1,0 0 1,1 1 0,0-1 0,0 0 0,0 1-1,1-1 1,0 1 0,1-1 0,-1 1 0,1 0-1,0 0 1,1 0 0,-1 0 0,1 1 0,0-1-1,1 1 1,-1 0 0,1 0 0,8-6-1,52-50-5186,-34 26 899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8.951"/>
    </inkml:context>
    <inkml:brush xml:id="br0">
      <inkml:brushProperty name="width" value="0.05" units="cm"/>
      <inkml:brushProperty name="height" value="0.05" units="cm"/>
      <inkml:brushProperty name="color" value="#004F8B"/>
    </inkml:brush>
  </inkml:definitions>
  <inkml:trace contextRef="#ctx0" brushRef="#br0">101 1 5282,'0'0'3751,"6"19"-2782,39 116 968,-36-112-1581,1 0 0,0-1 0,2 0 0,27 37-1,-43-59-384,1 0-1,-1 1 0,0-2 1,1 1-1,-1 0 0,1-1 1,-1 0-1,-5-1 0,2 0-73,-12-4-169,0 0 0,-1 1 0,0 2 1,0 0-1,0 1 0,-23 0 0,41 3 283,1-1 0,-1 1 0,1 0 0,-1 0 0,1-1 0,0 1 0,-1 0 0,1 0-1,0 0 1,0 1 0,0-1 0,0 0 0,0 0 0,0 1 0,0-1 0,0 0 0,0 1 0,0-1 0,1 1 0,-1-1 0,1 1-1,-1-1 1,1 1 0,0 0 0,-1-1 0,1 1 0,0-1 0,0 1 0,0 0 0,1 1 0,-2 1 57,1 1 1,0-1 0,0 0 0,1 0-1,-1 1 1,1-1 0,0 0 0,0 0-1,0 0 1,1 0 0,2 6-1,2-4 61,-1-1 0,1 1 0,1-1 0,-1 0-1,1 0 1,0-1 0,0 0 0,0 0-1,0 0 1,1-1 0,-1 0 0,1-1 0,10 3-1,9 0 332,-1 0 0,48 2 0,-54-7-374,1 0-1,-1 0 1,0-2-1,0-1 1,0 0 0,0-2-1,38-13 1,-46 13-114,-1-1 1,0 0 0,0 0-1,-1-1 1,1-1 0,-1 0 0,-1 0-1,0-1 1,0 0 0,-1-1-1,0 1 1,0-2 0,-1 1-1,6-12 1,-10 13-71,1 1 1,-1 0-1,0-1 1,-1 1-1,0-1 1,-1 0-1,0 0 1,1-9-1,-2 16 78,0-1 0,0 1 0,0 0 0,0 0 0,0 0 0,0 0 0,0 0 0,0-1 0,-1 1 0,1 0 0,-1 0 0,0 0 0,0 0 0,1 0 0,-1 0 0,-1 1 0,1-1 0,0 0-1,0 0 1,-1 1 0,1-1 0,-1 1 0,1-1 0,-1 1 0,1-1 0,-1 1 0,0 0 0,0 0 0,0 0 0,0 0 0,0 0 0,0 0 0,0 1 0,0-1 0,0 1 0,0-1 0,0 1 0,-3 0 0,3 0 37,-1 1 0,1 0 0,0 0 0,0 0 0,0 0 0,-1 0 0,1 0 0,0 0 0,0 1 0,1-1 0,-1 1 1,0 0-1,0-1 0,1 1 0,-1 0 0,1 0 0,-1 0 0,1 0 0,0 0 0,0 0 0,0 1 0,-1 2 0,-18 52 676,18-48-529,0 0-1,1 0 0,0 0 0,0 0 0,1 0 0,0 0 0,0 0 1,4 14-1,-4-20-173,1 0 0,0 0 0,0 0 1,0 0-1,1 0 0,-1 0 0,1 0 0,-1-1 1,1 1-1,0-1 0,0 1 0,0-1 1,0 0-1,0 1 0,1-1 0,-1 0 0,1-1 1,-1 1-1,1 0 0,0-1 0,0 0 0,0 1 1,0-1-1,0 0 0,0 0 0,0-1 1,0 1-1,3 0 0,38-2-1893,-40 1 1414,0-1 0,0 0-1,-1 0 1,1 0 0,-1-1 0,1 1 0,-1-1 0,1 0 0,-1 0 0,0 0 0,0-1 0,0 1 0,0-1 0,5-5 0,11-19-5748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9.328"/>
    </inkml:context>
    <inkml:brush xml:id="br0">
      <inkml:brushProperty name="width" value="0.05" units="cm"/>
      <inkml:brushProperty name="height" value="0.05" units="cm"/>
      <inkml:brushProperty name="color" value="#004F8B"/>
    </inkml:brush>
  </inkml:definitions>
  <inkml:trace contextRef="#ctx0" brushRef="#br0">220 0 5555,'0'0'3777,"-120"86"-2400,100-51-1217,-1 3-160,2 1-576,5-4-753,1-5-464,5-9-672,4-10-1665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09.658"/>
    </inkml:context>
    <inkml:brush xml:id="br0">
      <inkml:brushProperty name="width" value="0.05" units="cm"/>
      <inkml:brushProperty name="height" value="0.05" units="cm"/>
      <inkml:brushProperty name="color" value="#004F8B"/>
    </inkml:brush>
  </inkml:definitions>
  <inkml:trace contextRef="#ctx0" brushRef="#br0">0 1 6499,'0'0'1126,"19"10"-457,13 11 426,0 0 0,-1 2 0,-2 2-1,0 0 1,36 44 0,-31-26-159,-3 1 1,-2 1-1,41 85 1,-57-101-790,-1 1-1,-2 0 1,0 1 0,-2 0-1,-2 1 1,-1-1 0,2 54-1,-6-70-367,-2 0 0,0 0 0,0 0 0,-6 20-1,6-30-776,-1 1-1,0-1 0,-1 0 0,1 0 0,-1 0 1,0 0-1,0 0 0,-8 8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1.255"/>
    </inkml:context>
    <inkml:brush xml:id="br0">
      <inkml:brushProperty name="width" value="0.05" units="cm"/>
      <inkml:brushProperty name="height" value="0.05" units="cm"/>
      <inkml:brushProperty name="color" value="#004F8B"/>
    </inkml:brush>
  </inkml:definitions>
  <inkml:trace contextRef="#ctx0" brushRef="#br0">1 101 576,'0'0'2380,"1"17"-1572,6 53 629,32 249 5592,-41-342-6058,0 0 0,3-31 0,-2-40-1353,-3-80 91,4 128 318,15 67-128,28 39 600,74 79 0,-97-118-415,0-1 1,2-1-1,1-1 0,0 0 0,1-2 0,49 25 0,-68-39-48,1 1-1,-1-1 1,1 0-1,-1-1 1,1 1-1,0-1 0,0 0 1,6 0-1,-11-2-10,1 1-1,0 0 0,-1 0 1,1-1-1,0 1 0,-1-1 1,1 0-1,0 1 0,-1-1 0,1 0 1,-1 0-1,1 0 0,-1 0 1,0 0-1,1 0 0,-1-1 1,0 1-1,0 0 0,0-1 0,0 1 1,0 0-1,0-1 0,0 0 1,0 1-1,-1-1 0,1 1 1,-1-1-1,1 0 0,-1 1 0,1-3 1,5-32 41,-1 0 1,-2-1 0,-2 1-1,-4-52 1,1 36-168,-2 2-163,-1-12-753,9 23-4004,2 31-26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0.811"/>
    </inkml:context>
    <inkml:brush xml:id="br0">
      <inkml:brushProperty name="width" value="0.05" units="cm"/>
      <inkml:brushProperty name="height" value="0.05" units="cm"/>
      <inkml:brushProperty name="color" value="#F6630D"/>
    </inkml:brush>
  </inkml:definitions>
  <inkml:trace contextRef="#ctx0" brushRef="#br0">1 760 10533,'0'0'187,"28"-1"354,4 2-102,0-1 194,0-1 1,0-1-1,44-9 0,-76 11-629,28-5 72,-1 0 1,0-3 0,46-18-1,-66 24-118,-1-1-1,0-1 0,0 1 1,0-1-1,0 0 1,0-1-1,-1 1 0,0-1 1,0 0-1,0 0 1,-1-1-1,1 1 1,-1-1-1,-1 0 0,1 0 1,-1-1-1,0 1 1,0-1-1,-1 1 0,3-12 1,-1-11-111,-2 1 0,0-1 0,-2 0 0,-1 0 0,-1 0 1,-2 1-1,-8-37 0,2 27-33,-1 1 0,-2 0 0,-1 1 0,-36-62 0,48 93 206,0 1 10,-1-1 0,1 0 0,-1 1 0,1-1-1,-1 1 1,-1 0 0,1 0 0,0 0 0,-1 1 0,0-1 0,0 1-1,0 0 1,0 0 0,-1 0 0,1 0 0,-1 1 0,-6-3 0,9 5 0,1 0 1,-1 1 0,0-1 0,1 0 0,-1 1 0,1-1 0,-1 1 0,1-1 0,-1 1 0,1 0 0,-1 0 0,1 0 0,0-1 0,-1 1 0,1 0 0,0 1 0,0-1 0,0 0 0,0 0 0,0 0 0,0 1 0,0-1 0,0 1 0,1-1 0,-1 1 0,0-1 0,0 2 0,-18 51 119,17-45-84,-13 48 379,3 2 1,-6 72-1,1 126 1175,13-165-951,0 270 924,0-2-1486,4-349-368,-1 1 0,-1 0 0,0-1 1,-4 14-1,6-23 22,-1 1 1,0-1-1,0 1 1,0-1 0,0 0-1,0 0 1,-1 1-1,1-1 1,-1 0-1,0 0 1,1 0 0,-1-1-1,0 1 1,0 0-1,0-1 1,0 1-1,0-1 1,0 0 0,-1 1-1,1-1 1,0 0-1,-1 0 1,1-1 0,-4 2-1,-19-1-3899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1.629"/>
    </inkml:context>
    <inkml:brush xml:id="br0">
      <inkml:brushProperty name="width" value="0.05" units="cm"/>
      <inkml:brushProperty name="height" value="0.05" units="cm"/>
      <inkml:brushProperty name="color" value="#004F8B"/>
    </inkml:brush>
  </inkml:definitions>
  <inkml:trace contextRef="#ctx0" brushRef="#br0">0 415 1313,'0'0'7830,"6"-11"-6480,15-31-1322,-3-2 1,15-47-1,24-60 170,-53 143-106,0 0 0,1 0 0,-1 0 0,2 1 0,-1 0 0,8-8 0,-12 13-63,0 1-1,0 0 1,1 0-1,-1 0 1,0 0-1,1 0 1,-1 0 0,0 0-1,1 0 1,-1 1-1,1-1 1,-1 0-1,1 1 1,0-1-1,-1 1 1,1 0 0,0 0-1,-1-1 1,1 1-1,0 0 1,-1 0-1,1 1 1,-1-1 0,1 0-1,0 0 1,-1 1-1,1-1 1,-1 1-1,1-1 1,0 1 0,-1 0-1,0 0 1,1 0-1,-1-1 1,1 1-1,-1 1 1,0-1 0,0 0-1,0 0 1,0 0-1,0 1 1,2 1-1,20 31 648,-2 1 0,-1 0-1,-2 2 1,20 57 0,10 21 22,-42-104-847,-4-8-85,0 1 0,0-1 1,-1 1-1,1 0 0,-1 0 0,0-1 1,0 1-1,0 0 0,0 4 1,-7-7-3544,-11-1 2598,15 0 543,-31 0-1944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2.316"/>
    </inkml:context>
    <inkml:brush xml:id="br0">
      <inkml:brushProperty name="width" value="0.05" units="cm"/>
      <inkml:brushProperty name="height" value="0.05" units="cm"/>
      <inkml:brushProperty name="color" value="#004F8B"/>
    </inkml:brush>
  </inkml:definitions>
  <inkml:trace contextRef="#ctx0" brushRef="#br0">1 258 4194,'0'0'8036,"20"0"-7212,20 1-717,118-4 215,-140 2-909,1-1 1,-1-1-1,-1-1 1,1-1-1,-1 0 1,1-1-1,17-9 1,-24 9-10,-1 0 0,0-1 1,-1-1-1,1 0 1,-1 0-1,-1 0 0,13-16 1,-15 15 661,1-1 0,-2 0 0,1 0 0,10-18 3615,-12 40-2651,2 18-400,-6-28-395,24 109 3369,-8-58-3023,24 56 1,-51-206-5224,-10 23 3721,11 45 1073,2-1-1,1 0 1,1 0 0,-3-57 0,9 87-109,1-1 1,0 0-1,0 0 1,-1 0 0,1 0-1,0 0 1,0 1-1,0-1 1,0 0 0,0 1-1,0-1 1,0 0-1,0 1 1,0 0 0,0-1-1,0 1 1,1 0-1,-1-1 1,0 1 0,0 0-1,0 0 1,0 0-1,1 0 1,-1 0 0,0 0-1,0 0 1,0 0-1,0 1 1,3 0 0,1-1 8,19 1 230,0 0-1,0 2 0,-1 1 1,1 1-1,-1 1 0,0 0 1,27 13-1,-36-13-138,0 1 0,0 0-1,-1 1 1,0 1 0,0 0-1,-1 0 1,0 1 0,-1 1-1,0 0 1,-1 0 0,0 1-1,10 17 1,-16-24-144,-1 0 1,-1 0-1,1 0 1,-1 0-1,0 0 1,0 1-1,0-1 1,-1 1-1,0-1 0,0 1 1,0 0-1,-1-1 1,1 1-1,-1 0 1,-1-1-1,1 1 1,-1 0-1,0-1 0,-1 1 1,1-1-1,-1 1 1,0-1-1,0 0 1,-1 0-1,1 0 1,-1 0-1,0 0 1,-1-1-1,1 1 0,-1-1 1,0 0-1,-8 7 1,2-3-91,-1 0 0,0-1 1,-1 0-1,0-1 0,0 0 0,0-1 1,-1 0-1,1-1 0,-1-1 0,0 0 1,-1 0-1,1-2 0,-15 1 0,4 0-193,-33-1-859,54-1 1052,-1 0 1,1 0-1,0-1 1,-1 1-1,1-1 1,0 0-1,0 0 1,-1 0-1,1-1 1,0 1 0,0 0-1,-4-4 1,6 4-98,0-1 0,0 0 0,0 1 0,0-1 0,0 0 0,0 0 0,0 1 0,1-1 0,-1 0 0,1 0 0,-1 0 0,1 0 0,0 0 0,0 0 0,0 0 0,0 0 0,0 0 0,0 1 0,0-1 0,1 0 0,-1 0 0,1 0 0,-1 0 0,1 0 0,0 0 0,-1 1 0,1-1 1,0 0-1,0 1 0,1-1 0,-1 1 0,2-3 0,19-13-4436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2.877"/>
    </inkml:context>
    <inkml:brush xml:id="br0">
      <inkml:brushProperty name="width" value="0.05" units="cm"/>
      <inkml:brushProperty name="height" value="0.05" units="cm"/>
      <inkml:brushProperty name="color" value="#004F8B"/>
    </inkml:brush>
  </inkml:definitions>
  <inkml:trace contextRef="#ctx0" brushRef="#br0">1 153 3906,'0'0'4271,"2"21"-1971,3 23-1240,2 0-1,1-1 1,24 69 0,9-15-649,-43-151-1954,3 3 498,-8 10-508,-20-65-1,17 77 1093,2-1 1,2-1-1,0 1 0,-1-47 1,6 74 523,1 0 0,0 0 1,0 0-1,0 0 0,1 0 1,-1 0-1,1 0 1,0 0-1,0 0 0,-1 0 1,2 0-1,-1 0 0,0 0 1,1 1-1,1-4 0,0 4 10,-1 0-1,1 1 0,0-1 0,-1 1 0,1 0 1,0 0-1,0 0 0,0 0 0,0 0 0,0 0 1,0 1-1,0-1 0,0 1 0,0 0 0,4 0 1,5 0 204,0 0 1,0 1 0,0 0-1,0 1 1,0 0 0,0 1-1,0 0 1,-1 1 0,16 7-1,-20-7-175,0 0-1,0 0 1,-1 1-1,1 0 0,-1 0 1,0 0-1,-1 1 1,1 0-1,-1 0 0,0 0 1,-1 1-1,0-1 1,0 1-1,0 0 1,4 12-1,-6-15-93,-1 0 0,1 0 0,-1 0 0,0 0 0,0 0-1,0 0 1,-1 1 0,1-1 0,-1 0 0,0 0 0,0 1 0,-1-1 0,1 0 0,-1 0 0,0 1 0,0-1 0,0 0 0,-1 0 0,1 0-1,-1 0 1,0 0 0,0-1 0,-1 1 0,1-1 0,-1 1 0,0-1 0,0 0 0,0 0 0,0 0 0,0 0 0,-1 0 0,1-1-1,-5 3 1,-3 0-266,-1 1-1,0-1 0,0-1 0,-1 0 0,1-1 1,-1 0-1,0-1 0,0 0 0,-25 0 1,28-2-318,9 1 482,1-1 0,-1 0-1,1 0 1,-1 1-1,0-1 1,1 0 0,-1 0-1,0 0 1,0 0-1,1 0 1,-1 0-1,0 0 1,1 0 0,-1 0-1,0 0 1,1 0-1,-1 0 1,0 0-1,0 0 1,1-1 0,-1 1-1,1 0 1,-1-1-1,0 1 1,1 0 0,-1-1-1,1 1 1,-1-1-1,1 1 1,-1-1-1,1 1 1,-1-1 0,1 1-1,-1-1 1,1 1-1,0-1 1,-1 0-1,1 1 1,0-1 0,-1 0-1,1-1 1,0-12-2774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3.222"/>
    </inkml:context>
    <inkml:brush xml:id="br0">
      <inkml:brushProperty name="width" value="0.05" units="cm"/>
      <inkml:brushProperty name="height" value="0.05" units="cm"/>
      <inkml:brushProperty name="color" value="#004F8B"/>
    </inkml:brush>
  </inkml:definitions>
  <inkml:trace contextRef="#ctx0" brushRef="#br0">6 0 6115,'0'0'4930,"0"99"-3313,0-51-513,0 1-607,0-6-65,3-6-384,1-7 112,0-8-320,-2-5 96,-2-6-913,0-7-319,-19-2-6484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3.566"/>
    </inkml:context>
    <inkml:brush xml:id="br0">
      <inkml:brushProperty name="width" value="0.05" units="cm"/>
      <inkml:brushProperty name="height" value="0.05" units="cm"/>
      <inkml:brushProperty name="color" value="#004F8B"/>
    </inkml:brush>
  </inkml:definitions>
  <inkml:trace contextRef="#ctx0" brushRef="#br0">0 272 2577,'0'0'7286,"19"3"-5834,37 4-886,0-2 0,84-4 1,-132-3-620,-1 1 1,1-1-1,0-1 1,-1 1-1,1-1 1,-1-1-1,0 1 1,0-1-1,0 0 1,0-1-1,-1 0 1,0 0-1,0 0 1,0-1-1,-1 0 1,1 0-1,-1 0 1,-1-1-1,1 1 1,6-15-1,-8 14-58,1 0-1,-2 0 0,1-1 1,-1 1-1,0-1 1,0 1-1,-1-1 1,1 1-1,-2-1 1,1 0-1,-1 0 1,-1 1-1,0-1 1,0 0-1,0 1 1,-1-1-1,0 1 1,0-1-1,-1 1 1,0 0-1,-5-9 1,8 15 133,0 1 0,0-1 1,0 1-1,0 0 1,0-1-1,-1 1 1,1-1-1,0 1 0,0 0 1,-1-1-1,1 1 1,0 0-1,0-1 0,-1 1 1,1 0-1,-1-1 1,1 1-1,0 0 0,-1 0 1,1-1-1,-1 1 1,1 0-1,0 0 1,-1 0-1,1 0 0,-1 0 1,1-1-1,-1 1 1,1 0-1,0 0 0,-1 0 1,1 0-1,-1 0 1,1 0-1,-1 0 0,1 1 1,-1-1-1,1 0 1,-1 0-1,1 0 0,0 0 1,-1 1-1,1-1 1,-1 0-1,1 0 1,0 1-1,-1-1 0,1 0 1,0 0-1,-1 1 1,1-1-1,0 1 0,0-1 1,-1 0-1,1 1 1,0-1-1,0 0 0,-1 1 1,1-1-1,0 1 1,0-1-1,0 1 1,0-1-1,0 1 0,0-1 1,0 0-1,0 1 1,0 0-1,-9 40 547,8-36-286,-4 24 263,2 1 1,0-1-1,2 1 0,4 37 0,-1-53-698,0-1-1,1 0 0,0 0 0,1 0 0,6 12 0,-7-18-394,1 0 0,0 0 0,0-1-1,0 1 1,1-1 0,0 0 0,0 0 0,1 0 0,8 6-1,5 0-3264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3.945"/>
    </inkml:context>
    <inkml:brush xml:id="br0">
      <inkml:brushProperty name="width" value="0.05" units="cm"/>
      <inkml:brushProperty name="height" value="0.05" units="cm"/>
      <inkml:brushProperty name="color" value="#004F8B"/>
    </inkml:brush>
  </inkml:definitions>
  <inkml:trace contextRef="#ctx0" brushRef="#br0">0 1 6611,'0'0'4866,"0"111"-2561,0-77-1648,0 0-257,0-5-400,0-4-96,7-5-96,-1-9-1521,-4-5-416,2-6-896,2 0-353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4.285"/>
    </inkml:context>
    <inkml:brush xml:id="br0">
      <inkml:brushProperty name="width" value="0.05" units="cm"/>
      <inkml:brushProperty name="height" value="0.05" units="cm"/>
      <inkml:brushProperty name="color" value="#004F8B"/>
    </inkml:brush>
  </inkml:definitions>
  <inkml:trace contextRef="#ctx0" brushRef="#br0">1 1 208,'0'0'11093,"25"96"-9188,-13-49-864,-4 2-257,3-5 208,-3-3-960,0-3 0,1-7-64,-5-8-176,0-7-640,-4-4-673,0-9-928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4.631"/>
    </inkml:context>
    <inkml:brush xml:id="br0">
      <inkml:brushProperty name="width" value="0.05" units="cm"/>
      <inkml:brushProperty name="height" value="0.05" units="cm"/>
      <inkml:brushProperty name="color" value="#004F8B"/>
    </inkml:brush>
  </inkml:definitions>
  <inkml:trace contextRef="#ctx0" brushRef="#br0">1 416 4674,'0'0'6486,"18"-2"-5240,-11 2-1207,24-3 229,59-12 0,-79 12-302,0 0 0,0 0 0,-1-1 0,1-1 0,-1 0 0,0 0-1,-1-1 1,1 0 0,-1-1 0,13-12 0,-15 12-162,-2-1 0,1 0 0,-1 0 0,-1 0 0,1-1 0,-1 0 0,-1 0 0,0 0 1,0 0-1,0 0 0,-1 0 0,1-18 0,-1 0-316,-1 0 0,-2 0 0,-4-33 1,-2 34 665,0 20 454,0 18 169,-5 55 691,2 0 1,3 1-1,3-1 1,7 102-1,5-130-1808,3-24-2322,-11-15 2423,1 1 1,-1-1-1,1 0 1,0 0-1,-1 0 1,1 0-1,-1 1 1,1-1-1,-1 0 1,1 0-1,0 0 1,-1 0-1,1 0 1,-1-1 0,1 1-1,-1 0 1,1 0-1,0 0 1,-1 0-1,1-1 1,-1 1-1,1 0 1,-1-1-1,1 1 1,-1 0-1,0-1 1,1 1-1,-1 0 1,1-2-1,10-13-4240</inkml:trace>
  <inkml:trace contextRef="#ctx0" brushRef="#br0" timeOffset="1">579 127 8468,'0'0'5218,"130"-26"-3505,-76 17-640,-2-1-769,-5 1 16,-7 2-320,-9-3-64,-8 5-128,-13-3-945,-4 3-512,-6-7-464,0 1-2176,0-4-1938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15.009"/>
    </inkml:context>
    <inkml:brush xml:id="br0">
      <inkml:brushProperty name="width" value="0.05" units="cm"/>
      <inkml:brushProperty name="height" value="0.05" units="cm"/>
      <inkml:brushProperty name="color" value="#004F8B"/>
    </inkml:brush>
  </inkml:definitions>
  <inkml:trace contextRef="#ctx0" brushRef="#br0">28 0 3714,'0'0'2609,"-21"101"-1024,17-36 1136,2 2-64,2-5-1376,0-6-961,0-12-320,0-5-160,0-7-1313,0-11-3201,0-10-3906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2.301"/>
    </inkml:context>
    <inkml:brush xml:id="br0">
      <inkml:brushProperty name="width" value="0.05" units="cm"/>
      <inkml:brushProperty name="height" value="0.05" units="cm"/>
      <inkml:brushProperty name="color" value="#004F8B"/>
    </inkml:brush>
  </inkml:definitions>
  <inkml:trace contextRef="#ctx0" brushRef="#br0">0 124 8308,'0'0'1697,"18"-4"-1271,317-57 3811,-278 54-3683,-13 3-557,-1-2 0,54-15-1,-97 21-147,0 0 1,1 0-1,-1 0 0,0 0 0,1 0 0,-1 0 0,0-1 0,0 1 1,1 0-1,-1 0 0,0 0 0,0-1 0,0 1 0,1 0 1,-1 0-1,0 0 0,0-1 0,0 1 0,0 0 0,1 0 0,-1-1 1,0 1-1,0 0 0,0-1 0,0 1 0,0 0 0,0 0 0,0-1 1,0 1-1,0 0 0,0-1 0,0 1 0,0 0 0,0-1 1,0 1-1,0-1 0,0-2-1687,0-5-4402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1.939"/>
    </inkml:context>
    <inkml:brush xml:id="br0">
      <inkml:brushProperty name="width" value="0.05" units="cm"/>
      <inkml:brushProperty name="height" value="0.05" units="cm"/>
      <inkml:brushProperty name="color" value="#F6630D"/>
    </inkml:brush>
  </inkml:definitions>
  <inkml:trace contextRef="#ctx0" brushRef="#br0">1 425 11029,'0'0'560,"23"-3"710,20-3-787,335-56 123,-370 60-603,21-4 145,0-2 0,-1-1 1,0-1-1,32-16 0,-54 22-120,0 1 0,0-1 1,0 0-1,-1 0 1,1 0-1,-1-1 0,0 0 1,0 0-1,-1 0 0,0 0 1,1-1-1,-2 0 0,1 0 1,-1 0-1,0 0 0,0-1 1,-1 1-1,1-1 1,-1 0-1,-1 1 0,0-1 1,0 0-1,1-12 0,-2 13-29,0 1 0,0-1 0,-1 0 0,1 1 0,-1-1 0,-1 0 0,1 1 0,-1-1 0,0 1 0,0 0 0,-4-8 0,3 10-3,0-1 0,0 1 0,0 0 0,0 0 0,0 1 0,-1-1 0,1 1 0,-1-1 0,1 1 0,-1 0 0,0 1 0,0-1 0,0 1 0,0-1 0,0 1 0,-7-1 0,4 1-37,-1-1 1,1 1-1,-1 0 0,1 0 0,-1 1 0,1 0 0,-1 1 0,1 0 1,-15 3-1,19-3 30,0 0-1,0 1 1,1-1 0,-1 1 0,0 0 0,1 0 0,-1 0-1,1 0 1,-1 0 0,1 1 0,0-1 0,0 1 0,0-1-1,0 1 1,1 0 0,-1-1 0,1 1 0,0 0 0,0 0-1,0 0 1,0 1 0,0-1 0,0 0 0,1 0 0,-1 5-1,0 1 35,0 0 1,1 0-1,0 1 0,0-1 0,1 0 0,0 0 0,0 0 0,1 0 1,1 0-1,-1 0 0,1 0 0,1 0 0,0-1 0,8 15 0,-8-18-74,1 0 0,-1 0 0,1 0 0,0 0-1,0-1 1,1 1 0,0-1 0,-1-1 0,1 1-1,0-1 1,0 0 0,1 0 0,-1-1-1,1 0 1,-1 0 0,1-1 0,0 1 0,0-2-1,-1 1 1,13-1 0,-11 0-187,-1 0 0,0-1 0,1 0 0,-1 0 0,0-1 1,0 0-1,0 0 0,0-1 0,0 1 0,-1-2 0,1 1 0,-1-1 0,0 0 0,0 0 0,0 0 1,0-1-1,-1 0 0,0 0 0,0-1 0,0 1 0,-1-1 0,0 0 0,6-11 0,1-6 222,-1 0 0,-1 0-1,-1-1 1,-2 0-1,11-44 4639,-13 77-3722,3 15-1028,-3-3 319,2-1-1,0 0 0,1-1 0,1 1 1,0-2-1,2 1 0,0-1 0,14 17 0,-18-27-267,1 0-1,0 0 1,0-1 0,1 0-1,0 0 1,0-1-1,1 0 1,0 0-1,0-1 1,0 0-1,1-1 1,0 0-1,-1-1 1,1 1-1,1-2 1,-1 0-1,20 2 1,-21-3-17,-1-1 0,1 0 0,-1 0 1,1-1-1,-1 0 0,1 0 0,-1-1 0,0 0 0,0-1 1,0 0-1,0 0 0,14-8 0,-17 8 46,-1-1 0,1 0 0,-1 0 0,1-1 0,-1 1 0,-1-1 0,1 0 0,0 0 0,-1 0 0,0 0 0,-1 0 0,1-1 0,-1 1 0,0-1 0,0 0 0,-1 0 0,1 0 0,-1 0 0,0-6 0,-1 6 55,5-69 496,-5 70-446,0 0-1,0 0 1,-1-1 0,1 1-1,-1 0 1,0 1 0,-1-1 0,1 0-1,-1 0 1,0 0 0,-5-7-1,7 11-14,-1 0 0,1 0 0,-1 0 0,1 0 0,-1 1 0,0-1 0,1 0 0,-1 0 0,0 1-1,0-1 1,1 0 0,-1 1 0,0-1 0,0 1 0,0-1 0,0 1 0,0 0 0,0-1 0,0 1 0,0 0 0,0 0 0,0-1-1,0 1 1,0 0 0,0 0 0,0 0 0,0 0 0,0 0 0,0 1 0,0-1 0,0 0 0,0 0 0,0 1 0,0-1 0,0 0 0,1 1-1,-1-1 1,0 1 0,0-1 0,0 1 0,0 0 0,1-1 0,-1 1 0,0 0 0,0-1 0,1 1 0,-1 0 0,1 0 0,-2 1-1,-1 3-44,1-1 0,-1 1 0,1 0 0,0 0 0,0 0-1,1 0 1,0 0 0,-2 7 0,2-6 8,1-1 1,0 1-1,0 0 1,0 0 0,0-1-1,1 1 1,0 0-1,0-1 1,1 1-1,0-1 1,0 1-1,0-1 1,0 0-1,1 0 1,0 0-1,0 0 1,7 8 0,-3-6-16,1 0 0,0 0 0,0-1 1,0 0-1,1-1 0,0 0 1,0-1-1,0 1 0,15 3 0,9 1-115,1-1-1,-1-2 0,1-2 1,0 0-1,0-3 0,0-1 1,1-1-1,57-10 0,-77 8 120,0 0 1,0-1-1,0-1 0,0 0 0,-1-1 0,0 0 0,24-16 1,-32 19 30,-1-1 0,0 0 0,0 0 0,0 0 0,-1-1 1,0 0-1,0 0 0,0 0 0,0 0 0,-1-1 0,0 1 1,0-1-1,0 0 0,-1 0 0,0 0 0,0 0 0,0-1 1,-1 1-1,0 0 0,0-1 0,-1-6 0,1 4 15,-2 0 0,1 0 0,-1 0 0,-1 0 0,0 0 0,0 0 0,0 0 0,-5-9 0,5 15 7,0 0 1,1 0-1,-1 0 1,0 0-1,0 0 1,0 1-1,-1-1 1,1 1-1,-1 0 1,1 0-1,-1 0 1,0 0 0,0 0-1,0 0 1,0 1-1,0-1 1,0 1-1,0 0 1,-1 0-1,1 0 1,0 1-1,-1-1 1,1 1-1,0-1 1,-5 1 0,5 1-35,0-1 0,0 1 0,1 0 0,-1-1 1,1 1-1,-1 0 0,1 1 0,-1-1 1,1 0-1,0 1 0,-1-1 0,1 1 0,0 0 1,0 0-1,0 0 0,0 0 0,1 0 0,-1 0 1,0 0-1,1 1 0,0-1 0,-1 1 1,1-1-1,0 1 0,-1 4 0,-2 2 112,1 1-1,1 0 1,-1 0 0,2 1-1,-2 17 1,3-19-38,0-1 1,0 1-1,1 0 0,0 0 1,1-1-1,0 1 1,0-1-1,1 1 0,0-1 1,1 0-1,-1 0 1,6 8-1,-2-6-25,1-1-1,0 0 1,0 0 0,0-1-1,1 0 1,1 0 0,0-1 0,15 9-1,-9-7-194,1 0-1,0-2 1,37 12 0,-47-16-466,1-1 0,0 0 0,0-1 1,0 0-1,0 0 0,0-1 1,0 0-1,0 0 0,1-1 0,-1 0 1,14-4-1,1-12-4555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2.646"/>
    </inkml:context>
    <inkml:brush xml:id="br0">
      <inkml:brushProperty name="width" value="0.05" units="cm"/>
      <inkml:brushProperty name="height" value="0.05" units="cm"/>
      <inkml:brushProperty name="color" value="#004F8B"/>
    </inkml:brush>
  </inkml:definitions>
  <inkml:trace contextRef="#ctx0" brushRef="#br0">1 23 8036,'0'0'4450,"122"2"-3314,-66-2-175,0 0-49,0 0-160,-7-6 113,-5-1-705,-13 1-112,-8 2-48,-7 2-896,-5 2-1346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3.945"/>
    </inkml:context>
    <inkml:brush xml:id="br0">
      <inkml:brushProperty name="width" value="0.05" units="cm"/>
      <inkml:brushProperty name="height" value="0.05" units="cm"/>
      <inkml:brushProperty name="color" value="#004F8B"/>
    </inkml:brush>
  </inkml:definitions>
  <inkml:trace contextRef="#ctx0" brushRef="#br0">1 325 7443,'0'0'96,"17"9"1020,1 1-724,-10-5-272,0-1 0,0 1 0,1-2 0,-1 1-1,1-1 1,0 0 0,0-1 0,0 0-1,0 0 1,0-1 0,10 0 0,-4-1 11,0 0 0,0-1 0,-1 0 0,1-1 1,-1-1-1,1-1 0,14-5 0,-20 5-100,1 0 0,-1-1 0,0 0 0,0-1 0,-1 0 0,1-1 0,-1 1 0,-1-1 0,1-1 0,11-15 0,-8 7-107,-1-1 0,-1 1 0,0-1 0,-2-1 1,0 0-1,0 0 0,-2 0 0,0-1 0,-2 0 0,0 1 0,0-1 1,-2-1-1,-1-25 0,1 62 317,1 0 0,1-1 1,9 32-1,-7-27 171,0-3-258,1-1 1,1 1 0,0-1-1,1 0 1,1-1 0,20 30-1,-22-38-323,-1 0-1,2-1 0,-1 1 1,1-2-1,16 13 0,-18-16-348,0 1 0,0-1 0,0 0 0,1-1-1,-1 0 1,1 0 0,0 0 0,0 0 0,10 0 0,6-2-5098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4.285"/>
    </inkml:context>
    <inkml:brush xml:id="br0">
      <inkml:brushProperty name="width" value="0.05" units="cm"/>
      <inkml:brushProperty name="height" value="0.05" units="cm"/>
      <inkml:brushProperty name="color" value="#004F8B"/>
    </inkml:brush>
  </inkml:definitions>
  <inkml:trace contextRef="#ctx0" brushRef="#br0">0 1 3554,'0'0'2641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4.659"/>
    </inkml:context>
    <inkml:brush xml:id="br0">
      <inkml:brushProperty name="width" value="0.05" units="cm"/>
      <inkml:brushProperty name="height" value="0.05" units="cm"/>
      <inkml:brushProperty name="color" value="#004F8B"/>
    </inkml:brush>
  </inkml:definitions>
  <inkml:trace contextRef="#ctx0" brushRef="#br0">0 379 512,'0'0'6942,"0"0"-6898,0 1 0,1-1 0,-1 0 1,0 0-1,0 0 0,0 0 0,0 0 0,0 0 0,0 0 0,0 1 1,0-1-1,1 0 0,-1 0 0,0 0 0,0 0 0,0 0 0,0 0 1,0 0-1,1 0 0,-1 0 0,0 0 0,0 0 0,0 0 0,0 0 1,0 0-1,1 0 0,-1 0 0,0 0 0,0 0 0,0 0 0,0 0 0,0 0 1,1 0-1,-1 0 0,0 0 0,0 0 0,0 0 0,0 0 0,0 0 1,1 0-1,-1 0 0,0-1 0,0 1 0,0 0 0,0 0 0,0 0 1,0 0-1,0 0 0,1 0 0,-1 0 0,0-1 0,0 1 0,0 0 1,0 0-1,0 0 0,0 0 0,0 0 0,0-1 0,0 1 0,0 0 1,0 0-1,0 0 0,0 0 0,0-1 0,0 1 0,0 0 0,0 0 0,0-2 16,1 0 0,0 0 0,0 0 0,-1 1 0,1-1-1,0 0 1,1 1 0,-1-1 0,0 1 0,0-1 0,1 1-1,-1-1 1,1 1 0,-1 0 0,1 0 0,-1 0-1,1 0 1,0 0 0,0 0 0,-1 0 0,1 0 0,0 1-1,0-1 1,0 1 0,0 0 0,0-1 0,0 1 0,0 0-1,0 0 1,0 0 0,0 0 0,0 0 0,-1 1-1,4 0 1,11 2 46,-1 0 1,1 1-1,21 9 0,-15-5 201,-5-3-197,0-1 0,0-1 1,0-1-1,1 0 0,19-1 0,-36-2-8,-1 0 0,1 0 0,0 0-1,0 0 1,0 0 0,-1-1-1,1 1 1,-1 0 0,1 0 0,-1-1-1,1 1 1,-1 0 0,0-1 0,1 1-1,-1 0 1,0-1 0,0 1-1,0 0 1,0-1 0,0 1 0,-1 0-1,1-1 1,-1-2 0,1-4 226,-2-21-33,-1 0 1,-1 0 0,-2 0-1,-14-44 1,5 18-422,-2-29-4396,13 60 344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5.158"/>
    </inkml:context>
    <inkml:brush xml:id="br0">
      <inkml:brushProperty name="width" value="0.05" units="cm"/>
      <inkml:brushProperty name="height" value="0.05" units="cm"/>
      <inkml:brushProperty name="color" value="#004F8B"/>
    </inkml:brush>
  </inkml:definitions>
  <inkml:trace contextRef="#ctx0" brushRef="#br0">0 1 4978,'0'0'310,"6"16"866,81 251 5225,-43-72-5468,-41-154-956,-2-33-109,-1-28-33,0 3 111,-1 12 25,1 0 0,0 0 0,0-1-1,1 1 1,-1 0 0,1 0 0,3-8-1,-3 11 26,0 0-1,0 1 0,0 0 0,0-1 1,0 1-1,0 0 0,1-1 0,-1 1 1,0 0-1,1 0 0,-1 0 0,1 0 1,0 0-1,-1 0 0,1 1 0,-1-1 0,1 0 1,0 1-1,0 0 0,-1-1 0,1 1 1,0 0-1,0 0 0,0 0 0,-1 0 1,4 0-1,218 8 397,-220-8-369,0-1 0,1 1-1,-1-1 1,0 1 0,0-1 0,0 0 0,0 0-1,0 0 1,0 0 0,0-1 0,-1 1-1,1-1 1,0 0 0,-1 0 0,1 0-1,-1 0 1,0 0 0,0 0 0,1-1 0,-1 1-1,-1-1 1,1 0 0,0 1 0,-1-1-1,1 0 1,-1 0 0,0 0 0,1-4-1,2-6-2,-1 0-1,-1-1 0,0 1 1,0 0-1,-2-20 1,0 31-43,0 0 0,-1-1 0,1 1 1,-1 0-1,1 0 0,-1 0 1,0 0-1,0 0 0,0 0 1,0 0-1,-1 0 0,1 0 1,0 0-1,-1 1 0,1-1 1,-1 1-1,1-1 0,-1 1 1,0-1-1,0 1 0,0 0 1,0 0-1,0 0 0,0 0 1,0 0-1,0 0 0,0 1 1,0-1-1,0 1 0,0-1 1,-1 1-1,1 0 0,0 0 0,0 0 1,-3 0-1,3 1 8,0 0-1,0 0 1,0 0 0,1 0-1,-1 0 1,1 0 0,-1 0-1,0 0 1,1 1 0,0-1-1,-1 1 1,1-1 0,0 1-1,0-1 1,0 1 0,0 0-1,0 0 1,0-1 0,0 1-1,1 0 1,-1 0 0,1 0-1,-1 0 1,1 3 0,-11 51 115,10-46-35,1 0 1,0 1-1,0-1 0,1 0 0,1 0 0,-1 0 0,1 0 0,1 0 0,0 0 0,1 0 0,0-1 1,0 0-1,8 13 0,-8-16-42,0-1 0,1 1 0,-1-1 0,1 0 0,0 0 0,1 0 0,-1-1 0,1 0 0,0 0 0,0 0 0,0-1 0,0 0 0,1 0 0,-1-1 0,1 1 0,0-2 0,0 1 1,0-1-1,0 0 0,10 1 0,-14-3 6,0 1-1,1-1 1,-1 1 0,0-1 0,0 0 0,0 0 0,1 0 0,-1-1 0,0 1 0,-1-1 0,1 0 0,0 0 0,0 0 0,-1 0-1,1 0 1,-1 0 0,0-1 0,1 1 0,-1-1 0,0 0 0,-1 1 0,1-1 0,0 0 0,-1 0 0,0 0 0,2-7 0,4-9 139,-1-1 0,0 0 0,2-24 0,-6 30 1,0 1-272,3-14 305,1 0 0,12-35 0,-15 53-1015,1-1-1,1 1 0,0 0 1,0 1-1,12-15 1,-2 5-4315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5.932"/>
    </inkml:context>
    <inkml:brush xml:id="br0">
      <inkml:brushProperty name="width" value="0.05" units="cm"/>
      <inkml:brushProperty name="height" value="0.05" units="cm"/>
      <inkml:brushProperty name="color" value="#004F8B"/>
    </inkml:brush>
  </inkml:definitions>
  <inkml:trace contextRef="#ctx0" brushRef="#br0">17 326 6627,'0'0'4034,"-1"-14"-3855,-14-220 1768,15 234-1432,5 13-806,9 11 273,0-1 0,34 43 1,-39-55 3,1-1 0,0 0 1,0-1-1,1 0 0,0 0 1,1-1-1,21 12 1,-31-20 3,-1 1 0,1 0 0,-1-1 0,1 1 0,-1-1 0,1 1 0,-1-1 0,1 0 1,-1 0-1,1 1 0,-1-1 0,1 0 0,-1-1 0,1 1 0,0 0 0,-1 0 0,1-1 1,-1 1-1,1-1 0,-1 1 0,1-1 0,-1 1 0,0-1 0,1 0 0,-1 0 0,0 0 1,2-1-1,0-2 2,0 1 0,-1-1 1,1 0-1,-1 1 0,0-1 1,0 0-1,0 0 0,-1 0 1,0 0-1,2-5 0,1-12-63,-1 1 0,-1-1 0,0-26 0,-3 24-472,1 2 2861,14 40-924,-8-8-1338,0 1-1,1-1 1,0 0 0,1 0-1,0-1 1,1 0-1,0-1 1,1 0-1,-1 0 1,2-1 0,-1 0-1,1-1 1,0 0-1,1-1 1,0 0-1,0 0 1,0-2-1,0 1 1,1-2 0,0 0-1,0 0 1,20 1-1,-24-3-57,1-1 0,-1 0-1,0-1 1,0 0 0,0 0-1,0-1 1,0 0 0,0 0-1,0-1 1,-1 0 0,1-1-1,-1 0 1,0 0 0,0-1-1,0 0 1,-1 0 0,0-1-1,0 0 1,0 0 0,0-1-1,-1 1 1,0-1 0,7-12-1,-9 11-81,1 0-1,-2 0 0,1-1 0,-1 1 1,0-1-1,-1 0 0,0 1 1,0-1-1,0-13 0,-1 19 56,-1 0 0,1 0-1,-1 0 1,0 0 0,0 0-1,-1 0 1,1-1 0,-1 1-1,1 0 1,-1 0 0,0 0 0,0 0-1,0 0 1,0 0 0,-1 1-1,1-1 1,-1 0 0,0 1-1,0-1 1,0 1 0,0-1 0,0 1-1,0 0 1,-1 0 0,1 0-1,-1 0 1,1 0 0,-1 1-1,-3-2 1,4 3 46,1-1-1,0 1 1,0 0 0,0 0-1,-1 0 1,1 0 0,0 0-1,0 1 1,0-1-1,-1 0 1,1 1 0,0-1-1,0 0 1,0 1 0,0 0-1,0-1 1,0 1-1,0 0 1,0-1 0,0 1-1,0 0 1,0 0 0,0 0-1,0 0 1,0 0 0,1 0-1,-1 0 1,0 0-1,1 0 1,-1 0 0,1 0-1,0 0 1,-1 0 0,1 0-1,0 1 1,-1-1-1,1 0 1,0 0 0,0 0-1,0 2 1,-6 58 603,6-55-516,0 5 12,0 0-1,0 0 1,1 0 0,1 0-1,0 0 1,0 0 0,1 0-1,0-1 1,9 19 0,-8-22-53,1 1 1,1-1 0,-1 0 0,1 0-1,0 0 1,1-1 0,-1 0-1,1 0 1,1-1 0,-1 0 0,1 0-1,13 6 1,-9-5-373,0-1-1,0 0 1,1-1-1,0 0 1,-1-1-1,1-1 1,0 0-1,1-1 1,-1 0-1,0-1 1,0 0-1,0-1 1,21-4-1,-1-17-4220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6.261"/>
    </inkml:context>
    <inkml:brush xml:id="br0">
      <inkml:brushProperty name="width" value="0.05" units="cm"/>
      <inkml:brushProperty name="height" value="0.05" units="cm"/>
      <inkml:brushProperty name="color" value="#004F8B"/>
    </inkml:brush>
  </inkml:definitions>
  <inkml:trace contextRef="#ctx0" brushRef="#br0">75 0 10453,'0'0'1841,"-74"13"-7860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6.761"/>
    </inkml:context>
    <inkml:brush xml:id="br0">
      <inkml:brushProperty name="width" value="0.05" units="cm"/>
      <inkml:brushProperty name="height" value="0.05" units="cm"/>
      <inkml:brushProperty name="color" value="#004F8B"/>
    </inkml:brush>
  </inkml:definitions>
  <inkml:trace contextRef="#ctx0" brushRef="#br0">92 0 5843,'0'0'210,"0"21"316,0 29 1059,2 1-1,15 80 1,-16-124-1464,45 164 1976,-38-149-2009,0 0 0,1 0 0,1-1 0,1-1-1,21 30 1,-32-50-91,0 0 0,0 0 0,0 0-1,1 1 1,-1-1 0,0 0-1,0 0 1,0 0 0,0 0-1,0 0 1,0 0 0,0 0-1,0 1 1,0-1 0,0 0 0,1 0-1,-1 0 1,0 0 0,0 0-1,0 0 1,0 0 0,0 0-1,0 0 1,1 0 0,-1 0 0,0 0-1,0 0 1,0 0 0,0 0-1,0 0 1,1 0 0,-1 0-1,0 0 1,0 0 0,0 0 0,0 0-1,0 0 1,0 0 0,1 0-1,-1 0 1,0 0 0,0 0-1,0 0 1,0 0 0,0 0-1,0 0 1,1 0 0,-1 0 0,0-1-1,0 1 1,0 0 0,0 0-1,0 0 1,0 0 0,0 0-1,0 0 1,0 0 0,0-1 0,0 1-1,1 0 1,-1 0 0,0 0-1,2-16-289,-4-22-283,0 31 508,0 0-1,-1-1 1,0 1 0,0 1 0,-1-1 0,0 0 0,0 1 0,-1 0 0,1 0 0,-1 0 0,-1 0 0,1 1 0,-1 0 0,0 0 0,0 1-1,0-1 1,-1 1 0,1 1 0,-1-1 0,0 1 0,0 0 0,-1 1 0,1 0 0,0 0 0,-1 0 0,1 1 0,-1 0 0,0 1-1,1-1 1,-9 2 0,13 0 94,0 0 0,0 0 0,1 1-1,-1-1 1,0 1 0,1-1 0,0 1 0,-1 0-1,1 0 1,0 0 0,0 0 0,0 0-1,0 1 1,0-1 0,0 1 0,1-1 0,-1 1-1,1 0 1,0-1 0,0 1 0,0 0-1,0 0 1,-1 4 0,-1 4 119,1 1-1,0 0 1,0 1 0,1 17-1,1-24-103,0 1-1,1-1 0,0 1 1,1-1-1,-1 0 1,1 0-1,0 1 1,1-1-1,-1 0 0,1-1 1,1 1-1,-1 0 1,1-1-1,0 0 0,0 0 1,0 0-1,1 0 1,0-1-1,0 0 0,0 0 1,0 0-1,0 0 1,1-1-1,0 0 0,0 0 1,0-1-1,11 4 1,3 0-13,0 0 0,0-2 1,1 0-1,0-2 0,0 0 1,0-1-1,32-3 0,-47 1-109,0 0 0,0 0 0,0 0 0,0-1 0,0 0 0,-1 0 0,1-1-1,0 1 1,-1-1 0,0 0 0,0-1 0,0 1 0,0-1 0,0 0 0,-1 0 0,1-1 0,-1 1-1,-1-1 1,1 0 0,3-7 0,-1 3-55,-1-1 0,-1 0-1,0-1 1,0 1 0,-1-1 0,0 0 0,-1 0-1,0 0 1,-1 0 0,0-15 843,-1 41 328,0-5-817,0-1 1,1 1 0,0 0-1,0 0 1,1-1-1,1 1 1,6 17-1,-6-22-208,0 1 0,0-1 1,0 0-1,1-1 0,-1 1 0,1-1 0,1 1 0,-1-1 0,0 0 0,1-1 0,0 1 0,0-1 0,0 0 0,9 4 0,-5-3-446,0 0-1,1-1 0,-1-1 0,1 0 1,-1 0-1,11 0 0,14-1-3197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7.117"/>
    </inkml:context>
    <inkml:brush xml:id="br0">
      <inkml:brushProperty name="width" value="0.05" units="cm"/>
      <inkml:brushProperty name="height" value="0.05" units="cm"/>
      <inkml:brushProperty name="color" value="#004F8B"/>
    </inkml:brush>
  </inkml:definitions>
  <inkml:trace contextRef="#ctx0" brushRef="#br0">34 0 3185,'0'0'10517,"-33"4"-15911,33 29 1088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7.634"/>
    </inkml:context>
    <inkml:brush xml:id="br0">
      <inkml:brushProperty name="width" value="0.05" units="cm"/>
      <inkml:brushProperty name="height" value="0.05" units="cm"/>
      <inkml:brushProperty name="color" value="#004F8B"/>
    </inkml:brush>
  </inkml:definitions>
  <inkml:trace contextRef="#ctx0" brushRef="#br0">310 132 6851,'0'0'6067,"-7"-14"-5592,-24-46-35,28 56-399,0 0-1,0 0 1,0 0 0,-1 0 0,1 1-1,-1 0 1,0-1 0,0 1-1,0 1 1,0-1 0,-1 1-1,1-1 1,-1 1 0,1 1 0,-1-1-1,0 0 1,-6 0 0,-4 0-33,0 0 0,-1 1 1,-25 2-1,31-1-3,6 0-4,-1 1 0,1 0 1,0 0-1,0 0 0,-1 0 0,1 1 1,0-1-1,0 1 0,0 0 0,1 0 1,-1 1-1,0-1 0,1 1 0,0 0 1,-1 0-1,1 0 0,0 0 0,1 0 1,-1 1-1,0-1 0,1 1 0,0 0 1,0 0-1,0 0 0,1 0 0,-1 0 1,1 0-1,-1 5 0,0-4 9,1 0-1,0 0 1,0 0 0,1 0-1,0 0 1,0 0 0,0 0-1,0 0 1,1 0 0,-1 0-1,2 0 1,-1 0 0,0 0-1,1 0 1,0-1 0,0 1-1,0-1 1,1 1 0,-1-1-1,1 0 1,0 0 0,0 0-1,1 0 1,4 4-1,4 0-15,1 0-1,0-2 0,0 1 0,1-2 1,0 1-1,0-2 0,0 0 0,0-1 1,1 0-1,-1-1 0,1-1 0,-1 0 1,1-1-1,15-2 0,-27 2 2,1 0-1,0 0 1,-1-1-1,1 0 1,0 0 0,-1 0-1,1 0 1,-1 0-1,1-1 1,-1 1 0,0-1-1,0 0 1,0 0-1,0 0 1,0-1 0,0 1-1,0-1 1,-1 1-1,1-1 1,-1 0 0,0 0-1,0 0 1,0 0-1,0-1 1,-1 1-1,1 0 1,1-5 0,0-3 7,0 0 0,-1 0 0,0 0 1,-1-1-1,0 1 0,-1 0 0,-2-21 1,0 20 412,-1 20-182,0 22-252,4-25 29,-1 0 1,1 1-1,0-1 0,0 0 0,1 0 0,0 0 0,0 0 1,0 0-1,0-1 0,1 1 0,-1-1 0,1 1 0,1-1 1,-1 0-1,0 0 0,1 0 0,0-1 0,0 1 0,0-1 0,0 0 1,1 0-1,-1 0 0,1-1 0,-1 1 0,11 2 0,-2 0-27,0 0-1,1-1 0,0-1 0,0 0 0,0-1 1,0-1-1,0 0 0,23-1 0,-33-1-40,1 0-1,0 0 0,0 0 1,0 0-1,-1-1 0,1 0 1,0 0-1,-1 0 0,0 0 1,1-1-1,-1 1 0,0-1 1,-1 0-1,1-1 0,0 1 1,-1-1-1,0 1 0,1-1 1,-2 0-1,1 0 0,0 0 1,-1-1-1,0 1 0,0-1 1,3-7-1,-1-1 7,-1-2 0,0 1 1,0 0-1,-1 0 0,-1-1 0,-1 1 1,-1-22-1,-1 49 483,0 0 0,1 0-1,1 0 1,0 0 0,1-1 0,1 1 0,4 23 0,-2-29-503,-1-1 1,1 1-1,0-1 1,0 0-1,1 0 1,0-1-1,0 1 1,0-1-1,1 0 1,-1 0 0,1-1-1,11 7 1,-11-8-478,0 0 0,0 0 0,1-1 0,-1 0 0,0 0 0,1 0 0,-1-1 0,13 1 0,9-2-3346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25.370"/>
    </inkml:context>
    <inkml:brush xml:id="br0">
      <inkml:brushProperty name="width" value="0.05" units="cm"/>
      <inkml:brushProperty name="height" value="0.05" units="cm"/>
      <inkml:brushProperty name="color" value="#33CCFF"/>
    </inkml:brush>
  </inkml:definitions>
  <inkml:trace contextRef="#ctx0" brushRef="#br0">459 607 1617,'0'0'4663,"-18"-9"-4295,-60-27 35,69 32-288,0 1-1,-1 0 1,1 1-1,0 0 0,-1 0 1,1 1-1,-1 0 1,0 1-1,1 0 1,-13 1-1,-11 1 185,24-2-225,0 0-1,0 1 1,0 0 0,0 0-1,1 1 1,-1 1-1,0-1 1,1 1-1,0 1 1,-1-1-1,1 2 1,0-1 0,1 1-1,-1 0 1,1 0-1,0 1 1,1 0-1,-1 0 1,1 1-1,0 0 1,1 0 0,-1 0-1,2 1 1,-1 0-1,1-1 1,0 2-1,0-1 1,1 0-1,1 1 1,-1 0 0,1-1-1,0 1 1,1 0-1,0 10 1,0-12-23,1 0 0,0 1 0,0-1 0,1 0 0,0 0 0,0 0 0,1 0 0,0 0 0,0 0 0,0-1 0,1 1 0,0-1 0,6 10 0,-4-10-16,0 0 1,1 0 0,0 0-1,0-1 1,1 0 0,-1 0-1,1-1 1,0 0 0,0 0-1,0 0 1,16 4 0,-3-1 3,0-1 1,0-1-1,1-1 1,-1 0 0,1-2-1,0-1 1,0 0-1,0-1 1,0-1-1,0-2 1,0 0 0,-1-1-1,1 0 1,-1-2-1,0-1 1,-1 0-1,0-2 1,0 0 0,0-1-1,-1 0 1,-1-2-1,0 0 1,23-21-1,-20 14-44,-2-1 0,1 0 0,-2-2 0,-1 0 0,-1 0 0,0-1 0,-2-1 0,-1-1 0,-1 0 0,-1 0 0,-1-1 0,-1 0 0,-2-1 0,0 1 0,-2-1 0,2-51 0,-5 46-194,-2-1 0,-1 1 0,-9-50-1,8 69 79,0-1-1,-1 1 1,-1 0-1,0 1 1,-1-1 0,0 1-1,-1 0 1,-1 0-1,1 1 1,-2 0-1,-9-10 1,16 19 112,0 0 1,1 0 0,-1 0 0,0 1-1,0-1 1,0 1 0,0-1-1,0 1 1,0 0 0,-1-1 0,1 1-1,0 0 1,-1 1 0,1-1 0,-1 0-1,1 1 1,-1-1 0,1 1-1,-1 0 1,1 0 0,-1 0 0,-4 1-1,4 0-6,0 0 0,0 1-1,-1-1 1,1 1 0,0 0 0,0 0-1,1 0 1,-1 1 0,0-1-1,1 1 1,-1-1 0,1 1 0,0 0-1,-2 3 1,-7 12-10,2 1-1,0 0 1,1 0 0,-7 24-1,15-42 31,-15 50 239,3 1 0,1 0 0,-3 60 0,5 160 669,9-257-886,1-1 1,0 0-1,1 0 1,4 16-1,-5-26-22,0 0-1,1 0 0,-1 0 0,0-1 1,1 1-1,0 0 0,0-1 1,0 1-1,1-1 0,-1 0 0,1 0 1,-1 1-1,1-2 0,0 1 1,0 0-1,1-1 0,-1 1 0,7 2 1,-8-4-4,0 0 0,1-1 0,-1 1-1,0-1 1,1 0 0,-1 0 0,0 0 0,1 0 0,-1 0 0,1 0 0,-1-1 0,0 1 0,1-1 0,-1 0 0,0 0 0,0 1 0,1-1-1,-1-1 1,0 1 0,0 0 0,0 0 0,0-1 0,-1 1 0,4-3 0,4-6-2,0 1-1,0-2 1,9-13 0,-5 6-33,23-30-173,-21 26 61,2 1-1,0 1 1,37-35-1,-53 55 154,-1 0 0,0-1-1,1 1 1,-1 0 0,0 0-1,0 0 1,1 0 0,-1 0-1,0 0 1,1-1 0,-1 1-1,0 0 1,1 0-1,-1 0 1,0 0 0,1 0-1,-1 0 1,0 0 0,1 0-1,-1 0 1,0 0 0,1 1-1,-1-1 1,0 0 0,1 0-1,-1 0 1,0 0 0,1 0-1,-1 1 1,0-1 0,0 0-1,1 0 1,-1 1-1,0-1 1,0 0 0,1 0-1,-1 1 1,0-1 0,0 0-1,0 0 1,1 1 0,-1-1-1,0 0 1,0 1 0,0-1-1,0 0 1,0 1 0,0-1-1,0 0 1,0 1 0,5 23 18,-4-19 72,1 8 92,1 0 0,1 0-1,0 0 1,0-1 0,1 1 0,1-1 0,11 18 0,-13-25-357,0 0 0,0-1 1,1 1-1,-1-1 0,1 0 1,0 0-1,0-1 0,1 0 0,-1 1 1,1-2-1,-1 1 0,1-1 1,0 0-1,0 0 0,0 0 1,0-1-1,0 0 0,11 1 0,35-1-2475,4-1-871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2.296"/>
    </inkml:context>
    <inkml:brush xml:id="br0">
      <inkml:brushProperty name="width" value="0.05" units="cm"/>
      <inkml:brushProperty name="height" value="0.05" units="cm"/>
      <inkml:brushProperty name="color" value="#F6630D"/>
    </inkml:brush>
  </inkml:definitions>
  <inkml:trace contextRef="#ctx0" brushRef="#br0">441 0 9108,'0'0'5603,"-107"2"-5603,59 28 800,-6 11-608,-2 15-192,-4 9-1665,0-3-1888,4-6-1762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8.024"/>
    </inkml:context>
    <inkml:brush xml:id="br0">
      <inkml:brushProperty name="width" value="0.05" units="cm"/>
      <inkml:brushProperty name="height" value="0.05" units="cm"/>
      <inkml:brushProperty name="color" value="#004F8B"/>
    </inkml:brush>
  </inkml:definitions>
  <inkml:trace contextRef="#ctx0" brushRef="#br0">1 0 5731,'0'0'7654,"9"16"-6531,-2-5-941,61 88 1181,-60-88-1296,2 0 0,0-1 0,0 0 0,0-1 0,1 0 0,1 0 0,17 10 0,-16-14-89,0 1 0,0-2 0,1 0 0,-1 0 0,1-1 0,0-1 0,0-1 0,0 0 0,0 0 0,0-1 0,0-1 0,-1 0 0,15-4 0,-21 4-67,-1 0-1,0-1 1,0 0 0,0 0 0,0-1 0,0 1-1,0-1 1,-1 0 0,1-1 0,-1 1 0,0-1-1,0 0 1,0-1 0,0 1 0,-1-1 0,0 0-1,0 0 1,0 0 0,-1-1 0,1 1 0,-1-1-1,-1 0 1,1 1 0,-1-1 0,0-1 0,0 1-1,-1 0 1,0 0 0,0-1 0,0-6 0,0 5 143,-2-41-410,1 48 408,0 0-1,-1-1 1,1 1-1,0 0 1,0 0-1,-1-1 1,1 1-1,0 0 1,-1 0-1,1 0 1,-1 0-1,1 0 1,-1 0-1,0-1 1,0 2-1,1-1 1,-1 0-1,0 0 1,0 0-1,0 0 1,0 0-1,0 1 1,0-1-1,0 0 1,0 1-1,0-1 1,0 1-1,-1-1 1,1 1-1,0-1 1,0 1-1,-2 0 0,2 0 10,0 1 0,0 0-1,0-1 1,0 1-1,0 0 1,0-1-1,0 1 1,0 0 0,0 0-1,0 0 1,1 0-1,-1 0 1,0 0-1,1 0 1,-1 0-1,1 0 1,-1 1 0,1-1-1,-1 0 1,1 0-1,0 0 1,0 0-1,-1 1 1,1 1-1,-5 36 398,5-36-335,-1 5-25,0 1 0,1 0-1,0 1 1,1-1 0,0-1 0,0 1 0,1 0 0,0 0 0,0 0-1,1-1 1,6 14 0,-6-18-194,0 1 0,0-1 0,1 1 0,0-1 1,-1 0-1,1-1 0,0 1 0,1-1 0,-1 0 0,1 0 0,-1 0 0,1 0 0,0-1 0,0 0 0,0 0 0,1 0 0,-1 0 0,0-1 0,1 0 0,7 0 0,-11 0-48,2-1-546,0 1 0,0-1 1,0 1-1,1-1 0,-1 0 0,0-1 1,0 1-1,8-3 0,-4-7-6100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8.383"/>
    </inkml:context>
    <inkml:brush xml:id="br0">
      <inkml:brushProperty name="width" value="0.05" units="cm"/>
      <inkml:brushProperty name="height" value="0.05" units="cm"/>
      <inkml:brushProperty name="color" value="#004F8B"/>
    </inkml:brush>
  </inkml:definitions>
  <inkml:trace contextRef="#ctx0" brushRef="#br0">0 1 12630,'0'0'672,"11"48"-7315,-11-37 2497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9.148"/>
    </inkml:context>
    <inkml:brush xml:id="br0">
      <inkml:brushProperty name="width" value="0.05" units="cm"/>
      <inkml:brushProperty name="height" value="0.05" units="cm"/>
      <inkml:brushProperty name="color" value="#004F8B"/>
    </inkml:brush>
  </inkml:definitions>
  <inkml:trace contextRef="#ctx0" brushRef="#br0">0 250 7379,'0'0'3213,"20"11"-1543,-2 0-1325,-10-5-211,0-1 0,1 0 0,0 0 1,0-1-1,0 0 0,1-1 0,-1 0 0,1 0 1,0-1-1,0 0 0,20 1 0,-12-3 143,0 0 1,0-2-1,0 0 0,0 0 0,0-2 1,0 0-1,28-12 0,-38 13-271,0-1 0,0 0-1,-1 0 1,0-1 0,0 0-1,0 0 1,0-1 0,-1 0 0,0 0-1,0-1 1,-1 1 0,0-1-1,0 0 1,-1-1 0,1 1-1,-1-1 1,-1 0 0,5-12 0,-7 14-107,0 0 0,1 1 1,-2-1-1,1 0 0,-1 0 1,0 0-1,0 0 0,0 1 1,-1-1-1,0 0 0,0 0 1,0 1-1,-1-1 0,0 1 1,0-1-1,0 1 0,-1 0 1,0-1-1,-6-7 0,6 9 64,0 1-1,0 0 1,0 0-1,-1 0 1,1 0-1,-1 0 1,0 1-1,1 0 1,-1-1-1,0 1 1,-1 1 0,1-1-1,0 1 1,0-1-1,-1 1 1,1 1-1,-1-1 1,1 1-1,0-1 1,-1 1-1,1 0 1,-1 1-1,1-1 1,-1 1-1,1 0 1,-7 2-1,8-2 46,0 1 0,0 0 0,0 0 0,0 0 0,0 0 0,1 0 0,-1 1 0,1-1 0,0 1 0,-1-1 1,1 1-1,0 0 0,1 0 0,-1 0 0,0 0 0,1 0 0,0 1 0,0-1 0,0 0 0,-1 4 0,-2 8 211,1 0 0,1 1 1,-2 15-1,3-21-103,1 0 0,0-1 0,0 1 0,1 0 0,0-1 0,0 1 0,1 0 0,0-1 0,5 10 0,-5-13-70,1-1 0,1 0-1,-1 0 1,1-1 0,-1 1 0,1-1 0,1 0 0,-1 0 0,0 0 0,1 0-1,0-1 1,0 0 0,0 0 0,0 0 0,1-1 0,6 3 0,9 2-840,1-1 0,0-1 1,-1-1-1,1-1 1,1-1-1,-1-1 1,0-1-1,0-1 0,0 0 1,23-6-1,-6-7-3682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39.511"/>
    </inkml:context>
    <inkml:brush xml:id="br0">
      <inkml:brushProperty name="width" value="0.05" units="cm"/>
      <inkml:brushProperty name="height" value="0.05" units="cm"/>
      <inkml:brushProperty name="color" value="#004F8B"/>
    </inkml:brush>
  </inkml:definitions>
  <inkml:trace contextRef="#ctx0" brushRef="#br0">49 327 4258,'0'0'6774,"-2"-18"-4928,0 13-1706,0-1 1,0 1 0,-1 0-1,0-1 1,0 1-1,-4-5 1,4 7 29,1-1 0,-1 1 0,1-1 0,0 0 0,0 0 0,0 0-1,0 0 1,1 0 0,-1-1 0,1 1 0,0 0 0,0-8 0,18 12 14,13 8-148,1 2-1,30 15 1,31 10 95,-87-34-110,9 4 32,-1-1 1,1-1-1,0 0 1,28 2-1,-42-6-32,1 1 0,0 0 0,-1-1 1,1 1-1,-1 0 0,1-1 0,-1 1 0,1-1 0,-1 1 1,1-1-1,-1 1 0,1-1 0,-1 0 0,1 1 0,-1-1 0,0 1 1,0-1-1,1 0 0,-1 1 0,0-1 0,0 0 0,0 1 0,1-1 1,-1 0-1,0 0 0,0 1 0,0-1 0,0 0 0,-1 0 1,1-31 7,0 23 17,-1-115 393,0 62-2030,1 0-5968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40.044"/>
    </inkml:context>
    <inkml:brush xml:id="br0">
      <inkml:brushProperty name="width" value="0.05" units="cm"/>
      <inkml:brushProperty name="height" value="0.05" units="cm"/>
      <inkml:brushProperty name="color" value="#004F8B"/>
    </inkml:brush>
  </inkml:definitions>
  <inkml:trace contextRef="#ctx0" brushRef="#br0">0 173 2193,'0'0'2817,"21"5"-573,15 4-863,0-3 0,72 4 0,-104-10-1292,0 0 0,1 0 0,-1 0 1,0-1-1,1 1 0,-1-1 0,0-1 0,0 1 0,0 0 0,0-1 0,0 0 0,0 0 0,0 0 0,-1 0 0,1-1 0,-1 0 0,1 1 1,-1-1-1,0 0 0,0-1 0,0 1 0,-1 0 0,1-1 0,-1 0 0,0 1 0,0-1 0,0 0 0,0 0 0,-1 0 0,0 0 0,1-1 1,-1 1-1,-1 0 0,1 0 0,-1-1 0,0 1 0,0 0 0,0-1 0,0 1 0,-1 0 0,0-1 0,0 1 0,-1-5 0,0 5-101,0 0-1,0 1 1,0-1-1,0 0 0,-1 1 1,1 0-1,-1-1 1,0 1-1,0 0 1,0 1-1,-1-1 0,1 1 1,-1-1-1,1 1 1,-1 0-1,0 0 1,-4-2-1,-1 1-49,1 0 0,-1 1-1,0-1 1,0 1 0,1 1 0,-19-1 0,24 2 48,1 0 0,0 0 0,-1 1 0,1-1 1,0 1-1,-1-1 0,1 1 0,0 0 0,0 0 1,0 0-1,0 0 0,0 0 0,0 1 0,0-1 1,0 0-1,0 1 0,0 0 0,1-1 0,-3 4 0,0 0 25,1-1 0,1 1 0,-1 0 0,1 0 0,0 1-1,0-1 1,0 0 0,-1 7 0,1 3 91,0-1-1,1 1 1,0-1 0,1 1 0,4 26 0,-2-34-70,0 1 0,1-1 0,-1 0 0,2 0 0,-1 0 1,1 0-1,0 0 0,0-1 0,1 1 0,0-1 0,0-1 0,0 1 0,1-1 0,0 0 0,0 0 1,0 0-1,0-1 0,1 0 0,0 0 0,0-1 0,0 1 0,14 3 0,-1-1 19,1 0 0,0-2 0,-1 0-1,2-1 1,-1-1 0,0-1 0,26-2-1,-40 0-123,1 0-1,0-1 0,-1 0 0,0 0 0,1-1 1,-1 0-1,0 0 0,0-1 0,-1 0 0,1 0 1,-1 0-1,1-1 0,-2 0 0,1 0 0,0-1 0,-1 1 1,0-1-1,0 0 0,-1-1 0,0 1 0,4-9 1,0 1-183,-2 0 1,0-1-1,0 0 1,-2 0 0,1 0-1,-2 0 1,0-1-1,-1 1 1,0-22 0,-2-28 2560,0 68-2089,0 5-173,1 0 0,-1 0 0,1 0 1,1 0-1,0 0 0,0-1 0,0 1 1,1-1-1,0 1 0,1-1 0,-1 0 1,1 0-1,1 0 0,-1-1 0,1 0 1,0 0-1,11 10 0,-8-10-277,0 0 1,0 0-1,1-1 0,0 1 0,0-2 0,1 0 1,-1 0-1,1 0 0,0-1 0,0-1 1,0 0-1,0 0 0,19 0 0,-22-2-47,16 2-1364,-1-2-1,34-4 0,2-12-2463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40.945"/>
    </inkml:context>
    <inkml:brush xml:id="br0">
      <inkml:brushProperty name="width" value="0.05" units="cm"/>
      <inkml:brushProperty name="height" value="0.05" units="cm"/>
      <inkml:brushProperty name="color" value="#004F8B"/>
    </inkml:brush>
  </inkml:definitions>
  <inkml:trace contextRef="#ctx0" brushRef="#br0">336 77 176,'0'0'670,"-8"-8"-473,-25-21-152,21 21-2333,-8 5 15948,14-2-11881,1 2-1706,0 0 1,0 1-1,0-1 1,-1 1-1,1 0 1,-1 0-1,1 1 1,-1 0-1,0 0 1,1 0-1,-1 0 1,-7 1-1,2 0-73,1 0-1,0 0 0,-1 1 1,1 1-1,-21 5 1,26-5 45,-1 0 1,1 1-1,0 0 0,0 0 1,0 0-1,0 0 1,1 1-1,0 0 0,-1 0 1,1 0-1,0 1 0,1-1 1,-1 1-1,1 0 0,0 0 1,-4 7-1,4-2-1,-1-1 0,1 1 1,1-1-1,0 1 0,0 0 0,1 0 0,0-1 0,1 19 0,0-24-41,1-1 0,0 0-1,-1 0 1,1 1 0,0-1-1,1 0 1,-1 0 0,1 0-1,-1 0 1,1-1 0,0 1-1,0 0 1,0-1 0,0 1-1,0-1 1,1 0 0,-1 1-1,1-1 1,0 0 0,-1-1-1,1 1 1,0 0 0,0-1-1,0 0 1,0 0 0,0 0-1,0 0 1,1 0 0,-1 0-1,4 0 1,14 2-60,1-1 0,0 0 0,33-2 0,-32-1-59,-3 1 70,-1 1 0,0 0 0,0 1 0,35 9 0,-45-8 47,1 1 0,-1 0-1,0 0 1,0 1 0,-1 0 0,1 0-1,-1 1 1,-1 1 0,1-1-1,-1 1 1,9 10 0,-3-1 62,0 2 1,-1 0-1,-1 0 1,-1 1-1,0 0 1,-2 1 0,0 0-1,8 31 1,-9-20 5,-1 0 0,-2 0 0,-1 0 0,-1 1 1,-3 34-1,1-62-65,-1-1 0,1 1-1,-1-1 1,0 0 0,0 1 0,0-1 0,0 0 0,0 0 0,-1 0 0,0 0 0,1 0 0,-1 0 0,0 0-1,0 0 1,-1-1 0,1 1 0,-1-1 0,1 0 0,-1 1 0,0-1 0,1 0 0,-1-1 0,0 1 0,0 0-1,-1-1 1,1 0 0,0 0 0,0 0 0,-1 0 0,1 0 0,0-1 0,-1 1 0,1-1 0,-7 0-1,3 0-29,0 0 0,0-1 0,0 1-1,0-1 1,0-1 0,1 1 0,-1-1-1,0-1 1,1 1 0,0-1 0,-1 0-1,1 0 1,0-1 0,1 0 0,-1 0-1,-8-8 1,9 5-20,0 0 0,0 0-1,1-1 1,0 1 0,0-1 0,1 0-1,0 0 1,0 0 0,1 0-1,0-1 1,1 1 0,-1-12 0,1 13 33,1 0 1,0-1 0,0 1-1,1 0 1,-1 0-1,2 0 1,-1 0 0,1 0-1,0 0 1,1 0 0,-1 1-1,1-1 1,1 1 0,7-12-1,3 3-13,-1 0-1,2 1 1,0 1-1,0 1 1,2 0-1,23-13 1,112-47-422,-117 58 436,0-1 1,-1-2-1,-1-1 1,58-42-1,-86 55 2,1 1 0,-1-1 1,0-1-1,-1 1 0,1-1 0,-1 1 0,0-1 0,-1 0 0,1-1 1,-1 1-1,0-1 0,-1 1 0,0-1 0,0 0 0,0 0 0,-1 0 0,0 0 1,0 0-1,-1 0 0,0-14 0,-1 15-21,0 0-1,-1 0 1,0 0-1,0 0 1,0 0 0,0 1-1,-1-1 1,0 1 0,0-1-1,-1 1 1,0 0-1,0 0 1,0 1 0,0-1-1,0 1 1,-1 0-1,0 0 1,0 0 0,0 1-1,-1 0 1,1 0 0,-1 0-1,-9-3 1,9 3 27,1 1 0,-1 0 0,0 1 0,1-1 0,-1 1 0,0 0 0,0 1 0,0-1-1,0 1 1,0 0 0,0 1 0,0-1 0,1 1 0,-1 0 0,0 1 0,0-1 0,1 1 0,-1 0 0,1 1 0,-1-1 0,1 1 0,0 0 0,0 1 0,0-1 0,1 1 0,-1 0 0,-5 6 0,5-3 152,-1 1 0,1 0 0,1 0 0,-1 1 0,1-1 0,1 1 0,0 0 0,0-1 0,0 2 0,1-1 0,1 0 0,0 0 0,0 1 0,0-1 0,1 0 1,3 16-1,-2-20-127,0 0 0,0 0 0,1 0 1,0-1-1,0 1 0,1-1 1,-1 0-1,1 1 0,0-1 1,0 0-1,0-1 0,0 1 1,1 0-1,0-1 0,-1 0 0,1 0 1,0 0-1,1 0 0,-1-1 1,0 0-1,1 0 0,0 0 1,-1 0-1,1 0 0,8 0 1,9 4-293,0-2 0,0-1 0,0 0 0,31-2 0,-45 0-346,0-1-1,0 0 1,0-1-1,0 0 1,0 0-1,-1-1 1,1 1-1,0-2 1,-1 1-1,9-5 1,21-20-6757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41.271"/>
    </inkml:context>
    <inkml:brush xml:id="br0">
      <inkml:brushProperty name="width" value="0.05" units="cm"/>
      <inkml:brushProperty name="height" value="0.05" units="cm"/>
      <inkml:brushProperty name="color" value="#004F8B"/>
    </inkml:brush>
  </inkml:definitions>
  <inkml:trace contextRef="#ctx0" brushRef="#br0">396 0 7475,'0'0'1153,"-122"28"-1073,68-2 2257,9 0-640,5 2-1617,5 2-80,4 0-1249,2 0-832,6-10-896,7-9-2626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41.633"/>
    </inkml:context>
    <inkml:brush xml:id="br0">
      <inkml:brushProperty name="width" value="0.05" units="cm"/>
      <inkml:brushProperty name="height" value="0.05" units="cm"/>
      <inkml:brushProperty name="color" value="#004F8B"/>
    </inkml:brush>
  </inkml:definitions>
  <inkml:trace contextRef="#ctx0" brushRef="#br0">0 0 7684,'0'0'3313,"27"144"-1344,-12-81-720,3 1-897,3-3-192,2-5-160,-1-9-80,-1-12-737,-6-11-1184,-7-9-864,-4-11 208</inkml:trace>
  <inkml:trace contextRef="#ctx0" brushRef="#br0" timeOffset="1">201 293 4370,'0'0'7764,"118"17"-6276,-85 9-79,0 2-1169,0 2-192,1-4-48,-3-4-1873,-9-9-2033,-9-13-3153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41.978"/>
    </inkml:context>
    <inkml:brush xml:id="br0">
      <inkml:brushProperty name="width" value="0.05" units="cm"/>
      <inkml:brushProperty name="height" value="0.05" units="cm"/>
      <inkml:brushProperty name="color" value="#004F8B"/>
    </inkml:brush>
  </inkml:definitions>
  <inkml:trace contextRef="#ctx0" brushRef="#br0">0 0 5122,'0'0'7076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42.320"/>
    </inkml:context>
    <inkml:brush xml:id="br0">
      <inkml:brushProperty name="width" value="0.05" units="cm"/>
      <inkml:brushProperty name="height" value="0.05" units="cm"/>
      <inkml:brushProperty name="color" value="#004F8B"/>
    </inkml:brush>
  </inkml:definitions>
  <inkml:trace contextRef="#ctx0" brushRef="#br0">0 302 4818,'0'0'1054,"24"3"211,39 6 405,0-3 1,0-2 0,70-5 0,-129 0-1651,0 1 0,0-1 0,0 0 0,0 0 0,0 0 0,0-1 0,0 0 0,-1 1 0,1-1 0,-1 0 0,1 0 0,-1-1 0,0 1 0,0-1 0,0 0 0,0 0 0,0 0 0,-1 0 0,1 0 0,-1 0 0,0-1 0,0 0 0,0 1 0,0-1 1,-1 0-1,2-4 0,1-7-35,-2 0 0,1 0 0,-2 0 0,0 0 0,-2-24 0,0 32-18,0 0 1,0 1 0,0 0-1,-1-1 1,0 1 0,0 0-1,-1 0 1,0 0 0,0 0-1,0 0 1,-1 1 0,0 0-1,0-1 1,0 1 0,-1 1 0,1-1-1,-1 1 1,0 0 0,0 0-1,-1 0 1,1 0 0,-1 1-1,0 0 1,0 0 0,0 1-1,0 0 1,-1 0 0,1 0-1,0 1 1,-1 0 0,1 0 0,-1 1-1,0-1 1,1 1 0,-12 2-1,13 0 33,1 0-1,-1 0 0,1 1 0,0-1 0,0 1 1,0 0-1,1 0 0,-1 1 0,1-1 0,-1 1 1,1-1-1,0 1 0,0 0 0,1 0 0,-1 0 1,1 1-1,0-1 0,0 1 0,-2 6 0,-3 12 234,0 0-1,-6 37 0,5-1 588,3 1 0,3-1 1,5 74-1,-2-114-875,2-1 1,-1 1-1,2-1 0,1 0 1,0 0-1,1 0 0,1-1 1,1 0-1,0 0 0,1-1 1,18 24-1,-15-30-3148,-3-15-1931,-2-15-429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4.962"/>
    </inkml:context>
    <inkml:brush xml:id="br0">
      <inkml:brushProperty name="width" value="0.05" units="cm"/>
      <inkml:brushProperty name="height" value="0.05" units="cm"/>
      <inkml:brushProperty name="color" value="#F6630D"/>
    </inkml:brush>
  </inkml:definitions>
  <inkml:trace contextRef="#ctx0" brushRef="#br0">401 43 4946,'0'0'6320,"-1"-9"-5781,0 5-462,-2-19 105,1 17-104,0 12 10,-9 374 1934,11-362-1989,2 1 1,0-1-1,1 0 0,1 0 1,1 0-1,0 0 0,14 28 1,-95-100-2556,35 27 2087,-69-32-1,94 51 559,-1 1 0,0 1 1,0 0-1,-1 2 0,0 0 1,0 0-1,-27 0 0,43 4-105,1 0 1,0 1-1,-1-1 0,1 0 0,0 1 1,0-1-1,-1 1 0,1-1 0,0 1 1,0 0-1,0-1 0,0 1 0,0 0 1,0 0-1,0 0 0,0 0 0,0 0 1,0 0-1,1 0 0,-1 0 0,0 0 1,1 0-1,-1 0 0,1 1 0,-1-1 1,1 0-1,-1 0 0,1 1 0,0-1 1,0 0-1,-1 0 0,1 1 0,0 2 1,2 51 441,-1-48-340,-1-1-76,1 0 1,0 0-1,1 0 1,0-1 0,0 1-1,0-1 1,0 1-1,1-1 1,0 0-1,0 0 1,0 0 0,1 0-1,6 7 1,-2-5 1,0 0 0,0 0 0,1-1 1,-1-1-1,1 1 0,0-1 1,14 5-1,1-2-188,1 0 0,0-2 1,1 0-1,-1-2 0,42 2 1,-33-4-1329,0-2 0,0-1 0,33-5 0,10-18-4602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43.002"/>
    </inkml:context>
    <inkml:brush xml:id="br0">
      <inkml:brushProperty name="width" value="0.05" units="cm"/>
      <inkml:brushProperty name="height" value="0.05" units="cm"/>
      <inkml:brushProperty name="color" value="#004F8B"/>
    </inkml:brush>
  </inkml:definitions>
  <inkml:trace contextRef="#ctx0" brushRef="#br0">0 160 7043,'0'0'2268,"7"17"-787,24 58-385,-28-68-964,0-1-1,1 0 1,-1 1 0,1-2-1,0 1 1,1 0-1,0-1 1,0 0 0,0 0-1,0 0 1,1-1-1,-1 0 1,1 0 0,0 0-1,1-1 1,-1 0-1,9 3 1,1-1 17,0-2-1,0 0 1,1-1-1,-1-1 1,25-1-1,-37 0-175,0 0-1,0-1 1,0 1-1,0-1 1,-1 0-1,1 0 1,0-1-1,0 1 1,-1-1-1,1 0 0,-1 0 1,1 0-1,-1 0 1,0 0-1,0-1 1,0 1-1,0-1 1,0 0-1,-1 0 1,1 0-1,-1 0 1,0-1-1,0 1 1,0-1-1,0 1 1,-1-1-1,1 0 1,-1 1-1,0-1 1,1-5-1,2-12-384,0 0 0,-2 0 0,0 0 0,-2-27 0,0 43 351,0 5 498,0 23 433,0-17-793,0-1 1,-1 1-1,2-1 1,-1 1 0,1-1-1,-1 0 1,2 1-1,-1-1 1,0 0-1,1 0 1,0 1-1,0-1 1,1-1-1,0 1 1,-1 0 0,1-1-1,1 1 1,-1-1-1,1 0 1,0 0-1,0 0 1,0-1-1,0 1 1,0-1-1,1 0 1,0 0 0,-1-1-1,1 1 1,7 1-1,-3 0-40,1-1-1,0 0 1,0 0-1,0-1 1,0-1-1,1 0 0,-1 0 1,0-1-1,1 0 1,-1-1-1,0 0 1,1-1-1,-1 0 1,19-6-1,-23 5-177,0 0-1,0 0 1,0 0 0,0 0 0,-1-1-1,1 0 1,-1 0 0,0 0-1,-1-1 1,1 0 0,-1 0 0,0 0-1,0 0 1,0-1 0,-1 1-1,0-1 1,0 0 0,0 0 0,-1 0-1,0 0 1,0-1 0,0 1-1,-1-1 1,1-9 0,-1-38 26,2 61 523,1 4-330,0-1 0,1 0 0,0 0 0,1-1-1,0 1 1,0-1 0,1 0 0,0-1-1,1 0 1,0 0 0,0-1 0,0 0 0,1 0-1,0-1 1,1 0 0,-1 0 0,1-1 0,0-1-1,1 1 1,-1-2 0,1 1 0,0-2 0,-1 1-1,17 0 1,-4-1-43,-1-1 0,0-2 0,1 0 0,-1-1 0,0-1 0,0-1 0,23-8 0,-35 9-36,1-2 0,0 1 0,-1-1 0,0-1 0,0 1 0,0-2 0,-1 0 0,0 0 0,0 0 0,-1-1 0,0 0 0,-1-1 0,1 0 0,-1 0 0,9-17 0,-13 22-4,-1-1-1,0 1 1,0 0-1,0-1 1,0 1-1,-1-1 1,0 0-1,0 1 1,0-1-1,-1 0 1,1 0 0,-1 0-1,0 0 1,0 1-1,-1-1 1,0 0-1,1 0 1,-2 1-1,1-1 1,-3-6-1,2 8 6,0 0 1,-1-1-1,1 1 1,-1 0-1,0 0 0,0 1 1,0-1-1,0 1 0,-1-1 1,1 1-1,0 0 0,-1 0 1,0 1-1,1-1 0,-1 1 1,0-1-1,0 1 1,0 0-1,0 1 0,0-1 1,0 1-1,0 0 0,-7 0 1,6 1 33,1 0 1,-1 0 0,1 0-1,0 0 1,-1 1-1,1 0 1,0 0 0,0 0-1,0 1 1,0-1 0,0 1-1,1 0 1,-1 0 0,1 0-1,-1 0 1,1 1-1,0-1 1,1 1 0,-1 0-1,1 0 1,-1 0 0,1 0-1,0 0 1,1 1 0,-2 4-1,0-2 51,0 0 1,1 0-1,0 0 0,0 1 1,1-1-1,0 1 0,0-1 0,1 1 1,0 0-1,0-1 0,1 1 1,0-1-1,0 1 0,1-1 0,2 9 1,1-10-6,-1 1 0,1-1 0,0 0 0,0-1 0,0 1 1,1-1-1,0 0 0,0 0 0,0-1 0,0 1 0,1-2 0,0 1 1,0-1-1,0 0 0,0 0 0,13 3 0,8 1 167,0 0 0,1-2 0,32 1 0,-40-4-194,-1 0-42,0 0-1,0-1 1,0-2 0,0 0 0,24-4-1,-24-6-820,-18 4-1624,-14 2-1426,-13 1-2535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7:51.512"/>
    </inkml:context>
    <inkml:brush xml:id="br0">
      <inkml:brushProperty name="width" value="0.05" units="cm"/>
      <inkml:brushProperty name="height" value="0.05" units="cm"/>
      <inkml:brushProperty name="color" value="#004F8B"/>
    </inkml:brush>
  </inkml:definitions>
  <inkml:trace contextRef="#ctx0" brushRef="#br0">0 125 1185,'0'0'5647,"13"0"-5473,103-8 1503,-1-5 0,130-32-1,-157 28-834,-12-1-351,42-6-94,-126 24-3697,-11 0-555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31.660"/>
    </inkml:context>
    <inkml:brush xml:id="br0">
      <inkml:brushProperty name="width" value="0.05" units="cm"/>
      <inkml:brushProperty name="height" value="0.05" units="cm"/>
      <inkml:brushProperty name="color" value="#004F8B"/>
    </inkml:brush>
  </inkml:definitions>
  <inkml:trace contextRef="#ctx0" brushRef="#br0">1 135 352,'0'0'12937,"43"-26"-12436,-24 17-360,-4 1-124,2 1 1,-1 0 0,1 1-1,0 1 1,0 1 0,23-3-1,237-26-17,175 10-16,-416 23 17,234 7 35,-218-3-31,-1 3 1,1 2 0,58 19-1,255 95-17,-77-24 126,-177-62-21,183 87 0,-246-99-47,-2 2 0,-1 2 1,-1 3-1,-2 1 0,-1 1 0,40 45 0,-38-29 162,-3 0 0,-1 3 0,45 84 0,-30-32 713,40 112-1,-91-210-528,2 9-1635,-6-16 1134,1 0 1,0 1 0,0-1 0,0 0-1,-1 1 1,1-1 0,0 0 0,0 1-1,-1-1 1,1 0 0,0 0 0,-1 1-1,1-1 1,0 0 0,-1 0 0,1 0-1,-1 1 1,1-1 0,0 0-1,-1 0 1,1 0 0,-1 0 0,1 0-1,0 0 1,-1 0 0,1 0 0,-1 0-1,1 0 1,0 0 0,-1 0 0,1 0-1,-1 0 1,1 0 0,0 0-1,-1 0 1,1-1 0,-1 1 0,1 0-1,0 0 1,-1-1 0,-25-6-4171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32.454"/>
    </inkml:context>
    <inkml:brush xml:id="br0">
      <inkml:brushProperty name="width" value="0.05" units="cm"/>
      <inkml:brushProperty name="height" value="0.05" units="cm"/>
      <inkml:brushProperty name="color" value="#004F8B"/>
    </inkml:brush>
  </inkml:definitions>
  <inkml:trace contextRef="#ctx0" brushRef="#br0">0 0 5170,'0'0'3359,"7"4"-3039,0-1-171,0 2 0,0-1 0,-1 1 0,0 0 0,0 0 0,0 1 0,0-1-1,6 11 1,42 63 1597,-35-49-1342,-1-3-85,12 21 35,2 0 0,2-2 0,2-2 0,61 60 0,-96-103-340,0-1-1,-1 1 1,1 0 0,0 0 0,-1 0-1,1-1 1,0 1 0,0 0-1,0-1 1,0 1 0,0-1 0,0 1-1,-1-1 1,1 1 0,0-1-1,0 0 1,1 1 0,-1-1 0,0 0-1,0 0 1,0 0 0,0 0-1,0 0 1,0 0 0,0 0 0,0 0-1,0 0 1,0 0 0,0 0-1,0-1 1,0 1 0,0-1 0,1 0-1,0-1 24,0-1-1,0 1 0,-1-1 1,0 0-1,1 0 0,-1 0 1,0 0-1,0 0 0,0-4 1,4-8-165,10-32-473,2 1 0,33-64 1,-42 96 637,1 0 0,0 0 0,1 0 1,1 1-1,0 1 0,1 0 0,0 0 0,1 2 1,0-1-1,1 1 0,15-8 0,-23 15-29,17-11 785,-21 8-448,-15 3-397,-137-2-596,-234 21 0,381-15 1131,-5 0-2173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37.166"/>
    </inkml:context>
    <inkml:brush xml:id="br0">
      <inkml:brushProperty name="width" value="0.05" units="cm"/>
      <inkml:brushProperty name="height" value="0.05" units="cm"/>
      <inkml:brushProperty name="color" value="#004F8B"/>
    </inkml:brush>
  </inkml:definitions>
  <inkml:trace contextRef="#ctx0" brushRef="#br0">1 291 8788,'0'0'1169,"19"15"-596,-3 0-336,-9-8-130,0-1-1,0 1 1,1-1 0,0 0 0,0-1 0,0 0 0,0 0 0,1-1 0,0 0 0,0-1 0,0 1 0,1-2 0,-1 1 0,15 1 0,5-2 106,1 0 1,0-2-1,-1-2 1,56-8-1,-76 7-163,-1 1-1,1-1 0,-1 0 1,0 0-1,0-1 1,0 0-1,0-1 1,-1 0-1,8-6 1,-10 7-43,-1 0 0,0-1 0,0 1 1,-1-1-1,1 0 0,-1 0 0,0 0 0,0-1 1,-1 1-1,0-1 0,0 0 0,0 1 1,0-1-1,1-11 0,-2 10-59,-1 0 0,1 0 0,-1-1-1,0 1 1,0 0 0,-1 0 0,0 0 0,-1 0 0,1 0 0,-1 0-1,-1 0 1,1 0 0,-1 1 0,0-1 0,-1 1 0,1 0 0,-8-9-1,2 5-12,0 1 0,-1 0 0,-1 0-1,1 1 1,-1 1 0,-1 0 0,1 0-1,-20-8 1,15 8 10,-1 1 1,1 0-1,-1 1 0,0 0 1,-1 2-1,1 0 1,-31-1-1,41 4 45,-1 0 1,0 0-1,1 1 0,-1 0 1,1 1-1,-1 0 0,1 0 1,0 0-1,0 1 0,0 0 0,0 0 1,0 1-1,1 0 0,-1 0 1,1 1-1,0-1 0,1 1 1,-1 1-1,1-1 0,-5 7 1,5-5 23,0 0 1,1 0-1,-1 0 0,2 1 1,-1 0-1,1 0 1,0 0-1,0 0 0,1 0 1,1 1-1,-1-1 1,1 0-1,0 1 0,2 16 1,-1-22-104,0-1 1,0 0 0,1 0-1,-1 1 1,1-1-1,0 0 1,-1 0-1,1 0 1,0 0 0,0 0-1,1 0 1,-1 0-1,0 0 1,1 0 0,-1 0-1,1 0 1,-1-1-1,1 1 1,0-1-1,0 1 1,0-1 0,0 0-1,0 0 1,0 0-1,0 0 1,0 0-1,3 1 1,36 12-3812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37.556"/>
    </inkml:context>
    <inkml:brush xml:id="br0">
      <inkml:brushProperty name="width" value="0.05" units="cm"/>
      <inkml:brushProperty name="height" value="0.05" units="cm"/>
      <inkml:brushProperty name="color" value="#004F8B"/>
    </inkml:brush>
  </inkml:definitions>
  <inkml:trace contextRef="#ctx0" brushRef="#br0">0 1 9204,'0'0'5323,"22"4"-4160,70 14-843,-88-17-322,1 1 1,-1-1-1,0 1 1,1 0-1,-1 1 1,0-1-1,0 1 1,0-1-1,-1 1 1,1 0-1,-1 1 1,0-1-1,1 1 1,-2-1-1,1 1 1,0 0-1,-1 0 1,1 0-1,-1 0 1,0 0-1,-1 1 1,1-1-1,-1 1 1,0-1-1,0 1 0,1 6 1,-1 0 1,-1-1 1,0 0-1,0 1 0,-1-1 1,0 0-1,-1 0 1,0 0-1,0 0 0,-8 18 1,2-12 17,-1-1 0,-1-1 1,0 0-1,-1 0 0,-1-1 1,-18 17-1,12-13-6,2 1-1,-19 24 0,35-41-14,-1-1-1,1 1 0,-1-1 0,1 1 0,0-1 0,-1 1 0,1-1 1,0 1-1,-1 0 0,1-1 0,0 1 0,0-1 0,0 1 0,-1 0 1,1-1-1,0 1 0,0 0 0,0-1 0,0 1 0,0 0 0,0-1 1,0 1-1,0 0 0,1-1 0,-1 1 0,0-1 0,0 1 0,0 0 1,1-1-1,-1 1 0,0-1 0,1 1 0,-1-1 0,1 1 0,-1-1 1,0 1-1,1-1 0,-1 1 0,1-1 0,-1 1 0,1-1 1,-1 0-1,1 1 0,0-1 0,-1 0 0,1 0 0,-1 1 0,1-1 1,1 0-1,37 6 165,-29-5-95,82 5 1117,164-9 0,-232 0-2132,-35-4-6607,-15-1-458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0:56.417"/>
    </inkml:context>
    <inkml:brush xml:id="br0">
      <inkml:brushProperty name="width" value="0.05" units="cm"/>
      <inkml:brushProperty name="height" value="0.05" units="cm"/>
      <inkml:brushProperty name="color" value="#004F8B"/>
    </inkml:brush>
  </inkml:definitions>
  <inkml:trace contextRef="#ctx0" brushRef="#br0">0 150 1857,'0'0'8593,"11"0"-8147,45-3-85,1-3-1,59-13 1,61-7-27,666-32 331,304 33-505,-963 26-78,-186-9-4022,-10 3-409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0:57.929"/>
    </inkml:context>
    <inkml:brush xml:id="br0">
      <inkml:brushProperty name="width" value="0.05" units="cm"/>
      <inkml:brushProperty name="height" value="0.05" units="cm"/>
      <inkml:brushProperty name="color" value="#004F8B"/>
    </inkml:brush>
  </inkml:definitions>
  <inkml:trace contextRef="#ctx0" brushRef="#br0">1 55 624,'0'0'4106,"0"-1"-4051,0 0 0,0 0-1,0 0 1,0-1 0,0 1-1,0 0 1,0 0 0,0 0-1,1 0 1,-1 0 0,0 0-1,1 0 1,-1 0 0,1 0 0,-1 0-1,1 0 1,1-1 0,12-2 207,1 0 0,0 1 0,0 1 0,0 0 0,0 1 0,1 1 0,27 3 0,3-2 243,92 1 578,-32 1-478,167-17 1,-271 14-742,-1 0 9,-1 0 0,1 0 1,0 0-1,-1 0 0,1 0 0,0 0 0,-1-1 1,1 1-1,-1 0 0,1 0 0,0 0 1,-1-1-1,1 1 0,-1 0 0,1-1 1,-1 1-1,1 0 0,-1-1 0,1 1 0,-1-1 1,1 1-1,0-2 0,-1-4-2613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0:59.537"/>
    </inkml:context>
    <inkml:brush xml:id="br0">
      <inkml:brushProperty name="width" value="0.05" units="cm"/>
      <inkml:brushProperty name="height" value="0.05" units="cm"/>
      <inkml:brushProperty name="color" value="#004F8B"/>
    </inkml:brush>
  </inkml:definitions>
  <inkml:trace contextRef="#ctx0" brushRef="#br0">495 0 1345,'0'0'883,"-5"14"-697,-21 94 1552,5 1 0,-13 182 0,29-240-1322,-15 354 1312,9-111-786,-80 534 667,62-609-1246,-7 124 192,-22 155-163,1-8 436,-2 10-448,39-361-7,-3 235-1,35 141 977,-10-465-1188,-4 14-77,1 25-107,1-82 20,0-1 0,1 1 0,1 0 0,-1-1 0,1 0 0,0 1 1,0-1-1,1 0 0,0 0 0,4 7 0,-1-7-49,0 1 0,0-1 0,0 0-1,1-1 1,0 0 0,0 0 0,1 0 0,-1-1 0,1 0-1,0-1 1,0 1 0,0-2 0,15 4 0,14 2-34,67 6 1,-83-12 55,1283 68-3972,-407-74 3653,357 1 3041,-865 21-2671,-143-4-2294,-163-12-1238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01.704"/>
    </inkml:context>
    <inkml:brush xml:id="br0">
      <inkml:brushProperty name="width" value="0.05" units="cm"/>
      <inkml:brushProperty name="height" value="0.05" units="cm"/>
      <inkml:brushProperty name="color" value="#004F8B"/>
    </inkml:brush>
  </inkml:definitions>
  <inkml:trace contextRef="#ctx0" brushRef="#br0">0 5 320,'0'0'3693,"8"-1"-3003,80-3 113,-1 4-1,0 4 0,90 16 0,-4-2-310,60 0 25,401 43 116,-516-51-470,148-6 0,-163-6-143,1 4 1,118 19-1,-220-21-34,1 0 0,-1 1 0,0-1 0,1 1 0,-1-1 0,0 1 0,0 0 0,1-1 0,-1 1 0,0 0 0,0 1 0,0-1 0,0 0 0,0 0 0,-1 1 0,1-1 0,3 4 0,-4 0-3,1-1 1,-1 0-1,0 0 1,-1 0-1,1 1 0,-1-1 1,1 0-1,-1 1 1,-1 4-1,1-7 24,23 780 265,-1-80 907,-18-381-475,-4 651 841,-29-515-641,2-43-373,-36 294 678,45-555-531,0 240-1,14-338-627,-2-1-1,-2-1 1,-3 1-1,-34 98 1,12-40-58,11 16 72,20-126-120,-1 0 0,0 0-1,0-1 1,0 1 0,-1 0 0,1-1-1,0 0 1,0 0 0,-1 0-1,1 0 1,-1 0 0,-4 0-1,1 0-46,-23 5-26,1-2-1,0-1 1,-1-1-1,0-2 1,1 0-1,-1-3 1,0 0-1,-35-9 1,-27-12-248,-109-44 0,49 15 133,76 30 170,0 4 1,-1 3-1,0 3 1,-124-4 0,136 17-3518,-90 12 1,105-6-2677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5.320"/>
    </inkml:context>
    <inkml:brush xml:id="br0">
      <inkml:brushProperty name="width" value="0.05" units="cm"/>
      <inkml:brushProperty name="height" value="0.05" units="cm"/>
      <inkml:brushProperty name="color" value="#F6630D"/>
    </inkml:brush>
  </inkml:definitions>
  <inkml:trace contextRef="#ctx0" brushRef="#br0">1 1 7139,'0'0'1361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0.867"/>
    </inkml:context>
    <inkml:brush xml:id="br0">
      <inkml:brushProperty name="width" value="0.05" units="cm"/>
      <inkml:brushProperty name="height" value="0.05" units="cm"/>
      <inkml:brushProperty name="color" value="#004F8B"/>
    </inkml:brush>
  </inkml:definitions>
  <inkml:trace contextRef="#ctx0" brushRef="#br0">1 0 5907,'0'0'128,"0"157"-48,0-101 32,6-14 912,2-8-511,-2-12-449,1-5-64,-3-11-769,-2-6-655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1.227"/>
    </inkml:context>
    <inkml:brush xml:id="br0">
      <inkml:brushProperty name="width" value="0.05" units="cm"/>
      <inkml:brushProperty name="height" value="0.05" units="cm"/>
      <inkml:brushProperty name="color" value="#004F8B"/>
    </inkml:brush>
  </inkml:definitions>
  <inkml:trace contextRef="#ctx0" brushRef="#br0">1 75 6643,'0'0'2967,"17"-13"-2394,-3 2-427,-9 6-89,0 0-1,0 0 1,1 1-1,-1 0 1,1 0-1,0 1 1,1 0-1,-1 0 1,0 0-1,1 1 1,0-1-1,-1 2 1,1-1-1,0 1 1,0 0 0,0 0-1,7 1 1,1 2 106,0 1 1,0 0-1,-1 1 1,0 1 0,0 0-1,0 1 1,0 1 0,-1 0-1,0 0 1,0 2 0,14 11-1,-10-6-27,0 0-1,-1 2 0,0 0 1,-2 0-1,0 1 1,0 1-1,11 22 0,-22-36-120,-1 1-1,0-1 0,0 1 0,0-1 1,0 1-1,-1-1 0,0 1 0,0 0 1,0 0-1,0 0 0,-1 0 0,0-1 1,0 1-1,-1 9 0,0-11-15,-1 1 1,1-1-1,-1 0 0,1 0 0,-1 0 0,0 0 1,0 0-1,0 0 0,-1 0 0,1-1 1,-1 1-1,1-1 0,-1 0 0,0 0 0,0 0 1,0 0-1,0 0 0,0 0 0,-1-1 0,-3 2 1,-17 4-82,1-1 0,-1 0 1,0-2-1,-1-1 0,1-1 1,-1-1-1,1-1 1,-1-1-1,-23-4 0,39 3 58,0 0 0,1 0 1,0-1-1,0 0 0,0 0 0,-9-5 0,15 7-56,0 0 0,0 0 0,0 0 0,0 0 1,0-1-1,0 1 0,1 0 0,-1-1 0,0 0 0,1 1 0,-1-1 0,1 0 1,0 0-1,-1 0 0,1 0 0,0 0 0,0 0 0,0 0 0,0 0 1,1 0-1,-1 0 0,1-1 0,-1 1 0,1 0 0,0 0 0,0-1 0,0-2 1,6-5-2064,12 3-1226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1.750"/>
    </inkml:context>
    <inkml:brush xml:id="br0">
      <inkml:brushProperty name="width" value="0.05" units="cm"/>
      <inkml:brushProperty name="height" value="0.05" units="cm"/>
      <inkml:brushProperty name="color" value="#004F8B"/>
    </inkml:brush>
  </inkml:definitions>
  <inkml:trace contextRef="#ctx0" brushRef="#br0">355 22 8004,'0'0'4010,"-17"-5"-3906,5 1-103,7 2-1,0 0 0,0 0 0,-1 0-1,1 1 1,0 0 0,-1 0 0,1 0 0,0 1-1,-1-1 1,1 1 0,-1 1 0,1-1-1,-1 1 1,1 0 0,0 0 0,0 1 0,-1-1-1,1 1 1,-8 5 0,-11 7 233,1 1 0,1 2 1,1 0-1,0 2 0,-22 24 0,37-36-116,0-1-1,1 1 1,0 0-1,0 0 0,1 1 1,-1 0-1,2 0 1,-1 0-1,1 0 1,0 0-1,1 0 0,0 1 1,0-1-1,1 1 1,0 0-1,0-1 1,1 1-1,1 0 0,-1 0 1,4 14-1,-2-17-75,1 0 0,0 0-1,0 0 1,1-1-1,-1 1 1,1-1 0,0 0-1,1 0 1,-1 0 0,1-1-1,0 0 1,0 1 0,1-2-1,-1 1 1,1-1-1,0 1 1,0-2 0,7 4-1,6 1 0,1 0-1,-1-1 0,1-1 0,33 4 1,-33-6-104,-1-1 1,1-1-1,-1-1 1,1-1-1,27-4 1,-44 5 3,1-1 1,-1 0 0,1 0 0,-1 0 0,0 0-1,1 0 1,-1-1 0,0 0 0,0 0 0,0 1-1,0-2 1,0 1 0,-1 0 0,1 0 0,-1-1-1,1 0 1,-1 1 0,0-1 0,0 0 0,0 0 0,0 0-1,-1 0 1,1-1 0,-1 1 0,0 0 0,0-1-1,0 1 1,0-1 0,-1 1 0,1-1 0,-1 1-1,0-1 1,0 1 0,0-1 0,-1 1 0,1-1-1,-2-3 1,2 5 30,-1-1-1,0 1 0,0-1 1,0 1-1,-1 0 0,1 0 1,-1 0-1,1 0 0,-1 0 1,0 0-1,1 0 1,-1 0-1,0 0 0,0 1 1,0-1-1,-1 1 0,1 0 1,0 0-1,0-1 0,-1 1 1,1 1-1,-1-1 0,1 0 1,-1 1-1,1-1 1,-1 1-1,-2-1 0,-13-1-24,0 0 0,-31 2-1,35 0 16,3 0 42,1 0 0,-1 2 1,0-1-1,0 1 0,0 1 1,1 0-1,-16 6 0,22-8-6,1 1 0,-1-1-1,1 1 1,0 0-1,0 0 1,0 0 0,0 1-1,0-1 1,1 1 0,-1-1-1,1 1 1,-1 0-1,1 0 1,0 0 0,0 0-1,0 1 1,1-1-1,-1 0 1,1 1 0,0-1-1,0 1 1,0-1 0,0 1-1,0 0 1,1 5-1,0-8-80,0 1 0,0-1 0,0 0 0,0 1 0,0-1 0,1 0 0,-1 1 0,0-1 0,1 0 0,-1 1 0,1-1 0,0 0 0,-1 0 0,1 0 0,0 1-1,0-1 1,0 0 0,-1 0 0,1 0 0,0 0 0,0-1 0,1 1 0,-1 0 0,2 1 0,33 6-4098,4-6-2114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2.225"/>
    </inkml:context>
    <inkml:brush xml:id="br0">
      <inkml:brushProperty name="width" value="0.05" units="cm"/>
      <inkml:brushProperty name="height" value="0.05" units="cm"/>
      <inkml:brushProperty name="color" value="#004F8B"/>
    </inkml:brush>
  </inkml:definitions>
  <inkml:trace contextRef="#ctx0" brushRef="#br0">0 172 8244,'0'0'4162,"23"22"-2874,70 69-581,-87-85-676,0 0 0,0 0-1,0 1 1,-1-1 0,0 1-1,0 0 1,-1 1 0,0-1-1,0 1 1,0 0 0,-1 0-1,-1 0 1,1 0 0,-1 1-1,-1-1 1,1 0 0,-1 1 0,-1 0-1,0 12 1,0-18-24,-1 0 0,1 0 1,-1 0-1,0-1 0,1 1 0,-1 0 1,0-1-1,-1 1 0,1 0 0,0-1 0,-1 1 1,0-1-1,1 0 0,-1 0 0,0 1 1,0-1-1,0 0 0,0-1 0,-1 1 1,1 0-1,0-1 0,-1 1 0,1-1 0,-1 0 1,-3 2-1,1-1-37,0 0 0,0-1-1,0 1 1,0-1 0,0 0 0,0-1 0,-1 1-1,1-1 1,0 0 0,0 0 0,0-1 0,-1 0-1,-8-2 1,13 2-26,-1 0-1,0 0 1,1-1 0,-1 1-1,0-1 1,1 1-1,0-1 1,-1 0 0,1 0-1,0 1 1,0-1-1,0 0 1,0 0 0,0 0-1,0 0 1,1 0-1,-1 0 1,1 0 0,-1-1-1,1 1 1,0 0-1,0 0 1,0 0 0,0-3-1,0-3-225,0 0 0,0 0 0,1 0 0,1 0-1,3-14 1,5 1-52,1 0-1,2 0 1,-1 1 0,2 1-1,27-30 1,11-15 14,-42 50 471,-1 0-1,15-30 1,-22 40 5,0 0 0,-1-1-1,1 1 1,-1-1 0,0 1 0,0-1 0,0 0 0,-1 0-1,1 1 1,-1-1 0,0 0 0,-1 1 0,1-1 0,-1 0-1,-2-7 1,2 10-119,0 0 0,-1 0 0,1 0 0,-1 0 0,1 0 0,-1 0 0,0 0 0,1 1 0,-1-1 0,0 1 0,0-1 0,0 1-1,0 0 1,-1-1 0,1 1 0,0 0 0,0 1 0,-1-1 0,1 0 0,0 1 0,-1-1 0,-2 1 0,-61-3 187,51 3-102,10 0-98,0 1 0,0-1 0,0 1 0,0 0 0,0 1 1,1-1-1,-1 1 0,1 0 0,-1 0 0,1 0 0,0 1 1,-1-1-1,1 1 0,0 0 0,1 0 0,-1 1 0,1-1 1,-1 1-1,1 0 0,0 0 0,0 0 0,1 0 0,-1 0 1,1 1-1,0-1 0,0 1 0,1-1 0,-1 1 0,1 0 1,0 0-1,0-1 0,0 1 0,1 9 0,0-13-79,0 1 1,0-1-1,0 0 0,0 0 0,1 1 0,-1-1 1,0 0-1,1 0 0,-1 1 0,1-1 0,-1 0 0,1 0 1,0 0-1,-1 0 0,1 0 0,0 0 0,0 0 1,0 0-1,0 0 0,0 0 0,0 0 0,0-1 1,0 1-1,0 0 0,2 0 0,31 8-3495,1-6-2058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2.571"/>
    </inkml:context>
    <inkml:brush xml:id="br0">
      <inkml:brushProperty name="width" value="0.05" units="cm"/>
      <inkml:brushProperty name="height" value="0.05" units="cm"/>
      <inkml:brushProperty name="color" value="#004F8B"/>
    </inkml:brush>
  </inkml:definitions>
  <inkml:trace contextRef="#ctx0" brushRef="#br0">66 354 4834,'0'0'4917,"19"12"-3308,65 37 378,-73-43-1743,0-1 0,1-1 0,0 1 0,0-2 0,0 0 0,1 0-1,-1-1 1,0-1 0,1 0 0,0-1 0,-1 0 0,16-3-1,-12 3 32,-11-1-226,0 0 0,0 0 1,1 0-1,-1-1 0,0 1 0,0-1 1,0 0-1,-1-1 0,1 1 1,-1-1-1,1 0 0,-1 0 0,0 0 1,0-1-1,0 0 0,0 1 1,-1-1-1,1-1 0,-1 1 1,0 0-1,-1-1 0,1 0 0,-1 1 1,0-1-1,0 0 0,2-9 1,1-3-97,0-1 0,-2 1 0,0-1 0,-1 0 0,-1 0 1,-1-30-1,-1 39-9,0 0 0,-1 1-1,0-1 1,0 0 0,-1 1 0,0 0 0,0-1 0,-1 1 0,0 0-1,-1 1 1,1-1 0,-1 1 0,-1 0 0,0 0 0,0 1 0,0-1 0,0 1-1,-1 1 1,0-1 0,-1 1 0,1 0 0,-1 1 0,0 0 0,0 0-1,0 1 1,0 0 0,-14-3 0,10 2 31,0 2 0,0 0 0,-1 0 0,1 1 0,-1 0 1,1 1-1,-1 1 0,1 0 0,-1 0 0,1 2 0,0-1 0,0 2 0,0-1 0,0 2 0,0-1 0,1 2 0,0-1 0,0 2 0,-10 7 1,14-8-26,0 0 1,0 0-1,0 1 1,1 0-1,0 1 1,1-1 0,-7 11-1,9-12-560,1 0 0,-1 0 0,1 0 0,0 0 0,1 0-1,-2 12 1,2-3-4317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3.362"/>
    </inkml:context>
    <inkml:brush xml:id="br0">
      <inkml:brushProperty name="width" value="0.05" units="cm"/>
      <inkml:brushProperty name="height" value="0.05" units="cm"/>
      <inkml:brushProperty name="color" value="#004F8B"/>
    </inkml:brush>
  </inkml:definitions>
  <inkml:trace contextRef="#ctx0" brushRef="#br0">152 64 3874,'0'0'4375,"-3"-11"-3721,-1 0-474,2 8-93,1-1-1,0 0 1,-1 0 0,1 1-1,0-1 1,1 0 0,-1 0 0,1-8-1,-15 73 282,-43 496 2946,43-333-2458,-24 751 454,38-1001-4210,-6-16-2644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3.986"/>
    </inkml:context>
    <inkml:brush xml:id="br0">
      <inkml:brushProperty name="width" value="0.05" units="cm"/>
      <inkml:brushProperty name="height" value="0.05" units="cm"/>
      <inkml:brushProperty name="color" value="#004F8B"/>
    </inkml:brush>
  </inkml:definitions>
  <inkml:trace contextRef="#ctx0" brushRef="#br0">0 624 4914,'9'-36'47,"-2"3"392,2 0 0,21-52 0,137-269 5358,-163 346-5688,0-1 1,0 2-1,1-1 1,1 0-1,-1 1 1,1 0-1,11-11 1,-15 17-106,0 0 1,0 0-1,0 0 1,0 0-1,0 0 1,0 0-1,0 0 1,0 1 0,0-1-1,1 1 1,-1-1-1,0 1 1,0 0-1,1 0 1,-1 0-1,0 0 1,1 0 0,-1 1-1,0-1 1,0 1-1,0-1 1,1 1-1,-1 0 1,0 0-1,0 0 1,0 0 0,0 0-1,0 0 1,-1 1-1,1-1 1,0 1-1,0-1 1,-1 1-1,3 3 1,70 66 78,100 103 234,-166-165-346,-1 0 1,-1 0-1,0 1 0,0 0 0,-1 0 1,6 17-1,-9-24 21,-1 0 1,0 0-1,0 0 1,0 0-1,-1 0 1,1 1-1,-1-1 1,1 0-1,-1 0 1,0 0-1,0 0 1,-1 1 0,1-1-1,-1 0 1,1 0-1,-1 0 1,0 0-1,0 0 1,0 0-1,-1 0 1,1 0-1,-1 0 1,0-1-1,1 1 1,-1-1-1,0 1 1,-5 3-1,-7 3 14,0 0 0,-1-2 0,0 0 0,0 0 0,0-1-1,-1-1 1,0-1 0,-31 5 0,17-5-258,-1-2 0,0 0 0,-58-6 0,70 0-953,1 0 0,0-1-1,0 0 1,-30-15-1,23 9-3406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4.709"/>
    </inkml:context>
    <inkml:brush xml:id="br0">
      <inkml:brushProperty name="width" value="0.05" units="cm"/>
      <inkml:brushProperty name="height" value="0.05" units="cm"/>
      <inkml:brushProperty name="color" value="#004F8B"/>
    </inkml:brush>
  </inkml:definitions>
  <inkml:trace contextRef="#ctx0" brushRef="#br0">1 16 2513,'0'0'6400,"0"-15"-3825,9 68-1785,-3 1 1,0 61-1,-1 1-325,-3-97-434,0 10-21,1-1 0,11 42 0,-14-68-103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5.207"/>
    </inkml:context>
    <inkml:brush xml:id="br0">
      <inkml:brushProperty name="width" value="0.05" units="cm"/>
      <inkml:brushProperty name="height" value="0.05" units="cm"/>
      <inkml:brushProperty name="color" value="#004F8B"/>
    </inkml:brush>
  </inkml:definitions>
  <inkml:trace contextRef="#ctx0" brushRef="#br0">0 103 4722,'0'0'2921,"13"-13"-2752,41-38-89,-49 48-44,0-1 0,0 1 0,0 0 0,0 0 0,0 1 0,1-1 0,-1 1 0,1 0 0,-1 1 0,1-1 0,0 1 0,0 1 0,0-1 0,0 1 0,6 0 0,10-1 303,256-6 2414,-271 7-2730,0 1-1,1 1 1,-1 0 0,0 0-1,0 0 1,-1 0 0,1 1-1,0 0 1,-1 1 0,0 0-1,1 0 1,-1 0 0,-1 0-1,1 1 1,-1 0 0,0 0-1,9 12 1,-10-12-22,0 1 0,-1-1-1,1 1 1,-1-1 0,0 1 0,-1 0-1,1 0 1,-1 0 0,-1 0 0,1 1-1,-1-1 1,0 0 0,0 1 0,-1-1 0,1 1-1,-2-1 1,1 1 0,-1-1 0,0 1-1,-3 10 1,2-13 6,-1 0 0,0 0 0,0 0 0,0 0 0,0 0 0,-1 0 0,1-1 0,-1 1 0,0-1 0,0 0 0,0 0 0,-1-1 0,1 1 0,-1-1 0,1 0 0,-1 0 0,-8 1 0,-6 3-224,-2 0 0,-38 4 0,13-7-2914,-76-3 0,60-5-2066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6.938"/>
    </inkml:context>
    <inkml:brush xml:id="br0">
      <inkml:brushProperty name="width" value="0.05" units="cm"/>
      <inkml:brushProperty name="height" value="0.05" units="cm"/>
      <inkml:brushProperty name="color" value="#004F8B"/>
    </inkml:brush>
  </inkml:definitions>
  <inkml:trace contextRef="#ctx0" brushRef="#br0">327 26 848,'0'0'6726,"-4"-4"-6459,1 2-202,0 0 1,0-1-1,0 1 1,0 0-1,0 1 0,-1-1 1,1 1-1,-1-1 1,0 1-1,1 0 0,-1 0 1,0 1-1,1-1 1,-1 1-1,0 0 0,0 0 1,-3 0-1,-2 1 14,0 1 0,1 0 0,-1 0 0,1 1 0,0 0 0,0 0 0,-11 6 0,4 0 41,0 1 1,0 0-1,1 1 0,1 0 1,0 1-1,0 0 0,-14 20 1,20-21 2,0 0 1,1 1-1,0 0 1,1 0-1,0 0 1,1 0-1,1 1 1,0-1-1,0 1 1,0 20-1,2-24-68,0 0 0,1-1 0,1 1 0,-1-1 0,1 1 0,1-1 0,0 1-1,0-1 1,0 0 0,1 0 0,1 0 0,-1 0 0,1 0 0,0-1 0,1 1 0,10 11 0,-2-8-19,0 0 0,1 0 1,0-2-1,0 0 0,1-1 0,1 0 1,-1-1-1,1 0 0,0-2 1,1 0-1,-1-1 0,1 0 1,0-1-1,0-1 0,0-1 1,0-1-1,33-2 0,-47 1-45,0 1 0,1 0 0,-1-1 0,1 1 0,-1-1 1,0 0-1,0 0 0,1-1 0,-1 1 0,0-1 0,0 1 0,0-1 0,0 0 0,-1 0 0,1 0 0,0-1 0,-1 1 0,0-1 0,1 1 0,-1-1 0,2-3 0,-2 1-67,0 0-1,0 0 1,0 0-1,0-1 0,-1 1 1,0-1-1,0 1 1,0-1-1,-1 1 0,0-1 1,0 1-1,-1-8 1,0 10 52,0-1 1,0 1 0,-1 0-1,1-1 1,0 1 0,-1 0-1,0 0 1,0 0 0,0 0 0,0 0-1,-1 1 1,1-1 0,-1 1-1,1-1 1,-1 1 0,0 0-1,0 0 1,0 0 0,0 0-1,0 1 1,0-1 0,-1 1-1,1 0 1,0 0 0,-1 0 0,1 0-1,-5 0 1,-6-2-7,0 1 0,0 0 0,-1 1 0,1 1 0,-22 2 0,31-1 16,0 0 0,0 0 0,0 1-1,1-1 1,-1 1 0,0 0-1,1 1 1,-1-1 0,1 1 0,0 0-1,0 0 1,0 0 0,0 1 0,1-1-1,-1 1 1,1 0 0,0 0 0,0 0-1,0 0 1,0 1 0,1-1 0,0 1-1,0-1 1,0 1 0,1 0 0,-1 0-1,1 0 1,0 0 0,0 0 0,1 0-1,0 6 1,0-10-90,0 0 0,0 0 1,1 0-1,-1 0 0,0 0 0,1 0 0,-1 0 1,1 0-1,-1-1 0,1 1 0,-1 0 0,1 0 1,0 0-1,-1-1 0,1 1 0,0 0 0,0-1 0,0 1 1,-1-1-1,1 1 0,0-1 0,0 1 0,0-1 1,0 1-1,0-1 0,0 0 0,0 0 0,0 1 1,0-1-1,0 0 0,0 0 0,0 0 0,0 0 0,0 0 1,2-1-1,-1 2-147,32 0-4085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5.649"/>
    </inkml:context>
    <inkml:brush xml:id="br0">
      <inkml:brushProperty name="width" value="0.05" units="cm"/>
      <inkml:brushProperty name="height" value="0.05" units="cm"/>
      <inkml:brushProperty name="color" value="#F6630D"/>
    </inkml:brush>
  </inkml:definitions>
  <inkml:trace contextRef="#ctx0" brushRef="#br0">1 120 3650,'0'0'1053,"9"18"455,-1 1-952,-3-7-92,0 0 0,0-1 0,1 0 0,1 0 0,0-1 0,1 1 1,-1-2-1,16 16 0,-8-13-250,0-1 0,0 0 1,1 0-1,0-2 0,1 0 1,0-1-1,0-1 0,1 0 1,0-1-1,0-1 0,1-1 1,-1-1-1,1 0 0,0-1 0,0-1 1,0-1-1,36-5 0,-52 5-212,0-1 0,0 0 0,0 1-1,0-1 1,-1 0 0,1-1 0,0 1 0,0 0-1,-1-1 1,1 0 0,-1 1 0,1-1-1,-1 0 1,0-1 0,0 1 0,0 0-1,0 0 1,0-1 0,2-3 0,-1 1-3,-1 0 1,0-1-1,0 1 1,-1-1-1,0 1 1,0-1 0,0 1-1,0-1 1,-1-10-1,-2-3-20,0 1 0,-1 0 0,0 0 0,-2 0 0,-9-25-1,-14-32-1180,12 26-4874,12 34-38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7.466"/>
    </inkml:context>
    <inkml:brush xml:id="br0">
      <inkml:brushProperty name="width" value="0.05" units="cm"/>
      <inkml:brushProperty name="height" value="0.05" units="cm"/>
      <inkml:brushProperty name="color" value="#004F8B"/>
    </inkml:brush>
  </inkml:definitions>
  <inkml:trace contextRef="#ctx0" brushRef="#br0">19 119 7155,'0'0'5710,"16"12"-4945,7 4-483,-2 1-1,32 33 1,-45-42-247,-1 1 0,0-1 0,0 2 0,-1-1 0,0 1 0,-1-1 0,0 1 0,-1 1 0,0-1 0,0 1 0,3 18 0,-6-23-43,0 0-1,-1 0 1,0 1 0,0-1-1,0 0 1,0 1 0,-1-1-1,0 0 1,-1 0 0,1 0-1,-1 0 1,0 0 0,-1 0-1,-5 9 1,6-12-10,0 0 0,-1 0 0,0 0 0,0-1 1,1 0-1,-2 1 0,1-1 0,0 0 0,0 0 0,0-1 0,-1 1 0,1-1 0,-1 0 0,0 0 0,1 0 1,-1 0-1,0 0 0,1-1 0,-1 0 0,0 0 0,0 0 0,1 0 0,-1 0 0,0-1 0,1 0 0,-5 0 1,7 0-4,0 1 0,0-1 0,0 0 1,-1 1-1,1-1 0,0 0 1,0 0-1,0 1 0,0-1 0,1 0 1,-1 0-1,0 0 0,0 0 1,0 0-1,1 0 0,-1-1 0,1 1 1,-1 0-1,1 0 0,-1 0 1,1-1-1,0 1 0,-1 0 0,1 0 1,0-1-1,0-1 0,-1-43-642,2 31 376,-1 8 224,1 0 0,0-1 0,0 1 0,1 0 0,0 0 0,0-1 0,0 1 0,1 1 0,0-1 0,5-7 0,48-62-140,-40 56 294,25-39 0,-38 53-49,1-1-1,-1 0 1,0 0 0,0-1-1,-1 1 1,0-1-1,0 1 1,-1-1-1,1 0 1,-1-8-1,-1 14-22,0-1 0,0 1 0,0 0 0,0-1 0,-1 1 0,1 0 0,-1-1 0,1 1 0,-1 0 0,0 0 0,0-1 0,0 1 0,0 0 0,0 0 1,0 0-1,0 0 0,-1 0 0,1 0 0,-3-1 0,1 1-14,0 0 0,0 0 0,-1 1 0,1 0 0,-1-1 0,1 1 0,-1 0 0,1 1 0,-1-1 0,0 0 0,-7 1 0,0-1-11,0 1 1,-1 0 0,1 0 0,0 1 0,-1 1-1,1 0 1,-22 7 0,30-8 5,-1 1 0,1-1 0,0 1 0,-1 0-1,1 1 1,0-1 0,0 0 0,0 1 0,0 0 0,1-1 0,-1 1-1,1 0 1,0 1 0,0-1 0,0 0 0,0 1 0,0-1 0,1 1-1,-1-1 1,1 1 0,0 0 0,0-1 0,0 1 0,1 0 0,0 0 0,-1 0-1,2 5 1,-2-8-102,1 1 0,0-1 0,0 1 0,0-1 0,1 1 0,-1-1 0,0 1 0,0-1 0,1 1 0,-1-1 0,1 1 0,0-1 0,-1 0 0,1 1 0,0-1 0,0 0 0,-1 0 0,1 1 0,0-1 0,0 0 0,1 0 0,-1 0 0,0 0 0,0 0 0,2 0 0,25 12-3518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7.857"/>
    </inkml:context>
    <inkml:brush xml:id="br0">
      <inkml:brushProperty name="width" value="0.05" units="cm"/>
      <inkml:brushProperty name="height" value="0.05" units="cm"/>
      <inkml:brushProperty name="color" value="#004F8B"/>
    </inkml:brush>
  </inkml:definitions>
  <inkml:trace contextRef="#ctx0" brushRef="#br0">11 189 6323,'0'0'4148,"20"11"-2536,65 34-737,-76-41-748,0-1 0,0 1 1,0-2-1,1 1 0,-1-1 1,1-1-1,-1 0 0,1 0 0,0-1 1,17-1-1,2 0 258,-25 1-378,-1-1-1,1 1 1,-1 0 0,0-1 0,1 0 0,-1 0-1,0 0 1,0 0 0,0-1 0,1 1 0,-1-1-1,-1 0 1,1 0 0,0 0 0,0 0 0,-1 0-1,1-1 1,-1 1 0,0-1 0,0 1 0,0-1-1,0 0 1,0 0 0,0 0 0,-1 0 0,1 0-1,-1-1 1,0 1 0,0 0 0,0 0 0,0-7-1,0 5-58,0 0 0,-1-1-1,1 1 1,-1 0 0,-1-1-1,1 1 1,-1-1-1,1 1 1,-2 0 0,1 0-1,0 0 1,-1-1 0,0 1-1,-1 1 1,1-1 0,-1 0-1,1 1 1,-1-1-1,-7-6 1,-1 1-9,-1 1 1,0 0-1,0 1 0,-1 1 1,0 0-1,0 0 1,-15-4-1,19 8 37,0 0 1,0 0-1,0 1 0,0 1 1,0-1-1,0 1 0,0 1 1,0 0-1,0 0 1,-1 1-1,1 0 0,-14 4 1,19-4 21,0 1-1,1-1 1,-1 1 0,1 0 0,0 1 0,0-1-1,-1 0 1,1 1 0,1 0 0,-1 0 0,0 0 0,1 0-1,-1 0 1,1 0 0,0 1 0,-3 6 0,2-4 21,1 1 1,0-1-1,0 1 1,0-1-1,1 1 1,0 0-1,0 0 1,1 13-1,0-17-117,1-1-1,0 0 0,0 1 0,0-1 0,0 0 1,0 0-1,1 0 0,-1 0 0,0 0 0,1 0 1,0 0-1,-1 0 0,1 0 0,0-1 0,0 1 1,0-1-1,0 0 0,0 1 0,0-1 0,1 0 1,-1 0-1,0 0 0,1 0 0,-1-1 0,0 1 1,1-1-1,-1 1 0,1-1 0,-1 0 0,6 0 1,32 1-3328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18.464"/>
    </inkml:context>
    <inkml:brush xml:id="br0">
      <inkml:brushProperty name="width" value="0.05" units="cm"/>
      <inkml:brushProperty name="height" value="0.05" units="cm"/>
      <inkml:brushProperty name="color" value="#004F8B"/>
    </inkml:brush>
  </inkml:definitions>
  <inkml:trace contextRef="#ctx0" brushRef="#br0">208 58 7491,'0'0'6595,"-11"9"-6360,-19 21-217,2 0-1,1 2 0,-36 58 1,61-88-44,-17 25-1090,19-26 1050,-1-1-1,1 1 0,-1 0 1,1 0-1,-1 0 1,0 0-1,0-1 0,1 1 1,-1 0-1,0-1 1,0 1-1,0-1 0,0 1 1,0-1-1,0 1 0,0-1 1,0 0-1,0 1 1,0-1-1,0 0 0,0 0 1,0 1-1,-1-1 1,-1-23-2973,4 18 2367,-3-63-3955,0-28 2730,2 79 3277,2 0-1,0 0 0,6-24 1,-8 41-1291,0-1 1,0 1-1,0 0 0,1-1 1,-1 1-1,0 0 0,0 0 1,0-1-1,0 1 0,1 0 1,-1-1-1,0 1 0,0 0 1,0 0-1,1 0 0,-1-1 1,0 1-1,0 0 0,1 0 1,-1 0-1,0 0 0,1-1 1,-1 1-1,0 0 0,1 0 1,-1 0-1,0 0 1,1 0-1,-1 0 0,0 0 1,1 0-1,-1 0 0,0 0 1,0 0-1,1 0 0,-1 0 1,0 0-1,1 0 0,-1 0 1,0 0-1,1 1 0,-1-1 1,0 0-1,1 0 0,-1 0 1,0 0-1,0 1 0,1-1 1,-1 0-1,0 0 0,0 1 1,0-1-1,1 0 0,-1 0 1,0 1-1,0-1 1,0 0-1,0 0 0,1 1 1,-1-1-1,12 17 237,0 4 16,0-2 1,1 0-1,1-1 1,1 0-1,17 16 0,-25-27-547,0-1 1,1-1-1,-1 1 0,1-1 0,0 0 0,0-1 0,1 0 0,0 0 0,-1-1 0,1 0 0,0-1 0,0 0 0,1 0 0,-1-1 0,12 1 0,-18-3 76,-1 1 0,0 0-1,1-1 1,-1 1-1,0-1 1,1 0 0,-1 0-1,0 0 1,0 0 0,0 0-1,0-1 1,0 1-1,0 0 1,0-1 0,-1 0-1,1 1 1,0-1 0,-1 0-1,1 0 1,-1 0 0,0 0-1,0 0 1,1 0-1,-1 0 1,-1 0 0,1-1-1,0 1 1,0-4 0,1 0-53,-1-1 1,1 1 0,-2 0 0,1-1 0,-1 1 0,0-1 0,0 1 0,-1-1 0,-2-11 0,2 16 233,0 0 0,0 0 0,0 0 1,-1 0-1,1 0 0,-1 0 0,1 0 0,-1 0 1,0 1-1,0-1 0,0 1 0,1 0 1,-2-1-1,1 1 0,0 0 0,0 0 0,0 0 1,0 0-1,-1 1 0,1-1 0,0 0 1,-1 1-1,1 0 0,-4-1 0,-68 0 1977,57 2-1687,4 1-159,-1 0 0,1 0-1,0 1 1,-1 1 0,1 0-1,-19 10 1,-19 5-2711,26-11-1852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20.868"/>
    </inkml:context>
    <inkml:brush xml:id="br0">
      <inkml:brushProperty name="width" value="0.05" units="cm"/>
      <inkml:brushProperty name="height" value="0.05" units="cm"/>
      <inkml:brushProperty name="color" value="#004F8B"/>
    </inkml:brush>
  </inkml:definitions>
  <inkml:trace contextRef="#ctx0" brushRef="#br0">1 68 6499,'0'0'347,"19"-9"-286,9-2 143,0 0 0,0 2 0,1 1 1,0 1-1,56-5 0,-58 11-72,-1 2 0,1 0 1,28 6-1,-42-4-67,0 0 0,0 1 0,0 1 0,-1 0 1,1 0-1,-1 2 0,-1-1 0,13 10 0,8 11 222,-1 1-1,-1 2 1,-2 1-1,-1 1 1,37 57 0,23 27 703,-75-102-894,0 0 0,1-1 0,0-1 0,1 0-1,0-1 1,1 0 0,0-2 0,1 1-1,0-2 1,1 0 0,23 7 0,-17-8-43,1-2 1,1 0 0,-1-2-1,0 0 1,1-2-1,0-1 1,35-4 0,-8-3-53,0-2 0,84-27 0,86-44-130,-208 75 122,7-4-32,-8 4-4,-1 0 0,1 0 1,0 1-1,0 1 0,0 0 0,26-1 1,-36 5 29,0 1 0,0 0 0,0 0 0,0 0 0,-1 1 0,1-1 0,-1 1 0,1-1 0,-1 1 0,0 0 0,0 0 0,0 0 0,0 0 0,1 4 0,5 5 66,11 15 134,2-1 0,2-2-1,0 0 1,1-1-1,1-1 1,1-1 0,1-2-1,1 0 1,1-2 0,47 21-1,-34-22-134,-1-1 1,2-2-1,0-2 0,1-2 0,-1-2 0,2-1 1,64-1-1,-77-5-8,1-2-1,-1-1 1,0-1 0,0-2 0,-1-1 0,37-14 0,-49 15-55,0 1 0,1 1 1,-1 1-1,1 1 0,34-1 0,-51 4 15,0 0 0,0 0 0,0-1 0,0 2 0,-1-1-1,1 0 1,0 1 0,0-1 0,-1 1 0,1 0-1,-1 0 1,1 0 0,-1 0 0,0 0 0,0 0-1,0 1 1,0-1 0,0 1 0,0-1 0,-1 1-1,1 0 1,-1 0 0,2 5 0,4 10 99,0 1 0,6 28 0,-10-37-45,1 14-359,6 29 1086,-10-52-1036,1 1 0,-1 0-1,1 0 1,-1-1 0,1 1 0,0 0 0,0-1 0,0 1-1,0-1 1,0 1 0,0-1 0,0 0 0,0 1-1,1-1 1,-1 0 0,0 0 0,1 0 0,-1 0 0,1 0-1,-1 0 1,4 1 0,5-1-3567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21.394"/>
    </inkml:context>
    <inkml:brush xml:id="br0">
      <inkml:brushProperty name="width" value="0.05" units="cm"/>
      <inkml:brushProperty name="height" value="0.05" units="cm"/>
      <inkml:brushProperty name="color" value="#004F8B"/>
    </inkml:brush>
  </inkml:definitions>
  <inkml:trace contextRef="#ctx0" brushRef="#br0">193 267 5843,'0'0'4322,"-6"21"-2954,4-12-1234,-6 25 973,1 0 0,1 0 0,-1 52 0,-1-110-1221,1-323-6832,8 236 8625,46 109 23,-38 2-1554,1 2 1,-1-1-1,1 1 0,-1 0 0,0 1 0,0 0 0,14 7 0,62 37 667,-65-35-646,15 7-13,-2 1-1,0 2 0,-1 1 0,-2 1 0,41 43 0,-69-65-154,0 0-1,0 0 0,0 0 0,0 0 0,-1 1 0,1-1 0,-1 1 0,0-1 1,1 1-1,-1 0 0,0-1 0,-1 1 0,1 0 0,0 0 0,-1 0 0,1-1 1,-1 1-1,0 0 0,0 0 0,0 0 0,-1 0 0,1 0 0,-1-1 0,1 1 1,-1 0-1,0 0 0,0-1 0,0 1 0,-1 0 0,1-1 0,0 0 0,-1 1 1,0-1-1,1 0 0,-1 1 0,0-1 0,0 0 0,-1 0 0,1-1 0,-3 3 1,-9 5 32,0 0 1,0 0 0,-1-2 0,-1 0 0,-23 8 0,2-4-151,1-1 1,-1-2-1,-60 6 1,-115-6-7201,135-8-273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22.367"/>
    </inkml:context>
    <inkml:brush xml:id="br0">
      <inkml:brushProperty name="width" value="0.05" units="cm"/>
      <inkml:brushProperty name="height" value="0.05" units="cm"/>
      <inkml:brushProperty name="color" value="#004F8B"/>
    </inkml:brush>
  </inkml:definitions>
  <inkml:trace contextRef="#ctx0" brushRef="#br0">1 239 5138,'0'0'6657,"0"-4"-5681,0-7-922,1 1 0,1-1 0,0 1 1,0 0-1,1 0 0,0 0 0,1 0 0,0 0 0,1 0 0,0 1 0,0 0 0,1 0 0,0 1 0,0-1 0,1 1 1,0 0-1,1 1 0,0 0 0,0 0 0,0 1 0,1 0 0,0 0 0,0 1 0,0 0 0,1 1 0,0 0 0,0 0 1,0 1-1,0 1 0,0-1 0,1 2 0,15-2 0,-11 3-55,-1 1-1,1 0 1,0 1-1,0 0 1,-1 1-1,1 1 1,-1 0 0,0 1-1,0 1 1,-1 0-1,1 1 1,-1 0 0,-1 1-1,14 10 1,71 55 75,-36-27 59,83 50 1,-121-84-109,0 0 1,1-2 0,0-1 0,1 0-1,-1-2 1,2-1 0,43 6 0,-39-9-3,1-2 0,0-1 0,-1-1 1,32-5-1,-47 3-52,0 0 1,0-1-1,0-1 0,0-1 0,-1 0 1,0-1-1,0 0 0,-1-1 1,23-17-1,45-62-969,-79 87 996,-1 0-1,1 0 1,-1 1 0,1-1 0,-1 1-1,1-1 1,-1 1 0,1-1-1,-1 1 1,0 0 0,1 0 0,-1-1-1,0 1 1,0 0 0,0 0-1,1 0 1,-1 1 0,0-1 0,0 0-1,0 0 1,1 3 0,2 0 47,19 15 148,0-1 1,2-1 0,0-1-1,1-2 1,1 0 0,0-1-1,1-2 1,0-1 0,56 12-1,-35-13-115,0-2-1,0-3 1,1-1-1,0-3 0,61-7 1,-88 3-171,-1-1-1,0-1 1,1-1 0,22-11 0,-27 10 2,1 1 0,-1 0 0,1 2 1,0 0-1,1 1 0,30-2 0,-45 7 116,0-1 0,0 1-1,0 1 1,-1-1 0,1 1 0,0-1 0,0 1 0,-1 1 0,1-1-1,-1 1 1,0 0 0,0 0 0,0 0 0,0 0 0,4 5-1,10 11 309,28 38-1,-13-16-135,-21-28-396,1 3 369,1-2 0,19 17 0,-29-27-554,1 0 0,0-1 1,0 0-1,0 0 0,0-1 0,0 1 0,1-1 0,-1 0 0,1-1 0,-1 1 1,1-1-1,9 1 0,8-2-3912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22.798"/>
    </inkml:context>
    <inkml:brush xml:id="br0">
      <inkml:brushProperty name="width" value="0.05" units="cm"/>
      <inkml:brushProperty name="height" value="0.05" units="cm"/>
      <inkml:brushProperty name="color" value="#004F8B"/>
    </inkml:brush>
  </inkml:definitions>
  <inkml:trace contextRef="#ctx0" brushRef="#br0">199 219 3089,'0'0'7919,"-3"19"-6935,-1 8-311,0-7 168,1-1 0,1 1 0,2 28 0,-18-109-3475,12 27 1540,0 0 0,3-1 0,0 0-1,3 1 1,3-41 0,-3 72 1174,1 0 0,-1 0 0,0 1 0,1-1 0,0 0 0,-1 1 0,1-1 0,0 0 0,0 1 0,1-1 0,-1 1 1,0-1-1,1 1 0,-1 0 0,1 0 0,0-1 0,0 1 0,0 0 0,0 1 0,0-1 0,0 0 0,4-1 0,-3 1 75,2 1 0,-1 0 0,0 0 0,0 0 0,0 1 0,0-1 0,1 1-1,-1 0 1,0 0 0,0 0 0,1 1 0,7 1 0,9 4 397,0 1 0,-1 1 1,0 1-1,24 14 0,19 11 1094,113 82 0,-173-113-1619,0-1-1,0 1 1,0 0-1,0 0 1,-1 0-1,1 0 1,-1 0-1,1 1 1,-1-1-1,0 1 1,0-1-1,-1 1 1,1 0-1,0 4 1,-2-6-23,1 0 0,-2 1 0,1-1 0,0 0 0,0 0 0,-1 0 0,1 0-1,-1 0 1,1 0 0,-1 0 0,0 0 0,0 0 0,0 0 0,0 0 0,0-1 0,0 1 0,-1 0 0,1-1 0,-1 1 0,1-1 0,-1 1 0,1-1 0,-1 0 0,0 0 0,0 0 0,1 1 0,-1-2 0,-3 2 0,-21 10-236,-1-1 1,1-1 0,-2-2-1,1 0 1,-1-2 0,-52 4 0,3-5-3311,-101-7 0,61-8-2733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23.856"/>
    </inkml:context>
    <inkml:brush xml:id="br0">
      <inkml:brushProperty name="width" value="0.05" units="cm"/>
      <inkml:brushProperty name="height" value="0.05" units="cm"/>
      <inkml:brushProperty name="color" value="#004F8B"/>
    </inkml:brush>
  </inkml:definitions>
  <inkml:trace contextRef="#ctx0" brushRef="#br0">1 700 8932,'0'0'93,"21"-1"897,-6 1-703,6 0 4,-1-1-1,0-1 1,0-1-1,-1 0 1,28-9 0,-17 2-29,0-2 1,-1 0 0,0-3 0,-1 0 0,-1-1 0,-1-2-1,41-34 1,-56 41-288,1 0 0,-2-1 0,1 0 1,-2 0-1,0-1 0,0 0 0,-1-1 0,-1 0 0,0 0 0,-1 0 0,0-1 0,-1 0 0,-1 0 0,-1-1 0,0 1 0,-1-1 1,1-20-1,-3 26-53,0-1 1,-1 1 0,0 0 0,-1 0 0,0 0 0,0 0 0,-1 0-1,-1 0 1,0 1 0,0-1 0,0 1 0,-1 0 0,-1 0-1,1 1 1,-2-1 0,1 1 0,-1 1 0,0-1 0,0 1 0,-1 0-1,0 1 1,-1 0 0,1 0 0,-13-6 0,12 7 25,-1 0 1,1 0 0,-1 1 0,0 0-1,0 0 1,-1 1 0,1 1 0,-1 0-1,1 0 1,-1 1 0,0 0 0,1 1-1,-1 0 1,0 1 0,0 0 0,-11 3-1,13-1 48,1-1 0,0 2-1,1-1 1,-1 1-1,1 0 1,-1 1 0,1-1-1,1 1 1,-1 1 0,1-1-1,-1 1 1,2 1 0,-1-1-1,1 1 1,0 0-1,0 0 1,1 0 0,0 1-1,0-1 1,-4 15 0,2-3 104,1 1 0,1 0 0,0 0 1,2 0-1,0 0 0,1 0 1,1 1-1,2-1 0,5 35 0,2-10 246,2-2 0,2 1-1,23 50 1,-13-43-305,2-1 0,3-2 1,49 67-1,-74-140-427,-1 18 236,2-10 64,0 0 0,2 0 0,-1 1 1,2 0-1,0 0 0,1 0 0,1 1 0,0 0 1,1 1-1,1 0 0,17-17 0,-27 30 134,0 0 0,0 0 0,0 0 0,-1 0 0,1 0 0,0 1 0,1-1 0,-1 0 0,0 1 0,0-1 0,0 1 0,0-1 0,0 1 0,1 0 0,-1-1 0,0 1 0,0 0 0,0 0 0,1 0 0,-1 0 0,0 0 0,0 0 0,1 0 0,-1 0 0,0 0 0,0 1 0,1-1 0,-1 1 0,0-1 0,0 0 0,0 1 0,0 0 0,0-1 0,0 1 0,0 0 0,0 0 0,0-1 0,0 1 0,0 0 0,0 0 0,0 0 0,-1 0 0,1 0 0,1 2 0,1 5 93,1 0 0,-1 0 0,0 1-1,-1-1 1,3 11 0,-3-9-16,9 55 379,3 9-636,1-31-2692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24.316"/>
    </inkml:context>
    <inkml:brush xml:id="br0">
      <inkml:brushProperty name="width" value="0.05" units="cm"/>
      <inkml:brushProperty name="height" value="0.05" units="cm"/>
      <inkml:brushProperty name="color" value="#004F8B"/>
    </inkml:brush>
  </inkml:definitions>
  <inkml:trace contextRef="#ctx0" brushRef="#br0">1 478 3922,'0'0'6752,"9"19"-5330,23 47-449,38 119-1,-54-122-972,-3 0 0,-3 0 0,3 115 0,-13-206-558,-1-12 228,1 0 1,2-1 0,2 1-1,2 0 1,18-70 0,-1 55 522,1 1-1,35-53 1,-26 48 761,30-74 0,-59 121-912,0 0-1,0 0 1,-2-1 0,1 1-1,-1-1 1,-1 1-1,-1-1 1,0 0 0,0 1-1,-1-1 1,-1 0-1,0 1 1,0-1 0,-1 1-1,-1 0 1,0 0 0,-9-16-1,8 19-56,0 0 1,-1 0-1,0 1 0,0 0 1,0 0-1,-1 1 0,-1 0 0,1 0 1,-1 1-1,0 0 0,-1 0 1,1 1-1,-1 0 0,0 0 1,0 1-1,-1 0 0,1 1 0,-1 0 1,0 0-1,0 1 0,0 1 1,-11-1-1,20 2-8,-10-1 27,0 0 0,-1 1 0,1 1 0,-21 3 0,30-4-113,-1 0 0,1 1-1,0 0 1,0-1-1,0 1 1,0 0 0,0 0-1,0 0 1,1 0-1,-1 1 1,0-1 0,0 0-1,1 1 1,-1-1 0,1 1-1,-1 0 1,1-1-1,0 1 1,0 0 0,-1 0-1,1 0 1,0 0-1,1 0 1,-1 0 0,0 0-1,1 0 1,-1 0 0,1 0-1,0 1 1,-1-1-1,1 4 1,0 16-3909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35.342"/>
    </inkml:context>
    <inkml:brush xml:id="br0">
      <inkml:brushProperty name="width" value="0.05" units="cm"/>
      <inkml:brushProperty name="height" value="0.05" units="cm"/>
      <inkml:brushProperty name="color" value="#004F8B"/>
    </inkml:brush>
  </inkml:definitions>
  <inkml:trace contextRef="#ctx0" brushRef="#br0">58 1 1489,'0'0'3375,"-4"21"-2426,-3 24-18,1 1-1,3 0 1,3 60-1,6-37-277,-1-21-632,-2 1 1,-5 90 0,1-138-126,1 0 0,-1-1 0,1 1 1,-1-1-1,1 1 0,-1-1 0,1 1 1,-1-1-1,0 1 0,1-1 0,-1 0 1,0 1-1,1-1 0,-1 0 1,0 1-1,1-1 0,-1 0 0,0 0 1,0 0-1,1 0 0,-1 0 0,0 0 1,1 0-1,-1 0 0,0 0 0,0 0 1,1 0-1,-1 0 0,-1-1 0,-2 1-702,-21 0-3767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5.981"/>
    </inkml:context>
    <inkml:brush xml:id="br0">
      <inkml:brushProperty name="width" value="0.05" units="cm"/>
      <inkml:brushProperty name="height" value="0.05" units="cm"/>
      <inkml:brushProperty name="color" value="#F6630D"/>
    </inkml:brush>
  </inkml:definitions>
  <inkml:trace contextRef="#ctx0" brushRef="#br0">0 386 4098,'0'0'4719,"1"1"-4648,-1-1-1,1 0 0,-1 0 0,1 1 0,-1-1 0,1 0 1,0 0-1,-1 0 0,1 0 0,-1 0 0,1 0 1,0 0-1,-1 0 0,1 0 0,-1 0 0,1 0 1,-1-1-1,1 1 0,0 0 0,-1 0 0,1-1 0,-1 1 1,1 0-1,-1 0 0,1-1 0,3-4-42,0 1-1,0-1 1,-1 0-1,0 0 1,0-1-1,4-10 1,14-22-31,-17 35 45,0-1 0,0 0 0,0 1 0,0 0 0,1 0 0,-1 0 0,1 1 0,0-1 0,0 1 0,0 0 0,0 1 0,0-1 0,0 1 0,0 0 0,1 0 0,-1 1 0,0-1 0,0 1 0,1 0 0,7 2 0,12 1 279,0 1 0,49 15 0,-52-12-99,-4-1-103,1-1 0,0-1 0,-1 0 0,1-2 0,1 0-1,-1-1 1,0-1 0,32-3 0,-49 2-71,0 0-1,0 0 1,1 0-1,-1-1 1,0 1 0,0-1-1,0 1 1,-1-1-1,1 0 1,0 1 0,-1-1-1,1 0 1,-1 0-1,1 0 1,-1 0-1,0-1 1,0 1 0,0 0-1,0 0 1,0-1-1,-1 1 1,1 0 0,-1-1-1,1 1 1,-1-5-1,2-9 93,-1-1-1,-3-29 0,1 23-201,-2-50-319,0 1-4718,3 55 1356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35.735"/>
    </inkml:context>
    <inkml:brush xml:id="br0">
      <inkml:brushProperty name="width" value="0.05" units="cm"/>
      <inkml:brushProperty name="height" value="0.05" units="cm"/>
      <inkml:brushProperty name="color" value="#004F8B"/>
    </inkml:brush>
  </inkml:definitions>
  <inkml:trace contextRef="#ctx0" brushRef="#br0">0 387 6563,'0'0'800,"24"1"131,78 4-525,-90-5-359,0-1-1,0-1 1,0 0 0,-1 0 0,1-1-1,-1-1 1,1 1 0,-1-2 0,13-7-1,2-3-63,-1-1 0,25-21 0,-26 19-92,-12 9-81,-1 0 0,0 0 0,-1-1 0,0-1 1,0 1-1,-1-2 0,12-19 0,-16 22 51,-1 0-1,0 0 1,-1 0 0,0-1-1,0 1 1,-1-1 0,-1 0-1,1 0 1,-1 0 0,-1 0-1,-1-17 1,1 25 191,0 0 0,0 1-1,0-1 1,0 1 0,0-1 0,0 1 0,-1-1 0,1 0-1,0 1 1,-1-1 0,1 1 0,-1-1 0,0 1 0,1 0-1,-1-1 1,0 1 0,0 0 0,0-1 0,0 1 0,0 0-1,0 0 1,0 0 0,-1 0 0,1 0 0,0 0 0,-1 0-1,-2-1 1,4 25 658,2 69 509,4-1-1,5 0 1,3-1 0,33 112-1,-34-173-993,-2-5-1410,-8-10-4207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36.112"/>
    </inkml:context>
    <inkml:brush xml:id="br0">
      <inkml:brushProperty name="width" value="0.05" units="cm"/>
      <inkml:brushProperty name="height" value="0.05" units="cm"/>
      <inkml:brushProperty name="color" value="#004F8B"/>
    </inkml:brush>
  </inkml:definitions>
  <inkml:trace contextRef="#ctx0" brushRef="#br0">0 1 9588,'0'0'2348,"21"15"-1801,64 55-448,-80-64-88,1 0 1,-1 0 0,-1 1-1,1-1 1,-1 1 0,0 0-1,0 0 1,-1 1 0,0-1-1,0 1 1,-1-1 0,2 11-1,-1 2-38,-1-1 1,-2 1-1,0 23 0,-1-11-167,1-27 59,-1 0-1,1 0 1,-1 0-1,0 0 1,-1 0-1,1-1 1,-1 1-1,0-1 1,0 1-1,-5 7 1,-7 18-2166,21-48-1727,13-8 840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36.467"/>
    </inkml:context>
    <inkml:brush xml:id="br0">
      <inkml:brushProperty name="width" value="0.05" units="cm"/>
      <inkml:brushProperty name="height" value="0.05" units="cm"/>
      <inkml:brushProperty name="color" value="#004F8B"/>
    </inkml:brush>
  </inkml:definitions>
  <inkml:trace contextRef="#ctx0" brushRef="#br0">0 238 352,'0'0'1916,"17"-1"141,4-1-1437,-13 0-366,1 1 1,0 0-1,0 1 0,0 0 1,-1 1-1,1-1 1,0 2-1,0-1 0,16 6 1,43 17 1504,-32-11-1127,1 0-1,0-2 1,1-2-1,57 6 1,-73-13-425,-3 0-78,1-1 0,-1-1 0,1 0 0,30-5 0,-46 4-127,0 0 0,-1 0 0,1 0 0,0 0-1,-1 0 1,1-1 0,-1 0 0,1 1 0,-1-1-1,0-1 1,1 1 0,-1 0 0,0-1 0,-1 0-1,1 1 1,0-1 0,-1 0 0,0 0 0,1-1 0,-1 1-1,-1 0 1,1-1 0,0 1 0,-1-1 0,0 0-1,0 1 1,0-1 0,0 0 0,0-4 0,0-1-79,0 0 1,0 1 0,-1-1-1,-1 0 1,1 0 0,-1 0-1,-1 0 1,0 0 0,0 1-1,-1-1 1,0 1 0,0 0-1,-1-1 1,0 1 0,0 1-1,-1-1 1,0 1 0,-1 0-1,1 0 1,-1 0 0,-1 1-1,1 0 1,-1 0 0,0 1-1,-1-1 1,1 2 0,-1-1-1,0 1 1,0 0 0,-10-3-1,6 3 67,-1 0-1,0 0 1,0 2-1,0-1 1,0 2-1,0 0 1,0 0-1,0 1 1,-1 1-1,1 0 1,0 1-1,0 0 1,0 1-1,0 1 1,1 0-1,-16 7 1,22-9 8,-1 1 0,0 1 1,1 0-1,0 0 0,0 0 0,0 0 0,0 1 0,1 0 1,-1 0-1,1 1 0,1-1 0,-1 1 0,1 0 1,0 1-1,0-1 0,1 1 0,0-1 0,0 1 0,0 0 1,1 0-1,0 0 0,0 1 0,1-1 0,0 0 0,1 1 1,-1-1-1,1 0 0,1 1 0,-1-1 0,3 10 1,-2-13-98,-1 0 1,2-1 0,-1 1 0,0 0 0,1 0 0,0-1-1,-1 1 1,1-1 0,4 5 0,33 26-2429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0.332"/>
    </inkml:context>
    <inkml:brush xml:id="br0">
      <inkml:brushProperty name="width" value="0.05" units="cm"/>
      <inkml:brushProperty name="height" value="0.05" units="cm"/>
      <inkml:brushProperty name="color" value="#004F8B"/>
    </inkml:brush>
  </inkml:definitions>
  <inkml:trace contextRef="#ctx0" brushRef="#br0">1 8 4322,'0'0'3071,"1"-6"-2382,-1 6-662,0 0-1,0 0 1,1 0 0,-1 0-1,0 0 1,0 0-1,0 0 1,0 0 0,0 0-1,0 0 1,0 0-1,0 0 1,0 0 0,0 0-1,0 0 1,0 0-1,1 0 1,-1 0 0,0 0-1,0 0 1,0 0-1,0 0 1,0 0 0,0 0-1,0 0 1,0 0-1,0 0 1,0 0 0,0 0-1,0 0 1,0 0-1,0 0 1,0 0 0,1 0-1,-1 0 1,0 0-1,0-1 1,0 1-1,0 0 1,0 0 0,0 0-1,0 0 1,0 0-1,0 0 1,0 0 0,0 0-1,20 161 3169,-2-3-1968,-13-137-1602,0 0 1,1 0-1,1 0 1,1-1-1,14 26 1,-43-56-10189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0.680"/>
    </inkml:context>
    <inkml:brush xml:id="br0">
      <inkml:brushProperty name="width" value="0.05" units="cm"/>
      <inkml:brushProperty name="height" value="0.05" units="cm"/>
      <inkml:brushProperty name="color" value="#004F8B"/>
    </inkml:brush>
  </inkml:definitions>
  <inkml:trace contextRef="#ctx0" brushRef="#br0">0 152 6883,'0'0'2967,"4"-17"-1764,17-57-715,-20 71-476,1 1-1,-1-1 0,1 1 1,0-1-1,0 1 0,0-1 0,0 1 1,0 0-1,1 0 0,-1 0 1,1 0-1,-1 1 0,1-1 1,0 1-1,0-1 0,0 1 1,-1 0-1,1 0 0,0 0 0,0 0 1,1 1-1,3-1 0,5-2 52,22-3 59,1 0-1,0 3 1,0 0-1,49 4 1,-68 0-95,-4-1-5,-1 1 1,1 0-1,-1 1 0,0 1 0,1 0 1,-1 0-1,0 1 0,0 0 1,-1 1-1,0 0 0,1 1 0,-2 0 1,1 1-1,-1 0 0,0 0 1,0 1-1,-1 0 0,0 0 0,0 1 1,-1 0-1,-1 1 0,1 0 1,-1 0-1,-1 0 0,0 0 0,0 1 1,-1 0-1,-1 0 0,0 0 1,0 0-1,-1 1 0,0-1 0,0 17 1,-3-23-39,0 0 0,0 0 0,-1 0 0,1-1 0,-1 1 0,0 0 0,0-1 0,0 1 0,-1-1 0,0 0 0,0 0 0,0 0 0,0 0 0,-1 0 0,1-1 0,-1 1 0,0-1 0,0 0 0,0 0 0,0 0 0,-1-1 0,1 0 0,-8 3 0,-8 4-163,1-2-1,-1 0 1,-1-2 0,-27 5-1,20-5-76,0-1-1,0-1 0,0-2 1,0 0-1,-47-7 1,72 6 205,1-1 1,0 1-1,0-1 1,0 0-1,0 0 1,0 0-1,0 0 1,0 0-1,0-1 1,0 1-1,1-1 1,-1 1-1,1-1 1,-1 1-1,1-1 1,-1 0-1,1 0 1,0 0-1,0 0 1,0 0-1,0 0 1,0 0-1,-1-3 1,2 4-138,0-1 1,0 0 0,-1 0 0,1 0 0,0 0-1,0 1 1,1-1 0,-1 0 0,0 0-1,1 0 1,-1 1 0,1-1 0,-1 0-1,1 0 1,0 1 0,0-1 0,-1 1-1,1-1 1,2-1 0,25-20-5293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1.148"/>
    </inkml:context>
    <inkml:brush xml:id="br0">
      <inkml:brushProperty name="width" value="0.05" units="cm"/>
      <inkml:brushProperty name="height" value="0.05" units="cm"/>
      <inkml:brushProperty name="color" value="#004F8B"/>
    </inkml:brush>
  </inkml:definitions>
  <inkml:trace contextRef="#ctx0" brushRef="#br0">359 144 4466,'0'0'3623,"-1"-17"-2132,-7-55-994,8 70-457,-1-1 1,1 1 0,-1-1-1,0 1 1,0-1 0,0 1 0,0 0-1,0 0 1,-1-1 0,1 1-1,-1 0 1,1 0 0,-1 0-1,0 0 1,0 1 0,0-1 0,0 0-1,0 1 1,0 0 0,0-1-1,0 1 1,-1 0 0,1 0-1,-4-1 1,-2 0 37,1 0 1,-1 1-1,0 0 0,0 1 0,-12 0 1,12 0-136,-8 0 34,0 1 1,0 1-1,0 0 1,1 2-1,-30 8 1,37-9 10,-1 1 1,1 0 0,0 0 0,0 0 0,0 1-1,0 0 1,1 1 0,0 0 0,0 0 0,0 0-1,-10 15 1,15-19 18,1 0-1,-1 0 1,1 1-1,0-1 1,-1 1-1,1-1 1,0 1 0,1-1-1,-1 1 1,0-1-1,1 1 1,-1 0-1,1-1 1,0 1-1,0 0 1,0 0 0,0-1-1,0 1 1,1 0-1,-1-1 1,1 1-1,0-1 1,0 1-1,0-1 1,0 1 0,0-1-1,0 1 1,1-1-1,-1 0 1,1 0-1,0 0 1,0 0 0,-1 0-1,5 3 1,6 5 153,1-1 0,-1-1 0,1 0 0,27 12 0,-23-12 3,20 10 147,-14-8-238,-1 1 0,1 1 1,-2 1-1,0 1 1,27 23-1,-45-35-83,-1 0 1,0 1-1,1-1 0,-1 0 1,0 1-1,0-1 0,-1 1 1,1 0-1,0 0 1,-1 0-1,0-1 0,0 1 1,0 1-1,0-1 0,0 0 1,-1 0-1,1 0 0,-1 0 1,0 0-1,0 5 0,-1-5 4,0 0 0,0 0 0,0 0 0,-1 0 0,1 0 0,-1 0 0,0 0 0,0-1 0,0 1-1,0 0 1,0-1 0,0 0 0,-1 0 0,1 1 0,-1-2 0,-3 3 0,-8 4 17,1-1 0,-1 0 0,-1-1-1,1-1 1,-1 0 0,-28 4 0,27-6 44,0 0-1,0-1 0,0-1 1,0-1-1,0 0 0,-24-4 1,39 4-67,1 0 0,-1-1 1,0 0-1,0 1 0,0-1 0,1 1 1,-1-1-1,0 0 0,0 1 0,1-1 1,-1 0-1,1 0 0,-1 0 1,1 0-1,-1 1 0,1-1 0,-1 0 1,1 0-1,0 0 0,-1 0 0,1 0 1,0 0-1,0 0 0,0 0 0,0 0 1,0 0-1,0 0 0,0 0 1,0 0-1,0 0 0,0 0 0,1 0 1,-1 0-1,0 0 0,1 0 0,-1 0 1,1 1-1,-1-1 0,1-1 1,21-35-2003,12 9-842,7 0-1513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1.520"/>
    </inkml:context>
    <inkml:brush xml:id="br0">
      <inkml:brushProperty name="width" value="0.05" units="cm"/>
      <inkml:brushProperty name="height" value="0.05" units="cm"/>
      <inkml:brushProperty name="color" value="#004F8B"/>
    </inkml:brush>
  </inkml:definitions>
  <inkml:trace contextRef="#ctx0" brushRef="#br0">25 0 6851,'0'0'5138,"-16"144"-4241,10-94-481,3-3-48,3-8-288,0-9-16,0-10-112,0-7 48,0-7-816,9-6-1089,5 0-912,3-13-833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1.862"/>
    </inkml:context>
    <inkml:brush xml:id="br0">
      <inkml:brushProperty name="width" value="0.05" units="cm"/>
      <inkml:brushProperty name="height" value="0.05" units="cm"/>
      <inkml:brushProperty name="color" value="#004F8B"/>
    </inkml:brush>
  </inkml:definitions>
  <inkml:trace contextRef="#ctx0" brushRef="#br0">1 0 6003,'0'0'6320,"9"23"-5296,-6-17-957,18 45 736,-2 0 0,13 58 0,-4 52 294,-24-93-4504,-25-65-4631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2.192"/>
    </inkml:context>
    <inkml:brush xml:id="br0">
      <inkml:brushProperty name="width" value="0.05" units="cm"/>
      <inkml:brushProperty name="height" value="0.05" units="cm"/>
      <inkml:brushProperty name="color" value="#004F8B"/>
    </inkml:brush>
  </inkml:definitions>
  <inkml:trace contextRef="#ctx0" brushRef="#br0">1 21 2625,'0'0'12198,"118"11"-11494,-64-11-192,-2 0-480,-3 0-16,-3 0-16,-9 0-448,-8-4-384,-12-1-1393,-9-5-801,-8-3-511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2.565"/>
    </inkml:context>
    <inkml:brush xml:id="br0">
      <inkml:brushProperty name="width" value="0.05" units="cm"/>
      <inkml:brushProperty name="height" value="0.05" units="cm"/>
      <inkml:brushProperty name="color" value="#004F8B"/>
    </inkml:brush>
  </inkml:definitions>
  <inkml:trace contextRef="#ctx0" brushRef="#br0">0 55 11237,'0'0'1150,"19"-5"-424,58-10 1373,157-10 1,178 23 627,-412 2-2583,10 0-927,-35-8-9285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6.357"/>
    </inkml:context>
    <inkml:brush xml:id="br0">
      <inkml:brushProperty name="width" value="0.05" units="cm"/>
      <inkml:brushProperty name="height" value="0.05" units="cm"/>
      <inkml:brushProperty name="color" value="#F6630D"/>
    </inkml:brush>
  </inkml:definitions>
  <inkml:trace contextRef="#ctx0" brushRef="#br0">118 0 4482,'0'0'7716,"-12"97"-7172,-2-48-48,-3-1-464,-2-3-32,3-2-304,-3-6-2209,-2-11-1985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04.995"/>
    </inkml:context>
    <inkml:brush xml:id="br0">
      <inkml:brushProperty name="width" value="0.05" units="cm"/>
      <inkml:brushProperty name="height" value="0.05" units="cm"/>
      <inkml:brushProperty name="color" value="#004F8B"/>
    </inkml:brush>
  </inkml:definitions>
  <inkml:trace contextRef="#ctx0" brushRef="#br0">3832 92 1873,'0'0'595,"-22"-3"181,-166-15 1398,-228 2 398,-404-23-115,475 24-2287,0 15 0,-387 50 0,578-31-173,-279 18-50,390-35 83,-65 12-1,80-10-24,27-1-11,-1 0-1,1 0 1,1 0 0,-1 0-1,0 0 1,1 1-1,-1-1 1,1 0 0,0 0-1,0 1 1,0-1 0,2 5-1,-2 2-6,-13 333 96,-37 948 1926,26-709-1214,-15 223 138,8-168-548,34-323-266,-3 216 284,-17-225 12,-2 87-312,17-284-74,4 112-442,-1-217 350,-1 0-1,1 1 1,0-1 0,1 0 0,-1 0 0,0 0 0,1 0-1,0 0 1,0-1 0,-1 1 0,2 0 0,-1-1-1,0 0 1,0 1 0,1-1 0,0 0 0,-1 0-1,1 0 1,0-1 0,0 1 0,0-1 0,0 1-1,0-1 1,0 0 0,5 1 0,11 3-40,0 0-1,0-2 1,22 2 0,-29-4 83,562 59-2138,67-48 1303,-241-12-440,-94 19 1069,39 0 526,-133-16-105,616-4 2198,-804 0-3313,1-1 0,0-1 0,-1-1 0,0-2 0,25-8 0,-18 3-3247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07.404"/>
    </inkml:context>
    <inkml:brush xml:id="br0">
      <inkml:brushProperty name="width" value="0.05" units="cm"/>
      <inkml:brushProperty name="height" value="0.05" units="cm"/>
      <inkml:brushProperty name="color" value="#004F8B"/>
    </inkml:brush>
  </inkml:definitions>
  <inkml:trace contextRef="#ctx0" brushRef="#br0">299 0 448,'0'0'3935,"3"1"-3284,15 4-202,0-1-1,0 0 1,1-2 0,33 1-1,7 0-202,284 43 784,27 4-211,333 63-298,-402-62 279,-298-47-761,0 1 1,-1-1-1,0 1 1,0 0 0,0 0-1,-1 0 1,1 0-1,-1 0 1,-1 0-1,1 5 1,4 45-54,-3 0 1,-2-1 0,-13 97 0,-45 164 221,32-186-48,-128 709 1211,16-140-455,5-32-528,0-33 580,38-200-15,30-161-63,-8 44-123,51-198-303,-108 517 150,105-521-604,13-52-226,-31 93 0,42-154 147,1-1-1,0 0 0,0 0 0,-1 0 1,1 1-1,0-1 0,-1 0 1,1 0-1,-1 0 0,1 0 0,0 0 1,-1 0-1,1 0 0,0 0 0,-1 0 1,1 0-1,0 0 0,-1 0 0,1 0 1,-1 0-1,1 0 0,0 0 0,-1 0 1,1 0-1,0 0 0,-1-1 0,1 1 1,0 0-1,-1 0 0,1 0 1,0-1-1,0 1 0,-1 0 0,1-1 1,0 1-1,0 0 0,-1-1 0,-18-14 187,12 9-510,-18-10 97,-1 2 0,0 2 0,-2 0 1,-44-13-1,-4-2 134,62 22 92,-362-131-655,318 120-643,-2 2 0,0 2-1,-1 3 1,-92-1 0,118 10-4477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58.871"/>
    </inkml:context>
    <inkml:brush xml:id="br0">
      <inkml:brushProperty name="width" value="0.05" units="cm"/>
      <inkml:brushProperty name="height" value="0.05" units="cm"/>
      <inkml:brushProperty name="color" value="#004F8B"/>
    </inkml:brush>
  </inkml:definitions>
  <inkml:trace contextRef="#ctx0" brushRef="#br0">1 3 192,'0'0'5941,"0"0"-5848,0 0 0,0 0 0,0 0 0,0 0-1,1 0 1,-1 0 0,0 0 0,0 0 0,0 1 0,0-1-1,0 0 1,0 0 0,1 0 0,-1 0 0,0 0-1,0 0 1,0 0 0,0 0 0,0 0 0,1 0-1,-1 0 1,0 0 0,0 0 0,0 0 0,0 0-1,1 0 1,-1 0 0,0 0 0,0 0 0,0 0-1,0 0 1,0 0 0,0-1 0,1 1 0,-1 0-1,0 0 1,0 0 0,0 0 0,0 0 0,0 0-1,0 0 1,0 0 0,1-1 0,-1 1 0,0 0-1,0 0 1,0 0 0,0 0 0,0 0 0,0-1 0,0 1-1,0 0 1,0 0 0,0 0 0,0-1 0,-1 97 588,-2-33-401,4-1 1,2 0-1,15 88 1,-17-142-1327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59.232"/>
    </inkml:context>
    <inkml:brush xml:id="br0">
      <inkml:brushProperty name="width" value="0.05" units="cm"/>
      <inkml:brushProperty name="height" value="0.05" units="cm"/>
      <inkml:brushProperty name="color" value="#004F8B"/>
    </inkml:brush>
  </inkml:definitions>
  <inkml:trace contextRef="#ctx0" brushRef="#br0">84 73 3650,'0'0'4484,"3"-11"-3918,-1 3-500,-2 6-57,0 0-1,0 0 1,0-1 0,1 1-1,-1 0 1,1 0 0,0-1 0,0 1-1,0 0 1,0 0 0,0 0-1,0 0 1,0 0 0,1 0 0,-1 1-1,1-1 1,-1 0 0,1 1 0,0-1-1,-1 1 1,1-1 0,0 1-1,0 0 1,0 0 0,0 0 0,0 0-1,1 0 1,-1 0 0,0 1-1,3-1 1,16-1 245,1 1 0,-1 1 0,0 1 1,0 1-1,0 1 0,35 9 0,-44-8-163,1 1 1,-1 0-1,0 1 1,0 0-1,0 1 1,-1 0-1,0 1 0,-1 0 1,0 0-1,0 1 1,16 20-1,-23-26-92,0 0 0,-1 0 0,1 1 1,-1-1-1,0 1 0,0-1 0,0 1 0,0 0 0,-1 0 0,0 0 0,1 0 0,-1 0 1,-1 0-1,1 0 0,-1 0 0,1 0 0,-1 0 0,0 0 0,-1 0 0,1 0 0,-1 0 1,0 1-1,1-1 0,-2 0 0,1-1 0,0 1 0,-1 0 0,0 0 0,0-1 0,0 1 1,0-1-1,-1 1 0,1-1 0,-1 0 0,0 0 0,0 0 0,0 0 0,0-1 0,-1 1 1,1-1-1,-5 3 0,-13 5-64,0 0 1,-1-1 0,0-1 0,0-1-1,0-1 1,-1-1 0,-28 2-1,-8-2-743,-97-5-1,137-5 154,18 4 589,1 1 0,0 0 0,-1 0 0,1-1 0,0 1 0,-1 0 0,1-1 0,0 1 0,0 0 0,-1-1 1,1 1-1,0-1 0,0 1 0,0 0 0,0-1 0,-1 1 0,1-1 0,0 1 0,0-1 0,0 1 0,0 0 1,0-1-1,0 1 0,0-1 0,0 1 0,0-1 0,0 1 0,1-1 0,-1 1 0,0 0 0,0-1 1,0 1-1,0-1 0,1 1 0,-1 0 0,0-1 0,0 1 0,1 0 0,-1-1 0,0 1 0,1 0 0,-1-1 1,18-12-4940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59.727"/>
    </inkml:context>
    <inkml:brush xml:id="br0">
      <inkml:brushProperty name="width" value="0.05" units="cm"/>
      <inkml:brushProperty name="height" value="0.05" units="cm"/>
      <inkml:brushProperty name="color" value="#004F8B"/>
    </inkml:brush>
  </inkml:definitions>
  <inkml:trace contextRef="#ctx0" brushRef="#br0">521 111 5939,'0'0'3255,"-5"-13"-2893,-20-42-164,23 51-189,-1 1-1,0 0 1,0-1 0,0 1 0,0 1 0,0-1 0,-1 0 0,0 1-1,1 0 1,-1 0 0,0 0 0,0 0 0,0 0 0,0 1 0,0 0-1,0 0 1,-1 0 0,1 0 0,0 1 0,0-1 0,-1 1 0,1 0-1,0 1 1,-6 0 0,-1-1-27,3 0 6,-34-1-36,-59 6 0,90-4 73,-1 1-1,1 0 1,-1 1-1,1 0 1,0 1 0,0 0-1,0 1 1,1 0-1,-1 0 1,-9 9-1,17-13 1,1 1 0,0 0 0,0 0 0,0 0 0,0 0 0,0 0 0,1 0 0,-1 0 0,1 0-1,-1 1 1,1-1 0,0 1 0,0-1 0,0 1 0,0 0 0,1-1 0,-1 1 0,0 0 0,1-1 0,0 1 0,0 0 0,0 0-1,0-1 1,0 1 0,1 0 0,-1-1 0,1 1 0,-1 0 0,1-1 0,0 1 0,0-1 0,0 1 0,1-1 0,2 5-1,4 5 149,0-1 0,1 0 0,0 0 0,1-1 1,12 10-1,23 19 377,-25-23-435,0 1-1,-1 0 1,-1 2-1,0 0 1,24 37-1,-40-53-114,0-1-1,-1 1 0,0-1 0,1 1 0,-1 0 1,0 0-1,0-1 0,0 1 0,-1 0 1,1 0-1,-1 0 0,1 0 0,-1 0 0,0 0 1,0 0-1,-1 0 0,1 0 0,0 0 0,-2 3 1,1-4-1,0 1 0,-1-1 0,0 0 0,1 0 1,-1 0-1,0 0 0,0 0 0,0 0 0,0-1 0,0 1 1,0-1-1,0 1 0,-1-1 0,1 0 0,-1 0 0,1 0 1,-3 1-1,-13 2 10,0 0 1,0-1-1,-1-1 0,-34-1 1,39-1 11,-22 2 0,23-1-17,0 0 1,0 0 0,0-2-1,0 0 1,0 0-1,-19-5 1,31 6-20,0 0 1,1 0-1,-1 0 0,0 0 0,0 0 0,1-1 1,-1 1-1,0 0 0,1 0 0,-1-1 0,0 1 0,1 0 1,-1-1-1,0 1 0,1-1 0,-1 1 0,1-1 1,-1 1-1,1-1 0,-1 1 0,1-1 0,-1 1 1,1-1-1,-1 0 0,1 1 0,0-1 0,-1 0 1,1 1-1,0-1 0,0 0 0,0 1 0,-1-1 1,1 0-1,0 0 0,0 1 0,0-1 0,0 0 1,0 0-1,0 1 0,0-1 0,1 0 0,-1 0 1,0 1-1,0-1 0,1 0 0,-1 1 0,0-1 1,1 0-1,-1 1 0,0-1 0,1 1 0,0-2 1,2-1-322,-1 1 0,1-1 0,0 1 0,1-1 0,-1 1 1,0 0-1,1 0 0,4-2 0,32-10-3324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0.056"/>
    </inkml:context>
    <inkml:brush xml:id="br0">
      <inkml:brushProperty name="width" value="0.05" units="cm"/>
      <inkml:brushProperty name="height" value="0.05" units="cm"/>
      <inkml:brushProperty name="color" value="#004F8B"/>
    </inkml:brush>
  </inkml:definitions>
  <inkml:trace contextRef="#ctx0" brushRef="#br0">50 0 9396,'0'0'2449,"0"86"-2369,-10-40 609,1 1-1,3-2-304,4-4 32,0-6-384,0-3 49,2-6-146,0-4 65,-2-3-816,-4-4-1265,-5-8-1825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0.435"/>
    </inkml:context>
    <inkml:brush xml:id="br0">
      <inkml:brushProperty name="width" value="0.05" units="cm"/>
      <inkml:brushProperty name="height" value="0.05" units="cm"/>
      <inkml:brushProperty name="color" value="#004F8B"/>
    </inkml:brush>
  </inkml:definitions>
  <inkml:trace contextRef="#ctx0" brushRef="#br0">1 1 4770,'0'0'9685,"120"3"-8917,-62 1-256,0-2-416,0 0 96,-4-2-192,-9 0-64,-10 0 16,-10 0-1008,-10 0-801,-9 0-544,-6-9-945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0.763"/>
    </inkml:context>
    <inkml:brush xml:id="br0">
      <inkml:brushProperty name="width" value="0.05" units="cm"/>
      <inkml:brushProperty name="height" value="0.05" units="cm"/>
      <inkml:brushProperty name="color" value="#004F8B"/>
    </inkml:brush>
  </inkml:definitions>
  <inkml:trace contextRef="#ctx0" brushRef="#br0">0 17 7491,'0'0'7038,"7"-2"-6349,26-4-384,1 2 0,-1 1 1,1 1-1,50 5 0,-6-1 74,181-2-321,-267 7-4969,-19-4 1141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2.683"/>
    </inkml:context>
    <inkml:brush xml:id="br0">
      <inkml:brushProperty name="width" value="0.05" units="cm"/>
      <inkml:brushProperty name="height" value="0.05" units="cm"/>
      <inkml:brushProperty name="color" value="#004F8B"/>
    </inkml:brush>
  </inkml:definitions>
  <inkml:trace contextRef="#ctx0" brushRef="#br0">77 1 5651,'0'0'2828,"-3"19"-2442,-31 305 3921,13-96-2987,20-223-1540,-2 13-286,-6-14-4221,3-6 1819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3.023"/>
    </inkml:context>
    <inkml:brush xml:id="br0">
      <inkml:brushProperty name="width" value="0.05" units="cm"/>
      <inkml:brushProperty name="height" value="0.05" units="cm"/>
      <inkml:brushProperty name="color" value="#004F8B"/>
    </inkml:brush>
  </inkml:definitions>
  <inkml:trace contextRef="#ctx0" brushRef="#br0">7 17 6211,'0'0'912,"20"-3"273,0-1-833,-8 1-197,0 1-1,0 0 1,0 1-1,1 0 0,-1 1 1,0 0-1,0 1 1,21 4-1,-16 0 59,1 1 0,-2 0 1,1 1-1,-1 1 0,0 1 0,-1 0 1,1 1-1,-2 0 0,0 1 0,0 1 0,-1 1 1,20 23-1,-31-34-210,-1 1 0,1-1 0,0 1 0,-1-1 0,1 1 1,-1 0-1,0 0 0,0-1 0,0 1 0,0 0 0,0 0 0,-1 0 0,1 0 0,-1 0 1,0 0-1,0 0 0,0 0 0,0 0 0,-1 0 0,1 0 0,-1 0 0,-1 5 0,0-5-3,-1 0 0,1 1-1,-1-1 1,1 0-1,-1 0 1,0 0-1,0-1 1,-1 1-1,1-1 1,0 1-1,-1-1 1,1 0 0,-1 0-1,-6 1 1,-9 4 28,-2-1 1,1-1 0,-1-1 0,1-1 0,-26 0-1,15-1 22,11 0-121,-1-1 0,1 0 0,-1-2 0,1-1 0,-23-4 0,41 6-69,0-1-1,0 1 1,1-1 0,-1 0-1,0 1 1,1-1 0,-1 0-1,1 0 1,-1 0-1,1 0 1,-1-1 0,1 1-1,0 0 1,0 0 0,-1-1-1,1 1 1,0-1 0,0 1-1,0-1 1,1 0-1,-1 1 1,0-1 0,1 0-1,-1 1 1,1-1 0,-1 0-1,1 0 1,0 0 0,0 1-1,0-4 1,0-13-3454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6.825"/>
    </inkml:context>
    <inkml:brush xml:id="br0">
      <inkml:brushProperty name="width" value="0.05" units="cm"/>
      <inkml:brushProperty name="height" value="0.05" units="cm"/>
      <inkml:brushProperty name="color" value="#F6630D"/>
    </inkml:brush>
  </inkml:definitions>
  <inkml:trace contextRef="#ctx0" brushRef="#br0">0 1 6723,'0'0'35,"6"23"939,91 439 4815,-82-367-5390,16 95 290,-2-65-3517,-29-148-4695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3.383"/>
    </inkml:context>
    <inkml:brush xml:id="br0">
      <inkml:brushProperty name="width" value="0.05" units="cm"/>
      <inkml:brushProperty name="height" value="0.05" units="cm"/>
      <inkml:brushProperty name="color" value="#004F8B"/>
    </inkml:brush>
  </inkml:definitions>
  <inkml:trace contextRef="#ctx0" brushRef="#br0">0 1 8516,'0'0'3538,"89"115"-1345,-60-59-529,-4 10-847,-6-1-129,-7 0-288,-4-5-320,-6-4 0,-2-10-80,0-5 0,-2-9-848,-18-8-1185,-7-11-320,-6-13-1633,-7 0-1665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3.946"/>
    </inkml:context>
    <inkml:brush xml:id="br0">
      <inkml:brushProperty name="width" value="0.05" units="cm"/>
      <inkml:brushProperty name="height" value="0.05" units="cm"/>
      <inkml:brushProperty name="color" value="#004F8B"/>
    </inkml:brush>
  </inkml:definitions>
  <inkml:trace contextRef="#ctx0" brushRef="#br0">1 97 9604,'0'0'3663,"19"6"-2649,46 9-1846,109 13-1,-137-26-1119,-18-1 276,0 0 0,-1 1 0,1 1 0,-1 0 0,30 11 0,14 23 9198,-6-2-4287,-27-22-2477,-1-1-1,56 14 0,-70-22-632,0-1 0,1-1 0,0 0 0,0-1 0,-1 0 0,1-2 0,0 1 0,17-4-1,-30 3-116,-1 0 0,1 0-1,0 0 1,-1 0-1,1 0 1,-1 0-1,1 0 1,-1-1-1,1 1 1,-1-1 0,0 1-1,0-1 1,0 1-1,0-1 1,0 0-1,0 1 1,0-1-1,0 0 1,-1 0-1,1 1 1,-1-1 0,1 0-1,-1 0 1,0 0-1,0 0 1,0-2-1,0-57-215,0 54 135,-1 0-26,0 1-1,-1-1 1,0 1-1,0-1 1,0 1 0,-1 0-1,0 0 1,0 0-1,0 0 1,-1 1 0,0-1-1,0 1 1,-1 0-1,1 0 1,-1 1 0,0-1-1,0 1 1,-1 0-1,1 0 1,-1 1 0,0-1-1,0 1 1,-11-3-1,4 0 96,-1 1-1,0 1 0,0 0 0,0 1 0,0 1 1,0 0-1,-1 1 0,1 1 0,-1 0 0,-16 2 1,26-1 55,0 1 0,0-1 1,0 1-1,1 0 1,-1 1-1,0-1 0,1 1 1,0 0-1,0 0 1,0 0-1,0 0 1,0 1-1,0-1 0,1 1 1,0 0-1,0 0 1,0 1-1,-3 5 0,4-8-25,1 1 1,-1 0-1,1 0 0,0-1 0,0 1 0,0 0 0,1 0 0,-1 0 0,0 0 0,1 0 0,0 0 0,0 0 1,0 0-1,0 0 0,0 0 0,1 0 0,-1 0 0,1 0 0,0 0 0,0 0 0,0 0 0,0 0 0,1-1 0,-1 1 1,1 0-1,-1-1 0,1 1 0,0-1 0,0 0 0,0 1 0,4 2 0,4 2 36,0 0 0,0-1 1,0 0-1,1-1 0,0 0 0,0-1 0,0 0 1,1-1-1,15 3 0,13 0-101,60 0 0,-69-6-54,1 2 1,-1 1-1,44 10 1,-61-9 97,148 36 1382,-137-36-1007,-1-1 1,0-1-1,1-1 1,44-4-1,-64 2-362,-1 0-1,-1 0 1,1-1-1,0 1 1,0-1-1,0 0 1,-1 0-1,1 0 1,-1 0-1,1-1 0,-1 1 1,0-1-1,0 0 1,0 0-1,-1 0 1,1 0-1,-1-1 1,1 1-1,-1-1 1,0 1-1,-1-1 1,1 0-1,0 0 1,1-7-1,-1 5-41,-1 0 0,0 0 1,0 0-1,0 0 0,-1 0 0,1 0 0,-1 0 1,-1-1-1,1 1 0,-1 0 0,0 0 0,-1 0 1,0 0-1,1 0 0,-2 1 0,-4-10 0,0 5-79,0 0 0,-2 0 0,1 1 0,-1 0 0,0 1 0,-1 0 0,0 0 0,0 1 0,-1 0 0,0 1 0,0 0-1,0 1 1,-21-7 0,6 4-769,0 2-1,0 0 1,-1 2 0,1 1-1,-40 0 1,17 3-2629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5.756"/>
    </inkml:context>
    <inkml:brush xml:id="br0">
      <inkml:brushProperty name="width" value="0.05" units="cm"/>
      <inkml:brushProperty name="height" value="0.05" units="cm"/>
      <inkml:brushProperty name="color" value="#004F8B"/>
    </inkml:brush>
  </inkml:definitions>
  <inkml:trace contextRef="#ctx0" brushRef="#br0">319 1 2321,'0'0'1836,"-22"5"-1394,14-2-424,-28 6 679,1 2-1,0 2 1,-40 20-1,-32 30 1553,178-110-1281,-60 37-1004,1 1 1,1 1 0,0-1 0,0 2-1,0 0 1,1 1 0,0 0 0,0 1-1,1 0 1,-1 1 0,25-3 0,-21 6 374,0 1 1,37 4-1,-48-2-213,0 0 0,0 0-1,1 0 1,-1 1 0,-1 0-1,1 0 1,0 1 0,-1 0 0,12 9-1,7 7 371,-10-9-388,0 1-1,-1 0 1,23 26-1,-37-33-4261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6.211"/>
    </inkml:context>
    <inkml:brush xml:id="br0">
      <inkml:brushProperty name="width" value="0.05" units="cm"/>
      <inkml:brushProperty name="height" value="0.05" units="cm"/>
      <inkml:brushProperty name="color" value="#004F8B"/>
    </inkml:brush>
  </inkml:definitions>
  <inkml:trace contextRef="#ctx0" brushRef="#br0">510 1 7203,'0'0'1075,"-3"15"-869,-74 372 2567,-180 746 2260,245-1092-4869,-79 290 1356,70-237-786,-14 147-1,33-219-729,2-25-898,-1-39-2271,-9-13-1960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8.551"/>
    </inkml:context>
    <inkml:brush xml:id="br0">
      <inkml:brushProperty name="width" value="0.05" units="cm"/>
      <inkml:brushProperty name="height" value="0.05" units="cm"/>
      <inkml:brushProperty name="color" value="#004F8B"/>
    </inkml:brush>
  </inkml:definitions>
  <inkml:trace contextRef="#ctx0" brushRef="#br0">1 81 3666,'0'0'2812,"26"-11"-1959,0-1-553,-7 3-91,1 0 0,0 2-1,0 0 1,0 2 0,1 0-1,36-4 1,-14 5 177,-1 2-1,1 1 0,57 7 1,-86-4-311,1 1 1,-1 1 0,0 0-1,0 0 1,0 1 0,0 1-1,-1 1 1,0-1 0,0 2 0,-1 0-1,0 1 1,0 0 0,14 15-1,-14-12-38,-1 2-1,0 0 0,-1 0 1,-1 1-1,0 0 1,-1 1-1,-1-1 0,0 2 1,-1-1-1,5 25 0,-1 11 191,-3-1 1,2 61-1,-5-49 41,-4-51-221,2 1-1,-1 0 1,2 0-1,0-1 1,0 1-1,2-1 0,-1 0 1,1 0-1,13 20 1,-12-23 2,0-2 1,0 1-1,1-1 1,0 0-1,1 0 1,0-1-1,0 0 1,0 0 0,1-1-1,-1 0 1,1 0-1,0-1 1,13 4-1,10 2 43,0-2-1,0-2 1,0 0-1,37 0 1,137-4-48,-114-3-100,301-8-307,-388 9 352,-1 0 1,0 1-1,0-1 0,0 1 1,0 0-1,-1 0 1,1 0-1,0 1 0,0-1 1,0 1-1,-1 0 0,1 0 1,-1 1-1,0-1 1,0 1-1,0-1 0,0 1 1,0 0-1,0 0 1,3 5-1,3 6 14,-1 0 0,0 1 0,10 29 0,1 0 181,-7-20-99,1 0 0,1 0 0,1-1 0,1-1 0,2-1 0,0 0 0,0-2-1,2 0 1,1-1 0,0 0 0,1-2 0,1-1 0,0-1 0,1-1 0,1-1 0,35 13 0,-19-11-10,1-2 1,0-2 0,73 8-1,131-7 113,-244-11-195,-1 0-1,1 1 1,0-1-1,-1 1 1,1-1-1,-1 1 1,1 0-1,-1 0 0,1 0 1,-1 0-1,0 0 1,0 0-1,1 0 1,-1 0-1,0 0 1,0 1-1,0-1 1,0 0-1,0 1 0,0-1 1,-1 1-1,1-1 1,0 1-1,-1-1 1,1 1-1,0 1 1,10 48-26,-10-44 37,4 51-79,-4-37 70,0-1 0,6 27 0,-5-42-396,-1 0 0,1 0-1,0 0 1,0 0 0,0 0 0,0-1-1,7 10 1,6-2-4198,1-6-3461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09.051"/>
    </inkml:context>
    <inkml:brush xml:id="br0">
      <inkml:brushProperty name="width" value="0.05" units="cm"/>
      <inkml:brushProperty name="height" value="0.05" units="cm"/>
      <inkml:brushProperty name="color" value="#004F8B"/>
    </inkml:brush>
  </inkml:definitions>
  <inkml:trace contextRef="#ctx0" brushRef="#br0">183 51 384,'0'0'7761,"-11"17"-5981,3-6-1695,-4 7 487,1 0 1,0 0-1,1 1 0,1 0 0,-12 37 0,18-26 135,-1 43 0,3-150-2284,3-99-1055,-1 171 2631,-1 0 1,1 0 0,0 0 0,0 0 0,0 0 0,1 1 0,-1-1 0,1 0 0,1 1 0,-1-1 0,4-5 0,-5 9 41,1 0 1,-1 0 0,1-1-1,-1 1 1,1 0 0,-1 0 0,1 0-1,0 0 1,-1 1 0,1-1-1,0 0 1,0 1 0,0-1-1,-1 1 1,1 0 0,0-1-1,0 1 1,0 0 0,0 0 0,0 0-1,0 1 1,0-1 0,-1 0-1,1 1 1,0-1 0,0 1-1,0 0 1,-1-1 0,1 1-1,0 0 1,-1 0 0,1 0-1,2 2 1,56 36 1260,65 55-1,-54-40-737,-54-42-360,50 43 237,-63-52-438,-1 0-1,0 0 1,0 1 0,0-1 0,0 1 0,-1 0 0,1-1 0,-1 1 0,0 0 0,0 1-1,-1-1 1,1 0 0,-1 0 0,0 1 0,1 6 0,-2-10-6,0 1 1,-1 0-1,1 0 1,-1-1-1,0 1 1,1 0-1,-1-1 1,0 1-1,0 0 1,0-1-1,0 1 1,0-1-1,0 0 1,-1 1-1,1-1 1,0 0-1,-1 0 1,1 0-1,-1 1 1,1-2-1,-1 1 1,1 0-1,-1 0 1,0 0-1,0-1 1,-3 1-1,-54 12 55,47-11-52,-49 5-537,-94 0 0,10-11-3218,68-2 650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0.041"/>
    </inkml:context>
    <inkml:brush xml:id="br0">
      <inkml:brushProperty name="width" value="0.05" units="cm"/>
      <inkml:brushProperty name="height" value="0.05" units="cm"/>
      <inkml:brushProperty name="color" value="#004F8B"/>
    </inkml:brush>
  </inkml:definitions>
  <inkml:trace contextRef="#ctx0" brushRef="#br0">1 13 4594,'0'0'3020,"20"-3"-2374,11-1-442,-1 1 0,1 1 0,0 2 0,0 1 0,56 8 0,-62-2-129,-1 0-1,0 2 1,-1 1-1,0 0 1,0 2-1,-1 1 1,-1 0-1,0 2 1,-1 0-1,-1 2 1,0 0-1,-1 1 1,-1 0-1,-1 2 1,0 0-1,-2 0 1,0 2-1,-1 0 1,-1 0-1,-2 1 1,0 1-1,-1-1 1,-2 2-1,0-1 1,-2 1-1,5 45 1,-5 12 194,-5-54-81,2 0-1,0-1 1,12 47-1,-12-66-161,1 0 1,-1-1-1,2 0 1,-1 0-1,1 1 0,0-2 1,0 1-1,1-1 0,0 1 1,0-1-1,0 0 1,1-1-1,0 0 0,0 0 1,1 0-1,-1 0 1,11 4-1,4 1 53,1-1 0,0-1-1,1-2 1,-1 0 0,1-1 0,28 2-1,147 1 50,-92-6-212,-69-1 74,-19-1-8,0 1 1,-1 0-1,35 8 1,-50-8 8,0-1 0,0 1 1,0 0-1,0 1 0,0-1 1,0 0-1,0 0 0,0 1 0,-1-1 1,1 1-1,-1 0 0,1-1 0,-1 1 1,1 0-1,-1 0 0,0 0 1,0 0-1,0 0 0,0 0 0,0 0 1,-1 0-1,1 1 0,0-1 1,-1 0-1,1 3 0,0 8-50,0 0 0,-1 1 0,-2 17 0,1-4 154,1 196 1369,0-215-1406,0-1 0,1 1 0,0-1 0,1 1 0,-1-1 0,1 0 0,1 1 0,-1-1 0,1 0-1,1 0 1,-1-1 0,1 1 0,8 10 0,-8-13-117,0 0 0,-1 0 0,1 0 0,1-1 0,-1 0 0,0 0 1,1 0-1,0 0 0,-1-1 0,1 0 0,0 0 0,0 0 0,1 0 0,-1-1 0,0 0 0,0 0 0,1 0 0,-1-1 0,0 0 0,8 0 0,-1-4-2624,1-11-2373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0.501"/>
    </inkml:context>
    <inkml:brush xml:id="br0">
      <inkml:brushProperty name="width" value="0.05" units="cm"/>
      <inkml:brushProperty name="height" value="0.05" units="cm"/>
      <inkml:brushProperty name="color" value="#004F8B"/>
    </inkml:brush>
  </inkml:definitions>
  <inkml:trace contextRef="#ctx0" brushRef="#br0">48 66 9444,'0'16'-80,"-3"57"716,-3-1 0,-24 111 0,26-173-303,2-12-314,0-24-595,4-42-705,1 43 1154,15-108-322,-14 117 463,0 0 0,1 0 1,0 0-1,2 1 0,14-28 0,-19 39 66,1 1-1,-1 0 1,1 0-1,-1 0 1,1 0 0,0 0-1,0 1 1,0 0-1,0-1 1,1 1-1,-1 0 1,1 0-1,-1 1 1,1-1-1,0 1 1,0 0 0,-1 0-1,1 0 1,0 0-1,0 1 1,0-1-1,0 1 1,0 0-1,0 0 1,0 1-1,0-1 1,0 1 0,5 1-1,1 1 86,0 0 0,0 1 0,-1 0 0,0 0 0,1 1 0,-1 1 0,-1-1 0,1 1 0,12 12 0,0 3 231,-1 1 1,34 47 0,-48-61-368,0 1 0,-1 0 0,0 0 0,0 0 0,-1 1 0,-1 0 1,1-1-1,-2 1 0,1 0 0,-1 1 0,-1-1 0,1 13 0,-3-20-42,0 0-1,-1 0 0,1 0 0,0 0 0,-1 0 1,0 0-1,0 0 0,0-1 0,0 1 0,0 0 0,0-1 1,-1 0-1,1 0 0,-1 0 0,1 0 0,-1 0 0,0 0 1,0 0-1,0-1 0,0 0 0,-5 2 0,-11 5-507,0-1 0,-25 5 0,-28 0-1773,-11-6-614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1.525"/>
    </inkml:context>
    <inkml:brush xml:id="br0">
      <inkml:brushProperty name="width" value="0.05" units="cm"/>
      <inkml:brushProperty name="height" value="0.05" units="cm"/>
      <inkml:brushProperty name="color" value="#004F8B"/>
    </inkml:brush>
  </inkml:definitions>
  <inkml:trace contextRef="#ctx0" brushRef="#br0">0 636 7283,'0'0'1332,"19"-8"-1527,130-58 1400,-125 54-983,0-2-1,0-1 1,-2 0-1,38-35 1,-51 42-190,-2-1-1,1-1 1,-1 1 0,-1-1 0,0 0 0,0-1-1,-1 1 1,0-1 0,-1 0 0,0-1-1,-1 1 1,0-1 0,-1 1 0,0-1-1,-1 0 1,0 0 0,-1 1 0,0-1-1,-1 0 1,-1 0 0,1 0 0,-2 1 0,0-1-1,0 1 1,-1 0 0,0 0 0,-1 0-1,0 0 1,-1 1 0,0 0 0,-1 0-1,0 0 1,-1 1 0,1 0 0,-2 1 0,1 0-1,-1 0 1,-1 0 0,1 1 0,-1 1-1,0 0 1,-22-10 0,26 14-45,0 0 1,0 0-1,0 0 0,0 0 1,-1 1-1,1 0 0,0 1 1,-1-1-1,1 1 0,-1 0 1,1 1-1,0-1 0,-1 1 1,1 1-1,0-1 0,-1 1 1,-9 4-1,11-2 3,-1 0 0,1 0 0,0 0 0,0 0 0,0 1 0,0 0 0,1 0 0,0 0 0,0 0 0,0 1 0,0 0 0,1 0 0,0 0 0,1 0 0,-1 0 0,-2 12 0,-1 6 97,1 0-1,2 0 0,0 0 0,2 1 1,0-1-1,2 1 0,7 47 1,0-29 226,2 0 0,2-1 0,27 64 0,94 173 290,-130-271-614,-5-20-207,1 1 0,0-1 1,1 0-1,0 0 0,2-13 0,0-13 47,-9 116 841,0-4-1266,5-28-2786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1.953"/>
    </inkml:context>
    <inkml:brush xml:id="br0">
      <inkml:brushProperty name="width" value="0.05" units="cm"/>
      <inkml:brushProperty name="height" value="0.05" units="cm"/>
      <inkml:brushProperty name="color" value="#004F8B"/>
    </inkml:brush>
  </inkml:definitions>
  <inkml:trace contextRef="#ctx0" brushRef="#br0">0 555 4866,'0'0'4741,"3"18"-3722,-3-16-1027,43 468 2924,-43-470-2817,0-2-86,0-1 0,1 0 0,-1 0 0,1 1-1,0-1 1,0 0 0,0 1 0,0-1 0,0 1 0,1-1 0,1-1 0,3-7-72,118-204-552,-84 153 658,-2-2 0,31-75 0,-60 117-11,-1 1 0,-1-2 0,-1 1 0,-1-1 0,-1 0 0,-1 0 0,-1 0-1,-1-1 1,-1 1 0,-6-44 0,3 55 4,0 0-1,-1 0 1,-1 1 0,1 0-1,-2 0 1,0 0 0,0 1-1,-1-1 1,0 1-1,0 1 1,-1 0 0,-1 0-1,1 0 1,-16-10-1,16 12-48,-1 0 0,0 1-1,-1 0 1,0 1-1,0 0 1,0 0-1,0 1 1,-1 0-1,1 1 1,-1 0-1,0 1 1,0 0-1,0 1 1,0 0 0,-22 2-1,31-1-50,0 1 0,0-1 0,0 1 1,0 0-1,0 0 0,0 0 0,0 0 0,0 0 0,1 0 0,-1 0 0,0 1 0,1-1 0,-1 1 0,1-1 1,-1 1-1,1-1 0,0 1 0,-1 0 0,1 0 0,0 0 0,0-1 0,0 1 0,1 0 0,-1 0 0,0 0 1,1 1-1,-1 3 0,0 2-685,0 0 1,0 1-1,1-1 1,0 1-1,3 16 1,7 16-4552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7.216"/>
    </inkml:context>
    <inkml:brush xml:id="br0">
      <inkml:brushProperty name="width" value="0.05" units="cm"/>
      <inkml:brushProperty name="height" value="0.05" units="cm"/>
      <inkml:brushProperty name="color" value="#F6630D"/>
    </inkml:brush>
  </inkml:definitions>
  <inkml:trace contextRef="#ctx0" brushRef="#br0">0 14 3874,'0'0'5538,"19"-4"-3769,-8 2-1437,-5 0-194,1 1-1,0-1 1,-1 1 0,1 0-1,0 1 1,0 0 0,0 0 0,-1 0-1,1 1 1,0 0 0,0 0-1,-1 1 1,1 0 0,-1 0-1,1 0 1,-1 1 0,0 0-1,7 4 1,4 6 83,-1 1 0,0 0 0,-1 1 0,0 1 0,-1 0 1,-1 1-1,19 30 0,-25-34-208,-1 0 1,0 1-1,0-1 1,-1 1-1,-1 0 1,-1 0 0,0 0-1,0 1 1,-2-1-1,1 1 1,-2-1-1,-1 18 1,0-28-67,0 1 1,0-1-1,0 0 0,0 0 1,-1 0-1,0 0 0,0 0 1,0 0-1,0 0 1,0-1-1,-1 1 0,0-1 1,1 0-1,-1 1 0,-1-1 1,1-1-1,0 1 0,-1 0 1,1-1-1,-1 0 0,0 0 1,0 0-1,0 0 1,0 0-1,-5 1 0,-2 0-92,-1 0-1,0-1 1,1 0-1,-1 0 1,0-1-1,0-1 1,0 0-1,-12-2 0,20 2 80,1-1-1,0 0 1,0 0-1,0 0 0,0-1 1,0 1-1,0-1 1,1 1-1,-1-1 1,0 0-1,1 0 0,-1 0 1,1-1-1,0 1 1,0 0-1,0-1 0,0 0 1,0 1-1,0-1 1,1 0-1,0 0 0,-1 0 1,1 0-1,0 0 1,0 0-1,0 0 0,1 0 1,-1-1-1,1 1 1,0 0-1,0-6 0,0 1 31,0-1-1,0 0 0,1 0 1,0 0-1,0 0 0,1 1 1,0-1-1,1 1 0,0-1 1,7-13-1,-3 11 112,1 1 1,0 0-1,1 0 1,0 1-1,0 0 1,1 1-1,0 0 0,1 0 1,19-10-1,-23 14 199,1 0 0,0 0 0,0 1 0,0 0 0,1 0 0,-1 1 0,1 0 0,-1 1 0,1-1 0,0 2 0,0-1 0,0 1 0,-1 1 0,1-1 0,11 4 0,-16-3-226,-1 1 0,1-1 0,-1 1 0,0 0-1,0 0 1,0 0 0,0 1 0,0-1 0,0 1-1,-1-1 1,1 1 0,-1 0 0,3 4 0,27 49 92,2 0-6670,-29-51 1854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3.403"/>
    </inkml:context>
    <inkml:brush xml:id="br0">
      <inkml:brushProperty name="width" value="0.05" units="cm"/>
      <inkml:brushProperty name="height" value="0.05" units="cm"/>
      <inkml:brushProperty name="color" value="#004F8B"/>
    </inkml:brush>
  </inkml:definitions>
  <inkml:trace contextRef="#ctx0" brushRef="#br0">5 10 1377,'0'0'6763,"0"-7"-5855,0 5-833,0 5 249,-2 178 2950,-1 8-5142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3.747"/>
    </inkml:context>
    <inkml:brush xml:id="br0">
      <inkml:brushProperty name="width" value="0.05" units="cm"/>
      <inkml:brushProperty name="height" value="0.05" units="cm"/>
      <inkml:brushProperty name="color" value="#004F8B"/>
    </inkml:brush>
  </inkml:definitions>
  <inkml:trace contextRef="#ctx0" brushRef="#br0">0 76 5394,'0'0'3925,"9"-12"-3448,-5 7-443,-2 1-1,0 0-1,0 0 1,1 0 0,0 1 0,0-1 0,0 1 0,0 0 0,0-1 0,1 2 0,-1-1 0,1 0 0,0 1 0,0-1 0,0 1 0,0 0-1,0 1 1,0-1 0,0 1 0,1 0 0,-1 0 0,0 0 0,1 0 0,-1 1 0,1 0 0,-1 0 0,1 0 0,6 1 0,0 2 93,-1 0 1,1 1 0,-1 0 0,0 1-1,0 0 1,0 1 0,-1 0 0,0 0-1,0 1 1,0 0 0,-1 1 0,0-1 0,-1 2-1,1-1 1,6 13 0,-7-13-104,-2 1 0,1-1 0,-1 1 1,-1 1-1,1-1 0,-2 1 0,1 0 0,-1 0 1,-1 0-1,0 0 0,0 0 0,-1 0 0,0 1 0,-1-1 1,0 0-1,-3 17 0,1-23-36,0 1 0,0-1 0,0 0 0,0 0 0,-1 1 0,0-1 0,0-1 0,0 1 0,0 0 0,-1-1-1,1 0 1,-1 0 0,0 0 0,0 0 0,0 0 0,0-1 0,-1 0 0,1 0 0,-1 0 0,1 0 0,-1-1 0,-8 2 0,-6 2-318,-1-1 0,0-2 0,0 1 0,-24-2-1,28 0-68,9-1 29,1 0 0,0 0 0,-1 0 1,1-1-1,0 1 0,-7-3 0,-11-13-2729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4.120"/>
    </inkml:context>
    <inkml:brush xml:id="br0">
      <inkml:brushProperty name="width" value="0.05" units="cm"/>
      <inkml:brushProperty name="height" value="0.05" units="cm"/>
      <inkml:brushProperty name="color" value="#004F8B"/>
    </inkml:brush>
  </inkml:definitions>
  <inkml:trace contextRef="#ctx0" brushRef="#br0">0 1 8052,'0'0'2753,"46"102"-1649,-34-55-159,0 3-609,-1 1-272,-3-7 160,0-1-192,1-5 64,-7-5-96,-2-7-128,0-3-192,-11-9-1217,-20-6-1104,-6-8-1921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4.854"/>
    </inkml:context>
    <inkml:brush xml:id="br0">
      <inkml:brushProperty name="width" value="0.05" units="cm"/>
      <inkml:brushProperty name="height" value="0.05" units="cm"/>
      <inkml:brushProperty name="color" value="#004F8B"/>
    </inkml:brush>
  </inkml:definitions>
  <inkml:trace contextRef="#ctx0" brushRef="#br0">0 132 7395,'0'0'6145,"26"-1"-5540,10 0-544,171 2-223,-190 0-592,0 1 0,0 1 0,0 0 0,26 10 0,-36-11 491,-1 1 0,1 0 0,-1 0 0,0 1 0,0 0 0,0 0 0,0 0 0,-1 1 0,0-1 0,0 1 0,0 1 0,0-1 0,6 11 0,-7-8 461,1-1 0,0 0-1,0 1 1,1-2-1,0 1 1,0-1 0,1 0-1,-1 0 1,1 0-1,1-1 1,-1 0 0,1-1-1,13 7 1,-7-6 307,2-1 1,-1-1-1,0 0 0,1 0 1,-1-2-1,30 0 1,-29-1-389,-1 0 0,1-1 0,0-1 0,0 0 0,0-1 0,-1-1 1,21-8-1,-31 10-102,0 0 0,0-1 1,0 0-1,-1 0 0,1 0 1,-1 0-1,0-1 1,0 0-1,0 0 0,-1 0 1,0 0-1,1 0 0,-1-1 1,0 0-1,-1 1 1,1-1-1,-1 0 0,0 0 1,-1-1-1,1 1 0,-1 0 1,0 0-1,0-1 0,0 1 1,-1-9-1,1 7-41,-1 0 0,0 0 0,0 0 0,-1-1 0,1 1 0,-2 0 0,1 0 0,-1 0 0,0 1 1,0-1-1,-1 0 0,0 1 0,0-1 0,0 1 0,-1 0 0,0 0 0,0 1 0,-1-1 0,0 1 0,0 0 0,0 0 0,0 0 0,-1 1 0,0-1 0,0 2 0,0-1 0,0 1 0,0-1 0,-12-2 0,9 2 22,0 1-1,-1 1 1,0 0-1,0 0 1,0 1 0,0 0-1,0 1 1,0 0-1,0 0 1,1 1 0,-1 0-1,0 1 1,0 0-1,0 1 1,1 0-1,-11 5 1,15-6 24,0 1 0,0 0 0,0 0 0,1 1 0,-1-1 0,1 1 0,0 0 0,0 0 0,0 1 0,0-1 0,1 1 0,0 0 0,0-1 0,0 1 0,0 1 0,1-1 0,0 0 0,0 1 0,1-1 0,-1 1 0,1-1 0,0 1 0,1 0 0,-1 0-1,1-1 1,0 1 0,1 0 0,1 11 0,-1-13 2,1 1-1,0 0 0,-1-1 0,1 0 0,1 1 0,-1-1 1,1 0-1,0 0 0,-1 0 0,2 0 0,-1-1 1,0 1-1,1-1 0,0 0 0,-1 0 0,1 0 0,0 0 1,1-1-1,-1 0 0,0 0 0,1 0 0,-1 0 1,10 2-1,10 2 46,1 0 0,0-2 0,31 2 1,-51-5-72,48 4-107,250 35 345,-268-33 135,1-2 1,-1-1-1,69-2 1,-101-2-355,1 0-1,-1-1 1,0 1 0,0-1-1,0 0 1,0 0 0,-1 0-1,1-1 1,0 1 0,0-1 0,-1 1-1,1-1 1,-1 0 0,1 0-1,-1 0 1,0 0 0,1 0-1,-1-1 1,0 1 0,-1-1 0,1 1-1,0-1 1,-1 0 0,0 1-1,1-1 1,-1 0 0,0 0-1,0 0 1,-1 0 0,1 0 0,-1 0-1,1 0 1,-1-1 0,0 1-1,0-3 1,0-2-36,0 1-1,-1-1 1,1 1-1,-2-1 1,1 1 0,-1-1-1,0 1 1,0 0-1,-1-1 1,0 1-1,0 1 1,-1-1 0,-6-9-1,2 7-2,0 0 1,-1 1-1,-1 0 0,1 0 0,-1 1 1,0 1-1,-1 0 0,1 0 0,-1 1 1,-1 0-1,1 1 0,0 0 0,-1 1 0,0 0 1,0 1-1,0 0 0,0 1 0,0 0 1,0 1-1,0 0 0,-13 3 0,19-2 16,0 0-1,0 1 0,0 0 0,1 0 1,-1 0-1,0 1 0,1-1 0,0 1 1,0 1-1,0-1 0,0 1 1,0 0-1,1 0 0,-1 0 0,1 1 1,0-1-1,1 1 0,-1 0 0,1 0 1,0 1-1,0-1 0,1 0 1,-1 1-1,1 0 0,0 0 0,1-1 1,-1 1-1,1 0 0,1 0 0,-1 0 1,1 0-1,0 11 0,1-14-73,0 0 0,0-1 0,1 1 0,-1-1 0,0 1 0,1-1 0,-1 0 0,1 0 0,0 1 0,0-1-1,0 0 1,0-1 0,0 1 0,0 0 0,1 0 0,-1-1 0,0 0 0,1 1 0,-1-1 0,1 0 0,0 0 0,-1 0 0,1 0 0,0-1 0,3 1-1,10 2-1704,1 0-1,31 1 0,9-4-4641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15.650"/>
    </inkml:context>
    <inkml:brush xml:id="br0">
      <inkml:brushProperty name="width" value="0.05" units="cm"/>
      <inkml:brushProperty name="height" value="0.05" units="cm"/>
      <inkml:brushProperty name="color" value="#004F8B"/>
    </inkml:brush>
  </inkml:definitions>
  <inkml:trace contextRef="#ctx0" brushRef="#br0">426 233 8932,'0'0'905,"-20"-1"-220,-64 0-95,77 2-548,0 1 1,0-1-1,0 1 1,0 0-1,1 0 1,-1 1-1,1 0 1,0 0-1,-1 1 0,1-1 1,1 1-1,-7 6 1,-11 6-8,11-8-78,0 0 1,-1 0-1,0-1 1,0-1-1,0 0 1,-1-1-1,0 0 1,0-1 0,0-1-1,0 0 1,-25 1-1,38-4-40,0-1-1,-1 1 0,1-1 1,0 1-1,0-1 0,-1 1 1,1-1-1,0 0 1,0 0-1,0 0 0,0 0 1,0 0-1,0 0 1,0 0-1,0 0 0,0 0 1,1 0-1,-1 0 0,0 0 1,1-1-1,-1 1 1,1 0-1,-1-1 0,1 1 1,0 0-1,-1-1 1,1 1-1,0 0 0,0-1 1,0 1-1,0-3 0,0-58-880,1 45 960,-1 15 158,0 1 0,0-1 0,0 1 1,0-1-1,0 1 0,0-1 0,0 0 0,0 1 1,1-1-1,-1 1 0,1-1 0,-1 1 0,1-1 1,0 1-1,-1 0 0,1-1 0,0 1 0,1-2 0,-1 3-79,0 0-1,1 0 0,-1 0 0,0 0 0,0 0 0,1 0 0,-1 0 0,0 0 0,0 0 0,0 1 0,1-1 0,-1 0 0,0 1 0,0-1 0,0 1 0,0 0 0,0-1 0,0 1 0,0 0 0,0-1 0,0 1 1,0 0-1,0 0 0,1 1 0,17 13 194,2 0 0,0-2 0,0 0-1,1-2 1,34 13 0,-41-18-524,1-2 0,0 1 0,0-2-1,0 0 1,0-2 0,0 1-1,0-2 1,1 0 0,23-4 0,-37 4 220,1-1 0,-1 0 1,0 0-1,0 0 0,0-1 1,0 1-1,0-1 1,0 1-1,-1-1 0,1 0 1,0 0-1,-1-1 0,1 1 1,-1 0-1,0-1 0,0 1 1,0-1-1,0 0 1,0 0-1,-1 0 0,1 0 1,-1 0-1,0 0 0,0 0 1,0 0-1,0 0 1,0-1-1,-1 1 0,0 0 1,1-7-1,-31 10 1623,4 2-1240,0 2 0,0 1 0,-41 13 0,43-10-267,-1-2 0,0 0 0,0-2 0,-36 2 0,59-5-113,-1-1 0,1 0 0,-1 0 0,1 0 0,-1 0 0,1 0 0,0 0 0,-1-1 0,1 1 0,-1-1 0,1 0 0,0 0 0,0 1 0,-1-1 0,1-1 0,-2 0 0,2-1-142,1-1-1,0 1 0,0 0 0,0 0 0,1-1 0,-1 1 1,1 0-1,-1-1 0,1 1 0,0 0 0,1-6 0,1-10-83,0 0-1,2 1 1,0-1-1,1 1 1,8-22-1,7-24 478,-18 55-106,-2 6-5,0 0 0,1 0-1,-1 0 1,1 0 0,0 0-1,0 0 1,0 0 0,0 0 0,1 0-1,-1 0 1,1 0 0,-1 1-1,1-1 1,0 1 0,0-1 0,0 1-1,4-4 1,-5 6-89,-1 0 0,0 0 0,1 0 0,-1 0 0,0 0 0,0 0-1,1 1 1,-1-1 0,0 0 0,1 0 0,-1 0 0,0 0 0,0 0 0,1 0 0,-1 0 0,0 1 0,0-1 0,1 0 0,-1 0-1,0 0 1,0 1 0,0-1 0,1 0 0,-1 0 0,0 1 0,0-1 0,0 0 0,0 0 0,1 1 0,-1-1 0,0 0 0,0 1-1,0-1 1,0 0 0,0 0 0,0 1 0,0-1 0,0 1 0,20 52 557,1 3 114,53 100 0,-68-147-816,14 28 206,-19-36-246,-1 1 0,1-1 0,0 1 0,-1-1 0,1 1 0,-1-1 0,0 1 0,0 0 0,1-1 0,-1 1 0,0-1 0,0 1 0,0 0 0,-1-1 0,1 1 0,0 0 0,-1-1 0,1 1 0,-2 2 0,-8 3-3077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20.168"/>
    </inkml:context>
    <inkml:brush xml:id="br0">
      <inkml:brushProperty name="width" value="0.05" units="cm"/>
      <inkml:brushProperty name="height" value="0.05" units="cm"/>
      <inkml:brushProperty name="color" value="#004F8B"/>
    </inkml:brush>
  </inkml:definitions>
  <inkml:trace contextRef="#ctx0" brushRef="#br0">5 187 2049,'-4'0'15527,"111"-14"-15703,104 3 199,310-23 143,-353 16-105,177-43 1,-332 59-46,-9 1 4,1 1-1,-1-1 1,0 0-1,0 0 0,0 0 1,0 0-1,0-1 0,0 0 1,0 1-1,4-4 1,-7 3 1,-1 2-13,0-1-29,0 0-67,0 1-91,-8-13-5648,-7 0 1783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20.949"/>
    </inkml:context>
    <inkml:brush xml:id="br0">
      <inkml:brushProperty name="width" value="0.05" units="cm"/>
      <inkml:brushProperty name="height" value="0.05" units="cm"/>
      <inkml:brushProperty name="color" value="#004F8B"/>
    </inkml:brush>
  </inkml:definitions>
  <inkml:trace contextRef="#ctx0" brushRef="#br0">80 1 6067,'0'0'4234,"4"0"-3730,10 1-199,0 0 0,-1 1-1,1 1 1,-1 0 0,0 1 0,24 10 0,81 45 515,-51-24-388,-46-25-316,-11-6-71,-1 0 0,0 0 1,0 1-1,-1 0 0,1 1 0,-1 0 0,0 0 0,7 8 0,-14-12-55,0 0-1,0-1 1,-1 1-1,1 0 0,0 0 1,-1 0-1,1 0 1,-1 0-1,0 1 0,0-1 1,0 0-1,0 0 0,0 0 1,0 0-1,0 0 1,-1 0-1,1 0 0,-1 0 1,0 0-1,1 0 1,-1 0-1,0 0 0,0-1 1,0 1-1,0 0 1,-1 0-1,1-1 0,0 1 1,-1-1-1,-1 3 0,-5 5 48,-1-1-1,0 1 0,-16 10 0,-31 16 42,-1-3-1,-2-2 0,-105 37 1,156-64-75,1 0 13,1-1 0,-1 0 0,0 0 0,0 0 0,-14 1 381,2-85-626,14 41-23,0 0 0,3 0 0,2-1 0,7-67 0,-7 107 250,1-1 9,-1 0 0,1 0 1,-1 0-1,1 0 0,0 0 0,0 0 0,1 0 0,-1 0 0,0 1 0,1-1 0,2-3 0,-3 5-10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22.783"/>
    </inkml:context>
    <inkml:brush xml:id="br0">
      <inkml:brushProperty name="width" value="0.05" units="cm"/>
      <inkml:brushProperty name="height" value="0.05" units="cm"/>
      <inkml:brushProperty name="color" value="#004F8B"/>
    </inkml:brush>
  </inkml:definitions>
  <inkml:trace contextRef="#ctx0" brushRef="#br0">1 158 7203,'0'0'4578,"5"2"-4137,16 4-129,0-1 1,1-1-1,0 0 1,40-1-1,94-7 1079,-150 4-1385,0-1 0,-1 1-1,1-1 1,-1-1 0,1 1 0,-1-1 0,1 0 0,-1 0-1,0-1 1,0 1 0,9-7 0,-11 6-8,0 1 1,-1-1-1,1 1 1,-1-1-1,0 0 1,0 0-1,0 0 1,0 0-1,0 0 1,-1 0-1,1-1 1,-1 1-1,0-1 1,0 1-1,0-1 1,-1 1-1,1-1 1,-1 1-1,0-5 1,0 3-50,0 1 0,0 0 0,0 0 0,0-1 0,-1 1 0,0 0 0,0 0 0,0 0 0,0 0 0,-1 0 0,-3-6 0,4 8 34,-1 0 1,-1 0 0,1-1 0,0 2-1,-1-1 1,1 0 0,-1 0 0,1 1 0,-1-1-1,0 1 1,1 0 0,-1 0 0,0 0-1,0 0 1,0 1 0,0-1 0,-5 0 0,-1 0-39,0 0 0,-1 0 0,1 0 1,-1 1-1,1 1 0,-1 0 1,1 0-1,-1 1 0,1 0 0,0 0 1,0 1-1,0 0 0,-13 7 1,17-6 63,0 0 0,0 0 0,0 0 0,0 0 0,1 1 0,0-1 0,-1 1 0,2 0 1,-1 1-1,1-1 0,0 1 0,0-1 0,0 1 0,1 0 0,0 0 0,0 0 0,0 0 1,1 1-1,0-1 0,0 0 0,0 9 0,1-7 70,0 0 0,0 1 1,0-1-1,1 0 0,0 0 0,1 0 0,0 0 1,0 0-1,1 0 0,0 0 0,0-1 1,1 1-1,0-1 0,0 0 0,1 0 0,0 0 1,0-1-1,0 0 0,1 0 0,0 0 0,0 0 1,1-1-1,-1 0 0,1-1 0,8 5 1,4 2-34,1-1 0,0-1 0,0-1 1,0-1-1,1-1 0,0 0 0,1-2 1,-1 0-1,1-1 0,0-2 0,33-1 0,-45-5-3652,-6-10-519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23.107"/>
    </inkml:context>
    <inkml:brush xml:id="br0">
      <inkml:brushProperty name="width" value="0.05" units="cm"/>
      <inkml:brushProperty name="height" value="0.05" units="cm"/>
      <inkml:brushProperty name="color" value="#004F8B"/>
    </inkml:brush>
  </inkml:definitions>
  <inkml:trace contextRef="#ctx0" brushRef="#br0">1 7 8500,'0'0'4050,"138"-7"-3090,-94 7-624,-3 0 465,3 7-177,-9-3 48,-6 2-288,-8-2-384,-11-3 145,-4 1-145,-6 2-145,0-2-511,-10-2-7107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27.365"/>
    </inkml:context>
    <inkml:brush xml:id="br0">
      <inkml:brushProperty name="width" value="0.05" units="cm"/>
      <inkml:brushProperty name="height" value="0.05" units="cm"/>
      <inkml:brushProperty name="color" value="#004F8B"/>
    </inkml:brush>
  </inkml:definitions>
  <inkml:trace contextRef="#ctx0" brushRef="#br0">1 11 2145,'0'0'4069,"2"-3"-3795,-2 3-185,0-1 0,0 1 0,0 0 0,1-1-1,-1 1 1,0-1 0,0 1 0,0 0 0,1-1-1,-1 1 1,0 0 0,0-1 0,1 1 0,-1 0-1,0-1 1,1 1 0,-1 0 0,0 0 0,1-1-1,-1 1 1,0 0 0,1 0 0,-1 0 0,1 0-1,-1-1 1,0 1 0,1 0 0,-1 0 0,1 0-1,-1 0 1,1 0 0,-1 0 0,0 0 0,1 0 0,-1 0-1,1 0 1,0 1 0,0 21 3551,-1-9-4799,1 167 2147,-2 187 1549,-3-379-5774,-6-13-927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7.594"/>
    </inkml:context>
    <inkml:brush xml:id="br0">
      <inkml:brushProperty name="width" value="0.05" units="cm"/>
      <inkml:brushProperty name="height" value="0.05" units="cm"/>
      <inkml:brushProperty name="color" value="#F6630D"/>
    </inkml:brush>
  </inkml:definitions>
  <inkml:trace contextRef="#ctx0" brushRef="#br0">0 47 6435,'0'0'8932,"8"-47"-10821,15 64-1072,0 7-689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28.022"/>
    </inkml:context>
    <inkml:brush xml:id="br0">
      <inkml:brushProperty name="width" value="0.05" units="cm"/>
      <inkml:brushProperty name="height" value="0.05" units="cm"/>
      <inkml:brushProperty name="color" value="#004F8B"/>
    </inkml:brush>
  </inkml:definitions>
  <inkml:trace contextRef="#ctx0" brushRef="#br0">2 52 3794,'0'0'3970,"3"-7"-3413,-3 5-548,1 0 40,-1 0 0,1 0-1,0 0 1,-1 0-1,1 0 1,0 0 0,0 0-1,0 1 1,1-1 0,-1 0-1,0 1 1,0-1 0,1 1-1,-1-1 1,1 1-1,0 0 1,-1-1 0,1 1-1,0 0 1,0 0 0,-1 0-1,1 1 1,0-1 0,0 0-1,0 1 1,0-1-1,0 1 1,0 0 0,0-1-1,0 1 1,1 0 0,2 1-1,40-3 282,168 0 1289,-192 3-1445,-1 1 0,1 1-1,-1 1 1,1 1 0,-1 0 0,-1 2 0,37 17 0,-51-21-168,1 0-1,-1 1 1,-1 0-1,1 0 1,-1 0-1,1 1 1,-1 0-1,0-1 1,-1 1-1,1 1 1,-1-1-1,0 0 1,-1 1-1,1 0 1,-1 0-1,0-1 1,0 1-1,-1 0 1,0 1-1,0-1 1,0 0-1,-1 0 1,0 0-1,0 9 1,-1-5 1,0 1 0,-1-1 0,0 0 0,-1 1 0,0-1 0,0-1-1,-1 1 1,-1 0 0,1-1 0,-1 0 0,-1 0 0,0 0 0,-12 13 0,5-10 20,-1 0 1,-1 0-1,1-2 0,-2 0 0,0 0 0,0-1 0,-1-1 0,0-1 1,0-1-1,-36 9 0,24-9 18,-1-1 0,1-1 0,-1-2 0,0-1 0,0-2 0,-31-4 0,17-10-28,42 14-4,0 1-1,0-1 1,1 0-1,-1 0 1,0 0-1,0 0 1,1 0-1,-1-1 1,1 1-1,-1-1 1,1 1-1,0-1 1,0 1-1,-1-1 1,1 1-1,0-1 1,0 0-1,1 0 1,-1 0-1,-1-3 1,2 5 46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29.601"/>
    </inkml:context>
    <inkml:brush xml:id="br0">
      <inkml:brushProperty name="width" value="0.05" units="cm"/>
      <inkml:brushProperty name="height" value="0.05" units="cm"/>
      <inkml:brushProperty name="color" value="#004F8B"/>
    </inkml:brush>
  </inkml:definitions>
  <inkml:trace contextRef="#ctx0" brushRef="#br0">306 114 608,'0'0'2623,"9"-4"-2047,0 0-215,0 1 389,0 0 0,-1 0 0,0-1 0,1 0 0,10-9 0,-18 13-642,0-1 1,1 0-1,-1 0 0,0 0 1,0 1-1,0-1 0,-1 0 0,1 0 1,0 0-1,0-1 0,0 1 1,-1 0-1,1 0 0,-1 0 1,1 0-1,-1-1 0,1 1 1,-1 0-1,0-1 0,1 1 1,-1 0-1,0-1 0,0 1 0,0 0 1,0-1-1,0 1 0,0 0 1,-1-1-1,1 1 0,0 0 1,-1 0-1,1-1 0,-1 1 1,1 0-1,-1 0 0,1 0 1,-1-1-1,0 1 0,0 0 0,0 0 1,0 0-1,-1-1 0,-2-1-122,1 0-1,-1 1 1,0 0-1,0-1 0,0 1 1,0 1-1,0-1 0,0 1 1,-1-1-1,1 1 1,-7 0-1,-4-1 15,0 2-1,0-1 1,0 2-1,1 0 1,-1 1 0,0 1-1,0 0 1,1 1-1,0 0 1,0 1 0,0 1-1,0 0 1,-18 12-1,23-12 41,1 0-1,-1 1 1,1 0-1,1 0 0,-1 1 1,1 0-1,1 1 0,-1 0 1,1 0-1,1 0 0,0 0 1,0 1-1,1 0 1,0 0-1,0 0 0,2 0 1,-1 1-1,1-1 0,-1 17 1,2-15 58,0 0 1,1 0 0,0 0 0,1 0-1,1 0 1,0 0 0,0 0-1,1 0 1,1-1 0,0 0 0,0 1-1,1-1 1,1-1 0,0 1-1,0-1 1,1 0 0,0 0 0,1-1-1,0 0 1,0 0 0,1-1-1,19 14 1,-12-10-29,2-1 0,-1 0-1,2-1 1,-1-1 0,1-1-1,1 0 1,-1-2 0,1 0 0,34 5-1,8-4 249,117-2 0,-130-6-293,-49 1-165,1 0-1,-1 0 1,0 0-1,1 0 0,-1 0 1,0 0-1,1 0 1,-1 0-1,0 0 1,1-1-1,-1 1 1,0 0-1,0 0 1,1 0-1,-1-1 1,0 1-1,0 0 1,1 0-1,-1-1 1,0 1-1,0 0 1,0-1-1,1 1 1,-1 0-1,0 0 1,0-1-1,0 1 1,0 0-1,0-1 1,0 1-1,0 0 1,0-1-1,1 1 1,-1-1-1,0 1 1,-1 0-1,1-1 1,0 1-1,0 0 1,0-1-1,0 1 1,0 0-1,0-1 1,0 1-1,0 0 1,-1-1-1,1 1 1,0 0-1,0 0 1,-1-1-1,-4-10-6955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1.116"/>
    </inkml:context>
    <inkml:brush xml:id="br0">
      <inkml:brushProperty name="width" value="0.05" units="cm"/>
      <inkml:brushProperty name="height" value="0.05" units="cm"/>
      <inkml:brushProperty name="color" value="#004F8B"/>
    </inkml:brush>
  </inkml:definitions>
  <inkml:trace contextRef="#ctx0" brushRef="#br0">1322 1283 2801,'0'0'3989,"-8"3"-3296,-23 3-154,-1 0 0,0-3-1,1 0 1,-1-3 0,-41-3 0,14 2-434,-15-1 100,0-2 0,0-4 0,-87-21 0,130 21-79,0 0 0,1-3 0,0 0 0,0-2 0,2-1 0,0-1 0,0-1 0,1-2 0,1-1 0,-25-24 0,18 12-44,2-2 1,1-2-1,1 0 0,2-2 0,2-1 0,2-1 0,1-1 1,2-1-1,-21-60 0,36 83-57,1-1 0,0 0 0,1 0-1,1 0 1,1-1 0,1 1 0,0 0 0,2 0 0,5-30-1,-4 34-38,2 0 0,-1 1 0,2-1 0,0 1 0,1 1-1,0-1 1,1 1 0,1 0 0,0 1 0,0 0-1,1 0 1,16-14 0,-2 7-34,0 1 0,1 1 0,1 1 0,0 1-1,1 1 1,1 2 0,36-12 0,23-2-74,101-16-1,-66 24 194,1 4 0,0 6 0,154 10-1,-212 5 46,1 3 1,-1 3-1,125 42 0,-100-27-50,9 1 167,-1 4 0,99 49-1,-167-67-209,0 1 0,-1 2 0,-1 1 0,0 1 0,-2 1-1,0 2 1,-1 1 0,-2 0 0,0 2 0,24 36 0,1 13 73,62 131 1,-95-173-35,-3 0 1,0 1-1,-2 0 1,-2 0 0,-1 1-1,-2 0 1,1 37 0,-4-21 40,-4 151 186,0-193-268,0 0 0,-1-1 0,0 1 0,0-1 0,-1 1 0,0-1-1,0 0 1,-1-1 0,0 1 0,0-1 0,-1 0 0,0 0 0,0-1 0,-1 1 0,1-1 0,-2-1 0,1 1 0,-11 5 0,-5 3 34,-2 0 1,0-2-1,-1-1 0,-45 14 1,1-7-21,-1-3 0,-1-3 0,-78 3-1,-218-9 53,335-8-90,1-1-1,0-2 1,-1-1-1,2-2 1,-1-1-1,1-1 0,-36-17 1,9-1-37,1-3 1,-89-64 0,144 94-64,1 0 0,-1 0 0,1-1 0,-1 1 0,1-1 1,-1 1-1,1-1 0,0 0 0,0 1 0,0-1 0,0 0 1,-1-2-1,-3-17-4446,1 8 14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3.983"/>
    </inkml:context>
    <inkml:brush xml:id="br0">
      <inkml:brushProperty name="width" value="0.05" units="cm"/>
      <inkml:brushProperty name="height" value="0.05" units="cm"/>
      <inkml:brushProperty name="color" value="#004F8B"/>
    </inkml:brush>
  </inkml:definitions>
  <inkml:trace contextRef="#ctx0" brushRef="#br0">34 0 6051,'0'0'2590,"0"9"-2446,-18 490 5755,4-192-4708,13-216-4474,1-129 530,0-12-1483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4.641"/>
    </inkml:context>
    <inkml:brush xml:id="br0">
      <inkml:brushProperty name="width" value="0.05" units="cm"/>
      <inkml:brushProperty name="height" value="0.05" units="cm"/>
      <inkml:brushProperty name="color" value="#004F8B"/>
    </inkml:brush>
  </inkml:definitions>
  <inkml:trace contextRef="#ctx0" brushRef="#br0">85 364 5923,'0'0'1867,"19"-9"-1304,-18 9-562,17-9 116,1 2 1,0 0 0,30-6-1,-42 11-50,1 1 0,0 0-1,0 0 1,-1 1-1,1 0 1,0 1 0,0 0-1,0 0 1,-1 0-1,1 1 1,0 0 0,-1 0-1,0 1 1,1 0-1,8 6 1,-7-3-19,0 0 0,0 1 1,-1 0-1,0 1 0,-1 0 0,0 0 0,0 1 1,-1-1-1,0 1 0,0 1 0,-1-1 1,0 1-1,-1 0 0,4 10 0,-7-15-51,0 0 0,1 1 0,-2-1 0,1 0 0,0 0 0,-1 0 0,0 0 0,-1 1 0,1-1 0,-1 0 0,0 0 0,0 0 0,0 0 0,-1 0 0,0 0 0,0 0 0,0 0 0,0-1 0,-1 1 0,0-1 0,0 1 0,0-1 0,0 0 0,-1 0 0,1-1 0,-1 1 0,0-1 0,0 0 0,-1 0 0,-7 4-1,-5 2-85,-1 0-1,-1-2 0,1 0 0,-1-1 0,0-1 0,-38 6 0,25-8 34,1-1-1,-1-1 0,-51-6 0,81 5 53,1-1-1,-1 1 1,0 0 0,0 0-1,1-1 1,-1 1-1,0-1 1,1 0 0,-1 1-1,1-1 1,-1 0 0,1 0-1,-1 0 1,1 0-1,-1 0 1,1 0 0,0 0-1,0-1 1,-1 1 0,1 0-1,0-1 1,0 1-1,0-1 1,1 1 0,-1-1-1,0 0 1,1 1 0,-1-1-1,1 0 1,-1 1 0,1-1-1,0 0 1,-1 1-1,1-1 1,0 0 0,0 0-1,0 1 1,1-1 0,-1 0-1,0 0 1,1 1-1,-1-1 1,1 0 0,-1 1-1,1-1 1,0 1 0,0-1-1,0 1 1,0-1-1,0 1 1,0-1 0,0 1-1,0 0 1,1 0 0,-1-1-1,0 1 1,1 0-1,-1 0 1,1 0 0,1 0-1,8-6-2,1 0 0,0 1 0,0 1-1,1 0 1,-1 1 0,1 0 0,0 1-1,17-2 1,17 0 409,50 1 0,-62 5-103,-1-3 0,1 0 0,42-10 0,-62 8-180,-1 0 1,1-1-1,-1-1 1,0-1 0,-1 1-1,0-2 1,0 0 0,0-1-1,-1 0 1,21-20 0,-25 20-117,-1 0 1,1 0 0,-1-1-1,-1 0 1,0 0 0,0-1-1,-1 0 1,0 0 0,-1 0-1,-1-1 1,0 1 0,0-1-1,-1 0 1,1-16 0,-1 5-200,-1 0 0,-2 0 1,0 0-1,-1 0 0,-8-33 0,8 51 137,0 0-1,0-1 1,0 1-1,0 0 1,-1 0-1,1 0 1,-1 1-1,-1-1 1,1 1-1,-1-1 1,1 1-1,-7-5 1,7 7 41,-1 0-1,0 0 1,0 0-1,1 0 1,-1 0 0,-1 1-1,1 0 1,0 0 0,0 0-1,0 0 1,-1 1-1,1-1 1,0 1 0,0 0-1,-1 1 1,1-1 0,0 1-1,-6 1 1,4 0 40,0 0 1,0 0 0,1 1 0,-1 0-1,1 0 1,-1 1 0,1-1-1,0 1 1,0 0 0,1 1 0,-1-1-1,1 1 1,0 0 0,0 0-1,1 0 1,-1 1 0,-3 8 0,-3 6 142,1 0 0,0 1 0,-8 35 1,11-33 81,1 0 1,1 0 0,1 1 0,1-1 0,1 0 0,1 1 0,1-1-1,4 27 1,-2-38-166,0 1 0,1 0 0,0-1 0,1 1 0,0-1 0,1-1 0,1 1 0,0-1 0,0 0 0,1 0 0,0-1 0,1 0 0,0-1 1,1 0-1,19 15 0,-17-16-290,1 0 1,0-1-1,0 0 1,0-1-1,17 5 1,-13-6-951,-1-1-1,2-1 1,-1 0 0,17 0 0,20-2-4135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5.373"/>
    </inkml:context>
    <inkml:brush xml:id="br0">
      <inkml:brushProperty name="width" value="0.05" units="cm"/>
      <inkml:brushProperty name="height" value="0.05" units="cm"/>
      <inkml:brushProperty name="color" value="#004F8B"/>
    </inkml:brush>
  </inkml:definitions>
  <inkml:trace contextRef="#ctx0" brushRef="#br0">330 184 9012,'0'0'4263,"-9"-16"-4169,-33-50-86,40 64-13,0-1 1,-1 1-1,1-1 1,-1 1 0,0 0-1,0 0 1,0 0-1,0 0 1,0 1-1,0-1 1,-1 1 0,1 0-1,0 0 1,-1 0-1,1 0 1,-1 1-1,1-1 1,-1 1-1,1 0 1,-1 0 0,1 0-1,-1 1 1,-5 0-1,-7 0-22,2-1 14,-1 0-30,0 0-1,-1 1 1,1 0 0,-29 7-1,40-7 47,1 0 0,0 0 0,0 0 0,-1 1 0,1 0 0,0-1 0,0 1 0,1 0 0,-1 0 0,0 0 0,0 1 0,1-1 0,0 1 0,-1-1 0,1 1 0,0 0 0,0 0 0,1 0 0,-1 0 0,0 0 0,1 0 0,0 1 0,0-1 0,0 0 0,0 1 0,0-1 0,1 6 0,-1-5 33,1 0-1,-1 0 1,1-1 0,1 1 0,-1 0 0,0 0 0,1-1 0,0 1 0,0 0 0,0-1-1,0 1 1,0-1 0,1 1 0,0-1 0,0 0 0,0 1 0,2 2 0,1-2 7,-1 0 1,1 0 0,0-1-1,0 1 1,0-1-1,0 0 1,1-1 0,-1 1-1,1-1 1,6 2 0,-2-1-9,-1 0 1,1-1 0,0 0-1,0 0 1,0-1 0,0 0-1,0-1 1,0 0 0,0-1-1,0 0 1,18-4 0,-23 3-93,0 0 1,0 0 0,0 0 0,-1-1 0,1 0 0,-1 1-1,1-2 1,-1 1 0,0 0 0,0-1 0,-1 0-1,1 0 1,-1 0 0,0 0 0,0-1 0,0 1-1,0-1 1,-1 0 0,0 0 0,0 0 0,0 0-1,-1 0 1,2-8 0,6-54-767,-8 65 830,-1 0 0,0-1-1,0 1 1,0 0 0,0 0 0,0-1 0,0 1 0,0 0 0,-1 0 0,1-1-1,-1 1 1,0 0 0,1 0 0,-1 0 0,0 0 0,0 0 0,0 0 0,-1 0-1,1 0 1,0 0 0,-1 1 0,1-1 0,-1 0 0,0 1 0,0-1 0,-2-1-1,3 5 24,-1 0 0,1 0 0,0 0-1,0 0 1,0 0 0,1 1-1,-1-1 1,0 0 0,1 0-1,-1 0 1,1 1 0,0 3 0,-1-5 5,0 6 21,0 0 1,0 1-1,0-1 0,1 1 0,1-1 1,-1 1-1,1-1 0,0 0 0,0 1 1,1-1-1,0 0 0,4 9 0,-4-12-37,1-1-1,-1 1 0,1-1 0,-1 0 0,1 1 1,0-1-1,0-1 0,1 1 0,-1 0 0,0-1 1,1 1-1,0-1 0,0 0 0,-1-1 0,1 1 0,0 0 1,0-1-1,1 0 0,-1 0 0,0 0 0,0-1 1,9 1-1,-2 0-201,0-1 0,1 0 1,-1-1-1,0 0 0,1 0 1,-1-1-1,0-1 0,0 0 1,19-8-1,-23 7-89,1 0 0,-1-1 0,0 0 0,0 0 0,-1-1 0,1 1 0,-1-1 0,0-1 0,-1 1 0,0-1 0,0 0 0,0 0 0,6-14 0,5-22-605,-14 34 843,1 1 1,1-1 0,-1 1-1,1-1 1,8-11-1,-11 19 163,1-1 0,-1 1 0,1 0 0,-1-1 0,1 1 0,0 0 0,0 0 0,0 0 0,-1 0 0,1 1 0,0-1 0,0 0 0,0 1 0,0-1 0,1 1 0,-1 0 0,0 0 0,0 0 0,0 0 0,0 0 0,0 0 0,0 0 0,0 1 0,0-1 0,0 1 0,0 0 0,0-1 0,0 1 0,3 2 0,2 0 144,0 1 0,-1 0-1,0 0 1,1 0 0,-2 1-1,11 9 1,-2 2-28,0 0-1,-2 2 1,13 21-1,-20-31-221,0 1-1,-1-1 0,-1 1 0,1 0 0,-1 0 1,-1 0-1,0 1 0,0-1 0,0 15 1,-2-23-26,0 1 0,0-1 0,-1 1 0,1-1 0,0 0 0,-1 1 0,1-1 0,-1 1 0,1-1 0,-1 0 1,0 0-1,0 1 0,1-1 0,-1 0 0,0 0 0,0 0 0,0 0 0,0 0 0,-1 0 0,1 0 0,0-1 0,0 1 1,0 0-1,-1 0 0,1-1 0,0 1 0,-1-1 0,1 1 0,0-1 0,-3 0 0,-48 5-96,44-5 83,7 0 14,-16 1-151,1 0 1,-1-2-1,1 0 0,-1-1 0,-24-6 1,37 6 67,0 1 0,1 0 1,-1-1-1,1 1 0,0-1 1,0 0-1,0 0 0,0 0 1,0-1-1,0 1 0,0-1 1,1 0-1,-1 1 0,1-1 1,0 0-1,0-1 0,0 1 1,0 0-1,0 0 1,1-1-1,-1 1 0,1-1 1,0 0-1,0 1 0,1-1 1,-1 0-1,1 1 0,-1-1 1,1 0-1,1-6 0,-1 6-123,1 0 0,-1 1 0,1-1 0,0 0 1,0 0-1,0 1 0,1-1 0,-1 1 0,1-1 0,0 1 0,0 0 0,0 0 0,0-1 0,1 1 0,-1 1 0,1-1 0,2-2 0,28-29-3297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5.982"/>
    </inkml:context>
    <inkml:brush xml:id="br0">
      <inkml:brushProperty name="width" value="0.05" units="cm"/>
      <inkml:brushProperty name="height" value="0.05" units="cm"/>
      <inkml:brushProperty name="color" value="#004F8B"/>
    </inkml:brush>
  </inkml:definitions>
  <inkml:trace contextRef="#ctx0" brushRef="#br0">1 0 4114,'0'0'6069,"2"26"-5186,0-4-633,10 156 1461,-10 101-892,-2-278-1131,17-26-2492,-13 23 2890,-1-1 1,1 1-1,-1-1 0,1 1 0,0 0 0,0 0 1,0 1-1,0-1 0,0 1 0,0 0 0,0 0 1,0 0-1,1 1 0,-1 0 0,0-1 0,0 1 0,1 1 1,-1-1-1,0 1 0,6 1 0,6 3 224,-1 0-1,0 1 1,0 1-1,17 11 0,41 17 40,-38-26-222,1-1-1,0-2 1,1-1 0,-1-2 0,52-2-1,-85-1-116,0 0 1,0-1-1,-1 1 0,1-1 0,0 1 0,-1-1 0,1 0 0,-1 0 0,1 0 1,-1-1-1,1 1 0,-1 0 0,0-1 0,0 0 0,0 1 0,0-1 0,0 0 0,0 0 1,0 0-1,0-1 0,-1 1 0,1 0 0,-1 0 0,0-1 0,0 1 0,1-1 1,-2 1-1,1-1 0,0 0 0,0 1 0,-1-1 0,1-5 0,0 2-62,-1 0 0,1 0 0,-1 0 0,-1 0 0,1 0-1,-1 0 1,0 0 0,0 0 0,-1 0 0,0 0 0,0 1 0,0-1-1,0 1 1,-6-8 0,3 6 0,-1 0 0,0 0 1,0 1-1,-1 0 0,0 0 0,0 1 0,0 0 1,-1 0-1,0 1 0,0 0 0,-17-6 0,11 5 30,0 1-1,-1 1 1,0 1-1,0 0 1,0 1 0,-21 0-1,32 2 33,0-1 1,0 1-1,-1 0 0,1 0 1,0 0-1,0 0 0,1 1 1,-1 0-1,0 0 0,0 0 1,1 0-1,-1 0 0,1 1 1,0 0-1,0-1 0,0 1 1,0 0-1,0 1 0,1-1 1,-1 0-1,1 1 0,0-1 1,0 1-1,0 0 0,0 0 1,1 0-1,0 0 0,-1 0 1,2 0-1,-1 0 0,0 0 1,1 0-1,0 1 0,0-1 1,0 0-1,0 0 0,1 0 1,1 7-1,-1-9-128,0-1 1,0 1-1,0-1 0,1 1 1,-1-1-1,0 1 0,1-1 1,-1 0-1,1 1 0,0-1 1,-1 0-1,1 0 0,0 0 1,0-1-1,0 1 0,-1 0 1,1-1-1,0 1 0,4 0 1,17 0-3322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6.326"/>
    </inkml:context>
    <inkml:brush xml:id="br0">
      <inkml:brushProperty name="width" value="0.05" units="cm"/>
      <inkml:brushProperty name="height" value="0.05" units="cm"/>
      <inkml:brushProperty name="color" value="#004F8B"/>
    </inkml:brush>
  </inkml:definitions>
  <inkml:trace contextRef="#ctx0" brushRef="#br0">1 0 10069,'0'0'5826,"141"19"-5650,-77-10-176,0 0-880,-4 3-1201,-6-5-2273,-11-1-4402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7.104"/>
    </inkml:context>
    <inkml:brush xml:id="br0">
      <inkml:brushProperty name="width" value="0.05" units="cm"/>
      <inkml:brushProperty name="height" value="0.05" units="cm"/>
      <inkml:brushProperty name="color" value="#004F8B"/>
    </inkml:brush>
  </inkml:definitions>
  <inkml:trace contextRef="#ctx0" brushRef="#br0">277 69 8036,'0'0'3961,"1"-8"-3795,-1 7-164,0-1 0,1 0-1,-1 1 1,1-1-1,-1 0 1,0 0-1,0 1 1,0-1-1,0 0 1,0 0-1,0 1 1,-1-1-1,1 0 1,0 0-1,-1 1 1,0-1-1,1 0 1,-1 1-1,0-1 1,0 1-1,0-1 1,0 1-1,0-1 1,0 1-1,0 0 1,0-1-1,0 1 1,-1 0-1,1 0 1,-1 0-1,1 0 1,-1 0-1,1 0 1,-1 1-1,1-1 1,-1 0-1,0 1 1,1-1-1,-1 1 1,0-1-1,0 1 1,1 0-1,-3 0 1,-20-3-55,0 1 0,0 1 0,-26 3 0,44-2 66,0 1-1,1-1 1,-1 1-1,1 0 1,-1 1 0,1-1-1,0 1 1,-1 0-1,1 0 1,0 1-1,0-1 1,1 1 0,-1 0-1,1 1 1,-1-1-1,1 1 1,0 0-1,0 0 1,-4 6 0,6-7 22,0 0 1,1 0 0,-1 0-1,1 0 1,0 0 0,0 1-1,0-1 1,0 0 0,1 1 0,-1-1-1,1 0 1,0 1 0,0-1-1,0 0 1,0 1 0,1-1-1,-1 1 1,1-1 0,0 0-1,1 4 1,1-2 44,0 0 0,0 0 0,0-1 1,0 1-1,1 0 0,0-1 0,0 0 0,0 0 0,1 0 0,8 6 1,0-2 22,0-1 0,0 0 1,0-1-1,1-1 0,0 0 1,0 0-1,0-1 0,21 2 1,-19-4-105,-1-1 0,0-1 0,1 0 0,-1-1 0,1 0 1,18-5-1,-30 5-37,0 0 0,0-1 1,-1 1-1,1-1 0,0 1 1,-1-1-1,1-1 0,-1 1 1,0 0-1,0-1 0,0 1 1,0-1-1,0 0 0,0 0 1,-1 0-1,0 0 0,1-1 0,-1 1 1,0-1-1,-1 1 0,1-1 1,-1 0-1,1 1 0,-1-1 1,0 0-1,0 0 0,-1 0 1,1 0-1,-1-5 0,0 1-51,1 4 52,0 1 1,-1-1-1,1 1 0,-1-1 1,0 1-1,0-1 0,-1 1 0,1-1 1,-1 1-1,0-1 0,0 1 1,0 0-1,-3-7 0,2 45-141,2-29 206,1 0 1,0-1 0,0 1 0,0-1 0,1 1 0,0-1 0,0 1 0,0-1-1,1 0 1,0 0 0,0 0 0,0-1 0,0 1 0,1-1 0,0 1 0,0-1-1,0 0 1,0-1 0,0 1 0,1-1 0,0 0 0,0 0 0,0 0-1,0-1 1,0 1 0,6 1 0,2 0-27,-1 0 0,1 0 0,-1-1 1,1-1-1,0 0 0,0-1 0,0 0 0,0-1 0,0 0 0,23-4 1,-32 3-82,0 0 0,1-1 0,-1 1 0,0-1 0,0 0 1,0 0-1,0 0 0,0 0 0,-1-1 0,1 1 1,-1-1-1,1 0 0,-1 0 0,0-1 0,0 1 0,0-1 1,-1 1-1,1-1 0,-1 0 0,0 0 0,0 0 0,0 0 1,-1 0-1,2-7 0,1-7-49,-1 0 0,0 0 1,-2 0-1,0-28 0,-1 45 155,1 10 8,0 1 0,0-1 0,1 1 0,5 12 0,1 5 110,52 191 1796,6 21-342,-56-192-1411,-2 1 1,-2-1-1,0 53 0,-6-96-183,0 0 0,0 0 0,0 1 0,0-1 0,-1 0 0,0 0 0,0 1 0,0-1 1,0 0-1,-1 0 0,0 0 0,0 0 0,0-1 0,0 1 0,-4 5 0,3-6-1,-1-1 1,1 1-1,-1-1 1,1 0-1,-1 0 1,0 0-1,0 0 0,0-1 1,0 0-1,0 0 1,0 0-1,0 0 1,0 0-1,0-1 1,-8 0-1,2 0-10,-1-1 0,1 0-1,-1 0 1,1-1 0,-1-1 0,1 0 0,0 0 0,0-1-1,1 0 1,-1-1 0,1 0 0,0 0 0,0-1-1,0 0 1,1-1 0,0 0 0,0 0 0,1-1 0,0 0-1,0 0 1,-5-10 0,5 8 6,0-1 0,0 0 0,1-1 0,1 1 0,0-1 0,1 0 0,0-1 0,1 1 0,0-1 0,1 1 0,0-1 0,1 0 0,0 0 0,2 0 0,-1 1 0,1-1 0,4-18 0,-2 22 28,1 1-1,0 0 1,0 0 0,0 0 0,1 0-1,0 1 1,0 0 0,1 0 0,0 0 0,0 1-1,1 0 1,0 0 0,14-9 0,-3 3-283,0 1 1,1 1 0,1 1-1,35-13 1,-3 8-2307,1 0-1033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7.513"/>
    </inkml:context>
    <inkml:brush xml:id="br0">
      <inkml:brushProperty name="width" value="0.05" units="cm"/>
      <inkml:brushProperty name="height" value="0.05" units="cm"/>
      <inkml:brushProperty name="color" value="#004F8B"/>
    </inkml:brush>
  </inkml:definitions>
  <inkml:trace contextRef="#ctx0" brushRef="#br0">365 114 8308,'0'0'4730,"-12"-16"-4463,-43-51 37,51 63-301,-1 1 1,0 0 0,0 0-1,0 0 1,0 1-1,-1 0 1,1 0-1,-1 0 1,1 1 0,-1-1-1,0 2 1,1-1-1,-1 0 1,0 1-1,0 0 1,1 0-1,-1 1 1,-6 1 0,-11-1-11,7-1 8,1 0 1,0 1-1,-1 1 0,-25 6 0,38-8 3,0 1 0,-1 0 0,1 1 1,0-1-1,0 1 0,0-1 0,0 1 0,0 0 0,0 0 0,1 0 0,-1 0 0,0 1 0,1-1 0,0 1 0,0-1 0,-1 1 1,2 0-1,-1 0 0,0 0 0,1 0 0,-1 0 0,1 1 0,0-1 0,0 0 0,0 0 0,0 1 0,0 5 0,1-4 64,-1 0 0,1 0 0,0 1 0,1-1 0,-1 0 1,1 0-1,0 0 0,1 0 0,-1 1 0,1-2 0,0 1 0,0 0 0,0 0 0,1-1 0,0 1 0,3 4 0,-1-3-4,1-1 1,-1 0-1,1-1 0,0 1 1,0-1-1,0 0 0,1-1 1,-1 1-1,1-1 0,0 0 1,8 1-1,-8-1-36,1-1-1,-1 0 0,1 0 1,-1-1-1,1 0 1,-1 0-1,1-1 0,0 0 1,-1 0-1,1-1 1,0 0-1,11-3 0,-14 2-15,-1 0-1,0 0 1,0-1-1,0 1 1,0-1-1,0 0 1,-1 0-1,1 0 1,-1-1-1,1 1 0,-1-1 1,0 0-1,-1 0 1,1 0-1,-1 0 1,0 0-1,0 0 1,0-1-1,0 1 1,-1-1-1,2-4 0,1-12 51,-1 0 0,-1-1 0,0 1-1,-2-27 1,0 29-26,0 18-162,-1 4-507,1 0 0,0-1 0,0 1 0,0-1 0,0 1 0,0 0 0,0-1 0,1 1 0,1 4 0,-2-3-432,6 21-3204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7.987"/>
    </inkml:context>
    <inkml:brush xml:id="br0">
      <inkml:brushProperty name="width" value="0.05" units="cm"/>
      <inkml:brushProperty name="height" value="0.05" units="cm"/>
      <inkml:brushProperty name="color" value="#F6630D"/>
    </inkml:brush>
  </inkml:definitions>
  <inkml:trace contextRef="#ctx0" brushRef="#br0">178 219 448,'0'0'9642,"19"-8"-7081,59-29-979,-74 35-1537,-1-1-1,0 1 1,0-1-1,0 0 1,0 1 0,-1-1-1,1-1 1,-1 1-1,1 0 1,-1-1-1,0 1 1,0-1-1,-1 1 1,1-1-1,-1 0 1,0 0 0,0 0-1,0 1 1,0-1-1,-1 0 1,1 0-1,-1 0 1,0-1-1,-1 1 1,1 0 0,-1 0-1,1 1 1,-1-1-1,0 0 1,-1 0-1,1 0 1,0 0-1,-1 1 1,0-1 0,0 1-1,0-1 1,-1 1-1,1 0 1,-5-4-1,2 3-62,0 1 0,0 0 0,0 0 0,0 0 0,-1 1 0,1-1 0,-1 1 0,0 1 0,0-1 0,0 1 0,1 0 0,-1 0 0,0 1 0,0 0 0,0 0 0,0 0 0,0 1 0,0 0 0,-7 2 0,8-2-2,1 0 0,0 1 1,0 0-1,0 0 0,0 0 1,0 0-1,0 1 0,1-1 1,-1 1-1,1 0 0,0 0 0,-1 1 1,1-1-1,1 1 0,-1-1 1,1 1-1,-1 0 0,1 0 1,0 0-1,0 0 0,1 0 1,-1 0-1,1 1 0,0-1 1,-1 9-1,1 2 34,1 0 0,0 0 0,1 0 0,0-1 0,2 1 1,0 0-1,0-1 0,1 1 0,1-1 0,0 0 0,8 14 0,12 18 257,57 80-1,-9-17-68,-55-78-171,19 45 1,-33-65-47,0 0 0,0 0 0,-1 1 0,-1-1 0,0 1 0,-1-1 0,0 1 0,0 12 0,-1-22-2,-1 1 0,1-1 0,-1 0 1,1 1-1,-1-1 0,0 0 0,1 0 0,-1 0 0,0 1 0,-1-1 0,1 0 0,0 0 0,-1 0 0,1-1 0,-1 1 0,1 0 0,-1-1 0,0 1 0,0-1 0,-3 3 0,-1-1-9,0 0-1,1 0 0,-1-1 1,-1 0-1,1 0 0,0-1 0,-11 2 1,-8-1-3,0-2 0,-49-4 0,66 4 39,0-1 0,0-1-1,0 1 1,0-1 0,0-1 0,1 1-1,-1-1 1,1-1 0,0 0 0,-1 1 0,2-2-1,-1 1 1,0-1 0,1 0 0,0-1 0,0 0-1,1 1 1,-1-2 0,1 1 0,1-1-1,-1 1 1,1-1 0,0-1 0,1 1 0,0 0-1,-4-12 1,4 7-42,1 0-1,0 0 1,0 0 0,2 0 0,-1 0-1,1 0 1,1 0 0,0 0-1,1 0 1,0 1 0,1-1-1,0 0 1,1 1 0,1 0-1,-1 0 1,2 0 0,8-13 0,71-97-4643,-41 63 103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7.851"/>
    </inkml:context>
    <inkml:brush xml:id="br0">
      <inkml:brushProperty name="width" value="0.05" units="cm"/>
      <inkml:brushProperty name="height" value="0.05" units="cm"/>
      <inkml:brushProperty name="color" value="#004F8B"/>
    </inkml:brush>
  </inkml:definitions>
  <inkml:trace contextRef="#ctx0" brushRef="#br0">1 194 3970,'24'49'8073,"-16"-53"-6068,0-7-1644,-2 2-336,0 1 0,1 0 0,0 0 0,0 1 0,1 0 0,0 0 0,1 1 0,15-9 0,-20 13-23,-1 0 1,1 0-1,0 1 1,0-1-1,0 1 1,1 0-1,-1 1 0,0-1 1,0 1-1,0-1 1,1 1-1,-1 0 1,0 1-1,0-1 0,1 1 1,-1 0-1,0 0 1,0 0-1,0 1 1,0-1-1,0 1 0,0 0 1,-1 0-1,6 4 1,40 37 33,-40-34-14,0 0-1,1 0 1,0-2-1,0 1 1,20 11-1,-28-19 50,0 1-1,0-1 1,0 0 0,0 0-1,0 1 1,0-1 0,0 0-1,0-1 1,0 1 0,0 0-1,0-1 1,-1 1 0,1-1-1,0 1 1,0-1 0,0 0-1,-1 0 1,1 0 0,0 0-1,-1 0 1,1 0 0,-1 0-1,1-1 1,-1 1-1,1 0 1,-1-1 0,0 1-1,0-1 1,0 0 0,2-2-1,6-10-22,-1-1 0,12-26-1,-10 20-96,14-26-731,15-30-4886,-24 52 683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8.208"/>
    </inkml:context>
    <inkml:brush xml:id="br0">
      <inkml:brushProperty name="width" value="0.05" units="cm"/>
      <inkml:brushProperty name="height" value="0.05" units="cm"/>
      <inkml:brushProperty name="color" value="#004F8B"/>
    </inkml:brush>
  </inkml:definitions>
  <inkml:trace contextRef="#ctx0" brushRef="#br0">1 260 4306,'0'0'6179,"0"100"-4819,0-83-927,0-4-209,4-5-224,-2-5-577,6-3-6610</inkml:trace>
  <inkml:trace contextRef="#ctx0" brushRef="#br0" timeOffset="1">105 1 6739,'0'0'3138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8.554"/>
    </inkml:context>
    <inkml:brush xml:id="br0">
      <inkml:brushProperty name="width" value="0.05" units="cm"/>
      <inkml:brushProperty name="height" value="0.05" units="cm"/>
      <inkml:brushProperty name="color" value="#004F8B"/>
    </inkml:brush>
  </inkml:definitions>
  <inkml:trace contextRef="#ctx0" brushRef="#br0">1 328 3105,'0'0'8535,"3"-2"-7857,6-4-474,0-1 1,0 0-1,14-14 1,-18 16-206,0 0-1,0 0 1,0 0 0,0 1-1,1 0 1,0 0-1,0 0 1,0 1 0,1 0-1,-1 0 1,1 0-1,-1 1 1,1 0 0,8-1-1,-9 2 96,0 1-1,0 0 0,-1 0 1,1 0-1,0 1 0,-1 0 1,1 0-1,-1 1 1,1-1-1,-1 1 0,1 0 1,-1 1-1,0-1 0,0 1 1,0 0-1,-1 1 0,1-1 1,-1 1-1,1-1 0,5 9 1,24 16 173,-32-26-191,1 0 1,-1 0-1,1 0 0,-1 0 1,1-1-1,-1 1 0,1-1 1,0 0-1,0 1 0,0-1 1,0-1-1,0 1 0,0 0 1,0-1-1,0 1 0,0-1 1,0 0-1,0 0 1,0 0-1,0-1 0,0 1 1,0-1-1,4-1 0,-3 0 14,0-1-1,0 0 0,0 0 1,-1 0-1,1 0 1,-1-1-1,0 0 1,0 1-1,0-1 0,0 0 1,-1 0-1,0-1 1,4-8-1,3-10-150,-1 0 1,0 0-1,-2-1 0,-1 0 1,4-42-1,-6-13-7965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38.929"/>
    </inkml:context>
    <inkml:brush xml:id="br0">
      <inkml:brushProperty name="width" value="0.05" units="cm"/>
      <inkml:brushProperty name="height" value="0.05" units="cm"/>
      <inkml:brushProperty name="color" value="#004F8B"/>
    </inkml:brush>
  </inkml:definitions>
  <inkml:trace contextRef="#ctx0" brushRef="#br0">1 174 6739,'0'0'1401,"23"0"287,74-1-495,-86 1-1069,0 0-1,0-2 1,0 1-1,0-1 1,0-1 0,-1 0-1,1 0 1,11-6 0,-19 7-82,0 1 0,0-1 1,0 0-1,0 0 1,-1 0-1,1-1 1,0 1-1,-1 0 1,0-1-1,0 0 1,1 1-1,-2-1 1,1 0-1,0 0 1,0 0-1,-1 0 1,0-1-1,0 1 1,0 0-1,0-1 0,0 1 1,-1 0-1,1-1 1,-1-4-1,0 5-64,1 0-1,-1 0 0,-1 0 0,1 0 0,0 0 0,-1 0 0,1 0 0,-1 0 1,0 0-1,0 0 0,0 0 0,-1 1 0,1-1 0,-1 0 0,1 1 1,-1-1-1,0 1 0,-2-3 0,0 2 3,0 1 1,0 0-1,1 0 1,-2 0-1,1 0 1,0 1-1,0 0 1,0-1-1,-1 2 1,1-1-1,0 0 1,-7 1-1,2-1 51,0 1-1,1 0 1,-1 0-1,0 1 1,1 0-1,-1 0 1,0 1-1,1 1 1,0-1-1,-14 7 1,18-7 75,0 0 1,0 1-1,0 0 1,1 0-1,-1 0 1,1 0-1,0 0 1,-1 1-1,2-1 1,-1 1-1,0 0 1,1 0-1,-1 0 1,1 0-1,0 1 1,1-1-1,-1 0 1,1 1-1,0-1 1,0 1-1,-1 7 1,1-5 92,1-1 1,0 1-1,0-1 1,1 1-1,0-1 1,0 1 0,0-1-1,1 0 1,0 0-1,0 1 1,0-1 0,1 0-1,0-1 1,0 1-1,5 6 1,-1-3 24,1 0 0,0-1 0,1 0-1,-1 0 1,1-1 0,1 0 0,-1 0 0,12 4 0,5 2-16,0-1 1,1-2-1,0-1 0,0-1 1,1-1-1,37 4 1,11-6-185,-76-5-262,-3-12-6199,-10-3 215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1.732"/>
    </inkml:context>
    <inkml:brush xml:id="br0">
      <inkml:brushProperty name="width" value="0.05" units="cm"/>
      <inkml:brushProperty name="height" value="0.05" units="cm"/>
      <inkml:brushProperty name="color" value="#004F8B"/>
    </inkml:brush>
  </inkml:definitions>
  <inkml:trace contextRef="#ctx0" brushRef="#br0">8 213 5827,'0'0'5325,"-8"0"-2769,15-1-2343,0-1 0,0 0 0,0 0 1,-1-1-1,1 0 0,-1 0 0,0 0 1,6-5-1,24-10-19,24-3-184,2 2 0,0 3 0,79-10 0,195-7 169,-265 27-92,682-35 2176,-728 37-1829,-13 2-4867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2.109"/>
    </inkml:context>
    <inkml:brush xml:id="br0">
      <inkml:brushProperty name="width" value="0.05" units="cm"/>
      <inkml:brushProperty name="height" value="0.05" units="cm"/>
      <inkml:brushProperty name="color" value="#004F8B"/>
    </inkml:brush>
  </inkml:definitions>
  <inkml:trace contextRef="#ctx0" brushRef="#br0">68 1 7603,'0'0'491,"19"0"-90,5 0 65,1 1 0,0 1 0,-1 1 0,1 1 0,-1 2 0,44 15 0,-68-21-461,14 6 229,0 0 1,-1 1 0,0 1-1,0 0 1,13 12 0,-24-18-225,0-1 0,0 1 0,0 0 0,0 0 1,0 0-1,0 1 0,-1-1 0,1 0 0,-1 1 1,1-1-1,-1 1 0,0-1 0,0 1 1,0 0-1,-1-1 0,1 1 0,-1 0 0,1 0 1,-1-1-1,0 1 0,0 0 0,0 0 1,0 0-1,-1-1 0,1 1 0,-1 0 0,1-1 1,-1 1-1,0 0 0,0-1 0,-1 1 0,1-1 1,0 1-1,-1-1 0,1 0 0,-4 4 1,-3 4 119,-1-1 1,-1 1-1,0-1 1,0-1-1,-1 0 1,-22 13-1,-81 35 786,61-32-675,13-2-182,-14 5-204,19-13-3043,18-13-1761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2.792"/>
    </inkml:context>
    <inkml:brush xml:id="br0">
      <inkml:brushProperty name="width" value="0.05" units="cm"/>
      <inkml:brushProperty name="height" value="0.05" units="cm"/>
      <inkml:brushProperty name="color" value="#004F8B"/>
    </inkml:brush>
  </inkml:definitions>
  <inkml:trace contextRef="#ctx0" brushRef="#br0">0 190 1905,'0'0'7451,"22"-3"-6848,-12 2-557,17-2 129,0 0-1,0-2 1,-1-1 0,1-1-1,26-12 1,-48 17-151,-1 0 0,1 0 0,-1-1-1,0 1 1,0-1 0,0 0 0,-1 0 0,1 0 0,-1 0-1,1-1 1,-1 1 0,0-1 0,0 0 0,-1 0 0,1 0-1,-1 0 1,0-1 0,0 1 0,0-1 0,-1 1 0,1-1-1,-1 1 1,0-1 0,-1 0 0,1 0 0,-1 1 0,0-1-1,0 0 1,-1-5 0,1 9-29,0-1 0,-1 1-1,1 0 1,-1 0 0,1 0 0,-1 0 0,1 0-1,-1 0 1,0 0 0,1 0 0,-1 0-1,0 0 1,0 0 0,0 0 0,0 0 0,0 0-1,0 1 1,0-1 0,0 0 0,0 1-1,0-1 1,0 1 0,0-1 0,0 1 0,0 0-1,-1-1 1,1 1 0,0 0 0,0 0 0,0 0-1,-1 0 1,1 0 0,0 0 0,0 0-1,-1 0 1,1 0 0,0 1 0,-1 0 0,-2-1-3,1 0 0,0 1 0,0-1 0,0 1 0,0 0 0,0 0 0,0 0 0,0 0 0,0 0 0,0 1 0,0 0 0,1-1 0,-1 1 0,-3 3 0,1 3 116,1-1 0,0 1 0,0 0 0,0 1 0,1-1 0,0 1 0,1-1 0,0 1-1,0 0 1,1 0 0,0 0 0,1-1 0,-1 1 0,2 0 0,-1 0 0,2 0 0,2 14 0,-2-17-83,0 0 1,0 0 0,0 0-1,0-1 1,1 1 0,0-1-1,0 1 1,1-1 0,0 0 0,0-1-1,0 1 1,0-1 0,1 1-1,-1-1 1,1-1 0,0 1-1,0-1 1,1 0 0,-1 0-1,1 0 1,-1-1 0,1 1-1,0-1 1,0-1 0,0 1-1,6 0 1,63 0-3996,-39-3-442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3.136"/>
    </inkml:context>
    <inkml:brush xml:id="br0">
      <inkml:brushProperty name="width" value="0.05" units="cm"/>
      <inkml:brushProperty name="height" value="0.05" units="cm"/>
      <inkml:brushProperty name="color" value="#004F8B"/>
    </inkml:brush>
  </inkml:definitions>
  <inkml:trace contextRef="#ctx0" brushRef="#br0">1 0 9604,'0'0'3730,"110"0"-2513,-75 0-977,-2 0 32,-4 0 144,-8 0-352,-9 0 0,-4 2-64,-5 0-576,-1 2-737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7.898"/>
    </inkml:context>
    <inkml:brush xml:id="br0">
      <inkml:brushProperty name="width" value="0.05" units="cm"/>
      <inkml:brushProperty name="height" value="0.05" units="cm"/>
      <inkml:brushProperty name="color" value="#004F8B"/>
    </inkml:brush>
  </inkml:definitions>
  <inkml:trace contextRef="#ctx0" brushRef="#br0">33 157 5891,'0'0'3033,"0"24"-2531,0 352 3390,0-411-5325,1-60-130,-4 1-1,-17-101 1,11 116 1914,7 26 2876,5 52-3025,0 0 0,0 0 0,0 0 0,0 1 0,0-1 1,0 1-1,1 0 0,-1 0 0,0 0 0,0 0 0,4 1 0,-1-1 22,17 2 24,1 1-1,-1 1 1,-1 1-1,38 14 1,10 1 195,119 16-419,-181-33-1346,-22-2-9730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8.271"/>
    </inkml:context>
    <inkml:brush xml:id="br0">
      <inkml:brushProperty name="width" value="0.05" units="cm"/>
      <inkml:brushProperty name="height" value="0.05" units="cm"/>
      <inkml:brushProperty name="color" value="#004F8B"/>
    </inkml:brush>
  </inkml:definitions>
  <inkml:trace contextRef="#ctx0" brushRef="#br0">1 1 10181,'0'0'4978,"122"7"-4898,-58-5-80,5-2-1873,-5 0-2417,-8 0-4738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25.761"/>
    </inkml:context>
    <inkml:brush xml:id="br0">
      <inkml:brushProperty name="width" value="0.05" units="cm"/>
      <inkml:brushProperty name="height" value="0.05" units="cm"/>
      <inkml:brushProperty name="color" value="#33CCFF"/>
    </inkml:brush>
  </inkml:definitions>
  <inkml:trace contextRef="#ctx0" brushRef="#br0">359 112 3730,'0'0'6725,"-2"-16"-5305,-10-51-644,11 66-764,0-1 1,0 0-1,0 1 0,0-1 1,0 0-1,0 1 0,0 0 1,0-1-1,0 1 0,-1 0 0,1-1 1,-1 1-1,1 0 0,-1 0 1,1 0-1,-1 0 0,0 0 1,1 1-1,-1-1 0,0 0 0,0 1 1,0-1-1,-1 1 0,-44-1-24,32 2 17,2-1-21,-1 1 0,0 1 0,1 0 0,0 1 0,-1 0-1,1 1 1,0 1 0,1 0 0,-1 0 0,-18 12 0,25-13 33,0 0 0,0 0 0,1 1 0,-1-1 0,1 1 0,0 1 0,0-1 0,0 1 0,1-1 0,0 1 0,0 1 0,0-1 0,1 0 0,0 1 0,0 0 0,1 0 0,0 0 1,0 0-1,1 0 0,-1 0 0,1 11 0,1-16-13,0 0 0,0-1 0,0 1 0,1-1 0,-1 1 0,1-1 0,-1 1 0,1 0 0,-1-1 0,1 0 0,0 1 1,0-1-1,0 1 0,-1-1 0,2 0 0,-1 0 0,0 1 0,0-1 0,0 0 0,0 0 0,1 0 0,-1 0 0,2 1 0,2 0 11,0 0 0,-1 0-1,1-1 1,0 1-1,0-1 1,0 0-1,10 0 1,-5 0-113,1-1 1,0 0-1,0-1 1,0 0 0,0-1-1,0 0 1,11-4-1,-16 3 10,0 0 0,0 0 0,0 0 0,-1-1 0,1 1 0,-1-1 0,0-1 0,0 1 0,-1-1 0,1 1 0,-1-1 0,0-1 0,0 1 0,-1-1-1,1 1 1,-1-1 0,-1 0 0,1 0 0,-1 0 0,0 0 0,0-1 0,-1 1 0,0-1 0,0 1 0,0-1 0,-1 1 0,0-8 1166,0 15-1077,0 1 1,-1 0-1,1 0 1,1 0-1,-1 0 1,0 0-1,0 0 1,1 0-1,-1 0 1,1-1-1,0 1 1,-1 0-1,1 0 1,0-1-1,2 4 1,2-1-359,0 0 1,0 0-1,0 0 0,1 0 1,-1-1-1,1 0 0,0 0 1,0 0-1,0-1 0,1 0 1,-1 0-1,0 0 0,1-1 1,-1 0-1,13 0 0,16 0-3823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8.957"/>
    </inkml:context>
    <inkml:brush xml:id="br0">
      <inkml:brushProperty name="width" value="0.05" units="cm"/>
      <inkml:brushProperty name="height" value="0.05" units="cm"/>
      <inkml:brushProperty name="color" value="#F6630D"/>
    </inkml:brush>
  </inkml:definitions>
  <inkml:trace contextRef="#ctx0" brushRef="#br0">0 295 3986,'0'0'1897,"3"17"-446,1 3-1080,-2-10-234,0 0 1,0 1 0,-1 0-1,0 14 1,-1-24 310,4-53 511,-6-86 0,0 47 1832,2 90-2028,10 41-840,-5-29 66,1-1 0,0 0 0,1 0 0,0 0 0,0-1 0,1 0 1,1 0-1,-1-1 0,1-1 0,12 9 0,-15-12-74,1 0 0,-1 0 0,1 0 0,0-1-1,0 0 1,0-1 0,0 1 0,0-1 0,1-1 0,-1 1 0,1-1 0,-1-1 0,1 1 0,0-1 0,-1-1 0,1 1 0,8-3-1,-11 2 49,-1-1-1,0 1 1,0-1 0,-1 0-1,1 0 1,0 0-1,-1 0 1,1-1-1,-1 0 1,0 1-1,0-1 1,0-1-1,0 1 1,0 0-1,-1-1 1,1 1 0,-1-1-1,0 1 1,0-1-1,-1 0 1,1 0-1,-1 0 1,1 0-1,0-8 1,1-8 334,0-1 1,-2 0 0,-1-38 0,-1 26 2113,1 49-2294,0-4-120,1-1 1,1 1-1,0-1 1,1 1-1,0-1 0,0 0 1,1 0-1,1 0 0,0-1 1,0 0-1,1 1 0,1-2 1,-1 1-1,1-1 1,15 14-1,-13-14 20,0 0 0,1-1 0,1 0 0,-1 0 0,1-1 0,0-1 0,1 0 0,0-1 0,0 0 0,0 0 0,0-1 0,1-1 0,-1 0 0,16 1 0,-15-3 4,1-1-1,-1 0 1,1 0-1,0-1 0,-1-1 1,0-1-1,1 1 0,-1-2 1,22-9-1,-28 10-25,-1 0 0,0-1 0,0 0 0,0 0 0,-1 0-1,0-1 1,1 1 0,-1-1 0,-1-1 0,1 1 0,-1-1 0,0 0 0,0 0-1,-1 0 1,0 0 0,0 0 0,0-1 0,-1 1 0,0-1 0,2-13 0,-2 9-11,0 0 0,-1 0 0,-1 0 1,1-1-1,-2 1 0,0 0 0,0 0 1,-1 0-1,-6-21 0,6 28 51,1 0-1,-1 0 0,0 0 0,0 0 1,-1 1-1,1-1 0,-1 1 1,0 0-1,0-1 0,0 1 1,0 0-1,0 1 0,-1-1 0,1 0 1,-1 1-1,0 0 0,0 0 1,0 0-1,0 1 0,0-1 0,0 1 1,0 0-1,-1 0 0,1 0 1,0 1-1,0-1 0,-9 1 1,10 1-35,1-1 0,-1 0 1,0 1-1,1 0 1,-1 0-1,1 0 0,-1 0 1,1 0-1,-1 0 1,1 1-1,0-1 0,-1 1 1,1 0-1,0-1 1,0 1-1,0 0 0,1 0 1,-1 0-1,0 1 1,1-1-1,-1 0 0,1 1 1,0-1-1,0 1 1,0-1-1,0 1 0,0-1 1,0 1-1,1 0 1,-1 4-1,-1 5-1,0 0 1,1 1-1,0-1 0,1 1 0,2 18 1,0-24-2,-1 0 0,1-1 0,0 1 0,1 0 0,0-1 0,0 1 0,0-1 0,1 0 0,0 0 0,0 0 0,0 0 1,1-1-1,0 0 0,0 0 0,0 0 0,1 0 0,0-1 0,-1 0 0,2 0 0,-1-1 0,0 1 0,1-2 1,13 6-1,-1-2-140,0-1 1,1 0 0,-1-2-1,1 0 1,0-1 0,0-1-1,30-2 1,-45 0 70,0 1 1,0-1-1,0 0 1,0-1-1,0 1 1,0-1-1,0 0 1,0 0-1,-1 0 1,1-1-1,-1 0 0,1 0 1,-1 0-1,0 0 1,0-1-1,-1 0 1,1 1-1,-1-1 1,0-1-1,0 1 1,0 0-1,0-1 1,-1 1-1,1-1 0,-1 0 1,-1 0-1,1 0 1,1-9-1,-1 6 87,-1 0-1,0 0 0,0 0 0,-1 0 1,0 1-1,-1-1 0,0 0 0,0 0 1,0 0-1,-1 1 0,0-1 1,-1 1-1,1-1 0,-1 1 0,-1 0 1,0 0-1,0 0 0,-7-9 1,11 16 15,0 0 0,0 0 1,-1-1-1,1 1 1,0 0-1,0 0 1,0 0-1,0 0 0,0 0 1,0 0-1,0 0 1,-1 0-1,1 0 1,0-1-1,0 1 0,0 0 1,0 0-1,0 0 1,-1 0-1,1 0 1,0 0-1,0 0 1,0 0-1,0 0 0,0 0 1,-1 0-1,1 0 1,0 0-1,0 0 1,0 0-1,0 0 0,0 0 1,-1 0-1,1 0 1,0 1-1,0-1 1,0 0-1,0 0 0,0 0 1,0 0-1,-1 0 1,1 0-1,0 0 1,0 0-1,0 1 1,0-1-1,0 0 0,0 0 1,0 0-1,0 0 1,0 0-1,0 0 1,-1 1-1,1-1 0,0 0 1,0 0-1,0 0 1,0 0-1,0 1 1,-3 16 217,1 19-432,3-31 181,-1 1-1,1-1 1,0 0-1,0 1 1,0-1-1,1 0 0,0 1 1,0-1-1,0 0 1,0 0-1,1-1 0,0 1 1,0 0-1,0-1 1,1 0-1,0 0 0,-1 0 1,1 0-1,1-1 1,-1 1-1,0-1 1,1 0-1,0 0 0,0-1 1,-1 1-1,2-1 1,8 3-1,3 0-221,-1-1-1,1 0 1,0-1-1,0-1 1,1-1 0,-1 0-1,31-3 1,-42 1 155,1-1 1,0 1-1,0-1 1,-1 0-1,0-1 0,1 0 1,-1 0-1,0 0 1,0-1-1,-1 1 0,1-2 1,-1 1-1,0 0 1,0-1-1,0 0 1,0 0-1,-1-1 0,0 1 1,0-1-1,-1 0 1,1 0-1,-1 0 0,-1 0 1,1-1-1,-1 1 1,0-1-1,0 0 1,-1 1-1,0-1 0,0 0 1,-1 0-1,0 0 1,0 0-1,0 0 0,-1 1 1,0-1-1,-1 0 1,1 0-1,-1 1 1,-3-8-1,4 11 306,0 1-1,0 0 1,0-1-1,0 1 1,0 0 0,-1 0-1,1 0 1,-1 0-1,1 0 1,-1 0 0,0 0-1,0 0 1,0 1-1,0-1 1,-3-1 0,4 7-114,-1 1 1,1-1-1,0 1 1,0 0-1,1 0 1,-1 9-1,1-11-24,-2 14 53,1 1 1,1 0 0,0 0-1,6 29 1,-5-40-185,1 0-1,0 0 1,1 0-1,0 0 1,0-1 0,0 1-1,1-1 1,0 0 0,0 0-1,0-1 1,1 1-1,0-1 1,0 0 0,9 7-1,-6-7-388,-1 0 1,1 0-1,0-1 0,1 0 0,-1 0 1,1-1-1,0 0 0,-1-1 0,1 0 1,0 0-1,1-1 0,-1 0 0,15-1 1,24 0-3190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8.617"/>
    </inkml:context>
    <inkml:brush xml:id="br0">
      <inkml:brushProperty name="width" value="0.05" units="cm"/>
      <inkml:brushProperty name="height" value="0.05" units="cm"/>
      <inkml:brushProperty name="color" value="#004F8B"/>
    </inkml:brush>
  </inkml:definitions>
  <inkml:trace contextRef="#ctx0" brushRef="#br0">279 0 3922,'0'0'8985,"2"10"-8072,5 39-516,-2 1 0,-2 0 1,-4 55-1,2 49 345,1-72-675,-11-84-1105,-70-45-1179,52 30 1609,-43-21 1,63 34 689,-1 1 0,0 0 1,0 1-1,0 0 1,-1 0-1,1 0 0,0 1 1,-1 1-1,1-1 0,-14 2 1,21 0-52,1-1 0,-1 1 0,0 0 0,1-1 0,-1 1 0,0 0 1,1-1-1,-1 1 0,1 0 0,-1 0 0,1 0 0,-1 0 0,1 0 0,0-1 0,-1 1 1,1 0-1,0 0 0,0 0 0,0 0 0,0 0 0,0 0 0,0 0 0,0 0 0,0 1 1,0 34 385,1-27-100,-2-4-214,2 0 0,-1 0 0,0 0 0,1-1 0,0 1 0,0 0 0,1-1 0,-1 1 0,1 0 0,0-1 0,0 0 0,1 1 0,-1-1 0,1 0 0,0 0 0,0-1 0,6 7 0,-3-5 29,1 0 1,0-1 0,0 1 0,0-1-1,0-1 1,1 1 0,0-1 0,-1 0-1,14 2 1,1-1-548,0 0 0,39 0 0,32-6-5448,-89 2 5461,38-3-5513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8.987"/>
    </inkml:context>
    <inkml:brush xml:id="br0">
      <inkml:brushProperty name="width" value="0.05" units="cm"/>
      <inkml:brushProperty name="height" value="0.05" units="cm"/>
      <inkml:brushProperty name="color" value="#004F8B"/>
    </inkml:brush>
  </inkml:definitions>
  <inkml:trace contextRef="#ctx0" brushRef="#br0">1 0 11269,'0'0'5251,"15"17"-4203,127 136 1054,-119-128-2035,-4-4-505,0-1 1,40 31-1,-57-50-179,-1 0-1,1 0 0,0 0 0,0 0 0,-1-1 1,1 1-1,0 0 0,0-1 0,0 0 0,0 1 1,0-1-1,0 0 0,3 0 0,6 0-3955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9.318"/>
    </inkml:context>
    <inkml:brush xml:id="br0">
      <inkml:brushProperty name="width" value="0.05" units="cm"/>
      <inkml:brushProperty name="height" value="0.05" units="cm"/>
      <inkml:brushProperty name="color" value="#004F8B"/>
    </inkml:brush>
  </inkml:definitions>
  <inkml:trace contextRef="#ctx0" brushRef="#br0">379 1 6243,'0'0'6851,"-126"84"-6163,82-47 49,3 2-417,2-4 192,3-1-352,7-8-96,7-7-112,5-4 48,5-8-160,3-1-352,5-3-1409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49.662"/>
    </inkml:context>
    <inkml:brush xml:id="br0">
      <inkml:brushProperty name="width" value="0.05" units="cm"/>
      <inkml:brushProperty name="height" value="0.05" units="cm"/>
      <inkml:brushProperty name="color" value="#004F8B"/>
    </inkml:brush>
  </inkml:definitions>
  <inkml:trace contextRef="#ctx0" brushRef="#br0">0 1 8676,'0'0'7459,"48"13"-6834,-5-8 511,3-3-431,-2 2-241,-5-4-464,-6 2-144,-4-2-80,-8 0-1313,-7 1-624,-5-1-1233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0.218"/>
    </inkml:context>
    <inkml:brush xml:id="br0">
      <inkml:brushProperty name="width" value="0.05" units="cm"/>
      <inkml:brushProperty name="height" value="0.05" units="cm"/>
      <inkml:brushProperty name="color" value="#004F8B"/>
    </inkml:brush>
  </inkml:definitions>
  <inkml:trace contextRef="#ctx0" brushRef="#br0">35 0 3778,'0'0'5378,"0"21"-4706,-35 384 4518,35-401-5182,0-3-158,11-100-7894,-9 49 5022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0.549"/>
    </inkml:context>
    <inkml:brush xml:id="br0">
      <inkml:brushProperty name="width" value="0.05" units="cm"/>
      <inkml:brushProperty name="height" value="0.05" units="cm"/>
      <inkml:brushProperty name="color" value="#004F8B"/>
    </inkml:brush>
  </inkml:definitions>
  <inkml:trace contextRef="#ctx0" brushRef="#br0">1 2 5010,'0'0'5139,"10"-1"-4280,28 1 299,0 1-1,42 8 1,134 19-1190,-210-28-545,5 1-383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0.906"/>
    </inkml:context>
    <inkml:brush xml:id="br0">
      <inkml:brushProperty name="width" value="0.05" units="cm"/>
      <inkml:brushProperty name="height" value="0.05" units="cm"/>
      <inkml:brushProperty name="color" value="#004F8B"/>
    </inkml:brush>
  </inkml:definitions>
  <inkml:trace contextRef="#ctx0" brushRef="#br0">0 1 1857,'0'0'13478,"106"41"-12405,-57-36-993,7 3-80,0-4-721,-6 3-2176,-13 1-2321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1.250"/>
    </inkml:context>
    <inkml:brush xml:id="br0">
      <inkml:brushProperty name="width" value="0.05" units="cm"/>
      <inkml:brushProperty name="height" value="0.05" units="cm"/>
      <inkml:brushProperty name="color" value="#004F8B"/>
    </inkml:brush>
  </inkml:definitions>
  <inkml:trace contextRef="#ctx0" brushRef="#br0">29 254 5250,'0'0'2028,"-4"16"-611,-5 28 1455,-5 67 0,13-102-2619,1 10 17,-1-16-189,1-10-34,3-14-535,0 0 1,2 1-1,0-1 0,1 1 1,2 0-1,10-21 1,-2 1-118,-13 32 548,0 0 85,0 1 0,0-1 0,1 0 0,0 1 0,0 0 0,9-12-1,-13 19 20,1 0-1,-1 0 0,1-1 0,0 1 0,-1 0 0,1 0 0,-1 0 0,1 0 1,-1-1-1,1 1 0,0 0 0,-1 0 0,1 0 0,-1 0 0,1 0 0,-1 1 1,1-1-1,0 0 0,-1 0 0,1 0 0,-1 0 0,1 1 0,-1-1 1,1 0-1,-1 0 0,1 1 0,-1-1 0,1 1 0,-1-1 0,1 0 0,-1 1 1,0-1-1,1 1 0,-1-1 0,0 1 0,1-1 0,-1 1 0,0-1 0,1 1 1,-1 0-1,17 27 124,-13-21 175,11 17-27,1 0-1,1-2 1,38 39 0,-49-54-258,1-1 1,-1 0-1,1-1 0,0 0 1,1 0-1,-1 0 0,1-1 1,0 0-1,0-1 0,0 0 1,1 0-1,-1-1 1,1 1-1,-1-2 0,1 1 1,16-1-1,-23-1-51,-1-1 0,1 1 0,-1-1 0,1 0 0,-1 1 1,1-1-1,-1 0 0,0 0 0,0 0 0,1 0 0,-1 0 0,0 0 0,0 0 0,0 0 1,0-1-1,0 1 0,0 0 0,0-1 0,-1 1 0,1 0 0,0-1 0,-1 1 0,2-4 0,9-40 105,-11 41-113,12-100-119,-11 78-53,1 1-1,1-1 1,2 1 0,0 0-1,2 0 1,11-27-1,0 26-6260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1.736"/>
    </inkml:context>
    <inkml:brush xml:id="br0">
      <inkml:brushProperty name="width" value="0.05" units="cm"/>
      <inkml:brushProperty name="height" value="0.05" units="cm"/>
      <inkml:brushProperty name="color" value="#004F8B"/>
    </inkml:brush>
  </inkml:definitions>
  <inkml:trace contextRef="#ctx0" brushRef="#br0">21 288 6211,'0'0'822,"0"18"1002,0 164 3555,-8-238-5115,8 46-391,-2-46-1185,8-81 0,-4 121 1163,0-1 0,2 0 0,0 1 0,0 0 1,2 0-1,0 0 0,1 0 0,0 1 0,13-18 1,-16 28 187,-1 1 0,1 0 0,0 0 0,0 0 0,0 0 0,0 1 0,1 0-1,0 0 1,-1 0 0,1 0 0,10-3 0,-13 5 48,0 0-1,1 1 1,-1-1-1,0 1 0,1-1 1,-1 1-1,1 0 1,-1-1-1,1 1 0,-1 1 1,1-1-1,-1 0 0,0 1 1,1-1-1,-1 1 1,0-1-1,1 1 0,-1 0 1,0 0-1,0 0 1,1 1-1,-1-1 0,0 0 1,0 1-1,0-1 1,-1 1-1,4 3 0,1 3 16,-1 0 0,1 1 0,-2-1-1,1 1 1,-1 0 0,0 1-1,-1-1 1,0 1 0,-1-1 0,0 1-1,1 15 1,-2-20-98,-1 0-1,0 0 1,0 1-1,-1-1 1,1 0 0,-1 0-1,0 0 1,0 0 0,-1 0-1,0 0 1,0 0-1,0-1 1,0 1 0,-1-1-1,1 1 1,-1-1-1,0 0 1,-1 0 0,1 0-1,-1 0 1,1-1-1,-1 1 1,-6 3 0,-1-1-6,0 0 0,1-1 0,-2 0 0,1-1 0,-1 0-1,1-1 1,-1-1 0,-14 2 0,-58 0-2933,111-12 2063,-17 7 1124,0 2-1,-1-1 1,1 1 0,0 1-1,-1-1 1,1 2 0,-1-1-1,0 1 1,0 1 0,0 0 0,0 0-1,-1 0 1,10 7 0,11 10 616,-1 2-1,33 32 1,22 18 667,-16-24-366,-64-44-1606,-22-4-10614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3.716"/>
    </inkml:context>
    <inkml:brush xml:id="br0">
      <inkml:brushProperty name="width" value="0.05" units="cm"/>
      <inkml:brushProperty name="height" value="0.05" units="cm"/>
      <inkml:brushProperty name="color" value="#004F8B"/>
    </inkml:brush>
  </inkml:definitions>
  <inkml:trace contextRef="#ctx0" brushRef="#br0">3 237 7059,'0'0'4826,"-1"-6"-3801,0 3-959,1 0 0,-1 0 0,1 0 0,0 0 0,0 0 0,0 0 0,1 0 0,-1 0 1,1 0-1,0 1 0,-1-1 0,1 0 0,0 0 0,3-4 0,1-1 108,0 0-1,1 0 1,-1 1 0,10-9-1,-2 3-133,0 1-1,2 1 1,-1 0-1,1 1 1,1 0-1,0 1 1,0 1-1,0 0 1,1 2-1,0 0 1,1 0-1,28-4 1,13 2-53,1 3 0,87 2 0,-111 3 40,3 1 7,0 1 0,0 2 0,0 2 0,0 1 0,-1 2 0,63 24 0,-81-25 13,-1 1-1,1 0 0,-1 2 0,-1 0 1,0 1-1,-1 1 0,0 1 0,-1 0 1,0 1-1,-1 1 0,-1 0 0,-1 1 1,20 32-1,-18-19 87,-1 1 0,-2 1 1,-1 0-1,-1 0 0,-2 1 0,7 60 1,-3 206 1147,-13-259-1086,-1 11 119,-3 0 0,-13 59 0,8-59 30,2 1 0,0 62 0,8-137-9007,0-4 3413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9.302"/>
    </inkml:context>
    <inkml:brush xml:id="br0">
      <inkml:brushProperty name="width" value="0.05" units="cm"/>
      <inkml:brushProperty name="height" value="0.05" units="cm"/>
      <inkml:brushProperty name="color" value="#F6630D"/>
    </inkml:brush>
  </inkml:definitions>
  <inkml:trace contextRef="#ctx0" brushRef="#br0">9 1 2289,'0'0'8639,"-2"26"-7999,-4 405 1942,7-412-2783,0 1-1,8 31 1,12 4-3428,-21-56 3552,0 1 0,0 0 1,0-1-1,0 1 1,0 0-1,0-1 1,0 1-1,0 0 1,0-1-1,0 1 0,0 0 1,0-1-1,0 1 1,1 0-1,-1-1 1,0 1-1,0 0 0,0-1 1,1 1-1,-1 0 1,0 0-1,0-1 1,1 1-1,-1 0 1,0 0-1,1 0 0,-1-1 1,0 1-1,1 0 1,-1 0-1,0 0 1,1 0-1,-1 0 1,0 0-1,1-1 0,-1 1 1,0 0-1,1 0 1,-1 0-1,0 0 1,1 0-1,-1 0 0,0 1 1,1-1-1,-1 0 1,0 0-1,1 0 1,-1 0-1,0 0 1,1 0-1,-1 1 0,0-1 1,1 0-1,-1 0 1,0 0-1,0 1 1,1-1-1,-1 0 1,0 0-1,0 1 0,1-1 1,-1 0-1,0 1 1,0-1-1,0 0 1,0 1-1,1-1 1,-1 0-1,0 1 0,8-35 32,-7 29-430,5-26 526,-3 13 1153,1 0-1,0 0 0,2 0 0,9-20 0,-14 33-907,1 1-1,1 0 0,-1 1 0,1-1 1,-1 0-1,1 1 0,0-1 1,0 1-1,1 0 0,-1 0 0,1 0 1,-1 1-1,1-1 0,0 1 0,0 0 1,0 0-1,0 0 0,0 1 1,1-1-1,-1 1 0,0 0 0,8-1 1,15 0-1311,1 1 1,-1 1-1,29 3 1,13 10-4829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4.265"/>
    </inkml:context>
    <inkml:brush xml:id="br0">
      <inkml:brushProperty name="width" value="0.05" units="cm"/>
      <inkml:brushProperty name="height" value="0.05" units="cm"/>
      <inkml:brushProperty name="color" value="#004F8B"/>
    </inkml:brush>
  </inkml:definitions>
  <inkml:trace contextRef="#ctx0" brushRef="#br0">0 0 688,'0'0'10320,"7"17"-8741,135 349 2402,-141-363-3964,0-1 1,0 1 0,0-1-1,1 1 1,-1-1 0,1 1-1,-1-1 1,1 0 0,0 0-1,0 0 1,0 0 0,0 0-1,0 0 1,1 0 0,-1-1-1,0 1 1,1-1 0,-1 1-1,1-1 1,0 0 0,-1 0-1,1-1 1,0 1 0,0 0-1,0-1 1,-1 0 0,1 1-1,0-1 1,0 0 0,0-1 0,0 1-1,-1 0 1,1-1 0,0 1-1,0-1 1,-1 0 0,1 0-1,0 0 1,4-3 0,21-9-400,0-2 0,-1-1 0,35-27 0,33-18-545,-71 49 866,-17 9 88,0 1-1,-1-2 0,1 1 1,-1-1-1,0 0 0,0 0 1,0-1-1,0 1 1,6-9-1,-12 13-13,1-1 0,-1 0 0,0 1 0,0-1 0,0 0-1,0 1 1,0-1 0,0 0 0,-1 1 0,1-1 0,0 0 0,0 1 0,0-1 0,-1 0 0,1 1 0,0-1 0,-1 1 0,1-1 0,0 1 0,-1-1 0,1 1-1,-1-1 1,1 1 0,0-1 0,-1 1 0,0-1 0,1 1 0,-1 0 0,1-1 0,-1 1 0,1 0 0,-1-1 0,0 1 0,1 0 0,-1 0 0,0 0-1,1 0 1,-2-1 0,-30-7-173,29 7 179,-168-28-1098,112 21 996,1-2-1,-110-34 1,166 43 38,-7-4-778,8-1-4312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6.111"/>
    </inkml:context>
    <inkml:brush xml:id="br0">
      <inkml:brushProperty name="width" value="0.05" units="cm"/>
      <inkml:brushProperty name="height" value="0.05" units="cm"/>
      <inkml:brushProperty name="color" value="#004F8B"/>
    </inkml:brush>
  </inkml:definitions>
  <inkml:trace contextRef="#ctx0" brushRef="#br0">105 111 1825,'0'0'3095,"-7"19"-2010,-6 12-409,-15 38 1879,-29 113 1,65-269-651,8 5-2679,-13 55 610,2 1 0,1 0 1,1 0-1,15-35 0,-22 61 165,0 0-1,0-1 0,0 1 0,1 0 1,-1 0-1,0-1 0,0 1 1,0 0-1,0 0 0,0 0 0,1-1 1,-1 1-1,0 0 0,0 0 1,0 0-1,1 0 0,-1-1 0,0 1 1,0 0-1,1 0 0,-1 0 1,0 0-1,0 0 0,1 0 0,-1 0 1,0 0-1,0 0 0,1 0 1,-1 0-1,0 0 0,0 0 1,1 0-1,-1 0 0,0 0 0,0 0 1,1 0-1,-1 0 0,0 0 1,0 0-1,1 0 0,-1 1 0,0-1 1,0 0-1,0 0 0,1 0 1,-1 0-1,0 0 0,0 1 0,0-1 1,1 0-1,-1 0 0,0 1 1,0-1-1,0 0 0,0 0 1,0 0-1,0 1 0,1-1 0,-1 0 1,0 0-1,0 1 0,0-1 1,0 0-1,0 0 0,0 1 0,0-1 1,0 0-1,0 1 0,7 22-50,-6-20 83,13 46 685,39 90-1,-46-124-638,0 0 1,2-1-1,-1 0 0,2-1 0,0 0 0,0 0 0,1-1 0,1 0 0,0-1 0,17 12 0,-27-21-56,0-1 0,0 1 0,0-1 0,0 1 0,0-1 0,1 1 0,-1-1 0,1 0 0,-1 0 0,1 0 0,-1-1 0,1 1 0,-1 0 0,1-1-1,0 0 1,-1 0 0,1 0 0,0 0 0,-1 0 0,1 0 0,0-1 0,-1 1 0,1-1 0,-1 0 0,1 1 0,-1-1 0,1 0 0,-1-1 0,1 1 0,-1 0 0,0-1 0,0 1 0,0-1 0,0 0 0,0 0 0,0 0 0,0 0 0,-1 0 0,1 0 0,-1 0 0,1-1 0,1-3 0,4-10 47,0 0 0,-2 0 0,0 0 0,-1-1 0,3-22 1,4-37-47,-8 47-154,1 0-1,1 1 1,2 0 0,16-45 0,-22 70-121,0 0 0,1 0 0,-1 0 0,1 0 1,0 0-1,0 0 0,0 1 0,0-1 1,0 1-1,0-1 0,1 1 0,-1 0 0,1 0 1,4-2-1,8 0-3706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6.457"/>
    </inkml:context>
    <inkml:brush xml:id="br0">
      <inkml:brushProperty name="width" value="0.05" units="cm"/>
      <inkml:brushProperty name="height" value="0.05" units="cm"/>
      <inkml:brushProperty name="color" value="#004F8B"/>
    </inkml:brush>
  </inkml:definitions>
  <inkml:trace contextRef="#ctx0" brushRef="#br0">0 361 4514,'0'0'7865,"6"-9"-6979,61-84-802,95-122-608,-161 214 518,31-31-240,-30 31 236,-1 0 1,1 0-1,0 0 1,-1 0-1,1 0 1,0 0-1,0 1 1,-1-1-1,1 0 1,0 1-1,0-1 1,0 1-1,0 0 1,0 0 0,0 0-1,0 0 1,0 0-1,-1 0 1,1 0-1,3 1 1,-4 0 23,0 0 1,0 0 0,0 0 0,1 0 0,-1 0 0,0 0-1,0 0 1,-1 0 0,1 1 0,0-1 0,0 0-1,-1 1 1,1-1 0,0 0 0,-1 1 0,1-1-1,-1 1 1,0-1 0,0 1 0,1 1 0,3 38 282,-4-31-177,6 81 694,-3-37-213,2 1 0,20 94 0,-24-147-1252,-10-27-7374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7.117"/>
    </inkml:context>
    <inkml:brush xml:id="br0">
      <inkml:brushProperty name="width" value="0.05" units="cm"/>
      <inkml:brushProperty name="height" value="0.05" units="cm"/>
      <inkml:brushProperty name="color" value="#004F8B"/>
    </inkml:brush>
  </inkml:definitions>
  <inkml:trace contextRef="#ctx0" brushRef="#br0">0 194 9300,'0'0'2743,"21"0"-2151,163-8-1209,-142 4-696,1-1 1,81-23 0,-100 21 928,-15 5 474,1-1 0,-1 0 0,0 0 0,0-1 0,0 0 0,16-11 1544,-27 255 3838,2-239-5677,-3-24-2498,-4-20-989,-15-50 1,-4-20 1304,20 36 9060,28 88-5071,-2-1-972,-1 0 0,20 14 0,-13-5-149,96 73 1190,-112-83-1597,-1 0 1,1 1 0,-2 0 0,1 0 0,-1 1 0,-1 0-1,0 0 1,0 1 0,4 12 0,-10-22-79,0 0 0,0 0 0,0 0 0,0 1 0,0-1-1,-1 0 1,1 0 0,-1 1 0,0-1 0,0 0 0,1 1 0,-1-1 0,-1 0 0,1 1 0,0-1 0,-1 0 0,1 0 0,-1 1-1,1-1 1,-1 0 0,0 0 0,0 0 0,0 0 0,0 0 0,-1 0 0,1 0 0,0 0 0,-1 0 0,0-1 0,1 1 0,-1 0 0,0-1-1,0 1 1,-2 0 0,-5 2-31,-1 0 1,1-1-1,-1-1 0,1 1 0,-1-2 0,-17 2 0,-40 2-1819,-112-6 0,151-4 1023,27 5 762,0 0 0,0 0 0,1-1 0,-1 1 0,0-1 1,0 1-1,0 0 0,1-1 0,-1 0 0,0 1 0,1-1 0,-1 1 0,0-1 1,1 0-1,-1 1 0,1-1 0,-1 0 0,1 0 0,0 1 0,-1-1 1,1 0-1,0 0 0,-1 0 0,1 0 0,0 1 0,0-1 0,0 0 1,0-1-1,0-9-1951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7.477"/>
    </inkml:context>
    <inkml:brush xml:id="br0">
      <inkml:brushProperty name="width" value="0.05" units="cm"/>
      <inkml:brushProperty name="height" value="0.05" units="cm"/>
      <inkml:brushProperty name="color" value="#004F8B"/>
    </inkml:brush>
  </inkml:definitions>
  <inkml:trace contextRef="#ctx0" brushRef="#br0">27 0 4066,'0'0'5128,"0"16"-3717,-4 261 2679,2-266-4413,-1-23-478,-3-22-1231,-4-107-4747,8 80 3220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7.835"/>
    </inkml:context>
    <inkml:brush xml:id="br0">
      <inkml:brushProperty name="width" value="0.05" units="cm"/>
      <inkml:brushProperty name="height" value="0.05" units="cm"/>
      <inkml:brushProperty name="color" value="#004F8B"/>
    </inkml:brush>
  </inkml:definitions>
  <inkml:trace contextRef="#ctx0" brushRef="#br0">78 11 2673,'3'-2'394,"1"0"0,-1 1 0,1 0-1,0 0 1,0 0 0,0 0 0,-1 0-1,1 1 1,0-1 0,0 1 0,0 0-1,0 1 1,6 0 0,-3 0-76,1 1 0,-1 1 0,0-1 1,0 1-1,0 0 0,10 7 0,-2 0 157,0 1 1,-1 0-1,0 2 0,23 26 1,-32-33-363,0 0 0,-1 1 0,1-1 0,-1 1 0,-1 0 0,1 1 0,3 12 0,-6-18-109,-1 0-1,1 0 1,-1 0 0,1 0-1,-1 0 1,0 0 0,0 0-1,0 0 1,0 0 0,0 0 0,0 0-1,0 0 1,-1 0 0,1 0-1,-1 0 1,0 0 0,0 0-1,1 0 1,-1 0 0,0 0 0,0-1-1,-1 1 1,1 0 0,0-1-1,-1 1 1,1-1 0,-1 1-1,1-1 1,-1 0 0,1 0 0,-1 1-1,0-1 1,-3 1 0,-15 4-288,-1 0 0,-1-2 1,1 0-1,-1-1 0,1-2 1,-1 0-1,-35-3 1,39 1-354,14 1 289,-1 0-1,0 0 1,1 0-1,-1-1 0,1 0 1,-1 0-1,1 0 0,-1 0 1,1-1-1,0 0 1,-9-4-1,-3-10-3004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8.211"/>
    </inkml:context>
    <inkml:brush xml:id="br0">
      <inkml:brushProperty name="width" value="0.05" units="cm"/>
      <inkml:brushProperty name="height" value="0.05" units="cm"/>
      <inkml:brushProperty name="color" value="#004F8B"/>
    </inkml:brush>
  </inkml:definitions>
  <inkml:trace contextRef="#ctx0" brushRef="#br0">129 0 7812,'0'0'4161,"-27"97"-2976,15-54-209,1-4-655,7-3 47,0-5-192,0-8-112,2-8-128,-4-6-16,-3-5-945,-5-4-1024,-5 0-928,3-10-4546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8.559"/>
    </inkml:context>
    <inkml:brush xml:id="br0">
      <inkml:brushProperty name="width" value="0.05" units="cm"/>
      <inkml:brushProperty name="height" value="0.05" units="cm"/>
      <inkml:brushProperty name="color" value="#004F8B"/>
    </inkml:brush>
  </inkml:definitions>
  <inkml:trace contextRef="#ctx0" brushRef="#br0">0 235 4594,'0'0'7017,"19"5"-5611,-6-1-1211,16 4 154,0-1 1,1-1-1,37 1 0,-48-6-216,-7 0-112,1-1 1,-1 0-1,1-1 1,0 0 0,15-4-1,-24 4-98,-1-1 0,1 1 0,0-1 0,-1 0-1,1 0 1,-1 0 0,1 0 0,-1-1 0,0 1 0,0-1 0,0 0 0,0 0-1,-1 0 1,1 0 0,-1-1 0,0 1 0,0 0 0,0-1 0,0 0 0,2-6-1,3-15-331,-1 0 0,0 0 0,-2-1 0,-1 0 0,-1-51 1507,-3 93 119,-3 3-885,0 0 0,-1-1 0,-1 1-1,-9 20 1,-12 37 1248,18-36-1252,2 0 1,2 0 0,2 1-1,2 42 1,2-82-799,0-1 0,0 0 0,0 1 0,0-1 0,1 0 0,-1 1 0,0-1 0,0 0 0,1 0 0,-1 0 0,0 0 0,0 0-1,0 0 1,1-1 0,1 1 0,13-5-3737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2:58.891"/>
    </inkml:context>
    <inkml:brush xml:id="br0">
      <inkml:brushProperty name="width" value="0.05" units="cm"/>
      <inkml:brushProperty name="height" value="0.05" units="cm"/>
      <inkml:brushProperty name="color" value="#004F8B"/>
    </inkml:brush>
  </inkml:definitions>
  <inkml:trace contextRef="#ctx0" brushRef="#br0">0 0 6675,'0'0'7158,"20"4"-5613,61 12-628,-77-15-849,0 0-1,1 0 0,-1 1 0,0-1 0,0 1 0,0 0 0,0 0 0,-1 1 0,1-1 0,0 1 0,-1-1 0,0 1 0,1 0 0,-1 1 0,0-1 0,-1 0 0,1 1 0,-1 0 0,1-1 0,-1 1 0,0 0 0,-1 0 0,1 0 1,-1 1-1,1-1 0,-1 0 0,0 6 0,0-4-68,-1 0 1,0 1 0,-1-1 0,1 0-1,-1 0 1,0 0 0,-1 0 0,0 0-1,0-1 1,0 1 0,0 0 0,-1-1-1,0 0 1,0 1 0,0-1 0,-7 6-1,-11 11 18,17-19-18,-1 1 0,0 0 1,1 0-1,0 1 0,0-1 0,0 1 0,1 0 0,-1 0 0,1 0 0,1 0 0,-1 1 1,1-1-1,-1 1 0,2-1 0,-3 12 0,4-16 10,0 0 0,1 0 0,-1 0 1,1 0-1,-1 0 0,1 1 0,-1-1 0,1 0 0,0 0 0,0 0 0,-1 0 1,1-1-1,0 1 0,0 0 0,0 0 0,0 0 0,0-1 0,0 1 1,0 0-1,0-1 0,0 1 0,2 0 0,31 12 173,-27-11-144,65 17 492,1-3 0,1-4 0,89 4 0,-156-15-383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4.932"/>
    </inkml:context>
    <inkml:brush xml:id="br0">
      <inkml:brushProperty name="width" value="0.05" units="cm"/>
      <inkml:brushProperty name="height" value="0.05" units="cm"/>
      <inkml:brushProperty name="color" value="#004F8B"/>
    </inkml:brush>
  </inkml:definitions>
  <inkml:trace contextRef="#ctx0" brushRef="#br0">3 12 2913,'0'0'7028,"0"0"-6885,-1 0 1,1-1 0,0 1-1,0 0 1,0 0 0,0 0-1,0-1 1,-1 1 0,1 0-1,0-1 1,0 1 0,0 0-1,0 0 1,0-1 0,0 1-1,0 0 1,0-1 0,0 1-1,0 0 1,0 0 0,0-1-1,0 1 1,0 0 0,0-1-1,0 1 1,0 0 0,0 0 0,1-1-1,-1 1 1,0 0 0,0 0-1,0-1 1,0 1 0,1 0-1,-1 0 1,0 0 0,0-1-1,0 1 1,1 0 0,-1 0-1,0 0 1,0 0 0,1-1-1,-1 1 1,0 0 0,0 0-1,1 0 1,835 60 927,-612-36-832,-215-24-463,7 5-8687,-11-3 4381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39.746"/>
    </inkml:context>
    <inkml:brush xml:id="br0">
      <inkml:brushProperty name="width" value="0.05" units="cm"/>
      <inkml:brushProperty name="height" value="0.05" units="cm"/>
      <inkml:brushProperty name="color" value="#F6630D"/>
    </inkml:brush>
  </inkml:definitions>
  <inkml:trace contextRef="#ctx0" brushRef="#br0">429 117 4306,'0'0'4850,"-19"-14"-2435,-63-44-1049,74 53-1323,0-1 0,0 1 0,0 1 1,-1 0-1,0 0 0,0 1 0,0 0 1,0 0-1,0 1 0,-1 0 0,1 1 1,-1 0-1,1 0 0,-1 1 0,1 0 1,-1 1-1,1 0 0,-1 1 0,1 0 1,0 0-1,0 1 0,-15 6 0,17-6 21,0 1-1,0 1 0,1-1 0,-1 1 0,1 1 0,0-1 0,0 1 1,0 0-1,1 0 0,0 1 0,0-1 0,1 1 0,0 0 1,0 0-1,1 1 0,-1-1 0,2 1 0,-1 0 0,1 0 0,0 0 1,1 0-1,0 0 0,0 15 0,1-21-64,0-1 1,0 1-1,0 0 0,0-1 0,1 1 0,-1-1 1,1 1-1,-1-1 0,1 1 0,-1-1 1,1 1-1,0-1 0,0 1 0,0-1 0,0 0 1,0 0-1,0 1 0,0-1 0,0 0 1,1 0-1,1 1 0,1 1-28,0-1 0,0-1 0,0 1 0,0 0 0,0-1 0,1 0 0,-1 0 0,5 0 0,6 0-229,-1 0 1,1-1-1,0-1 1,15-2-1,-24 1 44,1 1 0,-1-1 1,0 0-1,0 0 0,0-1 0,0 0 0,-1 0 1,1 0-1,-1-1 0,1 0 0,-1 0 1,-1 0-1,1 0 0,0-1 0,-1 0 0,0 0 1,4-7-1,-1 1 132,-1 0 1,0 0-1,-1-1 1,0 0-1,-1 0 0,0-1 1,3-19-1,-7 32 160,0 1-1,0-1 0,0 0 1,1 0-1,-1 1 1,0-1-1,0 0 0,1 1 1,-1-1-1,0 0 1,1 0-1,-1 0 0,0 1 1,1-1-1,-1 0 1,0 0-1,1 0 0,-1 0 1,0 0-1,1 0 0,-1 0 1,1 0-1,-1 0 1,0 0-1,1 0 0,-1 0 1,0 0-1,1 0 1,-1 0-1,1 0 0,-1 0 1,0 0-1,1 0 0,-1 0 1,0-1-1,1 1 1,-1 0-1,0 0 0,1 0 1,-1-1-1,0 1 1,0 0-1,1 0 0,-1-1 1,0 1-1,0 0 1,1-1-1,-1 1 0,0 0 1,0-1-1,0 1 0,0 0 1,1-1-1,-1 1 1,0 0-1,0-1 0,0 1 1,0-1-1,0 1 1,0 0-1,0-1 0,0 1 1,0 0-1,0-1 1,0 1-1,-1-1 0,19 31-215,-15-24 438,2 3-277,1 0 0,0 0 0,0-1 1,1 1-1,0-1 0,0-1 0,1 1 1,9 6-1,-12-11-590,0 0-1,0 0 1,0 0 0,0-1 0,1 0 0,-1 0 0,0 0 0,1-1 0,-1 1-1,8-1 1,7 0-5121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5.574"/>
    </inkml:context>
    <inkml:brush xml:id="br0">
      <inkml:brushProperty name="width" value="0.05" units="cm"/>
      <inkml:brushProperty name="height" value="0.05" units="cm"/>
      <inkml:brushProperty name="color" value="#004F8B"/>
    </inkml:brush>
  </inkml:definitions>
  <inkml:trace contextRef="#ctx0" brushRef="#br0">71 219 2849,'0'0'7879,"4"-11"-5876,-1 211 27,-10-246-2880,-23-80 0,19 90 715,2-1-1,2 0 1,1-1 0,-2-50-1,11 89 149,0-1 0,-1 1 1,1 0-1,0 0 0,-1 0 0,1 0 0,-1 1 0,1-1 0,1 2 0,78 48 542,3-4-1,121 50 1,-106-52-445,-88-39-110,1-1-7,-1 1 0,1 0 0,-1 1 0,12 10 1,-24-17-5,1 1 1,-1-1-1,1 1 1,-1-1-1,1 1 1,-1-1 0,1 1-1,-1-1 1,1 1-1,-1 0 1,0-1 0,1 1-1,-1 0 1,0-1-1,0 1 1,1 0-1,-1-1 1,0 1 0,0 0-1,0-1 1,0 1-1,0 0 1,0 0 0,0-1-1,0 1 1,0 0-1,0 0 1,0-1 0,-1 1-1,1 0 1,0-1-1,0 1 1,-1 0-1,1-1 1,0 1 0,-1-1-1,1 1 1,-1 0-1,1-1 1,-1 1 0,1-1-1,-1 1 1,1-1-1,-1 0 1,1 1-1,-1-1 1,0 1 0,1-1-1,-1 0 1,0 0-1,1 1 1,-1-1 0,0 0-1,0 0 1,-46 17 75,41-15-78,-156 39 237,30-10-138,132-30-104,-1-2-45,1 1 1,-1 0 0,0 1 0,1-1 0,-1 0 0,0 0 0,0 0 0,1 0 0,-1 0 0,0 1-1,1-1 1,-1 0 0,1 1 0,-1-1 0,0 0 0,1 1 0,-1-1 0,1 1 0,-1-1 0,1 1 0,-1-1-1,1 1 1,-1-1 0,1 1 0,0 0 0,-1-1 0,1 1 0,0 0 0,-1-1 0,1 1 0,0 0-1,0-1 1,0 1 0,0 0 0,0-1 0,0 2 0,0 2-2926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7.790"/>
    </inkml:context>
    <inkml:brush xml:id="br0">
      <inkml:brushProperty name="width" value="0.05" units="cm"/>
      <inkml:brushProperty name="height" value="0.05" units="cm"/>
      <inkml:brushProperty name="color" value="#004F8B"/>
    </inkml:brush>
  </inkml:definitions>
  <inkml:trace contextRef="#ctx0" brushRef="#br0">38 250 5282,'0'0'1268,"-7"20"-383,-20 67-114,25-81-682,2 1-1,-1-1 1,0 0-1,1 0 1,0 0-1,1 0 0,-1 1 1,1-1-1,0 0 1,1 0-1,0 0 1,0 0-1,0-1 0,0 1 1,1 0-1,0-1 1,0 0-1,6 8 1,2 1 195,1 0 1,1-1-1,0 0 1,19 13-1,-16-15-151,1 0-1,0 0 1,1-2 0,0 0-1,0-1 1,1-1-1,0-1 1,0-1 0,1 0-1,-1-1 1,1-2 0,0 0-1,0-1 1,0 0-1,0-2 1,28-4 0,-35 2-81,-1 0 0,0 0 0,1-2 0,-1 1 0,-1-1 1,1-1-1,-1 0 0,0-1 0,0 0 0,-1-1 0,0 0 0,0 0 1,-1-1-1,0-1 0,-1 1 0,0-1 0,0-1 0,-1 1 1,-1-1-1,1-1 0,-2 1 0,0-1 0,0 0 0,-1 0 1,0-1-1,-1 1 0,-1-1 0,2-22 0,-2 13-78,-1 0 0,-1 0-1,-1 0 1,-1 0 0,-1 1 0,-10-38-1,10 48 0,-1 1 0,-1-1 0,0 1-1,0 0 1,-1 0 0,0 1 0,-1 0-1,0 0 1,0 0 0,-1 1 0,0 0 0,-1 0-1,1 1 1,-20-12 0,17 14-2,1 0 0,-1 1 0,0 0-1,-1 1 1,1 0 0,0 1 0,-1 0 0,0 1 0,1 0 0,-1 1-1,0 0 1,1 1 0,-1 0 0,0 1 0,-18 6 0,22-7 3,1 1 1,0 0-1,0 0 0,1 1 1,-1 0-1,0 1 1,1-1-1,0 1 1,0 0-1,0 0 0,0 1 1,1 0-1,0 0 1,0 0-1,0 1 1,0 0-1,1 0 0,0 0 1,0 0-1,1 1 1,0-1-1,0 1 1,0 0-1,1 0 0,-3 13 1,4-9 17,1-1 1,0 0 0,1 0-1,0 1 1,1-1-1,0 0 1,0 0-1,1 0 1,1 0 0,0-1-1,0 1 1,0-1-1,10 13 1,8 9 87,1 0 0,38 37 0,14 18 331,-59-65-164,-2 0 0,19 36 0,-13-4-1179,-13 6-5120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8.553"/>
    </inkml:context>
    <inkml:brush xml:id="br0">
      <inkml:brushProperty name="width" value="0.05" units="cm"/>
      <inkml:brushProperty name="height" value="0.05" units="cm"/>
      <inkml:brushProperty name="color" value="#004F8B"/>
    </inkml:brush>
  </inkml:definitions>
  <inkml:trace contextRef="#ctx0" brushRef="#br0">103 154 9957,'0'0'859,"4"19"202,-1 2-868,8 45 996,5 90 1,-16-156-968,0-5-299,-1-1 1,1 0-1,-1 0 1,0 0-1,0 1 1,-1-1-1,0 1 1,-4-10-1,-3-13-389,-1-6 54,2 0 0,2 0 0,1-1 1,1 0-1,2-60 0,3 92 433,0 0-1,-1 1 1,1-1-1,0 0 1,1 1 0,-1-1-1,0 1 1,1-1-1,-1 1 1,1-1 0,0 1-1,0 0 1,0 0-1,0 0 1,0 0 0,0 0-1,1 1 1,-1-1-1,1 0 1,-1 1 0,1 0-1,-1 0 1,1 0 0,0 0-1,0 0 1,3 0-1,1-1 45,1 0-1,0 1 1,0 0-1,0 0 1,0 1-1,0 0 1,0 0-1,12 3 1,-18-3-68,-1 1 1,1 0 0,-1 0-1,1 1 1,-1-1 0,1 0-1,-1 0 1,0 1 0,1-1-1,-1 1 1,0-1 0,0 1 0,0 0-1,0-1 1,0 1 0,-1 0-1,1 0 1,-1-1 0,1 1-1,-1 0 1,1 0 0,-1 0-1,0 0 1,0 0 0,0-1-1,0 1 1,0 0 0,0 0 0,-1 2-1,1 1-9,0 0 0,-1 1 0,0-1 0,0 0 0,0 0 0,-1 0 0,1 0 0,-1 0 0,-5 8 0,2-7-94,0-1 0,-1 0 0,0 0 0,0-1-1,0 1 1,-1-1 0,1-1 0,-1 1 0,0-1 0,-11 3-1,-29 4-3404,83-11 3298,-19 0 524,0 1 0,0 0 1,0 1-1,0 1 0,28 6 0,-41-7-243,0 1 0,0-1 0,-1 1 0,1 0 0,-1 0-1,1 0 1,-1 0 0,0 0 0,1 1 0,-1 0 0,-1-1-1,1 1 1,0 0 0,-1 1 0,1-1 0,-1 0 0,0 1-1,0-1 1,-1 1 0,1 0 0,-1-1 0,1 1 0,-1 0-1,0 0 1,-1 0 0,1 0 0,-1 0 0,1 0 0,-2 8-1,1-9-53,0 0 0,0 0 0,-1 0 0,1 0-1,-1 0 1,0 0 0,0 0 0,0 0 0,0-1-1,-1 1 1,1 0 0,-1-1 0,0 1 0,1 0 0,-1-1-1,0 0 1,0 0 0,-4 4 0,0-2 6,0 0 0,-1 0 0,1 0 1,-1 0-1,0-1 0,0 0 0,-10 2 0,-7 1 21,0-1 0,-1-1 0,-42 0-1,47-2-37,14-1-52,-1 0 1,0-1-1,0 1 1,1-1-1,-1-1 1,0 1-1,0-1 1,1-1-1,-10-2 0,15 2-234,0-1-1,0 0 1,0 0-1,1 0 1,-1 1-1,1-1 1,0 0-1,0 0 0,0 0 1,0 0-1,0 0 1,0 0-1,2-5 1,5-14-4181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8.916"/>
    </inkml:context>
    <inkml:brush xml:id="br0">
      <inkml:brushProperty name="width" value="0.05" units="cm"/>
      <inkml:brushProperty name="height" value="0.05" units="cm"/>
      <inkml:brushProperty name="color" value="#004F8B"/>
    </inkml:brush>
  </inkml:definitions>
  <inkml:trace contextRef="#ctx0" brushRef="#br0">50 1 2065,'0'0'8017,"0"16"-7473,-8 367 2999,8-366-3732,-4 20 618,4-37-582,0 1 0,0 0 0,-1-1 0,1 1-1,0 0 1,-1-1 0,1 1 0,-1 0 0,1-1 0,-1 1 0,1-1-1,-1 1 1,0-1 0,1 1 0,-1-1 0,1 1 0,-1-1 0,0 0 0,0 1-1,1-1 1,-1 0 0,0 1 0,1-1 0,-1 0 0,0 0 0,0 0 0,0 0-1,1 0 1,-1 0 0,0 0 0,0 0 0,1 0 0,-1 0 0,0 0-1,0 0 1,1-1 0,-1 1 0,0 0 0,-1-1 0,-10-5-2945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9.350"/>
    </inkml:context>
    <inkml:brush xml:id="br0">
      <inkml:brushProperty name="width" value="0.05" units="cm"/>
      <inkml:brushProperty name="height" value="0.05" units="cm"/>
      <inkml:brushProperty name="color" value="#004F8B"/>
    </inkml:brush>
  </inkml:definitions>
  <inkml:trace contextRef="#ctx0" brushRef="#br0">1 371 2417,'0'0'8764,"6"0"-8276,58-1 753,-40 1-1013,1 0 0,-1-2 0,47-8 1,-63 8-251,1-1 1,-1 0 0,-1 0-1,1-1 1,0 0-1,-1 0 1,0-1 0,0 0-1,0 0 1,0 0 0,-1-1-1,0 0 1,0 0 0,-1-1-1,8-11 1,-6 7-167,-1-1 0,-1 1 1,0-1-1,0 0 0,-1 0 0,-1 0 0,0-1 1,1-13-1,0-14-282,-2-50-1,-2 69 2163,1 25-1578,-1 0 1,0-1-1,1 1 1,-1 0-1,-1-1 1,1 1 0,-1 0-1,1-1 1,-1 1-1,-2 6 1,1-1 87,-8 79 1234,3 1-1,7 96 1,0-94-5500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1:49.973"/>
    </inkml:context>
    <inkml:brush xml:id="br0">
      <inkml:brushProperty name="width" value="0.05" units="cm"/>
      <inkml:brushProperty name="height" value="0.05" units="cm"/>
      <inkml:brushProperty name="color" value="#004F8B"/>
    </inkml:brush>
  </inkml:definitions>
  <inkml:trace contextRef="#ctx0" brushRef="#br0">42 56 3874,'0'0'9690,"22"-8"-9440,76-25-2,-88 30-104,0 0 0,0 0-1,0 1 1,1 1 0,-1 0 0,1 0-1,17 2 1,-3-1 208,-24 0-341,0 0-1,0 1 0,0-1 0,0 0 1,0 0-1,0 1 0,0-1 0,0 0 1,0 1-1,0-1 0,0 1 0,0-1 1,-1 1-1,1-1 0,0 1 0,0 0 1,-1-1-1,1 1 0,0 0 0,-1 0 1,1 0-1,-1-1 0,1 1 0,0 2 1,7 30 36,-7-21-25,-1 0 0,0 0 1,-4 20-1,2-24 2,-1 0 1,0 0 0,0 0 0,-1 0-1,0 0 1,-1-1 0,1 0-1,-1 0 1,-1 0 0,1 0 0,-1-1-1,0 0 1,-1 0 0,1-1 0,-1 1-1,0-1 1,-15 7 0,4-3-2,0 0 0,-1-2 0,0 0-1,0-1 1,0 0 0,-30 3 0,4-7-89,43-2 71,5-1-64,0 0 54,0 0 0,-1 0 0,1 1 0,0-1 0,0 1-1,0 0 1,0-1 0,0 1 0,4 1 0,-7-1 6,16 2 143,-2 0 1,1 2 0,0-1 0,-1 2 0,1 0 0,-1 1 0,0 0 0,20 13-1,47 20 914,-76-38-874,-1 1 0,0-1 0,1 1 1,-1-1-1,1-1 0,-1 1 0,1-1 1,8 0-1,-10 0-112,-1-1 0,1 0 0,-1 0 0,1 0 0,-1-1 0,0 1 1,1 0-1,-1-1 0,0 0 0,0 1 0,0-1 0,0 0 0,0 0 0,-1 0 0,3-4 1,3-3-267,45-62-3043,-24 21-4580,-17 22-1796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3:07.661"/>
    </inkml:context>
    <inkml:brush xml:id="br0">
      <inkml:brushProperty name="width" value="0.05" units="cm"/>
      <inkml:brushProperty name="height" value="0.05" units="cm"/>
      <inkml:brushProperty name="color" value="#004F8B"/>
    </inkml:brush>
  </inkml:definitions>
  <inkml:trace contextRef="#ctx0" brushRef="#br0">1576 64 2545,'0'0'5707,"-3"-2"-5291,-6-5-182,0 1 1,-1 0-1,1 0 0,-2 1 1,1 1-1,0 0 0,-1 0 1,0 1-1,0 0 0,0 1 1,-13-2-1,-24 0-228,-60 1 1,99 3 36,-49 3-50,0 2-1,1 4 1,-100 26 0,87-18-41,-21 5 117,-147 55 0,209-65-28,1 1 0,0 2 0,1 1 0,1 1 0,0 1 1,2 1-1,0 1 0,1 2 0,-20 24 0,13-12 57,-13 17 103,-49 73 0,80-104-106,0 0 0,2 1 0,0 0 0,1 1 0,2 0 0,0 0 0,-6 37-1,3 21 151,4 1-1,3 0 0,9 99 0,-2-152-140,1 0 0,1-1 0,2 0 0,1 0 0,1 0 0,1-1 0,1-1 0,1 0 0,1 0 0,33 41 0,-11-22 65,2-1 0,2-2 1,2-2-1,62 46 0,-31-31-98,3-4 1,2-4-1,2-2 0,105 39 1,-113-56-30,1-4 1,1-3-1,1-3 0,0-3 1,106 5-1,379-18 177,-452-6-10,178-31 1,-235 26-97,1-4-1,-2-1 1,0-3 0,-1-1 0,70-40 0,-88 42-60,-1-2 0,-1-1 0,0-2 0,37-36-1,-55 47-32,-1 0 0,-1-1 0,0 0 0,-1 0-1,0-1 1,-1 0 0,0-1 0,-1 1 0,-1-1 0,0 0-1,-1-1 1,0 1 0,2-22 0,-1-21-21,-2-1 0,-2 0 0,-3 1-1,-3-1 1,-2 0 0,-3 1 0,-2 1 0,-2 0 0,-3 1 0,-3 0 0,-40-79 0,44 107 6,-1 1 1,-1 0 0,-1 2-1,-1 0 1,-2 2 0,-29-26 0,-154-106 55,145 115-153,-1 3-1,-2 2 1,-1 3 0,-1 3 0,-2 3-1,0 3 1,-2 2 0,0 4 0,-1 3-1,0 3 1,-129-3 0,160 15-460,1 1 1,0 2 0,0 2 0,-56 16-1,19 3-1927,-82 39-1,32-6-1628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3:10.014"/>
    </inkml:context>
    <inkml:brush xml:id="br0">
      <inkml:brushProperty name="width" value="0.05" units="cm"/>
      <inkml:brushProperty name="height" value="0.05" units="cm"/>
      <inkml:brushProperty name="color" value="#004F8B"/>
    </inkml:brush>
  </inkml:definitions>
  <inkml:trace contextRef="#ctx0" brushRef="#br0">1 0 272,'0'0'11846,"3"9"-11814,109 180 1962,-58-102-1462,240 325 1608,35-28-123,-135-139-646,-192-242-712,-1-6-1041,-1-1 1,0 1-1,0-1 0,0 1 1,0-1-1,-1 1 0,1-1 1,-1 1-1,0 0 0,0-1 1,0 1-1,-1 0 1,1 0-1,-1 0 0,-2-4 1,3 5 33,-18-34-5929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3:10.482"/>
    </inkml:context>
    <inkml:brush xml:id="br0">
      <inkml:brushProperty name="width" value="0.05" units="cm"/>
      <inkml:brushProperty name="height" value="0.05" units="cm"/>
      <inkml:brushProperty name="color" value="#004F8B"/>
    </inkml:brush>
  </inkml:definitions>
  <inkml:trace contextRef="#ctx0" brushRef="#br0">0 150 3602,'0'0'6419,"4"-18"-5275,17-58-370,-19 73-703,0 0 1,0-1 0,1 1-1,-1 0 1,1 0 0,-1 1-1,1-1 1,0 0 0,0 1-1,0 0 1,1 0 0,-1 0-1,0 0 1,1 0 0,-1 1-1,1-1 1,0 1 0,-1 0-1,1 0 1,0 0 0,0 1-1,0-1 1,5 1 0,2-1 115,3-2 35,1 1-1,0 0 1,0 1-1,-1 1 1,25 3-1,-33-3-204,-1 1 0,0 1 0,0-1 0,0 1 0,0 0 0,0 0 0,0 0 0,-1 1 0,1 0-1,-1 0 1,1 0 0,-1 0 0,0 1 0,0-1 0,-1 1 0,1 0 0,-1 0 0,0 0 0,3 5 0,1 7 11,0 0 0,0 0 0,-2 0 0,0 0 0,-1 1 0,-1 0-1,0 0 1,-1 0 0,0 18 0,-2-13 75,-1 0 0,0 0-1,-2 0 1,0 0-1,-2 0 1,-11 33 0,9-37-37,-1 0 0,0-1 0,-2 0 0,0 0 1,-1-1-1,-24 28 0,27-36-1555,-1 1 0,0-1 0,-21 13-1,10-11-3413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3:10.810"/>
    </inkml:context>
    <inkml:brush xml:id="br0">
      <inkml:brushProperty name="width" value="0.05" units="cm"/>
      <inkml:brushProperty name="height" value="0.05" units="cm"/>
      <inkml:brushProperty name="color" value="#004F8B"/>
    </inkml:brush>
  </inkml:definitions>
  <inkml:trace contextRef="#ctx0" brushRef="#br0">2 34 160,'0'0'12979,"14"4"-11778,45 11-713,-57-14-469,1-1-1,-1 1 1,1-1-1,-1 1 0,1-1 1,-1 0-1,1 0 1,0 0-1,-1 0 1,1 0-1,-1-1 1,1 1-1,0-1 1,-1 0-1,5-1 1,-6 1-48,0 0 0,0 0 0,0 0 0,-1 0 1,1-1-1,0 1 0,0 0 0,-1 0 0,1-1 1,0 1-1,-1 0 0,0-1 0,1 1 0,-1 0 1,0-1-1,1 1 0,-1-1 0,0 1 0,0-1 0,0-2 1,-1 3 17,1 0 0,-1 0 0,0 0 0,1-1 0,-1 1 0,0 0 0,0 0 0,1 0 0,-1 0 0,0 0 0,0 1 0,0-1 0,0 0 0,0 0 0,0 1 0,-1-1 0,1 0 0,0 1 0,0-1 0,0 1 0,-1 0 0,1-1 0,0 1 0,0 0 0,-1 0 0,1 0 0,0 0 0,-1 0 0,-1 0 0,-48-2-201,43 3 199,6-2 20,0 1 1,0 0 0,0 1-1,0-1 1,0 0 0,0 1-1,0-1 1,0 1 0,0-1-1,0 1 1,0 0 0,1 0-1,-1 0 1,0 0 0,-2 2-1,3-2-35,0 0 0,1 0-1,-1 0 1,1 0-1,-1 0 1,1 0-1,-1 0 1,1 0-1,0 1 1,0-1-1,-1 0 1,1 0 0,0 0-1,0 0 1,0 0-1,0 1 1,0-1-1,1 0 1,-1 0-1,0 0 1,0 0-1,1 0 1,-1 0-1,1 1 1,-1-1 0,1 0-1,-1 0 1,1 0-1,1 1 1,11 11-3641,2-2-3686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0.116"/>
    </inkml:context>
    <inkml:brush xml:id="br0">
      <inkml:brushProperty name="width" value="0.05" units="cm"/>
      <inkml:brushProperty name="height" value="0.05" units="cm"/>
      <inkml:brushProperty name="color" value="#F6630D"/>
    </inkml:brush>
  </inkml:definitions>
  <inkml:trace contextRef="#ctx0" brushRef="#br0">0 0 9060,'0'0'8084,"60"73"-8084,-33-43-304,2 0-2081,0-4-2145,-4-4-3730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3:12.873"/>
    </inkml:context>
    <inkml:brush xml:id="br0">
      <inkml:brushProperty name="width" value="0.05" units="cm"/>
      <inkml:brushProperty name="height" value="0.05" units="cm"/>
      <inkml:brushProperty name="color" value="#004F8B"/>
    </inkml:brush>
  </inkml:definitions>
  <inkml:trace contextRef="#ctx0" brushRef="#br0">1 0 3506,'0'0'4909,"21"19"-3506,-1 1-858,-1 1 1,-1 0-1,0 1 1,-2 1-1,-1 0 1,13 27-1,7 9-20,305 497 3071,-265-444-2783,118 136-1,-106-143 215,92 145 0,-40-24 313,-102-173-977,-45-71-13738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2:53:13.462"/>
    </inkml:context>
    <inkml:brush xml:id="br0">
      <inkml:brushProperty name="width" value="0.05" units="cm"/>
      <inkml:brushProperty name="height" value="0.05" units="cm"/>
      <inkml:brushProperty name="color" value="#004F8B"/>
    </inkml:brush>
  </inkml:definitions>
  <inkml:trace contextRef="#ctx0" brushRef="#br0">0 111 5827,'0'0'7200,"3"0"-6570,1 0-527,0 1 0,0-1 1,0 1-1,-1 0 0,1 0 0,-1 1 1,1-1-1,-1 1 0,1 0 0,-1 0 0,0 0 1,0 0-1,0 0 0,0 1 0,5 4 1,47 53 835,-41-44-689,38 46 492,-7-8 348,84 78-1,-116-120-976,1-1-1,1 0 0,0 0 0,0-1 1,1-1-1,1-1 0,-1-1 1,1 0-1,0-1 0,1 0 1,24 3-1,-39-8-108,-1-1 0,1 1 1,-1-1-1,1 0 0,0 0 1,-1 0-1,1 0 0,-1-1 1,1 1-1,-1-1 0,1 1 0,-1-1 1,0 0-1,1 0 0,-1 0 1,0 0-1,0 0 0,1-1 1,-1 1-1,0-1 0,0 1 0,-1-1 1,1 0-1,2-3 0,0-2-77,0-1 1,0 1-1,-1-1 0,0 0 0,0 0 0,2-12 0,3-25-322,-1-1 1,-2 0-1,-3-75 1,3-18-176,-5 115 583,0 18-7,0 0 0,0 0 0,0 0 0,1 0 0,0 0 0,0 0 0,1 0 0,2-6 0,1 9-1970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1:23.164"/>
    </inkml:context>
    <inkml:brush xml:id="br0">
      <inkml:brushProperty name="width" value="0.05" units="cm"/>
      <inkml:brushProperty name="height" value="0.05" units="cm"/>
      <inkml:brushProperty name="color" value="#004F8B"/>
    </inkml:brush>
  </inkml:definitions>
  <inkml:trace contextRef="#ctx0" brushRef="#br0">1253 190 7059,'0'0'5013,"-11"-11"-4445,4 3-626,-8-9 702,-1 0 0,0 1 1,-30-21-1,28 27-475,-1 0 1,0 1 0,-1 1-1,0 1 1,0 1-1,-35-6 1,-1 3 126,-73-2 0,102 10-268,-1 1 0,0 1-1,0 1 1,1 1-1,-1 2 1,1 1-1,0 1 1,-32 13 0,18-4-32,1 2 1,1 2-1,-59 40 1,74-42 8,1 1 0,1 0 0,1 2 0,0 1 0,2 0 0,-22 34 0,20-25-16,2 0 0,-24 52 0,37-66 7,-1 1-1,2-1 1,1 1 0,0 0 0,1 0 0,1 0-1,0 23 1,1-13-1,1-9 7,0 0 0,1 0 1,5 29-1,-4-41-2,0 0-1,0 0 1,1 0-1,0 0 1,0 0-1,1-1 1,0 0-1,0 1 1,1-1-1,-1-1 1,1 1-1,9 7 1,7 4 53,0-2 1,1-1-1,0 0 1,1-2 0,0-1-1,1 0 1,1-2 0,49 12-1,12-3 61,112 9-1,-125-19-95,0-3 0,0-3 0,0-4 0,105-15 0,-150 12 0,-1 0 0,0-2 0,0-1 0,-1-1 0,0-1-1,-1-2 1,0 0 0,-1-2 0,0 0 0,-1-2-1,-1 0 1,0-2 0,-1 0 0,33-39 0,-42 41 11,-1-1-1,-1 0 1,-1 0 0,0-1 0,-1 0 0,-1-1 0,-1 0 0,0 0 0,-2 0 0,0-1 0,-1 1-1,-1-1 1,-1 0 0,0 0 0,-2 0 0,0 1 0,-5-23 0,2 26-30,-1 1 1,-1 0 0,0 0-1,-1 1 1,-1 0-1,0 0 1,-1 0-1,-15-17 1,10 14-23,-1 1-1,0 1 1,-1 1 0,0 0-1,-36-22 1,38 28-137,-1 1 1,-1 1-1,0 0 1,0 1-1,0 1 1,0 0-1,0 1 1,-22 0-1,-18 0-3665,-60 7-1,107-4 3034,-46 5-7719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45.932"/>
    </inkml:context>
    <inkml:brush xml:id="br0">
      <inkml:brushProperty name="width" value="0.05" units="cm"/>
      <inkml:brushProperty name="height" value="0.05" units="cm"/>
      <inkml:brushProperty name="color" value="#004F8B"/>
    </inkml:brush>
  </inkml:definitions>
  <inkml:trace contextRef="#ctx0" brushRef="#br0">1 990 9236,'0'0'1235,"20"-11"-840,61-32-75,-3-3-1,107-82 0,-164 109-260,-1-1 0,-1-1 0,-1-1 0,-1 0 0,-1-1 0,0-1 0,-2-1 0,-1 0 0,-2-1 0,0 0 0,-1 0 0,-2-1 0,-1-1 0,-1 1 0,-1-1 0,-1 0 0,-1-34 0,-2 45-67,0-9-21,-1 0 0,-1-1 0,-8-40-1,8 61-26,0-1 0,-1 1-1,0 0 1,0 0-1,-1 0 1,1 0-1,-1 0 1,-1 1-1,1-1 1,-1 1-1,0 0 1,0 0 0,0 0-1,-1 0 1,0 1-1,0 0 1,0 0-1,0 0 1,-1 1-1,-6-4 1,9 6 25,-1-1 0,0 1 0,0 0 0,0 0 0,0 0 0,0 0 0,0 0 1,0 1-1,0 0 0,0 0 0,0 0 0,0 1 0,0-1 0,0 1 0,0 0 0,0 0 0,0 0 0,0 1 0,0-1 0,0 1 0,1 0 0,-1 0 1,1 0-1,-1 1 0,1-1 0,0 1 0,0-1 0,0 1 0,1 0 0,-1 1 0,0-1 0,-2 6 0,-7 9 33,1 1-1,1 1 0,1-1 1,-11 37-1,5-6 272,3 1-1,2 0 1,2 1-1,2 0 1,2 85 0,4-127-251,1-1 1,0 1 0,0-1 0,1 1 0,0-1-1,0 1 1,1-1 0,0 0 0,1 0-1,0 0 1,1-1 0,-1 1 0,2-1 0,-1 0-1,1-1 1,0 1 0,1-1 0,0 0 0,0-1-1,0 0 1,1 0 0,0 0 0,0-1 0,0 0-1,1-1 1,0 0 0,-1 0 0,2-1 0,-1 0-1,0 0 1,0-1 0,1 0 0,0-1-1,14 0 1,-15 0 24,-1-1 0,0 0 0,1 0 0,-1-1 0,1 0 0,-1-1 0,16-5 0,-21 6-55,1-1 1,-1 0 0,0 0 0,0-1 0,0 1 0,0-1-1,0 1 1,0-1 0,-1 0 0,0 0 0,1 0 0,-1-1-1,0 1 1,0 0 0,-1-1 0,1 1 0,-1-1 0,0 0 0,2-6-1,-1 1-63,2-3 47,-1 0 1,-1 0-1,2-20 1,-4 31 164,7 12-250,-3 4 113,1-1 0,1-1 0,1 1 0,0-1 1,0 0-1,16 19 0,-18-25-223,1-1 1,0 1 0,1-1-1,0-1 1,9 7 0,-10-9-361,-1 1 1,1-2 0,0 1 0,0-1-1,0 1 1,0-2 0,0 1 0,7 0-1,13 0-5741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46.275"/>
    </inkml:context>
    <inkml:brush xml:id="br0">
      <inkml:brushProperty name="width" value="0.05" units="cm"/>
      <inkml:brushProperty name="height" value="0.05" units="cm"/>
      <inkml:brushProperty name="color" value="#004F8B"/>
    </inkml:brush>
  </inkml:definitions>
  <inkml:trace contextRef="#ctx0" brushRef="#br0">0 0 6323,'0'0'240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46.821"/>
    </inkml:context>
    <inkml:brush xml:id="br0">
      <inkml:brushProperty name="width" value="0.05" units="cm"/>
      <inkml:brushProperty name="height" value="0.05" units="cm"/>
      <inkml:brushProperty name="color" value="#004F8B"/>
    </inkml:brush>
  </inkml:definitions>
  <inkml:trace contextRef="#ctx0" brushRef="#br0">285 79 6739,'0'0'5675,"-16"-27"-4555,6 21-1146,-1 0 0,1 0 0,-2 1 0,1 1 0,0-1 0,-1 2 0,0 0 0,0 0 0,0 1 0,0 1 0,0-1 0,0 2 0,0 0 0,-1 1 0,-22 3 0,31-2 9,1-1-1,-1 1 1,1 0 0,-1 0-1,1 0 1,0 1-1,0-1 1,0 1 0,0-1-1,0 1 1,1 0 0,-1 0-1,1 0 1,0 1-1,-1-1 1,2 0 0,-1 1-1,0 0 1,1-1 0,0 1-1,-1 0 1,1-1-1,1 1 1,-1 0 0,1 0-1,-1 0 1,1 0 0,0 0-1,1 0 1,-1 0 0,1 0-1,-1 0 1,1-1-1,0 1 1,1 0 0,-1 0-1,1-1 1,-1 1 0,1-1-1,0 0 1,0 1-1,1-1 1,-1 0 0,4 3-1,3 0 48,1-1 0,0 0 0,0 0 0,1-1-1,-1-1 1,1 0 0,0 0 0,0-1 0,0 0-1,0-1 1,0 0 0,0-1 0,1 0 0,-1-1 0,0 0-1,11-3 1,-18 3-33,-1 0-1,0 0 0,0-1 1,0 1-1,0-1 1,0 0-1,-1 0 0,1 0 1,0 0-1,-1 0 1,0 0-1,1-1 0,-1 1 1,0-1-1,0 0 1,0 0-1,-1 1 0,1-1 1,-1 0-1,1 0 1,-1-1-1,0 1 0,1-5 1,0-4-89,0 0 0,0 0 0,-2 0 0,1 0 0,-2-15 1,1 26 95,0 0 1,-1 0 0,1 0-1,0 0 1,0-1 0,-1 1 0,1 0-1,0 0 1,-1 0 0,1 0-1,-1 0 1,0 0 0,1 0 0,-1 0-1,0 1 1,1-1 0,-1 0-1,0 0 1,-1-1 0,-8-9 706,14 41-1351,-4-28 636,0 1 1,0 0 0,0-1 0,0 1-1,0-1 1,1 1 0,-1 0-1,1-1 1,-1 1 0,1-1-1,2 5 1,2-1 35,-1-1 0,1 0 0,0 1 0,1-2 0,-1 1 0,1-1 0,0 1 0,0-2 0,0 1 0,1-1 0,0 0 0,-1 0 0,1 0 0,0-1 0,0 0 0,0-1 0,0 0 0,0 0 0,1 0 0,-1-1 0,0 0 0,13-2 0,-18 2-53,1 0-1,-1-1 0,1 1 1,-1-1-1,0 0 1,1 0-1,-1 0 0,0 0 1,0 0-1,1 0 0,-1-1 1,0 1-1,0-1 1,-1 1-1,1-1 0,0 0 1,0 0-1,-1 0 1,1 0-1,-1 0 0,0 0 1,1 0-1,-1 0 0,0 0 1,0-1-1,-1 1 1,1 0-1,0-1 0,0-2 1,1-9-278,0 0 0,0 0 0,-2-28 0,0 30 879,0 19-191,0-3-410,0 12 151,0 0-1,1 0 0,0 0 1,7 26-1,-6-37-279,-1 0 0,1 0 0,0 0 0,1-1-1,-1 1 1,1-1 0,0 1 0,0-1 0,0 0 0,1 0-1,0-1 1,-1 1 0,1-1 0,0 0 0,1 0 0,-1 0 0,0 0-1,1-1 1,5 3 0,17 2-3454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47.159"/>
    </inkml:context>
    <inkml:brush xml:id="br0">
      <inkml:brushProperty name="width" value="0.05" units="cm"/>
      <inkml:brushProperty name="height" value="0.05" units="cm"/>
      <inkml:brushProperty name="color" value="#004F8B"/>
    </inkml:brush>
  </inkml:definitions>
  <inkml:trace contextRef="#ctx0" brushRef="#br0">1 0 14054,'0'0'0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47.907"/>
    </inkml:context>
    <inkml:brush xml:id="br0">
      <inkml:brushProperty name="width" value="0.05" units="cm"/>
      <inkml:brushProperty name="height" value="0.05" units="cm"/>
      <inkml:brushProperty name="color" value="#004F8B"/>
    </inkml:brush>
  </inkml:definitions>
  <inkml:trace contextRef="#ctx0" brushRef="#br0">146 95 9925,'0'0'3113,"-7"-16"-3174,-24-45-201,29 60 199,1-1 0,0 1 0,-1 0 0,1-1 1,-1 1-1,0 0 0,0 0 0,1 0 0,-1 0 0,0 0 0,0 0 0,0 0 0,0 1 0,0-1 0,0 1 0,0-1 0,0 1 0,0 0 0,0 0 1,0 0-1,0 0 0,0 0 0,0 0 0,0 1 0,0-1 0,0 1 0,0-1 0,0 1 0,0 0 0,0 0 0,0 0 0,0 0 0,-1 1 1,0 0 43,0 0 0,0 0 1,0 1-1,0-1 0,0 1 1,1-1-1,-1 1 1,1 0-1,0 0 0,0 0 1,0 0-1,0 0 0,1 1 1,-1-1-1,1 0 1,0 1-1,0-1 0,0 1 1,0 0-1,1-1 1,-1 1-1,1 0 0,0-1 1,0 1-1,0 0 0,1-1 1,-1 1-1,1 0 1,0-1-1,0 1 0,2 3 1,2 9 62,1-1 0,1 1 0,0-2 0,1 1 1,14 18-1,-15-23-111,28 45 374,-33-53-421,-1 1 0,1 0 0,-1-1 0,0 1 0,0 0 0,0 0 0,0 0 0,-1 0 0,1 0 0,-1 0 0,0 0 0,0 0 0,0 0 0,0 0 0,0 0 0,-1 0 0,0 4 0,0-6 97,0-1 0,1 1-1,-1-1 1,0 1 0,0-1 0,0 1-1,0-1 1,0 0 0,0 1 0,0-1-1,1 0 1,-1 0 0,0 0 0,0 0-1,0 0 1,0 0 0,0 0 0,0 0-1,0 0 1,0 0 0,0 0 0,0-1-1,0 1 1,0 0 0,0-1 0,0 1-1,0-1 1,0 1 0,1-1 0,-1 1-1,0-1 1,0 1 0,1-1 0,-1 0-1,0 1 1,1-1 0,-1 0 0,1 0 0,-1 0-1,1 0 1,-1 1 0,0-3 0,0-1 17,1-1 0,0 1 0,-1-1 0,2 0 0,-1 1 0,0-1 0,1 1 0,0-1 0,0 1 0,0-1 1,1 1-1,-1 0 0,1 0 0,0 0 0,0-1 0,1 2 0,-1-1 0,1 0 0,0 0 0,0 1 1,0 0-1,0 0 0,1-1 0,-1 2 0,7-5 0,-1 2 212,0 0 0,0 1 1,0 0-1,1 1 0,0 0 0,0 0 1,-1 1-1,1 1 0,1-1 0,18 1 1,-25 3-135,0-1 0,0 1 0,0 0 1,-1 0-1,1 0 0,0 1 0,-1-1 1,0 1-1,1 0 0,-1 0 1,0 0-1,3 5 0,14 12 167,-12-15-131,0 1 1,1-1 0,-1-1 0,1 1 0,0-1 0,0-1 0,0 0 0,1 0 0,-1-1 0,1 0 0,14 1 0,-23-3 138,-1-27-63,-1 23-277,1-1 0,-1 1 0,-1-1 0,1 1 0,-1-1 0,1 1 0,-1 0 0,-1 0 0,1 0 0,0 0 0,-1 0 0,0 1 0,0-1 0,0 1 0,-6-5 0,6 4 67,-1 0 1,0 0 0,1 0 0,-1 0 0,1-1-1,0 1 1,1-1 0,-1 0 0,1 0-1,-3-9 1,5 13 60,1 0 0,0 0 0,0 1 0,-1-1-1,1 0 1,0 0 0,0 1 0,0-1 0,0 1 0,0-1 0,0 1-1,0-1 1,0 1 0,0 0 0,0-1 0,0 1 0,0 0-1,0 0 1,0 0 0,0 0 0,0 0 0,0 0 0,0 0-1,0 0 1,0 0 0,0 0 0,1 1 0,0-1 0,37 5 95,-22 1-50,-1 1-1,0 0 1,-1 1 0,1 1-1,19 14 1,67 61-115,-102-84 9,1 1 0,0-1 0,-1 0 0,1 0-1,-1 1 1,1-1 0,0 0 0,-1 0 0,1 0-1,0 0 1,-1 1 0,1-1 0,-1 0 0,1 0-1,0 0 1,-1-1 0,1 1 0,0 0 0,-1 0-1,1 0 1,-1 0 0,1-1 0,0 1 0,-1 0-1,1 0 1,-1-1 0,1 1 0,-1 0 0,1-1-1,-1 1 1,2-2 0,20-20 24,-6 5-141,-8 11 333,0 1 0,1-1-1,-1 2 1,1-1-1,0 1 1,0 1 0,0-1-1,1 2 1,-1-1-1,1 1 1,0 1 0,-1 0-1,1 0 1,0 1-1,0 0 1,0 0 0,-1 1-1,11 3 1,-12 0 22,0 1-1,-1 1 1,0 0 0,0 0 0,0 0 0,-1 1 0,0-1-1,0 2 1,-1-1 0,7 11 0,5 5-154,-13-17-142,3 1-597,-1 1 0,-1 0 0,1 0 0,7 17 0,-8-11-3620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49.389"/>
    </inkml:context>
    <inkml:brush xml:id="br0">
      <inkml:brushProperty name="width" value="0.05" units="cm"/>
      <inkml:brushProperty name="height" value="0.05" units="cm"/>
      <inkml:brushProperty name="color" value="#004F8B"/>
    </inkml:brush>
  </inkml:definitions>
  <inkml:trace contextRef="#ctx0" brushRef="#br0">1 768 7924,'21'-8'-769,"14"-5"1066,1-3 0,-2-1 0,0-1 0,-1-2 0,-2-1 0,55-47 0,-75 55-287,-1-1 1,0 0 0,-1 0 0,0-1 0,-1 0 0,0-1 0,-2 0 0,0 0 0,-1 0 0,0-1 0,-1 0-1,-1 0 1,-1 0 0,0 0 0,-2-26 0,0 24-5,-1 0 0,-1 1 1,-1-1-1,0 0 0,-2 1 0,0-1 1,-1 1-1,0 1 0,-2-1 0,0 1 0,-1 0 1,-1 1-1,-21-28 0,29 41-5,0 1-1,1 0 1,-1 0-1,0 0 1,0 0-1,0 0 1,-1 0-1,1 0 1,0 0-1,-1 1 1,1 0-1,-1-1 1,0 1-1,1 0 1,-1 0-1,0 0 1,1 1-1,-1-1 1,0 1-1,0-1 1,0 1-1,0 0 1,0 0-1,1 0 1,-6 1-1,4 1 4,1 0 0,0 0-1,0 0 1,0 0 0,0 0-1,0 1 1,1-1 0,-1 1-1,0 0 1,1 0-1,0 0 1,0 0 0,0 0-1,0 0 1,1 1 0,-1-1-1,1 1 1,-2 6 0,-6 21 237,1 1 0,2-1 0,-3 53 1,5 100 1295,4-135-1155,1-26-221,0 0 0,1 0 1,1 0-1,7 24 0,-7-37-130,0 0 0,1 0 0,0 0 0,0 0 0,1-1 0,0 0 0,1 0 0,0 0 0,1 0 0,14 14 0,-20-21-41,0-1 0,0 0 0,0 0 0,1 0 0,-1 0 0,0 0 0,0-1 0,1 1 1,-1 0-1,1 0 0,-1-1 0,1 1 0,-1-1 0,1 1 0,-1-1 0,1 0 0,-1 0 0,1 1 0,-1-1 0,1 0 0,0-1 0,-1 1 1,1 0-1,-1 0 0,1-1 0,-1 1 0,1 0 0,-1-1 0,1 0 0,-1 1 0,1-1 0,-1 0 0,0 0 0,1 0 0,-1 0 1,0 0-1,0 0 0,0 0 0,0 0 0,0 0 0,0 0 0,0-1 0,0 1 0,1-2 0,4-8-139,0-1 0,0 1-1,-1-1 1,5-18 0,-6 18-53,3-9-32,0-1 1,2 0 1,10-22-1,-18 43 855,-1 16-497,1 0 1,1 0-1,0 0 0,1 0 1,0 0-1,1-1 1,1 1-1,0-1 0,1 0 1,8 14-1,-10-21-97,1 0 0,-1-1 0,1 0 0,0 0-1,0 0 1,1-1 0,0 1 0,0-1 0,0 0 0,0-1 0,1 0 0,0 0 0,0 0 0,0-1 0,0 0 0,1 0-1,-1-1 1,1 0 0,-1 0 0,1-1 0,8 1 0,-7-1-23,-1 0 0,0-1 1,0 0-1,0 0 0,0-1 0,0 0 1,0-1-1,0 1 0,0-2 0,0 1 1,0-1-1,-1 0 0,1 0 0,-1-1 1,0 0-1,0-1 0,-1 1 0,1-1 1,-1-1-1,0 1 0,0-1 0,-1 0 0,1 0 1,-1-1-1,-1 1 0,7-12 0,-6 10-65,0-1 0,-1 1 0,0-1 0,0 0 0,-1 0 0,0-1 0,0 1 0,-1 0 0,0-1 0,-1 0 0,0 1 0,-1-1 0,0 0 0,0 0 0,-3-12 0,2 20 64,1 0 0,-1 1-1,0-1 1,0 0 0,0 1 0,0-1-1,0 1 1,0-1 0,0 1 0,-1-1-1,1 1 1,-1 0 0,1 0 0,-1 0-1,1-1 1,-1 1 0,1 1 0,-1-1-1,0 0 1,0 0 0,1 1 0,-1-1 0,0 1-1,0-1 1,0 1 0,0 0 0,0 0-1,0 0 1,1 0 0,-1 0 0,0 0-1,0 0 1,0 1 0,0-1 0,0 1-1,1-1 1,-1 1 0,0 0 0,0 0-1,1 0 1,-1 0 0,1 0 0,-1 0-1,1 0 1,-1 0 0,1 1 0,-1-1 0,1 0-1,0 1 1,0-1 0,0 1 0,0 0-1,0-1 1,0 1 0,0 0 0,1-1-1,-1 1 1,1 0 0,-1 0 0,0 2-1,-1 4 25,0 1-1,1-1 0,0 1 0,0 0 0,0 0 0,1-1 1,1 1-1,-1 0 0,2 0 0,2 12 0,-3-17-29,1 0-1,0 1 0,0-1 1,1 0-1,-1 0 0,1 0 1,0 0-1,0 0 0,0-1 1,0 0-1,1 1 0,-1-1 1,1 0-1,0 0 0,0-1 1,0 1-1,0-1 0,0 0 1,1 0-1,6 2 0,0-1-487,0-1 0,0 0 0,0 0 0,0-1 0,15-1 0,12 0-2741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49.747"/>
    </inkml:context>
    <inkml:brush xml:id="br0">
      <inkml:brushProperty name="width" value="0.05" units="cm"/>
      <inkml:brushProperty name="height" value="0.05" units="cm"/>
      <inkml:brushProperty name="color" value="#004F8B"/>
    </inkml:brush>
  </inkml:definitions>
  <inkml:trace contextRef="#ctx0" brushRef="#br0">1 1 13670,'0'0'0,"2"26"-13318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0.480"/>
    </inkml:context>
    <inkml:brush xml:id="br0">
      <inkml:brushProperty name="width" value="0.05" units="cm"/>
      <inkml:brushProperty name="height" value="0.05" units="cm"/>
      <inkml:brushProperty name="color" value="#F6630D"/>
    </inkml:brush>
  </inkml:definitions>
  <inkml:trace contextRef="#ctx0" brushRef="#br0">0 185 5587,'0'0'2491,"22"15"-909,75 48-901,-90-59-653,1-1 0,0 1 0,0-1 0,0-1 0,0 0 0,0 0 0,0-1 1,1 0-1,-1 0 0,1-1 0,-1 0 0,1 0 0,-1-1 0,12-2 0,-9 1-12,-8 2 64,1-1 0,-1 0 0,1 0 0,-1 0 0,0 0 0,0 0 0,1-1 0,-1 1 1,0-1-1,0 0 0,-1 0 0,1 0 0,0 0 0,-1-1 0,1 1 0,-1-1 0,0 1 0,0-1 0,0 0 0,0 0 0,0 0 0,0 0 0,-1 0 0,0 0 0,1-1 0,-1 1 0,-1 0 0,1-1 0,0 1 0,-1-1 0,1 1 0,-1 0 0,0-1 0,0 1 0,-1-5 0,-1-13 553,-1 0 1,0 0-1,-1 0 0,-10-27 0,12 41-653,-5-26-67,7 18-3748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0.323"/>
    </inkml:context>
    <inkml:brush xml:id="br0">
      <inkml:brushProperty name="width" value="0.05" units="cm"/>
      <inkml:brushProperty name="height" value="0.05" units="cm"/>
      <inkml:brushProperty name="color" value="#004F8B"/>
    </inkml:brush>
  </inkml:definitions>
  <inkml:trace contextRef="#ctx0" brushRef="#br0">0 159 7395,'0'0'3546,"0"7"-3447,0 21 93,0-22-85,0-19-105,4-173-1720,5 204 2711,-4-3-835,1 0 0,0 0 1,0-1-1,2 0 0,0 0 1,0-1-1,12 14 0,-16-22-113,1 1-1,0-1 1,0 0-1,0-1 0,0 1 1,1-1-1,0 0 1,0 0-1,0-1 0,0 0 1,1 0-1,-1 0 0,1-1 1,0 0-1,0 0 1,0-1-1,0 0 0,9 1 1,-14-3-33,-1 1 0,0-1 0,1 1 0,-1-1 1,0 0-1,1 1 0,-1-1 0,0 0 0,0 0 0,0 0 1,0 0-1,0 0 0,0 0 0,0 0 0,0 0 0,0-1 0,0 1 1,0 0-1,-1 0 0,1-1 0,-1 1 0,1 0 0,-1-1 1,1-2-1,10-43-317,-10 39 170,4-67-399,-5 63 1356,15 56-942,-12-33 131,1 0 1,1 0 0,0 0-1,0 0 1,1 0 0,0-1-1,1 0 1,0-1 0,1 1-1,8 8 1,-10-13-4,1 0 0,-1 0 0,1 0 0,-1-1 0,1 0 0,1 0 0,-1-1 0,0 0 0,1 0 0,0 0 0,0-1 0,-1 0 0,1-1 0,0 0 0,14 0 0,-16-1-66,1 0 0,-1-1 1,0 0-1,0 0 0,1-1 0,-1 0 0,0 0 0,0 0 1,0 0-1,-1-1 0,1 0 0,-1-1 0,1 1 1,-1-1-1,0 0 0,-1 0 0,1 0 0,-1-1 0,1 0 1,-1 0-1,5-9 0,-2 3-22,-2 1 1,0-1-1,0 0 1,-1-1-1,0 1 0,-1-1 1,-1 1-1,1-1 1,-2 0-1,1-22 0,-22 68 2593,16-25-2271,2-1 0,-1 1 0,1-1 0,1 1 0,-1 0 0,1 0 0,1 0 0,0 0 0,0 0 0,1-1 0,0 1-1,3 12 1,-3-17-279,1 0 0,0 0 1,0 0-1,0 0 0,0 0 0,1 0 0,-1 0 0,1-1 0,0 0 0,0 1 0,0-1 0,1 0 0,-1 0 0,1-1 0,0 1 0,-1-1 0,1 0 1,0 0-1,0 0 0,1 0 0,-1-1 0,0 0 0,0 0 0,1 0 0,-1 0 0,6 0 0,22 0-2703,-3-1-1723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1.009"/>
    </inkml:context>
    <inkml:brush xml:id="br0">
      <inkml:brushProperty name="width" value="0.05" units="cm"/>
      <inkml:brushProperty name="height" value="0.05" units="cm"/>
      <inkml:brushProperty name="color" value="#004F8B"/>
    </inkml:brush>
  </inkml:definitions>
  <inkml:trace contextRef="#ctx0" brushRef="#br0">212 110 8900,'0'0'3570,"-7"-16"-3309,-28-49-247,33 63-19,0-1 0,-1 1 0,1 0 0,0 0 1,-1 0-1,0 0 0,0 0 0,1 0 0,-1 0 1,0 1-1,0 0 0,0 0 0,-1 0 0,1 0 1,0 0-1,0 0 0,-1 1 0,1-1 0,0 1 1,-1 0-1,1 0 0,0 1 0,-1-1 0,-5 2 1,-7-1-90,12-1 65,0-1-1,1 1 1,-1 1-1,0-1 1,0 0-1,0 1 1,1 0-1,-1 0 1,0 0-1,1 0 1,-1 1 0,1 0-1,-6 2 1,7-2 20,1 1 1,-1-1 0,0 0 0,1 0 0,0 1 0,-1-1-1,1 1 1,0-1 0,0 1 0,0 0 0,1-1-1,-1 1 1,1 0 0,0 0 0,-1-1 0,1 1 0,0 0-1,0 0 1,1-1 0,0 4 0,0 0 93,0 0 0,0 0 0,1 0 1,0 0-1,0 0 0,1 0 0,0-1 0,0 1 0,0-1 1,0 0-1,1 0 0,0 0 0,7 7 0,9 8 848,40 29 0,-20-17-251,-19-14-342,28 26-22,-47-41-321,0-1 0,0 1-1,-1 0 1,1 0 0,0 0-1,-1 0 1,0 0-1,0 0 1,0 0 0,0 0-1,0 0 1,-1 1 0,1-1-1,-1 0 1,0 0 0,0 1-1,0 2 1,-1-4-16,0 0-1,0 0 1,0-1 0,0 1-1,0 0 1,-1-1 0,1 1 0,0-1-1,-1 1 1,0-1 0,1 0 0,-1 0-1,0 0 1,1 0 0,-1 0-1,0 0 1,0 0 0,0 0 0,0-1-1,0 1 1,0-1 0,0 1-1,0-1 1,-2 0 0,-56 7-389,56-7 369,-12 1-127,8 0 39,0 0 0,0-1 0,0 0 0,0-1 0,-9-1 0,17 2 115,-1-1 1,0 0-1,0 1 1,0-1-1,1 1 1,-1-1-1,0 0 1,1 0-1,-1 1 0,0-1 1,1 0-1,-1 0 1,1 0-1,-1 0 1,1 0-1,0 1 1,-1-1-1,1 0 1,0 0-1,0 0 0,0 0 1,-1 0-1,1 0 1,0 0-1,0 0 1,0 0-1,1 0 1,-1 0-1,0 0 1,0 0-1,0 0 0,1 0 1,0-1-1,0-2-36,0 0 0,0 1 0,0-1 0,0 1 0,1-1 1,0 1-1,0 0 0,3-5 0,4-1 38,1 1 0,0 1 1,0-1-1,1 2 1,0-1-1,0 2 0,0-1 1,1 1-1,0 1 1,0 0-1,21-3 0,4 0 123,-1 3 1,66-1-1,-94 6-24,0 0 1,0 0 0,0 0-1,-1 1 1,1 0 0,8 4 0,29 6 493,-44-12-490,0-1 0,1 1 0,-1-1 0,0 1 0,1-1 0,-1 0 0,0 0 0,0 0 0,0 0 0,0 1 0,0-1 0,0-1 0,0 1 0,0 0 0,0 0 0,0 0 0,-1 0 0,1-1 0,0 1 0,-1 0 0,1-1 0,-1 1 0,1 0 0,-1-1 0,0 1 0,1-3 0,9-49-279,-8 45 334,2-19-473,9-45 431,-11 67-619,-1-1-1,1 1 1,1 0-1,-1 0 1,0 0 0,1 1-1,0-1 1,0 0-1,1 1 1,5-7-1,0 6-3864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1.366"/>
    </inkml:context>
    <inkml:brush xml:id="br0">
      <inkml:brushProperty name="width" value="0.05" units="cm"/>
      <inkml:brushProperty name="height" value="0.05" units="cm"/>
      <inkml:brushProperty name="color" value="#004F8B"/>
    </inkml:brush>
  </inkml:definitions>
  <inkml:trace contextRef="#ctx0" brushRef="#br0">0 187 7379,'0'0'6363,"0"6"-2430,1-12-3859,0 0 1,1 0 0,-1 0-1,1 0 1,0 0 0,0 1-1,1-1 1,0 1-1,0 0 1,0 0 0,0 0-1,1 0 1,0 0 0,0 1-1,0-1 1,1 1 0,-1 0-1,1 1 1,8-6 0,5-3 135,1 1 0,0 1 1,0 1-1,26-9 1,-30 13-138,-4 0-40,1 1 0,0 0 0,0 1 0,23-3-1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3.874"/>
    </inkml:context>
    <inkml:brush xml:id="br0">
      <inkml:brushProperty name="width" value="0.05" units="cm"/>
      <inkml:brushProperty name="height" value="0.05" units="cm"/>
      <inkml:brushProperty name="color" value="#004F8B"/>
    </inkml:brush>
  </inkml:definitions>
  <inkml:trace contextRef="#ctx0" brushRef="#br0">107 67 5523,'0'0'2150,"-2"-9"-1851,-9-32 360,11 40-640,-1 1 0,1-1 1,0 0-1,-1 0 0,1 0 1,-1 0-1,0 0 0,1 0 0,-1 1 1,1-1-1,-1 0 0,0 0 1,0 1-1,1-1 0,-1 0 1,0 1-1,0-1 0,0 1 1,0-1-1,0 1 0,0 0 1,0-1-1,0 1 0,0 0 1,0 0-1,0 0 0,0-1 1,0 1-1,0 0 0,0 0 1,0 0-1,0 1 0,0-1 0,0 0 1,0 0-1,0 0 0,1 1 1,-1-1-1,-1 1 0,-1 0 7,0 0 0,0 1 0,1-1-1,-1 0 1,0 1 0,1 0-1,0 0 1,-1-1 0,-2 4-1,1 1 79,0 0-1,1 0 0,-1 0 0,1 0 0,1 1 1,-1-1-1,1 1 0,0 0 0,1 0 1,-1-1-1,1 1 0,1 0 0,-1 0 0,1 0 1,0 0-1,1 0 0,0 0 0,2 7 0,-2-8-55,1-1 0,1 0 0,-1 0 0,1 0 0,0 0 1,0-1-1,0 1 0,1-1 0,0 1 0,0-1 0,0-1 0,0 1 0,0 0 0,1-1 0,-1 0 0,1 0 0,0 0 0,0-1 0,0 0 0,1 0 0,-1 0 0,10 2 0,-4-1-10,0-1 0,0 0 1,1-1-1,-1 0 0,1-1 0,-1 0 1,1-1-1,-1 0 0,19-4 0,-25 4-77,-1-1-1,0 1 1,0-1-1,0 0 1,0 0-1,0 0 1,-1 0 0,1 0-1,-1-1 1,1 0-1,-1 0 1,0 0-1,0 0 1,0 0-1,0-1 1,-1 1-1,1-1 1,-1 0-1,0 0 1,0 1-1,-1-2 1,1 1-1,-1 0 1,0 0-1,0 0 1,0 0-1,0-9 1,0 4-147,1 1 95,-1 1 0,-1 0-1,1 0 1,-1-1 0,-1 1-1,1 0 1,-1 0 0,-1-1 0,1 1-1,-5-13 1,5 19 526,11 24-320,-2-12-69,1-1 1,0 0 0,1-1-1,0 0 1,0-1 0,1 0-1,0 0 1,0-1 0,1 0-1,0-1 1,0-1 0,0 0-1,1 0 1,0-1 0,0-1 0,0 0-1,0-1 1,1 0 0,-1-1-1,0-1 1,21-1 0,-31 0-93,1 0 0,-1-1 1,0 1-1,0-1 1,0 1-1,0-1 0,-1 0 1,1 0-1,0 0 1,-1 0-1,1-1 1,-1 1-1,0-1 0,0 1 1,0-1-1,0 0 1,0 0-1,0 0 0,-1 0 1,0 0-1,1 0 1,-1 0-1,0-1 0,-1 1 1,2-5-1,1-8-309,0-1 0,0 1-1,-1-31 1,2 21 469,-4 26-102,0 0 1,0 0-1,0-1 1,0 1-1,0 0 1,1 0-1,-1 0 1,0 0-1,0 0 1,0 0-1,1 0 0,-1-1 1,0 1-1,0 0 1,0 0-1,1 0 1,-1 0-1,0 0 1,0 0-1,0 0 1,1 0-1,-1 0 1,0 0-1,0 0 1,0 0-1,1 0 1,-1 0-1,0 0 1,0 0-1,0 0 1,1 1-1,-1-1 1,0 0-1,0 0 1,0 0-1,1 0 1,-1 0-1,0 0 1,0 0-1,0 1 1,0-1-1,0 0 0,1 0 1,-1 0-1,0 1 1,0-1-1,0 0 1,0 0-1,0 1 1,22 42 671,105 354 3024,-122-379-3675,-1 1-1,-1-1 0,0 1 1,-1 0-1,-1 0 0,-1 0 1,-1 0-1,-4 26 0,4-41-25,-1 0 0,0-1 0,0 1-1,0-1 1,0 1 0,-1-1 0,1 0 0,-1 0-1,0 0 1,0 0 0,0 0 0,0-1 0,0 1-1,0-1 1,-1 0 0,1 0 0,-1 0 0,0 0-1,0-1 1,1 0 0,-1 1 0,-8 0 0,-2 1-7,0-1 1,-1-1 0,1 0-1,0-1 1,-18-2-1,28 1-19,0 1-1,0-1 0,0 0 0,0-1 1,0 1-1,0-1 0,1 1 0,-1-1 1,1 0-1,-1 0 0,1-1 1,0 1-1,0-1 0,0 0 0,0 1 1,0-1-1,0-1 0,1 1 0,0 0 1,-1-1-1,1 1 0,1-1 0,-1 1 1,0-1-1,1 0 0,0 0 0,-1-4 1,-2-9-101,1 1 0,1-1 0,0 0 0,1 1 0,2-20 0,-1 32 107,1 0 1,-1 0-1,1 0 0,0 0 1,0 0-1,0 0 1,0 0-1,1 0 1,0 0-1,-1 0 0,1 0 1,1 1-1,-1-1 1,1 1-1,-1 0 1,1 0-1,0 0 0,4-4 1,4-1 42,1 1-1,-1 0 1,2 0 0,15-5 0,32-20-5436,-47 22 812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4.652"/>
    </inkml:context>
    <inkml:brush xml:id="br0">
      <inkml:brushProperty name="width" value="0.05" units="cm"/>
      <inkml:brushProperty name="height" value="0.05" units="cm"/>
      <inkml:brushProperty name="color" value="#004F8B"/>
    </inkml:brush>
  </inkml:definitions>
  <inkml:trace contextRef="#ctx0" brushRef="#br0">6 0 5955,'-1'18'1526,"0"0"-1210,-2 61 1005,2 1 0,14 106 0,-10-175-1332,4 30-280,0-1-1,0 52 0,-7-128-4934,-1 31 5141,1-1 0,0 1 0,1-1-1,-1 1 1,1 0 0,0-1 0,0 1 0,1 0 0,-1-1 0,6-8 0,-5 12 243,0 0 1,0-1 0,0 1 0,0 0-1,1 1 1,-1-1 0,1 0 0,0 1-1,-1-1 1,1 1 0,0 0-1,0 0 1,0 0 0,0 0 0,0 1-1,-1-1 1,2 1 0,-1 0 0,0 0-1,0 0 1,4 0 0,-2 1 30,0 0 1,0 1 0,0-1-1,-1 1 1,1 0-1,-1 0 1,1 0-1,-1 1 1,0-1 0,0 1-1,0 0 1,0 1-1,-1-1 1,1 0 0,-1 1-1,0 0 1,0 0-1,0 0 1,2 5 0,28 29 540,-22-29-657,0-1 0,0 0 1,0 0-1,1-1 0,0-1 1,0 0-1,1 0 0,0-1 0,0-1 1,0 0-1,0-1 0,1-1 1,-1 0-1,1 0 0,0-1 1,-1-1-1,1-1 0,17-2 0,-27 2-101,-1-1-1,0 1 0,0-1 0,0 0 0,0 0 0,0 0 0,0 0 0,-1-1 0,1 1 0,-1-1 0,1 1 0,-1-1 0,0 0 0,0 0 0,0 0 0,0 0 1,-1 0-1,0-1 0,1 1 0,-1 0 0,0-1 0,0 1 0,-1-1 0,1 1 0,-1-1 0,0-6 0,1 5-40,-1-1 0,0 1 0,0-1 0,0 1 0,-1-1 0,0 1 0,0-1 0,0 1-1,-1-1 1,1 1 0,-1 0 0,-1 0 0,1 0 0,-1 0 0,0 0 0,-4-5 0,1 5 69,-1 0 0,1 0 0,-1 1 0,-1 0 0,1 0 1,0 0-1,-1 1 0,0 0 0,0 1 0,0 0 0,0 0 0,0 1 0,0-1 1,0 2-1,0-1 0,-12 2 0,16-1 2,0 0 0,0 0 1,0 1-1,0 0 0,0 0 1,0 0-1,0 0 0,0 0 1,1 1-1,-1-1 0,0 1 0,1 0 1,-1 0-1,1 1 0,0-1 1,0 1-1,0 0 0,0 0 1,0 0-1,0 0 0,1 0 0,-1 0 1,1 1-1,0-1 0,0 1 1,0-1-1,1 1 0,-1 0 0,1 0 1,0 0-1,0 0 0,1 0 1,-2 7-1,2 18-2758,0-20 24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5.023"/>
    </inkml:context>
    <inkml:brush xml:id="br0">
      <inkml:brushProperty name="width" value="0.05" units="cm"/>
      <inkml:brushProperty name="height" value="0.05" units="cm"/>
      <inkml:brushProperty name="color" value="#004F8B"/>
    </inkml:brush>
  </inkml:definitions>
  <inkml:trace contextRef="#ctx0" brushRef="#br0">1 13 13638,'0'0'2705,"104"-13"-3025,-61 13 64,-2 0-1889,-1 0-576,-1 0-1905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5.381"/>
    </inkml:context>
    <inkml:brush xml:id="br0">
      <inkml:brushProperty name="width" value="0.05" units="cm"/>
      <inkml:brushProperty name="height" value="0.05" units="cm"/>
      <inkml:brushProperty name="color" value="#004F8B"/>
    </inkml:brush>
  </inkml:definitions>
  <inkml:trace contextRef="#ctx0" brushRef="#br0">240 65 2305,'0'0'9652,"-2"-6"-9094,2 3-508,-1 0 0,0 0-1,-1 0 1,1 0 0,0 0-1,-1 0 1,0 1 0,1-1 0,-1 0-1,0 1 1,0-1 0,-1 1 0,1 0-1,-1 0 1,1 0 0,-1 0 0,1 0-1,-1 1 1,0-1 0,0 1 0,0-1-1,0 1 1,0 0 0,0 0-1,0 1 1,0-1 0,-6 0 0,1 0-25,0 0 0,0 1 0,1 0 1,-1 0-1,0 1 0,0 0 0,1 0 0,-1 1 1,0 0-1,1 0 0,0 1 0,-1 0 0,1 0 1,0 1-1,-7 4 0,10-5 16,1 0 0,0 1 0,-1-1 0,1 1 0,0 0 1,1-1-1,-1 1 0,1 1 0,-1-1 0,1 0 0,0 0 0,1 1 0,-1-1 0,1 1 0,0 0 0,0-1 0,0 1 1,1 0-1,0-1 0,0 1 0,0 0 0,0 0 0,1-1 0,-1 1 0,1 0 0,2 4 0,-1-4-20,0-1 0,0 0 0,0 1 0,0-1 0,1 0 0,0 0 0,0-1 0,0 1 0,0 0-1,1-1 1,-1 0 0,1 0 0,0 0 0,0 0 0,0-1 0,0 1 0,0-1 0,1 0 0,-1 0 0,1-1-1,8 3 1,5 1-48,1-1 1,1-1-1,-1 0 0,21-1 0,-23-1-424,0-1 1,0-1-1,1 0 0,-1-1 1,0-1-1,20-6 1,-29 6-71,-1 0 0,1 0 0,-1-1 0,0 0-1,0 0 1,0-1 0,-1 0 0,1 0 0,-1 0 0,0-1 0,-1 0 0,0 0 0,0 0 0,0-1 0,6-10 0,7-22-3030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5.741"/>
    </inkml:context>
    <inkml:brush xml:id="br0">
      <inkml:brushProperty name="width" value="0.05" units="cm"/>
      <inkml:brushProperty name="height" value="0.05" units="cm"/>
      <inkml:brushProperty name="color" value="#004F8B"/>
    </inkml:brush>
  </inkml:definitions>
  <inkml:trace contextRef="#ctx0" brushRef="#br0">51 88 944,'0'0'2356,"-4"-17"61,-14-51-112,18 68-2236,0 0 1,0 0-1,0 1 0,0-1 0,0 0 0,-1 0 0,1 0 0,0 0 0,0 0 0,0 0 0,0 0 0,0 0 1,0 0-1,-1 0 0,1 0 0,0 0 0,0 0 0,0 0 0,0 0 0,-1 0 0,1 0 0,0 0 0,0 0 1,0 0-1,0 0 0,-1 0 0,1 0 0,0 0 0,0 0 0,0 0 0,0 0 0,0 0 0,-1 0 0,1 0 1,0 0-1,0 0 0,0 0 0,0-1 0,0 1 0,0 0 0,0 0 0,-1 0 0,1 0 0,0 0 0,0-1 1,0 1-1,0 0 0,0 0 0,0 0 0,0 0 0,0 0 0,0-1 0,0 1 0,0 0 0,0 0 0,0 0 1,0 0-1,0 0 0,0-1 0,-6 24 687,-1 34-642,4-29 200,0 6 42,0 0 0,2-1 0,2 1-1,1 0 1,8 42 0,11-24-78,-20-49-301,0-1 1,0 0-1,0 0 1,0 0-1,0 0 1,1 0 0,-1-1-1,1 1 1,-1 0-1,1-1 1,0 1-1,0-1 1,0 0-1,0 1 1,0-1 0,0 0-1,0 0 1,0 0-1,0 0 1,0-1-1,4 2 1,-3-4-103,-1 0-1,1 1 1,-1-1-1,0 0 1,0-1-1,1 1 1,-1 0-1,-1 0 1,1-1-1,0 0 1,-1 1 0,1-1-1,-1 0 1,0 1-1,0-1 1,0 0-1,1-4 1,2-2-400,1-3-104,1 1-1,0 0 0,1 0 1,14-16-1,-20 25 660,0 0 0,0 1 1,0 0-1,1-1 0,-1 1 0,1 0 1,-1-1-1,1 1 0,-1 0 0,1 0 1,0 0-1,-1 0 0,1 1 0,0-1 1,0 0-1,0 1 0,0-1 0,0 1 1,0 0-1,-1-1 0,1 1 0,0 0 1,0 0-1,0 1 0,0-1 0,0 0 1,0 0-1,0 1 0,0 0 0,0-1 1,-1 1-1,1 0 0,0 0 0,0-1 1,-1 2-1,1-1 0,-1 0 0,1 0 0,-1 0 1,1 1-1,0 1 0,13 13 787,-2 0 0,18 29-1,15 20-459,-45-64-360,-1 0-1,1-1 1,0 1 0,-1 0 0,1-1 0,0 1 0,0 0 0,0-1-1,0 1 1,-1-1 0,1 1 0,0-1 0,0 0 0,0 1-1,0-1 1,0 0 0,0 0 0,0 0 0,0 1 0,0-1 0,0 0-1,0 0 1,0 0 0,0-1 0,0 1 0,0 0 0,0 0-1,0-1 1,0 1 0,0 0 0,0-1 0,0 1 0,0-1-1,0 1 1,-1-1 0,1 1 0,0-1 0,0 0 0,0 1 0,-1-1-1,1 0 1,0 0 0,-1 1 0,1-1 0,-1 0 0,1 0-1,-1 0 1,1 0 0,-1-1 0,28-57-238,-23 47 221,2-8-370,1 1-1,1 0 1,0 1-1,2 0 1,0 0 0,1 1-1,0 1 1,21-21-1,-15 24-3266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6.728"/>
    </inkml:context>
    <inkml:brush xml:id="br0">
      <inkml:brushProperty name="width" value="0.05" units="cm"/>
      <inkml:brushProperty name="height" value="0.05" units="cm"/>
      <inkml:brushProperty name="color" value="#004F8B"/>
    </inkml:brush>
  </inkml:definitions>
  <inkml:trace contextRef="#ctx0" brushRef="#br0">103 184 6627,'0'0'5987,"18"4"-5139,54 15-362,-70-18-479,0-1 0,-1 1-1,1-1 1,0 1 0,0-1 0,-1 0 0,1 1 0,0-1 0,0 0 0,0 0 0,-1 0-1,1-1 1,0 1 0,0 0 0,-1-1 0,1 1 0,0-1 0,0 1 0,-1-1 0,1 0-1,-1 0 1,1 0 0,0 0 0,-1 0 0,0 0 0,1 0 0,-1 0 0,0-1 0,0 1 0,1-1-1,-1 1 1,0 0 0,0-1 0,-1 0 0,1 1 0,0-1 0,0 0 0,-1 1 0,1-1-1,-1 0 1,0 0 0,1-2 0,0-1-195,-1 0 0,0-1 0,0 1 0,0-1 0,-1 1 0,0-1 0,0 1 0,0 0 0,-1-1 0,-3-8 0,1 9 81,1 1-1,-1-1 1,0 1-1,0 0 1,0 0-1,0 0 0,-1 1 1,1 0-1,-1 0 1,0 0-1,0 0 1,0 1-1,0-1 1,-1 1-1,1 1 1,-9-3-1,5 2 127,0 0 0,0 1-1,-1 0 1,1 0 0,-1 1 0,1 0-1,0 1 1,-1 0 0,-12 3-1,19-3 149,0 1-1,-1 0 1,1 0-1,0 0 1,1 0-1,-1 0 0,0 1 1,1-1-1,-1 1 1,1-1-1,0 1 1,0 0-1,0 0 0,0 0 1,0 0-1,1 1 1,-1-1-1,1 0 0,0 1 1,0-1-1,0 1 1,1-1-1,-1 1 1,1-1-1,0 1 0,0-1 1,0 1-1,1 6 1,0-8-151,-1-1 0,1 0 0,-1 1 0,1-1 0,0 0 0,0 0 0,0 1 0,0-1 0,0 0 0,0 0 1,0 0-1,0 0 0,0 0 0,1-1 0,-1 1 0,0 0 0,0 0 0,1-1 0,-1 1 0,1-1 0,-1 1 0,0-1 0,1 0 0,-1 1 1,1-1-1,-1 0 0,1 0 0,1 0 0,55 1-23,-45-2-36,7 0-377,0-1 0,0-1 0,26-8 0,-32 7 197,-1 0 1,1 1 0,0 1-1,1 0 1,-1 1-1,0 0 1,0 2 0,25 2-1,-37-2 302,0 0 1,0 0-1,0 0 0,-1 0 0,1 1 0,0-1 0,-1 1 0,1-1 1,-1 1-1,1-1 0,-1 1 0,0 0 0,0 0 0,0 0 0,0 0 1,0 0-1,0-1 0,1 5 0,13 46 1567,-10-31-1277,-5-20-411,0 0 0,0-1 0,0 1-1,1 0 1,-1-1 0,0 1 0,0 0 0,1-1-1,-1 1 1,0 0 0,1-1 0,-1 1-1,0-1 1,1 1 0,-1 0 0,1-1 0,-1 1-1,1-1 1,-1 1 0,1-1 0,-1 0 0,1 1-1,0-1 1,-1 0 0,1 1 0,0-1 0,-1 0-1,1 0 1,0 1 0,-1-1 0,1 0 0,0 0-1,-1 0 1,1 0 0,0 0 0,0 0 0,-1 0-1,1 0 1,0 0 0,-1 0 0,1-1 0,0 1-1,-1 0 1,1 0 0,0-1 0,-1 1 0,1 0-1,0-1 1,-1 1 0,1-1 0,-1 1 0,1 0-1,-1-1 1,1 0 0,-1 1 0,1-1-1,-1 1 1,0-1 0,1 1 0,-1-1 0,1-1-1,37-53-2692,-24 31 1241,3-1 196,20-27-401,-8 29 7343,-25 56-2416,-3-27-3109,1 0 0,0 0 0,0 0 0,1 0 0,0-1 0,0 1 0,0-1 0,0 1 0,1-1 0,0 0 0,0-1 0,0 1 0,1-1 0,9 8 0,-9-10-211,-1 1-1,1-1 1,0 0-1,-1 0 1,1 0 0,0-1-1,0 1 1,0-1-1,1-1 1,-1 1 0,0-1-1,0 0 1,0 0-1,0 0 1,0-1 0,0 0-1,1 0 1,8-3-1,-8 2-182,0-1-1,0 0 0,-1-1 0,1 0 0,-1 1 0,0-2 1,0 1-1,0-1 0,4-5 0,32-26-565,-39 36 1043,-1 0-1,0-1 1,1 1-1,-1 0 0,1 0 1,-1 0-1,0 0 0,1 0 1,-1 0-1,1 0 1,-1 0-1,0 1 0,1-1 1,-1 0-1,0 1 0,1 0 1,-1-1-1,3 2 1,28 17 34,-20-11 125,-2-3-338,0 0 1,1-1 0,-1-1 0,1 0-1,0 0 1,-1-1 0,1 0 0,0-1-1,0-1 1,0 1 0,1-2-1,-1 1 1,16-4 0,-22 3-66,0 0 1,0-1-1,0 1 1,-1-1-1,1 0 0,0 0 1,-1 0-1,1-1 1,-1 0-1,0 0 1,0 0-1,0 0 1,0 0-1,-1-1 0,1 0 1,-1 1-1,0-1 1,0-1-1,0 1 1,-1 0-1,0-1 1,1 1-1,-1-1 0,-1 0 1,1 0-1,-1 1 1,0-1-1,0 0 1,0 0-1,-1 0 1,0-8-1,0 10 40,1 1-1,-1 0 1,0 0 0,0 0-1,-1 0 1,1 0 0,0 0-1,-1 0 1,1 0 0,-1 0-1,0 0 1,0 0 0,0 0-1,0 0 1,0 0 0,0 1-1,0-1 1,-2-2 0,1 3 61,0 0 0,-1 0 1,1 0-1,0 0 0,-1 0 0,1 1 1,-1-1-1,1 1 0,0-1 0,-1 1 1,1 0-1,-1 0 0,1 0 0,-1 0 1,1 1-1,-4 0 0,2 0 90,0 0 1,0 1-1,0 0 1,0-1-1,0 1 0,0 1 1,1-1-1,-1 0 1,1 1-1,0 0 0,0 0 1,0 0-1,0 0 0,0 0 1,0 1-1,1-1 1,0 1-1,-4 7 0,1-2 236,1 1-1,0-1 1,0 1 0,1 0-1,0 0 1,1 0-1,-1 10 1,2-15-294,1 1 0,0-1 0,0 1 0,0-1 0,1 1 0,0-1 0,0 0 0,0 1 0,0-1 0,1 0 0,0 0 0,0 0 0,0 0 0,1 0 1,0 0-1,0-1 0,5 7 0,-2-6-55,0 1 0,0-1 1,1 0-1,0 0 0,0-1 1,1 0-1,-1 0 0,1-1 0,0 0 1,15 4-1,-4-3-236,0 0-1,0-2 1,34 1 0,19-4-4001,-65 1 3403,23-1-4845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7.595"/>
    </inkml:context>
    <inkml:brush xml:id="br0">
      <inkml:brushProperty name="width" value="0.05" units="cm"/>
      <inkml:brushProperty name="height" value="0.05" units="cm"/>
      <inkml:brushProperty name="color" value="#004F8B"/>
    </inkml:brush>
  </inkml:definitions>
  <inkml:trace contextRef="#ctx0" brushRef="#br0">1 1 80,'0'0'5733,"1"19"-4815,4 65 782,-4-76-1548,0 0 1,1 0 0,1-1-1,-1 1 1,1-1 0,0 1-1,1-1 1,-1 0-1,1 0 1,1 0 0,0-1-1,0 1 1,0-1 0,0 0-1,1-1 1,0 1 0,11 7-1,-15-12-124,0 0 0,-1 0-1,1 0 1,0-1 0,0 1-1,0 0 1,0-1 0,-1 1-1,1-1 1,0 0 0,0 1-1,0-1 1,0 0 0,0 0-1,0 0 1,0-1 0,0 1-1,0 0 1,0-1 0,0 1-1,0-1 1,0 0 0,-1 1-1,1-1 1,0 0 0,0 0-1,-1 0 1,1-1 0,-1 1-1,1 0 1,-1 0 0,1-1-1,1-1 1,6-8-75,0 0 1,0-1-1,12-22 1,-2 5-284,-7 11 190,-9 12 167,1 0 0,0 1 0,0-1 0,0 1 0,0 0 0,1 0 0,0 0 0,0 1 0,1-1 0,-1 1 0,12-6 0,-16 10 27,1 1 0,-1-1 1,0 1-1,1-1 1,-1 1-1,1 0 0,-1-1 1,0 1-1,0 0 0,1 0 1,-1 0-1,0 0 1,0 0-1,0 0 0,0 0 1,0 0-1,0 0 0,-1 1 1,1-1-1,0 0 1,0 1-1,-1-1 0,1 0 1,-1 1-1,1-1 0,-1 3 1,3 1 184,8 19 454,1-1 0,1 0-1,26 33 1,-33-49-865,0-1-1,1 1 0,-1-1 1,1-1-1,0 1 0,9 4 1,-11-7-407,0-1 1,1 1 0,0-1-1,-1 0 1,1-1 0,0 1-1,0-1 1,0 0-1,0 0 1,6-1 0,8 0-5460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0.822"/>
    </inkml:context>
    <inkml:brush xml:id="br0">
      <inkml:brushProperty name="width" value="0.05" units="cm"/>
      <inkml:brushProperty name="height" value="0.05" units="cm"/>
      <inkml:brushProperty name="color" value="#F6630D"/>
    </inkml:brush>
  </inkml:definitions>
  <inkml:trace contextRef="#ctx0" brushRef="#br0">1 410 3025,'0'0'6201,"13"14"-3395,-2-18-2653,1 0 0,0 0 0,0 1 0,0 1 0,0 0 0,1 0 0,-1 1 0,21 2 0,9 2 1301,51 12 0,-54-8-690,59 3 1,-93-10-751,9 1 138,0-1 0,0 0 0,-1-1 0,1-1 0,23-5 0,-33 6-61,1-1-1,-1 0 1,0 0-1,0-1 0,0 1 1,0-1-1,-1 0 1,1 0-1,-1 0 1,0 0-1,1-1 0,-2 1 1,1-1-1,0 0 1,-1 0-1,1 0 0,-1 0 1,0 0-1,-1 0 1,1-1-1,1-4 0,5-21-19,-1 0 0,-1-1 0,3-57 0,-9 58-1420,0 0-1,-5-31 1,-7 8-3530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7.939"/>
    </inkml:context>
    <inkml:brush xml:id="br0">
      <inkml:brushProperty name="width" value="0.05" units="cm"/>
      <inkml:brushProperty name="height" value="0.05" units="cm"/>
      <inkml:brushProperty name="color" value="#004F8B"/>
    </inkml:brush>
  </inkml:definitions>
  <inkml:trace contextRef="#ctx0" brushRef="#br0">0 0 4210,'0'0'0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8.281"/>
    </inkml:context>
    <inkml:brush xml:id="br0">
      <inkml:brushProperty name="width" value="0.05" units="cm"/>
      <inkml:brushProperty name="height" value="0.05" units="cm"/>
      <inkml:brushProperty name="color" value="#004F8B"/>
    </inkml:brush>
  </inkml:definitions>
  <inkml:trace contextRef="#ctx0" brushRef="#br0">235 80 7475,'0'0'7126,"0"-7"-6643,0 4-452,0 1-1,0-1 0,-1 0 1,1 0-1,0 1 0,-1-1 0,0 0 1,0 1-1,0-1 0,0 0 1,0 1-1,0-1 0,-1 1 1,1 0-1,-1-1 0,1 1 1,-1 0-1,0 0 0,0 0 1,0 0-1,0 0 0,0 1 1,-1-1-1,1 1 0,0-1 0,-1 1 1,1 0-1,-1 0 0,0 0 1,1 0-1,-1 0 0,-4 0 1,-3-1-45,0 0 1,0 1 0,0 0 0,0 1 0,0 0-1,0 1 1,0 0 0,0 0 0,-15 5-1,21-5 35,1 0-1,-1 1 1,1-1-1,0 1 0,0-1 1,-1 1-1,1 0 1,0 0-1,0 1 1,1-1-1,-1 1 0,0-1 1,1 1-1,0 0 1,-1 0-1,1 0 1,0 0-1,1 0 0,-1 1 1,1-1-1,-1 0 1,1 1-1,0-1 0,0 1 1,0-1-1,1 1 1,-1 0-1,1-1 1,0 5-1,0 0 42,0 1 0,1-1 1,-1 0-1,2 0 0,-1 1 0,1-1 0,1 0 1,-1 0-1,8 13 0,-8-18-43,0 1 0,1-1-1,-1 0 1,1 1 0,0-2 0,0 1-1,0 0 1,0 0 0,0-1 0,1 0 0,-1 1-1,1-1 1,0-1 0,-1 1 0,1 0-1,0-1 1,0 0 0,0 0 0,0 0-1,0 0 1,0-1 0,5 0 0,-5 0-83,0 0-1,0 0 1,-1 0 0,1-1 0,0 1 0,0-1 0,-1 0 0,1-1 0,-1 1-1,1 0 1,-1-1 0,0 0 0,0 0 0,1 0 0,-1 0 0,0 0 0,-1-1-1,1 1 1,0-1 0,-1 0 0,1 0 0,-1 0 0,0 0 0,0 0 0,0 0-1,-1-1 1,1 1 0,1-6 0,1-4-295,0 0 0,0-1 0,-2 1 0,0-1 0,0 0 0,-1-22 2777,3 37-2267,0 0 0,0 1 0,0 0 0,0 0 0,0 0 0,-1 0-1,1 0 1,-1 1 0,1 0 0,5 5 0,16 12 582,-7-11-518,1 0-1,1 0 0,-1-2 0,2-1 0,25 6 0,19-6-7211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8:58.640"/>
    </inkml:context>
    <inkml:brush xml:id="br0">
      <inkml:brushProperty name="width" value="0.05" units="cm"/>
      <inkml:brushProperty name="height" value="0.05" units="cm"/>
      <inkml:brushProperty name="color" value="#004F8B"/>
    </inkml:brush>
  </inkml:definitions>
  <inkml:trace contextRef="#ctx0" brushRef="#br0">5 8 1473,'0'0'16951,"-4"-8"-17815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0.604"/>
    </inkml:context>
    <inkml:brush xml:id="br0">
      <inkml:brushProperty name="width" value="0.05" units="cm"/>
      <inkml:brushProperty name="height" value="0.05" units="cm"/>
      <inkml:brushProperty name="color" value="#004F8B"/>
    </inkml:brush>
  </inkml:definitions>
  <inkml:trace contextRef="#ctx0" brushRef="#br0">9 0 7587,'0'0'5251,"-7"108"-3346,5-70-881,2-7-624,0-5 289,0-7-641,0-6-32,0-2-16,0-5-272,7-2-2001,-1-4-1697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0.947"/>
    </inkml:context>
    <inkml:brush xml:id="br0">
      <inkml:brushProperty name="width" value="0.05" units="cm"/>
      <inkml:brushProperty name="height" value="0.05" units="cm"/>
      <inkml:brushProperty name="color" value="#004F8B"/>
    </inkml:brush>
  </inkml:definitions>
  <inkml:trace contextRef="#ctx0" brushRef="#br0">0 0 13334,'0'0'0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1.280"/>
    </inkml:context>
    <inkml:brush xml:id="br0">
      <inkml:brushProperty name="width" value="0.05" units="cm"/>
      <inkml:brushProperty name="height" value="0.05" units="cm"/>
      <inkml:brushProperty name="color" value="#004F8B"/>
    </inkml:brush>
  </inkml:definitions>
  <inkml:trace contextRef="#ctx0" brushRef="#br0">0 552 9076,'0'0'2938,"0"7"-2118,0-4-579,0-6 184,1-9-389,0-1 0,1 1 0,1 0 0,0-1 0,0 1 0,1 0 0,0 1 1,1-1-1,1 1 0,12-20 0,-17 29-36,1 1 0,-1-1-1,0 1 1,1-1 0,-1 1 0,1 0 0,-1 0 0,1 0-1,-1 0 1,1 0 0,0 0 0,0 1 0,-1-1-1,1 0 1,0 1 0,0-1 0,0 1 0,0 0-1,0 0 1,0 0 0,-1 0 0,1 0 0,0 0 0,0 0-1,0 0 1,0 1 0,0-1 0,0 1 0,-1-1-1,1 1 1,2 1 0,7 4 63,0 0 1,0 0-1,-1 1 0,10 9 1,6 3 271,-23-17-232,1 0 1,0 0-1,0 0 1,0 0-1,1 0 1,-1-1 0,0 0-1,1 0 1,-1 0-1,8 0 1,-10-4 72,1-1 1,-1 1 0,0-1-1,0 1 1,0-1 0,-1 0-1,1 0 1,-1 0-1,1-6 1,-1 7-102,15-56-611,-4-1 0,-2-1 0,3-74 0,-7 64-2974,-2 31-483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2.070"/>
    </inkml:context>
    <inkml:brush xml:id="br0">
      <inkml:brushProperty name="width" value="0.05" units="cm"/>
      <inkml:brushProperty name="height" value="0.05" units="cm"/>
      <inkml:brushProperty name="color" value="#004F8B"/>
    </inkml:brush>
  </inkml:definitions>
  <inkml:trace contextRef="#ctx0" brushRef="#br0">0 0 8964,'0'0'523,"0"21"987,0-4-1153,13 383 4344,-5-318-4951,-8-106-1666,0 19 1857,0 0-1,0 1 1,0-1 0,1 0 0,-1 1-1,1-1 1,0 1 0,1-1-1,-1 1 1,1-1 0,0 1 0,0 0-1,0 0 1,0 0 0,1 0-1,3-4 1,-3 5 89,1 1 1,0-1-1,0 0 0,0 1 0,0 0 1,0 0-1,1 0 0,-1 1 0,1-1 1,-1 1-1,1 0 0,-1 0 0,1 1 1,-1 0-1,1-1 0,6 2 0,176-2 1459,-184 1-1436,-1 0 0,0-1 0,1 1 0,-1-1 0,0 0 0,0 1 0,1-1 0,-1 0 0,0-1-1,0 1 1,0 0 0,0 0 0,0-1 0,0 0 0,0 1 0,-1-1 0,1 0 0,-1 0 0,1 0 0,-1 0 0,0 0 0,1 0 0,-1 0-1,0 0 1,0 0 0,-1-1 0,1 1 0,0 0 0,0-5 0,0-3-150,1 0 0,-1 0 0,-1 1 0,0-1 0,-3-20 0,3 29 82,0-1 1,-1 1-1,1-1 1,-1 1-1,1-1 1,-1 1-1,0 0 1,1-1-1,-1 1 1,0 0-1,0 0 1,0 0-1,0-1 1,0 1-1,0 0 0,0 0 1,-1 1-1,1-1 1,0 0-1,0 0 1,-1 0-1,1 1 1,-1-1-1,1 1 1,0-1-1,-1 1 1,1 0-1,-1-1 1,1 1-1,-1 0 0,1 0 1,-1 0-1,1 0 1,-3 0-1,1 1-5,0-1 0,0 0 0,1 1 0,-1-1 0,0 1 0,0 0 0,1 0 0,-1 0 0,1 0 0,-1 0 0,1 1 0,-1-1 0,1 1 0,0 0 1,0-1-1,-1 1 0,1 0 0,-2 3 0,0 2 53,-1 1 0,2 0 1,-1 0-1,1 1 0,0-1 1,0 1-1,1-1 1,0 1-1,1 0 0,0 0 1,0 0-1,1 0 1,0 0-1,1-1 0,0 1 1,0 0-1,1 0 0,3 10 1,-3-12-9,1 0-1,0 0 1,0 0-1,0-1 1,1 1 0,0-1-1,1 0 1,-1 0 0,1 0-1,0-1 1,1 0 0,-1 0-1,1 0 1,0 0 0,0-1-1,1 0 1,-1 0 0,1-1-1,0 0 1,0 0-1,12 3 1,-13-4-81,0 0 0,0-1 0,0 0 0,1 0 0,-1 0 0,0-1 1,1 0-1,-1 0 0,0 0 0,1-1 0,-1 0 0,0 0 0,0-1 0,0 1 0,0-2 0,0 1 0,0 0 0,0-1 0,-1 0 0,1-1 0,-1 1 0,0-1 1,0 0-1,0 0 0,-1-1 0,0 1 0,1-1 0,-1 0 0,5-8 0,-3 1-147,-1 1 0,1 0 1,-2-1-1,0 0 0,0 0 0,-1-1 1,-1 1-1,0 0 0,0-1 0,-1 0 1,-1 1-1,-1-20 1481,1 35-846,0 8-158,0 0 0,1 0 0,0 1 1,1-1-1,1 0 0,0-1 0,0 1 0,1 0 0,10 19 0,-11-25-295,0-1 0,0 1 0,1 0 0,0-1-1,0 0 1,0 0 0,0 0 0,0-1-1,7 5 1,-6-6-300,0 1-1,0-1 1,1 0 0,-1 0-1,0 0 1,1-1 0,0 0-1,-1 0 1,1 0 0,9 0-1,6-2-3287,-4-2-2464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2.413"/>
    </inkml:context>
    <inkml:brush xml:id="br0">
      <inkml:brushProperty name="width" value="0.05" units="cm"/>
      <inkml:brushProperty name="height" value="0.05" units="cm"/>
      <inkml:brushProperty name="color" value="#004F8B"/>
    </inkml:brush>
  </inkml:definitions>
  <inkml:trace contextRef="#ctx0" brushRef="#br0">46 120 9508,'0'0'2506,"18"3"-988,-12-2-1407,29 5 695,66 3 0,-99-9-786,0 0-1,0 0 1,0-1-1,-1 1 1,1 0-1,0-1 1,0 0-1,0 1 1,-1-1 0,1 0-1,0 0 1,-1 0-1,1 0 1,-1 0-1,1 0 1,-1 0-1,1 0 1,-1-1-1,0 1 1,0 0 0,0-1-1,1 1 1,-1-1-1,-1 0 1,1 1-1,0-1 1,0 0-1,-1 0 1,1 1 0,-1-1-1,1-4 1,1-2-80,-1-1 0,-1 1 0,1-1 0,-2 1 1,-1-15-1,1 21 32,1 0 0,-1 0 0,0 0-1,-1 0 1,1 0 0,0 0 0,0 1 0,-1-1 0,1 0 0,-1 1 0,0-1 0,1 1 0,-1-1 0,0 1 0,0 0-1,0 0 1,0 0 0,0 0 0,0 0 0,0 0 0,0 1 0,0-1 0,0 1 0,0-1 0,-1 1 0,1 0 0,0 0-1,0 0 1,-5 0 0,0 0 0,0 0-1,-1 0 1,1 1-1,0 0 1,-1 0-1,1 1 1,0-1-1,-8 5 1,5 0-221,1 1 1,-1 0-1,1 1 1,1 0 0,0 0-1,0 1 1,1 0-1,0 0 1,0 1 0,-6 13-1,9-16-369,-17 23-3395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3.881"/>
    </inkml:context>
    <inkml:brush xml:id="br0">
      <inkml:brushProperty name="width" value="0.05" units="cm"/>
      <inkml:brushProperty name="height" value="0.05" units="cm"/>
      <inkml:brushProperty name="color" value="#004F8B"/>
    </inkml:brush>
  </inkml:definitions>
  <inkml:trace contextRef="#ctx0" brushRef="#br0">298 209 8852,'0'0'3716,"-3"-28"-2515,-1 24-1170,0 0-1,-1 0 1,1 0 0,-1 0-1,1 1 1,-1-1-1,0 1 1,-1 1 0,1-1-1,0 1 1,-1 0 0,1 0-1,-1 0 1,0 1 0,1 0-1,-10-1 1,-3 0 24,-1 1 1,1 0-1,0 2 0,-20 2 1,33-2-47,1 0 1,-1 1-1,1 0 1,-1 0-1,1 0 0,0 0 1,0 1-1,0-1 1,0 1-1,0 0 1,0 0-1,1 1 1,-1-1-1,1 1 1,0 0-1,0-1 1,1 1-1,-1 1 1,-3 7-1,4-9-2,1-1 0,0 1 0,-1 1-1,1-1 1,0 0 0,1 0 0,-1 0 0,0 0 0,1 1 0,0-1-1,0 0 1,0 1 0,0-1 0,0 0 0,1 0 0,0 1-1,-1-1 1,1 0 0,0 0 0,0 0 0,1 0 0,-1 0 0,1 0-1,-1 0 1,1 0 0,0-1 0,0 1 0,0-1 0,5 5 0,2-2 17,-1 1 1,1-2 0,0 1 0,1-1 0,-1-1 0,1 1 0,-1-2 0,1 1 0,0-1 0,0-1 0,0 0 0,0 0 0,0-1 0,0 0 0,0-1 0,12-2 0,-10 1-80,0 0 0,0-1 0,-1 0 0,0-1 0,1 0 1,-1 0-1,-1-2 0,1 1 0,-1-1 0,0-1 0,0 0 0,0 0 0,11-12 0,-17 13-103,0 0 0,0 0 0,0 0 0,-1-1 0,0 1-1,0-1 1,-1 0 0,1 0 0,-2 0 0,3-11 0,-4 16 110,1-1 0,-1 1 0,1 0 0,-1-1 0,0 1 0,0-1 0,0 1 0,0-1 0,-1 1 0,1-1 0,-1 1 1,1-1-1,-1 1 0,0 0 0,0-1 0,0 1 0,0 0 0,0 0 0,-1 0 0,1-1 0,-1 1 0,1 1 0,-1-1 0,0 0 0,0 0 0,1 1 0,-1-1 1,0 1-1,-1-1 0,1 1 0,0 0 0,-3-1 0,5 2 66,-1 0 0,1 0 0,-1 0 0,1 0 0,0 0 0,-1 0-1,1 0 1,-1 0 0,1 0 0,0 0 0,-1 0 0,1 1 0,-1-1 0,1 0 0,0 0 0,-1 0 0,1 1 0,0-1 0,0 0 0,-1 0 0,1 1 0,0-1 0,-1 0 0,1 1 0,0-1 0,0 0 0,0 1-1,-1-1 1,1 0 0,0 1 0,0-1 0,0 1 0,0-1 0,0 0 0,0 1 0,0 0 0,-4 25 182,7 26 222,-1-47-391,-1 0-1,1 0 1,1 0 0,-1-1 0,1 1 0,0-1 0,0 1-1,0-1 1,0 0 0,1 0 0,0 0 0,0-1 0,0 1-1,0-1 1,0 0 0,1 0 0,-1 0 0,1-1 0,0 0-1,0 0 1,8 3 0,0-1-8,-1-1 0,1 0 0,0-1 0,-1 0 0,1-1 0,0-1 0,25-1-1,-35 0-84,0 0-1,0 1 0,0-1 0,0 0 0,0-1 1,0 1-1,0 0 0,-1-1 0,1 0 0,0 1 0,-1-1 1,1 0-1,-1 0 0,0-1 0,0 1 0,0 0 1,0-1-1,0 1 0,0-1 0,-1 0 0,1 0 0,-1 1 1,0-1-1,0 0 0,0 0 0,0 0 0,1-5 0,0-5-716,0 0 0,-1-1-1,0 1 1,-2-27 0,0 23 1558,2 20-584,0 0-1,0 0 1,1 0-1,-1 0 0,1 0 1,0 0-1,0-1 1,0 1-1,3 2 0,4 5-68,0-1-1,0-1 0,1 1 0,0-2 1,0 1-1,1-1 0,0-1 0,0 0 1,1 0-1,0-1 0,0-1 0,0 0 1,0-1-1,1 0 0,-1-1 0,16 2 0,-27-5-85,0 1 0,-1-1 0,1 1 0,-1 0-1,1-1 1,-1 1 0,1-1 0,-1 1 0,0-1-1,1 1 1,-1-1 0,0 1 0,1-1 0,-1 0 0,0 1-1,0-1 1,1 1 0,-1-1 0,0 0 0,0 1-1,0-1 1,0 0 0,0 1 0,0-1 0,0 0-1,0 1 1,0-2 0,0-25 199,-1 20-192,1-98-1123,0 36-3717,0 49 111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4.221"/>
    </inkml:context>
    <inkml:brush xml:id="br0">
      <inkml:brushProperty name="width" value="0.05" units="cm"/>
      <inkml:brushProperty name="height" value="0.05" units="cm"/>
      <inkml:brushProperty name="color" value="#004F8B"/>
    </inkml:brush>
  </inkml:definitions>
  <inkml:trace contextRef="#ctx0" brushRef="#br0">1 139 9108,'0'0'4277,"22"-1"-3514,70-2-395,-87 2-348,0 1 0,-1-1 0,1 0 0,0 0 0,-1-1 0,1 1 0,-1-1 0,0 0 0,1 0 0,-1 0 0,0-1 0,0 0 0,-1 1 0,1-1 0,0-1 0,-1 1 0,5-6 0,-6 6-132,0 1 0,-1-1 0,1 0 0,-1 0 0,1 0 0,-1 0 0,0 0 1,0 0-1,0 0 0,-1 0 0,1-1 0,-1 1 0,1 0 0,-1 0 0,0-1 0,-1 1 0,1 0 0,0 0 1,-1-1-1,-1-4 0,1 6 72,-1 1 0,1-1 0,0 1 0,0-1 0,-1 1 0,1-1 0,-1 1 0,1 0 0,-1 0 0,0 0 0,1 0 0,-1 0 0,0 0 0,0 0 0,0 0 0,1 1 0,-1-1 0,0 1 0,0 0 0,0-1 0,0 1 0,-3 0 0,-46 0 349,49 0-299,1 1 62,-1 0-1,0-1 0,0 2 0,0-1 1,0 0-1,1 0 0,-1 0 0,1 1 1,-1-1-1,1 1 0,-1-1 0,1 1 1,0 0-1,0-1 0,0 1 0,0 0 1,0 0-1,0 0 0,0 0 0,0 0 1,1 0-1,-1 0 0,1 0 0,0 0 1,-1 0-1,1 0 0,0 0 0,0 2 1,-1 6 164,1 0 0,0 0 0,0 0 0,3 18 0,-1-22-243,0-1 0,0 0 0,0 0 0,1 0 1,0-1-1,0 1 0,0-1 0,1 1 0,-1-1 0,1 0 0,0 0 0,0-1 0,0 1 0,1-1 0,-1 0 0,1 0 0,0 0 0,0-1 0,9 4 0,0 0-595,1-1 0,1-1 0,-1 0 0,1-1 0,26 3 0,17-5-2527,-2-1-2042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2.500"/>
    </inkml:context>
    <inkml:brush xml:id="br0">
      <inkml:brushProperty name="width" value="0.05" units="cm"/>
      <inkml:brushProperty name="height" value="0.05" units="cm"/>
      <inkml:brushProperty name="color" value="#F6630D"/>
    </inkml:brush>
  </inkml:definitions>
  <inkml:trace contextRef="#ctx0" brushRef="#br0">241 260 3410,'0'0'1299,"17"1"624,1-1-1388,5 2 655,0-2-1,34-4 0,-51 3-914,0 0 0,0 0 0,0 0 0,0-1 0,0 0 0,0 0 0,-1 0 0,1-1 0,-1 0 0,1 0 0,-1 0 0,0-1 0,0 0 0,-1 0 0,1 0 0,4-5 0,-7 6-216,0 0 0,-1 0 0,1 0 0,0 0 0,-1 0 0,0 0 0,0 0 0,0 0 0,0-1 0,0 1 0,-1 0 0,1-1 0,-1 1 0,0 0 0,0-1 0,0 1 1,0-1-1,-1 1 0,1 0 0,-1-1 0,0 1 0,0 0 0,0 0 0,-1 0 0,1-1 0,-1 1 0,1 1 0,-1-1 0,0 0 0,0 0 0,-1 1 0,1-1 0,0 1 0,-1 0 0,-4-4 0,-5-4-94,-2 1-1,1 0 0,-1 1 0,0 0 1,0 1-1,-18-6 0,13 6-13,0 1-1,-1 0 0,1 2 0,-2 0 1,1 1-1,0 1 0,0 1 0,-1 1 1,1 1-1,-29 4 0,43-3 36,1 0 0,0 0 0,0 0 0,0 0-1,0 1 1,0 0 0,1 0 0,-1 0 0,1 1-1,0-1 1,0 1 0,0 0 0,0 1 0,1-1-1,-1 0 1,1 1 0,0 0 0,1 0 0,-1 0 0,1 0-1,0 0 1,0 0 0,1 0 0,-1 1 0,1-1-1,0 9 1,0-6 16,0 0 1,1 0-1,0 0 0,0 0 0,1 0 0,0 0 0,0 0 1,1 0-1,0 0 0,1-1 0,0 1 0,0 0 0,0-1 1,1 0-1,0 0 0,0 0 0,10 10 0,-3-6-11,1-1-1,1 0 0,0-1 1,0 0-1,1-1 1,0 0-1,0-1 0,1-1 1,0-1-1,0 0 1,1 0-1,-1-2 0,1 0 1,0 0-1,0-2 1,0 0-1,0-1 0,-1 0 1,25-5-1,-35 4-13,-1-1 0,1 1 0,-1-1 0,1 0 0,-1 0 0,0-1-1,0 1 1,0-1 0,-1 0 0,1 0 0,-1 0 0,1-1 0,-1 1 0,0-1 0,0 0 0,0 0-1,-1 0 1,0 0 0,0 0 0,0-1 0,0 1 0,0-1 0,-1 1 0,0-1 0,0 1 0,1-6-1,1-10-221,-1 0-1,-1 0 1,0-1-1,-4-33 1,-3 26 202,6 27 65,0 0 0,0 0-1,0 0 1,-1 0 0,1 1-1,0-1 1,-1 0 0,1 0-1,-1 0 1,1 0 0,-1 0-1,1 0 1,-1 1 0,0-1-1,1 0 1,-1 0 0,0 1-1,0-1 1,1 0-1,-1 1 1,0-1 0,0 1-1,-1-1 1,0 4-38,1-1 0,0 1 1,0 0-1,1 0 0,-1 0 0,0 0 0,1 0 0,0 0 0,0-1 1,0 1-1,0 0 0,1 5 0,-1-3 9,0 1 2,0 0 1,1 0-1,0 1 0,0-1 1,1 0-1,0 0 1,0 0-1,0-1 1,1 1-1,-1 0 1,2-1-1,-1 1 0,8 8 1,-4-5-15,1-1 0,1 0-1,0 0 1,0-1 0,0 0 0,1-1 0,12 6 0,-4-3-19,1-1 0,0 0 0,1-2 0,-1 0 1,1-1-1,0-1 0,1-1 0,26 0 0,-41-3-2,-1 0 0,1 0 0,0 0-1,0-1 1,-1 0 0,1 0 0,0-1 0,-1 0-1,1 0 1,-1 0 0,0 0 0,9-6 0,-11 5 13,0 0 0,0 1 0,0-2 0,-1 1 0,1 0 1,-1 0-1,0-1 0,0 1 0,0-1 0,-1 0 0,1 1 1,-1-1-1,0 0 0,0 0 0,0 0 0,0 0 0,-1 0 1,0 0-1,0-5 0,1-6-101,-1-1 0,-1 1 0,-1-1 0,0 1 0,-1 0 0,0-1 0,-8-18-1,12 48 1623,13 24-1523,-4-25 46,0 0 0,1-1 0,0 0 1,1-1-1,0 0 0,1-1 0,0 0 0,1-1 0,0 0 0,0-2 0,1 1 0,0-2 0,0 0 1,1-1-1,0 0 0,-1-1 0,2-1 0,-1-1 0,0 0 0,0-1 0,32-2 0,-43 1-46,0-1 0,0 0 0,0-1 0,0 1-1,-1-1 1,1 0 0,0 0 0,-1 0 0,0-1 0,1 0-1,-1 0 1,0 0 0,0 0 0,0 0 0,-1-1-1,1 0 1,-1 0 0,0 0 0,0 0 0,-1 0 0,1 0-1,-1-1 1,0 0 0,0 1 0,0-1 0,0 0-1,1-8 1,1-4-59,-1 0-1,-1 0 0,0-1 0,-1 1 1,-1-1-1,-4-29 0,1 99 2974,3-44-2909,0 0 1,0 0 0,1 0-1,1 0 1,-1 0 0,1 0-1,1-1 1,-1 1 0,1-1 0,7 12-1,-6-13-351,1 0 0,0 0 0,0 0 0,1 0 0,0-1 0,0 0-1,0 0 1,0-1 0,1 1 0,0-1 0,0-1 0,0 0 0,0 0 0,9 3 0,21-2-3272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4.563"/>
    </inkml:context>
    <inkml:brush xml:id="br0">
      <inkml:brushProperty name="width" value="0.05" units="cm"/>
      <inkml:brushProperty name="height" value="0.05" units="cm"/>
      <inkml:brushProperty name="color" value="#004F8B"/>
    </inkml:brush>
  </inkml:definitions>
  <inkml:trace contextRef="#ctx0" brushRef="#br0">247 54 7908,'0'0'4084,"-20"-9"-3598,-65-26 21,80 33-427,0 1 1,0-1-1,0 1 1,-1 0 0,1 0-1,0 0 1,-1 1 0,1 0-1,0 0 1,-1 0-1,-9 2 1,11-1-15,1 1 0,0-1 0,0 0 0,0 1 0,0-1-1,0 1 1,0 0 0,0 0 0,0 0 0,1 1 0,-1-1 0,1 1 0,0-1 0,-3 4 0,1 0 117,1 1 0,0-1 0,0 0-1,1 1 1,0-1 0,0 1 0,1 0 0,-1 0 0,1-1 0,1 1 0,-1 0 0,1 0 0,1 0 0,0 9 0,0-12-160,0-1 0,1 0-1,-1 0 1,1 0 0,-1 0-1,1 0 1,0 0 0,0 0-1,0-1 1,0 1 0,1-1-1,-1 1 1,1-1 0,-1 0-1,1 0 1,0 0 0,0 0-1,0-1 1,0 1 0,0-1-1,0 1 1,0-1 0,5 1-1,7 2-114,1 0-1,-1-1 0,30 2 1,2-3-3095,48-3 0,-27-7-4200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5.494"/>
    </inkml:context>
    <inkml:brush xml:id="br0">
      <inkml:brushProperty name="width" value="0.05" units="cm"/>
      <inkml:brushProperty name="height" value="0.05" units="cm"/>
      <inkml:brushProperty name="color" value="#004F8B"/>
    </inkml:brush>
  </inkml:definitions>
  <inkml:trace contextRef="#ctx0" brushRef="#br0">142 98 9268,'0'0'2919,"-5"-7"-2570,4 5-299,-1-1 0,1 1-1,-1-1 1,0 1 0,0 0-1,0-1 1,0 1 0,0 0-1,-1 1 1,1-1 0,-1 0-1,1 1 1,-1-1 0,1 1-1,-1 0 1,0 0 0,0 0-1,0 0 1,0 0 0,1 0-1,-1 1 1,0 0 0,0-1-1,0 1 1,-6 1 0,5-1-6,0-1 0,0 1 0,1 0 0,-1 1 0,0-1 0,1 1 0,-1 0 0,0 0 0,1 0 0,-1 0 0,1 0 0,-1 1 0,-2 1 0,4-1-15,1 0 1,-1 0-1,1 0 0,0 0 1,0 0-1,0 0 1,0 0-1,0 1 1,1-1-1,-1 0 1,1 0-1,-1 1 1,1-1-1,0 0 1,0 1-1,0-1 1,0 0-1,0 1 1,0-1-1,1 0 1,-1 1-1,2 3 1,0-1-5,0-1 0,0 1 0,0 0 0,1-1 0,-1 1 1,1-1-1,0 0 0,1 0 0,-1 0 0,1 0 0,0-1 1,-1 0-1,1 1 0,1-1 0,-1-1 0,7 4 0,8 5 61,0-1 0,32 10 0,-40-16-90,0 0 0,0-1-1,0-1 1,0 0 0,1 0-1,-1-1 1,0-1 0,1 0-1,16-2 1,-23 1-71,0 0 0,-1 0 0,1 0 0,0-1 1,-1 0-1,1 0 0,-1 0 0,1 0 0,-1-1 0,0 1 0,0-1 0,0 0 0,0-1 0,-1 1 0,1-1 1,-1 1-1,0-1 0,0 0 0,0 0 0,-1-1 0,1 1 0,-1 0 0,3-9 0,8-76-893,-12 93 968,0 0 0,1 0 1,-1 0-1,1 0 0,0 0 0,0 0 1,0-1-1,1 1 0,-1-1 0,1 0 1,0 1-1,0-1 0,0-1 0,0 1 1,0 0-1,1-1 0,-1 1 0,1-1 1,0 0-1,0-1 0,-1 1 0,1 0 1,8 1-1,1 0-29,-1 0-1,1-1 1,0-1-1,0 0 1,-1-1-1,23-2 1,-29 1-182,0-1 0,0 0-1,0 0 1,0-1 0,-1 0 0,1 0 0,-1 0 0,1 0 0,-1-1-1,0 0 1,-1 0 0,1 0 0,-1-1 0,1 0 0,-1 1 0,-1-2-1,6-8 1,22-23-572,-31 37 809,1-1 0,0 1-1,-1-1 1,1 0 0,-1 1-1,1-1 1,0 1 0,-1 0-1,1-1 1,0 1-1,0 0 1,0-1 0,-1 1-1,1 0 1,0 0 0,0-1-1,0 1 1,-1 0 0,1 0-1,0 0 1,0 0 0,0 0-1,0 0 1,-1 1-1,1-1 1,0 0 0,0 0-1,0 1 1,-1-1 0,1 0-1,0 1 1,-1-1 0,1 0-1,0 1 1,0-1 0,-1 1-1,1 0 1,-1-1-1,1 1 1,-1-1 0,1 1-1,-1 0 1,1-1 0,0 2-1,20 38 933,-18-33-676,17 43 937,-3 0 0,19 84 0,6 110 201,-37-169-1338,-5-75-231,-7-23-534,1-3 421,2 0 1,0-1-1,2 1 1,1-1 0,1 0-1,1 0 1,1 1-1,2-1 1,0 1-1,2-1 1,1 2-1,20-49 1,29-49-33,-48 107 336,1 2 0,1-1-1,0 1 1,1 0 0,20-20 0,-29 33-4,1-1-1,-1 1 1,0 0 0,1-1-1,-1 1 1,1 0 0,-1 1-1,1-1 1,-1 0-1,1 1 1,0-1 0,-1 1-1,1 0 1,0 0-1,-1 0 1,1 0 0,0 0-1,-1 1 1,1-1-1,-1 1 1,1 0 0,0 0-1,4 2 1,6 3 80,-1 0-1,1 1 1,13 10 0,-16-10 16,9 5-62,-1 1 0,31 29 0,-45-39-68,-1 0 0,0 0 0,0 0 0,0 1 0,0-1-1,0 1 1,-1 0 0,0-1 0,1 1 0,-2 0 0,1 1 0,0-1-1,-1 0 1,0 0 0,0 1 0,0-1 0,0 1 0,-1-1 0,1 1-1,-1-1 1,-1 8 0,0-10-3,0 0 0,0 0-1,0 0 1,-1 0 0,1 0 0,-1 0 0,1-1-1,-1 1 1,0 0 0,1-1 0,-1 0 0,0 1-1,0-1 1,0 0 0,0 0 0,0 0 0,0 0-1,0 0 1,0-1 0,-5 2 0,-45 6-85,37-6-93,2-1 63,-1 0 1,1 0-1,0-1 0,-1-1 0,-15-3 0,26 4-21,1-1 0,-1 1 0,1-1 0,-1 0 0,1 0 0,-1 0 0,1-1 0,0 1 0,0-1 0,0 1 0,-1-1 0,1 1 0,1-1-1,-1 0 1,0 0 0,0 0 0,1 0 0,-1 0 0,1-1 0,0 1 0,-1 0 0,1-1 0,0 1 0,1-1 0,-1 1 0,0-1 0,1 1 0,-1-1 0,1 0-1,0 1 1,0-1 0,0-3 0,0-26-3701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5.934"/>
    </inkml:context>
    <inkml:brush xml:id="br0">
      <inkml:brushProperty name="width" value="0.05" units="cm"/>
      <inkml:brushProperty name="height" value="0.05" units="cm"/>
      <inkml:brushProperty name="color" value="#004F8B"/>
    </inkml:brush>
  </inkml:definitions>
  <inkml:trace contextRef="#ctx0" brushRef="#br0">3 0 5314,'0'0'6491,"0"22"-5085,-1 16-1117,0 5 498,6 62 0,-4-93-684,1 1 1,0-1-1,1 1 1,0-1-1,1 0 1,1 0 0,0 0-1,0-1 1,1 1-1,10 12 1,-11-16-81,2-1 1,-1 0-1,1-1 1,0 0-1,1 0 0,-1 0 1,1-1-1,0 0 1,1-1-1,-1 1 1,16 4-1,-8-5-52,1 0-1,0 0 0,0-2 1,1 0-1,24-1 1,-40-1 11,1 0 0,0-1 1,-1 1-1,1 0 0,0-1 0,-1 0 1,1 0-1,-1 0 0,1 0 0,-1 0 1,0 0-1,0 0 0,1-1 0,-1 1 1,0-1-1,0 0 0,0 0 0,0 0 1,-1 0-1,1 0 0,0 0 0,1-4 1,0 1-103,-1 0 0,1 0 1,-1 0-1,-1-1 0,1 1 1,-1-1-1,0 1 0,0-1 0,-1 1 1,0-12-1,0 11 41,0 1-1,-1-1 1,0 0 0,0 0-1,-1 0 1,0 1-1,0-1 1,0 1 0,0-1-1,-6-6 1,7 9 121,-1 1 0,0-1 0,1 1 0,-1 0 0,0 0 0,-1 0-1,1 0 1,0 0 0,-1 1 0,1-1 0,0 1 0,-1 0 0,0-1 0,1 1 0,-1 0 0,0 0 0,0 1 0,0-1 0,1 1 0,-1-1-1,-4 1 1,6 0-12,-1 0-1,1 1 0,0-1 1,-1 1-1,1 0 0,0-1 1,0 1-1,-1 0 0,1 0 1,0-1-1,0 1 0,0 0 1,0 0-1,0 0 0,0 1 1,0-1-1,0 0 0,0 0 1,1 0-1,-1 1 0,0-1 1,1 0-1,-1 1 0,1-1 1,-1 3-1,-8 36 697,8-33-618,0-1 1,0 1-1,1-1 0,0 1 0,0-1 1,1 1-1,0 0 0,0-1 1,0 0-1,1 1 0,0-1 1,0 0-1,6 12 0,-5-14-177,1 1 0,0-1-1,-1 0 1,1 0 0,1-1 0,-1 1-1,0-1 1,1 0 0,0 0 0,0 0-1,0-1 1,0 0 0,0 0 0,0 0-1,0 0 1,1-1 0,6 1 0,32 3-2426,-2-5-1774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6.275"/>
    </inkml:context>
    <inkml:brush xml:id="br0">
      <inkml:brushProperty name="width" value="0.05" units="cm"/>
      <inkml:brushProperty name="height" value="0.05" units="cm"/>
      <inkml:brushProperty name="color" value="#004F8B"/>
    </inkml:brush>
  </inkml:definitions>
  <inkml:trace contextRef="#ctx0" brushRef="#br0">678 11 8260,'0'0'4114,"-129"-11"-4114,80 11 0,-3 2-2930,-4 7-4897</inkml:trace>
  <inkml:trace contextRef="#ctx0" brushRef="#br0" timeOffset="1">0 114 8084,'0'0'6403,"116"0"-3858,-70 0-1857,6 0-384,-7 0-304,5 0-128,-7 0-1697,-5 0-2865,-5 0-6675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6.619"/>
    </inkml:context>
    <inkml:brush xml:id="br0">
      <inkml:brushProperty name="width" value="0.05" units="cm"/>
      <inkml:brushProperty name="height" value="0.05" units="cm"/>
      <inkml:brushProperty name="color" value="#004F8B"/>
    </inkml:brush>
  </inkml:definitions>
  <inkml:trace contextRef="#ctx0" brushRef="#br0">0 215 10629,'0'0'6035,"25"93"-5859,-19-76-160,4-6-32,-3-3-1329,-1-7-2177</inkml:trace>
  <inkml:trace contextRef="#ctx0" brushRef="#br0" timeOffset="0.89">56 1 7892,'0'0'0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6.980"/>
    </inkml:context>
    <inkml:brush xml:id="br0">
      <inkml:brushProperty name="width" value="0.05" units="cm"/>
      <inkml:brushProperty name="height" value="0.05" units="cm"/>
      <inkml:brushProperty name="color" value="#004F8B"/>
    </inkml:brush>
  </inkml:definitions>
  <inkml:trace contextRef="#ctx0" brushRef="#br0">1 157 6883,'0'0'4413,"4"-4"-4112,-2 3-287,-1 0 0,1-1 0,-1 1 0,1 0 0,-1 0 0,1 0 0,0 0 0,-1 1-1,1-1 1,0 0 0,0 1 0,-1-1 0,1 1 0,0 0 0,0-1 0,3 1 0,-2 1 21,0 0 1,0 0 0,0 0-1,0 0 1,0 0 0,-1 1-1,1-1 1,0 1 0,-1 0-1,1-1 1,3 5 0,3 2 23,0 0 1,1-1 0,0 0 0,0-1 0,0 1 0,1-2 0,0 0 0,0 0 0,1-1-1,0 0 1,-1-1 0,1-1 0,0 1 0,0-2 0,0 0 0,0 0 0,14-2-1,-24 1-59,0-1-1,0 1 0,0-1 1,0 1-1,0-1 0,-1 0 0,1 1 1,0-1-1,0 0 0,-1 0 0,1-1 1,-1 1-1,1 0 0,-1 0 0,1-1 1,-1 1-1,0-1 0,1 1 0,-1-1 1,0 0-1,1-2 0,0 0 22,0-1-1,-1 0 1,1 0-1,-1 0 1,0 0 0,0 0-1,-1 0 1,1-7-1,-1 2-76,0 0-1,-1 0 1,0 0 0,-1 0-1,0 0 1,-1 0-1,0 0 1,-5-11 0,-9-10-1644,2 4-1725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7.461"/>
    </inkml:context>
    <inkml:brush xml:id="br0">
      <inkml:brushProperty name="width" value="0.05" units="cm"/>
      <inkml:brushProperty name="height" value="0.05" units="cm"/>
      <inkml:brushProperty name="color" value="#004F8B"/>
    </inkml:brush>
  </inkml:definitions>
  <inkml:trace contextRef="#ctx0" brushRef="#br0">1 89 3858,'0'0'7240,"20"0"-5215,67 3-629,-81-3-1184,1 0 1,-1 0 0,1-1 0,-1 1-1,0-1 1,1-1 0,-1 1-1,0-1 1,10-4 0,-15 5-189,0 0 0,0 1 0,1-1 1,-1 0-1,0 0 0,0 0 0,0 0 1,0 0-1,0 0 0,0 0 0,0 0 0,0-1 1,0 1-1,-1 0 0,1 0 0,-1-1 0,1 1 1,-1-1-1,1 1 0,-1 0 0,1-1 0,-1 1 1,0-1-1,0 1 0,0-1 0,0 1 0,0-1 1,0 1-1,0-1 0,-1 1 0,1 0 1,0-1-1,-1 1 0,1-1 0,-2-1 0,1 1-49,-1 0-1,0 0 1,1 0-1,-1 0 1,0 0-1,0 0 1,0 1-1,0-1 0,-1 0 1,1 1-1,0 0 1,-1 0-1,1 0 1,-1 0-1,1 0 1,-1 0-1,1 0 1,-1 1-1,0-1 1,-4 1-1,-61-3-671,57 3 684,8 0 19,1 0-1,-1 0 1,1 0-1,0 1 0,-1-1 1,1 1-1,0-1 0,0 1 1,-1 0-1,1 0 0,0 0 1,0 0-1,0 0 1,0 0-1,0 1 0,0-1 1,1 1-1,-1-1 0,0 1 1,-2 3-1,2-2 32,0 1 0,0 0 0,0-1 0,1 1 0,-1 0 0,1 0 0,0 0 0,0 0 0,1 0 0,-1 0 0,1 6 0,0-2 51,0 0 1,0 0-1,1 0 0,1 0 1,-1 0-1,1-1 0,0 1 1,1 0-1,0-1 0,0 1 1,8 12-1,-3-10-19,1-1-1,-1 0 1,2 0-1,-1-1 1,1 0 0,0-1-1,1 0 1,-1-1-1,16 7 1,-20-10-93,2 0 0,-1 0 0,0-1 0,0 0 0,1-1 1,-1 1-1,1-1 0,0-1 0,-1 1 0,1-1 0,-1-1 1,1 1-1,0-1 0,-1-1 0,1 1 0,10-5 0,-10 1-259,1-1 0,-1 0 0,-1 0 0,1-1 0,-1 0 0,0 0-1,0-1 1,-1 0 0,0 0 0,-1 0 0,0-1 0,8-16 0,-6 11-151,2 0 0,0 0 0,18-21 0,-21 29 635,1 1 0,0 0 0,1 0 0,-1 0 0,1 1 0,0 0 0,0 0 0,1 1 0,-1 0-1,1 1 1,-1 0 0,1 0 0,0 1 0,-1 0 0,1 0 0,0 1 0,0 0 0,0 1-1,17 3 1,-17-3 42,0 1 0,1 1 1,-1-1-1,0 1 0,0 1 0,-1 0 0,1 0 0,-1 1 0,0 0 0,0 0 0,0 1 0,-1 0 0,0 0 0,0 1 0,0 0 0,-1 0 0,0 1 0,7 10 0,-11-15-225,-1 0-1,1 0 0,0 1 0,-1-1 1,0 0-1,0 1 0,0-1 0,0 1 1,0-1-1,-1 1 0,1-1 0,-1 1 1,0-1-1,0 1 0,-1-1 0,1 1 1,-1-1-1,1 1 0,-1-1 0,0 1 1,-2 4-1,0-5-53,1 0-1,0 0 1,-1-1 0,0 1 0,1 0 0,-1-1 0,0 0-1,0 0 1,0 0 0,-1 0 0,1 0 0,0-1 0,-1 1-1,1-1 1,-1 0 0,0 0 0,1 0 0,-1 0-1,-5-1 1,7 1-17,-65 2-1874,65-3 1689,0 0 0,-1-1 1,1 1-1,0 0 0,-1-1 0,1 1 0,0-1 0,-1 0 0,1 0 0,0 0 0,0 0 0,0 0 0,0 0 0,0-1 0,0 1 0,0-1 0,1 1 0,-1-1 0,0 0 0,1 0 0,-1 0 0,1 0 0,0 0 0,-2-3 0,-2-18-3593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49:07.804"/>
    </inkml:context>
    <inkml:brush xml:id="br0">
      <inkml:brushProperty name="width" value="0.05" units="cm"/>
      <inkml:brushProperty name="height" value="0.05" units="cm"/>
      <inkml:brushProperty name="color" value="#004F8B"/>
    </inkml:brush>
  </inkml:definitions>
  <inkml:trace contextRef="#ctx0" brushRef="#br0">0 1 15671,'0'0'4930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9.897"/>
    </inkml:context>
    <inkml:brush xml:id="br0">
      <inkml:brushProperty name="width" value="0.05" units="cm"/>
      <inkml:brushProperty name="height" value="0.05" units="cm"/>
      <inkml:brushProperty name="color" value="#004F8B"/>
    </inkml:brush>
  </inkml:definitions>
  <inkml:trace contextRef="#ctx0" brushRef="#br0">0 0 9188,'0'0'1227,"2"11"-376,24 200 3594,0 2-2743,-20-188-1565,-4-17-1811,-3-17-4683,-4-15 1256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0.243"/>
    </inkml:context>
    <inkml:brush xml:id="br0">
      <inkml:brushProperty name="width" value="0.05" units="cm"/>
      <inkml:brushProperty name="height" value="0.05" units="cm"/>
      <inkml:brushProperty name="color" value="#004F8B"/>
    </inkml:brush>
  </inkml:definitions>
  <inkml:trace contextRef="#ctx0" brushRef="#br0">16 28 6979,'0'0'1956,"24"-6"-1329,80-15 82,-97 20-619,0 1 0,0 0 0,1 1 0,-1-1 0,0 1 0,0 1 0,0 0 0,0 0 0,0 0 0,0 0 0,-1 1 0,1 0 0,-1 1 0,0 0 0,0 0 0,0 0 0,8 8 0,-3-4 33,-3-2-22,0 1 0,-1 0 1,0 0-1,0 1 1,0-1-1,-1 1 1,0 1-1,-1-1 1,0 1-1,5 12 1,-8-18-95,-1 0 0,0 1 0,0-1 0,0 1 0,0-1 0,-1 1 1,1-1-1,-1 1 0,0-1 0,0 1 0,0 0 0,-1-1 0,1 1 1,-1-1-1,0 1 0,0-1 0,0 0 0,0 1 0,0-1 0,-1 0 1,0 0-1,1 1 0,-1-1 0,-1-1 0,1 1 0,0 0 0,-1 0 1,1-1-1,-1 0 0,0 1 0,-5 2 0,-9 5-165,-1 0 0,-1-1 0,0-2 0,0 0 0,-1 0 0,0-2 0,0-1 0,0 0 0,0-1 0,0-2 0,-1 0 0,1-1 0,-25-3 0,44 3 99,0 0 0,0 0 0,0 0-1,-1 0 1,1 0 0,0 0 0,0 0-1,0-1 1,0 1 0,0-1 0,-1 1-1,1-1 1,0 1 0,0-1 0,0 1-1,0-1 1,0 0 0,1 0 0,-1 1-1,0-1 1,0 0 0,0 0 0,1 0-1,-1 0 1,0 0 0,1 0 0,-1 0-1,1 0 1,-1 0 0,1 0 0,0-1-1,-1 1 1,1 0 0,0 0 0,0 0-1,0 0 1,0-1 0,0 1 0,0 0-1,0 0 1,0 0 0,0 0 0,1-1-1,-1 1 1,0 0 0,1 0 0,0-2-1,15-12-2944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3.297"/>
    </inkml:context>
    <inkml:brush xml:id="br0">
      <inkml:brushProperty name="width" value="0.05" units="cm"/>
      <inkml:brushProperty name="height" value="0.05" units="cm"/>
      <inkml:brushProperty name="color" value="#F6630D"/>
    </inkml:brush>
  </inkml:definitions>
  <inkml:trace contextRef="#ctx0" brushRef="#br0">0 0 5939,'0'0'5071,"0"16"-4831,17 399 3043,-3-163-3036,-14-232-576,1-18-872,8-42-900,-5 32 1806,0-1 0,0 1 0,1 0 0,0 0-1,1 1 1,0 0 0,0 0 0,0 0 0,1 1 0,0 0 0,13-9 0,-13 11 432,-1 0 1,1 0 0,0 1 0,-1 0 0,2 1-1,-1 0 1,0 0 0,0 0 0,1 1 0,-1 0-1,0 0 1,1 1 0,-1 0 0,1 0 0,8 2-1,-12 0 29,0-1 0,0 1-1,0 0 1,0 0 0,-1 1-1,1-1 1,-1 1 0,1-1-1,-1 1 1,0 0 0,0 1-1,0-1 1,0 0 0,-1 1-1,1-1 1,-1 1 0,0 0-1,0 0 1,0 0 0,-1 0-1,1 0 1,-1 0 0,1 6-1,3 10 1,-1 0-1,0 1 0,0 29 0,-4-30-677,-4-23-1611,-3-32-794,6 27 2654,1-1-1,0 1 1,0-1-1,1 1 1,0-1-1,0 1 1,1 0 0,0-1-1,1 1 1,-1 0-1,2 1 1,4-11-1,-3 10 332,0 1 1,0 0-1,1 0 1,0 0-1,0 1 0,0-1 1,1 2-1,0-1 0,0 1 1,1 0-1,-1 0 1,1 1-1,0 0 0,1 1 1,-1-1-1,0 2 0,1-1 1,12-1-1,13 0 414,0 2 0,0 1 0,60 7 0,34-1 1448,-123-5-1835,-1-1 0,0 1 0,1-1 1,-1 0-1,0 0 0,0-1 0,0 1 0,1-1 1,-2 0-1,1 0 0,0 0 0,0-1 0,-1 1 0,1-1 1,-1 0-1,0 0 0,0 0 0,0 0 0,0-1 1,0 1-1,-1-1 0,0 0 0,0 1 0,0-1 0,2-6 1,1-2-109,-1-1 1,0 0-1,-1 0 0,-1 0 1,0 0-1,-1 0 1,0-15-1,-1 25 8,0 1 0,0 0 0,-1-1 0,1 1 0,-1 0-1,1 0 1,-1-1 0,0 1 0,0 0 0,0 0 0,0 0 0,0 0-1,0 0 1,0 0 0,-1 0 0,1 0 0,-1 1 0,1-1 0,-1 0-1,-3-1 1,1 0 3,0 1-1,0 0 0,0 0 1,-1 0-1,1 0 0,-1 1 1,1 0-1,-1 0 0,-9-1 1,7 1 75,0 1 0,1 0 1,-1 0-1,0 0 0,0 1 1,1 0-1,-1 1 0,0-1 1,1 1-1,0 0 1,-1 1-1,1 0 0,0 0 1,-10 6-1,10-3 32,0 1 0,1-1 1,0 1-1,0 0 0,0 0 0,1 1 0,0 0 1,1-1-1,-1 1 0,2 1 0,-1-1 0,1 0 1,0 1-1,1-1 0,0 1 0,0-1 0,1 1 0,0-1 1,0 1-1,1-1 0,0 1 0,1-1 0,0 1 1,0-1-1,1 0 0,0 0 0,0 0 0,1 0 1,0 0-1,0-1 0,1 0 0,0 0 0,0 0 1,11 10-1,0-1-224,1 0 0,28 19 1,1-10-2077,-40-23 1233,-1 0 1,1-1 0,0 1 0,-1-1 0,1 0 0,9 0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0.727"/>
    </inkml:context>
    <inkml:brush xml:id="br0">
      <inkml:brushProperty name="width" value="0.05" units="cm"/>
      <inkml:brushProperty name="height" value="0.05" units="cm"/>
      <inkml:brushProperty name="color" value="#004F8B"/>
    </inkml:brush>
  </inkml:definitions>
  <inkml:trace contextRef="#ctx0" brushRef="#br0">229 89 6963,'0'0'7612,"-10"-13"-6919,-34-40-471,42 50-206,-1 1 0,1 0 0,-1 0-1,0 0 1,0 1 0,0-1 0,0 0 0,0 1 0,0 0 0,-1 0 0,1 0 0,0 0 0,-1 1 0,1-1 0,0 1 0,-1 0 0,1 0 0,-1 0-1,1 0 1,0 0 0,-7 2 0,-6 0-25,13-2 3,-1 0-1,1 0 0,-1 0 1,1 1-1,-1 0 0,1 0 1,0 0-1,-1 0 0,1 0 1,0 1-1,0-1 0,0 1 1,0 0-1,0 0 0,0 0 1,0 0-1,1 1 0,-1-1 1,1 1-1,-1-1 0,1 1 1,0 0-1,0 0 0,0 0 1,1 0-1,-1 0 0,1 1 0,0-1 1,-1 0-1,1 1 0,1-1 1,-1 1-1,1-1 0,-1 1 1,1-1-1,0 1 0,0-1 1,0 1-1,1-1 0,-1 1 1,1-1-1,0 1 0,0-1 1,0 0-1,1 1 0,-1-1 1,1 0-1,-1 0 0,4 4 1,11 10 116,0-2 1,2 0-1,-1 0 0,2-2 1,0 0-1,21 10 1,-22-14 13,0 2 0,0 0 0,-1 1 0,-1 1 0,0 0 1,0 2-1,24 29 0,-38-42-122,0 0 0,-1 0 0,0 1 0,1-1 0,-1 0 0,0 1 0,0-1 0,0 0 0,0 1 0,-1-1 0,1 1 0,-1 0 0,0-1 0,1 1 0,-1-1 0,0 1 0,0 0 0,-1-1 0,1 1 0,-1-1 0,0 4 0,0-3 3,-1 0-1,0 0 0,0-1 1,0 1-1,0 0 0,0-1 1,-1 1-1,1-1 0,-1 0 1,1 0-1,-1 0 0,0 0 1,0 0-1,-3 1 0,-10 4 31,1-1 1,-1-1-1,0 0 0,0-2 0,-22 4 0,6-4 1,-47-2 0,54-1 31,24 0-64,-1 0-1,1 0 1,0 0 0,0 0-1,0 0 1,0 0 0,0 0 0,0-1-1,0 1 1,0 0 0,0-1 0,0 1-1,0-1 1,0 1 0,0-1 0,0 1-1,0-1 1,0 0 0,0 0-1,0 1 1,1-1 0,-1 0 0,0 0-1,1 0 1,-1 0 0,0 0 0,1 0-1,-1 0 1,1 0 0,0 0 0,-1 0-1,1 0 1,0 0 0,0 0-1,-1-2 1,1 1-50,0 0-1,0 0 1,1 1 0,-1-1-1,0 0 1,1 0-1,-1 0 1,1 1 0,0-1-1,-1 0 1,1 1-1,0-1 1,0 0 0,0 1-1,0-1 1,0 1-1,1-1 1,-1 1 0,0 0-1,1 0 1,2-2-1,8-4-1025,0 1-1,1 0 0,15-5 0,12-2-3597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1.087"/>
    </inkml:context>
    <inkml:brush xml:id="br0">
      <inkml:brushProperty name="width" value="0.05" units="cm"/>
      <inkml:brushProperty name="height" value="0.05" units="cm"/>
      <inkml:brushProperty name="color" value="#004F8B"/>
    </inkml:brush>
  </inkml:definitions>
  <inkml:trace contextRef="#ctx0" brushRef="#br0">0 6 5859,'0'0'8788,"4"-6"-8836,3 34 48,-1 4 480,0 1 112,2-3-304,-4-2 48,1-4-239,-3-5-97,0-2-593,-2-2-1104,0-4-1600,-15-4-1953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1.418"/>
    </inkml:context>
    <inkml:brush xml:id="br0">
      <inkml:brushProperty name="width" value="0.05" units="cm"/>
      <inkml:brushProperty name="height" value="0.05" units="cm"/>
      <inkml:brushProperty name="color" value="#004F8B"/>
    </inkml:brush>
  </inkml:definitions>
  <inkml:trace contextRef="#ctx0" brushRef="#br0">1 88 9716,'0'0'7700,"141"0"-6612,-102-2-575,3-2-81,-3 1-224,-4-1 32,-8-2-240,-8 1-48,-9 1-144,-6-2-608,-4-1-545,0-4-768,0-4-2241,-25-6-3137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1.759"/>
    </inkml:context>
    <inkml:brush xml:id="br0">
      <inkml:brushProperty name="width" value="0.05" units="cm"/>
      <inkml:brushProperty name="height" value="0.05" units="cm"/>
      <inkml:brushProperty name="color" value="#004F8B"/>
    </inkml:brush>
  </inkml:definitions>
  <inkml:trace contextRef="#ctx0" brushRef="#br0">1 67 10789,'0'0'1507,"18"-6"-138,-7 3-1166,9-4 121,1 1 1,-1 2-1,1 0 0,39-3 1,49 5 1074,167-11 662,-293 6-7641,14 6 4610,-24-6-6708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4.754"/>
    </inkml:context>
    <inkml:brush xml:id="br0">
      <inkml:brushProperty name="width" value="0.05" units="cm"/>
      <inkml:brushProperty name="height" value="0.05" units="cm"/>
      <inkml:brushProperty name="color" value="#004F8B"/>
    </inkml:brush>
  </inkml:definitions>
  <inkml:trace contextRef="#ctx0" brushRef="#br0">206 8 6627,'0'0'1603,"-22"-1"-826,-12-2-459,11 0 14,0 2 1,-42 3-1,63-2-284,0 0 1,1 1-1,-1-1 1,0 0-1,1 1 0,-1-1 1,0 1-1,1-1 1,-1 1-1,1 0 0,-1 0 1,1-1-1,0 1 1,-1 0-1,1 1 0,0-1 1,-1 0-1,1 0 1,0 0-1,0 1 0,0-1 1,0 0-1,0 1 0,1-1 1,-1 1-1,0-1 1,1 1-1,-1 0 0,1-1 1,-1 1-1,1-1 1,0 1-1,-1 3 0,1-2-30,0 1-1,1-1 0,-1 1 1,0-1-1,1 0 0,0 1 1,0-1-1,0 0 0,0 0 0,0 1 1,1-1-1,-1 0 0,1 0 1,0 0-1,0-1 0,2 4 1,18 13 314,0 0 1,1-2 0,33 19 0,43 34 714,-89-63-966,-1 1-1,-1 1 0,1 0 0,-1 0 0,-1 0 0,0 1 1,9 17-1,-14-24-68,0 0 0,0 1 1,-1-1-1,1 1 1,-1-1-1,0 1 0,0 0 1,-1-1-1,1 1 1,-1 0-1,1 0 0,-1 0 1,0-1-1,-1 1 1,1 0-1,-1 0 1,1 0-1,-1-1 0,-3 7 1,2-6 9,0 0 0,-1-1 0,0 1 1,0-1-1,0 0 0,0 0 0,0 0 1,-1 0-1,1 0 0,-1-1 0,0 1 1,0-1-1,0 0 0,-6 2 0,-8 2 138,-1-1 1,1 0-1,-1-1 0,-1-2 0,1 0 0,-27 0 0,41-2-55,0 0 1,0 0-1,0 0 1,0-1 0,0 1-1,0-1 1,0-1-1,0 1 1,1-1-1,-1 0 1,0 0 0,1 0-1,-1 0 1,-5-5-1,8 5-51,0-1-1,-1 0 0,1 0 0,0 0 1,0 0-1,1-1 0,-1 1 1,1 0-1,-1-1 0,1 1 0,0-1 1,0 0-1,1 1 0,-1-1 1,1 0-1,0 1 0,0-1 0,0 0 1,0 1-1,2-6 0,-2 6-140,1-1-1,0 0 1,0 1-1,0-1 0,1 0 1,-1 1-1,1 0 1,0-1-1,0 1 1,0 0-1,0 0 0,1 0 1,-1 0-1,5-3 1,46-33-4122,-44 33 2950,23-16-4299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5.333"/>
    </inkml:context>
    <inkml:brush xml:id="br0">
      <inkml:brushProperty name="width" value="0.05" units="cm"/>
      <inkml:brushProperty name="height" value="0.05" units="cm"/>
      <inkml:brushProperty name="color" value="#004F8B"/>
    </inkml:brush>
  </inkml:definitions>
  <inkml:trace contextRef="#ctx0" brushRef="#br0">0 28 4914,'0'0'10984,"0"-6"-10301,1-16-628,2 37-271,8 40 121,27 67 346,45 180 477,-80-287-819,-1 0 1,-1-1-1,0 17 0,-1-31-160,0-5-5,-2-11-11,1 0-1,0-1 1,2 1 0,3-26-1,-4 39 264,1 0-1,-1 1 0,1-1 1,0 0-1,0 1 0,0-1 1,1 0-1,-1 1 0,0 0 1,1-1-1,0 1 0,-1 0 1,1 0-1,0-1 1,4-1-1,-4 3 34,0 0 1,0 0-1,0 0 0,1 1 1,-1-1-1,0 1 0,1-1 1,-1 1-1,0 0 0,1 0 1,-1 0-1,0 0 0,1 0 1,-1 1-1,0-1 0,1 1 1,-1 0-1,0-1 0,0 1 1,1 0-1,-1 0 0,2 2 1,4 2 67,-1 0-1,-1 0 1,1 0 0,-1 1 0,0 0 0,0 0 0,-1 1-1,0 0 1,0 0 0,4 8 0,0-1-43,-2 0 0,0 1 1,0 0-1,6 23 0,-10-5-822,-3-33 379,-5-15 31,1-6 362,0 0 0,1 0-1,1 0 1,1 0 0,1-1 0,1 1-1,0 0 1,2 0 0,6-23-1,-7 38 128,0-1 0,1 0 0,0 1-1,1 0 1,-1 0 0,1 0 0,0 0-1,5-5 1,-6 8-214,0 0-1,0 0 1,1 1-1,-1-1 1,1 1-1,-1 0 1,8-4-1,16 1-3629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6.144"/>
    </inkml:context>
    <inkml:brush xml:id="br0">
      <inkml:brushProperty name="width" value="0.05" units="cm"/>
      <inkml:brushProperty name="height" value="0.05" units="cm"/>
      <inkml:brushProperty name="color" value="#004F8B"/>
    </inkml:brush>
  </inkml:definitions>
  <inkml:trace contextRef="#ctx0" brushRef="#br0">52 308 11509,'0'0'5464,"20"8"-4173,69 27-736,-79-31-495,1-1 0,0-1 0,0 0 1,0 0-1,0-1 0,1-1 0,-1 0 0,22-2 0,-11 0 8,-16 1-45,0 0 0,1 0 0,-1 0 1,0 0-1,0-1 0,0 0 0,-1 0 1,1-1-1,0 0 0,-1 0 0,0 0 1,1-1-1,-1 1 0,-1-1 0,1 0 1,0-1-1,-1 1 0,0-1 0,4-5 1,-6 6-52,1 0 0,-1-1 1,-1 1-1,1 0 0,0-1 0,-1 1 1,0-1-1,0 1 0,0-1 1,-1 1-1,0-1 0,0 0 1,0 1-1,0-1 0,0 1 0,-1-1 1,0 1-1,0-1 0,0 1 1,-1-1-1,0 1 0,0 0 1,0-1-1,0 1 0,0 0 0,-5-5 1,-2-2-163,-1 1 1,0 0-1,-1 0 1,0 1-1,0 0 1,-1 1-1,0 1 1,0 0-1,-1 0 0,1 1 1,-2 1-1,1 0 1,-1 1-1,1 0 1,-1 1-1,0 1 1,0 0-1,0 1 1,-1 0-1,1 1 1,0 1-1,0 0 1,-22 5-1,30-4 223,0 1 0,0-1 0,0 1 0,0 0 0,0 0 0,1 1 0,-1-1 0,-5 6 0,9-7 20,0-1 1,1 1-1,-1 0 1,0 0-1,0-1 1,1 1-1,-1 0 1,1 1 0,0-1-1,0 0 1,-1 0-1,2 0 1,-1 1-1,0-1 1,0 1-1,1-1 1,-1 0 0,1 1-1,0-1 1,-1 1-1,1-1 1,0 1-1,1-1 1,-1 4-1,1-4-46,0-1 0,0 1-1,-1-1 1,1 0-1,0 0 1,0 0 0,0 1-1,0-1 1,1 0-1,-1 0 1,0 0-1,0-1 1,1 1 0,-1 0-1,0 0 1,1-1-1,-1 1 1,0-1 0,1 1-1,-1-1 1,1 1-1,-1-1 1,3 0-1,41 2 96,-36-2-73,24-1 105,-1-1 0,0-2 1,1-1-1,53-16 1,-64 15-117,-1 1 0,1 1 1,0 0-1,0 2 0,41 1 0,-59 2-10,0 0-1,1 0 1,-1 1-1,0-1 0,0 1 1,0 0-1,0 1 1,0-1-1,-1 0 1,1 1-1,-1 0 0,1 0 1,-1 0-1,0 0 1,0 1-1,-1-1 1,1 1-1,-1 0 0,1 0 1,-1-1-1,0 2 1,-1-1-1,1 0 1,1 6-1,3 10-110,0-1 0,-1 1 0,2 24 0,-6-34-933,0-12-594,1-47-194,-2 28 1752,1 0 0,1-1-1,0 1 1,2 0 0,0 0 0,14-38 0,-17 58 141,-1 1 1,0 0-1,1-1 0,-1 1 0,0-1 1,1 1-1,-1-1 0,1 1 0,-1 0 1,1-1-1,-1 1 0,1 0 0,-1 0 0,1-1 1,-1 1-1,1 0 0,-1 0 0,1 0 1,-1 0-1,1 0 0,0 0 0,-1 0 1,1 0-1,-1 0 0,1 0 0,-1 0 0,1 0 1,-1 0-1,1 0 0,0 0 0,-1 0 1,1 1-1,-1-1 0,1 0 0,-1 0 1,1 1-1,-1-1 0,1 0 0,-1 1 0,0-1 1,1 1-1,-1-1 0,1 0 0,-1 1 1,18 17 640,25 40 730,35 39-1330,-78-97-146,0 1 0,1-1-1,-1 0 1,0 1 0,0-1 0,1 0 0,-1 0 0,0 1-1,0-1 1,1 0 0,-1 0 0,0 0 0,1 1 0,-1-1-1,0 0 1,1 0 0,-1 0 0,0 0 0,1 0 0,-1 0-1,0 0 1,1 0 0,-1 0 0,1 0 0,-1 0 0,0 0-1,1 0 1,-1 0 0,0 0 0,1 0 0,-1 0 0,0 0-1,1 0 1,-1 0 0,0-1 0,1 1 0,-1 0 0,0 0-1,1 0 1,-1-1 0,0 1 0,0 0 0,1 0 0,-1-1-1,0 1 1,0 0 0,0-1 0,1 1 0,-1-1 0,8-19-472,-7 16 452,37-144-2418,-22 78 1773,-12 69 1031,5 10 509,14 27 1473,5 7-547,-23-38-1855,-1 0 1,1-1 0,0 0 0,0 0 0,1 0-1,-1 0 1,1-1 0,-1 0 0,13 4 0,-11-4-703,1-1 0,-1-1 0,0 0 1,1 0-1,7 0 0,22 0-5422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6.565"/>
    </inkml:context>
    <inkml:brush xml:id="br0">
      <inkml:brushProperty name="width" value="0.05" units="cm"/>
      <inkml:brushProperty name="height" value="0.05" units="cm"/>
      <inkml:brushProperty name="color" value="#004F8B"/>
    </inkml:brush>
  </inkml:definitions>
  <inkml:trace contextRef="#ctx0" brushRef="#br0">244 80 11461,'0'0'5854,"-14"-12"-5713,-45-39-101,55 48-39,0 1 0,-1 0 0,0 0 0,0 0-1,1 1 1,-1-1 0,0 1 0,0 0 0,0 1 0,0-1 0,0 1 0,0 0 0,-1 0-1,1 1 1,0-1 0,0 1 0,-9 3 0,10-2 4,0-1 0,0 1 0,0 0 0,0 0 0,0 0 0,1 1 0,-1 0 0,1-1 0,-1 1 0,1 0 0,0 0 0,0 1-1,0-1 1,1 1 0,-1 0 0,1-1 0,0 1 0,0 0 0,0 0 0,0 0 0,1 1 0,0-1 0,-1 6 0,1-6 23,0 0 0,0 0 1,0 0-1,1 0 0,0 0 0,0 0 1,0 0-1,0 0 0,1 0 0,-1 0 0,1 0 1,0 0-1,1 0 0,-1 0 0,0 0 0,1-1 1,0 1-1,0 0 0,0-1 0,0 0 1,1 1-1,0-1 0,-1 0 0,7 5 0,0-3-31,1 0-1,-1 0 1,1-1-1,0 0 0,0-1 1,1 0-1,-1-1 0,1 0 1,-1-1-1,1 0 1,-1 0-1,1-1 0,16-2 1,-25 1-65,-1 0 1,1 0-1,-1 0 1,0-1-1,0 1 0,1 0 1,-1 0-1,0-1 1,0 1-1,0 0 1,0-1-1,0 1 1,-1-1-1,1 0 0,0 1 1,-1-1-1,1 0 1,-1 1-1,0-1 1,1 0-1,-1 1 1,0-1-1,0 0 0,0 0 1,0 1-1,-1-4 1,1 3 61,0 1-1,1-1 1,-1 1 0,0-1-1,0 1 1,-1-1 0,1 1-1,0-1 1,0 1 0,-1-1-1,1 1 1,-1-1 0,1 1-1,-1-1 1,0 1 0,1 0 0,-1-1-1,0 1 1,0 0 0,0 0-1,0-1 1,0 1 0,0 0-1,0 0 1,0 0 0,-1 0-1,1 1 1,0-1 0,-1 0-1,-2-1 1,18 26 1983,-6-16-1769,1 0 0,1-1 0,0 0-1,0 0 1,0-1 0,0-1 0,1 1 0,0-2 0,0 1 0,1-2-1,-1 1 1,1-2 0,18 3 0,21 1-326,94-2 1,-108-5-389,-15 1-1212,-12 0-2017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7.987"/>
    </inkml:context>
    <inkml:brush xml:id="br0">
      <inkml:brushProperty name="width" value="0.05" units="cm"/>
      <inkml:brushProperty name="height" value="0.05" units="cm"/>
      <inkml:brushProperty name="color" value="#004F8B"/>
    </inkml:brush>
  </inkml:definitions>
  <inkml:trace contextRef="#ctx0" brushRef="#br0">0 941 10373,'0'0'4658,"14"-6"-4165,13-6-167,-2-2-1,0-1 0,0-1 0,-2 0 0,0-2 0,33-33 0,-39 32-222,-2-1 0,0 0 1,-1-1-1,-1-1 0,-1 0 0,0 0 0,-2-2 0,9-28 0,-10 17-153,-1 0 0,-2 0 0,-2 0 0,0-1-1,-3-44 1,-2 63-29,-2 0 0,0-1 0,0 1 0,-2 1 0,0-1 0,-1 1 0,0 0 0,-1 0 0,-1 0 0,-1 1 0,0 0 0,-1 1 0,0 0 0,-1 1 0,-1 0 0,0 1 0,-26-20 0,36 29 44,-1 1 0,0 0 0,0 0 0,-1 0 0,1 1 0,0-1 0,-1 1 0,1-1 0,-1 1 0,1 0 0,-1 1 0,1-1 0,-7 0 0,8 1 21,0 1 1,0-1 0,1 0-1,-1 1 1,0-1 0,0 1-1,1 0 1,-1 0-1,0-1 1,1 1 0,-1 0-1,1 0 1,-1 1 0,1-1-1,0 0 1,-1 0 0,1 1-1,0-1 1,0 1 0,0-1-1,0 1 1,0-1-1,0 1 1,0 0 0,1-1-1,-2 4 1,-5 20 30,1 0 1,1 0-1,1 0 0,1 0 1,0 27-1,3-5 291,12 85 0,-8-106-200,1-1 1,1 0-1,2 0 0,0 0 0,2-1 0,0-1 0,26 42 0,-30-55-96,1 0 1,1 0-1,0 0 1,0-1-1,1 0 1,0-1-1,0 0 1,1 0-1,0-1 1,0-1-1,1 1 1,0-2-1,0 1 1,0-2-1,1 1 1,0-2-1,0 1 1,16 1-1,-15-3-22,-1-1 0,0 0 0,1-1 0,-1-1 0,0 0 0,1 0 0,-1-1 0,0-1 0,0 0 0,16-7 0,-22 7 8,1-1 1,-1 0-1,0 0 1,0 0-1,0-1 1,0 0-1,-1 0 1,0-1-1,0 1 1,0-1-1,-1 0 1,0 0-1,0-1 1,0 1-1,-1-1 1,0 0-1,0 0 1,2-11 0,0 0-185,-2 0 0,0 0 1,-1 0-1,-1 0 0,0 0 1,-4-27-1,-2 25-135,5 20 310,0 0-1,-1 0 0,1 0 0,0 0 0,0 0 1,0 0-1,0 0 0,-1 0 0,1 0 0,0 0 1,0 0-1,0 0 0,-1 0 0,1 0 0,0 0 1,0 0-1,0 0 0,0 0 0,-1 0 0,1 0 0,0 0 1,0 0-1,0 0 0,0 0 0,-1 1 0,1-1 1,0 0-1,0 0 0,0 0 0,0 0 0,0 0 1,-1 0-1,1 1 0,0-1 0,0 0 0,0 0 1,0 0-1,0 0 0,0 1 0,0-1 0,0 0 1,0 0-1,0 0 0,0 0 0,0 1 0,0-1 1,-1 3-48,0-1 1,0 1-1,1-1 1,-1 1-1,1 0 1,0-1-1,0 1 1,0 0 0,0-1-1,0 1 1,1 0-1,0 4 1,1-2 86,0 0 0,1-1 0,-1 1 0,1 0 0,0-1 0,0 1 0,0-1 0,1 0 0,0 0 0,0 0 0,0-1 0,0 1 0,0-1 1,1 0-1,-1 0 0,1 0 0,8 3 0,-2-2 48,0 0 1,0-1 0,0 0-1,0-1 1,1 0-1,-1-1 1,16 1 0,-26-3-28,0 0 1,0 0-1,0 0 1,0 0-1,-1 0 1,1 0 0,0 0-1,-1 0 1,1 0-1,-1-1 1,1 1-1,-1 0 1,0 0-1,1 0 1,-1-1 0,0 1-1,0 0 1,0-1-1,0 1 1,0 0-1,0 0 1,0-1 0,0 1-1,-1-2 1,1-1 31,0-18-29,-1 1 0,0-1 0,-2 0 0,-1 1 0,-10-35 0,-1-3-383,11 19-3796,4 28 248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29.191"/>
    </inkml:context>
    <inkml:brush xml:id="br0">
      <inkml:brushProperty name="width" value="0.05" units="cm"/>
      <inkml:brushProperty name="height" value="0.05" units="cm"/>
      <inkml:brushProperty name="color" value="#004F8B"/>
    </inkml:brush>
  </inkml:definitions>
  <inkml:trace contextRef="#ctx0" brushRef="#br0">0 76 9444,'0'0'441,"2"18"474,-1-3-741,1 9 962,0 0 0,2 0 1,12 43-1,-18-77-1010,1-1-1,0 1 1,1-1-1,0 0 1,2-12-1,0-13-568,-2-71-654,0 106 1351,5 3-202,0 1 0,0 0 0,0 0 0,-1 0 1,0 0-1,1 1 0,-1 0 0,-1 0 0,1 0 1,6 9-1,4 4 147,-6-10-78,45 40 212,-50-44-311,1 0-1,0-1 1,1 1-1,-1-1 1,0 0-1,1 0 1,-1 0-1,1-1 1,0 0-1,-1 0 1,1 0-1,5 0 1,-9-1-21,0-1-1,1 0 1,-1 1 0,0-1 0,0 0-1,0 0 1,0 0 0,-1 0 0,1 0-1,0 0 1,0 0 0,0 0 0,-1 0-1,1-1 1,-1 1 0,1 0 0,-1 0-1,1-1 1,-1 1 0,0 0 0,1-2-1,6-31-267,-4-44-997,-2 84 1289,1 0 0,0-1 1,0 0-1,0 1 1,1-1-1,0 0 1,4 6-1,-1-2 6,1 4 22,1-1 1,0 0-1,1-1 0,0 0 0,1 0 0,0-1 1,12 9-1,-17-16 39,-1 1 1,0-1 0,1-1 0,0 1-1,-1-1 1,1 1 0,0-1 0,0-1-1,0 1 1,1-1 0,-1 0 0,0 0-1,0 0 1,1-1 0,-1 0 0,0 0-1,1 0 1,-1-1 0,0 1 0,1-1-1,-1-1 1,8-2 0,-8 2-13,-1-1 0,1 0 0,-1 0 0,0 0 0,0 0-1,0-1 1,0 1 0,0-1 0,-1 0 0,0 0 0,0 0 0,0-1 0,0 1 0,-1-1 0,1 1 0,1-8 0,0 1-52,-1 0 0,0 0 0,0 0 0,-1 0 0,-1 0 0,1-17 0,-3 26-33,1 0 0,-1 0-1,0 0 1,1-1 0,-1 1-1,0 0 1,0 0 0,0 0-1,-1 1 1,1-1 0,0 0 0,-1 0-1,1 1 1,-1-1 0,1 0-1,-1 1 1,0 0 0,0-1-1,0 1 1,0 0 0,0 0 0,0 0-1,0 0 1,0 0 0,0 1-1,0-1 1,0 1 0,0-1-1,-1 1 1,1 0 0,-4 0-1,-9-2-101,0 1-1,0 1 1,-18 1-1,32-1 80,-1 1 0,1-1 0,0 1 0,-1 0 0,1 0 0,0-1 0,0 1 0,0 0 0,0 0 0,0 0 0,-1 0 1,2 0-1,-1 0 0,0 1 0,0-1 0,0 0 0,1 0 0,-1 1 0,0-1 0,1 0 0,-1 1 0,1-1 0,0 1 0,-1-1 0,1 0 0,0 1 0,0-1 0,0 3 0,-1-2 22,1 0 0,0 1-1,0-1 1,0 0-1,0 0 1,0 0-1,0 1 1,1-1 0,-1 0-1,1 0 1,0 0-1,-1 0 1,1 0-1,0 0 1,0 0 0,0 0-1,0 0 1,1 0-1,1 2 1,9 3 38,1-1 1,-1 0-1,1-1 1,0 0-1,0-1 1,0 0 0,1-1-1,-1-1 1,24 1-1,-23-2 23,0 0 0,0 1 0,0 1 0,0 0 0,0 1 0,0 1 0,-1 0 0,0 0 0,22 14 0,-26-13-22,-5-4-28,-1 1 1,1-1-1,-1 1 1,1 0-1,-1 0 1,0 0-1,0 0 1,-1 0-1,4 5 1,-6-8-65,0-26-181,0 23 253,-1 0 1,1 0-1,0-1 0,1 1 0,-1 0 0,1 0 1,-1 0-1,1 0 0,0 0 0,0 0 1,0 0-1,0 1 0,4-6 0,-4 6 30,1 1 0,0 0 0,-1 0 0,1 1 0,0-1 0,0 0 0,0 1 0,0-1 0,-1 1 0,1-1 0,0 1 0,0 0 0,0 0 0,0 0 0,0 0 0,0 0 0,0 0 0,0 0 0,0 1 0,0-1 0,0 1-1,-1-1 1,1 1 0,2 1 0,38 12 183,-29-9-275,1 0 0,0-1 0,0 0 0,0-1 0,1-1 0,18 1 0,-31-3 26,-1-1 1,1 1-1,0-1 0,-1 0 0,1 0 1,0 1-1,-1-1 0,1 0 0,-1 0 1,1 0-1,-1-1 0,1 1 0,-1 0 1,0 0-1,0-1 0,1 1 1,0-3-1,20-33-258,-17 29 128,-1-1 146,1 1-1,0 0 1,1 0 0,0 0 0,0 1-1,13-13 1,-17 19 72,0-1 0,1 1 0,-1 0 0,1-1 0,-1 1 0,1 1 0,-1-1 0,1 0 0,0 1 0,-1-1 1,1 1-1,0 0 0,-1-1 0,1 2 0,0-1 0,-1 0 0,1 0 0,0 1 0,-1-1 0,1 1 0,0 0 0,-1 0 0,1 0 0,-1 0 0,1 0 0,-1 1 0,0-1 0,3 3 0,16 8-69,40 27 332,-58-36-838,1-1 0,-1 1 0,0 0 1,1 0-1,-1 1 0,-1-1 0,1 1 0,0-1 1,-1 1-1,0 0 0,0 0 0,2 6 0,-2 4-6087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3.624"/>
    </inkml:context>
    <inkml:brush xml:id="br0">
      <inkml:brushProperty name="width" value="0.05" units="cm"/>
      <inkml:brushProperty name="height" value="0.05" units="cm"/>
      <inkml:brushProperty name="color" value="#F6630D"/>
    </inkml:brush>
  </inkml:definitions>
  <inkml:trace contextRef="#ctx0" brushRef="#br0">0 1 13542,'0'0'4066,"160"0"-1937,-84 0-1729,3 0-320,-4 0-80,-11 0-1024,-17 0-1874,-24 0-4097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2.899"/>
    </inkml:context>
    <inkml:brush xml:id="br0">
      <inkml:brushProperty name="width" value="0.05" units="cm"/>
      <inkml:brushProperty name="height" value="0.05" units="cm"/>
      <inkml:brushProperty name="color" value="#004F8B"/>
    </inkml:brush>
  </inkml:definitions>
  <inkml:trace contextRef="#ctx0" brushRef="#br0">158 306 4914,'0'0'1964,"-14"-18"-414,-43-59-48,53 71-1299,1-1 1,-1 0 0,2 0-1,-1 0 1,1-1-1,0 1 1,0 0-1,1-1 1,0 1-1,1-1 1,-1 0-1,1 1 1,1-1-1,1-11 1,0-11 726,-2 28-872,1-1 0,-1 1-1,1-1 1,-1 0 0,1 1 0,0-1-1,0 1 1,0-1 0,0 1 0,0 0-1,1 0 1,-1-1 0,1 1 0,-1 0 0,1 0-1,0 0 1,0 0 0,0 1 0,0-1-1,0 0 1,0 1 0,1 0 0,-1-1-1,0 1 1,1 0 0,-1 0 0,1 0-1,-1 1 1,1-1 0,-1 1 0,6-1 0,-4 0-10,0 0 1,1 1 0,-1 0 0,0 0 0,0 0 0,0 0-1,0 1 1,1-1 0,-1 1 0,0 0 0,0 1 0,0-1-1,0 1 1,-1-1 0,1 1 0,0 0 0,-1 0 0,1 1-1,4 4 1,-1 1 23,-1 1 0,0-1 0,-1 1 0,0 1 0,0-1 0,-1 1 0,0 0-1,-1 0 1,0 0 0,3 18 0,-2 6 81,-1 66-1,-3-91-146,-1 9-39,0 0 1,-2 0-1,0-1 0,0 1 0,-2-1 1,0 0-1,-1 0 0,-1-1 0,-1 0 1,0 0-1,-1 0 0,-1-1 1,0-1-1,-1 0 0,0 0 0,-1-1 1,-1 0-1,0-1 0,-1-1 0,0 0 1,-21 13-1,33-23 5,0 0 0,0 0 0,0 1 0,0-1 0,0-1 1,0 1-1,0 0 0,0 0 0,0-1 0,0 1 0,-1-1 0,1 1 0,0-1 0,0 0 1,0 0-1,-1 0 0,1 0 0,0-1 0,0 1 0,-1-1 0,1 1 0,-3-2 1,3 0-21,1 0 0,-1 1 0,1-1 1,0 0-1,-1-1 0,1 1 1,0 0-1,0 0 0,0 0 0,1-1 1,-1 1-1,0 0 0,1-1 1,0 1-1,-1 0 0,1-1 1,0 1-1,0-1 0,1-2 0,-1 4 42,0-1-1,0 1 0,0 0 0,0 0 1,1 0-1,-1 0 0,0 0 1,1 0-1,-1 0 0,1 0 0,-1 0 1,1 0-1,0 0 0,-1 0 0,1 0 1,0 0-1,-1 0 0,1 0 0,0 1 1,0-1-1,0 0 0,0 1 0,2-2 1,31-7 250,38 11 876,-71-2-1087,13 2 220,-1 1 0,0 1 1,0 0-1,0 1 1,0 0-1,-1 0 0,0 2 1,20 13-1,-11-6-901,-1 2 0,0 1 0,29 32 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3.228"/>
    </inkml:context>
    <inkml:brush xml:id="br0">
      <inkml:brushProperty name="width" value="0.05" units="cm"/>
      <inkml:brushProperty name="height" value="0.05" units="cm"/>
      <inkml:brushProperty name="color" value="#004F8B"/>
    </inkml:brush>
  </inkml:definitions>
  <inkml:trace contextRef="#ctx0" brushRef="#br0">1 0 4466,'0'0'10720,"6"6"-10531,2 4 9,0-1 1,-1 2-1,0-1 0,-1 1 0,0 0 1,0 1-1,7 22 0,24 102 1642,-15-49-1067,5-13-400,0 2-3411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3.634"/>
    </inkml:context>
    <inkml:brush xml:id="br0">
      <inkml:brushProperty name="width" value="0.05" units="cm"/>
      <inkml:brushProperty name="height" value="0.05" units="cm"/>
      <inkml:brushProperty name="color" value="#004F8B"/>
    </inkml:brush>
  </inkml:definitions>
  <inkml:trace contextRef="#ctx0" brushRef="#br0">0 485 5234,'0'0'7617,"10"-4"-7433,65-25 44,-39 17-270,0-2 0,-2-1 0,1-2 0,34-23 0,-61 34-30,0 0-1,1-1 0,-2 0 1,1 0-1,-1 0 0,0-1 1,-1 0-1,0-1 1,0 1-1,-1-1 0,0 0 1,0 0-1,-1-1 0,0 0 1,-1 1-1,0-1 0,-1 0 1,0-1-1,0 1 1,0-13-1,-2 17 59,1-4 88,0 1 0,-1-1 0,0 0-1,0 1 1,-1-1 0,0 1 0,-1-1 0,0 1 0,0 0 0,-1-1-1,0 1 1,-1 0 0,0 1 0,-9-15 0,13 23-16,0 0 0,0 0 1,0 0-1,0 0 1,0 0-1,0 0 0,-1 0 1,1-1-1,0 1 0,0 0 1,0 0-1,0 0 0,0 0 1,0 0-1,0 0 0,-1 0 1,1 0-1,0 0 0,0 0 1,0 0-1,0 0 0,0 0 1,0 0-1,-1 0 1,1 0-1,0 0 0,0 0 1,0 0-1,0 0 0,0 0 1,0 0-1,-1 0 0,1 0 1,0 0-1,0 1 0,0-1 1,0 0-1,0 0 0,0 0 1,0 0-1,0 0 0,-1 0 1,1 0-1,0 0 1,0 0-1,0 1 0,0-1 1,0 0-1,0 0 0,0 0 1,0 0-1,0 0 0,0 0 1,0 1-1,0-1 0,0 0 1,0 0-1,0 0 0,0 0 1,0 0-1,0 0 0,0 1 1,0-1-1,0 0 0,-2 18 650,0 21-947,2-39 361,3 56 492,2-2-1,3 1 1,2-1 0,2 0-1,35 94 1,-46-145-1452,2 5 1554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3.976"/>
    </inkml:context>
    <inkml:brush xml:id="br0">
      <inkml:brushProperty name="width" value="0.05" units="cm"/>
      <inkml:brushProperty name="height" value="0.05" units="cm"/>
      <inkml:brushProperty name="color" value="#004F8B"/>
    </inkml:brush>
  </inkml:definitions>
  <inkml:trace contextRef="#ctx0" brushRef="#br0">0 133 10789,'0'0'7681,"24"-10"-6542,80-32-568,-81 34-363,0 2 1,1 0-1,0 1 1,40-2-1,-43 5-298,-1 0 0,0-2 1,34-9-1,-44 4-2090,-9-1-2489,-1 1-845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4.324"/>
    </inkml:context>
    <inkml:brush xml:id="br0">
      <inkml:brushProperty name="width" value="0.05" units="cm"/>
      <inkml:brushProperty name="height" value="0.05" units="cm"/>
      <inkml:brushProperty name="color" value="#004F8B"/>
    </inkml:brush>
  </inkml:definitions>
  <inkml:trace contextRef="#ctx0" brushRef="#br0">2 1 7507,'0'0'8612,"-2"110"-7395,4-66-449,9 1-111,1-6-497,-3-5-64,3-4-96,-2-2-833,-3-6-1056,-7-9-2737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02.710"/>
    </inkml:context>
    <inkml:brush xml:id="br0">
      <inkml:brushProperty name="width" value="0.05" units="cm"/>
      <inkml:brushProperty name="height" value="0.05" units="cm"/>
      <inkml:brushProperty name="color" value="#004F8B"/>
    </inkml:brush>
  </inkml:definitions>
  <inkml:trace contextRef="#ctx0" brushRef="#br0">0 111 1505,'9'-3'15596,"35"-9"-15297,21-12 107,1 4 1,129-22-1,-12 33 232,-173 11-625,1 0 1,-1 1 0,0 1-1,-1 0 1,1 0 0,-1 1-1,1 0 1,-2 1 0,12 8-1,5 2 75,-4-2 13,0 0 1,-2 2-1,0 0 0,0 1 1,-2 0-1,29 38 1,19 29 288,-3 3 0,64 118 1,21 47 468,-108-163 21,-39-88-797,-32-39 992,-38-25-1488,48 45 284,1-1 0,-27-31 0,19 13 7,1-1 0,-25-46 0,41 60 18,-2 1-1,0 0 1,-2 1-1,0 1 1,-38-38-1,44 47 82,8 9 30,0 1 0,0-1-1,0 1 1,0 0 0,0 0 0,0-1-1,0 1 1,-1 1 0,1-1-1,-6-3 1,8 5-31,17 11-1705,73 80 1716,72 66 72,80 58-41,-232-204-73,-9-10 40,0 0 1,0 1-1,0-1 1,0 0-1,0 0 0,1 0 1,-1 0-1,0 0 1,0 0-1,1 0 0,-1 0 1,1-1-1,-1 1 1,1-1-1,-1 1 1,1-1-1,-1 1 0,1-1 1,-1 0-1,1 1 1,2-1-1,-4 0-81,16 11-356,-15-11 467,-1 1 0,1-1 0,-1 0 1,1 1-1,0-1 0,-1 0 0,1 1 1,-1-1-1,1 0 0,0 0 0,-1 0 0,1 0 1,0 0-1,-1 1 0,1-1 0,0 0 1,-1 0-1,1 0 0,0-1 0,-1 1 1,1 0-1,-1 0 0,1 0 0,0 0 0,-1-1 1,1 1-1,-1 0 0,2-1 0,3-14-110,1 1 0,0-1 0,1 1 0,1 1 0,0-1 0,1 2 0,0-1 0,1 1 1,1 0-1,-1 1 0,2 0 0,0 1 0,0 1 0,17-11 0,30-25-33,-2-2 0,60-64-1,-88 85 155,1 0 0,0 2 0,64-38 0,111-44 375,-148 78-273,-4 5 41,0 3 0,58-13 0,-60 18 28,-49 14-186,-2 1 269,-21 3-291,-74 44-199,26-11 113,-198 97-264,216-105 302,2 3 0,1 2 0,-49 44 0,-148 171 115,242-246-22,1 1-1,-1 1 1,1-1 0,-1 0 0,1 0 0,0 1-1,1-1 1,-1 1 0,1 0 0,-1-1 0,0 8 1072,-16-21-943,16 9-177,1 0 0,0 0 0,-1 0 0,1 0 0,0 0-1,-1 0 1,1 0 0,-1 1 0,1-1 0,-1 1 0,1-1-1,-1 1 1,-2-1 0,3 1-53,-27 28-495,17-15 551,-2 2 8,0 1-1,-12 22 0,24-36-30,1-2 12,13-31-605,-10 23 505,0 0 1,0 0-1,-1-1 0,0 1 1,0 0-1,-1-1 0,1-15 0,-2 23 261,-8 34-611,-14 11 687,-24 59 400,46-102-575,0-44-459,14-43-310,-14 126 1023,-13 75 472,-1 52 266,12-4 491,1-163-1570,0 0 0,-1-1 0,1 1 0,0 0 0,0-1 0,0 1 0,-1-1 0,1 1 0,0-1 0,0 1 0,0-1 0,0 0 0,0 0 0,0 1 0,-1-3 0,-8-6-359,0 0 1,0 0-1,-1 1 0,-1 1 1,1 0-1,-18-8 0,-78-28 183,107 42 239,0 1 0,-1 0 0,1-1 0,0 1-1,-1 0 1,1 0 0,0-1 0,-1 1 0,1 0-1,0 0 1,-1 0 0,1 0 0,-1 0 0,1-1-1,0 1 1,-1 0 0,1 0 0,-1 0 0,1 0-1,0 0 1,-1 0 0,1 0 0,-1 0 0,1 0 0,0 0-1,-1 1 1,1-1 0,-1 0 0,1 0 0,0 0-1,-1 0 1,1 1 0,0-1 0,-1 0 0,1 0-1,0 1 1,-1-1 0,1 0 0,0 1 0,-1-1-1,1 0 1,0 1 0,0-1 0,0 0 0,-1 1-1,11 22 424,31 32 148,-38-52-512,12 17 225,67 74 835,-72-83-1031,0-1 0,1 0-1,1-1 1,0-1 0,0 0-1,17 9 1,-28-17-89,1 0 0,-1 0 0,1 1 0,0-1 0,-1 0 0,1-1 0,-1 1 0,1 0 0,-1 0 0,1 0 1,-1-1-1,1 1 0,-1-1 0,1 0 0,-1 1 0,1-1 0,-1 0 0,0 0 0,1 1 0,-1-1 0,0 0 0,0 0 0,0-1 0,0 1 0,0 0 0,2-3 0,29-41-196,-24 32 68,13-16-221,-11 16 204,0 0 0,-1 0 0,-1-1 0,0-1 0,-1 1 0,0-1 0,6-22 0,-13 36 125,0 1 0,0-1-1,0 0 1,0 0 0,0 1 0,-1-1-1,1 0 1,0 1 0,0-1 0,-1 1-1,1-1 1,0 0 0,-1 1 0,1-1 0,0 1-1,-1-1 1,1 1 0,-1-1 0,1 1-1,-1-1 1,1 1 0,-1-1 0,0 1 0,1 0-1,-1-1 1,1 1 0,-1 0 0,0 0-1,1-1 1,-1 1 0,0 0 0,1 0-1,-1 0 1,0 0 0,0 0 0,1 0 0,-1 0-1,-1 0 1,-36 0-102,26 0 23,-10 2 60,0 0 1,0 1-1,1 2 0,-26 7 0,-30 7 148,64-25-7049,0-3-1234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6.037"/>
    </inkml:context>
    <inkml:brush xml:id="br0">
      <inkml:brushProperty name="width" value="0.05" units="cm"/>
      <inkml:brushProperty name="height" value="0.05" units="cm"/>
      <inkml:brushProperty name="color" value="#004F8B"/>
    </inkml:brush>
  </inkml:definitions>
  <inkml:trace contextRef="#ctx0" brushRef="#br0">0 1 256,'0'0'320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6.522"/>
    </inkml:context>
    <inkml:brush xml:id="br0">
      <inkml:brushProperty name="width" value="0.05" units="cm"/>
      <inkml:brushProperty name="height" value="0.05" units="cm"/>
      <inkml:brushProperty name="color" value="#004F8B"/>
    </inkml:brush>
  </inkml:definitions>
  <inkml:trace contextRef="#ctx0" brushRef="#br0">59 1 3169,'-48'37'433,"48"-37"-310,0 0 1,0 1-1,0-1 0,-1 0 1,1 0-1,0 1 1,0-1-1,0 0 1,0 0-1,0 0 1,-1 0-1,1 1 0,0-1 1,0 0-1,-1 0 1,1 0-1,0 0 1,0 0-1,0 1 0,-1-1 1,1 0-1,0 0 1,0 0-1,-1 0 1,1 0-1,0 0 1,-1 0-1,1 0 0,0 0 1,0 0-1,-1 0 1,1 0-1,0 0 1,0 0-1,-1 0 1,1 0-1,0 0 0,0-1 1,-1 1-1,1 0 1,0 0-1,0 0 1,0 0-1,-1 0 1,1-1-1,0 1 0,0 0 1,0 0-1,-1 0 1,1-1-1,1 7 3626,0 52-2934,3 0-1,2-1 0,25 103 1,9 3 180,-39-161-325,-17-20-11796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6.884"/>
    </inkml:context>
    <inkml:brush xml:id="br0">
      <inkml:brushProperty name="width" value="0.05" units="cm"/>
      <inkml:brushProperty name="height" value="0.05" units="cm"/>
      <inkml:brushProperty name="color" value="#004F8B"/>
    </inkml:brush>
  </inkml:definitions>
  <inkml:trace contextRef="#ctx0" brushRef="#br0">7 83 6371,'0'0'5656,"-2"-11"-5291,1 7-353,0 1 2,0 0 0,1 0 1,-1 0-1,1 0 0,0 0 1,-1 0-1,1 0 0,1 0 1,-1 0-1,0 0 1,2-4-1,-1 5-5,0 0-1,0 1 1,1-1 0,-1 0 0,1 1 0,-1-1 0,1 1-1,0 0 1,-1-1 0,1 1 0,0 0 0,0 0-1,0 0 1,0 0 0,0 1 0,0-1 0,0 0-1,0 1 1,0-1 0,0 1 0,1 0 0,-1 0-1,2 0 1,48-4 685,84 6-1,-131-2-666,0 0-1,0 1 1,0 0-1,0 0 0,0 0 1,-1 0-1,1 1 1,0 0-1,-1 0 0,1 0 1,-1 0-1,0 1 0,1 0 1,-1 0-1,-1 0 1,1 0-1,0 1 0,-1-1 1,0 1-1,4 5 0,-5-5-25,0-1 0,0 1 0,-1 0 0,0 0 0,1 0 0,-1 0-1,0 0 1,-1 0 0,1 0 0,-1 0 0,0 0 0,0 0 0,0 0-1,-1 0 1,1 0 0,-1 0 0,0 0 0,0 0 0,0 0 0,-1 0-1,1 0 1,-1 0 0,0-1 0,0 1 0,-4 4 0,-3 3 3,0 0 0,-1 0 0,-1-1 0,0-1 0,0 1 1,-1-2-1,-19 12 0,21-14-59,-1 0 0,0 0 0,-1-1 0,1-1 0,-1 0-1,1 0 1,-1-1 0,0-1 0,-18 2 0,29-4-161,1-2 33,0 1 0,1 0 0,-1 0 0,0-1-1,1 1 1,-1 0 0,1-1 0,-1 1 0,1 0 0,-1 0 0,1 0 0,0 0-1,0 0 1,0 0 0,-1 0 0,1 0 0,0 0 0,0 0 0,0 0 0,0 0-1,3 0 1,2-5-956,19-15-3500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7.384"/>
    </inkml:context>
    <inkml:brush xml:id="br0">
      <inkml:brushProperty name="width" value="0.05" units="cm"/>
      <inkml:brushProperty name="height" value="0.05" units="cm"/>
      <inkml:brushProperty name="color" value="#004F8B"/>
    </inkml:brush>
  </inkml:definitions>
  <inkml:trace contextRef="#ctx0" brushRef="#br0">271 84 6259,'0'0'8497,"-7"-9"-8046,6 6-435,-3-2 50,1-1-1,-1 1 1,0 1-1,0-1 1,-1 0 0,1 1-1,-1 0 1,0 0-1,0 0 1,0 1 0,-1 0-1,1 0 1,-1 0-1,0 1 1,0-1 0,-10-1-1,6 2-45,-1 1 0,1 0 0,0 1-1,0 0 1,0 0 0,0 2 0,0-1 0,0 1-1,-16 5 1,22-6-26,1 0-1,0 1 1,0-1 0,0 1-1,1 0 1,-1 0-1,0 0 1,1 0 0,-1 0-1,1 1 1,0-1-1,-1 1 1,1-1 0,1 1-1,-1 0 1,0 0-1,1 0 1,-1 0-1,1 0 1,0 0 0,0 0-1,0 1 1,0-1-1,1 0 1,-1 1 0,1-1-1,0 0 1,0 1-1,0-1 1,0 0 0,1 1-1,0 3 1,0-4 2,0 0 0,0 0 0,1 0 0,-1 0 0,1 0 0,0 0 0,-1 0 0,1-1 0,1 1 0,-1-1-1,0 0 1,0 1 0,1-1 0,0 0 0,3 2 0,51 29 5,-40-25 17,2 3-9,2-1 20,-1 2-1,0 0 0,-1 1 0,19 16 0,-34-26-28,-1 0 0,1 1 0,-1 0 0,1-1 0,-1 1 0,0 0-1,-1 1 1,1-1 0,-1 0 0,0 1 0,0-1 0,0 1 0,0 0 0,-1 0-1,0 0 1,0 0 0,0-1 0,-1 1 0,1 0 0,-1 0 0,-1 0 0,1 0-1,-1 0 1,-1 9 0,0-10 7,0 0 0,0 0 0,0 0 0,-1-1 0,1 1 0,-1-1 0,0 1 0,0-1 0,0 0 0,-1 0 0,1 0 0,-1-1 0,1 1 0,-1-1 0,0 0 0,0 0 0,0 0 0,0 0 0,0-1 0,-7 2 0,-3 1 115,-1-1-1,0 0 1,0-1 0,-25 0-1,37-2-75,0 0 0,0 0 0,1 0 0,-1 0 0,0 0 0,0-1-1,0 1 1,1-1 0,-1 0 0,1 0 0,-1 0 0,0 0 0,1-1 0,0 1 0,-1 0-1,1-1 1,0 0 0,0 1 0,-1-1 0,1 0 0,1 0 0,-3-3 0,1 0-32,1 1 0,1-1 0,-1 0 0,1 1 0,0-1 0,0 0 0,0 0 0,0 0 0,1 0 1,0 0-1,1-9 0,-1 12-168,0 0 0,1 0 1,-1 0-1,1 0 1,-1 0-1,1 0 0,0 1 1,0-1-1,0 0 0,0 1 1,0-1-1,0 0 0,0 1 1,0-1-1,1 1 0,-1 0 1,1-1-1,-1 1 0,1 0 1,-1 0-1,4-2 1,21-12-4020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4.388"/>
    </inkml:context>
    <inkml:brush xml:id="br0">
      <inkml:brushProperty name="width" value="0.05" units="cm"/>
      <inkml:brushProperty name="height" value="0.05" units="cm"/>
      <inkml:brushProperty name="color" value="#F6630D"/>
    </inkml:brush>
  </inkml:definitions>
  <inkml:trace contextRef="#ctx0" brushRef="#br0">0 205 2257,'0'0'6443,"4"12"-6280,18 103 1467,-4 1 0,-6 0 0,-3 178 0,10-772-4565,-17 442 2871,2 1 0,1 0 0,2-1 0,1 2 0,2 0 0,26-63 0,-33 92 147,0 0 0,0 1-1,0-1 1,0 0 0,1 1 0,0 0 0,0 0-1,0 0 1,0 0 0,1 1 0,-1 0-1,1-1 1,0 2 0,0-1 0,0 1-1,0-1 1,1 1 0,-1 1 0,1-1 0,-1 1-1,1 0 1,-1 0 0,1 1 0,0-1-1,-1 1 1,1 0 0,0 1 0,-1 0 0,1 0-1,0 0 1,-1 0 0,1 1 0,-1 0-1,0 0 1,0 0 0,0 1 0,0 0-1,0 0 1,8 7 0,-3 0-29,0 1 0,-2 1-1,1 0 1,-1 0 0,-1 1 0,0 0 0,-1 0 0,0 0-1,-1 1 1,-1 0 0,0 0 0,0 0 0,-2 1 0,0-1-1,-1 1 1,0 28 0,-1-40-55,-1-1-1,1 1 1,0-1-1,-1 1 1,0-1-1,1 1 1,-1-1-1,0 0 1,0 1-1,0-1 1,-1 0-1,1 0 1,0 0 0,-1 0-1,0 0 1,1 0-1,-1 0 1,0 0-1,-4 2 1,1 0-20,0-1 0,-1-1 0,1 1 0,-1-1-1,0 0 1,0 0 0,0-1 0,-7 2 0,-11-1-322,0 0 1,-1-1-1,-27-4 0,49 3 271,-1 0-149,1 0 0,-1 0 0,1 0 0,-1 0 0,0-1 0,1 0 0,-1 0 0,1 0 1,-1 0-1,1 0 0,0 0 0,-1-1 0,1 0 0,0 0 0,0 0 0,0 0 0,0 0 0,1 0 0,-1-1 0,1 0 0,-1 1 0,1-1 0,0 0 0,0 0 0,0 0 1,-3-6-1,3-20-3480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7.726"/>
    </inkml:context>
    <inkml:brush xml:id="br0">
      <inkml:brushProperty name="width" value="0.05" units="cm"/>
      <inkml:brushProperty name="height" value="0.05" units="cm"/>
      <inkml:brushProperty name="color" value="#004F8B"/>
    </inkml:brush>
  </inkml:definitions>
  <inkml:trace contextRef="#ctx0" brushRef="#br0">1 0 6147,'0'0'9847,"0"110"-8881,0-89-1024,-1-6 171,1 1 0,1 0 1,1 0-1,3 16 0,-4-27-187,0-1-1,1 1 0,0-1 1,0 1-1,0-1 0,0 0 1,1 0-1,-1 0 0,1 0 1,0 0-1,1-1 0,-1 1 1,0-1-1,1 0 1,0 0-1,0 0 0,0 0 1,4 1-1,-6-3-377,0 0-1,0 0 1,0 0-1,0-1 1,0 1-1,0-1 0,0 1 1,0-1-1,0 0 1,0 0-1,0 0 1,0 0-1,1 0 1,-1 0-1,0-1 1,0 1-1,2-2 1,7-7-5884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8.101"/>
    </inkml:context>
    <inkml:brush xml:id="br0">
      <inkml:brushProperty name="width" value="0.05" units="cm"/>
      <inkml:brushProperty name="height" value="0.05" units="cm"/>
      <inkml:brushProperty name="color" value="#004F8B"/>
    </inkml:brush>
  </inkml:definitions>
  <inkml:trace contextRef="#ctx0" brushRef="#br0">0 0 8404,'0'0'5144,"0"3"-5022,3 41 724,2-1-1,2 0 0,1 0 0,3-1 1,20 56-1,-19-71-834,3 6-381,-11-10-4666,-23-19-4133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8.446"/>
    </inkml:context>
    <inkml:brush xml:id="br0">
      <inkml:brushProperty name="width" value="0.05" units="cm"/>
      <inkml:brushProperty name="height" value="0.05" units="cm"/>
      <inkml:brushProperty name="color" value="#004F8B"/>
    </inkml:brush>
  </inkml:definitions>
  <inkml:trace contextRef="#ctx0" brushRef="#br0">1 71 7187,'0'0'8711,"10"1"-8364,31 4-49,-1-1 0,0-3 0,1-1-1,-1-2 1,43-7 0,-37-7-888,-45 15 348,0 0 0,1 0 0,-1 0 0,0 0-1,1 0 1,-1 0 0,0 0 0,0 0 0,0 0 0,0 0 0,0-1 0,0 1 0,0 0 0,0-1 0,0 1 0,-1-1 0,1 1 0,-1-1 0,1 1 0,-1-1 0,0 0 0,1 1 0,-1-1-1,0 1 1,0-1 0,0-2 0,-4-13-4309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18.786"/>
    </inkml:context>
    <inkml:brush xml:id="br0">
      <inkml:brushProperty name="width" value="0.05" units="cm"/>
      <inkml:brushProperty name="height" value="0.05" units="cm"/>
      <inkml:brushProperty name="color" value="#004F8B"/>
    </inkml:brush>
  </inkml:definitions>
  <inkml:trace contextRef="#ctx0" brushRef="#br0">0 151 7267,'0'0'7332,"1"-7"-6548,-1 5-758,0 1 1,0-1-1,0 0 1,0 0-1,1 1 1,-1-1-1,1 1 0,-1-1 1,1 0-1,0 1 1,0-1-1,-1 1 0,1-1 1,0 1-1,0 0 1,0-1-1,1 1 1,-1 0-1,0 0 0,0 0 1,1 0-1,-1 0 1,1 0-1,-1 0 0,3-1 1,4-1 107,1 0-1,0 1 1,0 0-1,13-1 1,-4 0 74,571-83 3461,-579 84-3950,9 0 962,-1 1-4998,-29 1-840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35.852"/>
    </inkml:context>
    <inkml:brush xml:id="br0">
      <inkml:brushProperty name="width" value="0.05" units="cm"/>
      <inkml:brushProperty name="height" value="0.05" units="cm"/>
      <inkml:brushProperty name="color" value="#004F8B"/>
    </inkml:brush>
  </inkml:definitions>
  <inkml:trace contextRef="#ctx0" brushRef="#br0">103 256 4594,'0'0'8327,"0"0"-8234,-1 0 1,1 0-1,0 0 1,-1 0-1,1 1 1,0-1-1,-1 0 1,1 0 0,0 0-1,-1 0 1,1 0-1,0 1 1,-1-1-1,1 0 1,0 0 0,-1 0-1,1 1 1,0-1-1,0 0 1,-1 1-1,1-1 1,0 0-1,0 0 1,0 1 0,-1-1-1,1 0 1,0 1-1,0-1 1,0 0-1,0 1 1,0-1-1,0 1 1,0-1 0,0 0-1,0 1 1,0-1-1,0 0 1,0 1-1,0-1 1,0 0-1,0 1 1,0-1 0,0 1-1,-2 24 230,2 0 0,0-1 0,7 45 1,-5-61-279,-1 0 0,2-1 1,-1 1-1,1 0 1,1-1-1,-1 0 1,1 0-1,0 0 1,1 0-1,0-1 0,0 0 1,0 0-1,1 0 1,0 0-1,12 9 1,-10-10-31,1 0 1,-1 0-1,1-1 1,0 0 0,0-1-1,0 0 1,0 0-1,1-1 1,16 2 0,-22-3-1,0-1 0,1 0 0,-1 0 1,0 0-1,1 0 0,-1-1 1,0 1-1,1-1 0,-1 0 1,0-1-1,0 1 0,0-1 0,0 0 1,0 0-1,0 0 0,-1 0 1,1-1-1,-1 1 0,1-1 0,-1 0 1,0 0-1,0 0 0,3-5 1,0-2 15,-1 0 0,0-1 0,0 1 0,-1-1 0,-1 0 1,0 0-1,0 0 0,1-15 0,-1-12 37,-2-43 0,-1 51-90,0 19 1,0-1 0,-1 1-1,-1 0 1,0 0-1,0-1 1,-1 2 0,-1-1-1,1 0 1,-2 0-1,0 1 1,0 0-1,0 0 1,-2 1 0,1-1-1,-1 1 1,0 1-1,-1-1 1,0 1-1,0 0 1,-1 1 0,0 0-1,0 1 1,-1-1-1,0 2 1,0-1 0,0 2-1,-1-1 1,1 1-1,-1 1 1,0 0-1,0 1 1,0 0 0,-21-1-1,17 2-50,-1 0 0,1 2 0,0 0 0,0 1 0,-21 4 0,33-5 53,0 0 0,0 0 0,1-1 0,-1 1 0,0 1 1,1-1-1,-1 0 0,0 1 0,1-1 0,0 1 0,-1 0 0,1 0 0,0 0 0,0 0 1,0 0-1,0 0 0,1 1 0,-1-1 0,0 1 0,1-1 0,0 1 0,0-1 0,-1 1 1,2 0-1,-1 0 0,0-1 0,0 1 0,1 0 0,0 0 0,-1 0 0,1 0 0,0 0 1,1 0-1,-1-1 0,0 1 0,2 4 0,-1-4 1,0 0 0,1 0 0,-1-1 1,1 1-1,0 0 0,0 0 0,0-1 0,0 0 0,0 1 0,0-1 1,1 0-1,-1 0 0,1 0 0,-1 0 0,1-1 0,0 1 0,4 1 1,54 22-62,-58-24 81,72 22 41,-44-14 102,-1 1 0,58 27 0,-78-31-98,0 0 1,0 1-1,-1 0 0,1 0 0,-2 1 0,1 0 0,-1 1 0,0 0 0,-1 0 0,0 1 0,10 19 1,1 6 298,24 66 1,-40-110-7145,-5-12 1601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36.674"/>
    </inkml:context>
    <inkml:brush xml:id="br0">
      <inkml:brushProperty name="width" value="0.05" units="cm"/>
      <inkml:brushProperty name="height" value="0.05" units="cm"/>
      <inkml:brushProperty name="color" value="#004F8B"/>
    </inkml:brush>
  </inkml:definitions>
  <inkml:trace contextRef="#ctx0" brushRef="#br0">90 108 11781,'4'19'843,"58"215"4122,-88-284-4204,-22-46-1874,44 80 986,0 0 0,1 0 0,1 0 0,1 0-1,0 0 1,1-17 0,0 29 123,1 0 13,0-1 1,1 1-1,-1 0 0,1 0 0,0 0 0,0 0 0,0 0 0,0 0 0,1 1 0,0-1 0,-1 1 0,1 0 0,1 0 0,-1 0 0,0 0 0,1 0 0,-1 0 0,1 1 0,0 0 0,0 0 0,0 0 0,0 0 0,0 1 0,0-1 0,1 1 0,-1 0 0,0 0 0,9 0 0,-11 2-11,-1-1 0,1 0 1,-1 1-1,1-1 0,-1 1 0,0 0 1,1 0-1,-1-1 0,0 1 0,0 0 1,0 0-1,1 0 0,-1 0 0,0 0 1,0 0-1,0 1 0,-1-1 0,1 0 1,0 0-1,0 1 0,-1-1 0,1 0 0,-1 1 1,1-1-1,-1 1 0,1-1 0,-1 1 1,0-1-1,0 1 0,0 1 0,4 53-42,-4-49 55,1 0-47,-1 1 1,0 0-1,0 0 1,-1 0-1,0 0 1,0-1-1,-1 1 1,0 0-1,0-1 1,-1 1-1,0-1 1,0 0-1,-1 0 1,0 0-1,0 0 0,-1-1 1,1 0-1,-11 11 1,22-21-206,1 1 0,-1 0 0,1 1 1,0-1-1,0 2 0,0-1 0,14 0 0,2-1 1021,0 1 0,35 3 0,-57-1-752,0 0 0,0 1 0,0-1 0,0 1 0,0-1 0,0 1 0,0 0 0,0 0 0,0 0-1,0 0 1,-1 0 0,1 1 0,0-1 0,-1 0 0,1 1 0,-1-1 0,1 1 0,-1 0 0,2 2 0,0 1 13,-1-1 0,0 1 1,0 0-1,0 0 1,-1-1-1,0 1 1,0 0-1,1 7 0,-1-4 10,-1-1-1,0 1 1,0-1-1,0 1 1,-1-1-1,0 0 1,-1 1-1,1-1 1,-2 0-1,1 0 1,-7 13-1,3-12-6,-1 0-1,-1 0 1,0 0-1,0-1 1,0 0-1,-1 0 1,0-1-1,0-1 1,0 1-1,-1-1 1,0-1-1,0 0 1,0 0-1,-1-1 1,-19 3-1,3-1-7,-1-2-1,1-1 0,-1-1 0,1-1 0,-30-4 0,53 2 752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39.597"/>
    </inkml:context>
    <inkml:brush xml:id="br0">
      <inkml:brushProperty name="width" value="0.05" units="cm"/>
      <inkml:brushProperty name="height" value="0.05" units="cm"/>
      <inkml:brushProperty name="color" value="#004F8B"/>
    </inkml:brush>
  </inkml:definitions>
  <inkml:trace contextRef="#ctx0" brushRef="#br0">1 89 1921,'0'0'11925,"25"-3"-11380,9-9-269,-1-2-131,0 1 0,1 2 1,0 1-1,1 2 1,0 2-1,60-4 1,-62 9-12,0 1 48,0 1-1,38 5 1,-59-3-125,1-1 0,-1 2 0,-1 0 1,1 0-1,0 1 0,-1 0 0,0 1 0,0 0 1,13 11-1,-1 2 174,-1 1 1,0 2-1,-2 0 0,0 1 1,-2 0-1,0 2 1,17 32-1,7 24 804,32 90 0,-68-154-901,23 44 1177,57 92 0,-82-142-1571,-3-18-5885,-1-6 286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40.882"/>
    </inkml:context>
    <inkml:brush xml:id="br0">
      <inkml:brushProperty name="width" value="0.05" units="cm"/>
      <inkml:brushProperty name="height" value="0.05" units="cm"/>
      <inkml:brushProperty name="color" value="#004F8B"/>
    </inkml:brush>
  </inkml:definitions>
  <inkml:trace contextRef="#ctx0" brushRef="#br0">1 169 7203,'0'0'4309,"6"0"-2831,14 0-1006,-1 0 1,0-1-1,33-7 0,-47 7-458,1-1 0,-1 0 0,0 0 0,1 0 0,-1-1 0,0 1 0,0-1 0,-1 0 0,1-1-1,0 1 1,-1-1 0,0 0 0,0 0 0,0 0 0,-1-1 0,1 1 0,3-8 0,-5 10-45,-1 0 0,0 0 0,1-1 0,-1 1 0,0 0 0,0-1 0,-1 1 1,1-1-1,0 1 0,-1-1 0,0 0 0,1 1 0,-1-1 0,0 1 0,0-1 0,0 0 1,-1 1-1,1-1 0,-1 1 0,1-1 0,-1 1 0,0-1 0,0 1 0,0-1 0,0 1 1,-1 0-1,1 0 0,-1-1 0,1 1 0,-1 0 0,0 0 0,1 1 0,-1-1 0,0 0 1,0 1-1,-1-1 0,1 1 0,0-1 0,0 1 0,-1 0 0,1 0 0,-1 0 1,1 0-1,-1 1 0,1-1 0,-1 1 0,1-1 0,-1 1 0,0 0 0,1 0 0,-4 0 1,2 1 18,0-1 0,1 1 0,-1-1 0,1 1 0,-1 0 0,1 1 0,-1-1 1,1 1-1,0-1 0,0 1 0,0 0 0,0 0 0,0 0 0,0 1 0,0-1 1,1 1-1,-1-1 0,1 1 0,0 0 0,-1 0 0,1 0 0,1 0 1,-1 0-1,0 1 0,1-1 0,0 0 0,-2 6 0,1-1 136,-1 0 0,2 1 0,-1-1 0,1 1 0,0-1 0,1 1 0,0-1 0,0 1 0,1-1 0,0 1 0,3 10 0,-2-13-26,0-1 1,1 1 0,0-1-1,0 0 1,0 0 0,1 0-1,0 0 1,0 0 0,0-1-1,0 0 1,1 0 0,-1 0-1,1 0 1,0-1 0,0 0-1,1 0 1,-1 0 0,1 0-1,6 1 1,3 1-79,0 0 1,0-2-1,0 1 0,1-2 1,-1 0-1,21-1 0,-35-1-266,1 0-1,0 0 0,0-1 0,0 1 0,0-1 0,0 0 1,0 1-1,-1-1 0,1 0 0,0 0 0,-1 0 0,1 0 1,-1 0-1,1-1 0,-1 1 0,1 0 0,-1-1 0,0 1 1,0-1-1,1 1 0,-1-1 0,0 0 0,-1 1 0,2-3 1,7-18-5192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41.205"/>
    </inkml:context>
    <inkml:brush xml:id="br0">
      <inkml:brushProperty name="width" value="0.05" units="cm"/>
      <inkml:brushProperty name="height" value="0.05" units="cm"/>
      <inkml:brushProperty name="color" value="#004F8B"/>
    </inkml:brush>
  </inkml:definitions>
  <inkml:trace contextRef="#ctx0" brushRef="#br0">0 0 8980,'0'0'4098,"92"4"-3538,-61-4 97,-2 0-225,-5 0-32,1 0 0,-10 0-320,-5 0 0,-6 0-80,-4 2-720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47.788"/>
    </inkml:context>
    <inkml:brush xml:id="br0">
      <inkml:brushProperty name="width" value="0.05" units="cm"/>
      <inkml:brushProperty name="height" value="0.05" units="cm"/>
      <inkml:brushProperty name="color" value="#004F8B"/>
    </inkml:brush>
  </inkml:definitions>
  <inkml:trace contextRef="#ctx0" brushRef="#br0">1 0 2625,'0'0'4912,"0"5"-2118,0 17-2264,24 426 3894,-19-390-4289,6 76 517,11 168 262,-2 31-44,-11 198 1300,-11-315-1552,2 214 1591,2-397-2035,0-56-4416,-2-5-1529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26.446"/>
    </inkml:context>
    <inkml:brush xml:id="br0">
      <inkml:brushProperty name="width" value="0.05" units="cm"/>
      <inkml:brushProperty name="height" value="0.05" units="cm"/>
      <inkml:brushProperty name="color" value="#33CCFF"/>
    </inkml:brush>
  </inkml:definitions>
  <inkml:trace contextRef="#ctx0" brushRef="#br0">1 321 6403,'0'0'4266,"3"6"-3826,1 5-373,0-1-1,-1 1 1,0 0 0,-1 0 0,0 1-1,1 19 1,-3 82 901,-1-58-615,15 277 588,4-607-4652,-22-73 638,-2 61 4986,6 287-1884,0-1 0,0 1 0,0-1 0,0 1 1,0-1-1,0 1 0,0 0 0,0-1 0,0 1 0,0-1 1,0 1-1,0-1 0,0 1 0,0-1 0,0 1 0,1 0 0,-1-1 1,0 1-1,0-1 0,0 1 0,1 0 0,-1-1 0,0 1 1,0 0-1,1-1 0,-1 1 0,0 0 0,1-1 0,-1 1 1,1 0-1,-1 0 0,0-1 0,1 1 0,-1 0 0,1 0 1,-1 0-1,0 0 0,1-1 0,-1 1 0,1 0 0,-1 0 1,1 0-1,-1 0 0,1 0 0,-1 0 0,0 0 0,1 0 0,-1 0 1,1 1-1,-1-1 0,1 0 0,-1 0 0,0 0 0,1 0 1,-1 1-1,1-1 0,-1 0 0,0 0 0,1 1 0,-1-1 1,0 0-1,1 1 0,-1-1 0,0 0 0,1 1 0,-1-1 1,0 0-1,1 1 0,24 26-70,-3 1 262,-2 1 0,-1 1 0,26 58 1,-37-70-166,-1 1 1,0 1-1,-2-1 1,0 1-1,-1 0 1,-2 0-1,0 1 0,0 22 1,-3-40-108,0 1-1,1 0 1,-1-1-1,-1 1 1,1-1 0,0 0-1,-1 1 1,0-1-1,0 0 1,0 0 0,0 0-1,0 0 1,-1 0-1,1 0 1,-1-1 0,0 1-1,1-1 1,-1 0 0,-1 0-1,1 0 1,0 0-1,0 0 1,-1-1 0,1 1-1,-1-1 1,1 0-1,-1 0 1,1 0 0,-1-1-1,0 1 1,1-1-1,-1 0 1,0 0 0,1 0-1,-1-1 1,0 1-1,-4-2 1,6 2 2,0-1-1,1 1 1,-1-1 0,0 1 0,1-1-1,-1 0 1,1 0 0,-1 1-1,1-1 1,-1 0 0,1 0 0,0-1-1,0 1 1,-1 0 0,1 0-1,0 0 1,0-1 0,0 1-1,0-1 1,0 1 0,0-3 0,-1 0-84,1 0 0,-1 0 0,1-1 1,0 1-1,1 0 0,-1-1 0,1 1 0,0-7 1,0 4 18,1 1 1,-1-1 0,1 0 0,1 1-1,-1-1 1,1 1 0,0-1-1,1 1 1,-1 0 0,1 0-1,5-8 1,0 6 131,0 0-1,1 1 1,-1 0 0,1 0-1,1 1 1,-1 0 0,1 0 0,0 1-1,1 1 1,-1 0 0,22-6-1,-12 6 405,1 0 1,0 1-1,-1 1 0,1 1 0,33 3 0,-49-2-286,1 1 0,-1 0-1,1 0 1,-1 0 0,0 1 0,0 0-1,1 0 1,-1 0 0,0 0-1,0 1 1,-1 0 0,1 0-1,-1 0 1,1 1 0,-1 0 0,0 0-1,0 0 1,3 5 0,3 5 156,-2 0 0,0 1-1,0 1 1,8 23 0,-10-21-521,2 0-1,0-1 0,12 19 0,-19-35-77,0 0-1,-1 0 0,1 0 1,0 0-1,0 0 1,-1 0-1,1 0 1,0-1-1,0 1 1,0 0-1,0-1 1,0 1-1,0 0 0,0-1 1,0 1-1,1-1 1,0 1-1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5.076"/>
    </inkml:context>
    <inkml:brush xml:id="br0">
      <inkml:brushProperty name="width" value="0.05" units="cm"/>
      <inkml:brushProperty name="height" value="0.05" units="cm"/>
      <inkml:brushProperty name="color" value="#F6630D"/>
    </inkml:brush>
  </inkml:definitions>
  <inkml:trace contextRef="#ctx0" brushRef="#br0">282 251 2497,'0'0'11109,"6"-16"-10549,15-51-439,-21 66-119,1-1 1,-1 1 0,0-1 0,1 1 0,-1-1 0,0 1 0,0-1 0,0 1 0,0-1 0,0 1 0,-1-1 0,1 1 0,0-1 0,-1 1 0,1 0 0,-1-1-1,1 1 1,-1 0 0,0-1 0,1 1 0,-1 0 0,0 0 0,0-1 0,0 1 0,0 0 0,0 0 0,-2-1 0,-31-11-77,25 10 44,-14-3-12,0 0-1,-1 1 0,0 2 0,0 0 1,-1 2-1,-24 1 0,46 1 44,0-1-1,1 0 0,-1 1 0,0-1 0,1 1 1,-1 0-1,0 0 0,1 0 0,-1 0 1,1 1-1,0-1 0,-1 1 0,1-1 0,0 1 1,0 0-1,0 0 0,0 0 0,0 0 0,1 0 1,-1 0-1,0 0 0,1 1 0,0-1 0,-1 0 1,1 1-1,0 0 0,0-1 0,1 1 1,-1-1-1,0 1 0,1 0 0,0 0 0,-1 2 1,1 1 20,-1-1 0,1 1 0,1-1 0,-1 1 0,1-1 0,-1 1 0,2-1 0,-1 1 0,0-1 0,1 0 0,0 0 0,0 0 0,1 0 0,0 0 0,6 8 1,-2-5 12,0 0 0,1-1 0,0 0 0,1-1 0,-1 1 0,1-2 0,1 1 0,-1-1 0,20 7 0,-13-8-16,1 0 0,-1 0 0,1-2 0,-1 0 0,28-1 0,-40-1-76,1 0 0,-1-1 0,1 0 1,-1 0-1,0 0 0,0 0 0,1-1 0,-1 1 1,0-1-1,0 0 0,-1-1 0,1 1 0,0-1 1,-1 1-1,1-1 0,-1 0 0,0 0 0,0-1 1,0 1-1,0 0 0,-1-1 0,1 0 0,-1 0 1,0 0-1,0 0 0,-1 0 0,1 0 0,-1 0 1,0-1-1,1-6 0,0 3-74,-1 1 0,1 0 0,-2-1 0,1 0 0,-1 1 0,-1-1 0,1 1 0,-1-1 0,-1 1 0,1 0 0,-1-1 0,0 1 0,-1 0 0,0 0 0,0 0 0,0 0 0,-6-7 1,-6-6 1014,15 19-19,0 4-333,-1 15-508,1-4 27,0 1 0,0-1 0,2 0 0,0 0 0,4 17 0,-5-26-49,1-1 0,1 1 0,-1 0-1,0 0 1,1-1 0,0 0 0,0 1 0,1-1 0,-1 0-1,1-1 1,0 1 0,0-1 0,0 1 0,0-1-1,1 0 1,-1-1 0,1 1 0,5 1 0,-3 0-173,1-1-1,0-1 1,1 1 0,-1-2 0,0 1-1,1-1 1,-1 0 0,0-1 0,1 1 0,-1-2-1,1 1 1,-1-1 0,1-1 0,-1 0 0,0 0-1,0 0 1,0-1 0,0 0 0,0-1 0,-1 1-1,1-2 1,-1 1 0,0-1 0,0 0 0,-1 0-1,0-1 1,0 0 0,0 0 0,0-1-1,7-10 1,-4 2 83,0 0-1,-1 0 1,0-1 0,-1 0-1,9-31 1,4-38 9361,-9 108-9073,-5-5-96,1-1 0,0 0 0,1-1 0,0 0 0,2 0 0,0 0 0,1-1 0,0-1 1,17 16-1,-17-19-620,0-1 0,2-1 1,-1 0-1,1 0 0,0-1 1,1-1-1,14 6 0,28 4-4941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48.769"/>
    </inkml:context>
    <inkml:brush xml:id="br0">
      <inkml:brushProperty name="width" value="0.05" units="cm"/>
      <inkml:brushProperty name="height" value="0.05" units="cm"/>
      <inkml:brushProperty name="color" value="#004F8B"/>
    </inkml:brush>
  </inkml:definitions>
  <inkml:trace contextRef="#ctx0" brushRef="#br0">1 3 1105,'7'-2'13200,"0"4"-13685,30 24 1294,-1 0 1,-2 3-1,-1 0 0,39 46 1,-19-11 409,61 97 0,-64-91-674,-50-70-592,0 0 0,0 0 0,0 0 0,0 0 0,0 0 0,0 0 1,0 0-1,0-1 0,0 1 0,0 0 0,0 0 0,0 0 0,0 0 1,0 0-1,0 0 0,0 0 0,0 0 0,1 0 0,-1 0 0,0 0 1,0 0-1,0 0 0,0 0 0,0 0 0,0 0 0,0 0 0,0 0 1,0 0-1,0-1 0,1 1 0,-1 0 0,0 0 0,0 0 1,0 0-1,0 1 0,0-1 0,0 0 0,0 0 0,0 0 0,0 0 1,0 0-1,1 0 0,-1 0 0,0 0 0,0 0 0,0 0 0,0 0 1,0 0-1,0 0 0,0 0 0,0 0 0,0 0 0,0 0 0,0 0 1,0 0-1,0 1 0,1-10-5468,-3-4-3435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49.989"/>
    </inkml:context>
    <inkml:brush xml:id="br0">
      <inkml:brushProperty name="width" value="0.05" units="cm"/>
      <inkml:brushProperty name="height" value="0.05" units="cm"/>
      <inkml:brushProperty name="color" value="#004F8B"/>
    </inkml:brush>
  </inkml:definitions>
  <inkml:trace contextRef="#ctx0" brushRef="#br0">1 821 2817,'0'-7'13302,"3"-26"-13483,10 8 206,1 0-1,1 2 1,1-1 0,1 2 0,2 0-1,21-21 1,10-12-14,16-24 61,-28 29-42,3 2 0,3 2 0,90-76 0,-97 99 84,0 3 0,2 0 0,1 3 0,75-23 0,-22 8 639,-69 22-521,-14 6 2,0-1 0,1 1 0,-1 1 0,1 0 1,0 1-1,13-2 0,-27-2-3841,-9 2-1281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0.553"/>
    </inkml:context>
    <inkml:brush xml:id="br0">
      <inkml:brushProperty name="width" value="0.05" units="cm"/>
      <inkml:brushProperty name="height" value="0.05" units="cm"/>
      <inkml:brushProperty name="color" value="#004F8B"/>
    </inkml:brush>
  </inkml:definitions>
  <inkml:trace contextRef="#ctx0" brushRef="#br0">0 16 7684,'0'0'2934,"0"-16"-2427,1 22-267,1 0 0,-1-1 1,1 1-1,0-1 0,1 1 0,5 8 0,4 12 742,38 106 2116,20 47-1517,-67-172-2606,-5-15-3078,-7-14-240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0.954"/>
    </inkml:context>
    <inkml:brush xml:id="br0">
      <inkml:brushProperty name="width" value="0.05" units="cm"/>
      <inkml:brushProperty name="height" value="0.05" units="cm"/>
      <inkml:brushProperty name="color" value="#004F8B"/>
    </inkml:brush>
  </inkml:definitions>
  <inkml:trace contextRef="#ctx0" brushRef="#br0">1 119 10405,'0'0'3105,"12"-14"-2950,-2 0-98,-7 9-27,1-1 0,0 1-1,0 0 1,0 0 0,1 0 0,-1 0-1,1 1 1,1 0 0,-1 0 0,0 0-1,1 1 1,0 0 0,0 0 0,0 0-1,0 1 1,7-2 0,18-3 434,-1 2-1,1 1 1,0 1 0,1 2 0,44 3-1,-72-1-442,1-1 0,0 1-1,-1 0 1,1 1-1,-1-1 1,1 1 0,-1 0-1,0 0 1,0 0-1,0 1 1,0-1 0,0 1-1,0 0 1,-1 0-1,1 0 1,-1 1 0,0-1-1,0 1 1,0 0-1,-1 0 1,1 0 0,-1 0-1,0 0 1,0 1-1,0-1 1,-1 1 0,1-1-1,-1 1 1,0 4-1,0-3-17,0 0-1,0 1 1,-1-1 0,0 0-1,0 0 1,-1 1-1,0-1 1,0 0 0,0 0-1,-1 0 1,0 0-1,0 0 1,-1 0 0,1 0-1,-1-1 1,0 1-1,-1-1 1,1 0 0,-1 0-1,0 0 1,-7 5-1,-2 1-171,0-2 0,-1 0 0,0 0 0,0-2 0,-1 1 0,0-2-1,-1 0 1,1-1 0,-1 0 0,0-2 0,0 1 0,0-2 0,0 0-1,-19-1 1,34-2 147,1 1 0,-1-1 0,0 0 0,1 1 0,-1-1 0,1 0-1,-1 1 1,1-1 0,-1 0 0,1 0 0,0 1 0,-1-1 0,1 0 0,0 0 0,0 0-1,0 0 1,-1 1 0,1-1 0,0 0 0,0 0 0,0 0 0,0 0 0,0 0 0,1 1-1,-1-1 1,0 0 0,0 0 0,1 0 0,-1 0 0,1 0 0,8-30-5464,4 14-3075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1.516"/>
    </inkml:context>
    <inkml:brush xml:id="br0">
      <inkml:brushProperty name="width" value="0.05" units="cm"/>
      <inkml:brushProperty name="height" value="0.05" units="cm"/>
      <inkml:brushProperty name="color" value="#004F8B"/>
    </inkml:brush>
  </inkml:definitions>
  <inkml:trace contextRef="#ctx0" brushRef="#br0">1 248 11685,'0'0'4298,"4"20"-3457,19 60-342,-22-75-453,1-1 1,0 1-1,0-1 1,1 1-1,-1-1 1,1 0 0,0 0-1,0 0 1,0 0-1,1-1 1,-1 1-1,1-1 1,0 0-1,0 0 1,0 0 0,0 0-1,1-1 1,-1 0-1,1 0 1,6 2-1,2-1 39,0 0 0,0-1 0,0-1 0,1 0 0,17-1 0,-18 0 18,-6 0-62,0-1 0,0 0 1,-1 0-1,1 0 0,0-1 1,-1 0-1,1-1 0,-1 1 0,1-1 1,-1 0-1,0-1 0,-1 1 1,1-1-1,0 0 0,-1-1 1,0 1-1,0-1 0,0 0 1,-1-1-1,0 1 0,0-1 0,0 0 1,0 1-1,-1-2 0,4-8 1,-3 4-65,0 0 0,-1 0 0,0 0-1,0 0 1,-1-1 0,-1 1 0,1-1 0,-2 0 0,0 1 0,0-1 0,-2 0 0,1 1 0,-1-1 0,-6-17 0,5 21-20,0 0 0,-1 1 0,0 0-1,0-1 1,-1 1 0,1 1 0,-2-1 0,1 1 0,-1 0-1,0 0 1,0 0 0,-1 1 0,1 0 0,-1 1 0,0-1 0,-1 1-1,-14-6 1,6 4 5,0 1-1,-1 1 0,0 0 1,0 1-1,0 1 0,0 1 1,-28 1-1,42 0 19,0 0 0,-1 0 0,1 1 0,0-1 0,0 1 0,-1 0 1,1 0-1,0 0 0,0 0 0,0 0 0,0 1 0,0-1 0,0 1 0,0 0 0,1 0 0,-1 0 0,1 0 0,-1 1 0,1-1 0,0 1 0,0-1 0,0 1 0,0 0 0,0 0 1,1 0-1,-1 0 0,1 0 0,0 0 0,0 0 0,0 0 0,0 1 0,0-1 0,1 4 0,-1-1 8,1 0-1,0 0 1,0 0 0,0 0 0,1 0-1,0-1 1,0 1 0,1 0 0,0 0-1,0-1 1,0 1 0,1 0-1,-1-1 1,1 0 0,0 0 0,1 0-1,7 8 1,21 16 108,1-1 1,72 44-1,-70-50 315,-1 1 1,0 2-1,40 40 0,-24-8 51,-49-83-10557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8:51.888"/>
    </inkml:context>
    <inkml:brush xml:id="br0">
      <inkml:brushProperty name="width" value="0.05" units="cm"/>
      <inkml:brushProperty name="height" value="0.05" units="cm"/>
      <inkml:brushProperty name="color" value="#004F8B"/>
    </inkml:brush>
  </inkml:definitions>
  <inkml:trace contextRef="#ctx0" brushRef="#br0">1 105 14102,'0'0'4034,"106"-43"-2241,-71 32-960,0 1-161,-2 1-80,-8 2-272,-6-1-192,-5 3-128,-6 1-416,-3 0-816,-5 0-1058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09.485"/>
    </inkml:context>
    <inkml:brush xml:id="br0">
      <inkml:brushProperty name="width" value="0.05" units="cm"/>
      <inkml:brushProperty name="height" value="0.05" units="cm"/>
      <inkml:brushProperty name="color" value="#004F8B"/>
    </inkml:brush>
  </inkml:definitions>
  <inkml:trace contextRef="#ctx0" brushRef="#br0">46 278 3906,'0'0'9591,"0"11"-9356,2 14 288,2 1 0,1 0 1,1-1-1,1 0 1,1 0-1,1-1 1,20 38-1,-4-6 49,-11-30 5,-8-20 71,-6-19-454,-7-12-462,-1 1-1,-1 1 0,-14-26 1,-5-14-173,22 48 411,0 1 0,-1 0-1,0 0 1,-2 0 0,1 1 0,-2 0-1,1 1 1,-14-13 0,70 100 79,-33-50 11,-8-17-16,-5-7-39,1 1 1,-1 0-1,0 0 1,0-1-1,0 1 1,0 0-1,0 0 1,0 0-1,0 0 0,-1 1 1,1-1-1,-1 0 1,1 2-1,-1-3 14,1-2-103,0 1 39,0 0 1,0 0-1,1-1 1,-1 1 0,0-1-1,0 1 1,0-1-1,0 1 1,0-1 0,-1 1-1,1-1 1,0 0-1,0 0 1,0 1-1,0-2 1,9-18-91,1 1 0,0 1 0,1 0 0,1 1 0,1 0 0,0 1 0,25-21 0,-2-1 111,-32 32 9,0 1 1,1 0-1,0 1 1,0-1-1,0 1 1,0 0-1,1 1 1,-1-1-1,1 1 1,0 1 0,13-4-1,-23 8 19,1 0 0,-1 0 1,0 0-1,1 1 0,0 0 0,-1-1 0,1 1 0,0 0 0,0 0 1,-1 4-1,1-4 6,-18 25 113,2 0 0,1 1-1,2 1 1,0 0 0,2 1-1,-17 64 1,33-140-328,-4 34 128,1 0 0,1 0 0,0 0 0,1 0 0,0 0 0,4-13 0,7-5-6,2 0 0,1 0 0,1 2 0,1 0 0,2 1 0,0 1 0,2 1 0,1 1 0,0 0 0,42-28 0,-62 48-123,11-9 1006,-14 8-61,-10 5-540,-1 2-264,2 1 1,-1-1 0,0 2-1,1-1 1,0 1-1,0 1 1,0 0-1,-8 7 1,-63 62-243,61-57 129,9-8 86,4-3 39,0-1-1,0 0 1,-1 0-1,0-1 1,0 0-1,-8 5 0,13-10-1271,-3 0-1605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11.077"/>
    </inkml:context>
    <inkml:brush xml:id="br0">
      <inkml:brushProperty name="width" value="0.05" units="cm"/>
      <inkml:brushProperty name="height" value="0.05" units="cm"/>
      <inkml:brushProperty name="color" value="#004F8B"/>
    </inkml:brush>
  </inkml:definitions>
  <inkml:trace contextRef="#ctx0" brushRef="#br0">91 1 6339,'0'0'4325,"-19"4"58,12 6-4230,0-1 0,0 1 0,0 0 0,1 0 0,1 0 0,0 1 1,0 0-1,1 0 0,1 0 0,0 1 0,0-1 0,-1 16 0,0 17 62,3 87-1,2-67 248,4 39 10,30 162 0,-23-193-173,75 555 1574,-76-495-1240,-8 204-1,-15-204-500,-1 28 256,13 32-33,0-191-347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14.031"/>
    </inkml:context>
    <inkml:brush xml:id="br0">
      <inkml:brushProperty name="width" value="0.05" units="cm"/>
      <inkml:brushProperty name="height" value="0.05" units="cm"/>
      <inkml:brushProperty name="color" value="#004F8B"/>
    </inkml:brush>
  </inkml:definitions>
  <inkml:trace contextRef="#ctx0" brushRef="#br0">4 8 7924,'0'0'4007,"-2"-6"-3084,1 4 16,0 6-357,5 43 317,3 0 0,1-1 1,2 0-1,18 50 0,-13-46-398,2-2-242,3 10-271,-15-20-5035,-13-51-5043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14.519"/>
    </inkml:context>
    <inkml:brush xml:id="br0">
      <inkml:brushProperty name="width" value="0.05" units="cm"/>
      <inkml:brushProperty name="height" value="0.05" units="cm"/>
      <inkml:brushProperty name="color" value="#004F8B"/>
    </inkml:brush>
  </inkml:definitions>
  <inkml:trace contextRef="#ctx0" brushRef="#br0">0 103 9076,'0'0'1390,"13"-15"-1264,41-45 162,-50 57-204,1 0 0,-1 0 0,1 0 0,0 1 1,0-1-1,0 1 0,0 0 0,0 0 0,0 1 1,1 0-1,-1 0 0,0 0 0,1 1 0,-1-1 1,1 1-1,-1 0 0,1 1 0,-1 0 0,7 1 1,14 0 464,-12-1-393,-1 0 1,1 2-1,0-1 1,-1 2-1,0 0 1,0 0-1,0 1 1,-1 1-1,23 13 1,-20-10-79,0 1-1,-1 0 1,0 2 0,-1-1 0,0 2 0,-1-1 0,14 20-1,-23-28-84,0 1 1,-1-1-1,1 1 0,-1 0 0,0 0 0,0 0 0,-1 0 1,1 1-1,-1-1 0,0 0 0,0 0 0,-1 1 0,0-1 0,0 0 1,0 1-1,-1-1 0,1 0 0,-1 1 0,-2 5 0,0-3-5,0-1-1,0 0 1,0 0 0,-1-1-1,0 1 1,0-1-1,-1 0 1,0 0-1,0 0 1,0 0-1,-1-1 1,-10 8 0,0-1-94,-1 0 0,0-1 0,-1-1 0,0-1 0,-1-1 0,1 0 0,-2-1 0,1-1 0,-1-1 1,0-1-1,0 0 0,-27 0 0,46-4 183,4-5-2995,6-4 170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6.529"/>
    </inkml:context>
    <inkml:brush xml:id="br0">
      <inkml:brushProperty name="width" value="0.05" units="cm"/>
      <inkml:brushProperty name="height" value="0.05" units="cm"/>
      <inkml:brushProperty name="color" value="#F6630D"/>
    </inkml:brush>
  </inkml:definitions>
  <inkml:trace contextRef="#ctx0" brushRef="#br0">0 28 9060,'0'0'3853,"15"-6"-3565,45-15-246,-60 21-42,1 0 0,0 0 0,-1 0-1,1 0 1,-1 0 0,1 0 0,0 0-1,-1 0 1,1 0 0,-1 1 0,1-1-1,0 0 1,-1 0 0,1 1 0,-1-1-1,1 0 1,-1 0 0,1 1-1,-1-1 1,1 1 0,-1-1 0,1 1-1,-1-1 1,1 0 0,-1 1 0,0-1-1,1 1 1,-1 0 0,0-1 0,0 1-1,1-1 1,-1 1 0,0-1 0,0 1-1,0 0 1,0-1 0,1 2 0,-1 28 18,-1-20 16,-1 66 320,0-33-153,2 0 1,6 48-1,-5-86-186,0 0 1,0 0-1,1 0 1,-1 0-1,1 0 0,0-1 1,0 1-1,0 0 1,1-1-1,0 0 1,0 0-1,0 0 0,0 0 1,1 0-1,-1-1 1,1 1-1,0-1 0,0 0 1,0 0-1,1 0 1,-1-1-1,1 0 1,-1 0-1,1 0 0,0 0 1,5 1-1,11 1 94,-1 0-1,1-2 1,0 0-1,39-3 1,-55 1-86,5 0 1,1-1 1,-1 0 0,0-1-1,0 0 1,0-1 0,0 0-1,-1-1 1,1 0 0,-1 0-1,0-1 1,0 0 0,0-1-1,-1 1 1,1-2 0,-2 1-1,1-1 1,-1-1-1,0 1 1,0-1 0,-1 0-1,0-1 1,-1 1 0,1-1-1,-2 0 1,1-1 0,-1 1-1,-1-1 1,0 0 0,0 0-1,-1 0 1,0 0 0,0-19-1,-1 20-17,-2 0-1,1-1 0,-1 1 0,-1 0 0,1 0 1,-2 0-1,-4-13 0,6 19-13,0 0-1,-1 0 1,0 1 0,1-1-1,-1 1 1,0-1-1,0 1 1,0 0 0,-1-1-1,1 1 1,0 0 0,-1 1-1,1-1 1,-1 0-1,0 1 1,0-1 0,1 1-1,-1 0 1,0 0 0,0 0-1,0 0 1,0 1-1,0-1 1,-1 1 0,1 0-1,-4 0 1,5 0-15,0 1 1,0-1-1,0 1 1,1-1-1,-1 1 0,0 0 1,0 0-1,1 0 0,-1 0 1,1 0-1,-1 0 1,1 0-1,-1 0 0,1 1 1,-1-1-1,1 1 1,0-1-1,0 1 0,0-1 1,0 1-1,0 0 1,0-1-1,1 1 0,-1 0 1,-1 3-1,-10 49-123,10-44 140,1-1-1,1 1 1,-1 0 0,2 0 0,-1-1-1,1 1 1,1 0 0,0-1 0,0 1-1,1-1 1,0 0 0,4 10 0,-2-12-33,-1 0 0,1-1 0,0 1 1,0-1-1,0-1 0,1 1 0,0-1 1,0 0-1,1 0 0,0 0 0,-1-1 1,1 0-1,1 0 0,-1-1 0,8 3 1,-2-2-167,-1 0 0,0 0 0,1-1 0,0-1 1,0 0-1,0 0 0,0-2 0,0 1 0,0-2 1,0 0-1,21-4 0,-26 3 9,0 0 1,0-1-1,0 0 0,-1-1 1,1 0-1,-1 0 0,0 0 1,0-1-1,0 0 0,-1 0 1,0-1-1,0 1 0,0-1 1,-1-1-1,0 1 0,0-1 1,0 0-1,-1 0 0,4-9 1,-1-3-171,-1 1 1,0-1-1,4-32 1,-7 35 537,0 0 0,1 0 0,0 1 1,1-1-1,12-24 0,-15 39-59,-1-1 0,0 0 0,1 0 0,-1 1 0,1-1 0,-1 1 0,1-1 0,0 1 0,-1-1 0,1 1 0,0 0 0,0 0 0,0 0 0,0 0 0,0 1 0,0-1 0,0 0 0,0 1 0,1-1 0,-1 1 0,0 0 0,0 0 0,0 0 0,0 0 0,1 0 0,-1 0 0,0 1 0,0-1 0,0 0 0,3 2 0,1 0 126,-1 0 1,1 0-1,-1 1 0,1-1 0,-1 1 0,0 1 0,0-1 1,-1 1-1,9 7 0,-3 1-117,-1-1 0,-1 1 0,0 1-1,-1 0 1,0 0 0,-1 0 0,0 1 0,-1-1 0,-1 1 0,0 1 0,-1-1 0,-1 1-1,0-1 1,0 1 0,-3 28 0,1-38-166,0 0 1,-1-1-1,0 1 0,0 0 0,0 0 0,0-1 0,-1 1 1,0-1-1,0 1 0,0-1 0,-1 0 0,1 0 0,-1 0 1,0 0-1,0 0 0,0-1 0,-1 1 0,1-1 0,-1 0 1,0 0-1,0 0 0,-7 4 0,4-4-45,0 0 0,0 0 1,0 0-1,-1-1 0,1 0 0,0-1 0,-1 0 1,1 0-1,-1 0 0,0-1 0,1 0 0,-1 0 0,1-1 1,-10-2-1,15 3 12,1-1 0,0 1 0,-1-1 0,1 1 0,-1-1 0,1 0 0,0 1-1,-1-1 1,1 0 0,0 0 0,0 0 0,0 0 0,0 0 0,0 0 0,0 0 0,0 0 0,0-1 0,0 1 0,0 0 0,0-1 0,1 1 0,-1 0 0,1-1 0,-1 1 0,1-1 0,-1 1 0,1-1 0,0 1 0,0-1 0,0 1 0,0-1 0,0 1 0,0-1-1,0 1 1,0-1 0,1-1 0,0-1-67,0 1 0,0-1 0,0 1 0,0-1 0,0 1 0,1 0 0,0-1 0,-1 1 0,1 0 0,0 0 0,1 0 0,-1 0 0,5-4 0,2 1 71,0-1 0,1 2-1,0-1 1,0 1 0,0 1 0,1 0-1,-1 0 1,17-3 0,-17 5 349,1 1-1,-1 0 1,0 0 0,0 1 0,1 0-1,-1 1 1,0 0 0,0 1 0,0 0-1,0 0 1,0 1 0,0 1 0,0 0-1,-1 0 1,10 6 0,1 3-175,0-1 0,1-1-1,0-1 1,1-1 0,0-1 0,0-1 0,0 0 0,1-2-1,0-1 1,1-1 0,32 1 0,-54-4-88,1 0 0,0 0 0,-1 0 1,1-1-1,0 1 0,-1-1 0,1 0 0,0 0 0,-1 0 1,1 0-1,-1 0 0,0 0 0,1-1 0,-1 1 1,0-1-1,0 0 0,0 0 0,0 0 0,0 1 0,3-5 1,-3 1-15,1 1 0,0-1 1,-1 0-1,0 0 1,-1 0-1,1 0 0,-1 0 1,0 0-1,0-1 0,1-6 1,-2 3-4,0 1 0,0-1 0,0 0 0,-1 0 0,0 1 0,-1-1 1,0 0-1,0 1 0,-1 0 0,0-1 0,0 1 0,-1 0 0,-5-8 0,2 8 6,-1 0-1,0 1 0,0-1 1,0 1-1,-1 1 1,0 0-1,0 0 0,0 0 1,-1 1-1,0 1 0,0 0 1,-1 0-1,1 1 0,-21-4 1,26 7 57,0-1 1,0 1-1,0 0 1,0 0 0,0 0-1,0 1 1,0 0-1,0 0 1,0 0-1,0 0 1,0 1-1,0 0 1,0 0 0,1 0-1,-1 1 1,1-1-1,0 1 1,0 0-1,0 0 1,0 1-1,0-1 1,1 1 0,-1 0-1,1 0 1,0 0-1,0 0 1,0 1-1,1-1 1,0 1-1,0-1 1,0 1-1,0 0 1,-1 8 0,2-10-42,0 0 1,0 1-1,0-1 1,0 0 0,0 1-1,1-1 1,0 1-1,0-1 1,0 1 0,0-1-1,0 1 1,1-1-1,-1 1 1,1-1 0,0 0-1,0 1 1,0-1-1,1 0 1,-1 0 0,1 0-1,0 0 1,0 0-1,0 0 1,0 0 0,4 4-1,0-3-276,0 0-1,1 0 1,-1-1-1,1 0 1,-1 0 0,1-1-1,0 0 1,0 0-1,0 0 1,0-1-1,12 1 1,26 0-3748,-5-2-1701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15.169"/>
    </inkml:context>
    <inkml:brush xml:id="br0">
      <inkml:brushProperty name="width" value="0.05" units="cm"/>
      <inkml:brushProperty name="height" value="0.05" units="cm"/>
      <inkml:brushProperty name="color" value="#004F8B"/>
    </inkml:brush>
  </inkml:definitions>
  <inkml:trace contextRef="#ctx0" brushRef="#br0">99 301 7668,'0'0'6112,"2"19"-5854,9 60 135,-10-73-304,0 0 0,1 0 1,0-1-1,0 1 1,0-1-1,1 1 0,0-1 1,0 0-1,0 0 1,0 0-1,1-1 0,0 1 1,0-1-1,0 0 1,1 0-1,-1 0 0,1 0 1,0-1-1,0 0 0,0 0 1,0 0-1,1-1 1,-1 0-1,1 0 0,0 0 1,-1-1-1,1 1 1,10 0-1,-7-1-36,-1-1 0,1 1 0,-1-1 0,1-1 1,0 0-1,-1 0 0,1 0 0,-1-1 0,1 0 0,-1-1 0,0 0 0,0 0 0,0-1 0,-1 0 1,1-1-1,-1 1 0,9-9 0,-9 6-21,-1-1 0,0 1 0,-1-2-1,0 1 1,0 0 0,-1-1 0,0 0 0,-1 0 0,1 0 0,-2-1 0,1 1-1,1-20 1,-2 2 23,0 0-1,-2 0 1,-5-40-1,4 59-42,0 0 0,-1 0 1,0 1-1,0-1 0,-1 0 0,0 1 0,-1 0 0,1-1 1,-1 1-1,-1 1 0,1-1 0,-1 1 0,0-1 0,-1 1 0,1 1 1,-1-1-1,0 1 0,-1 0 0,1 1 0,-1-1 0,0 1 0,0 0 1,-8-2-1,-5-2-48,0 1 1,-1 1-1,0 1 1,1 1 0,-1 1-1,-1 1 1,-30 0-1,46 3 13,-1-1 1,1 1-1,-1 1 0,1-1 0,-1 1 0,1 0 1,0 0-1,0 1 0,0-1 0,0 2 0,0-1 1,1 1-1,0-1 0,-1 1 0,1 1 1,1-1-1,-1 1 0,-4 5 0,7-7 20,-1 0 1,1 1-1,0-1 0,0 1 0,0-1 1,0 1-1,1 0 0,0-1 1,-1 1-1,1 0 0,1 0 0,-1 0 1,0 0-1,1 0 0,0 0 1,0 0-1,0 0 0,1 0 0,-1 0 1,1 0-1,0 0 0,0 0 0,0 0 1,1 0-1,-1 0 0,1-1 1,0 1-1,0-1 0,0 1 0,5 4 1,11 12 9,2-2 0,0 0 1,1-1-1,0-1 1,33 18-1,-20-12 100,43 35 0,-62-44-111,0 1 0,-1 1-1,0 0 1,-1 1-1,-1 0 1,-1 1-1,0 0 1,-1 1-1,-1 0 1,0 1-1,6 22 1,-15-39-401,2 1 365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15.529"/>
    </inkml:context>
    <inkml:brush xml:id="br0">
      <inkml:brushProperty name="width" value="0.05" units="cm"/>
      <inkml:brushProperty name="height" value="0.05" units="cm"/>
      <inkml:brushProperty name="color" value="#004F8B"/>
    </inkml:brush>
  </inkml:definitions>
  <inkml:trace contextRef="#ctx0" brushRef="#br0">0 1 9220,'0'0'6635,"5"6"-6195,4 11-316,0 1 0,-1 0 0,-1 1 0,0 0 0,-2 0 0,0 0 0,-1 1 0,1 25 0,-1-16 154,2 0 1,0-1 0,16 42 0,-2-39-122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15.995"/>
    </inkml:context>
    <inkml:brush xml:id="br0">
      <inkml:brushProperty name="width" value="0.05" units="cm"/>
      <inkml:brushProperty name="height" value="0.05" units="cm"/>
      <inkml:brushProperty name="color" value="#004F8B"/>
    </inkml:brush>
  </inkml:definitions>
  <inkml:trace contextRef="#ctx0" brushRef="#br0">0 394 9428,'0'0'2724,"14"-6"-2449,26-10-182,-11 6 7,-1-2 0,33-18 0,-53 26-126,-1-1 0,0 1 0,0-1 0,-1 0 0,0-1 0,0 0 0,0 0 0,0 0 0,-1-1 0,0 0 0,0 0 0,-1 0 0,6-14 0,-7 13-191,0-1 0,-1 0 0,0 0 0,0 0 0,-1 1 0,0-1 0,-1 0 0,0 0 0,-1 0 0,1 0 0,-2 0 0,1 0 0,-1 0 0,-1 0 0,0 1 0,-7-17 0,6 17 608,-1 1 0,0 0 0,0 0 0,0 0 0,-1 0 0,-9-7 2105,13 54-234,0 7-1442,2 0 1,2-1-1,2 1 0,2 0 0,2-1 0,19 60 1,-18-76-576,-5-17-214,-1 0 1,2-1 0,-1 0-1,2 0 1,11 19 391,-15-29-1887,1-20-10579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16.575"/>
    </inkml:context>
    <inkml:brush xml:id="br0">
      <inkml:brushProperty name="width" value="0.05" units="cm"/>
      <inkml:brushProperty name="height" value="0.05" units="cm"/>
      <inkml:brushProperty name="color" value="#004F8B"/>
    </inkml:brush>
  </inkml:definitions>
  <inkml:trace contextRef="#ctx0" brushRef="#br0">0 102 10917,'0'0'2583,"21"-16"-1938,65-51 30,-83 64-611,0 1 0,0 0 0,0 1 0,0-1 0,0 0 0,0 1 0,0 0 0,1 0 0,-1 0 0,0 0 0,6-1 0,-8 2-44,0 1 0,0-1 1,0 0-1,0 0 0,0 0 0,0 0 0,0 1 0,0-1 0,0 1 0,0-1 1,0 1-1,0-1 0,0 1 0,0-1 0,0 1 0,0 0 0,0-1 1,0 1-1,-1 0 0,1 0 0,0 0 0,0 1 0,1 3 59,0 0 0,0 0 0,0 0-1,-1 0 1,0 0 0,0 1 0,-1-1-1,1 11 1,-1-10 67,2 25 216,-1-1 0,-1 1 1,-8 51-1,6-74-347,1 0 0,-2 0 0,1 0 0,-1 0 1,0 0-1,0-1 0,-1 1 0,0-1 0,0 0 0,-1 0 1,0 0-1,0-1 0,-1 0 0,0 0 0,0 0 1,0-1-1,-1 0 0,-13 9 0,20-14-31,-1 0 0,1 1 0,0-1 0,0 0-1,-1 0 1,1 1 0,0-1 0,-1 0 0,1 0 0,0 0 0,-1 1 0,1-1-1,0 0 1,-1 0 0,1 0 0,0 0 0,-1 0 0,1 0 0,0 0-1,-1 0 1,1 0 0,-1 0 0,1 0 0,0 0 0,-1 0 0,1 0-1,0 0 1,-1 0 0,1 0 0,0 0 0,-1-1 0,1 1 0,0 0-1,-1 0 1,1 0 0,0-1 0,-1 1 0,1 0 0,0 0 0,0-1-1,-1 1 1,1 0 0,0-1 0,0 1 0,0 0 0,-1-1 0,1 1-1,0 0 1,0-1 0,0 1 0,0 0 0,0-1 0,0 1 0,0 0-1,0-1 1,0 1 0,0 0 0,0-1 0,0 1 0,0-1 0,0 1 0,0-1-1,0 0-1,0 0 0,0 0-1,1 0 1,-1 0 0,0 0-1,0 1 1,1-1 0,-1 0 0,1 0-1,-1 0 1,0 0 0,1 0-1,0 1 1,-1-1 0,1 0-1,0 0 1,-1 1 0,1-1-1,0 0 1,0 1 0,-1-1 0,3 0-1,10-1 129,1 1 0,-1 0 0,1 1-1,0 1 1,-1 0 0,1 0 0,-1 2 0,0 0 0,1 0-1,-1 1 1,12 6 0,29 6 704,-52-15-788,0-1 0,0 0-1,0 0 1,0 0 0,0 0 0,0 0 0,0-1 0,0 1 0,0-1-1,-1 1 1,1-1 0,0 0 0,0 1 0,0-1 0,-1 0 0,1 0-1,0 0 1,-1 0 0,1-1 0,-1 1 0,1 0 0,-1-1 0,0 1-1,1-1 1,-1 1 0,2-4 0,28-54-4171,-23 42 87,0 1-1755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21.857"/>
    </inkml:context>
    <inkml:brush xml:id="br0">
      <inkml:brushProperty name="width" value="0.05" units="cm"/>
      <inkml:brushProperty name="height" value="0.05" units="cm"/>
      <inkml:brushProperty name="color" value="#004F8B"/>
    </inkml:brush>
  </inkml:definitions>
  <inkml:trace contextRef="#ctx0" brushRef="#br0">1 0 80,'0'0'5154,"0"17"2447,0 54-6854,3 15-76,4 0-1,3 0 1,4-1-1,4 0 1,29 82-1,43 119-45,-81-264-585,0-1 1,2 0 0,1 0-1,0-1 1,1-1-1,2 0 1,-1 0 0,2-2-1,29 26 1,-14-17-1,0-2 1,2-1-1,0-2 1,70 33-1,-70-41-20,1-1 0,1-1 0,0-2 0,0-1 0,62 4 0,183-7 91,-164-6-107,131-21 92,-28 1-166,30-5 149,-1-1-48,599 9 97,-418 21-134,382-5 583,-289-24-432,-293 12 75,435-10 367,229 22 865,-875 1-1346,1-1 1,-1-1 0,20-5 0,-20 3-48,0 2 0,1 0 1,21 0-1,-40 2-543,-11-5-6393,-13-2-2479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26.510"/>
    </inkml:context>
    <inkml:brush xml:id="br0">
      <inkml:brushProperty name="width" value="0.05" units="cm"/>
      <inkml:brushProperty name="height" value="0.05" units="cm"/>
      <inkml:brushProperty name="color" value="#004F8B"/>
    </inkml:brush>
  </inkml:definitions>
  <inkml:trace contextRef="#ctx0" brushRef="#br0">0 162 1265,'0'0'4594,"3"-3"-3727,6-3-316,-1 1 1,0 0 0,1 0-1,0 0 1,0 1-1,0 1 1,1-1 0,-1 2-1,1-1 1,0 1 0,0 1-1,10-1 1,28-1-164,61 4 0,-44 1 485,598-32 261,-559 23-1093,288-33 315,-241 22-309,301 1 0,-426 19-36,-1 1 1,0 1 0,0 2-1,29 9 1,-2-1 18,-13-1-38,0 1 0,0 2 0,-2 1 0,0 2 0,-1 2 0,-1 1 0,-1 2 0,-1 1 0,56 56 0,-80-71 19,0 1-1,-1 0 1,-1 0 0,0 1 0,0-1 0,-1 2 0,-1-1 0,0 1 0,0 0 0,2 16 0,3 20 89,6 74 0,-6-35 73,33 282 193,4 280 709,-69-97-160,-16-261-173,-21 52 877,54-317-1291,5-27-403,-1 0-356,1 0 165,-1 0 0,0 0 0,0 0-1,0 0 1,0 0 0,0 0 0,0 0 0,0-1 0,1 1 0,-1 0 0,0-1 0,0 1 0,0 0 0,1-1-1,-1 1 1,0-1 0,0 1 0,1-1 0,-1 1 0,0-1 0,0-1 0,-13-20-7143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27.918"/>
    </inkml:context>
    <inkml:brush xml:id="br0">
      <inkml:brushProperty name="width" value="0.05" units="cm"/>
      <inkml:brushProperty name="height" value="0.05" units="cm"/>
      <inkml:brushProperty name="color" value="#004F8B"/>
    </inkml:brush>
  </inkml:definitions>
  <inkml:trace contextRef="#ctx0" brushRef="#br0">0 247 5202,'0'0'1305,"3"-4"-507,15-14 9572,-13 13-11128,7-6 771,1 0-1,1 1 1,-1 1-1,2 0 1,-1 1 0,1 0-1,1 1 1,-1 1 0,1 0-1,21-4 1,18-2 107,96-9 0,407-7 1094,-296 11-89,-96 4-751,20-1-172,160-5 316,-23 20 982,-318 4-2088,-26-2-15883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0.209"/>
    </inkml:context>
    <inkml:brush xml:id="br0">
      <inkml:brushProperty name="width" value="0.05" units="cm"/>
      <inkml:brushProperty name="height" value="0.05" units="cm"/>
      <inkml:brushProperty name="color" value="#004F8B"/>
    </inkml:brush>
  </inkml:definitions>
  <inkml:trace contextRef="#ctx0" brushRef="#br0">0 0 64,'0'0'7257,"5"17"-5734,63 307 5592,-64-283-6683,1 6-655,0-17-6127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0.839"/>
    </inkml:context>
    <inkml:brush xml:id="br0">
      <inkml:brushProperty name="width" value="0.05" units="cm"/>
      <inkml:brushProperty name="height" value="0.05" units="cm"/>
      <inkml:brushProperty name="color" value="#004F8B"/>
    </inkml:brush>
  </inkml:definitions>
  <inkml:trace contextRef="#ctx0" brushRef="#br0">0 51 6515,'0'0'2028,"11"-8"-1818,35-26 396,-43 33-526,0 0 1,0-1-1,-1 1 1,1 0-1,0 1 1,0-1-1,0 0 1,0 1-1,0 0 1,0-1-1,0 1 1,0 0-1,0 1 1,0-1-1,0 1 1,0-1-1,0 1 1,0 0-1,0 0 1,0 0-1,-1 0 1,1 1-1,0-1 1,-1 1-1,1-1 1,-1 1-1,1 0 1,-1 0-1,0 0 1,0 0-1,0 1 1,0-1-1,2 5 1,2 0 63,-1 0 1,-1 1 0,1 0-1,-1-1 1,-1 2 0,1-1-1,-1 0 1,-1 1 0,3 12-1,-4-18-159,-1 1 1,0-1-1,0 0 0,0 0 0,0 1 0,0-1 1,-1 0-1,1 0 0,-1 0 0,0 0 1,0 1-1,0-1 0,0 0 0,0-1 0,-1 1 1,0 0-1,1 0 0,-1-1 0,0 1 0,-4 3 1,3-3-107,-1-1 0,0 1 0,0-1 1,-1 0-1,1 0 0,0 0 0,-1 0 1,1-1-1,-1 0 0,1 0 1,-1 0-1,0-1 0,-8 1 0,9-1-199,-1 1-1,1-1 1,0 0-1,0 0 1,-1 0-1,1-1 0,0 0 1,0 0-1,-1 0 1,-4-2-1,8 2 256,-1-1 0,1 1 0,-1-1 1,1 0-1,0 0 0,0 1 0,0-1 0,0 0 0,0 0 0,0 0 0,1 0 0,-1 0 0,0-1 0,1 1 0,0 0 1,0 0-1,-1 0 0,1 0 0,0 0 0,1-1 0,-1-2 0,1 2 155,-1 0 0,1 0 0,0 0 0,0 0 0,0 0 0,0 0 0,0 0 0,1 1 0,-1-1 0,1 0 0,0 1 0,0-1 1,0 1-1,0 0 0,0-1 0,0 1 0,1 0 0,-1 0 0,1 0 0,-1 1 0,1-1 0,0 1 0,-1-1 0,1 1 0,0 0 0,0 0 0,0 0 0,0 1 0,5-1 0,6-3 533,1 2-1,0 0 0,1 1 1,25 1-1,-38 0-650,1 1 0,0 0 0,-1 0 0,1 1-1,-1-1 1,1 1 0,-1-1 0,0 1 0,1 0-1,-1 1 1,0-1 0,0 0 0,-1 1 0,1 0-1,0 0 1,-1-1 0,0 1 0,0 1 0,0-1 0,0 0-1,0 0 1,0 1 0,-1-1 0,0 1 0,0 0-1,0-1 1,0 1 0,0 0 0,0 6 0,-8-27-31,5 2 477,1 0 0,0-1 0,1 1-1,2-18 1,-2 29-427,1 1 0,0-1 1,0 0-1,0 1 0,0-1 0,1 0 0,-1 1 0,1 0 0,0-1 0,0 1 0,0 0 0,3-4 0,-3 5-203,0 1 0,0 0-1,-1-1 1,1 1-1,0 0 1,0 0-1,0 0 1,0 0 0,1 0-1,-1 0 1,0 1-1,0-1 1,4 0-1,1 1-4968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1.251"/>
    </inkml:context>
    <inkml:brush xml:id="br0">
      <inkml:brushProperty name="width" value="0.05" units="cm"/>
      <inkml:brushProperty name="height" value="0.05" units="cm"/>
      <inkml:brushProperty name="color" value="#004F8B"/>
    </inkml:brush>
  </inkml:definitions>
  <inkml:trace contextRef="#ctx0" brushRef="#br0">0 137 9941,'0'0'5674,"17"5"-4951,7 3-498,0-1 0,1-2 1,0 0-1,44 2 0,-68-7-224,0 0-1,1 0 1,-1 0 0,0-1 0,0 1-1,1 0 1,-1-1 0,0 1-1,0 0 1,0-1 0,0 0-1,0 1 1,0-1 0,0 0 0,0 1-1,0-1 1,0 0 0,0 0-1,0 0 1,0 0 0,0 0 0,-1 0-1,1 0 1,1-2 0,-1 0-94,0 0 1,0 0 0,0-1-1,0 1 1,0 0 0,-1-1 0,0 1-1,1-1 1,-2-4 0,1 2-92,0 1 1,-1-1 0,0 1 0,0-1 0,0 1 0,-1 0-1,0 0 1,0-1 0,0 1 0,-1 0 0,1 0-1,-6-6 1,3 6 162,0 1 0,0 0 0,0 0 1,-1 0-1,0 1 0,0 0 0,0 0 0,0 0 0,0 1 0,0 0 0,-1 0 0,1 0 0,-1 1 0,0 0 0,1 1 1,-8-1-1,10 1 48,1 0 1,0 1-1,0-1 1,0 1-1,-1-1 1,1 1-1,0 0 1,0 0-1,0 1 1,0-1 0,0 1-1,1-1 1,-1 1-1,0 0 1,1 0-1,-1 0 1,1 0-1,-1 0 1,1 1-1,0-1 1,0 1-1,0 0 1,1-1 0,-1 1-1,1 0 1,-1 0-1,1 0 1,0 0-1,0 0 1,0 0-1,0 0 1,1 1-1,0-1 1,-1 3-1,1-2-14,-1-1 0,1 0 0,-1 0 0,1 0-1,0 0 1,0 0 0,1 0 0,-1 0-1,1 0 1,-1 0 0,1 0 0,0 0 0,0 0-1,1 0 1,-1 0 0,0 0 0,1-1 0,0 1-1,-1 0 1,3 2 0,0-4-250,-1 1 1,0 0-1,1 0 1,-1-1-1,0 0 1,1 0-1,0 0 1,-1 0-1,1 0 1,0-1-1,-1 0 1,1 0-1,0 0 1,-1 0-1,1 0 1,0-1-1,3 0 1,13-6-2656,-2-10-1844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6.917"/>
    </inkml:context>
    <inkml:brush xml:id="br0">
      <inkml:brushProperty name="width" value="0.05" units="cm"/>
      <inkml:brushProperty name="height" value="0.05" units="cm"/>
      <inkml:brushProperty name="color" value="#F6630D"/>
    </inkml:brush>
  </inkml:definitions>
  <inkml:trace contextRef="#ctx0" brushRef="#br0">1 316 6755,'0'0'4837,"0"9"-2665,-1-13-2190,1 0 0,1 0 1,-1 0-1,0-1 0,1 1 1,0 0-1,0 0 1,0 0-1,1 0 0,-1 0 1,1 0-1,0 0 0,0 1 1,1-1-1,-1 1 0,1-1 1,-1 1-1,1 0 0,6-5 1,-4 5 61,0 0 1,0 0-1,0 0 1,0 1-1,1 0 0,-1 0 1,1 1-1,0-1 1,-1 1-1,1 0 1,0 1-1,0 0 1,10 0-1,1 2 274,0 0 0,-1 1 0,31 10-1,-32-8-205,1 0 0,0-2 0,0 0-1,28 2 1,-43-6-98,0 1 0,0 0-1,0-1 1,0 1 0,0-1 0,0 0-1,0 1 1,0-1 0,0 0 0,-1 1-1,1-1 1,0 0 0,0 0-1,-1 0 1,1 0 0,-1 1 0,1-1-1,-1 0 1,1 0 0,-1 0-1,1 0 1,-1 0 0,0-1 0,1 1-1,-1 0 1,0 0 0,0 0 0,0 0-1,0-2 1,2-40-201,-3 36 122,1-96-1481,0 34-4228,0 57 481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1.593"/>
    </inkml:context>
    <inkml:brush xml:id="br0">
      <inkml:brushProperty name="width" value="0.05" units="cm"/>
      <inkml:brushProperty name="height" value="0.05" units="cm"/>
      <inkml:brushProperty name="color" value="#004F8B"/>
    </inkml:brush>
  </inkml:definitions>
  <inkml:trace contextRef="#ctx0" brushRef="#br0">0 0 6275,'0'0'8772,"19"140"-7892,-11-91-143,0-7-449,1-6-160,-3-6-48,0-10-80,-4-3-112,-2-6-817,0-5-1424,-14-6-7203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1.952"/>
    </inkml:context>
    <inkml:brush xml:id="br0">
      <inkml:brushProperty name="width" value="0.05" units="cm"/>
      <inkml:brushProperty name="height" value="0.05" units="cm"/>
      <inkml:brushProperty name="color" value="#004F8B"/>
    </inkml:brush>
  </inkml:definitions>
  <inkml:trace contextRef="#ctx0" brushRef="#br0">1 87 12582,'0'0'3393,"114"-38"-3393,-71 27-656,5 0-1265,1-2-960,-3 0-2081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2.310"/>
    </inkml:context>
    <inkml:brush xml:id="br0">
      <inkml:brushProperty name="width" value="0.05" units="cm"/>
      <inkml:brushProperty name="height" value="0.05" units="cm"/>
      <inkml:brushProperty name="color" value="#004F8B"/>
    </inkml:brush>
  </inkml:definitions>
  <inkml:trace contextRef="#ctx0" brushRef="#br0">114 1 10229,'0'0'2910,"0"11"-1690,17 236 2829,-18-247-4129,1 1 0,-1 0 0,1-1-1,-1 1 1,0-1 0,1 1 0,-1-1-1,0 1 1,1-1 0,-1 0 0,0 1-1,0-1 1,1 0 0,-1 1 0,0-1-1,0 0 1,1 0 0,-1 0 0,0 0-1,0 0 1,0 0 0,1 0 0,-1 0-1,0 0 1,-1 0 0,-31 0-946,26-1 764,-60 1 152,66 4 216,0-1 1,0 1-1,1 0 0,-1-1 0,1 1 1,0 0-1,0-1 0,0 1 0,1 0 0,1 4 1,0-4-47,0 0 1,1 0-1,0 0 1,0-1 0,0 0-1,0 1 1,1-1-1,-1 0 1,1 0-1,0-1 1,0 1 0,0-1-1,0 0 1,0 0-1,0 0 1,0-1-1,1 1 1,4 0 0,7 2 70,-1-1 0,1 0 0,31 1 0,-32-4-93,0 0 0,1 0 0,-1-2 0,0 0 0,0-1 0,0 0 0,0-1 0,0-1 0,-1 0 0,0-1 0,0-1-1,0 0 1,-1-1 0,0 0 0,-1-1 0,0-1 0,20-19 0,-24 21-3,0 0 0,-1 0 1,0-1-1,-1 0 0,10-17 0,-14 22-96,0 0 0,0-1 1,-1 1-1,1-1 0,-1 1 0,0-1 1,0 1-1,0-1 0,-1 0 1,0 0-1,0 1 0,0-1 0,0 0 1,-1 1-1,0-1 0,-1-5 0,1 8 47,-1 0 0,0-1 0,0 1 0,1 0 0,-1 0 0,-1 0 0,1 0 0,0 0 0,0 1 0,-1-1 0,1 1-1,-1-1 1,1 1 0,-1 0 0,0 0 0,1 0 0,-1 0 0,0 1 0,0-1 0,0 1 0,-3-1 0,2 1 52,0-1 0,0 0 1,0 1-1,0 0 1,0 0-1,0 0 1,0 1-1,-1 0 1,1-1-1,0 1 0,0 0 1,1 1-1,-1-1 1,-7 4-1,6 0 30,1 1 0,-1-1 0,1 1 0,0 0 0,0 0 0,1 0-1,0 0 1,0 1 0,0-1 0,1 1 0,0 0 0,0 0 0,1 0 0,0 0 0,-1 9 0,1-10-39,1 0 0,-1 0 0,1 0 0,0 1 0,1-1 1,0 0-1,0 0 0,0 0 0,1 0 0,-1 0 0,1 0 1,1 0-1,-1-1 0,1 1 0,0-1 0,0 1 0,6 5 1,5 1-267,0-1 1,0 0 0,23 11 0,1 2-2197,-24-12-907,-11 0-1959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3.106"/>
    </inkml:context>
    <inkml:brush xml:id="br0">
      <inkml:brushProperty name="width" value="0.05" units="cm"/>
      <inkml:brushProperty name="height" value="0.05" units="cm"/>
      <inkml:brushProperty name="color" value="#004F8B"/>
    </inkml:brush>
  </inkml:definitions>
  <inkml:trace contextRef="#ctx0" brushRef="#br0">59 165 7347,'0'0'5283,"-2"19"-3522,-10 160 2158,12-404-10482,1 215 6398,0-1 1,0 1-1,1 0 1,0 0-1,1 0 1,0 0 0,6-12-1,-8 19 306,0 0 1,0 1-1,0-1 0,1 1 1,-1 0-1,1-1 0,-1 1 1,1 0-1,0 0 0,0 0 1,0 0-1,0 0 0,0 0 1,1 1-1,-1-1 0,0 1 1,1-1-1,-1 1 0,1 0 1,0 0-1,-1 0 0,1 1 1,0-1-1,0 0 0,-1 1 1,1 0-1,0 0 0,0 0 1,0 0-1,-1 0 0,6 1 1,-7 0-109,1 0 1,-1-1-1,0 1 1,0 0-1,1 0 1,-1 0-1,0 0 1,0 0-1,0 0 1,0 0 0,0 0-1,0 1 1,0-1-1,-1 0 1,1 1-1,0-1 1,-1 0-1,1 1 1,-1-1-1,1 1 1,-1-1 0,0 1-1,0-1 1,1 2-1,1 42 153,-2-39-143,0 3-43,0 1 1,0-1 0,-1 0-1,-1 1 1,1-1 0,-2 0-1,1 0 1,-1 0 0,-5 11-1,4-15-102,1 0 0,0 0-1,-1 0 1,0 0 0,0-1 0,-1 0-1,1 0 1,-1 0 0,0 0-1,0-1 1,0 0 0,0 0-1,-1 0 1,1-1 0,-11 4 0,13-5-32,0 0 0,0 0 1,0 0-1,0 0 1,0 0-1,0-1 1,0 0-1,0 1 1,0-1-1,-1 0 0,1 0 1,-5-2-1,7 2 114,-1-1 0,1 0 0,0 0 0,0 0 0,0 0 0,0 0 0,0 0 0,0-1 0,0 1 0,1 0 1,-1 0-1,0-1 0,1 1 0,-1 0 0,0-1 0,1 1 0,0-1 0,-1 1 0,1 0 0,0-1 0,0 1 0,0-1 0,0 1 0,0-1 0,0 1 0,0-3 0,0 3 68,0 0 0,0 0 0,0 0 0,-1-1 0,1 1 0,0 0 0,0 0 0,1 0 0,-1-1 0,0 1 1,0 0-1,1 0 0,-1 0 0,0 0 0,1 0 0,-1 0 0,1 0 0,-1-1 0,1 2 0,0-1 0,0 0 0,-1 0 0,1 0 0,0 0 0,0 0 0,0 0 0,0 1 1,0-1-1,0 0 0,0 1 0,0-1 0,0 1 0,0-1 0,0 1 0,0 0 0,0-1 0,0 1 0,1 0 0,-1 0 0,0 0 0,0 0 0,0 0 0,1 0 0,-1 0 0,0 0 1,0 0-1,2 1 0,1 0 189,0 1-1,0-1 1,0 1 0,0 0 0,0 0 0,-1 0 0,1 1 0,-1-1 0,0 1 0,1 0 0,-1 0-1,4 5 1,21 32 852,-9-12-881,31 35 0,-30-51-1835,3-10-4318,-23-2 5890,13 0-5289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3.437"/>
    </inkml:context>
    <inkml:brush xml:id="br0">
      <inkml:brushProperty name="width" value="0.05" units="cm"/>
      <inkml:brushProperty name="height" value="0.05" units="cm"/>
      <inkml:brushProperty name="color" value="#004F8B"/>
    </inkml:brush>
  </inkml:definitions>
  <inkml:trace contextRef="#ctx0" brushRef="#br0">17 103 8228,'0'0'7795,"14"112"-7603,-5-79-192,1-3-64,0-7-1680,1-10-1346</inkml:trace>
  <inkml:trace contextRef="#ctx0" brushRef="#br0" timeOffset="1">0 1 4434,'0'0'6019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4.111"/>
    </inkml:context>
    <inkml:brush xml:id="br0">
      <inkml:brushProperty name="width" value="0.05" units="cm"/>
      <inkml:brushProperty name="height" value="0.05" units="cm"/>
      <inkml:brushProperty name="color" value="#004F8B"/>
    </inkml:brush>
  </inkml:definitions>
  <inkml:trace contextRef="#ctx0" brushRef="#br0">0 92 9380,'0'0'6822,"22"2"-6118,-4 0-551,122 7 1167,-139-10-1307,1 1 1,0-1-1,0 1 0,-1-1 0,1 0 0,-1 0 1,1 1-1,0-1 0,-1 0 0,0 0 1,1-1-1,-1 1 0,0 0 0,1 0 1,-1-1-1,0 1 0,0-1 0,0 1 1,0-1-1,0 1 0,0-1 0,-1 1 1,1-1-1,-1 0 0,1 0 0,-1 1 0,1-1 1,-1 0-1,0 0 0,0-2 0,1 2-56,-1 0-1,0 0 1,1 0-1,-1-1 1,0 1-1,0 0 1,0 0-1,-1 0 1,1 0-1,0 0 1,-1 0-1,1 0 1,-1 0-1,0 0 1,0 0-1,0 0 1,0 0-1,0 0 1,0 0-1,0 0 1,-1 1-1,1-1 0,0 1 1,-4-3-1,2 2 27,-1 0 0,0 0 0,0 1-1,0 0 1,0 0 0,0 0-1,0 0 1,0 1 0,-1-1-1,1 1 1,0 0 0,0 0-1,0 1 1,0-1 0,-1 1 0,1 0-1,0 0 1,0 0 0,0 1-1,1-1 1,-1 1 0,0 0-1,-5 4 1,5-3 25,0 1 0,1 0 0,0-1 0,-1 1 0,1 1 0,1-1 0,-1 0 0,1 1 0,-1-1 0,1 1 0,1 0 0,-1 0 0,1 0 0,-1 0-1,2 0 1,-1 0 0,0 0 0,1 10 0,0-9 29,0 0 0,1-1 0,0 1 0,0 0 0,0 0-1,1 0 1,0-1 0,0 1 0,0-1 0,0 1 0,1-1 0,0 0-1,0 0 1,1 0 0,-1-1 0,1 1 0,0-1 0,0 0-1,1 0 1,-1 0 0,1 0 0,0-1 0,0 0 0,0 0 0,0 0-1,1-1 1,-1 0 0,1 0 0,-1 0 0,1 0 0,10 0 0,-14-1-48,1-1 1,0 0 0,0 0 0,-1 0 0,1 0 0,0 0 0,0-1 0,0 1 0,-1-1 0,1 0 0,0 0 0,-1 0 0,1 0 0,-1 0 0,1-1 0,-1 1 0,0-1 0,1 1 0,-1-1 0,0 0 0,0 0 0,3-4 0,3-4-260,-1-1 0,0 0 1,-1 0-1,5-13 1,-8 16 274,0 1 1,1-1 0,-1 1 0,2 0-1,-1 0 1,1 1 0,0-1 0,0 1 0,1 0-1,8-8 1,-12 13 84,0 0 1,1 0-1,-1 0 0,0 0 0,0 0 0,0 1 1,1-1-1,-1 0 0,0 1 0,1 0 1,-1 0-1,1-1 0,-1 2 0,0-1 0,1 0 1,-1 0-1,0 1 0,1-1 0,-1 1 1,3 1-1,-1 0-6,0 0 0,0 0 0,0 1 0,0 0 0,0-1 1,-1 2-1,0-1 0,1 0 0,-1 1 0,2 3 0,1 1-20,-1-1 0,0 1 0,-1 1 0,0-1 0,0 1 0,-1-1 0,0 1 0,0 0 0,2 17 0,-5-24-59,0 1-1,0-1 0,0 1 1,0-1-1,0 0 0,-1 1 0,1-1 1,-1 1-1,0-1 0,0 0 0,1 1 1,-1-1-1,-1 0 0,1 0 1,0 0-1,-1 0 0,1 0 0,-1 0 1,1 0-1,-1 0 0,0-1 1,0 1-1,0-1 0,0 1 0,0-1 1,0 0-1,0 0 0,-4 2 0,-3 0-247,1-1-1,-1 0 0,0 0 1,1-1-1,-1 0 0,-17 0 0,25-2 154,1 1 0,-1-1 1,0 1-1,1-1 0,-1 0 0,0 0 0,1 1 0,-1-1 0,1 0 0,0 0 0,-1 0 0,1 0 0,0 1 0,-1-1 0,1 0 0,0 0 0,0 0 0,0 0 0,-1 0 0,1 0 0,0 0 0,1 0 0,-1 0 1,0-1-1,3-26-6500,5 16 51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4.585"/>
    </inkml:context>
    <inkml:brush xml:id="br0">
      <inkml:brushProperty name="width" value="0.05" units="cm"/>
      <inkml:brushProperty name="height" value="0.05" units="cm"/>
      <inkml:brushProperty name="color" value="#004F8B"/>
    </inkml:brush>
  </inkml:definitions>
  <inkml:trace contextRef="#ctx0" brushRef="#br0">0 0 9476,'0'0'4549,"4"5"-4146,1 3-204,0 1 1,-1-1 0,0 1-1,0-1 1,-1 1-1,0 0 1,0 0-1,-1 1 1,-1-1-1,2 18 1,-3 111 1317,-2-75-1086,2-19-207,0-44-178,16-7 167,56-52-70,80-57 136,-132 105-120,-14 8-199,0 0 0,-1 0 0,0 0 0,0 0 0,0-1 0,0 0 0,0 0 0,6-7 0,-11 11-98,0 0-1,0 0 0,0-1 1,0 1-1,0 0 0,0 0 1,0 0-1,0-1 0,0 1 1,0 0-1,0 0 0,0 0 1,0-1-1,0 1 0,0 0 0,0 0 1,0 0-1,0-1 0,0 1 1,-1 0-1,1 0 0,0 0 1,0 0-1,0-1 0,0 1 1,-2-1-1249,2 1 1248,0 0 0,0 0 1,0 0-1,-1 0 0,1 0 1,0-1-1,0 1 0,0 0 1,-1 0-1,1 0 0,0 0 1,0 0-1,-1 0 0,1 1 0,0-1 1,0 0-1,0 0 0,-1 0 1,1 0-1,0 0 0,0 0 1,-1 0-1,-2 0-1254,-19-3-8211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4.925"/>
    </inkml:context>
    <inkml:brush xml:id="br0">
      <inkml:brushProperty name="width" value="0.05" units="cm"/>
      <inkml:brushProperty name="height" value="0.05" units="cm"/>
      <inkml:brushProperty name="color" value="#004F8B"/>
    </inkml:brush>
  </inkml:definitions>
  <inkml:trace contextRef="#ctx0" brushRef="#br0">1 1 7555,'0'0'10453,"12"112"-9460,-3-90-401,-5-2-320,0-5-224,0-3 128,-4-3-176,2-5-80,-2-3-512,0 1-849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5.299"/>
    </inkml:context>
    <inkml:brush xml:id="br0">
      <inkml:brushProperty name="width" value="0.05" units="cm"/>
      <inkml:brushProperty name="height" value="0.05" units="cm"/>
      <inkml:brushProperty name="color" value="#004F8B"/>
    </inkml:brush>
  </inkml:definitions>
  <inkml:trace contextRef="#ctx0" brushRef="#br0">0 172 8868,'0'0'3247,"20"-5"-2049,0 0-955,16-4 765,0-1-1,52-22 0,-84 30-972,-1 1 0,0-1 1,0 1-1,1-1 0,-1 0 0,0 0 0,-1 0 0,1 0 0,0-1 0,-1 1 0,1-1 0,-1 0 1,0 0-1,0 0 0,0 0 0,0 0 0,0 0 0,-1 0 0,0-1 0,1 1 0,-1 0 0,0-1 1,-1 1-1,1-1 0,-1 1 0,1-1 0,-1 0 0,0 1 0,0-1 0,-1 1 0,0-5 0,1 7-89,-1 0 0,0 0 0,1 0 0,-1 0 0,0 1 0,0-1 0,0 0 0,0 0 0,0 0 0,1 1 0,-1-1-1,0 1 1,-1-1 0,1 1 0,0-1 0,0 1 0,0-1 0,0 1 0,0 0 0,0 0 0,-1-1 0,1 1 0,-2 0 0,-32-1-761,31 1 694,-3 0 118,0 0 0,1 1-1,-1-1 1,0 2-1,0-1 1,1 1 0,-1 0-1,1 0 1,0 1 0,0 0-1,-1 0 1,-10 8-1,14-8 117,-1 0 0,1 0-1,-1 1 1,1-1 0,0 1-1,0 0 1,1 0 0,-1 0-1,1 0 1,0 0 0,0 1-1,0-1 1,1 1 0,0-1-1,-1 1 1,1 0-1,1-1 1,-1 1 0,1 7-1,0-8-10,0 0-1,0-1 0,0 1 1,1 0-1,0 0 0,-1-1 1,1 1-1,1 0 0,-1-1 1,0 1-1,1-1 0,0 1 1,0-1-1,0 0 0,0 0 1,0 0-1,6 5 0,-2-3 25,1 0-1,0-1 1,0 0-1,0 0 1,0 0-1,1-1 1,12 4-1,5-1 11,1 0-1,-1-2 0,1-1 0,0-1 0,37-2 0,-46-5-1044,-12-5-5009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6.910"/>
    </inkml:context>
    <inkml:brush xml:id="br0">
      <inkml:brushProperty name="width" value="0.05" units="cm"/>
      <inkml:brushProperty name="height" value="0.05" units="cm"/>
      <inkml:brushProperty name="color" value="#004F8B"/>
    </inkml:brush>
  </inkml:definitions>
  <inkml:trace contextRef="#ctx0" brushRef="#br0">156 206 10005,'0'0'3844,"-3"-14"-3102,-11-41-38,13 53-658,0 1 0,1 0 0,-1-1 0,0 1 1,0 0-1,0-1 0,0 1 0,0 0 0,0 0 0,0 0 0,0 0 0,0 0 1,-1 0-1,1 0 0,0 0 0,-1 0 0,1 1 0,0-1 0,-1 1 0,1-1 1,-1 1-1,1-1 0,-1 1 0,1 0 0,-1 0 0,0 0 0,1 0 0,-1 0 0,-1 0 1,-1 0-30,0 1 0,0-1 0,0 1 0,0 0 0,0 0 0,0 0 0,0 1 0,-3 1 0,2 1 22,0 0 0,1 0 1,-1 0-1,1 1 0,0 0 0,0 0 1,0 0-1,1 0 0,0 0 1,0 1-1,0 0 0,1-1 1,-1 1-1,1 0 0,1 0 0,-1 0 1,1 0-1,0 0 0,0 9 1,1-9-9,-1 0 1,1 0 0,1 0 0,-1 0 0,1 0-1,0 0 1,0 0 0,1 0 0,-1 0 0,1 0-1,1-1 1,-1 1 0,1-1 0,0 1 0,0-1-1,1 0 1,-1 0 0,1-1 0,7 8 0,-4-7-25,0-1 0,0 1 0,1-1 0,-1 0 1,1-1-1,0 0 0,0 0 0,0-1 0,0 0 1,1 0-1,-1-1 0,1 0 0,-1 0 0,1-1 1,-1 0-1,15-3 0,-19 3-76,1-1 1,-1 0-1,0-1 0,1 1 1,-1-1-1,0 1 1,0-1-1,0 0 0,0-1 1,-1 1-1,1-1 0,0 0 1,-1 0-1,0 0 1,0 0-1,0 0 0,0-1 1,0 1-1,-1-1 1,1 0-1,-1 0 0,0 0 1,0 0-1,-1 0 0,1 0 1,-1-1-1,0 1 1,0 0-1,0-1 0,-1 1 1,0-1-1,0-6 0,1 2-204,-1-19-1147,0 27 1449,0 0 1,0 0-1,0 0 0,0 1 0,0-1 0,0 0 1,0 0-1,0 0 0,-1 1 0,1-1 0,0 0 1,-1 0-1,1 0 0,0 1 0,-1-1 0,1 0 1,-1 1-1,1-1 0,-1 0 0,1 1 0,-1-1 1,0 1-1,1-1 0,-2 0 0,2 4-31,1 0-1,-1 0 0,1-1 1,0 1-1,0 0 0,0 0 1,0-1-1,0 1 0,1-1 1,2 4-1,0-1 53,0-1 0,0 1 0,1-1 1,-1 0-1,1-1 0,0 1 0,0-1 0,1 0 0,-1 0 1,8 3-1,-9-5-20,0 1 1,0-1-1,0 0 1,0 0-1,1 0 1,-1 0-1,0-1 1,0 1 0,1-1-1,-1 0 1,0-1-1,0 1 1,1-1-1,-1 0 1,6-2-1,-8 2-27,0 0-1,0 0 0,0-1 0,0 1 0,0-1 0,0 1 0,-1-1 0,1 1 1,-1-1-1,1 0 0,-1 0 0,0 0 0,0 0 0,0 0 0,0 0 0,0 0 1,0-1-1,-1 1 0,2-4 0,2-50-1304,-1 16 801,3 38 1380,3 11-735,7 11-127,20 37 1004,-1 1 1,33 80-1,-57-111-885,-1 1 1,-1 0-1,-2 0 0,-1 1 0,-1 0 1,-1 0-1,0 54 0,-5-80-138,1 0 1,-1 0-1,0 0 1,0 0-1,0 0 1,0 0-1,-1-1 1,1 1-1,-1 0 1,0-1-1,0 1 1,0-1-1,0 1 0,0-1 1,0 0-1,0 0 1,-1 0-1,1 0 1,-1 0-1,0-1 1,1 1-1,-1-1 1,0 0-1,0 0 1,0 0-1,0 0 1,0 0-1,0-1 0,-4 1 1,3 0-57,1 0 0,-1-1 0,0 1 0,1-1 0,-1 0 0,0 0 0,1 0 0,-1 0 0,0-1 0,0 0 0,1 0 0,-1 0 0,1 0 0,-1 0 0,1-1-1,-1 1 1,1-1 0,0 0 0,0 0 0,0 0 0,0-1 0,0 1 0,0-1 0,-3-3 0,1-6-160,-1 1-1,2-1 0,-1 0 1,2-1-1,0 1 1,0-1-1,1 1 0,0-1 1,1-16-1,1 7-81,0 0 0,1 0 0,2 0-1,8-35 1,-2 30 295,2 2 0,0 0 0,2 0 0,1 1 0,30-41 0,-27 42 79,-1-1 1,0-1-1,-2 0 0,-1-1 1,11-34-1,-5-21 407,-16 52 2563,0 70-2913,1 0 0,14 57 1,-2-14 477,15 57-676,-31-135-350,-12-3-9888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7.279"/>
    </inkml:context>
    <inkml:brush xml:id="br0">
      <inkml:brushProperty name="width" value="0.05" units="cm"/>
      <inkml:brushProperty name="height" value="0.05" units="cm"/>
      <inkml:brushProperty name="color" value="#F6630D"/>
    </inkml:brush>
  </inkml:definitions>
  <inkml:trace contextRef="#ctx0" brushRef="#br0">0 294 5731,'0'0'7011,"2"-12"-6934,0 3-61,-1 1-16,0-1-1,1 1 1,0-1-1,5-13 1,-6 20 4,1-1 1,-1 1 0,0 0-1,0-1 1,1 1 0,-1 0-1,1 0 1,0 0 0,0 0-1,-1 1 1,1-1 0,0 0-1,1 1 1,-1-1 0,0 1-1,0 0 1,1 0 0,-1 0-1,0 0 1,1 0 0,-1 0-1,1 1 1,4-1 0,7 1 196,0 1 1,0 0-1,0 1 0,-1 1 1,1 0-1,-1 1 1,1 1-1,-1 0 1,15 8-1,-16-7 25,-1 0 0,1-2 0,1 1 0,-1-1 0,1-1-1,-1 0 1,1-1 0,0 0 0,0-1 0,0 0 0,16-2-1,-27 0-172,0 0-1,-1 0 0,1 1 0,0-1 0,-1-1 0,1 1 0,-1 0 0,1 0 0,-1-1 1,0 1-1,1-1 0,-1 1 0,0-1 0,0 1 0,0-1 0,0 0 0,0 1 1,-1-1-1,1 0 0,0 0 0,-1 0 0,1-3 0,8-46 177,-9 47-203,5-130-75,-5 107-710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7.240"/>
    </inkml:context>
    <inkml:brush xml:id="br0">
      <inkml:brushProperty name="width" value="0.05" units="cm"/>
      <inkml:brushProperty name="height" value="0.05" units="cm"/>
      <inkml:brushProperty name="color" value="#004F8B"/>
    </inkml:brush>
  </inkml:definitions>
  <inkml:trace contextRef="#ctx0" brushRef="#br0">1 96 11557,'0'0'9557,"143"-58"-9045,-98 47-240,-1-1 64,-3 5-336,-8 1 0,-12 5-464,-13 1-1409,-39 27-17976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8.163"/>
    </inkml:context>
    <inkml:brush xml:id="br0">
      <inkml:brushProperty name="width" value="0.05" units="cm"/>
      <inkml:brushProperty name="height" value="0.05" units="cm"/>
      <inkml:brushProperty name="color" value="#004F8B"/>
    </inkml:brush>
  </inkml:definitions>
  <inkml:trace contextRef="#ctx0" brushRef="#br0">0 357 11701,'0'0'2588,"14"-1"-2089,-5 1-401,0-1-1,-1 0 1,1 0 0,-1-1 0,1 0-1,-1 0 1,0-1 0,1 0-1,-2 0 1,1-1 0,0 0-1,-1-1 1,1 1 0,-1-2 0,-1 1-1,1-1 1,-1 0 0,0 0-1,0 0 1,7-12 0,-6 6-343,-1 0 1,-1-1-1,0 1 1,-1-1-1,0 0 1,-1-1-1,-1 1 1,0-1-1,0 1 1,-2-1-1,1 1 1,-2-1-1,-3-25 1,2 35 230,1 0 0,-1 0 0,0 0 0,1 0 0,-2 0 1,1 0-1,0 1 0,-1-1 0,0 1 0,0 0 0,-6-6 0,8 8 51,0 0 0,0 0 0,0 1-1,0-1 1,0 0 0,0 1 0,0-1-1,0 1 1,0-1 0,0 1 0,0 0-1,0-1 1,0 1 0,-1 0 0,1 0-1,0 0 1,0 0 0,0 0 0,-1 0-1,1 0 1,0 0 0,0 0 0,0 0-1,0 1 1,-1-1 0,1 1 0,0-1-1,0 1 1,0-1 0,0 1 0,0-1-1,0 1 1,0 0 0,0 0 0,0-1-1,0 1 1,1 0 0,-1 0 0,0 0-1,1 0 1,-1 0 0,0 0 0,1 0-1,-1 0 1,1 0 0,-1 2 0,-6 14 300,1 0 0,0 0 0,1 0 0,1 1 1,1-1-1,-2 34 0,6 116 1968,1-99-1448,8 51 338,0 10-1718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38.504"/>
    </inkml:context>
    <inkml:brush xml:id="br0">
      <inkml:brushProperty name="width" value="0.05" units="cm"/>
      <inkml:brushProperty name="height" value="0.05" units="cm"/>
      <inkml:brushProperty name="color" value="#004F8B"/>
    </inkml:brush>
  </inkml:definitions>
  <inkml:trace contextRef="#ctx0" brushRef="#br0">0 62 6243,'0'0'10949,"102"-15"-9973,-61 4-383,1 1-1,-7 1-544,-6 2 64,-8 3-112,-9 0-480,-4 2-721,-4 2-1744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41.696"/>
    </inkml:context>
    <inkml:brush xml:id="br0">
      <inkml:brushProperty name="width" value="0.05" units="cm"/>
      <inkml:brushProperty name="height" value="0.05" units="cm"/>
      <inkml:brushProperty name="color" value="#004F8B"/>
    </inkml:brush>
  </inkml:definitions>
  <inkml:trace contextRef="#ctx0" brushRef="#br0">129 177 9973,'0'0'3751,"-25"-16"-1732,20 10-1929,1 0 0,0-1 0,0 1 0,0-1 0,1 0 0,0 0 0,0-1 1,1 1-1,0 0 0,0-1 0,0 0 0,1 1 0,1-1 0,-1 0 0,2-14 0,0 20-77,0 0 1,0 0-1,0 0 0,0 0 1,1 1-1,-1-1 0,0 1 1,1-1-1,0 1 0,-1-1 1,1 1-1,0 0 0,-1 0 1,1-1-1,0 1 1,0 1-1,0-1 0,0 0 1,0 0-1,0 1 0,0-1 1,1 1-1,-1 0 0,0 0 1,0-1-1,3 2 0,1-2 52,1 0 0,-1 1-1,1 0 1,-1 0-1,1 0 1,-1 1-1,0 0 1,7 2 0,-10-1-53,0-1 1,-1 1-1,1 0 1,-1 1 0,1-1-1,-1 0 1,0 1 0,0-1-1,0 1 1,0 0-1,-1-1 1,1 1 0,-1 0-1,1 0 1,-1 0-1,0 0 1,0 0 0,0 1-1,-1-1 1,1 0-1,-1 5 1,1 4-3,0 1 0,-1-1 0,0 1 1,-3 15-1,-1-15-76,-1 0 1,0 0 0,-1-1 0,0 1-1,-1-1 1,0-1 0,-1 1-1,0-1 1,-1-1 0,0 0 0,-1 0-1,0 0 1,0-1 0,-1-1-1,0 0 1,-1 0 0,0-1-1,-21 9 1,32-16-34,0 1-1,-1-1 1,1 1 0,0-1-1,0 0 1,-1 0-1,1 1 1,0-1 0,0 0-1,0 0 1,-1 0-1,1 0 1,0-1-1,0 1 1,-1 0 0,1 0-1,0-1 1,0 1-1,-2-2 1,2 2 13,1-1 1,-1 1-1,1-1 1,0 0-1,-1 1 1,1-1-1,0 0 1,-1 1-1,1-1 1,0 0-1,0 0 1,0 1-1,0-1 1,0 0-1,-1 1 1,1-1-1,1 0 1,-1 0-1,0 1 1,0-1-1,0 0 0,0 0 1,1 0-1,0-3-21,0 0-1,1 1 1,-1-1-1,1 1 1,0-1-1,0 1 1,0 0-1,1 0 1,-1 0-1,6-5 0,-5 6 262,0-1-1,0 1 1,0 0-1,0 0 1,1 0-1,-1 1 1,0-1-1,1 1 1,0 0-1,-1 0 1,1 0-1,0 0 1,0 0-1,-1 1 1,1 0-1,0 0 1,0 0-1,0 0 0,0 0 1,-1 1-1,8 2 1,-1 1 329,0 1 0,0 0-1,-1 1 1,1 0 0,15 13 0,-9-6-546,-12-11 1,-1 0 0,1 1 0,0-1 0,-1-1 0,1 1 0,0-1 0,0 1-1,6 0 1,19-3-4472,-15-7-313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42.152"/>
    </inkml:context>
    <inkml:brush xml:id="br0">
      <inkml:brushProperty name="width" value="0.05" units="cm"/>
      <inkml:brushProperty name="height" value="0.05" units="cm"/>
      <inkml:brushProperty name="color" value="#004F8B"/>
    </inkml:brush>
  </inkml:definitions>
  <inkml:trace contextRef="#ctx0" brushRef="#br0">19 185 1809,'0'0'15063,"8"17"-14412,5 9-570,21 49 123,-57-167-4088,11 58 2958,-19-64-1229,23 28 5847,10 69-3485,0-1 0,0 1 0,0 1 0,0-1 0,0 0 0,0 0 1,0 1-1,1-1 0,-1 1 0,0 0 0,0-1 0,0 1 0,1 0 0,3 1 1,-3-1 70,176 0 1929,-197 19-14650,-3-12 7176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42.491"/>
    </inkml:context>
    <inkml:brush xml:id="br0">
      <inkml:brushProperty name="width" value="0.05" units="cm"/>
      <inkml:brushProperty name="height" value="0.05" units="cm"/>
      <inkml:brushProperty name="color" value="#004F8B"/>
    </inkml:brush>
  </inkml:definitions>
  <inkml:trace contextRef="#ctx0" brushRef="#br0">1 17 4786,'0'0'12486,"25"0"-8442,63-8-879,-45 2-5843,0 4-7992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42.884"/>
    </inkml:context>
    <inkml:brush xml:id="br0">
      <inkml:brushProperty name="width" value="0.05" units="cm"/>
      <inkml:brushProperty name="height" value="0.05" units="cm"/>
      <inkml:brushProperty name="color" value="#004F8B"/>
    </inkml:brush>
  </inkml:definitions>
  <inkml:trace contextRef="#ctx0" brushRef="#br0">1 76 4738,'0'0'9431,"6"1"-8241,20 3-140,1-2 1,46 0-1,-71-3-1052,-1 1-1,1-1 1,-1 0 0,1 1 0,-1-1 0,1 0 0,-1 0-1,0 0 1,0 0 0,0-1 0,1 1 0,-1 0 0,0 0-1,0-1 1,-1 1 0,1 0 0,0-1 0,0 1-1,-1-1 1,1 1 0,-1-1 0,1 0 0,-1 1 0,1-1-1,-1 1 1,0-4 0,0 4-66,1 0-1,-1-1 1,0 1-1,0-1 1,0 1-1,0-1 1,0 1-1,0-1 1,0 1-1,0-1 1,-1 1-1,1-1 1,-1 1-1,1 0 1,-1-1-1,1 1 1,-1 0-1,0-1 1,0 1-1,1 0 1,-1 0-1,0 0 1,0-1-1,0 1 1,0 0-1,-1 0 1,1 1-1,0-1 1,0 0-1,-2-1 0,-5 0 13,-1 0 0,1 1 0,-1-1 0,1 2 0,-1-1 0,1 1 0,-11 1 0,17-1 84,0 0-1,0 0 1,0 1-1,-1-1 1,1 1-1,0-1 1,0 1-1,0 0 1,0 0-1,0-1 1,0 1-1,1 1 1,-1-1-1,0 0 1,0 0-1,1 1 1,-1-1-1,1 1 1,-1-1-1,1 1 1,-1 0 0,1 0-1,0-1 1,0 1-1,0 0 1,0 0-1,0 0 1,1 0-1,-1 0 1,1 0-1,-1 4 1,0 2 101,1-1 0,0 0-1,1 0 1,0 0 0,0 0 0,1 0 0,-1 0 0,2 0 0,-1 0 0,1 0 0,0-1 0,0 1 0,0-1 0,1 0 0,0 0-1,1 0 1,-1-1 0,1 1 0,0-1 0,0 0 0,1-1 0,0 1 0,-1-1 0,2 0 0,-1-1 0,0 1 0,1-1-1,-1 0 1,1-1 0,0 0 0,0 0 0,0 0 0,10 1 0,-13-3-230,63 3 893,-35-9-2466,-31 5 1279,1 0 1,-1 1 0,1-1 0,-1 0 0,1 0 0,-1 0 0,0 0 0,1 0 0,-1 0 0,0 0 0,0 0 0,0 0 0,0-1 0,2-2 0,0-6-4843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43.709"/>
    </inkml:context>
    <inkml:brush xml:id="br0">
      <inkml:brushProperty name="width" value="0.05" units="cm"/>
      <inkml:brushProperty name="height" value="0.05" units="cm"/>
      <inkml:brushProperty name="color" value="#004F8B"/>
    </inkml:brush>
  </inkml:definitions>
  <inkml:trace contextRef="#ctx0" brushRef="#br0">0 116 8884,'0'0'5861,"1"-10"-5447,-1 7-362,-1 0 0,2 0-1,-1-1 1,0 1 0,1 0 0,-1-1-1,1 1 1,0 0 0,0 0 0,0 0 0,1 0-1,-1 0 1,1 0 0,-1 0 0,1 0 0,0 1-1,0-1 1,0 1 0,1-1 0,-1 1 0,1 0-1,-1 0 1,1 0 0,0 0 0,-1 0 0,1 1-1,0-1 1,3 0 0,4-3 174,-1 1 0,0 0 0,1 0 0,0 1 0,0 1 1,0-1-1,17 0 0,-27 5-233,1-1 0,0 1 0,-1 0 0,1 0 0,-1 0 1,0 0-1,0-1 0,0 1 0,0 0 0,0 0 0,0 4 0,-1-3-4,1 6 28,-1-1 0,0 1 0,0-1 0,-1 1 0,0-1 0,-1 0 0,1 0 0,-2 0 0,-4 9 0,-45 64 309,39-62-257,0 0 1,-17 35 0,31-54-65,0 1 1,-1-1-1,1 1 1,0-1-1,0 1 1,0-1-1,-1 1 1,1-1 0,0 1-1,0-1 1,0 1-1,0-1 1,0 1-1,0 0 1,0-1-1,0 1 1,0-1-1,0 1 1,1-1-1,-1 1 1,0-1 0,0 1-1,0-1 1,1 1-1,-1-1 1,0 1-1,1-1 1,-1 1-1,0-1 1,1 1-1,20 6 433,38-7 502,-42 0-800,-5-1-362,0 0 0,0 0 0,0-1 0,0-1 0,16-5 0,27-16-9558,-30 11 506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44.118"/>
    </inkml:context>
    <inkml:brush xml:id="br0">
      <inkml:brushProperty name="width" value="0.05" units="cm"/>
      <inkml:brushProperty name="height" value="0.05" units="cm"/>
      <inkml:brushProperty name="color" value="#004F8B"/>
    </inkml:brush>
  </inkml:definitions>
  <inkml:trace contextRef="#ctx0" brushRef="#br0">351 97 4626,'0'0'10850,"-9"-15"-10655,-34-48-152,41 61-40,0 1 0,-1-1 0,1 0 1,-1 0-1,0 1 0,1 0 0,-1-1 0,0 1 1,0 0-1,1 0 0,-1 1 0,0-1 0,0 0 1,0 1-1,0 0 0,0 0 0,0 0 0,0 0 1,0 0-1,0 1 0,-4 0 0,-8 0-4,3 0-6,-1 0 0,1 1 0,-1 0-1,1 0 1,0 2 0,0 0 0,0 0-1,1 1 1,-1 0 0,1 1 0,0 0 0,1 1-1,-1 0 1,1 1 0,1 0 0,-11 11 0,18-17 30,1-1 1,-1 1 0,1 0 0,0 0 0,-1-1-1,1 1 1,0 0 0,0 0 0,0 1 0,1-1-1,-1 0 1,0 0 0,1 0 0,0 0 0,-1 1-1,1-1 1,0 0 0,0 0 0,0 0 0,0 1 0,1-1-1,-1 0 1,1 0 0,-1 0 0,1 1 0,0-1-1,-1 0 1,1 0 0,0 0 0,1 0 0,-1 0-1,0-1 1,0 1 0,1 0 0,-1 0 0,1-1 0,0 1-1,-1-1 1,1 0 0,0 1 0,0-1 0,2 1-1,10 6 231,0-1 0,0 0 1,1-1-1,26 6 0,-28-8-33,16 5 164,-14-6-270,0 1 1,-1 1-1,0 0 1,0 1-1,-1 0 0,18 12 1,-30-17-112,1 0 0,-1 0 0,0 0 0,0 1 0,1-1 0,-1 0 0,0 1 0,0-1 1,0 0-1,-1 1 0,1-1 0,0 1 0,0 0 0,-1-1 0,1 1 0,-1-1 0,0 1 0,1 0 0,-1 0 0,0-1 0,0 1 0,0 0 1,0-1-1,0 1 0,0 0 0,-1-1 0,1 1 0,-1 0 0,1-1 0,-1 1 0,1 0 0,-1-1 0,0 1 0,0-1 0,0 1 0,0-1 1,0 0-1,0 1 0,-2 0 0,-3 5 20,0 0 0,-1 0 0,0-1 0,-1 0 0,-10 6 0,-75 40-1469,27-26-4831,35-18-60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46.405"/>
    </inkml:context>
    <inkml:brush xml:id="br0">
      <inkml:brushProperty name="width" value="0.05" units="cm"/>
      <inkml:brushProperty name="height" value="0.05" units="cm"/>
      <inkml:brushProperty name="color" value="#004F8B"/>
    </inkml:brush>
  </inkml:definitions>
  <inkml:trace contextRef="#ctx0" brushRef="#br0">0 62 464,'0'0'11984,"9"0"-8527,26 0-3331,51 0 677,250-9 179,-1-21-149,-173 10-505,-100 18 840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8.079"/>
    </inkml:context>
    <inkml:brush xml:id="br0">
      <inkml:brushProperty name="width" value="0.05" units="cm"/>
      <inkml:brushProperty name="height" value="0.05" units="cm"/>
      <inkml:brushProperty name="color" value="#F6630D"/>
    </inkml:brush>
  </inkml:definitions>
  <inkml:trace contextRef="#ctx0" brushRef="#br0">268 241 4946,'0'0'7644,"4"-18"-7156,10-55 99,-14 71-575,0 0 1,0 0-1,0 0 1,0-1-1,0 1 1,0 0-1,0 0 1,-1 0-1,1 0 1,-1 0-1,0 0 1,1 0-1,-1 0 1,0 0 0,0 0-1,0 1 1,-1-1-1,1 0 1,0 1-1,-1-1 1,1 0-1,-1 1 1,1 0-1,-1-1 1,0 1-1,1 0 1,-1 0-1,0 0 1,0 0-1,0 0 1,0 0-1,0 1 1,-4-2-1,-4 0-68,0-1 0,0 2 0,0-1-1,-17 1 1,27 1 56,-12-1-35,0 1 1,0 0-1,0 1 1,0 0-1,0 1 1,0 0-1,-15 6 1,22-6 56,1 0 1,0 0-1,0 1 1,1-1 0,-1 1-1,1 0 1,-1 0-1,1 0 1,0 0-1,0 1 1,0-1 0,0 1-1,1 0 1,-1 0-1,1 0 1,0 0-1,1 0 1,-1 1 0,0-1-1,1 0 1,0 1-1,-1 7 1,1-5 14,0 0 1,0 0-1,0 0 1,1 0-1,0 0 1,1-1-1,-1 1 1,1 0-1,1 0 1,-1 0-1,1-1 1,0 1-1,1-1 1,-1 1-1,1-1 1,5 7-1,-3-7-29,0 0 0,0-1 0,1 0 0,-1 0 0,1 0 0,0-1 0,1 1 0,-1-2 0,1 1 0,0-1 0,0 0 0,0 0 0,0-1 0,14 3 0,-10-2-51,1-1-1,-1 0 0,1 0 0,0-2 0,0 1 0,-1-2 1,1 1-1,0-2 0,0 1 0,12-5 0,-19 5-30,-1-1-1,1 0 1,-1 0-1,1 0 1,-1-1-1,0 1 1,0-1-1,0 0 1,0-1-1,0 1 0,-1-1 1,1 1-1,-1-1 1,0 0-1,0 0 1,-1 0-1,1-1 1,-1 1-1,0-1 1,0 1-1,0-1 1,-1 0-1,0 0 1,0 1-1,0-1 0,0-7 1,2-11-588,-2 0 1,-3-43-1,2 59 828,-1 0 0,0 0 1,0 1-1,-1-1 0,1 1 0,-2-1 0,1 1 0,-1 0 0,0-1 0,0 1 0,0 1 1,-1-1-1,0 1 0,-7-8 0,11 42 61,0-16-218,0-1 0,1 1 0,0 0 0,1 0 0,0 0 0,1-1 0,6 16 0,-6-23-10,0 1 1,0 0 0,0-1 0,1 1 0,0-1 0,0 0 0,1 0-1,0 0 1,-1-1 0,1 0 0,1 0 0,-1 0 0,0-1-1,1 1 1,0-1 0,9 3 0,-10-3-94,2-1 1,-1 0-1,0 0 1,0-1-1,0 0 1,1 0-1,-1 0 1,1 0-1,-1-1 0,1 0 1,-1-1-1,1 0 1,-1 0-1,0 0 1,1 0-1,-1-1 0,0 0 1,0-1-1,0 1 1,0-1-1,-1 0 1,9-6-1,-8 4-275,-1 0 0,0 0 0,0-1 0,0 1 0,0-1 0,-1 0 0,0 0 0,0-1 0,0 1 0,-1-1 0,0 0 0,-1 0 0,1 0 0,-1 0 0,-1 0 0,1-1 0,-1 1 0,0-1 0,-1-9 0,1-7-627,0-33 260,-1 55 1114,0-1 1,0 0 0,0 0 0,-1 0 0,1 0 0,-1 1 0,0-1 0,0 0-1,0 1 1,0-1 0,0 1 0,0-1 0,-1 1 0,-2-4 3041,4 9-2729,-3 52 225,1-37-701,1 0 1,0 1-1,2-1 1,0 0-1,6 30 1,-6-44-283,0 1 1,1-1-1,-1 0 0,1 0 1,0-1-1,0 1 1,0 0-1,1-1 0,0 1 1,-1-1-1,1 0 1,0 0-1,1 0 0,-1 0 1,0 0-1,1-1 1,-1 1-1,1-1 0,0 0 1,0 0-1,0-1 1,0 1-1,0-1 0,0 0 1,1 0-1,-1 0 1,0-1-1,0 1 1,6-1-1,-4 1-280,0-1 0,-1 1 0,1-1 1,0 0-1,-1-1 0,1 0 0,0 0 0,-1 0 0,1 0 1,-1-1-1,1 0 0,-1 0 0,0 0 0,0-1 1,0 1-1,0-1 0,0-1 0,-1 1 0,1-1 0,-1 0 1,0 1-1,0-2 0,0 1 0,-1 0 0,1-1 0,4-9 1,7-17-1770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53.125"/>
    </inkml:context>
    <inkml:brush xml:id="br0">
      <inkml:brushProperty name="width" value="0.05" units="cm"/>
      <inkml:brushProperty name="height" value="0.05" units="cm"/>
      <inkml:brushProperty name="color" value="#004F8B"/>
    </inkml:brush>
  </inkml:definitions>
  <inkml:trace contextRef="#ctx0" brushRef="#br0">1 1 2353,'0'0'7718,"6"0"-3475,14 0-3646,-2 3 28,0 0 0,0 1 1,25 10-1,8 1 145,0-3-447,-26-7-139,-1 0 0,0 2 0,42 18 0,-65-24-186,-1-1 0,1 1-1,0-1 1,-1 1 0,1 0 0,0-1 0,-1 1 0,1 0 0,-1 0 0,1-1-1,-1 1 1,0 0 0,1 0 0,-1 0 0,0 0 0,1 0 0,-1 0 0,0-1 0,0 1-1,0 0 1,0 0 0,0 0 0,0 0 0,0 0 0,0 0 0,0 0 0,0 0-1,-1 0 1,1-1 0,0 1 0,-1 0 0,1 0 0,0 0 0,-1 0 0,1-1-1,-1 1 1,0 0 0,0 0 0,-24 31-33,-22 4 146,-1-1 0,-2-3 0,-58 28 0,72-40 6,22-10-637,12 1-3168,2-5-823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55.183"/>
    </inkml:context>
    <inkml:brush xml:id="br0">
      <inkml:brushProperty name="width" value="0.05" units="cm"/>
      <inkml:brushProperty name="height" value="0.05" units="cm"/>
      <inkml:brushProperty name="color" value="#004F8B"/>
    </inkml:brush>
  </inkml:definitions>
  <inkml:trace contextRef="#ctx0" brushRef="#br0">1 340 3602,'0'0'7771,"10"-6"-3042,44-28-3679,-22 11-883,-2-1 0,55-55 1,-78 72-209,0-1 1,-1 1 0,0-1-1,0-1 1,-1 1 0,0-1-1,-1 0 1,0 0 0,0 0-1,-1 0 1,0-1 0,0 0-1,-1 1 1,0-1 0,-1 0-1,-1 0 1,1-13 0,29 301 3975,-30-276-4057,2 4-503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55.726"/>
    </inkml:context>
    <inkml:brush xml:id="br0">
      <inkml:brushProperty name="width" value="0.05" units="cm"/>
      <inkml:brushProperty name="height" value="0.05" units="cm"/>
      <inkml:brushProperty name="color" value="#004F8B"/>
    </inkml:brush>
  </inkml:definitions>
  <inkml:trace contextRef="#ctx0" brushRef="#br0">0 120 10405,'0'0'1550,"19"0"-1115,14 1-194,-11 1 154,-1-2 1,39-4-1,-56 4-393,-1-1 1,0 1-1,1-1 0,-1 0 0,0 1 1,0-2-1,0 1 0,0 0 0,0-1 1,0 1-1,0-1 0,0 0 0,-1 0 1,1 0-1,-1 0 0,1 0 0,-1-1 1,0 1-1,0-1 0,0 0 0,0 1 1,0-1-1,-1 0 0,1 0 0,-1 0 1,0 0-1,0 0 0,0 0 0,0-1 1,-1 1-1,1 0 0,-1 0 0,1-1 1,-1 1-1,-1 0 0,1-1 1,0 1-1,-2-7 0,0 8-124,1 1 0,-1-1 1,1 0-1,-1 0 0,0 1 0,0-1 1,0 1-1,0 0 0,0-1 0,0 1 0,0 0 1,0 0-1,0 0 0,-1 1 0,1-1 1,0 0-1,-1 1 0,1 0 0,-1-1 0,1 1 1,-3 0-1,-54 1-56,55 1 345,0 0 1,0 0 0,0 1-1,0-1 1,0 1 0,0 0 0,1 0-1,0 0 1,-1 0 0,1 1-1,0 0 1,1-1 0,-1 1-1,1 0 1,-1 0 0,1 0-1,0 0 1,1 1 0,-1-1-1,1 1 1,0-1 0,0 1-1,0-1 1,1 1 0,-1-1 0,1 1-1,0 0 1,0-1 0,1 1-1,0-1 1,-1 1 0,1 0-1,2 4 1,0-6-83,-1 0 0,1-1 0,-1 1 0,1-1 0,0 0 0,0 0 0,0 0 0,0 0 0,0 0 0,1-1 0,-1 1 0,0-1 0,1 0 0,-1 0 0,1 0 0,-1-1 0,8 1 1,66 0-2772,-67-1 1528,9-3-1819,-1-7-830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56.151"/>
    </inkml:context>
    <inkml:brush xml:id="br0">
      <inkml:brushProperty name="width" value="0.05" units="cm"/>
      <inkml:brushProperty name="height" value="0.05" units="cm"/>
      <inkml:brushProperty name="color" value="#004F8B"/>
    </inkml:brush>
  </inkml:definitions>
  <inkml:trace contextRef="#ctx0" brushRef="#br0">1 1 8964,'0'0'5557,"4"0"-5154,132 0 3471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19:58.322"/>
    </inkml:context>
    <inkml:brush xml:id="br0">
      <inkml:brushProperty name="width" value="0.05" units="cm"/>
      <inkml:brushProperty name="height" value="0.05" units="cm"/>
      <inkml:brushProperty name="color" value="#004F8B"/>
    </inkml:brush>
  </inkml:definitions>
  <inkml:trace contextRef="#ctx0" brushRef="#br0">0 188 704,'7'0'15983,"30"0"-15721,560-4 2390,-421-10-2532,-58 2-35,262-27 289,98-66 448,-475 105-603,17-6-580,-13-2 3029,-30 10-15919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05.269"/>
    </inkml:context>
    <inkml:brush xml:id="br0">
      <inkml:brushProperty name="width" value="0.05" units="cm"/>
      <inkml:brushProperty name="height" value="0.05" units="cm"/>
      <inkml:brushProperty name="color" value="#004F8B"/>
    </inkml:brush>
  </inkml:definitions>
  <inkml:trace contextRef="#ctx0" brushRef="#br0">1 322 1521,'0'0'16637,"7"0"-16545,-1-1 1,1 0-1,0-1 1,-1 0-1,1 0 1,-1 0-1,0-1 1,0 0-1,6-4 1,56-37 375,-56 35-439,4-2-21,0-1 1,-1 0-1,-1-2 1,17-17 0,-28 27-92,0 1 0,0-1 0,0 0 0,-1 1 0,1-1 0,-1-1 0,0 1 0,0 0 0,-1 0 0,1-1 0,-1 1 0,0-1 0,0 1 0,0-1 1,-1 0-1,1 1 0,-1-1 0,0 0 0,-1 1 0,1-1 0,-1 1 0,0-1 0,-3-8 0,2 9 10,0 1-1,0-1 1,-1 0 0,0 1-1,0 0 1,0 0 0,0 0-1,0 0 1,0 0 0,-1 1-1,0-1 1,1 1 0,-1 0 0,0 0-1,0 1 1,0-1 0,-6-1-1,8 2 70,0 1 0,-1-1 0,1 1 1,0-1-1,0 1 0,-1 0 0,1 0 0,0 0 0,-1 0 0,1 0 0,0 0 0,0 1 0,-1-1 0,1 1 1,0 0-1,0 0 0,0-1 0,0 1 0,0 1 0,0-1 0,0 0 0,0 0 0,0 1 0,0-1 0,1 1 1,-1-1-1,1 1 0,-1 0 0,1 0 0,-1 0 0,1 0 0,0 0 0,0 0 0,-1 2 0,-6 27 353,1-1-1,1 1 0,2 1 0,1-1 0,1 1 0,4 52 0,-1-19 6,-1-65-386,1 0-1,-1 1 1,0-1-1,1 0 1,-1 1-1,0-1 1,0 0-1,1 0 1,-1 0 0,0 1-1,1-1 1,-1 0-1,0 0 1,1 0-1,-1 0 1,1 0-1,-1 0 1,0 0 0,1 0-1,-1 0 1,0 0-1,1 0 1,-1 0-1,1 0 1,-1 0-1,0 0 1,1 0 0,-1 0-1,0 0 1,1 0-1,-1 0 1,0-1-1,1 1 1,-1 0-1,0 0 1,1 0 0,-1-1-1,0 1 1,0 0-1,1-1 1,-1 1-1,0 0 1,0 0-1,1-1 1,-1 0 0,17-11-581,-7 0 345,-6 7 151,0-1 1,0 2 0,1-1 0,-1 0 0,1 1 0,0 0-1,0 0 1,0 1 0,9-5 0,6 41 1794,-15-27-1624,0 1 1,1-1-1,0 0 0,0-1 0,0 0 0,1 0 1,0 0-1,0-1 0,0 0 0,0 0 0,1 0 1,-1-1-1,1-1 0,0 1 0,0-1 1,0 0-1,0-1 0,1 0 0,-1 0 0,0-1 1,1 0-1,-1-1 0,0 1 0,14-4 0,-17 2-53,0 0-1,1-1 1,-1 0-1,0 1 1,0-2-1,-1 1 1,1 0-1,-1-1 0,1 0 1,-1 0-1,-1 0 1,1-1-1,0 1 1,-1-1-1,0 0 0,0 0 1,4-9-1,-3 6-222,-1-1 0,0 0-1,0 0 1,0 0-1,-1 0 1,-1 0 0,0 0-1,0-1 1,0 1-1,-2-11 1,0 18 230,0 1-1,0-1 1,-1 1 0,1 0-1,-1-1 1,1 1 0,-1 0 0,1 0-1,-1 0 1,0 0 0,1 0-1,-1 0 1,0 1 0,0-1-1,0 0 1,0 1 0,0 0-1,1-1 1,-1 1 0,0 0-1,0 0 1,0 0 0,0 0 0,0 0-1,0 0 1,0 1 0,0-1-1,0 1 1,0-1 0,1 1-1,-1 0 1,0 0 0,-2 1-1,1 3 81,0 0 0,1 0 0,0 0 0,0 0 0,0 0 0,1 0 1,-1 1-1,1-1 0,1 0 0,-1 1 0,1-1 0,0 1 0,0-1 0,1 7 0,-1-9-53,0-1 0,1 1 0,-1 0 0,1-1 0,0 1 0,-1-1 0,1 1 0,0-1 0,1 0 0,-1 1 0,0-1 0,1 0 0,-1 0 0,1 0 0,0 0 0,-1 0 0,1 0 0,0 0 0,0 0 0,0-1 0,0 1 1,1-1-1,-1 0 0,0 1 0,1-1 0,-1 0 0,1-1 0,-1 1 0,1 0 0,3 0 0,56-1-1409,-59 0 815,0 0 1,0-1-1,-1 0 0,1 0 1,0 0-1,-1 0 0,1 0 0,-1 0 1,1-1-1,-1 1 0,4-4 1,8-13-9594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05.614"/>
    </inkml:context>
    <inkml:brush xml:id="br0">
      <inkml:brushProperty name="width" value="0.05" units="cm"/>
      <inkml:brushProperty name="height" value="0.05" units="cm"/>
      <inkml:brushProperty name="color" value="#004F8B"/>
    </inkml:brush>
  </inkml:definitions>
  <inkml:trace contextRef="#ctx0" brushRef="#br0">0 1 16023,'0'0'0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06.265"/>
    </inkml:context>
    <inkml:brush xml:id="br0">
      <inkml:brushProperty name="width" value="0.05" units="cm"/>
      <inkml:brushProperty name="height" value="0.05" units="cm"/>
      <inkml:brushProperty name="color" value="#004F8B"/>
    </inkml:brush>
  </inkml:definitions>
  <inkml:trace contextRef="#ctx0" brushRef="#br0">1 148 13142,'0'0'2465,"0"0"-2475,0 0 0,0 0 1,0 0-1,0 0 0,0-1 0,0 1 0,0 0 0,0 0 0,0 0 1,0 0-1,0 0 0,0 0 0,0 0 0,0-1 0,0 1 0,0 0 0,0 0 1,0 0-1,0 0 0,0 0 0,0 0 0,0 0 0,0-1 0,0 1 1,0 0-1,0 0 0,0 0 0,0 0 0,0 0 0,0 0 0,0 0 1,0 0-1,1 0 0,-1 0 0,0 0 0,0-1 0,0 1 0,0 0 0,0 0 1,0 0-1,0 0 0,1 0 0,-1 0 0,0 0 0,0 0 0,0 0 1,0 0-1,0 0 0,0 0 0,0 0 0,1 0 0,-1 0 0,0 0 1,0 0-1,0 0 0,0 0 0,0 0 0,0 0 0,0 0 0,0 1 1,1-1-1,-1 0 0,0 0 0,0 0 0,0 0 0,-4-70-1102,5 84 1493,1-9-275,0 0 0,0-1 0,0 1 0,1 0 1,-1-1-1,1 0 0,1 0 0,-1 0 0,0 0 0,1 0 0,0-1 0,0 1 0,0-1 0,0 0 0,0 0 0,1-1 0,-1 1 1,7 2-1,-4-2-107,-1-1 0,0 1 0,1-1-1,-1 0 1,1 0 0,0-1 0,-1 0 0,1 0 0,0-1 0,0 0 0,0 0 0,0 0 0,11-3 0,-17 2-60,1 0-1,-1 0 1,1 0-1,-1 0 1,0 0-1,1-1 1,-1 1-1,0-1 1,0 1 0,0 0-1,0-1 1,0 0-1,0 1 1,0-1-1,-1 1 1,1-1-1,-1 0 1,1 0-1,-1 1 1,1-1 0,-1 0-1,0 0 1,0-3-1,0-52-1609,0 41 1135,-1 11 4189,0 19-3121,4 28-808,0-37 317,0 1 0,1-1-1,0 0 1,-1 0 0,1 0 0,1 0 0,-1-1 0,1 1-1,0-1 1,0-1 0,0 1 0,0-1 0,1 1 0,-1-1 0,1-1-1,0 1 1,0-1 0,0 0 0,0-1 0,0 1 0,0-1-1,0 0 1,1-1 0,-1 0 0,0 0 0,1 0 0,-1 0 0,9-3-1,-11 1-39,0 1 0,0-1 0,0-1 0,0 1 0,0-1 0,-1 1 0,1-1 0,-1 0 0,1-1 0,-1 1 0,0 0 0,0-1 0,-1 0 0,1 0 0,-1 1 0,0-1-1,0-1 1,3-6 0,-2 2-285,0-1 0,0 1-1,-1 0 1,0-1 0,0 0-1,-1 1 1,0-19-1,-2 27 298,1-1-1,-1 0 1,0 1-1,0-1 0,1 0 1,-1 1-1,0-1 1,0 1-1,-1 0 1,1-1-1,0 1 0,0 0 1,-1-1-1,1 1 1,0 0-1,-1 0 0,1 0 1,-1 0-1,0 1 1,1-1-1,-1 0 0,0 1 1,1-1-1,-1 1 1,0-1-1,-2 1 1,2-1 76,0 1 1,0-1 0,0 1 0,0 0 0,0-1-1,0 1 1,1 0 0,-1 1 0,0-1 0,0 0 0,0 0-1,0 1 1,0-1 0,0 1 0,1 0 0,-1-1 0,0 1-1,0 0 1,1 0 0,-1 0 0,0 0 0,1 0-1,-1 1 1,1-1 0,-2 2 0,0 2 9,0 0-1,0 0 1,1 1 0,-1-1 0,1 1 0,0-1-1,1 1 1,0 0 0,0 0 0,0 0 0,0 0-1,1-1 1,0 1 0,0 0 0,1 0-1,-1 0 1,1 0 0,1 0 0,-1-1 0,1 1-1,0 0 1,0-1 0,1 1 0,-1-1-1,1 0 1,0 0 0,1 0 0,-1 0 0,1-1-1,0 0 1,0 1 0,1-1 0,-1 0 0,1-1-1,0 1 1,0-1 0,10 5 0,1-2-235,0-1 0,0-1 1,1 0-1,-1-1 1,21 0-1,14-1-6014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07.086"/>
    </inkml:context>
    <inkml:brush xml:id="br0">
      <inkml:brushProperty name="width" value="0.05" units="cm"/>
      <inkml:brushProperty name="height" value="0.05" units="cm"/>
      <inkml:brushProperty name="color" value="#004F8B"/>
    </inkml:brush>
  </inkml:definitions>
  <inkml:trace contextRef="#ctx0" brushRef="#br0">0 8 6467,'0'0'5600,"17"-7"-4856,-4 7-297,-1 2-1,0 0 0,0 0 1,0 1-1,0 0 0,0 1 1,0 1-1,20 10 1,-14-5-199,0 1 0,-1 1 0,0 1 0,23 22 1,-38-33-236,0 0-1,-1 0 1,1-1 0,-1 1 0,1 0 0,-1 0 0,0 0 0,0 1 0,0-1 0,0 0 0,0 0 0,-1 0 0,1 1 0,-1-1 0,1 0 0,-1 1 0,0-1 0,0 1 0,0-1 0,0 0 0,0 1-1,-1-1 1,1 0 0,-1 1 0,1-1 0,-1 0 0,0 0 0,0 1 0,0-1 0,0 0 0,0 0 0,0 0 0,-1 0 0,1 0 0,-1-1 0,1 1 0,-1 0 0,-2 1 0,-9 9 30,0-1 1,0 0-1,-1-1 1,-19 10-1,20-12-26,-9 4 0,16-10 2,1 1 0,-1 0 0,1 0-1,0 1 1,-1-1 0,1 1 0,1 0 0,-9 9-1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08.832"/>
    </inkml:context>
    <inkml:brush xml:id="br0">
      <inkml:brushProperty name="width" value="0.05" units="cm"/>
      <inkml:brushProperty name="height" value="0.05" units="cm"/>
      <inkml:brushProperty name="color" value="#004F8B"/>
    </inkml:brush>
  </inkml:definitions>
  <inkml:trace contextRef="#ctx0" brushRef="#br0">0 216 2321,'4'-1'14172,"22"-12"-13828,24-18-92,-27 18-449,0-1 0,0-1 0,-2-1 0,0-1 0,-1-1 0,0 0 1,18-25-1,-33 37 183,4-4-152,-5 22 209,-1-2 112,32 137 3295,-35-144-3423,0-2-75,15-1-6433,-3 0 1508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8.421"/>
    </inkml:context>
    <inkml:brush xml:id="br0">
      <inkml:brushProperty name="width" value="0.05" units="cm"/>
      <inkml:brushProperty name="height" value="0.05" units="cm"/>
      <inkml:brushProperty name="color" value="#F6630D"/>
    </inkml:brush>
  </inkml:definitions>
  <inkml:trace contextRef="#ctx0" brushRef="#br0">65 50 720,'0'0'10757,"-27"-50"-10180,12 82 703,1 11 209,5 5-849,9-1-384,0-3-256,11-4-256,16-9-1281,6-10-1856,2-16-1665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09.271"/>
    </inkml:context>
    <inkml:brush xml:id="br0">
      <inkml:brushProperty name="width" value="0.05" units="cm"/>
      <inkml:brushProperty name="height" value="0.05" units="cm"/>
      <inkml:brushProperty name="color" value="#004F8B"/>
    </inkml:brush>
  </inkml:definitions>
  <inkml:trace contextRef="#ctx0" brushRef="#br0">1 58 384,'0'0'12003,"13"1"-11432,100 2 1398,-112-3-1967,1 0 0,-1-1 0,0 1 0,0 0 0,0-1 0,0 1 0,0-1 0,0 1 0,0-1 0,0 1 0,0-1 0,-1 0 0,1 0 0,0 1-1,0-1 1,-1 0 0,1 0 0,0 0 0,-1 0 0,1 0 0,-1 0 0,1 0 0,-1 0 0,1 0 0,-1 0 0,1-1 0,0-1-276,-1 0 0,1 0 0,0 0 0,-1 0 0,0 1 0,1-1 0,-1 0 0,0 0 0,-1-5 0,-2 7 200,-1 0-1,1-1 0,-1 1 1,1 1-1,-1-1 0,1 0 1,-1 1-1,1 0 0,-1-1 1,1 2-1,-1-1 1,-6 1-1,2 0 15,6-2 133,-1 1-1,0 0 0,1 1 0,-1-1 0,0 0 0,1 1 0,-1 0 0,0-1 0,1 1 0,-1 0 0,1 0 0,-1 1 1,1-1-1,0 0 0,-1 1 0,1-1 0,0 1 0,0 0 0,0 0 0,0 0 0,1 0 0,-1 0 0,0 0 0,1 1 1,-1-1-1,-1 5 0,1-1 432,0 1 0,0 0 1,1 0-1,0 0 1,0 0-1,0 0 0,1 0 1,0 0-1,2 10 0,-1-16-478,-1 1 1,1-1-1,-1 1 0,1-1 0,0 1 0,0-1 0,0 1 1,0-1-1,0 0 0,0 1 0,0-1 0,0 0 0,1 0 0,-1 0 1,0 0-1,1 0 0,-1 0 0,1 0 0,-1-1 0,1 1 0,-1-1 1,1 1-1,0-1 0,-1 1 0,1-1 0,0 0 0,-1 1 1,3-1-1,56 2-263,-48-2-50,-10 0 218,7 0-926,-1 0 0,0-1 0,0 1-1,14-4 1,3-8-3271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09.601"/>
    </inkml:context>
    <inkml:brush xml:id="br0">
      <inkml:brushProperty name="width" value="0.05" units="cm"/>
      <inkml:brushProperty name="height" value="0.05" units="cm"/>
      <inkml:brushProperty name="color" value="#004F8B"/>
    </inkml:brush>
  </inkml:definitions>
  <inkml:trace contextRef="#ctx0" brushRef="#br0">0 29 11813,'0'0'5430,"18"-1"-4571,144-17 1232,-121 9-1853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13.258"/>
    </inkml:context>
    <inkml:brush xml:id="br0">
      <inkml:brushProperty name="width" value="0.05" units="cm"/>
      <inkml:brushProperty name="height" value="0.05" units="cm"/>
      <inkml:brushProperty name="color" value="#004F8B"/>
    </inkml:brush>
  </inkml:definitions>
  <inkml:trace contextRef="#ctx0" brushRef="#br0">0 0 3778,'0'0'3065,"11"29"-637,22 110 1171,-20-96-2962,-2 1 1,-3 0 0,5 65-1,-19 134 1291,0-151-1291,11 146 0,2-199-363,1 0-1,2-1 1,2 0 0,1 0-1,2-1 1,2-1 0,1-1 0,2 0-1,45 60 1,-40-55-88,-20-31-12,0 0 0,1-1 0,0 1 0,0-1 0,10 9 0,-9 5-1817,-9 3-4947,-5-10-2115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14.176"/>
    </inkml:context>
    <inkml:brush xml:id="br0">
      <inkml:brushProperty name="width" value="0.05" units="cm"/>
      <inkml:brushProperty name="height" value="0.05" units="cm"/>
      <inkml:brushProperty name="color" value="#004F8B"/>
    </inkml:brush>
  </inkml:definitions>
  <inkml:trace contextRef="#ctx0" brushRef="#br0">0 162 2449,'0'0'4624,"11"2"-3106,2 1-923,1 0 0,-1 1 1,0 0-1,-1 1 0,1 1 1,21 13-1,21 19 1129,75 47 784,-114-76-2204,0 0 1,1-2-1,0 0 0,0-1 1,1 0-1,22 3 1,-39-10-236,0 1 0,0-1 0,0 0 0,0 0-1,0 1 1,0-1 0,-1 0 0,1 0 0,0 0 0,0 0 0,-1 0 0,1 0 0,-1 0 0,1 0 0,-1 0 0,1 0 0,-1 0 0,0 0 0,1-1 0,-1 1 0,0 0 0,0 0-1,0-2 1,8-39-231,-7 32 244,6-37 136,1-87 0,-8 56-3323,0 37-944,0 34-1924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16.790"/>
    </inkml:context>
    <inkml:brush xml:id="br0">
      <inkml:brushProperty name="width" value="0.05" units="cm"/>
      <inkml:brushProperty name="height" value="0.05" units="cm"/>
      <inkml:brushProperty name="color" value="#004F8B"/>
    </inkml:brush>
  </inkml:definitions>
  <inkml:trace contextRef="#ctx0" brushRef="#br0">4 679 10293,'0'0'2470,"-1"-8"-2219,0-2 27,0 0 1,0 0-1,1 0 1,1 0-1,-1 0 1,2 0-1,-1 0 1,1 0-1,1 1 1,0-1-1,0 1 1,9-18-1,19-15 57,2 1-1,2 2 0,1 2 1,68-54-1,-40 35 27,-39 34-274,2 2 1,0 1-1,2 1 0,0 1 0,0 1 1,2 2-1,-1 1 0,2 2 0,50-12 1,-17 8 51,0 3 0,0 3 1,127-2-1,-142 13 7,0 2 0,-1 2 0,1 2 0,-2 2 0,1 2 0,-2 3 0,0 1 0,0 3 0,76 42 0,-84-40 22,15 8-13,-1 1 1,57 45-1,-80-52-33,-1 2-1,-1 1 1,47 57-1,-66-72-69,0 2-1,-1-1 1,-1 1 0,0 0-1,-1 1 1,0 0 0,-1 0-1,-1 0 1,0 0 0,-1 1-1,0-1 1,-1 1-1,0 15 1,-2-18-28,0 1-1,-1-1 1,0 1 0,0-1 0,-2 1-1,1-1 1,-2 0 0,1 0-1,-2-1 1,0 1 0,0-1-1,-1 0 1,0 0 0,-1-1-1,0 1 1,-16 16 0,-10 8 5,-1-2 1,-1-1-1,-2-2 0,-1-1 1,-1-2-1,-1-2 0,-59 27 1,31-22 13,-1-3 1,-1-3 0,-1-3 0,-75 12-1,68-23-5,0-3 1,-106-5-1,124-2-30,34-1-10,1-1 1,-1-2-1,1 0 0,0-2 0,-41-14 0,-121-60-15,83 33 13,80 36-39,1-1 1,1-1-1,0-1 0,0-1 1,2-1-1,0-1 0,-20-21 1,23 20-63,0-1 0,2-1 0,0-1 0,1 0 1,1-1-1,-14-32 0,26 48 74,-1 0-1,1 0 1,0 0-1,0 0 1,0-1 0,1 1-1,0 0 1,1 0-1,-1-1 1,1 1 0,2-9-1,2 0-68,-1 1-1,2 0 1,10-20-1,5-10-1702,-11 25-3218,-6 11-755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18.096"/>
    </inkml:context>
    <inkml:brush xml:id="br0">
      <inkml:brushProperty name="width" value="0.05" units="cm"/>
      <inkml:brushProperty name="height" value="0.05" units="cm"/>
      <inkml:brushProperty name="color" value="#004F8B"/>
    </inkml:brush>
  </inkml:definitions>
  <inkml:trace contextRef="#ctx0" brushRef="#br0">0 34 6243,'0'0'4677,"1"-7"-3994,0-2-1003,0-9 2546,3 35-400,12 82 894,47 156 0,-50-209-2661,-12-43 33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18.568"/>
    </inkml:context>
    <inkml:brush xml:id="br0">
      <inkml:brushProperty name="width" value="0.05" units="cm"/>
      <inkml:brushProperty name="height" value="0.05" units="cm"/>
      <inkml:brushProperty name="color" value="#004F8B"/>
    </inkml:brush>
  </inkml:definitions>
  <inkml:trace contextRef="#ctx0" brushRef="#br0">1 78 6451,'0'0'3431,"15"-11"-3274,54-35 97,-63 43-103,0 0 1,0 0 0,0 1-1,1 0 1,-1 0 0,1 0-1,0 1 1,-1 0 0,1 0-1,0 1 1,0-1 0,-1 2-1,13 0 1,7 1 467,-18-1-441,0 0 0,0 1 0,0 0 0,0 0 0,0 1 0,-1 0 0,1 1 0,-1-1 0,0 1 0,0 1 0,0-1 0,0 1 0,-1 1 0,0-1 0,0 1 0,6 8 0,-5-7-114,-1 0 0,0 0-1,0 1 1,-1 0-1,0 0 1,-1 1 0,0-1-1,0 1 1,0 0-1,-1 0 1,-1 0 0,0 1-1,2 17 1,-3-24-65,-1 0 1,0 1 0,0-1 0,0 0-1,-1 0 1,1 1 0,-1-1 0,0 0-1,0 0 1,0 0 0,0 0 0,0 0-1,-1 0 1,0 0 0,1 0 0,-1-1-1,0 1 1,0-1 0,0 1-1,-1-1 1,1 0 0,-1 0 0,1 0-1,-1 0 1,0 0 0,1 0 0,-1-1-1,0 1 1,-4 0 0,-11 8-184,0-1 1,-1-1-1,1-1 1,-2-1-1,1 0 0,-1-1 1,0-2-1,0 0 1,-20 1-1,39-4 262,12-5-6892,-1-3-902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19.152"/>
    </inkml:context>
    <inkml:brush xml:id="br0">
      <inkml:brushProperty name="width" value="0.05" units="cm"/>
      <inkml:brushProperty name="height" value="0.05" units="cm"/>
      <inkml:brushProperty name="color" value="#004F8B"/>
    </inkml:brush>
  </inkml:definitions>
  <inkml:trace contextRef="#ctx0" brushRef="#br0">313 78 6563,'0'0'7499,"0"-8"-6658,0 4-674,1 0 1,-2 0-1,1 0 1,0 0-1,-1 0 1,1 0-1,-1 0 1,0 1-1,-2-6 1,2 7-125,-1 0 0,1 0 0,0 1 0,-1-1-1,1 0 1,-1 1 0,1-1 0,-1 1 0,0 0 0,1-1 0,-1 1 0,0 0 0,0 0 0,0 0 0,0 0 0,0 1 0,0-1 0,0 1-1,0-1 1,-1 1 0,1-1 0,0 1 0,-4 0 0,-5 0-40,-1 1 0,1 0-1,-1 1 1,1 0 0,-1 1 0,1 0 0,0 1-1,0 0 1,1 0 0,-1 1 0,1 1 0,0 0-1,1 0 1,-1 1 0,1 0 0,0 1 0,1 0-1,0 0 1,0 1 0,-11 17 0,14-19 74,0 0 0,1 0 0,1 0 1,-1 0-1,1 1 0,0 0 0,1-1 0,0 1 1,0 0-1,1 0 0,0 0 0,0 1 0,1-1 1,0 0-1,0 0 0,1 0 0,2 12 0,-1-10 26,1-1 1,0 1-1,0-1 0,0 0 0,1 0 0,1 0 0,0 0 0,0-1 0,0 0 1,1 0-1,1 0 0,-1-1 0,15 13 0,-10-13 51,1 0 0,-1-1 0,1 0 0,0-1 0,1 0 1,-1-1-1,1 0 0,0-1 0,0-1 0,0 0 0,0 0 0,14-1 0,-11-1 36,-1 0 1,1-1-1,-1-1 0,1 0 0,-1-1 1,0 0-1,0-2 0,0 0 1,27-13-1,-29 8-107,12-6-454,-37 16-5888,-19 0 582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22.196"/>
    </inkml:context>
    <inkml:brush xml:id="br0">
      <inkml:brushProperty name="width" value="0.05" units="cm"/>
      <inkml:brushProperty name="height" value="0.05" units="cm"/>
      <inkml:brushProperty name="color" value="#004F8B"/>
    </inkml:brush>
  </inkml:definitions>
  <inkml:trace contextRef="#ctx0" brushRef="#br0">0 93 4082,'0'0'6931,"4"0"-6822,75 11 2882,-66-8-2668,1 0 0,0-1 1,0 0-1,0-2 0,0 1 0,0-2 0,17-2 0,-30 3-308,0 0 0,1-1 0,-1 0 0,0 1 0,1-1 0,-1 0 0,0 1 0,0-1 0,0 0 0,0 0 0,0 0 0,0 0 0,0 0-1,0 0 1,0 0 0,0-1 0,-1 1 0,1 0 0,0 0 0,-1-1 0,1 1 0,-1 0 0,0-1 0,1 1 0,-1-2 0,3-39-421,-4 32-65,1 8 393,-1 1 1,0-1-1,0 0 0,0 1 1,0-1-1,0 1 0,0-1 0,0 1 1,0-1-1,-1 1 0,1 0 1,-1-1-1,1 1 0,-1 0 0,1 0 1,-1 0-1,0 0 0,1 1 1,-1-1-1,0 0 0,0 1 0,1-1 1,-1 1-1,0-1 0,0 1 1,0 0-1,0 0 0,-2 0 0,-3-1-44,0 0-1,0 1 0,0-1 0,0 2 0,0-1 0,-13 3 1,14-1 138,1 1-1,-1 0 1,0 1 0,1-1 0,0 1 0,-1 0 0,2 0-1,-1 1 1,0-1 0,1 1 0,0 0 0,0 0 0,0 1 0,-4 9-1,3-7 188,1 1-1,0 0 0,0 0 0,1 0 0,1 0 1,-1 1-1,1-1 0,1 1 0,-1 11 0,2-18-117,0 0 0,1 0 0,-1 1 0,1-1 0,0 0 0,0 0 0,0 0 0,1 1 0,-1-1 0,0 0 0,1-1 0,0 1 0,0 0 0,0 0 0,4 4 0,0-2 169,0 0 0,1 0 0,-1 0 0,1 0 0,0-1 0,11 5 1,52 14-525,-9-16-4514,-53-7 755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22.557"/>
    </inkml:context>
    <inkml:brush xml:id="br0">
      <inkml:brushProperty name="width" value="0.05" units="cm"/>
      <inkml:brushProperty name="height" value="0.05" units="cm"/>
      <inkml:brushProperty name="color" value="#004F8B"/>
    </inkml:brush>
  </inkml:definitions>
  <inkml:trace contextRef="#ctx0" brushRef="#br0">0 30 10229,'0'0'5082,"10"-1"-4738,193-24 3172,-195 22-3471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8.750"/>
    </inkml:context>
    <inkml:brush xml:id="br0">
      <inkml:brushProperty name="width" value="0.05" units="cm"/>
      <inkml:brushProperty name="height" value="0.05" units="cm"/>
      <inkml:brushProperty name="color" value="#F6630D"/>
    </inkml:brush>
  </inkml:definitions>
  <inkml:trace contextRef="#ctx0" brushRef="#br0">282 124 6035,'0'0'7046,"-12"-13"-6507,-43-36-163,51 46-345,-1 1 0,0 0 1,0 0-1,0 1 0,0-1 0,0 1 1,0 0-1,0 0 0,0 1 1,0 0-1,-1 0 0,1 0 0,0 0 1,0 1-1,0 0 0,0 0 1,-1 1-1,2-1 0,-1 1 0,0 0 1,-7 4-1,6-3 41,0 0 0,0 0 0,0 0 0,1 1 0,-1 0 0,1 0 0,0 0 0,1 1 0,-1-1 0,1 1 0,-1 0 0,2 1 0,-1-1 0,-4 9 0,4-5-24,1 0 1,0 0-1,0 0 0,1 1 1,0-1-1,1 1 0,0 0 1,0-1-1,1 13 0,1-17-30,0 0-1,0 0 0,1 0 0,-1-1 1,1 1-1,0 0 0,0-1 0,1 1 0,-1-1 1,1 1-1,0-1 0,0 0 0,0 0 0,1-1 1,0 1-1,-1-1 0,1 0 0,0 0 1,1 0-1,-1 0 0,0-1 0,1 1 0,0-1 1,-1 0-1,7 1 0,6 3 16,1 0-1,0-1 1,0-1-1,0-1 1,33 1-1,-29-3-134,1-1 0,0-2-1,-1 0 1,1-1-1,-1-1 1,0-1 0,32-13-1,-42 13 72,0 0 0,0-1 0,-1-1 1,0 0-1,0 0 0,0-1 0,-1-1 0,-1 0 0,1 0 0,-1-1 0,-1 0 0,0 0 0,0-1 0,8-16 0,-11 17 8,-1 1 1,0-1-1,-1 0 0,0 0 0,-1 0 1,0 0-1,0 0 0,-1-1 0,0 1 1,-1-12-1,0 19 56,0 0-1,-1 0 1,1 0 0,-1 0 0,1 0-1,-1 0 1,0 0 0,0 0 0,0 0 0,0 0-1,-1 1 1,1-1 0,-1 1 0,1-1-1,-1 1 1,0-1 0,0 1 0,0 0 0,-1 0-1,1 0 1,0 0 0,-1 0 0,1 1-1,-1-1 1,0 1 0,1-1 0,-1 1 0,0 0-1,0 0 1,0 0 0,0 1 0,0-1-1,0 1 1,0 0 0,0-1 0,0 1 0,-5 1-1,4 0 35,0-1-1,-1 1 1,1 1 0,0-1-1,0 1 1,-1-1-1,1 1 1,1 0 0,-1 1-1,0-1 1,0 1-1,1 0 1,0-1 0,-1 2-1,1-1 1,0 0-1,0 1 1,1-1 0,-1 1-1,1 0 1,0-1-1,0 1 1,0 0 0,0 1-1,1-1 1,-2 5-1,0 2 73,0 0-1,0 1 1,1 0-1,0-1 1,1 1-1,1 0 0,-1 0 1,4 23-1,0-26-113,0 0 0,1 0 0,-1 0 1,2 0-1,-1-1 0,1 0 0,1 0 0,-1 0 0,1 0 0,1-1 0,-1 0 0,1 0 0,1-1 0,-1 0 0,1 0 0,0-1 0,9 5 0,1 1-596,1-1 0,32 12 0,-32-15-1315,0-2 0,26 6 0,-18-10-5013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23.619"/>
    </inkml:context>
    <inkml:brush xml:id="br0">
      <inkml:brushProperty name="width" value="0.05" units="cm"/>
      <inkml:brushProperty name="height" value="0.05" units="cm"/>
      <inkml:brushProperty name="color" value="#004F8B"/>
    </inkml:brush>
  </inkml:definitions>
  <inkml:trace contextRef="#ctx0" brushRef="#br0">1 262 9044,'0'0'4842,"1"-4"-4292,7-12-255,0 1-1,0-1 1,2 1-1,21-25 1,20-34-242,-15-8-168,-34 132 51,0-29 371,1 44 507,10 121 434,-12-170-5479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29.740"/>
    </inkml:context>
    <inkml:brush xml:id="br0">
      <inkml:brushProperty name="width" value="0.05" units="cm"/>
      <inkml:brushProperty name="height" value="0.05" units="cm"/>
      <inkml:brushProperty name="color" value="#004F8B"/>
    </inkml:brush>
  </inkml:definitions>
  <inkml:trace contextRef="#ctx0" brushRef="#br0">1 983 320,'7'0'11424,"24"0"-10885,-20-1-369,1 0 1,-1-1-1,0 0 1,0-1-1,0 0 0,0-1 1,0 0-1,0-1 1,-1 0-1,14-10 0,-3 1 102,-1 0 0,0-2 0,31-32-1,-37 32-177,-1 0 0,-1-1 0,0-1 0,-1 0 0,0 0 0,-2-1 0,0 0 0,11-39 0,-4-6-2,11-99 0,-4 21 175,-17 100 328,-1 0 0,-3 0 0,-3-46 0,0 25 450,-17 81-1858,-63 86 838,43-58 25,-62 99 0,122-179-368,3 1 0,0 1 1,2 1-1,1 2 0,2 0 0,40-29 0,-56 48 567,0 0 0,28-13 0,-37 22-180,-1 0 0,0 0-1,1 1 1,0-1 0,-1 1 0,1 0-1,-1 0 1,1 0 0,-1 1-1,1 0 1,-1 0 0,1 0 0,-1 0-1,0 1 1,1 0 0,-1-1 0,0 2-1,0-1 1,0 0 0,4 4-1,16 24 597,0 1 0,-2 1 0,25 50 0,-47-82-1148,1 2 1369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38.019"/>
    </inkml:context>
    <inkml:brush xml:id="br0">
      <inkml:brushProperty name="width" value="0.05" units="cm"/>
      <inkml:brushProperty name="height" value="0.05" units="cm"/>
      <inkml:brushProperty name="color" value="#004F8B"/>
    </inkml:brush>
  </inkml:definitions>
  <inkml:trace contextRef="#ctx0" brushRef="#br0">1 0 896,'4'1'16478,"15"7"-16289,135 161 695,21 27 331,150 307 29,-289-435-1015,-2 0 0,45 142 0,21 155 1469,-78-279-1146,-7-26-153,93 317 1598,-66-216-1418,-17-57-105,-17-63-370,-2 0-1,-1 0 0,-3 0 0,-5 79 0,1-25 102,4-87-2968,5-23-242,2-29-5428,-9 21 480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38.705"/>
    </inkml:context>
    <inkml:brush xml:id="br0">
      <inkml:brushProperty name="width" value="0.05" units="cm"/>
      <inkml:brushProperty name="height" value="0.05" units="cm"/>
      <inkml:brushProperty name="color" value="#004F8B"/>
    </inkml:brush>
  </inkml:definitions>
  <inkml:trace contextRef="#ctx0" brushRef="#br0">6 55 8356,'0'0'5885,"-4"-3"-5336,4 3-538,0 0 0,0 0 0,0 0 0,0 0 0,0 0 0,0 0 0,0 0 0,0 1 0,0-1 0,0 0 0,0 0 0,0 0 0,0 0 0,0 0 0,0 0 0,0 0 0,0 0 0,0 0 0,0 0 0,0 0 0,0 0 0,0 1 0,0-1 0,0 0 0,-1 0 0,1 0 0,0 0 0,0 0 0,0 0 0,0 0 0,0 0 0,0 0 0,0 0 0,0 0 0,0 0 0,0 0 0,0 0 0,0 0 0,0 0 0,0 0 0,0 0 0,-1 0 0,10 13 469,135 199 4093,-114-173-4125,1-2 0,2-1 1,47 41-1,-79-77-459,0 1 1,0 0-1,-1 0 0,1 0 1,0-1-1,0 1 0,0-1 1,1 1-1,-1 0 0,0-1 1,0 0-1,0 1 1,0-1-1,0 0 0,1 0 1,-1 1-1,0-1 0,0 0 1,0 0-1,1 0 1,-1-1-1,0 1 0,0 0 1,0 0-1,0-1 0,1 1 1,-1 0-1,0-1 0,0 1 1,0-1-1,0 1 1,0-1-1,0 0 0,0 0 1,0 1-1,0-1 0,0 0 1,-1 0-1,1 0 0,0 0 1,0-2-1,5-5-101,-2 0-1,1 0 1,-1-1-1,4-14 1,0 4-98,30-60-943,76-116 1,-106 184 1158,-3 5 8,-1 0-1,0 0 1,0-1-1,0 0 0,-1 1 1,0-2-1,0 1 1,0 0-1,-1 0 1,2-14-1,-5 20-16,1 1-1,0-1 1,-1 0-1,1 0 1,-1 1-1,1-1 1,-1 0-1,0 1 0,1-1 1,-1 0-1,0 1 1,1-1-1,-1 1 1,0-1-1,0 1 1,1-1-1,-1 1 1,0 0-1,0-1 1,0 1-1,0 0 1,0 0-1,1-1 1,-1 1-1,0 0 0,0 0 1,0 0-1,-2 0 1,-33 0-236,29 0 140,-41 2-196,0 2-1,1 2 1,-1 2 0,1 2-1,1 2 1,-60 24-1,92-29-2885,7-3-1284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39.956"/>
    </inkml:context>
    <inkml:brush xml:id="br0">
      <inkml:brushProperty name="width" value="0.05" units="cm"/>
      <inkml:brushProperty name="height" value="0.05" units="cm"/>
      <inkml:brushProperty name="color" value="#004F8B"/>
    </inkml:brush>
  </inkml:definitions>
  <inkml:trace contextRef="#ctx0" brushRef="#br0">249 198 10533,'0'0'2449,"-11"-13"-2153,-36-42 464,45 51-678,-1 1 0,2-1 0,-1 1-1,0-1 1,1 0 0,0 0-1,0 1 1,0-1 0,0 0-1,0 0 1,1 0 0,0 0 0,0 0-1,0 0 1,0 0 0,1 0-1,1-7 1,0 0 96,-1 9-152,0 0-1,0-1 1,0 1-1,0 0 1,1-1-1,-1 1 1,1 0-1,-1 0 1,1 0-1,0 0 1,0 1-1,0-1 1,0 0-1,0 1 1,0 0-1,1-1 1,-1 1-1,0 0 1,1 0-1,-1 0 1,1 0-1,-1 1 1,1-1 0,-1 1-1,1-1 1,-1 1-1,5 0 1,0-1 28,1 0 0,-1 1 0,1 0 0,-1 0 1,1 1-1,-1 0 0,0 0 0,1 0 1,6 4-1,-7-2 9,0 1 0,0 1 0,-1-1 1,1 1-1,-1 1 0,0-1 0,-1 1 1,1 0-1,-1 0 0,-1 0 0,1 1 1,-1 0-1,0 0 0,0 0 0,-1 0 0,4 13 1,-1-1 93,0 0 1,-2 1-1,-1-1 0,0 1 1,0 34-1,-4-35-147,-2 1-1,1-1 1,-2 0-1,-1 1 1,0-1-1,-2-1 0,0 1 1,-1-1-1,0-1 1,-2 0-1,0 0 1,-1 0-1,-1-1 1,0-1-1,-1 0 0,0-1 1,-2 0-1,1-1 1,-2-1-1,0 0 1,0-1-1,-1-1 0,0-1 1,-1 0-1,-32 11 1,41-17-65,1-1 0,-1 0 0,0 0 0,0-1 0,0 0 0,0 0 0,-10-1 0,17 0 44,0 0-1,0-1 1,0 1-1,0 0 1,0-1 0,0 1-1,0-1 1,0 0-1,0 1 1,1-1 0,-1 0-1,0 0 1,0 0-1,1-1 1,-1 1-1,1 0 1,-1 0 0,1-1-1,0 1 1,-1-1-1,1 0 1,0 1 0,0-1-1,0 0 1,0 1-1,0-1 1,1 0 0,-1 0-1,0 0 1,1 0-1,-1 0 1,1 0 0,0 0-1,0 0 1,0 0-1,0-2 1,-1 2 12,1-1-1,0 0 1,0 1-1,0-1 1,0 1 0,1-1-1,-1 1 1,1-1-1,-1 0 1,1 1-1,0 0 1,0-1 0,0 1-1,0 0 1,1-1-1,-1 1 1,1 0-1,-1 0 1,1 0 0,-1 0-1,1 0 1,0 0-1,0 1 1,0-1-1,0 1 1,1-1 0,-1 1-1,0 0 1,0 0-1,1 0 1,-1 0 0,1 0-1,-1 0 1,1 1-1,-1-1 1,5 1-1,10-4 198,0 2-1,0 0 0,0 1 0,0 1 0,0 0 1,0 1-1,21 5 0,116 33 725,-137-34-938,1-2-1560,-16-3 1174,-1 0-1,0 0 0,1 0 1,-1-1-1,0 1 1,1 0-1,-1-1 0,0 1 1,0-1-1,1 1 0,-1-1 1,0 1-1,0-1 1,0 0-1,0 0 0,0 1 1,0-1-1,2-2 1,9-17-6647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40.324"/>
    </inkml:context>
    <inkml:brush xml:id="br0">
      <inkml:brushProperty name="width" value="0.05" units="cm"/>
      <inkml:brushProperty name="height" value="0.05" units="cm"/>
      <inkml:brushProperty name="color" value="#004F8B"/>
    </inkml:brush>
  </inkml:definitions>
  <inkml:trace contextRef="#ctx0" brushRef="#br0">0 15 12086,'0'0'4121,"1"-5"-3969,1-5-181,2 12 126,7 26 368,13 64 768,-20-78-1043,91 371 1683,-95-385-2037,-1 0 0,1-1 0,0 1 1,-1 0-1,1 0 0,0 0 0,-1-1 0,1 1 0,0 0 0,-1 0 1,1 0-1,-1 0 0,1 0 0,0 0 0,-1 0 0,1 0 1,0 0-1,-1 0 0,1 0 0,-1 0 0,1 0 0,0 0 1,-1 0-1,1 0 0,0 1 0,-1-1 0,1 0 0,0 0 0,-1 0 1,1 1-1,0-1 0,-1 0 0,1 0 0,0 0 0,0 1 1,-1-1-1,1 0 0,0 1 0,0-1 0,0 0 0,-1 1 1,1-1-1,0 0 0,0 1 0,0-1 0,0 0 0,0 1 0,0-1 1,0 1-1,0-1 0,0 0 0,0 1 0,0-1 0,0 0 1,0 1-1,0-1 0,0 1 0,0-1 0,0 0 0,0 1 1,0-1-1,1 1 0,-21-18-6885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40.753"/>
    </inkml:context>
    <inkml:brush xml:id="br0">
      <inkml:brushProperty name="width" value="0.05" units="cm"/>
      <inkml:brushProperty name="height" value="0.05" units="cm"/>
      <inkml:brushProperty name="color" value="#004F8B"/>
    </inkml:brush>
  </inkml:definitions>
  <inkml:trace contextRef="#ctx0" brushRef="#br0">1 361 10501,'0'0'1414,"17"-2"-1017,15-1-120,-1-2 0,0-1 0,43-15 0,-65 19-254,-1-1-1,1-1 0,0 1 1,-1-2-1,0 1 0,0-1 1,0 0-1,-1 0 1,0-1-1,0 0 0,0-1 1,-1 1-1,0-1 0,0-1 1,0 1-1,-1-1 1,0 0-1,-1 0 0,5-10 1,-6 7-209,-1 0 1,0 0 0,0 0-1,-1 0 1,0 0 0,-1 0-1,-2-18 1,1 23 103,0 0 0,0-1 1,0 1-1,-1 0 0,0 0 1,-1 0-1,1 0 0,-1 0 1,0 0-1,-1 1 0,1-1 1,-1 1-1,0 0 0,-6-6 1,7 17 3125,2 18-3087,1-21 310,3 57 664,3-1 0,2 0 0,3 0 0,3-1 0,2 0 0,24 55 1,-31-86-890,-9-26-146,7-15-7619,-3-11 3206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41.097"/>
    </inkml:context>
    <inkml:brush xml:id="br0">
      <inkml:brushProperty name="width" value="0.05" units="cm"/>
      <inkml:brushProperty name="height" value="0.05" units="cm"/>
      <inkml:brushProperty name="color" value="#004F8B"/>
    </inkml:brush>
  </inkml:definitions>
  <inkml:trace contextRef="#ctx0" brushRef="#br0">1 70 14647,'0'0'3716,"15"-2"-3390,321-43 1504,-321 40-3738,-15 5 1732,0 0 0,0 0 0,1 0 0,-1 0 1,0-1-1,0 1 0,1 0 0,-1 0 0,0 0 0,0-1-175,1 1 175,-1 0 0,0 0 0,0-1 0,0 1 0,0 0 0,0 0 0,0-1 1,1 1-1,-1 0 0,0 0 0,0-1 0,0 1 0,0 0 0,0-1 0,0 1 1,0 0-1,0 0 0,0-1 0,0 1 0,0 0 0,0-1 0,0 1 0,0 0 1,-1 0-1,1-1 0,0 1 0,0 0 0,0 0 0,0-1 0,0 1 0,-1 0 1,1 0-1,0 0 0,0-1-176,-1 1 176,1 0 0,0 0 1,-1-1-1,-9-4-8394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41.439"/>
    </inkml:context>
    <inkml:brush xml:id="br0">
      <inkml:brushProperty name="width" value="0.05" units="cm"/>
      <inkml:brushProperty name="height" value="0.05" units="cm"/>
      <inkml:brushProperty name="color" value="#004F8B"/>
    </inkml:brush>
  </inkml:definitions>
  <inkml:trace contextRef="#ctx0" brushRef="#br0">3 0 10645,'0'0'5698,"-3"116"-4449,14-69-401,-1-5-159,-2-6-385,3-4-272,-5-8-64,-2-2-464,-4-1-1345,0-6-1729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31.773"/>
    </inkml:context>
    <inkml:brush xml:id="br0">
      <inkml:brushProperty name="width" value="0.05" units="cm"/>
      <inkml:brushProperty name="height" value="0.05" units="cm"/>
      <inkml:brushProperty name="color" value="#004F8B"/>
    </inkml:brush>
  </inkml:definitions>
  <inkml:trace contextRef="#ctx0" brushRef="#br0">67 204 1953,'0'0'6771,"5"12"-5093,26 147 3513,-21-99-3866,25 86 0,-29-130-1189,-7-26-123,-10-27-498,-19-24-530,2-1 0,-26-90 1,46 123 1053,1-1 1,2 0-1,1 0 1,-1-46-1,5 73-49,0 1 0,0-1 0,1 1 0,-1-1 0,1 0 0,-1 1 0,1-1 0,0 1 0,0 0-1,0-1 1,0 1 0,1 0 0,-1-1 0,1 1 0,-1 0 0,1 0 0,0 0 0,2-2 0,1 1 8,-1 0 0,1 0 0,-1 0 0,1 1 0,0-1 0,0 1 0,0 0 0,9-1 0,0 0 95,0 1 0,0 0 0,1 1 1,-1 1-1,0 0 0,17 3 0,-23-1-30,1 0-1,-1 0 0,0 1 1,0 1-1,0-1 1,0 1-1,-1 0 1,1 1-1,-1 0 1,0 0-1,0 1 1,-1 0-1,0 0 1,7 9-1,-8-10-29,0 1 0,-1 0-1,0 1 1,0-1 0,0 1 0,-1-1-1,0 1 1,0 0 0,-1 0 0,0 0 0,0 1-1,-1-1 1,0 0 0,0 1 0,0-1-1,-2 15 1,0-18-29,-1 1 1,1-1-1,-1 0 1,0 0-1,0 0 0,-1 0 1,1 0-1,-1-1 0,0 1 1,0-1-1,0 1 1,0-1-1,0 0 0,-1 0 1,1-1-1,-9 5 0,-8 5-87,-44 19-1,48-24-4,-134 47-497,142-48-5463,15-6 379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49.341"/>
    </inkml:context>
    <inkml:brush xml:id="br0">
      <inkml:brushProperty name="width" value="0.05" units="cm"/>
      <inkml:brushProperty name="height" value="0.05" units="cm"/>
      <inkml:brushProperty name="color" value="#F6630D"/>
    </inkml:brush>
  </inkml:definitions>
  <inkml:trace contextRef="#ctx0" brushRef="#br0">642 0 9092,'0'0'7668,"-122"37"-6900,45-7-192,-14 8-208,-2 1 17,10 0-305,15-4-64,16-3-32,19 0-673,16-4-1632,11-8-1665,6-12-1712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32.523"/>
    </inkml:context>
    <inkml:brush xml:id="br0">
      <inkml:brushProperty name="width" value="0.05" units="cm"/>
      <inkml:brushProperty name="height" value="0.05" units="cm"/>
      <inkml:brushProperty name="color" value="#004F8B"/>
    </inkml:brush>
  </inkml:definitions>
  <inkml:trace contextRef="#ctx0" brushRef="#br0">1 310 8420,'0'0'3007,"6"9"-2268,8 9-375,-1 2 470,2-1-1,20 21 1,-30-35-727,0 0 0,1 0 0,0 0 0,0-1 1,0 1-1,1-2 0,-1 1 0,1-1 0,0 0 0,0 0 0,0-1 0,11 3 1,-12-4-68,0 0 1,1-1 0,-1 1 0,1-1 0,-1-1 0,1 1 0,-1-1 0,0 0 0,1-1 0,-1 1 0,0-1 0,0 0 0,0-1 0,0 0 0,-1 0 0,1 0 0,-1 0 0,1-1 0,-1 0 0,0 0 0,0 0 0,-1-1-1,0 0 1,1 0 0,-1 0 0,-1 0 0,1 0 0,-1-1 0,0 0 0,0 1 0,-1-1 0,0 0 0,0-1 0,0 1 0,-1 0 0,1-7 0,2-5-25,-2 0-1,0-1 1,-1 1 0,0 0 0,-2 0 0,0-1-1,-7-29 1,6 38-52,0 1-1,-1 0 0,-1 0 1,1 0-1,-2 0 1,1 0-1,-1 1 0,0 0 1,-1 0-1,0 0 0,0 1 1,-1 0-1,0 0 1,0 1-1,0-1 0,-11-5 1,13 9 23,0 0 0,0 1 1,0-1-1,0 1 0,0 0 1,0 1-1,0 0 1,-1-1-1,1 2 0,0-1 1,-1 0-1,1 1 0,-1 0 1,1 1-1,-1-1 0,1 1 1,-1 0-1,1 0 0,0 1 1,0-1-1,0 1 1,-10 5-1,7-2 0,1 0 1,-1 0-1,1 1 1,0 0-1,0 0 1,0 1-1,1 0 1,0 0-1,1 0 1,0 1-1,0 0 1,-7 15-1,10-19 14,0-1 1,1 2-1,-1-1 0,1 0 0,0 0 1,0 0-1,1 0 0,-1 1 0,1-1 1,0 0-1,0 0 0,1 1 0,-1-1 1,1 0-1,0 0 0,0 1 0,0-1 1,0 0-1,1 0 0,0 0 0,0-1 1,0 1-1,0 0 0,1-1 1,-1 1-1,1-1 0,4 4 0,7 7 42,1-2 1,1 1-1,0-2 0,32 17 0,3 3 77,-35-20 17,-1 1-1,0 0 1,-1 0 0,0 2 0,-1 0-1,-1 0 1,0 1 0,-1 1 0,-1 0-1,0 0 1,12 31 0,-21-44-1390,-2-6-1320,-5-10-2197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35.207"/>
    </inkml:context>
    <inkml:brush xml:id="br0">
      <inkml:brushProperty name="width" value="0.05" units="cm"/>
      <inkml:brushProperty name="height" value="0.05" units="cm"/>
      <inkml:brushProperty name="color" value="#004F8B"/>
    </inkml:brush>
  </inkml:definitions>
  <inkml:trace contextRef="#ctx0" brushRef="#br0">1 48 7235,'0'0'4434,"32"0"5075,6-2-9147,-1-2 0,73-17 0,-5 0 142,-120 24-8625,-11 3-3661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0.621"/>
    </inkml:context>
    <inkml:brush xml:id="br0">
      <inkml:brushProperty name="width" value="0.05" units="cm"/>
      <inkml:brushProperty name="height" value="0.05" units="cm"/>
      <inkml:brushProperty name="color" value="#004F8B"/>
    </inkml:brush>
  </inkml:definitions>
  <inkml:trace contextRef="#ctx0" brushRef="#br0">4 241 2113,'-4'0'15015,"79"0"-14793,0-4 0,75-14 1,-28-1 84,135-29 896,-133 14-865,198-42 116,-105 37 1862,-240 37-21960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1.310"/>
    </inkml:context>
    <inkml:brush xml:id="br0">
      <inkml:brushProperty name="width" value="0.05" units="cm"/>
      <inkml:brushProperty name="height" value="0.05" units="cm"/>
      <inkml:brushProperty name="color" value="#004F8B"/>
    </inkml:brush>
  </inkml:definitions>
  <inkml:trace contextRef="#ctx0" brushRef="#br0">2 14 2097,'0'0'6704,"0"-1"-6472,-1 1-1,1 0 1,0-1-1,0 1 1,0-1 0,0 1-1,0-1 1,0 1-1,0 0 1,0-1-1,0 1 1,0-1-1,0 1 1,0 0-1,0-1 1,0 1-1,1-1 1,-1 1-1,0 0 1,0-1-1,0 1 1,1 0 0,-1-1-1,0 1 1,0 0-1,1-1 1,-1 1-1,0 0 1,1-1-1,-1 1 1,0 0-1,1 0 1,-1-1-1,0 1 1,1 0-1,0 0 1,46 2 96,1 2 1,-1 3 0,0 1-1,-1 3 1,0 1-1,55 24 1,-100-36-337,0 0 0,0 0 0,0 1 1,0-1-1,0 1 0,0-1 0,-1 0 1,1 1-1,0 0 0,0-1 1,-1 1-1,1-1 0,0 1 0,-1 0 1,1 0-1,0-1 0,-1 1 0,1 0 1,-1 0-1,0 0 0,1 0 0,-1-1 1,1 1-1,-1 0 0,0 0 0,0 0 1,0 0-1,1 2 0,-2-1 5,1 0 0,-1 0-1,0 1 1,1-1 0,-1 0-1,0 0 1,0 0 0,-1 1 0,1-1-1,0-1 1,-3 4 0,-7 7 54,0 0 1,-24 18-1,26-23-24,-53 44 170,-114 72 1,175-122-142,-16-1-14361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2.018"/>
    </inkml:context>
    <inkml:brush xml:id="br0">
      <inkml:brushProperty name="width" value="0.05" units="cm"/>
      <inkml:brushProperty name="height" value="0.05" units="cm"/>
      <inkml:brushProperty name="color" value="#004F8B"/>
    </inkml:brush>
  </inkml:definitions>
  <inkml:trace contextRef="#ctx0" brushRef="#br0">0 277 7123,'0'0'5224,"11"-10"-4837,33-36-8,-2-2 1,-3-1-1,36-58 1,-64 92 87,-5 14-34,0 25 108,-4-5-555,7 39 1083,-6-31-438,2-1 0,13 46 0,-10-62-1066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2.472"/>
    </inkml:context>
    <inkml:brush xml:id="br0">
      <inkml:brushProperty name="width" value="0.05" units="cm"/>
      <inkml:brushProperty name="height" value="0.05" units="cm"/>
      <inkml:brushProperty name="color" value="#004F8B"/>
    </inkml:brush>
  </inkml:definitions>
  <inkml:trace contextRef="#ctx0" brushRef="#br0">1 179 11093,'0'0'2529,"19"-3"-1942,60-13 134,-74 15-713,0 0 0,1-1 0,-1 0 0,0 0 0,0 0 0,0-1 0,0 1 0,-1-1 0,1 0 0,-1-1 0,0 1 0,0-1 0,0 0 0,0 0 0,0 0 0,-1 0 0,0-1 0,0 1 0,0-1 0,0 0 0,-1 0 0,0 0 0,0 0 0,0 0 0,-1-1 0,1 1 0,-1 0 0,-1-1 0,1 1 0,-1-1 0,0 1 0,0-1 0,0 1 0,-2-7 0,1 11-28,0 0 0,1 0 0,-1 0 0,0 1 0,0-1 0,1 0 1,-1 1-1,0-1 0,0 0 0,0 1 0,0-1 0,0 1 0,0 0 0,0-1 1,0 1-1,0 0 0,0-1 0,0 1 0,0 0 0,0 0 0,0 0 1,-2 0-1,-32 1 67,25-1-126,7 0 98,0 1-1,-1-1 0,1 1 1,0 0-1,0 0 0,0 0 0,0 1 1,0-1-1,0 1 0,0-1 1,0 1-1,1 0 0,-1 0 0,1 0 1,-1 1-1,1-1 0,0 0 1,0 1-1,0 0 0,0-1 0,0 1 1,1 0-1,-1 0 0,1 0 1,0 0-1,0 0 0,-2 6 0,0 2 352,1 0-1,0-1 1,0 1 0,1 0-1,0 0 1,1 0-1,1 14 1,0-22-304,0 0 0,0 1 0,0-1 0,1 0 0,-1 0 0,1 0 0,0 0 0,-1 0 0,1 0 0,1-1 1,-1 1-1,0-1 0,1 1 0,-1-1 0,1 0 0,0 0 0,0 0 0,-1 0 0,1-1 0,1 1 0,-1-1 0,0 0 0,4 2 1,0-1-382,-1 0 0,1 0 0,0-1 0,-1 0 0,1 0 0,0 0 0,0-1 0,0 0 0,-1-1 0,14-1 0,-3-7-2811,-3-7-967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2.821"/>
    </inkml:context>
    <inkml:brush xml:id="br0">
      <inkml:brushProperty name="width" value="0.05" units="cm"/>
      <inkml:brushProperty name="height" value="0.05" units="cm"/>
      <inkml:brushProperty name="color" value="#004F8B"/>
    </inkml:brush>
  </inkml:definitions>
  <inkml:trace contextRef="#ctx0" brushRef="#br0">1 48 2257,'0'0'13961,"18"-6"-13056,119-35 1432,-118 41-3891,-5 0-5227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5.570"/>
    </inkml:context>
    <inkml:brush xml:id="br0">
      <inkml:brushProperty name="width" value="0.05" units="cm"/>
      <inkml:brushProperty name="height" value="0.05" units="cm"/>
      <inkml:brushProperty name="color" value="#004F8B"/>
    </inkml:brush>
  </inkml:definitions>
  <inkml:trace contextRef="#ctx0" brushRef="#br0">204 213 8452,'0'0'3767,"-2"-13"-3220,-7-41 192,9 52-701,0 1 1,-1-1 0,1 1-1,-1 0 1,1-1-1,-1 1 1,0 0-1,0-1 1,1 1-1,-1 0 1,0 0 0,0 0-1,0-1 1,0 1-1,-1 0 1,1 1-1,0-1 1,0 0-1,-1 0 1,1 0 0,0 1-1,-1-1 1,1 1-1,0-1 1,-1 1-1,1-1 1,-1 1-1,1 0 1,-1 0 0,-2 0-1,-35 4 773,33-2-777,0 1-1,0 0 1,1 0-1,-1 0 1,1 0-1,0 1 1,-1 0 0,2 0-1,-1 0 1,0 1-1,1 0 1,0-1-1,0 2 1,1-1-1,-6 9 1,4-5 34,0 0 0,1 1 0,0-1 0,0 1 1,1 0-1,0 0 0,1 1 0,-2 18 0,3-24-51,1 1 0,0-1 1,0 0-1,0 0 0,0 0 1,1 0-1,0 0 0,0 0 0,0 0 1,1 0-1,0 0 0,0 0 0,0-1 1,0 1-1,1-1 0,0 0 0,0 1 1,0-1-1,0 0 0,1-1 0,-1 1 1,1-1-1,0 1 0,0-1 1,0 0-1,1-1 0,-1 1 0,1-1 1,-1 0-1,1 0 0,0 0 0,0 0 1,8 1-1,-4-1-14,1 0 0,-1-1-1,0 0 1,1 0 0,-1-1 0,1 0 0,-1 0 0,0-1 0,1-1 0,8-2-1,-14 3-9,-1 0 0,1 0-1,-1-1 1,1 1 0,-1-1-1,0 0 1,0 0 0,0 0-1,0-1 1,0 1 0,-1-1-1,1 1 1,-1-1 0,1 0-1,-1 0 1,0 0 0,0 0-1,0 0 1,-1-1 0,1 1-1,-1-1 1,1 1 0,-1-1-1,-1 1 1,1-1-1,0 0 1,-1 1 0,1-5-1,-1 4-90,1-1 0,0 0-1,-1 0 1,0 1-1,0-1 1,-1 0 0,1 1-1,-1-1 1,0 0-1,0 1 1,0-1 0,-1 1-1,0-1 1,0 1-1,0 0 1,0 0 0,-1 0-1,1 0 1,-1 0-1,0 0 1,0 1 0,-1-1-1,1 1 1,-1 0-1,-3-3 1,14 13 104,0-1 0,0 0 0,1-1 0,0 1 0,0-1 1,1-1-1,-1 0 0,1 0 0,0 0 0,0-1 0,0-1 0,1 0 0,9 2 0,-17-4-30,0 1 0,0-1-1,0 1 1,0-1 0,0 0 0,0 0-1,0 0 1,-1 0 0,1 0-1,0 0 1,0 0 0,0-1 0,0 1-1,0-1 1,0 1 0,0-1-1,-1 0 1,1 0 0,0 1 0,-1-1-1,1-1 1,0 1 0,-1 0-1,1 0 1,-1-1 0,0 1 0,1 0-1,-1-1 1,1-1 0,0-4-371,0 1 0,-1 0 1,1-1-1,-2 1 1,1 0-1,-1-1 1,0-10-1,0 14 241,0 3 174,0 0 0,0 0-1,0 1 1,1-1 0,-1 0 0,0 0 0,0 0-1,0 1 1,1-1 0,-1 0 0,0 0-1,0 0 1,0 0 0,1 1 0,-1-1-1,0 0 1,0 0 0,1 0 0,-1 0-1,0 0 1,1 0 0,-1 0 0,0 0-1,0 0 1,1 0 0,-1 0 0,0 0 0,1 0-1,-1 0 1,0 0 0,0 0 0,1 0-1,-1 0 1,0 0 0,0 0 0,1-1-1,-1 1 1,0 0 0,0 0 0,1 0-1,-1 0 1,0-1 0,0 1 0,0 0 0,1 0-1,-1 0 1,0-1 0,0 1 0,0 0-1,0 0 1,0-1 0,1 1 0,-1 0-1,0 0 1,0-1 0,0 1 0,0 0-1,0 0 1,0-1 0,16 24 688,16 33 928,-1 2-1,31 88 1,-52-119-1559,-1 1 0,-2 1 0,-1 0 0,-1 0 0,-1 0 0,-2 0 0,-2 55 0,-1-81-69,0 1 0,1-1 0,-1 0 1,0 0-1,-1 0 0,1 0 0,0 0 0,-1-1 0,0 1 1,0 0-1,0-1 0,0 1 0,0-1 0,0 1 0,0-1 1,-1 0-1,1 0 0,-1 0 0,0 0 0,1-1 0,-1 1 1,0-1-1,0 0 0,0 0 0,-4 2 0,-1-1-15,1 0-1,-1-1 0,0 1 1,1-1-1,-1-1 1,0 0-1,1 0 0,-1 0 1,-13-3-1,17 1-22,0 1 0,1-1 1,-1 0-1,1 0 0,-1 0 0,1-1 0,0 1 1,0-1-1,0 0 0,0 0 0,1 0 0,-1 0 1,1 0-1,-1-1 0,1 1 0,0-1 1,1 0-1,-1 1 0,1-1 0,-1 0 0,1 0 1,-1-5-1,-2-9-236,0-1-1,1 1 1,0-28 0,1 29 262,2 0 1,0 0 0,1-1-1,1 1 1,0 0-1,1 0 1,1 0-1,1 1 1,0-1 0,2 1-1,-1 0 1,2 1-1,16-26 1,-5 13 134,-1 0-1,-1-1 1,-2 0 0,-1-1-1,-2-1 1,0 0 0,7-37 0,-13 40 6,0 4 326,-2-1 0,3-41 0,-7 65 54,1 2-510,0 1 0,0-1-1,0 0 1,0 1 0,0-1 0,-1 1-1,1-1 1,0 1 0,-1-1-1,0 1 1,1 0 0,-1-1 0,0 3-1,2 3-38,94 321 1085,-92-314-46,-3 1-4677,-2-15 3404,1 1 0,-1-1-1,1 1 1,-1 0 0,1-1 0,-1 1 0,0-1 0,1 0 0,-1 1 0,0-1-1,0 1 1,1-1 0,-1 0 0,0 0 0,0 1 0,0-1 0,1 0-1,-1 0 1,0 0 0,0 0 0,0 0 0,1 0 0,-1 0 0,0 0 0,0 0-1,0 0 1,1-1 0,-1 1 0,-1-1 0,-22-3-6415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5.910"/>
    </inkml:context>
    <inkml:brush xml:id="br0">
      <inkml:brushProperty name="width" value="0.05" units="cm"/>
      <inkml:brushProperty name="height" value="0.05" units="cm"/>
      <inkml:brushProperty name="color" value="#004F8B"/>
    </inkml:brush>
  </inkml:definitions>
  <inkml:trace contextRef="#ctx0" brushRef="#br0">0 105 10005,'0'0'6931,"116"-39"-6691,-81 26-240,3-2-192,-3-2-1793,-4-4-2849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6.375"/>
    </inkml:context>
    <inkml:brush xml:id="br0">
      <inkml:brushProperty name="width" value="0.05" units="cm"/>
      <inkml:brushProperty name="height" value="0.05" units="cm"/>
      <inkml:brushProperty name="color" value="#004F8B"/>
    </inkml:brush>
  </inkml:definitions>
  <inkml:trace contextRef="#ctx0" brushRef="#br0">0 6 6835,'0'0'7612,"0"-6"-6618,0 9-492,4 107 1069,4 0-1,27 134 1,-34-237-1543,-1-6-21,0 1 0,-1-1-1,1 1 1,0-1 0,1 1 0,-1-1 0,0 1 0,0-1 0,1 1 0,-1-1 0,1 1 0,-1-1 0,1 0 0,0 1 0,-1-1 0,1 0 0,0 1 0,1 0 0,5-31-976,-6 22 724,1-1-1,0 1 0,0-1 0,0 1 1,1 0-1,0 0 0,1 0 0,0 0 1,0 1-1,7-10 0,-8 13 232,1 0 1,-1 0-1,1 0 0,0 0 0,0 1 1,0-1-1,1 1 0,-1 0 0,0 0 1,1 0-1,0 1 0,-1 0 0,1 0 1,0 0-1,-1 0 0,1 1 0,9 0 1,-6 0 137,0 0 1,0 0-1,-1 1 1,1 0-1,0 1 1,0 0-1,-1 0 1,1 0-1,11 7 1,-15-7-82,-1 0-1,0 0 1,-1 0 0,1 1 0,0-1 0,-1 1 0,1 0-1,-1 0 1,0 0 0,0 0 0,0 0 0,0 0 0,-1 0-1,1 1 1,-1-1 0,0 1 0,0-1 0,0 1 0,-1-1-1,1 1 1,-1 0 0,1-1 0,-2 7 0,1-6-25,0 0 1,0 0-1,-1 0 0,0 0 1,0 0-1,0 0 1,0 0-1,0 0 1,-1-1-1,0 1 0,0 0 1,0-1-1,0 1 1,0-1-1,-1 0 1,1 0-1,-6 5 0,1-3-31,1 0 0,-1 0 0,-1-1 0,1 1 0,0-2-1,-1 1 1,0-1 0,-10 3 0,-9 0-198,0-1 0,-1-1 1,1-1-1,-37-1 0,43-2 180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52.514"/>
    </inkml:context>
    <inkml:brush xml:id="br0">
      <inkml:brushProperty name="width" value="0.05" units="cm"/>
      <inkml:brushProperty name="height" value="0.05" units="cm"/>
      <inkml:brushProperty name="color" value="#F6630D"/>
    </inkml:brush>
  </inkml:definitions>
  <inkml:trace contextRef="#ctx0" brushRef="#br0">0 825 7619,'0'0'601,"20"2"309,-11-1-758,5 1 105,0-1 0,0-1 0,0 0 0,0 0 0,0-2 1,0 1-1,0-2 0,0 0 0,17-7 0,1-3-90,-1-1-1,0-2 0,-1-1 1,0-2-1,-2-1 0,0-1 0,-2-1 1,32-33-1,-47 43-147,1-2 0,-2 1-1,0-1 1,0-1 0,-1 1 0,-1-2 0,-1 1 0,0-1-1,-1 0 1,0-1 0,-2 1 0,0-1 0,0 0-1,-2 0 1,0 0 0,-1-1 0,-1 1 0,-3-26 0,0 29-7,0 1 1,-2 0 0,1 1-1,-2-1 1,1 1-1,-2 0 1,0 0 0,0 1-1,-1 0 1,0 0 0,-18-17-1,11 12 0,-1 2 0,-1 0 0,0 0 0,-1 2 0,0 0 0,-33-16-1,43 25-11,0 0 1,0 0-1,0 1 0,0 0 0,0 0 0,-16-1 0,22 3-7,-1 0 0,1 0 0,-1 0 1,1 0-1,-1 1 0,1-1 0,0 1 1,-1-1-1,1 1 0,0 0 0,0 0 0,-1 0 1,1 0-1,0 1 0,0-1 0,0 1 1,0-1-1,0 1 0,1-1 0,-1 1 0,0 0 1,1 0-1,-1 0 0,1 0 0,0 0 1,0 0-1,-2 3 0,-4 16 7,0 1-1,2 0 1,0 0 0,1 0-1,1 0 1,1 27 0,1-10 231,3 0 0,10 69 0,0-59-126,1-2 1,3 0-1,2-1 0,1 0 1,3-2-1,2 0 1,1-2-1,2 0 0,42 47 1,-69-88-122,0-1 1,0 0 0,1 1-1,-1-1 1,0 0 0,1 1-1,-1-1 1,0 0 0,0 1-1,1-1 1,-1 0-1,0 0 1,1 1 0,-1-1-1,1 0 1,-1 0 0,0 0-1,1 0 1,-1 1 0,1-1-1,-1 0 1,0 0 0,1 0-1,-1 0 1,1 0 0,-1 0-1,1 0 1,-1 0-1,0 0 1,1 0 0,-1-1-1,1 1 1,-1 0 0,0 0-1,1 0 1,-1 0 0,1-1-1,-1 1 1,0 0 0,1 0-1,-1-1 1,0 1-1,1 0 1,-1 0 0,0-1-1,0 1 1,1 0 0,-1-1-1,12-23-160,-8 16-98,-4 7 263,13-27-601,2 1-1,1 1 0,22-28 1,-34 48 624,1 0 1,0 1-1,0-1 1,1 1 0,0 0-1,-1 1 1,2-1-1,-1 1 1,0 0-1,1 1 1,0 0-1,0 0 1,0 0-1,0 1 1,0 0 0,1 0-1,-1 0 1,13 0-1,-16 3 118,0 0-1,0 0 1,0 0-1,-1 0 1,1 1-1,0 0 1,0-1-1,-1 2 1,1-1-1,-1 0 1,0 0-1,1 1 1,-1 0-1,-1 0 1,1 0-1,0 0 1,-1 0-1,1 0 1,-1 1-1,0-1 1,3 8-1,7 12 267,-2 0 0,11 32-1,-15-38-378,2 20-382,-7-21-5863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6.972"/>
    </inkml:context>
    <inkml:brush xml:id="br0">
      <inkml:brushProperty name="width" value="0.05" units="cm"/>
      <inkml:brushProperty name="height" value="0.05" units="cm"/>
      <inkml:brushProperty name="color" value="#004F8B"/>
    </inkml:brush>
  </inkml:definitions>
  <inkml:trace contextRef="#ctx0" brushRef="#br0">38 1 10773,'0'0'4690,"0"0"-4678,0 0 1,0 1-1,0-1 0,0 0 1,0 0-1,0 0 0,0 0 1,0 0-1,0 0 1,0 0-1,-1 0 0,1 0 1,0 0-1,0 0 0,0 0 1,0 0-1,0 1 0,0-1 1,0 0-1,0 0 0,0 0 1,-1 0-1,1 0 0,0 0 1,0 0-1,0 0 0,0 0 1,0 0-1,0 0 0,0 0 1,0 0-1,-1 0 0,1 0 1,0 0-1,0 0 0,0-1 1,0 1-1,0 0 1,0 0-1,0 0 0,0 0 1,0 0-1,-1 0 0,1 0 1,0 0-1,0 0 0,0 0 1,0 0-1,0 0 0,0 0 1,0-1-1,0 1 0,0 0 1,0 0-1,0 0 0,0 0 1,0 0-1,0 0 0,-12 57 626,3 1-1,2 1 0,3-1 0,3 64 0,41-120-448,120-2 155,-159 0-544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8.186"/>
    </inkml:context>
    <inkml:brush xml:id="br0">
      <inkml:brushProperty name="width" value="0.05" units="cm"/>
      <inkml:brushProperty name="height" value="0.05" units="cm"/>
      <inkml:brushProperty name="color" value="#004F8B"/>
    </inkml:brush>
  </inkml:definitions>
  <inkml:trace contextRef="#ctx0" brushRef="#br0">0 7 4466,'0'0'6616,"0"-6"-5805,0 9-509,31 804 9057,-30-796-9893,-4-36-9115,-11-8-1514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0:58.744"/>
    </inkml:context>
    <inkml:brush xml:id="br0">
      <inkml:brushProperty name="width" value="0.05" units="cm"/>
      <inkml:brushProperty name="height" value="0.05" units="cm"/>
      <inkml:brushProperty name="color" value="#004F8B"/>
    </inkml:brush>
  </inkml:definitions>
  <inkml:trace contextRef="#ctx0" brushRef="#br0">0 420 11141,'0'0'427,"5"-19"432,-5 17-823,8-33 150,2 2 1,25-61-1,-19 60-6,41-73 1808,-52 98-1771,2 0 0,-1 0-1,1 0 1,0 1 0,1 0 0,0 0 0,0 1-1,14-9 1,-19 14-181,-1 0-1,1 1 0,-1 0 1,1 0-1,-1 0 1,1 0-1,0 0 1,0 0-1,-1 1 0,1-1 1,0 1-1,0 0 1,0-1-1,0 2 1,-1-1-1,1 0 0,0 0 1,0 1-1,0 0 1,-1-1-1,1 1 1,0 0-1,-1 0 0,1 1 1,-1-1-1,1 0 1,-1 1-1,1 0 1,-1-1-1,0 1 0,0 0 1,0 0-1,3 4 1,4 7 167,0 0 0,0 0 1,-1 1-1,11 28 1,-8-18 221,84 205 879,-93-218-5346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0.717"/>
    </inkml:context>
    <inkml:brush xml:id="br0">
      <inkml:brushProperty name="width" value="0.05" units="cm"/>
      <inkml:brushProperty name="height" value="0.05" units="cm"/>
      <inkml:brushProperty name="color" value="#004F8B"/>
    </inkml:brush>
  </inkml:definitions>
  <inkml:trace contextRef="#ctx0" brushRef="#br0">190 285 6771,'0'0'4154,"-11"-9"-3722,-33-28 142,42 36-511,-1-1 0,0 0-1,1 1 1,-1-1 0,0 1 0,0 0 0,0 0 0,0 0-1,0 0 1,0 0 0,0 1 0,0-1 0,0 1 0,0 0 0,0 0-1,0 0 1,-1 1 0,1-1 0,0 1 0,0-1 0,0 1 0,0 0-1,0 0 1,1 0 0,-1 1 0,0-1 0,0 1 0,1-1 0,-1 1-1,1 0 1,-1 0 0,1 0 0,-4 5 0,2-1 22,0 0-1,0 0 1,0 0 0,1 1 0,0-1 0,0 1 0,1 0-1,0 0 1,0 0 0,1 0 0,0 0 0,0 1 0,0-1-1,1 0 1,1 13 0,0-16-68,0-1-1,-1 1 0,2 0 1,-1-1-1,0 1 0,1-1 1,-1 1-1,1-1 0,0 0 1,0 0-1,1 0 0,-1 0 1,0 0-1,1 0 1,0-1-1,0 1 0,0-1 1,0 0-1,0 0 0,0 0 1,0 0-1,1 0 0,-1-1 1,1 1-1,-1-1 0,1 0 1,0 0-1,-1-1 1,1 1-1,0-1 0,4 1 1,-1-1-127,-1 1 0,1-1 1,-1-1-1,1 1 0,-1-1 1,1 0-1,-1 0 1,1-1-1,-1 0 0,0 0 1,0-1-1,0 1 0,0-1 1,-1-1-1,1 1 1,-1-1-1,0 0 0,0 0 1,0 0-1,0-1 0,-1 1 1,0-1-1,0-1 0,0 1 1,0 0-1,-1-1 1,0 0-1,0 0 0,-1 0 1,1 0-1,1-11 0,-1 5-306,0 0 0,-1-1 0,-1 1 0,0 0 0,-2-16 0,1 16 1861,2 35-879,0-19-500,0-1 1,-1 1-1,2 0 0,-1-1 1,0 1-1,1-1 0,-1 0 1,1 0-1,0 0 0,0 0 1,1 0-1,-1-1 0,0 1 1,1-1-1,-1 0 0,1 0 1,0-1-1,0 1 0,6 1 1,0 0 50,1 0 0,-1-1 0,1 0 1,-1-1-1,1 0 0,17-2 0,-25 0-103,0 0 0,0 0 0,0-1-1,0 1 1,0-1 0,0 0 0,-1 0-1,1 0 1,-1 0 0,1 0-1,-1-1 1,0 1 0,0-1 0,0 1-1,0-1 1,0 0 0,0 0 0,-1 0-1,0 0 1,1 0 0,0-6 0,5-9-410,-2 1 0,6-29 0,-4-24 193,-7 79 438,2 21 154,2 1-1,2-1 1,0 1 0,2-2 0,1 1-1,17 35 1,-12-32-167,-2 1 0,-2 0 0,-1 0 0,8 54 0,-16-72-185,0-1 0,0 1-1,-2 0 1,0 0 0,-1 0 0,-5 21 0,6-34-29,0 1 0,0 0 0,-1 0 1,0-1-1,1 1 0,-2-1 0,1 1 0,0-1 1,-1 0-1,1 0 0,-1 0 0,0 0 0,0-1 1,0 1-1,0-1 0,0 1 0,-1-1 0,1 0 1,-1-1-1,1 1 0,-1 0 0,0-1 0,0 0 1,0 0-1,0 0 0,0 0 0,0-1 0,0 0 1,0 0-1,-4 0 0,5 0-11,1 1 0,0-1-1,0 0 1,0 0 0,0-1 0,0 1 0,-1 0-1,1-1 1,0 1 0,0-1 0,0 0-1,0 0 1,0 0 0,0 0 0,1 0 0,-1 0-1,0 0 1,0-1 0,1 1 0,-1 0-1,1-1 1,-1 0 0,-1-2 0,1-1-37,0 0 0,0 0 0,1 0 0,0 0 0,0 0 0,0-1 0,1 1 0,0-10 0,-1 1 8,1 1 1,1 0-1,0-1 1,0 1 0,2 0-1,0 0 1,0 0 0,1 0-1,1 1 1,0 0 0,0-1-1,2 2 1,-1-1 0,1 1-1,17-20 1,-9 12 51,27-34-13,63-100 1,-95 134 68,0 0 0,-1 0-1,-2-1 1,1 0 0,-2 0 0,-1-1-1,-1 0 1,0 0 0,1-39-1,-5 32 1080,0 44 242,0 19-1582,1 12 438,3 1 0,1-1 0,3 0 0,2-1 0,29 86 0,-36-123-97,-3-9-356,0 1 0,0-1 0,0 0 0,0 1 0,-1-1 0,1 0 0,0 1 0,0-1 0,0 0 0,0 1 0,-1-1 0,1 0 0,0 1 0,0-1 0,0 0 0,-1 0 0,1 1 0,0-1 0,-1 0 0,1 0 0,0 0 0,-1 1 0,1-1 0,0 0 0,0 0-1,-1 0 1,1 0 0,-1 0 0,1 0 0,0 0 0,-1 1 0,1-1 0,0 0 0,-1 0 0,1 0 0,0 0 0,-1-1 0,1 1 0,-1 0 0,1 0 0,0 0 0,-1 0 0,1 0 0,0 0 0,-1-1 0,1 1 0,0 0 0,0 0 0,-1 0 0,1-1 0,-1 1 0,-23-8-7171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1.056"/>
    </inkml:context>
    <inkml:brush xml:id="br0">
      <inkml:brushProperty name="width" value="0.05" units="cm"/>
      <inkml:brushProperty name="height" value="0.05" units="cm"/>
      <inkml:brushProperty name="color" value="#004F8B"/>
    </inkml:brush>
  </inkml:definitions>
  <inkml:trace contextRef="#ctx0" brushRef="#br0">1 75 10597,'0'0'8372,"109"-11"-7924,-69-2-192,-3-2-256,-2 2-672,-4 2-1681,-10 0-2546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1.636"/>
    </inkml:context>
    <inkml:brush xml:id="br0">
      <inkml:brushProperty name="width" value="0.05" units="cm"/>
      <inkml:brushProperty name="height" value="0.05" units="cm"/>
      <inkml:brushProperty name="color" value="#004F8B"/>
    </inkml:brush>
  </inkml:definitions>
  <inkml:trace contextRef="#ctx0" brushRef="#br0">1 0 9700,'0'0'2407,"6"22"-1575,40 186 1844,-42-156-1936,-3-35-551,0 0-1,1 0 1,1-1 0,6 22 0,-7-49-551,0 0 1,0 0-1,1 0 1,0 1-1,1-1 1,0 1-1,9-15 1,-9 21 448,0 0 0,0 1 1,0-1-1,1 1 0,0 0 1,-1 0-1,1 1 0,0-1 1,0 1-1,1 0 0,-1 1 1,0-1-1,1 1 0,-1 0 1,1 0-1,9 1 1,-10-1 47,0 1 0,0-1 1,0 1-1,0 1 1,1-1-1,-1 1 0,0 0 1,0 0-1,0 0 1,-1 1-1,1 0 1,0 0-1,0 0 0,-1 0 1,0 1-1,1 0 1,-1 0-1,4 4 0,-6-6-116,0 2 0,-1-1-1,1 0 1,0 0-1,-1 0 1,0 1-1,0-1 1,1 1-1,-1-1 1,-1 1-1,1-1 1,0 1 0,-1 0-1,1-1 1,-1 1-1,0 0 1,0 0-1,0-1 1,0 1-1,0 0 1,-1 3-1,-1-3-4,1 1-1,-1-1 0,0 0 0,0 1 0,0-1 1,0 0-1,-1 0 0,1 0 0,-1-1 0,0 1 1,0 0-1,0-1 0,-4 3 0,-5 2-50,0-1-1,0 0 1,-1 0 0,0-1-1,0-1 1,0 0-1,-16 2 1,-6-2-682,-52-2 0,88-23-6260,7 8-1713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1.983"/>
    </inkml:context>
    <inkml:brush xml:id="br0">
      <inkml:brushProperty name="width" value="0.05" units="cm"/>
      <inkml:brushProperty name="height" value="0.05" units="cm"/>
      <inkml:brushProperty name="color" value="#004F8B"/>
    </inkml:brush>
  </inkml:definitions>
  <inkml:trace contextRef="#ctx0" brushRef="#br0">1 1 12566,'0'0'1638,"4"16"-350,37 213 2220,-34-124-4783,-20-113-7064,5-10 2507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2.360"/>
    </inkml:context>
    <inkml:brush xml:id="br0">
      <inkml:brushProperty name="width" value="0.05" units="cm"/>
      <inkml:brushProperty name="height" value="0.05" units="cm"/>
      <inkml:brushProperty name="color" value="#004F8B"/>
    </inkml:brush>
  </inkml:definitions>
  <inkml:trace contextRef="#ctx0" brushRef="#br0">1 291 9156,'0'0'5835,"14"-3"-5262,17-1-360,1 0 103,0-1 0,42-14 0,-67 17-283,1 0 0,-1-1 0,0 0 0,0 0-1,0-1 1,0 1 0,-1-2 0,0 1-1,0-1 1,0 0 0,0 0 0,-1 0-1,0-1 1,0 0 0,0 0 0,6-10 0,-5 0-227,-1-1 1,0 0 0,-2 1-1,0-1 1,0-1 0,-2 1 0,0 0-1,-1-20 1,0 36 828,-3 5 384,-3 46 106,2 1 1,3-1-1,5 67 0,4-72-947,0 17-4593,-10-52-1587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2.986"/>
    </inkml:context>
    <inkml:brush xml:id="br0">
      <inkml:brushProperty name="width" value="0.05" units="cm"/>
      <inkml:brushProperty name="height" value="0.05" units="cm"/>
      <inkml:brushProperty name="color" value="#004F8B"/>
    </inkml:brush>
  </inkml:definitions>
  <inkml:trace contextRef="#ctx0" brushRef="#br0">0 164 12582,'0'0'2540,"17"-1"-1903,55-7-77,-68 7-558,1 0 0,-1 0-1,0 0 1,1-1 0,-1 1-1,0-1 1,0 0-1,0 0 1,0-1 0,-1 1-1,1-1 1,-1 0-1,1 1 1,-1-2 0,0 1-1,0 0 1,0-1 0,-1 1-1,1-1 1,-1 0-1,0 0 1,0 0 0,0 0-1,0 0 1,-1 0-1,0-1 1,0 1 0,0 0-1,0-1 1,-1 1 0,1-1-1,-1 1 1,0-1-1,-1 1 1,1 0 0,-1-1-1,-1-6 1,1 10-41,0-1 0,0 1 0,0-1-1,0 0 1,-1 1 0,1 0 0,0-1 0,-1 1 0,1 0 0,0 0 0,-1 0 0,0 0 0,1 0 0,-1 0-1,0 0 1,1 0 0,-1 0 0,0 1 0,0-1 0,0 1 0,0 0 0,1-1 0,-1 1 0,0 0 0,0 0-1,0 0 1,0 0 0,0 1 0,0-1 0,-2 1 0,0-1 42,-1 0 0,1 1 0,0 0 0,-1 0 0,1 0-1,0 0 1,-1 0 0,1 1 0,0 0 0,0 0 0,0 0 0,-4 4 0,1 2 172,1 0 1,0 0-1,1 1 0,0-1 0,1 1 1,-1 0-1,2 1 0,-1-1 1,1 1-1,1-1 0,-2 12 1,0 7 945,2 1 0,2 45-1,0-70-1022,0 1-1,1-1 1,0 0-1,0 0 1,0 1-1,0-1 0,0 0 1,1 0-1,0 0 1,0-1-1,0 1 1,0 0-1,0-1 0,1 1 1,0-1-1,0 0 1,0 0-1,0 0 1,0 0-1,0 0 0,1-1 1,-1 0-1,1 1 1,0-1-1,0-1 1,0 1-1,0 0 0,0-1 1,5 1-1,1 1-340,1-1 0,0 0 0,0-1 0,15 0 0,41-6-5272,-40-4 1778,-2-5-620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3.361"/>
    </inkml:context>
    <inkml:brush xml:id="br0">
      <inkml:brushProperty name="width" value="0.05" units="cm"/>
      <inkml:brushProperty name="height" value="0.05" units="cm"/>
      <inkml:brushProperty name="color" value="#004F8B"/>
    </inkml:brush>
  </inkml:definitions>
  <inkml:trace contextRef="#ctx0" brushRef="#br0">0 60 14343,'0'0'5298,"110"-21"-4161,-56 12-497,-4 0 0,-7 1 449,-8 3-897,-8 1-16,-10 2-176,-9 0 32,-6 2-80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53"/>
    </inkml:context>
    <inkml:brush xml:id="br0">
      <inkml:brushProperty name="width" value="0.05" units="cm"/>
      <inkml:brushProperty name="height" value="0.05" units="cm"/>
      <inkml:brushProperty name="color" value="#F6630D"/>
    </inkml:brush>
  </inkml:definitions>
  <inkml:trace contextRef="#ctx0" brushRef="#br0">1 514 7459,'0'0'4154,"24"13"-2870,-8-5-1102,0 0-32,-1 0 0,1 1 0,-2 1 1,1 0-1,-1 1 0,-1 1 0,0 0 0,0 1 0,11 16 0,18 27 103,-2 3 0,-2 1 0,-4 2 0,36 88 0,-70-180-802,1 0 1,1 0 0,7-33 0,5-24 472,-3 0 1,-3-1-1,-9-170 1,-2 236 110,-1-1 0,-1 1-1,-1 0 1,-1 0 0,-1 1 0,0-1-1,-2 2 1,-24-39 0,28 49 17,-1 0 1,-1 0 0,0 0-1,0 1 1,0 1 0,-1-1-1,-1 1 1,1 1-1,-1 0 1,-1 0 0,1 1-1,-1 0 1,0 1 0,-1 0-1,1 1 1,-1 0-1,1 1 1,-17-3 0,27 6-60,-17-2 37,0 1 0,-1 1 0,1 0 0,-18 3 0,33-3-64,0 0-1,0 1 0,0-1 0,0 1 1,1 0-1,-1-1 0,0 1 0,0 0 1,1 1-1,-1-1 0,0 0 0,1 1 1,0 0-1,-1-1 0,1 1 0,0 0 1,0 0-1,0 0 0,0 1 0,0-1 1,0 0-1,1 1 0,-1-1 0,1 1 1,-1-1-1,1 1 0,0 0 0,0 0 1,1-1-1,-1 1 0,0 0 0,1 0 1,0 4-1,-1-6-140,1 0 0,0 0 0,0 0 0,0 1 0,1-1-1,-1 0 1,0 0 0,0 0 0,1 0 0,-1 1 0,0-1 0,1 0 0,0 0 0,-1 0 0,1 0 0,-1 0 0,1 0 0,0 0 0,0 0 0,0-1-1,-1 1 1,1 0 0,0 0 0,0 0 0,0-1 0,0 1 0,0-1 0,2 2 0,19 4-4579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7.635"/>
    </inkml:context>
    <inkml:brush xml:id="br0">
      <inkml:brushProperty name="width" value="0.05" units="cm"/>
      <inkml:brushProperty name="height" value="0.05" units="cm"/>
      <inkml:brushProperty name="color" value="#004F8B"/>
    </inkml:brush>
  </inkml:definitions>
  <inkml:trace contextRef="#ctx0" brushRef="#br0">1 10 4114,'0'0'4693,"7"-9"448,26 174-1488,22 334 1,-38-328-1811,-14-143-1477,-2-23-2462,-1-18-6658,0-8-1267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09.127"/>
    </inkml:context>
    <inkml:brush xml:id="br0">
      <inkml:brushProperty name="width" value="0.05" units="cm"/>
      <inkml:brushProperty name="height" value="0.05" units="cm"/>
      <inkml:brushProperty name="color" value="#004F8B"/>
    </inkml:brush>
  </inkml:definitions>
  <inkml:trace contextRef="#ctx0" brushRef="#br0">65 11 6419,'0'0'4389,"-5"59"-1986,-1-30-1481,-2 0 0,-1-1 0,-24 54-1,32-81-630,0-9-503,0 0-1,1 0 1,-1 0-1,2 0 0,-1 0 1,1 0-1,0 0 1,3-10-1,22-66-1079,-18 62 1013,-7 19 365,0 0-1,0-1 1,0 1-1,0 0 1,1 0-1,-1 0 1,1 0 0,0 0-1,0 0 1,0 0-1,0 1 1,1-1 0,-1 1-1,1-1 1,2-1-1,-2 3-3,-1 1-1,0-1 0,1 1 0,-1 0 0,0 0 1,1 0-1,-1 0 0,0 0 0,1 0 1,-1 1-1,0-1 0,0 1 0,1-1 1,-1 1-1,0 0 0,0 0 0,0 0 0,0 0 1,0 1-1,0-1 0,0 0 0,0 1 1,2 2-1,41 33 1761,62 66 1,-70-65-1132,-37-37-1670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10.651"/>
    </inkml:context>
    <inkml:brush xml:id="br0">
      <inkml:brushProperty name="width" value="0.05" units="cm"/>
      <inkml:brushProperty name="height" value="0.05" units="cm"/>
      <inkml:brushProperty name="color" value="#004F8B"/>
    </inkml:brush>
  </inkml:definitions>
  <inkml:trace contextRef="#ctx0" brushRef="#br0">1 4 1665,'0'-4'10485,"-1"52"-9254,5 103 1555,-2-135-2617,0 0 1,1 0 0,1-1 0,0 1 0,1-1 0,1 1 0,9 16-1,-13-30-1058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11.108"/>
    </inkml:context>
    <inkml:brush xml:id="br0">
      <inkml:brushProperty name="width" value="0.05" units="cm"/>
      <inkml:brushProperty name="height" value="0.05" units="cm"/>
      <inkml:brushProperty name="color" value="#004F8B"/>
    </inkml:brush>
  </inkml:definitions>
  <inkml:trace contextRef="#ctx0" brushRef="#br0">1 75 6195,'0'0'2793,"9"-10"-2294,-4 5-387,0 0 0,0-1 0,1 2 0,0-1-1,0 1 1,0 0 0,1 0 0,-1 0 0,1 1 0,0 0 0,0 0-1,0 1 1,0 0 0,8-1 0,16-1 544,1 1 0,-1 2-1,1 1 1,43 6 0,-68-4-627,0-1-1,-1 1 1,0 0 0,1 1-1,-1 0 1,0 0 0,0 0-1,0 1 1,-1 0 0,1 0-1,-1 0 1,0 1 0,0-1-1,0 1 1,-1 0 0,0 1-1,0-1 1,0 1 0,-1 0-1,1 0 1,-1 0 0,-1 0-1,1 1 1,-1-1 0,0 1-1,-1-1 1,0 1 0,0 0-1,0 0 1,-1-1 0,0 1-1,0 0 1,0 0 0,-1-1-1,0 1 1,-1 0 0,1-1-1,-1 1 1,-1-1 0,1 1-1,-1-1 1,-4 8 0,-3-3-111,1 0 1,-1 0 0,-1-1 0,1 0 0,-2-1 0,0-1 0,0 1 0,0-2 0,-1 0-1,0 0 1,0-1 0,-1-1 0,1 0 0,-1-1 0,-1 0 0,1-1 0,0-1 0,-1 0 0,-20-1-1,33-6-210,2 0-1,-1 0 1,0 0-1,1 0 1,0 0-1,1-1 0,-1 1 1,2-6-1,8-1-2639,1 0-3284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11.785"/>
    </inkml:context>
    <inkml:brush xml:id="br0">
      <inkml:brushProperty name="width" value="0.05" units="cm"/>
      <inkml:brushProperty name="height" value="0.05" units="cm"/>
      <inkml:brushProperty name="color" value="#004F8B"/>
    </inkml:brush>
  </inkml:definitions>
  <inkml:trace contextRef="#ctx0" brushRef="#br0">1 327 9380,'0'0'2020,"9"17"-1262,29 54-265,-35-66-411,0 0 1,0-1-1,0 1 0,0-1 0,1 1 1,0-1-1,0 0 0,0-1 1,0 1-1,0-1 0,1 1 0,0-2 1,-1 1-1,1 0 0,0-1 0,1 0 1,-1 0-1,0 0 0,0-1 1,1 0-1,-1 0 0,1 0 0,-1 0 1,1-1-1,0 0 0,-1-1 0,1 1 1,-1-1-1,1 0 0,-1 0 0,8-3 1,-6 2-30,0-1 1,0 0 0,0 0 0,0-1 0,0 0-1,-1 0 1,1 0 0,-1-1 0,0 0-1,-1 0 1,1-1 0,-1 0 0,0 0-1,-1 0 1,1 0 0,-1-1 0,0 1 0,-1-1-1,0 0 1,3-8 0,-2-7-2,0 0 0,-2 0 0,-1 0 0,0 0 0,-2 0 0,0 0 0,-7-32 0,5 44-57,0 0-1,-1 0 1,0 0 0,0 0-1,-1 1 1,-1-1 0,1 1-1,-2 1 1,-7-10 0,10 13 2,0 1 0,-1 0 0,1 0 0,-1 0 0,0 0 0,0 1 0,0-1 0,0 1 0,0 0 0,-1 1 0,0 0 0,1 0 0,-1 0 0,0 0 0,0 1 0,0 0 0,-7 0 0,8 1-21,0 1 0,0-1 0,1 1 0,-1 1 0,0-1 0,1 0 0,-1 1 0,1 0 0,0 0 0,0 1 0,0-1 0,0 1 0,0 0 0,0 0 0,0 0 0,1 0 0,0 1 0,0 0 0,0-1 0,0 1 0,0 0 0,1 0 0,-1 1 0,1-1 0,0 0 0,1 1 0,-1-1 0,1 1 0,0 0 0,0-1 0,0 1 0,1 0 0,-1 0 0,1 0 0,1-1 0,-1 1 0,1 0 0,-1 0 0,1-1 0,0 1 0,3 5 0,-2-4 20,0-1 1,1 1-1,0-1 0,0 0 0,1 0 1,-1 0-1,1 0 0,0 0 1,1-1-1,-1 0 0,10 7 1,64 40 142,-38-27 17,-14-6 122,0 1 0,43 41 1,-61-52-156,0 0 0,-1 1 0,0 0 0,-1 0 1,0 1-1,0 0 0,-1 0 0,0 0 0,-1 0 0,0 1 1,3 16-1,-6-21-94,-1 4 37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18.567"/>
    </inkml:context>
    <inkml:brush xml:id="br0">
      <inkml:brushProperty name="width" value="0.05" units="cm"/>
      <inkml:brushProperty name="height" value="0.05" units="cm"/>
      <inkml:brushProperty name="color" value="#004F8B"/>
    </inkml:brush>
  </inkml:definitions>
  <inkml:trace contextRef="#ctx0" brushRef="#br0">1487 269 2257,'0'0'16477,"-31"-25"-15917,18 17-518,0 0 0,-1 1 0,0 0 0,0 1 0,0 1 0,-17-4 0,-97-17 422,39 9-315,-218-50 910,205 48-699,-132-21-74,161 35-290,-1 3 0,-86 9 0,-16 0 1379,189-10-6516,3-8 758,-1-6-2319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19.223"/>
    </inkml:context>
    <inkml:brush xml:id="br0">
      <inkml:brushProperty name="width" value="0.05" units="cm"/>
      <inkml:brushProperty name="height" value="0.05" units="cm"/>
      <inkml:brushProperty name="color" value="#004F8B"/>
    </inkml:brush>
  </inkml:definitions>
  <inkml:trace contextRef="#ctx0" brushRef="#br0">280 3 4706,'-3'-3'13364,"-5"5"-13234,-35 20-150,-58 41 0,19-12-52,79-50 64,1 0 0,-1 1 0,1-1 0,-1 0 0,1 1 0,0-1 0,-1 1 0,1 0 0,0 0 0,0 0 0,1 0 0,-1 0 0,0 0 0,1 1 0,-1-1 0,1 1 0,-1-1 0,1 1 0,0-1 0,0 1 0,1 0 0,-1-1 0,0 1 0,1 0 0,0 0 0,-1-1 0,1 1 0,0 0 0,0 0 0,1 0 0,0 4 0,0-6 10,0 1 0,-1-1 0,1 1 0,0-1 0,0 0 0,0 0 0,0 1 0,0-1 1,0 0-1,1 0 0,-1 0 0,0 0 0,1 0 0,-1 0 0,0-1 0,1 1 0,-1 0 0,3 0 0,32 13 44,-33-12-24,105 29 776,-72-21-83,68 25 0,-104-35-957,1 1 0,-1-1 0,1 0 0,-1 0 1,1 0-1,-1 0 0,1 0 0,-1 0 0,1 0 1,-1 0-1,1 0 0,-1 0 0,1 0 1,-1 0-1,1 0 0,-1 0 0,1 0 0,-1 0 1,1-1-1,-1 1 0,1 0 0,-1 0 0,1 0 1,-1-1-1,1 1 0,0-1 0,1-12-6865</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21.211"/>
    </inkml:context>
    <inkml:brush xml:id="br0">
      <inkml:brushProperty name="width" value="0.05" units="cm"/>
      <inkml:brushProperty name="height" value="0.05" units="cm"/>
      <inkml:brushProperty name="color" value="#004F8B"/>
    </inkml:brush>
  </inkml:definitions>
  <inkml:trace contextRef="#ctx0" brushRef="#br0">0 185 560,'3'0'11408,"4"0"-6283,38 1-4959,186-30 735,185-12-754,17-11-163,126-12 141,-15 64-119,42 45 347,-311-21-15,319 28 700,-367-47-2,-145-6-3132,-94-1-3858,-9-5-6735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22.152"/>
    </inkml:context>
    <inkml:brush xml:id="br0">
      <inkml:brushProperty name="width" value="0.05" units="cm"/>
      <inkml:brushProperty name="height" value="0.05" units="cm"/>
      <inkml:brushProperty name="color" value="#004F8B"/>
    </inkml:brush>
  </inkml:definitions>
  <inkml:trace contextRef="#ctx0" brushRef="#br0">0 440 9444,'0'0'3231,"18"-10"-2713,56-34-337,-64 37-166,0-1 1,-1 0-1,0-1 0,-1 0 0,1 0 0,-2-1 1,1 0-1,-1 0 0,-1-1 0,0 0 1,-1 0-1,0 0 0,0-1 0,-1 0 0,-1 0 1,3-13-1,-1-4 74,-2-1 0,0 1 0,-3-47 1,0 40 2456,6 54-2402,66 271 4492,-72-288-4889,0-1 0,1 1 0,-1 0 0,0 0-1,0-1 1,0 1 0,1 0 0,-1 0 0,0-1-1,1 1 1,-1 0 0,0-1 0,1 1 0,-1-1-1,1 1 1,-1 0 0,1-1 0,0 1 0,-1-1-1,1 1 1,-1-1 0,1 0 0,0 1 0,-1-1-1,1 0 1,0 1 0,0-1 0,-1 0 0,1 0-1,0 1 1,1-1 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22.569"/>
    </inkml:context>
    <inkml:brush xml:id="br0">
      <inkml:brushProperty name="width" value="0.05" units="cm"/>
      <inkml:brushProperty name="height" value="0.05" units="cm"/>
      <inkml:brushProperty name="color" value="#004F8B"/>
    </inkml:brush>
  </inkml:definitions>
  <inkml:trace contextRef="#ctx0" brushRef="#br0">1 180 14231,'0'0'3246,"20"1"-2245,68 0-220,-80-1-690,-1 0 0,1-1 0,0 0-1,-1 0 1,1 0 0,-1-1-1,1 0 1,-1-1 0,0 0 0,0 0-1,0 0 1,0-1 0,-1 0-1,1 0 1,-1-1 0,8-7 0,-12 9-82,1 0 1,-1-1 0,-1 1-1,1 0 1,0-1 0,-1 0 0,0 1-1,0-1 1,0 1 0,0-1 0,0 0-1,-1 0 1,0 0 0,1 1-1,-1-1 1,-1 0 0,1 0 0,-1 0-1,-1-4 1,2 5-55,-1 0 0,1 1-1,-1-1 1,0 0 0,0 1 0,0-1-1,0 1 1,-1-1 0,1 1 0,-1-1-1,1 1 1,-1 0 0,0 0 0,0 0-1,0 0 1,0 0 0,0 0 0,0 1-1,-1-1 1,1 1 0,-1-1 0,1 1-1,-1 0 1,1 0 0,-1 0 0,-3 0-1,3 0 37,-1 1 0,0-1 0,0 1 0,0 0 0,1 1 0,-1-1 0,0 0 0,0 1 0,1 0-1,-1 0 1,1 0 0,-1 1 0,1-1 0,-1 1 0,1 0 0,0-1 0,-1 2 0,1-1 0,-5 5-1,5-3 67,-1 0-1,2 1 1,-1-1-1,0 0 1,1 1-1,0 0 0,0 0 1,0-1-1,1 1 1,-1 0-1,1 0 0,0 0 1,1 1-1,-1 7 1,1-2 109,-1 0 1,1 1-1,1-1 1,0 0-1,1 1 1,0-1-1,1 0 1,0 0-1,5 10 1,-6-16-164,0-1-1,1 0 1,0 0 0,0 0 0,0 0-1,1 0 1,-1-1 0,1 1 0,0-1 0,0 0-1,0 0 1,0-1 0,1 1 0,-1-1-1,1 0 1,-1 0 0,1 0 0,0-1-1,0 0 1,0 0 0,0 0 0,0 0-1,5-1 1,55 2-3662,-60-3 2704,0 0 0,-1 0 0,1 0 1,-1 0-1,1-1 0,7-3 0,14-12-7911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26.801"/>
    </inkml:context>
    <inkml:brush xml:id="br0">
      <inkml:brushProperty name="width" value="0.05" units="cm"/>
      <inkml:brushProperty name="height" value="0.05" units="cm"/>
      <inkml:brushProperty name="color" value="#33CCFF"/>
    </inkml:brush>
  </inkml:definitions>
  <inkml:trace contextRef="#ctx0" brushRef="#br0">1 1 3506,'0'0'2705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57.988"/>
    </inkml:context>
    <inkml:brush xml:id="br0">
      <inkml:brushProperty name="width" value="0.05" units="cm"/>
      <inkml:brushProperty name="height" value="0.05" units="cm"/>
      <inkml:brushProperty name="color" value="#F6630D"/>
    </inkml:brush>
  </inkml:definitions>
  <inkml:trace contextRef="#ctx0" brushRef="#br0">0 471 416,'0'0'7545,"22"1"517,16-13-8028,56-28 0,-23 9-6,502-170-68,-453 169 36,1 4-1,233-22 1,-126 34 27,513-30-44,1 30 54,-702 18-44,-1 2 0,1 1 0,51 15 0,112 43-11,-192-60 24,427 173 105,-348-130 113,-2 3-1,136 101 0,-190-122-137,-2 2 0,-1 1 0,-1 1-1,34 49 1,89 154 563,-124-187-391,-10-13-42,-2 0 1,-1 2-1,19 67 0,-27-78-149,-7-19-1911,-7-13-3511,0-2 2834,-13-8-4812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22.900"/>
    </inkml:context>
    <inkml:brush xml:id="br0">
      <inkml:brushProperty name="width" value="0.05" units="cm"/>
      <inkml:brushProperty name="height" value="0.05" units="cm"/>
      <inkml:brushProperty name="color" value="#004F8B"/>
    </inkml:brush>
  </inkml:definitions>
  <inkml:trace contextRef="#ctx0" brushRef="#br0">1 75 12694,'0'0'8188,"18"-7"-7804,27-9 651,78-17 0,-91 27-793,19-4 365,-20 7-6490,-42 3 195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24.485"/>
    </inkml:context>
    <inkml:brush xml:id="br0">
      <inkml:brushProperty name="width" value="0.05" units="cm"/>
      <inkml:brushProperty name="height" value="0.05" units="cm"/>
      <inkml:brushProperty name="color" value="#004F8B"/>
    </inkml:brush>
  </inkml:definitions>
  <inkml:trace contextRef="#ctx0" brushRef="#br0">224 1 16,'0'0'3503,"-54"15"4663,-109 46-6714,160-60-718,0 0-302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37.772"/>
    </inkml:context>
    <inkml:brush xml:id="br0">
      <inkml:brushProperty name="width" value="0.05" units="cm"/>
      <inkml:brushProperty name="height" value="0.05" units="cm"/>
      <inkml:brushProperty name="color" value="#004F8B"/>
    </inkml:brush>
  </inkml:definitions>
  <inkml:trace contextRef="#ctx0" brushRef="#br0">1 69 416,'0'0'6702,"2"-10"-5600,2-2-599,2-10-106,-4-3 4820,-2 48-4931,6 95 1672,20 122 0,-12-137-1667,-14-97-2142,-2-7 348,-6-12-841,5 6 1132,-13-18-3889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38.122"/>
    </inkml:context>
    <inkml:brush xml:id="br0">
      <inkml:brushProperty name="width" value="0.05" units="cm"/>
      <inkml:brushProperty name="height" value="0.05" units="cm"/>
      <inkml:brushProperty name="color" value="#004F8B"/>
    </inkml:brush>
  </inkml:definitions>
  <inkml:trace contextRef="#ctx0" brushRef="#br0">1 59 6131,'0'0'942,"22"-9"370,75-30-391,-90 37-758,1-1 0,0 2 0,-1-1 1,1 1-1,0 0 0,0 0 1,0 1-1,-1 0 0,1 1 0,0 0 1,0 0-1,-1 1 0,1-1 1,0 2-1,-1-1 0,0 1 0,1 0 1,-1 1-1,-1-1 0,1 1 0,0 1 1,-1-1-1,0 1 0,0 0 1,0 1-1,7 8 0,-7-6-49,-1-1-1,1 1 1,-1 1-1,0-1 0,-1 1 1,0 0-1,-1 0 1,1 0-1,-2 0 1,1 1-1,-1-1 1,-1 1-1,0 0 1,0-1-1,-1 1 0,0 0 1,-1-1-1,0 1 1,-3 13-1,2-16-100,-1-1 1,0 0-1,0 0 0,-1-1 0,0 1 0,0-1 1,0 0-1,-1 0 0,1 0 0,-1 0 0,0-1 1,-1 0-1,1 0 0,-1 0 0,0-1 0,0 1 0,0-1 1,0-1-1,0 1 0,-9 1 0,-6 2-428,1-1 1,-1 0-1,1-2 0,-1 0 0,-27-1 1,32-2-239,-27-1-1147,42 0 1671,0 1 0,0 0 1,-1-1-1,1 1 0,0-1 1,0 1-1,0-1 0,0 0 1,0 1-1,0-1 0,0 0 1,0 0-1,0 0 0,0 0 1,0 0-1,0 0 0,0 0 1,1 0-1,-1 0 0,0 0 1,1 0-1,-1 0 0,1 0 1,-1-1-1,1 1 0,0 0 1,-1 0-1,1-2 0,-1-14-2512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38.476"/>
    </inkml:context>
    <inkml:brush xml:id="br0">
      <inkml:brushProperty name="width" value="0.05" units="cm"/>
      <inkml:brushProperty name="height" value="0.05" units="cm"/>
      <inkml:brushProperty name="color" value="#004F8B"/>
    </inkml:brush>
  </inkml:definitions>
  <inkml:trace contextRef="#ctx0" brushRef="#br0">0 0 11941,'0'0'4274,"110"148"-3425,-99-89 47,-3 3-127,-4-4-305,-2-10-128,0-5-336,-2-9 0,0-10-112,0-7-208,0-8-993,-8-7-1648,-17-2-1697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38.820"/>
    </inkml:context>
    <inkml:brush xml:id="br0">
      <inkml:brushProperty name="width" value="0.05" units="cm"/>
      <inkml:brushProperty name="height" value="0.05" units="cm"/>
      <inkml:brushProperty name="color" value="#004F8B"/>
    </inkml:brush>
  </inkml:definitions>
  <inkml:trace contextRef="#ctx0" brushRef="#br0">0 55 3858,'0'0'12373,"137"-41"-13253,-95 33-2305,-7 3-1057,-4 5-3682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39.240"/>
    </inkml:context>
    <inkml:brush xml:id="br0">
      <inkml:brushProperty name="width" value="0.05" units="cm"/>
      <inkml:brushProperty name="height" value="0.05" units="cm"/>
      <inkml:brushProperty name="color" value="#004F8B"/>
    </inkml:brush>
  </inkml:definitions>
  <inkml:trace contextRef="#ctx0" brushRef="#br0">1 282 7780,'0'0'8918,"21"10"-8125,66 35-382,-80-42-347,-1-1 1,1 1-1,0-1 1,0 0-1,0 0 1,0-1-1,0 0 1,0 0-1,0-1 1,0 0 0,1 0-1,7-2 1,14 1 205,-26 0-253,1 1-1,0-1 1,-1 0-1,1 1 1,-1-1-1,1-1 1,-1 1-1,1-1 1,-1 1-1,0-1 1,0 0-1,0 0 1,0 0-1,0-1 1,0 1-1,0-1 1,-1 1-1,0-1 1,1 0-1,-1 0 1,0 0-1,0 0 1,0 0-1,-1-1 1,1 1-1,-1-1 0,0 1 1,0-1-1,0 1 1,0-1-1,-1 0 1,1 1-1,-1-6 1,1 2-78,-1 0 0,1 1 0,-1-1 0,-1 0 0,1 0 0,-1 0 0,0 1 0,-1-1 0,0 0 1,0 1-1,0 0 0,-1-1 0,0 1 0,0 0 0,0 0 0,-1 0 0,-7-8 0,3 7 17,0 1 0,0 1 0,-1-1 0,1 1 0,-1 1 0,-1-1 0,1 2 0,0-1 1,-1 1-1,0 1 0,0 0 0,0 0 0,0 1 0,0 0 0,0 1 0,0 0 0,0 0 0,0 1 0,0 0 0,-19 6 0,26-6 85,-1 1-1,1 0 1,0 0 0,0 0 0,-1 0-1,2 0 1,-1 1 0,0-1 0,0 1-1,1 0 1,-1 0 0,1 0-1,0 0 1,0 0 0,0 0 0,1 1-1,-1-1 1,1 1 0,-1-1-1,1 1 1,0-1 0,1 1 0,-1 0-1,1 0 1,-1 6 0,1-5-4,0 0 1,0 0-1,1-1 1,-1 1-1,1 0 1,0 0-1,1 0 1,-1 0-1,1-1 1,0 1-1,0-1 1,0 1-1,1-1 1,0 0-1,0 0 1,0 0-1,0 0 1,0-1-1,5 4 1,1 0-12,1 0 1,1-1-1,-1-1 1,1 0-1,0 0 1,0-1-1,0 0 1,1-1-1,-1 0 1,15 1-1,14-1-25,71-2 0,-79-3 20,0 2 0,0 1-1,51 9 1,-58-4 166,1-1 1,-1-1-1,1-1 0,0-1 0,0-2 1,32-3-1,-50 2-115,0 0 0,0-1 0,0 0 0,0 0 0,-1-1 1,1 0-1,-1 0 0,1-1 0,-1 0 0,0 0 0,-1-1 0,1 0 0,-1 0 0,0-1 0,0 1 1,0-1-1,-1-1 0,0 1 0,0-1 0,-1 0 0,1 0 0,-2 0 0,6-13 0,-6 13-84,-1 1-1,0 0 0,0 0 1,0-1-1,-1 1 0,0-1 0,0 1 1,-1-1-1,0 0 0,0 1 1,0-1-1,-1 1 0,0-1 1,-1 1-1,1-1 0,-1 1 0,0 0 1,-1 0-1,1-1 0,-1 2 1,0-1-1,-1 0 0,-7-9 1,4 8-47,1 1 0,-1 0 0,0 1 0,0-1 1,-1 2-1,0-1 0,0 1 0,0 0 0,0 0 1,0 1-1,-1 0 0,0 1 0,0 0 0,1 0 1,-1 1-1,0 0 0,-10 0 0,1 1 61,1 1 0,0 0 0,-1 1 0,1 0 0,0 2 0,0 0 0,1 1 0,-24 10 0,30-10-93,0 0 0,1 1 0,-1 0 1,1 1-1,0 0 0,1 0 0,0 1 0,0 0 0,1 0 1,0 1-1,0 0 0,1 0 0,0 0 0,-6 14 1,-3 16-2818,4-3-2762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42.501"/>
    </inkml:context>
    <inkml:brush xml:id="br0">
      <inkml:brushProperty name="width" value="0.05" units="cm"/>
      <inkml:brushProperty name="height" value="0.05" units="cm"/>
      <inkml:brushProperty name="color" value="#004F8B"/>
    </inkml:brush>
  </inkml:definitions>
  <inkml:trace contextRef="#ctx0" brushRef="#br0">1 1018 144,'4'0'14217,"17"1"-14230,113 43 1152,-40-27-536,161 7-1,96-20 149,-227-5-618,-91 0-83,0-2 1,0-2-1,0-1 0,-1-1 1,56-20-1,-16-2 42,92-50 0,177-131-35,-326 201-69,60-42 44,91-79 0,-113 77-131,-3-2 0,68-95 0,37-43 73,-138 178 27,-13 13 2,-1-1 0,1 0 0,-1 0-1,0 0 1,1 0 0,-2-1 0,1 1 0,0-1 0,-1 0-1,3-5 1,-33 14-440,-174 82 260,70-27-231,43-22-715,247-120 840,-90 44 327,1 3-1,122-43 1,-190 78-38,-1 0 0,1 0 0,0 0 0,-1 0 0,1 0-1,0 0 1,0 0 0,-1 0 0,1 0 0,0 1 0,-1-1 0,1 0 0,0 0-1,-1 1 1,1-1 0,-1 0 0,1 1 0,0-1 0,-1 0 0,1 1 0,-1-1 0,1 1-1,-1-1 1,1 1 0,-1-1 0,1 1 0,-1 0 0,0-1 0,1 1 0,-1-1-1,0 1 1,0 0 0,1-1 0,-1 1 0,0 0 0,0-1 0,0 1 0,0 0 0,0 0-1,0-1 1,0 1 0,0 0 0,0-1 0,0 2 0,-1 41 394,0-33-219,-7 81 896,-2 41 135,10-131-1333,0-1 0,0 1-1,0-1 1,0 0 0,0 1 0,0-1 0,0 1 0,0-1-1,0 1 1,-1-1 0,1 0 0,0 1 0,0-1-1,0 0 1,-1 1 0,1-1 0,0 1 0,0-1 0,-1 0-1,1 1 1,0-1 0,-1 0 0,1 0 0,0 1 0,-1-1-1,1 0 1,0 0 0,-1 1 0,1-1 0,-1 0 0,-9 1-4324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43.237"/>
    </inkml:context>
    <inkml:brush xml:id="br0">
      <inkml:brushProperty name="width" value="0.05" units="cm"/>
      <inkml:brushProperty name="height" value="0.05" units="cm"/>
      <inkml:brushProperty name="color" value="#004F8B"/>
    </inkml:brush>
  </inkml:definitions>
  <inkml:trace contextRef="#ctx0" brushRef="#br0">0 204 10341,'0'0'4210,"21"0"-3522,-5 0-628,8 1 265,0-1 0,0-1 1,0-2-1,0 0 0,32-9 1,-51 11-317,-1-1 0,1 0 0,-1 0 0,1-1 0,-1 0 0,0 1 1,0-1-1,0-1 0,-1 1 0,1 0 0,-1-1 0,1 0 0,-1 0 1,0 0-1,-1 0 0,1 0 0,-1-1 0,0 1 0,0-1 0,0 1 1,0-1-1,-1 0 0,0 0 0,0 0 0,0 0 0,-1 0 1,0 0-1,0 0 0,0 0 0,0 0 0,-1 0 0,0 1 0,0-1 1,-3-9-1,3 12-87,-1-1 1,0 0-1,1 1 1,-1 0-1,0-1 1,-1 1-1,1 0 1,0 0-1,-1 0 1,1 0-1,-1 1 1,0-1-1,1 1 1,-1-1-1,0 1 1,0 0-1,0 0 1,0 0-1,0 1 1,0-1-1,0 1 1,0 0-1,0-1 1,-4 2-1,3-2 66,0 1-1,-1-1 1,1 2 0,0-1-1,-1 0 1,1 1 0,0 0-1,0 0 1,-1 0 0,1 0-1,0 1 1,0-1-1,0 1 1,0 0 0,1 0-1,-6 4 1,4 2 153,1-1-1,-1 1 0,1 0 1,1-1-1,0 2 1,0-1-1,1 0 1,0 1-1,0-1 1,1 1-1,0-1 0,0 1 1,1 0-1,0-1 1,2 12-1,-2 0 262,0-17-345,0 0-1,0 1 1,1-1-1,-1 0 1,1 0-1,0 0 1,0 0-1,0-1 1,0 1-1,0 0 1,1 0-1,-1 0 1,1-1-1,0 1 1,0-1 0,0 0-1,0 1 1,0-1-1,3 2 1,0 0 35,0-1 0,1 1 1,-1-1-1,1-1 1,0 1-1,0-1 1,0 0-1,0 0 1,7 1-1,-1-1-274,-1-1 1,1 0-1,-1 0 0,1-1 1,-1-1-1,1 0 0,-1 0 0,1-1 1,-1-1-1,13-4 0,12-13-4807,-22 7 318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43.565"/>
    </inkml:context>
    <inkml:brush xml:id="br0">
      <inkml:brushProperty name="width" value="0.05" units="cm"/>
      <inkml:brushProperty name="height" value="0.05" units="cm"/>
      <inkml:brushProperty name="color" value="#004F8B"/>
    </inkml:brush>
  </inkml:definitions>
  <inkml:trace contextRef="#ctx0" brushRef="#br0">1 50 9588,'0'0'6870,"18"-5"-5968,22-7-350,0 2-1,2 2 1,42-3-1,-68 8 243,-10 3-2156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58.849"/>
    </inkml:context>
    <inkml:brush xml:id="br0">
      <inkml:brushProperty name="width" value="0.05" units="cm"/>
      <inkml:brushProperty name="height" value="0.05" units="cm"/>
      <inkml:brushProperty name="color" value="#F6630D"/>
    </inkml:brush>
  </inkml:definitions>
  <inkml:trace contextRef="#ctx0" brushRef="#br0">1 144 2097,'0'0'5365,"0"-4"-4551,0 4-784,0 0-1,0 0 1,0-1 0,0 1-1,0 0 1,0 0 0,0 0 0,0-1-1,0 1 1,0 0 0,0 0-1,0 0 1,0 0 0,0-1 0,0 1-1,0 0 1,0 0 0,0 0-1,0-1 1,0 1 0,0 0 0,1 0-1,-1 0 1,0 0 0,0-1-1,0 1 1,0 0 0,0 0 0,0 0-1,1 0 1,-1 0 0,0-1 0,0 1-1,0 0 1,0 0 0,1 0-1,-1 0 1,0 0 0,0 0 0,0 0-1,0 0 1,1 0 0,-1 0-1,0 0 1,0 0 0,0 0 0,1 0-1,-1 0 1,0 0 0,0 0-1,0 0 1,1 0 0,-1 0 0,0 0-1,0 0 1,0 0 0,0 0-1,1 0 1,-1 0 0,0 1 0,0-1-1,18 16 1139,29 44 89,-24-30-538,39 44 213,88 114 292,-150-187-1201,0-1 1,0 0-1,0 0 0,1 1 1,-1-1-1,0 0 1,0 0-1,1 0 1,-1 1-1,0-1 1,1 0-1,-1 0 0,0 0 1,0 0-1,1 0 1,-1 0-1,0 1 1,1-1-1,-1 0 0,0 0 1,1 0-1,-1 0 1,0 0-1,1 0 1,-1 0-1,0 0 0,1-1 1,-1 1-1,0 0 1,1 0-1,-1 0 1,0 0-1,0 0 1,1 0-1,-1-1 0,0 1 1,1 0-1,-1 0 1,0 0-1,0-1 1,1 1-1,-1 0 0,0 0 1,0-1-1,0 1 1,0 0-1,1-1 1,-1 1-1,0 0 0,0 0 1,0-1-1,0 1 1,0 0-1,0-1 1,0 1-1,0-1 1,11-26-48,-7 17 110,168-365-583,-168 365 570,1 0-1,0 1 0,0-1 0,1 1 0,0 0 0,9-9 0,-15 18-3,-4-2-3687,-16-8-1621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55.452"/>
    </inkml:context>
    <inkml:brush xml:id="br0">
      <inkml:brushProperty name="width" value="0.05" units="cm"/>
      <inkml:brushProperty name="height" value="0.05" units="cm"/>
      <inkml:brushProperty name="color" value="#FF0066"/>
    </inkml:brush>
  </inkml:definitions>
  <inkml:trace contextRef="#ctx0" brushRef="#br0">327 4 3089,'0'0'5277,"-9"0"-4508,1-1-603,-5 0 167,0 0-1,0 0 1,0 1-1,0 1 1,0 0-1,0 1 1,0 0 0,1 1-1,-1 1 1,1 0-1,-1 1 1,1 0-1,1 0 1,-13 8-1,16-7-251,-1 0-1,1 1 1,1 0-1,-1 0 0,1 0 1,0 1-1,1 0 1,0 0-1,0 1 1,1 0-1,0 0 1,0 0-1,1 0 0,0 1 1,1 0-1,0 0 1,1 0-1,0 0 1,0 0-1,1 0 1,0 1-1,1-1 0,0 0 1,1 1-1,2 10 1,-2-16-44,0 0 0,0 0 0,1-1 0,0 1 0,0 0 0,0-1 0,0 1 0,1-1 0,0 0 0,0 0 0,0 0 0,0 0 0,1 0 0,5 4 0,-2-3 2,0 1-1,1-2 0,0 1 0,0-1 1,0 0-1,0-1 0,15 4 0,-4-2 30,1-1 0,0-1 0,0-1 0,0-1 0,0-1 0,33-4-1,-44 3-35,1-1-1,-1 0 1,0-1-1,1 0 0,-1-1 1,-1 0-1,1 0 1,0-1-1,-1 0 1,0 0-1,13-12 0,-16 13-13,0-1 0,0 0 0,-1 0-1,0-1 1,0 1 0,0-1 0,0 0-1,-1 0 1,0 0 0,0 0 0,-1-1-1,0 1 1,0-1 0,0 0 0,-1 1-1,0-1 1,0-9 0,-1 2 3,1 10-16,-1 1-1,1 0 1,-1 0 0,0-1 0,0 1 0,-1 0 0,1 0 0,-1 0-1,1-1 1,-1 1 0,0 0 0,0 0 0,-1 0 0,1 0-1,-1 0 1,1 0 0,-1 1 0,0-1 0,0 1 0,-3-5-1,4 7-94,0 2 67,1 1 1,-1-1-1,0 0 1,1 1 0,-1-1-1,1 1 1,0-1-1,0 0 1,0 1-1,0-1 1,0 1-1,1-1 1,-1 1-1,1-1 1,-1 0 0,1 1-1,0-1 1,0 0-1,0 0 1,0 1-1,0-1 1,1 0-1,-1 0 1,1 0 0,-1-1-1,1 1 1,0 0-1,0 0 1,0-1-1,0 1 1,3 1-1,2 2 18,0 0 0,0-1 0,1 0-1,-1 0 1,1-1 0,0 0 0,15 4-1,-18-6 26,0 0-1,0 0 0,0 0 0,0-1 1,0 1-1,1-2 0,-1 1 0,0 0 1,0-1-1,0 0 0,0 0 0,0 0 1,0-1-1,0 0 0,-1 0 0,1 0 0,0 0 1,5-5-1,-6 4-9,-1-1 0,1 0 0,-1 0 0,0-1 1,0 1-1,-1-1 0,1 1 0,-1-1 0,0 0 0,0 0 0,-1 1 0,0-2 0,1 1 0,-2 0 1,1 0-1,0 0 0,-1 0 0,-1-8 0,-2-31-257,2 31-312,7 39 191,0-8 377,1-1 0,1 0-1,0-1 1,1 0 0,17 24-1,2 3 60,-14-20 35,15 26 134,36 80 0,-59-113-218,0 0 0,-1 0 0,0 1 0,-2-1-1,0 1 1,-1 0 0,0 0 0,-1 1 0,-3 27 0,1-40-6,0 0 1,-1 0 0,0 0-1,0 0 1,0 0-1,0-1 1,-1 1 0,0-1-1,0 1 1,0-1-1,0 0 1,-1 0-1,1 0 1,-1-1 0,0 1-1,0-1 1,-1 0-1,1 0 1,-1 0 0,1-1-1,-1 0 1,0 0-1,0 0 1,-6 2-1,5-2-23,0-1-1,0 1 0,0-1 1,0 0-1,0 0 0,0-1 1,0 0-1,0 0 0,0 0 0,0-1 1,0 0-1,0 0 0,0 0 1,0-1-1,0 0 0,0 0 0,1-1 1,-1 1-1,1-1 0,-9-6 1,8 4 13,0-1 1,0 0-1,1 0 0,-1-1 1,1 1-1,1-1 1,-1 0-1,1-1 1,1 1-1,-1-1 1,1 1-1,0-1 0,1 0 1,0 0-1,0 0 1,1-1-1,0 1 1,0 0-1,1-1 1,0 1-1,1 0 0,0 0 1,1-9-1,3 7-137,1 0 0,-1 1 0,1 0 0,1 0 0,0 1-1,0-1 1,1 1 0,-1 1 0,2 0 0,14-11 0,5-5-4439,-5 1-2137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56.296"/>
    </inkml:context>
    <inkml:brush xml:id="br0">
      <inkml:brushProperty name="width" value="0.05" units="cm"/>
      <inkml:brushProperty name="height" value="0.05" units="cm"/>
      <inkml:brushProperty name="color" value="#FF0066"/>
    </inkml:brush>
  </inkml:definitions>
  <inkml:trace contextRef="#ctx0" brushRef="#br0">286 277 9588,'0'0'3754,"-9"-15"-3266,-27-46 22,35 59-490,-1 0-1,0 0 1,0 0 0,1 0-1,-1 0 1,0 1 0,0-1-1,-1 1 1,1-1 0,0 1-1,0 0 1,-1 0 0,1 0-1,-1 0 1,1 0 0,-1 1-1,1-1 1,-1 1 0,0-1-1,1 1 1,-1 0 0,1 0-1,-1 0 1,-4 1 0,-5-1 3,-1-1-2,1 1 0,-1 1 0,0-1 0,0 2 0,1 0 0,-16 4 0,25-5-13,-1 1 0,1-1 0,-1 1 0,1 0 0,0 0 0,-1 0 0,1 0 0,0 0 0,0 1 0,1-1 0,-1 1 0,0 0 0,1 0 0,0 0 0,0 0 0,0 0 0,0 1 0,0-1 0,1 1 0,-1-1 0,1 1 0,0-1 0,0 1 0,0 0 0,0 6 0,0-4 32,0-1 1,1 1 0,0 0 0,0-1 0,0 1-1,1 0 1,0-1 0,0 1 0,1-1 0,-1 1-1,1-1 1,0 0 0,0 1 0,1-1 0,0 0-1,0 0 1,5 7 0,-3-8-15,0 1 1,0-1-1,0 0 1,1 0-1,-1-1 1,1 1-1,0-1 1,0 0-1,0-1 1,0 0-1,0 0 1,0 0-1,1 0 1,-1-1-1,11 0 0,-9 1-1,0-2-1,1 1 0,-1-2 0,0 1 0,0-1 1,0 0-1,0 0 0,0-1 0,-1 0 0,1-1 1,13-5-1,-16 4-25,1 1-1,-1-1 1,0 0 0,-1-1 0,1 1 0,-1-1 0,0 0 0,0 0 0,0 0-1,-1 0 1,1-1 0,-2 0 0,1 1 0,0-1 0,2-11 0,-1 1-40,0 0 1,-1 0-1,0 0 1,-2 0 0,0 0-1,0 0 1,-2 0 0,-2-19-1,1 24 49,1 1-1,-2 0 1,1 0-1,-1 0 1,-1 0-1,0 0 1,0 1-1,-1 0 0,0 0 1,-1 0-1,0 0 1,0 1-1,-13-13 1,19 21 2,0 0 0,-1-1 0,1 1 0,0 0 0,-1 0 1,1 0-1,0 0 0,-1-1 0,1 1 0,0 0 0,-1 0 0,1 0 0,0 0 0,-1 0 1,1 0-1,0 0 0,-1 0 0,1 0 0,-1 0 0,1 0 0,0 0 0,-1 0 0,1 1 1,0-1-1,-1 0 0,1 0 0,0 0 0,0 0 0,-1 0 0,1 1 0,0-1 0,-1 0 1,1 0-1,0 1 0,0-1 0,-1 0 0,1 0 0,0 1 0,0-1 0,0 0 0,0 1 1,-1-1-1,1 0 0,0 1 0,0-1 0,0 0 0,0 1 0,0-1 0,0 0 0,0 1 1,0-1-1,0 0 0,0 1 0,0-1 0,0 0 0,0 1 0,-4 26-183,4-23 223,-2 14-14,1 0-1,0 0 0,2-1 1,0 1-1,1 0 0,1 0 1,0-1-1,9 27 1,-9-36-15,1 0 1,-1-1 0,1 0 0,1 0 0,0 0-1,-1 0 1,2-1 0,-1 1 0,1-1 0,0-1 0,0 1-1,1-1 1,0 0 0,0-1 0,0 1 0,0-2-1,0 1 1,1-1 0,0 0 0,14 4 0,-7-4 10,-1 0 0,1-1 1,-1-1-1,1 0 1,-1-1-1,1 0 0,-1-1 1,1-1-1,-1 0 0,1-1 1,25-9-1,-34 10-20,-1 0 0,0-1 0,0 0 0,0 1 0,0-2 0,0 1 0,0 0 0,-1-1-1,1 0 1,-1 0 0,0-1 0,-1 1 0,1-1 0,-1 1 0,0-1 0,0 0 0,0 0 0,-1-1 0,1 1 0,-1-1-1,-1 1 1,1-1 0,-1 1 0,0-1 0,0 0 0,-1 0 0,1 0 0,-1 1 0,-1-1 0,1 0 0,-1 0-1,-1-6 1,0 7-31,0 0 0,1 1-1,-2-1 1,1 0-1,0 1 1,-1 0 0,0-1-1,0 1 1,-1 0 0,1 0-1,-1 1 1,1-1-1,-1 1 1,0 0 0,0 0-1,-1 0 1,1 0-1,-1 1 1,1 0 0,-1 0-1,0 0 1,0 0 0,0 1-1,0 0 1,0 0-1,0 0 1,0 1 0,0 0-1,-10 0 1,13 1 8,0 0 0,-1 1 0,1-1 0,0 1 0,0-1 1,0 1-1,0 0 0,1-1 0,-1 1 0,0 0 0,1 0 0,-1 1 1,1-1-1,0 0 0,0 0 0,0 1 0,0-1 0,-1 4 0,-14 45 119,14-43-23,1 0 1,-1 0-1,1 0 0,1 1 0,0-1 1,0 0-1,0 0 0,1 0 0,2 10 1,-2-15-69,0 0 1,1 0 0,-1 0 0,1 0 0,-1 0-1,1-1 1,0 1 0,0-1 0,0 1 0,1-1-1,-1 1 1,0-1 0,1 0 0,-1 0 0,1-1-1,0 1 1,0 0 0,0-1 0,0 0 0,0 1-1,0-1 1,0 0 0,0-1 0,0 1 0,6 0-1,6 1-163,0 0 0,0-1 0,0-1-1,0-1 1,25-3 0,-32 2-858,1 0 1,0 0-1,-1-1 1,0 0-1,0-1 1,12-6-1,14-13-10121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56.922"/>
    </inkml:context>
    <inkml:brush xml:id="br0">
      <inkml:brushProperty name="width" value="0.05" units="cm"/>
      <inkml:brushProperty name="height" value="0.05" units="cm"/>
      <inkml:brushProperty name="color" value="#FF0066"/>
    </inkml:brush>
  </inkml:definitions>
  <inkml:trace contextRef="#ctx0" brushRef="#br0">59 418 10773,'0'0'5597,"0"6"-5506,0 1-43,0 0 0,0 0 0,1 0-1,0 0 1,1 0 0,-1 0 0,1-1 0,1 1 0,-1-1 0,1 1 0,0-1 0,1 0 0,0 0-1,0 0 1,0-1 0,0 1 0,1-1 0,0 0 0,0 0 0,8 5 0,-5-4-13,0-1 0,0-1 0,1 1 1,0-2-1,-1 1 0,1-1 0,0 0 0,1-1 1,14 2-1,0-1 89,1-2-1,36-3 1,-56 2-97,0-1 0,-1 0 1,1 0-1,-1 0 0,1 0 1,-1-1-1,1 1 0,-1-1 1,0-1-1,0 1 0,0 0 1,0-1-1,0 0 0,-1 0 1,1 0-1,-1 0 0,0-1 1,0 1-1,0-1 0,0 0 1,0 0-1,-1 0 0,0 0 1,0 0-1,0 0 0,0-1 1,-1 1-1,2-8 0,2-11 78,-1-1 0,-2 1 0,0 0 0,-2-34 0,0 37-54,-1 5-29,0-1 0,-1 0-1,-1 1 1,-1-1-1,0 1 1,-1 0 0,0 0-1,-2 1 1,1-1-1,-2 1 1,0 1 0,0-1-1,-19-20 1,19 24-14,-1 0 0,-1 1 0,1 0 0,-1 0 0,-1 1-1,0 0 1,0 1 0,0 0 0,-1 1 0,0 0 0,0 1 0,-1 1 0,1 0 0,-1 0 0,0 1 0,-23-2 0,29 4-23,-1 1 1,1 0-1,0 0 1,-1 1-1,1 0 1,0 0-1,0 1 1,-1 0-1,1 0 1,-8 4-1,11-3 8,0-1-1,0 1 1,0 0-1,1 0 0,-1 1 1,1-1-1,0 1 1,0 0-1,0-1 0,1 1 1,-1 0-1,1 1 1,0-1-1,0 0 0,0 1 1,1-1-1,-1 6 1,-1-2-1,2-1 1,-1 1-1,1 0 1,0-1-1,1 1 1,0 0-1,0 0 1,0 0-1,1-1 0,0 1 1,1 0-1,0-1 1,0 1-1,1-1 1,-1 1-1,2-1 1,-1 0-1,1 0 1,0-1-1,0 1 1,1-1-1,0 0 1,0 0-1,1 0 1,-1-1-1,7 5 1,17 11 60,1-1 1,0-1 0,1-2 0,52 21 0,-10-3 272,-44-21-185,63 36 238,-85-46-361,-1 1-1,0-1 0,0 1 1,0 0-1,-1 1 1,1-1-1,-1 1 1,-1 0-1,1 1 1,5 10-1,-4 10-73,-6-26-125,1 0 0,-1 0 1,0 0-1,0 0 1,0 0-1,0 0 0,-1 0 1,1 0-1,0 0 0,0 0 1,-1 0-1,1 0 0,0 0 1,-1 0-1,1 0 0,-1 0 1,1 0-1,-1 0 0,0 0 1,1-1-1,-1 1 0,0 0 1,1 0-1,-3 0 0,-17 4-5853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59.037"/>
    </inkml:context>
    <inkml:brush xml:id="br0">
      <inkml:brushProperty name="width" value="0.05" units="cm"/>
      <inkml:brushProperty name="height" value="0.05" units="cm"/>
      <inkml:brushProperty name="color" value="#FF0066"/>
    </inkml:brush>
  </inkml:definitions>
  <inkml:trace contextRef="#ctx0" brushRef="#br0">0 271 80,'0'0'12835,"20"5"-9993,-10 0-2729,1 0 0,-1-1 0,1-1 1,0 0-1,0 0 0,0-1 1,0-1-1,0 0 0,0 0 0,1-1 1,-1 0-1,14-3 0,-10 1-43,-1-1 0,1 0-1,-1 0 1,0-2 0,0 0-1,0 0 1,-1-2 0,23-13-1,-30 16-55,0 0 1,0-1-1,0 0 0,-1 0 1,0 0-1,1 0 0,-2-1 1,1 0-1,-1 0 0,0-1 0,0 1 1,-1-1-1,0 0 0,0 1 1,0-1-1,-1-1 0,0 1 1,0 0-1,-1-1 0,0 1 0,0 0 1,-1-1-1,0 1 0,-1-9 1,0 13-20,1 0 0,-1 0 1,1 0-1,-1 0 1,0 0-1,0 0 1,0 0-1,-1 0 0,1 1 1,-1-1-1,1 0 1,-1 1-1,0-1 0,0 1 1,0 0-1,0-1 1,-1 1-1,-2-2 0,0 1-57,-1-1 0,1 1 0,-1 0 0,0 1 0,0 0 0,0 0 0,0 0 0,-11-2 0,7 3-45,0-1 0,0 2-1,0-1 1,0 2-1,-1-1 1,1 1 0,0 1-1,0 0 1,0 0-1,1 1 1,-15 5-1,14-2 69,0 0 0,1 1 0,0 0 0,0 0-1,1 1 1,0 0 0,0 0 0,1 1 0,0 0-1,-11 19 1,14-21 28,0 1-1,1 0 1,-1-1 0,2 2-1,-1-1 1,1 0-1,0 0 1,1 1 0,-1-1-1,2 1 1,-1-1-1,1 1 1,1-1 0,0 1-1,2 11 1,-1-15 21,0 0 1,0 0-1,1 0 0,-1 0 1,1 0-1,1 0 1,-1 0-1,0-1 0,1 0 1,0 0-1,5 5 1,59 41 68,-14-10 16,-44-29-59,1-1 0,-1 2 1,-1-1-1,0 1 1,0 1-1,-1 0 1,-1 0-1,0 0 0,-1 1 1,-1 0-1,0 0 1,6 28-1,-4 3 131,-2 1-1,-2 85 1,-3-119-140,0-11 419,-1-21-38,-11-110-1153,-49-208 1,58 332 1336,1 6-266,1 17-219,1-14-117,0 0 0,1 0 0,-1 0 0,1-1 0,-1 1 0,1 0 0,0-1 0,0 1 1,0 0-1,0-1 0,1 0 0,-1 1 0,1-1 0,-1 0 0,1 1 0,0-1 0,2 2 0,2-1 21,-1-1 1,1 1 0,0-1-1,0 0 1,0 0-1,0-1 1,1 0-1,-1 0 1,0-1-1,0 1 1,1-1 0,-1 0-1,0-1 1,1 0-1,-1 0 1,0 0-1,0-1 1,0 0 0,0 0-1,0 0 1,0-1-1,-1 0 1,1 0-1,-1 0 1,0-1-1,0 0 1,0 0 0,0 0-1,-1 0 1,1-1-1,-1 0 1,4-6-1,-4 1-40,-1 0-1,0 0 1,0 0-1,-1-1 0,0 1 1,-1-1-1,0 1 1,-1-1-1,0 1 0,-2-14 1,2 23 29,-1 0-1,1 0 1,0 0-1,0 0 1,-1 1 0,1-1-1,-1 0 1,1 0 0,-1 0-1,1 1 1,-1-1 0,1 0-1,-1 1 1,0-1 0,1 1-1,-1-1 1,0 0 0,0 1-1,1 0 1,-1-1-1,-2 0 1,3 1 3,0 0 0,-1 0 1,1-1-1,0 1 0,-1 0 0,1 0 0,0 0 0,-1 0 1,1 0-1,0 0 0,-1 0 0,1 0 0,-1 0 0,1 0 1,0 0-1,-1 0 0,1 0 0,-1 0 0,1 0 0,0 0 1,-1 0-1,1 1 0,0-1 0,-1 0 0,1 0 0,0 0 1,-1 1-1,1-1 0,0 0 0,-1 0 0,1 1 0,0-1 1,0 0-1,0 1 0,-1-1 0,1 0 0,0 1 0,0-1 1,0 0-1,-1 1 0,1-1 0,0 0 0,0 1 0,0-1 1,0 0-1,0 1 0,0 0 0,-1 6-24,1-1 0,-1 1 1,1-1-1,1 1 0,-1 0 0,1-1 1,0 1-1,1-1 0,2 8 0,-2-11 21,0 1-1,0-1 0,0 0 1,0 0-1,1 0 1,0 0-1,-1 0 0,1-1 1,0 1-1,0-1 1,1 1-1,-1-1 0,0 0 1,1-1-1,-1 1 0,1 0 1,4 0-1,10 4 32,-1-2-1,1 0 0,0-1 1,0 0-1,0-2 1,1 0-1,-1-1 0,0-1 1,21-3-1,-36 3-15,-1 1-1,0-1 1,0 0-1,1 0 0,-1 1 1,0-2-1,0 1 1,0 0-1,0 0 0,0-1 1,-1 1-1,1-1 1,0 1-1,-1-1 0,1 0 1,-1 1-1,1-1 1,-1 0-1,0 0 0,0 0 1,0 0-1,0-1 1,0 1-1,1-4 1,0-3 31,-1 0 0,0 0 0,0 0 0,-2-18 0,1 10-36,0 15 6,0 0 0,0 0 0,-1 0 0,1 0 0,0 0 0,-1 1 0,1-1 1,-1 0-1,0 0 0,0 0 0,1 1 0,-1-1 0,0 0 0,-1 1 0,1-1 1,0 1-1,0-1 0,-1 1 0,1 0 0,-1-1 0,1 1 0,-4-2 0,10 39-306,-2-29 287,1-1 0,0 0 1,1 0-1,-1 0 0,1 0 0,0 0 1,1-1-1,-1 0 0,1 0 1,0-1-1,0 1 0,1-1 0,-1-1 1,9 4-1,-8-3 26,1-1-1,0 0 1,0 0-1,0 0 1,0-1 0,1-1-1,-1 1 1,1-1 0,-1-1-1,0 1 1,1-2-1,12-1 1,-19 2-34,-1-1 1,0 0-1,0 1 1,0-1-1,0 0 0,0 0 1,0 0-1,0 0 0,0 0 1,0 0-1,0 0 1,0 0-1,-1 0 0,1-1 1,0 1-1,-1 0 0,1 0 1,-1-1-1,0 1 1,1 0-1,-1-1 0,0 1 1,0 0-1,0-3 0,1-41-734,-1 35 387,0-42-935,0 51 2056,0 24-209,1-19-529,-1-1 0,1 1 0,-1 0 0,1-1 0,0 1 0,0-1 0,1 1 0,-1-1 0,1 0 0,-1 1 0,1-1 0,0 0 0,1 0 0,-1 0 0,0-1 0,1 1 0,-1 0 0,1-1 0,0 0 0,0 1 0,3 1 0,0-1-321,0 0-1,1 0 1,-1-1-1,1 0 1,-1 0 0,1 0-1,0-1 1,-1 0 0,1 0-1,10 0 1,-5-3-2732,-3-9-1033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59.364"/>
    </inkml:context>
    <inkml:brush xml:id="br0">
      <inkml:brushProperty name="width" value="0.05" units="cm"/>
      <inkml:brushProperty name="height" value="0.05" units="cm"/>
      <inkml:brushProperty name="color" value="#FF0066"/>
    </inkml:brush>
  </inkml:definitions>
  <inkml:trace contextRef="#ctx0" brushRef="#br0">24 81 4706,'0'0'8804,"-23"-81"-11125,37 81-3345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1:59.695"/>
    </inkml:context>
    <inkml:brush xml:id="br0">
      <inkml:brushProperty name="width" value="0.05" units="cm"/>
      <inkml:brushProperty name="height" value="0.05" units="cm"/>
      <inkml:brushProperty name="color" value="#FF0066"/>
    </inkml:brush>
  </inkml:definitions>
  <inkml:trace contextRef="#ctx0" brushRef="#br0">2 281 8948,'0'0'4997,"0"-12"-2241,0-43-2636,-1 55-125,1-1-1,0 0 1,0 0 0,-1 0-1,1 0 1,0 1 0,0-1-1,0 0 1,0 0 0,0 0-1,0 0 1,0 0 0,0 0-1,1 1 1,-1-1 0,0 0-1,0 0 1,1 0 0,-1 0-1,1 1 1,-1-1 0,1 0-1,-1 0 1,1 1 0,-1-1-1,1 0 1,-1 1 0,1-1-1,0 1 1,-1-1 0,1 1-1,0-1 1,0 1 0,-1-1-1,1 1 1,1-1 0,1 2-2,0 0 0,0 0-1,0 0 1,-1 0 0,1 1 0,-1-1 0,1 1 0,-1 0 0,1 0 0,2 2 0,5 5 57,63 45 405,-67-51-397,1 1 1,-1-1-1,1 0 0,0-1 1,0 1-1,0-1 1,1-1-1,-1 0 1,0 0-1,10 0 0,-16-4 46,0-1 0,0 0 0,0-1 0,0 1 0,-1 0 0,1 0 0,-1 0 0,0 0 0,-1 0 0,0-5 0,1 2 1,-1-21 154,-2 1-1,-7-36 1,0 5-994,5-2-3729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00.041"/>
    </inkml:context>
    <inkml:brush xml:id="br0">
      <inkml:brushProperty name="width" value="0.05" units="cm"/>
      <inkml:brushProperty name="height" value="0.05" units="cm"/>
      <inkml:brushProperty name="color" value="#FF0066"/>
    </inkml:brush>
  </inkml:definitions>
  <inkml:trace contextRef="#ctx0" brushRef="#br0">1 181 1649,'0'0'11386,"23"3"-10166,-5-1-1033,28 3 606,67 0 1,-109-5-751,0 0 0,0 0 0,0-1 0,-1 0 1,1 0-1,0 0 0,-1 0 0,1 0 0,0 0 0,-1-1 1,0 0-1,1 0 0,-1 0 0,0 0 0,0 0 1,0-1-1,0 1 0,-1-1 0,1 0 0,-1 0 0,1 0 1,2-6-1,-2 4-56,-1 0 1,0 0-1,-1 0 1,1-1-1,-1 1 1,0 0-1,0-1 0,-1 1 1,0-1-1,1 1 1,-2-1-1,1 1 1,-1-1-1,0 1 1,-2-9-1,2 11-45,-1 0 1,1 0-1,-1 0 0,0 0 1,0 0-1,0 0 0,0 1 0,0-1 1,0 1-1,-1-1 0,1 1 1,-1 0-1,0 0 0,1 0 0,-1 0 1,0 1-1,0-1 0,0 1 1,0 0-1,-1-1 0,1 2 1,0-1-1,-6-1 0,-7 0-30,1 0-1,-1 1 0,-25 1 1,37 0 146,-1 1 0,1 0 1,0-1-1,0 2 0,0-1 1,0 0-1,0 1 1,0 0-1,0 0 0,1 0 1,-1 0-1,0 0 0,1 1 1,0 0-1,0 0 1,0 0-1,0 0 0,0 0 1,0 0-1,1 1 0,0-1 1,0 1-1,0 0 0,0 0 1,0 0-1,1 0 1,-1 0-1,1 0 0,0 0 1,1 0-1,-1 0 0,0 8 1,2-11-54,0 0-1,-1 0 1,1 0 0,0 0 0,-1 0 0,1 0 0,0 0-1,0 0 1,0-1 0,0 1 0,0 0 0,0 0-1,0-1 1,0 1 0,0-1 0,1 1 0,-1-1 0,0 1-1,0-1 1,0 0 0,1 1 0,-1-1 0,0 0 0,0 0-1,0 0 1,3 0 0,42 1-362,-41-1 184,32 0-1812,-3 0-1721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00.386"/>
    </inkml:context>
    <inkml:brush xml:id="br0">
      <inkml:brushProperty name="width" value="0.05" units="cm"/>
      <inkml:brushProperty name="height" value="0.05" units="cm"/>
      <inkml:brushProperty name="color" value="#FF0066"/>
    </inkml:brush>
  </inkml:definitions>
  <inkml:trace contextRef="#ctx0" brushRef="#br0">1 313 8388,'0'0'6456,"1"4"-6048,-1-5-370,0 1 0,0 0-1,0 0 1,0 0 0,0 0 0,0 0-1,1 0 1,-1 0 0,0 0-1,0 0 1,0 0 0,0 0 0,0 0-1,0 0 1,0 0 0,0 0-1,1 0 1,-1 0 0,0 0 0,0 0-1,0 0 1,0 0 0,0 0-1,0 0 1,0 0 0,1 0 0,-1 0-1,0 0 1,0 0 0,0 0-1,0 0 1,0 0 0,0 0 0,0 0-1,0 0 1,0 0 0,1 0-1,-1 0 1,0 0 0,0 1 0,0-1-1,0 0 1,0 0 0,0 0-1,0 0 1,0 0 0,0 0 0,0 0-1,0 0 1,0 0 0,0 1-1,0-1 1,0 0 0,0 0-1,0 0 1,0 0 0,0 0 0,4-18 871,12-42-1218,-15 58 295,0 0 0,0 0 1,0 0-1,0 0 0,0 0 0,0 0 1,0 1-1,0-1 0,1 0 0,-1 1 1,1-1-1,-1 1 0,1-1 1,0 1-1,-1 0 0,1 0 0,0 0 1,0 0-1,0 0 0,0 0 0,0 0 1,0 1-1,0-1 0,0 0 0,4 1 1,6 1 0,1 0 0,-1 1 0,1 1 0,-1 0 0,21 8 0,-21-6 66,1-1-1,-1-1 1,1 0-1,-1 0 1,24 1-1,-25-4-58,-7 0 34,-1 0 1,1 0 0,0 0-1,0 0 1,-1-1 0,1 1 0,0-1-1,3-1 1,-5 1-11,-1 0 1,0 0-1,0 0 0,0 0 1,0 0-1,0 0 0,0-1 0,0 1 1,0 0-1,0 0 0,0-1 1,-1 1-1,1 0 0,0-1 1,-1 1-1,0-1 0,1 1 0,-1-1 1,0 1-1,1-1 0,-1 1 1,0-1-1,-1-2 0,1-8-73,0 1-1,-1-1 1,-1 1-1,0-1 1,0 1-1,-1 0 1,-1 0-1,0 0 1,0 0-1,-1 1 1,0 0-1,-1 0 1,-8-11-1,-7-15-1931,17 27-894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00.730"/>
    </inkml:context>
    <inkml:brush xml:id="br0">
      <inkml:brushProperty name="width" value="0.05" units="cm"/>
      <inkml:brushProperty name="height" value="0.05" units="cm"/>
      <inkml:brushProperty name="color" value="#FF0066"/>
    </inkml:brush>
  </inkml:definitions>
  <inkml:trace contextRef="#ctx0" brushRef="#br0">1 189 7828,'0'0'7390,"22"-5"-6227,70-16-640,-85 20-449,-1 0 0,0-1 0,0-1 0,0 1 0,0-1 0,0 0 0,0 0 0,-1 0 0,1-1 0,-1 0 0,0 0 0,0 0 0,-1-1 0,6-5 0,-8 6-110,1 0 0,-1 0 0,0-1 0,-1 1 0,1 0 0,-1-1 0,1 1 0,-1-1 0,-1 1 0,1-1 0,-1 0 0,1 1 0,-1-1-1,-1 0 1,0-8 0,0 11-47,0 0-1,1 1 0,-1-1 0,0 0 0,0 1 1,0-1-1,0 1 0,0-1 0,0 1 1,-1-1-1,1 1 0,0 0 0,-1 0 1,1-1-1,-1 1 0,1 0 0,-1 1 0,0-1 1,1 0-1,-1 0 0,0 1 0,0-1 1,0 1-1,1-1 0,-1 1 0,0 0 1,0 0-1,0-1 0,0 1 0,-2 1 0,1-1 83,0-1-1,0 1 1,-1 1-1,1-1 1,0 0-1,0 1 1,-1 0-1,1 0 1,0 0-1,0 0 1,0 0-1,0 1 1,0-1-1,0 1 1,1 0-1,-5 3 1,4-1 120,0 1 1,1-1 0,-1 1 0,1 0-1,0 0 1,0 0 0,1 0-1,-1 1 1,1-1 0,0 0-1,1 1 1,-1-1 0,1 0-1,0 1 1,1-1 0,-1 0-1,1 1 1,0-1 0,0 0-1,1 0 1,0 1 0,-1-1 0,2 0-1,-1-1 1,1 1 0,-1 0-1,1-1 1,0 1 0,1-1-1,-1 0 1,1 0 0,0-1-1,0 1 1,0-1 0,5 4-1,5 1 105,-1 0-1,1 0 1,1-1-1,-1-1 1,1-1-1,1 0 1,-1-1-1,30 4 1,43 0-541,-2-7-3360,-84-1 3514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08.087"/>
    </inkml:context>
    <inkml:brush xml:id="br0">
      <inkml:brushProperty name="width" value="0.05" units="cm"/>
      <inkml:brushProperty name="height" value="0.05" units="cm"/>
      <inkml:brushProperty name="color" value="#FF0066"/>
    </inkml:brush>
  </inkml:definitions>
  <inkml:trace contextRef="#ctx0" brushRef="#br0">484 100 704,'0'0'12099,"-31"0"-11973,20 2-141,0 1 1,0 1-1,1-1 1,0 2-1,0 0 1,0 0-1,0 1 1,1 0 0,0 0-1,0 1 1,-9 10-1,-17 18 27,1 2-1,3 1 0,1 2 1,1 0-1,3 2 1,-24 50-1,21-32 112,20-44-106,1 0 1,0 0-1,1 1 0,1-1 1,1 2-1,0-1 0,1 1 1,1-1-1,-2 24 0,5-29-12,-1 41 177,3 0-1,1 0 1,16 74-1,-11-82 25,5 68-1,0 5 110,5 27 195,-14-98-345,1-1-1,3 0 0,1 0 1,3 0-1,18 45 1,-19-65-19,39 88 308,65 111 0,-104-209-397,0-1 1,1 0 0,0-1-1,1 0 1,0-1 0,16 11-1,96 63 123,-32-25-30,-62-40-90,1-2 0,0-1 0,2-1 0,0-2 0,1-2 0,0-1 0,1-1-1,0-2 1,1-2 0,54 6 0,-24-7-30,469 33 650,-461-44-495,0-3 0,128-30 0,-161 29-169,48-11 142,0-4 0,-1-4 0,124-56 0,-125 41 109,111-70 0,-159 86-210,-1-3 0,-1-1 0,-2-1 0,57-66 0,-65 62-31,-1-1 0,-2-1-1,-2-1 1,-2-1 0,-1-2-1,29-83 1,-34 70 8,-2-1 0,-2-1 0,-2 0 0,-3 0 0,-2-64 0,-4-204 230,-5 287-178,-1 0 1,-2 1-1,-2 0 0,-26-65 0,30 86-90,-16-35 62,-2 0-1,-2 1 0,-49-66 1,59 93-62,-1 1 0,0 1 1,-2 1-1,-1 0 1,0 2-1,-1 0 0,-1 1 1,0 1-1,-1 1 0,-1 2 1,0 0-1,-1 1 1,-46-13-1,-320-104 151,333 108-126,-1 3 1,0 3 0,-1 2 0,-1 3 0,-92-3-1,86 11-29,0 3 0,0 3 0,-97 19 0,30 0-9,82-17 8,0 2 0,0 3 0,-67 25 0,93-25 165,20-8-5157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08.844"/>
    </inkml:context>
    <inkml:brush xml:id="br0">
      <inkml:brushProperty name="width" value="0.05" units="cm"/>
      <inkml:brushProperty name="height" value="0.05" units="cm"/>
      <inkml:brushProperty name="color" value="#F6630D"/>
    </inkml:brush>
  </inkml:definitions>
  <inkml:trace contextRef="#ctx0" brushRef="#br0">568 1 704,'-4'4'9930,"-23"16"-9812,1-7-32,1 2 0,1 1 1,0 0-1,1 2 0,1 0 1,0 2-1,2 0 0,0 2 1,2 0-1,-29 43 0,7-2 343,1 2 1,4 1-1,-41 108 0,59-125-76,3 1 1,1 0 0,3 1 0,2 0 0,-3 103-1,11-136-275,-1-12-41,0 0 1,1 0 0,0 0 0,0 0 0,0-1-1,1 1 1,0 0 0,0 0 0,0 0 0,1-1-1,0 1 1,0 0 0,0-1 0,1 0 0,0 1-1,0-1 1,7 8 0,-10-12 245,17-14-3695,-5-3 29,-2-2-640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08.767"/>
    </inkml:context>
    <inkml:brush xml:id="br0">
      <inkml:brushProperty name="width" value="0.05" units="cm"/>
      <inkml:brushProperty name="height" value="0.05" units="cm"/>
      <inkml:brushProperty name="color" value="#FF0066"/>
    </inkml:brush>
  </inkml:definitions>
  <inkml:trace contextRef="#ctx0" brushRef="#br0">334 6 7924,'0'0'6232,"-10"-6"-4618,8 6-1591,0 0-1,0 0 1,0 1 0,0-1-1,0 0 1,0 1 0,0-1-1,0 1 1,0-1-1,1 1 1,-1 0 0,0 0-1,0 0 1,0 0 0,1 0-1,-3 2 1,-29 26 18,22-18-3,-47 41-24,23-22 13,0 2 0,3 1 1,-44 56-1,75-88-29,0 1 0,0-1 1,0 0-1,0 1 0,0 0 0,1-1 1,-1 1-1,0-1 0,1 1 0,-1 0 1,1-1-1,0 1 0,0 0 0,-1 0 1,1-1-1,1 4 0,-1-4 0,0 0-1,1 0 0,-1 0 1,1 0-1,-1 0 1,1 0-1,-1-1 0,1 1 1,0 0-1,0 0 1,-1 0-1,1-1 0,0 1 1,0 0-1,0-1 1,0 1-1,0-1 0,0 1 1,1 0-1,7 2 7,0-1-1,-1 0 1,1-1-1,0 0 1,12 0-1,0 1 114,102 15 25,-59-6 342,109 3 0,-172-17-395,0-1 0,0 1 1,0-1-1,0 0 1,0 0-1,-1 1 0,0-1 1,0 0-1,0 0 1,-1-7-1,1 5-43,0-13-51,-1-1-1,0 1 0,-1 0 0,-1 0 0,-1 0 1,-1 1-1,0-1 0,-1 1 0,-1 0 0,-17-29 0,23 44-211,0 1-1,0-1 1,0 1-1,0-1 1,1 0-1,-1 1 1,1-1-1,-1 0 1,1 1-1,0-1 1,0 0-1,0 1 1,1-1-1,-1 0 1,1-2-1,0 1-533,3-21-6543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1.177"/>
    </inkml:context>
    <inkml:brush xml:id="br0">
      <inkml:brushProperty name="width" value="0.05" units="cm"/>
      <inkml:brushProperty name="height" value="0.05" units="cm"/>
      <inkml:brushProperty name="color" value="#FF0066"/>
    </inkml:brush>
  </inkml:definitions>
  <inkml:trace contextRef="#ctx0" brushRef="#br0">270 2 6035,'0'0'2315,"-23"0"-1213,3 0-711,5-1-79,0 0-1,1 1 1,-1 1 0,0 1 0,0 0-1,1 1 1,-1 0 0,-22 9-1,32-9-190,0 0 0,0 0 0,1 1 0,-1-1 0,1 1 0,-1 0-1,1 0 1,1 1 0,-1-1 0,1 1 0,-1 0 0,1 0-1,1 0 1,-1 0 0,1 0 0,0 0 0,0 1 0,0 0 0,1-1-1,0 1 1,0 0 0,0-1 0,1 9 0,-1-6-46,2-1 0,-1 1 0,1-1 0,0 1 0,0-1 0,1 0 0,0 0 0,1 1 0,-1-1 0,1-1 0,1 1 0,-1 0 0,1-1-1,0 0 1,1 0 0,-1 0 0,10 9 0,-5-8-37,-1-1 0,1 0-1,1 0 1,-1-1 0,1 0 0,0 0-1,0-1 1,1-1 0,20 5-1,-10-5 20,1 0-1,0-1 1,42-3-1,-58 1-35,1-1 0,-1 0 0,1 0 1,-1 0-1,0-1 0,1 0 0,-1 0 0,0-1 0,0 0 0,0 0 0,-1 0 0,1-1 0,-1 1 0,0-1 0,0-1 0,0 1 0,0-1 0,-1 1 0,0-1 0,5-8 0,-3 3-47,-1 1 0,0-1 1,-1-1-1,0 1 0,-1-1 0,0 1 0,-1-1 0,0 0 0,-1 0 0,0 0 0,0-12 0,-2 20 33,1 0 0,-1-1 1,1 1-1,-1 0 0,0 0 0,0 0 0,-1 0 1,1 0-1,-1 0 0,1 0 0,-1 1 1,0-1-1,0 1 0,0-1 0,0 1 0,-1-1 1,1 1-1,-1 0 0,1 0 0,-1 0 0,0 1 1,1-1-1,-1 1 0,0-1 0,0 1 0,0 0 1,-1 0-1,1 0 0,-3 0 0,5 2-17,0 0 0,1 0 0,-1 0 0,1 0 0,-1 0-1,1 1 1,-1-1 0,1 0 0,0 0 0,-1 0 0,1 1 0,0-1 0,0 0-1,0 0 1,0 1 0,0-1 0,0 0 0,0 0 0,1 2 0,2 29-236,0-26 245,-1 1 0,1-1 0,1 0-1,-1 0 1,1 0 0,0-1 0,0 1 0,1-1 0,0 0 0,0 0-1,0 0 1,0-1 0,1 1 0,0-2 0,0 1 0,0 0-1,0-1 1,1 0 0,-1-1 0,11 4 0,-3-2 20,0 0 0,0-1 0,0-1 0,0 0 0,0-1 0,0 0 0,0-1-1,1-1 1,18-2 0,-30 1-15,1 1 0,-1 0 0,1-1 0,-1 0-1,1 0 1,-1 0 0,0 0 0,0 0 0,0-1-1,0 1 1,-1-1 0,1 0 0,-1 0 0,1 0 0,-1 0-1,0 0 1,0-1 0,0 1 0,-1 0 0,1-1-1,-1 0 1,0 1 0,0-1 0,0 0 0,-1 1-1,1-6 1,2-11-88,-1 0-1,-2-1 0,-1-28 0,0 29-210,2 28 243,0 0-1,0 0 1,1 0-1,0-1 1,0 1-1,1-1 0,6 14 1,34 55 69,-25-46 8,21 35 183,-6-11 80,-1 1 0,-4 2 0,44 119 0,-69-167-270,-1 0-1,0 0 1,0 0 0,-1 0-1,-1 0 1,1 1-1,-1-1 1,-1 0-1,1 0 1,-4 12 0,2-16-8,1 0 1,-2 0-1,1 0 1,0-1 0,-1 1-1,0-1 1,0 1-1,0-1 1,-1 0 0,1-1-1,-1 1 1,0 0-1,0-1 1,-1 0 0,1 0-1,0 0 1,-1-1 0,-8 4-1,-2 0 33,0 0 0,-1-1-1,1-1 1,-1 0 0,0-1-1,0-1 1,0-1 0,0 0 0,0-1-1,-1-1 1,1 0 0,0-1 0,-25-7-1,34 8-33,-1-2 0,1 1 1,0-1-1,0 0 0,1 0 0,-1-1 0,1 0 0,-1 0 0,1-1 0,0 1 0,1-1 1,-1-1-1,1 1 0,0-1 0,1 0 0,-1 0 0,1 0 0,0-1 0,1 1 0,-1-1 0,1 0 1,1 0-1,-1 0 0,1 0 0,0-1 0,1 1 0,0 0 0,0-1 0,1 1 0,0-15 0,1 15-36,0-1-1,0 0 1,1 0-1,0 0 0,0 1 1,1-1-1,0 1 0,0 0 1,0 0-1,1 0 0,1 0 1,-1 1-1,11-12 0,2 0-922,0 2 0,2 0-1,25-17 1,10-5-4116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1.918"/>
    </inkml:context>
    <inkml:brush xml:id="br0">
      <inkml:brushProperty name="width" value="0.05" units="cm"/>
      <inkml:brushProperty name="height" value="0.05" units="cm"/>
      <inkml:brushProperty name="color" value="#FF0066"/>
    </inkml:brush>
  </inkml:definitions>
  <inkml:trace contextRef="#ctx0" brushRef="#br0">298 406 12342,'0'0'4823,"-17"-16"-4527,-60-49-149,74 62-133,-1 0 0,1 1 0,-1 0 0,0-1-1,0 2 1,0-1 0,0 0 0,0 1 0,0 0 0,0 0 0,0 0 0,-1 0-1,1 1 1,0-1 0,-1 1 0,1 0 0,0 0 0,-1 1 0,1 0 0,-6 1 0,-1 0-7,6-1-7,-1 0 1,1 1 0,0-1-1,1 1 1,-1 1 0,0-1-1,0 0 1,1 1-1,0 0 1,-1 0 0,1 1-1,0-1 1,1 1-1,-1 0 1,1 0 0,-1 0-1,1 0 1,0 0-1,1 1 1,-1-1 0,1 1-1,0 0 1,-3 9 0,4-9-1,-1 0 0,1-1 0,0 1 1,1 0-1,-1 0 0,1 0 0,0 0 1,0 0-1,0 0 0,1 0 0,0 0 1,0 0-1,0 0 0,0 0 1,1-1-1,0 1 0,0 0 0,0-1 1,1 0-1,-1 1 0,1-1 0,0 0 1,0 0-1,8 6 0,-1-2 13,0-1 0,1 0-1,0-1 1,1 0 0,-1-1 0,1 0-1,0-1 1,0 0 0,22 3 0,-16-4 5,0-1 1,1-1 0,-1 0 0,1-2-1,0 0 1,18-3 0,-29 2-21,0 0 0,0-1 1,0 0-1,-1 0 0,1-1 0,-1 1 1,0-2-1,0 1 0,0-1 0,-1 0 1,0 0-1,0-1 0,0 0 0,-1 0 1,1 0-1,-1-1 0,-1 1 0,1-1 1,-1-1-1,-1 1 0,1 0 0,-1-1 1,0 0-1,1-8 0,2-6 9,-1-1 0,-1 0 0,-1 0-1,-1 0 1,-2 0 0,0 0 0,-4-32 0,0 31 36,-1 1 1,-2 0 0,0 1-1,-1 0 1,-1 0 0,-1 0-1,-18-28 1,28 49-39,0 1 0,-1-1-1,1 1 1,0-1 0,0 0 0,-1 1-1,1-1 1,0 1 0,0-1-1,-1 1 1,1 0 0,-1-1 0,1 1-1,0-1 1,-1 1 0,1 0 0,-1-1-1,1 1 1,-1 0 0,1-1-1,-1 1 1,1 0 0,-1 0 0,1 0-1,-1-1 1,1 1 0,-1 0 0,0 0-1,1 0 1,-1 0 0,1 0-1,-1 0 1,1 0 0,-1 0 0,0 0-1,1 0 1,-1 0 0,1 1 0,-1-1-1,1 0 1,-1 0 0,1 1-1,-1-1 1,1 0 0,-1 0 0,1 1-1,-1-1 1,1 1 0,-1-1 0,1 0-1,0 1 1,-1-1 0,1 1-1,0-1 1,-1 1 0,1-1 0,0 1-1,0-1 1,-1 1 0,1-1 0,0 1-1,0-1 1,0 1 0,0 0-1,0 0 1,-12 41-80,12-38 78,-4 18-24,0 0 0,2 1 0,1 0 0,0 0 0,5 34 1,-2-45 38,0-1 1,1 1-1,0 0 1,1 0-1,0-1 1,1 0-1,1 0 1,-1 0-1,2-1 0,-1 0 1,2 0-1,8 10 1,-5-9-7,0 0 1,1 0-1,0-1 1,1-1-1,0 0 1,1-1-1,0 0 1,0-1-1,0-1 0,25 8 1,-11-8-8,-1 0 0,1-2 0,0-1 1,0-1-1,30-2 0,-52 0-27,0 0 1,0 0-1,1-1 1,-1 0-1,0 0 0,-1 0 1,1-1-1,0 0 0,0 0 1,-1 0-1,1-1 0,-1 0 1,0 0-1,0-1 0,0 1 1,0-1-1,0 0 1,-1 0-1,0 0 0,0-1 1,0 0-1,0 0 0,-1 0 1,1 0-1,-2 0 0,1-1 1,0 1-1,-1-1 1,0 0-1,0 1 0,-1-1 1,0 0-1,0 0 0,0 0 1,0-10-1,-1 9-40,-1 1 0,1 0-1,-1 0 1,0 0 0,-1 0 0,1 0 0,-1 0-1,0 0 1,-1 1 0,1-1 0,-6-7 0,6 10 83,0 0 1,0 0-1,-1 0 1,1 1-1,-1-1 1,0 1-1,0 0 1,1 0 0,-1 0-1,-1 0 1,1 0-1,0 1 1,0-1-1,-1 1 1,1 0 0,-1 0-1,1 0 1,-1 0-1,1 1 1,-1 0-1,-3-1 1,4 1-7,1 1 1,0-1-1,0 0 0,0 1 1,-1-1-1,1 1 1,0 0-1,0 0 0,0 0 1,0 0-1,0 0 0,0 0 1,0 0-1,1 1 1,-1-1-1,0 1 0,1-1 1,-1 1-1,1-1 0,-2 4 1,0-1 38,0 1 0,0 0-1,1 0 1,0 0 0,0 0 0,0 0 0,1 1-1,-2 8 1,2-9-12,0 1 0,0 0-1,1 0 1,0 0 0,0 0 0,0 0-1,1 0 1,-1 0 0,2 0-1,-1 0 1,1-1 0,0 1-1,0 0 1,0-1 0,1 0 0,0 1-1,3 4 1,-1-5-54,0-1 0,1 0 1,-1 0-1,1-1 0,0 1 0,0-1 0,0-1 1,0 1-1,1-1 0,-1 0 0,13 2 0,0-1-688,0-2 0,-1 0 0,20-1-1,11-3-3271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2.429"/>
    </inkml:context>
    <inkml:brush xml:id="br0">
      <inkml:brushProperty name="width" value="0.05" units="cm"/>
      <inkml:brushProperty name="height" value="0.05" units="cm"/>
      <inkml:brushProperty name="color" value="#FF0066"/>
    </inkml:brush>
  </inkml:definitions>
  <inkml:trace contextRef="#ctx0" brushRef="#br0">2 335 13062,'0'0'1625,"-1"17"-1033,1-9-507,-1 1 20,1 0 0,0 1-1,0-1 1,1 0-1,0 0 1,1 1-1,0-1 1,0 0 0,1 0-1,0-1 1,1 1-1,0-1 1,0 1 0,8 10-1,-4-10-2,0 0 1,0-1-1,1 0 0,0 0 1,0-1-1,1 0 0,0-1 0,0 0 1,0 0-1,1-1 0,0 0 1,12 2-1,1-1 94,0-1 0,1-1 0,-1-2 0,43 0 0,-60-2-165,-1 0 0,1-1-1,-1 0 1,0 0-1,0 0 1,1-1-1,-1 0 1,0 0-1,0 0 1,0-1-1,-1 0 1,1 0-1,-1 0 1,0-1-1,1 0 1,-2 0-1,10-9 1,-9 7-15,-1 0 0,1-1 0,-1 0 0,0 0 1,-1 0-1,1-1 0,-2 1 0,1-1 1,-1 1-1,0-1 0,0 0 0,-1 0 0,0 0 1,-1-8-1,1-3-74,-1-1 1,-1 1 0,-1 0-1,-1 0 1,0 0 0,-1 0-1,-2 0 1,0 1 0,0 0-1,-2 0 1,0 1 0,-1 0-1,-1 0 1,0 1-1,-2 0 1,0 1 0,0 0-1,-1 1 1,-21-17 0,23 22-25,-1 0 1,0 1 0,0 0-1,-1 0 1,0 2-1,0-1 1,-1 2 0,1 0-1,-1 0 1,-1 2 0,1 0-1,0 0 1,-1 1-1,0 1 1,-14 0 0,27 2 71,0-1 1,0 1-1,0-1 0,0 1 1,1 0-1,-1 0 1,0 0-1,0 0 0,1 0 1,-1 0-1,1 0 1,-1 0-1,1 1 0,-1-1 1,1 1-1,0-1 0,0 1 1,0-1-1,0 1 1,0 0-1,0 0 0,0-1 1,0 1-1,1 0 1,-1 0-1,1 0 0,-1 0 1,1 0-1,0 2 1,-2 10-4,0 0-1,1 1 1,2 14 0,-1-14 26,0 1 29,0-1 0,2 1 0,-1 0 0,2-1 1,0 1-1,1-1 0,1 0 0,0 0 0,1-1 0,0 1 1,1-1-1,1-1 0,1 1 0,-1-1 0,14 14 1,8 4 408,1 0 1,48 35 0,-49-42-324,-1 0 0,-1 2 0,38 46 0,-65-71-520,13 18 718,-11-10-6545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2.793"/>
    </inkml:context>
    <inkml:brush xml:id="br0">
      <inkml:brushProperty name="width" value="0.05" units="cm"/>
      <inkml:brushProperty name="height" value="0.05" units="cm"/>
      <inkml:brushProperty name="color" value="#FF0066"/>
    </inkml:brush>
  </inkml:definitions>
  <inkml:trace contextRef="#ctx0" brushRef="#br0">1 29 13094,'0'0'3618,"109"-6"-2690,-71 3-128,-3-1-720,0 0 1,-6 2-1,-8 0-32,-5 0-96,-7 2-241,-7-1-671,-2-3-913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3.232"/>
    </inkml:context>
    <inkml:brush xml:id="br0">
      <inkml:brushProperty name="width" value="0.05" units="cm"/>
      <inkml:brushProperty name="height" value="0.05" units="cm"/>
      <inkml:brushProperty name="color" value="#FF0066"/>
    </inkml:brush>
  </inkml:definitions>
  <inkml:trace contextRef="#ctx0" brushRef="#br0">0 6 12198,'0'0'6435,"120"9"-5715,-78-9-432,1 0-288,-5-2-496,-9-11-3442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4.417"/>
    </inkml:context>
    <inkml:brush xml:id="br0">
      <inkml:brushProperty name="width" value="0.05" units="cm"/>
      <inkml:brushProperty name="height" value="0.05" units="cm"/>
      <inkml:brushProperty name="color" value="#FF0066"/>
    </inkml:brush>
  </inkml:definitions>
  <inkml:trace contextRef="#ctx0" brushRef="#br0">1 671 7363,'0'0'8255,"6"0"-8033,0 1 1,0-1 0,0-1-1,0 1 1,0-1-1,7-2 1,14-7-97,0-1 0,0-2 1,-2-1-1,0-1 0,0-1 1,-1-1-1,-2-1 0,26-25 0,-34 29-217,0-1 0,0 0-1,-2-1 1,0 0 0,-1-1-1,-1-1 1,0 1-1,-1-1 1,-1-1 0,-1 0-1,-1 0 1,0 0-1,-2-1 1,0 0 0,-1 0-1,-1 0 1,-1 0 0,0 0-1,-5-32 1,3 45 105,0 0 0,-1 0 0,0 1 0,-1-1 0,0 0 0,0 1 0,0-1 0,-1 1 0,1 0 0,-1 0 0,-1 1 0,1-1 0,-1 1 0,0 0 0,-1 0 1,1 0-1,-1 1 0,-6-4 0,11 9 0,0 1 0,0-1 0,0 1 0,1 0 1,-1-1-1,1 1 0,-1 0 0,1-1 0,-1 1 1,1 0-1,0 0 0,0-1 0,0 1 0,0 0 1,0 0-1,1 2 0,-1-1-2,2 48-42,2 0 0,2 0-1,2-1 1,3 0 0,22 64 0,-9-49-39,10 27-68,-25-31-3806,-29-111 2679,18 42 1251,1 1 0,0 0 0,1-1 0,-1 1 0,1 0 0,1-1 0,-1 1 0,1 0 0,4-13 0,-4 16 84,1 1 0,0 0 1,0-1-1,0 1 0,0 0 1,0 0-1,0 0 1,1 1-1,0-1 0,-1 1 1,1-1-1,0 1 0,0 0 1,0 0-1,1 0 0,-1 1 1,0-1-1,1 1 0,-1-1 1,7 0-1,0-1 41,1 1 0,-1 0 0,1 0 0,0 1 0,0 1 0,0-1 0,-1 2 0,1 0 0,0 0 0,0 1 0,-1 0 0,1 1 0,-1 0 0,0 1 0,0 0 0,0 0 0,0 1 0,-1 1 0,1-1-1,-1 1 1,-1 1 0,1 0 0,-1 0 0,-1 1 0,1 0 0,-1 0 0,-1 1 0,1-1 0,-1 1 0,6 13 0,-6-6-116,-10-16 90,-12-23 86,10 6-126,0 0 0,1 0 0,1 0 1,1-1-1,0 0 0,1 1 0,1-1 1,2-34-1,-1 49-39,0 1 1,1-1-1,-1 1 0,1-1 1,-1 1-1,1-1 1,0 1-1,0-1 1,0 1-1,0 0 0,0-1 1,1 1-1,-1 0 1,1 0-1,-1 0 1,1 0-1,0 0 0,-1 1 1,1-1-1,0 0 1,4-1-1,-1 0 40,1 0-1,0 0 1,0 1-1,0 0 0,0 1 1,0-1-1,0 1 1,11-1-1,0 1-559,0 1 0,0 1 0,-1 1 0,1 0 0,-1 1 0,18 5 0,2 3-4321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5.621"/>
    </inkml:context>
    <inkml:brush xml:id="br0">
      <inkml:brushProperty name="width" value="0.05" units="cm"/>
      <inkml:brushProperty name="height" value="0.05" units="cm"/>
      <inkml:brushProperty name="color" value="#FF0066"/>
    </inkml:brush>
  </inkml:definitions>
  <inkml:trace contextRef="#ctx0" brushRef="#br0">414 157 12118,'0'0'6840,"1"-7"-6469,0 4-357,-1 0 1,1-1-1,-1 1 0,0-1 0,0 1 1,0 0-1,0-1 0,-1 1 1,1-1-1,-1 1 0,0 0 1,0-1-1,0 1 0,-1 0 1,1 0-1,-1 0 0,0 0 1,0 0-1,0 0 0,0 0 1,0 1-1,0-1 0,-1 1 1,1 0-1,-1-1 0,-4-2 1,-4-1-41,0 1 0,0 0 1,0 0-1,-1 1 1,0 1-1,0 0 0,0 0 1,0 1-1,0 1 0,-23 0 1,20 1 19,0 0 1,0 2 0,1 0-1,-1 0 1,0 1-1,1 1 1,0 0-1,-21 10 1,29-11-2,1 0 1,0 1-1,-1 0 0,1-1 1,1 2-1,-1-1 0,1 0 1,-1 1-1,1 0 0,0 0 1,1 0-1,0 1 0,-1-1 1,2 1-1,-1 0 0,-2 8 1,4-10 3,0-1 0,0 1 1,1 0-1,-1-1 0,1 1 0,0-1 1,0 1-1,1 0 0,-1-1 1,1 1-1,0-1 0,0 1 0,0-1 1,0 1-1,0-1 0,1 0 1,0 0-1,-1 1 0,1-1 0,0 0 1,1-1-1,-1 1 0,0 0 0,1-1 1,0 1-1,-1-1 0,1 0 1,0 0-1,5 3 0,11 4 53,-1-1 0,2 0 0,-1-2-1,1 0 1,0-1 0,0-1 0,0-1 0,1-1-1,-1-1 1,1-1 0,38-4 0,-56 4-36,1-1 0,-1 0 1,1 0-1,0 0 0,-1-1 1,0 1-1,1-1 0,-1 0 0,0 0 1,0 0-1,0 0 0,0-1 1,0 1-1,-1-1 0,1 0 1,-1 0-1,0 1 0,1-2 1,-1 1-1,-1 0 0,1 0 1,0-1-1,-1 1 0,1 0 0,-1-1 1,0 0-1,1-6 0,-1 6-6,0-1 0,-1 1 0,1-1 0,-1 1 0,1 0 0,-1-1-1,-1 1 1,1-1 0,-1 1 0,1-1 0,-1 1 0,0 0 0,-1-1 0,1 1-1,-1 0 1,0 0 0,0 0 0,0 0 0,-1 0 0,1 1 0,-1-1-1,-5-5 1,8 9-12,0 0-1,0 0 1,-1 0-1,1-1 1,0 1 0,0 0-1,0 0 1,-1 0-1,1-1 1,0 1-1,0 0 1,-1 0-1,1 0 1,0 0-1,-1 0 1,1 0-1,0 0 1,0 0-1,-1 0 1,1 0-1,0-1 1,-1 2-1,1-1 1,0 0 0,0 0-1,-1 0 1,1 0-1,0 0 1,-1 0-1,1 0 1,0 0-1,0 0 1,-1 0-1,1 1 1,0-1-1,0 0 1,-1 0-1,1 0 1,0 1-1,-4 13-58,9 21-31,-2-28 85,1 0 0,0 0 0,1 0 0,0-1 0,0 1 0,0-1 0,1 0 0,-1 0 0,1-1 0,1 0 0,-1 0 0,1 0 0,0-1 0,8 4 0,3 1 25,0-1 0,1 0-1,0-1 1,32 6 0,-37-10-20,-1 0 0,1-2 0,-1 1 0,1-2 0,19-1 0,-31 1 5,1 0 0,0 0 0,-1-1-1,1 1 1,-1-1 0,1 0-1,-1 0 1,1 0 0,-1 0-1,1 0 1,-1-1 0,0 1-1,0-1 1,0 1 0,0-1 0,0 0-1,0 0 1,0 0 0,0 0-1,-1 0 1,1 0 0,-1 0-1,1-1 1,-1 1 0,0 0 0,0-1-1,0 1 1,0-1 0,-1 0-1,1 1 1,-1-1 0,1 1-1,-1-5 1,1-6-6,-1 1 0,-1-1 0,0 1-1,0 0 1,-6-20 0,6 29 29,0-1 1,0 1-1,0 0 1,-1-1-1,1 1 0,-1 0 1,0 0-1,1 0 1,-1 0-1,-1 1 0,1-1 1,0 0-1,-1 1 1,0 0-1,1-1 0,-1 1 1,0 0-1,0 0 1,0 1-1,0-1 0,0 1 1,-1-1-1,1 1 1,-5-1-1,8 2-25,-1 0 0,1 0 0,-1 0 0,1 0 0,0 0 0,-1 1 0,1-1 0,-1 0-1,1 0 1,0 0 0,-1 1 0,1-1 0,0 0 0,-1 0 0,1 1 0,0-1 0,-1 0 0,1 1 0,0-1 0,0 0 0,-1 1 0,1-1 0,0 0-1,0 1 1,0-1 0,0 1 0,0-1 0,-1 0 0,1 1 0,0-1 0,0 1 0,0-1 0,0 0 0,0 1 0,0 0 0,0 19-59,0-17 43,-1 5-3,1 0-1,1 0 0,0 0 0,0-1 0,0 1 1,1 0-1,0-1 0,0 1 0,1-1 1,5 11-1,-4-13 21,-1 0 0,1 0 1,1-1-1,-1 1 0,0-1 1,1 0-1,0 0 0,0-1 0,0 1 1,1-1-1,-1 0 0,1-1 1,-1 1-1,8 1 0,1 0-1,-1 0 1,0-1-1,1-1 0,0 0 0,-1-1 0,1 0 1,0-1-1,0-1 0,22-3 0,-33 3 15,0-1-1,1 1 1,-1-1-1,0 1 1,0-1-1,0 0 1,0-1-1,0 1 1,0 0-1,-1-1 0,1 1 1,-1-1-1,0 0 1,0 0-1,0 0 1,0 0-1,0 0 1,0-1-1,-1 1 1,0 0-1,0-1 1,0 1-1,0-1 1,1-4-1,1-11-7,-1 0 1,-1 0-1,-1-26 0,0 25-50,-7-30-142,7 48 181,-1 0 1,1 0-1,-1 0 1,1 0-1,-1 0 0,0 0 1,0 1-1,0-1 1,0 0-1,0 1 0,0-1 1,0 0-1,-1 1 1,1-1-1,0 1 0,-1 0 1,1 0-1,-1-1 1,0 1-1,1 0 0,-1 0 1,0 0-1,-2 0 1,0 0 118,3 31-386,2-22 262,0 1-1,1-1 0,0 0 1,0 0-1,1 0 1,0 0-1,1 0 0,-1 0 1,1-1-1,1 1 0,-1-1 1,1 0-1,1-1 1,-1 1-1,1-1 0,0 0 1,8 5-1,-4-2-1,1-1 0,0 0 0,0 0-1,1-1 1,0-1 0,0 0 0,0-1-1,1 0 1,0-1 0,16 4 0,-21-7-37,1 0 0,0 0 0,0 0 0,-1-1 1,1 0-1,0-1 0,9-1 0,-15 1 30,-1 0 0,1 0 0,0 0 0,-1 0-1,1 0 1,-1-1 0,0 1 0,1-1 0,-1 0 0,0 1 0,0-1-1,0 0 1,0 0 0,0 0 0,-1-1 0,1 1 0,-1 0-1,1-1 1,-1 1 0,0-1 0,0 1 0,0-1 0,0 1 0,0-1-1,0-5 1,4-48-316,-5 43 337,0 0 0,2 0 1,-1-1-1,8-24 0,-8 35 16,0 1 0,0-1 0,1 0 0,-1 0 0,1 1 0,-1-1 0,1 1 0,0-1 0,0 1-1,0 0 1,0 0 0,1 0 0,-1 0 0,0 0 0,1 0 0,0 1 0,-1-1 0,1 1 0,0-1 0,0 1 0,-1 0 0,1 0 0,0 1 0,0-1-1,0 1 1,4-1 0,1 0 19,-1 1-1,1 0 1,0 1-1,-1-1 0,1 1 1,-1 1-1,1-1 0,-1 1 1,0 1-1,1-1 1,-1 1-1,0 1 0,-1-1 1,1 1-1,-1 0 0,1 0 1,-1 1-1,-1 0 1,1 0-1,-1 1 0,1-1 1,-2 1-1,1 0 1,-1 1-1,1-1 0,-2 1 1,1 0-1,-1-1 0,0 2 1,0-1-1,-1 0 1,2 9-1,-3-12-25,0 0-1,0 0 1,-1 1 0,1-1-1,-1 0 1,1 0 0,-2 0-1,1 0 1,0 1-1,-1-1 1,1 0 0,-1 0-1,0 0 1,-1 0 0,1 0-1,-1 0 1,0-1 0,0 1-1,-2 4 1,0-5-3,0 1 0,0-1 1,0 0-1,0 0 0,-1 0 0,1 0 0,-1-1 1,0 0-1,0 0 0,0 0 0,0 0 0,0-1 1,0 0-1,-9 1 0,4 0-55,1 0-1,-1-1 1,0-1-1,1 0 1,-1 0-1,-15-2 1,22 1-165,1 0-1,-1 0 1,0 0 0,1 0 0,-1 0 0,1-1 0,-1 1 0,1-1 0,-1 0 0,1 1 0,0-1 0,0 0 0,0 0 0,0-1 0,0 1 0,0 0 0,1-1 0,-1 1 0,1-1 0,0 1 0,0-1 0,0 0 0,0 1 0,0-1 0,-1-5 0,-3-30-5551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6.599"/>
    </inkml:context>
    <inkml:brush xml:id="br0">
      <inkml:brushProperty name="width" value="0.05" units="cm"/>
      <inkml:brushProperty name="height" value="0.05" units="cm"/>
      <inkml:brushProperty name="color" value="#FF0066"/>
    </inkml:brush>
  </inkml:definitions>
  <inkml:trace contextRef="#ctx0" brushRef="#br0">1 541 8228,'0'0'6112,"21"-7"-4482,14-4-951,-2-2-1,1-2 1,-2 0 0,34-23 0,-57 32-614,7-4 1,-1-1 1,0 0-1,-1-1 0,14-15 1,-23 21-55,-1 1 0,0-1 0,-1 1 0,1-1 0,-1 0-1,-1 0 1,1-1 0,-1 1 0,0 0 0,0-1 0,-1 0 0,0 1 0,0-1 0,0-13 0,-2 9-99,1 0 0,-2-1 0,0 1 0,0 0 0,-1 0 1,0 1-1,-1-1 0,0 1 0,-1-1 0,0 1 0,0 1 0,-1-1 0,0 1 1,-1 0-1,-11-11 0,-34-36-419,49 53 503,0 1-1,-1-1 1,1 1-1,0 0 0,-1 0 1,0 0-1,1 0 1,-1 0-1,0 1 1,0 0-1,0 0 1,0 0-1,0 0 1,0 0-1,0 1 1,-6 0-1,8 0 6,1 1 1,-1 0-1,1 0 0,0-1 1,-1 1-1,1 0 0,0 0 0,0 0 1,0 0-1,0 1 0,0-1 0,0 0 1,0 0-1,0 1 0,0-1 0,0 0 1,1 1-1,-1-1 0,0 1 0,1-1 1,-1 1-1,1-1 0,0 1 0,0-1 1,-1 1-1,1 0 0,0 1 1,-1 6 16,-7 44 206,2 1 0,3-1 1,2 1-1,6 54 0,-3-72-81,7 81 212,6-1 0,5 0 0,5-2-1,63 176 1,-86-282-467,0-2-129,0-1 1,0 1 0,0 0-1,-1 0 1,1 11 0,-15-18-2504,9-1 2360,0 0 0,0 0 0,0 0-1,0 0 1,0-1 0,0 1 0,1-1 0,-1 0-1,1 0 1,0-1 0,-5-5 0,3 2 172,0-1-1,0 0 1,1 0 0,0-1 0,-4-11-1,2 1 523,1 0 0,1-1 0,1 1 0,-2-36 0,4 49-162,1-1 0,-1 1 0,2-1 0,-1 1 0,0-1 0,1 1 0,0-1 0,1 1 0,0-1 0,0 1 0,0 0 0,0 0 0,1 0 0,0 0 0,1 1 0,-1-1 0,1 1 0,0 0 0,0 0 0,1 0 0,-1 0 0,1 1 0,0 0 0,0 0 0,7-4 0,17-9-110,0 1 1,1 1-1,1 2 0,33-10 1,-34 13 176,-1-1 0,0-1 0,0-1 1,42-29-1,-64 37-102,-1-1-1,0 0 1,-1 0 0,0-1 0,0 1 0,0-1 0,0 0-1,-1-1 1,-1 1 0,1-1 0,-1 0 0,0 1 0,-1-1-1,0 0 1,0-1 0,-1 1 0,0 0 0,0-1 0,-1 1-1,0 0 1,-1-1 0,1 1 0,-4-11 0,3 15-110,0 0 0,-1 0 1,1 1-1,-1-1 0,0 0 1,0 1-1,0 0 0,-1-1 1,1 1-1,-1 0 0,0 0 1,0 0-1,0 0 0,0 1 1,0 0-1,-1-1 0,1 1 1,-1 0-1,1 0 0,-1 1 1,0-1-1,0 1 0,0 0 0,-7-2 1,2 1-24,-1 0 0,1 0 0,-1 1-1,0 0 1,1 1 0,-1 0 0,1 1 0,-1 0 0,-16 3 0,21-2 10,0-1 0,0 1 1,0 1-1,1-1 0,-1 1 0,0-1 0,1 1 1,0 1-1,-1-1 0,1 1 0,1-1 0,-1 1 1,0 0-1,1 0 0,0 1 0,0-1 0,0 1 0,1 0 1,-1-1-1,1 1 0,0 0 0,1 0 0,-1 0 1,1 1-1,0-1 0,0 0 0,1 1 0,-1-1 1,1 0-1,0 1 0,1-1 0,-1 0 0,1 1 1,0-1-1,1 0 0,-1 0 0,1 0 0,0 0 1,0 0-1,0 0 0,1 0 0,0-1 0,0 1 1,0-1-1,0 0 0,1 0 0,0 0 0,0 0 1,5 3-1,1 0-11,2-2 1,-1 1-1,0-1 1,1-1-1,0 0 0,0 0 1,1-1-1,20 2 1,-11-3-35,-1-1 1,1 0 0,-1-2-1,29-5 1,-46 6 56,0-1-1,0 0 1,0-1 0,0 1 0,-1-1 0,1 1-1,-1-1 1,1 0 0,-1-1 0,0 1 0,0 0-1,0-1 1,0 0 0,0 0 0,0 0 0,-1 0-1,1 0 1,-1 0 0,0-1 0,0 1 0,0-1-1,-1 1 1,1-1 0,-1 0 0,0 0 0,0 0-1,0 0 1,0-5 0,1-10-13,0-1-1,-2 0 1,0 1 0,-4-27-1,4 50 183,-1 1-172,1 1-1,0-1 0,0 1 0,0-1 0,1 1 1,0-1-1,0 1 0,1-1 0,-1 0 1,1 0-1,5 10 0,-2-8 19,1-1 0,-1 0 0,1 0-1,1 0 1,-1-1 0,1 0 0,0 0 0,0-1 0,0 0-1,1 0 1,-1 0 0,1-1 0,14 4 0,-5-3-211,0-1 0,1 0 0,-1-1 1,1-1-1,27-2 0,-40 1-219,1-1-1,-1 1 1,0-1 0,0 0 0,0-1-1,0 1 1,0-1 0,0 0-1,0 0 1,0 0 0,-1-1 0,1 0-1,-1 0 1,6-5 0,17-24-6487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6.928"/>
    </inkml:context>
    <inkml:brush xml:id="br0">
      <inkml:brushProperty name="width" value="0.05" units="cm"/>
      <inkml:brushProperty name="height" value="0.05" units="cm"/>
      <inkml:brushProperty name="color" value="#FF0066"/>
    </inkml:brush>
  </inkml:definitions>
  <inkml:trace contextRef="#ctx0" brushRef="#br0">3 1 13158,'0'0'4722,"-2"132"-3841,12-65-305,5 0-496,1-7 112,1-10-192,0-13-144,-5-9-560,-4-11-1489,-4-9-1185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09.387"/>
    </inkml:context>
    <inkml:brush xml:id="br0">
      <inkml:brushProperty name="width" value="0.05" units="cm"/>
      <inkml:brushProperty name="height" value="0.05" units="cm"/>
      <inkml:brushProperty name="color" value="#F6630D"/>
    </inkml:brush>
  </inkml:definitions>
  <inkml:trace contextRef="#ctx0" brushRef="#br0">1 0 2001,'0'0'2828,"3"13"-2036,9 24-98,2 0 1,2 0-1,2-2 0,0 0 0,3-1 0,1 0 0,1-2 0,2-1 0,1-1 1,39 35-1,-63-63-674,-1 0 0,1-1-1,0 1 1,0-1 0,0 0 0,-1 1 0,1-1 0,0 0 0,1 0 0,-1 0 0,0-1 0,0 1 0,0 0 0,0-1 0,1 1-1,-1-1 1,0 0 0,0 0 0,1 0 0,-1 0 0,0 0 0,0 0 0,1-1 0,-1 1 0,0-1 0,0 0 0,0 1-1,1-1 1,-1 0 0,0 0 0,0 0 0,-1 0 0,1-1 0,0 1 0,2-2 0,5-6 66,0-1 0,0 0 1,-1-1-1,-1 1 0,8-15 0,6-7-202,15-17-1,-6 6 67,2 2 0,67-68 0,-85 91-1129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7.302"/>
    </inkml:context>
    <inkml:brush xml:id="br0">
      <inkml:brushProperty name="width" value="0.05" units="cm"/>
      <inkml:brushProperty name="height" value="0.05" units="cm"/>
      <inkml:brushProperty name="color" value="#FF0066"/>
    </inkml:brush>
  </inkml:definitions>
  <inkml:trace contextRef="#ctx0" brushRef="#br0">1 76 12614,'0'0'7571,"163"-40"-7427,-94 29-144,-1 2-864,-8 0-2866,-12 3-5810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7.631"/>
    </inkml:context>
    <inkml:brush xml:id="br0">
      <inkml:brushProperty name="width" value="0.05" units="cm"/>
      <inkml:brushProperty name="height" value="0.05" units="cm"/>
      <inkml:brushProperty name="color" value="#FF0066"/>
    </inkml:brush>
  </inkml:definitions>
  <inkml:trace contextRef="#ctx0" brushRef="#br0">1 568 13910,'0'0'1097,"19"-12"354,17-12-1198,-1-1-1,-2-1 0,0-2 1,46-52-1,-63 58-238,-1-1 0,-1-1 0,-1 0 0,-1 0 0,-1-2 0,-1 1 0,-2-1 0,0-1 0,-2 1 0,-1-1 0,3-42 0,-4 40 135,-4 29-139,0 0 0,0 0 0,0 0-1,0 0 1,0 0 0,0 0 0,0 0 0,0 0 0,0 1-1,0-1 1,0 0 0,0 0 0,1 0 0,-1 0 0,0 0-1,0 0 1,0 0 0,0 0 0,0 0 0,0 0-1,0 0 1,0 0 0,0 0 0,0 0 0,0 0 0,1 0-1,-1 0 1,0 0 0,0 0 0,0 0 0,0 0 0,0 0-1,0 0 1,0 0 0,0 0 0,0 0 0,0 0 0,1 0-1,-1 0 1,0 0 0,0 0 0,4 47 393,-4-39-517,4 84 855,4 65 503,-5-136-1353,0-1 0,1 0 0,1 0 0,1-1 0,12 28 1,-18-45-242,1-2 207,-1 1-1,0-1 1,0 1-1,0-1 1,0 0 0,1 1-1,-1-1 1,0 1-1,0-1 1,1 0-1,-1 1 1,0-1-1,0 0 1,1 1-1,-1-1 1,1 0 0,-1 1-1,0-1 1,1 0-1,-1 0 1,1 0-1,-1 1 1,0-1-1,1 0 1,-1 0 0,1 0-1,-1 0 1,1 0-1,0 0 1,6 0-4246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8.586"/>
    </inkml:context>
    <inkml:brush xml:id="br0">
      <inkml:brushProperty name="width" value="0.05" units="cm"/>
      <inkml:brushProperty name="height" value="0.05" units="cm"/>
      <inkml:brushProperty name="color" value="#FF0066"/>
    </inkml:brush>
  </inkml:definitions>
  <inkml:trace contextRef="#ctx0" brushRef="#br0">7 269 11957,'0'0'6945,"7"1"-6668,11-1-118,-1-1 0,0 0 0,0-1-1,0-1 1,0 0 0,0-1 0,0-1-1,-1-1 1,0 0 0,0-2 0,0 1-1,-1-2 1,0 0 0,-1-1 0,24-21-1,-35 28-170,0 0 0,-1 0 0,1 0 0,-1 0-1,0-1 1,0 1 0,0-1 0,0 1 0,-1-1 0,1 0-1,-1 0 1,0 0 0,0 0 0,-1 0 0,1 0 0,-1 0-1,0 0 1,0 0 0,0 0 0,0 0 0,-1 0 0,0 0-1,0 1 1,0-1 0,0 0 0,0 0 0,-1 0 0,0 1-1,1-1 1,-1 1 0,-1-1 0,1 1 0,0 0 0,-1 0-1,0 0 1,0 0 0,0 0 0,0 1 0,0-1 0,0 1-1,-1 0 1,1 0 0,-1 0 0,1 0 0,-1 1 0,0 0-1,0-1 1,0 1 0,-7-1 0,-1 0-33,-1 0 0,0 0 0,0 2 0,0-1 0,0 2-1,0-1 1,0 2 0,-21 4 0,28-4 32,1 0 0,-1 0-1,1 1 1,-1-1 0,1 1-1,0 1 1,0-1 0,1 0-1,-1 1 1,1 0 0,-1 0-1,1 1 1,1-1 0,-1 1-1,0 0 1,1 0 0,0 0-1,0 0 1,1 0 0,0 1-1,-3 6 1,3-4 32,-1-1-1,1 1 1,1-1 0,-1 1-1,1 0 1,1 0-1,0-1 1,0 1 0,0 0-1,1 0 1,0 0-1,0-1 1,1 1 0,0-1-1,1 1 1,-1-1 0,1 0-1,1 0 1,-1 0-1,9 11 1,-5-9 70,2 0 0,-1-1 1,1 0-1,0 0 0,1-1 0,0 0 0,0 0 0,0-1 0,1-1 1,0 0-1,0 0 0,22 5 0,-1-3-30,-1-1 0,2-2 0,-1-1 1,0-2-1,35-2 0,-62 0-421,0 1-1,0-1 1,0 0 0,0 0-1,-1 0 1,1-1 0,0 1-1,-1-1 1,1 0 0,-1-1 0,0 1-1,1-1 1,-1 0 0,3-3-1,13-14-4481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18.911"/>
    </inkml:context>
    <inkml:brush xml:id="br0">
      <inkml:brushProperty name="width" value="0.05" units="cm"/>
      <inkml:brushProperty name="height" value="0.05" units="cm"/>
      <inkml:brushProperty name="color" value="#FF0066"/>
    </inkml:brush>
  </inkml:definitions>
  <inkml:trace contextRef="#ctx0" brushRef="#br0">1 68 13334,'0'0'6595,"145"-12"-5298,-81-1-833,2 4 336,-8-2-496,-6 3-63,-15 3 31,-14 1-208,-11 2-64,-10 2 0,-2-2-224,-37 1-10117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26.375"/>
    </inkml:context>
    <inkml:brush xml:id="br0">
      <inkml:brushProperty name="width" value="0.05" units="cm"/>
      <inkml:brushProperty name="height" value="0.05" units="cm"/>
      <inkml:brushProperty name="color" value="#008C3A"/>
    </inkml:brush>
  </inkml:definitions>
  <inkml:trace contextRef="#ctx0" brushRef="#br0">2310 326 5090,'0'0'8348,"-1"-3"-7478,-5-14-687,0 1 1,-2 1 0,1-1-1,-2 1 1,0 0-1,-1 1 1,0 0-1,-1 1 1,0 0-1,-2 1 1,1 0-1,-1 1 1,-1 0-1,0 1 1,-26-14 0,13 9 101,0 2 1,-1 1 0,0 1 0,-1 1 0,-1 2 0,1 0-1,-1 3 1,-37-4 0,26 6-280,1 2 0,-1 2 0,1 1 0,0 2 0,0 2 0,0 2 0,-70 22 0,-61 41-10,-205 117 0,305-151 1,16-6-46,1 2 0,2 3 0,1 1 0,-82 81 0,125-110 43,-44 41-23,2 2 1,2 2-1,3 2 0,-52 82 1,62-76 50,-43 105 0,67-137-55,2-1 0,1 1 0,1 1 0,1-1 0,2 1 0,-2 43 0,6-52 58,-1-9-30,1-1 0,0 1-1,0 0 1,1 0 0,1 0 0,0-1 0,0 1-1,1 0 1,1-1 0,0 0 0,0 0-1,10 15 1,-4-10 19,2 0 0,0-1 0,1 0 0,1-1-1,0-1 1,1 0 0,0-1 0,28 16 0,-18-14 36,1-2 0,0 0 0,0-2 0,1-1 0,35 7 0,22-3 119,1-3 0,166-3 0,-209-7-162,56-3 7,0-5 0,-1-3-1,151-39 1,-111 12 33,242-103 1,-298 105 8,116-73 0,-161 86-42,0-2-1,-2-2 1,-1-1 0,-1-2 0,33-39-1,-53 52 4,0 0-1,-1-1 1,-1 0 0,-1-1-1,-1 0 1,0-1-1,-1 0 1,-1 0-1,-1 0 1,3-29-1,-3 2-6,-2-1 0,-2 0 0,-7-67 0,4 99 1,0 1-1,-1 0 1,-1 1 0,0-1 0,-1 1 0,0-1-1,-2 1 1,1 1 0,-2-1 0,1 1-1,-2 1 1,0-1 0,0 2 0,-1-1 0,-1 1-1,0 1 1,0-1 0,-1 2 0,-14-9-1,-22-10-270,0 2-1,-2 2 1,-104-34-1,-32-16-6422,145 53-219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27.898"/>
    </inkml:context>
    <inkml:brush xml:id="br0">
      <inkml:brushProperty name="width" value="0.05" units="cm"/>
      <inkml:brushProperty name="height" value="0.05" units="cm"/>
      <inkml:brushProperty name="color" value="#008C3A"/>
    </inkml:brush>
  </inkml:definitions>
  <inkml:trace contextRef="#ctx0" brushRef="#br0">119 1563 8132,'0'0'4815,"13"14"-3817,7 4-589,1 0 1,0-2-1,1 0 0,1-1 1,0-2-1,38 17 0,-11-12-56,0-3 0,1-2 1,0-2-1,67 6 0,214-8 805,-237-15-833,-2-4-1,1-4 1,161-46-1,-109 14 44,218-103-1,-320 129-286,-1-1-1,-2-3 1,0-2 0,-2-1-1,42-37 1,-65 49 15,-2 0 1,1-1-1,-2 0 0,0-2 1,-1 1-1,-1-1 0,0-1 1,-1 0-1,-2-1 1,0 0-1,-1 0 0,0 0 1,5-41-1,-5-5 41,-2-1 0,-8-103 0,0 144-118,-1 0 0,-1 0 0,-1 1 0,-1 0 0,-1 0-1,-2 0 1,0 1 0,-1 1 0,-2 0 0,0 0 0,-2 2 0,0 0 0,-1 0 0,-1 1 0,-1 1 0,-27-21-1,2 4 27,-2 3 0,-1 1 0,-2 3 0,-1 1-1,-1 3 1,-85-30 0,83 38-78,0 3 1,-2 1-1,1 4 0,-74-5 1,46 10-20,0 4 1,-104 14-1,124-5 46,0 3-1,0 3 0,2 2 1,0 3-1,1 3 0,0 2 0,3 3 1,0 1-1,-89 67 0,100-63-12,1 2-1,2 2 0,2 2 0,1 2 1,2 1-1,3 1 0,1 2 0,2 2 1,2 0-1,2 2 0,-24 64 0,39-82-5,2 0 0,0 0 0,3 1 1,0 0-1,-1 53 0,6-71-14,1-1 1,1 1 0,0 0-1,1-1 1,1 0 0,0 1-1,1-1 1,0 0 0,1 0-1,0-1 1,1 1 0,0-1-1,1-1 1,1 1 0,15 18-1,-7-16-452,0 0 1,2-1-1,-1-1 0,1-1 0,1 0 0,0-1 0,1-2 0,0 0 0,0 0 0,1-2 1,-1-1-1,1 0 0,35 2 0,32 0-4709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29.720"/>
    </inkml:context>
    <inkml:brush xml:id="br0">
      <inkml:brushProperty name="width" value="0.05" units="cm"/>
      <inkml:brushProperty name="height" value="0.05" units="cm"/>
      <inkml:brushProperty name="color" value="#008C3A"/>
    </inkml:brush>
  </inkml:definitions>
  <inkml:trace contextRef="#ctx0" brushRef="#br0">0 810 9412,'0'0'283,"23"-13"-155,73-44 312,-84 49-277,-1 0 0,-1-1 1,0 0-1,0-1 0,-1 0 0,0 0 0,-1-1 0,0 0 0,0-1 0,-1 0 0,-1 0 0,0 0 0,-1-1 0,0 0 0,-1 0 0,3-18 0,0-6 70,-1 1 0,-2-1 0,-2 0 0,-1 1 0,-7-59 0,1 66-123,-1-1 0,-1 1 0,-1 0 0,-2 1 1,-1 0-1,-1 1 0,-19-31 0,27 97 255,10 78-240,36 198 0,-14-139 209,-30-192-65,-5-23-650,3 1 0,0-68-1,5 103 375,-1 0 0,1 0-1,-1 1 1,1-1 0,0 0 0,0 0-1,1 1 1,-1-1 0,0 1-1,1-1 1,0 1 0,-1-1-1,1 1 1,0 0 0,0 0-1,0 0 1,1 0 0,-1 0-1,0 0 1,1 1 0,-1-1 0,1 1-1,0 0 1,-1 0 0,1 0-1,0 0 1,0 0 0,-1 0-1,1 1 1,6-1 0,-2 0 27,0 1 0,0 0-1,0 0 1,0 0 0,0 1 0,0 0 0,0 1 0,0-1 0,0 1 0,0 1 0,-1-1-1,7 4 1,5 6 15,-1 0-1,-1 1 0,0 0 1,0 2-1,-2 0 0,1 0 1,17 27-1,-38-67 111,1 0 1,2 0-1,1 0 0,0-1 0,2 1 0,4-30 1,-4 52-111,1 0 1,0-1 0,0 1-1,1 0 1,-1 0 0,1 1-1,-1-1 1,1 0 0,0 0 0,0 1-1,0-1 1,0 1 0,0 0-1,1 0 1,-1-1 0,1 1-1,0 1 1,-1-1 0,1 0-1,0 1 1,0-1 0,0 1 0,0 0-1,0 0 1,0 0 0,1 1-1,-1-1 1,0 1 0,5-1-1,48 0-1385,-8 7-4093,-22 3-2136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1.621"/>
    </inkml:context>
    <inkml:brush xml:id="br0">
      <inkml:brushProperty name="width" value="0.05" units="cm"/>
      <inkml:brushProperty name="height" value="0.05" units="cm"/>
      <inkml:brushProperty name="color" value="#008C3A"/>
    </inkml:brush>
  </inkml:definitions>
  <inkml:trace contextRef="#ctx0" brushRef="#br0">372 526 10037,'0'0'7176,"3"-17"-6493,9-54-245,-12 69-418,-1-1 1,1 1-1,0-1 1,-1 1 0,1-1-1,-1 1 1,0-1-1,0 1 1,0 0-1,0-1 1,0 1-1,0 0 1,-1 0 0,1 0-1,-1 0 1,1 0-1,-1 0 1,0 0-1,0 0 1,0 1-1,0-1 1,0 1 0,0-1-1,-3 0 1,-3-2-17,0 0 1,-1 0-1,1 1 1,-14-3-1,10 3-11,-1 1 0,0 0 0,1 1 0,-1 0 0,0 1 0,0 0 0,0 1 0,0 1 0,1 0 0,-1 0 0,1 1 0,-1 1 0,-15 6 0,21-6-5,0-1 0,1 1 0,-1 1 0,1-1-1,0 1 1,0 0 0,1 0 0,-1 1 0,1 0 0,0-1 0,1 2-1,-1-1 1,1 1 0,0-1 0,1 1 0,0 0 0,0 0-1,0 1 1,1-1 0,0 1 0,1-1 0,-1 1 0,1 11-1,0-13 16,1 0 0,-1 0 0,2 0-1,-1 0 1,1-1 0,-1 1-1,2 0 1,-1 0 0,1-1-1,-1 1 1,5 6 0,-4-8 4,1 0 0,-1-1 1,1 0-1,0 0 0,1 1 1,-1-2-1,0 1 0,1 0 1,-1-1-1,1 1 0,0-1 1,0 0-1,0-1 0,0 1 1,9 2-1,6 1 33,0-1 0,1-1 1,0 0-1,0-2 0,0 0 1,0-1-1,-1-1 0,22-4 1,-36 4-31,0-1 1,-1 0 0,0 0 0,1 0-1,-1 0 1,0 0 0,0-1 0,0 0-1,0 0 1,-1 0 0,1 0 0,-1-1-1,0 0 1,0 1 0,0-1 0,0 0-1,-1 0 1,1-1 0,-1 1 0,0 0-1,0-1 1,-1 1 0,0-1 0,1 0-1,-2 1 1,2-8 0,-1 5 5,0-1 1,0 0-1,-1 0 0,0 1 1,-1-1-1,1 0 1,-1 0-1,-1 1 0,0-1 1,0 1-1,0-1 0,-1 1 1,0 0-1,0 0 1,-7-11-1,9 17-15,1 1 0,-1-1 0,1 0 0,-1 0 0,1 1 1,-1-1-1,0 0 0,1 1 0,-1-1 0,0 1 0,1-1 0,-1 1 0,0-1 0,0 1 1,0-1-1,0 1 0,1 0 0,-1-1 0,-2 1 0,-4 11 48,4 31 29,3-36-80,0 0 5,1-1 0,-1 1-1,1-1 1,0 1 0,0-1 0,0 0 0,1 1 0,0-1 0,0 0 0,0 0 0,1 0 0,0 0 0,-1-1 0,2 1 0,-1-1 0,1 1-1,7 6 1,-5-6 3,1 0 0,-1-1-1,1 0 1,0 0-1,0 0 1,1-1 0,-1 0-1,1-1 1,0 1-1,-1-1 1,1-1-1,8 1 1,-7-1 17,0 0 1,-1 0-1,1-1 0,0 0 1,-1-1-1,1 0 0,0 0 1,-1-1-1,1 0 1,15-7-1,-20 7-11,-1 0 0,1-1-1,-1 1 1,1-1 0,-1 0 0,0 0 0,0 0 0,0 0 0,0-1 0,-1 1-1,1-1 1,-1 0 0,0 0 0,0 1 0,0-1 0,-1-1 0,0 1-1,1 0 1,-1 0 0,-1 0 0,1-1 0,0 1 0,-1-8 0,0 2 28,1 2-22,-1 0 1,0-1-1,0 1 1,-3-16-1,2 22-20,1 1-1,0-1 1,-1 1-1,1-1 1,-1 0-1,0 1 1,0 0-1,1-1 1,-1 1-1,0-1 1,0 1-1,0 0 1,0 0-1,-1 0 1,1-1 0,0 1-1,0 0 1,-1 0-1,1 1 1,0-1-1,-1 0 1,1 0-1,-1 1 1,1-1-1,-1 1 1,0-1-1,1 1 1,-1 0-1,1-1 1,-1 1-1,-2 0 1,2 39-147,1-31 140,1 0 0,1 1 1,0-1-1,0 0 0,0 0 0,1 0 1,0 0-1,1 0 0,3 7 1,-3-10 9,0-1 1,0 0-1,0 0 0,1 1 1,-1-2-1,1 1 1,0 0-1,0-1 1,0 0-1,0 0 0,1 0 1,0 0-1,-1-1 1,1 0-1,8 3 1,-7-3 19,-1 0 0,1 0 0,0 0 0,0-1 0,0 0 0,0 0 0,0-1 1,0 1-1,0-1 0,0-1 0,0 1 0,1-1 0,9-3 0,-12 3-5,0-1 0,-1 0 0,1 0 0,-1 0 0,1-1 0,-1 1 0,0-1 0,0 0-1,0 0 1,0 0 0,0 0 0,-1-1 0,1 1 0,-1-1 0,0 1 0,0-1 0,0 0 0,-1 0-1,0 0 1,2-6 0,1-5-133,0-1-1,-2 0 1,0 0 0,0 0-1,-2 0 1,0-1-1,-3-26 1,-1 35-16,0 10 2,0 16 46,3-3 74,2 0 0,0 0 0,0 0-1,2 0 1,0-1 0,0 1 0,8 18 0,-9-28 20,0-1 0,1 1 0,0 0-1,0-1 1,0 1 0,0-1 0,1 0-1,0 0 1,0 0 0,0 0 0,0-1-1,0 0 1,1 0 0,0 0 0,-1 0 0,1-1-1,0 0 1,0 0 0,1 0 0,-1 0-1,0-1 1,1 0 0,-1 0 0,6 0-1,-9-1-1,0 1-1,0-1 1,1 0-1,-1 0 1,0 0-1,0 0 1,0 0-1,1 0 1,-1-1-1,0 1 1,0-1-1,0 0 0,0 1 1,0-1-1,0 0 1,0 0-1,0 0 1,0 0-1,0-1 1,-1 1-1,1 0 1,0-1-1,-1 1 1,1-1-1,1-2 1,0-2-46,-1 0 0,1-1 0,-2 1-1,1 0 1,0-1 0,-1 1 0,0-13 0,1-25-199,-2 30 71,1-1 0,0 1 0,1-1 0,5-21 0,-6 33 147,0 0 0,0-1 0,1 1 0,-1 0 0,1 1 0,-1-1 0,1 0 0,0 0 0,0 1 0,0-1 1,1 1-1,-1-1 0,1 1 0,-1 0 0,1 0 0,0 0 0,-1 1 0,1-1 0,0 0 0,0 1 1,0 0-1,1 0 0,-1 0 0,6-1 0,1 0 80,1 1 0,-1 0 0,0 1-1,1 0 1,-1 0 0,0 1 0,0 1 0,1 0 0,-1 0 0,0 1 0,-1 0 0,1 0-1,0 1 1,-1 1 0,0 0 0,0 0 0,0 1 0,-1 0 0,0 0 0,0 1 0,0 0-1,-1 0 1,0 1 0,-1 0 0,0 0 0,0 0 0,0 1 0,6 14 0,-10-19-50,0 0 0,0-1 0,-1 1 0,1 0-1,-1 0 1,0 1 0,0-1 0,0 0 0,-1 0 0,1 0 0,-1 1 0,0-1 0,0 0 0,-1 0 0,1 1 0,-1-1 0,0 0 0,0 0 0,0 0 0,-1 0 0,0 0 0,1 0 0,-1 0 0,0-1 0,-1 1 0,1-1-1,-1 1 1,0-1 0,1 0 0,-1 0 0,-1 0 0,1 0 0,0-1 0,-5 3 0,-3 1 34,0 0 0,0-1 0,0-1 0,-1 0 0,0 0 0,0-1 0,0 0 0,0-2 0,0 1 0,-21-1 0,33-1-33,-1 0 0,1-1 0,-1 1 0,1-1 0,-1 1-1,1 0 1,-1-1 0,1 1 0,0-1 0,-1 1 0,1-1 0,0 1 0,-1-1 0,1 1-1,0-1 1,0 0 0,0 1 0,-1-1 0,1 1 0,0-1 0,0 0 0,0 1 0,0-1-1,0 1 1,0-1 0,0 0 0,0 1 0,0-1 0,0 1 0,1-1 0,-1 0 0,0 1-1,1-1 1,7-24-63,-3 19 13,0 1 0,0 0 1,1 0-1,0 0 1,0 1-1,0 0 0,0 0 1,10-4-1,64-24-148,-39 17 95,-18 6 80,0-1 0,-1-2 0,0 0 0,-1-1 0,35-28 0,-48 34 25,-1 0 0,0 0 0,0-1 0,0 0 0,-1 0 0,-1-1 0,1 0 0,-2 0 0,1 0 0,-1-1 0,0 1 0,-1-1 0,0 0 0,-1 0 0,0 0 0,1-18 0,-2 12-10,-1 1-1,0 0 1,-1-1-1,-1 1 1,0 0 0,-8-25-1,8 32-13,-1 1-1,0 1 0,-1-1 1,1 0-1,-1 1 0,-1 0 1,1 0-1,-1 0 0,0 0 1,0 1-1,-1 0 1,0 0-1,1 0 0,-2 1 1,-10-6-1,15 8 6,-1 1 0,1 0 0,-1 0 0,1 0 0,-1 0 0,0 0 0,1 0 0,-1 1 0,0-1 0,1 1 0,-1 0 0,0 0 0,0 0 0,0 0 0,1 0 0,-1 1 0,0-1 0,1 1 0,-1 0 0,-3 1 0,2 0-6,0 1 0,0-1 0,1 1 1,-1 0-1,1 0 0,-1 0 0,1 1 0,0-1 0,1 1 0,-1-1 0,-3 7 0,0 2 13,-1 1-1,2 1 1,0-1 0,0 1-1,1 0 1,-3 25 0,5-17 25,0 0 0,2-1 0,1 1 1,0 0-1,1-1 0,2 1 0,0-1 1,1 0-1,2 0 0,0-1 0,10 21 0,-13-31-7,2-1 0,-1 0 0,1 1 0,0-2 0,1 1 0,0-1 0,1 0 0,-1-1 0,1 1-1,1-2 1,0 1 0,-1-1 0,2 0 0,-1-1 0,1 0 0,0-1 0,0 0 0,0 0 0,0-1 0,1 0-1,-1-1 1,1-1 0,20 2 0,-23-3 8,-1 1 0,1-1-1,-1-1 1,1 0 0,-1 0 0,14-3-1,-17 2-16,-1 0 0,0 0-1,0 0 1,0 0 0,0 0 0,-1 0-1,1-1 1,0 1 0,-1-1-1,0 0 1,0 0 0,0 0-1,0 0 1,0 0 0,0 0 0,1-6-1,9-32 24,-11 35-61,0-1 0,0 1 0,1 0 0,0 0 0,1-1 0,5-9 1,-6 16-5,0-1 1,0 1-1,0 0 1,1-1-1,-1 1 1,0 0-1,0 1 1,1-1-1,-1 0 1,0 1-1,0-1 1,0 1-1,0 0 1,1-1 0,-1 1-1,2 1 1,-1 0-5,25 4 61,-1 0 1,1-2-1,0-1 1,0-2 0,51-3-1,-61 2 19,-14 0-35,0 0 0,0 0 0,0 0 0,0-1-1,0 0 1,-1 0 0,1 0 0,0 0 0,0 0 0,-1-1 0,1 1 0,0-1 0,-1 0-1,0 0 1,1-1 0,-1 1 0,0-1 0,0 1 0,0-1 0,-1 0 0,1 0 0,-1 0-1,0-1 1,1 1 0,0-4 0,1-3 4,0 0 0,-2-1 1,1 1-1,-1-1 0,-1 1 0,0-1 0,0 1 0,-1-12 1,0 18-54,0 0 0,-1 1 1,1-1-1,-1 1 0,0-1 1,0 1-1,0 0 0,0-1 1,-1 1-1,1 0 1,-1 0-1,0 0 0,0 0 1,0 0-1,0 0 0,0 0 1,-6-4-1,2 2-61,-1 0 1,0 1-1,0-1 0,0 2 0,0-1 0,0 1 0,-14-4 1,-2 1-170,-1 1 0,0 1 1,1 1-1,-36 0 1,54 3 288,0 1 1,0-1-1,-1 1 1,1-1 0,0 2-1,1-1 1,-1 0-1,0 1 1,0 0 0,0 0-1,1 0 1,0 1-1,-1 0 1,1 0 0,0 0-1,0 0 1,0 0-1,1 1 1,-1 0 0,1 0-1,0 0 1,-4 5-1,4-3 68,0 1-1,0-1 0,1 0 0,-1 1 0,2 0 0,-1-1 0,1 1 1,0 0-1,0 0 0,0 0 0,1 0 0,0 0 0,1-1 1,0 1-1,0 0 0,2 8 0,-2-11-74,1 0 0,-1 0 1,1 0-1,0 0 0,0-1 0,0 1 0,0-1 1,1 1-1,0-1 0,-1 0 0,1 0 0,0 0 0,1 0 1,5 4-1,-1-2-34,0-1 1,1 0 0,-1 0-1,1-1 1,0 0 0,12 3-1,8-1-1003,1-1-1,0-2 1,31-1 0,6-1-4879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2.576"/>
    </inkml:context>
    <inkml:brush xml:id="br0">
      <inkml:brushProperty name="width" value="0.05" units="cm"/>
      <inkml:brushProperty name="height" value="0.05" units="cm"/>
      <inkml:brushProperty name="color" value="#008C3A"/>
    </inkml:brush>
  </inkml:definitions>
  <inkml:trace contextRef="#ctx0" brushRef="#br0">288 134 7700,'0'0'12112,"-11"-10"-11621,7 6-462,1 0-14,-1 0 0,0 1 1,0-1-1,0 1 0,0 0 1,-1 0-1,1 0 0,-1 1 0,0-1 1,0 1-1,0 0 0,0 1 1,0-1-1,0 1 0,0 0 0,-1 0 1,1 1-1,0-1 0,0 1 1,-1 0-1,-9 2 0,6 1 24,-1 1 0,1 0 1,0 0-1,0 1 0,1 0 0,0 0 0,0 1 0,0 0 1,0 1-1,1 0 0,0 0 0,0 0 0,-6 10 0,9-11 42,-1 1-1,1 0 0,0 0 0,0 1 1,1-1-1,0 1 0,0 0 1,1-1-1,0 1 0,0 0 0,1 0 1,0 1-1,0-1 0,1 0 0,0 0 1,2 12-1,0-16-68,-1 0 0,0 0-1,1 0 1,0-1 0,0 1 0,0-1 0,1 1-1,-1-1 1,1 0 0,0 0 0,0 0-1,0 0 1,0 0 0,0-1 0,0 1 0,1-1-1,-1 0 1,1 0 0,0 0 0,0-1 0,4 2-1,10 4-79,1-2-1,0 0 0,21 3 0,50 4-1147,-49-9-2053,62-2 0,-78-2 1577,-2-2 0,1-1 0,44-12 0,-53 11 1285,-1-1 1,1 0-1,24-15 0,-37 19 815,1 0 0,0 0 0,-1 0 0,1 0 0,-1 0-1,0 0 1,0-1 0,0 1 0,0-1 0,0 0 0,0 1-1,-1-1 1,1 0 0,-1 0 0,0 0 0,0 0 0,0 0 0,0-1-1,0 1 1,-1 0 0,0 0 0,1 0 0,-1-1 0,0 1 0,-1 0-1,1 0 1,-1-1 0,1 1 0,-2-4 0,0 2-268,1 1 0,-1 0 1,0-1-1,0 1 0,-1 0 1,1 0-1,-1 1 0,0-1 1,0 0-1,0 1 0,-1 0 0,1-1 1,-1 1-1,1 1 0,-1-1 1,0 0-1,0 1 0,-1 0 1,-6-3-1,1 2-152,0 1 0,0 0 0,0 0 0,0 1 0,-1 0 0,1 1 1,0 0-1,-1 0 0,1 1 0,0 1 0,0 0 0,0 0 0,-20 7 0,26-7-2,-1 0 0,1 1 0,-1-1-1,1 1 1,0 0 0,0 0 0,0 0-1,1 1 1,-1-1 0,1 1 0,0 0-1,0 0 1,0 0 0,0 0 0,1 1-1,-1-1 1,1 1 0,0-1 0,1 1-1,-1 0 1,1 0 0,0 0 0,0 0-1,0 0 1,1 0 0,0 0 0,0 0-1,0 0 1,1 0 0,1 7 0,-1-8 12,1 0 1,-1 0 0,1 0 0,0-1 0,0 1 0,1 0 0,-1-1 0,1 1 0,0-1-1,-1 0 1,2 0 0,-1 0 0,0 0 0,0-1 0,1 1 0,0-1 0,-1 0 0,1 0-1,0 0 1,0-1 0,0 1 0,0-1 0,0 0 0,6 1 0,11 3 34,-1-2 0,1 0 0,32 1 0,-47-4-37,2 0-11,0 1 0,-1-1 1,1-1-1,0 1 0,-1-1 0,1-1 0,7-1 1,-13 1 3,0 1 1,0 0 0,0 0 0,0-1 0,0 1 0,0-1 0,-1 0 0,1 1 0,0-1-1,-1 0 1,1 0 0,-1 0 0,0 0 0,0 0 0,0 0 0,0 0 0,0-1 0,0 1 0,0 0-1,-1-1 1,1 1 0,-1 0 0,1-1 0,-1 1 0,0-1 0,-1-2 0,3-3-21,-2 1 0,1-1 1,-1 1-1,-1-1 0,1 1 1,-1-1-1,0 1 0,-1-1 1,0 1-1,0 0 0,0 0 1,-1 0-1,0 0 0,-1 0 1,0 1-1,1-1 0,-2 1 0,1 0 1,-8-8-1,11 14 35,1 0 1,0 0-1,0-1 0,-1 1 1,1 0-1,0 0 0,0 0 1,-1 0-1,1 0 0,0 0 1,0 0-1,-1-1 0,1 1 1,0 0-1,0 0 0,-1 0 0,1 0 1,0 0-1,0 0 0,-1 0 1,1 0-1,0 1 0,-1-1 1,1 0-1,0 0 0,0 0 1,-1 0-1,1 0 0,0 0 1,0 0-1,0 1 0,-1-1 0,1 0 1,0 0-1,0 0 0,0 1 1,-1-1-1,1 0 0,0 0 1,0 0-1,0 1 0,0-1 1,0 0-1,-1 0 0,1 1 1,0-1-1,0 0 0,0 0 0,0 1 1,0-1-1,0 0 0,0 0 1,0 1-1,0-1 0,0 0 1,0 1-1,0-1 0,0 0 1,0 0-1,0 1 0,0-1 0,1 0 1,-1 0-1,0 1 0,0-1 1,0 0-1,1 1 0,1 22-169,-1-16 165,1 1 0,0-1 0,1 0-1,0 0 1,0 0 0,1 0 0,-1 0 0,1-1 0,1 1-1,-1-1 1,1 0 0,0-1 0,1 1 0,-1-1-1,1 0 1,0 0 0,0-1 0,1 0 0,0 0 0,8 4-1,0-2-41,-1 0-1,1-1 0,0-1 0,0-1 0,0 0 0,1 0 1,-1-2-1,1 0 0,17-1 0,-27-1-30,1 1 0,-1-1 0,0 0 1,0-1-1,0 1 0,1-1 0,-2 0 0,1-1 0,0 0 1,0 0-1,-1 0 0,1 0 0,-1-1 0,0 0 0,0 0 0,4-5 1,-3 1-94,0 1 1,0-1 0,-1 0 0,0-1-1,0 1 1,-1-1 0,0 0 0,-1 0 0,5-18-1,-5 13 169,-1 0 1,0-1-1,-1 1 0,0-1 0,-1 1 0,0 0 0,-2-1 0,0 1 0,0 0 0,-1-1 1,-1 1-1,0 1 0,-1-1 0,-7-14 0,11 27 117,0-1-1,1 1 1,-1-1 0,0 1-1,0-1 1,0 1 0,0 0-1,0 0 1,-1-1 0,1 1-1,0 0 1,-1 0-1,1 0 1,-3-1 0,4 2-87,0 0-1,-1 0 1,1 0 0,-1 0 0,1 1-1,-1-1 1,1 0 0,-1 0 0,1 0-1,0 1 1,-1-1 0,1 0 0,0 0 0,-1 1-1,1-1 1,0 0 0,-1 1 0,1-1-1,0 0 1,-1 1 0,1-1 0,0 1 0,0-1-1,0 0 1,-1 1 0,1-1 0,0 1-1,0-1 1,0 1 0,0-1 0,0 1-1,0 0 1,-5 55 474,5-48-600,-1 8 193,1 0 0,1 0 0,0 0 0,1 0 0,1 0 0,1-1 0,0 1 0,7 15 0,-8-23-59,1-1 1,0 0-1,0-1 0,1 1 1,0-1-1,0 1 0,1-2 1,-1 1-1,1 0 0,0-1 1,1 0-1,-1-1 1,1 1-1,0-1 0,0-1 1,1 1-1,-1-1 0,9 2 1,2 0-44,-1-1 1,1 0-1,0-2 1,0 0-1,25 0 1,-36-2-286,0 0 0,0-1 0,0 1 0,-1-1 0,1-1 1,0 1-1,0-1 0,-1 0 0,1-1 0,-1 1 1,0-1-1,0 0 0,0-1 0,0 0 0,0 0 1,8-8-1,-1-12-3760,-11-4-2807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2.920"/>
    </inkml:context>
    <inkml:brush xml:id="br0">
      <inkml:brushProperty name="width" value="0.05" units="cm"/>
      <inkml:brushProperty name="height" value="0.05" units="cm"/>
      <inkml:brushProperty name="color" value="#008C3A"/>
    </inkml:brush>
  </inkml:definitions>
  <inkml:trace contextRef="#ctx0" brushRef="#br0">0 120 16776,'0'0'3553,"125"-56"-3489,-84 36-144,-4 3-1296,-8 2-2594,-4 4-1281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0.198"/>
    </inkml:context>
    <inkml:brush xml:id="br0">
      <inkml:brushProperty name="width" value="0.05" units="cm"/>
      <inkml:brushProperty name="height" value="0.05" units="cm"/>
      <inkml:brushProperty name="color" value="#F6630D"/>
    </inkml:brush>
  </inkml:definitions>
  <inkml:trace contextRef="#ctx0" brushRef="#br0">1 411 3810,'0'0'3580,"8"-17"-2905,-7 15-651,7-15 187,0 1 0,1 1 0,1 0-1,0 0 1,1 1 0,20-20-1,-3 11 62,1 1-1,1 1 0,1 2 0,1 1 1,52-21-1,-5 8 365,105-25 0,-135 44-468,1 3 0,0 2-1,1 2 1,-1 2 0,89 6-1,-124-1-74,-1 0-1,1 1 1,-1 1-1,0 0 1,0 1-1,0 1 1,-1 0-1,0 0 1,0 2-1,-1-1 1,1 2-1,-2 0 0,1 0 1,19 21-1,-30-27-30,-1-2 37,-6-14-9789,-7 0 4650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3.265"/>
    </inkml:context>
    <inkml:brush xml:id="br0">
      <inkml:brushProperty name="width" value="0.05" units="cm"/>
      <inkml:brushProperty name="height" value="0.05" units="cm"/>
      <inkml:brushProperty name="color" value="#008C3A"/>
    </inkml:brush>
  </inkml:definitions>
  <inkml:trace contextRef="#ctx0" brushRef="#br0">1 119 9380,'0'0'2820,"18"1"-429,2-1-1851,13 1 775,49-4 1,-73 2-1156,0 0-1,0 0 1,-1-1 0,1 0-1,0-1 1,-1 0 0,0 0 0,0-1-1,0 0 1,0 0 0,12-9-1,-19 12-146,1 0-1,-1 0 1,0 0-1,0 0 0,0 0 1,0-1-1,0 1 1,0 0-1,0-1 0,0 1 1,0 0-1,0-1 1,-1 1-1,1-1 0,0 1 1,-1-1-1,0 0 1,1 1-1,-1-1 1,0 1-1,0-1 0,0 0 1,0 1-1,0-1 1,0 1-1,0-1 0,0 0 1,-1 1-1,1-1 1,-1 1-1,-1-4 0,1 3-35,-1 0-1,1 0 0,-1 0 0,0 0 0,0 1 0,0-1 1,0 1-1,-1-1 0,1 1 0,0 0 0,0-1 0,-1 1 0,1 0 1,-1 1-1,1-1 0,-1 0 0,1 1 0,-4-1 0,-10-1-135,1 2-1,-1-1 1,1 2 0,-1 0-1,-21 5 1,32-6 122,1 1 1,0 0 0,0 0 0,-1 0-1,1 1 1,0 0 0,0-1-1,1 1 1,-1 1 0,0-1 0,1 0-1,-1 1 1,1 0 0,0 0-1,0 0 1,0 0 0,0 1 0,0-1-1,1 1 1,-1-1 0,1 1-1,0 0 1,-3 8 0,4 2-3294,1-4-4300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3.955"/>
    </inkml:context>
    <inkml:brush xml:id="br0">
      <inkml:brushProperty name="width" value="0.05" units="cm"/>
      <inkml:brushProperty name="height" value="0.05" units="cm"/>
      <inkml:brushProperty name="color" value="#008C3A"/>
    </inkml:brush>
  </inkml:definitions>
  <inkml:trace contextRef="#ctx0" brushRef="#br0">368 0 10165,'0'0'4444,"-1"15"-4046,-1 16-157,1 0 1,2 1-1,1-1 1,2 0-1,9 40 1,-3-31 0,-8-28-146,1 1 0,1-1-1,-1 0 1,2-1-1,10 21 1,-75-59 1019,35 17-1346,0 1 0,-1 1-1,0 1 1,-1 2 0,1 0 0,-1 2 0,0 0-1,-51 4 1,74-1 233,1 1 0,-1 0 1,0 0-1,1 0 0,-1 0 0,1 1 0,0-1 0,-1 1 0,1 0 1,0 0-1,0 0 0,0 0 0,0 1 0,0-1 0,1 1 0,-1 0 1,1 0-1,0-1 0,-1 2 0,1-1 0,1 0 0,-1 0 0,0 1 1,1-1-1,0 1 0,0-1 0,-1 6 0,0-5 2,2 0 0,-1 0 1,0 1-1,1-1 0,0 0 0,0 0 0,0 1 1,0-1-1,1 0 0,0 1 0,0-1 0,0 0 0,0 0 1,1 0-1,-1 0 0,1 0 0,0 0 0,0 0 0,1-1 1,-1 1-1,1-1 0,0 0 0,4 5 0,2-2 23,1 1 0,0-1 0,0 0 0,1-1 0,0-1 0,0 1 0,0-2 0,0 1 0,1-2 0,14 3 0,16-1 131,63-1 0,-90-3-133,15-1 62,-1-1 1,0-1-1,1-2 1,-2-1-1,1-1 1,-1-1-1,34-15 1,-50 18-57,0 0 0,-1-1 1,1 0-1,-1-1 1,0 0-1,-1-1 0,0 0 1,0 0-1,-1-1 1,0-1-1,0 0 1,-1 0-1,-1 0 0,0-1 1,0 0-1,-1 0 1,0-1-1,8-23 0,-12 29-30,-1-1-1,1 1 0,-1-1 1,0 1-1,-1-1 0,1 1 1,-1-1-1,-1 1 0,1-1 1,-1 1-1,-3-13 1,2 17-2,1-1 0,-1 1 0,1-1 1,-1 1-1,0 0 0,0-1 0,0 1 1,0 0-1,0 0 0,-1 0 1,1 1-1,-1-1 0,1 1 0,-1-1 1,0 1-1,1 0 0,-1 0 1,0 0-1,0 0 0,0 0 0,0 1 1,1 0-1,-1-1 0,0 1 1,0 0-1,0 0 0,-4 1 0,4-1 9,0 0-1,0 0 1,-1 0-1,1 0 1,0 1-1,0 0 1,0-1-1,0 1 1,0 0-1,0 1 1,0-1-1,0 0 1,0 1-1,1-1 1,-1 1-1,0 0 1,-2 3-1,2-1 28,0 0 0,0 0 0,1 0 1,-1 1-1,1-1 0,0 1 0,0-1 0,1 1 0,-1 0 0,0 8 0,0-6 40,1 0 1,-1 0-1,2-1 1,-1 1-1,1 0 1,0 0-1,0 0 0,1 0 1,0 0-1,0-1 1,1 1-1,3 9 1,-3-11-53,1 0 1,0-1 0,0 1-1,0-1 1,1 0-1,0 0 1,0 0-1,0-1 1,0 1 0,0-1-1,1 0 1,-1 0-1,1-1 1,0 1-1,0-1 1,6 2 0,9 3-8,1-1 0,-1-1 0,1-1 0,0-1 1,37 1-1,-34-4-1006,-1 0-1,37-7 1,4-13-4514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4.365"/>
    </inkml:context>
    <inkml:brush xml:id="br0">
      <inkml:brushProperty name="width" value="0.05" units="cm"/>
      <inkml:brushProperty name="height" value="0.05" units="cm"/>
      <inkml:brushProperty name="color" value="#008C3A"/>
    </inkml:brush>
  </inkml:definitions>
  <inkml:trace contextRef="#ctx0" brushRef="#br0">12 199 6019,'0'0'7905,"2"-16"-7089,8-53 873,-8 64-1576,-1 0 0,1 0 0,0-1 0,0 1 1,0 1-1,1-1 0,0 0 0,0 1 0,0-1 0,1 1 1,-1 0-1,1 0 0,0 0 0,0 0 0,0 1 0,1 0 1,-1 0-1,1 0 0,0 0 0,-1 1 0,11-4 0,0 1 19,0 1 0,0 0 0,0 2 0,0-1 0,27 1 0,-39 1-129,1 1-1,-1 0 0,1 0 1,-1 0-1,1 1 1,0-1-1,-1 1 0,1-1 1,-1 1-1,0 1 0,1-1 1,-1 0-1,0 1 0,0-1 1,6 5-1,-7-4-11,0 1 0,0 0 0,0 0 0,-1 0 0,1 0 0,0 1 0,-1-1 0,0 0 0,0 1 0,0-1 0,0 1 1,-1-1-1,1 1 0,-1-1 0,0 1 0,0 3 0,0 1 19,-1 0 1,0 0 0,0 0 0,0-1-1,-1 1 1,0-1 0,0 1 0,-1-1-1,0 1 1,0-1 0,-1 0 0,0-1-1,0 1 1,-1-1 0,0 0-1,0 0 1,-6 6 0,-12 9 18,-1-1 0,-1-2 0,-31 19 0,28-19 6,-41 33-1,68-50-28,-1 0 0,0 0 0,1 1 0,-1-1 0,1 0 0,0 1-1,-1-1 1,1 1 0,0 0 0,0-1 0,0 1 0,0 0 0,0-1-1,0 1 1,1 0 0,-1 0 0,1 0 0,-1 0 0,1 0 0,0 0-1,-1 0 1,1 0 0,0 3 0,1-3 18,0 0-1,0-1 1,1 1 0,-1 0-1,0-1 1,0 1 0,1 0-1,-1-1 1,1 0-1,0 1 1,-1-1 0,1 0-1,0 0 1,-1 0 0,1 0-1,0 0 1,0 0 0,2 0-1,9 3 152,1 0 1,-1-1-1,1 0 0,-1-1 0,18 0 0,3-2 16,0-1-1,-1-1 0,46-10 1,-61 8-579,0-1 1,32-14 0,-37 12-632,0 0 1,0-1-1,0 0 1,13-12-1,8-14-5002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4.694"/>
    </inkml:context>
    <inkml:brush xml:id="br0">
      <inkml:brushProperty name="width" value="0.05" units="cm"/>
      <inkml:brushProperty name="height" value="0.05" units="cm"/>
      <inkml:brushProperty name="color" value="#008C3A"/>
    </inkml:brush>
  </inkml:definitions>
  <inkml:trace contextRef="#ctx0" brushRef="#br0">0 1 13542,'0'0'5155,"42"138"-4819,-32-92 0,-2-3-304,0-4-64,1-7-176,-5-6-1585,-4-5-1040,-4-14-1890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5.025"/>
    </inkml:context>
    <inkml:brush xml:id="br0">
      <inkml:brushProperty name="width" value="0.05" units="cm"/>
      <inkml:brushProperty name="height" value="0.05" units="cm"/>
      <inkml:brushProperty name="color" value="#008C3A"/>
    </inkml:brush>
  </inkml:definitions>
  <inkml:trace contextRef="#ctx0" brushRef="#br0">0 377 13110,'0'0'1321,"20"-3"-142,-1 0-932,147-27 670,-151 27-906,0-1-1,0-1 1,0 0 0,-1-1 0,0-1 0,0 0 0,0-1 0,-1 0 0,18-16-1,-26 19-64,0-1 0,-1 0 0,1 0 0,-2-1 0,1 1 0,-1-1 0,0 0 0,0 0-1,0 0 1,-1 0 0,-1-1 0,3-12 0,-2-8-191,-1 0-1,-2-31 1,-1 9 2410,2 81-1354,-1 47 239,-1-13 157,9 73 0,-5-119-1126,1 0-1,0 1 1,2-2 0,0 1 0,1 0 0,1-1 0,1 0 0,13 21-1,-20-37-189,-1-1-1,1 0 0,0 1 1,0-1-1,0 0 0,0 1 1,0-1-1,0 0 0,0 0 1,0 0-1,0 0 0,0 0 1,1 0-1,-1 0 0,0 0 1,1 0-1,-1-1 0,2 1 0,-2-1-105,0-1-1,0 1 1,0-1-1,0 0 1,0 0-1,0 1 1,-1-1-1,1 0 0,0 0 1,-1 0-1,1 0 1,0 0-1,-1 0 1,1 0-1,-1 0 1,0 0-1,1 0 0,-1 0 1,0 0-1,0 0 1,1 0-1,-1-1 1,0 1-1,0-2 1,6-34-6695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5.389"/>
    </inkml:context>
    <inkml:brush xml:id="br0">
      <inkml:brushProperty name="width" value="0.05" units="cm"/>
      <inkml:brushProperty name="height" value="0.05" units="cm"/>
      <inkml:brushProperty name="color" value="#008C3A"/>
    </inkml:brush>
  </inkml:definitions>
  <inkml:trace contextRef="#ctx0" brushRef="#br0">0 272 12742,'0'0'4802,"147"-31"-3601,-101 21-545,-3 3-624,-7-1 224,-7 1-208,-9 1-96,-5-1-16,-7-2-1233,-8-3-431,0-4-2258,0-3-4770</inkml:trace>
  <inkml:trace contextRef="#ctx0" brushRef="#br0" timeOffset="1">156 0 10725,'0'0'608,"-5"99"1409,5-47 1361,0 2-1746,0-2-1007,0-5-321,0-6-288,3-4-32,-1-11-704,-2-11-3795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6.153"/>
    </inkml:context>
    <inkml:brush xml:id="br0">
      <inkml:brushProperty name="width" value="0.05" units="cm"/>
      <inkml:brushProperty name="height" value="0.05" units="cm"/>
      <inkml:brushProperty name="color" value="#008C3A"/>
    </inkml:brush>
  </inkml:definitions>
  <inkml:trace contextRef="#ctx0" brushRef="#br0">5 14 10293,'0'0'4180,"-4"-14"-3910,3 76-268,5 30 922,3 0 0,4 0-1,5-1 1,26 90 0,-38-167-882,-4-10-66,1 0-1,0 0 0,0 0 0,0 0 1,1 0-1,-1-1 0,1 1 0,0 0 1,0-1-1,5 7 0,-7-46-2405,-1 23 988,-1-1 0,0 0 0,0 0 1,-9-23-1,-10-22-3219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6.500"/>
    </inkml:context>
    <inkml:brush xml:id="br0">
      <inkml:brushProperty name="width" value="0.05" units="cm"/>
      <inkml:brushProperty name="height" value="0.05" units="cm"/>
      <inkml:brushProperty name="color" value="#008C3A"/>
    </inkml:brush>
  </inkml:definitions>
  <inkml:trace contextRef="#ctx0" brushRef="#br0">0 104 9316,'0'0'4656,"21"-16"-3466,69-51-534,-84 64-593,0 0 1,0 1-1,0-1 1,0 1-1,0 0 1,0 1-1,1-1 1,-1 1-1,1 1 1,-1-1-1,1 1 1,-1 0-1,10 1 1,5 0 229,-12 0-244,0-1 0,0 1-1,0 0 1,-1 1 0,1 0 0,-1 0 0,1 1 0,-1 0 0,0 1 0,0 0 0,0 0-1,8 6 1,-12-7-39,0 0-1,-1 0 1,1 0-1,-1 0 1,0 1-1,0-1 1,0 1-1,0 0 1,-1 0-1,0 0 1,1 0-1,-2 1 1,1-1-1,0 0 0,-1 1 1,0 0-1,0-1 1,0 1-1,0-1 1,-1 1-1,0 0 1,0 0-1,0-1 1,-1 6-1,-1-5-2,1-1 0,-1 1-1,0-1 1,-1 0 0,1 0 0,-1 0-1,1 0 1,-1 0 0,0-1 0,0 1-1,-1-1 1,1 0 0,-1 0-1,0 0 1,0 0 0,0-1 0,0 0-1,0 1 1,0-2 0,-1 1 0,1 0-1,-1-1 1,-6 2 0,-8 2-100,1-1 0,-1-1-1,0 0 1,-29-1 0,39-2-140,-29-2-1486,37 1 1572,0 1 1,0 0-1,-1-1 1,1 1-1,0-1 1,0 0-1,0 1 1,0-1-1,0 0 1,-1 0-1,1 0 0,0 1 1,1-1-1,-1 0 1,0 0-1,0-1 1,0 1-1,1 0 1,-1 0-1,0 0 1,1 0-1,-1-1 0,0-1 1,-1-20-3229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7.095"/>
    </inkml:context>
    <inkml:brush xml:id="br0">
      <inkml:brushProperty name="width" value="0.05" units="cm"/>
      <inkml:brushProperty name="height" value="0.05" units="cm"/>
      <inkml:brushProperty name="color" value="#008C3A"/>
    </inkml:brush>
  </inkml:definitions>
  <inkml:trace contextRef="#ctx0" brushRef="#br0">353 110 10501,'0'0'6600,"-16"-15"-6040,-49-48-175,62 59-360,0 1 0,-1 1 1,1-1-1,-1 0 1,0 1-1,1 0 1,-1 0-1,0 0 1,-1 0-1,1 1 0,0 0 1,0-1-1,-1 2 1,1-1-1,0 0 1,-1 1-1,1 0 1,-1 0-1,1 0 0,-9 2 1,-8-1-38,13 0 8,1 0 0,0 0-1,-1 0 1,1 1-1,0 0 1,0 1-1,0 0 1,0 0-1,1 0 1,-1 1-1,1 0 1,0 0 0,0 0-1,0 1 1,1 0-1,0 0 1,-6 8-1,7-9-4,0 0-1,1 0 0,0 1 1,0 0-1,0 0 1,1 0-1,-1 0 0,1 0 1,1 0-1,-1 0 1,1 1-1,-1-1 0,2 1 1,-1-1-1,1 1 1,-1-1-1,1 1 1,1-1-1,-1 1 0,1-1 1,0 1-1,0-1 1,1 0-1,2 7 0,-2-7 18,1-1 0,0 0 0,0-1 0,0 1 0,0 0 0,0-1 0,1 1 0,-1-1 0,1 0 0,0 0 0,0-1 0,0 1 0,0-1 0,0 0 0,1 0 0,-1 0 0,1-1-1,0 1 1,6 0 0,6 1 50,1 0 0,0-2-1,33 0 1,-47-1-35,1-1 1,-1 1 0,1-1-1,-1 0 1,1 0-1,-1 0 1,0 0-1,0-1 1,0 1-1,1-1 1,-2-1-1,1 1 1,0 0-1,0-1 1,-1 0 0,1 0-1,-1 0 1,0 0-1,0 0 1,0-1-1,0 1 1,-1-1-1,1 0 1,-1 0-1,0 0 1,0 0 0,2-6-1,0-5 29,-1 1 0,0-1 0,0 0 0,-2 0 0,0 0 0,-1 0 0,-1-15 0,-2 9-69,3 20 28,-1 0 1,1 1-1,0-1 0,0 0 0,0 0 1,-1 0-1,1 1 0,0-1 1,-1 0-1,1 1 0,-1-1 0,1 0 1,-1 1-1,1-1 0,-1 1 0,1-1 1,-1 0-1,0 1 0,1 0 1,-1-1-1,0 1 0,1-1 0,-1 1 1,0 0-1,0-1 0,1 1 1,-2 0-1,2 24-355,-1-17 342,1 1 0,0 0 0,1 0 0,-1-1 0,2 1 0,-1 0 1,1-1-1,0 1 0,0-1 0,1 0 0,0 0 0,1 0 0,-1 0 0,1 0 1,1-1-1,-1 0 0,1 0 0,0 0 0,0 0 0,1-1 0,0 0 0,0 0 1,0 0-1,0-1 0,1 0 0,8 4 0,-7-4 25,0 0 0,0-1 1,0 0-1,1-1 0,-1 0 0,1 0 1,0-1-1,-1 0 0,1 0 0,0-1 0,0 0 1,-1-1-1,17-2 0,-19 1-45,1 0-1,-1-1 1,0 0 0,0 1 0,0-2-1,-1 1 1,1-1 0,-1 0-1,0 0 1,0 0 0,0-1-1,0 1 1,-1-1 0,0-1-1,0 1 1,0 0 0,-1-1 0,5-9-1,-4 4-189,0 0 0,-1-1 0,0 1-1,-1-1 1,0 1 0,-1-1 0,0 0 0,-1 0-1,-1-12 1,1 5 635,0 55 340,-1-29-660,1 0 0,0 1 0,0-1 0,1 0 0,0 0 0,0 0 0,0 0 0,1 0 1,0 0-1,1 0 0,-1-1 0,1 1 0,1-1 0,-1 0 0,1 1 0,0-2 0,1 1 0,-1 0 0,1-1 0,0 0 0,10 8 1,-6-6-344,0 0 1,1-1-1,0 0 1,0 0 0,0-1-1,1-1 1,0 0-1,0 0 1,0-1 0,18 3-1,14-4-3761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8.324"/>
    </inkml:context>
    <inkml:brush xml:id="br0">
      <inkml:brushProperty name="width" value="0.05" units="cm"/>
      <inkml:brushProperty name="height" value="0.05" units="cm"/>
      <inkml:brushProperty name="color" value="#008C3A"/>
    </inkml:brush>
  </inkml:definitions>
  <inkml:trace contextRef="#ctx0" brushRef="#br0">0 233 9508,'0'0'6035,"5"1"-5720,33 4 344,0-2 1,0-2-1,1-2 1,43-5-1,-71 3-584,1 0-1,-1-1 0,-1 0 0,1 0 1,-1-1-1,1-1 0,-1 0 0,-1 0 0,1-1 1,-1 0-1,9-10 0,-14 14-108,0-1 0,0 0 0,0-1 0,0 1 0,-1-1 1,0 0-1,0 0 0,0 0 0,-1 0 0,0 0 0,1 0 0,-2-1 0,1 1 0,-1-1 0,0 1 0,0-1 0,0 0 1,-1 1-1,0-1 0,0 0 0,0 0 0,-1 1 0,0-1 0,-2-8 0,1 12 10,0 0-1,1 0 1,-1 0-1,0 0 1,0 0 0,0 1-1,-1-1 1,1 1-1,0-1 1,-1 1-1,1 0 1,0 0 0,-1 0-1,0 0 1,1 0-1,-1 1 1,1-1-1,-1 1 1,0-1 0,0 1-1,-3 0 1,-1 0-7,-1-1 0,0 1-1,0 0 1,0 1 0,1 0 0,-12 3 0,14-2 20,0 1-1,-1 0 1,2 0-1,-1 0 1,0 1-1,1 0 1,-1 0-1,1 0 1,0 0-1,1 0 1,-1 1 0,1 0-1,0 0 1,0 0-1,0 0 1,0 0-1,1 1 1,-3 10-1,0 1 70,1 0 0,1 0 1,0 0-1,1 0 0,1 20 0,1-32-22,-1 0 0,1-1 0,1 1 0,-1 0 0,1 0 0,0-1 0,0 1 0,0 0 0,0-1 0,1 1 0,0-1 0,0 1 0,0-1 0,1 0 0,-1 0 0,1 0 0,0 0 0,0 0 0,0-1 0,1 1 0,-1-1 0,1 0 0,0 0 0,0 0 0,0-1 0,0 1 0,0-1 0,1 0 0,-1 0 0,1-1 0,-1 1 0,1-1 0,5 1 0,7 2 37,1-1 1,-1-1-1,1 0 0,35-3 0,8-10-1595,-54 9 757,-1-1 1,0 1 0,0-1-1,0 0 1,-1-1 0,10-6-1,14-21-9277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0.653"/>
    </inkml:context>
    <inkml:brush xml:id="br0">
      <inkml:brushProperty name="width" value="0.05" units="cm"/>
      <inkml:brushProperty name="height" value="0.05" units="cm"/>
      <inkml:brushProperty name="color" value="#F6630D"/>
    </inkml:brush>
  </inkml:definitions>
  <inkml:trace contextRef="#ctx0" brushRef="#br0">0 1 3490,'0'0'3089,"22"4"-1758,1 0-995,-7-2-133,0 1 0,-1 0 1,1 1-1,-1 1 0,0 0 0,21 12 0,34 18 727,-19-12-192,-2 3 1,79 55 0,-126-80-727,0 1 0,0-1 0,0 1 0,-1-1-1,1 1 1,0 0 0,-1 0 0,1 0 0,-1 0 0,1 0 0,-1 0 0,0 0 0,0 0 0,0 0 0,0 1 0,0-1 0,-1 0-1,1 1 1,-1-1 0,1 1 0,-1-1 0,0 0 0,0 1 0,0-1 0,0 1 0,0-1 0,-1 1 0,1-1 0,-1 0 0,1 1-1,-1-1 1,0 0 0,0 1 0,0-1 0,0 0 0,-1 0 0,1 0 0,-1 0 0,1 0 0,-1 0 0,-2 2 0,-7 7 6,-2 0 0,1 0 1,-1-1-1,-26 15 0,34-21-23,-50 28-69,27-16 53,1 0 1,-42 35-1,69-51-30,8-2-4901,6-11 2229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38.740"/>
    </inkml:context>
    <inkml:brush xml:id="br0">
      <inkml:brushProperty name="width" value="0.05" units="cm"/>
      <inkml:brushProperty name="height" value="0.05" units="cm"/>
      <inkml:brushProperty name="color" value="#008C3A"/>
    </inkml:brush>
  </inkml:definitions>
  <inkml:trace contextRef="#ctx0" brushRef="#br0">1 0 14695,'0'0'4514,"137"12"-3442,-90-12-399,-3 0-65,-7 0-448,-8 0-16,-8 0-144,-7 0 112,-8 0-160,-4 0 48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40.286"/>
    </inkml:context>
    <inkml:brush xml:id="br0">
      <inkml:brushProperty name="width" value="0.05" units="cm"/>
      <inkml:brushProperty name="height" value="0.05" units="cm"/>
      <inkml:brushProperty name="color" value="#008C3A"/>
    </inkml:brush>
  </inkml:definitions>
  <inkml:trace contextRef="#ctx0" brushRef="#br0">1 872 12614,'0'0'2710,"24"-12"-1936,-1 1-678,16-8-41,0-2-1,46-33 0,-43 23 25,-1-1 1,57-62 0,-82 77-57,-1 0 1,-1-1-1,-1-1 1,0 0-1,-1-1 1,-2 0 0,0-1-1,10-30 1,-15 32-9,-1 0 1,-1-1-1,-1 0 0,-1 0 1,0 1-1,-2-1 1,0 0-1,-1 0 1,-1 0-1,-1 1 1,-1 0-1,0 0 0,-1 0 1,-2 0-1,0 1 1,0 0-1,-2 1 1,-19-28-1,29 45-11,0 0 0,0-1 0,0 1 1,0 0-1,-1 0 0,1-1 0,0 1 0,0 0 0,0-1 0,0 1 0,-1 0 0,1 0 1,0-1-1,0 1 0,0 0 0,-1 0 0,1 0 0,0-1 0,0 1 0,-1 0 0,1 0 0,0 0 1,-1 0-1,1 0 0,0-1 0,0 1 0,-1 0 0,1 0 0,0 0 0,-1 0 0,1 0 0,0 0 1,-1 0-1,1 0 0,0 0 0,-1 0 0,1 0 0,0 0 0,0 0 0,-1 1 0,1-1 1,0 0-1,-1 0 0,1 0 0,0 0 0,0 0 0,-1 1 0,1-1 0,0 0 0,0 0 0,-1 0 1,1 1-1,0-1 0,0 0 0,0 0 0,-1 1 0,1-1 0,0 0 0,0 1 0,0-1 0,0 0 1,0 0-1,0 1 0,0-1 0,0 1 0,-5 26-207,4-20 199,-11 135-169,8 184 1,6-181-1420,-4-192 528,0 34 837,1 0 1,1 0-1,0-1 1,1 1 0,0 0-1,4-15 1,-4 24 246,0 1 0,1 0 0,-1 0 1,1-1-1,0 1 0,0 0 0,0 0 1,0 1-1,1-1 0,-1 0 0,1 1 0,-1 0 1,1-1-1,0 1 0,0 0 0,0 0 0,0 0 1,0 1-1,0-1 0,1 1 0,-1 0 0,0 0 1,1 0-1,-1 0 0,1 1 0,-1-1 0,8 1 1,-3-1 117,0 1 1,1 1-1,-1-1 1,0 1-1,0 0 1,0 1 0,0 0-1,0 0 1,0 1-1,0 0 1,-1 0-1,1 1 1,-1 0 0,0 0-1,7 7 1,-2-2-79,-1 1 1,-1 1 0,1 0-1,-2 1 1,1 0 0,-2 0 0,11 20-1,-10-14 112,-13-24 369,-13-32 51,15 32-481,1 0 0,0-1 1,0 1-1,0-1 0,1 0 1,0 1-1,1-1 0,-1 1 1,3-10-1,-2 13-95,0 1 1,0-1-1,1 0 0,-1 1 1,1-1-1,0 1 0,-1-1 1,1 1-1,0 0 0,0 0 1,1 0-1,-1 0 0,0 0 1,1 0-1,-1 1 0,1-1 1,-1 1-1,1 0 0,0-1 1,0 1-1,-1 0 0,5 0 1,10-3-473,1 1 1,0 1-1,1 1 1,34 2-1,-17-1-3795,-2 0-6100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41.453"/>
    </inkml:context>
    <inkml:brush xml:id="br0">
      <inkml:brushProperty name="width" value="0.05" units="cm"/>
      <inkml:brushProperty name="height" value="0.05" units="cm"/>
      <inkml:brushProperty name="color" value="#008C3A"/>
    </inkml:brush>
  </inkml:definitions>
  <inkml:trace contextRef="#ctx0" brushRef="#br0">412 141 13910,'0'0'6403,"-7"-14"-6149,-27-43 39,30 53-290,-1-1 0,1 1-1,-1 0 1,0 1 0,1-1 0,-2 1-1,1 0 1,0 0 0,-1 1 0,1 0-1,-1 0 1,0 0 0,1 0 0,-1 1-1,0 0 1,0 0 0,0 1 0,0 0-1,-12 0 1,8 0-20,-7-1-12,1 1 0,-1 1 1,0 0-1,1 1 1,-1 1-1,1 1 1,-30 10-1,41-13 20,0 2 0,1-1 0,-1 0 0,1 1 0,-1 0 1,1 0-1,0 0 0,0 0 0,0 1 0,1-1 0,-1 1 0,1 0 0,0 0 0,0 0 0,0 1 0,0-1 0,1 1 0,0 0 1,0-1-1,0 1 0,1 0 0,-1 0 0,1 0 0,0 0 0,1 1 0,-1-1 0,1 0 0,0 0 0,1 6 0,0-7 10,0 0-1,0 0 1,0 0-1,0-1 1,1 1-1,0-1 1,0 1-1,0-1 1,0 1-1,0-1 1,1 0-1,-1 0 1,1 0-1,0-1 1,0 1-1,0 0 1,0-1-1,0 0 1,0 0-1,1 0 1,-1 0-1,1-1 1,0 1-1,-1-1 1,1 0-1,0 0 1,7 1-1,10 2 44,0-1 0,1 0 0,34-2 0,-51-1-30,1 0 1,-1 0 0,0 0-1,0-1 1,0 0 0,0 0-1,0 0 1,0-1 0,0 0 0,0 0-1,-1 0 1,1 0 0,0-1-1,-1 0 1,0 0 0,0 0-1,0 0 1,0-1 0,0 1-1,-1-1 1,0 0 0,1 0-1,-1 0 1,-1-1 0,1 1-1,-1-1 1,1 0 0,-1 1-1,-1-1 1,1 0 0,-1 0-1,0 0 1,0 0 0,0-1-1,0-6 1,-1-1 33,0-29-97,0 41 61,0 0-1,0 0 1,0 0-1,0 0 1,-1 1-1,1-1 1,0 0-1,-1 0 1,1 0-1,0 0 0,-1 0 1,1 0-1,-1 0 1,1 0-1,-1 1 1,0-1-1,1 0 1,-1 1-1,0-1 1,0 0-1,1 1 1,-1-1-1,0 1 1,0-1-1,0 1 1,0-1-1,0 1 1,0 0-1,1-1 1,-1 1-1,0 0 1,0 0-1,-2-1 1,2 4-52,0 0 0,0 0 0,0 0 0,0 0 0,1 0 0,-1 0 0,1 0 0,0 0 0,0 0 0,0 0 0,1 5 0,-1-5 29,-1 1 5,2 1 1,-1 0 0,0-1 0,1 1 0,0 0 0,0-1-1,0 1 1,1-1 0,-1 0 0,1 1 0,0-1 0,0 0-1,1 0 1,-1 0 0,1 0 0,0 0 0,0-1-1,0 1 1,1-1 0,-1 0 0,1 0 0,0 0 0,-1-1-1,1 1 1,1-1 0,-1 0 0,0 0 0,0 0 0,1-1-1,-1 1 1,1-1 0,7 1 0,-5 0 27,1 0-1,0-1 1,0 0 0,-1-1 0,1 1-1,0-2 1,0 1 0,0-1 0,-1 0-1,1 0 1,0-1 0,-1 0 0,1-1-1,8-4 1,-11 5-6,-1-1 0,0 0 0,0-1 0,0 1 1,0-1-1,0 0 0,-1 0 0,0 0 0,1 0 0,-2 0 0,1-1 0,0 1 0,-1-1 0,0 0 0,0 0 1,0 0-1,-1 0 0,0 0 0,0 0 0,0 0 0,-1 0 0,1-7 0,-1 8 47,1-22 21,-1 25-76,0 0 1,0 1 0,0-1-1,0 0 1,0 1-1,0-1 1,0 0-1,0 1 1,0-1 0,0 0-1,0 1 1,0-1-1,-1 1 1,1-1-1,0 0 1,0 1 0,-1-1-1,1 1 1,-1-1-1,1 0 1,0 1 0,-1-1-1,1 1 1,-1 0-1,1-1 1,-1 1-1,0-1 1,0 4-54,0-1 0,0 1 0,0 0 0,0 0 0,0 0 0,1 0 0,-1 0 0,1 0 0,0 0 0,0 0 0,0 0 0,1 4 0,-1-4 11,0 3 32,-1 0 0,2 0 0,-1 0 0,1 0 0,0 0 0,0 0 0,1 0 0,0-1 0,0 1-1,3 7 1,-2-10 9,-1 0-1,1 0 0,-1 0 0,1 0 0,0-1 0,0 1 0,0-1 1,0 0-1,0 0 0,1 0 0,-1 0 0,1 0 0,-1-1 1,1 0-1,0 1 0,0-1 0,5 0 0,-3 1 18,0 0-1,0-1 0,0 0 1,0 0-1,0-1 1,0 0-1,0 0 0,0 0 1,0-1-1,0 0 1,0 0-1,0 0 1,0-1-1,0 0 0,0 0 1,0 0-1,-1-1 1,1 0-1,-1 0 0,0 0 1,0-1-1,0 0 1,-1 0-1,1 0 1,-1 0-1,7-10 0,-5 7-38,-1 0 1,0-1-1,0 0 0,-1 0 0,0 0 0,0 0 0,-1 0 0,0-1 0,-1 0 0,0 0 0,0 0 0,-1 0 0,0 0 0,-1-17 0,0 25 42,0 32-729,1-24 697,-1 1-1,1-1 0,0 1 0,0-1 1,1 0-1,0 1 0,0-1 0,1 0 1,0 0-1,6 9 0,-7-13 7,0 1-1,0-1 1,1 0-1,-1 0 1,1 0-1,0 0 1,0-1-1,0 1 1,0-1-1,0 0 1,1 0 0,-1 0-1,1 0 1,0 0-1,-1-1 1,1 0-1,0 1 1,0-2-1,0 1 1,-1 0 0,1-1-1,5 1 1,-6-2-23,0 1 0,-1 0 1,1-1-1,-1 0 0,1 0 1,-1 0-1,1 0 0,-1 0 1,1 0-1,-1 0 0,0-1 1,0 1-1,0-1 0,0 0 1,0 1-1,0-1 0,0 0 1,0 0-1,1-3 0,31-52-789,-9 13 375,-21 40 447,0-1 0,1 0 0,-1 1-1,1 0 1,0 0 0,0 0 0,1 1 0,-1 0 0,1 0 0,-1 0 0,1 1 0,0 0 0,0 0-1,0 0 1,0 1 0,1-1 0,-1 2 0,0-1 0,1 1 0,-1 0 0,0 0 0,0 0-1,8 2 1,-11-1 29,0 0 0,0 0 0,0 0 0,0 0 0,0 1 0,0-1 0,-1 1 0,1 0 0,-1-1 0,1 1 0,-1 0 0,0 1 0,0-1 0,1 0 0,-2 1 0,1-1 0,0 1 0,0-1-1,-1 1 1,1 0 0,-1 0 0,0 0 0,0 0 0,0-1 0,0 2 0,0 2 0,1 4 3,0 0 1,0 0-1,-1 0 0,-1 0 0,1 0 1,-2 0-1,-1 12 0,1-19-24,0 0 0,0 1-1,0-1 1,0 0 0,-1 0 0,0 0 0,0 0-1,0 0 1,0 0 0,0-1 0,0 1 0,-1-1-1,1 1 1,-1-1 0,0 0 0,1 0-1,-1 0 1,0 0 0,0-1 0,0 1 0,-1-1-1,-4 2 1,-1 0-83,1-1 0,-1 0-1,0-1 1,0 1-1,1-1 1,-1-1 0,-17-1-1,25 1 3,0 0 0,0 0 0,0-1 0,-1 1 0,1 0 0,0-1 0,0 1 0,0 0 0,0-1 0,0 1 0,0-1 0,0 0 0,0 1 0,1-1-1,-1 0 1,0 0 0,0 1 0,0-1 0,1 0 0,-1 0 0,0 0 0,1 0 0,-1 0 0,1 0 0,-1 0 0,0-2 0,-2-32-2864,3 34 2837,0-33-4171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42.920"/>
    </inkml:context>
    <inkml:brush xml:id="br0">
      <inkml:brushProperty name="width" value="0.05" units="cm"/>
      <inkml:brushProperty name="height" value="0.05" units="cm"/>
      <inkml:brushProperty name="color" value="#008C3A"/>
    </inkml:brush>
  </inkml:definitions>
  <inkml:trace contextRef="#ctx0" brushRef="#br0">1 571 12406,'0'0'2732,"20"-2"-1911,13-3-563,-1-1-1,1-1 1,-2-2-1,1-1 1,57-28-1,-77 32-219,-1-2-1,1 0 1,-1 0 0,-1-1 0,0 0-1,0 0 1,-1-1 0,0-1-1,0 0 1,-2 0 0,10-16-1,-13 18-43,0 0 0,-1 1 0,0-1 0,0-1 0,-1 1 0,-1 0 0,1 0 0,-1-1 0,-1 1 0,0-1 0,0 1 0,-1-1 0,0 1 0,0 0 0,-1-1 0,-1 1 0,-4-12 0,1 6-51,-1 1-1,-1-1 1,0 1-1,-1 1 1,0-1-1,-1 2 1,-1-1-1,0 1 1,-1 1 0,0 0-1,0 1 1,-28-18-1,38 27 51,1 0 0,-1 1-1,0-1 1,0 0 0,1 1-1,-1-1 1,0 1 0,0-1 0,0 1-1,0 0 1,1 0 0,-1 0 0,0 0-1,0 0 1,0 0 0,0 0-1,1 1 1,-1-1 0,0 1 0,0 0-1,0-1 1,-1 2 0,0 0-6,1 0 1,0 0-1,0 0 1,0 0 0,0 1-1,0-1 1,0 0-1,0 1 1,1 0-1,-1-1 1,1 1 0,-2 5-1,-2 9-16,1 0 0,1 1 0,-3 33 0,5-39 55,-7 171 925,24 308-1,2-64-471,-17-418-461,-2 0-1,1 0 1,-1 0 0,0 0 0,-1 0-1,0-1 1,-5 15 0,6-22-31,0 1-1,0 0 1,0 0 0,0-1 0,-1 1 0,1 0 0,-1-1 0,1 1-1,-1-1 1,1 0 0,-1 1 0,1-1 0,-1 0 0,0 0 0,0 0-1,0 0 1,0 0 0,0-1 0,0 1 0,0-1 0,0 1 0,0-1-1,0 1 1,0-1 0,0 0 0,0 0 0,0 0 0,0-1 0,0 1-1,0 0 1,0-1 0,0 1 0,0-1 0,0 0 0,0 1 0,0-1 0,0 0-1,-2-2 1,0 1-62,0-1-1,0 1 0,0-1 1,1 0-1,-1 0 0,1 0 1,0-1-1,0 1 0,0-1 1,0 1-1,0-1 0,1 0 1,0 0-1,0-1 0,0 1 1,0 0-1,1-1 0,0 1 1,0-1-1,-1-6 0,-2-12-214,2 0 0,1-43-1,1 45 225,0 11 77,1 0 0,0 0 0,0 1 0,1-1 0,1 1 0,-1-1 0,1 1 0,1 0 0,0 0 0,0 0 0,1 0 0,0 1 0,0-1 0,1 1 0,0 1 0,0-1 0,1 1 0,0 0 0,0 1 0,1 0 0,14-10 0,13-4 69,1 2 0,1 1 0,0 1 1,44-11-1,58-25 605,-127 46-545,-1 0 0,1-1 0,-1 0 0,-1-1 0,1 0 0,-1-1 0,0 0 0,9-11 0,-14 13-14,-1 1 1,1-1 0,-1 0-1,0-1 1,-1 1 0,1-1 0,-2 0-1,1 1 1,-1-1 0,0 0 0,-1-1-1,1 1 1,-1-16 0,-1 23-116,0 0 0,-1 0 0,1 0 0,0 0 0,0 0-1,-1 0 1,1 0 0,0-1 0,-1 1 0,1 0 0,-1 0 0,0 1 0,1-1 0,-1 0 0,0 0 0,1 0 0,-1 0 0,0 0 0,0 1 0,0-1 0,0 0 0,0 1 0,0-1 0,-1 0 0,-35-8 45,23 8-105,-1 1-1,1 0 1,-16 4 0,24-3 37,1 0 0,0 0 0,-1 1 0,1 0 0,0 0 0,0 0 0,0 1-1,0 0 1,0 0 0,0 0 0,1 1 0,0-1 0,0 1 0,0 0 0,0 0 0,0 1 0,1-1 0,0 1 0,0-1 0,0 1-1,0 0 1,1 0 0,0 1 0,0-1 0,0 0 0,1 1 0,0-1 0,0 1 0,0-1 0,0 1 0,1 0 0,0-1 0,1 1-1,-1-1 1,2 8 0,0-10 8,0 1 0,0 0 0,0-1 1,0 1-1,0-1 0,1 0 0,0 0 0,0 0 0,0 0 0,0 0 0,0-1 0,0 1 0,1-1 0,-1 0 0,1 0 1,-1 0-1,1 0 0,0-1 0,0 0 0,0 1 0,0-1 0,0-1 0,5 2 0,13 1 33,-1-1 0,1-1 0,21-2 0,-37 1-27,2 0-42,0-2 0,0 1 0,0-1 1,0 0-1,-1-1 0,1 1 0,-1-2 0,1 1 0,-1-1 0,0 0 0,0 0 0,-1-1 0,1 0 0,-1 0 0,0-1 0,-1 0 0,1 0 0,7-11 1,-2 2-25,-1 0 1,-1-1 0,0-1 0,-1 1-1,-1-1 1,-1 0 0,6-22 0,-13 44 80,0 0 1,1 0 0,0 1 0,0-1-1,0 0 1,1 0 0,-1 0 0,1 0-1,1 0 1,-1 0 0,1 0-1,-1-1 1,1 1 0,1 0 0,-1-1-1,1 1 1,-1-1 0,1 0 0,1 0-1,-1 0 1,0 0 0,1-1 0,0 0-1,0 1 1,8 4 0,-3-2 0,1 1 0,0-2 1,0 1-1,1-2 0,-1 1 0,1-1 1,0-1-1,0 0 0,0-1 0,1 0 1,14 1-1,-9-3 15,1 0 0,-1-1 0,1 0 1,-1-2-1,1 0 0,-1-1 0,0 0 0,16-8 0,-27 9-24,-1 1-1,1-1 0,-1-1 1,0 1-1,0-1 0,0 0 1,0 0-1,0 0 0,-1-1 0,0 1 1,0-1-1,0 0 0,-1 0 1,0-1-1,0 1 0,0-1 1,0 1-1,-1-1 0,0 0 1,0 0-1,-1 0 0,0 0 1,0 0-1,0-1 0,-1 1 1,0-7-1,1 11-4,-1 0 0,0 0-1,0 0 1,0 0 0,0 0 0,-1 1 0,1-1-1,0 0 1,-1 0 0,0 0 0,1 0-1,-1 1 1,0-1 0,0 0 0,0 1 0,0-1-1,0 1 1,0-1 0,-2-1 0,0 1 13,1 1 0,0 0 0,-1 0 1,1 1-1,0-1 0,-1 1 0,1-1 0,-1 1 0,1 0 1,-1-1-1,0 1 0,1 1 0,-1-1 0,-4 1 0,4 0-10,0 1 0,0-1 1,0 1-1,0-1 0,0 1 0,0 0 0,1 0 0,-1 0 0,1 1 0,-1-1 0,1 0 0,0 1 0,0 0 0,0-1 0,0 1 0,0 0 0,1 0 0,-1 0 0,1 0 0,0 1 0,0-1 0,0 0 0,0 0 0,1 1 0,-1 4 0,0-2 15,0 0 1,0-1-1,0 1 0,1 0 0,0 0 0,0 0 0,0 0 0,1-1 1,0 1-1,0 0 0,1 0 0,-1-1 0,1 1 0,5 8 0,-2-8 3,0-1 0,0 0 0,1 0 0,-1 0 0,1 0 0,0-1 0,1 0 0,-1 0 0,1-1 0,0 0-1,-1 0 1,1-1 0,1 1 0,-1-2 0,10 3 0,10-1-517,1 0 0,49-2-1,-37-6-1788,-7-14-2190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43.294"/>
    </inkml:context>
    <inkml:brush xml:id="br0">
      <inkml:brushProperty name="width" value="0.05" units="cm"/>
      <inkml:brushProperty name="height" value="0.05" units="cm"/>
      <inkml:brushProperty name="color" value="#008C3A"/>
    </inkml:brush>
  </inkml:definitions>
  <inkml:trace contextRef="#ctx0" brushRef="#br0">205 0 16904,'0'0'176,"-109"75"-144,80-45-32,-2 1-1697,-5-4-2945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22:43.654"/>
    </inkml:context>
    <inkml:brush xml:id="br0">
      <inkml:brushProperty name="width" value="0.05" units="cm"/>
      <inkml:brushProperty name="height" value="0.05" units="cm"/>
      <inkml:brushProperty name="color" value="#008C3A"/>
    </inkml:brush>
  </inkml:definitions>
  <inkml:trace contextRef="#ctx0" brushRef="#br0">181 1 13238,'0'0'1185,"-112"134"-1361,74-78-561,7 0-3697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41.105"/>
    </inkml:context>
    <inkml:brush xml:id="br0">
      <inkml:brushProperty name="width" value="0.05" units="cm"/>
      <inkml:brushProperty name="height" value="0.05" units="cm"/>
      <inkml:brushProperty name="color" value="#004F8B"/>
    </inkml:brush>
  </inkml:definitions>
  <inkml:trace contextRef="#ctx0" brushRef="#br0">370 54 6947,'0'0'3402,"-1"-15"-2076,-20 58-637,-2-1 0,-2-1 0,-33 41 0,23-31-225,-72 103 680,107-155-1137,0 1 0,0 0 0,0 0-1,0 0 1,0 0 0,-1 0 0,1 0-1,0 0 1,0 0 0,0 0-1,0-1 1,0 1 0,0 0 0,0 0-1,0 0 1,0 0 0,0 0 0,0 0-1,0 0 1,0 0 0,-1 0 0,1 0-1,0 0 1,0 0 0,0 0 0,0 0-1,0 0 1,0 0 0,0 0 0,0 0-1,-1 0 1,1 0 0,0 0 0,0 0-1,0 0 1,0 0 0,0 0-1,0 0 1,0 0 0,0 0 0,-1 0-1,1 0 1,0 0 0,0 0 0,0 0-1,0 0 1,0 0 0,0 0 0,0 0-1,0 0 1,0 0 0,0 0 0,0 0-1,-1 1 1,1-1 0,0 0 0,0 0-1,0 0 1,0 0 0,0 0-1,0 0 1,0 0 0,0 0 0,0 1-1,0-1 1,0 0 0,0 0 0,0-14 153,5-19-77,128-354-857,-123 371 743,-1 14-75,8 26-91,-8-10 225,21 24 96,1-3 0,2 0 0,1-2 0,57 42 1,31 30-66,-121-104-59,0-1 0,0 1-1,0-1 1,0 1 0,0 0 0,0 0 0,0-1 0,0 1-1,0 0 1,-1 0 0,1 0 0,0 0 0,-1 0 0,1 0 0,-1 0-1,1 0 1,-1 0 0,1 1 0,-1-1 0,0 0 0,0 0 0,1 0-1,-1 0 1,0 1 0,0-1 0,0 0 0,0 0 0,-1 0-1,1 1 1,0-1 0,0 0 0,-1 0 0,1 0 0,0 0 0,-1 0-1,1 0 1,-1 0 0,0 0 0,1 0 0,-1 0 0,0 0 0,0 0-1,1 0 1,-1 0 0,0 0 0,0-1 0,0 1 0,0 0 0,0-1-1,0 1 1,0-1 0,0 1 0,0-1 0,-1 1 0,1-1-1,-1 0 1,-12 5 34,0-1-1,0 0 0,-26 3 1,26-5 17,-68 8-34,-1-4 0,-87-5 0,-11 1-204,232-7-4132,-20 1 309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41.869"/>
    </inkml:context>
    <inkml:brush xml:id="br0">
      <inkml:brushProperty name="width" value="0.05" units="cm"/>
      <inkml:brushProperty name="height" value="0.05" units="cm"/>
      <inkml:brushProperty name="color" value="#004F8B"/>
    </inkml:brush>
  </inkml:definitions>
  <inkml:trace contextRef="#ctx0" brushRef="#br0">642 7 4914,'0'0'4682,"-4"-7"-1981,4 7-2638,-8 159 1684,-42 234-1,37-309-1461,-97 816 2638,28-199-1092,62-548-1269,-192 1240 3396,205-1355-3944,-17 83 211,6 1-1,-5 166 1,22-291-607,1 1 1,-1-1-1,0 1 0,0 0 1,0-1-1,0 1 0,-1 0 1,1 0-1,-1 0 0,1-1 1,-3-1-1,-4-7-1252,-13-23-4536,-5-3-4825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48.050"/>
    </inkml:context>
    <inkml:brush xml:id="br0">
      <inkml:brushProperty name="width" value="0.05" units="cm"/>
      <inkml:brushProperty name="height" value="0.05" units="cm"/>
      <inkml:brushProperty name="color" value="#004F8B"/>
    </inkml:brush>
  </inkml:definitions>
  <inkml:trace contextRef="#ctx0" brushRef="#br0">0 1 5923,'0'0'6709,"20"5"-6479,315 42 3033,-244-38-2969,-114-9-6852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48.663"/>
    </inkml:context>
    <inkml:brush xml:id="br0">
      <inkml:brushProperty name="width" value="0.05" units="cm"/>
      <inkml:brushProperty name="height" value="0.05" units="cm"/>
      <inkml:brushProperty name="color" value="#004F8B"/>
    </inkml:brush>
  </inkml:definitions>
  <inkml:trace contextRef="#ctx0" brushRef="#br0">0 0 8948,'0'0'7924,"153"6"-6756,-90-4-319,-5-2-481,-9 0 288,-11 0-480,-7 0-144,-9 0-32,-7 0 0,-5 0-784,-4 0-1185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1.120"/>
    </inkml:context>
    <inkml:brush xml:id="br0">
      <inkml:brushProperty name="width" value="0.05" units="cm"/>
      <inkml:brushProperty name="height" value="0.05" units="cm"/>
      <inkml:brushProperty name="color" value="#F6630D"/>
    </inkml:brush>
  </inkml:definitions>
  <inkml:trace contextRef="#ctx0" brushRef="#br0">1 43 368,'0'0'5181,"21"-7"-3615,8-2-1127,1 1-1,0 2 1,0 1 0,50-3-1,-50 9-183,0 1 0,-1 2-1,1 1 1,-1 1 0,0 1-1,-1 2 1,1 1 0,-2 1-1,0 1 1,0 1 0,-1 2-1,38 28 1,133 117 843,-139-108-653,2-3 0,131 81 0,-186-127-1406,-11-7-1229,-12-9-2769,4-2-766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49.400"/>
    </inkml:context>
    <inkml:brush xml:id="br0">
      <inkml:brushProperty name="width" value="0.05" units="cm"/>
      <inkml:brushProperty name="height" value="0.05" units="cm"/>
      <inkml:brushProperty name="color" value="#004F8B"/>
    </inkml:brush>
  </inkml:definitions>
  <inkml:trace contextRef="#ctx0" brushRef="#br0">1 314 12966,'0'0'2116,"17"-10"-863,146-88-598,-128 75-702,0-2 0,-2-1 0,35-34 0,-68 59 46,6-4 21,-1 0-1,0-1 1,-1 1 0,0-1-1,1 0 1,-2 0-1,1-1 1,-1 1 0,5-12-1,-8 18 56,0 25-51,-32 374 3073,32-396-3199,0 0-1,-1-1 0,1 1 1,-1 0-1,0 0 1,0-1-1,0 1 0,0 0 1,0-1-1,0 1 1,-1-1-1,0 0 0,1 1 1,-1-1-1,0 0 1,0 0-1,0 0 0,0 0 1,0 0-1,-4 2 1,-1-1-205,0 0 0,0-1-1,0 0 1,0 0 0,0-1 0,-9 2 0,-13 2 609,152 0 3658,38-5-3115,-161 0-962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1.495"/>
    </inkml:context>
    <inkml:brush xml:id="br0">
      <inkml:brushProperty name="width" value="0.05" units="cm"/>
      <inkml:brushProperty name="height" value="0.05" units="cm"/>
      <inkml:brushProperty name="color" value="#004F8B"/>
    </inkml:brush>
  </inkml:definitions>
  <inkml:trace contextRef="#ctx0" brushRef="#br0">1 23 11701,'0'0'1788,"19"-1"-1511,76-6 168,44-4 1254,-53 8-5753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2.017"/>
    </inkml:context>
    <inkml:brush xml:id="br0">
      <inkml:brushProperty name="width" value="0.05" units="cm"/>
      <inkml:brushProperty name="height" value="0.05" units="cm"/>
      <inkml:brushProperty name="color" value="#004F8B"/>
    </inkml:brush>
  </inkml:definitions>
  <inkml:trace contextRef="#ctx0" brushRef="#br0">1 214 6243,'0'0'2892,"20"6"-1486,39 11 96,0-3 0,115 11 0,-36-24 256,-136-1-1717,0 0 0,0 0 0,0 0 0,-1-1 0,1 1 0,0-1 0,0 1 0,0-1-1,-1 0 1,1 1 0,0-1 0,-1 0 0,1 0 0,-1 0 0,1 0 0,-1 0 0,1-1 0,-1 1 0,0 0 0,0-1 0,2-1 0,-1-1 30,0 0 0,0 0 0,0 0 0,-1 0 0,1 0 0,-1-1 0,0 1 0,1-8 0,-1-2-15,0 0 0,-1 0 0,0 0 0,-5-26 0,3 34-84,0-1 1,0 1 0,0 0 0,-1 0 0,0 0 0,0 0 0,-1 1 0,0-1 0,0 1 0,0 0 0,0 0 0,-1 0 0,0 1 0,0-1 0,0 1 0,-1 0 0,1 1 0,-1-1 0,0 1 0,0 0 0,0 1 0,0-1 0,0 1 0,-1 1 0,1-1 0,-1 1 0,1 0 0,-1 0 0,1 1 0,-1 0 0,0 0 0,1 1 0,-1 0 0,1 0 0,-1 0 0,1 1 0,-1 0 0,1 0 0,0 0 0,0 1 0,0 0 0,0 0 0,1 1 0,-1 0 0,1 0 0,-7 6 0,3 0-65,1 0-1,0 0 1,0 1 0,1 0 0,0 0 0,1 0 0,1 1 0,-8 23 0,8-18-1148,1 0 0,1 0-1,-2 25 1,3-13-2081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3.714"/>
    </inkml:context>
    <inkml:brush xml:id="br0">
      <inkml:brushProperty name="width" value="0.05" units="cm"/>
      <inkml:brushProperty name="height" value="0.05" units="cm"/>
      <inkml:brushProperty name="color" value="#004F8B"/>
    </inkml:brush>
  </inkml:definitions>
  <inkml:trace contextRef="#ctx0" brushRef="#br0">1 1 9925,'0'0'2683,"22"1"-2133,377 31 3329,-192-20-2742,-206-12-1244,-31 5-6051,-8-5 1372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4.367"/>
    </inkml:context>
    <inkml:brush xml:id="br0">
      <inkml:brushProperty name="width" value="0.05" units="cm"/>
      <inkml:brushProperty name="height" value="0.05" units="cm"/>
      <inkml:brushProperty name="color" value="#004F8B"/>
    </inkml:brush>
  </inkml:definitions>
  <inkml:trace contextRef="#ctx0" brushRef="#br0">0 0 9540,'0'0'4533,"20"0"-4079,-8 0-421,279 13 2289,-256-7-2458,61 7 579,-33-9-3244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4.781"/>
    </inkml:context>
    <inkml:brush xml:id="br0">
      <inkml:brushProperty name="width" value="0.05" units="cm"/>
      <inkml:brushProperty name="height" value="0.05" units="cm"/>
      <inkml:brushProperty name="color" value="#004F8B"/>
    </inkml:brush>
  </inkml:definitions>
  <inkml:trace contextRef="#ctx0" brushRef="#br0">21 0 5410,'0'0'7028,"-20"136"-5892,20-86-303,0-5-305,0-4-224,0-4 160,0-9-464,10-3-48,-4-10-304,-2-4-1345,-2-8-928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5.124"/>
    </inkml:context>
    <inkml:brush xml:id="br0">
      <inkml:brushProperty name="width" value="0.05" units="cm"/>
      <inkml:brushProperty name="height" value="0.05" units="cm"/>
      <inkml:brushProperty name="color" value="#004F8B"/>
    </inkml:brush>
  </inkml:definitions>
  <inkml:trace contextRef="#ctx0" brushRef="#br0">0 299 10485,'18'-9'523,"37"-18"162,105-54-245,-135 67-410,0-1 0,-1-1 0,-1-1 0,25-24 0,-44 37 25,1-1 0,-1 1 1,0-1-1,0 0 0,0 0 0,-1 0 0,0 0 1,0-1-1,0 1 0,0-1 0,-1 0 0,3-11 302,-5 32-250,-3 40 953,-2-1-1,-2 0 1,-15 58 0,9-79-1773,12-32 305,0 1-1,0-1 1,0 1 0,-1-1 0,1 1-1,-1-1 1,1 0 0,-1 0-1,0 1 1,1-1 0,-1-1-1,0 1 1,0 0 0,0 0-1,-3 0 1,-15 3-3655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5.457"/>
    </inkml:context>
    <inkml:brush xml:id="br0">
      <inkml:brushProperty name="width" value="0.05" units="cm"/>
      <inkml:brushProperty name="height" value="0.05" units="cm"/>
      <inkml:brushProperty name="color" value="#004F8B"/>
    </inkml:brush>
  </inkml:definitions>
  <inkml:trace contextRef="#ctx0" brushRef="#br0">0 1 8036,'0'0'8676,"127"3"-8180,-92-3-128,-4 0-256,-4 2-112,-8-2 0,-5 2-576,-8 0-1121,-6 2-1408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7.296"/>
    </inkml:context>
    <inkml:brush xml:id="br0">
      <inkml:brushProperty name="width" value="0.05" units="cm"/>
      <inkml:brushProperty name="height" value="0.05" units="cm"/>
      <inkml:brushProperty name="color" value="#004F8B"/>
    </inkml:brush>
  </inkml:definitions>
  <inkml:trace contextRef="#ctx0" brushRef="#br0">0 32 13302,'0'0'2737,"122"0"-1632,-51 0-705,1 0 16,-1 0-272,-11 0-48,-6 0-80,-11 0-16,-12 0-64,-12-4-736,-15 0-529,-4 1-1056,-12-7-944,-28-1-6180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7.656"/>
    </inkml:context>
    <inkml:brush xml:id="br0">
      <inkml:brushProperty name="width" value="0.05" units="cm"/>
      <inkml:brushProperty name="height" value="0.05" units="cm"/>
      <inkml:brushProperty name="color" value="#004F8B"/>
    </inkml:brush>
  </inkml:definitions>
  <inkml:trace contextRef="#ctx0" brushRef="#br0">92 1 272,'0'0'13054,"-6"22"-11512,1-4-1295,-43 167 2157,37-136-1621,2 1 0,-3 59 0,12-101-709,-1 0 0,2-1 0,-1 1 1,1-1-1,0 1 0,0 0 0,1-1 0,4 11 1,-4-14-48,0 0 1,1 0-1,0-1 1,-1 1-1,1-1 1,1 0 0,-1 0-1,0 0 1,1 0-1,-1 0 1,1-1-1,0 1 1,0-1 0,0 0-1,0-1 1,5 3-1,8 1-90,1 0 0,1-1-1,-1 0 1,1-2 0,-1 0-1,1-1 1,-1-1 0,1-1 0,0 0-1,24-6 1,-40 6-157,-1 1 1,1-1-1,-1 0 0,0 0 1,1 0-1,-1 0 0,0-1 1,0 1-1,0-1 1,0 1-1,0-1 0,0 0 1,0 0-1,2-3 0,-3 3-217,1 0-1,-1 0 1,0 0-1,0-1 1,0 1-1,-1 0 1,1-1-1,-1 1 0,1-1 1,-1 1-1,0-1 1,0 1-1,0 0 1,0-1-1,0-2 1,-5-21-6278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1.557"/>
    </inkml:context>
    <inkml:brush xml:id="br0">
      <inkml:brushProperty name="width" value="0.05" units="cm"/>
      <inkml:brushProperty name="height" value="0.05" units="cm"/>
      <inkml:brushProperty name="color" value="#F6630D"/>
    </inkml:brush>
  </inkml:definitions>
  <inkml:trace contextRef="#ctx0" brushRef="#br0">1 1 6675,'0'0'1169,"21"17"-182,33 28-588,232 176 3825,-284-220-4193,33 27 285,-34-27-314,-1-1 1,1 1-1,0 0 1,-1 0-1,1 0 1,-1 0-1,1 0 1,-1 0-1,1-1 0,-1 1 1,0 0-1,1 0 1,-1 0-1,0 0 1,0 0-1,0 1 1,1-1-1,-1 0 1,0 0-1,-1 0 1,1 0-1,0 0 1,0 0-1,0 0 1,-1 0-1,1 0 1,0 0-1,-1 0 0,1 0 1,-1 0-1,1-1 1,-1 1-1,1 0 1,-1 0-1,0 0 1,1-1-1,-1 1 1,0 0-1,-1 0 1,-17 13-17,0-2 0,-1-1 0,0 0 0,0-1 0,-40 12 0,32-12-732,1 1 0,-48 27 1,66-31-3748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7.988"/>
    </inkml:context>
    <inkml:brush xml:id="br0">
      <inkml:brushProperty name="width" value="0.05" units="cm"/>
      <inkml:brushProperty name="height" value="0.05" units="cm"/>
      <inkml:brushProperty name="color" value="#004F8B"/>
    </inkml:brush>
  </inkml:definitions>
  <inkml:trace contextRef="#ctx0" brushRef="#br0">1 437 15175,'0'0'4386,"132"-6"-4322,-78-5-64,0-2-560,-2-2-2210,-6-9-3008</inkml:trace>
  <inkml:trace contextRef="#ctx0" brushRef="#br0" timeOffset="1">664 1 8212,'0'0'9012,"12"97"-8596,-10-49-416,-2 6-800,0-3-1665,-2-7-1409,-21-8-3522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8.321"/>
    </inkml:context>
    <inkml:brush xml:id="br0">
      <inkml:brushProperty name="width" value="0.05" units="cm"/>
      <inkml:brushProperty name="height" value="0.05" units="cm"/>
      <inkml:brushProperty name="color" value="#004F8B"/>
    </inkml:brush>
  </inkml:definitions>
  <inkml:trace contextRef="#ctx0" brushRef="#br0">0 78 9989,'0'0'5565,"24"10"-4338,78 33-491,-92-38-627,0-2 1,1 1-1,-1-2 0,1 1 0,0-1 0,0-1 0,0 0 0,0-1 1,0 0-1,0 0 0,14-3 0,-15 2 1,-5 0-161,-1 0 0,0 0 0,0-1 1,0 1-1,0-1 0,0 0 0,0 0 1,-1 0-1,1-1 0,0 1 0,-1-1 0,0 0 1,0 0-1,0 0 0,0 0 0,0 0 1,-1-1-1,1 1 0,-1-1 0,0 0 1,0 0-1,0 1 0,0-1 0,-1-1 1,0 1-1,0 0 0,0 0 0,0 0 0,-1-1 1,1 1-1,-1 0 0,0-1 0,-1 1 1,0-4-1,1 6-4,-1 0 1,1 1-1,-1-1 0,0 1 1,1-1-1,-1 1 0,0 0 1,0-1-1,0 1 0,0 0 1,0-1-1,-1 1 0,1 0 1,0 0-1,0 0 0,-1 0 1,1 0-1,-1 0 0,1 1 1,-1-1-1,1 0 0,-1 1 1,1-1-1,-1 1 0,1 0 1,-1-1-1,0 1 0,-2 0 1,-52-4-197,51 4 203,0 0 54,0 0-1,1 0 1,-1 1-1,0-1 0,0 1 1,1 0-1,-1 0 1,0 1-1,1-1 0,0 1 1,-1 0-1,1 0 1,0 1-1,-6 3 1,8-3 4,-1-1 0,1 1 1,-1 1-1,1-1 0,0 0 1,0 0-1,0 1 0,1-1 0,-1 1 1,1 0-1,0-1 0,0 1 1,0 0-1,0 0 0,1 0 1,0 0-1,-1-1 0,2 6 1,-1-1-209,-1-7-44,1 1-1,0-1 0,-1 1 0,1 0 1,0-1-1,0 1 0,0-1 0,1 1 0,-1 0 1,0-1-1,0 1 0,1-1 0,-1 1 1,1-1-1,0 1 0,-1-1 0,1 1 0,0-1 1,0 0-1,0 1 0,0-1 0,0 0 0,0 0 1,0 0-1,2 2 0,13-1-7312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9.063"/>
    </inkml:context>
    <inkml:brush xml:id="br0">
      <inkml:brushProperty name="width" value="0.05" units="cm"/>
      <inkml:brushProperty name="height" value="0.05" units="cm"/>
      <inkml:brushProperty name="color" value="#004F8B"/>
    </inkml:brush>
  </inkml:definitions>
  <inkml:trace contextRef="#ctx0" brushRef="#br0">150 1 4594,'0'0'4298,"-18"24"-2764,5-7-1267,1-3-15,1 1 0,0 0 1,2 0-1,-1 1 1,2 0-1,0 1 0,1 0 1,1 0-1,-6 26 1,0 41 1316,4 1 1,4 119-1,4-200-1534,0 12 101,1 0 0,0 0 0,2 0 0,-1 0 0,2 0 0,0-1 0,1 1 0,1-1 1,0 0-1,10 16 0,-12-24-197,1-1 1,-1 1-1,1-1 1,1 0 0,-1-1-1,1 1 1,0-1 0,0 0-1,12 7 1,-11-9-251,-1 0 0,0-1 0,1 1 1,0-1-1,0-1 0,-1 1 0,1-1 0,0 0 0,0-1 1,0 0-1,0 0 0,9-1 0,16-9-3608,-5-16-2396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9.457"/>
    </inkml:context>
    <inkml:brush xml:id="br0">
      <inkml:brushProperty name="width" value="0.05" units="cm"/>
      <inkml:brushProperty name="height" value="0.05" units="cm"/>
      <inkml:brushProperty name="color" value="#004F8B"/>
    </inkml:brush>
  </inkml:definitions>
  <inkml:trace contextRef="#ctx0" brushRef="#br0">1 59 12294,'0'0'2409,"4"21"-1764,20 76 653,3-1-1,43 99 1,-59-170-1178,-6-14-85,0 1 1,0-1-1,1 0 0,1 0 1,0 0-1,15 17 1,-21-27-31,-1-1-1,0 0 1,1 1-1,-1-1 1,0 0-1,1 1 1,-1-1 0,1 0-1,-1 0 1,0 1-1,1-1 1,-1 0-1,1 0 1,-1 0 0,1 0-1,-1 0 1,1 0-1,-1 1 1,1-1 0,-1 0-1,1 0 1,-1 0-1,1-1 1,-1 1-1,0 0 1,1 0 0,-1 0-1,1 0 1,-1 0-1,1 0 1,-1-1-1,1 1 1,-1 0 0,0 0-1,1-1 1,-1 1-1,1 0 1,-1-1 0,0 1-1,1 0 1,-1-1-1,0 1 1,0-1-1,1 1 1,-1 0 0,0-1-1,1 0 1,8-26 347,-7 20-278,61-244-149,-13 40 35,-49 206 7,1-1 1,0 1-1,0 0 1,0 1-1,1-1 0,-1 0 1,1 1-1,0-1 1,5-4-1,11-10-4753,-12 12 416,-3-2-2014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09:59.822"/>
    </inkml:context>
    <inkml:brush xml:id="br0">
      <inkml:brushProperty name="width" value="0.05" units="cm"/>
      <inkml:brushProperty name="height" value="0.05" units="cm"/>
      <inkml:brushProperty name="color" value="#004F8B"/>
    </inkml:brush>
  </inkml:definitions>
  <inkml:trace contextRef="#ctx0" brushRef="#br0">1 1 2513,'0'0'12822,"26"26"-11336,-6-5-1059,17 16 266,-1 2 1,-2 1 0,36 57-1,-42-49-403,-1 2-1,-3 0 1,-2 2-1,-2 1 0,-3 0 1,-2 1-1,-2 1 0,-3 0 1,-2 0-1,1 101 0,-9-140-299,-1 1-1,-1 0 0,-1-1 1,0 0-1,-1 1 0,-1-1 0,0-1 1,-1 1-1,-1-1 0,-14 24 1,7-17-652,-1-1 0,-1-1 0,-1 0 0,-1-1 0,-1-1 0,-22 17 0,34-31-258,0 2-439,3-1-2901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08.255"/>
    </inkml:context>
    <inkml:brush xml:id="br0">
      <inkml:brushProperty name="width" value="0.05" units="cm"/>
      <inkml:brushProperty name="height" value="0.05" units="cm"/>
      <inkml:brushProperty name="color" value="#004F8B"/>
    </inkml:brush>
  </inkml:definitions>
  <inkml:trace contextRef="#ctx0" brushRef="#br0">1 1926 5298,'0'0'4776,"11"-3"3043,-5-1-8107,51-64 599,4 2 0,131-109 0,-191 174-307,354-297 408,188-166 144,136-90 101,-640 523-620,78-49 140,-77 54-3,0-1 0,55-50 0,-79 55-137,-16 4-4991,-7 7 109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09"/>
    </inkml:context>
    <inkml:brush xml:id="br0">
      <inkml:brushProperty name="width" value="0.05" units="cm"/>
      <inkml:brushProperty name="height" value="0.05" units="cm"/>
      <inkml:brushProperty name="color" value="#004F8B"/>
    </inkml:brush>
  </inkml:definitions>
  <inkml:trace contextRef="#ctx0" brushRef="#br0">33 97 8004,'0'0'4279,"27"-15"-2257,327-44-448,-250 44-1350,-25 7-330,-77 45-313,-4 0 547,-1 0 0,-2 0 1,-1 0-1,-2-1 0,-2 0 1,-1 0-1,-1-1 0,-2-1 1,-27 47-1,-58 91 331,98-172-446,1 0-1,-1 1 1,1-1 0,-1 1 0,1-1-1,-1 0 1,0 1 0,1-1-1,-1 0 1,0 0 0,1 0 0,-1 1-1,0-1 1,1 0 0,-1 0-1,0 0 1,1 0 0,-1 0 0,0 0-1,1 0 1,-1-1 0,0 1 0,1 0-1,-1 0 1,0 0 0,1-1-1,-1 1 1,0 0 0,1-1 0,-1 1-1,1 0 1,-1-1 0,1 1-1,-1-1 1,1 1 0,-1-1 0,1 1-1,-1-2 1,-28-24-11,24 20-1,-142-155-122,15 14 55,130 145 216,1 2-486,0-1 1,1 0-1,-1 0 1,0 0-1,0 0 1,0 1-1,0-1 1,0 0-1,1 1 1,-1-1-1,-1 1 1,1-1 0,0 1-1,0 0 1,0-1-1,0 1 1,0 0-1,0 0 1,0 0-1,0-1 1,-1 1-1,0 1 1,-23-5-6257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16.532"/>
    </inkml:context>
    <inkml:brush xml:id="br0">
      <inkml:brushProperty name="width" value="0.05" units="cm"/>
      <inkml:brushProperty name="height" value="0.05" units="cm"/>
      <inkml:brushProperty name="color" value="#004F8B"/>
    </inkml:brush>
  </inkml:definitions>
  <inkml:trace contextRef="#ctx0" brushRef="#br0">0 577 7459,'0'0'4024,"7"2"-3475,2 0-387,-1 0-1,0 0 0,1-1 1,0 0-1,-1-1 0,1 0 1,-1 0-1,1-1 0,-1 0 1,1 0-1,-1-1 0,1 0 1,-1-1-1,0 0 0,0 0 1,0-1-1,-1 0 0,1 0 1,-1-1-1,9-7 0,4-4-83,-1 0 0,-1-2-1,-1 0 1,0-1 0,-2-1-1,0-1 1,-1 0 0,-1 0-1,-1-2 1,11-28 0,-4-1-44,-2 0 1,-3-1-1,12-87 1,-27 330 114,-36 146 126,27-292-1905,10-44 1496,0 1 1,0 0-1,-1 0 1,1-1-1,0 1 1,0 0-1,-1 0 1,1-1-1,-1 1 1,1 0-1,-1 0 1,1-1-1,-1 1 1,1-1-1,-1 1 1,1 0-1,-1-1 1,0 1-1,1-1 1,-1 0-1,0 1 1,1-1-1,-1 1 1,0-1-1,0 0 1,1 0-1,-1 1 1,0-1-1,0 0 1,0 0-1,1 0 1,-1 0-1,0 0 1,0 0-1,0 0 1,1 0-1,-1 0 1,0 0-1,0-1 1,0 1-1,1 0 1,-1-1-1,0 1 1,0 0-1,1-1 1,-1 1-1,0-1 1,1 1-1,-1-1 1,0 0 0,-3-3-158,0-1 0,1 1 0,0-1 0,-1 1 1,2-1-1,-1 0 0,1-1 0,0 1 1,0 0-1,0 0 0,0-1 0,1 1 1,-1-11-1,0-5 1246,0 0 0,3-29 0,-1 48-818,0 0 1,1 1-1,-1-1 1,1 1-1,0-1 1,0 1-1,-1-1 1,1 1-1,0-1 1,0 1-1,0 0 1,1-1-1,-1 1 1,0 0-1,0 0 1,1 0-1,-1 0 1,0 0-1,1 0 1,-1 0-1,1 1 1,-1-1-1,1 1 1,0-1-1,-1 1 1,1-1-1,0 1 1,-1 0-1,1 0 1,0 0-1,-1 0 1,1 0-1,2 0 1,3 0 118,0 0 1,0 1 0,0-1-1,0 1 1,0 1 0,0-1-1,7 4 1,-1 2 1,-1 0-1,1 1 1,-1 0-1,-1 1 1,0 0-1,0 1 1,-1 0-1,12 15 1,0 2-223,-2 1-1,23 41 1,-42-67-317,-5-66 241,1 46 81,2-1 0,0 0-1,1 0 1,1 0 0,5-29 0,-5 44-20,0 0 1,0 0-1,1 0 0,-1 0 0,1 0 0,0 0 0,0 1 1,1-1-1,-1 1 0,1-1 0,0 1 0,-1 0 1,1 0-1,1 0 0,-1 1 0,0-1 0,1 1 1,-1-1-1,1 1 0,0 0 0,0 1 0,0-1 1,0 1-1,0-1 0,0 1 0,0 1 0,0-1 0,0 0 1,1 1-1,3 0 0,-1 0-118,62-1-133,-64 2-320,-1 0 1,1-1-1,-1 1 1,0 1 0,0-1-1,0 1 1,8 3-1,4 7-6575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17.033"/>
    </inkml:context>
    <inkml:brush xml:id="br0">
      <inkml:brushProperty name="width" value="0.05" units="cm"/>
      <inkml:brushProperty name="height" value="0.05" units="cm"/>
      <inkml:brushProperty name="color" value="#004F8B"/>
    </inkml:brush>
  </inkml:definitions>
  <inkml:trace contextRef="#ctx0" brushRef="#br0">316 63 11429,'0'0'3847,"-18"-9"-3756,-58-29-51,68 35-36,0 0 0,0 1 0,0-1 0,-1 2 0,1-1 0,0 1 0,-1 1 0,1-1 0,-1 1 0,1 1 0,0 0 0,-11 2-1,8-2 18,6 0-8,0 1 1,1-1-1,-1 1 0,0 0 0,1 0 0,0 0 1,0 1-1,-1-1 0,1 1 0,1 0 1,-1 0-1,0 1 0,1-1 0,0 1 1,-1-1-1,2 1 0,-1 0 0,0 0 0,1 1 1,0-1-1,-1 0 0,2 1 0,-1 0 1,1-1-1,-1 1 0,1 0 0,0-1 1,0 7-1,0-5-3,1-1-1,-1 1 1,1-1 0,0 1-1,0-1 1,0 1 0,1-1 0,0 1-1,0-1 1,0 0 0,1 1 0,0-1-1,0 0 1,0 0 0,1 0-1,0 0 1,-1-1 0,2 1 0,-1-1-1,0 1 1,1-1 0,0 0 0,0-1-1,7 6 1,1-3 14,1-1 1,0 0-1,0-1 1,0-1-1,1 0 1,-1-1-1,1 0 0,-1-1 1,1 0-1,0-1 1,-1-1-1,19-3 1,-29 4-36,1-1 1,0 0 0,0-1-1,-1 1 1,1-1 0,-1 0 0,1 1-1,-1-2 1,1 1 0,-1 0-1,0-1 1,0 1 0,-1-1 0,1 0-1,0 0 1,-1 0 0,1 0-1,-1 0 1,0-1 0,0 1 0,-1-1-1,1 1 1,-1-1 0,0 0-1,1 0 1,-2 1 0,2-5 0,1-11-171,-1 0 1,0 0 0,-2 0-1,-1-21 1,1 37 134,0-2 63,-1 0-1,0 0 1,0 1-1,0-1 1,0 0-1,-1 1 1,0-1-1,0 1 1,0 0-1,-3-5 1,5 8 340,3 51-154,-3-45-192,0 0-1,-1 0 1,2-1 0,-1 1 0,1 0 0,-1 0 0,1-1 0,0 1 0,1-1-1,-1 1 1,1-1 0,0 1 0,4 5 0,-3-5-36,1 0-1,0 0 1,0 0 0,1 0 0,-1-1-1,1 0 1,0 0 0,0 0 0,0 0-1,1-1 1,0 0 0,-1 0-1,11 3 1,-9-4-671,1 0-1,-1-1 1,1 0-1,0 0 1,-1 0-1,15-2 1,3-2-3962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17.643"/>
    </inkml:context>
    <inkml:brush xml:id="br0">
      <inkml:brushProperty name="width" value="0.05" units="cm"/>
      <inkml:brushProperty name="height" value="0.05" units="cm"/>
      <inkml:brushProperty name="color" value="#004F8B"/>
    </inkml:brush>
  </inkml:definitions>
  <inkml:trace contextRef="#ctx0" brushRef="#br0">27 0 13302,'0'0'872,"9"19"-367,33 70 135,41 128 0,-79-204-605,43 174 212,-42-161-240,-2 0-1,0 0 0,-2 0 1,-1 0-1,-4 35 0,3-57-1,0-1-1,0 1 0,0-1 1,0 0-1,0 1 0,-1-1 0,1 0 1,-1 0-1,0 0 0,0 0 1,0-1-1,-1 1 0,1 0 1,-1-1-1,1 0 0,-1 1 0,0-1 1,0 0-1,0 0 0,0-1 1,0 1-1,0-1 0,0 1 0,-1-1 1,1 0-1,0 0 0,-1-1 1,1 1-1,-1-1 0,-3 1 0,2-1 7,0 1 0,0-1 0,1-1-1,-1 1 1,0 0 0,0-1-1,0 0 1,1 0 0,-1-1-1,1 1 1,-1-1 0,1 0-1,-1 0 1,1-1 0,0 1-1,0-1 1,0 0 0,0 0 0,1 0-1,-1-1 1,-4-5 0,2-1-45,1-1 1,-1 0 0,2-1 0,0 1-1,0-1 1,1 0 0,0 0 0,1 0-1,1 0 1,0-1 0,0 1 0,1 0-1,3-20 1,-2 20 32,0 1 0,1 0-1,1 0 1,0 1 0,0-1 0,1 1-1,1-1 1,0 1 0,0 0 0,1 1-1,0-1 1,0 1 0,1 1 0,0-1-1,10-8 1,1 5 65,0 1-1,0 1 1,1 0 0,1 1-1,0 2 1,0 0 0,0 1-1,21-4 1,-17 5 53,-1-1 1,0-2-1,0 0 1,-1-1-1,40-23 1,-59 30-81,0 0 0,0-1 0,0 1 0,-1-1 0,1 0 0,-1 0 0,1 0 0,-1 0 0,0 0 0,0 0 0,0 0 0,-1-1 1,1 1-1,-1-1 0,0 1 0,0-1 0,0 0 0,0 1 0,-1-1 0,1 0 0,-1 0 0,0 0 0,0 1 0,0-1 0,-1 0 0,1 0 0,-1 1 0,0-1 0,0 0 0,0 1 0,-4-7 0,3 4-43,-1 1 1,0 1-1,0-1 0,0 0 0,-1 1 0,1-1 0,-1 1 0,0 0 1,0 0-1,0 1 0,-1-1 0,0 1 0,1 0 0,-1 0 0,0 0 1,0 1-1,-1 0 0,1 0 0,0 0 0,-1 1 0,-5-2 0,8 3 2,0 0-1,0 0 0,0 0 0,0 0 0,0 0 0,0 1 0,0-1 0,0 1 0,0 0 0,0 0 0,0 0 0,1 0 0,-1 0 1,0 1-1,1-1 0,-1 1 0,1 0 0,-1-1 0,-2 5 0,1-2 3,1-1 0,0 2 0,1-1 1,-1 0-1,1 1 0,0-1 0,0 1 0,0-1 0,0 1 0,1 0 1,-1 6-1,0-5 5,1 1 1,0 0-1,1 0 1,0 0-1,0-1 0,0 1 1,1 0-1,0 0 1,0 0-1,1-1 1,0 1-1,0-1 1,0 1-1,1-1 0,0 0 1,0 0-1,7 9 1,-3-8-61,0 0 0,0-1-1,1 0 1,0-1 0,0 1 0,0-2 0,16 8 0,-18-9-981,1-1 1,0 0 0,-1-1-1,1 1 1,0-1 0,11 0 0,-1-1-9187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2.122"/>
    </inkml:context>
    <inkml:brush xml:id="br0">
      <inkml:brushProperty name="width" value="0.05" units="cm"/>
      <inkml:brushProperty name="height" value="0.05" units="cm"/>
      <inkml:brushProperty name="color" value="#F6630D"/>
    </inkml:brush>
  </inkml:definitions>
  <inkml:trace contextRef="#ctx0" brushRef="#br0">466 0 3201,'0'0'3962,"9"21"-2526,-7-18-1383,13 31 549,-1-1 1,-1 2-1,-3 0 1,9 42-1,-14-35-105,-1 1 1,-2-1-1,-2 1 1,-8 61-1,4-79-422,-1 1 0,-1 0 0,-2-1 0,0 0 0,-2-1 0,-1 0 0,-1-1 0,-21 33-1,11-25-38,-2-1 0,-1-1-1,-2-2 1,-39 34 0,-130 84-304,113-86-115,80-57-344,-5 3 1534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17.986"/>
    </inkml:context>
    <inkml:brush xml:id="br0">
      <inkml:brushProperty name="width" value="0.05" units="cm"/>
      <inkml:brushProperty name="height" value="0.05" units="cm"/>
      <inkml:brushProperty name="color" value="#004F8B"/>
    </inkml:brush>
  </inkml:definitions>
  <inkml:trace contextRef="#ctx0" brushRef="#br0">0 0 15399,'0'0'1937,"93"23"-8356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18.319"/>
    </inkml:context>
    <inkml:brush xml:id="br0">
      <inkml:brushProperty name="width" value="0.05" units="cm"/>
      <inkml:brushProperty name="height" value="0.05" units="cm"/>
      <inkml:brushProperty name="color" value="#004F8B"/>
    </inkml:brush>
  </inkml:definitions>
  <inkml:trace contextRef="#ctx0" brushRef="#br0">9 0 10869,'0'0'5723,"-1"19"-5558,-2 30-149,0 3 246,2 0 1,8 75-1,-6-114-232,0 0-1,2 0 0,-1-1 0,2 1 0,0-1 0,0 1 1,1-1-1,1-1 0,0 1 0,0-1 0,1 0 0,0 0 0,1-1 1,1 0-1,17 17 0,-22-25-47,-1 0 1,0 0-1,0 0 0,1 0 1,0 0-1,-1-1 0,1 1 1,0-1-1,-1 0 0,1 0 1,0 0-1,0-1 1,0 1-1,0-1 0,0 0 1,0 0-1,0-1 0,0 1 1,0-1-1,-1 0 0,1 0 1,0 0-1,0 0 0,-1-1 1,1 1-1,6-5 0,6-5-231,-1 0 0,0-1-1,-1 0 1,20-23-1,7-5-259,-34 34 591,1-1 0,-1 2 0,1-1 0,1 1 0,-1 1-1,1-1 1,0 1 0,0 1 0,0 0 0,0 0 0,1 1 0,-1 0 0,1 0 0,0 1 0,-1 1 0,13 0 0,-19 0 0,0 1 1,-1 0 0,1 1 0,0-1 0,0 0 0,-1 1-1,1-1 1,-1 1 0,0 0 0,1 0 0,-1 0 0,0 0-1,0 0 1,0 1 0,0-1 0,-1 0 0,1 1 0,-1 0-1,1-1 1,-1 1 0,0 0 0,0-1 0,0 1-1,1 6 1,2 6 143,0 1 0,-1 0 0,2 19 0,-5-32-231,1 1-1,-1-1 1,0 0 0,1 1-1,-1-1 1,-1 0-1,1 0 1,0 1 0,-1-1-1,0 0 1,0 0-1,0 1 1,0-1 0,0 0-1,-1 0 1,-3 5 0,2-6-150,1 0 1,-1 0 0,-1 0 0,1-1-1,0 1 1,0-1 0,-1 0 0,1 0 0,0 0-1,-1-1 1,1 1 0,-1-1 0,1 0 0,-1 0-1,1 0 1,-5 0 0,-32-4-3106,-9-13-1532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18.659"/>
    </inkml:context>
    <inkml:brush xml:id="br0">
      <inkml:brushProperty name="width" value="0.05" units="cm"/>
      <inkml:brushProperty name="height" value="0.05" units="cm"/>
      <inkml:brushProperty name="color" value="#004F8B"/>
    </inkml:brush>
  </inkml:definitions>
  <inkml:trace contextRef="#ctx0" brushRef="#br0">1 16 15255,'0'0'2113,"110"-13"-400,-50 13-1153,8-2-80,5 2-112,-9 0-176,-12 0-176,-13 0-32,-14 0-176,-15 0-1440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19.547"/>
    </inkml:context>
    <inkml:brush xml:id="br0">
      <inkml:brushProperty name="width" value="0.05" units="cm"/>
      <inkml:brushProperty name="height" value="0.05" units="cm"/>
      <inkml:brushProperty name="color" value="#004F8B"/>
    </inkml:brush>
  </inkml:definitions>
  <inkml:trace contextRef="#ctx0" brushRef="#br0">348 251 12438,'0'0'3887,"7"-14"-3652,21-49 175,-27 60-389,0 0-1,0 0 1,0 0-1,-1 0 0,1 0 1,-1-1-1,0 1 0,0 0 1,0 0-1,0-1 1,0 1-1,-1 0 0,0 0 1,1 0-1,-1 0 0,0-1 1,-1 1-1,1 1 0,0-1 1,-1 0-1,0 0 1,0 0-1,1 1 0,-2-1 1,1 1-1,0-1 0,0 1 1,-1 0-1,1 0 1,-1 0-1,-5-2 0,-1-2-39,-1 1 1,0 0-1,0 1 0,0 0 0,0 0 1,-1 1-1,-13-2 0,10 3 7,0 1 1,-1 0-1,1 0 0,-1 2 1,1 0-1,0 0 0,-1 1 0,1 1 1,-17 6-1,25-8 8,1 1-1,0 1 0,0-1 1,-1 1-1,2 0 1,-1 0-1,0 0 1,1 1-1,-1 0 0,1 0 1,0 0-1,0 0 1,1 1-1,-1-1 1,1 1-1,0 0 1,0 0-1,1 0 0,-1 0 1,1 1-1,0-1 1,1 0-1,-1 1 1,1 0-1,0-1 0,0 8 1,1-9 5,-1 1-1,1-1 1,0 0 0,1 1 0,-1-1 0,1 1-1,0-1 1,0 1 0,0-1 0,0 0-1,1 0 1,0 0 0,0 0 0,0 0 0,5 6-1,-3-6 25,0 0-1,0 0 1,0 0-1,1-1 1,0 0-1,-1 0 1,1 0-1,0 0 1,1-1-1,-1 0 1,0 0-1,8 1 1,-1 1 54,1-2 0,-1 0 0,1 0 1,-1-1-1,1 0 0,-1-1 1,1-1-1,-1 0 0,1 0 0,22-7 1,-29 6-87,0 0 1,0-1-1,0 1 1,0-1-1,-1 0 1,1-1 0,-1 1-1,0-1 1,0 0-1,0 0 1,-1-1 0,0 0-1,1 1 1,-2-1-1,1-1 1,0 1-1,-1 0 1,0-1 0,0 0-1,-1 0 1,0 0-1,0 0 1,2-8-1,0-27-677,-3 39 652,-1 0 0,0 1 0,0-1-1,0 0 1,0 0 0,0 0 0,0 0-1,-1 1 1,1-1 0,-1 0 0,1 0-1,-1 1 1,0-1 0,1 0 0,-1 1-1,0-1 1,0 0 0,-2-1 0,-2 53-219,6-45 259,-1 1 0,1-1 0,0 1 0,0-1 0,0 0 0,1 1-1,0-1 1,0 0 0,1 0 0,-1-1 0,1 1 0,0 0 0,0-1 0,0 1 0,1-1 0,0 0 0,0 0 0,0-1-1,0 1 1,0-1 0,1 0 0,-1 0 0,1 0 0,9 3 0,-3-1 15,1 0-1,0-1 1,0-1 0,0 0 0,0-1-1,0 0 1,1 0 0,-1-2 0,1 1-1,14-3 1,-22 1-93,0 0 0,0 0 0,0-1-1,0 0 1,-1 0 0,1 0 0,0-1 0,-1 1-1,0-1 1,0 0 0,0-1 0,0 1 0,0-1-1,-1 1 1,1-1 0,-1 0 0,0 0 0,0-1 0,0 1-1,-1-1 1,0 1 0,0-1 0,0 0 0,0 0-1,1-7 1,2-8-728,0 0 1,-1 0-1,-2-1 1,1-39-1,-4 42 81,3-9 2287,-1 26-1481,-1 0 0,1 0 1,0 0-1,0 0 0,0 1 0,-1-1 1,1 0-1,0 1 0,0-1 0,0 1 1,0-1-1,0 1 0,0-1 0,0 1 1,1 0-1,-1-1 0,0 1 0,0 0 1,0 0-1,0 0 0,0 0 0,0 0 0,0 0 1,2 0-1,8 1 28,0 1-1,0-1 1,0 2-1,0 0 1,-1 0 0,1 0-1,15 9 1,73 43 723,-81-44-714,-5-4-29,7 5-7,-1 0 0,22 18 0,-37-27-90,-1 0 0,1 0-1,-1 0 1,0 0 0,0 1 0,0 0 0,0-1-1,0 1 1,-1 0 0,0 0 0,0 1 0,0-1-1,0 0 1,-1 1 0,0-1 0,0 1 0,1 6-1,-2-9-6,-1-1-1,1 1 0,-1 0 1,1 0-1,-1-1 0,0 1 1,0 0-1,0-1 0,0 1 1,0-1-1,0 1 0,0-1 1,-1 0-1,1 1 1,0-1-1,-1 0 0,1 0 1,-1 0-1,1 0 0,-1 0 1,0 0-1,1-1 0,-1 1 1,0 0-1,0-1 0,-2 1 1,-53 10 2,54-10-5,-23 2-512,0-1 0,0-1 0,0-1 1,-40-5-1,64 5 413,1 0 0,-1-1 0,0 1-1,1-1 1,-1 1 0,0-1 0,1 0 0,-1 0 0,1 1 0,-1-1 0,1 0 0,0 0 0,-1-1 0,1 1 0,0 0 0,0 0 0,0-1 0,0 1-1,0 0 1,0-1 0,0 1 0,0-1 0,0 1 0,0-4 0,-1-15-2900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0.468"/>
    </inkml:context>
    <inkml:brush xml:id="br0">
      <inkml:brushProperty name="width" value="0.05" units="cm"/>
      <inkml:brushProperty name="height" value="0.05" units="cm"/>
      <inkml:brushProperty name="color" value="#004F8B"/>
    </inkml:brush>
  </inkml:definitions>
  <inkml:trace contextRef="#ctx0" brushRef="#br0">300 34 10277,'0'0'3391,"-18"-6"-2938,-57-16-165,69 20-217,0 1 0,-1 0-1,1 0 1,0 1-1,-1 0 1,1 0 0,-1 1-1,1-1 1,0 1 0,-1 1-1,1-1 1,0 1-1,0 0 1,0 0 0,0 1-1,0 0 1,0 0 0,1 0-1,0 1 1,-1 0-1,1 0 1,-8 8 0,7-5 0,0 0 1,0 0-1,1 0 1,0 1-1,0 0 1,1 0-1,0 0 1,1 0-1,-1 1 1,2 0-1,-1-1 0,1 1 1,-2 17-1,3-20-49,1-1 0,-1 0 0,1 0-1,0 1 1,0-1 0,1 0-1,-1 0 1,1 1 0,0-1-1,1 0 1,-1 0 0,1 0-1,0 0 1,1 0 0,-1-1-1,1 1 1,-1-1 0,2 1 0,-1-1-1,0 0 1,1 0 0,-1 0-1,1-1 1,0 1 0,1-1-1,-1 0 1,0 0 0,1-1-1,0 1 1,7 2 0,12 6 68,0-2 0,0 0 0,1-1 0,0-2 0,0-1 1,36 4-1,-16-6-19,0-1 1,82-8-1,-117 5-61,0-1 0,-1 0 0,1 0-1,0-1 1,-1 0 0,0-1 0,0 0-1,0-1 1,0 1 0,15-13 0,-19 13 4,0 0 1,-1 0 0,0 0 0,0-1 0,0 1 0,-1-1 0,1 0 0,-1 0-1,0-1 1,-1 1 0,1-1 0,-1 1 0,0-1 0,-1 0 0,1 0-1,-1 1 1,0-1 0,0-12 0,-1 14-1,1 0 1,-1 0-1,0-1 0,-1 1 1,1 0-1,-1 0 0,0 0 1,0 0-1,0 0 0,0 0 1,-1 0-1,1 0 1,-1 1-1,0-1 0,0 0 1,-1 1-1,1 0 0,-1-1 1,1 1-1,-1 0 0,0 0 1,0 1-1,-1-1 0,1 1 1,-1-1-1,1 1 0,-1 0 1,1 0-1,-1 1 0,0-1 1,0 1-1,0 0 1,0 0-1,0 0 0,0 0 1,-5 0-1,2 0-31,1 1 0,-1-1 0,1 1 0,-1 0-1,1 1 1,-1-1 0,1 1 0,-1 1 0,1-1 0,-12 5 0,16-4 3,-1-1 1,1 1-1,-1 0 0,1 0 1,0 0-1,-1 0 1,1 0-1,0 1 0,1-1 1,-1 1-1,0-1 1,1 1-1,-1 0 0,1-1 1,0 1-1,0 0 1,0 0-1,0 0 0,0 0 1,1 0-1,0 0 1,-1 0-1,1 0 1,0 0-1,1 3 0,-1-1 8,0 0-1,0-1 0,1 1 0,0 0 0,0-1 0,0 1 1,1 0-1,-1-1 0,1 0 0,0 1 0,1-1 1,-1 0-1,1 0 0,-1 0 0,6 5 0,-2-3 21,0-1-1,1 1 1,0-1 0,0 0-1,0-1 1,0 1-1,1-1 1,8 3 0,6 0 22,1 0 1,-1-1 0,1-2 0,0 0 0,36 1 0,-54-5-42,8 1-64,1 0 0,-1-1 0,1-1 0,-1 0 0,0-1 0,16-4 0,-26 5 33,0 0-1,1-1 0,-1 0 0,0 1 0,0-1 0,0 0 0,0-1 0,-1 1 0,1 0 0,-1-1 0,1 1 1,-1-1-1,0 0 0,0 0 0,0 0 0,0 0 0,-1 0 0,1 0 0,-1 0 0,0-1 0,1 1 0,-2-1 1,1 1-1,0-1 0,-1 1 0,1-1 0,-1 1 0,-1-5 0,2 1 1,0 0 0,-1 0-1,0 0 1,-1 0 0,0 0 0,0 0 0,0 0-1,-1 0 1,0 1 0,0-1 0,-1 0 0,1 1-1,-2 0 1,1 0 0,-1 0 0,0 0 0,0 0-1,0 1 1,-1-1 0,-6-5 0,10 10 428,4 38-798,0-29 415,0-1-1,0 0 1,1 1 0,0-1-1,1-1 1,0 1-1,0-1 1,0 0-1,1 0 1,0 0-1,0-1 1,0 1-1,1-2 1,-1 1 0,1-1-1,0 0 1,1 0-1,10 3 1,-5-2 18,1 0 1,-1-1-1,1-1 1,0 0-1,0-1 1,0 0-1,1-1 1,-1-1-1,28-3 1,-36 2-102,0-1 0,0 0 0,-1 0-1,1 0 1,0-1 0,-1 0 0,1 0 0,-1 0 0,0 0 0,0-1-1,-1 0 1,1 0 0,-1-1 0,1 1 0,-1-1 0,-1 0 0,1 0 0,-1 0-1,3-7 1,-2 5-162,0 0 0,-1 0 1,0 0-1,-1-1 0,0 0 0,0 1 0,-1-1 0,1 0 0,-2 0 0,1 0 0,-1 0 1,0 1-1,-1-1 0,-2-13 0,-3 10 1239,3 21 556,0 21-760,4-23-771,-1 0 0,1 0 0,0-1 0,1 1 0,0 0 0,0-1-1,1 1 1,0-1 0,0 0 0,0 1 0,1-2 0,0 1-1,1 0 1,0-1 0,0 0 0,0 0 0,10 9 0,-8-10-500,-1 0 0,1 0 0,0-1 0,0 1 0,1-2 0,-1 1 0,1-1 0,0 0 0,0-1 0,14 3 0,18-3-5456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0.874"/>
    </inkml:context>
    <inkml:brush xml:id="br0">
      <inkml:brushProperty name="width" value="0.05" units="cm"/>
      <inkml:brushProperty name="height" value="0.05" units="cm"/>
      <inkml:brushProperty name="color" value="#004F8B"/>
    </inkml:brush>
  </inkml:definitions>
  <inkml:trace contextRef="#ctx0" brushRef="#br0">181 1 14503,'0'0'1616,"7"21"-1199,17 68-206,34 109 197,-27-138-376,-31-59-222,-2-9-802,-2 0 536,-1 1 0,0 0 0,0 0 0,-1 0 1,0 0-1,0 1 0,-1 0 0,1 0 0,-1 1 0,-1 0 1,-13-8-1,4 4 143,-1 0 0,0 1 0,0 1 0,-24-6-1,37 11 541,1 1-1,-1 0 0,1 0 1,-1 0-1,1 1 0,-1 0 0,0 0 1,1 0-1,-1 0 0,1 1 1,-1-1-1,0 1 0,-6 3 0,9-3-76,0 1 0,0-1 0,0 1 0,0 0-1,0 0 1,0 0 0,0 0 0,1 0 0,-1 0-1,1 1 1,0-1 0,0 0 0,-1 1 0,1-1-1,1 1 1,-1-1 0,0 1 0,1-1 0,-1 1-1,1 0 1,0-1 0,0 1 0,0 4 0,0-2-20,0-1 0,0 1 0,0 0 0,0-1 0,1 1 0,0 0 0,0-1 0,0 1 0,1-1 0,-1 0 0,1 1 0,0-1 0,1 0 0,3 6 0,0-4-46,-1 0 0,1-1 0,1 0 0,-1 0 0,1 0 0,0-1 0,13 7 0,-2-3-132,0 0 1,0-2-1,1 0 1,-1-1-1,1-1 0,28 3 1,61-2-4641,-37-5-1619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1.718"/>
    </inkml:context>
    <inkml:brush xml:id="br0">
      <inkml:brushProperty name="width" value="0.05" units="cm"/>
      <inkml:brushProperty name="height" value="0.05" units="cm"/>
      <inkml:brushProperty name="color" value="#004F8B"/>
    </inkml:brush>
  </inkml:definitions>
  <inkml:trace contextRef="#ctx0" brushRef="#br0">454 237 12230,'0'0'6285,"-14"-12"-5989,0 0-246,10 7-43,-1 0 1,-1 1 0,1-1 0,-1 1-1,1 0 1,-1 1 0,0-1 0,-1 1-1,1 0 1,0 1 0,-1-1-1,0 1 1,1 1 0,-15-3 0,17 4-13,-139-6-39,127 6 28,1 1-1,-1 0 0,1 1 1,0 1-1,0 1 1,0 0-1,-16 7 0,29-10 9,0-1 0,0 1 0,0 0-1,0 0 1,0 0 0,0 0 0,0 0-1,1 0 1,-1 0 0,0 0 0,1 1 0,-1-1-1,1 1 1,0-1 0,-1 1 0,1 0-1,0-1 1,0 1 0,0 0 0,0 0 0,0 0-1,0 0 1,1 0 0,-1 0 0,0 0-1,1 0 1,0 0 0,0 0 0,-1 0-1,1 0 1,0 0 0,1 0 0,-1 0 0,0 0-1,1 1 1,-1-1 0,1 0 0,-1 0-1,2 2 1,1 1 10,1 0 0,-1 0 0,1 0 0,-1-1 0,1 1 0,1-1 0,-1 0 0,1 0-1,-1-1 1,1 1 0,0-1 0,9 4 0,8 1-54,-1-2 0,1 0 0,1-1 0,-1-1 0,1-2 1,0 0-1,-1-1 0,24-2 0,-42 1 18,1 0-10,1 0 1,-1 0 0,0-1 0,0 1 0,0-1 0,0 0 0,0-1 0,0 1 0,0-1 0,-1 0 0,1 0 0,-1 0-1,1-1 1,-1 0 0,0 0 0,0 0 0,0 0 0,0-1 0,0 1 0,3-5 0,-3 1-29,0 1 0,-1-1 0,1 0 0,-1 0 0,-1 0 0,1-1 0,-1 1 0,-1-1 0,1 1 0,-1-1 0,-1 1 0,0-14 0,0 15 62,1 2 19,-1 0 0,1 1 1,-1-1-1,-1 0 0,1 1 0,0-1 0,-1 1 0,0-1 0,0 0 0,0 1 0,0-1 0,0 1 0,-1 0 0,1 0 0,-1-1 0,0 1 0,0 0 0,-4-4 0,6 46 685,3-32-676,0 0 1,1 0-1,-1-1 0,1 1 1,1-1-1,-1 0 0,1 0 1,0 0-1,0-1 0,0 0 0,1 0 1,0 0-1,0-1 0,0 0 1,1 0-1,0 0 0,-1-1 1,14 4-1,-2-1 18,0 0-1,1-2 1,0 0 0,0-1-1,0-1 1,23-1 0,-39-1-74,0-1 0,0 1 0,0-1 0,0 1 0,0-1 0,0 0 1,0 0-1,0 0 0,0-1 0,-1 1 0,1-1 0,-1 1 0,1-1 0,-1 0 0,1 0 1,-1 0-1,0 0 0,0-1 0,0 1 0,0-1 0,0 1 0,-1-1 0,1 1 1,-1-1-1,0 0 0,0 0 0,0 0 0,0 0 0,0 0 0,0 0 0,0-5 0,1-2-90,-1-1-1,0 0 0,-1 0 0,-1-18 1,1 28 492,1 5-344,-1 0 0,1-1-1,0 1 1,0 0 0,0 0-1,1-1 1,-1 1 0,1-1 0,0 0-1,0 1 1,0-1 0,0 0-1,1 0 1,-1 0 0,1 0-1,0-1 1,-1 1 0,1-1-1,1 1 1,-1-1 0,0 0-1,0 0 1,1-1 0,-1 1 0,1-1-1,0 0 1,-1 1 0,7 0-1,4 1 20,1 0-1,0 0 1,0-1-1,-1-1 1,1 0-1,19-3 1,-27 1-180,-1 0 0,1-1 1,0 0-1,-1 0 1,0-1-1,1 0 0,-1 0 1,0 0-1,0-1 0,-1 0 1,1 0-1,-1 0 0,0-1 1,0 1-1,0-1 0,0-1 1,-1 1-1,0-1 1,0 1-1,3-9 0,0 2 75,-2 0-1,1 0 0,-1-1 1,-1 1-1,-1-1 0,1 0 0,-2 0 1,0-1-1,1-20 1428,-3 45 226,-3 47-1123,1-34-198,1 0-1,1 0 1,4 31-1,-3-49-455,0 0 0,0 0 0,1 0 0,0 0 0,0-1-1,0 1 1,1 0 0,0-1 0,0 0 0,0 0 0,1 0-1,0 0 1,-1 0 0,2-1 0,-1 1 0,1-1-1,9 7 1,11-2-4428,1-7-4989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2.157"/>
    </inkml:context>
    <inkml:brush xml:id="br0">
      <inkml:brushProperty name="width" value="0.05" units="cm"/>
      <inkml:brushProperty name="height" value="0.05" units="cm"/>
      <inkml:brushProperty name="color" value="#004F8B"/>
    </inkml:brush>
  </inkml:definitions>
  <inkml:trace contextRef="#ctx0" brushRef="#br0">4 1 9124,'0'0'8439,"1"10"-8261,-2 156-409,-2-97 305,7 81 1,-4-146-112,0 0 1,1-1 0,-1 1-1,1-1 1,0 1 0,-1-1 0,1 1-1,1-1 1,-1 1 0,1-1-1,-1 0 1,1 0 0,0 0-1,0 0 1,0 0 0,0 0-1,1-1 1,-1 1 0,1 0-1,0-1 1,-1 0 0,1 0-1,0 0 1,1 0 0,4 2 0,-3-3-108,1 0 0,-1 0 0,0-1 0,1 0 1,-1 0-1,1 0 0,-1-1 0,0 0 1,1 0-1,-1 0 0,0-1 0,0 0 1,0 1-1,0-2 0,0 1 0,7-5 1,25-14-501,2 1 0,42-15 1,-68 30 975,-1 1 1,0 1 0,1 0 0,0 1-1,-1 0 1,1 1 0,0 0 0,0 1-1,0 0 1,0 1 0,19 4 0,-29-4-243,0 0 1,-1 1 0,1-1-1,-1 0 1,1 1 0,-1 0-1,0-1 1,1 1 0,-1 0-1,0 0 1,0 1 0,0-1-1,-1 0 1,1 0 0,0 1-1,-1-1 1,0 1 0,1 0-1,-1-1 1,0 1 0,0 0-1,-1 0 1,1-1 0,0 1-1,-1 4 1,2 8 129,-1-1 0,-1 1-1,-2 22 1,2-37-217,0 4-2,-1 0-1,0 0 1,0-1 0,0 1 0,0 0 0,-1-1 0,1 1 0,-1-1 0,0 0 0,0 1 0,0-1 0,-1 0-1,1 0 1,-1 0 0,0 0 0,0-1 0,0 1 0,0-1 0,0 0 0,0 0 0,-1 0 0,1 0 0,-7 2 0,3-1-402,0-1 1,0 1 0,-1-2 0,1 1 0,-9 0 0,-34-5-5911,15-11-1482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2.517"/>
    </inkml:context>
    <inkml:brush xml:id="br0">
      <inkml:brushProperty name="width" value="0.05" units="cm"/>
      <inkml:brushProperty name="height" value="0.05" units="cm"/>
      <inkml:brushProperty name="color" value="#004F8B"/>
    </inkml:brush>
  </inkml:definitions>
  <inkml:trace contextRef="#ctx0" brushRef="#br0">0 1 15959,'0'0'3260,"18"0"-1992,513 5 154,-538-5-6661,-11 0 2543,15 0 885,-25 0-8239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4.166"/>
    </inkml:context>
    <inkml:brush xml:id="br0">
      <inkml:brushProperty name="width" value="0.05" units="cm"/>
      <inkml:brushProperty name="height" value="0.05" units="cm"/>
      <inkml:brushProperty name="color" value="#004F8B"/>
    </inkml:brush>
  </inkml:definitions>
  <inkml:trace contextRef="#ctx0" brushRef="#br0">4 482 9828,'0'0'1473,"-1"5"-1307,1-3-28,-2 13-235,1-12 488,1-9 876,3-31-1055,1 0 0,2 1 1,12-41-1,-2 6-285,-12 42 65,-3 22 38,-1 0 1,1 0-1,0 1 1,1-1-1,0 0 1,0 1-1,0-1 1,1 1-1,6-12 1,-8 18-21,-1 0 0,0 0 0,0-1 0,1 1 0,-1 0 1,0 0-1,1 0 0,-1 0 0,0 0 0,1 0 1,-1 0-1,0-1 0,1 1 0,-1 0 0,0 0 1,1 0-1,-1 1 0,0-1 0,1 0 0,-1 0 1,0 0-1,1 0 0,-1 0 0,0 0 0,1 0 0,-1 1 1,0-1-1,1 0 0,-1 0 0,0 0 0,0 1 1,1-1-1,-1 0 0,0 0 0,0 1 0,0-1 1,1 0-1,-1 0 0,0 1 0,0-1 0,0 0 1,1 1-1,9 17-34,-8-15 66,17 30 294,1-1 1,2-2-1,25 30 1,-39-52-253,-1 1 0,1-1 0,0-1 1,1 0-1,0 0 0,0-1 0,0 0 0,1 0 1,0-1-1,0 0 0,0-1 0,1 0 0,0-1 1,21 5-1,-31-9-47,1 1 0,-1-1 0,0 1 0,1-1 0,-1 1 0,0-1 0,1 0 0,-1 1 0,0-1 0,0 0 0,0 0 0,0 0 0,0 0-1,0 0 1,0 0 0,0 0 0,0 0 0,0-1 0,0 1 0,-1 0 0,1 0 0,-1-1 0,1 1 0,-1-1 0,1 1 0,-1 0 0,0-1 0,1 1 0,-1-2 0,9-56 1312,-7 44-1203,5-79-1482,-6 69 330,0 1 1,2-1-1,0 1 0,2 0 0,1 0 0,9-25 0,-8 36-5243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2.609"/>
    </inkml:context>
    <inkml:brush xml:id="br0">
      <inkml:brushProperty name="width" value="0.05" units="cm"/>
      <inkml:brushProperty name="height" value="0.05" units="cm"/>
      <inkml:brushProperty name="color" value="#F6630D"/>
    </inkml:brush>
  </inkml:definitions>
  <inkml:trace contextRef="#ctx0" brushRef="#br0">152 0 912,'0'0'4685,"-10"16"-3794,-13 31 51,2 0 0,-23 74 0,27-64-86,-19 72 1062,36-128-1896,1 0 0,-1 0-1,0 0 1,1-1 0,-1 1-1,1 0 1,-1 0 0,1 0-1,-1 0 1,1 0 0,-1-1-1,1 1 1,0 0 0,0-1-1,-1 1 1,1 0 0,0-1-1,0 1 1,0-1 0,0 1-1,0-1 1,-1 0 0,1 1-1,0-1 1,0 0 0,0 0-1,0 0 1,0 1 0,0-1-1,0 0 1,0 0 0,0 0-1,0-1 1,0 1 0,1 0-1,53 0 586,-39-1-476,170-16-205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4.714"/>
    </inkml:context>
    <inkml:brush xml:id="br0">
      <inkml:brushProperty name="width" value="0.05" units="cm"/>
      <inkml:brushProperty name="height" value="0.05" units="cm"/>
      <inkml:brushProperty name="color" value="#004F8B"/>
    </inkml:brush>
  </inkml:definitions>
  <inkml:trace contextRef="#ctx0" brushRef="#br0">0 140 6611,'0'0'4805,"11"16"-3196,37 53-249,-44-64-1205,-1-1 0,1 0 0,0 0 0,0 0-1,1 0 1,-1-1 0,1 1 0,0-1 0,0 0 0,0-1-1,0 1 1,0-1 0,10 3 0,-3-3 98,0 0 1,0-1-1,0 0 0,17-2 0,-9 1 104,-19 0-343,1 0 1,-1-1-1,0 1 0,0 0 0,0 0 0,0-1 0,0 1 0,0-1 0,1 1 1,-1-1-1,0 1 0,0-1 0,-1 0 0,1 1 0,0-1 0,0 0 0,0 0 0,0 1 1,-1-1-1,1 0 0,0 0 0,-1 0 0,1 0 0,0-2 0,9-36 55,-10 29-190,1-1 0,-2 1 0,1-1 0,-2 1 0,-2-15 0,0 16-84,0 1 0,0-1 0,-1 1 0,0 0 0,-1 0 0,1 1 0,-2-1 0,1 1 0,-1 1 0,0-1 0,0 1 0,-1 0 0,0 1 0,-12-7 0,12 7 273,-1 1 1,1 0 0,0 1 0,-1 0 0,0 0-1,0 1 1,0 0 0,0 1 0,-12-1-1,33 23 527,26 14-244,2-2-1,0-1 1,3-2-1,45 24 1,-53-33-364,-34-21-25,0 1 0,0-1 0,0 1-1,0-1 1,0 1 0,1-1 0,-1 0 0,0 1 0,0-1 0,0 0 0,1 0 0,-1 0-1,0 0 1,0 0 0,0 0 0,1-1 0,-1 1 0,0 0 0,0-1 0,0 1 0,0 0 0,1-1-1,-1 1 1,0-1 0,0 0 0,0 1 0,0-1 0,0 0 0,-1 0 0,1 0 0,0 1-1,1-3 1,27-42-1098,-14 20 430,-1 6 251,1 1 0,0 0 0,33-28 0,-40 39 476,1 1-1,0 0 0,1 0 1,12-6-1,-15 10 411,-1-1-1,1 1 1,0 0 0,0 1 0,0-1 0,0 1 0,11 0 0,-16 2-316,0-1 0,0 1 0,0-1 0,0 1 0,-1 0 1,1 0-1,0 0 0,0 0 0,0 0 0,-1 0 0,1 0 1,-1 1-1,1-1 0,-1 1 0,1-1 0,-1 1 1,0 0-1,0-1 0,1 1 0,-1 0 0,0 2 0,23 49 161,-16-34 25,2 5-443,26 53 299,-32-71-646,-1 0 0,1 0 1,0-1-1,0 0 0,0 0 0,1 0 0,0 0 0,0-1 0,10 8 0,4-6-4158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6.017"/>
    </inkml:context>
    <inkml:brush xml:id="br0">
      <inkml:brushProperty name="width" value="0.05" units="cm"/>
      <inkml:brushProperty name="height" value="0.05" units="cm"/>
      <inkml:brushProperty name="color" value="#004F8B"/>
    </inkml:brush>
  </inkml:definitions>
  <inkml:trace contextRef="#ctx0" brushRef="#br0">191 92 12950,'0'0'4407,"-8"-14"-4495,-25-45-339,31 57 354,0 1-1,0-1 0,0 0 1,0 1-1,-1-1 0,1 1 1,0 0-1,-1 0 0,1 0 0,-1 0 1,1 0-1,-1 1 0,1-1 1,-1 1-1,1-1 0,-1 1 1,0 0-1,-2 0 0,-40 6-900,42-5 965,0 0-1,0 0 1,0 0 0,0 0-1,0 1 1,0-1 0,1 1-1,-1 0 1,1 0 0,-1 0-1,1 0 1,-1 0-1,1 0 1,0 1 0,0-1-1,0 1 1,1-1 0,-1 1-1,0 0 1,1 0 0,0 0-1,0 0 1,0 0 0,0 0-1,0 0 1,0 0 0,1 0-1,0 0 1,0 6 0,0-2 21,0 0 0,0-1 0,1 1 0,0 0 1,1-1-1,0 1 0,0-1 0,0 0 1,1 1-1,-1-1 0,2 0 0,-1-1 0,5 7 1,38 39 596,-26-31-371,27 38 1,-43-53-281,0 1 0,0 0 0,-1 0 0,0 0 0,0 0 0,-1 0 0,0 1 0,0-1-1,0 1 1,-1 0 0,1 13 0,-3-19-79,0 0 0,0 0 0,0 1 0,0-1 0,0 0 0,0 0-1,0 0 1,-1 0 0,1 0 0,0 0 0,-1-1 0,1 1 0,-1 0 0,1-1 0,-1 1 0,1-1 0,-1 1-1,1-1 1,-1 0 0,1 0 0,-1 0 0,0 0 0,1 0 0,-1 0 0,-1 0 0,0 0-56,-1 0 0,1 1 1,0-1-1,0-1 0,0 1 1,0 0-1,0-1 0,0 0 1,-1 1-1,1-1 0,1 0 1,-7-3-1,8 2 151,0 0-1,0 1 1,0-1-1,0 0 1,0 0-1,0 1 1,1-1-1,-1 0 1,1 0-1,-1 0 1,1 0 0,0 0-1,0 0 1,-1 0-1,1 0 1,1 0-1,-1 0 1,0 0-1,0 0 1,1 0-1,-1 0 1,1 0 0,0 0-1,0 1 1,-1-1-1,1 0 1,0 0-1,2-1 1,0-2 8,1-1 0,0 2 0,0-1 0,0 0 0,1 1 0,-1 0 0,1 0 1,5-3-1,5-2 81,-1 1-1,1 1 1,1 0 0,-1 1 0,1 1 0,0 0 0,0 1 0,0 1 0,1 1 0,0 0 0,26 1 0,-33 1 117,0 1 1,0 0-1,0 0 1,0 1-1,0 1 1,0 0-1,-1 0 1,1 1-1,-1 0 1,0 0-1,0 1 1,0 1-1,-1-1 1,0 1-1,0 1 1,0 0 0,-1 0-1,0 0 1,0 1-1,6 9 1,0 7 189,-1 0 1,-2 0-1,0 1 1,-2 1-1,0 0 1,-2 0-1,4 31 1,-3 2-621,2 82 1,-9-606-9993,0 455 10390,0 0 1,1-1 0,0 1-1,0 0 1,1 0-1,1 0 1,0 0 0,0 0-1,1 1 1,8-16 0,-9 21 43,0-1 1,0 1 0,1 0 0,0 0 0,0 0 0,0 0 0,0 1 0,1 0 0,-1 0 0,1 0 0,0 0 0,0 1 0,0-1 0,0 1 0,0 0 0,0 1 0,1 0 0,-1-1 0,0 2 0,1-1 0,6 0 0,-6 1-33,0 0 1,0-1 0,1 2-1,-1-1 1,0 1 0,0 0-1,1 0 1,-1 1 0,0 0-1,0 0 1,-1 0 0,11 6-1,-12-5-101,-1 0 0,1 0 0,-1 1 0,0-1 0,0 1-1,0 0 1,0 0 0,-1 0 0,0 0 0,1 0 0,-1 0 0,-1 1 0,1-1-1,-1 1 1,0-1 0,0 1 0,1 8 0,0-4-27,-1-1 1,-1 1-1,1 0 0,-1-1 0,-1 1 1,0 0-1,0 0 0,0-1 1,-1 1-1,-5 11 0,4-14-18,0 0 0,0 0 0,-1 0 0,0 0 0,-1-1 0,1 1-1,-1-1 1,0 0 0,0-1 0,-1 1 0,1-1 0,-1 0 0,-7 4-1,4-3-180,-1 0-1,1-1 1,-1 0-1,0-1 0,0 0 1,0 0-1,0-1 0,0-1 1,0 1-1,-1-2 1,-18 0-1,27 0 80,1 0 1,0 0-1,-1 0 0,1 0 1,0 0-1,-1-1 1,1 1-1,0 0 0,0-1 1,-1 1-1,1-1 1,0 1-1,0-1 0,0 0 1,0 0-1,0 1 1,0-1-1,0 0 0,0 0 1,0 0-1,0 0 1,0 0-1,0 0 0,1 0 1,-1 0-1,0-2 1,0 1-83,1-1 1,-1 1 0,1 0-1,0-1 1,0 1 0,0 0-1,0-1 1,1 1 0,-1-1-1,1 1 1,-1 0 0,1 0 0,1-4-1,2-2-338,0-1-1,0 1 1,1 0 0,0 1-1,1-1 1,10-11-1,1 3 361,1 1-1,1 0 0,0 1 1,1 1-1,1 1 0,0 1 1,30-12-1,20 4 3289,5 12 3455,-74 8-6490,0-1 0,-1 1 0,1-1 0,0 1 1,-1-1-1,1 1 0,0 0 0,-1 0 0,1 0 1,-1 0-1,1 0 0,-1 1 0,0-1 0,1 0 1,-1 0-1,2 4 0,22 31 249,-9-11-234,-12-21-80,-1 0 0,0 0 0,1 0 0,0-1 0,0 1 0,0-1 0,0 0 0,0 0 0,1 0 0,-1-1 0,1 1 0,0-1 0,0 0 0,0-1 0,0 1 0,0-1 0,0 0 0,8 1 0,-12-3-30,0 1-1,0 0 0,0-1 0,-1 1 0,1-1 0,0 0 0,0 1 1,-1-1-1,1 1 0,0-1 0,-1 0 0,1 0 0,-1 1 0,1-1 1,-1 0-1,1 0 0,-1 0 0,0 1 0,1-1 0,-1 0 0,0 0 1,1 0-1,-1 0 0,0 0 0,0 0 0,0 0 0,0 0 1,0-1-1,1-36-235,-1 31 106,-1 0-118,1 0-1,-1 0 1,-1 1-1,1-1 1,-1 1-1,0-1 1,-1 1-1,1 0 1,-1 0-1,-1 0 0,1 0 1,-1 0-1,0 1 1,0 0-1,-1-1 1,1 2-1,-6-6 1,4 5 154,0 0 1,-1 0-1,0 1 1,1-1-1,-1 2 1,0-1-1,-1 1 0,1 0 1,-1 0-1,1 1 1,-1 0-1,0 0 1,0 1-1,-12-1 1,19 2 539,4 10 200,11 1-250,0 0-1,1 0 0,0-2 1,0 0-1,1-1 0,1 0 0,30 10 1,19 10-90,-41-15-322,-14-7 41,0 0 1,1-1 0,21 7 0,-30-11-74,1 0-1,-1 0 1,0-1-1,0 0 0,1 1 1,-1-1-1,0-1 1,1 1-1,-1 0 0,0-1 1,0 1-1,0-1 1,1 0-1,-1 0 0,0-1 1,0 1-1,0 0 1,0-1-1,3-2 0,52-48-1915,-48 41 1984,0 0 0,1 1-1,1 0 1,0 1 0,0 0 0,1 1 0,-1 1-1,21-9 1,-32 16 130,-1 0 1,1 0-1,-1 0 0,1 0 0,0 0 0,-1 0 0,1 0 1,-1 1-1,1-1 0,-1 0 0,1 0 0,-1 1 1,1-1-1,-1 0 0,1 1 0,-1-1 0,1 0 0,-1 1 1,1-1-1,-1 1 0,0-1 0,1 1 0,-1-1 1,0 1-1,1-1 0,-1 1 0,0-1 0,0 1 0,0-1 1,1 1-1,-1-1 0,0 2 0,8 25-178,-5-14 646,1-1-461,1 0-1,0 1 1,1-1-1,0-1 1,1 1-1,14 16 0,-18-23-347,1-1 1,1 0-1,-1 0 0,1-1 0,-1 1 0,1-1 0,8 4 0,-9-5-391,1-1-1,0 1 1,0-1 0,0 0-1,-1 0 1,1 0 0,0 0 0,0-1-1,9 0 1,13-3-5991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6.360"/>
    </inkml:context>
    <inkml:brush xml:id="br0">
      <inkml:brushProperty name="width" value="0.05" units="cm"/>
      <inkml:brushProperty name="height" value="0.05" units="cm"/>
      <inkml:brushProperty name="color" value="#004F8B"/>
    </inkml:brush>
  </inkml:definitions>
  <inkml:trace contextRef="#ctx0" brushRef="#br0">0 1 12422,'0'0'5362,"0"125"-3953,0-71-1169,2 4-240,9-3 0,1-4-736,1-10-2066,-7-15-1136</inkml:trace>
  <inkml:trace contextRef="#ctx0" brushRef="#br0" timeOffset="1">91 193 13974,'0'0'5539,"143"43"-7956,-103-25-3058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6.704"/>
    </inkml:context>
    <inkml:brush xml:id="br0">
      <inkml:brushProperty name="width" value="0.05" units="cm"/>
      <inkml:brushProperty name="height" value="0.05" units="cm"/>
      <inkml:brushProperty name="color" value="#004F8B"/>
    </inkml:brush>
  </inkml:definitions>
  <inkml:trace contextRef="#ctx0" brushRef="#br0">370 119 1825,'0'0'14972,"-9"-17"-14014,-31-50-486,37 64-466,1 0 0,-1 0 0,0 0 0,0 1 0,0-1 0,-1 1-1,1 0 1,0 0 0,-1 0 0,0 0 0,1 1 0,-1-1 0,0 1 0,0 0 0,1 0 0,-1 0 0,0 1-1,0-1 1,0 1 0,0 0 0,0 0 0,0 1 0,-6 0 0,-7 0-36,4 0 19,-1 0 1,0 0-1,1 2 0,-1 0 1,1 0-1,0 1 0,0 1 0,0 0 1,-19 12-1,28-15 19,0 0 0,0 0 0,0 1 0,0-1 0,1 1 0,-1 0 0,1 0 0,0 1-1,0-1 1,0 1 0,0-1 0,1 1 0,-1 0 0,1 0 0,0 0 0,0 0 0,1 1 0,-1-1 0,1 0 0,0 1 0,0-1 0,0 1 0,1-1-1,-1 1 1,1-1 0,0 1 0,1-1 0,-1 1 0,1-1 0,0 1 0,0-1 0,0 1 0,3 4 0,-2-5 10,1 0 0,-1 0 0,1 0 0,0 0 0,1-1 0,-1 1 0,1-1 1,-1 0-1,1 0 0,0 0 0,0-1 0,0 1 0,0-1 0,1 0 0,-1 0 0,1-1 0,-1 1 0,1-1 1,-1 0-1,1 0 0,6 0 0,14 2-3,0-1-1,39-2 1,-61 0-25,1 0-36,1-1 1,-1 1-1,1-1 1,-1 0-1,1 0 0,-1-1 1,0 1-1,1-1 1,-1 0-1,0 0 0,0-1 1,-1 1-1,1-1 0,0 1 1,-1-1-1,1-1 1,-1 1-1,0 0 0,0-1 1,0 1-1,-1-1 1,1 0-1,-1 0 0,0 0 1,0 0-1,-1 0 1,3-7-1,1-6 49,-1 0 1,-1-1-1,0 1 1,-1-1-1,-1-29 0,-1 45-328,5 11-7217,-1 14-1468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7.082"/>
    </inkml:context>
    <inkml:brush xml:id="br0">
      <inkml:brushProperty name="width" value="0.05" units="cm"/>
      <inkml:brushProperty name="height" value="0.05" units="cm"/>
      <inkml:brushProperty name="color" value="#004F8B"/>
    </inkml:brush>
  </inkml:definitions>
  <inkml:trace contextRef="#ctx0" brushRef="#br0">1 194 11109,'68'70'454,"-67"-69"-413,-1-1 1,0 0-1,1 1 1,-1-1-1,1 0 1,-1 0-1,1 0 1,-1 1-1,1-1 1,-1 0-1,1 0 1,0 0-1,-1 0 1,1 0-1,-1 0 1,1 0-1,-1 0 1,1 0-1,-1 0 1,1 0-1,-1 0 0,1-1 1,-1 1-1,1 0 1,-1 0-1,1-1 1,-1 1-1,1 0 1,-1 0-1,1-1 1,-1 1-1,0 0 1,1-1-1,-1 1 1,1-1-1,-1 1 1,1-1-1,14-24 1937,-5 7-941,-7 15-953,0 0 0,1 0 0,-1 0 1,0 1-1,1-1 0,0 1 0,0 0 0,-1 0 0,1 0 0,0 1 1,0-1-1,1 1 0,-1 0 0,0 0 0,0 0 0,1 1 0,-1 0 0,0-1 1,1 2-1,-1-1 0,0 0 0,0 1 0,1 0 0,4 1 0,10 4-19,-1 1 0,0 1-1,-1 1 1,22 14 0,34 14 179,-68-35-223,0 0 0,-1-1 1,1 1-1,0-1 1,0 0-1,0 0 1,8-1-1,-12 0 1,1 0 0,-1-1-1,0 1 1,0-1 0,1 1 0,-1-1 0,0 1 0,0-1 0,0 0-1,0 0 1,0 0 0,0 1 0,0-1 0,0 0 0,0 0-1,0 0 1,0-1 0,0 1 0,-1 0 0,1 0 0,0 0-1,-1 0 1,1-1 0,-1 1 0,0 0 0,1-1 0,-1 1 0,0 0-1,0-1 1,0-1 0,9-101 1122,-8 81-1441,0 0 0,1 1 0,2-1 0,8-32 0,-9 47-2862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7.533"/>
    </inkml:context>
    <inkml:brush xml:id="br0">
      <inkml:brushProperty name="width" value="0.05" units="cm"/>
      <inkml:brushProperty name="height" value="0.05" units="cm"/>
      <inkml:brushProperty name="color" value="#004F8B"/>
    </inkml:brush>
  </inkml:definitions>
  <inkml:trace contextRef="#ctx0" brushRef="#br0">1 181 9652,'0'0'2297,"23"-4"-93,75-15-638,-91 18-1342,1-1 0,-1 0 0,0 0-1,0 0 1,0-1 0,0 0 0,-1-1 0,1 0-1,-1 0 1,8-6 0,-11 7-103,-1 0 0,0 0 0,1 0-1,-1 0 1,-1 0 0,1 0 0,0-1 0,-1 1 0,0 0-1,0-1 1,0 1 0,0-1 0,0 0 0,-1 1-1,1-1 1,-1 0 0,0-4 0,-1 7-124,1-1-1,0 1 1,-1-1-1,1 1 1,-1-1 0,0 1-1,0-1 1,1 1 0,-1 0-1,0-1 1,0 1 0,0 0-1,0 0 1,-1 0-1,1 0 1,0 0 0,0 0-1,-1 0 1,1 0 0,0 0-1,-1 1 1,1-1-1,-1 0 1,1 1 0,-1-1-1,1 1 1,-1 0 0,1 0-1,-1-1 1,-2 1-1,-55-3-319,52 3 255,3 0 52,1 0 0,0 0 0,-1 1 0,1-1 0,0 1 0,-1 0 1,1 0-1,0 0 0,0 0 0,-1 1 0,1-1 0,0 1 0,1 0 0,-1 0 0,0 0 1,0 0-1,1 1 0,0-1 0,-1 1 0,-1 2 0,0 0 6,1 1-1,0-1 1,1 0-1,-1 1 1,1 0 0,0 0-1,0-1 1,1 1-1,0 0 1,0 0 0,0 7-1,1-5 11,0-1 1,0 1-1,1 0 0,-1-1 1,2 1-1,-1 0 0,1-1 1,6 13-1,-7-16 3,1 0 0,0 0 1,0-1-1,0 1 0,1-1 0,-1 0 0,1 1 0,0-1 0,0 0 0,0 0 1,0-1-1,0 1 0,1-1 0,-1 0 0,8 4 0,-6-4 3,1 1-1,0-1 0,0-1 1,-1 1-1,1-1 1,0 0-1,0-1 0,0 1 1,0-1-1,0 0 0,0-1 1,0 1-1,0-1 1,0 0-1,0-1 0,0 1 1,-1-1-1,1-1 0,0 1 1,-1-1-1,0 0 1,6-4-1,5-6-86,-1 0 0,0-2 1,-2 0-1,1 0 0,13-23 0,-17 23 56,1 0-1,1 0 1,1 1 0,0 1-1,0 0 1,20-14-1,-25 22 111,1 1 0,0 0 0,0 1-1,0 0 1,0 0 0,1 1 0,-1 0-1,17-1 1,-21 3 0,0-1 1,1 1-1,-1 0 1,1 1-1,-1-1 0,0 1 1,1 0-1,-1 0 1,0 1-1,0-1 0,0 1 1,0 1-1,0-1 1,0 1-1,-1-1 0,7 6 1,-4 0-2,-1-1 0,1 1 0,-2 1 0,1-1 0,-1 1 0,-1 0 0,0 0 0,0 0 0,-1 1 0,0-1 0,0 1 0,-1 0 0,0 0 0,-1 0 0,0 0 0,-1 0 0,0 0 0,0 0 0,-4 16 0,3-22-138,-1 1 0,1-1 0,-1 0 0,0-1 0,0 1 0,-1 0 0,1 0 0,-1-1 0,1 0 0,-1 1 0,0-1-1,-1 0 1,1 0 0,0-1 0,-1 1 0,0-1 0,1 0 0,-1 0 0,0 0 0,0 0 0,0-1 0,0 1 0,-1-1-1,-7 1 1,3 0-704,0 0-1,0-1 0,0 0 1,-1 0-1,1-1 1,0-1-1,0 0 0,0 0 1,0 0-1,0-1 1,-11-4-1,-19-17-5593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7.883"/>
    </inkml:context>
    <inkml:brush xml:id="br0">
      <inkml:brushProperty name="width" value="0.05" units="cm"/>
      <inkml:brushProperty name="height" value="0.05" units="cm"/>
      <inkml:brushProperty name="color" value="#004F8B"/>
    </inkml:brush>
  </inkml:definitions>
  <inkml:trace contextRef="#ctx0" brushRef="#br0">323 0 13446,'0'0'2593,"-105"26"-1216,53 2-753,-6 6-624,2 1-2337,4-7-2849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9.207"/>
    </inkml:context>
    <inkml:brush xml:id="br0">
      <inkml:brushProperty name="width" value="0.05" units="cm"/>
      <inkml:brushProperty name="height" value="0.05" units="cm"/>
      <inkml:brushProperty name="color" value="#004F8B"/>
    </inkml:brush>
  </inkml:definitions>
  <inkml:trace contextRef="#ctx0" brushRef="#br0">1 1 1793,'0'3'12386,"2"28"-12457,9 19 470,3-1-1,3 0 1,36 79 0,-38-94-252,454 874 1726,-402-787-1654,46 76 158,57 106 366,-121-206-247,43 121 1,-78-177-297,1 4 210,2-2 0,22 42-1,-38-84-187,-1-13-1284,-1-50-6990,-2 18-3948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29.832"/>
    </inkml:context>
    <inkml:brush xml:id="br0">
      <inkml:brushProperty name="width" value="0.05" units="cm"/>
      <inkml:brushProperty name="height" value="0.05" units="cm"/>
      <inkml:brushProperty name="color" value="#004F8B"/>
    </inkml:brush>
  </inkml:definitions>
  <inkml:trace contextRef="#ctx0" brushRef="#br0">0 1 3362,'0'0'9337,"5"3"-8825,0 1-384,0 0 1,-1 1-1,1 0 0,-1 0 0,0 0 0,0 1 0,0-1 0,5 11 0,25 62 896,-10-21-418,1-8-200,2-1 1,2-2-1,46 57 0,-60-84-279,2 0 0,0-2 0,1 0 0,1-1 0,0 0 0,1-2 0,1 0 0,0-2 0,41 19 0,-58-30-124,0 0 0,0 1 0,0-2 1,1 1-1,-1 0 0,0-1 1,0 0-1,1 0 0,-1 0 0,0 0 1,0-1-1,0 0 0,1 0 0,-1 0 1,0 0-1,0-1 0,0 1 1,-1-1-1,1 0 0,0 0 0,-1 0 1,1-1-1,-1 0 0,4-3 0,7-7 12,-2-1 0,0 0 0,0-1 0,12-21 0,-3 5-38,25-36-77,-2-2 1,66-145-1,-110 213 120,1 0 0,-1 0 0,1 1 1,-1-1-1,1 0 0,-1 0 0,1 0 0,-1 0 0,0 0 0,1 0 0,-1 0 0,0 0 0,0 0 0,0 0 0,0 0 0,0 0 0,0 0 0,0 0 1,0 0-1,0 0 0,-1 0 0,1 0 0,0 0 0,-1 1 0,1-1 0,0 0 0,-1 0 0,1 0 0,-1 0 0,1 0 0,-1 1 0,0-1 1,1 0-1,-1 0 0,0 1 0,0-1 0,1 1 0,-1-1 0,0 0 0,0 1 0,0 0 0,0-1 0,0 1 0,-1-1 0,-5 0-33,0 0 1,0 0-1,0 1 0,0 0 0,-11 2 0,-4-1-4,-331 19-518,90-1-104,257-19 295,-7 1-269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0.911"/>
    </inkml:context>
    <inkml:brush xml:id="br0">
      <inkml:brushProperty name="width" value="0.05" units="cm"/>
      <inkml:brushProperty name="height" value="0.05" units="cm"/>
      <inkml:brushProperty name="color" value="#004F8B"/>
    </inkml:brush>
  </inkml:definitions>
  <inkml:trace contextRef="#ctx0" brushRef="#br0">1 569 8388,'0'0'4951,"18"2"-4300,-7-1-583,108 6 770,-104-6-733,0-2 0,0 0 0,0-1 0,0-1 0,0 0 0,27-10 0,-20 3-154,-1 0-1,1-2 0,-2-1 1,0 0-1,0-1 1,-1-1-1,-1-1 1,-1-1-1,0-1 1,22-30-1,-28 33-123,-2-1 0,0 0-1,-1 0 1,0-1 0,-1 0 0,-1 0 0,-1-1 0,-1 0-1,0 0 1,-1 0 0,-1-1 0,-1 1 0,0 0 0,-3-26-1,1 38 143,0 0 0,0 0 1,0 0-1,-1 0 0,0 0 0,0 0 0,-4-6 0,5 10 41,0 0 0,0 0 1,-1 0-1,1 0 0,0 0 1,-1 0-1,0 0 0,1 1 0,-1-1 1,0 1-1,0-1 0,0 1 0,0 0 1,0 0-1,0 0 0,0 0 1,0 0-1,0 0 0,-1 0 0,1 1 1,-3-1-1,4 1-3,-1 1-1,1-1 0,0 0 1,0 1-1,0-1 1,0 1-1,-1-1 1,1 1-1,0 0 1,0 0-1,0-1 1,0 1-1,0 0 1,1 0-1,-1 0 0,0 0 1,0 0-1,1 0 1,-1 0-1,0 0 1,1 0-1,-1 1 1,1-1-1,-1 0 1,1 0-1,-1 3 1,-9 39 4,8-36 27,-9 74 387,4 1 0,3-1 0,8 99 0,-4-171-410,0 0-4,0 0-1,1 0 1,0 0 0,0-1 0,1 1-1,0-1 1,1 1 0,3 8 0,1-46 560,-4 11-784,1-1 0,0 1 0,1 0 0,10-22 0,-11 32 167,0 0-1,0 0 0,1 0 1,0 0-1,0 0 1,1 1-1,0 0 1,0 0-1,1 1 0,12-10 1,-16 14 59,-1 0 0,1 1 0,-1-1 0,1 1 0,-1 0 0,1 0 0,0 0 1,0 0-1,-1 0 0,1 1 0,0-1 0,0 1 0,0 0 0,0 0 0,0 0 0,0 0 0,0 0 0,-1 1 1,7 1-1,-5-1 32,0 1 1,0 1-1,0-1 1,0 0-1,0 1 1,-1 0-1,1 0 0,-1 0 1,0 0-1,0 1 1,4 5-1,4 9 88,0 0 0,-1 1 0,-2 0 0,9 25 0,-15-38-154,18 41 109,-20-46 91,0-9 541,0-6-582,0 0-1,1 1 1,0-1-1,1 1 1,1-1-1,5-16 1,-6 25-182,0 1 0,0-1 1,0 1-1,1 0 0,0 0 0,0-1 1,0 2-1,0-1 0,1 0 0,-1 1 1,1 0-1,0-1 0,0 2 0,0-1 1,1 0-1,-1 1 0,1 0 0,-1 0 1,1 0-1,0 0 0,5 0 0,5-1-1238,0 1-1,0 0 1,29 1-1,-39 1 776,47 0-5773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27.159"/>
    </inkml:context>
    <inkml:brush xml:id="br0">
      <inkml:brushProperty name="width" value="0.05" units="cm"/>
      <inkml:brushProperty name="height" value="0.05" units="cm"/>
      <inkml:brushProperty name="color" value="#33CCFF"/>
    </inkml:brush>
  </inkml:definitions>
  <inkml:trace contextRef="#ctx0" brushRef="#br0">5 0 5859,'0'0'4402,"0"18"-3682,-4 409 1311,4-307-3232,7-133 102,-3 7 964,0 1 1,0-1 0,0 0 0,1 1 0,-1 0 0,1 0 0,1 1 0,-1-1 0,1 1 0,6-4 0,-10 7 156,0 0 1,0 0 0,0 0-1,0 0 1,0 0 0,0 1-1,0-1 1,0 0 0,0 1-1,0 0 1,0 0 0,0-1-1,0 1 1,0 0 0,0 1-1,0-1 1,0 0 0,0 1-1,0-1 1,0 1 0,0-1-1,0 1 1,0 0 0,0 0-1,0 0 1,0 0 0,0 0-1,-1 1 1,1-1 0,-1 0-1,1 1 1,-1-1 0,1 1-1,-1-1 1,0 1 0,0 0-1,2 2 1,24 58 846,-14-32-487,-9-23 214,-2-9 452,0-12-724,0 0 0,1 0 0,1 0 0,0 1 0,0 0 0,2 0 0,0 0 0,0 0 0,17-23 0,-16 25-205,1 1 1,0 0-1,0 0 1,1 0-1,1 1 1,0 1-1,0-1 0,0 2 1,1-1-1,23-11 1,16 9-2528,-48 10 1793,1 0-1,-1 0 1,1 0 0,0 0 0,-1 0 0,0 1 0,1-1-1,-1 1 1,1 0 0,3 2 0,5 8-4027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6.902"/>
    </inkml:context>
    <inkml:brush xml:id="br0">
      <inkml:brushProperty name="width" value="0.05" units="cm"/>
      <inkml:brushProperty name="height" value="0.05" units="cm"/>
      <inkml:brushProperty name="color" value="#F6630D"/>
    </inkml:brush>
  </inkml:definitions>
  <inkml:trace contextRef="#ctx0" brushRef="#br0">275 36 64,'0'0'6552,"4"-6"-5719,14-17-38,-13 17 2385,-29 37-3297,-2 3 239,2 2 1,1 0 0,2 1-1,2 2 1,-20 53 0,12-20 459,3 1 0,4 1 0,3 1 0,3 1 0,3 0 0,-1 97 0,12-140-374,-1 0 54,2 0 0,5 32 0,-4-54-193,0-1-1,1 1 1,0-1-1,0 0 1,1 0-1,0-1 0,1 1 1,0-1-1,1 0 1,9 12-1,-13-46-7426,-2 3 3383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1.303"/>
    </inkml:context>
    <inkml:brush xml:id="br0">
      <inkml:brushProperty name="width" value="0.05" units="cm"/>
      <inkml:brushProperty name="height" value="0.05" units="cm"/>
      <inkml:brushProperty name="color" value="#004F8B"/>
    </inkml:brush>
  </inkml:definitions>
  <inkml:trace contextRef="#ctx0" brushRef="#br0">344 149 9412,'0'0'1260,"-9"-16"-746,-33-52 143,38 63-600,0 0 0,0 0 0,-1 0 0,1 1 0,-1 0 0,0 0 0,-1 0 0,1 1 0,-1-1 0,0 1 0,1 0 0,-1 1 0,-1 0 0,1 0 0,-11-2 0,0 1 104,0 2 0,0 0-1,-33 2 1,45 0-109,1 0 0,-1 0 1,1 0-1,0 0 0,-1 0 0,1 1 0,0 0 1,0 0-1,0 0 0,0 1 0,1-1 0,-1 1 0,0 0 1,1 0-1,0 0 0,0 0 0,0 1 0,0-1 1,1 1-1,-1 0 0,1 0 0,0 0 0,0 0 0,0 0 1,0 0-1,1 0 0,0 1 0,-1 5 0,0-5-18,1 0-1,1 0 0,-1 0 0,1 0 1,0 1-1,0-1 0,0 0 1,1 0-1,-1 0 0,1 0 0,1 0 1,-1 0-1,1 0 0,-1 0 0,1-1 1,1 1-1,-1 0 0,1-1 1,0 0-1,0 0 0,0 0 0,0 0 1,1 0-1,6 5 0,-5-5 2,1-1 0,0 1-1,0-1 1,0 0 0,0-1-1,1 0 1,-1 0 0,1 0-1,-1-1 1,1 1 0,-1-2-1,1 1 1,0-1 0,0 0-1,-1 0 1,1-1 0,0 0-1,-1 0 1,14-4 0,-16 3-25,1 0 0,0-1 0,-1 1 0,1-1 0,-1 0 0,0 0 0,0 0 0,0-1 0,0 0 0,0 1 0,-1-1 0,0 0 1,0-1-1,0 1 0,0-1 0,-1 1 0,1-1 0,-1 0 0,-1 0 0,1 0 0,0 0 0,-1 0 0,0 0 0,-1 0 0,1-9 0,0-37-76,-1 51 79,4 20-1030,13 35-2392,-3-28 58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1.884"/>
    </inkml:context>
    <inkml:brush xml:id="br0">
      <inkml:brushProperty name="width" value="0.05" units="cm"/>
      <inkml:brushProperty name="height" value="0.05" units="cm"/>
      <inkml:brushProperty name="color" value="#004F8B"/>
    </inkml:brush>
  </inkml:definitions>
  <inkml:trace contextRef="#ctx0" brushRef="#br0">45 0 9492,'0'0'6398,"6"17"-6201,25 69-99,85 271 914,-107-320-1003,0-6-14,-1 0-1,-1 0 0,-2 0 0,-2 0 0,-1 1 0,-2 45 0,0-75-11,-1 0 0,0-1 0,0 1-1,0 0 1,0-1 0,0 1 0,0-1-1,0 1 1,0-1 0,-1 0 0,1 1 0,0-1-1,-1 0 1,1 0 0,-1 0 0,0 0 0,1 0-1,-1 0 1,0 0 0,1-1 0,-1 1 0,0-1-1,0 1 1,0-1 0,1 0 0,-1 0-1,0 1 1,0-1 0,-2-1 0,-6 2-138,0-1 1,1-1-1,-1 1 1,-14-4 0,17 2 73,1 0 1,-1-1 0,1 0 0,0 0-1,0 0 1,0 0 0,1-1 0,-1 0 0,1-1-1,0 1 1,0-1 0,0 0 0,1 0-1,0 0 1,0-1 0,0 1 0,0-1-1,1 0 1,-4-10 0,1 2 79,1 0 1,1 0-1,0 0 1,1-1-1,1 0 1,0 1-1,0-30 1,2 39 30,1 0 0,-1 0 1,1 0-1,0 1 0,0-1 1,1 0-1,-1 0 0,1 0 0,0 1 1,0-1-1,1 1 0,-1 0 1,1-1-1,0 1 0,4-4 1,-1 2 15,0 1 0,1 0 0,-1 0 0,1 0 0,0 1 0,1 0 0,-1 0 0,13-4 0,11-1 128,2 1 0,-1 2 0,58-4 0,-53 6-22,-21 3-87,1-2 0,-1 0-1,0 0 1,0-1 0,-1-1-1,29-13 1,-39 15-48,0 0 1,-1 0-1,1-1 0,-1 1 0,1-1 1,-1 0-1,0 0 0,-1 0 1,1 0-1,-1-1 0,0 0 0,0 1 1,0-1-1,0 0 0,-1-1 0,0 1 1,0 0-1,-1-1 0,1 1 0,-1-1 1,0 1-1,0-1 0,-1-6 0,0 6-37,1-1-1,-2 0 0,1 0 1,-1 0-1,0 1 0,0-1 1,-1 1-1,0-1 1,0 1-1,-1-1 0,0 1 1,0 0-1,0 0 0,0 1 1,-1-1-1,0 0 0,-1 1 1,1 0-1,-1 0 0,0 1 1,0-1-1,0 1 0,-1 0 1,1 0-1,-1 1 0,-7-4 1,11 6 25,0 0 1,0 0-1,0-1 1,0 1 0,0 0-1,-1 1 1,1-1-1,0 0 1,-1 1-1,1-1 1,0 1-1,-1 0 1,1 0-1,-1 0 1,1 0 0,-1 0-1,1 0 1,0 1-1,-1-1 1,1 1-1,0-1 1,-1 1-1,-3 2 1,4-1 10,0 0 0,0 0 1,0 1-1,0-1 0,0 1 1,0-1-1,1 1 0,-1-1 1,1 1-1,0 0 0,-1 0 0,1 0 1,1 0-1,-1 0 0,0 0 1,0 3-1,0 3 17,0 1 0,1-1 1,0 0-1,0 0 0,1 1 0,1-1 0,-1 0 0,1 0 1,1 0-1,-1-1 0,8 17 0,-4-17-232,0 0-1,0-1 1,1 0-1,0 0 1,0 0-1,1-1 1,0 0-1,0-1 1,0 1-1,0-1 0,1-1 1,0 0-1,14 5 1,20-3-4633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2.240"/>
    </inkml:context>
    <inkml:brush xml:id="br0">
      <inkml:brushProperty name="width" value="0.05" units="cm"/>
      <inkml:brushProperty name="height" value="0.05" units="cm"/>
      <inkml:brushProperty name="color" value="#004F8B"/>
    </inkml:brush>
  </inkml:definitions>
  <inkml:trace contextRef="#ctx0" brushRef="#br0">0 1 12486,'0'0'2929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2.586"/>
    </inkml:context>
    <inkml:brush xml:id="br0">
      <inkml:brushProperty name="width" value="0.05" units="cm"/>
      <inkml:brushProperty name="height" value="0.05" units="cm"/>
      <inkml:brushProperty name="color" value="#004F8B"/>
    </inkml:brush>
  </inkml:definitions>
  <inkml:trace contextRef="#ctx0" brushRef="#br0">9 1 10341,'0'0'2950,"-2"20"-2299,1-9-579,-4 53 627,4 115-1,2-160-649,1 0-1,0 0 1,2 0 0,0 0-1,1-1 1,1 1-1,1-1 1,0-1-1,1 1 1,1-1-1,19 27 1,-27-43-64,1 1 1,-1 0-1,1-1 0,-1 1 0,1-1 1,0 1-1,0-1 0,-1 0 0,1 1 1,0-1-1,0 0 0,0-1 1,0 1-1,1 0 0,-1 0 0,0-1 1,0 1-1,0-1 0,0 0 1,1 0-1,-1 0 0,0 0 0,0 0 1,1 0-1,-1 0 0,0-1 1,0 1-1,0-1 0,0 0 0,0 0 1,3-1-1,6-4-160,-1 0-1,0-1 1,0 0 0,17-16-1,12-10-362,-25 25 657,-1 1 0,1 0 0,1 1 0,-1 1 0,1 0-1,0 0 1,0 2 0,1 0 0,-1 1 0,1 0 0,25 1 0,-39 1-47,0 1 1,0-1-1,0 0 0,0 1 1,0-1-1,0 1 0,0 0 1,0 0-1,0 0 0,-1 0 1,1 0-1,0 0 0,0 0 1,-1 1-1,1-1 0,-1 1 1,1-1-1,-1 1 0,0-1 1,0 1-1,1 0 0,-1 0 0,0-1 1,0 1-1,-1 0 0,1 0 1,0 0-1,-1 0 0,1 0 1,-1 3-1,3 7 64,-2 1 0,0-1 0,-1 25 0,0-22-9,0-13-137,0 1 0,0 0 0,-1 0 0,1-1 0,-1 1 0,0 0-1,1-1 1,-1 1 0,-1 0 0,1-1 0,0 1 0,0-1-1,-1 0 1,0 1 0,1-1 0,-1 0 0,0 0 0,0 0-1,0 0 1,0 0 0,0-1 0,-1 1 0,1-1 0,-1 1 0,1-1-1,-1 0 1,1 0 0,-1 0 0,-3 1 0,-2 0-577,1-1 1,-1 1-1,0-2 0,0 1 1,0-1-1,1 0 0,-1 0 1,0-1-1,-14-3 1,-24-15-5161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2.976"/>
    </inkml:context>
    <inkml:brush xml:id="br0">
      <inkml:brushProperty name="width" value="0.05" units="cm"/>
      <inkml:brushProperty name="height" value="0.05" units="cm"/>
      <inkml:brushProperty name="color" value="#004F8B"/>
    </inkml:brush>
  </inkml:definitions>
  <inkml:trace contextRef="#ctx0" brushRef="#br0">1 0 11621,'0'0'5011,"130"0"-2738,-55 0-1457,8 0-448,-1 4 96,-5-2-288,-11-2-95,-16 0-81,-19 0-257,-18 0-1615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3.802"/>
    </inkml:context>
    <inkml:brush xml:id="br0">
      <inkml:brushProperty name="width" value="0.05" units="cm"/>
      <inkml:brushProperty name="height" value="0.05" units="cm"/>
      <inkml:brushProperty name="color" value="#004F8B"/>
    </inkml:brush>
  </inkml:definitions>
  <inkml:trace contextRef="#ctx0" brushRef="#br0">480 0 2945,'0'0'7601,"-7"20"-6040,1-5-1542,-1 2 135,1 1 0,0 1-1,2-1 1,0 1 0,-3 37 0,6-31 167,-1-1-132,1 0 1,1-1 0,2 1-1,0 0 1,1-1 0,1 1-1,11 31 1,-15-54 218,-11-11 472,-18-14-944,-1 0-1,0 2 1,-2 1 0,-39-19-1,55 32 38,0 1-1,0 0 1,-1 1 0,1 1-1,-1 0 1,-1 1-1,1 1 1,0 1 0,-1 1-1,0 0 1,-23 2-1,40-1 27,-1 1 0,1 0 0,0-1 0,-1 1-1,1 0 1,0 0 0,-1-1 0,1 1 0,0 0 0,0 0-1,0 0 1,0 1 0,0-1 0,0 0 0,0 0-1,0 0 1,0 1 0,1-1 0,-1 1 0,1-1-1,-1 0 1,1 1 0,-1-1 0,1 1 0,0-1 0,-1 1-1,1-1 1,0 1 0,0 2 0,0 1 5,0 0 1,0 0-1,1 0 1,-1 0 0,1-1-1,0 1 1,0 0-1,3 8 1,1-5 46,1 0 0,-1 0 0,1-1 0,1 0 0,-1 0 0,1 0 0,0 0 1,1-1-1,0-1 0,0 1 0,0-1 0,0-1 0,11 5 0,4 2 94,2-2-1,-1 0 1,45 8 0,-25-10 61,1-1 1,0-3-1,0-2 1,60-6-1,-93 4-193,1-1-1,-1 0 1,0-1-1,0 0 0,-1-1 1,1-1-1,-1 0 1,0 0-1,0-1 1,0-1-1,12-9 1,-18 12-89,0 0 0,0-1 0,0 0 0,-1 0-1,1 0 1,-1 0 0,0-1 0,-1 1 0,0-1 0,1 0 0,-2 0 0,1-1 0,-1 1 0,0 0 0,0-1 0,-1 1 0,0-1 0,0 0 0,0 1 0,-1-1 0,-1-13 0,0 17 58,0 1 0,0 0 0,-1 0 0,1 0 0,0 0-1,-1 0 1,0 0 0,1 1 0,-1-1 0,0 0 0,0 1 0,0-1 0,0 1 0,0 0 0,0-1 0,0 1 0,0 0 0,0 0 0,-1 1 0,1-1 0,0 0 0,-1 1 0,1-1 0,0 1-1,-1 0 1,1 0 0,-1 0 0,-2 0 0,1 0 18,0 0 0,0-1 0,0 1 0,1 1 0,-1-1 0,0 0-1,0 1 1,0 0 0,1 0 0,-1 0 0,1 0 0,-1 1 0,1 0 0,-1-1 0,1 1-1,0 0 1,-5 4 0,4-1-9,1 0 0,0-1 0,1 1 0,-1 0 0,1 1 0,0-1 0,0 0 0,1 1 0,0-1 0,0 1-1,0-1 1,0 1 0,1-1 0,0 1 0,0 0 0,0-1 0,1 1 0,0-1 0,0 1 0,1-1 0,-1 1 0,4 5 0,-2-3 27,1-1 1,1 1 0,-1-1 0,1-1-1,0 1 1,1-1 0,0 1-1,0-2 1,0 1 0,1-1-1,-1 0 1,1 0 0,0 0 0,9 3-1,-6-4 20,0 1 1,0-1-1,0-1 0,1 0 0,0-1 0,-1 0 0,1 0 1,18 0-1,-22-3-51,-1 1 0,0 0 0,0-1 0,0 0 0,0-1 0,-1 1 0,1-1 0,0 0 0,-1-1 0,1 1 0,-1-1 0,0 0 0,0-1 0,0 1 0,0-1 0,8-8 0,4-8-1174,-1-1 1,20-37 0,-23 35 610,2 1 1,25-31 0,-35 49 709,0-1 0,-1 1 0,2 1 0,-1-1 1,0 1-1,1 0 0,-1 0 0,1 0 0,0 1 0,0 0 0,0 0 0,0 1 1,0-1-1,0 1 0,11 0 0,-12 1 22,-1 0 1,0 0-1,1 0 0,-1 0 1,0 1-1,1 0 1,-1 0-1,0 0 0,0 1 1,0-1-1,0 1 0,0 0 1,0 0-1,0 0 0,-1 1 1,1-1-1,-1 1 0,0 0 1,0 0-1,0 0 1,0 0-1,0 1 0,2 4 1,1 2-112,-1 1 1,-1 0 0,0 0 0,-1 0-1,0 0 1,0 1 0,-1-1-1,-1 1 1,0 0 0,-1-1 0,0 1-1,0 0 1,-4 19 0,2-27-101,0-1-1,0 1 1,0-1 0,0 1-1,0-1 1,-1 0 0,0 0-1,1 0 1,-1 0 0,0-1 0,0 1-1,-1-1 1,1 1 0,0-1-1,-1 0 1,1-1 0,-1 1-1,0-1 1,0 1 0,1-1 0,-1 0-1,-5 0 1,-1 2-237,-1-2 1,1 1-1,-1-2 1,0 1-1,1-1 1,-1-1-1,-14-2 1,2-9-2364,10-12-1219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4.562"/>
    </inkml:context>
    <inkml:brush xml:id="br0">
      <inkml:brushProperty name="width" value="0.05" units="cm"/>
      <inkml:brushProperty name="height" value="0.05" units="cm"/>
      <inkml:brushProperty name="color" value="#004F8B"/>
    </inkml:brush>
  </inkml:definitions>
  <inkml:trace contextRef="#ctx0" brushRef="#br0">309 72 10085,'0'0'4836,"-19"-12"-4283,-61-32-262,75 41-281,-1 1 1,1 0 0,0 0 0,-1 0 0,1 1 0,-1 0-1,0 0 1,1 0 0,-1 1 0,0 0 0,1 0 0,-1 0-1,0 1 1,1 0 0,-1 0 0,0 0 0,-7 3 0,10-3-4,-3 1 16,0 1-1,0-1 1,1 1-1,0 0 0,-1 0 1,1 0-1,0 1 1,0 0-1,1 0 1,-1 0-1,1 0 0,0 1 1,0 0-1,1 0 1,-1 0-1,1 0 1,0 0-1,0 1 1,1-1-1,0 1 0,0 0 1,0 0-1,1 0 1,-1 0-1,1 0 1,1 0-1,-1 0 0,1 0 1,0 0-1,1 0 1,-1 1-1,1-1 1,0 0-1,1 0 0,0-1 1,0 1-1,0 0 1,0 0-1,1-1 1,0 0-1,0 1 0,0-1 1,1 0-1,0-1 1,0 1-1,0 0 1,1-1-1,5 5 0,5 1 19,0-1 0,1-1-1,0 0 1,0-1 0,0-1-1,1 0 1,0-1 0,31 5-1,-8-5-11,-1-2 1,74-4-1,-101 1-43,0-2 1,-1 1-1,1-2 0,-1 1 1,0-2-1,1 0 0,-2 0 1,1-1-1,0 0 0,17-12 1,-23 14 7,0-1 0,0-1 1,0 1-1,0-1 0,-1 1 1,1-1-1,-1-1 0,-1 1 1,1-1-1,-1 1 0,0-1 1,0 0-1,0 0 0,-1 0 1,0 0-1,0-1 0,-1 1 1,0-1-1,0 1 0,0-10 1,0 12 11,-1 1 1,0-1-1,0 0 1,-1 1-1,1-1 1,-1 0 0,0 1-1,0-1 1,0 1-1,0-1 1,0 1-1,-1-1 1,0 1 0,1 0-1,-5-5 1,3 6 6,0-1 0,0 2 1,0-1-1,0 0 0,0 1 0,0-1 1,-1 1-1,1 0 0,0 0 1,-1 0-1,1 0 0,-1 1 0,1 0 1,-1-1-1,1 1 0,-6 1 0,6-1-23,0 0 0,0 0-1,0 0 1,0 0-1,0 1 1,0-1 0,0 1-1,0 0 1,0 0 0,0 0-1,0 1 1,0-1-1,1 0 1,-1 1 0,1 0-1,-1 0 1,1 0 0,-1 0-1,1 0 1,0 0-1,0 0 1,0 1 0,0-1-1,1 1 1,-1 0-1,1-1 1,-1 1 0,1 0-1,0 0 1,0 0 0,0 0-1,0 0 1,1 0-1,-1 0 1,1 0 0,0 0-1,0 0 1,0 0-1,0 0 1,1 0 0,-1 0-1,1 0 1,0 0 0,-1 0-1,3 4 1,-1-3 12,0 0 1,1 0-1,-1 0 1,1-1 0,0 1-1,0-1 1,0 1-1,1-1 1,-1 0-1,1 0 1,0 0-1,0-1 1,0 1-1,0-1 1,0 0-1,5 2 1,10 3 23,0 0-1,26 5 1,-21-7-181,1-1 0,-1-2 1,1 0-1,0-1 0,39-4 0,-61 2 83,0 0 0,0 1-1,0-1 1,0 0-1,0 0 1,0-1-1,0 1 1,0-1-1,0 1 1,-1-1 0,1 0-1,-1 0 1,1 0-1,-1 0 1,0 0-1,0-1 1,0 1 0,0-1-1,0 0 1,0 1-1,-1-1 1,1 0-1,-1 0 1,0 0-1,0 0 1,0 0 0,0 0-1,-1 0 1,1 0-1,-1 0 1,0-6-1,1 5 65,-1-1-1,0 1 0,0-1 1,-1 1-1,1-1 1,-1 1-1,0 0 0,-1-1 1,1 1-1,-1 0 0,1 0 1,-1 0-1,0 0 1,-1 0-1,1 0 0,-1 0 1,1 1-1,-1-1 1,0 1-1,-1 0 0,-6-5 1,9 7 306,1 10-121,0-3-139,-1 0 1,1 0-1,0 0 1,0 0-1,1 0 1,0 0 0,0 0-1,0 0 1,1-1-1,0 1 1,0 0 0,0-1-1,1 1 1,0-1-1,0 0 1,0 0-1,1 0 1,-1 0 0,1-1-1,0 1 1,1-1-1,-1 0 1,1 0-1,0-1 1,8 5 0,-4-2-151,0-1 0,1-1 0,0 1 0,0-2 0,0 1 0,0-2 0,1 1 0,-1-1 0,1-1 0,-1 0 0,1 0 0,0-1 0,-1 0 0,1-1 0,0 0 1,-1-1-1,1 0 0,11-5 0,-14 4-508,0 0 1,1-1 0,-1-1 0,0 1-1,-1-1 1,1 0 0,-1-1-1,0 0 1,-1 0 0,1-1 0,-1 1-1,0-1 1,8-15 0,6-16-3434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4.920"/>
    </inkml:context>
    <inkml:brush xml:id="br0">
      <inkml:brushProperty name="width" value="0.05" units="cm"/>
      <inkml:brushProperty name="height" value="0.05" units="cm"/>
      <inkml:brushProperty name="color" value="#004F8B"/>
    </inkml:brush>
  </inkml:definitions>
  <inkml:trace contextRef="#ctx0" brushRef="#br0">10 1 2497,'0'0'10709,"-10"58"-9877,20-16-143,15 1-689,11-2 0,9-9-16,7-11-2657,4-18-1553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5.264"/>
    </inkml:context>
    <inkml:brush xml:id="br0">
      <inkml:brushProperty name="width" value="0.05" units="cm"/>
      <inkml:brushProperty name="height" value="0.05" units="cm"/>
      <inkml:brushProperty name="color" value="#004F8B"/>
    </inkml:brush>
  </inkml:definitions>
  <inkml:trace contextRef="#ctx0" brushRef="#br0">250 0 11669,'0'0'5216,"9"24"-5037,-1-1-144,14 37 139,36 71 1,-36-92-219,29 41 0,-62-106-4841,-1 14 4429,0 0 0,0 1 1,-2 0-1,1 1 0,-1 1 0,-1 0 0,1 1 0,-1 0 1,-32-10-1,30 12 841,0 0 1,-1 2 0,0 0-1,0 1 1,1 1 0,-2 1-1,1 0 1,0 1 0,-23 4-1,39-4-242,0 1 0,0-1 0,0 1-1,0 0 1,0 0 0,1 0 0,-1 0 0,0 0-1,0 0 1,1 1 0,-1-1 0,0 1-1,1-1 1,0 1 0,-1-1 0,1 1-1,0 0 1,0 0 0,0-1 0,0 1-1,0 0 1,0 0 0,0 0 0,1 0 0,-1 4-1,0-3-19,0 0 0,1 0-1,0 1 1,0-1 0,0 0-1,0 0 1,0 0 0,1 0-1,-1 0 1,1 1 0,0-1-1,0 0 1,0 0 0,0-1-1,1 1 1,-1 0 0,4 4-1,2 1 22,1-1-1,0 0 1,0-1-1,1 0 1,0 0-1,0-1 0,0 0 1,1 0-1,0-1 1,16 5-1,12 2-146,59 9 0,-16-11-1371,1-7-3442,-5-2-3233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5.872"/>
    </inkml:context>
    <inkml:brush xml:id="br0">
      <inkml:brushProperty name="width" value="0.05" units="cm"/>
      <inkml:brushProperty name="height" value="0.05" units="cm"/>
      <inkml:brushProperty name="color" value="#004F8B"/>
    </inkml:brush>
  </inkml:definitions>
  <inkml:trace contextRef="#ctx0" brushRef="#br0">417 105 12230,'0'0'5573,"-19"-15"-5157,-62-43-160,76 55-247,-1 0-1,1 1 0,-1 0 1,0 0-1,0 0 0,0 1 1,0 0-1,0 0 1,0 0-1,0 1 0,0 0 1,0 0-1,-9 2 0,-8-1 1,3-1-3,0 1 1,-1 0 0,1 2 0,-21 5 0,37-8-6,0 1 0,0 0 0,0 0-1,0 1 1,0-1 0,1 1 0,-1 0 0,0 0 0,1 0 0,-1 0 0,1 1 0,0-1 0,0 1 0,0 0 0,0 0 0,1 0 0,-1 0 0,1 0 0,-1 1 0,1-1 0,0 1 0,1 0 0,-1-1 0,0 1 0,1 0 0,0 0 0,-1 6 0,2-5 5,0 0 1,0-1-1,0 1 0,0 0 0,1-1 1,0 1-1,0-1 0,0 1 1,1-1-1,-1 1 0,1-1 1,0 0-1,0 1 0,1-1 1,-1 0-1,1-1 0,4 6 1,-1-3 14,1 0 1,-1-1 0,1 0-1,0 0 1,1 0 0,-1-1-1,1 0 1,0-1 0,8 3-1,6 1-79,-1-2-1,1 0 0,0-2 1,0 0-1,1-2 0,39-1 1,-57 0 8,0-1-1,0 1 1,0-1 0,-1 0 0,1-1 0,0 1-1,-1-1 1,1 0 0,-1 0 0,0 0 0,1 0-1,-1-1 1,0 0 0,-1 0 0,1 0 0,0 0-1,-1-1 1,0 1 0,0-1 0,0 0 0,0 0-1,0 0 1,3-7 0,-2 1 7,-1-1-1,0 1 1,0-1 0,-1 0-1,0 0 1,-1 0 0,0 0-1,-1 0 1,-1-12 0,2 22 88,-1-1 0,0 0 1,0 1-1,-1-1 0,1 0 0,0 1 1,-1-1-1,1 0 0,-1 1 1,1-1-1,-1 1 0,0-1 0,1 1 1,-1-1-1,0 1 0,0 0 1,0-1-1,0 1 0,0 0 0,-1 0 1,1-1-1,0 1 0,0 0 0,-1 0 1,1 1-1,-1-1 0,1 0 1,-1 0-1,1 1 0,-1-1 0,1 1 1,-1-1-1,0 1 0,1 0 1,-3-1-1,3 2-56,0-1-1,0 1 1,1-1 0,-1 1 0,1-1 0,-1 1-1,0 0 1,1-1 0,-1 1 0,1 0-1,0-1 1,-1 1 0,1 0 0,-1 0 0,1-1-1,0 1 1,0 0 0,-1 0 0,1 0 0,0 0-1,0-1 1,0 1 0,0 0 0,0 0 0,0 1-1,-1 27 64,1-27-55,0 2-1,1 1 0,-1 0 0,1-1 0,0 0 0,0 1 0,0-1 0,1 0 0,0 1 0,0-1 0,0 0 0,0 0-1,0 0 1,1-1 0,0 1 0,-1 0 0,1-1 0,1 0 0,-1 0 0,0 0 0,1 0 0,0 0 0,0-1 0,-1 0 0,1 0 0,1 0 0,-1 0 0,8 2 0,0 0-174,-1-1 1,1-1 0,0 0 0,0 0-1,0-1 1,0-1 0,0 0-1,0-1 1,23-4 0,-30 4 11,1-1 0,-1 0 0,0-1 0,0 1 0,1-1 0,-2 0 0,1 0 0,0-1 1,-1 1-1,1-1 0,-1 0 0,0 0 0,0-1 0,-1 1 0,1-1 0,-1 0 0,0 0 0,2-6 0,-2 6 239,0-1 1,0 0-1,-1 0 0,0 0 0,0 0 0,0 0 1,-1 0-1,0-1 0,0 1 0,-1 0 0,0-1 1,0-7-1,2 22 24,0-1 0,1 0-1,0 0 1,1 0 0,-1 0 0,1-1 0,1 1 0,-1-1-1,1 0 1,0 0 0,0-1 0,1 1 0,0-1 0,0 0-1,0-1 1,1 0 0,-1 0 0,9 4 0,-2-2-68,1-1-1,0 0 1,-1-1 0,1-1 0,1 0 0,-1-1 0,0 0 0,29-1-1,-39-2-121,1 1-1,0-1 1,-1 0-1,1 0 0,-1 0 1,1-1-1,-1 1 0,0-1 1,1 0-1,-1 0 0,0-1 1,0 1-1,0-1 0,-1 0 1,1 0-1,-1 0 0,0-1 1,1 1-1,-1-1 0,-1 0 1,1 0-1,-1 0 0,4-6 1,-1-1 316,-1 0-1,0 1 1,-1-2 0,0 1 0,0 0-1,-2 0 1,1-1 0,-1-18 1048,0 48-601,0-12-704,0 0 0,0 0 0,1 0 0,0 0 0,0 0 0,1 0 0,-1-1 0,1 1 0,1-1 0,-1 0 0,1 0 0,7 9 0,-7-10-361,0-1 0,0 1 0,0-1-1,1 0 1,-1 0 0,1 0 0,-1-1-1,1 1 1,7 1 0,21 2-3842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7.411"/>
    </inkml:context>
    <inkml:brush xml:id="br0">
      <inkml:brushProperty name="width" value="0.05" units="cm"/>
      <inkml:brushProperty name="height" value="0.05" units="cm"/>
      <inkml:brushProperty name="color" value="#F6630D"/>
    </inkml:brush>
  </inkml:definitions>
  <inkml:trace contextRef="#ctx0" brushRef="#br0">1 0 3490,'0'0'1320,"6"18"-415,9 26 165,3-1 1,1-1-1,33 53 1,-37-72-588,54 76 1247,-59-87-1590,0 0 1,0-1-1,1 0 0,0-1 0,22 15 0,-30-23-101,0-1 0,0 0 0,-1 0 1,1 1-1,0-2 0,0 1 0,0 0 0,1-1 0,-1 1 0,0-1 0,0 0 0,0 0 0,0 0 0,0 0 0,0-1 0,0 1 0,0-1 0,0 0 0,0 0 0,0 0 0,0 0 0,0 0 0,0-1 0,0 1 1,-1-1-1,1 0 0,2-2 0,8-7 52,-1 0 1,0-1 0,-1-1-1,10-13 1,-4 5-131,34-37 120,64-57 1,-107 105-749,-6 1-2908,-2 2-651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6.316"/>
    </inkml:context>
    <inkml:brush xml:id="br0">
      <inkml:brushProperty name="width" value="0.05" units="cm"/>
      <inkml:brushProperty name="height" value="0.05" units="cm"/>
      <inkml:brushProperty name="color" value="#004F8B"/>
    </inkml:brush>
  </inkml:definitions>
  <inkml:trace contextRef="#ctx0" brushRef="#br0">16 1 11013,'0'0'5592,"0"20"-5653,-7 121 292,-1 145 263,8-284-496,0 0 0,0 0 0,0 1 0,0-1 0,1 0-1,-1 0 1,1 0 0,-1-1 0,1 1 0,0 0 0,0 0 0,0 0-1,0 0 1,0-1 0,0 1 0,1 0 0,-1-1 0,0 1 0,1-1 0,0 0-1,-1 1 1,4 1 0,-2-2-8,0 0-1,0 0 0,1 0 1,-1-1-1,0 1 1,0-1-1,1 0 1,-1 0-1,0 0 1,1 0-1,-1 0 0,6-2 1,8-3-120,0 0 0,-1-1-1,0-1 1,17-9 0,-32 15 103,22-12 158,1 2 0,-1 1 1,2 0-1,-1 2 0,1 1 0,0 1 1,1 1-1,-1 1 0,37 0 0,-60 4-70,-1 0 0,0 1 0,1-1-1,-1 1 1,1-1 0,-1 1-1,0-1 1,0 1 0,1 0 0,-1 0-1,0 0 1,0 0 0,0 0 0,0 0-1,0 0 1,0 0 0,0 0-1,0 0 1,0 1 0,-1-1 0,1 0-1,-1 1 1,1-1 0,0 0-1,-1 1 1,0-1 0,1 0 0,-1 1-1,0-1 1,0 1 0,0-1 0,0 2-1,1 56 502,-2-51-388,1-6-187,-1 1 0,0 0 0,1-1 0,-1 1 0,0 0 0,-1-1 0,1 1 0,0-1 0,-1 1 0,1-1 0,-1 0 0,0 0 0,0 0 0,0 0 0,0 0 0,0 0-1,0 0 1,0 0 0,-1-1 0,1 0 0,0 1 0,-1-1 0,0 0 0,1 0 0,-1 0 0,0 0 0,1-1 0,-4 1 0,-8 2-1102,-1 0-1,1-1 1,-30 0 0,2-7-3338,-2-17-2598</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6.657"/>
    </inkml:context>
    <inkml:brush xml:id="br0">
      <inkml:brushProperty name="width" value="0.05" units="cm"/>
      <inkml:brushProperty name="height" value="0.05" units="cm"/>
      <inkml:brushProperty name="color" value="#004F8B"/>
    </inkml:brush>
  </inkml:definitions>
  <inkml:trace contextRef="#ctx0" brushRef="#br0">1 64 3986,'0'0'12726,"112"-15"-10341,-57 11-1217,8 3-832,5 1 225,2-2 63,-5 2-384,-5-2-32,-17-2-208,-14-1 16,-14 1-80,-13 2-368,-2-2-1249,-11-3-2337,-24-6-10164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8.358"/>
    </inkml:context>
    <inkml:brush xml:id="br0">
      <inkml:brushProperty name="width" value="0.05" units="cm"/>
      <inkml:brushProperty name="height" value="0.05" units="cm"/>
      <inkml:brushProperty name="color" value="#004F8B"/>
    </inkml:brush>
  </inkml:definitions>
  <inkml:trace contextRef="#ctx0" brushRef="#br0">242 80 9556,'0'0'2954,"-19"-12"-2546,-61-40-67,78 51-278,0-1 1,0 1-1,0-1 0,0 1 0,0 0 0,0 0 0,-1-1 0,1 2 0,0-1 0,-1 0 0,1 0 0,-1 1 0,1-1 0,0 1 0,-1 0 1,1 0-1,-6 0 0,-1 1 373,8 0-424,1-1 1,-1 1-1,1 0 1,-1 0 0,1-1-1,0 1 1,-1 0-1,1 0 1,0 0-1,-1-1 1,1 1-1,0 0 1,0 0 0,0 0-1,0 0 1,0-1-1,0 1 1,0 0-1,0 0 1,0 1 0,0 2 14,1 24 130,1 1 0,2 0 0,0-1 0,2 0 0,1 0 0,22 54 0,-24-67-139,0 0 1,0 0-1,-2 1 0,0 0 1,0 0-1,-2 0 1,0 0-1,-1 0 0,-3 24 1,3-36-15,-1-1-1,-1 0 1,1 0 0,0 0-1,-1 1 1,0-2 0,0 1-1,0 0 1,0 0 0,0 0-1,0-1 1,-1 1 0,1-1-1,-1 0 1,0 0 0,0 0 0,1 0-1,-1 0 1,0-1 0,-1 1-1,1-1 1,0 0 0,-4 1-1,-1 1-37,0-1-1,0-1 0,0 0 0,0 0 1,-1 0-1,1-1 0,0 0 0,-14-3 1,21 3 21,0 0 0,1-1 1,-1 1-1,0-1 0,0 1 1,0-1-1,1 0 0,-1 1 1,0-1-1,1 1 0,-1-1 1,1 0-1,-1 0 0,1 1 1,-1-1-1,1 0 0,-1 0 1,1 0-1,0 0 0,-1 1 1,1-1-1,0 0 0,0 0 1,0 0-1,-1 0 0,1 0 1,0 0-1,0 0 0,1-1 1,4-31-542,-1 25 471,0 0 0,1 1 0,0 0 0,0-1 0,1 2 0,-1-1 0,2 1 0,-1 0 0,1 0 1,0 0-1,0 1 0,0 0 0,15-7 0,0 1 81,0 1 0,1 1 0,44-12 0,-49 17-19,-1 0-1,1 1 1,-1 1-1,25 0 1,-37 2 20,0 1 1,0-1 0,0 1 0,-1 0 0,1 0-1,0 0 1,0 0 0,-1 1 0,1 0 0,-1 0-1,1 0 1,-1 1 0,0-1 0,0 1 0,0 0-1,0 0 1,0 1 0,-1-1 0,1 1 0,2 4-1,8 18 243,0 1 0,-2 1 0,-1 0-1,-1 1 1,-1 0 0,-2 0 0,5 43-1,-5-32 5,1 0-1,3-1 1,19 49-1,-22-77-226,-8-27-416,-9-33-1263,-57-204-3496,56 195 4596,2 0 1,0-84-1,8 139 658,-1 0-1,1-1 1,0 1-1,0 0 1,1-1-1,-1 1 1,1 0-1,0 0 1,0-1-1,0 1 1,0 0-1,0 0 1,1 0-1,-1 0 1,1 0-1,0 1 1,0-1-1,4-4 1,-2 4 104,0 1 0,0 0 0,0 1 0,0-1 0,1 1 0,-1-1 1,1 2-1,-1-1 0,0 0 0,1 1 0,0-1 0,-1 1 0,5 1 0,2 0-10,0 0-1,0 1 0,-1 0 1,1 1-1,-1 0 1,0 1-1,0 0 1,0 0-1,0 1 1,-1 1-1,1-1 0,-1 2 1,-1-1-1,1 1 1,12 14-1,-13-13-185,0 1-1,-1-1 1,0 1 0,0 1-1,-1-1 1,-1 1 0,0 0-1,0 0 1,0 1 0,-2-1-1,1 1 1,-1 0 0,-1 0-1,0 0 1,1 15 0,-3-24-18,-1 1 1,1 0 0,0 0-1,-1-1 1,1 1 0,-1 0-1,0-1 1,0 1 0,0 0-1,0-1 1,0 1 0,-1-1-1,1 0 1,-1 1 0,1-1-1,-1 0 1,0 0 0,0 0-1,-3 2 1,0 0-57,0-1-1,0 0 1,0 0-1,-1-1 1,1 1-1,-1-1 1,0 0-1,-9 1 1,-6 0-352,0 0 1,0-2 0,-1 0-1,-22-3 1,41 2 363,1-1 1,-1 1 0,1 0 0,-1-1 0,1 1 0,-1-1 0,1 0-1,-1 0 1,1 0 0,0 0 0,-1 0 0,1 0 0,0 0-1,0-1 1,0 0 0,0 1 0,0-1 0,0 0 0,0 0 0,1 0-1,-1 0 1,1 0 0,-1 0 0,1 0 0,0-1 0,0 1-1,0 0 1,0-1 0,0 1 0,1-1 0,-1 1 0,1-1 0,-1 1-1,1-1 1,0 1 0,0-1 0,0 1 0,0-1 0,1 0-1,-1 1 1,1-1 0,-1 1 0,1-1 0,0 1 0,0 0 0,0-1-1,0 1 1,1 0 0,-1 0 0,0 0 0,1 0 0,0 0-1,-1 0 1,3-2 0,6-5 63,0 1 0,0 0 0,1 1-1,0 0 1,0 1 0,0 0 0,1 1-1,0 0 1,23-6 0,-10 5 750,0 1 0,0 0 0,1 2 1,30 1-1,-50 3-599,0 0 0,0 1 0,0-1 0,0 2 0,0-1 0,-1 0 1,1 1-1,8 6 0,20 8 231,-14-10-232,0 0 1,1-1-1,0 0 1,0-2 0,0-1-1,24 1 1,-44-5-176,-1-1-1,0 0 1,1 1 0,-1-1 0,0 0 0,0 1 0,0-1 0,0 0 0,0 0 0,-1 1 0,1-1 0,0 1 0,-1-1 0,0-2 0,-3-1-238,-1-1 0,1 1 1,-1 0-1,0 1 1,0-1-1,0 1 1,-1 0-1,0 0 1,1 0-1,-1 1 0,-10-4 1,9 4 218,-1-1 1,1-1 0,-1 1-1,1-1 1,0 0 0,1-1-1,-8-7 1,12 8 948,11 4 508,13 2-1187,1 1-1,-1 1 1,0 1-1,0 1 0,0 1 1,31 14-1,-15-4-391,-2 2-1,65 41 0,-98-61-60,0-1 0,-1 0 0,1 1 0,0-1 0,-1 0 0,1 0 0,-1 0 0,3-5 0,2-2-342,66-71 0,-66 75 811,-1 0 0,1 0 1,0 1-1,0 0 0,0 0 0,1 0 0,0 1 0,0 1 0,0-1 1,11-2-1,-17 6-133,-1 0 0,0 0-1,0 0 1,0 0 0,0 1 0,0-1 0,0 0 0,0 1 0,0-1-1,0 1 1,0-1 0,0 1 0,0 0 0,0-1 0,0 1 0,0 0 0,0-1-1,0 1 1,-1 0 0,1 0 0,0 0 0,0 2 0,18 28-68,-11-17 311,1 0-317,1 0 0,1-1 0,0 0 0,23 19 0,-28-28-417,-1 1-1,1-1 0,1-1 1,-1 1-1,0-1 1,1 0-1,0 0 1,-1-1-1,1 0 0,0 0 1,0-1-1,1 0 1,11 1-1,13-2-3837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8.684"/>
    </inkml:context>
    <inkml:brush xml:id="br0">
      <inkml:brushProperty name="width" value="0.05" units="cm"/>
      <inkml:brushProperty name="height" value="0.05" units="cm"/>
      <inkml:brushProperty name="color" value="#004F8B"/>
    </inkml:brush>
  </inkml:definitions>
  <inkml:trace contextRef="#ctx0" brushRef="#br0">0 1 4482,'0'0'13686,"31"54"-13141,-6 4-49,2 1-416,0-5-48,-6-3-32,-7-9-1153,-10-8-1920,-4-15-1153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9.027"/>
    </inkml:context>
    <inkml:brush xml:id="br0">
      <inkml:brushProperty name="width" value="0.05" units="cm"/>
      <inkml:brushProperty name="height" value="0.05" units="cm"/>
      <inkml:brushProperty name="color" value="#004F8B"/>
    </inkml:brush>
  </inkml:definitions>
  <inkml:trace contextRef="#ctx0" brushRef="#br0">1 17 9476,'0'0'5667,"26"-1"-4701,0-1-876,-9 0-106,0 1 1,0 1-1,-1 1 0,1 0 1,0 1-1,0 0 1,29 10-1,50 21-1758,71 20-8708,-145-48 10658,1-2-1,0 0 0,25 0 0,-48-3 43,1 0-1,0 0 0,-1 0 0,1 0 1,-1-1-1,1 1 0,0 0 0,-1 0 1,1 0-1,-1 0 0,1-1 0,0 1 1,-1 0-1,1 0 0,-1-1 0,1 1 1,-1-1-1,1 1 0,-1 0 0,0-1 1,1 1-1,-1-1 0,1 1 0,-1-1 1,0 1-1,1-1 0,-1 1 0,0-1 1,1 0-1,-2-22 2367,0 20-2467,0-1 0,0 1-1,0-1 1,0 1 0,-1-1 0,0 1-1,0 0 1,0 0 0,0 0 0,-3-3-1,-3 0-45,-1 1 0,0 0-1,0 0 1,0 1-1,0 1 1,-1 0-1,0 0 1,1 0 0,-19-1-1,9 2 77,-1 1-1,1 1 1,-1 0-1,-20 4 0,36-4-92,-1 1-1,0 0 1,0 0-1,1 0 1,-1 1-1,1-1 1,-1 1-1,1 0 1,0 1-1,0-1 1,0 1-1,0 0 1,0-1-1,0 2 1,1-1-1,0 0 1,-1 1-1,1 0 1,1-1-1,-1 1 1,0 0-1,1 1 1,0-1-1,0 0 1,0 1-1,0-1 1,1 1-1,0 0 1,0-1-1,0 1 1,1 0-1,-1-1 1,1 1-1,0 0 1,0 0-1,1 0 1,1 6-1,-1-7-35,1-1-1,0 1 1,0-1-1,0 1 0,0-1 1,0 0-1,1 0 0,0 0 1,-1 0-1,1 0 1,0-1-1,0 1 0,1-1 1,-1 0-1,0 1 1,1-2-1,-1 1 0,1 0 1,0-1-1,-1 0 0,1 1 1,0-2-1,4 2 1,6 1 57,0-1 1,1 0 0,-1-1 0,0-1 0,19-1 0,-27 0-67,0 0 0,0 0 0,0-1 0,0 0-1,-1 0 1,1 0 0,-1-1 0,1 0 0,-1 0 0,0 0 0,0-1 0,0 0 0,-1 0 0,1 0 0,-1 0 0,0-1 0,0 0 0,4-6 0,5-10-906,-1 0 0,-1-1 0,10-28 0,-9 23-1597,-6 15-958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9.389"/>
    </inkml:context>
    <inkml:brush xml:id="br0">
      <inkml:brushProperty name="width" value="0.05" units="cm"/>
      <inkml:brushProperty name="height" value="0.05" units="cm"/>
      <inkml:brushProperty name="color" value="#004F8B"/>
    </inkml:brush>
  </inkml:definitions>
  <inkml:trace contextRef="#ctx0" brushRef="#br0">0 327 5282,'0'0'8031,"7"-13"-7893,23-41-55,-28 51-27,0 1-1,0-1 1,0 1 0,0-1-1,0 1 1,1 0-1,-1 0 1,1 0 0,-1 0-1,1 0 1,0 1-1,0-1 1,0 1 0,0 0-1,0 0 1,0 0-1,5-1 1,1 1 78,1 0 1,-1 0-1,0 1 0,12 2 0,1-1 86,-1 1 21,-1 0 0,0 1 0,0 1 0,33 12 0,18 3 2,-70-19-145,1 0-1,-1-1 0,0 1 0,0 0 0,0-1 1,0 1-1,0-1 0,0 1 0,0-1 0,0 0 0,0 1 1,0-1-1,0 0 0,0 0 0,0 1 0,0-1 1,-1 0-1,1 0 0,0 0 0,-1 0 0,1 0 0,-1 0 1,1 0-1,-1 0 0,1-1 0,-1 1 0,0 0 1,1 0-1,-1 0 0,0-3 0,9-45 7,-7 40-16,6-73 357,-2 18-2266,0 23-5893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39.815"/>
    </inkml:context>
    <inkml:brush xml:id="br0">
      <inkml:brushProperty name="width" value="0.05" units="cm"/>
      <inkml:brushProperty name="height" value="0.05" units="cm"/>
      <inkml:brushProperty name="color" value="#004F8B"/>
    </inkml:brush>
  </inkml:definitions>
  <inkml:trace contextRef="#ctx0" brushRef="#br0">1 166 10837,'0'0'547,"20"-1"1574,10 0-1176,-1-2 0,1-1 0,0-2 0,44-14 0,-65 17-775,5-3 62,1 1-1,-1-2 1,21-12 0,-32 17-148,0 0 1,0-1 0,0 1-1,0 0 1,-1-1-1,1 0 1,-1 1 0,1-1-1,-1 0 1,0 0 0,0 0-1,-1-1 1,1 1-1,-1 0 1,1-1 0,-1 1-1,0-1 1,0 1-1,-1-1 1,1 1 0,-1-5-1,0 7-83,0 0-1,0 0 0,-1 0 0,1 0 0,0 0 0,-1 1 0,1-1 1,-1 0-1,1 0 0,-1 0 0,1 1 0,-1-1 0,1 0 1,-1 0-1,0 1 0,0-1 0,1 1 0,-1-1 0,0 0 0,0 1 1,0-1-1,1 1 0,-1 0 0,0-1 0,0 1 0,0 0 1,0 0-1,0-1 0,0 1 0,0 0 0,-1 0 0,-37-2-156,32 3 129,-1-1 4,0 1 0,0 0 0,0 1 1,0 0-1,1 0 0,-1 1 0,1 0 1,0 0-1,0 1 0,0 0 1,0 0-1,0 1 0,1-1 0,-12 12 1,16-14 12,-1 1 1,1-1 0,0 1 0,0 0 0,0-1-1,0 1 1,0 0 0,1 0 0,-1 0 0,1 0-1,-1 1 1,1-1 0,0 0 0,1 0-1,-1 1 1,1-1 0,-1 1 0,1-1 0,0 0-1,0 1 1,0-1 0,1 1 0,-1-1 0,1 0-1,0 1 1,0-1 0,0 0 0,0 0 0,1 0-1,-1 0 1,1 0 0,0 0 0,0 0-1,0 0 1,0 0 0,0-1 0,4 4 0,3 3 11,1-1 1,1 1-1,0-2 1,0 1-1,0-2 1,1 1-1,-1-2 1,2 1-1,-1-2 1,1 1-1,-1-2 1,26 5-1,-26-7-74,-1 0-1,1 0 1,-1-1-1,1 0 1,-1-1-1,0-1 0,1 1 1,-1-2-1,0 0 1,0 0-1,0-1 0,0 0 1,-1-1-1,0 0 1,12-8-1,25-21-783,-18 12 360,60-34 0,-77 50 601,1 0 1,-1 1-1,2 1 1,-1 0-1,0 0 1,1 2-1,-1 0 1,22-1-1,-25 2 171,0 1-1,-1 0 1,1 1 0,0 0 0,0 1-1,17 5 1,-24-6-243,0 0 1,0 1-1,0-1 0,0 1 0,0 0 1,-1 0-1,1 0 0,-1 1 0,1-1 1,-1 0-1,0 1 0,0-1 0,0 1 1,0 0-1,-1 0 0,1 0 0,-1 0 1,0 0-1,1 0 0,-2 0 0,1 0 1,0 1-1,0-1 0,-1 5 0,1-5-20,0 1-1,-1 0 0,1 1 0,-1-1 0,0 0 1,0 0-1,0 0 0,-1 0 0,0 0 1,0 0-1,0-1 0,0 1 0,0 0 0,-1 0 1,1 0-1,-1-1 0,0 1 0,0-1 1,-1 0-1,1 1 0,-1-1 0,-5 5 1,2-4-371,0-1 0,-1 0 0,1 0 0,0 0 1,-1-1-1,0 0 0,0 0 0,0-1 0,1 0 1,-1 0-1,0 0 0,-13-2 0,-19-3-4351,1-20-2798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40.140"/>
    </inkml:context>
    <inkml:brush xml:id="br0">
      <inkml:brushProperty name="width" value="0.05" units="cm"/>
      <inkml:brushProperty name="height" value="0.05" units="cm"/>
      <inkml:brushProperty name="color" value="#004F8B"/>
    </inkml:brush>
  </inkml:definitions>
  <inkml:trace contextRef="#ctx0" brushRef="#br0">231 4 7812,'0'0'6547,"-108"-4"-6467,65 4 1584,10 9-239,14 10-1425,4 9-496,7 7-1153,4-1-1024,4-6-1921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0:40.485"/>
    </inkml:context>
    <inkml:brush xml:id="br0">
      <inkml:brushProperty name="width" value="0.05" units="cm"/>
      <inkml:brushProperty name="height" value="0.05" units="cm"/>
      <inkml:brushProperty name="color" value="#004F8B"/>
    </inkml:brush>
  </inkml:definitions>
  <inkml:trace contextRef="#ctx0" brushRef="#br0">1 1 17496,'0'0'3938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4:00.024"/>
    </inkml:context>
    <inkml:brush xml:id="br0">
      <inkml:brushProperty name="width" value="0.05" units="cm"/>
      <inkml:brushProperty name="height" value="0.05" units="cm"/>
      <inkml:brushProperty name="color" value="#004F8B"/>
    </inkml:brush>
  </inkml:definitions>
  <inkml:trace contextRef="#ctx0" brushRef="#br0">109 816 2417,'0'0'5069,"8"52"-1846,13-22-2792,0-1 0,2 0 0,1-2 0,1-1 0,2-1 0,0-1 0,2-2 0,0 0 0,2-2 0,0-2 0,40 19 0,4-5-56,0-2 0,2-4 0,154 32 0,-159-47-243,129 5 0,75-19-17,-240 3-91,-9-1-6,1-1 1,-1-2-1,1 0 0,-1-2 1,0 0-1,-1-2 0,35-16 1,-45 17-1,0-1 0,-1-1 0,0-1 0,-1 0 0,0-1 0,-1-1 0,0 0 0,-1 0 0,0-1 0,-1-1 1,0 0-1,13-25 0,-9 10-20,-1 0 0,-2-1 0,-1-1-1,-2 0 1,0 0 0,6-55 0,-7-7 64,-4-97 0,-4 180-54,-2-1 0,1 1-1,-2 0 1,1 0 0,-1 0 0,-1 0 0,-4-10-1,-38-69-46,38 76 35,-8-15-7,-1 2 1,-2 1 0,0 0 0,-2 1-1,0 1 1,-2 1 0,0 1 0,-2 1-1,0 1 1,-1 2 0,-1 0-1,0 2 1,-1 0 0,-1 3 0,0 0-1,-1 2 1,0 0 0,-1 3 0,-34-5-1,-33 1-37,1 5 0,-143 9 0,187 2 18,1 3 0,0 1 0,-91 31 0,-143 72-90,254-97 96,0 1 0,1 2 0,1 1 0,0 1 0,2 1 0,-38 38 0,45-38 5,1 0 1,2 2-1,0 0 0,1 1 1,2 1-1,0 0 0,2 1 1,-14 35-1,24-49 0,1-1 0,-1 1 0,2 0-1,0 0 1,0-1 0,2 16 0,-1-10-28,0-14 42,1-1 0,0 0 0,-1 0 1,1 0-1,0 1 0,0-1 0,0 0 0,1 0 1,-1 0-1,0-1 0,1 1 0,0 0 1,-1 0-1,1-1 0,0 1 0,3 2 1,16 19-5267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8.530"/>
    </inkml:context>
    <inkml:brush xml:id="br0">
      <inkml:brushProperty name="width" value="0.05" units="cm"/>
      <inkml:brushProperty name="height" value="0.05" units="cm"/>
      <inkml:brushProperty name="color" value="#F6630D"/>
    </inkml:brush>
  </inkml:definitions>
  <inkml:trace contextRef="#ctx0" brushRef="#br0">867 49 2865,'0'0'4704,"-7"-5"-4376,-6-2-94,0 1-1,-1 1 1,0 0 0,1 1-1,-1 1 1,-1 0 0,1 1 0,0 0-1,-15 1 1,4 0-49,-243-4 493,232 7-620,-1 1-1,1 2 1,-1 2-1,2 1 1,-43 15 0,63-16-9,1 1 1,0 1 0,0 0 0,1 0 0,0 1 0,0 1-1,1 0 1,-17 22 0,15-19 19,10-9-632,8-6-1971,8-7-1097,0-8-1553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4:32.501"/>
    </inkml:context>
    <inkml:brush xml:id="br0">
      <inkml:brushProperty name="width" value="0.05" units="cm"/>
      <inkml:brushProperty name="height" value="0.05" units="cm"/>
      <inkml:brushProperty name="color" value="#004F8B"/>
    </inkml:brush>
  </inkml:definitions>
  <inkml:trace contextRef="#ctx0" brushRef="#br0">46 136 3506,'0'0'7246,"7"1"-4551,28 4-1871,88 0 435,-122-5-1239,0-1 1,0 1 0,0-1-1,0 1 1,-1-1-1,1 1 1,0-1-1,0 0 1,-1 1 0,1-1-1,0 0 1,-1 0-1,1 1 1,-1-1 0,1 0-1,-1 0 1,1 0-1,-1 0 1,1 0 0,-1 0-1,0 0 1,0 1-1,0-1 1,1 0 0,-1 0-1,0 0 1,0 0-1,-1-2 1,2-36 207,-1 33-199,0 3-17,0 0 1,-1 0-1,1 0 1,-1 0 0,0 0-1,0 0 1,0 0-1,-1 0 1,1 1 0,0-1-1,-1 0 1,0 1-1,0-1 1,0 1 0,0-1-1,0 1 1,0 0 0,0 0-1,-1 0 1,1 0-1,-1 0 1,0 1 0,1-1-1,-1 1 1,0 0-1,0-1 1,-5 0 0,-2-1-45,1 1 1,-1 0 0,0 0 0,1 1 0,-1 0 0,0 1 0,-18 1 0,25 0 21,0 0 1,0 0 0,0 1 0,1-1 0,-1 0 0,0 1 0,1 0 0,-1-1 0,1 1 0,-1 0 0,1 1-1,0-1 1,0 0 0,0 1 0,0-1 0,0 1 0,0-1 0,1 1 0,-1 0 0,1 0 0,-2 5-1,-1 4 12,0 1-1,0-1 0,1 0 0,-1 14 0,2-10 36,0-1-1,2 1 1,-1 0 0,2 0 0,3 22 0,-2-31 10,-1-1 1,1 0-1,0 0 1,1 0-1,0 0 1,0 0 0,0 0-1,0-1 1,1 1-1,0-1 1,0 0-1,1 0 1,-1-1-1,1 1 1,9 6 0,-7-7 2,1 1 1,0-1-1,0 0 1,0 0-1,0-1 1,1-1-1,-1 1 1,1-1-1,13 1 1,2-1-35,-1-1-1,33-3 1,-55 2-237,1-1 1,-1 1 0,1-1-1,-1 0 1,1 1 0,-1-1-1,1 0 1,-1 0-1,0 0 1,0 0 0,1 0-1,-1 0 1,0-1-1,0 1 1,0 0 0,0-1-1,0 1 1,-1 0 0,1-1-1,0 1 1,-1-1-1,1 1 1,-1-1 0,1 0-1,-1 1 1,0-1-1,0 1 1,1-1 0,-1 0-1,0 1 1,0-1 0,-1-1-1,1-16-6299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4:32.848"/>
    </inkml:context>
    <inkml:brush xml:id="br0">
      <inkml:brushProperty name="width" value="0.05" units="cm"/>
      <inkml:brushProperty name="height" value="0.05" units="cm"/>
      <inkml:brushProperty name="color" value="#004F8B"/>
    </inkml:brush>
  </inkml:definitions>
  <inkml:trace contextRef="#ctx0" brushRef="#br0">1 38 4882,'0'0'9645,"22"-4"-9320,38-5 658,85-2 0,-136 11-829,23-4 167,-31 4-390,-20-9-10944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4:35.567"/>
    </inkml:context>
    <inkml:brush xml:id="br0">
      <inkml:brushProperty name="width" value="0.05" units="cm"/>
      <inkml:brushProperty name="height" value="0.05" units="cm"/>
      <inkml:brushProperty name="color" value="#004F8B"/>
    </inkml:brush>
  </inkml:definitions>
  <inkml:trace contextRef="#ctx0" brushRef="#br0">1 163 6307,'0'0'5189,"23"-7"-3695,31 8-590,-23 1-633,57-6 0,-87 4-257,1 0-1,-1-1 1,1 1 0,-1-1-1,1 1 1,-1-1 0,0 0 0,1 1-1,-1-1 1,0 0 0,0 0-1,1 0 1,-1 0 0,0 0-1,0 0 1,0 0 0,0 0 0,0 0-1,0-1 1,-1 1 0,1 0-1,0-1 1,-1 1 0,1 0-1,-1-1 1,1 1 0,-1-1 0,0 1-1,1-2 1,-1-48 127,-1 41-127,0 7-17,0 0 0,1 0 1,-1 1-1,-1-1 1,1 0-1,0 1 0,-1-1 1,1 1-1,-1 0 1,0-1-1,0 1 0,0 0 1,0 0-1,0 0 1,0 0-1,-1 1 1,1-1-1,0 0 0,-1 1 1,0 0-1,1 0 1,-1-1-1,0 2 0,1-1 1,-1 0-1,-5 0 1,-6-2-46,-1 0 1,1 1 0,-27 0 0,38 2 48,0 1-1,0-1 1,0 1 0,1 0 0,-1-1 0,0 1 0,0 1 0,1-1-1,-1 0 1,1 1 0,-1-1 0,1 1 0,0 0 0,0-1 0,-1 1-1,1 0 1,0 1 0,1-1 0,-1 0 0,0 0 0,1 1 0,-1-1-1,1 1 1,0 0 0,0-1 0,0 1 0,0 0 0,0 0 0,0-1-1,1 1 1,-1 5 0,-1 10 213,0 1 0,1-1-1,1 30 1,0-45-176,2 3 41,-1-1-1,0 1 0,1 0 1,0 0-1,1-1 1,-1 1-1,1-1 1,0 0-1,1 0 0,-1 0 1,1 0-1,0-1 1,0 1-1,0-1 1,0 0-1,1 0 0,0-1 1,0 1-1,5 2 1,3 2-12,0-1 1,0 0-1,0-1 1,1 0-1,0-1 1,25 6-1,22-5-133,-58-6-438,0 0 0,0-1 0,0 1 1,0 0-1,0-1 0,0 0 0,0 0 1,0 0-1,0 0 0,4-2 0,5-9-3700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4:35.911"/>
    </inkml:context>
    <inkml:brush xml:id="br0">
      <inkml:brushProperty name="width" value="0.05" units="cm"/>
      <inkml:brushProperty name="height" value="0.05" units="cm"/>
      <inkml:brushProperty name="color" value="#004F8B"/>
    </inkml:brush>
  </inkml:definitions>
  <inkml:trace contextRef="#ctx0" brushRef="#br0">0 5 10325,'0'0'6320,"11"-1"-6109,73-2 754,114 9 1,-175-6-725,-18 0-4534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4:38.816"/>
    </inkml:context>
    <inkml:brush xml:id="br0">
      <inkml:brushProperty name="width" value="0.05" units="cm"/>
      <inkml:brushProperty name="height" value="0.05" units="cm"/>
      <inkml:brushProperty name="color" value="#004F8B"/>
    </inkml:brush>
  </inkml:definitions>
  <inkml:trace contextRef="#ctx0" brushRef="#br0">0 128 6339,'0'0'4242,"5"1"-4042,22 0 372,-1 0 0,34-5 0,-50 3-434,1 0-1,-1-1 0,0-1 1,0 0-1,0 0 0,0-1 0,0 0 1,-1-1-1,10-6 0,-18 10-121,0 0-1,0 1 1,0-1-1,0 0 1,0 0 0,0 0-1,-1 0 1,1 0-1,0 0 1,-1 0-1,1 0 1,0 0-1,-1 0 1,1 0-1,-1 0 1,0 0-1,1 0 1,-1 0-1,0-1 1,0 1 0,1 0-1,-1 0 1,0 0-1,0-1 1,0 1-1,-1 0 1,1 0-1,0 0 1,0-1-1,-1 1 1,1 0-1,-1 0 1,1 0-1,-1 0 1,1 0 0,-1 0-1,-1-2 1,0 0 34,-1-1 1,1 1-1,-1 0 1,0 0 0,0 1-1,0-1 1,-1 1 0,1-1-1,-6-2 1,3 2-66,0 0-1,0 1 1,-1 0-1,1 0 1,0 1 0,-1-1-1,1 2 1,-1-1 0,0 0-1,1 1 1,-1 1 0,1-1-1,-9 2 1,12-1 8,0 0-1,0 0 1,-1 0 0,1 1-1,0-1 1,0 1-1,1 0 1,-1 0 0,0 0-1,1 0 1,-1 0-1,1 0 1,-1 1 0,1-1-1,0 1 1,0 0 0,0-1-1,1 1 1,-1 0-1,1 0 1,-1 0 0,1 1-1,0-1 1,0 0-1,1 0 1,-1 1 0,0 4-1,0 1 50,-1 0 0,2 0 0,-1 0-1,1 0 1,1 0 0,0 0-1,0 0 1,1 0 0,3 11 0,-3-15 14,1 1 1,0-1 0,0 0-1,0 0 1,1 0 0,0 0-1,0 0 1,0-1 0,0 0-1,1 1 1,0-2 0,0 1-1,0-1 1,10 6 0,-5-3-109,1 0 1,-1-1-1,1 0 1,0-1-1,0 0 1,1 0-1,-1-1 1,1-1 0,0 0-1,0-1 1,0 0-1,-1 0 1,22-3-1,-31 1-151,0 1 0,-1-1 0,1 0-1,-1 0 1,1 0 0,-1 0 0,1 0 0,-1 0-1,0 0 1,0 0 0,1 0 0,-1-1 0,0 1-1,0 0 1,0-1 0,0 1 0,1-3 0,7-16-3356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4:39.140"/>
    </inkml:context>
    <inkml:brush xml:id="br0">
      <inkml:brushProperty name="width" value="0.05" units="cm"/>
      <inkml:brushProperty name="height" value="0.05" units="cm"/>
      <inkml:brushProperty name="color" value="#004F8B"/>
    </inkml:brush>
  </inkml:definitions>
  <inkml:trace contextRef="#ctx0" brushRef="#br0">0 34 7732,'0'0'5157,"22"-6"-4253,-15 5-824,24-7 304,0 1-1,1 2 1,49-2-1,12 7 457,-92 0-1125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14.884"/>
    </inkml:context>
    <inkml:brush xml:id="br0">
      <inkml:brushProperty name="width" value="0.05" units="cm"/>
      <inkml:brushProperty name="height" value="0.05" units="cm"/>
      <inkml:brushProperty name="color" value="#FFC114"/>
    </inkml:brush>
  </inkml:definitions>
  <inkml:trace contextRef="#ctx0" brushRef="#br0">0 303 8868,'0'0'4178,"0"-12"-3887,0 3-178,0 0 1,1 1-1,0-1 0,0 1 1,1-1-1,0 1 0,0 0 1,1-1-1,0 1 1,1 0-1,-1 1 0,2-1 1,8-12-1,-5 10 7,1 0 0,0 0 0,1 1 0,0 0 0,1 1 0,14-10 0,-21 16-109,0 0 0,0 0 0,0 0 0,0 1 0,0-1 0,0 1 0,1 0 0,-1 0 0,0 0-1,1 1 1,-1 0 0,1-1 0,-1 1 0,0 1 0,1-1 0,-1 1 0,0 0 0,1 0 0,-1 0-1,0 0 1,0 1 0,0 0 0,5 2 0,102 70 46,-72-47 73,1-1-1,81 39 1,-94-54-83,0-2 0,1 0 1,0-2-1,0-1 1,1-2-1,0-1 1,-1-1-1,44-2 0,-66-1-35,1 0-1,-1 0 0,1 0 0,-1-1 0,0 0 0,0 0 1,0-1-1,0 0 0,0 0 0,-1 0 0,1-1 0,-1 0 1,0 0-1,0 0 0,5-6 0,8-10 88,-1 0 0,22-37 1,-28 39-63,0 1 0,2 0 0,0 1 0,20-20 0,-20 27-27,0 0 1,0 1-1,0 0 1,1 1-1,1 0 0,-1 1 1,1 1-1,0 1 0,0 0 1,30-4-1,-6 4 36,0 2-1,0 2 1,48 6-1,-22 4 173,-44-5 43,-1-2 0,34 2 0,-42-11 53,-11 2-1070,-10 2-2623,-22 2-2293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15.492"/>
    </inkml:context>
    <inkml:brush xml:id="br0">
      <inkml:brushProperty name="width" value="0.05" units="cm"/>
      <inkml:brushProperty name="height" value="0.05" units="cm"/>
      <inkml:brushProperty name="color" value="#FFC114"/>
    </inkml:brush>
  </inkml:definitions>
  <inkml:trace contextRef="#ctx0" brushRef="#br0">1 108 9220,'0'0'961,"25"-7"-225,6-3-582,-14 4-102,1 1 1,0 1-1,0 1 0,0 0 1,0 1-1,29 1 0,-18 2 136,1 1 0,-1 1 0,0 2 0,0 1-1,40 14 1,131 64 464,-65-25-441,-108-48-75,1-2 0,0 0 0,0-2 0,47 5 0,-64-10-80,1-1-1,0-1 1,-1 0 0,1-1-1,-1 0 1,1-1 0,-1 0 0,1 0-1,-1-1 1,0-1 0,0 0 0,0-1-1,-1 0 1,13-8 0,7-11 74,-2 0 0,34-39 0,-38 38-95,0 1 0,1 1 0,31-21 1,-51 40-17,1 1 1,0-1 0,0 1-1,0 1 1,0-1 0,0 1-1,0 0 1,0 1-1,1-1 1,-1 1 0,1 0-1,-1 1 1,1 0 0,0 0-1,-1 0 1,1 1 0,11 2-1,0 3 159,1 1 0,-1 0 0,0 2 0,25 15 0,-31-16-338,0 0 0,1-1 0,0-1 0,1 0 0,-1-1 0,1 0 0,0-1-1,0 0 1,25 2 0,-21-8-2900,-4-9-1905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16.020"/>
    </inkml:context>
    <inkml:brush xml:id="br0">
      <inkml:brushProperty name="width" value="0.05" units="cm"/>
      <inkml:brushProperty name="height" value="0.05" units="cm"/>
      <inkml:brushProperty name="color" value="#FFC114"/>
    </inkml:brush>
  </inkml:definitions>
  <inkml:trace contextRef="#ctx0" brushRef="#br0">75 142 8308,'0'0'2854,"-6"20"-2219,-3 12 14,2 0-1,1 0 0,-3 59 1,7-59 39,1-23-646,1-1 0,-1 1 0,1-1 0,1 0 0,0 1 0,0-1 0,0 1 0,1-1 0,0 0 0,1 0 0,6 13 0,-10-44-96,2 11 7,-11-142-839,-1-39-909,11 162 1588,1-36 323,0 66-74,-1 0 1,1 0-1,-1 0 1,1 0-1,0 1 1,-1-1-1,1 0 1,0 0-1,-1 1 1,1-1-1,0 0 1,0 1-1,0-1 1,0 1-1,0 0 1,0-1-1,0 1 1,0-1-1,0 1 1,0 0-1,0 0 1,0 0-1,0 0 1,0 0-1,0 0 1,0 0-1,0 0 1,1 0-1,34 5 527,4 8-246,0 2 0,39 22 0,4 0-6,16 1 85,-61-25-342,-2 0 0,1 3 0,-2 1-1,52 34 1,-86-50-63,1 0 1,-1 0-1,1 0 0,-1 0 0,1 0 0,-1 1 0,0-1 1,1 1-1,-1-1 0,0 1 0,0-1 0,0 1 1,0 0-1,-1 0 0,1-1 0,0 1 0,-1 0 1,1 3-1,-1-4-4,0 1 0,0-1 1,0 1-1,-1-1 1,1 1-1,-1-1 0,1 0 1,-1 1-1,0-1 0,1 0 1,-1 1-1,0-1 0,0 0 1,0 0-1,0 0 0,0 0 1,0 0-1,-2 2 1,-6 3-3,0 0 0,-1-1 0,1 1 0,-1-2 1,-12 4-1,20-7 22,-55 20 54,-1-3-1,-1-3 0,0-2 1,0-3-1,-1-3 0,-89 0 1,142-6-103,0-1 0,-1 0 1,1-1-1,0 0 0,0 0 1,0-1-1,-14-4 0,19 5-139,0-1 0,-1 1-1,1-1 1,0 1 0,0-1-1,0 0 1,0 0 0,1 0 0,-1 0-1,0 0 1,1-1 0,-1 1-1,1 0 1,0-1 0,0 1-1,0-1 1,0 1 0,0-1-1,1 0 1,-1 1 0,1-1 0,0 0-1,-1-4 1,0-34-4296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16.569"/>
    </inkml:context>
    <inkml:brush xml:id="br0">
      <inkml:brushProperty name="width" value="0.05" units="cm"/>
      <inkml:brushProperty name="height" value="0.05" units="cm"/>
      <inkml:brushProperty name="color" value="#FFC114"/>
    </inkml:brush>
  </inkml:definitions>
  <inkml:trace contextRef="#ctx0" brushRef="#br0">161 262 9444,'0'0'465,"1"22"-84,3 39 387,2-1-1,3 0 1,22 77 0,-16-86-605,-14-50-25,-1-4 41,-1-15-263,-1 0-1,-1 0 1,0-1-1,-1 1 1,-9-23-1,-41-92-913,22 59 595,-83-237 158,214 394 2489,-65-60-1963,0-2 0,2-1 0,58 23 1,119 32 246,-76-30-426,-125-41-112,48 20 25,-58-23-18,0 0-1,0 0 1,-1 0 0,1 0-1,0 0 1,-1 0-1,1 0 1,0 1 0,-1-1-1,1 0 1,-1 1-1,0 0 1,0-1 0,1 1-1,-1 0 1,0-1-1,0 1 1,-1 0 0,1 0-1,0 0 1,-1 0-1,1 0 1,-1 0 0,1 3-1,-2-2-11,0 0 0,1-1-1,-2 1 1,1-1 0,0 1-1,0-1 1,-1 0 0,1 0-1,-1 1 1,0-1 0,0 0-1,1 0 1,-1-1 0,-1 1 0,1 0-1,0-1 1,-3 3 0,-50 24 112,36-18-76,-219 99-75,76-45-3894,92-38-1081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9"/>
    </inkml:context>
    <inkml:brush xml:id="br0">
      <inkml:brushProperty name="width" value="0.05" units="cm"/>
      <inkml:brushProperty name="height" value="0.05" units="cm"/>
      <inkml:brushProperty name="color" value="#F6630D"/>
    </inkml:brush>
  </inkml:definitions>
  <inkml:trace contextRef="#ctx0" brushRef="#br0">297 0 6067,'0'0'1011,"-8"2"-960,-8 2-18,0 1 0,1 1 1,0 0-1,0 2 1,0-1-1,1 1 1,-23 19-1,18-13 271,1 0 0,1 2 0,1 0 0,0 1 0,-19 27 0,32-39-209,0 0-1,0 1 1,0-1 0,1 1-1,0 0 1,0-1 0,0 1-1,1 0 1,-1 0-1,2 0 1,-1 1 0,1-1-1,0 0 1,1 8 0,-1-13-66,0 0 0,1 0 0,0 1 1,-1-1-1,1 0 0,0 0 0,-1 0 1,1 0-1,0 0 0,0 0 1,0 0-1,0 0 0,0-1 0,0 1 1,0 0-1,0-1 0,0 1 0,1 0 1,-1-1-1,0 1 0,0-1 1,0 0-1,1 1 0,-1-1 0,0 0 1,2 0-1,39 4 664,-39-4-597,34 0 166,0-1 1,-1-2-1,1-2 0,-1-1 1,62-20-1,-74 19-503,62-16 948,-26 16-4999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17.448"/>
    </inkml:context>
    <inkml:brush xml:id="br0">
      <inkml:brushProperty name="width" value="0.05" units="cm"/>
      <inkml:brushProperty name="height" value="0.05" units="cm"/>
      <inkml:brushProperty name="color" value="#FFC114"/>
    </inkml:brush>
  </inkml:definitions>
  <inkml:trace contextRef="#ctx0" brushRef="#br0">1 805 12310,'18'-4'-14,"-15"3"15,18-4 100,0-1-1,-1-2 0,0 0 1,0 0-1,26-17 0,-7 0 461,-1-2 0,68-63-1,-94 79-501,-2 0 0,0 0-1,0-1 1,-1 0-1,-1-1 1,0 0 0,-1 0-1,0-1 1,-1 0-1,0 0 1,-1-1 0,-1 1-1,3-19 1,-5 20-27,-1 0 1,-1 0-1,0 0 0,0 0 1,-2 0-1,1 0 1,-2 1-1,0-1 0,0 0 1,-10-21-1,6 20-31,-1 1 0,0-1 0,-1 2 0,-1-1 0,0 2 0,0-1 0,-1 1 0,-21-16 0,12 12 40,-1 0 0,0 2-1,-44-21 1,53 28-21,-1 1-1,0 1 1,0 0-1,-1 0 1,1 2-1,-1-1 1,0 2-1,-24-1 1,37 3-25,0 0 0,0-1-1,1 1 1,-1-1 0,0 1 0,0 0 0,0 0-1,1-1 1,-1 1 0,0 0 0,1 0-1,-1 0 1,1 0 0,-1 0 0,1 0 0,0 0-1,-1 0 1,1 0 0,0 0 0,-1 0 0,1 0-1,0 0 1,0 0 0,0 0 0,0 0 0,0 0-1,1 2 1,-1 43-50,0-31 40,2 16 71,1 1 0,1-1 0,2 0 0,1 0 0,1-1-1,13 30 1,86 180 916,-51-123-588,27 91-119,-79-319 196,-4 99-487,1 0 0,0 0 0,1 0-1,0 0 1,1 0 0,0 0 0,0 1 0,2-1 0,10-20 0,-15 32 28,0 0-1,0 0 1,0 0 0,0 0 0,0-1 0,0 1 0,0 0 0,0 0 0,0 0 0,0 0 0,1 0 0,-1 0 0,0 0 0,0 0 0,0-1 0,0 1-1,0 0 1,0 0 0,1 0 0,-1 0 0,0 0 0,0 0 0,0 0 0,0 0 0,0 0 0,0 0 0,1 0 0,-1 0 0,0 0 0,0 0 0,0 0-1,0 0 1,0 0 0,1 0 0,-1 0 0,0 0 0,0 0 0,0 0 0,0 0 0,0 1 0,0-1 0,1 0 0,-1 0 0,0 0 0,0 0 0,0 0-1,0 0 1,0 0 0,0 0 0,0 0 0,0 1 0,0-1 0,0 0 0,1 0 0,4 13-42,1 20-131,-6-29 172,1-1-68,16 84 272,-15-80-582,0 1 0,1-1-1,-1 1 1,1-1 0,1 0 0,-1 0 0,1-1-1,1 1 1,4 6 0,3-7-4191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17.866"/>
    </inkml:context>
    <inkml:brush xml:id="br0">
      <inkml:brushProperty name="width" value="0.05" units="cm"/>
      <inkml:brushProperty name="height" value="0.05" units="cm"/>
      <inkml:brushProperty name="color" value="#FFC114"/>
    </inkml:brush>
  </inkml:definitions>
  <inkml:trace contextRef="#ctx0" brushRef="#br0">1 553 10965,'0'0'3452,"19"21"-2891,-3-4-520,8 8 212,-1 1 0,-2 1 0,36 59 0,-24-27 98,29 78-1,-53-113-367,0 2 0,-2-1 0,-1 1 0,-1 0 0,-1 0 0,1 32 0,-3-76 27,2-1 1,0 0-1,0 1 1,2 0-1,0 0 0,2 0 1,14-27-1,-10 22 40,60-117-32,-33 68 27,39-99 0,-69 148-36,-2-1 0,0 0 0,-1 0 0,-2 0 0,0-1 0,-2 0 1,-1 1-1,-3-42 0,0 52-12,-1 0 0,0 0 0,-1 0 0,-1 1 1,0-1-1,-1 1 0,0 1 0,-1-1 0,0 1 1,-1 0-1,-1 1 0,0 0 0,0 0 0,-1 1 0,0 0 1,-1 0-1,0 2 0,-1-1 0,-15-8 0,6 5 20,-1 1 0,0 0 0,-1 2-1,0 1 1,-1 0 0,0 2 0,0 1-1,0 0 1,0 2 0,-33 0 0,55 3-25,0 0 0,0 0 0,0 0 0,0 0 0,-1 1 0,1-1 0,0 1 0,0-1 0,0 1 0,0 0 0,0 0 0,0 0 0,1 0 0,-1 0 1,-2 2-1,3-3-47,0 1 0,1 0 0,-1 0 1,1 0-1,-1 1 0,1-1 0,0 0 0,-1 0 1,1 0-1,0 0 0,0 0 0,0 0 1,0 1-1,0-1 0,0 0 0,0 0 1,0 0-1,0 0 0,0 0 0,0 0 1,1 1-1,-1-1 0,1 0 0,-1 0 1,1 0-1,-1 0 0,1 0 0,-1 0 0,1 0 1,1 1-1,1 1-322,-1 0-1,1 0 1,0 0 0,0-1-1,0 1 1,0-1-1,0 0 1,7 4 0,42 17-4711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21.911"/>
    </inkml:context>
    <inkml:brush xml:id="br0">
      <inkml:brushProperty name="width" value="0.05" units="cm"/>
      <inkml:brushProperty name="height" value="0.05" units="cm"/>
      <inkml:brushProperty name="color" value="#FFC114"/>
    </inkml:brush>
  </inkml:definitions>
  <inkml:trace contextRef="#ctx0" brushRef="#br0">230 1 5394,'0'0'633,"-19"14"-329,-10 6 166,-45 45 0,63-54-154,1 0 1,0 0-1,1 2 1,0-1-1,1 1 1,0 0-1,1 1 1,-10 26-1,12-23-64,1 0 0,0 1-1,1-1 1,1 1-1,1 34 1,2-43-143,-1 0 0,1 0 0,1-1-1,0 1 1,0-1 0,0 1 0,1-1 0,1 0 0,-1 0-1,1 0 1,1 0 0,-1-1 0,11 13 0,10 3 137,1 0 1,1-2 0,1-1-1,1-2 1,0 0-1,44 17 1,65 41 158,-132-72-378,0 0 0,-1 0 0,0 0 0,0 1 0,0 0 0,0 0 0,-1 0 0,0 1 0,0-1 0,0 1 0,-1 0 0,1 0 0,-1 0 0,-1 0 0,1 1 0,-1-1 0,-1 1 0,1 0 0,-1-1 0,0 1 0,0 7 0,-2 11 316,-1 0 0,0 0 0,-2-1 0,-11 38 0,8-36-45,1-1 0,2 1 0,-2 32 0,6-53-277,1 0-1,0 0 1,0 0 0,0 0 0,1-1 0,-1 1 0,1 0 0,0 0 0,1-1 0,-1 0 0,1 1 0,0-1 0,0 0 0,0 0 0,0 0 0,1-1-1,7 7 1,7 4 98,1 0 0,35 18 0,-38-23 7,30 17 29,39 22 194,123 92 1,-184-121-299,0 2 0,-1 1 0,-1 0 0,-1 2-1,-1 0 1,-1 2 0,-2 0 0,0 1 0,13 30 0,-19-32 57,-2 1-1,0 0 1,-2 1-1,7 46 1,-8-14 325,-3 66-1,-1-148-6597,-4-22 565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22.645"/>
    </inkml:context>
    <inkml:brush xml:id="br0">
      <inkml:brushProperty name="width" value="0.05" units="cm"/>
      <inkml:brushProperty name="height" value="0.05" units="cm"/>
      <inkml:brushProperty name="color" value="#FFC114"/>
    </inkml:brush>
  </inkml:definitions>
  <inkml:trace contextRef="#ctx0" brushRef="#br0">54 1 6947,'0'0'3722,"-10"8"-3346,4-4-336,-23 22 18,28-25-48,0 1 0,0-1 0,0 0 0,1 0 0,-1 1 0,0-1 0,1 1 0,-1-1 0,1 0 0,0 1 0,-1-1 0,1 1 0,0-1-1,0 1 1,0-1 0,0 1 0,0-1 0,0 1 0,0-1 0,1 1 0,-1-1 0,1 1 0,-1-1 0,1 1 0,-1-1 0,1 0 0,0 1 0,0 0 0,14 15 147,0 0 1,0-1-1,1-1 0,1-1 1,1-1-1,37 23 0,29 23 225,-57-37-145,-2 1 0,0 1-1,-2 1 1,31 42-1,-44-52-111,-1 0 0,0 0 0,-1 1 0,-1 0-1,-1 0 1,0 1 0,-1 0 0,-1 0 0,0 0-1,1 30 1,-4-14 188,-2 1-1,-1-1 1,-2 0-1,-1 0 1,-2 0-1,-20 60 1,20-74-222,1 0 1,1 0 0,1 1 0,0 0-1,2 0 1,0 0 0,1 23-1,2-38-79,0 0-1,1 0 0,-1-1 0,1 1 0,0-1 0,0 0 0,1 1 0,-1-1 0,1 0 0,0 0 0,0 0 0,0-1 1,1 1-1,-1-1 0,1 0 0,0 0 0,0 0 0,0 0 0,6 2 0,13 8 46,0-2-1,36 13 1,-35-15-35,45 18 104,7 1-141,99 53 0,-155-70 97,-1 1 0,1 0 0,-2 2 0,0 0 0,-1 1 0,0 1-1,-1 0 1,-1 1 0,22 32 0,-32-41 2,-1 1 1,0 0-1,-1 0 0,0 0 0,0 0 1,0 0-1,-2 1 0,1-1 0,-1 1 1,0-1-1,-2 18 0,-13-28-2997,-8-11-710,-6-19-1833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23.264"/>
    </inkml:context>
    <inkml:brush xml:id="br0">
      <inkml:brushProperty name="width" value="0.05" units="cm"/>
      <inkml:brushProperty name="height" value="0.05" units="cm"/>
      <inkml:brushProperty name="color" value="#FFC114"/>
    </inkml:brush>
  </inkml:definitions>
  <inkml:trace contextRef="#ctx0" brushRef="#br0">0 616 8564,'0'0'4514,"2"-7"-3463,35-133-616,26-220 0,-60 342-411,-2 6 164,0 1 0,1-1 0,1 1 0,0 0 0,4-11 0,-6 21-167,-1 0-1,1 0 1,0 0-1,-1 1 0,1-1 1,0 0-1,0 1 0,-1-1 1,1 0-1,0 1 0,0-1 1,0 1-1,0-1 1,0 1-1,0-1 0,0 1 1,0 0-1,0 0 0,0-1 1,0 1-1,0 0 1,0 0-1,0 0 0,0 0 1,0 0-1,0 0 0,0 0 1,0 1-1,0-1 1,0 0-1,0 1 0,0-1 1,0 0-1,0 1 0,0-1 1,0 1-1,0 0 0,0 0 1,37 25-158,-34-24 186,115 89 414,-51-43 142,-3 4 1,118 119-1,-176-162-596,-4-6-21,0-1 0,0 1 0,-1 0-1,1 1 1,-1-1 0,0 0-1,0 1 1,0-1 0,0 1 0,0-1-1,-1 1 1,0 0 0,0 0 0,0 0-1,1 5 1,-4-8-74,1 0-1,-1 0 1,1 0-1,-1 0 1,1 0-1,-1 0 1,0 0-1,0-1 1,1 1-1,-1-1 1,0 1-1,0-1 1,1 0-1,-1 1 1,0-1-1,0 0 1,-2 0-1,-2 0-178,-31 4-3846,-59-1-1,38-3-3272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23.904"/>
    </inkml:context>
    <inkml:brush xml:id="br0">
      <inkml:brushProperty name="width" value="0.05" units="cm"/>
      <inkml:brushProperty name="height" value="0.05" units="cm"/>
      <inkml:brushProperty name="color" value="#FFC114"/>
    </inkml:brush>
  </inkml:definitions>
  <inkml:trace contextRef="#ctx0" brushRef="#br0">90 375 3826,'0'0'3727,"-12"18"-2511,-66 93 951,114-173 2785,7-22-3389,-7 9-1842,84-125 0,-114 193 287,-1 0 0,1 0 1,0 1-1,1 0 0,0 0 0,0 0 0,0 1 0,0 0 1,1 0-1,0 1 0,0 0 0,0 0 0,13-3 0,-16 6 25,1 0-1,-1 0 0,1 1 1,-1 0-1,1 0 1,0 0-1,-1 0 0,1 1 1,-1 0-1,1 0 1,-1 1-1,0-1 0,1 1 1,-1 1-1,0-1 0,0 0 1,0 1-1,0 0 1,-1 1-1,1-1 0,-1 1 1,4 3-1,15 16-2,-2 0-1,0 2 1,-2 0 0,0 1 0,-2 0-1,-1 2 1,15 34 0,-21-25-2480,-8-7-2301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25.072"/>
    </inkml:context>
    <inkml:brush xml:id="br0">
      <inkml:brushProperty name="width" value="0.05" units="cm"/>
      <inkml:brushProperty name="height" value="0.05" units="cm"/>
      <inkml:brushProperty name="color" value="#FFC114"/>
    </inkml:brush>
  </inkml:definitions>
  <inkml:trace contextRef="#ctx0" brushRef="#br0">1 636 11109,'0'0'1089,"18"4"-449,16 3 261,0-2 1,55 1-1,-70-6-747,0 0 0,1-2 0,-1 0 0,0-1-1,0-1 1,0-1 0,25-10 0,-24 6-81,-1 0 0,0-2-1,-1 0 1,0-1 0,-1-1 0,25-25 0,-34 30-74,0-1 1,0 0 0,-1 0 0,0-1 0,-1 0-1,0 0 1,-1-1 0,0 1 0,-1-1 0,0 0-1,0-1 1,-1 1 0,2-20 0,-4 16-44,0-1 0,-1 1 1,-1 0-1,0 0 0,-1-1 1,-1 1-1,0 0 0,-1 1 0,-1-1 1,0 1-1,-1 0 0,-1 0 0,0 0 1,-1 1-1,0 0 0,-1 1 1,0-1-1,-1 2 0,-1 0 0,1 0 1,-2 1-1,-19-14 0,24 19 28,-1 0-1,0 1 1,0 0 0,0 0-1,-1 1 1,1 0 0,-1 1-1,0 0 1,1 0 0,-18-1-1,21 3 7,1 0 1,-1 0-1,1 1 0,-1-1 1,0 1-1,1 0 0,-1 0 1,1 1-1,0-1 0,-1 1 1,1 0-1,0 0 0,0 0 0,0 1 1,1 0-1,-1-1 0,0 1 1,1 0-1,0 1 0,0-1 1,0 1-1,-3 4 0,-3 8-4,1 0 0,1 0 1,0 1-1,1 0 0,1 0 0,1 1 0,0-1 0,2 1 0,-2 19 0,2 22 252,7 83-1,1-93-139,3 0-1,2 0 0,2-1 0,2-1 0,2 0 1,25 49-1,-38-114-401,0 0 1,1 0-1,13-28 1,-8 23 161,1 1 0,22-34 1,-31 51 192,1 1 1,0-1 0,0 1-1,1 0 1,-1 0 0,1 0-1,0 1 1,0-1 0,0 1-1,0 0 1,1 0 0,-1 1-1,1-1 1,0 1 0,0 0-1,-1 0 1,2 1 0,-1-1-1,7 0 1,-10 2 6,-1 0 0,1 1 0,0-1 0,-1 1 0,1-1-1,0 1 1,-1-1 0,1 1 0,-1 0 0,1 0 0,-1 0 0,0 0 0,1 0-1,-1 0 1,0 0 0,0 1 0,1-1 0,-1 0 0,0 1 0,0-1 0,-1 1-1,1-1 1,0 1 0,0 1 0,15 46 643,-13-36-394,8 31 5,-4-16-1051,0 0 1,18 39 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25.460"/>
    </inkml:context>
    <inkml:brush xml:id="br0">
      <inkml:brushProperty name="width" value="0.05" units="cm"/>
      <inkml:brushProperty name="height" value="0.05" units="cm"/>
      <inkml:brushProperty name="color" value="#FFC114"/>
    </inkml:brush>
  </inkml:definitions>
  <inkml:trace contextRef="#ctx0" brushRef="#br0">1 422 14743,'0'0'325,"8"17"203,11 25 232,-1 1 0,-3 1 0,-1 0 0,10 68 0,-19-56-655,-2 65 1,-3-91-131,-3-1-54,3-28 48,-1 0 0,1 0 1,0-1-1,0 1 0,0 0 1,-1 0-1,1 0 0,0-1 0,-1 1 1,1 0-1,-1 0 0,1-1 1,-1 1-1,1 0 0,-1-1 1,1 1-1,-1-1 0,0 1 0,1-1 1,-1 1-1,0-1 0,0 1 1,1-1-1,-1 1 0,0-1 1,0 0-1,1 0 0,-1 1 1,-1-1-1,1-22-473,2 13 460,0 0 0,0 0 0,1 0 0,0 1 0,1-1 0,0 0 0,0 1 0,7-12 0,43-69-435,-29 52 404,25-41 98,81-143 205,-119 197-187,-1 1-1,0-2 1,-2 1 0,-2-1-1,0 0 1,-1 0-1,2-47 1,-6 63-23,-1 1 0,-1 0 0,0-1 0,0 1-1,0 0 1,-1-1 0,0 1 0,-1 0 0,0 0 0,0 1 0,-1-1 0,0 1-1,0-1 1,-1 1 0,0 1 0,0-1 0,0 1 0,-1-1 0,0 2 0,0-1-1,-1 1 1,1-1 0,-1 2 0,0-1 0,-1 1 0,1 0 0,-1 1 0,0 0-1,-11-3 1,3 5-1382,12 15-4270,4 5-1382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1.983"/>
    </inkml:context>
    <inkml:brush xml:id="br0">
      <inkml:brushProperty name="width" value="0.05" units="cm"/>
      <inkml:brushProperty name="height" value="0.05" units="cm"/>
      <inkml:brushProperty name="color" value="#004F8B"/>
    </inkml:brush>
  </inkml:definitions>
  <inkml:trace contextRef="#ctx0" brushRef="#br0">0 70 4498,'0'0'5381,"5"-12"-4986,13-33-5,-9 33 3162,-4 22-2419,-3 29-1179,-1-32 633,-1 15-332,2-1 0,1 0-1,0 0 1,2 0 0,0 0 0,2 0-1,13 29 1,-17-44-389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2.369"/>
    </inkml:context>
    <inkml:brush xml:id="br0">
      <inkml:brushProperty name="width" value="0.05" units="cm"/>
      <inkml:brushProperty name="height" value="0.05" units="cm"/>
      <inkml:brushProperty name="color" value="#004F8B"/>
    </inkml:brush>
  </inkml:definitions>
  <inkml:trace contextRef="#ctx0" brushRef="#br0">1 15 6019,'0'0'4965,"3"14"-4144,8 12 381,1 0-1,18 28 0,-24-44-1035,1 0 1,0-1-1,0 0 0,1 0 1,0 0-1,0-1 1,1-1-1,11 9 0,-17-15-137,0 1-1,-1 0 1,1-1-1,0 0 1,0 0-1,-1 0 1,1 0-1,0 0 1,0-1-1,0 1 1,0-1-1,0 0 1,0 0-1,1 0 1,-1 0-1,0 0 1,0-1-1,0 1 1,3-2-1,-1 0-12,-1 0 0,0-1 1,0 1-1,0-1 0,-1 0 0,1 0 1,-1 0-1,1 0 0,-1 0 0,0-1 0,4-5 1,5-11-36,-1 0 1,-1 0 0,-1-1 0,8-26 0,-10 27 11,-4 9-452,9-14 590,4 19-8457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19.501"/>
    </inkml:context>
    <inkml:brush xml:id="br0">
      <inkml:brushProperty name="width" value="0.05" units="cm"/>
      <inkml:brushProperty name="height" value="0.05" units="cm"/>
      <inkml:brushProperty name="color" value="#F6630D"/>
    </inkml:brush>
  </inkml:definitions>
  <inkml:trace contextRef="#ctx0" brushRef="#br0">0 0 3730,'0'0'3879,"15"3"-3602,6 7 228,-1 1 0,-1 2 0,0 0 0,25 22 0,1 0 185,37 26-101,-3 2 1,-2 5-1,-4 2 0,-3 3 0,-3 4 1,-4 2-1,77 127 0,-139-205-634,0 1-4,0 0-1,-1-1 1,1 1 0,0-1 0,0 1 0,0-1 0,0 1 0,0-1-1,1 0 1,-1 0 0,0 1 0,1-1 0,-1 0 0,1 0 0,-1 0 0,1 0-1,-1-1 1,3 2 0,-4-19-9136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2.905"/>
    </inkml:context>
    <inkml:brush xml:id="br0">
      <inkml:brushProperty name="width" value="0.05" units="cm"/>
      <inkml:brushProperty name="height" value="0.05" units="cm"/>
      <inkml:brushProperty name="color" value="#004F8B"/>
    </inkml:brush>
  </inkml:definitions>
  <inkml:trace contextRef="#ctx0" brushRef="#br0">6 220 6515,'0'0'2345,"-1"17"-1310,0 105 2119,0-166-2815,-1 24-497,1 0 0,1 0 0,1 0 0,1 0-1,1 0 1,1 0 0,8-28 0,-6 46 664,1 11-400,2 13-78,-9-22 10,8 20 261,1-1 0,0 0 0,2-1 0,13 19 0,-18-27-236,2-1 0,-1 0 1,1-1-1,0 0 1,1 0-1,-1-1 0,2 0 1,-1 0-1,13 6 1,-20-12-43,-1 0 0,1 0 1,0 0-1,0 0 0,0 0 1,-1-1-1,1 1 0,0 0 1,0-1-1,0 0 0,0 1 1,0-1-1,0 0 0,0 0 1,1 0-1,-1 0 0,0 0 1,0-1-1,0 1 0,0-1 1,-1 1-1,1-1 0,0 0 1,0 0-1,0 1 0,0-1 1,-1-1-1,1 1 0,0 0 1,-1 0-1,1-1 0,-1 1 1,1 0-1,-1-1 0,0 0 1,0 1-1,1-1 0,-1 0 1,1-3-1,2-7 78,0 0 0,-1 0-1,0 0 1,-1 0 0,1-19 0,-1 14-145,2-32-294,-1 16 416,9-47 0,-10 71-1201,0 0 1,1 1 0,0-1 0,1 0 0,7-12-1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3.265"/>
    </inkml:context>
    <inkml:brush xml:id="br0">
      <inkml:brushProperty name="width" value="0.05" units="cm"/>
      <inkml:brushProperty name="height" value="0.05" units="cm"/>
      <inkml:brushProperty name="color" value="#004F8B"/>
    </inkml:brush>
  </inkml:definitions>
  <inkml:trace contextRef="#ctx0" brushRef="#br0">1 286 7796,'0'0'6872,"5"-12"-6512,24-49-1068,65-102 0,-88 153 596,-5 7 120,1 0 0,-1 0 0,1 0 0,0 0 1,0 1-1,0-1 0,0 0 0,0 1 0,1 0 0,-1 0 1,1-1-1,-1 1 0,1 1 0,4-3 0,-1 40 859,6 43 437,1 8-1101,-9-30-5882,-23-67-684</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3.856"/>
    </inkml:context>
    <inkml:brush xml:id="br0">
      <inkml:brushProperty name="width" value="0.05" units="cm"/>
      <inkml:brushProperty name="height" value="0.05" units="cm"/>
      <inkml:brushProperty name="color" value="#004F8B"/>
    </inkml:brush>
  </inkml:definitions>
  <inkml:trace contextRef="#ctx0" brushRef="#br0">0 194 1217,'0'0'13902,"10"-2"-13171,145-29-2064,-58 12-3558,-96 20 4981,0-1 0,0 1 1,-1-1-1,1 1 1,0-1-1,-1 1 0,1 0 1,-1-1-1,1 1 0,-1 0 1,1-1-1,-1 1 0,1 0 1,-1 0-1,0 0 0,1-1 1,-1 1-1,0 0 0,0 0 1,1 0-1,-1 0 1,0-1-1,0 1 0,0 0 1,0 0-1,0 0 0,0 0 1,-1 0-1,1 0 0,0 39 1835,0-33-1425,-1 5-18,0-8-434,1 0 0,-1 0 0,1 0 1,0 0-1,1 0 0,-1 0 0,1 0 0,-1 0 0,2 4 1,-1-8-183,1-44-1080,2 3 512,-3 18 546,1 0-1,1 0 1,1 1-1,1-1 1,13-38-1,-17 61 233,0-1-1,0 0 0,0 0 0,0 1 0,0-1 1,0 1-1,0-1 0,0 1 0,0-1 0,0 1 0,0-1 1,0 1-1,0 0 0,0 0 0,0-1 0,1 1 1,-1 0-1,0 0 0,0 0 0,0 0 0,0 1 0,0-1 1,0 0-1,1 0 0,-1 1 0,0-1 0,0 1 1,0-1-1,0 1 0,2 0 0,31 17-132,-17-5 235,-1 1 1,0 0 0,24 28 0,-35-36-144,-1 0 1,1 1-1,-1-1 0,0 1 0,-1 0 0,0 0 1,0 0-1,0 0 0,-1 1 0,0-1 0,0 1 1,-1-1-1,1 13 0,-3-18-31,1 1-1,-1-1 1,0 1-1,0-1 1,0 1-1,0-1 1,-1 0 0,1 1-1,0-1 1,-1 0-1,0 0 1,0 0-1,1 0 1,-1 0-1,0-1 1,-1 1 0,1 0-1,0-1 1,0 0-1,-1 1 1,1-1-1,0 0 1,-1 0-1,1 0 1,-1-1 0,0 1-1,-3 0 1,-7 2-3,-1 0-1,1-1 1,-1 0 0,-14-1 0,21-1 25,-23-4-744,29 4 624,0-1 1,1 0 0,-1 1-1,1-1 1,-1 0 0,1 0-1,-1 1 1,1-1 0,-1 0-1,1 0 1,0 0 0,0 0-1,-1 0 1,1 1 0,0-1-1,0 0 1,0 0 0,0 0-1,0 0 1,0 0 0,0 0-1,0 0 1,0 0 0,0 1-1,1-1 1,-1 0 0,0 0-1,1 0 1,-1 0 0,1 1-1,-1-1 1,2-1 0,11-20-3333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4.353"/>
    </inkml:context>
    <inkml:brush xml:id="br0">
      <inkml:brushProperty name="width" value="0.05" units="cm"/>
      <inkml:brushProperty name="height" value="0.05" units="cm"/>
      <inkml:brushProperty name="color" value="#004F8B"/>
    </inkml:brush>
  </inkml:definitions>
  <inkml:trace contextRef="#ctx0" brushRef="#br0">56 177 9828,'0'0'3047,"-1"17"-1083,-2 173-516,2-195-1635,0 0-1,0 1 0,0-1 1,0 0-1,-1 1 0,0-1 0,-3-6 1,-7-21-686,6-5 72,2 0 1,2-1-1,4-44 1,-1 22 763,-2 57 92,1 1 0,0 0 0,0 0 0,0-1 0,0 1 0,0 0 0,0 0-1,1 0 1,-1-1 0,1 1 0,0 0 0,-1 0 0,1 0 0,0 0 0,0 0 0,1 0 0,-1 0 0,0 0-1,0 1 1,1-1 0,-1 0 0,1 1 0,0-1 0,-1 1 0,3-2 0,-1 3 35,-1-1 0,1 1-1,-1 0 1,1 0 0,-1 0 0,1 0 0,-1 1 0,0-1-1,1 1 1,-1-1 0,1 1 0,-1 0 0,0 0 0,1 0 0,-1 0-1,0 0 1,0 0 0,0 1 0,0-1 0,0 1 0,4 3-1,2 2 61,0 0-1,0 1 1,-1-1-1,0 2 1,0-1-1,8 14 1,-13-17-138,0-1 0,0 0 0,0 1 1,0-1-1,-1 1 0,1-1 1,-1 1-1,0 0 0,-1 0 0,1-1 1,-1 1-1,0 0 0,0 0 1,0 0-1,-1 0 0,0-1 0,-1 7 1,0-8-13,0 0 0,0 0 0,0 0 0,0 0 0,-1 0 0,1 0 0,-1-1 1,0 1-1,0-1 0,0 1 0,0-1 0,0 0 0,0 0 0,0-1 0,-1 1 0,1-1 0,-1 1 1,1-1-1,-1 0 0,-5 0 0,1 1-213,0 0 0,0-1 1,0 0-1,0-1 0,-1 1 0,1-2 0,0 1 1,-11-3-1,18 2 87,0 1-1,0-1 1,0 0 0,0 0 0,0 0 0,0 0 0,0 0 0,0 0-1,0 0 1,0 0 0,1 0 0,-1 0 0,0 0 0,1 0-1,-1 0 1,1-1 0,0 1 0,-1 0 0,1 0 0,0-1-1,0 1 1,0 0 0,-1-1 0,1 1 0,1 0 0,-1-1 0,0 1-1,0 0 1,1-2 0,-1-4-987,0-11-3724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4.727"/>
    </inkml:context>
    <inkml:brush xml:id="br0">
      <inkml:brushProperty name="width" value="0.05" units="cm"/>
      <inkml:brushProperty name="height" value="0.05" units="cm"/>
      <inkml:brushProperty name="color" value="#004F8B"/>
    </inkml:brush>
  </inkml:definitions>
  <inkml:trace contextRef="#ctx0" brushRef="#br0">3 0 1249,'0'0'10202,"0"6"-9261,0 165 4813,-2-65-5844,4-118-10987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5.117"/>
    </inkml:context>
    <inkml:brush xml:id="br0">
      <inkml:brushProperty name="width" value="0.05" units="cm"/>
      <inkml:brushProperty name="height" value="0.05" units="cm"/>
      <inkml:brushProperty name="color" value="#004F8B"/>
    </inkml:brush>
  </inkml:definitions>
  <inkml:trace contextRef="#ctx0" brushRef="#br0">0 216 7700,'0'0'5898,"10"-2"-5599,28-5-101,-18 4-224,0-1-1,-1 0 0,31-12 1,-45 14-47,0 0 0,0-1 0,-1 1 0,1-1 0,-1 0 0,0 0 0,1 0 0,-1-1 0,-1 1 0,1-1 0,-1 0 0,1 0 0,-1 0 0,0-1 0,0 1 0,-1-1-1,0 0 1,1 1 0,1-9 0,-1-4 302,0 0-1,-2 0 0,0-32 960,-11 89 330,1-10-525,2-1-1,-7 59 1,13-67-2228,0 0 1,4 36 0,-3-57 1063,0 1 0,0-1 1,0 0-1,1 1 0,-1-1 1,0 0-1,0 0 0,0 1 0,0-1 1,0 0-1,0 0 0,0 1 1,0-1-1,0 0 0,1 0 1,-1 1-1,0-1 0,0 0 1,0 0-1,1 0 0,-1 0 1,0 1-1,0-1 0,0 0 1,1 0-1,-1 0 0,0 0 0,0 0 1,1 1-1,-1-1 0,0 0 1,0 0-1,1 0 0,-1 0 1,0 0-1,0 0 0,1 0 1,-1 0-1,0 0 0,1 0 1,-1 0-1,0 0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5:55.509"/>
    </inkml:context>
    <inkml:brush xml:id="br0">
      <inkml:brushProperty name="width" value="0.05" units="cm"/>
      <inkml:brushProperty name="height" value="0.05" units="cm"/>
      <inkml:brushProperty name="color" value="#004F8B"/>
    </inkml:brush>
  </inkml:definitions>
  <inkml:trace contextRef="#ctx0" brushRef="#br0">46 1 8084,'0'0'8123,"8"4"-7234,-5-3-857,0 1 0,0-1-1,-1 1 1,1-1 0,-1 1 0,1 0 0,-1 0 0,0 0 0,0 0 0,0 1-1,0-1 1,0 0 0,-1 1 0,1 0 0,-1-1 0,1 1 0,-1 0 0,0-1 0,0 1-1,0 0 1,0 0 0,-1 0 0,1 0 0,-1 0 0,0 0 0,0 0 0,0 0-1,0 0 1,0 0 0,-1 0 0,1 0 0,-1 0 0,0 0 0,0 0 0,0 0-1,0 0 1,-1-1 0,-1 5 0,-31 42 126,29-43-146,-1 0 1,1 0 0,1 1 0,-1 0-1,1 0 1,0 0 0,1 0 0,0 0-1,0 1 1,1 0 0,-1-1 0,2 1-1,-2 10 1,3-17 0,1 1 1,-1 0-1,1 0 0,0-1 1,-1 1-1,1-1 0,0 1 0,0 0 1,0-1-1,0 1 0,0-1 0,0 0 1,1 1-1,-1-1 0,0 0 0,1 0 1,-1 0-1,1 0 0,-1 0 0,1 0 1,-1 0-1,1-1 0,0 1 0,2 0 1,50 14 555,-47-13-467,20 3 82,0-2-1,34 0 1,12 2-417,-73-5 144,0 0 1,-1 0-1,1 0 1,0 0-1,0 0 1,-1 0-1,1 1 1,0-1-1,0 0 1,0 0-1,-1 0 1,1 0-1,0 0 1,0 1-1,-1-1 0,1 0 1,0 0-1,0 0 1,0 1-1,0-1 1,0 0-1,-1 0 1,1 1-1,0-1 1,0 0-1,0 0 1,0 1-1,0-1 1,0 0-1,0 0 1,0 1-1,0-1 1,0 0-1,0 0 1,0 1-1,0-1 1,0 0-1,0 0 1,0 1-1,0-1 0,0 0 1,0 1-1,0-1 1,1 0-1,-1 0 1,0 0-1,0 1 1,0-1-1,0 0 1,1 0-1,-1 0 1,0 1-1,0-1 1,0 0-1,1 0 1,-1 0-1,0 0 1,0 1-1,1-1 1,-1 0-1,0 0 1,0 0-1,1 0 0,-1 0 1,0 0-1,1 0 1,-20 12-5621,-9-3-2647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27.207"/>
    </inkml:context>
    <inkml:brush xml:id="br0">
      <inkml:brushProperty name="width" value="0.05" units="cm"/>
      <inkml:brushProperty name="height" value="0.05" units="cm"/>
      <inkml:brushProperty name="color" value="#004F8B"/>
    </inkml:brush>
  </inkml:definitions>
  <inkml:trace contextRef="#ctx0" brushRef="#br0">1 0 8420,'0'0'4719,"4"13"-3828,15 68 727,8 86-1,10 48-204,-28-193-1083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27.534"/>
    </inkml:context>
    <inkml:brush xml:id="br0">
      <inkml:brushProperty name="width" value="0.05" units="cm"/>
      <inkml:brushProperty name="height" value="0.05" units="cm"/>
      <inkml:brushProperty name="color" value="#004F8B"/>
    </inkml:brush>
  </inkml:definitions>
  <inkml:trace contextRef="#ctx0" brushRef="#br0">0 53 10453,'0'0'3513,"25"-5"-3174,271-24 1433,-247 26-1993,231-9 3242,-186 9-5800,1 2-4891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27.912"/>
    </inkml:context>
    <inkml:brush xml:id="br0">
      <inkml:brushProperty name="width" value="0.05" units="cm"/>
      <inkml:brushProperty name="height" value="0.05" units="cm"/>
      <inkml:brushProperty name="color" value="#004F8B"/>
    </inkml:brush>
  </inkml:definitions>
  <inkml:trace contextRef="#ctx0" brushRef="#br0">39 169 7395,'0'0'619,"0"17"-226,0 121 2941,0-137-3118,0-11 363,-18-84-443,11 71 287,2 0 0,1 0 0,1-1 0,1 0 0,2-45 0,1 67-371,0 0 0,0 1 1,0-1-1,0 0 0,0 1 1,0-1-1,1 1 1,-1-1-1,0 1 0,1 0 1,0-1-1,-1 1 0,1 0 1,-1 0-1,1 0 0,0 0 1,0 0-1,0 1 0,-1-1 1,1 1-1,0-1 1,0 1-1,0-1 0,3 1 1,50-6-1186,8 6-5620,-34 0-103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0.047"/>
    </inkml:context>
    <inkml:brush xml:id="br0">
      <inkml:brushProperty name="width" value="0.05" units="cm"/>
      <inkml:brushProperty name="height" value="0.05" units="cm"/>
      <inkml:brushProperty name="color" value="#F6630D"/>
    </inkml:brush>
  </inkml:definitions>
  <inkml:trace contextRef="#ctx0" brushRef="#br0">1 133 3121,'0'0'2148,"20"14"-929,8 6-893,124 85 1931,-132-94-1919,1 0 0,0-1 0,0-2 0,1 0 0,0-1 0,0-1 0,1-2 0,-1 0 0,1-1 0,0-1 0,0-1 0,33-3 0,-54 1-313,-1 0-1,1 1 1,-1-1 0,1 0-1,-1 0 1,1 0 0,-1 0 0,0 0-1,0 0 1,1-1 0,-1 1 0,0 0-1,0-1 1,0 1 0,-1 0-1,1-1 1,0 1 0,0-1 0,-1 1-1,1-1 1,-1 0 0,1 1-1,-1-4 1,9-46 169,-7 39-191,4-28-511,9-80 1299,-14 105-2777,-1 1 1,-1-1-1,-2-19 0,-1 23-4097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28.968"/>
    </inkml:context>
    <inkml:brush xml:id="br0">
      <inkml:brushProperty name="width" value="0.05" units="cm"/>
      <inkml:brushProperty name="height" value="0.05" units="cm"/>
      <inkml:brushProperty name="color" value="#004F8B"/>
    </inkml:brush>
  </inkml:definitions>
  <inkml:trace contextRef="#ctx0" brushRef="#br0">388 133 9060,'0'0'3372,"-9"-14"-2801,-30-47-469,36 56-96,-1 1 0,0 0 0,0 0 0,0 0 0,0 0 0,-1 0 0,1 1 0,-1 0 0,0 0 0,0 0 0,0 1 0,-1 0 0,1 0 0,-10-3 0,1 3-8,0 0 0,0 1 0,0 0 0,-15 2-1,7-1-23,15 0 40,0 1 0,-1 0 1,1 0-1,0 1 0,0 0 0,1 0 1,-1 1-1,0-1 0,1 1 0,-1 1 1,1-1-1,0 1 0,0 1 0,1-1 1,-1 1-1,1 0 0,0 0 0,0 0 1,0 1-1,1-1 0,-6 10 0,8-11 14,0 0-1,0 0 1,0 0-1,1 0 1,-1 1-1,1-1 1,0 0-1,0 1 1,0-1-1,1 1 1,-1-1-1,1 1 1,1-1-1,-1 1 1,0-1-1,1 1 1,0-1-1,0 1 1,0-1-1,1 0 0,-1 1 1,1-1-1,0 0 1,1 0-1,-1 0 1,0-1-1,1 1 1,0 0-1,0-1 1,0 0-1,0 0 1,1 0-1,-1 0 1,6 3-1,2 1-6,0 0 0,0 0 0,1-2 1,0 1-1,1-1 0,-1-1 0,1 0 0,16 2 0,3-2-60,0-1 0,38-1-1,-67-2 26,1 0-1,-1 0 1,0 0-1,0-1 1,0 1-1,0-1 0,1 0 1,-1 0-1,0 0 1,0 0-1,-1-1 1,1 1-1,0-1 1,0 0-1,-1 0 1,1 0-1,-1 0 0,0 0 1,1 0-1,-1-1 1,0 1-1,0-1 1,0 1-1,-1-1 1,1 0-1,-1 0 1,1 0-1,-1 0 0,0 0 1,0 0-1,-1 0 1,1 0-1,0 0 1,-1-1-1,0 1 1,0 0-1,0-7 0,0 2 22,-1-1-1,0 0 0,0 1 1,-1-1-1,0 0 0,0 1 1,-1 0-1,0-1 0,-1 1 1,1 0-1,-2 1 0,1-1 1,-7-7-1,8 11 99,2 2 39,-1 0 1,1 0-1,-1 0 0,0 0 1,0 0-1,0 0 0,0 1 1,0-1-1,0 0 0,0 1 1,-1 0-1,1 0 0,-1-1 1,1 1-1,-4-1 1,3 30-276,3-20 118,1 0 0,-1 0 0,2 0 0,-1 0 0,1 0 0,0 0 1,0-1-1,1 1 0,0-1 0,1 1 0,0-1 0,0 0 0,0-1 0,1 1 0,0-1 0,0 1 1,0-1-1,1-1 0,0 1 0,0-1 0,1 0 0,-1-1 0,15 8 0,-11-7-31,1 1-1,0-2 0,0 0 0,1 0 1,-1-1-1,1 0 0,0-1 0,0 0 1,0-1-1,22-1 0,-29 0 7,0 0-1,-1-1 0,1 0 0,-1 1 1,1-1-1,-1-1 0,1 1 1,-1-1-1,0 0 0,0 0 1,0 0-1,0 0 0,0-1 1,0 1-1,0-1 0,-1 0 1,0 0-1,1-1 0,-1 1 0,0-1 1,-1 0-1,1 1 0,-1-1 1,1 0-1,-1 0 0,0-1 1,-1 1-1,1 0 0,-1-1 1,2-6-1,-1-3-18,-1 0-1,0 0 1,-1 0 0,0 0-1,-4-22 1,4 31 150,-1 1 1,0-1-1,0 0 0,0 1 1,-1-1-1,1 1 0,-1 0 1,0-1-1,0 1 1,-1 0-1,1 0 0,-1 0 1,0 1-1,0-1 0,0 1 1,0-1-1,-1 1 1,1 0-1,-1 0 0,-5-2 1,9 5-85,0 0 0,-1 0 0,1 0 0,0 0 0,-1 0 1,1 1-1,0-1 0,-1 0 0,1 0 0,0 1 0,-1-1 1,1 0-1,0 0 0,-1 1 0,1-1 0,0 0 0,0 1 1,0-1-1,-1 0 0,1 1 0,0-1 0,0 0 0,0 1 1,0-1-1,-1 0 0,1 1 0,0-1 0,0 1 0,0-1 1,0 0-1,0 1 0,0-1 0,0 0 0,0 1 1,0 0-1,-1 19-228,1-19 236,-1 8-28,1 0 0,0 0 0,0 0-1,1-1 1,1 1 0,-1 0 0,1-1 0,1 1 0,-1-1 0,2 1 0,-1-1 0,1 0 0,0 0 0,1-1 0,-1 1 0,2-1 0,-1 0 0,1 0 0,0-1 0,0 0 0,1 0 0,0 0-1,0-1 1,0 0 0,1 0 0,0-1 0,10 5 0,-11-6 18,0 0 0,0 0 0,0-1 0,0 0 0,0 0 0,0-1 0,1 0 0,-1 0 0,0-1 0,1 0 0,-1 0 0,14-2 0,-18 1-25,0-1 0,0 1-1,0 0 1,0-1 0,0 0 0,0 1-1,-1-1 1,1 0 0,-1 0 0,1-1-1,-1 1 1,0 0 0,0-1 0,0 0-1,0 1 1,0-1 0,-1 0 0,1 0 0,-1 0-1,1 0 1,-1 0 0,0 0 0,-1 0-1,1 0 1,0-1 0,-1 1 0,0 0-1,0 0 1,0-6 0,1-6-200,0-3-309,-1 0-1,-4-30 0,4 44 541,-1 0-1,0 0 1,0 0 0,0 0-1,0 0 1,0 0-1,-1 1 1,0-1 0,0 1-1,0-1 1,0 1 0,0 0-1,-1 0 1,0 0 0,1 0-1,-1 0 1,0 0 0,-4-2-1,6 6 21,1-1 0,-1 1 0,0 0-1,1-1 1,-1 1 0,1 0 0,-1 0-1,1 0 1,0-1 0,-1 1 0,1 0-1,0 0 1,-1 0 0,1 0 0,0 0-1,0 0 1,0-1 0,0 1 0,0 0 0,0 0-1,0 0 1,0 0 0,0 0 0,1 2-1,0 29-221,2-23 187,-1 0 1,1 0-1,0 0 1,1-1-1,0 1 1,1-1-1,-1 0 1,2-1-1,-1 1 1,1-1-1,7 7 1,-9-9-57,1 0 0,0 0 1,0-1-1,0 0 1,1 0-1,-1 0 1,1-1-1,0 1 1,0-1-1,0-1 1,1 1-1,-1-1 0,1-1 1,-1 1-1,13 1 1,-17-3 16,1-1-1,-1 1 1,0-1 0,0 0-1,0 1 1,0-1 0,0 0 0,0 0-1,-1 0 1,1 0 0,0-1-1,0 1 1,-1 0 0,1-1 0,-1 1-1,1-1 1,-1 0 0,1 1-1,-1-1 1,0 0 0,0 0 0,0 0-1,1-3 1,21-58-817,-13 32 615,-8 26 302,1-1-1,0 1 1,0 0-1,0 0 1,1 0-1,0 0 1,0 0-1,0 1 1,0 0-1,1 0 1,0 0-1,0 0 1,0 1-1,8-5 1,-11 7 64,0 0 0,1 0 0,-1 0 0,1 1 0,-1-1 0,1 1 0,-1-1-1,1 1 1,0 0 0,-1 0 0,1 0 0,-1 0 0,1 0 0,0 1 0,-1-1 0,1 1 0,-1 0 0,1-1 0,-1 1 0,0 0 0,1 1 0,-1-1 0,0 0 0,0 1 0,1-1-1,-1 1 1,0 0 0,-1-1 0,1 1 0,0 0 0,0 0 0,-1 0 0,1 1 0,-1-1 0,2 4 0,1 2-14,0 0 1,0-1-1,-1 2 0,0-1 0,-1 0 1,0 1-1,0-1 0,-1 1 1,0-1-1,0 1 0,-1 0 1,0-1-1,0 1 0,-1 0 0,-2 9 1,1-13-160,1-1 1,0 1 0,-1-1 0,0 0-1,0 1 1,-1-1 0,1 0 0,-1 0-1,0 0 1,0 0 0,0-1 0,0 1-1,-1-1 1,1 0 0,-1 0 0,0 0-1,0-1 1,0 1 0,0-1-1,0 0 1,-1 0 0,1 0 0,-1-1-1,1 1 1,-1-1 0,0 0 0,0 0-1,-6-1 1,7 1-147,0 0 0,0-1 0,0 0 0,0 0 0,0 0 0,0 0-1,0-1 1,0 1 0,1-1 0,-1 0 0,0 0 0,0-1 0,1 1 0,-1-1 0,0 0 0,1 0 0,0 0-1,-1 0 1,1 0 0,0-1 0,0 1 0,0-1 0,1 0 0,-1 0 0,-2-4 0,-15-32-2947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29.935"/>
    </inkml:context>
    <inkml:brush xml:id="br0">
      <inkml:brushProperty name="width" value="0.05" units="cm"/>
      <inkml:brushProperty name="height" value="0.05" units="cm"/>
      <inkml:brushProperty name="color" value="#004F8B"/>
    </inkml:brush>
  </inkml:definitions>
  <inkml:trace contextRef="#ctx0" brushRef="#br0">1 567 10341,'0'0'419,"24"0"341,-4 0-391,0 0 120,0 0 0,0-1 1,0-1-1,0-1 0,-1-1 0,21-7 1,-9 2-23,0-3 0,-1 0 0,35-20 0,-58 28-426,-1 0 1,1 0-1,-1-1 1,1 1-1,-1-2 1,-1 1-1,1 0 0,-1-1 1,0 0-1,0-1 1,-1 1-1,0-1 1,0 1-1,0-1 1,-1 0-1,0-1 1,0 1-1,-1-1 0,2-11 1,-2 5-83,-1 0 1,0 0 0,-1 0-1,-1 0 1,0 0-1,-1 0 1,-1 0-1,0 1 1,-1-1 0,0 1-1,-1 0 1,0 0-1,-1 0 1,-1 1-1,0 0 1,0 0 0,-1 0-1,-1 1 1,0 1-1,-1-1 1,0 1-1,0 1 1,-1 0 0,0 1-1,-17-11 1,23 16 35,1 0 0,0 1 0,-1-1 0,1 1 0,-1 0 0,0 0 0,0 1 0,0-1 0,0 1 1,0 0-1,0 0 0,0 1 0,0 0 0,0 0 0,0 0 0,0 0 0,0 1 0,0-1 0,0 1 0,-6 2 0,7 0 10,-1 0-1,1 0 0,0 0 0,-1 0 1,1 0-1,1 1 0,-1 0 0,1 0 1,-1 0-1,1 0 0,0 0 0,0 1 0,1 0 1,0-1-1,-1 1 0,2 0 0,-1 0 1,0 0-1,0 7 0,-5 27 60,2 0 0,2 1 0,1-1-1,5 50 1,-2-58-15,6 41 229,3 0 0,3-1 0,39 124 0,7 29-56,-56-203-405,0 0-1,-1 0 1,-1 22 0,-1-42 153,0-1 0,0 1 1,0-1-1,0 1 0,0-1 0,0 1 1,-1-1-1,1 1 0,0-1 1,0 1-1,0-1 0,-1 1 1,1-1-1,0 0 0,-1 1 1,1-1-1,0 1 0,-1-1 1,1 0-1,0 1 0,-1-1 1,1 0-1,-1 1 0,1-1 1,-1 0-1,1 0 0,-1 1 1,1-1-1,-1 0 0,1 0 1,-2 0-1,-22-1-529,19 0 449,-1 0 0,1-1 0,-1 0 0,1 0 0,0 0 0,-8-5 0,7 2 37,1-1-1,0 1 1,0-1 0,0 0-1,1 0 1,0 0 0,0 0-1,1-1 1,-1 0 0,1 1-1,1-1 1,0-1-1,-2-7 1,0-6 84,0-1 1,2 1-1,1-29 0,1 44 67,1 0 0,0 0 0,0 0 0,1 0 0,-1 1-1,1-1 1,0 0 0,1 1 0,-1 0 0,1-1 0,0 1 0,1 0-1,-1 1 1,1-1 0,0 1 0,0-1 0,0 1 0,1 0-1,-1 1 1,1-1 0,0 1 0,0 0 0,9-4 0,12-6 99,2 2 0,-1 0 1,45-9-1,-42 12-220,6-2 47,-4 2 92,-1-2 1,31-13-1,-55 20-16,-1 0-1,1 0 1,-1 0 0,0-1-1,0 0 1,0-1 0,-1 1 0,1-1-1,-1 0 1,0 0 0,-1-1-1,1 0 1,-1 1 0,7-14 0,-9 16-71,-1-1 0,1 1 1,-1-1-1,1 0 1,-1 0-1,0 1 0,0-1 1,-1 0-1,1 0 0,-1 0 1,0 0-1,0 0 1,0 0-1,0 1 0,-1-1 1,0 0-1,0 0 1,0 0-1,0 0 0,0 1 1,-1-1-1,0 1 1,1-1-1,-1 1 0,-1-1 1,1 1-1,0 0 1,-1 0-1,1 0 0,-1 1 1,0-1-1,0 1 0,0-1 1,-1 1-1,1 0 1,0 0-1,-1 0 0,1 1 1,-1-1-1,0 1 1,0 0-1,1 0 0,-1 0 1,0 0-1,0 1 1,0 0-1,-8 0 0,5-1-17,0 1 0,0 0-1,-1 0 1,1 1 0,0 0-1,0 1 1,0-1 0,0 1-1,0 0 1,0 1 0,0 0-1,0 0 1,-7 5-1,10-5 9,0 1-1,0-1 1,1 1-1,-1-1 1,1 1-1,0 0 1,0 1-1,0-1 1,1 0-1,-1 1 1,1-1-1,0 1 1,0 0-1,1 0 1,-1 0-1,1 0 0,0 0 1,1 0-1,-1 0 1,1 5-1,-1-5 4,1 0 0,-1-1-1,1 1 1,1 0 0,-1 0-1,1-1 1,-1 1 0,1 0-1,0-1 1,1 1 0,-1-1-1,1 0 1,0 1 0,0-1-1,1 0 1,-1 0 0,1 0-1,0 0 1,0-1 0,0 1-1,0-1 1,1 0 0,-1 0-1,1 0 1,0 0 0,0 0-1,0-1 1,5 3 0,4 1 18,0 0 1,-1 0-1,2-1 0,-1-1 1,1-1-1,-1 1 1,15 0-1,99 1-45,-124-5 18,1 1-4,0-1 1,0 0-1,0 0 0,0-1 0,-1 1 0,1-1 0,0 0 1,0 0-1,0 0 0,0 0 0,-1-1 0,1 1 1,0-1-1,-1 0 0,0 0 0,1-1 0,-1 1 1,0-1-1,0 1 0,0-1 0,-1 0 0,1 0 1,-1 0-1,1-1 0,-1 1 0,0 0 0,0-1 1,-1 0-1,1 1 0,-1-1 0,1 0 0,-1 0 1,-1 0-1,1 1 0,0-1 0,-1 0 0,0 0 1,0 0-1,0-5 0,0 2-40,1-1 0,-1 0 0,-1 0 0,1 0 0,-1 0 0,-1 1 0,1-1 0,-1 0 0,-1 1 0,1 0 0,-1-1 0,-1 1 0,1 0 0,-6-7 0,9 14 54,0 0 0,0 1 0,0-1 0,0 0 0,0 0 0,0 0 0,0 0 0,-1 0 0,1 0 0,0 0 0,0 1 0,0-1 0,0 0 0,0 0 0,0 0 0,0 0 0,0 0 0,-1 0 0,1 0 0,0 0 0,0 0 0,0 0 0,0 0 0,0 0 0,-1 0 0,1 0 0,0 0 0,0 0 0,0 0 0,0 0 0,0 0 0,0 0 0,-1 0 0,1 0 0,0 0 0,0 0 0,0 0 0,0 0 0,0 0 0,0 0 0,-1 0 0,1 0 0,0 0 0,0 0 0,0 0 0,0-1 0,0 1 0,0 0 0,0 0 0,0 0 0,-1 0 0,1 0 0,0 0 0,0 0 0,0-1 0,0 1 0,0 0 0,0 0 0,0 0 1,0 0-1,0 0 0,0 0 0,0-1 0,2 20 497,14 28 209,-9-39-873,0 1 1,0-1 0,0 0 0,1-1 0,0 0 0,1 0-1,0-1 1,0 0 0,0 0 0,1-1 0,-1 0 0,1-1-1,16 5 1,-13-5-166,1-1-1,-1 0 0,0-1 1,1 0-1,0-1 0,-1-1 1,1 0-1,0-1 1,-1 0-1,19-5 0,-27 4-50,0 1-1,0-1 1,0 0-1,0-1 1,0 0-1,-1 1 1,5-5-1,26-25-3595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0.263"/>
    </inkml:context>
    <inkml:brush xml:id="br0">
      <inkml:brushProperty name="width" value="0.05" units="cm"/>
      <inkml:brushProperty name="height" value="0.05" units="cm"/>
      <inkml:brushProperty name="color" value="#004F8B"/>
    </inkml:brush>
  </inkml:definitions>
  <inkml:trace contextRef="#ctx0" brushRef="#br0">19 123 5955,'-1'-18'2206,"-1"-4"-1442,-1-22 235,-7 5 9682,7 106-10487,4-3 548,11 92 1,-7-128-936,1 1 0,1-1 0,1 0 1,2-1-1,21 44 0,-27-62-417,8 16-1002,-8-9-2604,-25-29-3190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0.623"/>
    </inkml:context>
    <inkml:brush xml:id="br0">
      <inkml:brushProperty name="width" value="0.05" units="cm"/>
      <inkml:brushProperty name="height" value="0.05" units="cm"/>
      <inkml:brushProperty name="color" value="#004F8B"/>
    </inkml:brush>
  </inkml:definitions>
  <inkml:trace contextRef="#ctx0" brushRef="#br0">1 45 12086,'0'0'11429,"167"-13"-10789,-61 4-640,6 5-208,-4-3-3234,-17-4-4561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1.198"/>
    </inkml:context>
    <inkml:brush xml:id="br0">
      <inkml:brushProperty name="width" value="0.05" units="cm"/>
      <inkml:brushProperty name="height" value="0.05" units="cm"/>
      <inkml:brushProperty name="color" value="#004F8B"/>
    </inkml:brush>
  </inkml:definitions>
  <inkml:trace contextRef="#ctx0" brushRef="#br0">524 209 8500,'0'0'5128,"-7"-16"-4485,-27-55 58,30 65-608,0 0 0,0 0-1,0 1 1,-1-1 0,1 1-1,-1 0 1,-1 0 0,1 1 0,-1-1-1,0 1 1,0 1 0,-10-6-1,2 3-27,0 1 0,0 1 0,-30-6 0,20 5-59,0 2 0,-1 1 1,1 1-1,-30 3 0,43-1 5,0 0 0,0 1 0,1 0 0,-1 0 0,0 1 0,1 1 0,0 0 0,0 0 0,0 1 0,1 1 0,-18 11 0,25-15-8,-1 0 0,1 0 1,0 0-1,0 1 0,0-1 1,0 1-1,0-1 1,0 1-1,1 0 0,-1 0 1,1-1-1,0 1 0,0 0 1,0 0-1,0 0 1,0 0-1,1 1 0,-1-1 1,1 0-1,0 0 0,0 0 1,0 0-1,0 0 0,1 1 1,-1-1-1,1 0 1,0 0-1,0 0 0,0 0 1,0 0-1,0 0 0,3 3 1,0 1-6,1 1 0,1-1 0,-1 0 0,1 0 0,0-1 1,1 0-1,0 0 0,0 0 0,0-1 0,10 5 0,2-1 18,1 0 0,0-2 0,1-1 0,-1 0 0,1-1 0,0-1 0,1-2 0,-1 0 0,0-1 0,1-1 0,23-3 0,-40 3-82,0 0-1,1-1 0,-1 0 1,0 0-1,0-1 0,1 1 1,-1-1-1,0 0 0,-1 0 0,1-1 1,0 0-1,-1 1 0,1-2 1,-1 1-1,0 0 0,0-1 1,0 0-1,-1 0 0,1 0 1,-1 0-1,0 0 0,0-1 0,0 0 1,-1 1-1,0-1 0,3-7 1,-3 5 25,-1 1 1,1-1-1,-1 0 1,0 0 0,-1 0-1,0 0 1,0 1-1,0-1 1,-1 0 0,0 0-1,0 0 1,-1 1-1,0-1 1,0 0 0,0 1-1,-1 0 1,0 0-1,-1 0 1,1 0 0,-7-8-1,8 11 81,-27-31-37,27 32 100,0 0 1,0 0-1,0 0 0,0 0 0,0 1 1,0-1-1,0 1 0,0 0 1,0-1-1,-1 1 0,1 0 0,-1 1 1,-4-2-1,5 38-39,3-29-43,0 0-1,0 0 1,1 0 0,0 0-1,0 0 1,1 0 0,-1-1-1,2 1 1,-1-1 0,1 1-1,-1-1 1,2 0 0,-1-1-1,1 1 1,0-1 0,0 0-1,0 0 1,1 0 0,0-1 0,-1 0-1,8 4 1,0-1-247,0 0 0,0 0 0,0-1 0,16 4 0,-17-6-871,1-1-1,-1-1 0,1 0 1,17 1-1,17-3-7020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2.025"/>
    </inkml:context>
    <inkml:brush xml:id="br0">
      <inkml:brushProperty name="width" value="0.05" units="cm"/>
      <inkml:brushProperty name="height" value="0.05" units="cm"/>
      <inkml:brushProperty name="color" value="#004F8B"/>
    </inkml:brush>
  </inkml:definitions>
  <inkml:trace contextRef="#ctx0" brushRef="#br0">328 137 13110,'0'0'4354,"-15"-17"-4133,-51-52-68,62 66-151,0-1 0,0 1 0,0 0 0,0 0 0,0 0 0,-1 0 1,1 1-1,-1 0 0,0 0 0,0 0 0,0 0 0,0 1 1,0 0-1,0 0 0,0 0 0,0 1 0,0 0 0,-1 0 0,1 0 1,-8 2-1,-8-1-56,16-1 46,0 1-1,-1 0 1,1 0-1,-1 0 0,1 1 1,0 0-1,0 0 0,0 0 1,0 0-1,0 1 1,1 0-1,-1 0 0,1 0 1,0 1-1,-1 0 0,2 0 1,-1 0-1,0 0 0,1 0 1,0 0-1,0 1 1,-3 6-1,4-7 6,0-1 0,0 1 0,1-1 0,-1 1 0,1 0 0,0 0 0,0-1 0,1 1 0,-1 0 0,1 0 0,0 0 0,0 0 0,0 0 0,0 0 0,1 0 0,-1 0 1,1-1-1,0 1 0,0 0 0,1 0 0,-1-1 0,1 1 0,0-1 0,0 1 0,0-1 0,0 0 0,0 0 0,1 0 0,0 0 0,-1 0 0,6 4 0,4 1-13,-1-1-1,1 0 1,0-1-1,1 0 1,-1-1 0,1 0-1,0-1 1,1-1-1,20 4 1,11-2-482,69-2-1,-108-3 425,-1 0 24,0 0 0,0 0 1,0 0-1,0-1 0,0 1 0,0-1 0,0-1 1,0 1-1,0-1 0,0 1 0,-1-2 1,9-3-1,-11 3 38,1 1-1,-1-1 1,0 0 0,0 1 0,0-1 0,0 0-1,0 0 1,-1 0 0,1 0 0,-1-1 0,0 1-1,0 0 1,0 0 0,0-1 0,-1 1 0,0-1-1,1 1 1,-1 0 0,-1-7 0,1 4 3,0 0 0,-1 0 1,0 0-1,0 0 0,-1 0 1,0 1-1,0-1 0,0 0 1,0 1-1,-1-1 0,0 1 1,0 0-1,-1 0 0,1 0 1,-1 0-1,0 0 0,-1 1 1,1 0-1,-8-6 0,28 39 564,-6-19-686,0 0 1,0-1-1,1 0 0,1 0 0,-1-1 0,1-1 0,1 0 0,-1-1 1,1 0-1,0-1 0,1 0 0,-1-1 0,1-1 0,0 0 0,0-1 1,0 0-1,0-1 0,0 0 0,0-2 0,20-2 0,-32 3 116,0-1 0,0 0 0,1 0 1,-1-1-1,0 1 0,0 0 0,-1-1 0,1 1 0,0-1 0,0 1 0,-1-1 0,1 0 0,-1 0 0,0 0 0,1 0 0,-1 0 0,0 0 0,0 0 0,0 0 0,0 0 0,-1 0 0,1-1 1,0 1-1,-1 0 0,0-1 0,1-2 0,0-12-177,0 1 0,-1-29 0,-1 24-27,-8-29 1592,6 41-382,7 33-537,49 155 200,-15-60-100,-22-64-278,33 133 387,-42-152-599,-2 0-1,-1 0 0,-1 49 1,-3-82-60,0 0 0,-1 0 1,1 0-1,-1-1 0,0 1 0,0 0 0,0 0 1,0-1-1,0 1 0,0 0 0,-1-1 1,0 0-1,1 1 0,-1-1 0,0 0 1,0 0-1,0 0 0,0 0 0,-1 0 1,1 0-1,0 0 0,-1-1 0,1 0 1,-1 1-1,0-1 0,1 0 0,-1 0 1,0 0-1,0 0 0,0-1 0,-3 1 0,-10 1 49,-1 0 0,0-1 0,1 0 0,-20-3 0,30 2-26,-3-1-6,1 0 0,-1 0 0,1-1 0,0 0 0,0-1 0,0 1 0,0-1 0,0-1 1,0 0-1,1 0 0,0 0 0,-1-1 0,2 0 0,-1-1 0,1 1 0,-1-1 0,2 0 0,-1-1 1,1 0-1,0 0 0,0 0 0,1 0 0,0-1 0,0 1 0,0-1 0,-2-10 0,3 9-53,1 0 1,0-1-1,0 0 0,1 1 0,0-1 0,0 0 0,1 1 1,1-1-1,-1 0 0,2 1 0,-1-1 0,1 1 0,1-1 0,0 1 1,0 0-1,1 0 0,0 0 0,0 0 0,1 1 0,0 0 0,1 0 1,0 0-1,7-7 0,4-1-1310,2 1 0,-1 0 0,41-23 0,4 4-4887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2.727"/>
    </inkml:context>
    <inkml:brush xml:id="br0">
      <inkml:brushProperty name="width" value="0.05" units="cm"/>
      <inkml:brushProperty name="height" value="0.05" units="cm"/>
      <inkml:brushProperty name="color" value="#004F8B"/>
    </inkml:brush>
  </inkml:definitions>
  <inkml:trace contextRef="#ctx0" brushRef="#br0">364 481 10677,'0'0'2580,"-18"-13"-1081,-62-38-349,69 45-1042,0 0 0,0 1 0,-1 0 0,1 1 1,-1 0-1,0 1 0,-1 0 0,1 1 0,0 1 0,-1 0 0,1 0 1,-21 3-1,5-2-71,25 0-32,0 1 0,1-1 0,-1 0 1,1 1-1,-1 0 0,1-1 0,-1 1 0,1 0 0,-1 0 0,1 1 0,0-1 0,-1 0 0,1 1 0,0 0 0,0-1 0,0 1 0,0 0 1,1 0-1,-1 0 0,0 0 0,1 0 0,-1 0 0,1 1 0,0-1 0,0 0 0,0 1 0,0-1 0,-1 6 0,1-4-2,0 1-1,0 0 1,0-1-1,1 1 1,-1 0-1,1 0 1,1-1-1,-1 1 1,1 0-1,0 0 1,0-1-1,0 1 1,0 0-1,1-1 1,0 0-1,2 6 1,3-2 3,-1 1 0,1-2 0,1 1 0,-1-1 0,1 0 0,1 0 0,-1-1 0,1 0 0,0-1 0,0 0 0,16 6 0,-3-2-14,-1-1 0,2-2 0,-1 0 0,31 4 0,-27-7-137,0-1 0,1-1 1,-1-1-1,0-1 0,0-1 1,0-2-1,36-9 0,-53 11 158,-1-1-1,1 0 0,-1 0 1,0-1-1,0 0 0,-1-1 0,1 1 1,-1-2-1,0 1 0,0-1 1,-1 0-1,1 0 0,-1 0 1,-1-1-1,1 0 0,-1 0 0,0-1 1,-1 0-1,0 1 0,0-1 1,-1-1-1,0 1 0,0 0 0,-1-1 1,2-15-1,0-4 166,-3-1 0,0 0 0,-2 1 1,-1-1-1,-1 1 0,-1-1 0,-2 1 0,-1 0 0,-1 1 0,-1-1 0,-1 2 1,-20-36-1,28 57-108,-1 1 0,1 1 1,-1-1-1,0 0 1,0 1-1,0-1 0,0 1 1,-1 0-1,1 0 0,-1 0 1,-6-3-1,9 5-67,-1 1-1,0-1 1,0 0-1,0 1 0,0-1 1,0 1-1,0 0 1,1 0-1,-1 0 1,0 0-1,0 0 1,0 0-1,0 0 0,0 1 1,0-1-1,0 1 1,0-1-1,0 1 1,1 0-1,-1 0 1,0 0-1,0 0 1,1 0-1,-1 0 0,1 0 1,-1 0-1,1 1 1,0-1-1,-1 0 1,-1 3-1,-5 7-27,1 0-1,0 0 1,0 1-1,1-1 1,0 2-1,1-1 1,1 1-1,0-1 1,0 1-1,-2 20 1,0 10 11,0 86 1,6-117 13,1 0-1,0 0 0,1 0 0,1-1 0,-1 1 0,2 0 1,0-1-1,0 0 0,1 0 0,0 0 0,1 0 1,0-1-1,1 0 0,0 0 0,0-1 0,1 0 1,1 0-1,10 9 0,-6-8-53,1 0 1,-1-1-1,2 0 1,-1-2-1,1 1 0,0-2 1,0 0-1,1-1 0,0 0 1,0-1-1,0-1 1,30 2-1,-32-4-27,-1 0 1,0-1-1,0-1 0,1 0 1,-1-1-1,17-4 0,-26 4 79,0 1-1,0-1 1,0 0-1,0 0 1,0 0-1,-1-1 1,1 1 0,-1-1-1,0 0 1,1 0-1,-1 0 1,0 0-1,-1-1 1,1 1-1,-1-1 1,1 0-1,-1 0 1,0 0-1,-1 0 1,1 0-1,-1 0 1,2-7-1,1-13 30,-1 1-1,-1-1 0,-2 0 0,0 0 1,-4-27-1,4 50 51,0 0 0,0 0 0,1 0 0,-1-1 0,-1 1 0,1 0 0,0 0 1,0 0-1,0 0 0,0 0 0,-1 0 0,1 0 0,-1 0 0,1 0 0,-1 0 0,1 0 0,-1 0 0,1 0 0,-1 0 1,0 0-1,0-1 0,0 4-71,1 0 0,0 0 1,0 0-1,0 0 0,0 0 1,1 0-1,-1 0 1,1 0-1,-1 0 0,1 0 1,-1-1-1,1 1 0,1 2 1,3 7-111,1 0 0,0-1 1,0 0-1,1 0 1,1-1-1,-1 0 0,2 0 1,-1-1-1,1 0 1,0 0-1,15 8 0,-15-10-787,0-1 0,0 0 0,1 0 0,-1-1 0,1-1 0,0 1 0,20 3 0,9-6-5453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3.084"/>
    </inkml:context>
    <inkml:brush xml:id="br0">
      <inkml:brushProperty name="width" value="0.05" units="cm"/>
      <inkml:brushProperty name="height" value="0.05" units="cm"/>
      <inkml:brushProperty name="color" value="#004F8B"/>
    </inkml:brush>
  </inkml:definitions>
  <inkml:trace contextRef="#ctx0" brushRef="#br0">60 53 7475,'0'0'11142,"-60"-52"-13303,75 80-3810,-1 9-1569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3.443"/>
    </inkml:context>
    <inkml:brush xml:id="br0">
      <inkml:brushProperty name="width" value="0.05" units="cm"/>
      <inkml:brushProperty name="height" value="0.05" units="cm"/>
      <inkml:brushProperty name="color" value="#004F8B"/>
    </inkml:brush>
  </inkml:definitions>
  <inkml:trace contextRef="#ctx0" brushRef="#br0">0 226 9828,'0'0'2316,"25"6"237,-20-4-2417,38 8 1298,-1-1-1,83 6 1,-97-13-1349,-14-1-36,0 0-1,0-1 1,-1-1 0,21-2-1,-32 2-65,1 1 1,-1-1-1,1 1 1,-1-1-1,0 0 0,1 0 1,-1 0-1,0 0 0,0-1 1,1 1-1,-1-1 1,0 1-1,0-1 0,-1 0 1,1 1-1,0-1 0,-1 0 1,1 0-1,-1 0 1,1-1-1,-1 1 0,0 0 1,0 0-1,0-1 0,0 1 1,0-1-1,-1 1 1,1 0-1,0-5 0,-1-4-203,1 0-1,-1 0 1,-1 0-1,0 0 1,-1 0-1,0 0 1,0 0-1,-1 1 1,-1-1-1,0 1 1,-6-13-1,7 18 222,0 0-1,0 0 0,0 1 0,-1-1 0,0 1 0,0 0 0,0 0 0,0 0 0,0 0 0,-1 1 0,0-1 0,0 1 1,0 1-1,0-1 0,0 1 0,0 0 0,-1 0 0,1 0 0,-1 1 0,0-1 0,1 2 0,-1-1 0,-8 0 0,8 2 48,1 0-1,0-1 1,0 2-1,-1-1 1,1 1-1,0 0 1,0 0-1,0 0 1,1 1-1,-1-1 1,0 1-1,1 0 1,0 1-1,0-1 1,0 1-1,0 0 1,0 0-1,1 0 1,-1 0-1,1 1 1,1-1-1,-5 9 1,-4 9 159,0 1 0,2 0 0,-10 38 0,10-21 13,2 2 0,2-1 0,1 1 0,3 52 0,1-80-196,1-1 0,0 1 1,1 0-1,1-1 0,0 1 1,0-1-1,2 0 0,0 0 1,0 0-1,11 18 0,-12-24-199,1-1-1,-1 1 0,1-1 0,1 0 1,-1-1-1,1 1 0,0-1 0,0 0 1,0 0-1,1-1 0,0 0 1,0 0-1,0-1 0,0 0 0,0 0 1,1 0-1,0-1 0,-1 0 0,15 1 1,17-5-2877,-3-14-1425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4.018"/>
    </inkml:context>
    <inkml:brush xml:id="br0">
      <inkml:brushProperty name="width" value="0.05" units="cm"/>
      <inkml:brushProperty name="height" value="0.05" units="cm"/>
      <inkml:brushProperty name="color" value="#004F8B"/>
    </inkml:brush>
  </inkml:definitions>
  <inkml:trace contextRef="#ctx0" brushRef="#br0">1 18 13942,'0'0'1412,"0"20"-1284,6 67-80,-5-81-42,0 0-1,1 0 1,0 0 0,0 0-1,1-1 1,0 1 0,0-1 0,0 0-1,1 0 1,-1 0 0,1 0-1,0 0 1,1-1 0,7 7 0,-2-4-4,1 1 1,-1-2-1,1 1 1,1-2 0,13 6-1,-11-6-126,1 0 0,0-2 0,26 4 0,-34-6-60,1 0 1,-1-1-1,1 0 1,-1 0-1,1 0 1,-1-1-1,1-1 0,-1 1 1,11-4-1,-15 3 170,0 0 0,-1-1-1,1 1 1,-1 0-1,1-1 1,-1 1-1,0-1 1,0 0-1,0 0 1,0 0-1,0 0 1,-1 0-1,0 0 1,1-1 0,-1 1-1,0 0 1,-1-1-1,1 1 1,0-1-1,-1 1 1,0-1-1,0 1 1,0-1-1,0 1 1,-1-1-1,0-4 1,-1-3 208,1-1 1,-2 1-1,1 0 1,-2 0 0,1 0-1,-9-17 1,-2 10 1720,11 28-212,4-4-1633,0-1 0,0 1 0,1 0 0,0-1 0,0 1 0,3 5 0,2-1-103,1 0 1,0-1-1,1 1 0,0-2 0,0 1 0,1-1 1,0-1-1,0 0 0,1 0 0,-1-1 0,2-1 1,15 7-1,-12-7-52,0 0 0,-1-1-1,2 0 1,-1-1 0,0-1 0,1 0 0,-1-2 0,1 1-1,26-5 1,-38 4 82,-1-1 0,0 0 0,0 0 0,0-1 0,0 1 0,0-1-1,0 1 1,-1-1 0,1 0 0,0 0 0,-1 0 0,1 0 0,-1-1 0,0 1 0,0-1 0,0 1 0,0-1-1,0 0 1,-1 0 0,1 1 0,-1-1 0,1 0 0,-1-1 0,0 1 0,-1 0 0,2-7 0,1-8-13,-1 0 0,-1 0 1,-1-31-1,0 27 314,1 45 3256,-1-17-3562,1-1 0,0 1 0,0-1 0,0 1 0,1-1 0,0 0 0,0 1 0,1-1 0,-1 0 0,1-1 0,0 1 0,0 0 0,6 5 0,0-1 14,1-1 0,0 0 0,1-1 1,0 0-1,0-1 0,0 0 0,1-1 0,0 0 1,0-1-1,0 0 0,1-1 0,-1 0 0,1-1 1,0-1-1,-1 0 0,20 0 0,-21-1-122,0-1 0,0 0 0,0 0 0,-1-1 0,1-1-1,-1 1 1,0-2 0,1 1 0,-1-1 0,-1-1 0,1 0 0,-1 0 0,0-1 0,0 0-1,0-1 1,-1 0 0,0 0 0,0-1 0,12-16 0,-16 17-29,0 0-1,-1 0 1,0 0 0,0-1 0,-1 0-1,2-11 1,-3 15 130,0-1-1,0 1 0,-1 0 1,0-1-1,0 1 1,0 0-1,0-1 0,-1 1 1,1 0-1,-1 0 0,0-1 1,-1 1-1,-1-5 1,2 8 105,1 0 1,-1 0 0,1 0 0,-1 1 0,1-1 0,-1 0 0,0 0 0,1 0 0,-1 1-1,0-1 1,0 1 0,0-1 0,1 0 0,-1 1 0,0-1 0,0 1 0,0 0-1,0-1 1,0 1 0,0 0 0,0 0 0,0-1 0,0 1 0,0 0 0,0 0 0,0 0-1,0 0 1,0 0 0,0 0 0,0 1 0,0-1 0,0 0 0,0 0 0,0 1 0,0-1-1,0 1 1,0-1 0,0 1 0,0-1 0,1 1 0,-1-1 0,0 1 0,0 0 0,1-1-1,-2 2 1,-2 2 189,1 0 0,-1-1 0,1 1-1,0 0 1,0 1 0,1-1 0,-4 8-1,4-8-266,0 0-1,0 1 0,1 0 0,0-1 0,0 1 0,0-1 0,1 1 0,-1 0 0,1 0 0,0-1 0,0 1 0,1 0 0,0 0 0,-1-1 0,2 1 0,-1-1 0,0 1 0,1-1 0,0 1 0,0-1 0,4 6 0,-2-4-509,1-1-1,0 1 1,1-1-1,-1 0 1,1-1-1,0 1 1,0-1-1,0 0 1,1 0-1,-1-1 1,1 0-1,13 4 1,42 9-6909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56.266"/>
    </inkml:context>
    <inkml:brush xml:id="br0">
      <inkml:brushProperty name="width" value="0.05" units="cm"/>
      <inkml:brushProperty name="height" value="0.05" units="cm"/>
      <inkml:brushProperty name="color" value="#F6630D"/>
    </inkml:brush>
  </inkml:definitions>
  <inkml:trace contextRef="#ctx0" brushRef="#br0">1 0 192,'0'0'12806,"16"4"-11902,11 20-602,-1 0 0,-1 2-1,42 55 1,-43-51-52,17 23 211,-3 1 0,-2 2 0,-2 2-1,43 102 1,-59-113-260,-2 1-1,-2 0 0,-2 1 0,-2 0 0,-2 1 1,2 91-1,-10-57 402,0-52-8760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3:16:34.347"/>
    </inkml:context>
    <inkml:brush xml:id="br0">
      <inkml:brushProperty name="width" value="0.05" units="cm"/>
      <inkml:brushProperty name="height" value="0.05" units="cm"/>
      <inkml:brushProperty name="color" value="#004F8B"/>
    </inkml:brush>
  </inkml:definitions>
  <inkml:trace contextRef="#ctx0" brushRef="#br0">1 1 13654,'0'0'689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30:09.633"/>
    </inkml:context>
    <inkml:brush xml:id="br0">
      <inkml:brushProperty name="width" value="0.05" units="cm"/>
      <inkml:brushProperty name="height" value="0.05" units="cm"/>
      <inkml:brushProperty name="color" value="#008C3A"/>
    </inkml:brush>
  </inkml:definitions>
  <inkml:trace contextRef="#ctx0" brushRef="#br0">1 646 11237,'0'0'2169,"1"1"-2158,-1-1 0,1 1 0,0-1 1,0 1-1,-1-1 0,1 1 0,0-1 0,0 1 0,0-1 0,0 0 0,0 0 1,-1 1-1,1-1 0,0 0 0,0 0 0,0 0 0,0 0 0,0 0 0,0 0 0,0 0 1,0 0-1,0-1 0,1 1 0,29-8 223,0-1 1,-1-1-1,0-2 1,0 0 0,39-26-1,-17 12-40,678-398 1759,-707 409-1919,1 1 52,-1-2-1,-1 0 0,32-31 1,-54 44-2479,-7 3 929,-11 4-1154,-12 7-3436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30:10.165"/>
    </inkml:context>
    <inkml:brush xml:id="br0">
      <inkml:brushProperty name="width" value="0.05" units="cm"/>
      <inkml:brushProperty name="height" value="0.05" units="cm"/>
      <inkml:brushProperty name="color" value="#008C3A"/>
    </inkml:brush>
  </inkml:definitions>
  <inkml:trace contextRef="#ctx0" brushRef="#br0">34 40 6051,'0'0'4749,"-6"-7"-3901,-16-19-373,17 20 203,7 6-663,0 1 1,-1 0 0,1 0 0,0-1 0,0 1 0,0 0 0,0 1 0,-1-1 0,1 0 0,0 0 0,-1 1-1,1-1 1,-1 1 0,2 2 0,8 7 74,50 35 925,119 70 0,79 21 280,20 11-237,-178-94-705,-49-28-76,51 37 0,-98-61 295,1 3-2988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30:19.020"/>
    </inkml:context>
    <inkml:brush xml:id="br0">
      <inkml:brushProperty name="width" value="0.05" units="cm"/>
      <inkml:brushProperty name="height" value="0.05" units="cm"/>
      <inkml:brushProperty name="color" value="#008C3A"/>
    </inkml:brush>
  </inkml:definitions>
  <inkml:trace contextRef="#ctx0" brushRef="#br0">1 820 1169,'0'0'3807,"8"0"811,25 2-4034,-1-3-293,-1 2 1,0 1-1,0 2 0,60 14 1,-63-12-75,0-1 0,0-1 0,39 1 0,30 3 30,-5 2 157,0-4-1,110-7 1,-139-4-184,66-15 0,28-2 12,465-7 406,-298 36-187,242-7-198,-455-9-167,149-6 7,366 15 241,-411 11-375,-35 0 82,10-5-23,466-1 217,-384-31-160,-241 20-55,-1-2-1,-1 0 1,0-2 0,0-1 0,-1-2 0,32-18-1,-51 25 28,-1-1 0,-1 1-1,1-1 1,-1 0-1,0-1 1,-1 0-1,1 0 1,-2 0 0,1-1-1,-1 0 1,0 0-1,-1 0 1,0 0-1,-1-1 1,0 0 0,3-14-1,0-10 39,-1-1 0,-1-1 0,-2-47 0,-3 73-80,-1 0 1,0 1-1,0-1 0,-1 0 1,0 1-1,0-1 1,-1 1-1,-1 0 1,1 1-1,-2-1 1,1 1-1,-1 0 1,0 0-1,-14-13 1,-11-10 66,-70-52 0,89 74-48,-4-3-23,0 1 0,-1 0 0,0 2-1,-1 0 1,0 1 0,0 0-1,-28-6 1,14 7 12,0 2-1,1 1 1,-59 1-1,60 2-8,0 1 0,0 1 0,1 2 0,-1 1 0,1 2 0,0 1 0,0 1-1,1 1 1,0 1 0,-29 16 0,56-25-4,-51 25-24,1 4 0,-73 55 0,111-74 14,0 0 1,1 1-1,0 0 1,0 1-1,2 0 1,0 1-1,0 0 1,1 1-1,1 0 1,0 0-1,2 1 1,-1 0-1,-5 24 1,6-5 15,2 0 1,2 0 0,4 69-1,-2-99 25,1 0 1,-1 0-1,1 0 0,1 0 0,-1 0 0,1 0 0,0 0 0,0 0 0,0 0 1,1-1-1,0 1 0,-1-1 0,2 0 0,3 5 0,1-7-766,-4-2-2516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30:22.054"/>
    </inkml:context>
    <inkml:brush xml:id="br0">
      <inkml:brushProperty name="width" value="0.05" units="cm"/>
      <inkml:brushProperty name="height" value="0.05" units="cm"/>
      <inkml:brushProperty name="color" value="#008C3A"/>
    </inkml:brush>
  </inkml:definitions>
  <inkml:trace contextRef="#ctx0" brushRef="#br0">0 813 176,'0'0'6112,"34"2"-1910,268-4-773,319 4-1511,116 32-822,64-20-604,-539-16-496,-204 2 18,845-18 156,-276-11 569,-34 6-418,62 25 223,-233 3-235,206-41 70,-571 30-310,-4 1 353,87-21-1,-124 22-355,0-1 1,0-1-1,-1 0 1,0-1-1,0 0 1,-1-2-1,0 0 1,0 0-1,21-20 1,-30 24-51,-1 0 0,0 0 0,0-1 0,0 1 0,-1-1 0,0 0 0,0 0 0,0 0 1,-1 0-1,0-1 0,0 1 0,0 0 0,-1-1 0,0 0 0,0 1 0,-1-1 0,0 0 0,0 1 0,0-1 0,-1 1 0,-3-12 1,1 3-27,-2 1 0,1 0 1,-2 0-1,0 0 0,-1 1 1,0 0-1,-1 0 0,-14-18 1,-1 4-4,-1 1 1,-1 0 0,-2 2 0,0 1-1,-1 2 1,-1 0 0,-1 2-1,-49-23 1,33 22-36,-2 2 0,0 2-1,-1 3 1,0 1 0,-69-6-1,-71 3-29,-194 10-1,230 6 98,115 1-23,1 1 0,-1 2 1,1 2-1,0 1 0,1 2 0,-67 28 1,10 4-12,-113 71 0,181-97-4,1 1 0,1 1 0,0 1 0,2 2 0,0 0 0,2 1 0,-26 36 0,39-47 16,1 0 0,0 0 1,0 1-1,1-1 0,1 1 1,0 0-1,1 0 0,0 0 1,1 1-1,0-1 0,1 0 1,0 1-1,4 21 0,-3-26 16,1 0 0,0-1 0,0 1 0,1 0 0,0-1 0,0 1 0,1-1 0,0 0 0,0 0 0,0 0 0,1-1 0,0 0 0,1 0 0,-1 0 0,10 7 0,-7-10-1398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30:07.303"/>
    </inkml:context>
    <inkml:brush xml:id="br0">
      <inkml:brushProperty name="width" value="0.05" units="cm"/>
      <inkml:brushProperty name="height" value="0.05" units="cm"/>
      <inkml:brushProperty name="color" value="#008C3A"/>
    </inkml:brush>
  </inkml:definitions>
  <inkml:trace contextRef="#ctx0" brushRef="#br0">17 513 1217,'0'0'8828,"-16"0"-4306,26-2-4441,-1 0 0,0-1-1,1-1 1,-1 1 0,0-2 0,0 1 0,-1-1 0,14-10 0,12-6 108,0 3-104,560-326 1394,-547 308-1406,-37 27-54,2 0 0,-1 0 0,1 1 0,14-7 0,-25 15-3,-16 0-10845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30:07.884"/>
    </inkml:context>
    <inkml:brush xml:id="br0">
      <inkml:brushProperty name="width" value="0.05" units="cm"/>
      <inkml:brushProperty name="height" value="0.05" units="cm"/>
      <inkml:brushProperty name="color" value="#008C3A"/>
    </inkml:brush>
  </inkml:definitions>
  <inkml:trace contextRef="#ctx0" brushRef="#br0">46 48 4226,'0'0'5864,"-8"-8"-4922,-22-23-515,22 23 144,22 9-129,7 4-209,-1 2 0,1 0 0,-1 1 0,-1 1 0,27 16 0,16 7 237,186 76 1189,-98-46-544,268 156 1,-374-196-943,-36-19-146,1 1-1,-1 0 0,1 1 0,13 10 0,-22-15-106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30:26.371"/>
    </inkml:context>
    <inkml:brush xml:id="br0">
      <inkml:brushProperty name="width" value="0.05" units="cm"/>
      <inkml:brushProperty name="height" value="0.05" units="cm"/>
      <inkml:brushProperty name="color" value="#008C3A"/>
    </inkml:brush>
  </inkml:definitions>
  <inkml:trace contextRef="#ctx0" brushRef="#br0">31 520 4098,'0'0'5474,"19"13"-5017,2 3-160,1-1 1,1-2 0,0 0-1,1-1 1,0-2 0,28 9-1,20-3 286,1-3 0,0-3 0,1-4 0,-1-3 0,95-7 0,-137 1-443,1-2 0,-1 0-1,0-2 1,0-2 0,-1-1 0,0-1 0,-1-1 0,0-2 0,45-29-1,-50 27 3,0-1-1,-2-1 0,0-1 0,-2-1 0,0-1 0,-1-1 0,-1-1 0,-1 0 0,-1-1 0,24-49 1,-36 65-90,-1 1 0,-1-1 0,1 0 0,-1 0 0,-1 0 0,1 0 0,-1 0 0,-1-11 0,0 15-34,0 1 0,0-1 0,-1 0 1,0 1-1,1-1 0,-1 0 0,-1 1 0,1-1 1,-1 1-1,1-1 0,-1 1 0,0 0 0,0 0 1,0 0-1,-1 0 0,1 0 0,-1 0 0,1 1 1,-6-4-1,-16-11 44,-1 2 0,-1 1 0,-1 1 0,0 1 0,0 1 0,-1 2 0,-1 1 0,-51-8 0,14 7-37,-1 4-1,-117 6 1,138 4-34,1 1-1,1 3 0,-1 1 1,1 3-1,1 1 1,0 3-1,2 1 1,0 2-1,0 1 1,2 3-1,-45 35 0,69-48 3,1 0 0,0 2-1,0 0 1,2 0-1,-1 1 1,2 1 0,0 0-1,1 1 1,0 0-1,1 0 1,1 1 0,1 0-1,0 0 1,2 1-1,-1 0 1,2 0 0,1 0-1,0 1 1,1-1-1,1 1 1,2 26 0,0-37 8,0 0 0,0 0 0,1 0 0,0 0 0,0-1 0,1 1 0,0-1 0,1 1 0,-1-1 0,1 0 0,1-1 0,-1 1 0,1-1 0,1 1 0,-1-1 0,1-1 0,0 1 0,0-1 1,0 0-1,1-1 0,12 8 0,12 3-347,0-2 1,1-1 0,65 16 0,-8-3-4196,-65-15-24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30:29.491"/>
    </inkml:context>
    <inkml:brush xml:id="br0">
      <inkml:brushProperty name="width" value="0.05" units="cm"/>
      <inkml:brushProperty name="height" value="0.05" units="cm"/>
      <inkml:brushProperty name="color" value="#008C3A"/>
    </inkml:brush>
  </inkml:definitions>
  <inkml:trace contextRef="#ctx0" brushRef="#br0">0 159 8660,'0'0'5853,"8"-1"-5693,346-18 2013,-145 12-1163,-172 5-837,343-24 1311,-279 14-1054,170-42-1,-268 53-413,9-2 97,-1 0-1,0-1 1,-1 0-1,1 0 1,16-11-1,-24 12 178,-22 2-9910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46.909"/>
    </inkml:context>
    <inkml:brush xml:id="br0">
      <inkml:brushProperty name="width" value="0.05" units="cm"/>
      <inkml:brushProperty name="height" value="0.05" units="cm"/>
      <inkml:brushProperty name="color" value="#004F8B"/>
    </inkml:brush>
  </inkml:definitions>
  <inkml:trace contextRef="#ctx0" brushRef="#br0">104 197 3249,'0'0'3714,"6"24"-2292,2 4-1015,0-2 154,-1 2 1,-1-1-1,3 49 0,-6-1 622,-3-46-871,1 0 0,1 0 0,1 0 0,11 40 0,-8-81 484,1-12-672,-1-10-374,-2-1-1,-2 0 1,-1 0 0,-1 0-1,-2 0 1,-2 0-1,-1 1 1,-1-1 0,-2 1-1,-2 0 1,-1 1 0,-28-58-1,38 88 217,-10-18-79,0 0-1,-1 0 1,-24-29-1,36 50 123,0-1 0,-1 1 0,1-1 0,0 1 1,0-1-1,-1 1 0,1 0 0,0-1 0,-1 1 0,1-1 0,0 1 0,-1 0 1,1-1-1,-1 1 0,1 0 0,-1-1 0,1 1 0,0 0 0,-1 0 0,1 0 1,-1-1-1,1 1 0,-1 0 0,0 0 0,1 0 0,-1 0 0,1 0 0,-1 0 0,1 0 1,-1 0-1,1 0 0,-1 0 0,1 0 0,-1 0 0,1 0 0,-1 1 0,1-1 1,-1 0-1,1 0 0,-1 0 0,1 1 0,-1-1 0,1 0 0,0 1 0,-1-1 0,1 0 1,-1 1-1,1-1 0,-1 1 0,-7 24 71,4-11 7,2 1-1,0-1 0,1 1 1,0 0-1,1-1 0,0 1 0,2 0 1,-1-1-1,5 16 0,-3-21-65,0-1-1,0 0 0,1 0 1,0 0-1,0 0 0,1 0 1,0-1-1,0 0 0,1 0 1,0 0-1,0-1 0,0 0 1,1 0-1,0-1 0,0 1 1,11 5-1,-10-7-45,0 0 0,1 0 1,-1 0-1,1-1 0,0 0 1,0-1-1,1 0 0,-1 0 1,0-1-1,1-1 0,-1 1 1,0-1-1,1-1 0,-1 0 1,0 0-1,13-4 0,-9 1-50,0-1 0,1 0-1,-2-1 1,1 0-1,-1-1 1,0-1 0,0 0-1,-1-1 1,0 0 0,10-11-1,19-26-12,-29 32 94,0 1-1,22-20 0,-32 33 6,-1 0 0,1-1 0,-1 1-1,1 0 1,-1 0 0,0 0 0,1 0-1,-1-1 1,1 1 0,-1 0 0,1 0 0,-1 0-1,1 0 1,-1 0 0,1 0 0,-1 0-1,1 0 1,-1 0 0,1 1 0,-1-1 0,1 0-1,-1 0 1,1 0 0,-1 0 0,1 1-1,-1-1 1,1 0 0,-1 1 0,0-1-1,1 0 1,-1 1 0,0-1 0,1 0 0,-1 1-1,0-1 1,1 1 0,-1-1 0,0 0-1,0 1 1,1-1 0,-1 1 0,0-1 0,0 1-1,0-1 1,0 1 0,0-1 0,0 1-1,1-1 1,-1 1 0,-1 0 0,9 34 86,-7-29 33,5 47 1131,0 62 0,-7-80-1060,2 0 0,2 1 1,2-1-1,0-1 0,18 57 0,-22-88-407,1 1-1,0-1 1,0 0-1,0 1 0,0-1 1,0 0-1,6 6 1,-7-8-21,-1-1 0,1 1 1,0 0-1,0 0 0,0-1 0,0 1 1,0 0-1,0-1 0,0 1 0,0-1 1,0 0-1,1 1 0,-1-1 0,0 0 1,0 1-1,0-1 0,0 0 1,1 0-1,-1 0 0,0 0 0,0 0 1,0 0-1,0-1 0,1 1 0,-1 0 1,0-1-1,0 1 0,0 0 0,1-2 1,12-12-5526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56.813"/>
    </inkml:context>
    <inkml:brush xml:id="br0">
      <inkml:brushProperty name="width" value="0.05" units="cm"/>
      <inkml:brushProperty name="height" value="0.05" units="cm"/>
      <inkml:brushProperty name="color" value="#F6630D"/>
    </inkml:brush>
  </inkml:definitions>
  <inkml:trace contextRef="#ctx0" brushRef="#br0">0 51 6211,'0'0'4263,"4"15"-3735,23 43 921,3-1-1,52 74 0,-60-100-1072,1-1 0,1-2 0,2 0 0,0-2 0,49 37 0,-70-59-336,1 0 0,0 0 1,1 0-1,-1 0 0,1-1 1,-1 0-1,1-1 1,0 1-1,8 0 0,-12-2-5,1-1 0,-1-1 0,0 1-1,0 0 1,0-1 0,1 1 0,-1-1-1,0 0 1,0 0 0,0 0 0,0-1-1,0 1 1,0-1 0,-1 1 0,1-1 0,0 0-1,-1 0 1,1 0 0,-1 0 0,0-1-1,0 1 1,3-4 0,15-23-141,-1-1 0,-2-1 0,-1-1-1,-1 0 1,21-68 0,20-44-121,-46 122 225,-5 10 55,1-1-1,0 1 0,1 0 1,0 1-1,1 0 1,14-17-1,-22 28-129,-21 0-11478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47.297"/>
    </inkml:context>
    <inkml:brush xml:id="br0">
      <inkml:brushProperty name="width" value="0.05" units="cm"/>
      <inkml:brushProperty name="height" value="0.05" units="cm"/>
      <inkml:brushProperty name="color" value="#004F8B"/>
    </inkml:brush>
  </inkml:definitions>
  <inkml:trace contextRef="#ctx0" brushRef="#br0">33 107 8772,'0'0'2863,"20"14"-2130,70 45-346,-84-56-328,1 0 0,0 0 0,0-1 0,-1 0 0,1 0 0,1-1 0,-1 0 0,0 0 0,0 0 0,0-1 0,0 0 0,1 0 0,13-3 0,-2 0 116,-15 3-180,-1-1 1,1 0-1,0 0 1,-1 0 0,1-1-1,-1 1 1,0-1 0,1 0-1,-1 0 1,0 0-1,0 0 1,0 0 0,0-1-1,0 1 1,-1-1-1,1 0 1,-1 0 0,0 0-1,0 0 1,0 0-1,0-1 1,0 1 0,-1-1-1,1 1 1,-1-1-1,0 1 1,0-1 0,0 0-1,-1 1 1,0-1 0,1 0-1,-1 0 1,0 1-1,-1-1 1,1 0 0,-1 0-1,1 1 1,-1-1-1,0 0 1,-1 1 0,1-1-1,0 1 1,-1-1-1,0 1 1,0 0 0,0 0-1,-4-5 1,-2 2-28,0 0 1,-1 1-1,1 0 0,-1 1 1,0 0-1,0 0 1,0 1-1,-1 0 0,1 1 1,-1 0-1,1 0 1,-15 0-1,13 1 27,1 0 0,0 1 0,0 1 0,0-1 1,-1 2-1,1-1 0,0 1 0,1 1 0,-1 0 0,0 0 0,-17 9 0,23-9-3,-1 1 0,1-1 0,-1 1-1,1 0 1,0 0 0,0 1-1,1-1 1,-1 1 0,1 0 0,0-1-1,0 2 1,1-1 0,0 0 0,-3 8-1,4-10-68,1-1-1,-1 1 0,1-1 0,0 0 0,-1 1 0,1-1 0,0 1 0,1-1 1,-1 1-1,0-1 0,1 1 0,-1-1 0,1 0 0,0 1 0,0-1 1,0 0-1,0 0 0,0 0 0,0 1 0,1-1 0,-1 0 0,1-1 0,-1 1 1,1 0-1,0 0 0,0-1 0,0 1 0,0-1 0,0 1 0,0-1 0,0 0 1,0 0-1,0 0 0,5 1 0,45 11-2486,11-9-1032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47.890"/>
    </inkml:context>
    <inkml:brush xml:id="br0">
      <inkml:brushProperty name="width" value="0.05" units="cm"/>
      <inkml:brushProperty name="height" value="0.05" units="cm"/>
      <inkml:brushProperty name="color" value="#004F8B"/>
    </inkml:brush>
  </inkml:definitions>
  <inkml:trace contextRef="#ctx0" brushRef="#br0">319 0 8244,'0'0'1833,"-4"16"-1596,-2 13-159,2 0-1,1 1 1,1-1 0,2 1-1,1-1 1,1 0 0,1 1-1,10 33 1,1-19-30,-9-32-175,-1 1 0,0-1 0,-1 1-1,0 0 1,1 21 0,-6-34 102,-1 0 0,1-1 0,0 1 0,0 0 0,0-1 0,0 1 0,0-1 0,0 0 0,0 0 0,-3-1 0,-12-8 23,-1 1 0,0 1 0,-1 1 0,0 1 0,0 0-1,0 1 1,-1 1 0,1 1 0,-33-1 0,47 4 19,-5 0 134,0 0 0,0 1 0,0 0 0,0 0 0,-15 4 1,23-4-134,1-1 1,-1 1 0,1 0 0,-1-1 0,1 1 0,-1 0 0,1 0 0,-1 0 0,1 0 0,0 0 0,-1 0 0,1 0-1,0 1 1,0-1 0,0 0 0,0 1 0,0-1 0,0 1 0,0-1 0,1 1 0,-1-1 0,1 1 0,-1 0 0,1-1-1,-1 1 1,1 0 0,0-1 0,0 1 0,0 0 0,0-1 0,0 1 0,0 0 0,0-1 0,0 1 0,1 0 0,-1-1-1,1 1 1,-1 0 0,1-1 0,0 1 0,1 2 0,0 0 21,1 1 1,0-1-1,1 0 1,-1 0-1,1 0 0,0 0 1,-1 0-1,2-1 1,-1 0-1,0 0 0,1 0 1,-1 0-1,1-1 0,10 4 1,77 25 248,-79-28-290,36 9 47,0-3 0,1-1 0,0-3 0,1-2 0,-1-2 0,53-7 1,-90 5-52,0-1 0,0-1 0,0 0 0,-1 0 0,1-2 0,-1 1 0,0-2 0,0 0 0,16-10 0,-23 12-10,1 0-1,-1 0 1,0 0 0,0 0 0,-1-1 0,0 0 0,0 0-1,0 0 1,0-1 0,-1 1 0,1-1 0,-1 0 0,-1 0 0,1 0-1,-1 0 1,0 0 0,-1 0 0,0-1 0,0 1 0,1-12-1,-2 15 18,0 0 0,0 0 0,0 1 0,0-1 0,-1 0 0,1 0 0,-1 0 0,1 0 0,-1 0 0,0 1 0,0-1 0,-2-2 0,2 3 26,-1 1 0,1 0 1,-1 0-1,1 0 0,-1-1 0,0 2 0,1-1 0,-1 0 0,0 0 0,1 1 0,-1-1 0,0 0 0,0 1 0,0 0 0,0 0 0,0-1 0,1 1 0,-1 0 0,-4 1 0,4-1-15,0 1 0,-1 0 0,1 0 0,0 0 0,0 0-1,0 1 1,0-1 0,0 1 0,0-1 0,0 1 0,1-1 0,-1 1-1,0 0 1,1 0 0,-1 0 0,1 0 0,0 0 0,0 0 0,0 0-1,0 0 1,0 1 0,0-1 0,0 0 0,1 1 0,-1 2-1,0 0-17,0-1-1,0 0 0,0 0 1,0 0-1,1 1 0,-1-1 0,1 0 1,0 0-1,1 1 0,-1-1 0,1 0 1,0 0-1,0 1 0,2 5 0,2-6-233,0 1-1,0-1 1,0 0-1,0 0 0,1-1 1,-1 0-1,1 0 1,0 0-1,0-1 0,0 1 1,0-1-1,0-1 1,1 1-1,-1-1 0,10 0 1,28 1-2784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48.250"/>
    </inkml:context>
    <inkml:brush xml:id="br0">
      <inkml:brushProperty name="width" value="0.05" units="cm"/>
      <inkml:brushProperty name="height" value="0.05" units="cm"/>
      <inkml:brushProperty name="color" value="#004F8B"/>
    </inkml:brush>
  </inkml:definitions>
  <inkml:trace contextRef="#ctx0" brushRef="#br0">1 1 11781,'0'0'1521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48.639"/>
    </inkml:context>
    <inkml:brush xml:id="br0">
      <inkml:brushProperty name="width" value="0.05" units="cm"/>
      <inkml:brushProperty name="height" value="0.05" units="cm"/>
      <inkml:brushProperty name="color" value="#004F8B"/>
    </inkml:brush>
  </inkml:definitions>
  <inkml:trace contextRef="#ctx0" brushRef="#br0">43 368 7892,'0'0'4346,"23"-6"-2308,-8 3-1833,9-2-65,0-2 0,-1 0 0,0-1 0,0-1 1,28-15-1,-46 20-128,1 0 0,-1 0 0,0 0 1,-1 0-1,1-1 0,-1 0 0,0 0 1,0 0-1,0 0 0,-1-1 0,0 1 1,0-1-1,0 0 0,-1 0 0,0 0 1,3-12-1,-3 3 10,0 0 0,-1 0 0,0-1 0,-2 1 0,1 0 0,-4-15 1,4 26-39,-1 0 1,0 0 0,0 1 0,0-1 0,0 0 0,0 1-1,-1-1 1,0 1 0,1 0 0,-1-1 0,-1 1 0,1 0-1,0 0 1,-1 1 0,1-1 0,-1 0 0,0 1 0,0-1-1,0 1 1,0 0 0,0 0 0,-1 0 0,1 1 0,-1-1-1,1 1 1,-1 0 0,1 0 0,-1 0 0,0 0 0,0 0-1,-6 1 1,3-1-13,0 1-1,-1 1 0,1-1 1,-1 1-1,1 1 0,0-1 0,0 1 1,0 0-1,0 1 0,0 0 1,0 0-1,0 0 0,1 1 0,0 0 1,-8 6-1,3 0 58,1 1-1,0 0 0,1 0 1,0 1-1,1 0 1,0 1-1,1 0 1,0 0-1,1 0 1,1 1-1,0 0 1,1 0-1,0 0 0,1 1 1,1-1-1,0 1 1,1 0-1,1 0 1,0-1-1,3 17 1,-2-23-22,0-1 0,1 0 0,0 0 1,0 0-1,1 0 0,0-1 0,0 1 0,0-1 1,1 0-1,0 1 0,0-2 0,10 11 0,-5-7 10,1 0 0,0-1-1,0-1 1,1 0 0,0 0-1,22 10 1,-8-8-100,0 0 0,0-1 0,1-2 0,0-1 0,0 0 0,40 0 0,-42-4-60,-1-1-1,0-1 1,1-1 0,-1-2 0,42-11 0,-55 12 139,-1 0 0,0-1 1,0 0-1,0-1 1,-1 0-1,0 0 0,0-1 1,0 0-1,0 0 1,-1-1-1,0 0 0,-1 0 1,1-1-1,-1 0 1,-1 0-1,8-14 0,-11 18 26,0 0-1,0 0 0,0 0 0,-1 0 0,1-1 0,-1 1 0,0 0 0,0-1 0,-1 1 0,1-1 1,-1 1-1,0-1 0,0 1 0,-1-1 0,1 1 0,-3-9 0,2 11 8,-1-1 1,1 1-1,-1-1 0,1 1 0,-1 0 0,0 0 0,0 0 1,0 0-1,-1 0 0,1 0 0,0 0 0,-1 1 1,1-1-1,-1 1 0,1-1 0,-1 1 0,0 0 1,1 0-1,-1 1 0,0-1 0,0 0 0,0 1 1,1 0-1,-1 0 0,-6 0 0,4-1-6,1 1-1,-1 0 1,1 1-1,-1-1 1,1 1 0,-1-1-1,1 1 1,-1 1-1,1-1 1,-1 1-1,1-1 1,0 1-1,0 1 1,0-1 0,0 0-1,0 1 1,1 0-1,-1 0 1,-3 3-1,4-1-9,-1 0 1,1 0-1,0 1 0,1-1 0,-1 1 0,1-1 0,0 1 1,1 0-1,-1-1 0,1 1 0,0 0 0,0 0 0,1 0 0,0 8 1,0-10-5,0 0 0,1-1 0,-1 1 0,1-1 0,0 1 0,0-1 0,0 0 0,1 1 0,-1-1 0,1 0 0,0 0 0,0 0 0,0 0-1,0 0 1,3 3 0,1 0 12,0 0-1,1-1 0,-1 0 0,1 0 0,0-1 1,11 5-1,5 2 26,1-2 0,1-1 0,34 7 0,-21-8-163,1-1 1,41 0-1,-13-5-5368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0.501"/>
    </inkml:context>
    <inkml:brush xml:id="br0">
      <inkml:brushProperty name="width" value="0.05" units="cm"/>
      <inkml:brushProperty name="height" value="0.05" units="cm"/>
      <inkml:brushProperty name="color" value="#004F8B"/>
    </inkml:brush>
  </inkml:definitions>
  <inkml:trace contextRef="#ctx0" brushRef="#br0">369 133 5314,'0'0'2367,"-18"-17"-1743,-60-54-224,73 66-285,-1 1 0,0 0 0,0 0 0,0 0 0,0 0-1,0 1 1,-1 0 0,1 0 0,-1 1 0,0 0 0,0 0 0,0 0-1,0 1 1,0 0 0,0 1 0,-1 0 0,1 0 0,-9 1-1,-6-1 73,17 1-140,0-1 0,1 1-1,-1 0 1,0 0-1,1 1 1,-1-1-1,1 1 1,0 0 0,-1 0-1,1 1 1,0-1-1,0 1 1,1 0-1,-1 0 1,0 0 0,1 0-1,0 1 1,0-1-1,0 1 1,0 0-1,1 0 1,-1 0 0,1 0-1,-4 9 1,3-4 43,-1 0 1,1 1 0,0-1-1,1 1 1,0 0-1,1 0 1,0 0 0,0-1-1,1 1 1,0 0-1,3 12 1,-2-17-74,1 0 0,0 0 1,0 0-1,0 0 0,0 0 0,1-1 0,0 1 0,0-1 0,0 0 1,1 0-1,-1 0 0,1 0 0,0 0 0,0-1 0,1 0 0,-1 0 0,0 0 1,1 0-1,0-1 0,0 0 0,0 0 0,0 0 0,6 1 0,8 3-68,1-2-1,-1 0 0,1-2 0,37 2 0,-30-4-495,0-1-1,-1-1 1,1-1-1,48-13 1,-62 12-4,-1 0-1,0 0 1,0-2 0,-1 1 0,0-2-1,0 1 1,0-1 0,-1-1 0,0 0 0,0 0-1,-1-1 1,11-13 0,12-28-3024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1.050"/>
    </inkml:context>
    <inkml:brush xml:id="br0">
      <inkml:brushProperty name="width" value="0.05" units="cm"/>
      <inkml:brushProperty name="height" value="0.05" units="cm"/>
      <inkml:brushProperty name="color" value="#004F8B"/>
    </inkml:brush>
  </inkml:definitions>
  <inkml:trace contextRef="#ctx0" brushRef="#br0">73 1 1585,'0'0'8217,"-11"10"-7990,6-6-166,0 1 0,0 0 0,1 0 0,-1 0 1,1 0-1,0 1 0,0 0 0,1 0 1,0 0-1,0 0 0,0 0 0,1 1 0,0-1 1,0 1-1,1-1 0,-1 1 0,1 10 0,-1 17 192,0 9 195,7 82-1,-3-113-421,-1 0 0,2 0 0,0-1-1,0 1 1,1-1 0,0 0-1,1 0 1,1 0 0,-1-1 0,2 1-1,12 15 1,-16-22-79,0 0 0,1-1 0,-1 0-1,1 0 1,-1 0 0,1 0 0,0-1 0,0 1 0,0-1-1,1 0 1,-1 0 0,1 0 0,-1-1 0,1 0 0,-1 0-1,1 0 1,0 0 0,-1-1 0,8 1 0,-5-2-21,0 0 1,-1-1-1,1 1 1,-1-2-1,1 1 1,-1 0-1,0-1 1,0 0-1,0-1 1,0 1-1,-1-1 1,8-7-1,-4 3 10,0 0 1,0-1-1,-1 0 0,-1 0 0,1-1 1,-2 0-1,1 0 0,-1-1 1,-1 0-1,0 0 0,0 0 1,-1 0-1,-1-1 0,4-22 0,-5 11 1678,-3 54-309,1 3-1476,-1-28 173,1 0 1,0 0-1,0 0 0,1 0 0,-1 0 0,1 0 1,1 0-1,-1 0 0,1 0 0,0 0 0,1-1 0,-1 1 1,1-1-1,0 1 0,0-1 0,1 0 0,0 0 0,-1-1 1,2 1-1,-1-1 0,0 0 0,1 0 0,0 0 0,0-1 1,0 1-1,10 4 0,-9-5-17,0 0 0,0 0 0,1 0 0,0-1 0,-1 1 1,1-2-1,0 1 0,0-1 0,0 0 0,0 0 0,0-1 0,0 0 0,0 0 0,0-1 0,14-2 0,-16 1-33,0 0-1,0 0 0,0 0 0,0-1 0,0 0 0,-1 0 0,1 0 0,-1 0 0,0-1 0,0 1 0,0-1 0,-1 0 0,1 0 0,-1-1 0,0 1 0,0-1 0,-1 1 1,1-1-1,-1 0 0,0 0 0,2-7 0,2-16 53,-1 0 0,-1 1 1,-1-2-1,-2-33 0,-1 81 34,1-1 0,0 0-1,2 0 1,5 24 0,-5-34-239,0 1-1,0-1 1,0 0-1,1 0 1,0-1 0,1 1-1,-1-1 1,2 0 0,-1 0-1,1 0 1,9 8-1,15 8-2676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1.376"/>
    </inkml:context>
    <inkml:brush xml:id="br0">
      <inkml:brushProperty name="width" value="0.05" units="cm"/>
      <inkml:brushProperty name="height" value="0.05" units="cm"/>
      <inkml:brushProperty name="color" value="#004F8B"/>
    </inkml:brush>
  </inkml:definitions>
  <inkml:trace contextRef="#ctx0" brushRef="#br0">1 0 8228,'0'0'1280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2.266"/>
    </inkml:context>
    <inkml:brush xml:id="br0">
      <inkml:brushProperty name="width" value="0.05" units="cm"/>
      <inkml:brushProperty name="height" value="0.05" units="cm"/>
      <inkml:brushProperty name="color" value="#004F8B"/>
    </inkml:brush>
  </inkml:definitions>
  <inkml:trace contextRef="#ctx0" brushRef="#br0">0 287 1857,'0'0'8561,"0"-4"-7801,0-200 1017,1 204-1802,0 0-1,0 0 1,1 0-1,-1 1 1,0-1-1,0 0 1,-1 1-1,1-1 1,0 1-1,0-1 1,0 1 0,0-1-1,0 1 1,0-1-1,0 1 1,-1 0-1,1 0 1,0-1-1,0 2 1,6 9 1,1-1 0,-1 0 0,1-1 0,1 0 0,0 0 0,19 14 0,-21-19-8,0 1 0,0-2-1,0 1 1,0-1 0,1 0 0,-1-1-1,1 0 1,0 0 0,0-1 0,0 0-1,0 0 1,8 0 0,-13-1 28,-1 0 0,1 0 0,0 1 0,0-2 0,0 1 0,-1 0 0,1-1 0,0 1 0,0-1 0,-1 0 0,1 0 1,-1 0-1,1 0 0,0 0 0,-1 0 0,0-1 0,1 1 0,-1-1 0,0 0 0,0 0 0,0 0 0,0 0 0,0 0 0,0 0 0,-1 0 0,1-1 1,-1 1-1,0 0 0,1-1 0,-1 0 0,0 1 0,0-1 0,-1 0 0,1 1 0,0-1 0,-1 0 0,0 0 0,0 1 0,0-6 0,0-16 522,0 4 336,4 31-443,-3-3-479,1 0 0,1 0 0,-1-1 0,1 1 0,1-1 1,0 0-1,0 0 0,0 0 0,0-1 0,1 1 1,0-1-1,1 0 0,-1-1 0,1 1 0,0-1 1,1 0-1,-1 0 0,1-1 0,0 0 0,0 0 1,0-1-1,1 0 0,-1 0 0,1-1 0,0 1 0,-1-2 1,1 1-1,0-1 0,0 0 0,0-1 0,0 0 1,0 0-1,0-1 0,0 0 0,15-4 0,-18 3-4,0-1 0,0 1-1,-1-1 1,0 0 0,1-1 0,-1 1-1,0-1 1,0 1 0,-1-1-1,1 0 1,-1-1 0,0 1-1,0-1 1,0 1 0,-1-1-1,1 0 1,-1 0 0,1-6-1,2-3 347,-1 1 0,-1-1 0,0 0 0,-1 0 0,0-26 1843,-2 54-1767,0 5-377,-1-7 53,1 0 0,0-1 1,1 1-1,1-1 0,4 22 0,-4-29-34,0-1 0,-1 1 0,1 0 0,1-1-1,-1 1 1,0-1 0,1 0 0,0 0-1,-1 0 1,1 0 0,0 0 0,1 0-1,-1-1 1,0 0 0,1 0 0,0 0-1,-1 0 1,1 0 0,0-1 0,0 1-1,4 0 1,-2 0-49,0 0 1,0-1-1,1 1 0,-1-2 1,1 1-1,-1 0 0,1-1 1,-1-1-1,0 1 0,1-1 1,-1 0-1,1 0 0,-1-1 0,0 1 1,0-2-1,0 1 0,0-1 1,0 1-1,7-6 0,1-3-115,-1-1 0,0 0 0,-1 0 0,-1-1 0,19-26 0,-30 38 202,0 0 0,1 1 0,-1-1 0,1 1 0,0-1 1,-1 0-1,1 1 0,-1-1 0,1 1 0,0 0 0,-1-1 0,1 1 0,0 0 1,0-1-1,-1 1 0,1 0 0,0-1 0,0 1 0,-1 0 0,1 0 0,0 0 1,0 0-1,0 0 0,-1 0 0,1 0 0,0 0 0,0 0 0,0 0 0,-1 1 0,1-1 1,0 0-1,0 1 0,-1-1 0,1 0 0,0 1 0,0 0 0,26 23-135,-17-13 270,0-1-125,0-1 0,1 0 0,0-1 0,1-1 0,0 1 0,0-2 0,0 0 0,1 0 0,0-1 0,0 0 0,0-2 0,0 1 0,1-1 0,0-1 0,-1-1 0,1 0 0,26-2 0,-36 0 5,0 0-1,0 0 1,0-1 0,0 1-1,0-1 1,0 0-1,0 0 1,-1-1 0,1 1-1,-1-1 1,1 0 0,-1 0-1,0 0 1,0 0-1,-1 0 1,1-1 0,-1 1-1,0-1 1,1 0 0,-1 0-1,-1 0 1,1 0-1,-1 0 1,2-8 0,0 3 14,-1-1 1,0 0 0,0 0 0,-1 0-1,-1 0 1,0 0 0,0 0-1,-1 0 1,-3-19 0,3 26-62,0 0-1,0 1 1,-1-1 0,1 0 0,0 1-1,-1-1 1,0 1 0,0 0 0,1-1-1,-1 1 1,-1 0 0,1 0-1,0 0 1,0 0 0,-1 1 0,1-1-1,-1 1 1,0-1 0,1 1 0,-1 0-1,0 0 1,0 0 0,1 0 0,-1 1-1,0-1 1,0 1 0,0 0 0,0-1-1,0 1 1,-5 1 0,1-1 8,0 1 1,0 0-1,0 0 1,0 1-1,0 0 1,0 0-1,0 1 1,1-1-1,-1 2 1,1-1-1,-12 8 1,12-6-24,0 0 0,0 0 0,0 1 0,0-1 0,1 1 0,0 1 0,0-1 0,1 1 0,-1-1 0,1 1 0,1 0 0,0 1 0,0-1 0,0 1 0,1-1 0,0 1 0,0 0 0,-1 14 0,3-21-89,0 0-1,0 1 1,0-1 0,0 0-1,0 0 1,0 1 0,0-1-1,1 0 1,-1 0-1,0 0 1,1 0 0,-1 1-1,1-1 1,-1 0 0,1 0-1,-1 0 1,1 0 0,0 0-1,-1 0 1,1 0 0,0 0-1,0-1 1,0 1-1,0 0 1,0 0 0,0-1-1,0 1 1,0 0 0,0-1-1,0 1 1,0-1 0,0 0-1,1 1 1,-1-1 0,0 0-1,2 1 1,27 2-4200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2.641"/>
    </inkml:context>
    <inkml:brush xml:id="br0">
      <inkml:brushProperty name="width" value="0.05" units="cm"/>
      <inkml:brushProperty name="height" value="0.05" units="cm"/>
      <inkml:brushProperty name="color" value="#004F8B"/>
    </inkml:brush>
  </inkml:definitions>
  <inkml:trace contextRef="#ctx0" brushRef="#br0">52 0 10005,'0'0'2737,"-52"63"-9828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3.414"/>
    </inkml:context>
    <inkml:brush xml:id="br0">
      <inkml:brushProperty name="width" value="0.05" units="cm"/>
      <inkml:brushProperty name="height" value="0.05" units="cm"/>
      <inkml:brushProperty name="color" value="#004F8B"/>
    </inkml:brush>
  </inkml:definitions>
  <inkml:trace contextRef="#ctx0" brushRef="#br0">0 301 7331,'0'0'729,"24"5"594,29 5-492,109 5 0,-151-15-701,0 0-1,0 0 1,1-2 0,-1 1 0,0-1-1,17-6 1,-25 7-99,1-1 0,-1 0-1,0 0 1,1 0 0,-1 0 0,0 0 0,0-1-1,-1 1 1,1-1 0,0 0 0,-1 0 0,0 0 0,0 0-1,1 0 1,-2 0 0,1-1 0,0 1 0,-1-1 0,0 1-1,1-1 1,-1 0 0,0-7 0,1 3 0,-1-1 1,0 1 0,-1-1-1,0 1 1,-1-1 0,1 1-1,-2-1 1,1 1-1,-1-1 1,0 1 0,-1 0-1,0 0 1,0 0 0,-7-11-1,6 14-40,0-1-1,0 1 0,0 0 0,-1 0 1,1 0-1,-1 0 0,-1 1 1,1 0-1,-1 0 0,1 1 0,-1-1 1,0 1-1,0 0 0,0 1 1,-1 0-1,1 0 0,-1 0 0,1 0 1,-9 0-1,2 1-37,0 0 0,-1 0-1,1 1 1,0 1 0,-1 0 0,1 1 0,-26 7-1,33-7 50,-1 1-1,1-1 0,0 1 0,-1 1 1,1-1-1,1 1 0,-1 0 0,0 1 1,1-1-1,0 1 0,0 0 1,1 0-1,-1 1 0,1-1 0,0 1 1,0 0-1,-2 6 0,4-9-2,1 0 0,-1 0 0,1 0-1,0 0 1,0 0 0,0 0 0,0 0 0,0 0 0,1 0-1,-1 0 1,1 1 0,0-1 0,0 0 0,0 0 0,1 0-1,-1 1 1,1-1 0,-1 0 0,1 0 0,0 0 0,3 5-1,-2-5-43,1 0 0,0 0-1,-1 0 1,1 0-1,1-1 1,-1 1 0,0-1-1,0 0 1,1 0-1,-1-1 1,1 1-1,0 0 1,-1-1 0,1 0-1,4 1 1,12 1-517,0 0 1,0-1-1,0-2 0,0 0 1,32-4-1,-44 3 234,0 0-1,0-1 0,0 0 1,-1 0-1,1-1 0,-1 0 1,0 0-1,0-1 0,0 0 1,0 0-1,-1-1 0,1 1 1,-1-1-1,0-1 0,-1 1 1,9-11-1,-10 10 411,-1 0-1,1 0 1,-1 0-1,0 0 1,0 0-1,-1 0 1,0-1-1,0 1 1,-1-1-1,0 0 1,0 1-1,0-12 1,-1-59 6588,2 77-6547,0-1 1,0 1 0,0-1 0,0 1-1,0 0 1,0 0 0,0 0 0,0 0-1,0 0 1,0 0 0,0 1 0,3 0-1,15 8-17,0 0 0,0 1 0,-1 2-1,0 0 1,-1 0 0,28 26 0,-41-34-92,10 9 91,0 0-1,-1 1 0,25 30 1,-34-37-103,-1 0 0,0 0 1,0 0-1,0 0 1,-1 0-1,0 1 0,0 0 1,-1-1-1,0 1 0,-1 0 1,1 0-1,-1 12 0,-1-18-6,-1 0-1,0 0 1,1 0-1,-1 0 1,0 0-1,0 0 0,0 0 1,0 0-1,0-1 1,-1 1-1,1 0 0,0-1 1,-1 1-1,1-1 1,-1 0-1,0 1 1,1-1-1,-1 0 0,0 0 1,0 0-1,0 0 1,0 0-1,0-1 0,0 1 1,0 0-1,0-1 1,0 0-1,-3 1 0,-67 7 24,41-6 5,12-1-62,1 0 0,-1 0 0,1-2 0,-26-4 0,43 5 8,1 0-1,-1 0 1,0 0-1,0 0 1,1 0-1,-1-1 0,0 1 1,0 0-1,1 0 1,-1-1-1,0 1 1,0 0-1,1-1 1,-1 1-1,0-1 0,1 1 1,-1-1-1,1 1 1,-1-1-1,1 1 1,-1-1-1,1 0 1,-1 1-1,1-1 1,-1 0-1,1 1 0,0-1 1,-1 0-1,1 0 1,0 1-1,0-1 1,0 0-1,0 0 1,-1 1-1,1-1 0,0 0 1,0 0-1,0 0 1,0 1-1,1-1 1,-1 0-1,0 0 1,0 1-1,0-1 0,1 0 1,-1 0-1,0 1 1,1-1-1,-1 0 1,1 1-1,-1-1 1,1 0-1,-1 1 0,1-1 1,-1 1-1,1-1 1,-1 1-1,1-1 1,0 1-1,-1-1 1,2 0-1,40-30-4454,-5 11-882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5.065"/>
    </inkml:context>
    <inkml:brush xml:id="br0">
      <inkml:brushProperty name="width" value="0.05" units="cm"/>
      <inkml:brushProperty name="height" value="0.05" units="cm"/>
      <inkml:brushProperty name="color" value="#F6630D"/>
    </inkml:brush>
  </inkml:definitions>
  <inkml:trace contextRef="#ctx0" brushRef="#br0">0 0 7587,'0'0'833,"8"101"399,1-62-687,1-2 143,3-3 48,-1-4-239,0-4 15,-1-6-448,-1-1-32,3-6-32,-3-6-128,4-1-673,3-6-1328,2 0-752,-1-8-2657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4.300"/>
    </inkml:context>
    <inkml:brush xml:id="br0">
      <inkml:brushProperty name="width" value="0.05" units="cm"/>
      <inkml:brushProperty name="height" value="0.05" units="cm"/>
      <inkml:brushProperty name="color" value="#004F8B"/>
    </inkml:brush>
  </inkml:definitions>
  <inkml:trace contextRef="#ctx0" brushRef="#br0">0 312 7796,'0'0'3092,"10"-13"-3396,30-44 18,-35 50 229,-2-1 0,1 1-1,-1-1 1,0 0 0,-1-1 0,0 1-1,0 0 1,-1-1 0,0 1 0,0-1-1,-1 1 1,0-1 0,0 1 0,-3-11-1,1-8 37,-14-40 1104,16 66-648,0 37-643,1-24 210,1 0 1,0-1 0,0 1 0,1-1 0,1 1 0,0-1 0,0 0 0,1 0-1,13 19 1,-13-21 0,0-1 0,1 1-1,1-1 1,-1 0 0,1-1 0,0 0-1,1 0 1,0 0 0,0-1-1,0 0 1,19 8 0,-23-12-24,0-1 0,0 0-1,0 0 1,1 0 0,-1-1 0,0 1 0,0-1 0,1 0-1,-1-1 1,0 1 0,1-1 0,-1 0 0,0 0 0,0 0 0,0 0-1,0-1 1,0 1 0,0-1 0,0 0 0,0 0 0,5-5-1,-2 2-6,-1 0-1,-1-1 1,1 0-1,-1 1 1,0-2-1,0 1 1,0 0-1,-1-1 1,0 0-1,6-15 2015,18 31-1450,-20-3-512,1 0 0,1 0-1,-1-1 1,1-1-1,0 1 1,0-2-1,21 6 1,81 10 62,-68-13-104,-34-5 45,-1 0 1,1 0-1,-1 0 1,0-1-1,1-1 1,-1 0 0,1 0-1,-1-1 1,0 0-1,0 0 1,0-1-1,17-8 1,-22 9 14,1-1 1,-1-1-1,0 1 0,1-1 1,-2 0-1,1 0 0,0 0 1,-1 0-1,0 0 0,0-1 0,0 0 1,0 0-1,-1 1 0,0-2 1,0 1-1,0 0 0,0 0 1,-1 0-1,0-1 0,0 1 1,-1-1-1,1 1 0,-2-9 0,1 9-41,0 1 0,0-1 0,0 1 0,-1-1 0,0 1 0,0-1 0,0 1 0,0 0 0,-1-1 0,0 1 0,0 0 0,0 0 0,0 0 0,-1 0 0,1 1 0,-1-1 0,0 1 0,0-1 0,0 1 0,-1 0 0,1 0-1,-1 0 1,0 1 0,0 0 0,0-1 0,0 1 0,-4-1 0,-3-1 22,1 0 0,-1 1 0,0 0 0,0 1 0,0 0-1,0 1 1,0 0 0,0 1 0,-1 0 0,1 1 0,0 0 0,0 0-1,0 1 1,0 1 0,0 0 0,0 1 0,1 0 0,0 0 0,0 1 0,0 1-1,0-1 1,1 2 0,0-1 0,0 1 0,0 1 0,1-1 0,-12 16-1,18-21-33,0 1-1,0 0 1,0 0-1,1-1 1,-1 1-1,1 0 0,0 0 1,-1 0-1,2 0 1,-1 1-1,0-1 0,0 0 1,1 0-1,0 0 1,0 1-1,0-1 0,0 0 1,0 0-1,1 1 1,-1-1-1,1 0 1,0 0-1,0 0 0,0 0 1,0 0-1,0 0 1,1 0-1,0 0 0,2 3 1,0-1-184,0-1 0,1 0 1,0 0-1,-1 0 0,1-1 1,1 0-1,-1 0 0,0 0 1,1-1-1,-1 1 0,1-1 0,0 0 1,0-1-1,8 2 0,41 1-2547,-1-3-1431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4.696"/>
    </inkml:context>
    <inkml:brush xml:id="br0">
      <inkml:brushProperty name="width" value="0.05" units="cm"/>
      <inkml:brushProperty name="height" value="0.05" units="cm"/>
      <inkml:brushProperty name="color" value="#004F8B"/>
    </inkml:brush>
  </inkml:definitions>
  <inkml:trace contextRef="#ctx0" brushRef="#br0">48 1 7283,'0'0'3930,"-3"17"-3706,-16 94-30,-7 170-1,27-242-1076,1 3-1070,-4-24-2083,5-26 3935,0 1 0,0 0 1,1 0-1,-1 0 1,2 1-1,-1-1 1,1 1-1,0 0 0,0 0 1,0 1-1,1 0 1,10-8-1,-9 8 568,0 0-1,0 1 1,0-1-1,0 2 1,0-1-1,1 1 1,0 0-1,0 1 1,-1-1-1,2 2 0,-1-1 1,10 0-1,-17 2-335,0 1 0,1-1-1,-1 0 1,0 1-1,1-1 1,-1 1-1,0-1 1,1 1-1,-1-1 1,0 1-1,0 0 1,0 0-1,0 0 1,0-1-1,0 1 1,0 0-1,0 1 1,0-1-1,0 0 1,0 0-1,-1 0 1,1 0 0,1 3-1,12 36 634,-6-15-608,-5-20-486,0 0-1,-1 0 1,2 0-1,-1-1 1,0 1-1,1-1 1,0 0-1,0 0 1,1 0 0,-1 0-1,1-1 1,-1 1-1,7 2 1,10 1-3891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5.039"/>
    </inkml:context>
    <inkml:brush xml:id="br0">
      <inkml:brushProperty name="width" value="0.05" units="cm"/>
      <inkml:brushProperty name="height" value="0.05" units="cm"/>
      <inkml:brushProperty name="color" value="#004F8B"/>
    </inkml:brush>
  </inkml:definitions>
  <inkml:trace contextRef="#ctx0" brushRef="#br0">1 1 272,'0'0'10693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5.397"/>
    </inkml:context>
    <inkml:brush xml:id="br0">
      <inkml:brushProperty name="width" value="0.05" units="cm"/>
      <inkml:brushProperty name="height" value="0.05" units="cm"/>
      <inkml:brushProperty name="color" value="#004F8B"/>
    </inkml:brush>
  </inkml:definitions>
  <inkml:trace contextRef="#ctx0" brushRef="#br0">1 225 9124,'0'0'1988,"18"2"461,240 7 349,-254-9-2837,0 0-1,0 0 0,0 0 0,-1-1 0,1 0 0,0 0 0,0 0 0,0 0 1,-1 0-1,1-1 0,-1 0 0,1 1 0,-1-1 0,1-1 0,-1 1 0,0 0 1,0-1-1,0 0 0,-1 1 0,1-1 0,-1 0 0,1 0 0,-1-1 0,0 1 1,0 0-1,0-1 0,-1 0 0,1 1 0,1-7 0,0-3-375,-1 0-1,0 0 1,0 0 0,-1 0-1,-1 0 1,0 0-1,-4-23 1,3 34 396,0 0 0,0 0-1,1 0 1,-1 0 0,0 0 0,-1 0-1,1 0 1,0 0 0,-1 0 0,1 1 0,-1-1-1,1 0 1,-1 1 0,0-1 0,1 1-1,-1 0 1,0 0 0,0 0 0,0 0-1,0 0 1,0 0 0,-1 0 0,1 1 0,0-1-1,0 1 1,0-1 0,-1 1 0,-2 0-1,-10-2 116,0 1 0,-31 2 0,35 0-31,2 0 21,1 0 0,0 1 0,-1 0-1,1 1 1,0-1 0,0 2 0,0-1 0,1 1 0,-1 0 0,1 1 0,0-1 0,0 1 0,0 1 0,1 0 0,0 0 0,0 0 0,0 0 0,1 1 0,0 0 0,0 0 0,1 0 0,-6 13 0,0 2 152,1 1 0,0-1 0,2 1 0,1 0 1,0 1-1,-3 45 0,9-67-223,-5 44 436,5 92 0,1-125-459,1 0 0,0-1 1,0 1-1,2-1 0,-1 0 0,1 1 1,1-2-1,0 1 0,1-1 1,0 1-1,1-2 0,9 14 0,-13-21-251,0 0-1,1 0 0,-1 0 1,1 0-1,-1-1 1,1 1-1,0-1 0,0 0 1,0 0-1,0 0 0,0-1 1,0 1-1,0-1 0,1 0 1,-1 0-1,0-1 1,1 1-1,-1-1 0,1 0 1,-1 0-1,1 0 0,-1-1 1,0 0-1,7-1 0,13-12-3149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6.087"/>
    </inkml:context>
    <inkml:brush xml:id="br0">
      <inkml:brushProperty name="width" value="0.05" units="cm"/>
      <inkml:brushProperty name="height" value="0.05" units="cm"/>
      <inkml:brushProperty name="color" value="#004F8B"/>
    </inkml:brush>
  </inkml:definitions>
  <inkml:trace contextRef="#ctx0" brushRef="#br0">0 96 7924,'0'0'3599,"2"19"-3349,8 61-116,-9-75-116,1 0 0,-1 0 1,1-1-1,0 1 0,0-1 1,1 1-1,-1-1 0,1 1 1,0-1-1,0 0 0,1-1 1,-1 1-1,1 0 0,0-1 0,0 0 1,0 0-1,0 0 0,0 0 1,6 2-1,-2-1-57,0-1 0,1 0-1,0 0 1,-1-1 0,1 0 0,0 0 0,0-1-1,13 0 1,-18-1 19,0 0-1,-1-1 1,1 1-1,0-1 1,0 0 0,-1 0-1,1-1 1,0 1-1,-1-1 1,1 1-1,-1-1 1,0 0 0,0 0-1,0-1 1,0 1-1,0-1 1,0 1-1,0-1 1,-1 0 0,1 0-1,-1 0 1,0 0-1,0-1 1,0 1-1,-1-1 1,1 1 0,1-6-1,1-5 26,0 1 0,-1-1-1,0 0 1,-1 0 0,-1 0-1,0-18 1260,-2 36-717,0 8-483,-1 0 5,1 1 0,0-1 0,0 1 0,2-1 0,-1 1 0,4 13 0,-3-22-66,0 0 0,1 0 0,0 0 0,0 0 0,0 0 0,0-1 0,0 1 0,1-1 1,0 1-1,0-1 0,0 0 0,0 0 0,0 0 0,0 0 0,1-1 0,0 1 0,-1-1 0,1 0 0,0 0 0,0 0 0,8 2 0,-5-2-33,0 0-1,1 0 1,-1-1-1,1 0 1,-1 0-1,1-1 1,-1 0-1,1 0 1,-1-1-1,1 0 1,-1 0-1,1-1 1,-1 1 0,0-2-1,0 1 1,0-1-1,0 0 1,0-1-1,0 0 1,-1 0-1,8-6 1,-6 4 26,0-1 0,-1 0 0,0 0 1,0 0-1,-1-1 0,0 0 0,0-1 0,0 1 1,-1-1-1,-1 0 0,0-1 0,0 1 0,0-1 1,-1 1-1,2-14 0,2-2 887,2 38-71,10 16-1395,-13-23 495,0 0 0,1-1 0,-1 0 0,1 0 0,1-1-1,-1 0 1,0 0 0,1-1 0,0 0 0,0 0 0,0-1-1,0 0 1,0 0 0,1-1 0,-1 0 0,1 0-1,-1-1 1,0 0 0,16-2 0,-14 1 83,-1-1 1,1 0-1,-1 0 1,1-1-1,-1 0 1,0 0-1,0-1 1,0-1-1,-1 1 0,1-1 1,-1-1-1,-1 1 1,1-2-1,-1 1 1,0-1-1,12-13 1,-17 15 0,1 0 1,-1 1 0,0-2 0,0 1-1,0 0 1,-1 0 0,1 0 0,-1-1-1,-1 1 1,1-9 0,-1 12 14,1 0 1,-1 0-1,0 0 0,0 1 1,0-1-1,-1 0 0,1 0 1,0 0-1,-1 0 0,1 1 1,-1-1-1,0 0 0,1 0 1,-1 1-1,0-1 1,0 0-1,0 1 0,0-1 1,0 1-1,-1 0 0,1-1 1,0 1-1,-1 0 0,1 0 1,-1-1-1,1 1 0,-1 0 1,1 1-1,-1-1 0,0 0 1,0 0-1,-2 0 0,-2 0 52,0 1 0,0 0 0,1 0 0,-1 0 0,0 0-1,0 1 1,1 0 0,-1 1 0,0-1 0,1 1-1,-1 0 1,1 0 0,0 1 0,0 0 0,0-1-1,0 2 1,0-1 0,1 1 0,-1-1 0,1 1 0,0 0-1,0 1 1,0-1 0,1 1 0,-1 0 0,1 0-1,1 0 1,-1 0 0,0 0 0,1 0 0,0 1-1,1-1 1,-1 1 0,1 0 0,0-1 0,0 1 0,1 0-1,0 0 1,0 0 0,0-1 0,1 1 0,-1 0-1,1 0 1,1-1 0,1 6 0,0-4-17,0-1 1,0 1-1,0-1 0,1 0 1,0-1-1,0 1 0,1-1 1,0 0-1,0 0 1,0 0-1,0 0 0,1-1 1,-1 0-1,1 0 0,0-1 1,0 1-1,1-1 0,-1-1 1,11 4-1,2 0-151,0-1-1,0 0 0,1-1 1,-1-2-1,36 2 0,-7-5-4053,-41-2-310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8.381"/>
    </inkml:context>
    <inkml:brush xml:id="br0">
      <inkml:brushProperty name="width" value="0.05" units="cm"/>
      <inkml:brushProperty name="height" value="0.05" units="cm"/>
      <inkml:brushProperty name="color" value="#004F8B"/>
    </inkml:brush>
  </inkml:definitions>
  <inkml:trace contextRef="#ctx0" brushRef="#br0">1 19 8852,'0'0'1254,"0"32"-1433,-1-23 304,1 0 1,1 0-1,-1 0 0,2 0 1,-1 0-1,1 0 0,1-1 0,-1 1 1,6 10-1,-5-14-89,0 0 0,1 0 0,0-1 0,0 1-1,0-1 1,0 0 0,1 0 0,-1 0 0,1-1 0,0 0 0,0 0 0,0 0 0,1 0 0,-1-1 0,9 3 0,9 1 32,0-1-1,0-1 1,0-1 0,0-1 0,1-2 0,-1 0 0,0-1 0,40-7 0,-53 6-51,0-1 1,0 0-1,-1-1 1,0 0 0,1-1-1,-2 0 1,1 0 0,0-1-1,-1 0 1,0 0-1,8-9 1,-12 12-12,-1-1 1,0 0-1,0 1 0,0-1 1,0 0-1,0-1 1,-1 1-1,1 0 0,-1-1 1,0 1-1,-1-1 1,1 0-1,-1 0 0,0 0 1,0 1-1,-1-1 0,1 0 1,-1 0-1,0 0 1,0 0-1,-1 0 0,1 0 1,-1 0-1,-3-8 1,3 11-12,-1-1 0,0 0 0,0 1 0,0 0 0,0-1 1,-1 1-1,1 0 0,-1 0 0,1 0 0,-1 0 1,0 1-1,1-1 0,-1 1 0,0 0 0,0-1 0,0 1 1,0 0-1,0 1 0,0-1 0,-1 1 0,1-1 1,-5 1-1,-9-1-29,0 1-1,-30 2 1,42-1 39,0 0 0,0 0 0,0 0 0,0 1 1,1-1-1,-1 1 0,0 1 0,1-1 0,-1 1 0,1-1 0,0 1 0,0 0 0,0 1 1,0-1-1,1 1 0,-1-1 0,1 1 0,0 0 0,0 1 0,0-1 0,1 0 0,-1 1 1,1-1-1,0 1 0,1 0 0,-1 0 0,1 0 0,-1 6 0,0-5-2,1 1-1,1-1 1,-1 0 0,1 1-1,0-1 1,1 0-1,-1 1 1,1-1 0,0 0-1,1 0 1,0 0-1,0 0 1,0 0 0,1 0-1,-1 0 1,2 0-1,-1-1 1,0 0 0,1 0-1,0 0 1,0 0 0,7 6-1,19 10-250,1 0 0,39 18 0,-40-24-130,-1 2 0,53 40 0,-73-50 347,-1 1-1,-1 0 1,1 0-1,-1 1 1,-1 0-1,1 0 1,-2 0 0,1 1-1,-1 0 1,-1 0-1,1 0 1,-2 0-1,4 14 1,-1 23-47,-6-47 345,0-4-29,-8-109 54,4 72-309,1-1-1,5-69 1,-1 100 26,0 0-1,1 1 1,0-1 0,1 1-1,0-1 1,1 1 0,0 0-1,1 0 1,0 1 0,0-1-1,1 1 1,0 0 0,1 1-1,0 0 1,8-9-1,-8 12 56,-1 0-1,1 0 0,0 1 1,0 0-1,1 0 0,-1 0 0,1 1 1,0 0-1,0 1 0,0 0 1,0 0-1,0 1 0,0 0 0,1 0 1,-1 1-1,0 0 0,0 0 1,1 1-1,8 2 0,-12-2-35,0 0 0,1 1-1,-1-1 1,0 1-1,0 0 1,0 1 0,0-1-1,0 1 1,0 0 0,-1 1-1,0-1 1,1 1 0,-1-1-1,0 1 1,-1 0 0,1 1-1,-1-1 1,0 1 0,0 0-1,0-1 1,-1 1 0,1 0-1,-1 1 1,0-1-1,-1 0 1,1 0 0,-1 1-1,1 8 1,-2-9-26,1 0 0,-1 0 1,0 0-1,0 0 0,-1 0 0,1 0 0,-1 0 0,0 0 1,-1 0-1,1-1 0,-1 1 0,0 0 0,0-1 1,0 1-1,-4 3 0,2-3-28,-1 0 0,1 0 0,-2 0 0,1-1 0,0 0 0,-1 0 0,0-1 0,0 1 0,0-1 0,-11 4 0,10-4-156,-1 0 0,0-1 0,0 0 0,0 0 0,0-1 0,0 0 0,0 0 0,0-1 0,0 0-1,0 0 1,-10-2 0,17 2 135,1-1-1,0 1 0,-1 0 1,1-1-1,-1 1 1,1-1-1,0 1 0,-1 0 1,1-1-1,0 1 0,-1-1 1,1 1-1,0-1 1,0 1-1,-1-1 0,1 0 1,0 1-1,0-1 0,0 1 1,0-1-1,0 1 1,0-1-1,0 1 0,0-1 1,0 0-1,0 1 0,0-1 1,0 1-1,0-1 1,0 1-1,1-1 0,-1 1 1,0-1-1,0 1 0,1-1 1,-1 1-1,0-1 1,1 1-1,-1-1 0,0 1 1,1-1-1,-1 1 0,1 0 1,0-1-1,20-21-1272,-5 12 635,1 1 0,0 0 0,0 2 0,1 0 0,0 0 0,1 2 0,22-4 0,49-3 1034,0 9 4476,-83 4-4538,-1 0 0,0 0 1,1 0-1,-1 1 1,0 0-1,0 1 1,7 3-1,32 10 199,-35-14-363,0 0 0,-1-1 1,1 0-1,0-1 0,0 0 0,0 0 0,19-4 1,-26 3-106,0-1 1,1 1-1,-1 0 0,0-1 1,0 1-1,0-1 1,0 0-1,0 0 0,-1-1 1,1 1-1,0 0 1,-1-1-1,0 1 1,0-1-1,0 0 0,0 0 1,0 0-1,0 0 1,-1 0-1,1 0 0,-1-1 1,0 1-1,0 0 1,0-1-1,0-4 1,1 2-34,-1 0 0,0 0 0,0 0 0,-1 0 0,0 0 1,0 0-1,0 0 0,-1 0 0,0 0 0,0 0 1,-1 0-1,1 0 0,-1 0 0,-1 0 0,1 1 0,-1-1 1,0 1-1,0 0 0,-5-7 0,3 7 13,0 0 0,-1 1 0,1-1 0,-1 1 0,0 0 0,-1 1 0,1-1 0,-1 1 0,1 0 0,-1 1 0,0 0 0,0 0 0,0 0 0,0 1 0,0 0 0,-8 0 0,8 0 14,1 1 1,-1 0-1,1 0 1,-1 0 0,1 1-1,-1-1 1,1 2-1,-1-1 1,1 1 0,0 0-1,-1 0 1,1 1-1,0 0 1,-9 5 0,11-4 5,0 0 0,0 0 1,0 0-1,1 1 1,-1-1-1,1 1 0,0 0 1,1 0-1,-1 0 1,1 0-1,0 1 0,0-1 1,1 0-1,-1 1 1,1-1-1,0 1 1,0 8-1,0-9-60,1 0 1,-1-1-1,1 1 1,0 0 0,0-1-1,0 1 1,0 0-1,1-1 1,0 1-1,0-1 1,0 1-1,1-1 1,0 1-1,-1-1 1,2 0-1,-1 0 1,0 0-1,1 0 1,0 0-1,-1 0 1,2-1-1,-1 1 1,0-1-1,1 0 1,-1 0-1,1 0 1,0 0-1,0-1 1,0 0-1,0 0 1,1 0-1,-1 0 1,0 0-1,1-1 1,-1 0-1,1 0 1,0 0-1,-1-1 1,8 1 0,-5-1-217,1 1 0,0-1 1,0-1-1,0 1 0,0-1 1,0-1-1,-1 1 1,1-1-1,0-1 0,-1 1 1,0-1-1,8-5 1,0-1-679,-1-2 1,0 1 0,0-2 0,15-16 0,-18 16 868,1 2 1,0-1 0,0 2 0,1 0 0,23-13 0,-29 19 451,0 0 1,0 1-1,0-1 1,0 1-1,0 1 1,0-1 0,0 1-1,1 0 1,-1 1-1,0 0 1,1 0-1,-1 1 1,0-1-1,11 4 1,-14-2-256,0-1 1,-1 1-1,1 1 1,-1-1-1,0 0 1,0 1-1,0-1 1,0 1-1,0 0 1,0 0-1,-1 0 1,1 1-1,-1-1 1,0 1 0,0-1-1,0 1 1,-1-1-1,1 1 1,-1 0-1,0 0 1,0 0-1,0 0 1,0 4-1,1 4-44,0-1 0,-1 1 0,0 0 1,-1 0-1,-1 0 0,-2 20 0,1-27-108,1-1 0,-1 1 0,0-1-1,0 0 1,0 0 0,0 1 0,-1-2 0,1 1 0,-1 0-1,0 0 1,-1-1 0,1 0 0,0 0 0,-1 0-1,0 0 1,0 0 0,0-1 0,0 1 0,-5 1 0,1 0-103,-2 0 0,1-1 0,0 0-1,0-1 1,-1 0 0,0-1 0,1 1 0,-12-1 0,21-1 106,-1 0-1,0 0 1,0 0-1,1 0 1,-1 0-1,0 0 1,0 0 0,1-1-1,-1 1 1,0 0-1,1 0 1,-1 0-1,0-1 1,1 1-1,-1 0 1,1-1-1,-1 1 1,0-1-1,1 1 1,-1-1-1,1 1 1,-1-1 0,1 1-1,-1-1 1,1 1-1,-1-1 1,1 0-1,0 1 1,-1-1-1,1 1 1,0-1-1,0 0 1,-1 0-1,1 1 1,0-1-1,0 0 1,0 1-1,0-1 1,0 0 0,0 0-1,0 1 1,0-1-1,0 0 1,0 1-1,1-1 1,-1 0-1,0 1 1,1-2-1,0-1-44,0 0-1,0 0 0,0 1 0,0-1 0,1 0 1,-1 1-1,1-1 0,0 1 0,0-1 0,0 1 1,3-3-1,9-4-61,0 0 0,0 0 0,1 2 0,0 0 0,0 0 0,23-5 0,104-20 43,-10 3 197,-129 28-19,0 0 0,1 1 0,-1-1 0,0-1 0,0 1 1,0 0-1,0-1 0,0 1 0,-1-1 0,1 0 0,0 0 0,-1 0 0,0 0 1,1 0-1,-1-1 0,0 1 0,0-1 0,0 0 0,0 1 0,-1-1 1,1 0-1,-1 0 0,1 0 0,-1 0 0,0 0 0,-1 0 0,1 0 0,0-1 1,-1 1-1,1 0 0,-1 0 0,0-1 0,0 1 0,-1 0 0,1 0 1,-1-1-1,-1-4 0,1 5-79,-1 1 0,1-1 0,-1 0 0,0 1 0,0 0 1,0-1-1,0 1 0,0 0 0,0 0 0,-1 0 0,1 0 0,-1 1 0,1-1 1,-1 1-1,0-1 0,1 1 0,-1 0 0,0 0 0,0 0 0,0 0 0,0 1 1,0-1-1,0 1 0,0 0 0,0 0 0,-6 0 0,4 0 37,0 0 0,0 0 0,-1 1 0,1-1-1,0 1 1,0 0 0,0 0 0,0 1 0,0-1-1,1 1 1,-1 0 0,0 1 0,1-1 0,-1 1 0,-5 4-1,4 1 210,0-1 0,1 1 0,0 0 0,0 1 0,1-1 0,0 1 0,1 0-1,-1 0 1,-1 10 0,4-15-219,0 0 1,0 0-1,1 0 0,-1 1 0,1-1 0,0 0 0,0 0 1,0 0-1,1 0 0,-1 0 0,1 0 0,0 0 0,0 0 1,1 0-1,-1 0 0,1 0 0,0-1 0,0 1 1,0-1-1,0 1 0,1-1 0,-1 0 0,6 6 0,3-2-353,0-1-1,0 1 0,0-2 0,1 0 0,-1 0 1,1-1-1,17 4 0,35 3-3499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8.921"/>
    </inkml:context>
    <inkml:brush xml:id="br0">
      <inkml:brushProperty name="width" value="0.05" units="cm"/>
      <inkml:brushProperty name="height" value="0.05" units="cm"/>
      <inkml:brushProperty name="color" value="#004F8B"/>
    </inkml:brush>
  </inkml:definitions>
  <inkml:trace contextRef="#ctx0" brushRef="#br0">1 378 5731,'0'0'8414,"22"-11"-5879,72-38-1097,-82 43-1434,-1-1 1,0 0-1,0 0 1,-1-1-1,0 0 1,0-1-1,-1-1 1,0 1 0,-1-1-1,0-1 1,0 1-1,-1-1 1,7-17-1,-7 11-457,-1-1-1,-1 0 1,-1-1-1,-1 1 1,-1-1-1,0 1 1,-1-32-1,12 69-479,2 29 1088,-1 0 1,-3 1-1,-2 0 1,-2 1 0,0 84-1,-6-133-168,-1 0-1,0 0 1,0-1 0,1 1-1,-1 0 1,0 0-1,0-1 1,0 1-1,0 0 1,0 0-1,0 0 1,0-1-1,-1 1 1,1 0 0,0 0-1,0 0 1,-1-1-1,1 1 1,0 0-1,-1-1 1,1 1-1,-1 0 1,1-1 0,0 1-1,-1 0 1,0-1-1,1 1 1,-1-1-1,1 1 1,-1-1-1,0 1 1,1-1-1,-1 1 1,0-1 0,0 0-1,1 1 1,-1-1-1,0 0 1,0 0-1,1 0 1,-1 1-1,0-1 1,0 0-1,0 0 1,1 0 0,-1 0-1,-1-1 1,1-2-52,0 0 1,0 0 0,0 0 0,0 0 0,1 0-1,0-1 1,-1 1 0,1 0 0,0 0-1,1-1 1,-1 1 0,2-6 0,-1 3-46,1 1 1,0-1-1,0 1 1,0-1-1,0 1 0,1 0 1,0 0-1,0 0 1,0 1-1,1-1 1,0 1-1,0-1 1,0 1-1,0 0 1,1 1-1,-1-1 1,1 1-1,0 0 1,0 0-1,0 0 0,10-3 1,-1 1 221,1 0 1,0 0-1,0 2 1,1 0-1,-1 0 1,0 2-1,17-1 1,-17 3 236,0 1 0,0 0 0,0 1 0,0 0 0,-1 1 0,22 10 0,14 3 364,-48-17-583,-1 0 0,1 1 0,-1-1 1,0 0-1,1 0 0,-1-1 0,1 1 0,-1 0 0,0 0 1,1-1-1,-1 1 0,0-1 0,1 1 0,-1-1 1,0 1-1,1-1 0,-1 0 0,0 0 0,0 0 1,0 0-1,0 1 0,0-2 0,0 1 0,0 0 1,0 0-1,0 0 0,-1 0 0,1 0 0,0-1 1,-1 1-1,1 0 0,-1-1 0,1-1 0,16-59-505,-13 43 440,-1 6-397,10-33-462,-12 43 466,0 1 0,0 0 1,0-1-1,0 1 0,0 0 0,0-1 1,1 1-1,-1 0 0,1 0 0,0 0 1,0 0-1,-1 1 0,1-1 0,3-2 1,7 3-4110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9.251"/>
    </inkml:context>
    <inkml:brush xml:id="br0">
      <inkml:brushProperty name="width" value="0.05" units="cm"/>
      <inkml:brushProperty name="height" value="0.05" units="cm"/>
      <inkml:brushProperty name="color" value="#004F8B"/>
    </inkml:brush>
  </inkml:definitions>
  <inkml:trace contextRef="#ctx0" brushRef="#br0">0 237 4898,'0'0'13462,"21"-99"-13189,-6 75 47,5-2-304,3 5 144,6 1-160,0 5-112,4 4-128,3 1-913,5 5-1328,-4-1-2369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3:59.649"/>
    </inkml:context>
    <inkml:brush xml:id="br0">
      <inkml:brushProperty name="width" value="0.05" units="cm"/>
      <inkml:brushProperty name="height" value="0.05" units="cm"/>
      <inkml:brushProperty name="color" value="#004F8B"/>
    </inkml:brush>
  </inkml:definitions>
  <inkml:trace contextRef="#ctx0" brushRef="#br0">0 32 8404,'0'0'1376,"19"-5"-431,-18 5-956,37-9 820,46-5 1,-73 12-550,0 1 1,1 0-1,-1 1 0,1 0 1,-1 1-1,1 0 0,-1 1 0,1 1 1,-1-1-1,17 8 0,-25-9-262,-1 0 0,0 0 0,1 1 0,-1-1 0,0 1 0,0-1 0,0 1 0,0 0 0,0 0 0,-1 0 0,1 0 0,0 0 0,-1 0 0,0 1 0,1-1 0,-1 0 0,0 1 0,0-1 0,0 1 0,-1-1 0,1 1 0,0-1 0,-1 1 0,0 0 0,0-1 0,0 1 0,0 0 0,0-1 0,0 1 0,0-1 0,-1 1 0,0 0 0,1-1 0,-1 1 0,0-1 0,0 1 0,0-1 0,-2 2-1,-1 3-22,1-1-1,-1 0 1,0 0-1,-1-1 1,0 1-1,0-1 1,0 0-1,0 0 1,-1-1-1,1 0 1,-1 0-1,-12 6 0,-12-3-940,29-7 186,19 0 614,-1 0 276,0 1 1,0 0-1,-1 2 1,1 0-1,0 0 1,-1 2-1,0 0 1,21 10-1,-31-12-3,0 0 0,0 0 0,-1 1 0,1-1 0,-1 1 0,0 1 0,0-1 1,0 1-1,-1-1 0,0 1 0,0 1 0,0-1 0,0 0 0,-1 1 0,0 0 0,0 0 0,-1 0 0,1 0 0,-1 0 0,0 1 0,-1-1 0,0 0 0,0 1 1,0 11-1,-1-16-90,-1 0 1,1 0 0,-1 0 0,1 0-1,-1 0 1,0 0 0,0 0 0,0 0-1,0 0 1,0 0 0,0 0 0,0 0-1,-1-1 1,1 1 0,-1-1 0,1 1-1,-1-1 1,0 1 0,0-1 0,1 0-1,-1 0 1,0 0 0,0 0 0,0 0-1,0 0 1,-3 0 0,-61 14 167,64-14-169,-36 4-475,-60 1 0,83-6-630,0-1 0,0 0 0,0-1 0,1-1 1,-1 0-1,-28-11 0,-5-12-6699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0.472"/>
    </inkml:context>
    <inkml:brush xml:id="br0">
      <inkml:brushProperty name="width" value="0.05" units="cm"/>
      <inkml:brushProperty name="height" value="0.05" units="cm"/>
      <inkml:brushProperty name="color" value="#004F8B"/>
    </inkml:brush>
  </inkml:definitions>
  <inkml:trace contextRef="#ctx0" brushRef="#br0">98 2 2497,'0'0'7315,"0"-2"-6278,0 6-646,-4 59 626,-3-1-1,-25 109 1,-8 55-428,40-194-614,0 2-643,-5-13-2553,1-31-1723,-2-17 1884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5.425"/>
    </inkml:context>
    <inkml:brush xml:id="br0">
      <inkml:brushProperty name="width" value="0.05" units="cm"/>
      <inkml:brushProperty name="height" value="0.05" units="cm"/>
      <inkml:brushProperty name="color" value="#F6630D"/>
    </inkml:brush>
  </inkml:definitions>
  <inkml:trace contextRef="#ctx0" brushRef="#br0">1 1 3217,'0'0'6371,"2"113"-5474,6-74-433,4 1-464,7-1-32,2-6-560,4-1-1489,-1-10-1473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0.838"/>
    </inkml:context>
    <inkml:brush xml:id="br0">
      <inkml:brushProperty name="width" value="0.05" units="cm"/>
      <inkml:brushProperty name="height" value="0.05" units="cm"/>
      <inkml:brushProperty name="color" value="#004F8B"/>
    </inkml:brush>
  </inkml:definitions>
  <inkml:trace contextRef="#ctx0" brushRef="#br0">25 3 7267,'0'0'1649,"24"-1"-1065,1 0-397,48 3 0,-66 0-113,0 0 0,0 1 0,0 0 0,-1 0 0,0 0 0,1 1 0,-1 0 0,0 0 0,-1 1 0,1 0 0,-1 0 0,0 0 0,0 0 0,-1 1 0,1 0 0,-1 0 0,0 0 0,5 12 0,-2-6 70,4 5-30,-1 1-1,10 25 1,-18-38-133,0 0 0,0 0 0,0 0-1,-1 0 1,0 0 0,0 0 0,-1 0 0,1 1-1,-1-1 1,0 0 0,0 0 0,-1 1 0,0-1-1,-2 10 1,2-14-7,0 1-1,0-1 1,0 1 0,-1 0-1,1-1 1,0 0-1,-1 1 1,1-1 0,-1 0-1,1 0 1,-1 0-1,0 0 1,1 0 0,-1 0-1,0 0 1,0-1-1,0 1 1,0-1 0,1 1-1,-4 0 1,-43 2-201,39-3 213,-5 1-61,0-2 0,0 0 1,0 0-1,0-1 0,0-1 0,0 0 0,0-1 0,-17-8 0,26 10-84,0-1-1,0 1 1,1-1-1,-1 0 1,1-1-1,-1 1 1,1-1-1,0 0 1,1 0-1,-1 0 1,1 0 0,-1-1-1,1 1 1,0-1-1,1 0 1,-1 0-1,1 0 1,0 0-1,0 0 1,1-1-1,0 1 1,0 0-1,0-1 1,0-8-1,1-16-1971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1.167"/>
    </inkml:context>
    <inkml:brush xml:id="br0">
      <inkml:brushProperty name="width" value="0.05" units="cm"/>
      <inkml:brushProperty name="height" value="0.05" units="cm"/>
      <inkml:brushProperty name="color" value="#004F8B"/>
    </inkml:brush>
  </inkml:definitions>
  <inkml:trace contextRef="#ctx0" brushRef="#br0">33 349 5891,'0'0'2817,"-8"-11"-2409,4 6-414,2 2-6,-1 0 1,1 0-1,0-1 1,0 1-1,0-1 1,0 1-1,1-1 1,-1 0-1,-1-6 1,3 7 9,0 1 0,1 0 0,-1 0 1,0 0-1,1-1 0,-1 1 1,1 0-1,0 0 0,0 0 1,0 0-1,0 0 0,0 0 1,0 0-1,1 0 0,-1 0 1,0 1-1,1-1 0,0 1 1,-1-1-1,1 1 0,0-1 1,0 1-1,-1 0 0,1 0 0,3-2 1,2-1 160,0 0 1,0 0-1,1 1 1,-1 0-1,1 0 1,0 1 0,0-1-1,0 2 1,0-1-1,0 1 1,0 1-1,0-1 1,0 1-1,0 1 1,0-1-1,1 2 1,13 2 0,-13 0 28,1-1 0,-1 1 0,0 1 0,0 0 0,0 0 0,0 0 0,-1 1 0,0 1 0,-1-1 0,1 1 0,-1 1 0,0-1 0,9 15 0,-4-3-254,14 18-863,-7-20-2847,-13-15-193</inkml:trace>
  <inkml:trace contextRef="#ctx0" brushRef="#br0" timeOffset="1">375 136 544,'0'0'9092,"0"-112"-9092,4 98 1841,2 6-368,2 6-1473,3 2-1313,5 2-1456,-1 20 64,-5 10-2386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1.496"/>
    </inkml:context>
    <inkml:brush xml:id="br0">
      <inkml:brushProperty name="width" value="0.05" units="cm"/>
      <inkml:brushProperty name="height" value="0.05" units="cm"/>
      <inkml:brushProperty name="color" value="#004F8B"/>
    </inkml:brush>
  </inkml:definitions>
  <inkml:trace contextRef="#ctx0" brushRef="#br0">2 332 176,'0'0'7382,"0"-12"-6910,0 5-628,-1-2 418,1 0 0,0 0 0,1 1 0,0-1 0,3-15 0,-4 23-174,1-1 1,-1 1-1,1-1 0,-1 1 1,1-1-1,0 1 1,0-1-1,0 1 0,0-1 1,0 1-1,0 0 0,0 0 1,0-1-1,0 1 1,0 0-1,1 0 0,-1 0 1,1 0-1,-1 1 0,0-1 1,1 0-1,-1 0 1,1 1-1,0-1 0,-1 1 1,1 0-1,-1-1 0,1 1 1,0 0-1,-1 0 1,1 0-1,0 0 0,-1 0 1,1 0-1,0 1 0,-1-1 1,1 0-1,-1 1 1,1-1-1,0 1 0,-1 0 1,3 1-1,13 7 219,0 0 1,-1 0-1,19 16 0,-17-12-115,0 0-1,25 11 1,-32-18-123,-1-2 0,1 0 1,0 0-1,-1 0 0,17 1 1,-24-4-25,-1-1 1,1 0-1,0 0 1,-1 0-1,1 0 1,0-1-1,-1 1 1,1-1-1,-1 1 1,1-1 0,0 0-1,-1 0 1,0 0-1,1 0 1,-1-1-1,0 1 1,1-1-1,-1 1 1,0-1-1,0 0 1,0 0 0,-1 0-1,1 0 1,0 0-1,-1 0 1,1 0-1,-1-1 1,2-2-1,3-12-87,0 0-1,0 0 1,-2 0-1,0-1 0,-1 1 1,-1-1-1,0-19 1,-1 16-823,1 0 1,1-1-1,1 1 0,7-24 1,1 19-2359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1.949"/>
    </inkml:context>
    <inkml:brush xml:id="br0">
      <inkml:brushProperty name="width" value="0.05" units="cm"/>
      <inkml:brushProperty name="height" value="0.05" units="cm"/>
      <inkml:brushProperty name="color" value="#004F8B"/>
    </inkml:brush>
  </inkml:definitions>
  <inkml:trace contextRef="#ctx0" brushRef="#br0">239 107 5234,'0'0'9650,"-3"-13"-9260,-13-42-310,14 52-79,0 0 0,0 0-1,0 1 1,0 0 0,0-1 0,0 1 0,0 0 0,-1 0 0,1 0 0,-1 0 0,0 0 0,0 1 0,1-1-1,-1 1 1,0 0 0,0-1 0,0 2 0,0-1 0,-1 0 0,1 0 0,0 1 0,0 0 0,0 0-1,0 0 1,-1 0 0,1 0 0,-6 2 0,0-2-24,1 0 17,1 0-1,-1 0 1,1 1-1,-1 0 1,1 0-1,0 1 1,-1-1-1,1 2 1,-13 5-1,17-6 17,0 0-1,0 1 0,0-1 1,0 1-1,1 0 0,-1-1 0,1 1 1,0 0-1,-1 1 0,1-1 0,1 0 1,-1 1-1,0-1 0,1 1 0,0-1 1,0 1-1,0-1 0,0 1 0,1 0 1,-1 0-1,1 6 0,-1-2 7,1-1-1,0 1 0,0 0 1,1-1-1,0 1 1,0-1-1,1 1 0,0-1 1,0 1-1,1-1 1,-1 0-1,2 0 1,4 7-1,-3-7 7,1 0-1,0 0 1,0-1-1,1 1 1,0-1 0,0-1-1,0 0 1,1 0-1,0 0 1,15 6 0,-12-6-11,0 0 0,0-1 1,0-1-1,0 0 1,1 0-1,-1-1 1,1-1-1,-1 0 0,1 0 1,0-1-1,-1 0 1,21-4-1,-24 2-93,0-1 1,0 1-1,0-1 0,-1-1 1,1 1-1,-1-1 0,1-1 1,-1 1-1,0-1 0,-1-1 1,1 1-1,-1-1 0,0 0 1,-1-1-1,0 1 0,0-1 1,0 0-1,4-8 0,1-8-436,-2-1 0,12-45 0,-14 49 3334,-6 43-2841,-1-9-283,1-1-1,1 0 1,3 25 0,-3-34-81,0 0 1,1 0-1,-1 0 0,1 0 1,0-1-1,0 1 0,0 0 1,0-1-1,1 1 1,-1-1-1,1 0 0,0 0 1,0 0-1,0 0 1,0 0-1,6 2 0,20 10-6465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2.273"/>
    </inkml:context>
    <inkml:brush xml:id="br0">
      <inkml:brushProperty name="width" value="0.05" units="cm"/>
      <inkml:brushProperty name="height" value="0.05" units="cm"/>
      <inkml:brushProperty name="color" value="#004F8B"/>
    </inkml:brush>
  </inkml:definitions>
  <inkml:trace contextRef="#ctx0" brushRef="#br0">25 53 288,'0'0'13334,"-25"-52"-22346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3.068"/>
    </inkml:context>
    <inkml:brush xml:id="br0">
      <inkml:brushProperty name="width" value="0.05" units="cm"/>
      <inkml:brushProperty name="height" value="0.05" units="cm"/>
      <inkml:brushProperty name="color" value="#004F8B"/>
    </inkml:brush>
  </inkml:definitions>
  <inkml:trace contextRef="#ctx0" brushRef="#br0">32 387 160,'-1'16'5170,"-4"67"-246,-21 103 0,27-242-1681,-1-6-3418,9 12-26,1 1 1,3 0-1,2 0 1,2 1 0,2 1-1,2 1 1,40-65-1,-53 98 193,1 1 0,1 0 1,0 0-1,21-18 0,-28 28 29,0-1 0,0 1 0,0-1-1,0 1 1,0 0 0,1 0 0,-1 1 0,0-1 0,1 1 0,0-1 0,-1 1 0,1 0 0,0 1 0,0-1-1,-1 1 1,1-1 0,0 1 0,0 0 0,0 0 0,-1 1 0,1-1 0,0 1 0,0 0 0,-1 0 0,5 2 0,-5-1-9,1 1 0,-1 0 0,0 0 1,0 1-1,0-1 0,0 0 0,-1 1 1,1 0-1,-1-1 0,0 1 0,0 0 1,0 0-1,-1 1 0,1-1 0,-1 0 1,1 7-1,10 74 44,-11-71-90,-1-1 1,0 1-1,0-1 0,-2 1 1,0-1-1,0 1 1,-1-1-1,-1 0 1,-5 14-1,6-22-77,1 0 0,-1 0 0,-1 0 0,1 0 0,-1 0 0,0-1 0,0 0 0,0 0-1,0 0 1,-1 0 0,1 0 0,-1-1 0,0 0 0,0 0 0,-1-1 0,1 1 0,0-1 0,-1 0 0,0 0 0,1-1 0,-1 0-1,0 0 1,-8 0 0,11 0 54,0-1-1,0 1 1,0-1-1,0 0 1,0 0-1,0-1 1,0 1-1,0 0 1,1-1-1,-1 0 1,0 0-1,0 0 1,0 0-1,1 0 0,-1 0 1,1-1-1,-4-1 1,5 1 2,0 0 0,0 0 0,0 0 0,0 0 0,0 0 0,0 0 0,0 0-1,1 0 1,-1 0 0,1 0 0,-1 0 0,1-1 0,0 1 0,0 0 0,0 0 0,0 0 0,0-1 0,1 1 0,-1 0 0,1 0 0,-1 0 0,1 0 0,0 0 0,1-3-1,1 0 9,0 0-1,0 0 1,0 0-1,0 1 0,1-1 1,0 1-1,0 0 0,0 0 1,1 0-1,-1 0 1,1 1-1,0 0 0,0 0 1,0 0-1,0 1 0,1-1 1,7-1-1,8-3 99,0 0 0,1 2 0,28-4 0,-14 6 121,52 2 0,-54 2 203,62-6 0,-93 4-284,0 1 1,0-1 0,-1 0-1,1 0 1,0 0-1,0 0 1,-1 0 0,1-1-1,-1 1 1,1-1 0,-1 0-1,1 0 1,-1 0-1,0 0 1,0 0 0,0 0-1,0 0 1,-1-1-1,1 1 1,0-1 0,-1 1-1,0-1 1,1 0 0,-1 1-1,0-1 1,-1 0-1,1 0 1,0 0 0,-1 0-1,0 0 1,1 0 0,-1 0-1,0 0 1,-1 0-1,1 1 1,0-1 0,-2-4-1,2 6-95,-1-1 0,0 1-1,1 0 1,-1-1-1,0 1 1,0 0 0,0 0-1,0-1 1,0 1 0,0 0-1,0 0 1,0 0 0,-1 0-1,1 0 1,0 1-1,0-1 1,-1 0 0,1 0-1,-1 1 1,1-1 0,-1 1-1,1-1 1,-1 1 0,1 0-1,-1 0 1,1 0-1,-3 0 1,-48-3-222,44 3 177,0 0 13,0 0 0,0 0 0,0 1 0,0 0 0,1 0 1,-1 1-1,-10 3 0,16-4 28,-1 1-1,1-1 1,-1 1 0,1 0-1,0 0 1,-1 0 0,1 0 0,0 0-1,0 0 1,1 0 0,-1 1 0,0-1-1,1 1 1,-1-1 0,1 1-1,0 0 1,0-1 0,0 1 0,0 0-1,1 0 1,-1 0 0,1 0-1,-1 4 1,0 2-1,0 1-1,1-1 1,0 1-1,1-1 1,0 1-1,0-1 1,1 0-1,0 1 1,0-1 0,1 0-1,0 0 1,9 16-1,-7-19 13,-1 0-1,0 0 1,1 0 0,0-1 0,1 1-1,-1-1 1,1-1 0,0 1-1,0-1 1,0 0 0,1 0-1,0-1 1,-1 0 0,1 0-1,0 0 1,0-1 0,10 2 0,-8-2-15,0 0 0,1-1 0,-1 0 0,1 0 0,0-1 0,-1 0 1,1-1-1,-1 0 0,1 0 0,-1-1 0,1 0 0,-1-1 0,0 0 1,0-1-1,0 0 0,-1 0 0,1-1 0,-1 0 0,0 0 0,0-1 1,-1 0-1,0 0 0,0-1 0,0 0 0,-1 0 0,6-9 0,23-32-232,-24 31 219,1 1-1,0 0 0,18-18 0,-26 30 86,1 0 0,-1 1 0,1-1-1,0 1 1,0 0 0,0 0-1,0 1 1,1-1 0,-1 1-1,1 0 1,-1 1 0,1-1 0,0 1-1,-1 0 1,11 0 0,-9 1 53,-1 0 1,0 0 0,0 0 0,0 1-1,1 0 1,-1 0 0,0 1 0,0 0 0,0 0-1,-1 0 1,1 1 0,0-1 0,-1 1-1,0 1 1,1-1 0,-1 1 0,-1 0-1,1 0 1,0 0 0,-1 1 0,0 0 0,0 0-1,-1 0 1,1 0 0,-1 0 0,0 1-1,4 9 1,-5-9-107,0-1 0,0 1 0,0 0 1,0-1-1,-1 1 0,0 0 0,-1 0 0,1 0 0,-1 0 0,0 0 0,0 0 0,-1 0 1,0 0-1,-1 6 0,0-9-77,1 1 1,-1-1-1,0 1 1,0-1-1,0 0 1,0 0-1,0 0 1,-1 0-1,1 0 1,-1-1 0,0 1-1,0-1 1,0 0-1,0 0 1,0 0-1,0 0 1,-1 0-1,1 0 1,-1-1-1,1 0 1,-1 0-1,-5 1 1,8-2 28,-32 6-1159,32-5 969,-1-1-1,0 0 0,0 0 0,1 0 0,-1 0 1,0 0-1,1 0 0,-1 0 0,0 0 0,0-1 1,1 1-1,-1-1 0,0 1 0,1-1 0,-1 0 1,-2-1-1,-3-18-3431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3.416"/>
    </inkml:context>
    <inkml:brush xml:id="br0">
      <inkml:brushProperty name="width" value="0.05" units="cm"/>
      <inkml:brushProperty name="height" value="0.05" units="cm"/>
      <inkml:brushProperty name="color" value="#004F8B"/>
    </inkml:brush>
  </inkml:definitions>
  <inkml:trace contextRef="#ctx0" brushRef="#br0">0 0 13270,'0'0'1137,"35"68"-15256</inkml:trace>
  <inkml:trace contextRef="#ctx0" brushRef="#br0" timeOffset="1">77 353 10389,'0'0'5282,"-19"-11"-14902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5.150"/>
    </inkml:context>
    <inkml:brush xml:id="br0">
      <inkml:brushProperty name="width" value="0.05" units="cm"/>
      <inkml:brushProperty name="height" value="0.05" units="cm"/>
      <inkml:brushProperty name="color" value="#004F8B"/>
    </inkml:brush>
  </inkml:definitions>
  <inkml:trace contextRef="#ctx0" brushRef="#br0">1 1 5330,'2'0'15646,"22"0"-15359,247 9 504,134-4-363,-390-9-865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7.630"/>
    </inkml:context>
    <inkml:brush xml:id="br0">
      <inkml:brushProperty name="width" value="0.05" units="cm"/>
      <inkml:brushProperty name="height" value="0.05" units="cm"/>
      <inkml:brushProperty name="color" value="#004F8B"/>
    </inkml:brush>
  </inkml:definitions>
  <inkml:trace contextRef="#ctx0" brushRef="#br0">6 152 7507,'0'0'307,"-1"19"368,-4 109 4405,5-140-4632,1-30-1105,2 0 0,2-1 1,2 2-1,20-70 0,-27 111 664,0 0 0,0 0 0,0-1 1,0 1-1,0 0 0,0 0 0,0-1 0,0 1 0,0 0 0,0 0 1,0-1-1,0 1 0,0 0 0,0 0 0,0-1 0,0 1 0,0 0 1,0 0-1,0-1 0,0 1 0,1 0 0,-1 0 0,0 0 0,0-1 1,0 1-1,0 0 0,0 0 0,1 0 0,-1-1 0,0 1 1,0 0-1,0 0 0,1 0 0,-1 0 0,0 0 0,0 0 0,1-1 1,-1 1-1,0 0 0,0 0 0,1 0 0,-1 0 0,0 0 0,0 0 1,1 0-1,-1 0 0,0 0 0,0 0 0,1 0 0,-1 0 0,0 0 1,0 0-1,1 0 0,-1 1 0,0-1 0,0 0 0,0 0 1,1 0-1,8 21 142,2 33 312,-7-29-166,16 69 486,-18-87-770,0-1 0,1 1-1,0-1 1,0 0-1,0 0 1,1 0 0,0 0-1,0-1 1,0 1-1,1-1 1,7 6 0,-10-9-50,0-1 1,0 0-1,0 0 1,1 0-1,-1 0 1,0 0-1,1-1 1,-1 1-1,1-1 1,-1 1-1,1-1 1,-1 0-1,1 0 1,-1 0-1,1 0 1,-1 0-1,1-1 1,-1 1-1,0-1 1,1 0-1,-1 0 1,3-1-1,2-1-57,0 0 0,-1 0 0,0-1 0,0 0 0,0 0 0,7-7 0,9-13-726,0-1 0,-2-1 1,23-38-1,-10 14-128,-30 124 3973,-4-64-2929,2 1 0,-1-1 0,1 0 0,1 0 1,0 0-1,0 0 0,1 0 0,0 0 0,7 12 1,-7-17-77,0 0 0,1 0 0,-1 0 0,1 0 0,1-1 0,-1 0 0,0 0 0,1 0 0,0 0 0,0-1 0,0 1 0,1-1 1,-1-1-1,1 1 0,-1-1 0,1 0 0,7 2 0,-1-1 21,1 0 0,0-1 0,-1 0 1,1-1-1,0 0 0,0-1 0,0-1 0,-1 0 1,1 0-1,16-5 0,-21 3-26,0 1 0,0-1-1,-1-1 1,1 1 0,-1-2 0,0 1-1,0-1 1,0 0 0,0 0 0,-1 0 0,0-1-1,0 0 1,-1-1 0,1 1 0,-1-1-1,6-12 1,-6 9 31,0 0 0,0 0 0,-2 0 0,1-1-1,-1 0 1,-1 0 0,1 0 0,-2 0 0,0 0 0,0 0-1,-1 0 1,-1 0 0,-1-13 0,2 22-31,-1 0 0,1 0-1,-1-1 1,0 1 0,0 0 0,0 0 0,0 0 0,0 0 0,-1 0 0,1 0-1,-1 0 1,1 0 0,-1 0 0,1 1 0,-1-1 0,0 1 0,0-1-1,0 1 1,0 0 0,0-1 0,0 1 0,0 0 0,0 1 0,-1-1 0,1 0-1,0 1 1,-1-1 0,1 1 0,0-1 0,-1 1 0,1 0 0,0 0-1,-1 0 1,1 1 0,0-1 0,-1 0 0,1 1 0,-4 1 0,-1-1-47,0 1 0,0 0 0,0 0 0,0 1 1,0 0-1,1 0 0,-1 1 0,1 0 0,0 0 1,0 0-1,-8 8 0,9-6 31,1 1 0,-1 0-1,1 0 1,0 0 0,1 0 0,0 1 0,0-1 0,1 1 0,-1 0-1,2 0 1,-1 0 0,1 0 0,0 0 0,1 0 0,0 0 0,2 14 0,-2-19 4,0 0 0,1 1 0,-1-1 0,1 0 0,0 0 0,0 0 0,0 0 0,0 0 0,0 0 0,1 0 0,0 0 0,-1-1 0,1 1 0,0 0 0,0-1 0,4 4 0,-1-2 0,1 0 0,-1 0 0,1 0 0,0-1 0,0 0 0,0 0 0,11 3 1,2-1-38,0 0 0,1-2 1,0 0-1,29-1 0,-32-1 18,5 0-219,0-1 0,0-1 1,0-1-1,40-8 0,-57 9 170,-1 0 0,0 0-1,0-1 1,0 0 0,0 1-1,0-2 1,0 1 0,0 0-1,0-1 1,-1 1 0,0-1-1,1 0 1,-1 0 0,0-1-1,0 1 1,-1 0 0,1-1-1,-1 0 1,1 0 0,-1 0-1,-1 0 1,1 0 0,0 0-1,-1 0 1,0 0 0,0-1-1,0 1 1,0 0 0,-1-1-1,0-6 1,0 2 20,0 0 1,-1 0-1,0 0 0,-1 0 1,-4-16-1,5 21 157,-1 0 0,0 1 0,1 0 0,-1-1 0,0 1 0,0 0 0,-1 0 0,1 0 0,-1 0 0,1 0 0,-1 1 0,0-1 0,0 1 0,0 0 0,-1 0 0,-5-4 0,8 6 231,-1 10-335,1 5 24,1-1 1,0 0 0,0 0-1,2 0 1,3 19-1,-3-26-5,0-1 0,1 1-1,-1 0 1,1-1 0,1 0-1,-1 0 1,1 0 0,0 0-1,1-1 1,-1 1 0,1-1-1,11 9 1,-5-6-40,0-1 0,1 0 0,0 0 0,0-1 1,1-1-1,-1 0 0,1-1 0,0 0 0,0-1 0,1 0 0,-1-1 0,1-1 0,-1 0 0,1-1 0,-1 0 1,25-4-1,-33 2-58,0 1 0,-1-1 1,1 0-1,-1 0 0,0-1 1,1 1-1,-1-1 0,0 0 1,-1 0-1,1 0 0,0-1 1,-1 1-1,0-1 1,0 0-1,0 0 0,0 0 1,-1 0-1,1 0 0,-1-1 1,0 1-1,0-1 0,-1 1 1,2-7-1,2-7 144,-1 0-1,-1 0 1,-1 0 0,1-35 1496,-3 74-1134,0-9-540,0 0 1,1 0 0,0 0 0,1 0 0,0 0 0,1-1 0,0 1 0,7 13 0,-8-20-5,1 0 0,0 0 0,1 0-1,-1 0 1,1-1 0,0 1 0,0-1 0,0 0 0,1 0 0,-1-1-1,1 1 1,0-1 0,0 0 0,0-1 0,0 1 0,1-1 0,-1 0-1,1 0 1,6 1 0,27 3-2698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8.368"/>
    </inkml:context>
    <inkml:brush xml:id="br0">
      <inkml:brushProperty name="width" value="0.05" units="cm"/>
      <inkml:brushProperty name="height" value="0.05" units="cm"/>
      <inkml:brushProperty name="color" value="#004F8B"/>
    </inkml:brush>
  </inkml:definitions>
  <inkml:trace contextRef="#ctx0" brushRef="#br0">21 0 8852,'0'0'920,"-1"26"-309,-2 403 1132,3-260-2208,0-168 231,6-15-604,-2 5 507,1 0-1,1 1 1,-1 0 0,1 0 0,1 1 0,-1 0 0,1 0-1,1 0 1,-1 1 0,1 0 0,0 0 0,0 1-1,13-6 1,-13 8 385,1 0 0,-1 0 0,1 1 0,-1 0 0,1 0-1,0 1 1,-1 1 0,1-1 0,16 2 0,-21 0 58,-1 0 0,1 1 1,-1-1-1,1 1 0,-1-1 0,0 1 0,1 0 1,-1 0-1,0 1 0,0-1 0,-1 0 1,1 1-1,0 0 0,-1 0 0,0 0 0,0 0 1,1 0-1,-2 0 0,1 1 0,0-1 1,-1 0-1,1 1 0,-1 0 0,0-1 0,0 1 1,-1 0-1,1-1 0,-1 7 0,1-4-43,0 0-1,0 1 1,-1-1 0,0 0-1,0 0 1,-1 1 0,1-1-1,-1 0 1,-1 0-1,1 0 1,-1 0 0,0 0-1,-1 0 1,1 0-1,-1-1 1,-7 10 0,2-7-66,-1-1 0,-1-1 0,0 0 0,0 0 0,0-1 0,0 0 0,-1 0 0,0-2 0,0 1-1,0-1 1,0-1 0,0 0 0,-1 0 0,1-1 0,-1-1 0,-14-1 0,23 1-63,-1 0-1,1 0 1,0 0-1,0-1 1,0 0-1,-1 1 1,1-1-1,0 0 1,0-1-1,0 1 0,0 0 1,1-1-1,-1 0 1,0 0-1,1 0 1,-1 0-1,1 0 1,-1 0-1,1 0 1,0-1-1,0 1 1,0-1-1,0 0 0,1 0 1,-1 1-1,1-1 1,-1 0-1,1 0 1,0 0-1,0-1 1,1 1-1,-2-6 1,2 4-10,-1 0 0,1 0 1,0 0-1,0 0 0,0 0 1,1 0-1,0 0 0,0 0 1,0 1-1,0-1 1,1 0-1,0 0 0,0 1 1,0-1-1,1 1 0,-1-1 1,1 1-1,0 0 0,0 0 1,6-5-1,2 1 53,2 0 1,-1 1-1,1 0 1,0 0-1,0 2 0,1-1 1,0 2-1,0 0 0,0 1 1,0 0-1,0 1 0,1 0 1,-1 1-1,1 1 1,-1 1-1,29 4 0,-36-3 92,0 0-1,-1 0 1,1 1-1,-1 0 0,0 1 1,0-1-1,0 1 1,0 0-1,0 1 0,-1-1 1,0 1-1,0 0 1,0 0-1,-1 1 1,1 0-1,5 10 0,5 10 276,-1 0 0,15 44-1,-25-60-296,-3-10-611,-4-14 129,-11-63-241,14 55 536,-1 11 166,1 0 0,0 0 0,1 0-1,0 1 1,1-1 0,3-12 0,-3 20 36,-1 0-1,0 0 1,1 0-1,0 0 1,-1 0-1,1 1 1,0-1-1,1 1 0,-1-1 1,0 1-1,1 0 1,-1 0-1,1 0 1,0 0-1,-1 0 1,1 1-1,0-1 1,0 1-1,0 0 1,0 0-1,0 0 1,1 0-1,-1 1 1,0-1-1,6 0 0,24-1-673,1 0-1,47 6 1,-44 2-2465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27.519"/>
    </inkml:context>
    <inkml:brush xml:id="br0">
      <inkml:brushProperty name="width" value="0.05" units="cm"/>
      <inkml:brushProperty name="height" value="0.05" units="cm"/>
      <inkml:brushProperty name="color" value="#33CCFF"/>
    </inkml:brush>
  </inkml:definitions>
  <inkml:trace contextRef="#ctx0" brushRef="#br0">1 184 2865,'0'0'4610,"22"0"-2907,3 1-1247,-7 0-58,1 0-1,-1-1 1,1-1-1,-1-1 0,30-6 1,-43 6-301,1 1 1,-1-1-1,0 0 1,0 0-1,-1-1 1,1 0-1,0 0 1,-1 0-1,1 0 1,-1 0-1,0-1 1,0 0-1,-1 0 1,1 0-1,-1 0 1,0-1-1,0 1 1,0-1-1,-1 0 1,1 0-1,-1 0 1,0 0-1,-1 0 1,1 0 0,-1-1-1,0 1 1,-1 0-1,1-1 1,-1 1-1,-1-11 1,1 14-111,0 0 0,-1 0 1,0 0-1,0 0 1,1 0-1,-1 0 1,0 0-1,0 1 1,-1-1-1,1 0 0,0 1 1,0-1-1,-1 1 1,1-1-1,-1 1 1,0 0-1,1 0 0,-1-1 1,0 1-1,0 0 1,1 1-1,-1-1 1,0 0-1,0 0 1,0 1-1,0-1 0,0 1 1,0 0-1,0 0 1,0-1-1,-2 1 1,-11-1-35,1 0 1,-1 0 0,-14 3 0,24-2 80,0 1-1,1 1 1,-1-1 0,1 1 0,-1-1 0,1 1 0,0 1 0,0-1 0,0 1 0,0-1 0,0 1 0,0 0 0,1 0-1,-1 1 1,1-1 0,0 1 0,0 0 0,0 0 0,1 0 0,-1 0 0,1 0 0,0 0 0,0 1 0,1-1 0,-1 1 0,1-1-1,0 1 1,0 5 0,-1-4 60,1 1-1,0-1 1,0 1-1,0-1 1,1 1 0,0-1-1,1 1 1,-1-1-1,1 1 1,1-1-1,-1 0 1,1 1-1,0-1 1,0 0 0,1 0-1,0 0 1,0 0-1,0-1 1,9 11-1,0-6-45,0-1 0,0 0 0,1-1 0,1 0 0,0-1 0,-1-1 0,2 0 0,-1-1 0,1-1 0,0 0 0,25 3 0,-21-4-1160,1-1 1,28-2 0,-47 0 943,0 0 1,0 0 0,0 0 0,-1 0 0,1 0-1,0 0 1,0 0 0,0 0 0,-1-1-1,1 1 1,0 0 0,0-1 0,-1 1-1,1-1 1,0 1 0,-1 0 0,1-1 0,0 1-1,-1-1 1,1 0 0,-1 1 0,1-1-1,-1 0 1,1 1 0,-1-1 0,1 0-1,-1 1 1,0-1 0,1 0 0,-1 0 0,0 1-1,0-1 1,1 0 0,-1 0 0,0 0-1,0 1 1,0-1 0,0 0 0,0 0 0,0 0-1,0 0 1,0 1 0,-1-3 0,1-24-6930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1.360"/>
    </inkml:context>
    <inkml:brush xml:id="br0">
      <inkml:brushProperty name="width" value="0.05" units="cm"/>
      <inkml:brushProperty name="height" value="0.05" units="cm"/>
      <inkml:brushProperty name="color" value="#F6630D"/>
    </inkml:brush>
  </inkml:definitions>
  <inkml:trace contextRef="#ctx0" brushRef="#br0">92 397 5282,'-1'22'723,"-2"38"-389,-10 288 5746,12-318-6002,1-15 51,2-34-136,6-85-551,6-126-298,-16 109 670,-1 48 314,3 0 0,13-93 0,-12 162 24,-1-1 1,1 1 0,0-1 0,0 1 0,0 0-1,1-1 1,-1 1 0,1 0 0,0 0 0,1 0 0,-1 0-1,1 0 1,-1 1 0,6-6 0,-4 6-73,0 1 1,1 0 0,-1 0-1,0 0 1,0 0-1,1 1 1,-1 0-1,1 0 1,0 0 0,-1 0-1,1 1 1,0 0-1,7 0 1,0 0 27,-1 0 0,0 1 0,0 0 0,1 1 0,-1 0 1,0 1-1,0 0 0,-1 0 0,1 1 0,-1 1 0,1 0 0,-2 0 0,1 1 1,0 0-1,-1 1 0,15 14 0,-13-12-23,-1 1 0,0 0 1,-1 0-1,0 1 0,-1 0 0,0 1 1,0 0-1,-1 0 0,-1 0 0,0 1 1,-1 0-1,0 0 0,-1 1 0,-1-1 1,0 1-1,-1 0 0,0 0 0,-1 0 1,-1 15-1,-1-23-77,0-1-1,-1 1 1,0-1 0,0 0 0,0 0 0,-1 1-1,1-1 1,-1-1 0,-1 1 0,1 0 0,-1-1-1,1 0 1,-1 0 0,0 0 0,-1 0 0,1 0-1,-1-1 1,0 0 0,1 0 0,-1 0 0,-7 2 0,-6 4-15,-1-1 1,0-1 0,-1-1 0,-34 6 0,12-6-370,-83 2 0,53-9-2789,16 1-2730,45 0 626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8.795"/>
    </inkml:context>
    <inkml:brush xml:id="br0">
      <inkml:brushProperty name="width" value="0.05" units="cm"/>
      <inkml:brushProperty name="height" value="0.05" units="cm"/>
      <inkml:brushProperty name="color" value="#004F8B"/>
    </inkml:brush>
  </inkml:definitions>
  <inkml:trace contextRef="#ctx0" brushRef="#br0">365 92 896,'0'0'12515,"-7"-12"-12277,4 8-240,0-1 18,0 0 0,-1 0 1,1 0-1,-1 0 0,0 1 0,-1-1 0,1 1 0,-1 0 0,0 1 0,0-1 0,0 1 0,0 0 1,-1 0-1,1 0 0,-1 1 0,0 0 0,-6-2 0,-5 1-32,-1 1 0,1 1 0,0 0 0,-1 2-1,1-1 1,0 2 0,-25 5 0,37-6 45,0 1 0,0-1 0,0 1 0,0-1 0,0 1 0,1 1 0,-1-1-1,0 1 1,1 0 0,0 0 0,0 0 0,0 0 0,0 1 0,0 0 0,0 0 0,1 0 0,0 0 0,0 0 0,0 1-1,1-1 1,-1 1 0,1 0 0,0-1 0,0 1 0,1 0 0,-1 1 0,1-1 0,0 8 0,0-8-1,0 1 1,1-1-1,0 0 1,1 1-1,-1-1 1,1 0-1,0 1 1,0-1-1,0 0 1,1 0-1,0 0 1,0 0-1,0 0 1,1-1-1,-1 1 1,1-1-1,0 1 1,1-1-1,-1 0 1,1 0-1,-1 0 1,1-1-1,0 1 1,1-1 0,-1 0-1,1 0 1,-1-1-1,1 1 1,0-1-1,0 0 1,8 2-1,-2 0-40,-1 0-1,1-2 0,-1 1 1,1-1-1,0 0 1,0-1-1,0-1 0,0 0 1,0 0-1,0-1 1,0 0-1,-1-1 0,14-4 1,-17 4-91,0-1 0,-1 0 0,1 0 0,-1-1 0,1 0 0,-1 0 1,0 0-1,0-1 0,-1 0 0,0 0 0,0-1 0,0 1 0,0-1 0,-1 0 0,0 0 1,0-1-1,0 1 0,-1-1 0,0 0 0,2-10 0,-1 1 426,-2-1 1,2-26 38,4 87-5159,0-19 870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9.152"/>
    </inkml:context>
    <inkml:brush xml:id="br0">
      <inkml:brushProperty name="width" value="0.05" units="cm"/>
      <inkml:brushProperty name="height" value="0.05" units="cm"/>
      <inkml:brushProperty name="color" value="#004F8B"/>
    </inkml:brush>
  </inkml:definitions>
  <inkml:trace contextRef="#ctx0" brushRef="#br0">0 272 4034,'0'0'10917,"5"-13"-10522,-3 4-339,13-42 117,-14 47-128,1 0 0,0 0 0,0 0 1,0 1-1,0-1 0,0 0 0,1 1 0,0 0 0,-1-1 0,1 1 1,6-4-1,-7 6-54,1 0 1,-1-1-1,1 2 0,-1-1 1,1 0-1,-1 0 1,1 1-1,0-1 0,-1 1 1,1 0-1,0 0 1,0 0-1,-1 0 0,1 1 1,0-1-1,-1 1 1,1-1-1,0 1 1,-1 0-1,5 2 0,51 32-170,-33-18 296,-23-16-110,49 26 20,-48-26 1,1 1 1,-1-1 0,0 0 0,1 0 0,0 0 0,-1-1 0,1 1-1,-1-1 1,1 0 0,0 0 0,-1 0 0,1 0 0,5-1-1,-8 0-22,1-1-1,-1 1 0,1 0 0,-1 0 0,0-1 0,1 1 0,-1-1 0,0 1 0,0-1 1,0 0-1,0 1 0,0-1 0,-1 0 0,1 1 0,0-1 0,0-4 0,8-36-176,-7 34 63,10-70-1502,-8 25-2356,-3 26-526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09.515"/>
    </inkml:context>
    <inkml:brush xml:id="br0">
      <inkml:brushProperty name="width" value="0.05" units="cm"/>
      <inkml:brushProperty name="height" value="0.05" units="cm"/>
      <inkml:brushProperty name="color" value="#004F8B"/>
    </inkml:brush>
  </inkml:definitions>
  <inkml:trace contextRef="#ctx0" brushRef="#br0">1 182 5090,'0'0'4987,"23"1"-2549,76 3-1016,-89-4-1418,0 0 0,0-1 0,1 0 0,-1-1 0,0 0 0,0 0 0,0-1 0,-1-1-1,1 1 1,-1-2 0,0 1 0,0-1 0,0 0 0,0-1 0,-1 0 0,0-1 0,0 0 0,-1 0 0,0 0 0,10-14 0,-14 16-165,-1 1 1,0-1 0,0 0 0,0 1-1,0-1 1,-1 0 0,0 0 0,0 0-1,0 0 1,0 0 0,-1-1-1,0-9 1,-1 14 147,0 0 0,0 0 0,0 0-1,1 0 1,-1 0 0,0 0 0,0 0 0,0 1-1,0-1 1,0 0 0,-1 0 0,1 1 0,0-1 0,0 1-1,0-1 1,-1 1 0,1 0 0,0-1 0,0 1-1,-1 0 1,1 0 0,0 0 0,-1 0 0,1 0-1,0 0 1,-1 0 0,-1 1 0,-42 2 516,38-1-270,0 1 1,0-1-1,1 1 1,-1 0-1,1 1 1,0-1 0,0 1-1,0 1 1,0-1-1,1 1 1,0 0 0,0 0-1,0 0 1,0 1-1,1-1 1,0 1 0,0 1-1,1-1 1,0 0-1,0 1 1,0-1-1,1 1 1,0 0 0,0 0-1,1 0 1,-1 8-1,2-12-196,1 0-1,-1 0 0,1 0 0,0 0 0,0 0 0,0 0 0,1 0 0,-1-1 0,1 1 0,-1 0 1,1-1-1,0 1 0,0-1 0,0 1 0,0-1 0,1 0 0,-1 0 0,0 0 0,1 0 1,0-1-1,-1 1 0,1-1 0,0 0 0,0 1 0,3 0 0,10 4-12,1 0-1,0-2 0,19 4 1,-7-3-1282,60 2 0,-40-7-2877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0.487"/>
    </inkml:context>
    <inkml:brush xml:id="br0">
      <inkml:brushProperty name="width" value="0.05" units="cm"/>
      <inkml:brushProperty name="height" value="0.05" units="cm"/>
      <inkml:brushProperty name="color" value="#004F8B"/>
    </inkml:brush>
  </inkml:definitions>
  <inkml:trace contextRef="#ctx0" brushRef="#br0">0 478 6723,'0'0'7708,"7"0"-7258,29-2-86,-1-1 0,0-2 0,0-1 0,54-18 0,-74 19-356,-1 0 0,0-1 1,0-1-1,-1 0 1,1-1-1,-2-1 1,1 0-1,-1 0 0,-1-1 1,1-1-1,-2 0 1,0 0-1,15-22 0,-21 27-23,-1 0 0,1 0-1,-1 0 1,-1-1-1,1 0 1,-1 1-1,0-1 1,0 0 0,-1 0-1,0 0 1,-1 0-1,1 0 1,-1 0 0,0-1-1,-1 1 1,0 0-1,0 0 1,-1 0-1,-2-7 1,1 5 14,-1 0 0,-1 1-1,1-1 1,-2 1 0,1 0 0,-1 1-1,0 0 1,0-1 0,-1 2 0,0-1 0,0 1-1,-1 0 1,-13-8 0,11 8-20,0 0 0,-1 1 0,0 0 0,0 1-1,0 0 1,-1 1 0,-14-3 0,22 5-7,-1 0 0,1 1 0,-1 0 0,0 0 0,1 0 0,-1 1-1,1-1 1,-1 1 0,0 0 0,1 0 0,0 1 0,-1-1 0,1 1 0,0 0 0,0 0 0,0 0-1,0 1 1,0 0 0,0-1 0,1 1 0,-5 5 0,-1 3-3,0 1 0,1 1 0,1 0 0,0 0 0,0 0 0,1 1 1,1 0-1,0 0 0,1 0 0,1 1 0,-3 22 0,1 19 107,2 97 0,4-96-31,0-3-21,3 0 0,2-1 0,2 1 0,22 73 0,17 16-2670,-44-136 1721,-1 0 0,0 0 0,0 1 0,0-1 0,-1 0 0,1 10 0,-2-7-4758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0.818"/>
    </inkml:context>
    <inkml:brush xml:id="br0">
      <inkml:brushProperty name="width" value="0.05" units="cm"/>
      <inkml:brushProperty name="height" value="0.05" units="cm"/>
      <inkml:brushProperty name="color" value="#004F8B"/>
    </inkml:brush>
  </inkml:definitions>
  <inkml:trace contextRef="#ctx0" brushRef="#br0">0 77 12134,'0'0'5042,"120"-28"-5122,-51 17-400,10-1-1345,5 1-2017,-1-4-3249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1.332"/>
    </inkml:context>
    <inkml:brush xml:id="br0">
      <inkml:brushProperty name="width" value="0.05" units="cm"/>
      <inkml:brushProperty name="height" value="0.05" units="cm"/>
      <inkml:brushProperty name="color" value="#004F8B"/>
    </inkml:brush>
  </inkml:definitions>
  <inkml:trace contextRef="#ctx0" brushRef="#br0">396 82 6707,'0'0'3695,"-19"-11"-1923,-58-34-508,70 41-1235,0 1 0,0 0 1,-1 0-1,1 0 0,-1 0 0,1 1 0,-1 1 0,0-1 1,0 1-1,0 1 0,0-1 0,0 1 0,-12 2 0,-8-1-18,20 0-29,0-1-1,0 1 1,1 0-1,-1 1 1,0 0-1,0 0 1,1 0 0,0 1-1,-1 1 1,1-1-1,-7 6 1,9-7 22,1 1 0,1 0 0,-1 0 0,0 1 0,1-1 0,-1 1 0,1 0 0,0 0 0,0 0 0,1 0 0,-1 0 1,1 1-1,0-1 0,0 1 0,0 0 0,1-1 0,0 1 0,-2 9 0,3-7 7,-1 0 0,1 0 0,1 0 1,-1-1-1,1 1 0,0 0 0,1 0 0,0-1 0,0 1 0,0-1 1,1 0-1,0 0 0,0 0 0,0 0 0,1 0 0,0 0 1,8 9-1,-3-7-6,1 1 0,-1-1 0,2-1 0,-1 0 0,1 0 0,0-1 0,0-1 0,0 0 0,14 4 0,-9-3-54,1-2 0,-1 0 0,1-1 0,0 0 0,0-1 0,0-1 0,29-3 0,-42 2 47,1 0-1,0 0 1,-1-1-1,1 0 1,-1 0-1,1 0 1,-1 0 0,0-1-1,0 0 1,1 0-1,-1 0 1,0 0-1,0-1 1,-1 1-1,1-1 1,-1 0 0,1 0-1,-1-1 1,0 1-1,0-1 1,0 1-1,-1-1 1,1 0-1,-1 0 1,0 0 0,0 0-1,0-1 1,-1 1-1,1 0 1,-1-1-1,0 1 1,0-9 0,1-2 84,1-65 27,-3 76-64,0 0-1,-1-1 0,1 1 0,-1 0 1,0 0-1,0-1 0,0 1 1,0 0-1,-1 0 0,1 0 1,-1 0-1,0 1 0,0-1 1,-5-5-1,7 8-43,-1 1 0,1 0 0,0 0 1,0 0-1,-1 0 0,1 0 0,0-1 0,-1 1 1,1 0-1,0 0 0,0 0 0,-1 0 0,1 0 0,0 0 1,-1 0-1,1 0 0,0 0 0,-1 0 0,1 0 1,0 0-1,0 0 0,-1 0 0,1 0 0,0 1 0,-1-1 1,1 0-1,0 0 0,0 0 0,-1 0 0,1 0 0,0 1 1,0-1-1,0 0 0,-1 0 0,1 0 0,0 1 1,0-1-1,0 0 0,-1 0 0,1 1 0,0-1 0,0 0 1,0 1-1,0-1 0,0 0 0,0 0 0,0 1 1,0-1-1,0 0 0,0 1 0,0-1 0,0 0 0,0 0 1,0 1-1,0-1 0,-3 21-207,3-20 234,-2 8-61,2 1 1,-1-1 0,1 1-1,1-1 1,0 0-1,0 1 1,1-1-1,2 9 1,-2-13 7,1-1 0,-1 1 1,1-1-1,-1 1 0,1-1 0,0 0 1,1 0-1,-1 0 0,1-1 1,0 1-1,0-1 0,0 0 0,0 0 1,0 0-1,1-1 0,5 3 1,-1-1-116,0 0 1,0-1 0,0 0-1,0 0 1,1-1 0,-1 0 0,0-1-1,1 0 1,0-1 0,-1 0-1,1 0 1,-1-1 0,1 0-1,17-5 1,-21 4-75,0 0 0,-1 0 0,1 0 0,-1-1 0,0 0 0,0 0 0,0-1 0,0 1 0,0-1 0,-1 0 0,1 0 0,-1-1-1,0 1 1,-1-1 0,1 0 0,-1 0 0,0 0 0,0-1 0,0 1 0,-1 0 0,0-1 0,0 0 0,0 0 0,1-7 0,0-5-490,-1 0 1,0-29-1,-2 40 1019,-1 0-1,1 1 1,-1-1-1,-1 1 1,1-1 0,-1 1-1,0 0 1,0-1 0,-1 1-1,-3-6 1,7 23 4007,-4 20-3380,0 5-793,2-27-134,2 0 1,-1 0 0,1 0-1,0 0 1,1 0-1,0-1 1,1 1 0,0-1-1,5 12 1,-5-16-227,-1 1 0,2-1 0,-1 0 0,0 0 0,1 0 0,0 0 0,0 0 0,0-1 0,0 0 0,0 0 0,1 0 0,0 0 0,-1-1 0,1 0 0,0 0 0,0 0 0,6 1 0,30 5-2734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2.173"/>
    </inkml:context>
    <inkml:brush xml:id="br0">
      <inkml:brushProperty name="width" value="0.05" units="cm"/>
      <inkml:brushProperty name="height" value="0.05" units="cm"/>
      <inkml:brushProperty name="color" value="#004F8B"/>
    </inkml:brush>
  </inkml:definitions>
  <inkml:trace contextRef="#ctx0" brushRef="#br0">14 0 9764,'0'0'1217,"-3"26"-937,-7 387 72,10-413-401,0 1-1,0 0 0,0-1 1,0 1-1,0-1 0,0 1 1,0 0-1,0-1 0,0 1 1,0-1-1,0 1 1,0 0-1,0-1 0,1 1 1,-1-1-1,0 1 0,0-1 1,1 1-1,-1-1 0,0 1 1,1-1-1,-1 1 0,1-1 1,-1 1-1,1-1 0,-1 0 1,1 1-1,-1-1 0,1 0 1,-1 1-1,1-1 0,-1 0 1,1 0-1,-1 1 1,1-1-1,-1 0 0,1 0 1,0 0-1,-1 0 0,1 0 1,-1 0-1,1 0 0,0 0 1,-1 0-1,1 0 0,-1 0 1,1 0-1,0 0 0,-1-1 1,1 1-1,-1 0 0,1 0 1,-1-1-1,2 1 1,40-25-927,-20 11 350,-7 8 507,0 0 1,1 2-1,-1 0 1,25-3-1,-33 6 291,0 0 0,0 0 0,0 1 0,0 0 0,0 0 0,0 1 0,0 0 0,0 0 0,0 1 0,-1 0 0,1 0 0,11 6 0,-14-5-9,-1 0-1,0 1 1,0-1-1,0 1 1,0 0-1,0 0 1,-1 0 0,1 0-1,-1 0 1,0 1-1,-1-1 1,1 1-1,-1 0 1,0-1 0,0 1-1,1 8 1,-1-9-113,-1 0 0,1 0 0,-1 1 0,0-1 1,0 0-1,-1 0 0,1 0 0,-1 0 0,0 0 0,0 0 1,0 0-1,0 0 0,-1 0 0,1-1 0,-1 1 0,0 0 1,0-1-1,-1 1 0,-3 3 0,-1-3-23,1 0 0,-2 0 0,1-1-1,0 0 1,-1 0 0,1-1 0,-1 0 0,0 0 0,0-1-1,1 0 1,-1 0 0,0-1 0,0 0 0,0 0 0,0-1 0,-16-3-1,22 3-30,0 0 0,0-1 0,-1 1 0,1-1 0,0 1 0,0-1 0,1 0 0,-1 1 0,0-1 0,0 0 0,1 0 0,-1 0 0,1-1 0,0 1 0,0 0 0,0-1 0,0 1 0,0 0 0,0-1 0,1 1 0,-1-1-1,1 1 1,-1-1 0,1 1 0,0-1 0,0 1 0,1-6 0,-1 1-69,1 1-1,-1-1 1,2 0-1,-1 1 1,1-1-1,0 1 1,0 0-1,0-1 0,8-11 1,16-15-555,2 2 0,1 0 0,61-49 0,-34 31-523,78-63 676,-134 119 3984,1 18-2859,-1-2-356,-5 210 1920,4-226-2214,2-1 0,-1 1 0,1-1 0,0 1 0,0-1 0,1 1 0,-1-1 0,1 0 0,1 0 0,0 1 0,-1-2 0,2 1 0,-1 0 0,1-1 0,0 1 0,0-1 0,0 0 0,1 0 0,-1-1-1,1 0 1,0 1 0,1-2 0,-1 1 0,1 0 0,0-1 0,11 4 0,0-1-92,1 0-1,0-2 0,0 0 1,1-1-1,-1-1 0,0-1 0,1 0 1,27-4-1,-37 3 34,-1-1 1,0-1-1,0 0 0,1 0 0,-1 0 0,0-1 1,-1 0-1,1-1 0,0 0 0,-1 0 1,0 0-1,0-1 0,0 0 0,-1-1 1,0 1-1,0-1 0,0 0 0,0-1 0,-1 0 1,0 1-1,-1-2 0,0 1 0,0 0 1,0-1-1,-1 0 0,0 0 0,0 0 1,-1 0-1,0 0 0,-1 0 0,0-1 1,0 1-1,-1-1 0,0 1 0,-1-15 0,0 22 121,1-1 0,-1 0 0,1 1 0,-1-1 0,1 1-1,-1 0 1,0-1 0,0 1 0,0 0 0,0-1 0,0 1-1,0 0 1,0 0 0,0 0 0,-1 0 0,1 0 0,0 0-1,-1 0 1,1 0 0,0 0 0,-1 1 0,1-1 0,-1 1-1,1-1 1,-1 1 0,0-1 0,1 1 0,-1 0 0,1 0-1,-1 0 1,0 0 0,1 0 0,-1 0 0,1 0 0,-1 1-1,1-1 1,-1 0 0,0 1 0,1-1 0,-1 1 0,-1 1-1,-3-1 25,1 1-1,-1 1 1,0-1 0,1 1-1,-1 0 1,1 0-1,0 1 1,0 0-1,-5 4 1,3 1 42,2-1 0,-1 1 0,1-1 1,0 2-1,1-1 0,0 0 0,0 1 1,1 0-1,0 0 0,-1 13 0,3-19-146,0 0-1,1 0 1,-1 0 0,1 0-1,0 0 1,0 0 0,1 0-1,-1 0 1,1 0-1,0 0 1,0 0 0,0 0-1,1 0 1,-1 0 0,1-1-1,0 1 1,0 0 0,0-1-1,1 0 1,-1 1-1,1-1 1,-1 0 0,1 0-1,0-1 1,1 1 0,-1-1-1,0 1 1,5 1-1,0 0-403,1-1 0,0 0-1,0-1 1,0 0 0,0 0-1,14 0 1,30-2-4449,-13-5-3509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3.359"/>
    </inkml:context>
    <inkml:brush xml:id="br0">
      <inkml:brushProperty name="width" value="0.05" units="cm"/>
      <inkml:brushProperty name="height" value="0.05" units="cm"/>
      <inkml:brushProperty name="color" value="#004F8B"/>
    </inkml:brush>
  </inkml:definitions>
  <inkml:trace contextRef="#ctx0" brushRef="#br0">44 109 7972,'0'0'2198,"-7"20"-1539,-21 63 651,26-77-1216,0-1 0,1 1 1,0 0-1,0 0 0,0 0 0,1-1 1,-1 1-1,2 10 0,0 0-489,11-19-2208,-7-4 2041,1 0 0,-1 0 1,-1 0-1,1-1 0,-1 1 0,0-1 1,-1 0-1,0 0 0,0-1 1,-1 1-1,0 0 0,1-11 1,6-56-1617,-7 37 6638,-2 23 1443,-5 64-4289,3-34-1411,0-1 0,0 1 1,2-1-1,0 1 0,1-1 0,2 16 0,-2-27-210,0 1-1,0 0 1,1-1 0,-1 1-1,1 0 1,0-1-1,0 0 1,0 0-1,0 1 1,1-1-1,-1 0 1,1-1-1,0 1 1,0 0 0,0-1-1,0 0 1,0 0-1,1 0 1,-1 0-1,1 0 1,-1-1-1,1 1 1,0-1-1,-1 0 1,1 0 0,0 0-1,7 0 1,-3 0-113,1 1 0,-1-2 1,1 1-1,-1-1 0,1-1 1,-1 1-1,1-2 1,-1 1-1,1-1 0,-1 0 1,0-1-1,0 0 0,0 0 1,0-1-1,0 0 0,-1 0 1,0 0-1,0-1 0,0-1 1,0 1-1,-1-1 1,0 0-1,0 0 0,0-1 1,-1 0-1,0 0 0,-1 0 1,1 0-1,-1-1 0,-1 0 1,5-14-1,-2 5 64,-1 0 0,0 0 0,3-32 0,-6 3 3722,-3 71-2668,-2-3-970,1-4-17,0 0 1,0 0-1,2 1 1,2 24-1,-1-37-26,0-1 0,1 1 0,-1-1 0,1 0 0,0 0 0,0 0 0,1 0 0,-1 0 1,1 0-1,0 0 0,1-1 0,-1 1 0,1-1 0,0 0 0,0 0 0,0-1 0,0 1 0,1-1 0,5 3 0,1 0-12,1-1 0,0 0 0,0-1 0,0 0 0,1-1 0,0-1 1,-1 0-1,1 0 0,0-1 0,0-1 0,0 0 0,0-1 0,22-4 0,-27 3-13,0 0-1,-1 0 1,1 0 0,-1-1-1,1-1 1,-1 1 0,0-1-1,0 0 1,-1-1 0,9-6-1,-11 7-23,0 0 0,-1 0 0,1 0-1,-1-1 1,0 1 0,0-1 0,-1 0-1,1 1 1,-1-1 0,0 0 0,-1 0-1,1-1 1,-1 1 0,0 0 0,0 0-1,0-9 1,-1 10 97,1 0 1,-1 0-1,0 0 0,0 0 0,-1 0 1,1 0-1,-1 0 0,0 0 1,0 0-1,0 0 0,0 1 0,-1-1 1,1 0-1,-1 1 0,0-1 0,0 1 1,-1-1-1,1 1 0,-1 0 0,1 0 1,-1 0-1,0 1 0,0-1 0,0 1 1,-1-1-1,1 1 0,-1 0 0,1 0 1,-1 0-1,1 1 0,-1-1 0,0 1 1,0 0-1,0 0 0,0 1 0,0-1 1,0 1-1,0-1 0,0 1 0,-4 1 1,4-1-20,1 0 1,-1 0-1,1 0 1,-1 0-1,1 1 1,-1-1-1,1 1 1,-1 0-1,1 0 1,0 0-1,-1 1 1,1-1-1,0 1 1,0 0 0,0-1-1,0 2 1,-5 3-1,6-2-13,0-1 0,-1 1-1,1 0 1,1 0 0,-1 0-1,0 0 1,1 0 0,0 1-1,0-1 1,0 0 0,1 1 0,-1-1-1,1 0 1,1 7 0,-1-3-39,0 0 0,1 0 0,0 0 0,1-1 0,-1 1 0,1 0 0,1-1 1,0 0-1,0 1 0,0-1 0,1 0 0,0-1 0,0 1 0,1-1 0,0 0 1,0 0-1,0 0 0,1 0 0,0-1 0,0 0 0,0-1 0,0 1 0,1-1 0,10 5 1,-6-3-134,0-1 0,0-1 0,0 0 0,0 0 1,1-1-1,0 0 0,-1-1 0,1-1 1,0 1-1,0-2 0,0 0 0,0 0 1,0-1-1,0-1 0,13-3 0,-18 4 130,-1-1 0,0 0 0,0-1 0,0 1 0,0-1 0,0 0-1,-1-1 1,1 1 0,-1-1 0,0 0 0,0 0 0,0-1 0,-1 0 0,1 0 0,-1 0-1,0 0 1,-1 0 0,1-1 0,-1 0 0,0 1 0,-1-1 0,1 0 0,-1-1 0,0 1 0,-1 0-1,1-1 1,-1 1 0,0-13 0,0 8 72,-2-23 1382,1 33-1319,0 0 1,-1 0-1,1 0 1,0 1-1,-1-1 1,1 0-1,-1 0 1,1 0-1,0 1 1,-1-1-1,0 0 1,1 0-1,-1 1 1,1-1-1,-1 0 1,0 1-1,0-1 1,1 1-1,-1-1 1,0 1-1,0-1 1,0 1-1,1 0 1,-1-1-1,0 1 1,0 0-1,0 0 1,0 0-1,0 0 1,0-1-1,0 1 1,-1 1-1,1-1-96,0 1 0,0 0 0,0 0 0,0 0 1,0 0-1,0 0 0,0 0 0,0 0 0,0 0 0,0 0 0,1 0 0,-1 0 0,0 1 0,1-1 0,-1 0 0,1 0 1,-1 1-1,1-1 0,0 0 0,0 1 0,-1-1 0,1 1 0,0-1 0,1 3 0,-4 38-65,3-38 36,0 0 1,0 1-1,1-1 0,0 0 0,0 0 0,0 1 0,0-1 0,0 0 0,1 0 0,0 0 0,0 0 0,0 0 0,0-1 0,1 1 0,-1-1 0,1 1 0,0-1 0,0 0 0,0 0 0,1 0 0,-1-1 0,1 1 0,-1-1 0,1 0 0,0 0 0,0 0 0,4 2 0,2-1-99,1 0 1,-1 0-1,1-1 0,-1-1 0,1 0 1,-1 0-1,1-1 0,0 0 1,0-1-1,12-2 0,-16 2 41,0-2 1,1 1-1,-1-1 0,0 0 1,-1 0-1,1-1 0,-1 0 1,1 0-1,-1 0 0,0-1 1,-1 0-1,1 0 0,-1 0 0,0-1 1,0 0-1,-1 0 0,0 0 1,0-1-1,3-6 0,0 0 58,-1 0 1,-1-1-1,0 1 0,-1-1 0,0 0 0,-1 0 0,-1-1 0,1-26 0,-4 14 2130,-2 39-165,-3 45-1084,6-48-840,-1 0 1,1 1-1,1-1 0,0 0 1,0 0-1,0 0 1,1 0-1,1-1 0,0 1 1,0 0-1,5 8 1,-5-12-143,0 0 0,1 0 0,0 0-1,0-1 1,1 1 0,-1-1 0,1 0 0,0 0 0,0-1 0,0 1 0,0-1 0,1-1 0,-1 1 0,1-1 0,0 1 0,0-2 0,9 3 0,-3-2-776,0 0 1,0-1-1,1 0 1,16-2-1,9-2-3465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3.697"/>
    </inkml:context>
    <inkml:brush xml:id="br0">
      <inkml:brushProperty name="width" value="0.05" units="cm"/>
      <inkml:brushProperty name="height" value="0.05" units="cm"/>
      <inkml:brushProperty name="color" value="#004F8B"/>
    </inkml:brush>
  </inkml:definitions>
  <inkml:trace contextRef="#ctx0" brushRef="#br0">27 0 5074,'0'0'7252,"0"18"-6828,-12 163 995,0-17-1737,9-61-2968,4-109 3286,0 1 0,0 0 0,1 0 0,-1 0 0,1 0 1,0 0-1,0 1 0,1-1 0,0 0 0,0 1 0,0 0 0,0 0 0,0 0 1,1 0-1,4-4 0,6-5 299,1 0 0,29-19 0,-21 19 116,0 1 1,0 1-1,1 0 1,1 2-1,0 1 1,0 1-1,39-5 1,42 4-5861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4.124"/>
    </inkml:context>
    <inkml:brush xml:id="br0">
      <inkml:brushProperty name="width" value="0.05" units="cm"/>
      <inkml:brushProperty name="height" value="0.05" units="cm"/>
      <inkml:brushProperty name="color" value="#004F8B"/>
    </inkml:brush>
  </inkml:definitions>
  <inkml:trace contextRef="#ctx0" brushRef="#br0">19 1 13334,'0'0'6147,"-19"0"-6867,19 5-2802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1.722"/>
    </inkml:context>
    <inkml:brush xml:id="br0">
      <inkml:brushProperty name="width" value="0.05" units="cm"/>
      <inkml:brushProperty name="height" value="0.05" units="cm"/>
      <inkml:brushProperty name="color" value="#F6630D"/>
    </inkml:brush>
  </inkml:definitions>
  <inkml:trace contextRef="#ctx0" brushRef="#br0">1 1 5394,'0'0'7236,"120"0"-4883,-52 0-864,7 0-769,-5 0 64,-8 0-336,-16 0-159,-19 0-225,-17 0-64,-18 0-5171,-25 0-575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5.396"/>
    </inkml:context>
    <inkml:brush xml:id="br0">
      <inkml:brushProperty name="width" value="0.05" units="cm"/>
      <inkml:brushProperty name="height" value="0.05" units="cm"/>
      <inkml:brushProperty name="color" value="#004F8B"/>
    </inkml:brush>
  </inkml:definitions>
  <inkml:trace contextRef="#ctx0" brushRef="#br0">63 1 6851,'0'0'958,"-3"21"-721,-50 525 4483,47-292-4443,12-215-918,-6-39 577,0 1 0,0-1 0,0 1 0,0-1 0,0 1 1,0 0-1,0-1 0,0 1 0,1-1 0,-1 1 0,0-1 0,0 1 0,0-1 0,1 1 1,-1-1-1,0 1 0,1-1 0,-1 1 0,0-1 0,1 1 0,-1-1 0,0 0 0,1 1 1,-1-1-1,1 0 0,-1 1 0,1-1 0,-1 0 0,1 0 0,-1 1 0,1-1 0,-1 0 1,1 0-1,-1 0 0,1 0 0,-1 0 0,1 1 0,-1-1 0,1 0 0,0 0 0,-1 0 1,1-1-1,-1 1 0,1 0 0,-1 0 0,1 0 0,-1 0 0,1 0 0,-1-1 0,1 1 1,-1 0-1,1 0 0,-1-1 0,1 1 0,-1 0 0,1-1 0,-1 1 0,0-1 0,1 1 1,-1 0-1,0-1 0,1 1 0,-1-1 0,1 0 0,11-29-2457,1-17-2951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5.773"/>
    </inkml:context>
    <inkml:brush xml:id="br0">
      <inkml:brushProperty name="width" value="0.05" units="cm"/>
      <inkml:brushProperty name="height" value="0.05" units="cm"/>
      <inkml:brushProperty name="color" value="#004F8B"/>
    </inkml:brush>
  </inkml:definitions>
  <inkml:trace contextRef="#ctx0" brushRef="#br0">1 0 9508,'20'4'3,"-5"-2"117,-3-1 48,1 1 0,0 0 0,-1 1-1,1 0 1,-1 1 0,0 1 0,0-1 0,-1 2-1,18 10 1,-8-1 100,-1 1 0,-1 1 0,33 35 1,-46-45-255,0 0 1,0 1 0,-1 0-1,0 0 1,0 0 0,-1 0-1,0 1 1,-1 0 0,0 0-1,0 0 1,-1 0 0,0 0-1,2 18 1,-5-24-43,1-1-1,-1 1 1,1 0 0,-1 0-1,0-1 1,0 1-1,0 0 1,0-1 0,-1 0-1,1 1 1,-1-1-1,1 1 1,-1-1 0,0 0-1,0 0 1,0 0-1,0 0 1,0-1 0,0 1-1,-1 0 1,1-1-1,0 0 1,-1 1 0,0-1-1,1 0 1,-1 0-1,1 0 1,-1-1 0,0 1-1,0-1 1,-2 1-1,-15 2 12,1-1 0,-1 0-1,-25-2 1,30 0-27,2 0-26,0-1-1,1 0 1,-1 0 0,1-1-1,-17-5 1,25 6-85,0-1 1,0 0-1,0 1 1,0-1 0,0 0-1,1-1 1,-1 1-1,1-1 1,-1 0-1,1 1 1,0-2 0,0 1-1,0 0 1,1 0-1,-1-1 1,1 0 0,-1 1-1,1-1 1,-1-5-1,-4-25-2521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6.213"/>
    </inkml:context>
    <inkml:brush xml:id="br0">
      <inkml:brushProperty name="width" value="0.05" units="cm"/>
      <inkml:brushProperty name="height" value="0.05" units="cm"/>
      <inkml:brushProperty name="color" value="#004F8B"/>
    </inkml:brush>
  </inkml:definitions>
  <inkml:trace contextRef="#ctx0" brushRef="#br0">45 185 6275,'0'0'2977,"21"0"-818,-9 0-1843,14 1-16,0-1 0,-1-2 0,1-1 0,42-10 0,-62 12-225,1-1-1,-1-1 1,0 1-1,-1-1 1,1 0 0,0-1-1,-1 1 1,0-1-1,9-8 1,-12 10-9,0 0 0,-1-1 0,1 1 1,-1-1-1,1 1 0,-1-1 0,0 0 0,0 1 1,0-1-1,0 0 0,0 0 0,-1 0 0,1 1 1,-1-1-1,0 0 0,0 0 0,0 0 1,0 0-1,0 0 0,-1 0 0,1 0 0,-1 0 1,-2-5-1,1 5-70,1-1-1,-1 1 1,-1 0 0,1-1 0,0 1 0,-1 0-1,1 0 1,-1 1 0,0-1 0,0 1 0,0-1-1,-1 1 1,1 0 0,0 0 0,-1 0 0,1 1-1,-1-1 1,0 1 0,1 0 0,-1 0 0,0 0 0,-5-1-1,-11-1-136,-1 1-1,-39 1 1,47 1 75,7 0 60,1 0 1,-1 1-1,0 0 1,0 0-1,1 1 1,-1-1-1,0 1 1,1 1-1,0-1 1,-1 1-1,1-1 1,0 2-1,0-1 1,1 0-1,-1 1 1,1 0-1,0 0 1,0 0-1,0 1 1,0 0-1,1-1 1,0 1-1,0 0 1,0 0-1,0 1 1,-2 7-1,2-6 26,1 1 0,0-1 0,0 0-1,1 1 1,0-1 0,0 1 0,1-1-1,0 1 1,0-1 0,1 1 0,0-1 0,0 1-1,1-1 1,-1 0 0,2 1 0,-1-1-1,1 0 1,0-1 0,1 1 0,6 9 0,-1-5 11,0 0 1,1-1-1,0-1 1,1 0-1,0 0 1,1-1-1,0-1 1,0 0-1,0 0 1,1-1 0,0-1-1,26 7 1,-17-6-72,0-1 1,0-2 0,0 0 0,0-1-1,1-2 1,-1 0 0,33-5 0,-46 4-127,-1-1-1,0 0 1,0 0 0,0-1 0,0 0 0,0-1 0,0 1-1,-1-2 1,0 1 0,0-1 0,0 0 0,0 0 0,-1-1 0,0 0-1,0 0 1,0 0 0,-1-1 0,0 0 0,-1 0 0,1 0-1,3-9 1,-1-2-395,0 1 0,-1-1 0,-1 0 0,-1-1 0,0 1 0,-1-1 0,-2 0-1,1-24 1,-2 13 3208,0 45-1919,0 6-273,-1-1 14,1-1 1,1 0-1,7 37 1,-6-50-623,-1-1 1,1 1 0,0-1-1,1 1 1,-1-1-1,1 0 1,0 0 0,1 0-1,-1 0 1,1 0-1,0-1 1,0 0-1,0 0 1,1 0 0,-1 0-1,1-1 1,7 5-1,22 7-2704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6.911"/>
    </inkml:context>
    <inkml:brush xml:id="br0">
      <inkml:brushProperty name="width" value="0.05" units="cm"/>
      <inkml:brushProperty name="height" value="0.05" units="cm"/>
      <inkml:brushProperty name="color" value="#004F8B"/>
    </inkml:brush>
  </inkml:definitions>
  <inkml:trace contextRef="#ctx0" brushRef="#br0">65 346 9764,'0'0'4651,"-8"-16"-4595,-3-10-30,1 1 0,0-2 0,-10-53 0,15-17-77,5 91 30,0 5-54,0 10-875,1 2 916,0 0 0,1 0 0,1 0-1,0 0 1,0-1 0,1 1 0,1-1 0,-1 0-1,2 0 1,10 16 0,-6-12 19,0-1 0,0 0 0,1-1 1,0 0-1,2-1 0,23 18 0,-29-24 13,1 0 0,0-1 0,0 0 0,0-1 0,0 1-1,1-1 1,0-1 0,16 3 0,-22-4-1,0-1 0,1 0 0,-1 0 0,0 0-1,1-1 1,-1 1 0,0-1 0,1 0 0,-1 0-1,0 0 1,0 0 0,0 0 0,0-1 0,0 1 0,0-1-1,0 0 1,0 0 0,-1 0 0,1 0 0,-1 0-1,1-1 1,-1 1 0,0-1 0,0 0 0,3-5 0,2-5-133,-1 0 0,0 0 0,-2-1 0,1 1 1,-1-1-1,3-28 0,-3 0 935,-2-47 855,-2 104-1129,0-2-546,1 0 0,0-1-1,0 1 1,1 0 0,1-1-1,0 0 1,10 24 0,-9-28 30,0-1 1,0 0-1,1 0 1,0 0-1,0 0 1,1-1-1,0 0 1,0 0-1,0 0 1,1-1-1,-1 0 1,2 0-1,9 4 1,-4-3-46,-1-1-1,2-1 1,-1 0 0,0-1 0,1 0 0,0-2-1,-1 1 1,1-1 0,0-1 0,0-1 0,0 0 0,-1 0-1,1-1 1,-1-1 0,1-1 0,-1 0 0,0 0-1,14-8 1,-18 8-34,0-1 0,0 0 0,-1 0 0,0-1 0,0 0 0,0-1 0,-1 0 0,0 0 0,0 0 0,-1-1 0,8-12 0,-10 14 65,0-2 0,-1 1 1,0 0-1,-1-1 0,1 1 0,-1-1 0,-1 0 0,0 0 0,0 1 0,0-1 0,-1 0 0,0 0 0,-1 0 1,1 0-1,-4-14 0,3 19 70,0 0 1,0 0 0,0 0-1,0 0 1,0 1-1,-1-1 1,1 0 0,-1 0-1,1 1 1,-1-1 0,0 1-1,0-1 1,0 1-1,-1 0 1,1 0 0,-1 0-1,1 0 1,-1 0 0,1 1-1,-1-1 1,0 1-1,0 0 1,0-1 0,0 1-1,0 1 1,0-1-1,0 0 1,0 1 0,0-1-1,0 1 1,0 0 0,-1 0-1,1 0 1,0 1-1,0-1 1,0 1 0,0 0-1,0 0 1,0 0 0,0 0-1,0 0 1,0 0-1,1 1 1,-1-1 0,0 1-1,1 0 1,-1 0 0,1 0-1,0 0 1,0 1-1,-2 1 1,-2 4-59,1 0-1,0 0 1,1 0-1,0 1 1,0-1-1,1 1 1,0 0-1,0 0 1,1 0 0,-2 13-1,4-17-122,0-1-1,-1 1 0,1-1 1,1 1-1,-1 0 1,1-1-1,0 1 1,0-1-1,0 0 0,0 1 1,1-1-1,0 0 1,0 0-1,0 0 0,0 0 1,1 0-1,-1 0 1,1 0-1,0-1 1,0 0-1,1 1 0,6 4 1,2-1-691,1 1 0,0-2 0,1 0 0,0 0 1,0-1-1,18 3 0,37 7-3323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7.333"/>
    </inkml:context>
    <inkml:brush xml:id="br0">
      <inkml:brushProperty name="width" value="0.05" units="cm"/>
      <inkml:brushProperty name="height" value="0.05" units="cm"/>
      <inkml:brushProperty name="color" value="#004F8B"/>
    </inkml:brush>
  </inkml:definitions>
  <inkml:trace contextRef="#ctx0" brushRef="#br0">309 156 7812,'0'0'4447,"1"-16"-2473,-2-52-784,0 65-1138,1 0 0,-1 1 0,0-1 0,1 0 0,-1 0 0,-1 0 0,1 0 0,0 1 0,-1-1 0,1 1 0,-1-1 0,0 1 0,0-1 0,0 1 0,0 0 0,0 0 0,0 0 0,-1 0 0,1 1 1,-1-1-1,1 0 0,-1 1 0,-3-2 0,-2 0-25,0 1 1,1 0 0,-1 0 0,0 0 0,0 1 0,-9 0-1,6 0-52,0 1 0,0 0 0,1 1 0,-1 0 0,0 0 0,0 1 0,1 1 0,-1 0 0,1 0-1,0 1 1,-10 5 0,15-6 21,1 0-1,-1 0 0,1 1 0,0-1 0,0 1 1,0 0-1,0 1 0,1-1 0,-1 0 0,1 1 1,0 0-1,1 0 0,-1 0 0,1 0 0,0 0 1,0 0-1,1 1 0,-1-1 0,1 0 0,1 1 1,-1-1-1,1 1 0,0 7 0,0-10-17,0-1 1,0 0-1,0 1 0,1-1 0,-1 0 0,1 1 1,0-1-1,-1 0 0,1 0 0,0 0 0,0 0 0,0 0 1,1 0-1,-1 0 0,0 0 0,1 0 0,0 0 1,-1-1-1,1 1 0,0-1 0,0 1 0,2 0 1,0 1-21,2 0 0,-1-1 0,0 0 1,0 0-1,1-1 0,-1 1 0,1-1 1,-1 0-1,8 0 0,-3 0-72,0-1-1,0-1 0,-1 1 1,1-1-1,0-1 1,0 0-1,-1 0 0,1-1 1,-1 0-1,16-8 1,-17 6-38,0-1 0,0 0-1,-1 0 1,0-1 0,0 1 0,-1-2 0,0 1 0,0-1 0,-1 0 0,0 0 0,5-11 0,-6 10 444,-1 1 0,0-1 0,-1 1-1,0-1 1,-1 0 0,0 0-1,0-14 807,-1 33-914,0 23-202,-1-21-97,0 1 0,2 0 0,-1-1 0,2 1 0,3 17 0,-4-26-71,1 0 0,0 1 0,0-1 0,0-1 0,0 1 0,0 0 0,1 0 0,0-1 0,0 0 0,0 1 0,0-1 0,0 0 0,1 0 0,-1-1-1,1 1 1,0-1 0,0 0 0,0 0 0,7 3 0,26 5-2479,0-9-729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8.257"/>
    </inkml:context>
    <inkml:brush xml:id="br0">
      <inkml:brushProperty name="width" value="0.05" units="cm"/>
      <inkml:brushProperty name="height" value="0.05" units="cm"/>
      <inkml:brushProperty name="color" value="#004F8B"/>
    </inkml:brush>
  </inkml:definitions>
  <inkml:trace contextRef="#ctx0" brushRef="#br0">31 0 8052,'0'0'3641,"-4"15"-3601,-6 43-18,2 0-1,1 93 0,6-121-79,2 32-1105,-1-62 1102,1 1 0,-1-1 0,1 1 0,-1-1 0,1 1 0,-1-1 0,1 0 0,-1 1 0,1-1 0,0 0 0,-1 1 0,1-1 0,-1 0 0,1 0 0,0 1 0,-1-1 0,1 0 0,0 0 0,-1 0 0,1 0 0,0 0 0,-1 0 0,1 0 0,0 0 0,0 0 0,-1 0 0,1-1 0,1 1 0,22-6-470,-9 0 171,4-3 227,1 1 0,1 1-1,-1 1 1,1 1 0,0 1 0,0 1 0,24-1 0,-38 4 185,6-1 446,1 1 0,-1 1 0,0 0-1,0 1 1,22 5 0,-32-5-369,0-1 0,1 0 0,-1 1-1,0 0 1,0-1 0,0 1 0,-1 1 0,1-1 0,0 0-1,-1 1 1,1-1 0,-1 1 0,0 0 0,0-1 0,0 1 0,0 0-1,-1 0 1,1 1 0,-1-1 0,0 0 0,1 0 0,-1 1-1,-1-1 1,1 1 0,-1-1 0,1 7 0,0-6-103,-1 0 0,0 0 0,0 0 1,0 0-1,0-1 0,0 1 0,-1 0 1,0 0-1,0 0 0,0 0 0,0 0 1,-1-1-1,1 1 0,-1-1 0,0 1 0,0-1 1,0 0-1,-5 6 0,2-5-41,0 0-1,-1-1 1,1 1-1,-1-1 1,0 0-1,0 0 1,0-1-1,0 0 1,0 0-1,-10 1 1,1 1-151,-1-1 0,1-1 1,-1 0-1,1-2 0,-1 1 0,1-2 1,-19-2-1,31 2 102,-1 1 0,0-1 0,1 0-1,-1 0 1,1 0 0,-1 0 0,1 0 0,0-1 0,0 0 0,-1 0 0,1 0 0,0 0 0,0 0-1,1 0 1,-1-1 0,1 1 0,-1-1 0,1 0 0,0 0 0,-1 0 0,2 0 0,-1 0 0,0 0-1,1-1 1,-1 1 0,1 0 0,0-1 0,0 1 0,0-1 0,1 0 0,-1 1 0,1-1 0,0 1-1,0-1 1,1-5 0,0 4-21,0 0-1,1-1 0,0 1 1,0 0-1,0 0 1,1 0-1,0 0 1,0 1-1,0-1 0,0 1 1,1 0-1,-1-1 1,1 2-1,0-1 0,1 0 1,-1 1-1,7-5 1,14-8-287,52-25 0,-64 35 279,63-30-199,-24 12-173,59-36-1,-92 48 1253,-1-1-1,-1-1 1,25-24 0,-42 37-653,0 1 0,0-1 0,1 1 0,-1-1 0,0 1 0,1-1 0,-1 1 0,0 0 0,1-1 0,-1 1 0,0 0-1,1-1 1,-1 1 0,1 0 0,-1 0 0,1-1 0,-1 1 0,1 0 0,-1 0 0,1 0 0,-1 0 0,1-1 0,-1 1 0,1 0 0,-1 0 0,1 0 0,-1 0 0,1 0 0,-1 0 0,1 0 0,-1 1 0,1-1 0,0 0 0,2 19 1445,-12 50-2367,4-35 1218,3-22-398,2-1 1,-1 1-1,2 0 1,-1 0-1,2 0 1,-1 0-1,2-1 0,5 17 1,-6-22-18,1-1-1,0 0 1,0 0 0,0 0-1,1 0 1,0-1 0,0 1-1,0-1 1,1 0 0,-1 0-1,1-1 1,0 1 0,0-1-1,0 0 1,0-1 0,0 1-1,1-1 1,11 4 0,7 0 6,1-1 1,-1 0 0,1-2-1,0-1 1,0-1-1,1-1 1,-1-1 0,49-9-1,-66 8-71,0 0 0,0-1 0,0 0 0,0-1 0,-1 0 0,1 0 0,-1-1 0,0 0-1,0 0 1,-1 0 0,1-1 0,5-6 0,-8 7 17,-1 1-1,1-1 1,-1 0-1,0 0 1,0 0 0,-1 0-1,1-1 1,-1 1-1,0 0 1,-1-1 0,1 0-1,-1 1 1,0-1-1,-1 0 1,1 0 0,-1 0-1,-1 1 1,0-9-1,0 12 55,0 0 0,0 0 0,0 0 0,0 0 0,0 0 0,0 0 0,-1 0 0,1 0 0,-1 0 0,0 0 0,1 1 0,-1-1 0,0 1 0,0 0 0,0-1 0,0 1 0,0 0-1,0 0 1,-1 0 0,1 0 0,0 0 0,0 1 0,-1-1 0,1 1 0,-1 0 0,1-1 0,0 1 0,-1 0 0,1 0 0,-4 1 0,-1-1 62,0 0-1,0 1 1,1-1 0,-1 2 0,0-1 0,0 1 0,1 0 0,-1 0 0,-10 5-1,11-3-11,0 1 0,1-1 0,0 1 0,0 0 0,0 0 0,0 0 0,1 0 0,0 1 0,0 0 0,1 0 0,-1 0 0,1 0 0,1 1 0,-1-1 0,1 1 0,0 0 0,0 0 0,0 6 0,1-7-35,1-1-1,0 0 1,0 1-1,0-1 1,1 0-1,0 1 1,-1-1-1,2 0 1,-1 0-1,1 0 1,0 0-1,0 0 1,0 0-1,1 0 1,-1-1-1,1 1 1,0-1-1,1 1 1,-1-1-1,1-1 1,0 1-1,0 0 1,8 5-1,1-1-36,2 0 0,-1-1 0,1-1 0,-1-1 0,2 0 0,-1 0 0,0-2 0,23 3 0,31-2-6758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19.807"/>
    </inkml:context>
    <inkml:brush xml:id="br0">
      <inkml:brushProperty name="width" value="0.05" units="cm"/>
      <inkml:brushProperty name="height" value="0.05" units="cm"/>
      <inkml:brushProperty name="color" value="#004F8B"/>
    </inkml:brush>
  </inkml:definitions>
  <inkml:trace contextRef="#ctx0" brushRef="#br0">210 163 4594,'0'0'5637,"17"1"-4842,9 0-628,60 0 576,-85 0-677,1-1 1,0 0-1,-1 0 1,1-1-1,-1 1 0,1 0 1,-1 0-1,0-1 0,1 1 1,-1-1-1,1 1 0,-1-1 1,0 0-1,1 0 1,-1 1-1,0-1 0,0 0 1,1 0-1,-1 0 0,0 0 1,0-1-1,0 1 0,0 0 1,0 0-1,-1 0 1,1-1-1,0 1 0,-1 0 1,1-1-1,-1 1 0,1-1 1,-1 1-1,1-1 0,-1 1 1,0-1-1,0 1 0,0-1 1,0 1-1,0-1 1,0 1-1,0-1 0,-1 1 1,1-1-1,0 1 0,-1-1 1,0-1-1,-1-3-22,0 1 0,0 0 0,0-1 0,-1 1 0,1 0 0,-1 0 0,0 1 0,-1-1 0,1 0 0,-1 1 0,-5-5 0,1 3-64,-1 0 0,-1 1 0,1 0 0,-1 1 0,1-1 0,-1 2 0,0-1 0,-1 2 0,-13-3 0,-7 1-145,-58 1-1,85 3 159,0 0-1,0 0 0,0 0 1,1 0-1,-1 1 0,0 0 1,0-1-1,1 2 0,-1-1 1,0 0-1,1 1 0,-1-1 1,1 1-1,0 0 0,-1 0 1,1 1-1,0-1 0,0 1 1,1-1-1,-1 1 0,0 0 1,1 0-1,0 0 0,-1 0 1,1 1-1,-2 4 0,0 3-8,1-1-1,0 1 0,1 0 0,1 0 1,-1-1-1,1 1 0,1 1 0,1 10 1,-1-18 18,0 1 0,1-1 0,0 0 1,-1 0-1,1 0 0,1-1 0,-1 1 0,0 0 1,1 0-1,0-1 0,0 1 0,0-1 0,0 1 1,1-1-1,-1 0 0,6 5 0,-2-3 7,0 0 1,0-1-1,0 0 0,1-1 0,-1 1 0,1-1 0,0-1 1,12 4-1,6 0 15,1-2 0,0-1 0,0 0 0,29-3 0,-41 1-32,1-2 0,-1 0 1,1 0-1,-1-2 0,0 0 1,17-5-1,-27 7 5,0-1-1,0 0 1,0 0 0,0 0-1,0 0 1,0-1 0,-1 0 0,1 1-1,-1-1 1,0 0 0,0-1-1,0 1 1,0-1 0,-1 1 0,1-1-1,-1 0 1,0 0 0,0 0-1,0 0 1,-1 0 0,1 0 0,-1 0-1,0-1 1,1-5 0,-2 4-16,2-4 67,0 0-1,-1-1 1,-1 1 0,0-1-1,0 1 1,-4-20 0,4 30-36,0 0 0,0 1 0,0-1 0,-1 0 0,1 0 0,0 1 0,0-1 1,0 0-1,0 0 0,-1 0 0,1 1 0,0-1 0,0 0 0,-1 0 0,1 0 0,0 0 1,0 0-1,0 1 0,-1-1 0,1 0 0,0 0 0,-1 0 0,1 0 0,0 0 1,0 0-1,-1 0 0,1 0 0,0 0 0,0 0 0,-1 0 0,1 0 0,0 0 0,0 0 1,-1 0-1,1 0 0,0-1 0,0 1 0,-1 0 0,1 0 0,0 0 0,0 0 1,-1 0-1,1-1 0,0 1 0,0 0 0,0 0 0,-1 0 0,1-1 0,0 1 0,0 0 1,-4 27-130,3-22 115,1 0 0,0 0 0,0 0 1,0 1-1,1-1 0,-1 0 0,1 0 0,1 0 0,-1 0 0,1 0 0,0 0 0,0 0 1,0-1-1,0 1 0,1-1 0,0 1 0,0-1 0,0 0 0,1 0 0,-1 0 0,1-1 0,0 1 1,0-1-1,0 0 0,0 0 0,1 0 0,-1-1 0,1 1 0,0-1 0,8 2 0,1 1-36,0-1 0,0 0 0,1-2 0,-1 1 0,1-2 0,-1 0-1,1-1 1,0 0 0,17-3 0,-30 2 3,1 1-1,0-1 1,-1 0 0,1 0 0,0 0-1,-1 0 1,1 0 0,-1 0-1,0-1 1,1 1 0,-1-1 0,0 0-1,0 0 1,0 0 0,0 0-1,0 0 1,0 0 0,-1 0 0,1-1-1,-1 1 1,0 0 0,1-1 0,-1 1-1,0-1 1,0 0 0,0-4-1,2-5-140,-1-1 0,-1 0-1,0 0 1,-2-18 0,1 14 140,-2 3 331,-1 19 93,2-2-377,1-1 0,-1 1-1,1 0 1,0 0-1,0 0 1,0 0 0,0 0-1,0 0 1,2 4-1,0-1-3,2 1 0,-1-1 0,1 0-1,0 0 1,0 0 0,1-1-1,-1 1 1,1-1 0,0 0 0,1 0-1,-1-1 1,1 0 0,0 0-1,0 0 1,1-1 0,-1 0 0,1 0-1,-1 0 1,11 2 0,4 1-54,0-1 0,0-1 0,1 0 0,-1-2 1,26 0-1,-41-2-8,-1 0 0,1 0 0,-1-1 1,1 0-1,-1 0 0,0 0 0,1 0 1,-1-1-1,0 0 0,0 0 0,0 0 0,0-1 1,0 0-1,-1 0 0,1 0 0,-1 0 1,0-1-1,0 0 0,0 1 0,0-2 1,0 1-1,-1 0 0,0-1 0,0 1 0,0-1 1,-1 0-1,0 0 0,1 0 0,-2 0 1,1-1-1,-1 1 0,1 0 0,-1-7 1,2-56 283,-4 103 1404,0-22-1363,0 1 1,1-1 0,1 0-1,1 1 1,4 21 0,-5-30-317,1-1 0,0 0 1,0 1-1,0-1 0,1 0 1,-1 0-1,1 0 0,0 0 0,0-1 1,1 1-1,-1-1 0,1 0 1,-1 0-1,1 0 0,0 0 1,0-1-1,0 0 0,1 1 0,-1-1 1,9 2-1,-3-1-619,0-1 0,0 0-1,0-1 1,0 0 0,15-1 0,9 0-3649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20.183"/>
    </inkml:context>
    <inkml:brush xml:id="br0">
      <inkml:brushProperty name="width" value="0.05" units="cm"/>
      <inkml:brushProperty name="height" value="0.05" units="cm"/>
      <inkml:brushProperty name="color" value="#004F8B"/>
    </inkml:brush>
  </inkml:definitions>
  <inkml:trace contextRef="#ctx0" brushRef="#br0">1 0 2993,'0'0'12662,"10"108"-11829,9-72-209,6-3-64,4-5-384,0-2-160,-2-7-16,-3-6-672,-1-4-417,0-5-1152,4-4-944,0 0-1393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20.515"/>
    </inkml:context>
    <inkml:brush xml:id="br0">
      <inkml:brushProperty name="width" value="0.05" units="cm"/>
      <inkml:brushProperty name="height" value="0.05" units="cm"/>
      <inkml:brushProperty name="color" value="#004F8B"/>
    </inkml:brush>
  </inkml:definitions>
  <inkml:trace contextRef="#ctx0" brushRef="#br0">341 0 5683,'0'0'4642,"-154"56"-4514,102-30 2017,5 4-657,10 0-1215,10 0-273,8 0-401,15-2-1023,4-6-1378,2-7-1407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22.453"/>
    </inkml:context>
    <inkml:brush xml:id="br0">
      <inkml:brushProperty name="width" value="0.05" units="cm"/>
      <inkml:brushProperty name="height" value="0.05" units="cm"/>
      <inkml:brushProperty name="color" value="#004F8B"/>
    </inkml:brush>
  </inkml:definitions>
  <inkml:trace contextRef="#ctx0" brushRef="#br0">319 1 10053,'0'0'2481,"-109"56"-2513,65-19 32,-2 8-64,1-1-929,4-1-1280,7-9-1729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5.756"/>
    </inkml:context>
    <inkml:brush xml:id="br0">
      <inkml:brushProperty name="width" value="0.05" units="cm"/>
      <inkml:brushProperty name="height" value="0.05" units="cm"/>
      <inkml:brushProperty name="color" value="#F6630D"/>
    </inkml:brush>
  </inkml:definitions>
  <inkml:trace contextRef="#ctx0" brushRef="#br0">0 0 6211,'4'28'480,"50"377"6377,-44-329-5963,21 133 705,-22-167-1446,2 0 1,27 72-1,-38-114-181,0 0 1,0 0 0,1 0-1,-1 0 1,0 0-1,0-1 1,0 1-1,0 0 1,0 0 0,0 0-1,0 0 1,0 0-1,0 0 1,0 0-1,0 0 1,0 0 0,1 0-1,-1 0 1,0 0-1,0 0 1,0 0-1,0 0 1,0 0 0,0 0-1,0 0 1,0 0-1,1 0 1,-1 0 0,0 0-1,0 0 1,0 0-1,0 0 1,0 0-1,0 0 1,0 0 0,0 0-1,0 0 1,1 0-1,-1 0 1,0 0-1,0 0 1,0 0 0,0 0-1,0 0 1,0 0-1,0 1 1,0-1-1,0 0 1,0 0 0,0 0-1,0 0 1,1 0-1,-1 0 1,0 0-1,0 0 1,0 0 0,0 0-1,0 1 1,0-1-1,0 0 1,2-16-672,0-22-718,-1-8-1119,0 14 945,-1-1 0,-6-35-1,-13-6-1793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20.839"/>
    </inkml:context>
    <inkml:brush xml:id="br0">
      <inkml:brushProperty name="width" value="0.05" units="cm"/>
      <inkml:brushProperty name="height" value="0.05" units="cm"/>
      <inkml:brushProperty name="color" value="#004F8B"/>
    </inkml:brush>
  </inkml:definitions>
  <inkml:trace contextRef="#ctx0" brushRef="#br0">96 1 9556,'0'0'625,"-2"97"415,-11-38-352,-1 7-15,-1-3 351,1-5-528,1-10-287,7-9-129,2-11-80,4-9-273,-2-8-687,-11-29-10421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21.184"/>
    </inkml:context>
    <inkml:brush xml:id="br0">
      <inkml:brushProperty name="width" value="0.05" units="cm"/>
      <inkml:brushProperty name="height" value="0.05" units="cm"/>
      <inkml:brushProperty name="color" value="#004F8B"/>
    </inkml:brush>
  </inkml:definitions>
  <inkml:trace contextRef="#ctx0" brushRef="#br0">0 333 5186,'0'0'3559,"20"-1"-2150,330 0-163,-341 1-1281,0 0 0,1-1 0,-1 0 0,0-1 0,0 0 0,0 0 0,-1-1 0,1 0 0,0 0 0,-1-1 0,0-1 0,0 1 0,0-1 0,-1 0 0,1-1 0,-1 0 0,0 0 0,-1 0 0,0-1 0,0 0 0,0 0 0,9-16 0,-7 6 226,1 0 1,-2-1-1,-1 0 1,0-1 0,-1 1-1,-1-1 1,0 0-1,-2 0 1,0 0-1,-2-20 737,-7 64-413,-12 24 18,2 1 0,3 0 0,1 1-1,3 0 1,3 1 0,-3 70 0,10-111-311,2 14-1427,-1-24 1064,0 0-1,-1-1 1,1 1-1,0 0 1,-1-1-1,1 1 1,0-1-1,-1 1 1,1-1-1,0 0 1,0 1-1,0-1 1,0 0 0,-1 1-1,1-1 1,0 0-1,0 0 1,0 0-1,0 0 1,0 0-1,0 0 1,0 0-1,-1 0 1,1 0-1,0 0 1,1-1 0,17-5-2973,3-15-1723</inkml:trace>
  <inkml:trace contextRef="#ctx0" brushRef="#br0" timeOffset="1">862 116 6931,'0'0'8852,"106"-1"-7523,-50 1-593,0 0-496,-1 0 80,-5 0-224,-6 0-96,-9 0-128,-8 0-1040,-6 0-721,-5 0-480,-6-6-1057,-3-11-1600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21.527"/>
    </inkml:context>
    <inkml:brush xml:id="br0">
      <inkml:brushProperty name="width" value="0.05" units="cm"/>
      <inkml:brushProperty name="height" value="0.05" units="cm"/>
      <inkml:brushProperty name="color" value="#004F8B"/>
    </inkml:brush>
  </inkml:definitions>
  <inkml:trace contextRef="#ctx0" brushRef="#br0">154 1 6515,'0'0'3586,"-81"151"-993,61-84-1040,3 0-993,5-4-224,3-3-336,5-8-128,0-5-1457,-2-14-2673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1.717"/>
    </inkml:context>
    <inkml:brush xml:id="br0">
      <inkml:brushProperty name="width" value="0.05" units="cm"/>
      <inkml:brushProperty name="height" value="0.05" units="cm"/>
      <inkml:brushProperty name="color" value="#004F8B"/>
    </inkml:brush>
  </inkml:definitions>
  <inkml:trace contextRef="#ctx0" brushRef="#br0">1 0 2465,'1'0'10776,"14"2"-10192,244 2 1993,6 1-3817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2.092"/>
    </inkml:context>
    <inkml:brush xml:id="br0">
      <inkml:brushProperty name="width" value="0.05" units="cm"/>
      <inkml:brushProperty name="height" value="0.05" units="cm"/>
      <inkml:brushProperty name="color" value="#004F8B"/>
    </inkml:brush>
  </inkml:definitions>
  <inkml:trace contextRef="#ctx0" brushRef="#br0">0 1 3554,'0'0'4591,"3"1"-4103,5 4-26,-1-2 0,2 1-1,-1-1 1,0 0 0,0-1-1,1 0 1,-1 0 0,15 1 0,80 0 1504,-68-2-1405,12 0-535,34 1 961,-26-2-9726,-44 0 2734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2.610"/>
    </inkml:context>
    <inkml:brush xml:id="br0">
      <inkml:brushProperty name="width" value="0.05" units="cm"/>
      <inkml:brushProperty name="height" value="0.05" units="cm"/>
      <inkml:brushProperty name="color" value="#004F8B"/>
    </inkml:brush>
  </inkml:definitions>
  <inkml:trace contextRef="#ctx0" brushRef="#br0">1 0 7860,'0'0'2422,"12"2"-2249,56 12 706,-1 3-1,-1 3 0,0 3 1,62 32-1,-127-55-889,1 1-1,-1 0 1,0 0 0,0-1 0,0 1 0,0 0 0,-1 0 0,1 0-1,0 0 1,0 0 0,0 1 0,-1-1 0,1 0 0,-1 0-1,1 0 1,-1 1 0,1-1 0,-1 0 0,0 0 0,1 1 0,-1-1-1,0 0 1,0 1 0,0-1 0,0 0 0,0 1 0,-1-1-1,1 0 1,0 1 0,-1-1 0,1 0 0,0 0 0,-1 1-1,0-1 1,1 0 0,-1 0 0,0 0 0,-1 2 0,-3 6 3,0-1 1,-1-1-1,0 1 1,-8 7 0,-9 9 143,-2-1 0,0-2 0,-2 0 0,0-2 0,-52 27 0,71-38-6136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4.108"/>
    </inkml:context>
    <inkml:brush xml:id="br0">
      <inkml:brushProperty name="width" value="0.05" units="cm"/>
      <inkml:brushProperty name="height" value="0.05" units="cm"/>
      <inkml:brushProperty name="color" value="#004F8B"/>
    </inkml:brush>
  </inkml:definitions>
  <inkml:trace contextRef="#ctx0" brushRef="#br0">304 1 4738,'0'0'1620,"1"9"-1468,8 248 3089,-30-261-3486,-13-8-304,15 4 448,1 1-1,-1 1 1,0 1-1,0 0 0,0 2 1,-34-3-1,48 6 123,-1 0 90,-1 0 0,1 0 0,-1 0 0,1 1 0,-1 0 0,1 0-1,-10 4 1,14-4-78,0 0 0,1 0 1,-1 1-1,0-1 0,0 1 0,1-1 0,-1 1 0,1 0 0,0-1 0,-1 1 0,1 0 0,0 0 0,0 0 0,0 0 0,0 0 0,0 0 1,1 0-1,-1 1 0,1-1 0,-1 0 0,1 0 0,0 1 0,0-1 0,0 0 0,0 0 0,1 3 0,-1 0 30,0-1 0,0 1-1,1 0 1,-1 0 0,1-1-1,1 1 1,-1 0 0,1-1-1,-1 1 1,1-1 0,1 0 0,-1 0-1,1 0 1,-1 0 0,4 4-1,1-1 70,-1-1 0,1-1 0,0 1-1,0-1 1,1-1 0,-1 1-1,14 5 1,3-1-10,0-1 0,1-1-1,0-1 1,0-1-1,0-1 1,1-1 0,0-2-1,-1 0 1,28-4 0,-47 3-181,-1-1 0,1 1 0,0-1 0,-1-1 0,1 1 0,-1-1 0,1 0 0,-1 0 0,0-1 0,1 1 0,-1-1 0,-1 0 0,1-1 0,0 1 0,-1-1-1,0 0 1,0 0 0,0 0 0,0-1 0,0 1 0,-1-1 0,0 0 0,0 0 0,-1 0 0,1 0 0,-1-1 0,0 1 0,0-1 0,-1 1 0,0-1 0,0 0 0,1-9 977,-3 18-898,0-1 1,1 1-1,-1 0 1,1 0 0,-1-1-1,1 1 1,0 0 0,0 0-1,0 0 1,1-1-1,-1 1 1,1 0 0,-1 0-1,1-1 1,0 1-1,0-1 1,0 1 0,0 0-1,1-1 1,1 3 0,0 0 75,0 0 1,1 0-1,-1 0 1,1-1-1,0 1 1,1-1-1,-1 0 1,7 4 0,2-1 34,1-2 1,0 1-1,0-2 1,0 0-1,1 0 1,-1-2-1,1 1 1,0-2 0,0 0-1,-1-1 1,1 0-1,22-4 1,-33 3-155,0 0 0,0 0 0,0 0 0,0-1 1,0 1-1,0-1 0,0 0 0,-1 0 0,1 0 0,-1-1 1,1 1-1,-1-1 0,0 0 0,0 0 0,0 0 0,0 0 1,-1 0-1,1-1 0,-1 1 0,0-1 0,0 0 0,0 1 1,-1-1-1,1 0 0,-1 0 0,2-7 0,-2 5-67,0 0-1,0 0 1,-1 0-1,0 0 1,0-1-1,0 1 0,-1 0 1,0 0-1,0 0 1,0 0-1,-1 0 1,0 0-1,0 0 1,0 0-1,-1 1 0,0-1 1,-5-6-1,0 1 13,-1 1 0,-1 0 0,0 0 0,0 1 1,-14-10-1,18 15 168,-1 0 1,1 0 0,0 0 0,-1 1-1,0 0 1,0 1 0,0 0 0,0 0 0,0 0-1,0 1 1,-13-1 0,20 2 61,2 2-211,10 11 97,0-1-1,1-1 1,0 0-1,0-1 1,2 0-1,-1-1 1,1-1-1,28 12 1,22 13 57,-3 6 34,-2 0-953,-19-17-3086,-33-19 1002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4.467"/>
    </inkml:context>
    <inkml:brush xml:id="br0">
      <inkml:brushProperty name="width" value="0.05" units="cm"/>
      <inkml:brushProperty name="height" value="0.05" units="cm"/>
      <inkml:brushProperty name="color" value="#004F8B"/>
    </inkml:brush>
  </inkml:definitions>
  <inkml:trace contextRef="#ctx0" brushRef="#br0">0 221 4226,'0'0'1072,"96"-118"-1744,-63 94-2273</inkml:trace>
  <inkml:trace contextRef="#ctx0" brushRef="#br0" timeOffset="1">259 1 3570,'0'0'6130,"6"101"-3456,-6-49-1090,0 2-191,2 0-336,1-4-369,1-7-240,4-6-432,2-9-32,-1-7-16,-1-8-848,-6-6-289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4.817"/>
    </inkml:context>
    <inkml:brush xml:id="br0">
      <inkml:brushProperty name="width" value="0.05" units="cm"/>
      <inkml:brushProperty name="height" value="0.05" units="cm"/>
      <inkml:brushProperty name="color" value="#004F8B"/>
    </inkml:brush>
  </inkml:definitions>
  <inkml:trace contextRef="#ctx0" brushRef="#br0">0 0 7828,'0'0'8644,"147"21"-7908,-89-19-304,2-2-272,-2 0-48,-8 0-112,-13 0-656,-10 0-641,-12 0-1216,-11 2-768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7.494"/>
    </inkml:context>
    <inkml:brush xml:id="br0">
      <inkml:brushProperty name="width" value="0.05" units="cm"/>
      <inkml:brushProperty name="height" value="0.05" units="cm"/>
      <inkml:brushProperty name="color" value="#004F8B"/>
    </inkml:brush>
  </inkml:definitions>
  <inkml:trace contextRef="#ctx0" brushRef="#br0">263 145 3073,'0'0'5824,"2"-16"-5399,6-51-39,-7 66-348,-1-1-1,0 0 0,0 0 1,0 0-1,0 0 0,0 0 1,0 0-1,-1 0 0,1 0 1,-1 0-1,1 0 0,-1 1 1,0-1-1,1 0 0,-1 0 1,0 1-1,0-1 0,0 0 1,-1 1-1,1-1 0,0 1 1,0 0-1,-1-1 0,1 1 1,-1 0-1,1 0 0,-1 0 1,0 0-1,0 0 0,-2-1 1,-2 0-54,0 0 1,-1 0 0,1 1 0,-1 0 0,1 0-1,-9 0 1,10 1 29,-11-1-10,-64 0-211,74 1 194,1 1 0,-1 0 0,1 0 1,-1 0-1,1 0 0,0 1 0,0 0 0,0 0 0,0 0 0,0 1 0,-8 5 0,11-6 11,1-1-1,-1 0 1,1 1-1,-1-1 0,1 1 1,0 0-1,-1 0 0,1-1 1,0 1-1,0 0 0,0 0 1,1 0-1,-1 0 1,0 0-1,1 0 0,-1 0 1,1 0-1,0 0 0,0 0 1,0 4-1,0-2 11,1 0-1,0 0 0,0 0 1,1 0-1,-1 0 0,1 0 1,-1-1-1,1 1 1,5 6-1,3 3 122,0-1 0,1 0 0,1-1 1,14 12-1,46 29 729,16 15-393,-86-66-510,-1 0 0,0 0 0,1 0-1,-1 1 1,0-1 0,1 0 0,-1 1 0,0-1 0,0 1 0,0-1 0,0 1-1,-1-1 1,1 1 0,0 0 0,-1 0 0,1-1 0,0 3 0,-1-3 18,-1 0 1,1 0 0,0-1 0,-1 1 0,1 0-1,-1-1 1,1 1 0,0 0 0,-1-1-1,1 1 1,-1-1 0,0 1 0,1 0 0,-1-1-1,0 0 1,1 1 0,-1-1 0,0 1 0,1-1-1,-1 0 1,0 1 0,0-1 0,1 0-1,-1 0 1,0 0 0,-1 1 0,-10 0-119,0 1 0,0-2 1,-23-1-1,18 1 328,-23-7 185,40 7-335,-1 1-1,0-1 1,1-1 0,-1 1 0,0 0-1,1 0 1,-1 0 0,0 0 0,1 0-1,-1-1 1,1 1 0,-1 0 0,0 0-1,1-1 1,-1 1 0,1 0 0,-1-1-1,1 1 1,-1-1 0,1 1 0,0-1-1,-1 1 1,1-1 0,-1 1 0,1-1 0,0 1-1,-1-1 1,1 1 0,0-1 0,0 0-1,0 1 1,-1-1 0,1 1 0,0-1-1,0 0 1,0 1 0,0-1 0,0 0-1,0 1 1,0-1 0,0 1 0,0-1-1,0 0 1,1 1 0,-1-1 0,0 0 0,0 1-1,0-1 1,1 1 0,-1-1 0,0 1-1,1-1 1,-1 1 0,1-1 0,-1 1-1,1-1 1,-1 1 0,0-1 0,1 1-1,0 0 1,0-1 0,5-3 3,-1 0 0,1 1 0,0 0-1,0 0 1,0 0 0,1 1 0,-1 0 0,1 0 0,9-1 0,71-8-137,-59 8 99,90-7 9,-61 7 119,0-3 0,67-16-1,-121 21-81,0 1 0,-1-1 1,1 1-1,0-1 0,-1 0 0,1 0 0,0 0 0,-1-1 0,0 1 0,1-1 0,-1 1 1,0-1-1,1 0 0,-1 0 0,0 0 0,-1 0 0,1 0 0,0 0 0,0 0 1,-1-1-1,1 1 0,-1 0 0,0-1 0,0 0 0,0 1 0,0-1 0,0 0 0,-1 1 1,1-1-1,-1 0 0,0 0 0,1 0 0,-1 1 0,0-1 0,-1 0 0,1 0 1,-1 1-1,1-1 0,-1 0 0,-1-4 0,-1 4-114,0 0 0,1 0 0,-1 0 1,0 1-1,0-1 0,0 1 0,-1 0 0,1 0 0,0 0 1,-1 0-1,1 1 0,-1 0 0,0-1 0,0 1 0,1 0 0,-1 1 1,0-1-1,-6 0 0,5 1 18,1-1 0,0 1 0,-1-1 0,1 1 0,0 0 0,-1 1 0,1-1 0,0 1 0,-1 0 0,1 0 0,0 0-1,0 1 1,0-1 0,0 1 0,0 0 0,-5 3 0,8-3 36,-1 1-1,0 0 0,1 0 0,-1 0 1,1 0-1,0 0 0,0 0 0,0 1 0,0-1 1,1 0-1,-1 0 0,1 1 0,0-1 1,0 0-1,0 1 0,0-1 0,1 0 1,-1 0-1,2 6 0,0-1 22,1 0-1,-1 0 0,1 0 1,0-1-1,1 1 1,7 11-1,71 88 117,41 61 178,-107-143-219,-1 1 0,-1 1 0,-1 1-1,16 49 1,-23-32-15,-5-35 372,-1-21 1142,-4-19-1836,0 0-1,-12-40 0,7 35-372,-5-44 0,13 63 443,-3-12-163,2 1 0,1-1 1,1 0-1,7-49 0,-7 71 369,1 1-1,1-1 1,-1 0-1,1 1 1,0 0 0,0-1-1,1 1 1,0 0-1,-1 0 1,2 0-1,-1 0 1,1 1-1,-1-1 1,1 1 0,0 0-1,1 0 1,-1 0-1,1 1 1,0-1-1,0 1 1,0 1 0,0-1-1,0 0 1,0 1-1,1 0 1,-1 1-1,1-1 1,0 1-1,6-1 1,2 0 193,1 1 1,-1 0-1,0 1 1,1 1-1,-1 0 0,0 1 1,19 4-1,-29-5-197,0 0-1,0 1 0,0-1 1,0 1-1,-1 0 1,1 0-1,-1 0 0,1 0 1,-1 1-1,0-1 1,0 1-1,0 0 1,0 0-1,0 0 0,0 0 1,-1 1-1,0-1 1,0 1-1,0-1 0,0 1 1,0 0-1,-1 0 1,0 0-1,1 0 1,-1 0-1,-1 0 0,1 0 1,-1 0-1,1 8 1,-1-9-22,-1-1 1,1 1-1,0-1 1,-1 0-1,1 1 1,-1-1-1,1 0 1,-1 0 0,0 1-1,0-1 1,0 0-1,-1 0 1,1 0-1,0 0 1,-1 0-1,1 0 1,-1-1 0,-3 4-1,1-2 9,-1 0 0,1 0 0,-1-1-1,1 0 1,-1 0 0,0 0 0,0 0 0,-8 1-1,0 0-336,0-2 0,0 1 0,0-2 0,0 0 0,0 0 0,-19-4 0,31 4 240,1 0 1,-1 0 0,1 0-1,-1 0 1,0-1-1,1 1 1,-1 0-1,1 0 1,-1-1 0,1 1-1,-1 0 1,1-1-1,-1 1 1,1-1 0,-1 1-1,1 0 1,-1-1-1,1 1 1,0-1-1,-1 1 1,1-1 0,0 0-1,0 1 1,-1-1-1,1 1 1,0-1 0,0 0-1,0 1 1,0-1-1,0 1 1,-1-1-1,1 0 1,0 1 0,0-1-1,1 1 1,-1-1-1,0 0 1,0 1 0,0-1-1,1 0 1,2-16-3396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6.087"/>
    </inkml:context>
    <inkml:brush xml:id="br0">
      <inkml:brushProperty name="width" value="0.05" units="cm"/>
      <inkml:brushProperty name="height" value="0.05" units="cm"/>
      <inkml:brushProperty name="color" value="#F6630D"/>
    </inkml:brush>
  </inkml:definitions>
  <inkml:trace contextRef="#ctx0" brushRef="#br0">1 75 3201,'0'0'6478,"24"-13"-5099,81-38-39,-99 49-1237,-1 0 1,1 0 0,0 1-1,0 0 1,0 0 0,1 0-1,-1 1 1,0 0 0,0 0-1,0 0 1,0 1 0,0 0-1,0 0 1,0 1 0,0 0 0,0 0-1,0 0 1,-1 0 0,1 1-1,-1 0 1,6 4 0,-1 0 33,-1 0 1,-1 1 0,1 0 0,-1 1 0,-1-1 0,0 1 0,0 1-1,10 16 1,-14-20-93,0 0 0,0 0 0,0 1 0,-1-1 0,0 0 0,0 1 0,-1-1 0,0 1 0,0 0 0,0-1 0,-1 1-1,0 0 1,0 0 0,-2 12 0,0-14-35,0 0-1,0 0 0,0 0 1,0 0-1,-1-1 0,0 1 0,0-1 1,0 1-1,0-1 0,-1 0 1,1-1-1,-1 1 0,0 0 1,0-1-1,-1 0 0,1 0 1,-1 0-1,-8 3 0,-5 1-218,-1 0 0,0-2 0,0 0 0,0-2 0,0 0 0,-1-1 0,1 0 0,-40-4 0,58 2 66,0 1 0,0-1-1,0 0 1,-1 0-1,1-1 1,0 1 0,0 0-1,0 0 1,0 0-1,0-1 1,0 1 0,-1 0-1,1-1 1,0 1-1,0-1 1,0 0 0,0 1-1,0-1 1,1 0 0,-1 1-1,0-1 1,0 0-1,0 0 1,1 0 0,-1 0-1,0 0 1,1 0-1,-1 0 1,1 0 0,-1 0-1,1 0 1,-1 0-1,1 0 1,0 0 0,0-1-1,-1 1 1,1 0-1,0 0 1,0 0 0,0 0-1,0 0 1,0-1-1,1 1 1,-1 0 0,0 0-1,0 0 1,2-2-1,8-17-4308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8.417"/>
    </inkml:context>
    <inkml:brush xml:id="br0">
      <inkml:brushProperty name="width" value="0.05" units="cm"/>
      <inkml:brushProperty name="height" value="0.05" units="cm"/>
      <inkml:brushProperty name="color" value="#004F8B"/>
    </inkml:brush>
  </inkml:definitions>
  <inkml:trace contextRef="#ctx0" brushRef="#br0">276 133 8740,'0'0'5280,"-7"-11"-4354,-26-32-772,29 39-148,-1 0 0,0 1-1,0 0 1,0 0 0,0 0 0,-1 1-1,1 0 1,-1 0 0,0 0 0,1 1-1,-1 0 1,0 0 0,0 0-1,0 1 1,0-1 0,0 2 0,-7 0-1,-2-1-1,-4-1 2,11 0 4,0 0 1,0 1 0,0 1 0,0-1 0,-15 4 0,22-3-10,-1-1 1,0 1-1,0 0 1,0 0-1,1 0 1,-1 0-1,0 0 1,1 0-1,-1 0 1,1 1-1,0-1 1,-1 1-1,1-1 1,0 1-1,0-1 1,0 1 0,0 0-1,0-1 1,0 1-1,0 0 1,0 0-1,1 0 1,-1 0-1,1 0 1,0 0-1,-1-1 1,1 1-1,0 4 1,0-1-4,0 0 1,0-1 0,0 1 0,0 0-1,1-1 1,0 1 0,0 0 0,0-1 0,1 1-1,-1-1 1,1 1 0,0-1 0,0 0-1,1 0 1,-1 0 0,1 0 0,3 4-1,0-3-22,0 0-1,0-1 0,0 1 1,1-1-1,-1 0 0,1-1 1,0 1-1,0-2 1,0 1-1,8 1 0,-3-1-107,-1 0-1,1-1 0,-1-1 1,1 0-1,0-1 0,21-2 1,-30 1 102,0 0 1,-1 0-1,1 0 0,-1 0 1,1-1-1,-1 1 1,0-1-1,1 0 0,-1 0 1,0 0-1,0 0 0,0 0 1,-1 0-1,1 0 1,0-1-1,-1 1 0,0 0 1,1-1-1,-1 1 1,1-4-1,20-58-902,-20 57 845,1-5 260,0-1 0,-1 0 0,0 1 0,-1-24 1147,3 74-1270,-2-30-24,0-1-1,1 0 0,0 0 0,0 0 1,0 0-1,1 0 0,0-1 0,0 1 1,0-1-1,1 0 0,0 0 0,1-1 1,-1 0-1,1 0 0,0 0 0,0 0 1,0-1-1,1 0 0,0 0 0,0-1 1,7 3-1,6 1-151,0-2 0,0 0 0,0-1 0,1-1 1,-1-1-1,34-1 0,-50-1 33,0 0 0,0-1 0,0 1 0,0-1 0,0 0 0,0-1 0,0 1 0,-1 0 0,1-1 0,0 0 0,-1 0 0,1 0 0,-1-1 0,0 1 0,0-1 0,0 1 0,0-1 0,0 0 0,-1 0 0,1-1 0,-1 1 0,0 0-1,0-1 1,0 1 0,0-1 0,-1 0 0,1 0 0,-1 1 0,0-1 0,1-5 0,2-12 360,0-1-1,-2 1 0,0-1 0,-2-25 1772,-2 51-2006,0 1 1,0 0-1,0 0 1,1 0-1,0-1 1,0 1-1,-1 8 1,2-11 19,-2 3-22,1-1 0,1 0 1,-1 0-1,1 1 0,0-1 1,0 0-1,0 1 0,0-1 1,1 0-1,0 1 0,0-1 1,0 0-1,0 0 0,1 0 1,-1 0-1,1 0 0,0 0 1,0 0-1,5 6 0,-2-6-5,0 0-1,0 0 1,0 0-1,1 0 1,0-1 0,0 0-1,0 0 1,0-1-1,0 1 1,0-1-1,1-1 1,8 2-1,9 2-30,0-1-1,0-1 0,0-1 0,44-3 0,-61 1-50,0-1 1,0 0 0,-1 0 0,1 0-1,0-1 1,0 0 0,-1 0 0,1 0-1,-1-1 1,1 0 0,-1-1-1,0 1 1,0-1 0,-1 0 0,1-1-1,-1 1 1,0-1 0,0 0-1,-1 0 1,8-11 0,-9 11 65,-1 1 0,-1 0 0,1-1 0,0 1 0,-1-1 0,0 1 0,0-1 0,0 0 0,-1 1 0,0-1 1,0 0-1,0 1 0,0-1 0,-1 0 0,1 0 0,-1 1 0,-2-6 0,2 8 58,0-1 0,-1 0 0,1 1 0,0 0 1,-1-1-1,0 1 0,0 0 0,1 0 0,-1 0 0,0 0 1,-1 0-1,1 0 0,0 1 0,-1-1 0,1 1 0,0-1 0,-1 1 1,0 0-1,1 0 0,-1 0 0,0 0 0,1 1 0,-1-1 0,0 1 1,0 0-1,0-1 0,1 1 0,-6 1 0,4-1-19,1 1-1,-1 0 1,1 0 0,0 0-1,0 0 1,-1 0-1,1 1 1,0-1 0,0 1-1,1 0 1,-1 0-1,0 0 1,0 0 0,1 1-1,-1-1 1,1 0-1,0 1 1,0 0 0,0 0-1,0 0 1,0 0-1,1 0 1,-1 0 0,1 0-1,0 0 1,0 0-1,-1 7 1,1-6-201,0 0 0,0 0 0,0 0 0,1 0 0,0 0 0,0 1 0,0-1-1,0 0 1,1 0 0,-1 0 0,1 0 0,0 0 0,1 0 0,-1 0 0,1 0 0,-1 0 0,1 0 0,0 0 0,0-1 0,1 1 0,-1-1 0,4 4 0,5 2-1342,1-1 0,0 0 1,22 11-1,2-3-2547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8.772"/>
    </inkml:context>
    <inkml:brush xml:id="br0">
      <inkml:brushProperty name="width" value="0.05" units="cm"/>
      <inkml:brushProperty name="height" value="0.05" units="cm"/>
      <inkml:brushProperty name="color" value="#004F8B"/>
    </inkml:brush>
  </inkml:definitions>
  <inkml:trace contextRef="#ctx0" brushRef="#br0">0 206 4002,'0'0'9124,"75"-110"-7123,-40 87-512,11 3-481,5 1 129,9 4-161,0 6-512,-4 1-304,-6 7-160,-11 1-880,-10 0-1041,-16 0-1408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39.131"/>
    </inkml:context>
    <inkml:brush xml:id="br0">
      <inkml:brushProperty name="width" value="0.05" units="cm"/>
      <inkml:brushProperty name="height" value="0.05" units="cm"/>
      <inkml:brushProperty name="color" value="#004F8B"/>
    </inkml:brush>
  </inkml:definitions>
  <inkml:trace contextRef="#ctx0" brushRef="#br0">462 0 11973,'0'0'0,"-126"4"0,57 13 257,1 5 575,6 2-832,4 4-1617,12-2-608,13-3-1168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0.556"/>
    </inkml:context>
    <inkml:brush xml:id="br0">
      <inkml:brushProperty name="width" value="0.05" units="cm"/>
      <inkml:brushProperty name="height" value="0.05" units="cm"/>
      <inkml:brushProperty name="color" value="#004F8B"/>
    </inkml:brush>
  </inkml:definitions>
  <inkml:trace contextRef="#ctx0" brushRef="#br0">0 558 7091,'0'0'974,"19"0"-582,12 0 285,0-2 1,0-2-1,0 0 0,-1-2 0,42-14 0,-47 11-482,0-1 0,-1-1-1,-1-2 1,0 0-1,-1-1 1,21-18-1,-33 23-60,0 0-1,-1 0 0,0-1 1,0-1-1,-1 1 0,-1-1 1,0-1-1,0 1 0,-1-1 0,-1 0 1,0-1-1,-1 1 0,6-26 1,3-61 58,-12 89-236,-1-1-1,0 1 1,0-1-1,-1 1 1,-1 0 0,0-1-1,-4-13 1,4 21 23,0 0 1,0 0 0,0 0-1,-1 0 1,1 0-1,-1 0 1,0 1 0,0-1-1,0 1 1,0 0-1,0 0 1,-1 0 0,1 0-1,0 0 1,-1 1-1,1 0 1,-1 0 0,0 0-1,0 0 1,1 0-1,-1 1 1,0-1 0,0 1-1,1 0 1,-8 1-1,1 0-16,1-1 1,-1 1-1,1 1 0,0 0 0,0 0 0,0 1 0,0 0 0,0 0 1,-11 7-1,12-4 34,0 0 1,0 0 0,1 1-1,0-1 1,1 2 0,-1-1-1,1 1 1,1 0-1,-1 0 1,1 1 0,1 0-1,0-1 1,-6 18 0,6-13 4,1 1 0,0 0 0,0 0 0,2-1-1,0 1 1,0 0 0,2 1 0,-1-1 0,4 15 0,-2-22-5,1 0-1,-1 0 0,1 1 1,1-2-1,-1 1 0,1 0 1,1-1-1,-1 0 0,1 0 1,0 0-1,0 0 0,1-1 0,-1 0 1,1 0-1,0 0 0,1-1 1,-1 0-1,1 0 0,0-1 1,11 5-1,8 2-31,0-1 0,0-1-1,1-1 1,38 4 0,-27-6 35,-1-2 0,0-1 0,73-7 0,-104 4 4,0-1 0,0 1 0,-1-1 0,1 0 0,-1-1 0,1 0 0,-1 1 0,0-2 0,0 1 0,0 0 0,-1-1 0,1 0 0,-1 0 0,0-1 0,0 1 0,6-10 0,-7 10-61,-1 0 1,1-1 0,-1 1 0,0-1 0,0 1-1,0-1 1,-1 0 0,0 0 0,0 1 0,0-1-1,0 0 1,-1 0 0,0 0 0,0 0 0,0 0-1,0 0 1,-1 0 0,0 0 0,0 0 0,-3-6-1,2 7 29,0 1-1,-1 0 0,1-1 0,-1 1 0,0 0 1,0 1-1,0-1 0,0 1 0,-1-1 0,1 1 1,-1 0-1,1 0 0,-1 0 0,0 1 0,0-1 1,1 1-1,-1 0 0,0 0 0,0 0 0,0 1 1,-8-1-1,8 1 10,1-1 0,-1 1 0,1 0 1,-1 0-1,1 0 0,0 0 0,-1 1 0,1-1 0,-1 1 1,1 0-1,0 0 0,-1 0 0,1 1 0,0-1 0,0 1 1,0 0-1,0-1 0,0 1 0,1 1 0,-1-1 0,0 0 1,1 1-1,0-1 0,-1 1 0,-2 5 0,3-3 13,-1 0-1,2 1 1,-1-1 0,0 1-1,1 0 1,0 0 0,0-1-1,1 1 1,0 0-1,0 0 1,0 0 0,1-1-1,-1 1 1,2 0-1,-1 0 1,0-1 0,1 1-1,0-1 1,1 1 0,-1-1-1,1 0 1,0 0-1,0 0 1,0 0 0,1-1-1,0 1 1,0-1-1,0 0 1,8 7 0,-2-4-79,1 0 0,0-1 0,0 0 0,0 0 1,1-1-1,-1 0 0,1-1 0,1-1 1,-1 0-1,0-1 0,1 0 0,24 1 0,-23-3-162,0-1-1,0 1 1,0-2-1,18-4 1,-24 4 102,0-1-1,-1 0 1,0-1-1,0 0 1,0 0-1,0 0 1,-1-1-1,1 0 1,7-7-1,3-4-12,0 0 0,39-25 0,-47 36 369,0 0 1,0 1-1,1 0 1,0 0-1,0 1 1,0 1 0,0-1-1,0 2 1,14-2-1,-7 2 426,1 0 0,-1 1 0,0 1-1,1 0 1,-1 2 0,22 5 0,-34-7-562,-1 0-1,0 1 1,0 0 0,0 0 0,0 0 0,0 0 0,-1 1 0,1-1 0,-1 1 0,1 0 0,-1 0-1,0 0 1,0 1 0,0-1 0,-1 1 0,1-1 0,-1 1 0,0 0 0,0 0 0,0 0-1,0 0 1,-1 0 0,0 1 0,1-1 0,-2 0 0,1 1 0,0-1 0,-1 1 0,0 7 0,-1-9-100,1 0 0,-1-1 0,0 1 0,0 0 0,0 0 0,0 0 0,-1-1 0,1 1 0,-1-1 0,1 1 0,-1-1 0,0 0 0,0 1 0,0-1 0,0 0 0,-1 0 0,1 0 0,0-1 0,-1 1 0,1-1 0,-1 1 0,-5 1 0,-5 3-629,0 0 0,-1-1 0,-21 5 0,-24-1-3255,-5-6-1613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2.563"/>
    </inkml:context>
    <inkml:brush xml:id="br0">
      <inkml:brushProperty name="width" value="0.05" units="cm"/>
      <inkml:brushProperty name="height" value="0.05" units="cm"/>
      <inkml:brushProperty name="color" value="#004F8B"/>
    </inkml:brush>
  </inkml:definitions>
  <inkml:trace contextRef="#ctx0" brushRef="#br0">487 0 7860,'0'0'2113,"0"13"-1948,-7 311 3191,7-323-3348,-8-17-603,1 6 465,-1 1 0,0 1 1,-1-1-1,0 1 0,0 1 0,-1 0 0,0 0 0,0 1 0,-1 0 0,1 0 0,-1 1 0,0 1 1,-18-5-1,1 2 133,0 1 0,0 2 0,-1 1 0,-42 0 0,64 3 32,1 0 0,0 1 0,0-1 0,0 1 0,0 1 0,0-1 0,0 1 0,0 0 0,0 0 1,0 1-1,1 0 0,-1 0 0,1 0 0,0 1 0,0 0 0,-6 6 0,7-7 24,1 1 0,0 0 0,0 0 0,1 1 0,-1-1-1,1 0 1,0 1 0,0 0 0,0-1 0,1 1 0,0 0 0,0 0 0,0 0-1,0 0 1,1 0 0,0 0 0,0 0 0,0 0 0,0 0 0,3 9 0,-1-9-36,0-1 1,0 0 0,0 1 0,0-1 0,1 0-1,0 0 1,0 0 0,0-1 0,0 1 0,1-1-1,-1 0 1,1 1 0,0-2 0,0 1-1,0 0 1,0-1 0,0 0 0,1 0 0,8 3-1,9 3 57,1-1 0,38 8 0,-11-7-48,1-1 0,-1-3 0,1-1 0,0-3 0,78-10 0,-109 6-53,-2 0 1,1-1-1,0-1 1,-1-1-1,29-14 1,-42 18-9,0 1-1,0-1 1,0 0 0,0-1 0,0 1 0,-1-1 0,0 0 0,1 0 0,-1 0 0,-1-1 0,1 1-1,-1-1 1,1 0 0,-2 0 0,1 0 0,0 0 0,-1 0 0,0-1 0,0 1 0,-1-1 0,1 0-1,0-9 1,-2 11 39,1 1-1,-1-1 1,0 1-1,-1 0 1,1-1-1,0 1 1,-1-1-1,0 1 1,0 0-1,0-1 0,0 1 1,-1 0-1,1 0 1,-1 0-1,0 0 1,0 0-1,0 0 1,0 0-1,0 1 1,0-1-1,-1 1 1,0 0-1,1-1 1,-1 1-1,0 0 1,0 1-1,0-1 0,0 0 1,0 1-1,0 0 1,-1 0-1,1 0 1,0 0-1,-1 0 1,1 1-1,-1-1 1,1 1-1,-1 0 1,-4 0-1,4 0-8,0 0 0,0 0 0,0 0 0,-1 1-1,1 0 1,0-1 0,0 1 0,0 1 0,0-1 0,1 1-1,-1-1 1,0 1 0,1 0 0,-1 0 0,1 1 0,-1-1-1,1 1 1,0-1 0,0 1 0,0 0 0,1 0 0,-1 1-1,1-1 1,-1 0 0,1 1 0,0 0 0,1-1 0,-1 1-1,0 0 1,1 0 0,0 0 0,0 0 0,0 0 0,0 5-1,0-4 6,0 0 0,1 0-1,-1 0 1,1 0-1,0 1 1,0-1 0,1 0-1,0 0 1,0 0-1,0 0 1,0 0-1,1 0 1,0 0 0,0-1-1,0 1 1,0 0-1,6 6 1,-3-5-8,0-1 0,0 0 1,1 0-1,0 0 0,0 0 1,0-1-1,1 0 0,-1 0 0,1-1 1,13 5-1,6-1-84,0 0 0,0-2 0,1-1 0,0-1 0,44 0 0,-66-3 67,6 0-35,1 0 0,-1 0 0,1-1 0,-1-1 0,1 0 0,13-4 0,-22 5 49,0-1 1,0 1-1,-1-1 0,1 1 1,0-1-1,-1 0 0,0 0 1,1 0-1,-1-1 1,0 1-1,0 0 0,0-1 1,0 1-1,-1-1 0,1 0 1,-1 0-1,1 1 1,-1-1-1,0 0 0,0 0 1,-1 0-1,1 0 0,0 0 1,-1 0-1,0-1 1,0 1-1,0 0 0,0-3 1,0-3 43,1 3 28,-1 1 1,0-1 0,0 1-1,0-1 1,0 0 0,-1 1-1,0-1 1,0 1-1,-1-1 1,1 1 0,-1 0-1,0 0 1,-1 0 0,1 0-1,-1 0 1,0 0 0,-6-7-1,9 12 168,0 4-375,1 0 51,0 0-1,-1 0 1,2 0 0,-1-1-1,0 1 1,3 5-1,3 0 82,-1-1 0,2 1 0,-1-1 0,1 0-1,0-1 1,1 0 0,-1 0 0,1-1 0,1 0-1,-1-1 1,1 0 0,0 0 0,16 4 0,-8-3-26,0-1 0,0-1 1,1 0-1,0-2 0,-1 0 1,1-1-1,21-2 0,-36 0-26,0 1-1,0-1 0,-1 0 0,1 0 1,0 0-1,-1-1 0,1 1 1,-1-1-1,1 0 0,-1 0 1,0 0-1,1 0 0,-1-1 1,0 1-1,-1-1 0,1 0 1,0 0-1,-1 0 0,0 0 1,1 0-1,-1 0 0,-1-1 1,1 1-1,0-1 0,-1 1 1,0-1-1,1 0 0,-1-4 0,3-11-245,0 0 0,-2 0 0,-1 0 0,0-26 1948,0 55-996,0 2-494,1 0 1,1 0-1,0 0 0,1-1 1,0 0-1,1 1 1,0-1-1,1-1 0,0 1 1,12 15-1,-13-20-227,0-1 1,0 0-1,1 0 0,0 0 1,-1 0-1,2-1 0,-1 0 1,7 3-1,-7-4-373,1-1 1,-1 0-1,1 0 0,0 0 0,-1-1 0,1 0 1,0 0-1,0-1 0,11 0 0,9-3-2967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2.928"/>
    </inkml:context>
    <inkml:brush xml:id="br0">
      <inkml:brushProperty name="width" value="0.05" units="cm"/>
      <inkml:brushProperty name="height" value="0.05" units="cm"/>
      <inkml:brushProperty name="color" value="#004F8B"/>
    </inkml:brush>
  </inkml:definitions>
  <inkml:trace contextRef="#ctx0" brushRef="#br0">0 1 10549,'0'0'5010,"73"117"-4466,-40-90-175,4-5 47,3-5-320,-1-6-96,-8-6-416,2-3-561,-6-2-784,0 0-1360,-6-11-1185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3.271"/>
    </inkml:context>
    <inkml:brush xml:id="br0">
      <inkml:brushProperty name="width" value="0.05" units="cm"/>
      <inkml:brushProperty name="height" value="0.05" units="cm"/>
      <inkml:brushProperty name="color" value="#004F8B"/>
    </inkml:brush>
  </inkml:definitions>
  <inkml:trace contextRef="#ctx0" brushRef="#br0">325 0 9877,'0'0'1248,"-120"82"897,75-44 256,3-1-1680,5-2-721,8 3-737,8-5-1296,5-5-2065,1-11-3761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4.397"/>
    </inkml:context>
    <inkml:brush xml:id="br0">
      <inkml:brushProperty name="width" value="0.05" units="cm"/>
      <inkml:brushProperty name="height" value="0.05" units="cm"/>
      <inkml:brushProperty name="color" value="#004F8B"/>
    </inkml:brush>
  </inkml:definitions>
  <inkml:trace contextRef="#ctx0" brushRef="#br0">304 58 5170,'0'0'438,"-24"-5"31,11 2-313,-17-5 411,-1 1 1,0 2-1,-49-2 1,75 7-456,-1 0-1,1 0 1,-1 0 0,1 1 0,-1 0 0,1 0 0,-1 0 0,1 1 0,0-1 0,-6 4 0,9-3-47,0 0 0,-1 0 0,1 0 0,0 0 0,0 0 1,0 0-1,1 1 0,-1-1 0,1 1 0,-1-1 0,1 1 0,0 0 0,0-1 0,0 1 0,0 0 1,0 0-1,1 0 0,-1 0 0,1 0 0,0 4 0,-1-2 9,1 1-1,0-1 1,0 0-1,0 0 1,1 0 0,-1 0-1,1 0 1,0 0-1,1 0 1,-1 0 0,1 0-1,0-1 1,1 1-1,-1-1 1,1 1 0,-1-1-1,6 5 1,-2-2-19,1-1 0,-1-1 1,1 1-1,1-1 1,-1-1-1,1 1 0,0-1 1,0 0-1,12 3 0,1 0 53,0-1-1,1 0 1,0-2 0,0-1-1,0 0 1,1-2 0,-1 0-1,40-5 1,-56 3-103,-1-1 0,1 0 0,0 0-1,-1 0 1,1-1 0,-1 1 0,0-1 0,0-1 0,0 1 0,0-1 0,0 0 0,-1 0 0,0 0 0,0 0 0,0-1 0,6-9 0,-5 6 25,0 1 0,-1-1 1,0 0-1,-1 1 0,0-2 1,0 1-1,0 0 1,-1-1-1,0 1 0,-1-1 1,0-9-1,17 50-644,-14-25 627,1 0-1,-1 0 1,1 0-1,0-1 1,1 1 0,0-2-1,0 1 1,0 0-1,0-1 1,1 0-1,0-1 1,0 0-1,0 0 1,14 5 0,-6-3 66,0-2 0,1 0 1,-1 0-1,1-2 1,0 0-1,27 0 1,-39-2-91,0 0 1,-1 0 0,1-1-1,-1 1 1,1-1 0,-1 0-1,1 0 1,-1-1 0,1 1-1,-1 0 1,0-1-1,0 0 1,0 0 0,0 0-1,0 0 1,0-1 0,-1 1-1,1-1 1,-1 1 0,1-1-1,-1 0 1,0 0 0,0 0-1,0 0 1,-1 0 0,1-1-1,-1 1 1,0-1 0,1 1-1,-2-1 1,2-5 0,-1 4-115,0-1 1,-1 1 0,1 0-1,-1 0 1,-1-1 0,1 1 0,-1 0-1,0 0 1,0 0 0,0 0-1,-1 0 1,1 0 0,-1 0 0,-1 0-1,1 0 1,-1 1 0,1-1-1,-1 1 1,-1 0 0,1 0 0,-6-6-1,1 4 8,1 1-1,-1 0 1,0 0-1,-1 1 1,1 0 0,-1 0-1,0 1 1,0 0-1,0 0 1,-12-1-1,-8 1 575,-57 0-1,81 3-341,5 0-106,1 0 0,0 0 1,-1 1-1,1-1 0,-1 0 0,1 1 0,-1-1 0,1 1 1,-1-1-1,1 1 0,-1-1 0,1 1 0,-1-1 1,1 1-1,-1-1 0,0 1 0,1-1 0,-1 1 0,0 0 1,0-1-1,1 1 0,-1 0 0,0-1 0,0 1 0,0-1 1,0 1-1,0 0 0,0-1 0,0 1 0,0 0 0,0-1 1,0 1-1,0 0 0,-1-1 0,1 1 0,0 0 0,0-1 1,-1 1-1,1-1 0,0 1 0,-1 0 0,1-1 0,0 1 1,-1-1-1,1 1 0,-1-1 0,1 1 0,-1-1 0,1 0 1,-1 1-1,1-1 0,-1 0 0,1 1 0,-1-1 1,0 0-1,1 0 0,-1 1 0,0-1 0,1 0 0,-1 0 1,0 0-1,1 0 0,-2 0 0,22 7 44,-1-1-1,1-1 1,1 0 0,36 2-1,-35-5 32,1 1 0,-1 1 0,0 1 0,23 8 0,-39-10-12,1 0 1,-1 1-1,1-1 0,-1 1 0,0 0 0,0 1 0,-1-1 1,1 1-1,-1 0 0,0 1 0,0-1 0,-1 1 1,0 0-1,0 0 0,0 0 0,5 13 0,-7-14-60,0 0 0,0 0-1,-1 0 1,0 1 0,0-1-1,0 0 1,0 9 0,-1-13-167,0-17-1174,2 5 1161,0 1 0,1-1 0,0 1-1,1 0 1,0 0 0,0 0 0,1 0-1,0 1 1,1 0 0,0 0 0,1 0-1,0 1 1,0 0 0,1 0 0,0 1 0,10-8-1,-17 14 290,1 0 0,0 0 0,-1 0 0,1 0 0,-1 0 0,1 1 0,0-1 0,0 1 0,-1-1 0,1 1 0,0-1 0,0 1 0,0 0 0,-1 0 0,1 0 0,0 0 0,0 0 0,0 1 0,0-1 0,-1 0 0,1 1 0,0-1 0,0 1 0,-1 0-1,1-1 1,0 1 0,-1 0 0,1 0 0,-1 0 0,1 0 0,-1 1 0,0-1 0,3 3 0,1 4 116,1 0-1,-2 0 1,1 0 0,-1 1-1,5 14 1,5 11-39,-12-31-252,-1 0 0,0 0 0,1 0 0,0 0-1,-1-1 1,1 1 0,0-1 0,1 1 0,-1-1 0,0 0 0,1 1 0,-1-1 0,1 0 0,0-1-1,0 1 1,-1 0 0,1-1 0,0 0 0,0 1 0,4 0 0,-2-2-86,-1-1 0,0 1 0,0-1-1,0 1 1,0-1 0,0-1 0,0 1 0,0 0 0,-1-1 0,1 0 0,0 0 0,-1 0 0,1 0 0,-1 0 0,5-6-1,50-39-2185,26-20 2550,-80 76 4440,5 23-3816,-1-5-837,24 35-1681,14-8-5440,-26-36 2353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4.771"/>
    </inkml:context>
    <inkml:brush xml:id="br0">
      <inkml:brushProperty name="width" value="0.05" units="cm"/>
      <inkml:brushProperty name="height" value="0.05" units="cm"/>
      <inkml:brushProperty name="color" value="#004F8B"/>
    </inkml:brush>
  </inkml:definitions>
  <inkml:trace contextRef="#ctx0" brushRef="#br0">1 401 1761,'5'18'2673,"11"46"264,-3 0 1,-2 2-1,2 82 0,-13-147-1995,-4-45-453,5-68-1,0 17-1177,-4 30 160,1-110-1014,4 154 1315,0 0-1,1-1 0,0 1 1,2 1-1,14-39 0,-17 53 267,1-1-1,0 1 1,0 0-1,1 0 1,0 0 0,0 1-1,0-1 1,1 1-1,-1 0 1,1 0 0,0 0-1,1 1 1,-1 0-1,1 0 1,0 0 0,0 1-1,0 0 1,0 0-1,1 0 1,-1 1 0,1 0-1,0 0 1,-1 1-1,1 0 1,0 0-1,0 0 1,0 1 0,0 0-1,0 0 1,0 1-1,0 0 1,9 3 0,-10-2 40,0 1 1,0 0-1,0 1 1,0 0-1,0 0 0,-1 0 1,0 0-1,0 1 1,0 0-1,0 0 1,-1 0-1,0 1 1,0-1-1,-1 1 1,1 0-1,3 9 1,-2-5-45,0 1 0,-1 0 1,-1 0-1,0 0 1,0 1-1,-1-1 0,0 1 1,0 21-1,-2-31-35,-1-1-1,1 1 1,0 0-1,-1 0 1,0-1-1,1 1 1,-1 0 0,0-1-1,0 1 1,0 0-1,0-1 1,0 0-1,0 1 1,0-1 0,-1 1-1,1-1 1,0 0-1,-1 0 1,1 0-1,-1 0 1,1 0-1,-1 0 1,0 0 0,1-1-1,-1 1 1,0 0-1,1-1 1,-1 0-1,-3 1 1,-6 1-26,0 0 0,0-1-1,-19-1 1,23 0 6,-7 0-180,-1 0 1,1-1-1,0-1 1,-1 0-1,1-1 1,-23-8-1,33 10-2,0-1 0,1 0 0,-1 0 0,0 0-1,1 0 1,-1 0 0,1-1 0,0 0 0,0 0 0,0 0 0,0 0 0,0 0-1,1 0 1,-1-1 0,1 1 0,0-1 0,0 0 0,0 1 0,1-1-1,-1 0 1,1 0 0,0 0 0,0 0 0,0-1 0,1 1 0,-1 0 0,1-5-1,4-20-3400,15 5-2284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5.463"/>
    </inkml:context>
    <inkml:brush xml:id="br0">
      <inkml:brushProperty name="width" value="0.05" units="cm"/>
      <inkml:brushProperty name="height" value="0.05" units="cm"/>
      <inkml:brushProperty name="color" value="#004F8B"/>
    </inkml:brush>
  </inkml:definitions>
  <inkml:trace contextRef="#ctx0" brushRef="#br0">294 134 8756,'0'0'4893,"-8"-17"-4762,-31-56-123,36 70-9,1 0-1,-1 0 1,0 0 0,0 1 0,0-1 0,0 1 0,0 0 0,-1 0-1,1 0 1,-1 0 0,1 0 0,-1 1 0,0 0 0,0-1 0,1 1-1,-1 1 1,0-1 0,0 1 0,0-1 0,0 1 0,0 0 0,0 0-1,-5 2 1,-4-2-22,0-1 5,2 1-11,0-1-1,-1 2 1,1-1 0,0 2-1,-13 2 1,21-3 34,0-1 0,1 1 0,-1 0 0,1 1 0,-1-1-1,1 0 1,0 1 0,-1-1 0,1 1 0,0 0 0,0-1 0,0 1 0,0 0 0,0 1 0,1-1 0,-1 0-1,0 0 1,1 1 0,0-1 0,0 1 0,0-1 0,0 1 0,0-1 0,0 1 0,0 0 0,0 5 0,0-2 17,0 0-1,1 0 1,0 0 0,0 0 0,0 0 0,0 0 0,1 0 0,0 0 0,1 0 0,-1 0 0,1-1 0,0 1-1,0 0 1,1-1 0,0 0 0,0 1 0,4 4 0,-2-5-18,0 0 0,0-1 0,0 1-1,1-1 1,-1-1 0,1 1 0,0-1 0,0 0 0,1 0 0,-1-1-1,0 1 1,1-1 0,0-1 0,-1 0 0,8 1 0,-5 0-27,1-1 0,-1 0-1,0-1 1,0 0 0,0 0 0,0-1 0,15-3 0,-20 3-4,1-1 1,-1 0-1,0 0 1,0 0-1,-1 0 1,1 0-1,0-1 1,-1 1 0,1-1-1,-1 0 1,0 0-1,0-1 1,0 1-1,-1-1 1,1 1-1,-1-1 1,4-6-1,0-7-24,-1 1 0,-1-1 0,0 0 0,-1 0 0,-1 0 0,1-29 0,-4 56 63,2 0 1,-1 0 0,1 0-1,1 0 1,-1 0-1,2 0 1,4 14 0,-4-19-7,-1-1 0,0 0 1,1 0-1,0 0 0,0 0 1,0 0-1,1-1 0,-1 1 1,1-1-1,0 0 0,0 0 1,0 0-1,0-1 0,0 1 1,1-1-1,-1 0 0,1 0 1,4 1-1,-2-1-57,0 1 0,0-1 0,0-1 0,0 1 0,0-1 0,0 0 0,1-1-1,-1 0 1,0 0 0,0 0 0,1-1 0,-1 0 0,0-1 0,0 1 0,0-1 0,0-1 0,-1 1 0,1-1-1,-1 0 1,1-1 0,-1 0 0,0 0 0,0 0 0,-1 0 0,1-1 0,8-10 0,-7 8-90,0 0-1,0 0 1,-1 0 0,-1-1 0,1 1-1,-1-1 1,0-1 0,-1 1 0,0-1 0,0 0-1,-1 0 1,0 0 0,-1 0 0,3-16 893,-5 35 924,-2 39 17,0-35-1473,1 0-1,0 0 0,1 1 1,0-1-1,2 0 0,0 1 1,0-1-1,1 0 0,6 16 1,-7-27-299,-1-1 0,1 1 1,0 0-1,0-1 0,1 1 0,-1-1 1,0 1-1,1-1 0,0 0 0,-1 0 1,1 0-1,0-1 0,0 1 0,0 0 0,0-1 1,4 1-1,1 0-722,0 0 0,0-1 0,0 0 0,0 0 1,14-1-1,9-2-3345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6.667"/>
    </inkml:context>
    <inkml:brush xml:id="br0">
      <inkml:brushProperty name="width" value="0.05" units="cm"/>
      <inkml:brushProperty name="height" value="0.05" units="cm"/>
      <inkml:brushProperty name="color" value="#F6630D"/>
    </inkml:brush>
  </inkml:definitions>
  <inkml:trace contextRef="#ctx0" brushRef="#br0">315 264 4898,'0'0'7353,"13"-14"-6609,43-44-151,-55 57-574,-1 0 1,1 0-1,0 0 1,0 0-1,0 0 1,0 0-1,-1-1 1,1 1-1,-1 0 0,1 0 1,-1 0-1,1-1 1,-1 1-1,0 0 1,1 0-1,-1-1 1,0 1-1,0 0 1,0-1-1,0 1 1,0 0-1,0-1 1,-1 1-1,1 0 1,0 0-1,-1-1 1,1 1-1,0 0 1,-1 0-1,0 0 1,1-1-1,-1 1 1,0 0-1,1 0 1,-1 0-1,0 0 1,0 0-1,0 0 1,0 0-1,0 1 1,0-1-1,-2-1 1,-4-2-24,0 0 0,0 1 0,0 0-1,0 0 1,-10-1 0,12 2 15,-18-4-54,-1 1 0,0 0 0,-1 2 0,1 1 0,0 1 0,-1 1 0,-39 5 0,60-4 59,-1 0 0,1 0 1,0 1-1,-1-1 0,1 1 0,0 0 1,0 0-1,0 0 0,0 1 1,1-1-1,-1 1 0,1 0 0,-1 0 1,1 0-1,0 1 0,0-1 1,0 1-1,1-1 0,-1 1 0,1 0 1,0 0-1,0 0 0,1 0 0,-1 1 1,1-1-1,0 0 0,0 1 1,0-1-1,0 1 0,1-1 0,0 1 1,0-1-1,0 1 0,0-1 1,1 1-1,0-1 0,0 1 0,0-1 1,0 0-1,1 0 0,0 1 1,-1-1-1,2 0 0,-1 0 0,0-1 1,1 1-1,0 0 0,3 3 0,5 2 58,0 0 0,1 0 0,0-2-1,1 1 1,0-2 0,0 1-1,0-2 1,1 0 0,-1 0-1,21 3 1,-8-4-54,1 0 1,-1-2-1,1-1 0,45-3 1,-65 1-33,-1 0-1,1 0 1,-1-1 0,1 0 0,-1 0 0,0-1-1,0 1 1,0-1 0,0-1 0,0 1-1,-1-1 1,1 0 0,-1 0 0,0 0-1,-1-1 1,1 0 0,-1 0 0,1 0 0,-2 0-1,1-1 1,5-10 0,-5 8-116,-1-1 0,1 1 1,-1-1-1,-1 0 0,0 0 0,0-1 1,-1 1-1,0 0 0,0 0 0,-1-1 1,0 1-1,-1 0 0,0 0 0,-1-1 1,-3-10-1,-11-14-297,15 33 455,0-1 0,0 1 0,0-1 0,0 1 0,0-1 0,0 1 0,0 0 0,-1-1 0,1 1 0,0 0 0,-1 0-1,1 0 1,-1 0 0,1 0 0,-1 0 0,0 1 0,1-1 0,-3 0 0,3 2-22,0 1 0,0-1 0,0 1 0,0-1 0,1 1 0,-1-1 0,1 1 1,-1-1-1,1 1 0,0 0 0,-1-1 0,1 1 0,0 0 0,0-1 0,0 1 0,1 0 0,-1 2 0,0-1 10,0 6 29,0 0 0,1 0 0,0 0 0,0 0 0,1-1 0,0 1 0,4 10 0,-4-14-20,0-1-1,1 1 1,0 0 0,0-1 0,1 0 0,-1 0 0,1 0 0,0 0 0,0 0-1,0-1 1,0 0 0,1 1 0,5 1 0,3 2-6,1-1 0,0-1 0,0 0 0,0-1-1,1 0 1,-1-1 0,1-1 0,0 0 0,0-1 0,0-1 0,26-3 0,-36 3-115,1-1 0,0-1 1,-1 1-1,1-1 0,0 0 0,-1-1 1,0 1-1,0-1 0,0 0 0,0 0 0,0-1 1,0 0-1,-1 1 0,0-1 0,0-1 1,0 1-1,0-1 0,0 1 0,-1-1 1,0 0-1,0 0 0,-1-1 0,1 1 1,2-10-1,-1 5-102,-1-1-1,0 1 1,-1-1 0,0 0 0,-1 0-1,0 0 1,-1 0 0,0 0-1,0-1 1,-1 1 0,-1 0-1,-3-13 1,-6 2 1341,7 37 1103,5 42-217,0-50-1996,1-1 0,0 1 0,0-1 1,1 0-1,0 1 0,0-1 0,1 0 0,-1-1 0,1 1 0,0-1 0,1 1 1,0-1-1,-1-1 0,2 1 0,-1-1 0,0 1 0,1-2 0,11 7 1,-4-2-714,0-2-1,1 0 1,0 0 0,0-1 0,0-1 0,0 0 0,26 3 0,-3-6-3513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5.806"/>
    </inkml:context>
    <inkml:brush xml:id="br0">
      <inkml:brushProperty name="width" value="0.05" units="cm"/>
      <inkml:brushProperty name="height" value="0.05" units="cm"/>
      <inkml:brushProperty name="color" value="#004F8B"/>
    </inkml:brush>
  </inkml:definitions>
  <inkml:trace contextRef="#ctx0" brushRef="#br0">0 0 11973,'0'0'2129,"0"101"-512,0-45-816,0 2-497,2-2-288,2-4 48,1-5-64,-1-6-1105,0-10-335,0-8-946,-4-12-207,0-22-6243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6.153"/>
    </inkml:context>
    <inkml:brush xml:id="br0">
      <inkml:brushProperty name="width" value="0.05" units="cm"/>
      <inkml:brushProperty name="height" value="0.05" units="cm"/>
      <inkml:brushProperty name="color" value="#004F8B"/>
    </inkml:brush>
  </inkml:definitions>
  <inkml:trace contextRef="#ctx0" brushRef="#br0">0 194 9188,'0'0'10005,"116"41"-8869,-70-22-880,2-2-256,-1-3-608,1-2-1329,-7-9-1216,-10-3-1986,-10 0-4257</inkml:trace>
  <inkml:trace contextRef="#ctx0" brushRef="#br0" timeOffset="1">313 2 12662,'0'0'4914,"27"-2"-11445,-8 8-1521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7.103"/>
    </inkml:context>
    <inkml:brush xml:id="br0">
      <inkml:brushProperty name="width" value="0.05" units="cm"/>
      <inkml:brushProperty name="height" value="0.05" units="cm"/>
      <inkml:brushProperty name="color" value="#004F8B"/>
    </inkml:brush>
  </inkml:definitions>
  <inkml:trace contextRef="#ctx0" brushRef="#br0">1 246 7411,'0'0'4661,"0"-12"-4920,-1-9-174,2 0 0,1 0 0,0 0 0,2 0-1,0 1 1,2 0 0,13-35 1371,-19 75 252,1-9-911,0 0 1,0 0-1,1 0 1,0 0-1,1 0 1,0-1-1,1 1 1,0-1-1,1 0 1,11 19-1,-11-23-296,-1-1 0,0 0 0,1 0 0,0 0 0,0-1 0,0 0 0,1 1 0,0-2 0,-1 1 0,1-1 0,1 0 0,-1 0 0,0-1 0,1 1 0,-1-1 0,1-1 0,0 0 1,-1 1-1,10-1 0,-7 0-153,1-1 1,0 0 0,-1 0 0,1-1 0,-1 0 0,1-1 0,-1 0 0,17-6 0,-21 6 74,0-1 1,1 0-1,-1-1 0,-1 1 1,1-1-1,-1 0 0,1 0 1,-1-1-1,0 1 0,-1-1 1,1 0-1,-1 0 0,0 0 1,0 0-1,3-9 1,1-1 89,0 0 0,-1-1 0,-1 0 0,0 0 0,-1 0 0,2-20 3348,-6 39-3271,1 5-90,0-1 0,1 1 0,-1-1 0,1 0 0,1 0-1,-1 0 1,2 0 0,-1 0 0,0 0 0,1-1 0,1 0 0,-1 1 0,1-2 0,0 1-1,0 0 1,0-1 0,1 0 0,11 7 0,-7-6-35,1 0 0,-1-1 0,2 0-1,-1-1 1,0-1 0,1 1 0,0-2 0,-1 0 0,1 0 0,0-1-1,15 0 1,-17-1 73,-1-1-1,1 1 1,-1-2-1,0 1 0,1-1 1,-1-1-1,0 1 1,0-2-1,-1 1 0,11-6 1,-15 6-13,0 1 0,0-1 0,-1 0 0,1 0 0,-1 0 0,0-1-1,0 1 1,0-1 0,0 0 0,0 1 0,-1-1 0,0 0 0,0-1 0,0 1 0,0 0 0,-1-1 0,1 1 0,-1 0 0,0-1 0,-1 0 0,1 1 0,-1-9 0,1 10 6,-1 1 1,0-1-1,0 0 1,-1 0-1,1 1 1,-1-1-1,1 0 1,-1 1-1,0-1 1,0 0-1,0 1 1,0 0-1,0-1 0,0 1 1,-1-1-1,1 1 1,-1 0-1,0 0 1,0 0-1,0 0 1,0 0-1,0 0 1,0 1-1,0-1 1,0 1-1,-1-1 1,1 1-1,-1 0 1,1 0-1,-1 0 1,1 0-1,-1 0 1,0 1-1,1-1 0,-1 1 1,0 0-1,0 0 1,-4 0-1,3 0 7,1-1 0,-1 1-1,0 0 1,0 0-1,1 1 1,-1-1 0,0 1-1,0 0 1,1 0-1,-1 0 1,1 0-1,-1 0 1,1 1 0,0 0-1,-1 0 1,-4 3-1,5-2 10,1 0-1,0 1 0,0-1 0,0 0 0,0 1 0,1-1 0,-1 1 0,1-1 0,0 1 1,0 0-1,0-1 0,0 1 0,1 0 0,0 0 0,0 0 0,0 6 0,0-6-10,0-1 0,1 1 0,-1 0 0,1-1 0,0 1 0,0-1 0,0 1 0,0-1 0,0 1 0,1-1-1,0 0 1,0 0 0,0 0 0,0 0 0,0 0 0,5 5 0,-1-3-23,-1-1 0,1 0 0,0 0 0,0 0 0,0-1 1,0 0-1,1 0 0,9 3 0,2-1-207,1-1 0,-1-1 0,1 0 0,0-2 0,36 0 0,-51-2 156,0 1 1,-1 0-1,1-1 0,0 1 0,0-1 1,-1 0-1,1 0 0,0-1 0,-1 1 0,1-1 1,-1 0-1,0 0 0,1 0 0,-1 0 1,0 0-1,0-1 0,0 0 0,-1 1 0,1-1 1,-1 0-1,1 0 0,-1 0 0,0-1 1,2-3-1,-1-3-170,1 1 0,-2-1 0,1 0 0,-1 0 0,-1 0 1,0 0-1,0-20 0,-3 22 854,-1 9 673,-1 14-554,4-6-620,0 0 1,1 0 0,0 1 0,0-1 0,1 0-1,0 0 1,1 0 0,0-1 0,8 17-1,-8-20-202,0-1-1,0 0 0,0 1 0,1-2 0,-1 1 0,1 0 0,0-1 0,1 0 0,-1 1 1,0-2-1,1 1 0,-1-1 0,1 1 0,0-1 0,0 0 0,0-1 0,0 1 0,0-1 0,9 1 1,-8-1-102,1 0 0,0-1 0,0 1 0,0-1 0,0-1 0,0 1 0,0-1 0,0 0 0,-1-1 0,1 0 0,0 0 0,-1 0 0,0-1 0,1 0 0,-1 0 0,0-1 0,0 1 0,-1-1 0,1-1 0,-1 1 0,0-1 0,0 0 0,0 0 0,-1 0 0,0-1 0,0 1 0,0-1 0,-1 0 0,1 0 0,-1-1 1,-1 1-1,1 0 0,-1-1 0,-1 0 0,2-9 0,0-3 171,-1 1-1,0-1 1,-2-20 0,0 26 2840,-6 23 565,-6 27-1790,10-31-1502,1 0 0,-1 1 0,1-1 0,0 0 0,1 1 0,-1-1 0,1 1 0,1-1 0,-1 1 0,1-1 0,0 0 0,1 0 0,2 8 0,-3-11-321,1 0 1,0 0 0,0 0 0,0 0-1,0-1 1,1 1 0,-1-1-1,1 1 1,-1-1 0,1 0 0,0 0-1,0 0 1,0-1 0,0 1-1,0-1 1,0 1 0,1-1 0,-1 0-1,0 0 1,1-1 0,-1 1 0,0-1-1,1 0 1,-1 1 0,5-2-1,25 2-3486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7.527"/>
    </inkml:context>
    <inkml:brush xml:id="br0">
      <inkml:brushProperty name="width" value="0.05" units="cm"/>
      <inkml:brushProperty name="height" value="0.05" units="cm"/>
      <inkml:brushProperty name="color" value="#004F8B"/>
    </inkml:brush>
  </inkml:definitions>
  <inkml:trace contextRef="#ctx0" brushRef="#br0">56 0 7812,'0'0'5565,"-4"18"-4928,-14 75 489,-14 188 0,32-259-1031,-1-14-267,1-1-1,0 1 1,0 0-1,1-1 1,0 1-1,2 8 1,-2-14 70,-1 0 0,1-1 0,0 1 0,0 0 0,0-1 0,0 1 0,0-1 0,0 1 0,1-1 0,-1 0 0,0 1 0,1-1 0,-1 0 0,1 0 0,-1 0 0,1 0 0,0 0 0,-1 0 0,1 0 0,0-1 0,0 1 0,0-1 0,0 1 0,-1-1 0,1 0 0,0 1 0,0-1 0,0 0 0,3-1 0,9 0-292,1-1 1,-1-1 0,1 0 0,-1-1 0,0-1 0,0 0 0,25-14-1,-20 10 255,1 0-1,37-10 0,-42 15 831,1 1 1,0 1-1,27-1 0,-41 3-485,1-1-1,-1 1 0,1 0 0,0 1 0,-1-1 1,1 0-1,-1 1 0,1-1 0,0 1 0,-1 0 1,0 0-1,1 0 0,-1 0 0,0 0 1,1 1-1,-1-1 0,0 1 0,0-1 0,0 1 1,0 0-1,0 0 0,-1 0 0,1 0 1,0 0-1,-1 0 0,1 0 0,-1 0 0,0 1 1,0-1-1,1 4 0,0 0-31,-1 0-1,0 1 1,0-1 0,0 0-1,-1 1 1,0-1 0,0 1-1,-1-1 1,0 0-1,0 0 1,0 1 0,-4 8-1,3-11-161,0-1 0,0 1 0,-1-1-1,1 1 1,-1-1 0,0 0-1,0 0 1,0 0 0,0 0 0,-1-1-1,1 1 1,-1-1 0,0 0 0,1 0-1,-1 0 1,0-1 0,0 1-1,0-1 1,-7 2 0,4-1-302,-1-1 0,1 0 0,0 0 0,0 0 0,-1-1 0,1 0 0,0 0 0,0-1 0,-13-2 0,15 1-373,-1 0 1,1 0-1,0 0 0,0-1 1,0 0-1,0 0 0,0 0 1,0-1-1,1 0 0,-1 1 1,1-2-1,-5-6 0,-24-33-7794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7.873"/>
    </inkml:context>
    <inkml:brush xml:id="br0">
      <inkml:brushProperty name="width" value="0.05" units="cm"/>
      <inkml:brushProperty name="height" value="0.05" units="cm"/>
      <inkml:brushProperty name="color" value="#004F8B"/>
    </inkml:brush>
  </inkml:definitions>
  <inkml:trace contextRef="#ctx0" brushRef="#br0">0 15 11141,'0'0'6403,"160"-4"-6067,-100 4-304,-6 0 224,-5 0-256,-5 0 16,-11 0-16,-10 0 0,-13 0-224,-22-11-6755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48.920"/>
    </inkml:context>
    <inkml:brush xml:id="br0">
      <inkml:brushProperty name="width" value="0.05" units="cm"/>
      <inkml:brushProperty name="height" value="0.05" units="cm"/>
      <inkml:brushProperty name="color" value="#004F8B"/>
    </inkml:brush>
  </inkml:definitions>
  <inkml:trace contextRef="#ctx0" brushRef="#br0">0 1 3282,'4'1'18162,"32"10"-18292,37 10 277,1-2 1,0-4 0,1-3-1,0-3 1,102-2 0,-176-7-218,-15-6-10561,-1 5 1517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2.638"/>
    </inkml:context>
    <inkml:brush xml:id="br0">
      <inkml:brushProperty name="width" value="0.05" units="cm"/>
      <inkml:brushProperty name="height" value="0.05" units="cm"/>
      <inkml:brushProperty name="color" value="#004F8B"/>
    </inkml:brush>
  </inkml:definitions>
  <inkml:trace contextRef="#ctx0" brushRef="#br0">1 345 7668,'0'0'4882,"3"0"-4477,43 1 704,-7 0-557,-1-2 1,0-1-1,40-8 0,-66 8-616,0-1 1,0-1-1,0 0 0,0 0 0,-1-2 1,0 1-1,0-1 0,0-1 0,-1 0 0,0 0 1,0-1-1,-1 0 0,15-17 0,-18 17-62,1-2 0,-1 1 0,0 0 0,-1-1 0,0 0 0,-1 0 0,0-1 1,-1 1-1,0-1 0,0 0 0,-1 0 0,-1 0 0,0 0 0,0 0 0,-1 0 0,-1 0 0,-1-15 0,2 24 133,0 1 0,-1-1 0,1 1 0,0-1 0,0 0 1,-1 1-1,1-1 0,-1 1 0,1-1 0,-1 1 0,0-1 0,0 1 1,1 0-1,-1-1 0,0 1 0,0 0 0,0 0 0,0-1 0,-1 1 1,1 0-1,0 0 0,0 0 0,-1 1 0,1-1 0,0 0 0,-1 0 1,-2 0-1,3 1-19,0 0 0,0 1 0,0 0 0,0-1 0,0 1 0,0 0 0,0-1 0,0 1 0,1 0 0,-1 0 0,0-1 0,1 1 0,-1 0 0,0 0 0,1 0 0,-1 0 0,1 0 0,0 0 0,-1 0 0,1 0 0,0 0 0,-1 0 0,1 1 0,0 1 0,-1-1-14,-3 14 93,1 1 0,0-1 0,1 1 0,1-1 0,1 1 0,0 0 0,4 29 1,-2-42-56,-1 1 1,0-1-1,1 1 1,0-1-1,0 0 1,0 1-1,0-1 1,1 0 0,0-1-1,0 1 1,0 0-1,0-1 1,0 0-1,1 0 1,-1 0 0,1 0-1,0 0 1,0-1-1,0 1 1,0-1-1,1 0 1,-1 0 0,0-1-1,8 2 1,7 2-36,0-1 1,0-2 0,0 0 0,31 0-1,-44-2-59,1 0 0,-1-1 0,0 0 0,1 0 0,-1 0 0,0-1 0,0 1 0,0-2 0,0 1 0,0-1 0,-1 1 0,1-2 0,-1 1 0,0 0 0,0-1 0,0 0 0,0-1 0,0 1 0,-1-1 0,0 1 0,4-7 0,-3 2-115,0 0-1,0-1 1,0 1 0,-2-1-1,1 0 1,-1-1-1,0 1 1,-1 0 0,-1-1-1,1 0 1,-1-17 0,-1 23 252,-1-27-296,1 32 262,0-1 0,0 1 1,0-1-1,0 0 0,1 1 1,-1-1-1,0 1 0,0-1 1,-1 1-1,1-1 0,0 1 1,0-1-1,0 1 0,0-1 1,0 1-1,0-1 0,-1 1 1,1-1-1,0 1 0,0-1 1,-1 1-1,1-1 0,0 1 1,-1 0-1,1-1 0,-1 1 1,1-1-1,0 1 0,-1 0 0,1 0 1,-1-1-1,1 1 0,-1 0 1,1 0-1,-1-1 0,1 1 1,-1 0-1,1 0 0,-1 0 1,1 0-1,-2 0 0,1 2 14,-1 1 0,1-1 0,-1 1 1,1 0-1,0 0 0,0-1 0,1 1 0,-1 0 0,0 0 0,1 0 0,0 0 0,0 6 0,-1-8-2,0 11 106,0 0 1,1 0-1,0 1 0,1-1 1,0 0-1,6 23 1,-6-31-127,1-1 0,-1 1 1,1-1-1,0 0 1,0 0-1,0 0 0,0 0 1,0 0-1,1 0 0,0-1 1,-1 1-1,1-1 0,0 1 1,0-1-1,0 0 0,0 0 1,1-1-1,-1 1 0,0-1 1,1 1-1,-1-1 0,1 0 1,-1 0-1,1-1 0,0 1 1,-1-1-1,5 0 1,-2 1-75,-1-1 1,1 0 0,-1 0 0,1-1-1,0 1 1,-1-1 0,1 0 0,-1-1-1,0 1 1,1-1 0,-1-1 0,0 1-1,0 0 1,0-1 0,6-5 0,-1-1-474,0 0 0,-1-1 0,0 0 0,-1 0 0,11-18 0,41-63-2326,-60 91 2902,0 0 1,1-1-1,-1 1 0,0 0 0,1-1 0,-1 1 0,0 0 0,1 0 0,-1-1 0,0 1 0,1 0 0,-1 0 0,0 0 1,1 0-1,-1-1 0,1 1 0,-1 0 0,1 0 0,-1 0 0,0 0 0,1 0 0,-1 0 0,1 0 0,-1 0 1,0 0-1,1 0 0,-1 0 0,1 0 0,-1 0 0,1 1 0,-1-1 0,0 0 0,1 0 0,-1 0 0,0 0 1,1 1-1,-1-1 0,0 0 0,1 1 0,-1-1 0,0 0 0,1 0 0,-1 1 0,0-1 0,0 0 0,1 1 1,-1-1-1,0 1 0,0-1 0,0 0 0,1 1 0,-1-1 0,0 1 0,0-1 0,0 0 0,0 1 0,0 0 0,10 30 996,-9-25-691,10 31 977,19 63 399,-26-91-1699,-1 0-1,2 0 0,-1-1 1,1 0-1,0 0 1,1 0-1,-1 0 0,10 8 1,-14-16-62,-1 1 0,0-1 0,1 0 1,-1 0-1,1 0 0,-1 1 1,1-1-1,-1 0 0,1 0 1,-1 0-1,1 0 0,-1 0 1,1 0-1,-1 0 0,1 0 1,-1 0-1,1 0 0,-1 0 0,1 0 1,-1 0-1,1 0 0,-1 0 1,1-1-1,-1 1 0,1 0 1,-1 0-1,0-1 0,1 1 1,-1 0-1,1 0 0,-1-1 0,0 1 1,1-1-1,12-14-222,-12 13 139,18-27-926,-1 0-1,-2-2 0,15-37 1,-21 45 1025,-10 23 81,1 0 0,-1-1 0,1 1 0,-1 0-1,0 0 1,1 0 0,-1 0 0,1 0 0,-1 0 0,1 0 0,-1 0 0,0 0 0,1 0 0,-1 1 0,1-1-1,-1 0 1,0 0 0,1 0 0,-1 0 0,0 1 0,1-1 0,-1 0 0,0 0 0,1 1 0,-1-1 0,0 0-1,1 0 1,-1 1 0,0-1 0,0 0 0,1 1 0,-1-1 0,0 0 0,0 1 0,0-1 0,0 1 0,1-1 0,-1 0-1,0 1 1,0-1 0,0 1 0,0 0 0,17 27 179,-12-20 240,1 3-333,2-2 0,-1 1 0,1-1 0,1 0-1,0 0 1,0-1 0,0-1 0,1 0 0,0 0-1,1 0 1,0-2 0,0 1 0,16 5-1,-12-6-63,-1-1-1,1 0 0,0-1 0,0-1 0,0 0 0,1-2 0,-1 1 0,0-2 0,0 0 0,23-4 0,-34 3-83,0 1 0,1-1 0,-1 0 0,-1 0-1,1 0 1,0-1 0,0 1 0,-1-1 0,0 0-1,1 0 1,-1 0 0,0-1 0,0 1 0,-1-1-1,1 1 1,-1-1 0,0 0 0,0 0 0,0 0 0,0 0-1,-1 0 1,0 0 0,0-1 0,1-5 0,2-11-286,0-1 0,-2 1 0,-1-33 0,-1 52 278,0 0 1,0 0-1,0 0 0,0-1 0,-1 1 1,1 0-1,-1 0 0,0 0 0,1 0 1,-1 0-1,0 0 0,0 0 0,0 0 0,-1 1 1,1-1-1,0 0 0,-1 0 0,1 1 1,-1-1-1,1 1 0,-1 0 0,0-1 1,1 1-1,-1 0 0,-3-1 0,3 1 24,1 1-1,-1-1 0,0 1 0,1 0 0,-1-1 0,0 1 1,0 0-1,1 0 0,-1 0 0,0 1 0,0-1 0,1 0 0,-1 1 1,0-1-1,1 1 0,-1-1 0,1 1 0,-1 0 0,0 0 1,1-1-1,-1 1 0,1 0 0,0 0 0,-1 1 0,1-1 1,0 0-1,0 0 0,0 1 0,0-1 0,0 1 0,-1 2 1,-4 4 215,1 1 0,0 0 0,1 0 0,0 0 0,0 1 0,1-1 0,0 1 0,1 0 0,0 0 0,0 0 0,1 0 0,1 0 0,0 0 0,0 0 0,1 0 0,2 11 0,-1-17-226,0-1 0,0 1-1,0-1 1,1 1 0,0-1 0,0 0 0,0 0 0,0 0-1,0 0 1,0-1 0,1 1 0,-1-1 0,1 0 0,0 0-1,0 0 1,0-1 0,0 1 0,0-1 0,0 0-1,0 0 1,0 0 0,5 0 0,15 2-1369,0 0 0,36-2 0,-56-1 960,51 0-4619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3.963"/>
    </inkml:context>
    <inkml:brush xml:id="br0">
      <inkml:brushProperty name="width" value="0.05" units="cm"/>
      <inkml:brushProperty name="height" value="0.05" units="cm"/>
      <inkml:brushProperty name="color" value="#004F8B"/>
    </inkml:brush>
  </inkml:definitions>
  <inkml:trace contextRef="#ctx0" brushRef="#br0">264 429 9092,'0'0'4760,"-7"-17"-4659,-21-56-24,27 70-74,-1 1 0,1 0-1,-1-1 1,0 1 0,1 0-1,-1 0 1,0 0-1,0 0 1,-1 0 0,1 0-1,0 0 1,0 1-1,-1-1 1,1 1 0,-1 0-1,0 0 1,1 0 0,-1 0-1,-4-1 1,-1 1-9,0 0-1,-1 1 1,1-1 0,-14 3 0,6-1 8,12-2 16,-1 1-1,1 0 0,0 1 0,0-1 1,0 1-1,-1 0 0,1 0 0,0 0 0,0 0 1,0 1-1,0 0 0,0-1 0,1 1 1,-1 1-1,1-1 0,-1 1 0,1-1 1,0 1-1,0 0 0,0 0 0,0 0 0,-3 5 1,2-1 25,1 0 1,0 1-1,0-1 1,1 1-1,0-1 0,0 1 1,1-1-1,0 1 1,0 0-1,1 0 1,1 10-1,-1-13-24,0-1 0,1 1 0,0-1 0,0 0 0,0 0 0,0 1 0,1-1 0,-1 0 0,1 0 0,0 0 0,0-1 0,1 1 0,-1 0 0,1-1 0,4 5 0,-1-3 9,0 0-1,0 0 0,1 0 1,0 0-1,0-1 0,0 0 1,14 5-1,0-3-47,0 0-1,0-1 1,0 0-1,1-2 1,31 0-1,-31-2-227,1-1 0,-1-1 0,1-1 1,-1-1-1,0-1 0,32-10 0,-44 10 142,0 0-1,0 0 1,-1-1 0,1-1 0,-1 0 0,0 0 0,-1 0 0,1-1 0,-1-1-1,-1 1 1,0-1 0,0 0 0,0-1 0,-1 0 0,9-16 0,-7 8 54,-2 0 1,0 0-1,-1 0 1,0 0-1,-1-1 1,-2 0-1,2-18 1,-2-7 149,-6-76 0,3 111 22,0-1-1,0 0 1,-1 1 0,0 0 0,-1-1 0,0 1 0,0 0-1,0 0 1,-1 1 0,-1-1 0,1 1 0,-10-12 0,13 18-114,1 1 1,-1-1 0,1 1-1,-1 0 1,1-1 0,-1 1 0,1 0-1,-1-1 1,0 1 0,1 0-1,-1 0 1,1 0 0,-1 0-1,0-1 1,1 1 0,-1 0-1,0 0 1,1 0 0,-1 0-1,0 1 1,1-1 0,-1 0-1,0 0 1,1 0 0,-1 0-1,1 1 1,-1-1 0,0 0 0,1 0-1,-1 1 1,1-1 0,-1 1-1,1-1 1,-1 0 0,1 1-1,-1-1 1,1 1 0,-1-1-1,1 1 1,0-1 0,-1 1-1,1 0 1,0-1 0,0 1-1,-1 0 1,-14 30-121,15-29 140,-9 24 34,1 0 1,2 1 0,0-1-1,-2 48 1,7-57-42,0-1 1,1 0 0,1 1-1,1-1 1,1 0-1,0 0 1,0 0-1,2 0 1,7 17-1,-8-25-36,0 0-1,1 0 1,0 0-1,1-1 1,0 0-1,0 0 1,0 0-1,1-1 0,0 0 1,0 0-1,0-1 1,1 0-1,13 7 1,-15-9-102,0-1 0,1 1 1,-1-2-1,0 1 0,0-1 1,1 0-1,-1 0 1,1 0-1,-1-1 0,1 0 1,-1-1-1,1 1 0,-1-1 1,1-1-1,-1 1 0,0-1 1,1 0-1,-1 0 0,0-1 1,6-3-1,5-5-360,0-2 0,-1 1 0,0-2 0,-1 0 0,22-26 0,22-21 1446,-52 69 4672,9 20-5942,-13-22 895,3 3-736,0-1 1,0 0 0,1 0-1,0 0 1,0-1-1,1 0 1,0-1 0,0 1-1,1-1 1,-1-1 0,1 0-1,1 0 1,-1-1 0,1 0-1,-1 0 1,1-1-1,13 2 1,14 1-1723,1-2 0,-1-1 1,54-4-1,-40 1 363,-44 0 1601,-1 0-1,1-1 1,0 1 0,-1-1-1,0 0 1,1-1 0,-1 0-1,7-2 1,-11 3 156,0 0-1,0-1 1,0 1-1,0 0 1,0-1 0,-1 1-1,1-1 1,0 0-1,-1 0 1,1 1 0,-1-1-1,0 0 1,0 0-1,1 0 1,-1 0 0,0-1-1,-1 1 1,1 0 0,0 0-1,-1 0 1,1-1-1,-1 1 1,0 0 0,0-1-1,0-3 1,1 2-120,-1 0-1,0-1 1,0 1 0,0 0 0,0 0 0,-1 0-1,1 0 1,-1 0 0,0 0 0,-1 0 0,1 0 0,-1 0-1,1 0 1,-1 0 0,0 1 0,-1-1 0,1 1-1,0-1 1,-1 1 0,0 0 0,0 0 0,0 0-1,0 1 1,-1-1 0,1 1 0,0-1 0,-1 1 0,0 0-1,0 1 1,1-1 0,-7-1 0,-6-3-128,0 0 1,0 2-1,0 0 1,-1 0-1,0 2 1,1 0-1,-1 1 1,0 0-1,-32 5 1,42-3-4,1 0 0,0 0-1,0 1 1,0 0 0,0 0 0,0 0-1,0 1 1,1 0 0,-1 0 0,1 1 0,0-1-1,-8 8 1,10-7 8,0 0 0,0 0 0,0 0 1,1 0-1,-1 0 0,1 1 0,0-1 0,1 1 0,-1-1 0,1 1 0,0 0 0,0 0 0,0 0 0,1-1 1,-1 1-1,1 0 0,1 0 0,0 7 0,0-8-10,0-1 0,0 0 0,1 0 0,-1 0 0,1 0 0,0 0 0,0 0 0,0 0 0,0-1 0,0 1 0,1-1 0,-1 1 0,1-1 0,-1 0 0,1 0 0,0 0 0,0 0 0,0-1 0,0 1 0,0-1 0,0 0 0,5 2 0,7 2-92,0-1 0,-1 0 0,27 3-1,-23-5-5,0 0-1,0-1 0,0-1 1,0-1-1,31-4 0,-45 4 88,0 0 0,1 0-1,-1-1 1,0 1 0,0-1 0,0 0-1,-1 0 1,1 0 0,0-1 0,-1 1-1,1-1 1,-1 0 0,0 0 0,0 0-1,0 0 1,0 0 0,-1-1 0,0 1-1,1-1 1,-1 0 0,0 0 0,0 0-1,-1 0 1,1 0 0,-1 0 0,0 0-1,0 0 1,-1 0 0,1-7 0,0-67 2224,-3 99-2414,1-12 211,0 0 1,1 0-1,0 1 1,0-1-1,1 0 1,3 12-1,-3-17-1,1 0 0,-1 0 0,1 0 0,0 0 0,0-1 0,1 1 0,-1-1 0,1 1 0,0-1 0,0 0 0,0 0 0,0 0 0,0 0 0,1 0 0,4 2 0,1 0-67,0 1 0,0-1 0,1-1-1,0 0 1,0 0 0,0-1 0,1 0 0,-1-1 0,0 0-1,21 1 1,-25-3-82,1-1-1,-1 1 0,0-1 1,1 0-1,-1 0 1,0-1-1,0 1 0,1-2 1,-1 1-1,-1-1 0,1 1 1,0-2-1,-1 1 1,1 0-1,-1-1 0,0 0 1,0-1-1,7-7 1,-6 4-126,0 1 0,-1-1 0,1 0 0,-2 0 0,1-1 1,-1 1-1,0-1 0,-1 0 0,0 0 0,-1-1 0,0 1 1,0 0-1,-1-1 0,1-14 2246,-2 42-785,-1-5-1088,2 0 0,-1 0 0,2 0 0,0 0 0,5 19 0,-6-27-361,1-1 0,0 1 0,1-1 0,-1 1 0,1-1 0,0 0 0,0 0 0,0 0 0,0-1 0,1 1 0,0-1 0,0 0 0,-1 0 0,2 0 0,-1 0 0,0-1 0,8 4 0,17 4-3600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4.309"/>
    </inkml:context>
    <inkml:brush xml:id="br0">
      <inkml:brushProperty name="width" value="0.05" units="cm"/>
      <inkml:brushProperty name="height" value="0.05" units="cm"/>
      <inkml:brushProperty name="color" value="#004F8B"/>
    </inkml:brush>
  </inkml:definitions>
  <inkml:trace contextRef="#ctx0" brushRef="#br0">1 0 7123,'0'0'176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4.688"/>
    </inkml:context>
    <inkml:brush xml:id="br0">
      <inkml:brushProperty name="width" value="0.05" units="cm"/>
      <inkml:brushProperty name="height" value="0.05" units="cm"/>
      <inkml:brushProperty name="color" value="#004F8B"/>
    </inkml:brush>
  </inkml:definitions>
  <inkml:trace contextRef="#ctx0" brushRef="#br0">1 349 416,'0'0'9034,"2"-8"-7575,0 2-1275,0-3-124,1 0-1,0 0 0,1 0 1,6-10-1,-9 16-2,1 1 0,-1 0-1,1 0 1,-1 0 0,1 0-1,0 0 1,0 0 0,0 0-1,0 0 1,1 1 0,-1-1-1,0 1 1,0 0 0,1-1-1,-1 1 1,1 0 0,-1 1-1,1-1 1,0 0 0,-1 1-1,1-1 1,3 1 0,2 1 187,0 0 1,0 0-1,0 1 1,-1 1-1,1-1 1,-1 1-1,1 0 1,-1 1-1,0 0 1,0 0-1,9 8 0,-9-7-137,0 0-1,0-1 0,1 0 0,-1 0 0,1 0 0,0-1 0,0 0 1,0 0-1,0-1 0,0 0 0,15 1 0,-21-4-80,0 1 0,-1-1 1,1 0-1,-1 0 0,1 0 0,-1 0 0,0 0 0,1 0 1,-1 0-1,0 0 0,0 0 0,1 0 0,-1-1 0,0 1 1,0-1-1,-1 1 0,1-1 0,0 1 0,0-1 1,-1 1-1,1-1 0,-1 0 0,1 1 0,-1-1 0,0-2 1,10-49 570,-9 50-592,5-89-1921,-4 57-1622,10-64-1,-10 88-5156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7.137"/>
    </inkml:context>
    <inkml:brush xml:id="br0">
      <inkml:brushProperty name="width" value="0.05" units="cm"/>
      <inkml:brushProperty name="height" value="0.05" units="cm"/>
      <inkml:brushProperty name="color" value="#F6630D"/>
    </inkml:brush>
  </inkml:definitions>
  <inkml:trace contextRef="#ctx0" brushRef="#br0">0 1 7491,'0'0'-1755,"21"6"952,0 0 741,-12-4 0,0 0 1,0 1-1,0 0 0,-1 0 0,1 1 0,-1 0 0,0 0 0,0 1 0,0 0 0,-1 1 0,1 0 0,9 10 0,-10-8 103,1 0-1,-2 1 1,1 0-1,-1 0 1,0 1 0,-1 0-1,0 0 1,-1 0 0,4 14-1,-3-1 1238,-1 0 0,-1 0-1,1 33 1,-4-52-1078,0 0 0,1 1 0,0-1 0,0 0 0,0 0 0,0 0-1,1 0 1,-1 0 0,1 0 0,0 0 0,0 0 0,1-1 0,-1 1 0,1-1 0,3 4 0,0-1-55,0-1 1,1 0-1,-1 0 0,1-1 1,0 0-1,0 0 1,12 4-1,5 0-89,1-1-1,0-1 1,0-1-1,29 1 1,-19-2-151,0-1 1,0-2 0,1-2-1,46-6 1,-72 5 55,-1 0-1,1-1 1,-1 0 0,0 0-1,0-1 1,0 0 0,0-1-1,15-11 1,-19 12 37,0-1-1,0 1 0,0-2 1,-1 1-1,0 0 1,0-1-1,0 1 0,-1-1 1,0 0-1,0-1 1,0 1-1,-1 0 0,0-1 1,2-8-1,-2 2 54,0 1-1,-1 0 1,-1-1-1,0 1 1,-1 0-1,0-1 1,0 1-1,-2 0 1,-4-17 0,6 26 22,0-1 1,0 1 0,0-1 0,0 1 0,-1 0 0,0 0 0,0-1-1,0 1 1,0 0 0,0 1 0,0-1 0,-1 0 0,1 1-1,-1-1 1,0 1 0,0 0 0,0 0 0,0 0 0,0 0 0,0 0-1,-1 1 1,1-1 0,0 1 0,-1 0 0,1 0 0,-1 0 0,0 1-1,1-1 1,-1 1 0,1 0 0,-1 0 0,0 0 0,1 0 0,-1 1-1,-6 1 1,5 0 44,-1 1 0,1-1 0,0 1 0,0 0 0,0 0 0,0 1 0,0-1 0,1 1 0,0 0 0,-1 1-1,2-1 1,-1 1 0,0-1 0,1 1 0,0 0 0,0 1 0,1-1 0,-1 0 0,1 1 0,-2 8 0,1-7-81,1 0-1,0-1 1,1 1 0,0 0-1,0 0 1,0 0 0,1 0 0,0 0-1,1-1 1,-1 1 0,1 0-1,0 0 1,1 0 0,0 0 0,0-1-1,0 1 1,7 10 0,-3-9-90,0-1-1,0 0 1,1-1 0,-1 0 0,2 0 0,-1 0 0,1-1 0,0 0-1,0-1 1,16 7 0,0-1-975,0-2 0,46 10 0,37-3-4062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5.012"/>
    </inkml:context>
    <inkml:brush xml:id="br0">
      <inkml:brushProperty name="width" value="0.05" units="cm"/>
      <inkml:brushProperty name="height" value="0.05" units="cm"/>
      <inkml:brushProperty name="color" value="#004F8B"/>
    </inkml:brush>
  </inkml:definitions>
  <inkml:trace contextRef="#ctx0" brushRef="#br0">0 209 7203,'0'0'3797,"22"-4"-1852,70-14-1241,-86 16-708,0 0-1,0 0 1,0 0-1,0 0 1,-1-1 0,1 0-1,-1-1 1,0 1-1,0-1 1,0 0 0,0 0-1,-1 0 1,1-1-1,-1 0 1,0 0 0,0 0-1,-1 0 1,0 0 0,0-1-1,0 0 1,0 1-1,-1-1 1,0 0 0,0 0-1,-1 0 1,0-1-1,0 1 1,0 0 0,-1 0-1,0-11 1,0 15-20,0 1 1,0 0-1,0 0 1,-1-1-1,1 1 1,0 0-1,-1 0 1,1 0-1,0 0 0,-1-1 1,1 1-1,-1 0 1,0 0-1,1 0 1,-1 0-1,0 0 1,0 0-1,0 1 1,0-1-1,0 0 0,1 0 1,-2 1-1,1-1 1,-1-1-1,-1 1 6,-1 0 0,1 0 0,-1 0 0,1 0 0,-1 0 0,1 1 0,-1-1 0,-6 1 0,4 0 91,-1 0 1,1 1 0,-1 0 0,0 0 0,1 0-1,-1 1 1,1 0 0,0 0 0,-9 5 0,10-3 141,1 1 1,-1-1-1,1 0 1,1 1-1,-1 0 1,1 0 0,-1 0-1,2 1 1,-1-1-1,0 1 1,1-1 0,0 1-1,1 0 1,-1 0-1,1 0 1,0 0-1,0 0 1,1 10 0,-1-10-24,1 1 1,0-1-1,1 1 1,-1-1-1,1 0 1,1 1-1,-1-1 0,1 0 1,0 0-1,0 0 1,1 0-1,0 0 1,0 0-1,0-1 1,1 0-1,0 1 1,6 5-1,-3-5-37,1 0-1,0 0 0,0-1 1,1-1-1,-1 1 1,1-1-1,0-1 0,0 0 1,1 0-1,14 2 1,6-1-769,0-2 0,32-1 0,-52-1 13,-29-20-15105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7.046"/>
    </inkml:context>
    <inkml:brush xml:id="br0">
      <inkml:brushProperty name="width" value="0.05" units="cm"/>
      <inkml:brushProperty name="height" value="0.05" units="cm"/>
      <inkml:brushProperty name="color" value="#004F8B"/>
    </inkml:brush>
  </inkml:definitions>
  <inkml:trace contextRef="#ctx0" brushRef="#br0">15 361 9716,'0'0'3325,"-8"-10"-2666,5-3-720,2 1 0,-1-1 0,2 0 0,0 1 0,2-20 0,0-9-192,-6-173 109,3 242 218,2 1 0,1 0 0,1-1 0,1 0 0,10 32 0,-12-53-55,0 0-1,0-1 0,1 1 1,0-1-1,0 0 0,1 0 1,-1 0-1,1 0 0,1 0 1,-1-1-1,1 0 0,0 0 1,0 0-1,0-1 0,1 1 1,0-1-1,0-1 0,0 1 1,0-1-1,0 0 0,1 0 0,-1-1 1,1 0-1,0 0 0,0-1 1,0 1-1,10-1 0,-12 0-16,0 0-1,1-1 0,-1 0 1,0 0-1,1 0 1,-1-1-1,0 0 0,0 0 1,1 0-1,-1-1 1,0 1-1,0-1 0,0-1 1,-1 1-1,1-1 0,0 1 1,-1-1-1,0 0 1,1-1-1,-1 1 0,-1-1 1,1 0-1,0 0 0,-1 0 1,0 0-1,0-1 1,0 1-1,-1-1 0,1 0 1,1-7-1,4-7-210,-1-2 1,-2 1-1,0-1 0,-1 0 1,-1 0-1,0 0 0,-2 0 1,-1-23 786,0 65-426,0-9-133,0 0 1,1 0-1,1-1 0,0 1 1,1 0-1,0-1 0,1 1 1,0-1-1,1 0 0,0-1 1,0 1-1,1-1 0,1 0 1,8 11-1,-9-14 2,1 0-1,0-1 1,0 1-1,1-1 1,0-1-1,0 0 1,0 0-1,0 0 1,1-1-1,0 0 1,0-1 0,0 0-1,0 0 1,1-1-1,-1 0 1,0-1-1,1 0 1,11 0-1,-17-1-2,0-1 0,-1 1 0,1-1 0,0 1-1,-1-1 1,1 0 0,0-1 0,-1 1 0,0-1-1,1 1 1,-1-1 0,0 0 0,0 0 0,0-1 0,0 1-1,0-1 1,-1 1 0,1-1 0,-1 0 0,1 0-1,-1 0 1,0 0 0,0 0 0,0-1 0,-1 1-1,1 0 1,-1-1 0,0 1 0,0-1 0,1-4 0,1-6-97,-1-1 0,0 0 0,0 0 0,-2 0 0,0 0 0,-2-18 0,2 31 105,-1 0 1,1 0-1,-1 0 0,1 0 0,-1 1 0,0-1 1,0 0-1,0 0 0,0 0 0,0 1 0,0-1 1,0 0-1,-1 1 0,1-1 0,0 1 0,-1-1 0,0 1 1,1 0-1,-1 0 0,0 0 0,1 0 0,-1 0 1,0 0-1,0 0 0,0 0 0,0 1 0,0-1 1,0 1-1,0 0 0,0-1 0,0 1 0,0 0 0,0 0 1,0 0-1,0 0 0,0 1 0,-2 0 0,3-1-29,0 1 0,-1 0-1,1 0 1,1-1 0,-1 1 0,0 0-1,0 0 1,0 0 0,0 0-1,1 0 1,-1 1 0,0-1-1,1 0 1,-1 0 0,1 0-1,-1 1 1,1-1 0,0 0-1,-1 2 1,-5 27 7,6-30-3,-1 9 10,0 0 1,0 1-1,1-1 1,0 0-1,0 0 1,1 0-1,1 0 1,-1 0-1,6 16 0,-5-20 0,1 0-1,0 0 1,0 0-1,0 0 0,1-1 1,-1 1-1,1-1 1,0 0-1,0 0 0,1 0 1,-1 0-1,1-1 1,0 0-1,0 0 0,0 0 1,0-1-1,6 2 0,4 2-14,0-1 0,1-1 0,0 0 0,0-2 0,0 1 0,0-2 0,0 0 0,0-1 0,31-4 0,-43 3 2,0-1-1,0 1 1,-1-1-1,1 1 1,-1-1-1,1 0 1,-1 0-1,0-1 1,1 1-1,-1-1 1,-1 0-1,1 0 1,0 0-1,-1 0 1,1 0-1,-1 0 1,0-1-1,0 1 1,0-1-1,0 1 1,-1-1-1,0 0 1,0 0-1,2-7 1,0-7-257,0 0 0,0 0-1,-2-34 1,-1 25 1710,0 53-1121,3 54 229,-1-72-520,0 1 1,1-1-1,0 0 1,0 0-1,1 0 0,0 0 1,1-1-1,0 0 1,0 1-1,0-2 0,1 1 1,0-1-1,0 1 0,0-2 1,1 1-1,0-1 1,12 7-1,-10-6-42,1-2 1,-1 1-1,1-1 1,0 0-1,0-1 0,0 0 1,0-1-1,0 0 0,1-1 1,-1 0-1,1 0 1,-1-1-1,1 0 0,14-3 1,-20 1-58,0 0 1,1 0 0,-1 0 0,0-1-1,-1 0 1,1 0 0,0 0 0,-1 0-1,1-1 1,-1 0 0,0 0 0,-1 0-1,1 0 1,-1-1 0,1 1 0,-1-1-1,0 0 1,-1 0 0,0 0 0,1 0-1,-1-1 1,1-6 0,2-6-300,0 0 1,-1-1-1,-1 0 1,-1 1 0,0-25-1,-2-22 1525,0 81-763,0 12-458,-1-16-107,1 1 0,0 0 1,1-1-1,4 23 0,-3-31 82,-1 0 0,1 0 0,-1 0 0,1 0 0,0 0 0,0-1 0,1 1 0,-1-1 0,1 0-1,0 1 1,0-1 0,0 0 0,0-1 0,0 1 0,1-1 0,-1 1 0,1-1 0,6 3 0,26 8-2423,2-8-917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7.717"/>
    </inkml:context>
    <inkml:brush xml:id="br0">
      <inkml:brushProperty name="width" value="0.05" units="cm"/>
      <inkml:brushProperty name="height" value="0.05" units="cm"/>
      <inkml:brushProperty name="color" value="#004F8B"/>
    </inkml:brush>
  </inkml:definitions>
  <inkml:trace contextRef="#ctx0" brushRef="#br0">19 1 9716,'0'0'2938,"-3"25"-1975,2-15-877,-12 179 748,11 104-1621,2-292 307,19-26-1630,-13 18 1863,0 0 0,1 0 0,0 0 1,0 1-1,1 0 0,0 1 0,0-1 0,0 2 1,1-1-1,11-4 0,-9 5 399,1 1 0,-1 0 0,1 1 0,0 0 0,0 1 0,0 0-1,22 2 1,-31-1-20,0 1 0,0 0-1,0 0 1,0 0 0,-1 1 0,1-1-1,0 1 1,-1-1 0,1 1-1,-1 0 1,0 0 0,0 0-1,1 0 1,-1 0 0,-1 0-1,1 1 1,0-1 0,0 1-1,-1-1 1,1 1 0,-1 0 0,0 0-1,0-1 1,0 1 0,0 0-1,-1 0 1,1 0 0,-1 0-1,0 0 1,0 6 0,1-4-64,0 1 0,-1-1-1,0 1 1,0-1 0,-1 1 0,0 0 0,0-1 0,0 0 0,0 1 0,-1-1 0,0 0 0,0 1 0,0-1 0,-1 0 0,0-1 0,-4 7-1,1-5-121,-1-1 0,0-1 0,0 1-1,0-1 1,-1 0 0,1-1 0,-1 0 0,0 0-1,0 0 1,0-1 0,0-1 0,0 1-1,-1-1 1,1 0 0,0-1 0,-1 0-1,-13-2 1,21 2 22,-1 0-1,0-1 1,0 1-1,1 0 1,-1-1-1,0 1 1,0-1-1,1 0 1,-1 1-1,1-1 1,-1 0-1,0 0 1,1 0-1,0 0 1,-1 0-1,1 0 1,0-1-1,-1 1 1,1 0-1,0-1 1,0 1-1,0-1 1,0 1-1,0-1 1,1 0-1,-1 1 1,0-1-1,1 0 1,-1 1 0,1-1-1,0 0 1,-1 0-1,1 0 1,0 1-1,0-1 1,0 0-1,0 0 1,1 1-1,-1-1 1,0 0-1,1 0 1,-1 1-1,2-3 1,-1-2-13,1 0 0,0 0 0,0 1 1,0-1-1,1 1 0,0-1 1,0 1-1,0 0 0,1 0 0,0 0 1,6-6-1,2 3 105,0 1 1,0 0-1,1 0 1,0 1-1,1 1 1,-1 0 0,1 1-1,0 1 1,0 0-1,0 1 1,0 0-1,0 1 1,1 1-1,-1 0 1,18 3-1,-26-2 69,0 0-1,-1 1 0,1 0 0,-1 0 1,0 1-1,0 0 0,1-1 1,-2 2-1,1-1 0,0 0 0,-1 1 1,1 0-1,-1 0 0,0 1 1,-1-1-1,1 1 0,-1 0 1,0-1-1,0 2 0,3 4 0,-1 1-112,1 0 0,-1 0-1,-1 0 1,0 1 0,-1 0 0,3 20-1,-14-101-203,5 47 215,0 0 1,1 0-1,2 0 1,2-26 0,-2 44-18,1 1 0,0 0 0,0 0 0,0-1 1,0 1-1,0 0 0,1 0 0,0 0 1,-1 0-1,1 1 0,0-1 0,0 0 1,1 1-1,-1-1 0,0 1 0,1 0 1,0 0-1,-1 0 0,1 0 0,0 0 1,0 1-1,0-1 0,0 1 0,0 0 1,0 0-1,1 0 0,-1 0 0,5 0 1,-1 0-370,0 0 1,0 1 0,0-1 0,0 2 0,0-1 0,0 1 0,-1 0 0,1 0-1,0 1 1,0 0 0,-1 0 0,1 0 0,5 4 0,20 15-3671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8.136"/>
    </inkml:context>
    <inkml:brush xml:id="br0">
      <inkml:brushProperty name="width" value="0.05" units="cm"/>
      <inkml:brushProperty name="height" value="0.05" units="cm"/>
      <inkml:brushProperty name="color" value="#004F8B"/>
    </inkml:brush>
  </inkml:definitions>
  <inkml:trace contextRef="#ctx0" brushRef="#br0">237 176 7571,'0'0'9039,"8"-15"-8775,21-47 46,-29 60-309,1 0 0,0 0 1,-1 0-1,1 0 0,-1 0 1,0 0-1,1 0 0,-1 0 1,0 0-1,0 0 0,-1 0 0,1 0 1,0 0-1,-1 0 0,1 0 1,-1 0-1,1 0 0,-1 1 1,0-1-1,0 0 0,0 0 1,0 0-1,0 1 0,0-1 0,0 1 1,-1-1-1,1 1 0,-1-1 1,-1 0-1,-3-3-22,0 1-1,0 0 1,-1 1-1,1 0 1,-11-4 0,16 6 16,-7-2-22,1 0-1,-1 1 0,1 0 0,-1 0 0,0 1 1,0-1-1,0 2 0,0-1 0,0 1 0,0 1 0,0-1 1,-11 3-1,13-1 27,1 0 0,1 0-1,-1 0 1,0 1 0,0-1 0,1 1 0,0 0 0,-1 1 0,1-1 0,0 1-1,1 0 1,-1 0 0,1 0 0,-1 0 0,1 0 0,1 1 0,-1-1 0,0 1-1,-2 7 1,2-4 27,0-1 0,1 1 0,0 0 0,0 0 0,0 0 0,1 0 0,1 0 0,-1 1-1,1-1 1,0 0 0,1 0 0,0 0 0,3 11 0,-3-15-24,0 0 1,1 0-1,-1 0 1,1 0-1,0 0 0,0-1 1,1 1-1,-1-1 0,1 1 1,0-1-1,-1 0 1,2 0-1,-1 0 0,0-1 1,0 1-1,1-1 0,-1 1 1,1-1-1,0 0 1,0-1-1,0 1 0,0-1 1,0 1-1,0-1 0,0-1 1,8 2-1,-6-1-42,-1-1 0,1 0 0,-1 0 0,1 0 0,-1 0-1,0-1 1,1 0 0,-1 0 0,0-1 0,0 1 0,1-1 0,-1 0 0,-1-1 0,1 1-1,8-6 1,-7 3-22,-1 0 0,0 0 0,-1 0 0,1-1 0,-1 0 0,0 1-1,0-2 1,-1 1 0,0 0 0,0-1 0,4-12 0,-3 2 232,0 1 0,0-1-1,-2 0 1,0 0 0,-1-23 504,2 51-1274,3 10-2400,0-1 1,12 25-1,-3-14-3005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8.516"/>
    </inkml:context>
    <inkml:brush xml:id="br0">
      <inkml:brushProperty name="width" value="0.05" units="cm"/>
      <inkml:brushProperty name="height" value="0.05" units="cm"/>
      <inkml:brushProperty name="color" value="#004F8B"/>
    </inkml:brush>
  </inkml:definitions>
  <inkml:trace contextRef="#ctx0" brushRef="#br0">0 362 7283,'0'0'4245,"7"-16"-2714,21-53-525,-27 66-883,0 1 0,0-1 0,1 1 0,-1 0 0,1-1 0,0 1 0,-1 0 0,1 0 0,0 0 0,0 0 0,0 1 0,1-1 0,-1 0 0,0 1 0,1 0 0,-1-1 0,1 1 0,-1 0 0,1 0 0,0 1 0,-1-1 0,1 0 0,0 1 0,4-1 0,1 1-126,0 1 0,0 0 0,0 0 0,0 0 0,13 5 0,-20-6 14,75 30-39,-63-24-209,1 0-1,-1 0 1,1-1 0,0-1 0,0 0-1,1-1 1,24 2 0,-38-5 222,0-1 1,1 1-1,-1 0 0,0-1 0,0 1 1,0 0-1,0-1 0,0 0 0,0 1 1,0-1-1,0 1 0,0-1 1,0 0-1,0 0 0,0 0 0,-1 0 1,1 1-1,0-1 0,0 0 1,-1 0-1,1 0 0,-1-1 0,1 1 1,-1 0-1,1 0 0,-1 0 1,0 0-1,0 0 0,1 0 0,-1-1 1,0 1-1,0-2 0,0-50-112,0 37 30,-1-48-156,2-72-2981,1 119-733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9.085"/>
    </inkml:context>
    <inkml:brush xml:id="br0">
      <inkml:brushProperty name="width" value="0.05" units="cm"/>
      <inkml:brushProperty name="height" value="0.05" units="cm"/>
      <inkml:brushProperty name="color" value="#004F8B"/>
    </inkml:brush>
  </inkml:definitions>
  <inkml:trace contextRef="#ctx0" brushRef="#br0">286 136 8404,'0'0'6285,"3"-16"-6074,4-52 128,-7 65-336,-1 1-1,1 0 1,-1 0-1,1 0 1,-1-1 0,0 1-1,0 0 1,0 0-1,0 0 1,0 0 0,-1 1-1,1-1 1,0 0-1,-1 0 1,1 1 0,-1-1-1,0 1 1,0-1-1,1 1 1,-1 0 0,0 0-1,0 0 1,0 0-1,0 0 1,-1 0 0,1 0-1,0 1 1,0-1-1,0 1 1,-1-1 0,1 1-1,0 0 1,0 0-1,-5 1 1,1-2-19,-8-1 2,-1 1 0,1 0 0,-1 1 0,1 0 0,-1 1 0,1 1 1,0 0-1,-22 7 0,31-7 31,1 0 0,-1-1-1,1 2 1,0-1 0,-1 0 0,1 1 0,0 0 0,0 0 0,1 0 0,-1 1 0,1-1 0,-1 1 0,1-1 0,0 1-1,1 0 1,-1 1 0,1-1 0,-1 0 0,1 1 0,1-1 0,-1 1 0,1 0 0,-1-1 0,1 1 0,1 0-1,-1 0 1,1 0 0,0 7 0,0-7-2,1-1-1,-1 1 1,1 0-1,1-1 1,-1 1-1,1-1 1,0 0-1,0 1 1,0-1-1,0 0 1,1 0-1,-1 0 1,1-1-1,0 1 1,0-1-1,1 1 1,-1-1-1,1 0 1,0 0-1,-1-1 1,1 1-1,0-1 1,1 0-1,-1 0 1,0 0-1,9 2 1,-3 0-78,0-1 1,0-1 0,1 0 0,-1 0 0,1-1-1,-1 0 1,1-1 0,-1 0 0,1-1 0,-1 0 0,15-3-1,-21 3 32,-1-1-1,1 1 0,-1-1 0,0 1 1,0-1-1,1 0 0,-1 0 0,0-1 1,-1 1-1,1-1 0,0 1 0,-1-1 1,1 0-1,-1 0 0,0 0 1,0 0-1,0 0 0,-1 0 0,1-1 1,-1 1-1,1-1 0,-1 1 0,1-6 1,1-7-207,-1 0 0,0 0 1,-1-31-1,-2 35 142,-2-2 377,-4 19 438,-5 23-177,10-22-499,1 0 1,0 1 0,0-1-1,1 1 1,0-1 0,0 0-1,0 1 1,1-1 0,0 1-1,0-1 1,1 0 0,-1 0 0,1 0-1,1 0 1,-1 0 0,7 11-1,-5-13-97,0 1 0,0-1 0,0 0-1,0 0 1,1 0 0,0-1 0,-1 0 0,1 0-1,1 0 1,-1 0 0,0-1 0,1 0 0,-1 0-1,1 0 1,-1-1 0,1 0 0,0 0-1,0 0 1,6 0 0,-7-1-121,1 0-1,0 0 0,-1 0 1,1-1-1,0 0 1,-1 0-1,1 0 1,-1 0-1,1-1 1,-1 0-1,0 0 1,0-1-1,0 1 0,0-1 1,0 0-1,0-1 1,-1 1-1,5-5 1,-3 1-294,-1 1 1,0-1-1,0-1 0,0 1 1,-1 0-1,0-1 0,0 0 1,-1 0-1,0 0 1,-1-1-1,3-10 0,-1-28-3339,-4 27 4666,0 16 1956,0 10 412,0 11-2792,0-13 130,0 6-40,0-1-125,0 1 0,1-1 1,-1 0-1,5 17 0,-4-23-519,0 0-1,0-1 1,0 1 0,1 0 0,-1-1-1,1 1 1,-1-1 0,1 0 0,0 1-1,0-1 1,0 0 0,0 0-1,0 0 1,0 0 0,1-1 0,-1 1-1,1-1 1,-1 1 0,1-1-1,3 1 1,22 5-3444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9.428"/>
    </inkml:context>
    <inkml:brush xml:id="br0">
      <inkml:brushProperty name="width" value="0.05" units="cm"/>
      <inkml:brushProperty name="height" value="0.05" units="cm"/>
      <inkml:brushProperty name="color" value="#004F8B"/>
    </inkml:brush>
  </inkml:definitions>
  <inkml:trace contextRef="#ctx0" brushRef="#br0">0 0 5747,'0'0'0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4:59.785"/>
    </inkml:context>
    <inkml:brush xml:id="br0">
      <inkml:brushProperty name="width" value="0.05" units="cm"/>
      <inkml:brushProperty name="height" value="0.05" units="cm"/>
      <inkml:brushProperty name="color" value="#004F8B"/>
    </inkml:brush>
  </inkml:definitions>
  <inkml:trace contextRef="#ctx0" brushRef="#br0">0 1 4290,'0'0'11733,"5"11"-10898,28 97 398,-31-101-1226,0 0 1,1-1-1,-1 1 1,1-1-1,1 1 1,-1-1-1,1 0 1,0 0-1,0 0 1,1-1-1,0 1 1,0-1-1,0 0 1,1-1-1,-1 1 1,1-1-1,0 0 1,0-1-1,1 1 1,-1-1-1,1-1 1,0 1-1,10 2 1,7 0-98,1-1 1,0-1-1,0 0 1,0-2-1,34-3 0,-51 1 54,-1 0 0,0-1 0,1 1 0,-1-1-1,0-1 1,0 1 0,0-1 0,-1 0 0,1-1-1,-1 0 1,0 0 0,0 0 0,0-1 0,0 0-1,9-10 1,-11 11-62,0-1 0,-1 1 0,0-1 0,0 0 0,0 0 0,0 0 0,-1 0 1,1 0-1,-1-1 0,-1 1 0,1-1 0,-1 1 0,0-1 0,0 0 0,-1 0 0,1 1 0,-1-1 0,0 0 0,-1 0 0,0 1 0,-1-7 0,1 11 102,0-1 0,0 1 1,0-1-1,0 1 0,0 0 1,0 0-1,0-1 0,-1 1 1,1 0-1,0 0 0,-1 0 0,1 0 1,-1 1-1,1-1 0,-1 0 1,0 1-1,1-1 0,-1 1 0,1-1 1,-1 1-1,0 0 0,0 0 1,1-1-1,-1 1 0,-1 1 1,-4-2 81,0 1 0,1 1 1,-1-1-1,0 1 0,-9 2 0,9 0 100,1 0 0,-1 0 0,1 1 0,-1-1 0,1 2 0,0-1-1,1 0 1,-1 1 0,1 0 0,0 1 0,0-1 0,1 1 0,-1 0-1,-3 8 1,4-9-56,1 0 0,1 1 0,-1-1 0,1 1 0,0-1 0,0 1 0,0 0-1,1 0 1,0 0 0,0 0 0,1 0 0,0 0 0,0 0 0,0 0 0,0 0 0,1 0-1,0 0 1,2 6 0,0-8-100,-1 0 0,1 0-1,0 0 1,0 0 0,0 0 0,1-1 0,-1 1-1,1-1 1,0 0 0,0 0 0,0-1-1,0 1 1,1-1 0,-1 0 0,1 0-1,-1 0 1,1 0 0,0-1 0,-1 0-1,7 1 1,11 2-223,-1-1-1,1-1 0,24 0 1,-18-1-708,15 0-1487,-18-7-1948,-18-2-1891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1.617"/>
    </inkml:context>
    <inkml:brush xml:id="br0">
      <inkml:brushProperty name="width" value="0.05" units="cm"/>
      <inkml:brushProperty name="height" value="0.05" units="cm"/>
      <inkml:brushProperty name="color" value="#004F8B"/>
    </inkml:brush>
  </inkml:definitions>
  <inkml:trace contextRef="#ctx0" brushRef="#br0">277 298 2513,'0'0'8585,"9"10"-2590,-9-14-6041,1 0-1,-1 0 1,0 0-1,0 0 1,-1 0-1,1-1 1,-1 1-1,0 0 1,0 0-1,0 1 1,-1-1-1,1 0 1,-1 0-1,0 1 1,0-1-1,0 1 1,-1-1-1,1 1 1,-1 0-1,1 0 0,-1 0 1,0 0-1,-1 1 1,1-1-1,0 1 1,-1 0-1,1 0 1,-1 0-1,1 0 1,-1 0-1,0 1 1,0 0-1,0 0 1,0 0-1,0 0 1,-7 0-1,3 0 35,-1 0-1,0 0 0,1 1 0,-1 0 1,0 0-1,1 1 0,-1 0 0,1 1 1,-1 0-1,1 0 0,-1 1 0,1 0 1,-10 5-1,13-5 33,0 1 0,1-1 0,-1 1 0,1 0 0,0 0-1,0 1 1,0-1 0,0 1 0,1 0 0,0 0 0,0 0 0,0 0 0,1 0 0,0 1 0,0-1 0,0 1 0,0 0 0,1-1 0,0 1 0,0 10-1,0-11-1,0 0-1,1 1 0,0-1 0,0 0 0,0 1 0,0-1 0,1 0 1,0 1-1,0-1 0,1 0 0,-1 0 0,1 0 0,0 0 0,1 0 0,-1-1 1,1 1-1,0 0 0,0-1 0,0 0 0,0 0 0,1 0 0,0 0 0,0 0 1,0-1-1,0 0 0,1 0 0,-1 0 0,1 0 0,0-1 0,-1 0 1,1 0-1,0 0 0,0 0 0,1-1 0,-1 0 0,0 0 0,8 0 0,1 2-133,0-2 0,-1 0 0,1 0 0,0-2 0,0 0 0,0 0 0,-1-1 0,1-1 0,-1 0 0,25-9 0,-30 8-130,0 0 0,-1 0 0,0-1 0,0 1-1,0-2 1,0 1 0,-1-1 0,0 0 0,0 0 0,0-1 0,-1 0 0,0 0 0,-1 0 0,1 0 0,-1-1 0,-1 0 0,1 1-1,3-16 1,-1-5 45,-2-1 0,0 0 0,-2 0 0,-1-1 0,-2 1 0,-8-55 0,3 16 1760,6 68-1496,0 0 0,0 1-1,0-1 1,0 0-1,0 0 1,-1 0 0,1 0-1,0 0 1,0 0-1,0 0 1,0 0 0,0 0-1,0 0 1,-1 0-1,1 0 1,0 0 0,0 0-1,0 0 1,0 0-1,0 0 1,0 0 0,0 0-1,-1 0 1,1 0-1,0-1 1,0 1 0,0 0-1,0 0 1,0 0-1,0 0 1,0 0 0,0 0-1,0 0 1,-1 0-1,1 0 1,0 0 0,0-1-1,-7 27 477,-5 38-223,7-32-9,2 1 0,1-1-1,2 1 1,7 63 0,-5-86-292,0-1 0,1 0 1,1 0-1,0-1 0,0 1 0,0-1 1,1 1-1,0-1 0,1-1 0,0 1 0,0-1 1,1 0-1,0 0 0,0-1 0,0 0 1,1 0-1,0-1 0,0 0 0,0 0 1,1-1-1,9 3 0,-6-2-34,1 0-1,0-2 1,1 0-1,-1 0 1,1-1-1,-1 0 1,1-2-1,0 1 1,-1-2-1,1 0 1,0 0-1,-1-1 1,0-1-1,16-5 1,-21 4-82,0 1 0,0-2 0,0 1-1,-1-1 1,0 0 0,0-1 0,0 1 0,-1-1 0,1-1 0,-1 1 0,-1-1 0,1 0 0,-1-1 0,-1 1 0,1-1 0,-1 0 0,-1 0 0,0 0 0,0 0 0,0-1 0,-1 0 0,0 1 0,-1-1 0,1 0-1,-2 0 1,0 1 0,0-1 0,0 0 0,-1 0 0,0 0 0,-3-9 0,3 15 97,-1 0 1,1 0-1,-1 0 0,0 0 0,1 0 1,-1 0-1,-1 0 0,1 1 1,0-1-1,-1 1 0,1 0 0,-1 0 1,0-1-1,1 2 0,-1-1 0,0 0 1,0 1-1,-1-1 0,-5-1 0,7 2 32,0 0-1,0 1 0,0-1 1,-1 1-1,1 0 0,0 0 0,0-1 1,0 1-1,0 1 0,0-1 0,-1 0 1,1 0-1,0 1 0,0-1 0,0 1 1,0 0-1,0 0 0,0-1 0,0 1 1,0 0-1,0 1 0,1-1 1,-1 0-1,0 1 0,1-1 0,-1 0 1,1 1-1,-1 0 0,1-1 0,0 1 1,-2 4-1,-2 4 185,1 0 0,0 1 0,1-1 0,1 1 0,0 0 0,0 0 0,1 0 0,0 17 0,1-21-122,0 0 0,0 0 0,1 0 0,0-1 0,1 1 0,-1 0 0,1-1 0,1 1 0,-1-1 0,1 0 0,0 0 0,0 0 0,1 0 0,0 0 0,4 5 0,1-3-67,1 1 0,-1-2 0,1 1-1,1-1 1,-1-1 0,1 0 0,0 0 0,1-1 0,14 4-1,-12-5-681,0 0-1,1-2 0,-1 1 0,21-1 0,5-2-3603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2.271"/>
    </inkml:context>
    <inkml:brush xml:id="br0">
      <inkml:brushProperty name="width" value="0.05" units="cm"/>
      <inkml:brushProperty name="height" value="0.05" units="cm"/>
      <inkml:brushProperty name="color" value="#004F8B"/>
    </inkml:brush>
  </inkml:definitions>
  <inkml:trace contextRef="#ctx0" brushRef="#br0">1 607 9284,'0'0'3191,"18"1"-1678,6 1-1008,0-1 1,1-1 0,-1-1 0,1-1 0,-1-2-1,30-7 1,-36 5-500,1-1 0,-1 0 0,-1-2 0,1 0 0,-1-1 0,-1-1 0,0 0 0,15-15 0,-21 17-42,0-2 1,-2 1 0,1-1-1,-1 0 1,-1-1 0,0 0-1,-1 0 1,0 0 0,0-1-1,-2 0 1,1 0 0,2-19-1,1-23-356,-2 0-1,-4-102 0,-2 98 688,-1 75-350,-1 0 0,-1-1 0,0 0 0,-11 30 0,-2 7 101,-16 131-500,20-60-3980,12-119 4195,-4 20-2154,4-24 2299,0 1 0,0-1 0,-1 0 0,1 1-1,0-1 1,0 1 0,0-1 0,-1 1 0,1-1 0,0 0 0,-1 1 0,1-1 0,0 0 0,-1 1 0,1-1 0,0 0 0,-1 1-1,1-1 1,-1 0 0,1 0 0,0 0 0,-1 1 0,1-1 0,-1 0 0,1 0 0,-1 0 0,1 0 0,-1 0 0,1 0 0,-1 0 0,1 0-1,-1 0 1,1 0 0,0 0 0,-1 0 0,1 0 0,-1 0 0,1 0 0,-1 0 0,1-1 0,-1 1 0,0 0 0,1-1 109,-1 1 1,1 0-1,-1-1 0,1 1 1,-1-1-1,1 1 1,-1-1-1,1 1 0,-1-1 1,1 1-1,0-1 1,-1 1-1,1-1 0,0 0 1,-1 1-1,1-1 1,0 0-1,0 1 0,0-1 1,-1 0-1,1 1 1,0-1-1,0 0 0,0 1 1,0-1-1,0 0 1,0 1-1,0-1 1,1 0-1,-1 1 0,0-1 1,0 0-1,0 1 1,1-1-1,-1 0 0,0 1 1,1-1-1,-1 1 1,1-1-1,-1 1 0,0-1 1,2 0-1,-1-1 201,1 0 1,-1 0-1,1 0 0,0 0 0,-1 1 1,1-1-1,0 0 0,0 1 0,0 0 1,0-1-1,3 0 0,6 0 268,-1 0-1,1 1 1,0 0-1,-1 1 1,1 0-1,0 0 1,-1 2-1,1-1 1,0 1-1,-1 1 1,0 0-1,0 0 1,0 1-1,0 0 1,0 1-1,-1 0 1,17 12-1,-6-3-296,0 2 0,-1 0 0,-1 1 1,-1 1-1,-1 1 0,24 34 0,-30-35-270,-9-18 41,-1 1 1,1 0-1,-1-1 1,1 1-1,-1 0 1,0-1-1,1 1 1,-1 0-1,0-1 1,0 1-1,1 0 1,-1-1-1,0 1 1,0 0-1,0 0 1,0-1-1,0 1 1,0 0-1,0 0 1,0-1-1,0 1 1,0 0 0,-1 0-1,1-1 1,0 1-1,-1 0 1,0-1 47,0-1 0,0 1 0,0-1 1,1 0-1,-1 1 0,0-1 0,0 0 1,0 0-1,1 0 0,-1 1 0,0-1 1,1 0-1,-1 0 0,1 0 0,-1 0 1,1 0-1,0 0 0,-1 0 0,1-3 1,-11-26 16,11 28-11,-7-22 53,2 0 1,0-1 0,2 0 0,1 0 0,1-48-1,2 70-62,-1 0-1,0 1 1,1-1-1,-1 1 1,1-1-1,0 1 1,0 0-1,0-1 1,0 1-1,0 0 1,0-1-1,1 1 0,-1 0 1,1 0-1,0 0 1,-1 0-1,1 1 1,0-1-1,0 0 1,0 1-1,0-1 1,0 1-1,1 0 1,-1 0-1,0 0 1,1 0-1,-1 0 0,0 0 1,5 0-1,6-2-628,1 1-1,-1 0 0,1 1 0,17 1 0,-19 0-434,28 0-3304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8.416"/>
    </inkml:context>
    <inkml:brush xml:id="br0">
      <inkml:brushProperty name="width" value="0.05" units="cm"/>
      <inkml:brushProperty name="height" value="0.05" units="cm"/>
      <inkml:brushProperty name="color" value="#F6630D"/>
    </inkml:brush>
  </inkml:definitions>
  <inkml:trace contextRef="#ctx0" brushRef="#br0">389 74 5795,'0'0'995,"-20"-11"-32,-68-35-424,82 43-520,0 0 1,0 1 0,-1 0-1,1 0 1,0 1-1,-1 0 1,0 0-1,1 0 1,-1 1 0,0 0-1,1 0 1,-1 1-1,-7 1 1,10-1 22,0 1 0,0-1 0,0 1 0,0 0 0,0 0 1,0 1-1,0-1 0,1 1 0,-1 0 0,1 0 0,0 0 0,0 0 0,0 0 0,0 1 0,-2 4 1,-1 3 167,0 1 0,1 0 0,0 0 0,1 1 1,1 0-1,0-1 0,1 1 0,0 0 1,1 0-1,0 20 0,4 31 809,11 65 1,-5-62-901,-8-57-62,1 3-101,-1-1 0,0 1 0,0 0 0,-2 0 0,-1 14 0,1-24-3,1-1 0,-1 1 0,1-1 0,-1 0 0,0 1 1,0-1-1,0 0 0,0 0 0,-1 0 0,1 1 0,-1-1 0,1-1 0,-1 1 0,0 0 0,1 0 0,-1-1 0,0 1 1,0-1-1,0 1 0,0-1 0,-1 0 0,1 0 0,0 0 0,0 0 0,-1 0 0,1 0 0,-1-1 0,1 1 0,0-1 1,-1 0-1,1 1 0,-3-1 0,2 0 34,1 0 1,-1 0-1,1 0 0,0 0 1,-1 0-1,1 0 1,0-1-1,-1 1 1,1-1-1,0 0 0,0 1 1,-1-1-1,1 0 1,0 0-1,0 0 0,0-1 1,0 1-1,0-1 1,-2-1-1,2 0 12,1 1 0,0 0-1,0 0 1,1-1 0,-1 1 0,0 0 0,1-1-1,-1 1 1,1-1 0,0 1 0,0 0-1,0-1 1,0 1 0,0-1 0,1 1-1,-1-1 1,1 1 0,-1 0 0,1-1 0,2-2-1,-1-1 12,2 0 0,-1 1 0,1-1 0,-1 1-1,2 0 1,-1 0 0,0 0 0,1 1-1,0-1 1,0 1 0,0 0 0,1 1 0,-1-1-1,9-3 1,11-5 132,51-19-1,-49 22-27,-1 1 0,1 2 0,0 1 0,1 1 0,-1 1 0,33 1 0,-56 3-57,0 0 1,1 0 0,-1 0 0,0 0 0,0 0-1,0 1 1,0 0 0,0 0 0,0 0 0,0 0-1,-1 1 1,1-1 0,-1 1 0,0 0 0,0 0-1,0 0 1,0 1 0,0-1 0,-1 1-1,1-1 1,-1 1 0,0 0 0,3 7 0,4 10 258,-2 0 1,0 0 0,6 28 0,-12-43-232,19 77 566,-3 1 0,-5 0 0,4 107 0,-17-210-2761,-3-11 295,-2 1-1,-9-30 1,-3-16-78,4-6 727,4 0 0,1-157 0,9 227 1310,1 1 0,0 0 0,0 0-1,1 0 1,0 0 0,0 0 0,1 1 0,7-15-1,-8 21 45,0-1-1,0 1 0,0-1 0,1 1 0,0 0 1,-1 0-1,1 0 0,0 0 0,1 0 0,-1 1 0,0-1 1,1 1-1,-1 0 0,1 0 0,0 0 0,0 1 0,0-1 1,0 1-1,0 0 0,0 0 0,0 0 0,0 1 1,5-1-1,-5 1 2,0-1 0,1 1 0,-1 0 0,0 0 0,1 1 0,-1 0 0,0-1 0,1 1-1,-1 1 1,0-1 0,0 1 0,0-1 0,0 1 0,0 0 0,0 0 0,-1 1 0,6 4 0,-5-3-116,0 1 0,-1 0 0,1 0 0,-1 0 0,-1 0-1,1 0 1,-1 1 0,0-1 0,0 1 0,0 0 0,-1 0 0,2 9-1,-1-5-24,-1 0-1,0 0 0,-1 1 0,1-1 0,-2 0 0,0 0 1,0 0-1,-1 0 0,0 0 0,0 0 0,-1-1 1,-5 11-1,6-16-82,-1 1 1,0-1-1,0 0 1,0 0-1,0 0 1,-1 0 0,1 0-1,-1-1 1,0 1-1,0-1 1,-1 0-1,1-1 1,-1 1-1,1-1 1,-1 1-1,0-2 1,0 1 0,0 0-1,0-1 1,0 0-1,0 0 1,0 0-1,0-1 1,-11 0-1,16 0-7,-1-1-1,0 1 1,0-1 0,1 1-1,-1-1 1,0 1-1,1-1 1,-1 1-1,1-1 1,-1 0-1,0 1 1,1-1 0,0 0-1,-1 0 1,1 1-1,-1-1 1,1 0-1,0 0 1,0 0-1,-1 1 1,1-1 0,0 0-1,0 0 1,0 0-1,0 0 1,0 0-1,0 1 1,0-1-1,0 0 1,0 0 0,0 0-1,1 0 1,-1 0-1,0-2-84,1-1 0,-1 1 0,1 0 0,0 0 0,-1 1 0,1-1 0,0 0 0,1 0 0,2-5 0,2 3 26,0-1 1,1 1-1,0 0 0,0 0 1,0 1-1,1 0 0,0 0 1,-1 0-1,1 1 0,0 1 1,17-4-1,12-1 228,50-4 0,-67 9-112,11 0 117,6-1 493,58-13 0,-86 15-442,-1-1 0,0-1 0,0 0-1,0 0 1,0-1 0,0 1 0,-1-2 0,1 1 0,-1-1-1,0 0 1,-1-1 0,10-9 0,-13 11-121,0 0-1,0-1 1,0 1-1,-1-1 1,0 0-1,0 1 1,0-1-1,-1 0 1,0 0-1,0 0 1,0 0-1,0-1 1,-1 1 0,0 0-1,0 0 1,0 0-1,-1-1 1,1 1-1,-1 0 1,-2-6-1,2 7-59,-1 0 0,1 0 0,-1 0-1,0 0 1,0 0 0,0 0 0,-1 1-1,1-1 1,-1 1 0,0 0 0,0-1 0,0 1-1,0 1 1,-1-1 0,1 0 0,-1 1-1,1 0 1,-1-1 0,0 2 0,0-1 0,0 0-1,0 1 1,0 0 0,-5-2 0,5 3 5,0-1 1,0 1 0,0-1-1,1 1 1,-1 0 0,0 0-1,0 1 1,1-1 0,-1 1-1,0 0 1,0 0 0,1 0-1,-1 0 1,1 1 0,-1-1-1,1 1 1,0 0 0,-1 0-1,1 0 1,0 1 0,-4 3-1,3 0 46,0-1-1,1 1 0,-1-1 0,1 1 0,0 0 1,1 1-1,-1-1 0,1 0 0,0 1 0,1-1 0,-2 12 1,1-8 17,1 0 0,0 0 1,1 1-1,0-1 0,0 0 1,1 0-1,1 0 1,-1 0-1,5 10 0,-4-14-66,1 0 0,0 0-1,0-1 1,0 1 0,1-1 0,0 0-1,0 0 1,0 0 0,1-1-1,-1 1 1,1-1 0,0 0 0,1 0-1,-1-1 1,7 4 0,-1-1-272,0-1 1,1 0 0,-1-1 0,1 0-1,0-1 1,24 4 0,-23-6-1204,0-1 0,-1 1-1,23-4 1,-2-5-3745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3.461"/>
    </inkml:context>
    <inkml:brush xml:id="br0">
      <inkml:brushProperty name="width" value="0.05" units="cm"/>
      <inkml:brushProperty name="height" value="0.05" units="cm"/>
      <inkml:brushProperty name="color" value="#004F8B"/>
    </inkml:brush>
  </inkml:definitions>
  <inkml:trace contextRef="#ctx0" brushRef="#br0">301 206 8932,'0'0'7227,"3"-16"-7000,10-53 107,-12 66-325,-1 1 0,0-1 1,0 0-1,0 0 0,0 0 1,0 0-1,-1 0 0,1 1 1,-1-1-1,0 0 0,0 0 1,0 1-1,0-1 0,0 1 1,-1-1-1,1 1 0,-1-1 1,1 1-1,-1 0 0,0 0 1,-4-4-1,0 1-29,-1 0-1,0 1 1,0 0 0,0 0 0,-11-4-1,8 4-22,-4-2 22,-2 1 1,1 1-1,0 0 0,-1 2 1,0-1-1,1 2 1,-1 0-1,0 1 1,-29 4-1,43-4 34,-1 1 0,1-1-1,-1 1 1,1 0-1,0 0 1,-1 0 0,1 0-1,0 0 1,0 1 0,0-1-1,0 1 1,0-1 0,0 1-1,0 0 1,1 0-1,-1 0 1,1 0 0,-1 0-1,1 0 1,0 0 0,-1 0-1,1 0 1,0 1 0,1-1-1,-1 1 1,0-1-1,1 0 1,-1 1 0,1-1-1,0 1 1,0-1 0,0 1-1,0-1 1,0 1 0,1 4-1,0 1 17,0 0 0,0 0-1,1-1 1,0 1 0,0 0 0,0-1-1,1 1 1,1-1 0,-1 0 0,7 9-1,-1-5-42,1 0-1,0-1 1,1-1-1,0 0 1,0 0-1,1-1 1,0 0-1,21 9 1,-25-13-29,0 0 1,1-1-1,-1 0 0,1-1 0,0 0 1,0 0-1,0-1 0,0 0 1,0 0-1,0-1 0,0 0 0,0-1 1,0 0-1,16-4 0,-21 3 30,0 0-1,0 0 0,0 0 0,0-1 1,-1 1-1,1-1 0,-1 0 0,1 0 1,-1 0-1,0 0 0,0-1 1,0 1-1,-1-1 0,0 0 0,1 0 1,-1 0-1,0 0 0,-1 0 1,1 0-1,-1-1 0,0 1 0,1-6 1,2-11-65,-1 1-1,-1-1 1,-2-29 0,0 40 74,0 6 60,-1 0 0,1 0 0,-1-1-1,-1 1 1,1 0 0,0 0 0,-1 0 0,0 0 0,0 1 0,0-1 0,0 0 0,-1 1-1,-4-6 1,7 9-36,-1-1 0,1 1-1,-1-1 1,1 1 0,-1-1-1,1 1 1,-1-1 0,0 1-1,1-1 1,-1 1-1,0 0 1,1-1 0,-1 1-1,0 0 1,1 0 0,-1-1-1,0 1 1,0 0 0,1 0-1,-1 0 1,0 0 0,0 0-1,1 0 1,-1 0 0,0 0-1,0 0 1,-1 1 0,1 0-5,0 1 0,0-1 1,0 0-1,0 1 0,0-1 1,0 1-1,0-1 0,0 1 1,0-1-1,1 1 0,-1 0 1,1-1-1,-1 1 0,1 0 1,0 0-1,-1-1 0,1 5 1,-1 4-19,0 0 1,1 0-1,0 0 1,1 0 0,0 0-1,0 0 1,1-1-1,0 1 1,1 0 0,0-1-1,1 1 1,0-1-1,0 0 1,1 0-1,0 0 1,0-1 0,1 0-1,0 0 1,1 0-1,0-1 1,0 0-1,0 0 1,1-1 0,0 0-1,1 0 1,-1-1-1,1 0 1,0 0 0,0-1-1,0-1 1,11 4-1,-12-4-15,0-1-1,1 0 0,0 0 0,-1-1 1,1 0-1,0 0 0,0-1 1,-1 0-1,1-1 0,0 0 1,0 0-1,-1-1 0,16-4 0,-19 3 8,1 1-1,-1-1 1,0 0-1,0-1 1,0 1-1,0-1 1,-1 0-1,1 0 1,-1-1-1,0 1 0,0-1 1,-1 0-1,1 0 1,-1 0-1,0 0 1,0-1-1,-1 1 1,0-1-1,0 0 1,2-7-1,-1-1-1,0 0 0,-1-1 0,-1 1 1,0-18-1,-1 26 122,0-1 0,-1 0 0,0 0-1,0 0 1,0 0 0,-1 0 0,0 1 0,-1-1 0,1 1 0,-6-9 0,6 24-173,0 1-1,1-1 1,0 1-1,1 0 1,0-1-1,1 13 1,2-11 47,0 0 1,1 0-1,0 0 1,1 0-1,0-1 0,1 1 1,0-2-1,0 1 0,1 0 1,1-1-1,-1-1 0,14 13 1,-15-15-16,1-1 0,-1 1 0,1-1 0,0 0 0,1 0 0,-1-1 0,1 0 0,0 0 0,0-1 0,0 0 0,0-1 0,0 1 0,1-2 0,-1 1 0,1-1 0,0 0 0,13-1 0,-18-1 15,-1-1 1,0 1 0,0 0-1,1-1 1,-1 0-1,0 0 1,-1 0 0,1 0-1,0 0 1,0-1 0,-1 1-1,1-1 1,-1 0-1,0 1 1,0-1 0,0 0-1,0 0 1,-1-1 0,1 1-1,-1 0 1,0 0-1,0-1 1,1-3 0,3-8-314,-2 0 1,1 0 0,1-31 0,-4 27 225,-1 0 0,0 0 1,-2 0-1,0 1 1,-8-32-1,9 50 114,1 0 0,0-1 0,0 1 0,0 0 0,0 0 0,0 0 0,0 0 0,-1 0 0,1 0 0,0-1 0,0 1 0,0 0 0,0 0 0,-1 0 0,1 0 0,0 0 0,0 0 0,0 0 0,-1 0 0,1 0 0,0 0 0,0 0 0,0 0 0,0 0 0,-1 0 0,1 0 0,0 0 0,0 0 0,0 0 0,-1 0 0,1 0 0,0 0 0,0 0 0,0 0 0,0 0 0,-1 1 1,1-1-1,0 0 0,0 0 0,0 0 0,0 0 0,0 0 0,-1 0 0,1 1 0,0-1 0,0 0 0,0 0 0,0 0 0,0 0 0,0 1 0,0-1 0,0 0 0,0 0 0,0 0 0,0 0 0,0 1 0,0-1 0,0 0 0,0 0 0,0 0 0,0 1 0,0-1 0,0 0 0,0 0 0,0 0 0,0 1 0,0-1 0,0 0 0,0 0 0,-6 15-33,3 1 64,1 1 1,1-1-1,0 0 1,1 0-1,0 1 1,6 31-1,-5-42-107,1 1-1,-1 0 1,1-1 0,0 1-1,1-1 1,0 0-1,0 0 1,0 0-1,0 0 1,1-1 0,0 1-1,1-1 1,-1 0-1,1 0 1,0 0 0,0-1-1,0 0 1,1 0-1,9 6 1,-12-8-36,0-1 0,0 1 1,1-1-1,-1 1 0,0-1 0,1 0 0,-1 0 1,1-1-1,0 1 0,-1-1 0,1 1 1,-1-1-1,1 0 0,0-1 0,-1 1 1,1-1-1,-1 1 0,1-1 0,-1 0 1,1 0-1,-1-1 0,1 1 0,-1-1 0,0 1 1,0-1-1,0 0 0,0 0 0,0-1 1,3-2-1,3-7-24,-1 1-1,0-1 1,0-1 0,-1 0-1,-1 0 1,6-15 0,-7 14 434,1 1 0,0 1 1,1-1-1,16-22 0,-21 34-147,0-1 0,0 0 0,0 1 0,1-1 0,-1 1 0,1 0 0,-1 0 0,1 0 0,-1 0 0,1 0 0,0 0 0,-1 1 0,1-1 0,0 1 0,-1 0 0,1 0 0,0 0 1,0 0-1,-1 0 0,1 1 0,0-1 0,-1 1 0,1 0 0,0 0 0,-1 0 0,1 0 0,-1 0 0,1 0 0,-1 1 0,0-1 0,0 1 0,1 0 0,-1-1 0,0 1 0,0 0 0,-1 0 0,1 1 0,0-1 0,-1 0 0,1 0 0,1 5 0,1 4-10,-1 0 0,0-1 0,-1 1 0,0 0 0,-1 0 0,0 0 0,-1 0 0,0 1-1,0-1 1,-4 19 0,3-26-273,0 0 0,1 0 0,-1 0 0,-1 0 0,1 0 0,0 0 0,-1-1 0,0 1 0,0 0 0,0-1 0,0 0 0,-1 1 0,1-1 0,-1 0 0,0 0 0,0 0 0,0-1 0,0 1 0,-1-1 0,1 0 0,0 1 0,-1-2 0,0 1 0,1 0 0,-1-1 0,0 1 0,0-1 0,0 0 0,0-1 0,0 1 0,-7 0 0,11-1-19,-1 0 0,1 0 0,-1-1 0,0 1 0,1 0 0,-1 0-1,1 0 1,-1-1 0,1 1 0,-1 0 0,1 0 0,-1-1 0,1 1-1,-1 0 1,1-1 0,-1 1 0,1-1 0,-1 1 0,1 0 0,0-1 0,-1 1-1,1-1 1,0 1 0,-1-1 0,1 0 0,0 1 0,0-1 0,0 1-1,-1-1 1,1 1 0,0-1 0,0 0 0,0 1 0,0-1 0,0 1-1,0-1 1,0 0 0,0 1 0,0-1 0,1 0 0,-1-1-129,-1-27-4999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4.394"/>
    </inkml:context>
    <inkml:brush xml:id="br0">
      <inkml:brushProperty name="width" value="0.05" units="cm"/>
      <inkml:brushProperty name="height" value="0.05" units="cm"/>
      <inkml:brushProperty name="color" value="#004F8B"/>
    </inkml:brush>
  </inkml:definitions>
  <inkml:trace contextRef="#ctx0" brushRef="#br0">0 662 11013,'0'0'355,"25"0"1392,-3 0-1091,11 0 522,0-1 1,64-12 0,-74 9-1008,0-1-1,0-2 1,0 0 0,-1-2 0,0 0 0,-1-2 0,23-13 0,-33 16-157,-1 0 1,1-1-1,-1 0 1,-1 0-1,0-1 1,0-1-1,-1 1 1,0-1-1,-1-1 1,0 1-1,-1-1 1,0-1-1,-1 1 1,4-15-1,-2-2-176,-2-1 0,-1 0-1,-1 0 1,-2-58 0,-1 58 5,-1 20 48,1-1 0,-2 0 0,1 1 0,-1-1 0,-1 1 0,0 0 0,0 0 0,-8-15 0,10 21 72,-1 1-1,0-1 1,0 1 0,0 0-1,0 0 1,-1 0 0,1 0 0,-1 0-1,0 1 1,0-1 0,0 1-1,0-1 1,0 1 0,0 0 0,-1 0-1,1 1 1,-1-1 0,1 1-1,-1 0 1,0 0 0,0 0 0,1 0-1,-1 0 1,0 1 0,0 0 0,0 0-1,-5 0 1,4 2 40,1-1-1,0 0 1,0 1-1,0 0 1,0 0-1,0 1 1,0-1-1,0 1 1,1-1-1,-1 1 1,1 0 0,0 1-1,0-1 1,0 1-1,0-1 1,1 1-1,-1 0 1,1 0-1,-3 7 1,-6 11 157,2 0 0,-9 32 0,3 3 189,3 1 1,-7 68-1,1 123 825,14-182-944,-2 94 372,-12 127-383,18-283-208,-13 51-365,12-54 305,1-1-1,-1 1 1,0 0 0,0-1 0,1 1 0,-1-1 0,0 1 0,0-1 0,-1 1-1,1-1 1,0 0 0,0 0 0,-1 0 0,1 1 0,-1-1 0,1 0 0,-1-1-1,1 1 1,-1 0 0,1 0 0,-1-1 0,0 1 0,1-1 0,-1 1-1,0-1 1,-3 1 0,4-2 0,0 1-1,0-1 0,-1 1 0,1-1 1,0 1-1,0-1 0,0 0 1,0 1-1,0-1 0,0 0 1,0 0-1,0 0 0,0 0 0,0 0 1,1 0-1,-1 0 0,0 0 1,1 0-1,-1 0 0,1 0 1,-1-1-1,1 1 0,-1 0 1,1 0-1,0 0 0,-1-1 0,1 1 1,0 0-1,0-1 0,0-1 1,-1-50-930,1 42 777,0 3 165,0-1 1,1 1-1,0 0 1,1-1-1,-1 1 1,1 0-1,1 0 1,0 0-1,0 0 1,1 1-1,-1-1 0,2 1 1,-1 0-1,1 0 1,0 0-1,0 1 1,1-1-1,8-6 1,-3 5 74,-1 0 0,2 1 0,-1 0 0,1 1 0,0 0 0,0 1 0,1 1 0,-1 0 0,1 0 0,0 1 0,14-1 1,48-3 128,45-7-29,-110 12 30,1 0-1,-1-1 1,0 0-1,0-1 1,0 0 0,0-1-1,-1 0 1,14-10 0,-20 13-150,0-1 1,0 0 0,-1 0 0,1 0-1,-1 0 1,0 0 0,0-1 0,0 1-1,0 0 1,-1-1 0,1 0-1,-1 1 1,0-1 0,0 0 0,0 1-1,-1-1 1,1 0 0,-1 0 0,0 0-1,0 0 1,0 0 0,-1 1-1,1-1 1,-1 0 0,0 0 0,0 0-1,0 1 1,-1-1 0,1 1-1,-1-1 1,0 1 0,0 0 0,0-1-1,0 1 1,-1 0 0,1 0 0,-1 0-1,0 1 1,0-1 0,0 1-1,0 0 1,0-1 0,0 1 0,-1 1-1,1-1 1,-1 0 0,1 1 0,-1 0-1,0 0 1,0 0 0,-5-1 0,4 1-5,0 1 1,0 0 0,0-1-1,0 2 1,0-1 0,0 1-1,0-1 1,0 1 0,0 1-1,0-1 1,0 1 0,0 0-1,1 0 1,-1 0 0,1 0-1,-1 1 1,1 0 0,0 0-1,0 0 1,0 1 0,0-1-1,1 1 1,0 0 0,-1 0-1,1 0 1,1 0 0,-1 0-1,1 1 1,-1-1 0,1 1-1,1 0 1,-1 0 0,1 0-1,-1-1 1,1 1 0,1 1-1,-1-1 1,1 0 0,0 9-1,0-9-5,0 1-1,0-1 1,0 1-1,1-1 0,0 1 1,0-1-1,0 1 1,1-1-1,0 0 0,0 0 1,0 0-1,1 0 1,-1 0-1,1 0 0,0-1 1,6 8-1,-3-7-63,-1-1 0,1 1 0,0-1 0,0 0 0,0-1 0,1 1-1,0-1 1,-1 0 0,1-1 0,0 0 0,0 0 0,12 2 0,-6-2-128,-1-1-1,1 1 1,0-2 0,0 0-1,0 0 1,0-2 0,0 1-1,-1-1 1,1-1 0,0-1 0,-1 1-1,0-2 1,0 0 0,13-7-1,-17 7 91,0-1 0,-1 1 0,1-1 0,-1-1 0,0 0-1,0 0 1,-1 0 0,0-1 0,-1 0 0,1 0 0,-1 0-1,-1 0 1,0-1 0,0 0 0,0 0 0,-1 0 0,-1-1-1,0 1 1,2-15 0,-1-48 608,-8 97 904,2-19-1243,1 0 1,0 1-1,1-1 0,0 0 0,0 1 0,0-1 1,1 1-1,-1 0 0,2 8 0,0-13-214,-1 1 1,1-1-1,0 1 0,0-1 0,0 0 1,0 1-1,0-1 0,0 0 0,1 0 0,-1 0 1,1 0-1,0 0 0,-1 0 0,1 0 0,0 0 1,0-1-1,0 1 0,0-1 0,0 1 0,1-1 1,-1 0-1,0 0 0,1 0 0,-1 0 1,1 0-1,2 0 0,8 2-833,0-1-1,0 0 1,0-1-1,0-1 1,0 0 0,0 0-1,14-3 1,11-8-4782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4.736"/>
    </inkml:context>
    <inkml:brush xml:id="br0">
      <inkml:brushProperty name="width" value="0.05" units="cm"/>
      <inkml:brushProperty name="height" value="0.05" units="cm"/>
      <inkml:brushProperty name="color" value="#004F8B"/>
    </inkml:brush>
  </inkml:definitions>
  <inkml:trace contextRef="#ctx0" brushRef="#br0">100 0 5314,'0'0'7988,"-27"109"-6371,4-37-513,3 5-207,3-6-449,7-12-448,8-8 0,2-10-1201,0-14-880,0-10-1952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5.065"/>
    </inkml:context>
    <inkml:brush xml:id="br0">
      <inkml:brushProperty name="width" value="0.05" units="cm"/>
      <inkml:brushProperty name="height" value="0.05" units="cm"/>
      <inkml:brushProperty name="color" value="#004F8B"/>
    </inkml:brush>
  </inkml:definitions>
  <inkml:trace contextRef="#ctx0" brushRef="#br0">0 1 10757,'0'0'9972,"170"7"-9972,-95-5-752,-7-2-2481,-12 0-5731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6.069"/>
    </inkml:context>
    <inkml:brush xml:id="br0">
      <inkml:brushProperty name="width" value="0.05" units="cm"/>
      <inkml:brushProperty name="height" value="0.05" units="cm"/>
      <inkml:brushProperty name="color" value="#004F8B"/>
    </inkml:brush>
  </inkml:definitions>
  <inkml:trace contextRef="#ctx0" brushRef="#br0">547 1 8084,'0'0'3871,"0"0"-3858,-1 0-1,1 0 1,-1 0 0,1 0 0,0 0-1,-1 0 1,1 0 0,-1 0 0,1 1 0,-1-1-1,1 0 1,-1 0 0,1 1 0,-1-1-1,1 0 1,0 0 0,-1 1 0,1-1-1,0 0 1,-1 1 0,1-1 0,0 1 0,-1-1-1,1 0 1,0 1 0,0-1 0,0 1-1,-1-1 1,1 1 0,0-1 0,0 1 0,0 0-1,-5 10 172,1 0 0,0 0 0,0 0 0,2 1 1,-1 0-1,0 13 0,-4 75 771,7-39-750,0-60-186,-12-3-14,-2-3-236,1-1-1,0-1 0,-17-11 0,-37-19-673,37 26 727,-1 1 1,0 2 0,0 1 0,-1 1 0,0 2-1,-55 0 1,84 4 227,-1 0 0,1 0 0,0 0 0,0 1 0,-1-1 0,1 1 0,0 0 1,0 0-1,0 0 0,0 0 0,0 1 0,0-1 0,0 1 0,0 0 0,1 0 0,-1 0 0,1 0 0,-1 0 0,1 0 0,0 1 0,0-1 0,0 1 0,0 0 0,0-1 1,0 1-1,1 0 0,-1 0 0,1 0 0,0 0 0,0 1 0,0-1 0,1 0 0,-1 0 0,0 6 0,1-3 5,0 0 0,0 0 0,0 0 0,1 0 1,0 0-1,0 0 0,0 0 0,1-1 0,-1 1 0,2-1 0,-1 1 0,1-1 0,-1 0 0,1 1 0,1-2 0,-1 1 1,1 0-1,8 8 0,1-4 40,0 1 0,1-2 0,0 0 0,0-1 1,1 0-1,0-1 0,0-1 0,0 0 0,1-1 0,0-1 1,17 2-1,25 0 296,99-4 1,-106-2-303,-37 1-58,0-1 0,0-1 0,1 0 0,-1-1 0,-1 0 1,1-1-1,0-1 0,-1 0 0,0-1 0,24-13 0,-31 14-51,1 1 0,-1-1 0,-1 0 0,1 0 1,-1-1-1,1 0 0,-2 0 0,1 0 0,-1 0 0,0-1 0,0 0 0,0 0 0,-1 0 0,0 0 0,-1 0 0,0-1 0,0 1 1,0-1-1,-1 1 0,0-1 0,0-11 0,-1 18 13,0 0 0,-1 0 0,1 0 0,0 0 0,0 0 0,-1 0 1,1 0-1,0 0 0,-1 0 0,1 0 0,-1 0 0,1 0 0,-1 0 0,0 0 0,1 1 0,-1-1 1,0 0-1,0 0 0,1 1 0,-1-1 0,0 0 0,0 1 0,0-1 0,0 1 0,-2-1 0,-34-6-244,32 7 189,-1 0 0,1 0 0,-1 1 0,1-1 0,-1 1 1,1 0-1,0 1 0,0 0 0,0 0 0,0 0 0,-7 3 0,8-1 45,1-1 0,-1 1 0,1 0-1,0 0 1,0 0 0,0 0 0,0 1 0,1-1 0,-1 1 0,1-1 0,0 1-1,1 0 1,-1 0 0,1 0 0,0 0 0,0 0 0,1 0 0,0 0-1,-1 0 1,2 0 0,-1 0 0,0 0 0,1 0 0,0 0 0,3 10 0,-1-9 6,0 1 0,0-1 0,0 1 0,1-1 0,0 0 1,0 0-1,1-1 0,-1 1 0,1-1 0,0 0 0,1 0 1,-1-1-1,1 0 0,0 0 0,0 0 0,0 0 1,13 4-1,-10-4-66,1-1 0,-1-1 1,1 0-1,-1 0 0,1-1 1,0 0-1,-1 0 0,1-1 1,0-1-1,0 0 0,-1 0 1,1-1-1,-1 0 0,1 0 1,-1-1-1,0 0 0,0-1 1,0 0-1,0-1 0,-1 1 0,1-2 1,-1 1-1,-1-1 0,1 0 1,-1-1-1,9-10 0,32-41-2746,-38 45 2350,1-1 0,0 1 0,1 1 0,18-15-1,-26 24 646,-1 1 0,1 0 0,-1 0-1,1 0 1,0 0 0,0 1-1,0-1 1,0 1 0,0 0 0,0 1-1,0-1 1,1 1 0,-1-1-1,0 1 1,0 0 0,0 1 0,1-1-1,-1 1 1,0 0 0,0 0-1,0 0 1,0 1 0,0-1 0,0 1-1,-1 0 1,6 3 0,-3-1 102,0 0 0,0 1 0,0 0 1,-1 0-1,0 0 0,0 1 0,0 0 1,0 0-1,-1 0 0,0 0 1,0 1-1,-1 0 0,5 12 0,-6-12-196,1 0 0,-1 1 1,-1-1-1,1 1 0,-1-1 0,-1 1 0,1-1 0,-1 1 0,-1-1 0,1 1 0,-1-1 0,-1 1 0,-2 8 0,3-12-68,-1 0-1,0 0 0,-1-1 0,1 1 0,-1 0 0,0-1 0,0 0 0,0 0 0,0 0 0,0 0 0,-1 0 0,1 0 0,-1-1 0,0 0 0,0 0 0,0 0 0,0 0 0,0-1 0,0 1 0,0-1 0,0 0 0,-1 0 0,-5 0 0,-9 1-345,-1 0 0,-30-2 0,49 0 241,0 0 0,0 0 1,0 0-1,0 0 0,0 0 0,0-1 1,0 1-1,0 0 0,0 0 1,0-1-1,1 1 0,-1-1 1,0 1-1,0-1 0,0 1 0,1-1 1,-1 1-1,0-1 0,1 0 1,-1 1-1,0-1 0,1 0 0,-1 0 1,1 0-1,-1 1 0,1-1 1,-1-1-1,-2-27-3952,3 25 3113,0-29-6365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6.515"/>
    </inkml:context>
    <inkml:brush xml:id="br0">
      <inkml:brushProperty name="width" value="0.05" units="cm"/>
      <inkml:brushProperty name="height" value="0.05" units="cm"/>
      <inkml:brushProperty name="color" value="#004F8B"/>
    </inkml:brush>
  </inkml:definitions>
  <inkml:trace contextRef="#ctx0" brushRef="#br0">0 201 3458,'0'0'7187,"19"0"-6419,10 0-150,115-1 2016,-134 0-2504,-1 0-1,0 0 1,0-1-1,0-1 0,0 1 1,0-1-1,-1-1 0,1 1 1,11-8-1,-16 8-78,-1 1 1,1-1-1,-1 0 0,0 0 1,0 0-1,0 0 0,0-1 1,-1 1-1,1-1 0,-1 1 0,0-1 1,0 0-1,0 0 0,0 0 1,-1 0-1,0-1 0,0 1 1,0 0-1,0-1 0,-1 1 1,1-8-1,-1 8-80,0 0 1,0 0-1,0 0 1,-1 0-1,1 0 0,-1 0 1,0 0-1,0 0 1,-1 1-1,1-1 1,-1 0-1,-3-5 1,3 7-1,0 0 1,0 0 0,0 0-1,-1 0 1,1 0 0,0 1-1,-1-1 1,0 1 0,1 0-1,-1-1 1,0 1-1,0 0 1,1 1 0,-1-1-1,0 1 1,0-1 0,0 1-1,-3 0 1,-2-1 14,1 1 0,0 0 0,0 0-1,0 1 1,0 0 0,0 0 0,0 0 0,0 1 0,0 0 0,1 1-1,-1-1 1,1 1 0,-13 8 0,12-6 119,0 1 0,0 1 0,1-1 0,0 1 0,0 0 0,0 0 1,1 1-1,0 0 0,1 0 0,-6 12 0,5-9 118,1-1 0,0 1 1,1 0-1,0 0 0,1 1 1,0-1-1,1 0 0,0 1 0,0 0 1,2-1-1,-1 1 0,4 14 1,-3-23-213,0 0 1,1 0 0,0 0-1,-1 0 1,1 0 0,0 0 0,0-1-1,1 1 1,-1-1 0,0 0-1,1 1 1,0-1 0,-1 0 0,1 0-1,0-1 1,0 1 0,0-1-1,0 1 1,0-1 0,1 0 0,-1 0-1,0 0 1,5 0 0,10 2-243,0-1-1,-1-1 1,20 0 0,-33-1 95,22 0-614,56-3-3651,-29-13-487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06.853"/>
    </inkml:context>
    <inkml:brush xml:id="br0">
      <inkml:brushProperty name="width" value="0.05" units="cm"/>
      <inkml:brushProperty name="height" value="0.05" units="cm"/>
      <inkml:brushProperty name="color" value="#004F8B"/>
    </inkml:brush>
  </inkml:definitions>
  <inkml:trace contextRef="#ctx0" brushRef="#br0">0 1 112,'0'0'16263,"15"2"-15025,6 2-967,34 7 1144,99 7-1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2.159"/>
    </inkml:context>
    <inkml:brush xml:id="br0">
      <inkml:brushProperty name="width" value="0.05" units="cm"/>
      <inkml:brushProperty name="height" value="0.05" units="cm"/>
      <inkml:brushProperty name="color" value="#004F8B"/>
    </inkml:brush>
  </inkml:definitions>
  <inkml:trace contextRef="#ctx0" brushRef="#br0">243 0 7283,'0'0'1750,"1"19"-1315,-1-11-397,14 169 2447,-9-133-1778,2 0-1,17 60 0,-20-87-394,-11-21 48,-6-6-615,-9-6-370,-2 2 1,-48-23 0,61 33 676,0-1 0,0 2 0,0-1 0,0 2 0,-1 0 0,1 0 0,-1 1 0,0 0 0,-20 2 0,30 0-13,0 0 0,0 0 1,1 0-1,-1 0 0,0 1 0,1-1 0,0 1 0,-1-1 1,1 1-1,0 0 0,0-1 0,-1 1 0,2 0 0,-1 0 1,0 0-1,0 0 0,0 0 0,1 0 0,-1 0 1,1 0-1,0 0 0,-1 0 0,1 0 0,0 0 0,1 4 1,-2 1 37,1 0 1,0 0 0,0-1 0,1 1-1,0 0 1,0 0 0,3 8 0,0-8-27,1 0-1,0 0 1,0-1 0,0 0 0,1 0 0,0 0 0,0-1-1,1 0 1,-1 0 0,1 0 0,0-1 0,0 0 0,1 0-1,-1-1 1,10 3 0,9 3 21,1-1 0,0-1 1,33 5-1,-32-8-53,0-1 0,1-1 0,-1-1 0,1-2 0,31-4 0,-55 4-47,0-1 0,0 1 0,0-1 0,0 0 0,0-1 0,0 1-1,-1-1 1,1 0 0,-1 0 0,0-1 0,0 1 0,0-1 0,0 0-1,-1 0 1,1 0 0,-1 0 0,0-1 0,0 1 0,-1-1 0,1 0-1,1-5 1,0-3-116,1 0 0,-2 0 0,0 0 0,0 0 0,-1-1 0,-1 1 0,0-15 0,-1 27 621,5 32-357,-3-23-51,0 0-1,1-1 0,0 1 0,1 0 1,-1-1-1,2 0 0,-1 0 0,1 0 1,0-1-1,0 1 0,1-1 0,-1 0 1,1-1-1,1 0 0,-1 0 0,1 0 0,11 6 1,-6-6 25,-1 0 1,1-1 0,-1 0-1,1-1 1,0-1-1,1 0 1,-1 0 0,0-1-1,0-1 1,1 0 0,14-2-1,-23 1-111,0 0-1,0 0 1,0 0-1,0-1 1,-1 1-1,1-1 1,0 0-1,-1 0 1,1-1-1,-1 1 1,0-1-1,0 1 0,0-1 1,0 0-1,0 0 1,-1 0-1,1-1 1,-1 1-1,0-1 1,0 1-1,0-1 1,0 0-1,-1 1 1,1-1-1,-1 0 1,0 0-1,0 0 1,-1 0-1,1 0 1,-1-6-1,1 2-100,0 0 0,-1 0 0,0 0 0,0 0 0,-1 1 0,0-1 0,-1 0 0,1 0 0,-1 1 1,-1-1-1,0 1 0,0-1 0,0 1 0,-1 0 0,-4-6 0,-1 3 56,0 0 0,-1 1 1,0 0-1,-1 1 0,1 0 0,-2 1 1,1 0-1,-1 0 0,0 1 0,0 1 1,-1 0-1,1 1 0,-1 1 0,0-1 1,0 2-1,0 0 0,-1 1 0,1 0 1,0 1-1,-20 2 0,32-2 94,0 0-1,-1 0 0,1 1 1,0-1-1,0 0 1,1 1-1,-1-1 0,0 1 1,0-1-1,0 1 1,0-1-1,0 1 0,0 0 1,1-1-1,-1 1 1,0 0-1,1 0 0,-1 0 1,0 0-1,1-1 1,-1 1-1,1 0 0,-1 0 1,1 0-1,0 0 1,-1 0-1,1 0 0,0 0 1,0 2-1,-1-1-2,1 0-1,0 1 0,0-1 1,0 0-1,0 0 0,1 0 1,-1 0-1,1 0 0,-1 0 1,1 0-1,0 0 0,-1 0 1,1 0-1,0 0 0,2 2 0,6 5 73,0-1-1,1 0 1,0 0-1,1-1 0,-1-1 1,1 0-1,1 0 0,-1-1 1,20 6-1,-12-4 54,1 2-206,186 79 966,-74-18-4329,-121-65 395,-4-5-715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2.517"/>
    </inkml:context>
    <inkml:brush xml:id="br0">
      <inkml:brushProperty name="width" value="0.05" units="cm"/>
      <inkml:brushProperty name="height" value="0.05" units="cm"/>
      <inkml:brushProperty name="color" value="#004F8B"/>
    </inkml:brush>
  </inkml:definitions>
  <inkml:trace contextRef="#ctx0" brushRef="#br0">1 292 10725,'0'0'1377,"105"-103"-3218,-63 79-2625</inkml:trace>
  <inkml:trace contextRef="#ctx0" brushRef="#br0" timeOffset="1">295 1 10325,'0'0'336,"-11"149"3121,9-73-815,0 4-1186,2-11-831,0-7-609,2-12 144,13-9-160,-1-9-705,-1-12-479,-7-8-769,-6-7-560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2.883"/>
    </inkml:context>
    <inkml:brush xml:id="br0">
      <inkml:brushProperty name="width" value="0.05" units="cm"/>
      <inkml:brushProperty name="height" value="0.05" units="cm"/>
      <inkml:brushProperty name="color" value="#004F8B"/>
    </inkml:brush>
  </inkml:definitions>
  <inkml:trace contextRef="#ctx0" brushRef="#br0">0 8 12102,'0'0'7507,"120"-5"-7507,-53 3-528,9 2-1937,7 0-2482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8.809"/>
    </inkml:context>
    <inkml:brush xml:id="br0">
      <inkml:brushProperty name="width" value="0.05" units="cm"/>
      <inkml:brushProperty name="height" value="0.05" units="cm"/>
      <inkml:brushProperty name="color" value="#F6630D"/>
    </inkml:brush>
  </inkml:definitions>
  <inkml:trace contextRef="#ctx0" brushRef="#br0">142 1 6771,'0'0'2433,"-116"30"-2241,99 5-192,9 10-1296,8 5-2338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3.269"/>
    </inkml:context>
    <inkml:brush xml:id="br0">
      <inkml:brushProperty name="width" value="0.05" units="cm"/>
      <inkml:brushProperty name="height" value="0.05" units="cm"/>
      <inkml:brushProperty name="color" value="#004F8B"/>
    </inkml:brush>
  </inkml:definitions>
  <inkml:trace contextRef="#ctx0" brushRef="#br0">1 695 4882,'0'0'5088,"19"-1"-3690,148-18 2485,-129 14-3379,0-3 0,73-23-1,-104 28-509,-1 0-1,0 0 0,1-1 0,-1 0 0,-1 0 0,1 0 1,-1-1-1,1 0 0,-1 0 0,-1 0 0,1 0 1,-1-1-1,0 0 0,0 0 0,0 0 0,-1-1 1,0 1-1,0-1 0,-1 1 0,0-1 0,2-8 1,0-12-245,-1 0 0,-1 0 1,-1 0-1,-3-32 1,1 33-44,0 7-33,-1 0 1,-1 0 0,0 0-1,-2 0 1,0 0 0,-1 1-1,-13-27 1,14 35 229,0 0 0,-1 0 0,0 0 0,-1 1 0,0 0 0,0 0-1,-1 1 1,0-1 0,0 2 0,-1-1 0,0 1 0,-1 1 0,-19-11 0,25 15 114,1 1 0,0-1 0,-1 1 0,1 0 0,-1 0 0,1 0 0,-1 1 0,1-1 0,-1 1 0,0 0 0,1 0 0,-1 0 0,1 1 0,-1-1 0,1 1 0,-1 0 0,1 0 0,-1 0 0,1 0 0,-1 1 0,1-1 0,0 1 0,0 0 0,0 0 0,0 0 0,0 0 0,0 0 0,1 1 0,-1-1 0,1 1 0,0 0 0,-1 0 0,1 0 0,0 0 0,1 0 0,-1 0 0,-1 4 0,-6 14 176,1-1-1,1 1 1,1 1 0,-6 37-1,12-56-169,-18 129 1176,5 0 0,7 1-1,12 165 1,-1-249-1024,20 85 1,3 20-1995,-28-148 1910,0 25-4255,0-31 3994,0 1 0,-1 0 1,1 0-1,0-1 0,-1 1 1,1 0-1,-1-1 0,1 1 0,-1-1 1,0 1-1,1 0 0,-1-1 0,1 1 1,-1-1-1,0 0 0,0 1 1,1-1-1,-1 0 0,0 1 0,0-1 1,1 0-1,-1 0 0,0 0 0,0 1 1,0-1-1,1 0 0,-1 0 1,0 0-1,0 0 0,-1-1 0,-22 1-2948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3.783"/>
    </inkml:context>
    <inkml:brush xml:id="br0">
      <inkml:brushProperty name="width" value="0.05" units="cm"/>
      <inkml:brushProperty name="height" value="0.05" units="cm"/>
      <inkml:brushProperty name="color" value="#004F8B"/>
    </inkml:brush>
  </inkml:definitions>
  <inkml:trace contextRef="#ctx0" brushRef="#br0">1 416 5715,'0'0'9516,"22"-13"-8390,2-3-878,-12 7-220,0 1 0,0 1 1,0 1-1,1-1 0,0 2 1,0 0-1,1 0 0,-1 1 0,18-2 1,289-35-3439,-318 41 3312,0 0 19,-1 0-1,0 0 1,1 0-1,-1 0 1,1 0 0,-1-1-1,0 1 1,1 0-1,-1-1 1,1 1-1,-1 0 1,0-1-1,1 0 1,-1 1 0,0-1-1,0 0 1,0 0-1,0 0 1,0 0-1,1 0 1,-1 0 0,-1 0-1,1 0 1,0 0-1,0 0 1,0 0-1,-1-1 1,1 1-1,0-3 545,52 7 2374,-39-1-2724,0-1 0,1-1 0,0 0 0,-1 0 0,1-2 0,-1 0 0,0 0 0,18-6 0,-28 6-149,-1 0 0,1-1 0,-1 1-1,0-1 1,0 1 0,0-1 0,-1 0 0,1 0-1,0 0 1,-1-1 0,0 1 0,0 0 0,0-1 0,0 0-1,-1 1 1,1-1 0,-1 0 0,0 0 0,0 0 0,0 0-1,-1 1 1,1-8 0,-1 6-105,0-1 1,0 0-1,0 0 1,-1 1-1,1-1 0,-2 0 1,1 1-1,0-1 0,-1 0 1,0 1-1,-1 0 1,1 0-1,-1-1 0,-6-7 1,4 6 118,-1 0 0,0 1 0,-1-1 1,1 1-1,-1 1 0,0-1 0,-1 1 1,1 0-1,-1 1 0,0 0 0,-1 0 0,1 1 1,0 0-1,-1 0 0,0 1 0,-11-2 1,42 22 272,58 40 1174,-43-33-1197,-1 2 0,-1 1 0,-1 2 0,30 35 0,-54-56-1929,-11-20-1261,-3-9 2358,4 16 540,0 0 0,0-1 0,0 1-1,1-1 1,-1 1 0,1 0 0,0-1 0,1 1-1,-1 0 1,1 0 0,-1 0 0,1 0 0,0 0-1,1 0 1,-1 0 0,1 1 0,-1-1 0,1 1 0,0 0-1,1 0 1,-1 0 0,7-5 0,-2 4 545,-1 0 0,1 0 0,0 1 0,0 0 0,1 0 1,-1 1-1,0 0 0,1 1 0,-1 0 0,1 0 0,10 1 0,-14 0-87,-1 0-1,0 1 1,1 0-1,-1 0 1,0 0-1,0 1 1,0-1-1,1 1 1,-1 0-1,-1 0 1,1 0-1,7 6 1,42 43 37,-2-3-1904,-43-42 492,0-1 1,0 0 0,0-1-1,1 0 1,-1 0 0,11 3-1,20 0-5304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4.129"/>
    </inkml:context>
    <inkml:brush xml:id="br0">
      <inkml:brushProperty name="width" value="0.05" units="cm"/>
      <inkml:brushProperty name="height" value="0.05" units="cm"/>
      <inkml:brushProperty name="color" value="#004F8B"/>
    </inkml:brush>
  </inkml:definitions>
  <inkml:trace contextRef="#ctx0" brushRef="#br0">292 160 10949,'0'0'3623,"1"-17"-2292,2-56-861,-3 71-471,0-1 0,-1 1 0,1-1 0,0 1 0,-1-1 0,0 1 0,0 0 0,1-1-1,-1 1 1,-1 0 0,1 0 0,0 0 0,0-1 0,-1 1 0,1 1 0,-1-1 0,0 0 0,0 0 0,1 1 0,-1-1 0,0 1 0,0-1 0,-1 1 0,1 0 0,-3-2 0,-3 0-66,1 1 0,-1 0 0,1 0 0,-1 1 0,-12-1 0,16 2 8,-13-2-35,-1 0 0,0 2 1,1 0-1,-35 6 1,49-6 103,-1 1 0,1 0 1,-1 0-1,1 0 0,-1 0 0,1 0 1,0 1-1,-1 0 0,1-1 1,0 1-1,0 0 0,1 1 0,-1-1 1,0 0-1,1 1 0,-1 0 1,1-1-1,0 1 0,0 0 0,0 0 1,0 0-1,0 0 0,1 1 1,-1-1-1,1 0 0,0 1 0,0-1 1,0 1-1,1-1 0,-1 1 1,1 4-1,-1-3-23,0 0 1,1 0 0,0 0-1,0 0 1,0 1-1,1-1 1,0 0 0,-1 0-1,2 0 1,-1-1-1,1 1 1,-1 0-1,1 0 1,1-1 0,-1 1-1,1-1 1,0 0-1,-1 0 1,2 0-1,-1 0 1,0 0 0,1 0-1,0-1 1,0 0-1,0 0 1,0 0 0,0 0-1,6 2 1,2 1-283,0 0 0,0-1 0,1-1 0,-1 0 0,1-1 0,19 3 0,-3-3-2448,53 0 1,-33-5-1620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4.492"/>
    </inkml:context>
    <inkml:brush xml:id="br0">
      <inkml:brushProperty name="width" value="0.05" units="cm"/>
      <inkml:brushProperty name="height" value="0.05" units="cm"/>
      <inkml:brushProperty name="color" value="#004F8B"/>
    </inkml:brush>
  </inkml:definitions>
  <inkml:trace contextRef="#ctx0" brushRef="#br0">61 10 5394,'0'0'9637,"-19"-10"-9621,5 72 272,-1 11 144,7 1-400,4-3-32,4-8-112,0-7-1024,0-11-1410,10-13-1007,1-15-833</inkml:trace>
  <inkml:trace contextRef="#ctx0" brushRef="#br0" timeOffset="1">38 280 9300,'0'0'9829,"122"121"-9829,-86-91-368,1-6-1473,-4-9-1457,-6-7-2112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4.848"/>
    </inkml:context>
    <inkml:brush xml:id="br0">
      <inkml:brushProperty name="width" value="0.05" units="cm"/>
      <inkml:brushProperty name="height" value="0.05" units="cm"/>
      <inkml:brushProperty name="color" value="#004F8B"/>
    </inkml:brush>
  </inkml:definitions>
  <inkml:trace contextRef="#ctx0" brushRef="#br0">1 21 8996,'0'0'8692,"14"-20"-14519,-3 25-1104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5.193"/>
    </inkml:context>
    <inkml:brush xml:id="br0">
      <inkml:brushProperty name="width" value="0.05" units="cm"/>
      <inkml:brushProperty name="height" value="0.05" units="cm"/>
      <inkml:brushProperty name="color" value="#004F8B"/>
    </inkml:brush>
  </inkml:definitions>
  <inkml:trace contextRef="#ctx0" brushRef="#br0">13 206 2513,'0'0'8879,"21"1"-6566,3 1-1763,-2 0-181,1 0-1,0-2 1,0 0-1,25-5 1,-44 4-370,1 0-1,-1 0 1,1 0-1,-1-1 1,0 0-1,0 0 1,1 0-1,-1 0 1,-1 0-1,1-1 1,0 0-1,-1 0 1,1 0-1,-1 0 1,0-1-1,0 1 1,0-1-1,0 0 1,-1 0 0,0 0-1,0 0 1,0 0-1,0 0 1,0-1-1,-1 1 1,0-1-1,0 1 1,0-1-1,0 1 1,-1-1-1,0 0 1,0 1-1,0-1 1,0 1-1,-1-1 1,0 0-1,-2-6 1,2 7-29,0 1 0,0 0 0,0 0-1,0 0 1,0 0 0,-1 0 0,0 0 0,1 0 0,-1 1 0,0-1-1,0 1 1,-1-1 0,1 1 0,0 0 0,-1 0 0,1 0-1,-6-3 1,3 2-10,-1 0-1,0 1 0,0 0 0,0 0 1,0 0-1,0 0 0,-1 1 0,-11 0 0,9 0 143,-1 1 0,0 0-1,0 1 1,1 0-1,-1 1 1,0 0 0,1 0-1,0 1 1,-1 0-1,1 1 1,-16 9-1,21-10 14,-1 1-1,1 0 0,0 0 0,0 0 0,1 0 0,-1 0 0,1 1 0,0 0 0,-4 7 0,6-10-117,0 0-1,0 1 1,1-1-1,-1 0 0,0 0 1,1 0-1,0 0 1,-1 1-1,1-1 0,0 0 1,0 0-1,0 1 1,0-1-1,0 0 1,1 0-1,-1 1 0,1-1 1,0 0-1,-1 0 1,1 0-1,0 0 0,0 0 1,0 0-1,1 0 1,-1 0-1,0 0 1,3 2-1,2 0-355,0 0 1,0 0-1,0 0 1,1-1-1,0 0 1,-1 0-1,1-1 0,0 1 1,11 1-1,28 1-4131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5.536"/>
    </inkml:context>
    <inkml:brush xml:id="br0">
      <inkml:brushProperty name="width" value="0.05" units="cm"/>
      <inkml:brushProperty name="height" value="0.05" units="cm"/>
      <inkml:brushProperty name="color" value="#004F8B"/>
    </inkml:brush>
  </inkml:definitions>
  <inkml:trace contextRef="#ctx0" brushRef="#br0">0 230 11941,'0'0'5203,"0"-38"-5819,0 37 567,0 0 1,0-1 0,1 1-1,-1 0 1,0-1 0,0 1 0,1 0-1,-1 0 1,1-1 0,-1 1 0,1 0-1,-1 0 1,1 0 0,0 0-1,0 0 1,0 0 0,-1 0 0,1 0-1,0 0 1,0 0 0,0 0-1,0 0 1,0 1 0,1-1 0,0 0-1,2-1-11,0 1 0,-1 0 0,1 0 0,0 0 0,0 0 0,0 1 0,0-1 0,6 1 0,1 0 38,-1 1 0,0 1 0,0-1 0,0 1 0,0 1-1,11 4 1,-5 1 82,0-1-1,0-1 0,0 0 0,0-2 1,1 0-1,0 0 0,0-2 1,27 2-1,-43-5 7,0 1 0,0 0 0,0-1 0,0 1 1,0 0-1,0-1 0,0 1 0,0-1 0,0 0 0,0 1 0,-1-1 1,1 0-1,0 1 0,0-1 0,-1 0 0,1 0 0,-1 0 0,1 0 0,0 0 1,-1 1-1,0-1 0,1 0 0,-1 0 0,0 0 0,1 0 0,-1 0 1,0 0-1,0 0 0,0-2 0,4-37 555,-3 29-339,1-23-243,-2 24-519,0-1 0,1 0 0,0 0 0,1 0-1,0 1 1,7-19 0,1 17-4170,0 9-4079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5.914"/>
    </inkml:context>
    <inkml:brush xml:id="br0">
      <inkml:brushProperty name="width" value="0.05" units="cm"/>
      <inkml:brushProperty name="height" value="0.05" units="cm"/>
      <inkml:brushProperty name="color" value="#004F8B"/>
    </inkml:brush>
  </inkml:definitions>
  <inkml:trace contextRef="#ctx0" brushRef="#br0">1 184 6147,'0'0'10330,"4"-6"-9794,-2 4-486,0-1-1,0 1 0,0 0 1,0-1-1,0 1 1,1 0-1,-1 0 1,1 0-1,-1 1 1,1-1-1,0 1 0,-1-1 1,1 1-1,0 0 1,0 0-1,0 0 1,0 0-1,0 1 1,0-1-1,0 1 0,0 0 1,1 0-1,-1 0 1,0 0-1,0 1 1,0-1-1,0 1 1,0-1-1,4 3 0,66 24-509,-57-20 338,0-1 1,0 0-1,0-1 0,1-1 0,-1 0 0,1-2 0,20 2 0,-35-4 124,0 0 1,0 0-1,0 0 0,0 0 1,0 0-1,0-1 0,0 1 1,0-1-1,0 1 0,0-1 1,0 0-1,-1 0 0,1 0 1,0 0-1,0 0 0,-1 0 1,1 0-1,-1-1 0,1 1 1,-1 0-1,3-4 0,-1 0-17,-1 0-1,0 0 0,0 0 1,0-1-1,0 1 0,1-11 0,8-74-890,-9 31-7341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6.259"/>
    </inkml:context>
    <inkml:brush xml:id="br0">
      <inkml:brushProperty name="width" value="0.05" units="cm"/>
      <inkml:brushProperty name="height" value="0.05" units="cm"/>
      <inkml:brushProperty name="color" value="#004F8B"/>
    </inkml:brush>
  </inkml:definitions>
  <inkml:trace contextRef="#ctx0" brushRef="#br0">0 151 8260,'0'0'5971,"21"2"-4043,-9-1-1734,42 4 1164,76-2 1,-126-3-1352,0 0-1,-1 0 1,1 0-1,-1-1 0,1 1 1,-1-1-1,1 0 1,-1 0-1,1 0 1,-1-1-1,1 1 1,-1-1-1,0 0 1,0 0-1,0 0 1,0 0-1,0 0 1,-1-1-1,1 1 1,-1-1-1,1 0 1,-1 1-1,0-1 1,0 0-1,0 0 1,0-1-1,-1 1 0,1 0 1,-1-1-1,0 1 1,0-1-1,0 1 1,-1-1-1,1 1 1,-1-1-1,0 1 1,0-1-1,0 0 1,0 1-1,0-1 1,-2-5-1,1 6-49,0 0 0,-1 0 0,1 0 0,0 1 0,-1-1 0,0 1 0,1-1 0,-1 1 0,0-1 0,0 1 0,0 0 0,-1 0 0,1 0 0,0 0 0,-1 0 0,0 1 0,1-1 0,-1 1 0,0 0 0,0 0 0,1 0 0,-1 0 0,0 0 0,-6-1 0,-6-1-12,0 1-1,-1 0 1,-22 1 0,31 1 178,0 0 0,0 1 0,0 0 1,0 0-1,0 0 0,0 1 1,0 0-1,0 1 0,1-1 1,-1 1-1,1 0 0,-7 5 0,10-5-5,-1 0-1,1 0 0,0 0 1,0 0-1,0 0 0,0 1 0,0 0 1,1-1-1,0 1 0,0 0 1,0 0-1,0 0 0,0 0 0,1 1 1,0-1-1,0 0 0,0 1 1,1-1-1,-1 1 0,1 6 0,-1-7-146,1-1 0,0 1 0,0-1 0,0 1 0,0-1 0,1 1 0,-1-1 0,1 0 0,0 1 0,0-1 0,0 0 0,0 1 0,1-1 0,0 0 0,-1 0 0,1 0 0,0 0 0,0 0 0,0-1 0,1 1 0,-1-1 0,1 1 0,-1-1 0,1 0 0,0 0 0,0 0 0,0 0 0,0-1 0,0 1 0,0-1 0,1 0 0,4 2 0,5 2-700,0-1 0,0-1 0,0 0 0,21 2 0,26-2-4641,-6-3-2303</inkml:trace>
  <inkml:trace contextRef="#ctx0" brushRef="#br0" timeOffset="1">561 222 10149,'0'0'7107,"0"-28"-5677,0 23-1434,1 0-1,-1 0 1,1 0 0,-1 0-1,1 0 1,1 1 0,-1-1-1,1 0 1,0 1 0,0-1-1,0 1 1,0 0 0,1 0-1,0-1 1,0 2 0,5-7-1,-2 5-16,0 0-1,0 0 0,1 1 1,-1 0-1,1 0 0,0 0 1,1 1-1,-1 0 1,11-3-1,10 0 4,1 0-1,0 3 1,0 0 0,40 2-1,129 1-1363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7.472"/>
    </inkml:context>
    <inkml:brush xml:id="br0">
      <inkml:brushProperty name="width" value="0.05" units="cm"/>
      <inkml:brushProperty name="height" value="0.05" units="cm"/>
      <inkml:brushProperty name="color" value="#004F8B"/>
    </inkml:brush>
  </inkml:definitions>
  <inkml:trace contextRef="#ctx0" brushRef="#br0">274 283 3922,'0'0'6176,"13"-13"-5496,36-39 107,-46 49-629,0-1-1,-1 0 0,1 1 0,-1-1 1,0 0-1,0-1 0,0 1 1,-1 0-1,0 0 0,1-1 1,-1 1-1,-1-1 0,1 1 0,-1-1 1,0 1-1,0-1 0,0 0 1,0 1-1,-1-1 0,-1-4 1,1-4-100,0 8-46,0 1 0,-1-1 0,1 1 0,-1-1-1,1 1 1,-1 0 0,-1 0 0,1 0 0,0 0 0,-1 0 0,0 0 0,0 1 0,0-1 0,-1 1 0,1 0 0,-1 0-1,1 0 1,-1 1 0,0-1 0,0 1 0,0 0 0,-7-3 0,-2 0-22,1 0 0,0 1-1,-1 1 1,0 0 0,0 1 0,-25-2 0,29 4 52,0 0 1,0 0 0,0 1 0,0 0-1,0 1 1,1 0 0,-1 0-1,1 0 1,-1 1 0,-11 6 0,16-6 25,-1 0 0,1 1-1,-1-1 1,1 1 0,0 0 0,1 0 0,-1 0 0,1 0 0,0 1 0,0 0 0,0-1 0,0 1 0,1 0 0,0 0 0,0 1 0,0-1 0,1 0-1,-2 8 1,2-7-35,-1 1 0,1 0-1,1 0 1,-1 0-1,1 0 1,1 0-1,-1-1 1,1 1 0,0 0-1,1 0 1,-1 0-1,1-1 1,1 1-1,-1-1 1,1 0 0,0 1-1,7 8 1,-3-7-30,0 0 0,1 0 0,0 0 1,1-1-1,-1 0 0,2 0 0,-1-1 0,0-1 1,1 0-1,12 5 0,5 1-290,0-1 0,1-1 0,0-2 0,44 6 0,-44-10-1571,0-1 0,41-3 0,-20-5-4611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9.148"/>
    </inkml:context>
    <inkml:brush xml:id="br0">
      <inkml:brushProperty name="width" value="0.05" units="cm"/>
      <inkml:brushProperty name="height" value="0.05" units="cm"/>
      <inkml:brushProperty name="color" value="#F6630D"/>
    </inkml:brush>
  </inkml:definitions>
  <inkml:trace contextRef="#ctx0" brushRef="#br0">217 90 7475,'0'0'5638,"-13"-14"-5420,-40-43-116,51 55-86,-1 0 1,1 0-1,-1 0 0,1 1 1,-1-1-1,0 1 1,1 0-1,-1 0 0,0 0 1,0 0-1,0 0 1,0 1-1,0-1 0,0 1 1,0 0-1,0 0 1,0 0-1,0 0 0,0 0 1,0 1-1,0-1 1,0 1-1,0 0 0,0 0 1,0 0-1,1 0 1,-1 1-1,0-1 0,-3 3 1,1 0 36,0 0 0,0 0 0,1 0 0,0 0 0,0 1 0,0-1 0,0 1 0,1 0 0,-1 0 0,1 1 0,-4 10 0,4-7-56,1 1 1,0 0-1,0 0 0,1 0 0,1 0 0,0 0 0,0 0 0,1 0 0,0 0 0,0 0 0,1 0 1,1-1-1,0 1 0,0-1 0,1 1 0,0-1 0,0 0 0,1 0 0,1-1 0,-1 0 0,1 1 1,1-2-1,-1 1 0,1-1 0,0 0 0,1-1 0,0 1 0,0-1 0,0-1 0,1 0 0,0 0 1,0-1-1,0 0 0,0 0 0,1-1 0,0 0 0,-1-1 0,1 0 0,0-1 0,0 0 0,0 0 1,0-1-1,0 0 0,0-1 0,12-2 0,-18 2-141,1-1-1,-1 0 1,1 1 0,-1-2-1,0 1 1,0 0 0,0-1-1,0 0 1,0 0-1,0 0 1,-1 0 0,0-1-1,1 1 1,-1-1 0,-1 0-1,1 0 1,0 0 0,-1 0-1,0 0 1,0-1 0,0 1-1,-1-1 1,1 1 0,0-9-1,2-10-533,-1-1 0,-1 1 0,-1-42 0,-1 39 3396,0 30-1044,1 7-1486,0-1 0,1 0 0,0 0-1,0 0 1,1 0 0,6 14 0,-4-17-434,0-1 0,1 1-1,0-1 1,0 0-1,0-1 1,0 1 0,1-1-1,0 0 1,0-1-1,0 0 1,1 0 0,0 0-1,14 4 1,21 1-3508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7.924"/>
    </inkml:context>
    <inkml:brush xml:id="br0">
      <inkml:brushProperty name="width" value="0.05" units="cm"/>
      <inkml:brushProperty name="height" value="0.05" units="cm"/>
      <inkml:brushProperty name="color" value="#004F8B"/>
    </inkml:brush>
  </inkml:definitions>
  <inkml:trace contextRef="#ctx0" brushRef="#br0">0 142 4722,'0'0'12008,"6"-6"-11026,10-6-909,0 1 0,1 0-1,0 1 1,1 1 0,-1 1 0,34-11-1,126-27 3,-166 43-83,36-4 60,-46 7-55,1 0-1,-1 0 1,0 0-1,0 0 1,1 1-1,-1-1 1,0 0-1,0 0 1,1 1-1,-1-1 1,0 1-1,0-1 1,0 1-1,0-1 1,1 1-1,-1 0 1,0-1 0,0 1-1,0 0 1,-1 0-1,1 0 1,0 0-1,0 0 1,0 0-1,-1 0 1,1 0-1,0 0 1,-1 0-1,1 1 1,0 1-1,16 96-161,-13-68-1047,1-1 0,16 52 0,-4-40-4095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4.941"/>
    </inkml:context>
    <inkml:brush xml:id="br0">
      <inkml:brushProperty name="width" value="0.05" units="cm"/>
      <inkml:brushProperty name="height" value="0.05" units="cm"/>
      <inkml:brushProperty name="color" value="#004F8B"/>
    </inkml:brush>
  </inkml:definitions>
  <inkml:trace contextRef="#ctx0" brushRef="#br0">1 688 7139,'0'0'2796,"18"-1"-2094,25-4-139,74-16-1,-93 15-506,-1 0 1,-1-2-1,1-1 0,-1 0 0,37-23 0,-48 24 15,-1-1 0,1 0 0,-1 0 0,-1-1 1,0-1-1,0 0 0,-1 0 0,-1 0 0,0-1 0,0 0 0,-1 0 1,-1-1-1,0 0 0,-1 0 0,6-24 0,-4-4-35,-1-1-1,-2 1 1,-4-78-1,1 109-52,0 1 1,-1 0-1,0 0 0,-1 0 0,0 0 0,0 0 0,-1 0 0,0 0 0,0 0 0,-1 1 0,0 0 0,-1 0 0,-7-11 0,11 18 11,0 0-1,0 0 1,0 0-1,0 0 1,0 0-1,-1 0 1,1 0 0,0 1-1,0-1 1,-1 0-1,1 1 1,0-1 0,-1 1-1,1-1 1,0 1-1,-1 0 1,1-1-1,-1 1 1,1 0 0,-1 0-1,1 0 1,-1 0-1,1 0 1,-3 1-1,2 0-1,-1 0-1,0 1 1,1-1-1,-1 0 1,1 1-1,0 0 1,-1 0-1,1 0 1,0 0-1,0 0 1,-3 3-1,-1 5 47,-1-1 1,1 1-1,1 1 0,-9 19 0,6-6 130,2 0-1,0 0 1,2 0 0,1 1 0,0 0-1,2-1 1,4 49 0,-2-67-155,-1 0 0,2 0 0,-1 0 0,1 0 0,0 0 0,0 0 0,0-1 0,1 1 0,0-1 0,0 1 0,1-1 0,-1 0 0,1 0 0,0-1 0,7 7 0,-3-4 57,0-1 0,1-1 0,-1 1 0,1-1 0,0-1 0,1 0 0,-1 0 0,18 4 0,1-2 102,0-2-1,1 0 1,-1-2-1,1-1 1,50-5-1,-72 3-146,1-1-1,0 1 0,-1-1 0,1-1 0,-1 1 0,0-1 1,0-1-1,0 1 0,0-1 0,-1 0 0,1-1 0,-1 0 1,11-10-1,-14 12-59,0-1 0,0 1 0,0-1 0,0 0 0,-1 0 0,0 0 1,1 0-1,-1 0 0,-1 0 0,1-1 0,-1 1 0,0-1 0,0 1 0,0-1 1,0 0-1,-1 1 0,0-1 0,0 0 0,0 1 0,0-1 0,-1 0 0,0 1 1,0-1-1,-2-6 0,2 9 17,0 0 0,0 0-1,0 0 1,-1 0 0,1 0 0,0 1 0,-1-1 0,1 0-1,-1 1 1,0-1 0,1 1 0,-1 0 0,0-1 0,0 1-1,0 0 1,0 0 0,0 0 0,0 1 0,0-1 0,0 0-1,0 1 1,0-1 0,-1 1 0,1 0 0,0 0 0,0-1-1,-1 1 1,-3 1 0,3-1 7,0 1 1,-1-1-1,1 1 1,0 0-1,0 0 0,0 0 1,0 0-1,0 0 1,0 1-1,0-1 0,1 1 1,-1 0-1,0 0 1,1 0-1,-1 0 0,1 0 1,0 1-1,0-1 0,-3 5 1,0 1 53,1 1 1,0 0-1,1 0 0,0 0 1,0 0-1,1 1 0,0-1 1,1 1-1,0 0 1,0-1-1,1 1 0,1 0 1,-1 0-1,1-1 0,4 14 1,-3-17-56,-1-1 0,1 1 1,1-1-1,-1 0 0,1 0 0,0 0 1,0 0-1,0 0 0,1-1 1,0 0-1,0 1 0,0-1 0,0-1 1,0 1-1,1 0 0,0-1 0,0 0 1,0 0-1,0-1 0,0 1 0,0-1 1,1 0-1,-1-1 0,1 1 1,-1-1-1,1 0 0,6 0 0,-4 0-109,0-1 1,0 1-1,0-2 0,-1 1 0,1-1 0,0 0 0,0-1 0,-1 0 1,1 0-1,-1 0 0,0-1 0,9-5 0,-3 0-344,0-1-1,-1 0 0,0-1 1,-1-1-1,14-15 1,-16 16 285,2 0 1,-1 0 0,1 1-1,1 0 1,0 1 0,0 0-1,15-7 1,-18 11 391,0 1-1,0 0 0,1 1 1,-1-1-1,0 2 0,1-1 1,0 1-1,-1 1 0,1 0 1,-1 0-1,18 4 1,-22-3-90,0 0 1,0 1 0,0 0 0,0 0 0,-1 0 0,1 0 0,-1 1 0,1 0-1,-1 0 1,0 0 0,0 0 0,0 1 0,-1-1 0,1 1 0,-1 0-1,0 0 1,0 0 0,0 1 0,-1-1 0,0 1 0,1 0 0,-2-1 0,1 1-1,0 0 1,-1 0 0,0 0 0,0 0 0,-1 0 0,1 0 0,-1 0 0,0 1-1,0-1 1,-1 0 0,1 0 0,-3 6 0,2-7-119,-1-1 0,0 1 0,0-1-1,0 1 1,0-1 0,0 0 0,-1 0 0,1 0 0,-1 0 0,0-1 0,0 1 0,0-1-1,0 1 1,0-1 0,-1 0 0,1 0 0,-1-1 0,1 1 0,-1-1 0,0 0-1,1 0 1,-6 1 0,-8 2-340,1-2-1,-1 0 1,-29 0-1,45-2 272,1 0-1,-1 0 1,1 1-1,-1-1 1,1 0-1,-1 0 1,0-1-1,1 1 1,-1 0-1,1 0 1,-1 0-1,1 0 1,-1 0-1,1-1 1,-1 1-1,1 0 1,-1 0-1,1-1 1,0 1-1,-1 0 0,1-1 1,-1 1-1,1 0 1,0-1-1,-1 1 1,1-1-1,0 1 1,-1 0-1,1-1 1,0 1-1,0-1 1,-1 1-1,1-1 1,0 1-1,0-1 1,0 1-1,0-1 1,0 1-1,0-1 1,0 0-1,0 1 1,0-1-1,0 1 1,0-1-1,0 1 1,0-1-1,0 1 0,0-1 1,0 1-1,1-1 1,-1 1-1,0-1 1,0 1-1,1-1 1,20-27-4205,15 2-1548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5.331"/>
    </inkml:context>
    <inkml:brush xml:id="br0">
      <inkml:brushProperty name="width" value="0.05" units="cm"/>
      <inkml:brushProperty name="height" value="0.05" units="cm"/>
      <inkml:brushProperty name="color" value="#004F8B"/>
    </inkml:brush>
  </inkml:definitions>
  <inkml:trace contextRef="#ctx0" brushRef="#br0">81 1 8900,'0'0'4402,"2"16"-3807,4 341 2374,-6-356-3110,0 1 0,0 0-1,0-1 1,0 1 0,0-1-1,0 1 1,0-1 0,-1 1-1,1-1 1,-1 1-1,1-1 1,-1 0 0,0 1-1,1-1 1,-1 0 0,0 1-1,0-1 1,0 0 0,0 0-1,0 0 1,0 0 0,0 0-1,-1 0 1,1 0-1,0 0 1,-2 1 0,0-2-185,1 1-1,0-1 1,0 0 0,-1 0 0,1 0 0,0 0 0,-1-1 0,1 1 0,0-1-1,0 1 1,0-1 0,-1 0 0,1 0 0,0 0 0,0 0 0,0 0-1,-3-3 1,-22-16-4164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5.659"/>
    </inkml:context>
    <inkml:brush xml:id="br0">
      <inkml:brushProperty name="width" value="0.05" units="cm"/>
      <inkml:brushProperty name="height" value="0.05" units="cm"/>
      <inkml:brushProperty name="color" value="#004F8B"/>
    </inkml:brush>
  </inkml:definitions>
  <inkml:trace contextRef="#ctx0" brushRef="#br0">1 301 5955,'0'0'4412,"21"-1"-3235,166-4 1301,-169 6-2297,0-2-1,0 0 0,-1-1 0,1-1 0,24-6 1,-35 6-244,0 0 1,1 0 0,-1-1-1,-1 0 1,1 0 0,0 0 0,-1-1-1,0 0 1,0-1 0,-1 1-1,1-1 1,-1 0 0,0 0-1,6-12 1,-1 3-175,-1 0-1,0-1 1,-1 0-1,-1-1 1,-1 0-1,0 0 1,-1 0 0,-1 0-1,3-33 1,-7 50 741,-1 13-32,-3 8 2,-1-1-1,0 0 0,-2 0 1,-11 22-1,-8 27 607,15-34-680,1 0 0,1 1-1,2 0 1,2 0 0,-1 45 0,7-80-525,-1 0 0,0 0 0,1 0 1,-1 0-1,1-1 0,-1 1 1,1 0-1,-1 0 0,1-1 1,0 1-1,-1 0 0,1-1 1,0 1-1,0-1 0,-1 1 1,1-1-1,0 1 0,0-1 0,0 0 1,0 1-1,0-1 0,-1 0 1,1 0-1,0 0 0,0 0 1,0 1-1,0-1 0,0 0 1,0 0-1,0-1 0,1 1 1,33-3-4290,-8-6-997</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6.002"/>
    </inkml:context>
    <inkml:brush xml:id="br0">
      <inkml:brushProperty name="width" value="0.05" units="cm"/>
      <inkml:brushProperty name="height" value="0.05" units="cm"/>
      <inkml:brushProperty name="color" value="#004F8B"/>
    </inkml:brush>
  </inkml:definitions>
  <inkml:trace contextRef="#ctx0" brushRef="#br0">1 23 5603,'0'0'11269,"116"0"-9893,-75 4-287,5 0-545,-3-1-240,-4-1-112,-5-2-192,-5 0-96,-9 0-496,-3 0-689,1 0-255,-1 0-1089,-2-15-1569,-5-5-2401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6.361"/>
    </inkml:context>
    <inkml:brush xml:id="br0">
      <inkml:brushProperty name="width" value="0.05" units="cm"/>
      <inkml:brushProperty name="height" value="0.05" units="cm"/>
      <inkml:brushProperty name="color" value="#004F8B"/>
    </inkml:brush>
  </inkml:definitions>
  <inkml:trace contextRef="#ctx0" brushRef="#br0">71 1 2513,'0'0'9957,"-50"126"-7700,40-75-1249,6 1-191,0-7-465,1-4-208,3-10-144,0-5-705,0-7-1151,0-8-2210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8.036"/>
    </inkml:context>
    <inkml:brush xml:id="br0">
      <inkml:brushProperty name="width" value="0.05" units="cm"/>
      <inkml:brushProperty name="height" value="0.05" units="cm"/>
      <inkml:brushProperty name="color" value="#004F8B"/>
    </inkml:brush>
  </inkml:definitions>
  <inkml:trace contextRef="#ctx0" brushRef="#br0">0 299 4178,'1'1'10040,"11"8"-9830,24 0 38,0-1 0,0-1-1,0-2 1,1-2 0,0-1 0,0-2-1,51-6 1,-82 6-307,0-1 1,1 0-1,-1 0 0,0-1 0,1 0 0,-1 0 0,0 0 1,0-1-1,-1 1 0,1-1 0,0-1 0,-1 1 0,8-7 1,-10 6-53,1 0 1,-1 0 0,0 0 0,0 0 0,-1-1 0,1 1-1,-1-1 1,0 0 0,0 0 0,0 1 0,-1-1 0,0 0-1,0 0 1,0-1 0,0 1 0,-1 0 0,0-6 0,0 8 13,0 0 1,1 0 0,-1-1 0,-1 1 0,1 0 0,0-1 0,-1 1 0,0 0-1,0 0 1,0 0 0,0-1 0,0 1 0,-4-5 0,3 6 69,0 1 0,-1-1 0,1 1 0,-1 0 0,1 0 0,-1-1 0,0 2 0,1-1 0,-1 0 1,0 0-1,0 1 0,1 0 0,-1-1 0,0 1 0,0 0 0,-5 1 0,4 0 47,0-1-1,0 1 0,1 1 1,-1-1-1,0 0 1,0 1-1,1 0 1,-1 0-1,1 0 1,0 0-1,-1 0 1,1 1-1,0-1 1,0 1-1,1 0 1,-1 0-1,1 0 1,-1 0-1,1 1 1,0-1-1,0 1 0,0-1 1,1 1-1,-3 6 1,-1 3 244,1-1 1,0 1-1,0 1 0,2-1 0,-1 1 1,1 14-1,1-23-196,1 0 0,0 0 0,1 0 0,-1 0 0,1-1 0,0 1 0,0 0 0,1-1 0,-1 1 0,1-1 0,0 1-1,0-1 1,0 0 0,1 0 0,0 0 0,-1 0 0,7 6 0,-3-5-34,0 0-1,1 0 1,0-1 0,0 0-1,0 0 1,0-1-1,0 0 1,1 0 0,0 0-1,8 1 1,8 1-253,0 0 0,0-1 1,0-1-1,1-2 0,-1 0 1,1-2-1,0-1 0,-1 0 0,42-11 1,-54 10-212,-1-1 1,0 0 0,0 0 0,0-1 0,-1-1-1,1 0 1,-1 0 0,-1-1 0,1 0 0,-1-1-1,-1 0 1,1 0 0,-1-1 0,-1 0 0,1 0-1,-2-1 1,1 0 0,-1 0 0,-1 0 0,0-1-1,0 0 1,3-13 0,-3 4-381,-1 1 1,-1-1-1,1-40 1,-5-21 1602,-1 19 6227,2 88-6313,-1 53 2022,3 99 1663,-1-172-4344,0 0-1,0 0 1,1 1-1,0-1 1,0 0-1,0-1 1,1 1 0,-1 0-1,1-1 1,1 1-1,-1-1 1,1 0-1,0 0 1,0-1 0,1 1-1,-1-1 1,1 0-1,0 0 1,0 0 0,0 0-1,8 3 1,-4-3-371,0 1 1,1-1 0,0-1 0,0 0-1,11 3 1,-9-4-1041,-1-1 0,1 0 0,-1 0 0,16-2 0,-7-2-5200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8.397"/>
    </inkml:context>
    <inkml:brush xml:id="br0">
      <inkml:brushProperty name="width" value="0.05" units="cm"/>
      <inkml:brushProperty name="height" value="0.05" units="cm"/>
      <inkml:brushProperty name="color" value="#004F8B"/>
    </inkml:brush>
  </inkml:definitions>
  <inkml:trace contextRef="#ctx0" brushRef="#br0">1 14 4194,'0'0'13606,"33"-4"-13510,2 4 384,7 0 145,3 0-209,-7-2-416,-7-1-128,-13-1-400,-5 4-673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0.100"/>
    </inkml:context>
    <inkml:brush xml:id="br0">
      <inkml:brushProperty name="width" value="0.05" units="cm"/>
      <inkml:brushProperty name="height" value="0.05" units="cm"/>
      <inkml:brushProperty name="color" value="#004F8B"/>
    </inkml:brush>
  </inkml:definitions>
  <inkml:trace contextRef="#ctx0" brushRef="#br0">386 332 8180,'0'0'867,"0"-16"-355,-2-49-312,1 62-184,0 1 0,0-1-1,0 1 1,0-1 0,0 1-1,0 0 1,0-1 0,-1 1-1,1 0 1,-1 0 0,0 0 0,1 0-1,-1 0 1,0 0 0,0 1-1,-1-1 1,1 1 0,0-1-1,0 1 1,-1 0 0,1 0 0,-1 0-1,1 0 1,-1 0 0,1 0-1,-5 0 1,-2-1-10,-4-2 30,0 0 1,0 1 0,0 1 0,-1 0-1,1 1 1,-1 0 0,1 1 0,-1 1-1,1 0 1,-1 1 0,1 0 0,0 1-1,-17 6 1,23-6 66,0-1-1,0 1 1,1 1 0,-1-1-1,1 1 1,0 0-1,0 1 1,0-1 0,1 1-1,-1 0 1,1 1 0,1-1-1,-1 1 1,1 0 0,-1 0-1,2 0 1,-1 1-1,1-1 1,0 1 0,0 0-1,1 0 1,0 0 0,0 0-1,1 0 1,-2 13-1,3-15-42,0 0-1,0 0 0,0 0 1,0 0-1,1 0 0,0 0 0,0 0 1,0 0-1,1 0 0,-1 0 1,1-1-1,1 1 0,-1-1 0,0 1 1,1-1-1,4 5 0,-2-4-19,0 0 0,0-1 0,1 1 0,0-1 0,0-1-1,0 1 1,0-1 0,0 0 0,1 0 0,-1-1 0,10 3-1,1-1-86,0 0-1,0-1 0,0 0 0,0-2 1,0 0-1,1-1 0,-1-1 0,0 0 1,0-1-1,28-7 0,-35 6-186,0-1 0,-1 0 0,1 0 0,-1 0 0,0-1 0,0-1 0,-1 0 1,1 0-1,-1 0 0,-1-1 0,1 0 0,-1-1 0,0 0 0,-1 0 0,0 0 0,0-1 0,-1 0 0,9-18 0,-8 10 34,-1-1 0,-1 0-1,0 0 1,-1 0 0,-1 0 0,0-19-1,-7-109 125,-6 88 1405,11 56-556,-3 31-335,-6 51 1191,3 125 0,6-198-1594,1 1 0,0-1 0,0 1 0,1-1 0,0 1 1,0-1-1,1 0 0,0 0 0,0 0 0,1 0 0,-1-1 1,1 0-1,1 1 0,0-1 0,7 8 0,-9-12-71,0 1 1,0-1-1,1 1 0,-1-1 0,1 0 0,-1 0 0,1-1 0,0 1 0,0-1 0,-1 0 1,1 0-1,0 0 0,0 0 0,0-1 0,0 1 0,0-1 0,0 0 0,0 0 0,0-1 1,0 1-1,0-1 0,0 0 0,0 0 0,0 0 0,0-1 0,0 1 0,-1-1 1,1 0-1,-1 0 0,5-3 0,9-8-587,-1 0 0,0-1 0,-1 0 0,-1-1 0,0-1 1,-1 0-1,18-29 0,8-28 1172,-39 87 3602,3 21-3726,-2-25 284,0-4-694,0 0 1,0 0-1,1 0 1,0 0-1,0 0 1,1 0-1,-1-1 1,1 1-1,0-1 1,1 0-1,-1 0 0,1 0 1,0 0-1,1 0 1,-1-1-1,1 0 1,-1 0-1,1 0 1,1-1-1,5 4 1,3 1-824,1-2 0,-1 1 0,1-2 0,0 0 0,0-1 0,30 4 1,15-2-3553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0.740"/>
    </inkml:context>
    <inkml:brush xml:id="br0">
      <inkml:brushProperty name="width" value="0.05" units="cm"/>
      <inkml:brushProperty name="height" value="0.05" units="cm"/>
      <inkml:brushProperty name="color" value="#004F8B"/>
    </inkml:brush>
  </inkml:definitions>
  <inkml:trace contextRef="#ctx0" brushRef="#br0">299 175 9925,'0'0'1542,"-3"-18"282,-11-60-762,13 74-1020,-1 0-1,1 0 1,0 0-1,-1 1 1,0-1-1,0 0 0,0 1 1,0 0-1,-1-1 1,1 1-1,-1 0 1,0 0-1,0 0 1,0 1-1,0-1 1,-1 1-1,1 0 1,0-1-1,-1 1 1,0 1-1,-4-3 0,-1 1-21,-1 1-1,1 0 0,-1 0 0,0 1 0,1 0 0,-13 1 0,16 1 10,0-1 1,-1 1-1,1 0 0,0 1 1,-1 0-1,1 0 0,0 0 1,0 1-1,0 0 1,1 0-1,-1 0 0,1 1 1,0 0-1,0 0 0,0 0 1,0 0-1,1 1 0,-1 0 1,1 0-1,1 0 0,-1 1 1,1-1-1,-1 1 0,2 0 1,-1 0-1,1 0 0,0 0 1,0 0-1,0 0 0,1 1 1,0-1-1,0 0 0,1 1 1,0-1-1,0 1 1,0-1-1,1 1 0,0-1 1,0 0-1,4 11 0,-2-12-45,0 1 0,0-2 0,0 1 0,1 0 0,-1-1 0,1 0 0,0 1 0,1-1 0,-1-1 0,1 1-1,0-1 1,-1 0 0,2 0 0,-1 0 0,0-1 0,0 0 0,1 0 0,-1 0 0,8 1 0,3 1-195,1-1 1,0 0-1,0-1 1,0-1-1,24-2 1,-37 1 124,0-1 0,0 0 0,0 0 0,-1 0 0,1 0 0,0 0 0,0-1 0,-1 1 0,1-1 0,-1 0 0,1 0 0,-1-1 0,0 1 0,0-1 0,0 0 0,0 1 0,0-1 0,-1 0 1,1-1-1,-1 1 0,0 0 0,0-1 0,0 1 0,0-1 0,2-7 0,-1 1 2,-1 1 0,0-1-1,0 0 1,0 0 0,-2 0 0,1 0 0,-1 0 0,-1 0 0,-1-14-1,-4 11 2327,2 25-1657,0 23-453,4-29-69,-1 2 31,1 0 0,0 0 0,0 0 0,1 0 0,3 14 0,-3-19-88,0 0 0,1 0 1,-1 0-1,1 0 1,0 0-1,-1-1 0,2 1 1,-1 0-1,0-1 1,0 0-1,1 0 0,-1 0 1,1 0-1,0 0 1,-1 0-1,1 0 0,4 1 1,4 1-94,0 1 1,0-2 0,0 0-1,1 0 1,-1-1-1,1 0 1,-1-1 0,1-1-1,0 1 1,0-2-1,-1 0 1,17-3 0,-20 3-150,1-1 0,0 0 1,-1-1-1,1 0 0,-1 0 0,0-1 1,0 0-1,0 0 0,-1-1 1,1 0-1,-1 0 0,0-1 0,-1 0 1,1 0-1,-1-1 0,9-12 0,-12 13 191,0 0 0,0 0-1,0-1 1,-1 0 0,0 1-1,0-1 1,-1 0 0,0 0-1,0 0 1,-1-14 2884,0 65-2130,0-43-701,0 8-83,0 1 1,1-1-1,0 1 0,3 16 0,-2-22-78,-1-1 0,0 0 0,1 1 0,0-1-1,0 0 1,0 0 0,0 0 0,0 0 0,1-1 0,-1 1 0,1-1 0,0 1-1,-1-1 1,1 0 0,0 0 0,4 2 0,38 16-2128,10-6-584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9.494"/>
    </inkml:context>
    <inkml:brush xml:id="br0">
      <inkml:brushProperty name="width" value="0.05" units="cm"/>
      <inkml:brushProperty name="height" value="0.05" units="cm"/>
      <inkml:brushProperty name="color" value="#F6630D"/>
    </inkml:brush>
  </inkml:definitions>
  <inkml:trace contextRef="#ctx0" brushRef="#br0">0 1 8708,'0'0'0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1.583"/>
    </inkml:context>
    <inkml:brush xml:id="br0">
      <inkml:brushProperty name="width" value="0.05" units="cm"/>
      <inkml:brushProperty name="height" value="0.05" units="cm"/>
      <inkml:brushProperty name="color" value="#004F8B"/>
    </inkml:brush>
  </inkml:definitions>
  <inkml:trace contextRef="#ctx0" brushRef="#br0">167 230 5426,'0'0'2492,"9"-18"-389,28-57-164,-35 71-1787,0 0-1,0-1 1,0 0-1,-1 1 1,0-1-1,0 0 1,0 0-1,0 1 1,-1-1 0,0 0-1,0 0 1,0 0-1,-1 0 1,1 1-1,-1-1 1,0 0-1,-1 0 1,-3-8-1,4 10-130,-1 1-1,0-1 1,0 0-1,-1 1 0,1-1 1,-1 1-1,1 0 1,-1 0-1,0 0 0,0 0 1,0 0-1,0 0 0,0 1 1,0 0-1,0-1 1,0 1-1,0 1 0,-1-1 1,1 0-1,0 1 1,-1-1-1,-3 1 0,-1 0-27,-1 0-1,1 0 1,-1 1-1,1 0 1,0 0-1,0 1 1,0 0-1,0 1 0,-12 5 1,16-6 12,1 0 0,-1 0 0,1 0 0,0 1 1,0-1-1,0 1 0,0 0 0,0 0 0,0 0 0,1 1 0,0-1 0,-1 0 1,1 1-1,1-1 0,-1 1 0,0 0 0,1 0 0,0 0 0,0 0 0,0 0 1,-1 6-1,1 3 63,1 0 0,0 0 0,1 0 0,0-1 0,1 1 0,0 0 0,1-1 0,5 14 0,5 9 198,26 47 0,-28-64-232,-2 1 0,0 0 0,0 0 1,-2 1-1,-1 1 0,0-1 0,-2 1 0,5 39 0,-9-58-85,0 0-1,0 0 1,1 1-1,-1-1 1,-1 0 0,1 0-1,0 1 1,0-1-1,-1 0 1,0 0-1,1 0 1,-1 0 0,0 0-1,0 0 1,0 0-1,0 0 1,0 0 0,0 0-1,-1 0 1,1 0-1,-4 2 1,1-2-25,-1-1-1,1 0 1,-1 1 0,1-2-1,-1 1 1,0 0 0,0-1-1,1 0 1,-8-1 0,10 1 64,-1 0 1,1 0 0,-1-1-1,1 1 1,0-1-1,0 0 1,-1 1 0,1-1-1,0 0 1,0 0-1,0-1 1,0 1 0,0 0-1,0-1 1,0 1 0,1-1-1,-1 1 1,0-1-1,1 0 1,-1 0 0,1 0-1,0 0 1,-1 0-1,1 0 1,0 0 0,1 0-1,-1-1 1,0 1-1,0 0 1,1 0 0,-1-1-1,1-2 1,-1 0 9,1 0 1,-1 0-1,1 0 0,0 0 1,0 0-1,1 0 1,0 0-1,0 0 0,0 0 1,0 0-1,1 0 0,0 0 1,0 1-1,5-10 1,-1 7 20,1 0 0,0 0 0,0 0 0,0 1 0,1 0 0,0 1 0,0-1 1,1 1-1,-1 1 0,1 0 0,0 0 0,0 1 0,19-5 0,12 0 45,0 1 0,42-1 0,-54 6-62,54-3 57,65-7-21,-129 9 126,-1 0-1,0-1 1,0-1-1,0 0 1,31-16-1,-45 19-130,1 0 0,-1 0 1,1 0-1,-1 0 0,0-1 0,0 1 0,0-1 0,0 0 1,0 0-1,-1 0 0,1 0 0,-1-1 0,0 1 1,0-1-1,0 1 0,-1-1 0,1 0 0,-1 1 0,0-1 1,0 0-1,0 0 0,0 0 0,-1 0 0,1 0 1,-1 0-1,0 0 0,0 0 0,-1 0 0,1 0 0,-1 0 1,0 0-1,-2-6 0,1 5-84,0 0 0,-1 0-1,1 0 1,-1 1 0,0-1 0,0 1 0,-1 0 0,1 0-1,-1 0 1,0 0 0,0 1 0,0 0 0,0 0-1,-1 0 1,1 0 0,-1 0 0,1 1 0,-1 0 0,0 0-1,0 0 1,0 1 0,-1-1 0,-9 0 0,10 1 14,1 1 0,-1 0 1,1 0-1,0 0 0,-1 0 1,1 1-1,-1 0 0,1 0 0,-1 0 1,1 0-1,0 0 0,0 1 1,0 0-1,0 0 0,0 0 1,0 1-1,-6 4 0,7-3 43,0 0-1,0 0 0,1 0 0,-1 0 1,1 0-1,0 1 0,0-1 0,0 1 1,1-1-1,0 1 0,0 0 0,0 0 1,0 0-1,1-1 0,-1 1 0,2 7 1,-2-7 19,1 1 0,1-1 0,-1 0-1,1 1 1,0-1 0,0 0 0,0 0 0,1 0 0,0 0 0,0 0 0,3 7 0,-2-9-26,0 1 0,0-1 0,0 0 0,0 0 1,0-1-1,1 1 0,-1-1 0,1 1 0,0-1 0,-1 0 0,1-1 1,0 1-1,0-1 0,1 1 0,4 0 0,-1 0-29,1 0-1,0 0 0,0-1 1,-1 0-1,1-1 1,0 0-1,0 0 1,0-1-1,0 0 0,0-1 1,-1 0-1,1 0 1,-1-1-1,1 0 1,-1 0-1,0-1 0,0 0 1,0-1-1,-1 1 1,0-1-1,0-1 1,0 0-1,10-10 0,0 0-137,0-2 19,2 1-1,36-27 0,-47 39 215,0 1 0,0 0 0,0 0 0,1 1 0,-1 0 0,1 0 0,0 1 0,0 0 0,0 0 0,0 1 0,13 0 0,-11 1 179,0 0-1,0 1 1,0 0 0,0 0-1,0 2 1,-1-1 0,19 7-1,-25-7-185,-1 0-1,0 0 0,1 0 1,-1 0-1,0 1 0,0-1 1,0 1-1,-1 0 0,1 0 1,0 0-1,-1 0 0,0 0 1,0 1-1,0-1 1,0 1-1,-1-1 0,1 1 1,-1 0-1,0-1 0,0 1 1,0 0-1,0 0 0,-1 0 1,0 7-1,1-7-62,-1-1-1,0 0 1,0 0 0,0 1-1,-1-1 1,1 0 0,-1 1-1,0-1 1,0 0 0,0 0-1,0 0 1,0 0 0,-1 0-1,1 0 1,-1 0 0,0-1-1,-4 6 1,2-4-132,-1-1 1,0 0-1,0 0 1,0 0-1,0 0 0,0-1 1,0 0-1,-1 0 1,-8 2-1,-1-1-773,-1 0 0,1 0 0,-23-1 1,-17-4-4677,34-3 15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19.791"/>
    </inkml:context>
    <inkml:brush xml:id="br0">
      <inkml:brushProperty name="width" value="0.05" units="cm"/>
      <inkml:brushProperty name="height" value="0.05" units="cm"/>
      <inkml:brushProperty name="color" value="#004F8B"/>
    </inkml:brush>
  </inkml:definitions>
  <inkml:trace contextRef="#ctx0" brushRef="#br0">0 394 11813,'0'0'-1571,"20"0"2299,6 0-587,1-2 0,-1-1-1,0-1 1,0-1 0,0-2-1,30-11 1,-35 9-186,-1 0 1,0-1 0,0-1-1,-1-1 1,0-1 0,-1-1-1,23-22 1,-34 29-13,-1 0-1,1-1 1,-2 1 0,1-1-1,-1 0 1,0-1 0,-1 1 0,0-1-1,0 0 1,-1 0 0,0 0-1,-1 0 1,0-1 0,0 1 0,-1-1-1,0 0 1,-1 1 0,0-1-1,0 1 1,-3-11 0,3 17 75,-1 0 0,-1 0 1,1 0-1,0 1 0,-1-1 0,1 0 1,-1 1-1,0-1 0,0 1 0,0-1 1,0 1-1,0 0 0,0 0 0,-3-2 1,4 3-7,0 1 0,0-1 0,0 0 0,1 1 0,-1-1 1,0 1-1,0-1 0,0 1 0,0 0 0,0-1 0,0 1 0,0 0 1,0 0-1,0-1 0,0 1 0,0 0 0,0 0 0,0 0 1,0 0-1,0 0 0,0 1 0,0-1 0,0 0 0,0 0 0,0 1 1,0-1-1,0 1 0,0-1 0,0 0 0,0 1 0,0 0 0,0-1 1,0 1-1,1 0 0,-1-1 0,0 1 0,1 0 0,-1 0 0,0 0 1,1-1-1,-1 1 0,1 0 0,-2 2 0,-1 4 32,0-1 0,1 1-1,-1 0 1,1 0 0,0 0-1,1 0 1,0 1 0,0-1-1,1 0 1,0 0 0,0 1 0,0-1-1,1 0 1,0 1 0,1-1-1,-1 0 1,1 0 0,1 0 0,-1 0-1,1-1 1,1 1 0,-1-1-1,1 1 1,0-1 0,0 0 0,1-1-1,0 1 1,0-1 0,0 0-1,1 0 1,-1-1 0,1 1-1,10 5 1,-6-5-31,1 0 1,-1 0-1,1-1 0,0-1 1,23 5-1,-30-7-15,0 0 0,0 0 1,0-1-1,0 0 0,1 0 0,-1 0 1,0 0-1,0-1 0,0 0 1,0 1-1,0-2 0,0 1 0,0 0 1,0-1-1,0 0 0,0 1 1,-1-2-1,1 1 0,4-4 0,5-7-271,-1 0 0,-1-1-1,15-22 1,-22 30 286,-1 0 0,1-1 0,-1 0 0,0 0 0,-1 0 0,0 0 0,0 0 0,0-1 1,-1 1-1,1-12 0,-2 29 304,1-1 0,0 1-1,0-1 1,1 1 0,0-1 0,1 0 0,0 0 0,0 0 0,1 0 0,6 11 0,-7-16-333,0 0 1,-1 0 0,1 0 0,1 0-1,-1-1 1,0 1 0,1-1 0,0 0-1,0 0 1,0 0 0,0-1-1,0 1 1,1-1 0,-1 0 0,1 0-1,0 0 1,-1-1 0,1 0 0,0 0-1,0 0 1,0 0 0,6-1-1,-4 0-304,-1 1-261,-1-1-1,0 0 0,1-1 1,-1 1-1,0-1 1,0 0-1,1 0 1,4-2-1,14-17-7729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0.229"/>
    </inkml:context>
    <inkml:brush xml:id="br0">
      <inkml:brushProperty name="width" value="0.05" units="cm"/>
      <inkml:brushProperty name="height" value="0.05" units="cm"/>
      <inkml:brushProperty name="color" value="#004F8B"/>
    </inkml:brush>
  </inkml:definitions>
  <inkml:trace contextRef="#ctx0" brushRef="#br0">11 293 9172,'0'0'3946,"-1"4"-3605,-5 6 602,3-11-349,4-21-184,0 14-487,1 0 1,0 0 0,0 0 0,0 0-1,6-11 1,-7 17 61,0 0 0,1 0 0,-1 0 0,0 0 0,1 0 0,-1 0 0,1 1 0,0-1 0,0 1 0,-1-1 0,1 1 0,0 0 0,0-1 0,0 1 0,1 0 0,-1 0-1,0 1 1,0-1 0,0 0 0,1 1 0,-1-1 0,0 1 0,1 0 0,-1 0 0,0 0 0,1 0 0,-1 0 0,0 0 0,1 0 0,-1 1 0,3 0 0,4 4 51,0-1-1,0 1 1,0 1 0,-1 0 0,0 0 0,9 8 0,-11-8 32,1 0 0,0-1 1,0 0-1,0 0 1,1-1-1,9 5 0,-16-9-6,0 0 0,-1 0 0,1 0 0,0-1 0,-1 1 0,1 0 0,-1 0 0,1-1 0,0 1 0,-1 0 0,1-1 0,-1 1 0,1 0 0,-1-1 0,1 1-1,-1-1 1,1 1 0,-1-1 0,1 1 0,-1-1 0,0 1 0,1-1 0,-1 0 0,0 1 0,0-1 0,1 1 0,-1-1 0,0 0 0,0 1 0,0-1 0,0 0 0,0 1 0,0-1 0,0 0-1,0 0 1,5-38 98,-4 25-109,0 6-168,21-108-694,-18 102-890,1 1 0,0-1 1,9-17-1,-3 15-3307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0.608"/>
    </inkml:context>
    <inkml:brush xml:id="br0">
      <inkml:brushProperty name="width" value="0.05" units="cm"/>
      <inkml:brushProperty name="height" value="0.05" units="cm"/>
      <inkml:brushProperty name="color" value="#004F8B"/>
    </inkml:brush>
  </inkml:definitions>
  <inkml:trace contextRef="#ctx0" brushRef="#br0">0 143 6355,'0'0'2297,"19"4"179,12 1-783,51 4 1,-70-9-1502,0 0 0,0 0 0,0-1 0,1-1 0,-1 0 0,-1 0-1,1-1 1,0-1 0,13-6 0,-18 7-223,-1-1 0,1 0 0,-1 0 0,0-1 0,0 1 0,0-1 0,9-11 0,-13 13-66,0 0 0,0 1 0,0-1-1,-1 0 1,1 0 0,-1 0 0,0 0 0,0 0-1,0 0 1,0 0 0,0-1 0,-1 1 0,0 0 0,1-1-1,-1 1 1,0 0 0,-1 0 0,1-1 0,0 1-1,-2-6 1,0 7 58,1 1 1,0-1-1,-1 1 1,1-1-1,-1 1 0,1 0 1,-1-1-1,0 1 0,0 0 1,0 0-1,1 0 0,-1 1 1,0-1-1,0 0 0,0 1 1,0-1-1,0 1 0,0-1 1,0 1-1,0 0 0,-1 0 1,-2 0-1,-3 0 187,1 0 0,-1 0 1,1 1-1,0 0 0,-12 2 0,14 0 77,0 0-1,1 0 0,-1 0 1,0 0-1,1 1 1,0 0-1,0-1 1,0 2-1,0-1 1,1 0-1,0 1 0,-1 0 1,2 0-1,-1 0 1,0 0-1,1 0 1,-2 9-1,2-10-144,0 0 0,1 0 0,0 0-1,0 0 1,0 0 0,1 0 0,-1 0-1,1 1 1,0-1 0,0 0 0,1 0 0,-1 0-1,1 0 1,0 0 0,0 1 0,0-1 0,1-1-1,-1 1 1,1 0 0,0 0 0,0 0 0,0-1-1,1 1 1,4 5 0,3-2-108,0-1 1,1 1-1,-1-2 1,1 1-1,1-1 1,-1-1-1,1 0 1,-1-1-1,1 0 0,17 2 1,17 0-1927,60 0 1,-27-5-3964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1.370"/>
    </inkml:context>
    <inkml:brush xml:id="br0">
      <inkml:brushProperty name="width" value="0.05" units="cm"/>
      <inkml:brushProperty name="height" value="0.05" units="cm"/>
      <inkml:brushProperty name="color" value="#004F8B"/>
    </inkml:brush>
  </inkml:definitions>
  <inkml:trace contextRef="#ctx0" brushRef="#br0">26 131 7155,'0'0'3607,"0"21"-3433,22 346 3238,1-21-2409,-22-318-1186,-1-45-665,-1-28-514,-7-250-4606,0-71 4887,8 352 1120,1-1 0,0 0 0,1 1 0,1-1 0,6-21 0,-8 33 75,1-1 0,-1 1-1,1-1 1,-1 1-1,1 0 1,0 0-1,1 0 1,-1 0-1,0 0 1,1 0 0,0 1-1,0-1 1,0 1-1,0 0 1,0-1-1,0 2 1,0-1 0,0 0-1,1 0 1,-1 1-1,1 0 1,0 0-1,-1 0 1,1 0-1,0 1 1,4-1 0,-4 0 41,1 1 0,-1 0 0,0 0 0,1 0 0,-1 1 0,0 0 0,1-1 0,-1 2 0,0-1 0,0 0 0,0 1 0,0 0 0,0-1 0,0 2 0,0-1 0,0 0 0,-1 1 0,4 3 0,-2 0-61,0 0 0,0 0 0,-1 0 0,0 1 0,0 0-1,-1-1 1,0 1 0,0 1 0,3 12 0,-2-7-62,-1-1 1,-1 1-1,1 0 0,-2 0 1,0 1-1,-1-1 0,0 0 1,-1 0-1,0 0 0,-1 1 0,0-2 1,-6 17-1,5-21-155,0-1 0,-1 0 0,0 0 0,0 0 1,0 0-1,-1 0 0,0-1 0,0 0 0,-1 0 0,0 0 0,0-1 0,0 0 0,-1 0 0,1-1 0,-1 0 1,0 0-1,-1 0 0,1-1 0,0 0 0,-15 4 0,12-4-325,1-1 1,-1 0-1,1 0 0,-1-1 0,1-1 1,-1 1-1,0-1 0,0-1 1,1 0-1,-11-2 0,-4-13-3639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1.966"/>
    </inkml:context>
    <inkml:brush xml:id="br0">
      <inkml:brushProperty name="width" value="0.05" units="cm"/>
      <inkml:brushProperty name="height" value="0.05" units="cm"/>
      <inkml:brushProperty name="color" value="#004F8B"/>
    </inkml:brush>
  </inkml:definitions>
  <inkml:trace contextRef="#ctx0" brushRef="#br0">81 249 8468,'0'0'3503,"16"16"-3039,57 51-101,-69-64-331,1 1-1,-1-2 1,1 1 0,0 0 0,0-1-1,0 0 1,1 0 0,-1-1 0,0 0-1,1 0 1,-1 0 0,1 0 0,-1-1-1,1 0 1,-1 0 0,1 0-1,5-2 1,11 1 72,-17 1-117,1-1 1,-1 0-1,1 0 0,-1 0 1,1-1-1,-1 0 1,0 0-1,0 0 0,0-1 1,0 0-1,0 0 1,-1 0-1,1 0 0,-1-1 1,0 1-1,0-1 1,0 0-1,0-1 0,-1 1 1,0-1-1,0 1 0,0-1 1,0 0-1,-1 0 1,0 0-1,0 0 0,0-1 1,1-8-1,0 6-59,-1 1 0,-1-1 0,0 1 0,0-1 0,0 0 0,-1 1 0,0-1 0,-1 0 0,0 1 0,0-1 0,0 0 0,-1 1 0,0-1 0,-1 1 0,1 0 0,-1 0 0,-1 0 0,1 0 0,-1 1 0,-8-11 0,2 8 32,0 1 1,-1 0-1,0 0 1,0 1-1,-1 0 1,0 1-1,0 0 1,-1 1-1,1 1 1,-1 0-1,0 0 1,0 1-1,-1 1 1,1 0-1,-1 1 1,1 1-1,-1 0 1,1 0-1,-21 5 1,28-4 86,1 1-1,-1-1 1,1 2-1,0-1 1,0 0-1,0 1 1,0 0 0,1 0-1,-1 0 1,1 1-1,0 0 1,0 0-1,0 0 1,0 0 0,1 0-1,-1 1 1,1 0-1,-3 5 1,2-2 106,0 1 0,1-1 0,0 0-1,0 1 1,1 0 0,0 0 0,1-1 0,0 1 0,0 0 0,1 15-1,1-20-136,0-1-1,0 1 1,0-1-1,0 1 0,0-1 1,1 0-1,-1 0 1,1 0-1,0 0 0,0 0 1,0 0-1,0 0 1,0 0-1,1-1 0,0 1 1,-1-1-1,1 0 1,0 0-1,0 0 0,0 0 1,0 0-1,0-1 1,1 1-1,-1-1 0,0 0 1,1 0-1,-1 0 1,4 0-1,12 3-66,0-1 0,0-1 0,36 0 0,-28-3-463,1-1-1,-1-1 1,1-2 0,-1 0-1,-1-2 1,1-1-1,-1-1 1,0-1-1,-1-2 1,41-24 0,-53 27 338,24-13 441,-36 22-183,0-1 1,-1 1-1,1 0 1,0-1-1,0 1 0,-1 0 1,1 0-1,0-1 1,0 1-1,0 0 1,-1 0-1,1 0 0,0 0 1,0 0-1,0 0 1,-1 0-1,1 0 0,0 1 1,0-1-1,-1 0 1,1 0-1,0 1 1,0-1-1,-1 0 0,1 1 1,0-1-1,-1 1 1,1-1-1,0 1 1,-1-1-1,1 1 0,-1-1 1,1 1-1,-1 0 1,1-1-1,-1 1 0,1 0 1,-1-1-1,0 1 1,1 0-1,-1 0 1,18 75 2265,-16-61-2315,1 0 1,0 0 0,2 0 0,-1 0-1,2 0 1,0-1 0,1 0 0,10 16-1,-17-29-115,1 0 0,0 0-1,0-1 1,0 1 0,0 0-1,0 0 1,0 0 0,0-1-1,0 1 1,0 0 0,0-1-1,0 1 1,1-1 0,-1 1-1,0-1 1,0 0-1,1 1 1,-1-1 0,0 0-1,0 0 1,1 0 0,-1 0-1,0 0 1,1 0 0,-1 0-1,0-1 1,0 1 0,1 0-1,-1-1 1,0 1-1,0-1 1,0 1 0,0-1-1,1 0 1,-1 1 0,0-1-1,0 0 1,0 0 0,1-1-1,37-40-2245,-37 39 2030,22-32-2220,-3-1-1153</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2.358"/>
    </inkml:context>
    <inkml:brush xml:id="br0">
      <inkml:brushProperty name="width" value="0.05" units="cm"/>
      <inkml:brushProperty name="height" value="0.05" units="cm"/>
      <inkml:brushProperty name="color" value="#004F8B"/>
    </inkml:brush>
  </inkml:definitions>
  <inkml:trace contextRef="#ctx0" brushRef="#br0">0 52 720,'0'0'8924,"2"12"-7542,0 2-1089,0-1 0,1 0 0,0 0 0,1 0-1,10 23 1,-11-32-320,-1 0-1,0 0 1,1 0-1,-1 0 1,1-1-1,0 1 1,1-1-1,-1 0 1,0 0-1,1 0 1,0 0-1,0-1 1,0 1-1,0-1 1,0 0 0,0 0-1,0 0 1,1-1-1,-1 0 1,1 0-1,-1 0 1,1 0-1,-1 0 1,8-1-1,-5-1-302,0 1 0,1-1 0,-1-1 0,0 1 0,0-1 0,0 0 0,0-1 0,-1 0 0,1 0 0,-1 0-1,1-1 1,-1 0 0,0 0 0,0-1 0,-1 1 0,0-1 0,1-1 0,-2 1 0,8-10 0,-4 4-53,-1 0 1,-1 0-1,0 0 0,0-1 0,5-19 1,3-29 2599,-14 60-2140,0-1 0,0 1-1,0 0 1,0 0 0,0 0 0,0-1 0,0 1 0,0 0-1,0 0 1,0-1 0,0 1 0,0 0 0,0 0 0,0 0-1,1-1 1,-1 1 0,0 0 0,0 0 0,0 0 0,0-1 0,0 1-1,1 0 1,-1 0 0,0 0 0,0 0 0,0 0 0,1-1-1,-1 1 1,0 0 0,0 0 0,0 0 0,1 0 0,-1 0-1,0 0 1,0 0 0,1 0 0,-1 0 0,0 0 0,1 0 0,11 7-1526,-2 7-806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2.951"/>
    </inkml:context>
    <inkml:brush xml:id="br0">
      <inkml:brushProperty name="width" value="0.05" units="cm"/>
      <inkml:brushProperty name="height" value="0.05" units="cm"/>
      <inkml:brushProperty name="color" value="#004F8B"/>
    </inkml:brush>
  </inkml:definitions>
  <inkml:trace contextRef="#ctx0" brushRef="#br0">1 496 7347,'0'16'697,"0"103"3295,0-60-523,0-49-2134,0-20-559,1-92-2327,4 1 1,4 0-1,32-138 0,-38 229 1442,-1-3 207,2 1 0,-1 0 1,1 0-1,10-18 0,-14 28-25,1 1 0,0-1 0,0 0 0,0 1 0,0-1-1,0 1 1,1-1 0,-1 1 0,0 0 0,1-1 0,-1 1-1,1 0 1,-1 0 0,1 0 0,0 0 0,-1 0 0,1 0-1,0 1 1,-1-1 0,1 0 0,0 1 0,0 0 0,0-1 0,0 1-1,0 0 1,0 0 0,-1 0 0,1 0 0,0 0 0,0 0-1,0 1 1,0-1 0,0 1 0,-1-1 0,1 1 0,0 0-1,0-1 1,2 3 0,2 1 35,0 1-1,0 0 1,0 1-1,-1-1 1,0 1-1,0 0 1,0 1 0,-1-1-1,0 1 1,0 0-1,0 0 1,3 10-1,1 3-18,-1 1 0,-1 0-1,5 28 1,-8-36-135,-2-1 0,1 1 0,-2-1 1,0 1-1,-2 17 0,2-28 0,-1-1-1,1 1 1,-1-1 0,0 0-1,0 1 1,0-1-1,0 0 1,0 0 0,0 1-1,0-1 1,0 0 0,0 0-1,0 0 1,0-1-1,-1 1 1,1 0 0,-1 0-1,1-1 1,0 1 0,-1 0-1,1-1 1,-1 0-1,1 1 1,-1-1 0,1 0-1,-1 0 1,1 0 0,-1 0-1,0 0 1,1 0-1,-1 0 1,1 0 0,-1-1-1,-1 0 1,0 1-47,1 0-1,-1-1 1,1 1 0,-1-1-1,1 1 1,0-1 0,-1 0-1,1 0 1,0 0 0,-1-1-1,1 1 1,0 0 0,0-1-1,0 0 1,0 1 0,0-1-1,1 0 1,-1 0 0,0 0-1,-1-4 1,1 2 4,0-1-1,1 1 0,0-1 1,0 1-1,0-1 1,0 0-1,1 0 1,0 1-1,0-1 1,0 0-1,0 1 1,1-1-1,0 0 1,0 1-1,0-1 1,1 0-1,-1 1 1,1 0-1,0-1 1,1 1-1,-1 0 1,1 0-1,-1 0 0,1 1 1,0-1-1,1 0 1,4-3-1,0 1 129,0 1 0,1 0 0,-1 1 0,1 0 0,0 0 0,0 1 0,1 0 0,-1 1 0,1 0-1,-1 0 1,1 1 0,16 0 0,72 2 829,54-3 1001,-147 1-1857,-1 0 0,1 0 0,0 0-1,-1 0 1,0-1 0,1 0-1,-1 0 1,0 0 0,0-1 0,0 1-1,0-1 1,0 0 0,-1 0-1,1 0 1,-1 0 0,0-1-1,0 0 1,0 1 0,-1-1 0,1 0-1,-1 0 1,0-1 0,0 1-1,0 0 1,0-1 0,-1 1 0,0-1-1,0 1 1,0-1 0,-1 0-1,1 1 1,-1-1 0,0 0 0,0 1-1,-2-7 1,2 10-24,0 0 0,0 0 0,-1 0 0,1 0 0,0 0 1,-1 0-1,1 0 0,-1 0 0,1 0 0,-1 0 0,0 0 0,1 0 0,-1 0 0,0 1 0,0-1 1,1 0-1,-1 0 0,0 1 0,0-1 0,0 1 0,0-1 0,0 0 0,-2 0 0,-34-6-98,29 7 119,1 0 0,-1 1 0,0 0 0,1 0 1,-1 0-1,1 1 0,-11 4 0,11-2 170,0 1-1,1 0 1,0 0 0,0 1-1,0-1 1,0 1 0,1 1-1,0-1 1,0 1 0,1 0-1,0 0 1,0 0-1,1 1 1,0-1 0,0 1-1,0 0 1,1 0 0,1 0-1,-1 0 1,1 0 0,0 0-1,1 0 1,0 0 0,1 10-1,0-14-149,0-1 0,-1 1 0,1 0 0,1-1 0,-1 1 0,0-1 0,1 1 0,0-1 0,0 1 0,0-1 0,0 0 0,0 0 0,1 0 0,4 3 0,0 0-11,0 0 0,0 0 0,1-1 0,0 0 0,14 6-1,0-2-600,1-1-1,-1-1 0,44 7 0,5-6-3425,3-7-2018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3.374"/>
    </inkml:context>
    <inkml:brush xml:id="br0">
      <inkml:brushProperty name="width" value="0.05" units="cm"/>
      <inkml:brushProperty name="height" value="0.05" units="cm"/>
      <inkml:brushProperty name="color" value="#004F8B"/>
    </inkml:brush>
  </inkml:definitions>
  <inkml:trace contextRef="#ctx0" brushRef="#br0">213 134 4690,'0'0'12166,"0"-17"-11638,-2-55-320,1 70-207,1 0 0,-1 0 0,1 1 0,-1-1 0,0 0 0,1 0 0,-1 1 0,0-1 0,0 1 0,0-1 0,0 1 0,-1-1 0,1 1 0,0 0 0,-1-1 0,1 1 0,0 0 0,-1 0 0,0 0 0,1 0 0,-1 0 0,0 0 0,-2 0 0,-39-6-107,35 7 55,-5-1-27,4-1-1,-1 2 1,1-1 0,0 1 0,-1 0 0,1 1 0,-13 3 0,20-4 65,0 1 1,0 0-1,-1 0 1,1 0-1,0 0 1,0 1 0,0-1-1,1 0 1,-1 1-1,0 0 1,0-1-1,1 1 1,-1 0-1,1 0 1,0 0-1,-1 0 1,1 0-1,0 0 1,0 0 0,0 0-1,1 0 1,-1 0-1,0 1 1,1-1-1,-1 0 1,1 1-1,0-1 1,0 0-1,0 1 1,0 3 0,0-2 8,0 0 1,0 0-1,1 0 1,-1 0 0,1 0-1,0 0 1,0 0 0,0 0-1,1 0 1,-1 0 0,1-1-1,0 1 1,0 0-1,0-1 1,1 0 0,-1 1-1,4 2 1,-2-3 12,0 0 0,0 0-1,0 0 1,0-1 0,1 0 0,-1 0 0,1 0 0,0-1 0,-1 1-1,1-1 1,0 0 0,0 0 0,0-1 0,7 1 0,-5-1-88,0 0 1,1-1 0,-1 1 0,0-1 0,0-1 0,0 1 0,0-1 0,0-1 0,-1 1 0,1-1 0,0 0 0,-1-1 0,10-6-1,-6 2-303,-1 0 0,0-1 0,0 0-1,-1 0 1,0-1 0,-1 0 0,7-12-1,-10 14-363,10-10 2638,-14 17-1829,1 1 0,-1 0 0,1 0-1,0-1 1,-1 1 0,1 0 0,-1 0 0,1 0 0,-1 0-1,1 0 1,0 0 0,-1 0 0,1 0 0,-1 0-1,1 0 1,0 0 0,-1 0 0,1 1 0,-1-1-1,1 0 1,-1 0 0,1 1 0,-1-1 0,1 0-1,-1 0 1,1 1 0,-1-1 0,1 1 0,-1-1-1,1 0 1,-1 1 0,0-1 0,1 1 0,-1-1-1,1 2 1,4 3-29,0 1 0,1-1-1,0 0 1,0-1 0,0 1-1,1-1 1,-1-1 0,1 1-1,0-1 1,10 4 0,-8-5-857,-1 0 1,1 0 0,-1-1 0,1 1 0,10-2 0,1 0-4148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3.737"/>
    </inkml:context>
    <inkml:brush xml:id="br0">
      <inkml:brushProperty name="width" value="0.05" units="cm"/>
      <inkml:brushProperty name="height" value="0.05" units="cm"/>
      <inkml:brushProperty name="color" value="#004F8B"/>
    </inkml:brush>
  </inkml:definitions>
  <inkml:trace contextRef="#ctx0" brushRef="#br0">1 1 11669,'0'0'5939,"95"32"-8980,-45-10-641,-3-3-3441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27.880"/>
    </inkml:context>
    <inkml:brush xml:id="br0">
      <inkml:brushProperty name="width" value="0.05" units="cm"/>
      <inkml:brushProperty name="height" value="0.05" units="cm"/>
      <inkml:brushProperty name="color" value="#33CCFF"/>
    </inkml:brush>
  </inkml:definitions>
  <inkml:trace contextRef="#ctx0" brushRef="#br0">0 2 1585,'0'0'12469,"38"0"-12148,3 0 159,9 0-208,2 0-272,-1 0-304,-1 0-1569,-8 0-1697,-9-2-2160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09.819"/>
    </inkml:context>
    <inkml:brush xml:id="br0">
      <inkml:brushProperty name="width" value="0.05" units="cm"/>
      <inkml:brushProperty name="height" value="0.05" units="cm"/>
      <inkml:brushProperty name="color" value="#F6630D"/>
    </inkml:brush>
  </inkml:definitions>
  <inkml:trace contextRef="#ctx0" brushRef="#br0">300 157 6771,'0'0'3564,"-6"-17"-3334,-22-57-129,26 70-97,0 0 1,0 0-1,-1 0 0,1 1 1,-1-1-1,0 1 0,-1-1 0,1 1 1,0 0-1,-1 1 0,1-1 0,-1 1 1,0-1-1,0 1 0,0 0 1,0 1-1,-1-1 0,-4-1 0,-4 0 83,0 1 0,1 1 0,-1 0-1,-17 0 1,22 2-23,4-2-9,0 1 0,0 0 0,0 0 0,0 0 0,0 1 0,-1-1 0,1 1 0,0 0 0,0 0 0,1 1 0,-1-1 0,0 1 0,0 0 0,1 0 0,-1 0 0,1 0 0,-1 1 0,1-1 0,0 1 0,0 0 0,0 0 1,0 0-1,1 1 0,-1-1 0,1 0 0,0 1 0,0 0 0,0-1 0,1 1 0,-1 0 0,1 0 0,0 0 0,0 0 0,0 0 0,0 0 0,1 7 0,-1-4-35,0 0 0,1-1 0,-1 1 0,2 0 0,-1-1 0,1 1 0,0 0 0,0-1 0,1 1 0,0-1 0,0 1 0,0-1 0,1 0 0,0 0 0,0 0 1,1-1-1,0 1 0,0-1 0,0 1 0,0-1 0,1-1 0,0 1 0,0-1 0,0 1 0,0-1 0,1-1 0,0 1 0,0-1 0,0 0 0,0 0 0,0-1 0,9 3 0,-8-3-131,1 0-1,-1 0 0,0-1 0,1 0 0,-1 0 1,1 0-1,-1-1 0,1 0 0,0-1 1,-1 0-1,0 0 0,1-1 0,11-3 0,-15 3-24,1 0 0,-1-1-1,0 1 1,1-1 0,-1 0-1,-1-1 1,1 1 0,0 0-1,-1-1 1,1 0-1,-1 0 1,0 0 0,-1 0-1,1-1 1,-1 1 0,0-1-1,0 1 1,0-1-1,0 0 1,1-9 0,0-3 223,0 0 0,-1 0 0,-1 0 0,0-1 0,-2 1 1,0 0-1,0 0 0,-8-31 0,6 64 2797,-1 14-2716,4-23-164,0-1-1,0 1 1,0-1-1,1 1 1,0-1-1,0 1 1,1-1-1,0 0 1,0 0-1,0 0 1,1 0-1,0 0 1,5 8-1,-5-10-348,1 0 0,0 0-1,-1-1 1,1 1-1,0-1 1,1 0-1,-1 0 1,1-1 0,-1 1-1,1-1 1,0 0-1,0 0 1,-1 0 0,1-1-1,1 0 1,-1 0-1,8 1 1,21-1-5140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4.064"/>
    </inkml:context>
    <inkml:brush xml:id="br0">
      <inkml:brushProperty name="width" value="0.05" units="cm"/>
      <inkml:brushProperty name="height" value="0.05" units="cm"/>
      <inkml:brushProperty name="color" value="#004F8B"/>
    </inkml:brush>
  </inkml:definitions>
  <inkml:trace contextRef="#ctx0" brushRef="#br0">86 1 5426,'0'0'9637,"4"149"-8933,-8-87-256,-9-1-191,3-5-257,2-9-16,-1-10-641,1-11-799,0-11-882,-5-9-847,-3-6-897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4.396"/>
    </inkml:context>
    <inkml:brush xml:id="br0">
      <inkml:brushProperty name="width" value="0.05" units="cm"/>
      <inkml:brushProperty name="height" value="0.05" units="cm"/>
      <inkml:brushProperty name="color" value="#004F8B"/>
    </inkml:brush>
  </inkml:definitions>
  <inkml:trace contextRef="#ctx0" brushRef="#br0">1 239 4338,'0'0'8022,"23"1"-7413,167 6-281,-171-7-358,-6 0-119,1 0 0,0 0 0,-1-2 0,19-3-1,-27 4 98,0-1-1,-1 0 0,1 0 0,0 0 1,-1-1-1,1 0 0,-1 0 0,0 0 1,0 0-1,0-1 0,0 1 0,-1-1 1,1 0-1,-1 0 0,3-5 0,1-3-41,-1-2-1,0 1 1,0 0-1,-1-1 1,-1 0-1,-1-1 1,0 1-1,0 0 1,-2-1-1,1 1 1,-2-21 733,-2 54-71,-5 15 1085,-23 62-1,17-60-750,-11 54 0,16-52-1125,3 1 0,-2 50 0,7-87-178,0-2 319,0 1-1,0-1 1,0 0 0,0 0-1,0 0 1,0 1-1,0-1 1,0 0 0,0 0-1,0 0 1,0 1-1,0-1 1,0 0 0,0 0-1,0 0 1,0 1-1,0-1 1,0 0 0,1 0-1,-1 0 1,0 1-1,0-1 1,0 0 0,0 0-1,0 0 1,0 0-1,1 0 1,-1 1 0,0-1-1,0 0 1,0 0 0,0 0-1,1 0 1,-1 0-1,0 0 1,0 0 0,0 0-1,1 0 1,-1 0-1,0 0 1,0 0 0,0 0-1,1 0 1,-1 0-1,0 0 1,0 0 0,0 0-1,1 0 1,-1 0-1,0 0 1,0 0 0,1 0-1,15 0-3558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4.769"/>
    </inkml:context>
    <inkml:brush xml:id="br0">
      <inkml:brushProperty name="width" value="0.05" units="cm"/>
      <inkml:brushProperty name="height" value="0.05" units="cm"/>
      <inkml:brushProperty name="color" value="#004F8B"/>
    </inkml:brush>
  </inkml:definitions>
  <inkml:trace contextRef="#ctx0" brushRef="#br0">1 262 11253,'0'0'5203,"134"0"-4195,-90 0-352,-3 0-272,-3 0-368,-5 0-32,-6 0 0,-5 0-768,-5 0-416,-7 0-961,3-10-1505,-9-8-1312</inkml:trace>
  <inkml:trace contextRef="#ctx0" brushRef="#br0" timeOffset="1">332 1 5843,'0'0'3393,"-54"147"-1056,42-93-432,-1-2-1393,5-3-320,4-10-192,2-8-992,0-10-2466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6.719"/>
    </inkml:context>
    <inkml:brush xml:id="br0">
      <inkml:brushProperty name="width" value="0.05" units="cm"/>
      <inkml:brushProperty name="height" value="0.05" units="cm"/>
      <inkml:brushProperty name="color" value="#004F8B"/>
    </inkml:brush>
  </inkml:definitions>
  <inkml:trace contextRef="#ctx0" brushRef="#br0">1 216 9268,'0'0'2087,"22"5"-1092,16 4-560,1-2 1,0-1-1,44 0 1,-70-5-366,0-2 1,1 0 0,-1 0-1,0-1 1,0-1 0,0 0-1,19-7 1,-28 8-72,0 0 0,0 0 0,0-1 1,0 1-1,0-1 0,-1 0 0,1 0 0,-1 0 1,0 0-1,0-1 0,0 0 0,0 1 0,-1-1 1,0 0-1,1 0 0,-1 0 0,-1 0 0,1-1 1,0 1-1,-1 0 0,0-1 0,0 1 0,-1-1 1,1 1-1,-1-7 0,1 5-46,-1-2-103,1-1-1,-1 1 0,-1 0 0,0-1 1,-2-12-1,2 18 106,0 1 1,-1-1-1,1 0 1,0 1-1,-1-1 0,0 1 1,1 0-1,-1-1 0,0 1 1,0 0-1,0 0 1,-1 0-1,1 0 0,0 1 1,-1-1-1,1 1 0,-1-1 1,1 1-1,-5-1 1,-1-2-12,0 1 1,-1 0-1,1 1 1,-1 0 0,1 0-1,-1 1 1,0 0 0,0 1-1,0 0 1,0 0 0,0 1-1,1 0 1,-15 3 0,18-2 80,1-1 0,0 1 1,-1 0-1,1 1 0,0-1 1,0 1-1,0 0 0,0-1 1,1 2-1,-1-1 0,1 0 1,-1 1-1,1 0 0,1-1 1,-1 1-1,0 0 0,1 1 1,0-1-1,0 0 0,0 1 1,0-1-1,1 1 0,0-1 1,0 1-1,0 0 0,0 6 1,0-1 82,0 1 1,0-1-1,1 0 0,1 0 1,0 1-1,0-1 0,1 0 1,6 19-1,-5-23-48,0 1 0,0-1 0,1 0 0,0 0 0,0 0 0,1 0 0,-1-1-1,1 0 1,0 0 0,1 0 0,-1 0 0,1-1 0,10 5 0,3 1 29,0-1 0,1-1 0,0-2 0,1 1 0,-1-2 0,1-1 0,1-1 0,-1 0 0,0-2 0,37-2 0,-53 2-110,1-1-1,0-1 1,-1 1-1,1-1 1,-1 0 0,1 0-1,-1-1 1,0 0-1,0 0 1,1 0-1,-1 0 1,0-1 0,-1 0-1,1 0 1,0 0-1,-1 0 1,0-1-1,0 0 1,0 0 0,6-7-1,-6 3-136,1 0 0,-1 0-1,-1 0 1,1 0 0,-1 0-1,-1-1 1,0 1 0,0-1-1,0 0 1,-1 1 0,-1-1 0,0-10-1,1 1-78,0 14 221,0 0-1,-1 0 0,0 0 1,0 0-1,0 0 1,0 1-1,0-1 1,-1 0-1,0 0 1,0 0-1,0 0 0,0 1 1,0-1-1,-3-5 1,3 9 309,1 17-106,0-8-157,1-1 0,0 1 0,0-1 0,1 1 0,0-1 0,0 0 0,1 0 0,0 0 0,0 0 0,1 0 0,0-1 0,1 1 0,0-1 1,0 0-1,0-1 0,1 1 0,-1-1 0,2 0 0,-1 0 0,1-1 0,0 0 0,0 0 0,13 6 0,-5-3 14,1-2-1,0 1 1,1-2 0,-1 0 0,1-1-1,0-1 1,0-1 0,0 0 0,0-1-1,0-1 1,21-2 0,-34 2-193,1-1 1,0 0 0,0 0-1,0 0 1,0-1-1,-1 1 1,1-1-1,-1 0 1,1-1 0,-1 1-1,0-1 1,0 0-1,0 0 1,0 0 0,0 0-1,-1-1 1,0 1-1,1-1 1,-1 0-1,-1 0 1,1 0 0,0-1-1,-1 1 1,3-7-1,-1-3-232,0-1 0,0 1 0,-1-1 0,-1 1-1,0-1 1,-1-27 603,-1 60 496,1-9-566,0 0 0,1 0 0,0 0 0,1 0 0,-1-1 0,2 1 0,-1-1 0,1 1 0,0-1 0,1-1 1,0 1-1,9 10 0,-6-10-361,0 0 1,0 0 0,1-1-1,0-1 1,0 1-1,1-1 1,0-1 0,0 0-1,20 7 1,36 7-2628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8.017"/>
    </inkml:context>
    <inkml:brush xml:id="br0">
      <inkml:brushProperty name="width" value="0.05" units="cm"/>
      <inkml:brushProperty name="height" value="0.05" units="cm"/>
      <inkml:brushProperty name="color" value="#004F8B"/>
    </inkml:brush>
  </inkml:definitions>
  <inkml:trace contextRef="#ctx0" brushRef="#br0">305 110 10949,'0'0'1683,"8"22"-1333,64 193 282,-63-172-781,-9-43-41,-3 0-306,-9-2 259,1 0-1,0 0 0,0-1 1,0-1-1,0 0 1,-13-7-1,-22-7-655,27 11 888,-1 1 0,0 1 0,0 1 0,0 1 0,-1 0 0,0 2 0,1 0 0,-34 4 0,52-2 71,0 0 0,-1 0 0,1 0 0,0 0 0,0 1-1,0-1 1,0 1 0,0-1 0,1 1 0,-1 0 0,0 0 0,1-1 0,-1 1 0,1 0 0,0 1 0,0-1-1,-1 0 1,1 0 0,1 0 0,-1 1 0,0-1 0,1 0 0,-1 1 0,1-1 0,-1 1 0,1 3 0,-1 2 70,1 1 0,-1 0 1,2-1-1,-1 1 1,1-1-1,2 12 1,0-14-83,0 0 1,0 0-1,0 0 1,0 0-1,1-1 1,0 1-1,1-1 1,-1 0-1,1 0 1,0 0-1,0-1 1,0 1-1,1-1 1,-1-1-1,1 1 1,0-1-1,7 3 1,8 3 32,-1-1-1,1 0 1,43 8 0,-9-8-53,1-3-1,1-2 0,68-5 1,-107 1-30,-1-1 1,0 0-1,1-1 1,-1-1-1,0-1 1,-1 0-1,25-11 0,-35 13-23,0 0 0,0 0 0,-1-1 0,1 1 0,-1-1 0,0-1 0,0 1 0,0-1 0,0 0 0,-1 0 0,0 0 0,0 0 0,0-1-1,-1 0 1,1 0 0,-1 0 0,-1 0 0,1 0 0,-1-1 0,0 1 0,-1-1 0,1-7 0,-1 7-12,0 0 0,-1 0 0,0-1 0,-1 1 0,1 0 0,-1 0 0,-1 0 0,0-1 0,0 1 0,0 1 0,0-1 1,-1 0-1,-1 1 0,-5-10 0,6 11 62,-1 1 1,0 0-1,0 0 1,0 0-1,-1 1 1,0-1-1,1 1 0,-1 0 1,0 0-1,0 1 1,0 0-1,-1 0 1,1 0-1,-1 0 1,1 1-1,-1 0 1,1 0-1,-1 0 1,-7 1-1,10 0-26,-1-1-1,1 1 1,0 1-1,-1-1 1,1 0-1,0 1 1,0 0-1,0 0 1,-1 0-1,1 0 1,0 0-1,0 1 1,0-1-1,0 1 1,1 0-1,-1 0 1,0 0-1,1 0 1,0 0-1,-1 0 1,1 1-1,0-1 1,0 1-1,0 0 1,0 0-1,1 0 1,-1-1-1,1 1 1,-2 5-1,0 3 31,0 0 0,1 0 0,0 0-1,1 0 1,0 1 0,1-1 0,2 19 0,-1-24-24,0-1 0,0 1 0,1-1 0,0 0 1,0 0-1,0 0 0,1 0 0,0 0 0,0 0 1,0-1-1,0 1 0,1-1 0,-1 0 0,1 0 0,0 0 1,1 0-1,-1-1 0,0 0 0,1 0 0,0 0 1,9 4-1,3 1-35,1-1 0,1-1-1,-1 0 1,38 6 0,-19-6-173,-1-2 0,1-1-1,0-2 1,39-4 0,-61 1 134,0 0 0,0 0 0,-1-1 0,1-1 0,-1-1 1,1 0-1,-2 0 0,1-2 0,-1 0 0,1 0 0,-2-1 0,21-17 1,-26 19 23,-1-2 0,0 1 0,0-1 0,-1 0 0,1 0 0,-2 0 0,1-1 0,-1 1 0,-1-1 0,1 0 0,-2 0 0,1-1 0,1-13 0,-1-10 91,0 1 0,-5-53 0,1 69 49,-1 0 0,0 0 0,-1 1 0,-10-29 1,10 35-1,0 1 1,-1 0 0,1 0 0,-2 1-1,1-1 1,-1 1 0,0 0 0,-1 0-1,0 0 1,-8-7 0,12 13-80,1-1 0,-1 1 0,0 0 0,1 0 0,-1 0 0,0 0 0,0 1-1,1-1 1,-1 0 0,0 1 0,0-1 0,0 1 0,0 0 0,0-1 0,0 1 0,0 0 0,1 0 0,-1 0 0,0 1 0,0-1 0,0 0 0,-3 2 0,1-1-15,0 1 1,1 0 0,-1 1-1,1-1 1,0 0-1,-1 1 1,1 0-1,1 0 1,-1 0 0,-3 4-1,-3 6 13,1 0-1,0 0 1,1 1-1,-9 25 0,7-7 19,1 2 0,2-1 0,1 1-1,2 0 1,1 0 0,3 48 0,0-71-43,0-1 1,0 1-1,1 0 1,0-1-1,1 1 1,0-1-1,0 0 1,1 0 0,1 0-1,0 0 1,0-1-1,1 0 1,0 0-1,1 0 1,-1-1-1,2 0 1,-1 0 0,15 11-1,-11-12-70,0 0-1,0 0 1,0-1-1,1-1 1,0 0 0,0 0-1,0-1 1,0-1-1,1 0 1,-1-1-1,1 0 1,0-1 0,0 0-1,-1-1 1,21-3-1,-29 2 75,1 0 0,-1 0-1,0-1 1,1 0 0,-1 0 0,0 0-1,0-1 1,0 1 0,0-1-1,-1 0 1,1 0 0,-1 0 0,1 0-1,-1-1 1,0 1 0,0-1-1,4-8 1,0 0 163,0 0-1,-1-1 1,-1 1-1,8-25 1,-13 37-138,0 0 0,1-1 0,-1 1 0,1 0 0,-1 0 0,0 0 0,1-1 0,-1 1 0,1 0 0,-1 0 0,1 0 0,-1 0 0,1 0 0,-1 0 0,0 0 0,1 0 0,-1 0 0,1 0 0,-1 0 0,1 0 0,-1 0 0,1 0 0,-1 0 0,1 1 0,-1-1 0,0 0 0,1 0 0,-1 0 0,1 1 0,-1-1 0,0 0 0,1 1 0,-1-1 1,0 0-1,1 1 0,-1-1 0,0 0 0,0 1 0,1-1 0,-1 0 0,0 2 0,20 17-301,-18-17 385,11 9-31,0 0-1,0-2 1,1 1 0,0-2 0,1 0-1,0 0 1,0-1 0,0-1-1,1-1 1,0 0 0,0-1-1,1-1 1,-1 0 0,1-1 0,-1-1-1,1-1 1,0 0 0,-1-1-1,21-4 1,-32 4-104,0 0 1,-1-1-1,1 0 1,0 1-1,-1-1 1,1-1-1,-1 1 0,0-1 1,0 0-1,0 0 1,0 0-1,0 0 0,0-1 1,-1 1-1,0-1 1,0 0-1,0 0 0,0 0 1,0 0-1,-1-1 1,0 1-1,0-1 1,0 0-1,-1 1 0,1-1 1,0-6-1,-1 6-24,0-1-1,0 0 0,-1 0 1,0 0-1,0 1 0,0-1 1,-1 0-1,1 0 0,-1 0 1,-1 1-1,1-1 0,-1 0 1,0 1-1,-1 0 0,1-1 1,-1 1-1,0 0 0,0 0 1,0 0-1,-1 1 1,-8-9-1,4 7 33,-2-1 1,1 2-1,-1-1 1,0 1 0,0 0-1,0 1 1,-1 1-1,0-1 1,1 2-1,-1-1 1,0 1-1,0 1 1,0 0-1,-1 1 1,1 0-1,-22 3 1,28-2 37,-1 0 0,0 0 0,0 0 0,1 0 0,-1 1 1,0 0-1,1 1 0,0-1 0,-1 1 0,1 0 0,0 0 0,1 0 1,-1 1-1,1 0 0,-1 0 0,1 0 0,0 0 0,0 1 0,1 0 1,0-1-1,-1 1 0,1 1 0,1-1 0,-1 0 0,1 1 0,0-1 1,0 1-1,1-1 0,0 1 0,0 0 0,0 0 0,0 10 0,1-12-73,0-1-1,1 0 0,-1 0 0,0 0 0,1 0 0,0 0 0,0-1 1,0 1-1,0 0 0,0 0 0,0 0 0,1-1 0,-1 1 0,1-1 1,0 1-1,0-1 0,3 4 0,0-2-287,1 0 0,0 0 1,-1 0-1,1-1 0,0 0 0,0 0 0,7 1 1,47 14-3146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8.363"/>
    </inkml:context>
    <inkml:brush xml:id="br0">
      <inkml:brushProperty name="width" value="0.05" units="cm"/>
      <inkml:brushProperty name="height" value="0.05" units="cm"/>
      <inkml:brushProperty name="color" value="#004F8B"/>
    </inkml:brush>
  </inkml:definitions>
  <inkml:trace contextRef="#ctx0" brushRef="#br0">306 98 8420,'0'0'4562,"-15"-16"-4074,-50-48-402,61 62-72,1 0 0,0 0 0,0 0 0,-1 0 0,1 1 1,-1 0-1,1-1 0,-1 1 0,1 0 0,-1 1 1,0-1-1,0 1 0,1-1 0,-1 1 0,0 0 0,0 1 1,1-1-1,-1 1 0,0-1 0,0 1 0,1 0 1,-1 1-1,1-1 0,-1 0 0,1 1 0,0 0 1,-1 0-1,-4 4 0,4-4 36,-7 5 307,-1 0-1,2 1 1,-1 1-1,1 0 1,0 0 0,0 1-1,-7 10 1,14-17-329,1 0 0,0 0 1,0 0-1,0 0 0,0 0 1,0 0-1,1 1 0,-1-1 1,1 1-1,0-1 0,0 1 1,1-1-1,-1 1 0,0 0 1,1-1-1,0 1 0,0 0 1,0-1-1,1 1 0,-1 0 1,1-1-1,0 1 0,0-1 1,0 1-1,0-1 0,1 1 1,-1-1-1,1 0 0,0 1 1,0-1-1,2 3 0,4 1-237,0 0 1,0 0-1,1-1 0,-1 0 0,1-1 1,1 0-1,-1 0 0,1-1 0,0 0 1,14 4-1,17 3-2562,51 6 0,-18-6-2365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9.150"/>
    </inkml:context>
    <inkml:brush xml:id="br0">
      <inkml:brushProperty name="width" value="0.05" units="cm"/>
      <inkml:brushProperty name="height" value="0.05" units="cm"/>
      <inkml:brushProperty name="color" value="#004F8B"/>
    </inkml:brush>
  </inkml:definitions>
  <inkml:trace contextRef="#ctx0" brushRef="#br0">267 603 5330,'0'0'5123,"1"-18"-2941,2-58-880,-3 72-1253,0 0 0,0 0 0,-1 0 0,0 0 1,1 0-1,-2 0 0,1 0 0,0 1 0,-1-1 0,1 0 0,-1 1 0,0-1 0,0 1 0,-1-1 0,1 1 1,-1 0-1,0 0 0,1 0 0,-1 1 0,-1-1 0,1 1 0,0-1 0,0 1 0,-1 0 0,0 0 0,-7-2 1,0 0-95,-1 0 0,0 2 0,0-1 0,0 2 0,0-1 0,-19 2 0,24-1-8,0 2 0,1-1 0,-1 1 0,0 0 0,0 0-1,1 1 1,-1-1 0,-11 6 0,15-5 37,1-1 1,0 1-1,-1-1 0,1 1 1,0 0-1,0 0 0,0 0 1,1 0-1,-1 0 0,0 0 1,1 1-1,-1-1 0,1 0 1,0 1-1,0-1 0,0 1 1,0 0-1,0-1 0,0 1 1,1 0-1,-1-1 0,1 1 1,0 0-1,0 4 0,0-3 11,0-1-1,0 0 0,1 1 0,-1-1 0,1 1 0,0-1 0,0 0 1,0 0-1,0 1 0,0-1 0,1 0 0,-1 0 0,1 0 0,0 0 0,0-1 1,0 1-1,4 3 0,-2-2-6,0-1 0,0-1 0,0 1 0,1-1 0,-1 0 1,1 0-1,-1 0 0,1 0 0,0-1 0,0 0 0,9 2 0,-6-2 5,-1 0 0,1-1 0,-1 1 0,1-1-1,-1-1 1,1 1 0,-1-1 0,1-1 0,-1 1-1,8-4 1,-10 3-48,-1 0 0,1-1 1,-1 1-1,0-1 0,0-1 0,0 1 0,0 0 0,-1-1 0,0 0 0,1 0 0,-1 0 0,0 0 0,-1 0 0,1 0 0,3-9 1,-1-5-338,0 1 0,-1-1 0,3-29 0,-4 29 4433,0 26-4041,0 1 0,0-1 0,1 0 0,0-1 1,0 1-1,1-1 0,-1 1 0,2-1 0,-1-1 1,1 1-1,0-1 0,1 0 0,-1 0 0,1-1 0,0 0 1,1 0-1,-1-1 0,1 0 0,15 6 0,-5-4-32,-1-1 0,1 0 0,0-2 0,1 0 0,-1-1 0,1 0-1,-1-2 1,26-2 0,-35 1 28,1-1 0,-1 1 0,-1-1 0,1-1-1,0 0 1,-1 0 0,1-1 0,-1 0 0,0 0 0,0-1-1,0 0 1,-1 0 0,0-1 0,0 0 0,0 0 0,-1-1-1,0 1 1,0-2 0,0 1 0,-1 0 0,5-10 0,-2 0-28,-1 0 0,0 0 0,-1 0 0,-1-1 0,0 0 0,-1 0 0,-1 0 0,-1 0 0,0-28 0,0-1 59,-1-39-31,-1 80 77,-1 0 1,1-1-1,-1 1 1,-1 0-1,1 0 0,-1 0 1,0 0-1,-1 0 0,0 0 1,-4-7-1,7 12-65,-1 0 1,0 0-1,0 1 0,1-1 1,-1 0-1,0 0 0,0 1 0,0-1 1,0 0-1,0 1 0,0-1 1,0 1-1,0-1 0,0 1 1,0 0-1,0-1 0,0 1 1,0 0-1,0 0 0,0 0 0,-1-1 1,1 1-1,0 0 0,0 1 1,0-1-1,0 0 0,0 0 1,0 0-1,-1 1 0,1-1 0,0 1 1,0-1-1,0 1 0,-1 0 1,-2 1-24,0 1 0,0-1 0,1 1 0,-1 0 0,1 1 1,-6 5-1,-3 6 39,1 1 0,1 0 0,0 0 0,1 1-1,1 0 1,1 1 0,0-1 0,-5 24 0,5-7 20,1 0-1,2 0 1,0 59-1,4-85-45,0 1 0,1-1 0,0 1-1,1-1 1,0 1 0,0-1 0,1 0 0,-1 0-1,2 0 1,-1 0 0,1 0 0,1-1 0,-1 1-1,8 7 1,-8-10-18,1 0-1,0-1 0,0 1 1,1-1-1,-1 0 1,1 0-1,0-1 0,0 1 1,0-1-1,1-1 1,-1 1-1,1-1 1,-1 0-1,1-1 0,0 1 1,0-1-1,-1-1 1,10 1-1,-9-1-41,0 0-1,1-1 1,-1 0-1,1 0 1,-1 0-1,0-1 1,0 0 0,0-1-1,0 1 1,0-1-1,-1-1 1,1 1-1,-1-1 1,0 0-1,0-1 1,0 1-1,0-1 1,-1 0 0,0-1-1,0 1 1,5-8-1,2-4-442,-1 1 0,0-2 0,14-29 0,-1 0 3184,-25 64-2259,1-1 0,1 0 0,1 0 0,0 0 0,6 18 0,-7-29-600,1-1 0,0 1-1,0-1 1,0 0-1,1 1 1,-1-1 0,1 0-1,0-1 1,0 1-1,0-1 1,1 1 0,-1-1-1,1 0 1,0 0-1,0 0 1,0-1 0,0 1-1,0-1 1,0 0-1,1 0 1,8 2 0,18 1-3972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9.506"/>
    </inkml:context>
    <inkml:brush xml:id="br0">
      <inkml:brushProperty name="width" value="0.05" units="cm"/>
      <inkml:brushProperty name="height" value="0.05" units="cm"/>
      <inkml:brushProperty name="color" value="#004F8B"/>
    </inkml:brush>
  </inkml:definitions>
  <inkml:trace contextRef="#ctx0" brushRef="#br0">1 1 14054,'0'0'0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29.907"/>
    </inkml:context>
    <inkml:brush xml:id="br0">
      <inkml:brushProperty name="width" value="0.05" units="cm"/>
      <inkml:brushProperty name="height" value="0.05" units="cm"/>
      <inkml:brushProperty name="color" value="#004F8B"/>
    </inkml:brush>
  </inkml:definitions>
  <inkml:trace contextRef="#ctx0" brushRef="#br0">417 1 7459,'0'0'4226,"-135"20"-3553,83 6 1392,-2 4-1505,3 6-560,5 5-801,2-2-1408,9-8-1936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0.967"/>
    </inkml:context>
    <inkml:brush xml:id="br0">
      <inkml:brushProperty name="width" value="0.05" units="cm"/>
      <inkml:brushProperty name="height" value="0.05" units="cm"/>
      <inkml:brushProperty name="color" value="#004F8B"/>
    </inkml:brush>
  </inkml:definitions>
  <inkml:trace contextRef="#ctx0" brushRef="#br0">302 72 5378,'0'0'5611,"-2"-9"-5197,1 6-400,1 1-4,0 0 0,0-1-1,-1 1 1,1-1 0,-1 1-1,1 0 1,-1 0-1,0-1 1,0 1 0,0 0-1,0 0 1,-1 0 0,1 0-1,-1 0 1,1 0-1,-1 0 1,1 0 0,-1 1-1,0-1 1,0 1 0,0-1-1,0 1 1,0 0-1,0 0 1,0 0 0,-1 0-1,1 0 1,0 0-1,0 0 1,-1 1 0,-3-1-1,-9-1 96,-1 0-1,1 1 0,-1 1 1,1 0-1,0 1 0,-16 3 1,27-4-67,1 1 0,0 0 1,-1 0-1,1 0 0,0 0 1,-1 0-1,1 1 1,0-1-1,0 1 0,0 0 1,0 0-1,1 0 0,-1 1 1,0-1-1,1 0 0,0 1 1,-1 0-1,1-1 0,0 1 1,0 0-1,1 0 0,-1 0 1,1 0-1,-1 1 0,1-1 1,0 0-1,0 1 0,1-1 1,-1 1-1,1-1 0,-1 0 1,1 5-1,0-2 2,1 0 1,-1 0-1,1 0 0,0 0 1,1 0-1,-1 0 1,1-1-1,0 1 0,1 0 1,-1-1-1,1 0 1,6 9-1,1-1 93,2 0 0,0-1 0,14 12 0,-11-11-83,-1 1 1,16 20 0,-29-33-55,0 0 1,0 0 0,0 0 0,-1 0 0,1 0-1,0 0 1,-1 0 0,1 0 0,-1 0 0,1 0 0,-1 1-1,1-1 1,-1 0 0,0 0 0,0 1 0,1-1 0,-1 0-1,0 1 1,0-1 0,0 0 0,-1 2 0,0-2-5,1 0 0,-1 0 0,0 0-1,1 0 1,-1 0 0,0 0 0,0 0 0,0-1 0,0 1 0,0 0 0,0-1 0,0 1 0,0-1 0,0 1 0,0-1-1,0 1 1,0-1 0,0 0 0,-2 1 0,-8 0-70,0 1-1,0-2 0,-23 0 1,20-1 53,-19 2 14,-39-2-197,72 1 156,0 0-1,0-1 1,-1 1 0,1 0 0,0 0 0,0-1 0,-1 1 0,1 0-1,0 0 1,0-1 0,0 1 0,0 0 0,-1 0 0,1-1-1,0 1 1,0 0 0,0-1 0,0 1 0,0 0 0,0-1-1,0 1 1,0 0 0,0-1 0,0 1 0,0 0 0,0 0-1,0-1 1,0 1 0,0 0 0,0-1 0,0 1 0,0 0 0,0-1-1,1 1 1,-1 0 0,0 0 0,0-1 0,0 1 0,0 0-1,1 0 1,-1-1 0,0 1 0,0 0 0,1 0 0,-1-1-1,0 1 1,0 0 0,1 0 0,18-7-3304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0.191"/>
    </inkml:context>
    <inkml:brush xml:id="br0">
      <inkml:brushProperty name="width" value="0.05" units="cm"/>
      <inkml:brushProperty name="height" value="0.05" units="cm"/>
      <inkml:brushProperty name="color" value="#F6630D"/>
    </inkml:brush>
  </inkml:definitions>
  <inkml:trace contextRef="#ctx0" brushRef="#br0">53 0 7619,'0'0'3682,"-8"19"-2551,2-4-886,-1 0-52,1 0-1,0 1 1,1 0-1,1 1 1,1-1 0,-3 25-1,5-22-2,0 0 0,1-1 0,2 1 0,-1-1-1,2 1 1,1-1 0,10 35 0,-10-45-154,0 1-1,1-1 1,-1 0-1,2 0 1,-1 0-1,1-1 1,0 0-1,0 0 1,1 0-1,0-1 1,0 0-1,1-1 1,0 1-1,0-1 1,0-1-1,0 0 1,16 6-1,-9-5-81,1 0-1,0-1 0,0-1 0,0 0 0,0-1 0,0-1 0,1 0 1,-1-2-1,0 0 0,24-4 0,-31 3-43,0 1 1,0-2-1,-1 0 0,1 0 0,0 0 1,-1-1-1,0 0 0,0-1 0,0 0 1,-1 0-1,1 0 0,-1-1 0,0 0 1,-1-1-1,0 0 0,0 0 0,0 0 1,-1 0-1,8-16 0,-10 17 43,0 0 1,-1-1-1,0 1 1,-1-1-1,1 0 1,-1 1-1,0-1 0,-1 0 1,0 0-1,0 0 1,0 1-1,-1-1 0,-2-11 1,2 15 98,0 0 1,0 0-1,0 0 1,-1 0 0,1 0-1,-1 0 1,1 0-1,-1 1 1,0-1-1,0 1 1,0-1-1,0 1 1,-1 0-1,1 0 1,-1 0-1,1 0 1,-1 0-1,0 0 1,1 1 0,-1-1-1,0 1 1,0 0-1,0 0 1,0 0-1,-1 0 1,1 0-1,0 1 1,0 0-1,0-1 1,-4 1-1,2 0 93,0 0 0,-1 1 0,1-1-1,0 1 1,0 0 0,0 0 0,0 1-1,0 0 1,0-1 0,1 2-1,-1-1 1,0 0 0,1 1 0,0 0-1,-1 0 1,1 0 0,0 1 0,1-1-1,-6 7 1,5-4-13,0 0 0,0 1 0,1-1 0,0 1-1,0 0 1,0 0 0,1 0 0,0 1 0,1-1 0,0 0 0,0 1 0,0-1-1,1 9 1,0-12-124,0 0-1,1 0 0,-1 0 1,1 0-1,0-1 0,0 1 1,0 0-1,0-1 0,1 1 1,0-1-1,-1 1 0,1-1 1,1 0-1,-1 0 0,0 0 1,1 0-1,4 4 0,-1-2-16,1 0-1,0 0 1,0 0-1,0-1 1,1-1-1,-1 1 1,16 4-1,-5-3-785,1 0 0,30 2 0,27-3-6003,-36-6-1184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2.203"/>
    </inkml:context>
    <inkml:brush xml:id="br0">
      <inkml:brushProperty name="width" value="0.05" units="cm"/>
      <inkml:brushProperty name="height" value="0.05" units="cm"/>
      <inkml:brushProperty name="color" value="#004F8B"/>
    </inkml:brush>
  </inkml:definitions>
  <inkml:trace contextRef="#ctx0" brushRef="#br0">355 303 6163,'0'0'3537,"-18"-14"-3491,-57-43-22,69 53 6,1 1 0,-1 0 0,0 0 0,0 0 0,-1 1 0,1 0 0,0 0 0,-1 1 0,1 0 0,-1 0 0,1 0 1,-1 1-1,0 0 0,1 0 0,-12 2 0,-9-1 356,20-1-291,1 0 1,0 1-1,-1-1 1,1 1-1,-1 1 1,1-1-1,0 1 1,0 0-1,0 0 1,0 1-1,0 0 1,0 0-1,-5 4 1,8-4-36,0-1 0,1 1-1,-1 0 1,1-1 0,0 1 0,0 1 0,0-1 0,0 0 0,0 0 0,1 1 0,0-1 0,-1 1 0,1-1 0,1 1 0,-1-1 0,0 1 0,1 0 0,0-1 0,0 1 0,0 0 0,0-1 0,0 1 0,1 0 0,1 5 0,-1-6-37,1 1-1,-1-1 1,1 0 0,0 0 0,0 0 0,0 0-1,0 0 1,1 0 0,-1-1 0,1 1 0,0-1-1,-1 0 1,1 1 0,0-1 0,0 0 0,1-1-1,-1 1 1,0-1 0,1 1 0,6 1-1,5 1-10,0 0 0,0 0 0,24 1-1,-35-4-21,11 1-36,-1-1 1,1 0-1,0-1 1,0-1-1,27-4 1,-39 4 35,0 0 0,0 0 0,0 0 0,0 0 0,0-1 0,0 0 0,0 1 0,0-1 0,-1 0 0,1 0 0,-1 0 0,1-1 0,-1 1 0,0-1 0,0 1 0,0-1 0,0 0 0,0 0 0,-1 0 0,1 0 0,-1 0 0,0 0 0,0 0 0,0 0 0,0 0 0,-1 0 0,1-1 0,-1 1 0,0 0 0,0-1 0,0-4 0,0-2-33,-3-39-77,3 48 159,0-1 0,-1 1 0,1 0 0,0 0 0,-1-1-1,1 1 1,-1 0 0,0 0 0,1-1 0,-1 1 0,0 0 0,1 0 0,-1 0-1,0 0 1,0 0 0,0 0 0,0 0 0,0 1 0,0-1 0,0 0-1,-1 0 1,1 1 0,0-1 0,0 1 0,0-1 0,-1 1 0,1-1-1,0 1 1,-1 0 0,1 0 0,-2-1 0,3 1 260,3 19-178,-4-17-114,1-1-1,0 0 0,0 1 1,0-1-1,0 0 0,0 1 1,1-1-1,-1 0 0,0 1 1,1-1-1,-1 0 0,1 1 1,-1-1-1,1 0 0,-1 0 1,1 0-1,0 0 0,0 0 1,1 2-1,6 5 26,1-1 1,0 0-1,1 0 1,-1-1-1,1 0 0,1 0 1,-1-1-1,1-1 1,0 0-1,0 0 1,0-1-1,0 0 1,13 0-1,21 3-36,89 0-1,-133-6-5,1 0-1,0-1 1,0 1-1,0-1 1,-1 1-1,1-1 1,0 1-1,-1-1 1,1 0-1,0 0 1,-1 0-1,1 0 1,-1 0-1,0 0 1,1 0-1,-1-1 1,0 1-1,0 0 1,1-1-1,-1 1 1,0-1-1,0 1 1,-1-1-1,1 1 1,0-1-1,0 0 1,-1 0-1,1 1 0,-1-1 1,0 0-1,1 0 1,-1-2-1,1-5-72,0 1-1,-1-1 1,0 1-1,0-1 1,-3-15-1,3 42 1719,0-14-1614,0 1 0,0-1 0,1 1 0,-1-1 0,1 0-1,0 1 1,0-1 0,0 0 0,1 1 0,0-1 0,2 5 0,4 2 10,1 0-1,0 0 0,1-1 1,0 0-1,0 0 1,1-2-1,0 1 0,1-1 1,-1-1-1,25 12 1,-24-14-107,-1 0 0,1-1 0,-1 0 0,1-1 0,1 0 0,-1-1 0,0 0 0,0-1 0,1 0 0,-1-1 0,0 0 0,23-5 0,-32 4 23,0 0 0,-1 0 0,1 0 0,0-1 0,-1 1 0,1-1 0,-1 0 0,1 0 0,-1 0 1,0 0-1,0 0 0,0-1 0,0 1 0,0 0 0,-1-1 0,1 0 0,-1 1 0,1-1 0,-1 0 1,0 0-1,0 0 0,-1 0 0,1 1 0,0-7 0,2-9-144,-1 1-1,-1-1 1,-2-19-1,1 18 1574,0 46-1402,0-23 29,-1 0 1,1 0 0,0 0 0,1 0 0,-1 0 0,1 0 0,-1 0 0,1 0-1,1 0 1,-1 0 0,0 0 0,1-1 0,0 1 0,0 0 0,0-1 0,0 1-1,1-1 1,-1 0 0,1 0 0,0 0 0,0 0 0,0 0 0,0-1 0,0 1-1,1-1 1,-1 0 0,1 0 0,-1 0 0,1-1 0,7 3 0,5 1-176,1 0 1,0-1 0,0-1 0,0 0 0,0-1 0,1-1 0,-1-1-1,0-1 1,1 0 0,-1-1 0,0-1 0,21-6 0,-31 6 109,0-1 0,-1 1 0,0-1 0,0-1-1,0 1 1,-1-1 0,1 0 0,-1 0 0,0-1 0,0 0 0,-1 1 0,0-2 0,0 1 0,0 0 0,-1-1 0,0 1 0,0-1 0,-1 0 0,1 0 0,1-14 0,1-10 117,-2-1 0,-1 1 1,-3-52-1,-1 31 309,3 38-154,-1 10-69,1 0-1,-1 0 0,0 0 0,0 0 0,0 0 1,-1 0-1,0 0 0,1 0 0,-1 0 0,-1 1 0,1-1 1,-3-5-1,4 9-102,0 0 0,-1 0 0,1 0-1,-1 0 1,1 0 0,0 0 0,-1 0 0,1 0 0,-1 0 0,1 1 0,0-1 0,-1 0-1,1 0 1,0 0 0,-1 1 0,1-1 0,0 0 0,-1 0 0,1 1 0,0-1 0,-1 0-1,1 0 1,0 1 0,0-1 0,-1 0 0,1 1 0,0-1 0,0 0 0,0 1 0,-1-1-1,1 1 1,0-1 0,0 0 0,0 1 0,0-1 0,0 1 0,0-1 0,0 0 0,0 1-1,-7 18-55,-1 10 219,2-1 1,0 1 0,2 1 0,2-1-1,0 0 1,2 1 0,6 52 0,-4-73-179,1 0 0,-1-1 1,2 1-1,-1-1 0,1 0 1,0 0-1,1 0 0,-1-1 1,2 1-1,-1-1 0,1 0 1,0-1-1,0 1 0,1-1 1,0-1-1,0 1 1,0-1-1,1 0 0,0-1 1,0 0-1,0 0 0,10 3 1,1 0-452,0-1 0,1 0 1,29 3-1,55-1-5970,-72-8 593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32.538"/>
    </inkml:context>
    <inkml:brush xml:id="br0">
      <inkml:brushProperty name="width" value="0.05" units="cm"/>
      <inkml:brushProperty name="height" value="0.05" units="cm"/>
      <inkml:brushProperty name="color" value="#004F8B"/>
    </inkml:brush>
  </inkml:definitions>
  <inkml:trace contextRef="#ctx0" brushRef="#br0">0 19 8500,'0'0'10805,"148"-10"-10053,-95 9-480,1-1-32,-8-2-240,-11 4-48,-12-2-464,-13 2-784,-8 0-353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3.834"/>
    </inkml:context>
    <inkml:brush xml:id="br0">
      <inkml:brushProperty name="width" value="0.05" units="cm"/>
      <inkml:brushProperty name="height" value="0.05" units="cm"/>
      <inkml:brushProperty name="color" value="#004F8B"/>
    </inkml:brush>
  </inkml:definitions>
  <inkml:trace contextRef="#ctx0" brushRef="#br0">25 132 2161,'0'0'2257,"-3"18"-1849,-7 40 1168,3-1 1,2 2-1,6 106 0,6-74 139,37 176 0,-44-265-1712,0-1-4,0-1 1,0 1-1,0 0 0,0-1 0,0 1 1,0 0-1,0-1 0,0 1 0,0 0 1,0-1-1,1 1 0,-1-1 0,0 1 1,0 0-1,1-1 0,-1 1 0,0-1 1,1 1-1,-1-1 0,1 1 0,-1-1 1,1 1-1,-1-1 0,2 1 0,-2-1-23,1 0 0,-1 0 0,1 0 0,-1-1 0,1 1 0,-1 0 0,1-1 0,-1 1 0,0 0 0,1-1 0,-1 1 0,1 0 0,-1-1 0,0 1 0,1-1 0,-1 1 0,0-1 0,0 1 0,1-1 0,-1 1 0,0-1 0,0 1 0,0-1 0,1 1 0,-1-1 0,0 1 0,0-1 0,0 1 0,0-2 0,5-22-343,-5 21 163,12-66-3606,-4-1 0,0-124 0,-12 89 3384,-22-122-1,22 192 3605,0-60-1,4 93-3098,1 0 0,-1 1 1,1-1-1,0 1 0,-1-1 0,1 1 0,0 0 0,0-1 1,0 1-1,0 0 0,1 0 0,-1-1 0,0 1 0,0 0 1,1 0-1,-1 0 0,0 1 0,1-1 0,-1 0 1,1 0-1,-1 1 0,1-1 0,0 1 0,-1-1 0,1 1 1,-1 0-1,1 0 0,0-1 0,-1 1 0,4 1 0,55-1 1375,-56 1-1383,0 0 0,0 1-1,0-1 1,0 1 0,0 0-1,0 0 1,-1 0 0,1 0-1,-1 1 1,1-1 0,-1 1-1,0 0 1,0 0-1,0 0 1,-1 1 0,1-1-1,-1 1 1,1-1 0,-1 1-1,-1 0 1,1-1 0,0 1-1,1 8 1,1 0-28,-1 1 0,0-1 1,-1 0-1,0 1 0,-1-1 0,-2 26 1,1-33-87,-1 1 1,-1-1-1,1 0 1,0 0 0,-1 0-1,0 0 1,-1 0-1,1-1 1,-1 1 0,1 0-1,-2-1 1,1 0-1,0 0 1,-1 0-1,1 0 1,-1-1 0,0 1-1,-1-1 1,1 0-1,0 0 1,-1 0-1,0-1 1,-8 4 0,2-2-441,-1 0 1,0 0-1,-1-1 1,1-1 0,-1 0-1,1 0 1,-1-1-1,-24-2 1,36 1 347,0 0 0,0 0 1,0 0-1,1 0 0,-1 0 0,0-1 0,0 1 1,0 0-1,0 0 0,0-1 0,0 1 0,1-1 1,-1 1-1,0-1 0,0 1 0,1-1 0,-1 1 1,-1-2-1,-1-18-3352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4.198"/>
    </inkml:context>
    <inkml:brush xml:id="br0">
      <inkml:brushProperty name="width" value="0.05" units="cm"/>
      <inkml:brushProperty name="height" value="0.05" units="cm"/>
      <inkml:brushProperty name="color" value="#004F8B"/>
    </inkml:brush>
  </inkml:definitions>
  <inkml:trace contextRef="#ctx0" brushRef="#br0">59 238 1457,'0'0'7793,"7"18"-6267,24 58-699,-29-73-787,0-1 0,0 1 1,1 0-1,-1 0 1,1-1-1,0 1 1,0-1-1,0 0 0,0 0 1,0 0-1,0-1 1,0 1-1,1-1 0,-1 1 1,1-1-1,-1 0 1,1 0-1,-1-1 0,1 1 1,-1-1-1,1 0 1,0 0-1,-1 0 0,1 0 1,0 0-1,4-2 1,7 1 154,-2 1-84,-1 0 0,1-1 0,0 0 1,-1-1-1,0-1 0,1 0 1,-1-1-1,19-8 0,-25 9-131,0-1-1,-1 1 0,1-1 1,-1 0-1,0 0 0,0-1 0,-1 1 1,1-1-1,-1 0 0,0-1 1,0 1-1,-1 0 0,1-1 0,-1 0 1,-1 0-1,1 0 0,-1 0 1,3-12-1,-3 10-49,-1 0-1,0 0 1,0 0 0,0 0 0,-1 0-1,0 0 1,-1 0 0,0 0 0,0 0-1,-1 0 1,0 0 0,0 0 0,-1 0-1,0 1 1,0-1 0,-1 1 0,0 0-1,0 0 1,-1 0 0,1 1-1,-2 0 1,1-1 0,-1 2 0,0-1-1,0 1 1,0 0 0,-1 0 0,1 0-1,-1 1 1,-1 0 0,1 1 0,0 0-1,-1 0 1,0 0 0,1 1 0,-1 0-1,0 1 1,-14-2 0,11 2 95,0 0 1,0 1-1,0 1 1,1-1-1,-1 2 1,0-1-1,0 1 1,1 1-1,-1 0 1,1 1-1,0 0 1,-17 9-1,21-9 68,-1 1 1,1 0-1,0 0 0,0 1 0,1-1 0,-1 1 0,1 0 0,1 1 0,-1 0 0,1-1 0,0 1 0,1 0 0,-1 1 0,1-1 0,1 1 0,-1-1 0,2 1 0,-3 10 1,3-10-49,0-1 1,0 1 0,1-1-1,0 1 1,0 0 0,0-1-1,3 11 1,-2-15-105,0 0 0,0 0-1,0-1 1,0 1 0,1-1-1,-1 1 1,1-1 0,-1 1 0,1-1-1,0 0 1,0 0 0,0 0 0,0 0-1,0 0 1,1 0 0,-1 0-1,1-1 1,-1 1 0,1-1 0,-1 0-1,1 0 1,3 1 0,46 8-2670,3-8-1887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4.681"/>
    </inkml:context>
    <inkml:brush xml:id="br0">
      <inkml:brushProperty name="width" value="0.05" units="cm"/>
      <inkml:brushProperty name="height" value="0.05" units="cm"/>
      <inkml:brushProperty name="color" value="#004F8B"/>
    </inkml:brush>
  </inkml:definitions>
  <inkml:trace contextRef="#ctx0" brushRef="#br0">247 82 9060,'0'0'2423,"-19"-14"-1919,-61-42-528,79 55 5,-1 0 0,0 0 1,1 0-1,-1-1 0,0 2 1,0-1-1,0 0 0,0 0 1,0 1-1,0-1 0,0 1 1,0-1-1,0 1 0,0 0 1,0 0-1,-1 0 0,1 0 1,0 0-1,0 0 0,0 1 1,0-1-1,0 1 0,0-1 1,0 1-1,0 0 0,0 0 1,0 0-1,0 0 0,1 0 1,-1 0-1,0 0 0,1 1 1,-1-1-1,1 1 0,-1-1 1,1 1-1,0-1 0,-3 4 1,-4 4-79,2-3 93,0 0 0,0 1-1,0 0 1,1 0-1,0 0 1,0 1 0,1-1-1,0 1 1,0 0-1,1 0 1,0 0-1,1 1 1,-4 15 0,6-17 45,-1-1-1,1 1 1,0-1 0,1 1 0,0-1 0,0 1 0,0-1-1,1 0 1,0 0 0,0 1 0,0-1 0,1 0 0,0-1-1,0 1 1,0-1 0,1 1 0,0-1 0,0 0 0,6 5-1,34 30 269,-32-31-298,-2 0 0,1 0 1,-1 1-1,-1 1 0,0 0 0,8 12 0,-16-23-39,-1 1 1,1 0-1,-1 0 0,1 0 0,-1 0 0,1 0 0,-1 0 1,0 0-1,1 0 0,-1 0 0,0 0 0,0 0 0,0 0 1,0 0-1,1 0 0,-1 0 0,-1 0 0,1 0 1,0 0-1,0 0 0,0 0 0,-1 0 0,1 0 0,0 0 1,-1 0-1,1 0 0,-1-1 0,1 1 0,-1 0 0,1 0 1,-1 0-1,0 0 0,1-1 0,-1 1 0,0 0 0,0-1 1,0 1-1,1 0 0,-1-1 0,0 1 0,0-1 0,0 1 1,0-1-1,0 0 0,0 1 0,0-1 0,0 0 0,0 0 1,0 0-1,-2 0 0,-7 2-57,-1-1-1,1 0 1,-21-2 0,20 1-105,9 0 163,-1 0 0,1 0 1,0 0-1,-1 0 0,1 0 0,0-1 0,-1 1 0,1-1 1,0 0-1,-1 0 0,1 0 0,0 0 0,0 0 0,0 0 1,-4-3-1,6 3 6,-1 0 1,0-1 0,0 1-1,1-1 1,-1 1 0,1-1-1,-1 1 1,1-1-1,-1 1 1,1-1 0,0 1-1,0-1 1,0 1 0,0-1-1,0 1 1,0-1 0,0 0-1,1 1 1,-1-1-1,0 1 1,1-1 0,0 1-1,-1-1 1,1 1 0,0 0-1,1-3 1,2-2 11,0 1 0,0 0 0,1 0-1,0 0 1,-1 0 0,2 1 0,-1 0 0,0 0 0,1 0 0,0 1 0,0-1-1,0 1 1,0 1 0,8-3 0,4-2 267,1 2 1,1 0-1,31-4 0,-39 7-87,47-1 1883,-57 3-1948,0 0 0,0 0 1,0 1-1,0-1 0,0 0 1,0 1-1,0 0 0,0-1 0,0 1 1,0 0-1,0 0 0,0 0 0,0 0 1,0 0-1,-1 1 0,1-1 1,-1 0-1,1 1 0,-1-1 0,1 1 1,-1 0-1,2 3 0,8 30 323,3 10-863,1-24-3349,-9-19 186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5.023"/>
    </inkml:context>
    <inkml:brush xml:id="br0">
      <inkml:brushProperty name="width" value="0.05" units="cm"/>
      <inkml:brushProperty name="height" value="0.05" units="cm"/>
      <inkml:brushProperty name="color" value="#004F8B"/>
    </inkml:brush>
  </inkml:definitions>
  <inkml:trace contextRef="#ctx0" brushRef="#br0">1 1 912,'0'0'5603,"0"99"-3682,0-49-737,0 8-47,2 3-401,2-3-143,0-6-65,4-9-528,-3-9 0,-1-12-448,-2-7-481,-2-7-319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5.382"/>
    </inkml:context>
    <inkml:brush xml:id="br0">
      <inkml:brushProperty name="width" value="0.05" units="cm"/>
      <inkml:brushProperty name="height" value="0.05" units="cm"/>
      <inkml:brushProperty name="color" value="#004F8B"/>
    </inkml:brush>
  </inkml:definitions>
  <inkml:trace contextRef="#ctx0" brushRef="#br0">1 142 4114,'0'0'5955,"107"-9"-3858,-90 20-849,-1 11-95,-1 2-497,-1 2-512,-1-3-96,-3-1-48,-2-5-624,-3-6-1169,-1-5-1024</inkml:trace>
  <inkml:trace contextRef="#ctx0" brushRef="#br0" timeOffset="1">189 0 5811,'0'0'3409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5.741"/>
    </inkml:context>
    <inkml:brush xml:id="br0">
      <inkml:brushProperty name="width" value="0.05" units="cm"/>
      <inkml:brushProperty name="height" value="0.05" units="cm"/>
      <inkml:brushProperty name="color" value="#004F8B"/>
    </inkml:brush>
  </inkml:definitions>
  <inkml:trace contextRef="#ctx0" brushRef="#br0">1 158 4274,'11'26'1690,"1"-1"-1,2-1 1,28 40 0,-38-59-1488,0 0 0,0 0 0,0 0 0,1-1 0,-1 1 0,1-1 0,0 0 0,1-1 0,-1 1 0,1-1 0,-1 0 0,1 0 0,0-1 0,0 0 0,0 0 0,0 0 0,0-1 0,1 0 0,-1 0 0,0-1 0,1 1 0,10-2 0,-15 0-171,0 0 0,0 0 0,0 0 0,0 0-1,0 0 1,-1-1 0,1 1 0,0 0 0,-1-1 0,1 0-1,-1 1 1,0-1 0,1 0 0,-1 0 0,0 1 0,0-1-1,0 0 1,0 0 0,0 0 0,-1-1 0,1 1 0,-1 0-1,1 0 1,-1 0 0,0 0 0,0-4 0,3-67-187,-3 61 133,0-56-388,0-27-41,0 32-4928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6.183"/>
    </inkml:context>
    <inkml:brush xml:id="br0">
      <inkml:brushProperty name="width" value="0.05" units="cm"/>
      <inkml:brushProperty name="height" value="0.05" units="cm"/>
      <inkml:brushProperty name="color" value="#004F8B"/>
    </inkml:brush>
  </inkml:definitions>
  <inkml:trace contextRef="#ctx0" brushRef="#br0">0 178 5202,'0'0'4867,"23"5"-2245,76 13-642,-89-16-1820,0-2 0,0 1 0,0-1 0,0-1 0,0 0 0,-1 0 0,1-1 0,0 0 0,-1-1 0,1 0 1,-1 0-1,0-1 0,0 0 0,0-1 0,-1 0 0,0 0 0,1-1 0,-2 0 0,1 0 0,-1-1 0,13-15 0,-17 18-223,-1-1 0,1 1-1,-1-1 1,0 0 0,0 1-1,0-1 1,0 0 0,-1-1-1,0 1 1,0 0 0,0-10-1,-1 14 5,0-1 0,0 0-1,1 0 1,-2 0 0,1 0-1,0 1 1,0-1 0,-1 0-1,1 0 1,-1 0 0,1 1-1,-1-1 1,0 0 0,1 1 0,-1-1-1,0 1 1,0-1 0,0 1-1,-1-1 1,1 1 0,0-1-1,0 1 1,-1 0 0,1 0-1,-1 0 1,1 0 0,-1 0 0,1 0-1,-1 0 1,0 0 0,1 1-1,-1-1 1,0 1 0,-3-1-1,0 0 66,0 1-1,1 0 0,-1 0 0,1 0 1,-1 1-1,0 0 0,1 0 0,-1 0 1,1 0-1,-1 1 0,1 0 0,0 0 1,0 0-1,0 0 0,0 0 1,0 1-1,0 0 0,0 0 0,1 0 1,0 0-1,-1 1 0,1-1 0,1 1 1,-1 0-1,0 0 0,1 0 0,0 0 1,0 0-1,0 0 0,0 0 0,1 1 1,0-1-1,0 1 0,-1 7 0,0-4 67,1 0 0,-1-1 0,2 1 0,-1 0 0,1 0-1,1 0 1,-1-1 0,1 1 0,0 0 0,1-1 0,0 1-1,5 12 1,-5-16-56,0 0 0,1-1 0,-1 1-1,1 0 1,0-1 0,0 0 0,1 0 0,-1 0-1,0 0 1,1 0 0,0-1 0,0 1-1,0-1 1,0 0 0,0 0 0,0 0 0,0-1-1,1 0 1,-1 0 0,0 0 0,1 0 0,-1 0-1,7-1 1,-3 1-39,-1-1 1,1 0-1,0-1 0,0 1 1,-1-2-1,1 1 0,0-1 1,-1 0-1,1 0 0,-1-1 1,0 0-1,0 0 0,13-9 1,-11 5-168,0 0 1,-1-1-1,0 0 1,0-1 0,-1 1-1,0-2 1,-1 1-1,0-1 1,6-11-1,-7 11-86,2-4-75,0 1 0,1 0 0,0 0 0,16-19 0,-20 28 418,0 0 1,1 1 0,-1 0-1,1 0 1,-1 0 0,1 0 0,0 0-1,0 1 1,0 0 0,0 0 0,1 1-1,-1-1 1,0 1 0,1 0 0,-1 1-1,9-1 1,-4 1 212,0 0 1,1 0-1,-1 1 1,0 0-1,0 1 0,-1 0 1,1 1-1,0 0 1,-1 0-1,1 1 1,10 7-1,-15-8-255,-1 0 0,1 0 0,-1 1 0,0 0 0,0 0 0,0 0 0,-1 0 0,0 0 0,0 1 0,0-1 0,0 1 0,0 0 0,-1 0 0,0 0 0,0 0 0,-1 1 0,1-1 0,-1 0 0,0 1 0,0-1 0,-1 1 0,0 7 0,0-11-22,0 0 0,0 0 0,0 1 0,-1-1 0,1 0 0,-1 0 0,0 0 0,1 0 0,-1 0-1,0 0 1,0 0 0,0 0 0,0 0 0,0 0 0,-1 0 0,1-1 0,-1 1 0,1-1 0,-3 3-1,1-2-11,-1 1-1,0-1 0,0 0 1,-1 0-1,1 0 0,0 0 1,-1-1-1,-8 2 0,-8 0-553,0 0-1,-1-2 1,-26-2 0,25 0-898,23 2 1373,0-1 0,-1 0 0,1 0 0,0 0-1,0 0 1,-1 0 0,1 0 0,0 0 0,0 0-1,-1 0 1,1 0 0,0 0 0,-1 0 0,1 0-1,0 0 1,0 0 0,-1 0 0,1 0 0,0 0-1,0 0 1,-1 0 0,1 0 0,0 0 0,-1 0 0,1-1-1,0 1 1,0 0 0,0 0 0,-1 0 0,1 0-1,0-1 1,0 1 0,0 0 0,-1 0 0,1-1-1,0 1 1,0 0 0,0 0 0,0-1 0,0 1-1,0 0 1,0 0 0,-1-1 0,1 1 0,0 0-1,0 0 1,0-1 0,0 1 0,0 0 0,0-1-1,0 1 1,0 0 0,0 0 0,1-1 0,-1 1-1,0-2-537,0-7-2325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8.199"/>
    </inkml:context>
    <inkml:brush xml:id="br0">
      <inkml:brushProperty name="width" value="0.05" units="cm"/>
      <inkml:brushProperty name="height" value="0.05" units="cm"/>
      <inkml:brushProperty name="color" value="#004F8B"/>
    </inkml:brush>
  </inkml:definitions>
  <inkml:trace contextRef="#ctx0" brushRef="#br0">268 1 5314,'0'0'3949,"3"21"-3314,62 294 1921,-69-311-4797,-10-6 637,-27-12-274,8 2 894,15 8 887,0 0 1,0 2-1,0 0 1,0 1 0,0 1-1,-22 2 1,36-2 246,0 0 0,-1 1 0,1-1 0,0 1 1,0 0-1,0 0 0,0 1 0,0-1 0,1 1 0,-1 0 0,0 0 0,1 0 1,-1 0-1,1 1 0,0 0 0,-1-1 0,1 1 0,1 0 0,-1 1 0,0-1 0,1 0 1,0 1-1,-1-1 0,1 1 0,1 0 0,-1 0 0,0-1 0,1 1 0,0 0 1,0 0-1,0 1 0,0 4 0,1-1 28,0 0 0,0-1 0,1 1 1,0-1-1,1 1 0,0-1 0,0 0 0,0 1 0,1-1 1,0 0-1,0 0 0,1-1 0,0 1 0,0-1 0,0 0 1,1 0-1,0 0 0,0-1 0,1 1 0,0-1 0,-1 0 1,2-1-1,-1 0 0,0 0 0,1 0 0,0-1 0,0 0 1,0 0-1,0 0 0,0-1 0,9 1 0,7 2-175,1-1-1,0-1 0,0-2 1,0 0-1,47-5 0,-46 1-1123,-1-2 0,1 0-1,23-9 1,9-8-3764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0.554"/>
    </inkml:context>
    <inkml:brush xml:id="br0">
      <inkml:brushProperty name="width" value="0.05" units="cm"/>
      <inkml:brushProperty name="height" value="0.05" units="cm"/>
      <inkml:brushProperty name="color" value="#F6630D"/>
    </inkml:brush>
  </inkml:definitions>
  <inkml:trace contextRef="#ctx0" brushRef="#br0">13 0 10069,'0'0'6258,"-4"119"-6242,-3-83-32,5-4-544,2-8-1409,0-7-928,0-10-1057,11-7-1792</inkml:trace>
  <inkml:trace contextRef="#ctx0" brushRef="#br0" timeOffset="1">162 112 4162,'0'0'11989,"-19"84"-11748,11-43-241,-2 2-673,-1-6-2192,-1-9-3842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9.336"/>
    </inkml:context>
    <inkml:brush xml:id="br0">
      <inkml:brushProperty name="width" value="0.05" units="cm"/>
      <inkml:brushProperty name="height" value="0.05" units="cm"/>
      <inkml:brushProperty name="color" value="#004F8B"/>
    </inkml:brush>
  </inkml:definitions>
  <inkml:trace contextRef="#ctx0" brushRef="#br0">436 92 7684,'0'0'1032,"-19"-8"257,17 7-1240,-20-8 361,0 1 1,-1 1 0,0 0-1,0 2 1,-43-4 0,46 8-117,0 1 0,0 1 1,0 0-1,0 2 0,-36 8 0,52-9-259,0-1 0,-1 1 0,1-1 0,0 1 0,0 1 0,0-1 0,0 0 0,0 1 0,0 0 0,1 0 0,-1 0 0,1 0 0,0 1 0,0-1 0,0 1 0,1 0 0,-1 0-1,1 0 1,0 0 0,0 0 0,0 0 0,1 1 0,-1-1 0,1 1 0,0-1 0,0 1 0,1-1 0,-1 1 0,1 0 0,0-1 0,1 9 0,0-9-21,0 1 1,1-1 0,-1 1-1,1-1 1,0 0-1,0 0 1,0 0 0,1 0-1,-1 0 1,1 0-1,0-1 1,0 1 0,1-1-1,-1 0 1,1 0-1,-1 0 1,1 0 0,0-1-1,0 1 1,0-1-1,0 0 1,0 0 0,1-1-1,-1 1 1,8 1-1,8 2 15,0 0 0,0-2-1,0 0 1,30 0 0,-31-2-56,0-1 1,-1-1-1,1-1 1,36-8-1,-51 9 15,0 0 0,0 0 1,0-1-1,0 0 0,0 1 0,0-2 0,0 1 0,-1 0 1,1-1-1,-1 0 0,1 1 0,-1-1 0,0-1 0,0 1 0,-1 0 1,1-1-1,-1 1 0,0-1 0,1 0 0,-2 0 0,1 0 0,0 0 1,-1 0-1,0 0 0,0 0 0,0-1 0,1-5 0,-2 2-4,3-49-249,-3 54 280,0 0 0,0 0 0,0 0 0,0 0 0,-1 0 0,0 0 0,1 0 0,-1 0 0,0 0 0,0 0 0,-1 0 0,1 0 0,-1 1 0,-2-5 0,3 6 132,1 31-688,0-24 561,1-1 0,0 0 0,1 1 1,-1-1-1,1 0 0,0 0 1,0 0-1,1 0 0,-1 0 0,1 0 1,0-1-1,1 0 0,-1 1 0,1-1 1,-1 0-1,1-1 0,1 1 1,-1-1-1,0 1 0,1-1 0,0-1 1,-1 1-1,8 2 0,4 3 37,0-1 0,1-1 0,0-1 0,0 0 0,0-1 0,20 2 0,-19-4-77,1 0 0,0-1-1,0-1 1,0-1 0,21-3 0,-36 3-35,0 0 1,0 0-1,-1 0 1,1 0-1,0 0 1,0-1-1,0 0 1,-1 0-1,1 0 1,-1 0-1,1 0 1,-1-1-1,0 1 0,0-1 1,0 0-1,-1 0 1,1 0-1,-1-1 1,1 1-1,-1 0 1,0-1-1,0 0 1,0 1-1,-1-1 1,0 0-1,1 0 1,-1 0-1,0 0 1,-1 0-1,1-4 1,0-4-107,-1 0-1,0 0 1,0 0 0,-1 1-1,-4-17 1,5 25 194,-1 0 0,0 0 0,0 0-1,0 0 1,0 0 0,-1 0 0,1 0 0,-1 0 0,1 0-1,-1 1 1,0-1 0,0 0 0,0 1 0,-1 0 0,1 0 0,-1-1-1,1 1 1,-1 1 0,1-1 0,-1 0 0,0 1 0,0-1-1,0 1 1,-4-1 0,6 1 274,1 19-296,-1-7 44,1 1 0,1-1-1,0 1 1,4 17 0,-4-24-34,1 0 0,0-1 0,0 1 0,1-1 0,-1 1 0,1-1 0,0 0 0,0 0 0,1 0 0,-1-1 0,1 1 0,0-1 0,6 4 0,0 1-12,1-2 1,0 1 0,0-2-1,0 1 1,22 6 0,-27-10-40,0-1 0,0 1 0,1-1 0,-1 0 0,0 0 0,1-1 1,-1 0-1,0 0 0,1-1 0,-1 1 0,0-1 0,1-1 0,7-2 1,-9 2-73,-1-1 1,0 1-1,0-1 1,-1 0-1,1 0 1,0-1 0,-1 1-1,0-1 1,0 1-1,0-1 1,0 0-1,-1 0 1,1-1 0,-1 1-1,0 0 1,-1-1-1,1 1 1,-1-1-1,2-5 1,0-7-742,0-1-1,-1 1 1,0-32-1,-2 48 1593,-2 9-138,0 30 280,2-29-775,0 1 0,0-1 0,1 0 0,0 0 0,1 0 0,0 0 0,0 0 0,4 9 0,-2-11-129,1-1 1,0 0 0,0 0-1,0 0 1,1 0-1,0-1 1,0 0-1,0 0 1,1-1-1,-1 1 1,12 4-1,-15-7-102,0-1-1,0 1 1,0-1 0,0 0-1,0 0 1,0 0 0,1 0-1,-1-1 1,0 1 0,0-1-1,1 0 1,-1 0 0,0 0 0,1 0-1,-1-1 1,0 0 0,0 1-1,1-1 1,-1 0 0,0 0-1,0 0 1,0-1 0,0 1-1,0-1 1,-1 0 0,1 0-1,0 0 1,-1 0 0,4-4-1,22-30-1900,-20 25 1435,1 0 0,0 0 0,17-16 0,-21 24 666,0-1 0,0 1 0,1 0 1,-1 0-1,0 0 0,1 1 0,0 0 0,-1 0 0,1 0 0,0 1 1,0 0-1,7 0 0,2-1 769,1 1-1,-1 0 1,1 2 0,-1 0-1,1 0 1,16 5 0,-28-5-689,-1 0 1,1 0 0,0 0-1,0 1 1,-1-1-1,1 1 1,-1 0 0,0 0-1,1 1 1,-1-1-1,0 1 1,0-1-1,-1 1 1,1 0 0,0 0-1,-1 0 1,0 0-1,0 1 1,0-1 0,0 1-1,0-1 1,-1 1-1,1 0 1,-1-1 0,0 1-1,0 0 1,-1 0-1,1 0 1,-1 6 0,1-7-149,-1 1 0,0 0 0,0-1 1,0 1-1,-1 0 0,1-1 0,-1 1 0,0-1 1,0 1-1,0-1 0,-1 0 0,1 1 1,-1-1-1,0 0 0,1 0 0,-6 6 1,3-6-27,0 1 0,0-1 1,-1 0-1,0 0 0,1 0 0,-1-1 1,0 0-1,0 0 0,0 0 1,-11 2-1,-2 0-746,0-2 0,0 0 0,0 0 0,0-2 0,-21-2 0,38 2 578,0 0 0,0 0 0,0 0-1,-1 0 1,1 0 0,0 0 0,0 0 0,0-1 0,0 1 0,0 0 0,0-1 0,0 1 0,0-1-1,0 0 1,0 1 0,0-1 0,0 0 0,0 1 0,0-1 0,1 0 0,-1 0 0,0 0 0,1 1-1,-1-1 1,0 0 0,1 0 0,-1 0 0,1 0 0,-1 0 0,1 0 0,0-1 0,-1 1 0,1-1-1,-2-22-5027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49.716"/>
    </inkml:context>
    <inkml:brush xml:id="br0">
      <inkml:brushProperty name="width" value="0.05" units="cm"/>
      <inkml:brushProperty name="height" value="0.05" units="cm"/>
      <inkml:brushProperty name="color" value="#004F8B"/>
    </inkml:brush>
  </inkml:definitions>
  <inkml:trace contextRef="#ctx0" brushRef="#br0">1 349 9716,'0'0'2223,"23"-6"-609,13-5-1503,0-1 1,0-1-1,62-35 0,-78 35-275,-1-1 0,0 0-1,-2-2 1,1 0-1,-2-1 1,0-1 0,-1 0-1,-1-1 1,-1-1 0,-1 0-1,0-1 1,12-32-1,-19 217 4986,-5-152-4793,1-1 1,0 0-1,0 1 0,1-1 0,1 0 0,6 18 0,-7-25-250,-1 1 0,1-1-1,1 0 1,-1 0-1,1 0 1,-1 0 0,1 0-1,0-1 1,1 1-1,-1-1 1,0 0 0,1 0-1,0 0 1,0 0-1,0-1 1,0 0 0,0 0-1,8 3 1,20 2-3564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0.569"/>
    </inkml:context>
    <inkml:brush xml:id="br0">
      <inkml:brushProperty name="width" value="0.05" units="cm"/>
      <inkml:brushProperty name="height" value="0.05" units="cm"/>
      <inkml:brushProperty name="color" value="#004F8B"/>
    </inkml:brush>
  </inkml:definitions>
  <inkml:trace contextRef="#ctx0" brushRef="#br0">372 0 6355,'0'0'6125,"4"3"-5775,-1-1-254,0 1 0,0 0 0,0 1 1,0-1-1,-1 0 0,1 1 0,-1 0 0,0-1 1,0 1-1,2 6 0,18 54 772,-6-16-633,-16-47-294,1 0 1,0 0-1,-1 0 0,1 0 1,-1 0-1,1 0 0,-1 1 1,1-1-1,-1 0 1,0 0-1,0 1 0,0-1 1,1 0-1,-1 0 0,0 1 1,-1-1-1,1 0 1,0 2-1,-2-3-22,0 0 0,1 1 0,-1-1 1,0 0-1,0 0 0,1-1 0,-1 1 0,0 0 0,0 0 1,1-1-1,-1 1 0,1-1 0,-1 0 0,-1 0 0,-45-14-2060,-89-14-1,106 25 2164,-1 1 1,0 2-1,-63 5 1,93-4 62,0 1 1,-1-1 0,1 1 0,0-1 0,0 1 0,0 0 0,0 0 0,0 0 0,0 0 0,0 0 0,0 0 0,0 0 0,1 1 0,-1-1 0,0 1 0,1-1-1,-1 1 1,1 0 0,0-1 0,-1 1 0,1 0 0,0 0 0,0 0 0,0 0 0,0 0 0,1 0 0,-1 0 0,0 1 0,1-1 0,0 0 0,-1 0 0,1 0-1,0 1 1,0-1 0,0 0 0,1 0 0,-1 0 0,1 3 0,0 1 19,0-1 0,0 0 1,0 0-1,1 0 0,0 0 0,0 0 0,0 0 0,1 0 1,-1-1-1,1 1 0,0-1 0,1 0 0,-1 0 0,1 0 1,5 5-1,1-3-19,1 0 1,0-1-1,0 0 0,0 0 1,1-1-1,0-1 1,0 0-1,0 0 1,18 1-1,15-2-22,56-3 1,-74 0-52,2 0-9,0-3 0,-1 0 1,0-1-1,46-16 0,-56 15 9,0-1-1,-1-1 0,1 0 1,-1-1-1,-1-1 0,0-1 0,28-24 1,-41 33-45,0-1 0,-1 0 0,1 0 0,-1 0 0,0 0 0,0 0 1,0 0-1,0 0 0,0-1 0,-1 1 0,0-1 0,1 1 0,-1-1 0,-1 0 1,2-6-1,-2 8 12,0 0 1,-1 1-1,1-1 0,-1 0 1,1 0-1,-1 1 1,0-1-1,1 0 1,-1 1-1,0-1 0,0 0 1,0 1-1,0 0 1,0-1-1,-1 1 0,1-1 1,0 1-1,-1 0 1,1 0-1,-1 0 1,1 0-1,-1 0 0,1 0 1,-1 0-1,0 1 1,0-1-1,1 1 1,-1-1-1,0 1 0,0-1 1,-3 1-1,0-1-3,0 0 0,0 0-1,0 0 1,0 1 0,0 0 0,0 0-1,0 0 1,1 1 0,-1-1 0,0 1-1,0 1 1,0-1 0,0 1 0,-5 2-1,7-2 44,0 0 1,0 0-1,1 1 0,-1-1 0,1 1 1,0 0-1,-1-1 0,1 1 0,1 0 1,-1 0-1,0 0 0,1 1 0,-1-1 0,1 0 1,0 1-1,0-1 0,0 0 0,1 1 1,-1-1-1,1 1 0,0 4 0,-1-3 4,1 1-1,-1 0 1,1 0 0,1 0-1,-1 0 1,1 0 0,0-1-1,0 1 1,1 0-1,-1-1 1,1 1 0,1-1-1,-1 1 1,1-1-1,0 0 1,0 0 0,0 0-1,1-1 1,0 1 0,0-1-1,0 0 1,0 0-1,0 0 1,1 0 0,0-1-1,0 0 1,0 0 0,0 0-1,0-1 1,1 0-1,-1 1 1,1-2 0,9 3-1,-4-1-160,0 0 0,0 0 1,0-2-1,0 1 0,1-1 0,-1-1 0,0 0 0,1 0 0,-1-1 0,0-1 0,22-5 0,-25 4-271,1 0-1,-1-1 1,0-1 0,0 1-1,-1-1 1,1 0 0,-1-1-1,0 0 1,0 0-1,-1 0 1,0-1 0,0 0-1,0 0 1,-1-1 0,5-10-1,4-6-1792,-7 11 1243,0 0 0,1 0 0,17-20 0,-22 29 1242,1 1 1,-1 0-1,1 0 1,0 0-1,0 0 1,0 0-1,0 1 0,0 0 1,0 0-1,1 0 1,-1 1-1,1-1 1,-1 1-1,1 0 0,0 0 1,6 0-1,0 1 517,1-1 0,0 2 0,0 0 0,-1 0 0,1 1 0,0 1 1,-1 0-1,0 0 0,1 1 0,14 8 0,-19-8-570,0 0 1,0 1 0,0 0-1,0 0 1,-1 1 0,0 0-1,0 0 1,0 0-1,-1 1 1,0 0 0,0 0-1,-1 0 1,0 0 0,0 1-1,4 10 1,-7-16-246,0 1 0,0-1 0,0 1 0,0 0 0,0-1 0,-1 1-1,1 0 1,-1 0 0,1-1 0,-1 1 0,0 0 0,0 0 0,-1 0 0,1-1 0,0 1 0,-1 0 0,0-1 0,0 1-1,1 0 1,-2-1 0,1 1 0,0-1 0,0 1 0,-1-1 0,1 0 0,-1 1 0,0-1 0,0 0 0,0 0 0,0 0 0,0 0-1,0-1 1,0 1 0,-1-1 0,1 1 0,-1-1 0,1 0 0,-1 0 0,-3 2 0,-10 1-1022,1 0 0,-1-1 0,0-1 0,0-1 0,-26 0 0,-18 0-4086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1.962"/>
    </inkml:context>
    <inkml:brush xml:id="br0">
      <inkml:brushProperty name="width" value="0.05" units="cm"/>
      <inkml:brushProperty name="height" value="0.05" units="cm"/>
      <inkml:brushProperty name="color" value="#004F8B"/>
    </inkml:brush>
  </inkml:definitions>
  <inkml:trace contextRef="#ctx0" brushRef="#br0">245 73 6707,'0'0'2126,"-13"-10"-1904,-42-33 197,51 41-311,0 0 1,-1 0-1,1 1 1,0 0-1,0-1 0,-1 1 1,1 1-1,0-1 1,-1 0-1,1 1 1,-1 0-1,1 0 1,-1 1-1,1-1 1,-1 1-1,1 0 1,0 0-1,-1 0 0,1 1 1,0 0-1,0-1 1,0 1-1,0 1 1,0-1-1,1 0 1,-1 1-1,1 0 1,-6 5-1,4-3 33,0 1-1,1-1 1,-1 1 0,1 0-1,0 0 1,1 1 0,-1-1-1,1 1 1,1 0 0,-1 0-1,1 0 1,0 0 0,1 0-1,-2 12 1,3-14-104,-1 0 0,1 0 0,0 0-1,0 0 1,1 0 0,0 0 0,0 0 0,0 0 0,0 0 0,1 0 0,-1-1 0,1 1-1,1-1 1,-1 1 0,0-1 0,1 0 0,0 0 0,0 0 0,0 0 0,1 0 0,7 6-1,0-4 7,-1 0 0,1-1 0,1 0 0,-1-1 0,1 0 0,0-1 0,0 0 0,0-1 0,18 2 0,-7-2-130,0-2-1,0 0 0,0-1 1,27-6-1,-44 6-30,1 0-1,-1-1 0,0 0 0,0 0 0,0-1 0,0 1 0,0-1 0,0 0 0,-1-1 0,1 0 0,-1 0 0,0 0 0,0 0 1,0-1-1,-1 0 0,6-7 0,-5 4 15,-1 1 0,0-1 0,-1 0 0,0 0 0,0 0 1,0 0-1,-1-1 0,-1 1 0,1-1 0,-1 1 0,-1-17 1027,0 37-784,0-3-33,1 1 0,0-1 0,0 1-1,1-1 1,0 0 0,1 1 0,0-1 0,0 0 0,1-1-1,0 1 1,1-1 0,0 0 0,11 15 0,-11-18-69,-1 0 0,1 0 1,0-1-1,0 0 0,0 0 1,1 0-1,0 0 0,0-1 1,0 0-1,0-1 0,0 1 0,0-1 1,1 0-1,-1 0 0,1-1 1,-1 0-1,1 0 0,-1-1 1,1 0-1,0 0 0,7-1 1,-9 0-110,0-1 1,-1 1 0,1-1 0,-1 0-1,0 0 1,1 0 0,-1-1 0,0 0 0,0 1-1,-1-1 1,1-1 0,-1 1 0,1 0-1,-1-1 1,0 0 0,0 0 0,-1 0 0,1 0-1,-1 0 1,0 0 0,0-1 0,0 1-1,-1-1 1,1 1 0,0-7 0,0 3-167,0 0 0,-1 1 0,1-1 1,-2 0-1,1 0 0,-1 0 0,0 0 1,-1-1-1,0 1 0,0 1 0,-1-1 0,0 0 1,0 0-1,-6-12 0,3 13 165,0 0-1,0 0 1,-1 1-1,-1-1 1,1 1-1,-1 0 1,0 1-1,0 0 1,0 0-1,-1 0 1,0 1-1,0 0 1,0 1-1,0 0 1,0 0-1,-16-3 1,3 2 320,1 1 0,-1 1 0,0 0 0,0 2 0,0 0 0,-22 4 0,42-4-220,0 0 0,0 1 0,0-1-1,-1 0 1,1 0 0,0 1 0,0-1-1,0 1 1,0-1 0,0 1 0,0 0-1,0-1 1,1 1 0,-1 0 0,0-1-1,0 1 1,0 0 0,1 0 0,-1 0 0,0 0-1,1 0 1,-1 0 0,1 0 0,-1 0-1,1 0 1,-1 0 0,1 0 0,0 0-1,-1 0 1,1 0 0,0 0 0,0 1-1,0-1 1,0 0 0,0 0 0,0 0-1,0 0 1,1 0 0,-1 0 0,0 1 0,0-1-1,1 0 1,-1 0 0,1 0 0,-1 0-1,1 0 1,0 0 0,-1 0 0,1-1-1,0 1 1,-1 0 0,1 0 0,0 0-1,0-1 1,0 1 0,0 0 0,0-1-1,0 1 1,0-1 0,0 1 0,0-1 0,0 1-1,1-1 1,12 6 37,-1-1 0,1 0 0,0-2 1,0 1-1,1-2 0,17 2 0,95-1 42,-26-2-173,-98-1 70,15 0-3,-1 2 1,0 0-1,0 1 1,0 0-1,17 7 1,-30-9 19,0 1 0,-1-1 0,1 1 0,-1 0 0,1 0 0,-1 0 0,0 1 0,0-1 1,0 1-1,0 0 0,-1 0 0,1 0 0,-1 0 0,1 0 0,-1 0 0,0 1 0,0-1 0,-1 1 1,1-1-1,-1 1 0,0 0 0,0-1 0,0 1 0,0 0 0,0 0 0,-1 0 0,0 7 1,0-10-48,0-1 1,0 0 0,0 0 0,0 1-1,0-1 1,0 0 0,0 1 0,1-1-1,-1 0 1,0 1 0,0-1 0,0 0-1,0 0 1,0 1 0,1-1 0,-1 0 0,0 0-1,0 1 1,0-1 0,1 0 0,-1 0-1,0 0 1,0 0 0,1 1 0,-1-1-1,0 0 1,1 0 0,-1 0 0,0 0-1,0 0 1,1 0 0,-1 0 0,0 0 0,1 1-1,-1-1 1,0 0 0,1 0 0,-1-1-1,0 1 1,1 0 0,-1 0 0,0 0-1,0 0 1,1 0 0,-1 0 0,0 0-1,1 0 1,-1 0 0,0-1 0,0 1 0,1 0-1,-1 0 1,0 0 0,0-1 0,1 1-1,-1 0 1,0 0 0,0-1 0,0 1-1,0 0 1,1 0 0,-1-1 0,0 1-1,0-1 1,18-16-563,-9 5 81,32-34-366,-39 44 955,0 0 1,-1 1-1,1-1 0,0 0 1,1 1-1,-1 0 0,0-1 1,0 1-1,1 0 0,-1 0 0,0 1 1,1-1-1,-1 0 0,1 1 1,-1-1-1,1 1 0,-1 0 1,1 0-1,-1 0 0,4 0 1,-3 1 56,0 1 0,0-1 1,0 1-1,-1 0 1,1 0-1,-1 0 0,1 0 1,-1 0-1,1 0 1,-1 0-1,0 1 0,0 0 1,2 3-1,-3-4-116,1 1-1,0 0 1,0-1-1,0 1 1,1-1-1,-1 0 0,0 1 1,1-1-1,0 0 1,-1 0-1,1-1 1,0 1-1,0-1 1,0 1-1,0-1 0,0 0 1,5 1-1,-3-1-177,0-1-1,0 0 0,0 0 0,0 0 0,0-1 0,0 1 1,0-1-1,0 0 0,0-1 0,-1 1 0,1-1 1,0 0-1,-1 0 0,7-4 0,-1-1-841,-1-1 0,0 0-1,0-1 1,10-12 0,11-12-1877,-29 32 2794,0 0 1,1 0-1,-1 0 0,0 1 0,0-1 0,0 0 0,1 0 0,-1 1 1,0-1-1,1 1 0,-1-1 0,1 1 0,-1 0 0,0 0 0,3-1 0,6 1-1253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2.355"/>
    </inkml:context>
    <inkml:brush xml:id="br0">
      <inkml:brushProperty name="width" value="0.05" units="cm"/>
      <inkml:brushProperty name="height" value="0.05" units="cm"/>
      <inkml:brushProperty name="color" value="#004F8B"/>
    </inkml:brush>
  </inkml:definitions>
  <inkml:trace contextRef="#ctx0" brushRef="#br0">0 639 8964,'0'0'2673,"4"-18"-3148,6-43-1477,3-115-1,-14 102 725,1-63-2006,1 119 3000,1 0 0,0 0 0,2 1-1,0-1 1,8-20 0,-12 35 359,1 1-1,0-1 1,0 1 0,0-1 0,0 1-1,1 0 1,-1 0 0,1-1 0,-1 1-1,1 0 1,0 0 0,0 1-1,0-1 1,0 0 0,0 1 0,0-1-1,0 1 1,0-1 0,1 1 0,-1 0-1,0 0 1,1 0 0,-1 0-1,1 1 1,-1-1 0,1 1 0,0-1-1,-1 1 1,1 0 0,-1 0 0,1 0-1,0 0 1,-1 1 0,1-1-1,-1 1 1,1 0 0,-1-1 0,1 1-1,-1 0 1,5 3 0,3 1 291,-1 0 1,0 1-1,0 1 1,0-1 0,-1 1-1,0 1 1,0-1-1,9 13 1,-10-11-279,-1-1 1,0 0-1,0 1 1,-1 0-1,0 1 1,-1-1-1,0 1 1,0 0 0,-1 0-1,0 0 1,-1 0-1,0 1 1,0 18-1,-2-28-135,0 0-1,0 1 0,-1-1 0,1 0 1,0 1-1,-1-1 0,1 0 1,-1 0-1,0 0 0,1 1 0,-1-1 1,0 0-1,0 0 0,0 0 1,1 0-1,-1 0 0,0 0 0,0 0 1,-1-1-1,1 1 0,0 0 1,0-1-1,0 1 0,0 0 0,-1-1 1,1 1-1,0-1 0,0 0 1,-1 1-1,1-1 0,0 0 0,-3 0 1,-49 1-335,39-1 84,-17-4-1073,30 4 1204,0-1-1,0 1 1,0-1-1,0 0 1,0 1 0,0-1-1,0 0 1,0 1 0,0-1-1,0 0 1,1 0 0,-1 0-1,0 0 1,1 0-1,-1 0 1,1 0 0,-1 0-1,1 0 1,-1 0 0,1 0-1,0 0 1,0-1-1,-1-1 1,0-19-3255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3.045"/>
    </inkml:context>
    <inkml:brush xml:id="br0">
      <inkml:brushProperty name="width" value="0.05" units="cm"/>
      <inkml:brushProperty name="height" value="0.05" units="cm"/>
      <inkml:brushProperty name="color" value="#004F8B"/>
    </inkml:brush>
  </inkml:definitions>
  <inkml:trace contextRef="#ctx0" brushRef="#br0">412 158 7764,'0'0'5728,"-6"-17"-4840,-22-51-755,26 64-150,0 0 1,0 0-1,-1 1 0,1-1 0,-1 1 0,0 0 0,0 0 0,-1 0 0,1 0 0,0 0 1,-1 1-1,0-1 0,0 1 0,1 0 0,-7-2 0,-1 1-146,0-1-1,0 2 0,-21-3 1,21 4 28,-10-3 47,-1 2 0,0 0-1,0 2 1,-44 4 0,62-3 107,0-1-1,-1 1 1,1 0 0,0 0 0,0 0-1,0 1 1,0-1 0,0 1-1,0 0 1,0 0 0,0 0-1,1 1 1,-1 0 0,1-1 0,0 1-1,0 0 1,0 0 0,0 1-1,0-1 1,1 1 0,-1-1 0,1 1-1,0 0 1,0 0 0,1 0-1,-1 0 1,1 0 0,0 0-1,0 0 1,0 0 0,0 1 0,1 4-1,-1-4 14,1-1 0,0 0 0,0 0 0,1 0 0,-1 0-1,1 0 1,0 0 0,0 0 0,0 0 0,1 0 0,0 0 0,-1-1 0,1 1-1,0-1 1,1 1 0,-1-1 0,4 5 0,-1-4-4,0 0 0,0 0 0,1 0 0,0-1 1,-1 0-1,1 0 0,0 0 0,0-1 0,1 0 0,8 2 0,-1 0-35,1-1-1,1 0 1,-1-1 0,0 0-1,0-2 1,1 0-1,-1 0 1,29-6-1,-39 5-21,0 0 1,0-1-1,0 1 0,0-1 0,0-1 0,0 1 0,-1-1 0,1 1 0,-1-1 0,0 0 0,0-1 1,0 1-1,0-1 0,-1 0 0,1 0 0,-1 0 0,0 0 0,0-1 0,0 1 0,-1-1 1,0 0-1,0 1 0,0-1 0,0 0 0,-1 0 0,1-1 0,-2 1 0,1 0 0,0-6 1,0-75-373,-1 86 604,-2 30-43,1-25-119,1 0-1,0 0 1,1 0 0,-1 1-1,1-1 1,0 0-1,0 0 1,1 0-1,-1 0 1,1 0 0,3 5-1,-2-7-35,0 0-1,-1 0 0,1 0 1,0 0-1,1-1 1,-1 1-1,0-1 0,1 0 1,0 0-1,-1 0 1,1-1-1,0 1 1,0-1-1,0 0 0,5 1 1,-2 0-140,0 0 0,0-1 0,0 0 1,0 0-1,0-1 0,0 0 0,1 0 0,-1 0 1,0-1-1,0 0 0,0-1 0,0 1 1,0-1-1,0-1 0,0 1 0,-1-1 0,13-8 1,-13 7-108,0-1 1,0-1 0,-1 1-1,1-1 1,-2 0 0,1 0-1,0-1 1,-1 1 0,-1-1 0,1 0-1,-1 0 1,0 0 0,0-1-1,-1 1 1,0-1 0,1-11-1,0 16 2143,1 15-718,6 33 200,-5-19-95,-3-17-1211,1 0 0,0-1 1,0 0-1,0 1 0,1-1 0,0-1 0,1 1 0,0 0 1,0-1-1,1 0 0,-1 0 0,1-1 0,1 0 0,0 0 1,-1 0-1,13 7 0,-7-7-602,0 0-1,1-1 1,-1-1 0,1 0 0,0 0-1,0-1 1,0-1 0,1 0 0,-1-1-1,18-1 1,12 0-4077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3.392"/>
    </inkml:context>
    <inkml:brush xml:id="br0">
      <inkml:brushProperty name="width" value="0.05" units="cm"/>
      <inkml:brushProperty name="height" value="0.05" units="cm"/>
      <inkml:brushProperty name="color" value="#004F8B"/>
    </inkml:brush>
  </inkml:definitions>
  <inkml:trace contextRef="#ctx0" brushRef="#br0">33 0 10037,'0'0'3793,"-31"136"-3569,29-85-224,2-5-240,0-5-1344,0-7-577,0-10-945,0-13-1792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3.762"/>
    </inkml:context>
    <inkml:brush xml:id="br0">
      <inkml:brushProperty name="width" value="0.05" units="cm"/>
      <inkml:brushProperty name="height" value="0.05" units="cm"/>
      <inkml:brushProperty name="color" value="#004F8B"/>
    </inkml:brush>
  </inkml:definitions>
  <inkml:trace contextRef="#ctx0" brushRef="#br0">0 230 4322,'0'0'13606,"50"0"-12517,-27 16-625,6 3-464,10 2-384,2-6-1825,-1-8-2321,-11-7-4274</inkml:trace>
  <inkml:trace contextRef="#ctx0" brushRef="#br0" timeOffset="1">263 0 10741,'0'0'3618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4.628"/>
    </inkml:context>
    <inkml:brush xml:id="br0">
      <inkml:brushProperty name="width" value="0.05" units="cm"/>
      <inkml:brushProperty name="height" value="0.05" units="cm"/>
      <inkml:brushProperty name="color" value="#004F8B"/>
    </inkml:brush>
  </inkml:definitions>
  <inkml:trace contextRef="#ctx0" brushRef="#br0">0 183 8628,'0'0'4698,"1"-19"-4292,4-142-1124,-2 158 128,4 9 139,4 7 233,-3 0 235,3 6 29,1-1 1,1 1-1,23 24 1,-31-38-47,1 0 0,-1 0 0,1-1 0,-1 0 1,1 0-1,0-1 0,1 0 0,-1 0 0,1 0 0,-1-1 0,1 0 1,0 0-1,0 0 0,0-1 0,11 1 0,-11-2-4,-1 0-1,1 0 0,0 0 1,0-1-1,-1 0 1,1 0-1,-1-1 1,1 1-1,-1-2 1,1 1-1,-1-1 0,0 0 1,0 0-1,-1 0 1,1-1-1,0 0 1,-1 0-1,0 0 0,0-1 1,0 0-1,-1 0 1,0 0-1,0 0 1,0-1-1,0 0 1,-1 0-1,0 0 0,0 0 1,-1 0-1,4-11 1,0-37-79,-6 53 729,0 4-641,0 5 5,0-1-1,1 0 1,-1 0 0,1 0 0,1-1-1,-1 1 1,1 0 0,0 0-1,1-1 1,0 1 0,0-1-1,0 0 1,1 0 0,0 0 0,0 0-1,0 0 1,1-1 0,-1 0-1,1 0 1,1 0 0,-1-1 0,1 0-1,0 0 1,0 0 0,0-1-1,0 1 1,0-1 0,1-1 0,0 0-1,-1 1 1,1-2 0,0 1-1,0-1 1,0 0 0,9-1-1,-13 1-7,11-1 52,1 1-1,-1-2 0,0 0 0,0-1 1,16-3-1,-27 4-63,0 0-1,0 0 1,0 0 0,0-1-1,0 1 1,0-1 0,0 0-1,-1 1 1,1-1-1,-1 0 1,1-1 0,-1 1-1,0 0 1,0-1 0,0 1-1,0-1 1,0 0 0,0 0-1,-1 1 1,1-1 0,-1 0-1,0 0 1,0-1 0,0 1-1,0 0 1,-1 0 0,1 0-1,-1-6 1,1 7-39,-1-1 0,0 1 0,0-1 0,0 1 0,0 0 0,-1-1 0,1 1 0,-1-1 0,1 1 0,-1-1 0,0 1 0,0 0 1,0 0-1,0-1 0,0 1 0,-1 0 0,1 0 0,-1 0 0,1 0 0,-1 1 0,0-1 0,1 0 0,-1 1 0,0-1 0,0 1 0,0-1 0,-1 1 0,-2-2 0,-4 1-4,1-1-1,-1 1 0,1 0 1,-1 1-1,1 0 0,-1 1 1,-10 0-1,18 0 81,-1 0 1,0 1-1,0-1 1,1 0-1,-1 1 1,0-1-1,1 1 1,-1 0-1,1 0 1,-1-1-1,1 1 1,-1 0-1,1 0 1,0 1-1,-1-1 0,1 0 1,0 0-1,0 0 1,0 1-1,0-1 1,0 1-1,0-1 1,0 1-1,0-1 1,1 1-1,-1 0 1,0-1-1,1 1 1,0 0-1,-1 3 0,-4 57 1202,5-54-1052,0-5-161,0-1 0,1 1 0,-1-1 0,0 1 0,1-1 1,0 1-1,-1-1 0,1 1 0,0-1 0,0 0 0,0 0 0,1 1 0,-1-1 0,1 0 0,-1 0 1,1 0-1,-1 0 0,4 2 0,0-1-6,-1 0 0,1 0 0,-1 0 1,1-1-1,0 0 0,0 0 0,0 0 1,8 2-1,3-1-85,1-1 0,-1 0 1,1-1-1,30-2 0,-42 0 27,-1 0-1,1-1 1,0 1 0,0-1 0,0 0-1,-1 0 1,1 0 0,-1-1-1,0 0 1,0 1 0,0-2 0,0 1-1,0 0 1,-1-1 0,1 0-1,-1 1 1,0-1 0,0-1 0,0 1-1,-1 0 1,0-1 0,0 1-1,0-1 1,0 0 0,0 0 0,-1 1-1,0-1 1,0 0 0,0-9-1,0 14 89,-1 0-1,1 0 0,-1 0 1,1 0-1,0 0 0,-1 1 1,1-1-1,-1 0 1,1 0-1,0 1 0,-1-1 1,1 0-1,-1 1 0,1-1 1,-1 0-1,1 1 0,-1-1 1,0 1-1,1-1 0,-1 1 1,1-1-1,-1 1 0,1 0 1,1 3-18,0 1 0,0-1 0,1 0 0,0 0 1,0 0-1,0 0 0,0-1 0,1 1 0,-1-1 1,1 0-1,0 0 0,0 0 0,0 0 0,0-1 0,1 1 1,-1-1-1,1 0 0,-1-1 0,1 1 0,-1-1 0,1 0 1,0 0-1,0 0 0,0-1 0,0 0 0,0 0 0,-1 0 1,7-1-1,-2 1-279,-1-1 1,1-1-1,0 0 0,-1 0 1,1 0-1,-1-1 0,0 0 1,0-1-1,0 0 1,0 0-1,-1-1 0,1 0 1,9-9-1,-10 8 84,-1 1-1,0-2 0,0 1 1,-1-1-1,0 1 0,7-13 1,-10 15 490,0 1 1,-1 0 0,0 0 0,0-1 0,0 1 0,0 0 0,0-1-1,0-6 1,-2 37 1390,0-18-1441,0-1 1,1 0-1,0 1 1,1-1-1,2 12 1,-3-19-350,1 1 0,-1 0 0,1 0 1,0 0-1,0 0 0,0 0 0,0 0 0,0-1 1,1 1-1,-1-1 0,0 1 0,1-1 1,-1 1-1,1-1 0,-1 0 0,1 1 0,0-1 1,0 0-1,-1 0 0,1 0 0,0-1 1,0 1-1,0 0 0,0-1 0,0 1 0,3 0 1,52 1-5567,-30-2-518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5.063"/>
    </inkml:context>
    <inkml:brush xml:id="br0">
      <inkml:brushProperty name="width" value="0.05" units="cm"/>
      <inkml:brushProperty name="height" value="0.05" units="cm"/>
      <inkml:brushProperty name="color" value="#004F8B"/>
    </inkml:brush>
  </inkml:definitions>
  <inkml:trace contextRef="#ctx0" brushRef="#br0">61 0 7780,'0'0'5904,"0"10"-5454,-2 28 167,-3-1 0,-15 63-1,9-53-311,-6 72 0,15-92-336,0-16-264,1 1 0,0-1-1,1 1 1,1 0-1,2 20 1,-2-31 182,0 0-1,0 0 1,0 0 0,-1-1 0,1 1 0,0 0 0,0-1 0,0 1-1,0-1 1,0 1 0,0-1 0,0 1 0,1-1 0,-1 0 0,0 0-1,0 1 1,0-1 0,0 0 0,0 0 0,0 0 0,1 0-1,-1 0 1,0 0 0,0-1 0,0 1 0,2-1 0,32-7-957,-10-4-234,-1-2-1,38-25 0,-48 28 1236,0 1 1,0 1-1,2 0 0,-1 1 0,1 0 0,0 1 1,0 1-1,1 1 0,33-6 0,-38 9 793,0 1-1,1 0 1,-1 1 0,0 1-1,1 0 1,14 4 0,-23-4-521,-1 0 0,1 0-1,-1 1 1,1-1 0,-1 1 0,0 0 0,0 0 0,0 0 0,0 0 0,0 1 0,0-1-1,-1 1 1,1 0 0,-1 0 0,0 0 0,0 0 0,0 0 0,0 0 0,0 0 0,-1 1-1,1-1 1,-1 1 0,0-1 0,0 1 0,0 3 0,1 1-20,-1-1 1,1 1 0,-2-1-1,1 1 1,-1-1 0,0 1-1,-1-1 1,0 1-1,0-1 1,-3 12 0,2-15-193,1-1-1,-1 0 1,0 0 0,1 0 0,-1 0 0,-1 0 0,1-1 0,0 1 0,-1-1 0,1 1 0,-1-1 0,0 0 0,0 0 0,0 0-1,0 0 1,0-1 0,0 1 0,0-1 0,0 0 0,-1 0 0,1 0 0,-1 0 0,1 0 0,-6 0 0,-54 1-2322,57-3 1700,1 1 0,-1-1 0,1-1 0,0 1 0,0-1 0,-1 0-1,1 0 1,0 0 0,-7-5 0,-22-19-5339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3.909"/>
    </inkml:context>
    <inkml:brush xml:id="br0">
      <inkml:brushProperty name="width" value="0.05" units="cm"/>
      <inkml:brushProperty name="height" value="0.05" units="cm"/>
      <inkml:brushProperty name="color" value="#F6630D"/>
    </inkml:brush>
  </inkml:definitions>
  <inkml:trace contextRef="#ctx0" brushRef="#br0">310 1 6627,'0'0'0,"-125"48"1105,80-13 1104,-1 14-753,7 7-159,8 5-289,12 1-95,15-4 111,4-4-608,19-6-192,28-3-144,19-8-80,21-7-256,15-9-1777,2-14-2753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5.472"/>
    </inkml:context>
    <inkml:brush xml:id="br0">
      <inkml:brushProperty name="width" value="0.05" units="cm"/>
      <inkml:brushProperty name="height" value="0.05" units="cm"/>
      <inkml:brushProperty name="color" value="#004F8B"/>
    </inkml:brush>
  </inkml:definitions>
  <inkml:trace contextRef="#ctx0" brushRef="#br0">1 27 912,'0'0'12393,"20"0"-10563,542 0 1649,-562-1-3671,0 1 1,0-1-1,0 1 1,0-1-1,0 1 0,0-1 1,0 1-1,0-1 1,0 1-1,0-1 0,0 1 1,0-1-1,0 1 1,0-1-1,-1 1 0,1-1 1,0 1-1,0 0 1,-1-1-1,1 1 1,0-1-1,-1 1 0,1 0 1,0-1-1,-1 1 1,1 0-1,-1-1 0,1 1 1,-1 0-1,1-1 1,-1 1-1,-19-12-6945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5:57.434"/>
    </inkml:context>
    <inkml:brush xml:id="br0">
      <inkml:brushProperty name="width" value="0.05" units="cm"/>
      <inkml:brushProperty name="height" value="0.05" units="cm"/>
      <inkml:brushProperty name="color" value="#004F8B"/>
    </inkml:brush>
  </inkml:definitions>
  <inkml:trace contextRef="#ctx0" brushRef="#br0">0 1 3249,'0'0'9853,"6"1"-9399,111 17 1417,0-5 0,208-4 0,-324-9-2037,-11 0-5177,-7 0 311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0.886"/>
    </inkml:context>
    <inkml:brush xml:id="br0">
      <inkml:brushProperty name="width" value="0.05" units="cm"/>
      <inkml:brushProperty name="height" value="0.05" units="cm"/>
      <inkml:brushProperty name="color" value="#004F8B"/>
    </inkml:brush>
  </inkml:definitions>
  <inkml:trace contextRef="#ctx0" brushRef="#br0">0 102 4898,'0'0'2996,"4"17"-1891,-3-14-1069,3 12 186,0 0 0,1 0 0,10 20 0,-12-28-132,1-1 0,0 1 0,0-1-1,1 1 1,0-1 0,0-1 0,0 1-1,1-1 1,0 0 0,0 0 0,0-1 0,9 5-1,-8-5-10,1 0 0,0 0 0,0-1 0,1-1 0,-1 1 0,1-1 0,-1-1 0,1 0 0,0 0 0,-1 0 0,1-1 0,9-1 0,-14 0-22,0 0 0,0 1 1,0-1-1,0-1 0,0 1 0,0-1 0,0 0 0,0 1 1,-1-2-1,1 1 0,-1 0 0,1-1 0,-1 1 0,0-1 1,0 0-1,0 0 0,0-1 0,-1 1 0,1 0 1,-1-1-1,0 0 0,0 1 0,0-1 0,0 0 0,1-7 1,2-13-52,-1-1 0,-1 1 1,-1-1-1,-1 1 1,-4-31-1,2 0-5759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1.215"/>
    </inkml:context>
    <inkml:brush xml:id="br0">
      <inkml:brushProperty name="width" value="0.05" units="cm"/>
      <inkml:brushProperty name="height" value="0.05" units="cm"/>
      <inkml:brushProperty name="color" value="#004F8B"/>
    </inkml:brush>
  </inkml:definitions>
  <inkml:trace contextRef="#ctx0" brushRef="#br0">1 340 5442,'0'0'9223,"5"0"-8276,325-5-1117,-330 4 182,1 1 0,-1 0 1,1-1-1,-1 1 0,1-1 0,-1 1 1,1-1-1,-1 1 0,1-1 1,-1 1-1,0-1 0,1 0 1,-1 1-1,0-1 0,0 1 0,1-1 1,-1 0-1,0 1 0,0-1 1,0 0-1,0 1 0,0-1 0,0 0 1,0 1-1,0-1 0,0 0 1,0 0-1,0-29 407,-1 22-345,-5-121 402,0 3-5770,6 102 540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1.573"/>
    </inkml:context>
    <inkml:brush xml:id="br0">
      <inkml:brushProperty name="width" value="0.05" units="cm"/>
      <inkml:brushProperty name="height" value="0.05" units="cm"/>
      <inkml:brushProperty name="color" value="#004F8B"/>
    </inkml:brush>
  </inkml:definitions>
  <inkml:trace contextRef="#ctx0" brushRef="#br0">1 129 6403,'0'0'3583,"21"0"-1302,68 1-854,-80-1-1331,-1 0-1,1-1 0,-1-1 0,0 1 1,1-1-1,-1-1 0,0 1 1,0-2-1,0 1 0,-1-1 0,11-6 1,-14 7-159,-1 1 0,0-1 1,1 0-1,-1 0 0,0 0 0,-1 0 1,1 0-1,-1-1 0,1 1 1,-1-1-1,0 1 0,0-1 1,0 0-1,-1 0 0,0 0 0,1 0 1,-1 0-1,-1 0 0,1 0 1,0-6-1,-2 9 35,1 0 1,-1 0-1,1 0 1,-1 0-1,0 0 1,0 0-1,1 0 1,-1 0-1,0 0 1,0 0-1,0 0 1,0 0-1,0 1 1,0-1-1,0 0 1,-1 1-1,1-1 1,0 1-1,0-1 1,0 1-1,-1 0 1,1-1-1,0 1 1,0 0-1,-1 0 1,1 0-1,0 0 1,0 0-1,-1 0 1,-1 1-1,-45 4 481,42-2-259,-1 0 1,1 1-1,0 0 1,0 1-1,0-1 0,1 1 1,-1 0-1,1 0 1,0 1-1,0-1 1,1 1-1,0 0 1,0 1-1,0-1 1,1 0-1,0 1 1,0 0-1,1 0 1,0 0-1,0 0 1,1 0-1,-1 1 0,1-1 1,1 0-1,0 1 1,0-1-1,1 11 1,1-14-202,-1 1 0,1-1 0,0 0 0,0 1 0,1-1-1,-1 0 1,1-1 0,0 1 0,0 0 0,0-1 0,0 1 0,1-1 0,-1 0 0,1 0 0,0-1 0,0 1 0,0-1 0,0 0 0,0 0 0,1 0 0,-1 0 0,5 1 0,14 4-839,0 0 0,45 5 0,12-3-3159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2.235"/>
    </inkml:context>
    <inkml:brush xml:id="br0">
      <inkml:brushProperty name="width" value="0.05" units="cm"/>
      <inkml:brushProperty name="height" value="0.05" units="cm"/>
      <inkml:brushProperty name="color" value="#004F8B"/>
    </inkml:brush>
  </inkml:definitions>
  <inkml:trace contextRef="#ctx0" brushRef="#br0">1 468 11781,'0'0'2335,"3"-5"-1943,226-349-2812,-218 339 2446,-5 5 46,1-1 0,0 2 0,1-1-1,0 1 1,1 0 0,0 1 0,0 0 0,13-9 0,-20 17-48,-1-1 1,0 1-1,0 0 1,1-1-1,-1 1 1,0 0-1,1 0 1,-1 0-1,0 0 1,1 0-1,-1 0 1,0 0 0,1 0-1,-1 1 1,0-1-1,1 0 1,-1 1-1,0-1 1,1 1-1,-1-1 1,0 1-1,0 0 1,0 0 0,0-1-1,0 1 1,0 0-1,0 0 1,0 0-1,0 0 1,0 0-1,0 0 1,-1 1-1,1-1 1,0 0-1,0 2 1,21 51 240,-19-43-37,29 98 1518,-21-68-1476,1-1 0,2 0 0,29 58-1,-43-97-571,3 7-318,-18-10-7688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2.582"/>
    </inkml:context>
    <inkml:brush xml:id="br0">
      <inkml:brushProperty name="width" value="0.05" units="cm"/>
      <inkml:brushProperty name="height" value="0.05" units="cm"/>
      <inkml:brushProperty name="color" value="#004F8B"/>
    </inkml:brush>
  </inkml:definitions>
  <inkml:trace contextRef="#ctx0" brushRef="#br0">0 54 1921,'0'0'12155,"21"0"-11704,423-10-3647,-162-34-3933,-281 44 7257,0 0-1,0 0 1,0 0 0,0 1-1,0-1 1,0 0 0,0 0-1,0 0 1,0 1 0,0-1-1,0 1 1,0-1 0,0 0-1,0 1 1,-1 0 0,1-1-1,0 1 1,0-1 0,-1 1-1,1 0 1,0 0 0,-1-1 0,1 1-1,0 0 1,-1 0 0,1 0-1,-1 0 1,1 0 0,-1 0-1,0 0 1,0 0 0,1 0-1,-1 0 1,0 0 0,0 0-1,0 0 1,0 1 0,0 52 2178,-1-32-1148,-2 35 407,2-36-856,0 0 1,1 1-1,1-1 0,7 40 0,4-42-7845,-12-33 4086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3.116"/>
    </inkml:context>
    <inkml:brush xml:id="br0">
      <inkml:brushProperty name="width" value="0.05" units="cm"/>
      <inkml:brushProperty name="height" value="0.05" units="cm"/>
      <inkml:brushProperty name="color" value="#004F8B"/>
    </inkml:brush>
  </inkml:definitions>
  <inkml:trace contextRef="#ctx0" brushRef="#br0">0 103 8340,'0'0'2628,"25"3"-2060,159 18-219,-128-16-270,-14-3-83,0 3-1,-1 1 1,1 2 0,43 14-1,-75-18 40,0 0-1,0 0 0,0 0 0,-1 1 1,0 1-1,0 0 0,-1 0 1,1 0-1,-1 1 0,-1 1 0,1-1 1,-1 1-1,-1 0 0,1 1 1,-1-1-1,-1 1 0,0 1 0,0-1 1,-1 1-1,0 0 0,4 15 0,-2 0 313,-1 0 0,-1 0 0,0 37 0,7-149-1228,-10-62-2177,2-37 1338,-2 182 1794,-1 1 0,0-1 0,1 1 0,-1-1-1,1 1 1,0-1 0,0 1 0,1 0 0,-1-1-1,1 1 1,-1 0 0,1 0 0,0 0 0,4-4 0,-4 5 24,0 1 0,0 0 1,0 0-1,0 1 1,0-1-1,0 0 0,0 1 1,0-1-1,0 1 1,0 0-1,0-1 1,0 1-1,0 0 0,0 1 1,0-1-1,1 0 1,-1 0-1,0 1 0,0-1 1,0 1-1,0 0 1,0 0-1,0-1 0,-1 1 1,1 0-1,3 3 1,11 7 218,0 0 1,0 2 0,-1 0-1,-1 1 1,0 0 0,-1 1 0,-1 1-1,0 0 1,-1 0 0,14 29 0,-23-42-334,-1 0 1,0 0 0,0 0 0,0 0 0,0 0 0,-1 0 0,1 0 0,-1 0 0,1 0 0,-1 0 0,0 0 0,0 0 0,-2 6 0,2-7-35,-1-1 0,0 1 0,1 0 0,-1-1 1,0 1-1,0-1 0,0 1 0,0-1 0,-1 1 0,1-1 1,0 0-1,-1 1 0,1-1 0,-1 0 0,1 0 1,-1 0-1,-2 1 0,-5 1-262,-1 0 0,0 0 0,-1-1 0,1 0 0,0-1 0,-16 1 0,23-2 269,-122 2-4637,61-2 1316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5.116"/>
    </inkml:context>
    <inkml:brush xml:id="br0">
      <inkml:brushProperty name="width" value="0.05" units="cm"/>
      <inkml:brushProperty name="height" value="0.05" units="cm"/>
      <inkml:brushProperty name="color" value="#004F8B"/>
    </inkml:brush>
  </inkml:definitions>
  <inkml:trace contextRef="#ctx0" brushRef="#br0">209 109 6451,'0'0'3444,"-2"-16"-3102,-9-46-166,11 60-142,-1 1 1,1-1 0,-1 1-1,0-1 1,1 0 0,-1 1 0,0-1-1,0 1 1,0 0 0,0-1-1,0 1 1,-1 0 0,1 0-1,0 0 1,0 0 0,-1 0-1,1 0 1,-1 0 0,1 0-1,-1 0 1,1 1 0,-1-1-1,0 1 1,1-1 0,-1 1 0,0-1-1,1 1 1,-1 0 0,0 0-1,0 0 1,1 0 0,-1 0-1,0 0 1,1 1 0,-1-1-1,0 0 1,1 1 0,-1 0-1,0-1 1,1 1 0,-1 0-1,1 0 1,-1-1 0,1 1-1,0 0 1,-1 1 0,1-1 0,-2 2-1,-2 9 156,0 2-1,1-1 1,1 0-1,0 1 1,1 0-1,-1 18 1,2 90 846,2-33-1091,-1-87 19,0 0 0,0 1 0,0-1 0,0 0 0,0 0 0,-1 0 0,1 0 0,-1 0 0,1 0 0,-1 0 0,0 0 0,0 0 0,0 0 0,0-1 0,0 1 0,0 0 0,-1-1 0,1 1 0,0 0 0,-1-1 0,1 0 0,-1 1 0,0-1 0,1 0 0,-1 0 0,-3 2 0,0-2-64,-1 1-1,0-1 1,1 0 0,-1-1 0,0 1-1,0-1 1,-10-1 0,15 0 87,0 1 0,0 0 1,0-1-1,0 1 0,0-1 0,0 1 1,0-1-1,0 0 0,0 1 1,0-1-1,0 0 0,1 0 0,-1 0 1,0 1-1,1-1 0,-1 0 0,1 0 1,-1 0-1,1 0 0,-1 0 1,1 0-1,-1 0 0,1 0 0,0 0 1,0 0-1,0 0 0,-1-1 0,1 1 1,0 0-1,0 0 0,1-1 1,-2-2-101,1 0 1,1 0 0,-1 0 0,0 0 0,1 0 0,0 0-1,2-7 1,1 4 41,0 1 1,1 1-1,-1-1 0,1 1 1,0 0-1,1 0 0,-1 0 0,1 0 1,0 1-1,0 0 0,0 1 0,1-1 1,0 1-1,8-3 0,3-1 133,1 1 1,0 0-1,0 2 0,24-3 1,-13 5 345,0 1 0,0 1 0,0 2 0,-1 1 0,1 2 1,0 0-1,51 18 0,-69-19-431,0-2 1,0 1-1,-1-1 0,2-1 1,-1 0-1,0-1 0,18-2 1,-29 2-12,1-1 0,0 0 0,-1 0 0,1 0 0,-1 0 1,1 0-1,-1 0 0,0 0 0,1-1 0,-1 1 0,0-1 0,0 1 1,0 0-1,0-1 0,0 0 0,0 1 0,0-1 0,0 0 1,-1 1-1,1-1 0,0-3 0,10-44-1224,-10 43 1004,4-41-1416,-5 34 1408,1 0 1,1 1-1,0 0 1,0-1-1,2 1 1,4-13-1,-8 24 272,0 1-1,0 0 0,0-1 1,1 1-1,-1 0 0,0 0 1,0-1-1,0 1 0,0 0 1,1-1-1,-1 1 0,0 0 1,0 0-1,0-1 0,1 1 1,-1 0-1,0 0 0,1-1 1,-1 1-1,0 0 0,0 0 1,1 0-1,-1 0 0,0 0 1,1-1-1,-1 1 0,0 0 1,1 0-1,-1 0 0,0 0 1,1 0-1,-1 0 0,0 0 1,1 0-1,-1 0 0,0 0 1,1 0-1,-1 0 0,0 1 1,1-1-1,-1 0 0,0 0 1,1 0-1,-1 0 0,0 0 1,1 1-1,-1-1 0,0 0 1,0 0-1,1 1 0,11 17 190,2 17 532,-2 1-1,-1 0 1,-2 0-1,-2 1 1,5 56 0,-3 194 1142,-9-242-1887,1 16 60,1-31-41,-2-1 0,-1 1 1,-9 49-1,10-76-15,0-1 1,0 0 0,-1 0-1,1 1 1,-1-1-1,0 0 1,1 0-1,-1 0 1,0 1-1,0-1 1,0 0 0,-1 0-1,1 0 1,0-1-1,-1 1 1,1 0-1,-1-1 1,0 1 0,1 0-1,-1-1 1,0 0-1,0 1 1,0-1-1,0 0 1,0 0-1,0 0 1,-1-1 0,1 1-1,0 0 1,0-1-1,-1 1 1,1-1-1,0 0 1,0 0-1,-1 0 1,1 0 0,-5-1-1,2 0-8,1-1-1,-1 1 1,0-1-1,1 0 1,-1-1-1,1 1 1,0-1 0,0 0-1,0 0 1,0 0-1,1-1 1,-1 1-1,1-1 1,0 0-1,0 0 1,-4-6 0,1-3-37,1-1 0,0 1 0,0-1 0,1 0 1,1 0-1,1-1 0,0 1 0,1 0 0,0-1 1,2-20-1,0 16 9,1-1 0,1 1 0,1-1 0,0 1 0,1 0 0,2 1-1,9-22 1,-5 18-10,1 0-1,2 0 1,0 2-1,1-1 1,1 2 0,35-33-1,-41 43 108,1 0 1,0 1-1,1 0 0,0 1 0,0 0 1,0 1-1,1 1 0,0 0 0,0 0 1,1 2-1,-1-1 0,1 2 0,0 0 1,14-1-1,-7 3 56,-12-2-85,1 2-1,-1 0 1,1 0-1,0 0 1,-1 1-1,1 1 1,-1-1 0,0 2-1,1-1 1,9 5-1,-17-6-36,0 0 0,0 0-1,0 0 1,1-1 0,-1 1-1,0-1 1,1 1 0,-1-1 0,0 0-1,1 0 1,-1 0 0,0 0 0,1-1-1,-1 1 1,0-1 0,0 1-1,1-1 1,-1 0 0,0 0 0,0 0-1,0 0 1,0 0 0,0 0 0,0 0-1,0-1 1,2-1 0,6-6-124,-1 0-1,0-1 1,13-17 0,-4 5-28,-12 14 240,1 1 1,0 0 0,1 0 0,0 0 0,11-6 0,-17 11 15,0 1 1,0 0-1,1 0 1,-1 0 0,0 0-1,0 1 1,1-1-1,-1 0 1,0 1 0,1 0-1,-1 0 1,1-1-1,-1 1 1,0 1 0,1-1-1,-1 0 1,1 0-1,-1 1 1,0 0 0,1-1-1,-1 1 1,0 0-1,0 0 1,0 0 0,1 0-1,-1 1 1,0-1-1,2 2 1,7 7 7,0-1 0,1 0 0,0-1 0,0-1 0,14 7 0,-19-11-927,0-1 0,1 0 0,-1 0 0,0 0 0,1-1-1,-1 0 1,10-1 0,0 0-3086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6.725"/>
    </inkml:context>
    <inkml:brush xml:id="br0">
      <inkml:brushProperty name="width" value="0.05" units="cm"/>
      <inkml:brushProperty name="height" value="0.05" units="cm"/>
      <inkml:brushProperty name="color" value="#004F8B"/>
    </inkml:brush>
  </inkml:definitions>
  <inkml:trace contextRef="#ctx0" brushRef="#br0">18 12 1056,'0'0'9071,"1"16"-7750,1 394 2635,-2-407-3987,0 6-227,0 0-1,-1-1 1,0 1-1,-1 0 0,0 0 1,0-1-1,-1 1 1,-7 14-1,13-41-2572,-3 15 2752,0-1 1,0 1 0,1-1 0,-1 0 0,1 1 0,0-1-1,0 1 1,2-4 0,3-2 52,0 1 0,0 0-1,1 0 1,0 1 0,1 0 0,-1 0-1,1 1 1,1 0 0,-1 0-1,1 1 1,0 0 0,0 0 0,1 1-1,11-3 1,20-6 304,0 2-1,44-5 0,-68 13-261,3-1-12,-3 2 31,1-1-1,-1-1 1,-1-1-1,28-11 1,-40 14-1,0 0 1,0 0 0,0-1-1,-1 1 1,1-1-1,-1 0 1,0 0 0,0 0-1,0 0 1,0 0 0,0-1-1,0 0 1,-1 1 0,0-1-1,0 0 1,0 0 0,0 0-1,-1 0 1,1 0-1,-1-1 1,0 1 0,-1 0-1,2-8 1,-2-2 4,1 0 1,-2 0-1,1-1 1,-2 1-1,0 0 1,-1 0-1,-8-26 0,9 35-20,0 1 0,0-1 0,0 1 0,-1 0 0,1-1 0,-1 1 0,0 0 0,0 1 0,-1-1 0,1 1 0,-1-1 0,0 1 0,1 0 0,-1 0 0,-1 0 0,1 1 0,0 0 0,-1-1-1,1 2 1,-1-1 0,0 0 0,1 1 0,-1 0 0,0 0 0,0 0 0,-7 1 0,7 0 6,0 0 1,-1 0-1,1 1 0,0 0 1,-1 0-1,1 0 0,0 1 1,0 0-1,0 0 0,0 0 1,0 0-1,1 1 0,-1 0 1,-4 3-1,2 0 78,0 1-1,0-1 1,1 1-1,0 1 1,0-1 0,1 1-1,-7 13 1,3-3 143,1 1 0,0 1 0,2-1 1,0 1-1,2 0 0,-5 39 0,8-46-151,0 1 0,1 0 0,1-1 0,0 1 0,0-1 0,1 0 0,1 1 0,1-1 0,8 21 0,-10-28-95,2 0 0,-1-1-1,0 1 1,1-1 0,0 0-1,0 0 1,1 0-1,-1-1 1,1 1 0,0-1-1,0 0 1,1-1 0,-1 1-1,1-1 1,0 0-1,0-1 1,0 1 0,0-1-1,0 0 1,0-1 0,0 1-1,10 0 1,-7-1-104,0-1 0,0 0 0,0 0 0,0-1 0,0 0 0,0 0 0,-1-1 0,1 0 0,0-1 0,-1 0 0,13-6 0,0-3-90,0-1 0,34-27 0,-26 18 591,-28 22-276,0-1 1,0 0-1,1 1 0,-1 0 0,0-1 0,0 1 1,1 0-1,-1 0 0,1 0 0,-1 0 0,0 0 1,1 0-1,-1 0 0,0 0 0,1 0 0,-1 1 1,0-1-1,0 1 0,1-1 0,-1 1 0,0-1 1,0 1-1,1 0 0,1 1 0,35 27-1011,-15-11 15,-3-7-348,1-1 1,0-1-1,0-1 0,1-1 1,0-1-1,0-1 1,0 0-1,1-2 1,27 1-1,-20-4 1975,49-4 0,-77 4-471,0-1 0,1 0 0,-1 1 0,0-1 0,0 0 0,1 0 0,-1-1 0,0 1 0,0 0 0,0-1 0,-1 1 0,1-1 0,0 0 0,0 1 0,-1-1 0,1 0 0,-1 0 0,0 0 0,1 0 0,-1-1 0,0 1 0,0 0 0,-1 0 0,1-1 0,0 1 0,-1 0 0,1-1 0,-1 1 0,0-1 0,0-3 0,1 2-146,-1 0 0,0 0 0,0 0-1,-1 0 1,1 0 0,-1 0 0,1 0-1,-1 1 1,-1-1 0,1 0 0,0 1-1,-1-1 1,0 1 0,0-1-1,0 1 1,0 0 0,0-1 0,-6-4-1,-1 2-95,1 1 0,-1 0-1,0 0 1,-1 1-1,1 0 1,-1 1 0,0 0-1,0 1 1,0 0-1,0 0 1,0 1-1,0 0 1,-1 1 0,-14 1-1,24 0-40,-1-1 0,0 0 0,1 1 0,-1-1 0,1 1 0,-1 0 0,1-1-1,-1 1 1,1 0 0,-1 0 0,1 0 0,0 0 0,-1 0 0,1 0 0,0 0 0,0 1 0,0-1-1,0 0 1,0 1 0,0-1 0,0 1 0,0-1 0,1 1 0,-1-1 0,0 1 0,1 0-1,0-1 1,-1 1 0,1-1 0,0 1 0,0 3 0,-1-3 0,1 0 0,0 0-1,0 1 1,0-1 0,0 0 0,0 1 0,1-1 0,-1 0-1,1 1 1,-1-1 0,1 0 0,0 0 0,0 0-1,0 0 1,0 0 0,0 0 0,1 0 0,-1 0 0,0 0-1,1 0 1,-1-1 0,4 3 0,4 0-130,0 0 1,-1-1-1,1 0 1,0-1-1,1 0 0,-1 0 1,0-1-1,1 0 1,9-1-1,-13 1-98,-1-1-1,0 0 1,0-1 0,1 1 0,-1-1-1,0 0 1,0 0 0,0-1-1,0 0 1,0 1 0,0-2 0,0 1-1,0 0 1,-1-1 0,1 0-1,-1 0 1,5-5 0,-4 1-315,0 0 1,-1 0 0,0-1 0,0 1-1,3-12 1,-7 21 853,0 0-1,0 0 0,0 0 1,1 0-1,-1 0 1,0 0-1,1 0 1,-1 0-1,1 0 0,0 0 1,0 0-1,0 0 1,2 3-1,-1-1-239,1 1 0,-1-1 0,1 0 0,0-1 0,0 1 0,0 0 0,0-1 0,1 0 0,-1 0 0,1 0 1,5 3-1,-5-4-159,0-1 0,0 1 0,0-1 0,0 0 1,0 0-1,1-1 0,-1 1 0,0-1 1,0 0-1,1 0 0,-1 0 0,0-1 1,0 1-1,1-1 0,-1 0 0,0 0 0,0-1 1,0 1-1,0-1 0,5-3 0,1-2-264,-1-1 0,0 0-1,0 0 1,-1-1-1,12-17 1,-16 19 323,1 0 0,0 1 0,0-1 1,1 1-1,0 0 0,0 1 0,0-1 0,0 1 0,1 1 1,0-1-1,0 1 0,0 0 0,1 1 0,15-6 1,-15 7 304,0 1 0,0 0 0,0 0 1,0 1-1,0 0 0,0 1 1,0 0-1,12 2 0,-18-2-220,-1 0 1,1 0-1,0 0 0,0 0 0,0 0 1,0 0-1,-1 0 0,1 1 0,0-1 0,-1 1 1,0-1-1,1 1 0,-1 0 0,0 0 1,0-1-1,0 1 0,0 0 0,0 0 0,0 0 1,0 0-1,-1 0 0,1 0 0,-1 1 1,1-1-1,-1 0 0,0 0 0,0 0 0,0 0 1,0 0-1,0 1 0,-1-1 0,1 0 1,0 0-1,-1 0 0,-1 3 0,1-2-40,0 0 0,-1 0-1,1-1 1,-1 1 0,0 0-1,1-1 1,-1 1 0,0-1-1,-1 0 1,1 1 0,0-1-1,-1 0 1,1-1 0,-1 1 0,0 0-1,1-1 1,-1 1 0,-4 0-1,-42 15 112,46-16-169,8-2-48,-4 1 89,134-15-230,52-8 431,-174 21-177,0-1 0,0 0 0,-1-1 0,1 0 0,21-12 0,-30 14-22,-1 0 0,0 0 0,1 0 0,-1 0 0,0-1 0,0 0 0,0 1 0,0-1 0,-1 0 1,1 0-1,-1-1 0,0 1 0,1-1 0,-2 1 0,1-1 0,0 1 0,-1-1 0,0 0 1,1 0-1,-1 0 0,-1 0 0,1 0 0,0-5 0,-2 9 1,1-1 0,0 0 0,0 0 0,-1 0 0,1 0 0,0 0 0,-1 1 0,1-1 0,-1 0 0,1 0 0,-1 0 0,1 1 0,-1-1 0,1 0 0,-1 1 0,0-1 0,0 1 0,1-1 0,-1 1 0,0-1 0,0 1-1,1-1 1,-1 1 0,0 0 0,0-1 0,0 1 0,0 0 0,0 0 0,0 0 0,1-1 0,-3 1 0,-34-1 54,29 1-30,2 0 28,0 0-1,0 0 0,0 1 1,1-1-1,-1 1 0,0 1 0,0-1 1,1 1-1,-1 0 0,1 0 1,-8 5-1,11-6 36,0 1 0,0 0 0,-1 0 0,2 1 0,-1-1 1,0 0-1,0 1 0,1-1 0,-1 1 0,1-1 0,0 1 0,0 0 0,0 0 0,0-1 1,0 1-1,1 0 0,-1 0 0,1 0 0,0 0 0,0 0 0,0 0 0,0 0 0,0 0 1,2 5-1,-1-4-2,1 0 1,-1 0 0,1 0 0,0 0 0,0-1 0,1 1-1,-1-1 1,1 0 0,-1 1 0,1-1 0,0 0-1,1 0 1,-1-1 0,0 1 0,1-1 0,-1 0-1,1 0 1,0 0 0,4 2 0,12 5 233,-1-1 0,31 8 0,-37-12-315,2-1 0,-1 0-1,0-1 1,1 0 0,-1-2 0,1 1 0,-1-2 0,18-2 0,-31 3-99,-1 0 1,0 0-1,1 0 1,-1-1 0,0 1-1,0 0 1,1 0 0,-1-1-1,0 1 1,1 0 0,-1-1-1,0 1 1,0 0-1,0 0 1,1-1 0,-1 1-1,0 0 1,0-1 0,0 1-1,0-1 1,0 1-1,0 0 1,0-1 0,0 1-1,0 0 1,0-1 0,0 1-1,0-1 1,0 1-1,0 0 1,0-1 0,0 0-259,0-11-3902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4.266"/>
    </inkml:context>
    <inkml:brush xml:id="br0">
      <inkml:brushProperty name="width" value="0.05" units="cm"/>
      <inkml:brushProperty name="height" value="0.05" units="cm"/>
      <inkml:brushProperty name="color" value="#F6630D"/>
    </inkml:brush>
  </inkml:definitions>
  <inkml:trace contextRef="#ctx0" brushRef="#br0">378 86 7091,'-29'-16'172,"11"5"326,-1 0 1,1 2 0,-2 0 0,1 2 0,-32-9-1,41 14-328,-1 0 0,1 1 0,0 0-1,-1 1 1,1 0 0,-1 0-1,-12 3 1,18-2-73,0 0 0,1 1 0,-1 0 0,0 0 0,1 0 0,0 0 0,-1 0 0,1 1 0,0 0 0,0 0 0,0 0-1,1 1 1,-1-1 0,1 1 0,0-1 0,0 1 0,-3 6 0,1-2-8,0 0 0,1 1 0,1 0 0,-1-1 0,1 2 0,1-1 0,0 0 0,0 0 0,1 1 0,0-1 0,0 17 0,1-20-51,1 0 0,0 0 0,0 0 0,0 0 0,1-1 0,0 1 0,0 0 0,0-1 0,1 1 0,-1-1 0,1 0 0,1 0 0,-1 0 0,1 0 0,0 0 0,0-1 0,0 0 0,1 0 0,6 5 0,2-1-352,1 0 1,0-1 0,0-1 0,0 0 0,1-1-1,0-1 1,0 0 0,0-1 0,1-1 0,-1 0-1,21-1 1,-24 0-74,1-2-1,0 0 1,-1 0 0,1-1-1,-1-1 1,1 0-1,-1 0 1,0-1-1,0-1 1,0 0 0,-1-1-1,0 0 1,0-1-1,10-8 1,18-23-4365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8.505"/>
    </inkml:context>
    <inkml:brush xml:id="br0">
      <inkml:brushProperty name="width" value="0.05" units="cm"/>
      <inkml:brushProperty name="height" value="0.05" units="cm"/>
      <inkml:brushProperty name="color" value="#004F8B"/>
    </inkml:brush>
  </inkml:definitions>
  <inkml:trace contextRef="#ctx0" brushRef="#br0">329 79 7700,'0'0'3761,"1"-15"-3513,0 9-208,4-45 41,-3 44-10,-1 39 68,-1 360 2892,0-392-3181,-10-15-906,0 4 745,0 1 0,-1 0 1,0 1-1,-1 0 0,1 1 0,-2 0 1,1 1-1,-28-11 0,23 11 274,0 0 0,-1 2 1,1 0-1,-1 2 0,0 0 0,-32-2 0,49 5 64,-1 0-1,0 0 0,1 0 0,-1 1 0,0-1 1,1 0-1,-1 1 0,1-1 0,-1 1 1,1 0-1,-1-1 0,1 1 0,-1 0 0,1 0 1,0 0-1,-1 0 0,1 0 0,0 0 1,0 0-1,0 0 0,0 1 0,0-1 1,-2 3-1,2 0 43,-1-1-1,1 1 1,0-1 0,0 1 0,0 0 0,0 0 0,1-1-1,0 1 1,-1 0 0,2 5 0,-1-2 40,1-1-1,0 1 1,0 0-1,0-1 1,1 1 0,0-1-1,0 0 1,1 0-1,0 0 1,0 0 0,0 0-1,7 8 1,0-6-52,0 1 0,1-2 0,0 0 0,0 0 0,1-1 0,0 0 0,0-1 0,1-1 0,-1 0 0,1 0 0,0-1 0,20 2 1,4-2-38,0-1 0,-1-1 0,48-6 0,-74 4-102,0-1 1,-1 0 0,1 0-1,-1-1 1,0 0 0,1-1-1,-2 0 1,1 0 0,0-1-1,-1 0 1,13-10 0,-16 11 19,0 0 0,-1-1 1,1 1-1,-1-1 0,0 0 1,-1-1-1,1 1 0,-1-1 1,0 1-1,0-1 0,-1 0 1,0 0-1,0 0 0,0-1 1,-1 1-1,1 0 0,-2-1 1,1-8-1,0-6 696,4 31 711,5 12-1459,-6-13 178,1-1 1,1 0-1,0 0 1,0-1-1,0 0 1,1 0-1,0 0 0,0-1 1,0 0-1,1 0 1,0-1-1,0 0 1,1-1-1,-1 0 1,1 0-1,10 3 1,0-1-50,-1-2 0,1 0 0,0-1 0,1-1 0,-1 0 0,0-2 0,23-1 0,-40 0-28,0 1 1,0 0-1,0-1 0,0 1 0,0-1 0,0 1 0,0-1 0,0 0 0,-1 0 0,1 0 0,0 0 1,0 0-1,-1 0 0,1 0 0,0-1 0,-1 1 0,0-1 0,1 1 0,-1-1 0,0 0 0,2-1 0,-1-1-72,-1 0 0,1 0-1,-1 0 1,1 0-1,-1 0 1,0-1 0,-1 1-1,1 0 1,-1-9-1,0 6-34,0 0 0,-1 0-1,0 0 1,0 0 0,0-1-1,-1 2 1,0-1 0,-1 0-1,1 0 1,-1 1-1,-1-1 1,-5-7 0,-2 2 126,-1 0-1,-1 1 1,0 1 0,0 0 0,-1 0-1,-1 2 1,1 0 0,-1 0 0,-1 1 0,1 1-1,-1 1 1,0 0 0,0 1 0,-1 1 0,1 0-1,-1 1 1,-26 1 0,42 1 3,1 0 1,-1 1-1,1-1 1,-1 1-1,1-1 1,0 0-1,-1 1 1,1-1-1,-1 1 1,1-1-1,0 1 1,0-1-1,-1 1 1,1-1-1,0 1 1,0 0-1,-1-1 1,1 1-1,0-1 1,0 1-1,0 0 1,0-1-1,0 1 1,0-1-1,0 1 0,0 0 1,0-1-1,0 1 1,0-1-1,0 1 1,1 0-1,-1-1 1,0 1-1,0-1 1,1 1-1,-1-1 1,0 1-1,1-1 1,-1 1-1,0-1 1,1 1-1,-1-1 1,1 1-1,0-1 1,5 7 54,0-1 1,1 0-1,-1 0 1,1 0-1,1-1 1,-1-1-1,16 9 1,68 25 818,-58-25-604,15 7 110,-1 1 0,59 39 0,-28-1-3653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8.895"/>
    </inkml:context>
    <inkml:brush xml:id="br0">
      <inkml:brushProperty name="width" value="0.05" units="cm"/>
      <inkml:brushProperty name="height" value="0.05" units="cm"/>
      <inkml:brushProperty name="color" value="#004F8B"/>
    </inkml:brush>
  </inkml:definitions>
  <inkml:trace contextRef="#ctx0" brushRef="#br0">0 99 7363,'0'0'134,"19"-16"-126,61-46-691,-77 60 527,-1 0 1,1 0-1,-1 0 1,1 0-1,0 1 1,0-1-1,0 1 1,0 0-1,0-1 1,0 2 0,0-1-1,0 0 1,0 1-1,1-1 1,-1 1-1,0 0 1,0 0-1,0 0 1,6 1-1,5 1-365,-13-2 532,0 0 0,-1 0 0,1 1 0,0-1 0,0 1 0,-1-1 0,1 0 0,0 1 0,-1 0 0,1-1 0,0 1 0,-1-1 0,1 1 0,-1 0 0,1-1 0,-1 1 0,1 0 0,-1-1 0,1 1 0,-1 0 0,0 0 0,1 0 0,-1-1 0,0 1 0,0 0 0,0 0 0,0 0 0,0 0 0,0-1 0,0 3 0,1 33 1346,-1-28-790,-1 89 3857,3 121 796,-2-209-5322,0 0 1,1-1-1,0 1 0,0-1 0,1 1 1,0-1-1,1 0 0,-1 0 0,2 0 0,-1 0 1,1 0-1,5 8 0,2-11-2233,-6-8-2419,-4-11 531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9.238"/>
    </inkml:context>
    <inkml:brush xml:id="br0">
      <inkml:brushProperty name="width" value="0.05" units="cm"/>
      <inkml:brushProperty name="height" value="0.05" units="cm"/>
      <inkml:brushProperty name="color" value="#004F8B"/>
    </inkml:brush>
  </inkml:definitions>
  <inkml:trace contextRef="#ctx0" brushRef="#br0">0 4 8612,'0'0'6659,"150"-4"-6659,-78 4-80,5 0-1217,-1 0-1872,-1 0-3426</inkml:trace>
  <inkml:trace contextRef="#ctx0" brushRef="#br0" timeOffset="1">1055 90 7027,'0'0'240,"14"100"1329,-10-29 432,-2 9 32,-2-1-624,0-5-1041,0-12-224,2-12-128,1-16-16,-1-12 0,-2-13-368,0-20-1121,-2-21-144,-11-10-1120,-3-12-272,3-10-753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9.586"/>
    </inkml:context>
    <inkml:brush xml:id="br0">
      <inkml:brushProperty name="width" value="0.05" units="cm"/>
      <inkml:brushProperty name="height" value="0.05" units="cm"/>
      <inkml:brushProperty name="color" value="#004F8B"/>
    </inkml:brush>
  </inkml:definitions>
  <inkml:trace contextRef="#ctx0" brushRef="#br0">1 77 2625,'0'0'7566,"22"-14"-5845,5-4-937,40-20 1,-64 37-721,-1 0 0,0 0 1,1 0-1,-1 1 0,1-1 1,-1 1-1,1-1 0,-1 1 1,1 0-1,0 0 0,-1 0 1,1 0-1,-1 1 0,1-1 1,-1 1-1,1-1 0,-1 1 1,1 0-1,-1 0 0,0 0 1,1 0-1,-1 1 0,0-1 1,0 0-1,0 1 0,0 0 0,0-1 1,0 1-1,0 0 0,-1 0 1,1 0-1,-1 0 0,2 4 1,3 0 77,1 2-100,-1 1 1,0 0 0,0 0-1,-1 0 1,0 0-1,-1 1 1,0 0-1,0 0 1,-1 0-1,0 0 1,-1 1-1,0-1 1,-1 1-1,0-1 1,0 1 0,-1 0-1,-3 18 1,2-25-108,-1 0 0,1-1 1,-1 1-1,0 0 1,0-1-1,0 1 1,-1-1-1,1 0 1,-1 1-1,0-1 0,1 0 1,-1-1-1,-1 1 1,1 0-1,0-1 1,-1 0-1,1 0 1,-1 0-1,0 0 0,0-1 1,0 1-1,1-1 1,-1 0-1,-1 0 1,1 0-1,-5 0 1,-11 2-525,0-1 1,1-1 0,-1-1-1,-21-2 1,40 3 432,-1-1 1,0 0-1,0 0 1,0 0-1,1 0 1,-1-1-1,0 1 1,0 0-1,1-1 1,-1 1-1,0-1 1,0 1-1,1-1 1,-1 0-1,1 0 0,-1 0 1,1 0-1,-1 0 1,1 0-1,0 0 1,-1-1-1,1 1 1,0 0-1,0-1 1,0 1-1,0-1 1,0 1-1,0-1 1,0 1-1,1-1 1,-1 0-1,0 0 1,1 1-1,0-1 1,-1 0-1,1 0 1,0 1-1,0-1 1,0 0-1,0-2 1,0-20-3375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09.920"/>
    </inkml:context>
    <inkml:brush xml:id="br0">
      <inkml:brushProperty name="width" value="0.05" units="cm"/>
      <inkml:brushProperty name="height" value="0.05" units="cm"/>
      <inkml:brushProperty name="color" value="#004F8B"/>
    </inkml:brush>
  </inkml:definitions>
  <inkml:trace contextRef="#ctx0" brushRef="#br0">0 168 3185,'0'0'6595,"21"13"-5253,-5-2-1115,11 8 259,1-2-1,1-1 1,58 24-1,-67-34-368,1-1-1,0-1 0,0-1 1,41 1-1,-60-4-96,-1 0 0,1-1 0,0 1 0,-1 0 1,1-1-1,-1 1 0,1-1 0,-1 0 0,1 0 0,-1 1 0,1-1 0,-1 0 0,1 0 0,-1 0 0,0 0 1,0-1-1,0 1 0,0 0 0,0 0 0,0-1 0,0 1 0,0-1 0,0 1 0,0-1 0,-1 1 1,1-1-1,-1 1 0,1-1 0,-1 0 0,0 1 0,1-1 0,-1-2 0,1-9 8,0 1 1,-1-1-1,-1-16 0,0 15-102,0 7 46,0 0-1,-1 1 1,0-1 0,0 0 0,-1 1 0,1 0 0,-1-1 0,-1 1-1,1 0 1,-1 1 0,0-1 0,-1 1 0,1 0 0,-1 0 0,0 0 0,0 0-1,-1 1 1,1 0 0,-1 0 0,-6-3 0,-4-2-105,0 0-1,0 1 1,-1 1 0,0 1 0,0 0 0,-27-5-1,42 10 131,0 0 0,-1 1 0,1-1 0,0 1 0,0-1-1,0 1 1,0 0 0,0 0 0,0 0 0,0 0 0,-1 0 0,1 1-1,0-1 1,0 0 0,0 1 0,0 0 0,0-1 0,0 1-1,0 0 1,0 0 0,0 0 0,0 0 0,1 1 0,-1-1 0,0 0-1,-2 4 1,3-1 20,0 0 0,0 0 0,0 1 0,0-1 0,1 1 0,0-1 0,-1 0 0,2 1 0,-1-1 0,1 1 0,-1-1 0,3 7 0,-1-3 71,1 0-1,0 0 0,0 0 0,1 0 0,0-1 1,0 0-1,1 0 0,0 0 0,0 0 0,1 0 1,0-1-1,0 0 0,0-1 0,8 6 0,8 5 55,0-1 0,1 0 0,28 11 0,-36-18-123,0-2 0,0 0 0,0-1 0,1 0 0,0-1 1,0-1-1,0-1 0,0 0 0,1-1 0,-1-1 0,28-3 0,-41 2-20,1 0 0,-1 0 0,0 0 0,0-1 1,0 1-1,0-1 0,0 0 0,0 0 0,0 0 0,-1 0 0,1-1 0,-1 1 0,0-1 0,1 1 0,-1-1 0,0 0 0,0 0 0,-1 0 0,1 0 0,-1 0 0,1 0 0,-1 0 0,0-1 0,0 1 0,-1 0 0,2-7 0,1-10-415,-1-1 1,-1 0-1,-1-26 0,-1 24-515,2-52-2977,4 45 731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0.292"/>
    </inkml:context>
    <inkml:brush xml:id="br0">
      <inkml:brushProperty name="width" value="0.05" units="cm"/>
      <inkml:brushProperty name="height" value="0.05" units="cm"/>
      <inkml:brushProperty name="color" value="#004F8B"/>
    </inkml:brush>
  </inkml:definitions>
  <inkml:trace contextRef="#ctx0" brushRef="#br0">0 120 8148,'0'0'6059,"13"21"-4683,39 65-685,-47-77-616,1 0-1,0-1 1,0 0-1,1 0 1,0-1-1,13 11 1,-16-15-125,0-1 0,0 0 0,0 1 0,0-2 0,1 1 0,-1 0 0,1-1 0,-1 0 0,0 0 0,1 0 0,0 0 0,8-1 0,-11 0-11,0-1-1,0 0 1,-1 1 0,1-1 0,0 0-1,0 0 1,-1 0 0,1 0-1,-1 0 1,1 0 0,-1-1-1,1 1 1,-1 0 0,0-1-1,0 1 1,0-1 0,0 1 0,0-1-1,0 0 1,0 1 0,1-5-1,17-44-289,-16 42 274,10-37-162,18-46-116,-28 83-90,1 0 1,0 1-1,0 0 0,1-1 0,0 2 1,0-1-1,0 0 0,13-10 0,2 5-3103,-3 10-2180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0.637"/>
    </inkml:context>
    <inkml:brush xml:id="br0">
      <inkml:brushProperty name="width" value="0.05" units="cm"/>
      <inkml:brushProperty name="height" value="0.05" units="cm"/>
      <inkml:brushProperty name="color" value="#004F8B"/>
    </inkml:brush>
  </inkml:definitions>
  <inkml:trace contextRef="#ctx0" brushRef="#br0">4 121 3249,'0'0'1414,"0"16"758,-1 0-1504,0-4 78,0 0 1,1 0 0,0 1-1,0-1 1,2 0-1,0 0 1,4 18 0,-4-26-570,0 0 1,1 0 0,-1-1 0,1 1 0,0-1 0,-1 1-1,2-1 1,-1 0 0,0 0 0,0 0 0,1-1 0,0 1-1,0-1 1,-1 0 0,1 0 0,0 0 0,1-1 0,-1 1-1,0-1 1,0 0 0,9 1 0,6 0 8,0 0 1,0-2-1,31-2 1,-47 2-166,2-1-60,-1 1-1,0-1 1,0 0-1,0 0 1,0-1-1,1 1 1,-2-1-1,1 0 1,0 1-1,0-2 1,-1 1 0,1 0-1,-1-1 1,1 0-1,-1 0 1,0 0-1,0 0 1,0 0-1,-1-1 1,1 1-1,-1-1 1,0 0 0,0 1-1,0-1 1,-1 0-1,2-4 1,1-5-310,-1 1 0,0-1 1,-1 0-1,-1 1 0,0-1 0,0 0 1,-3-19-1,2 26 279,-1 0 1,0 1-1,-1-1 1,0 1-1,0-1 1,0 1 0,0 0-1,-1 0 1,0 0-1,0 0 1,0 0-1,0 1 1,-1-1-1,0 1 1,0 0-1,0 0 1,-1 0-1,1 1 1,-1 0-1,0 0 1,0 0-1,0 0 1,0 1-1,-6-3 1,-3 0 11,-1 0 0,-1 1 0,1 0 0,0 2 0,-1-1 0,1 2 0,-28 0 0,41 1 94,1 0 1,-1 0 0,1 0-1,0 1 1,-1-1 0,1 0-1,-1 1 1,1-1-1,0 0 1,-1 1 0,1 0-1,0-1 1,0 1-1,0 0 1,-1-1 0,1 1-1,0 0 1,0 0 0,0 0-1,0 0 1,0 0-1,0 0 1,1 0 0,-1 1-1,0-1 1,0 0 0,1 0-1,-1 1 1,1-1-1,-1 0 1,1 1 0,0-1-1,-1 0 1,1 1-1,0-1 1,0 1 0,0-1-1,0 2 1,1 1 5,-1 0 0,1-1 0,-1 1 0,1-1 0,0 1-1,0-1 1,1 0 0,-1 1 0,1-1 0,0 0 0,0 0 0,0 0 0,0 0 0,4 4 0,24 18 84,1-2 0,1-1 0,2-1 0,41 19-1,27 16-1472,-98-53 1127,33 14-4266,-25-16-772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0.969"/>
    </inkml:context>
    <inkml:brush xml:id="br0">
      <inkml:brushProperty name="width" value="0.05" units="cm"/>
      <inkml:brushProperty name="height" value="0.05" units="cm"/>
      <inkml:brushProperty name="color" value="#004F8B"/>
    </inkml:brush>
  </inkml:definitions>
  <inkml:trace contextRef="#ctx0" brushRef="#br0">0 82 9780,'0'0'7780,"71"-82"-10853,-44 82-1233,-6 25-2481</inkml:trace>
  <inkml:trace contextRef="#ctx0" brushRef="#br0" timeOffset="1">187 480 400,'0'0'15482,"12"-21"-14863,-6 12-524,13-24 259,-1-1 1,22-57-1,-38 84-286,1 0-1,-1 0 1,1 0 0,1 0 0,-1 1 0,7-9 0,-8 13-41,0 0 0,0 0 0,0 1-1,1-1 1,-1 0 0,1 1 0,-1-1 0,1 1 0,-1 0 0,1 0 0,0 0 0,0 0 0,-1 0 0,1 1 0,0-1 0,0 1 0,0 0 0,0 0 0,3 0 0,133 11-1071,-129-11 155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2.306"/>
    </inkml:context>
    <inkml:brush xml:id="br0">
      <inkml:brushProperty name="width" value="0.05" units="cm"/>
      <inkml:brushProperty name="height" value="0.05" units="cm"/>
      <inkml:brushProperty name="color" value="#004F8B"/>
    </inkml:brush>
  </inkml:definitions>
  <inkml:trace contextRef="#ctx0" brushRef="#br0">1 545 9716,'0'0'932,"20"0"666,-7 1-1311,8 0-57,-1-1-1,0-1 1,1 0-1,-1-2 1,27-6-1,-13 0-298,-1-1 0,0-2 0,-1-1-1,0-2 1,33-21 0,-53 29-80,0-1 1,-1 0-1,0-1 1,-1 0 0,0-1-1,-1 0 1,1-1-1,-2 0 1,0 0-1,0-1 1,-1 0-1,0 0 1,-1-1 0,-1 0-1,8-25 1,-7 1 115,-2 0 0,-1-1 0,-2 1-1,-4-40 1,1 60 1600,0 43-1218,1 71 97,5 143 1129,-1-202-1837,2 0 1,1-1-1,2 1 0,16 45 0,-6-32-4540,-16-45 1673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2.637"/>
    </inkml:context>
    <inkml:brush xml:id="br0">
      <inkml:brushProperty name="width" value="0.05" units="cm"/>
      <inkml:brushProperty name="height" value="0.05" units="cm"/>
      <inkml:brushProperty name="color" value="#004F8B"/>
    </inkml:brush>
  </inkml:definitions>
  <inkml:trace contextRef="#ctx0" brushRef="#br0">0 44 2913,'0'0'7214,"21"2"-5410,69 13-761,-80-12-1011,-1 0 0,-1 1 0,1 1 0,-1-1 0,1 2 0,-1-1 0,-1 1 0,1 0 0,-1 0 0,0 1 0,0 0 0,-1 0 0,0 1 0,-1 0 0,1 0 0,-1 0 0,-1 1 0,4 8 0,-3 12-2163,-5-29 2090,0 1 0,0-1 0,-1 0 0,1 1 1,0-1-1,0 1 0,0-1 0,0 1 0,-1-1 0,1 0 0,0 1 0,-1-1 0,1 1 0,0-1 0,0 0 0,-1 1 1,1-1-1,-1 0 0,1 0 0,0 1 0,-1-1 0,1 0 0,-1 0 0,1 0 0,0 1 0,-1-1 0,1 0 0,-1 0 1,1 0-1,-1 0 0,1 0 0,-1 0 0,1 0 0,-1 0 0,1 0 0,-1 0 0,1 0 0,0 0 0,-1 0 0,1 0 1,-1-1-1,1 1 0,-1 0 0,1 0 0,0 0 0,-1-1 0,1 1 0,-1 0 0,1-1 0,0 1 0,-1 0 0,1-1 1,0 1-1,-1 0 0,1-1 0,0 0 0,-2-1 50,0 0 0,0 0 1,1-1-1,-1 1 0,1-1 1,-1 0-1,1 1 0,0-1 0,0 0 1,0 1-1,0-1 0,1 0 1,-1 0-1,1 0 0,0 0 0,0 0 1,0 0-1,1-5 0,-1 2 54,0-1 0,1 1 0,0-1 0,0 1 0,1-1 0,0 1 0,4-11 0,-1 10 40,0 0 0,1 0 0,0 1 0,0 0 0,1 0 0,-1 0 0,1 1 0,0 0 0,1 0 0,-1 1-1,1 0 1,0 0 0,0 1 0,0 0 0,0 0 0,1 1 0,9-2 0,15-2 5,0 2-1,1 1 1,34 2 0,-57 1-629,0 0 0,0 1 0,0 0 0,-1 1 0,1 0 0,11 4 0,12 8-3737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4.652"/>
    </inkml:context>
    <inkml:brush xml:id="br0">
      <inkml:brushProperty name="width" value="0.05" units="cm"/>
      <inkml:brushProperty name="height" value="0.05" units="cm"/>
      <inkml:brushProperty name="color" value="#F6630D"/>
    </inkml:brush>
  </inkml:definitions>
  <inkml:trace contextRef="#ctx0" brushRef="#br0">61 1 2385,'0'0'7572,"-10"10"-7127,5-4-317,0-1 0,0 2-1,0-1 1,1 1 0,0-1-1,1 1 1,-1 0 0,1 0 0,1 1-1,-1-1 1,1 1 0,0-1 0,1 1-1,0 0 1,0 13 0,0 8 103,2-1 1,1 0-1,2 0 1,10 46-1,-11-63-221,1 1 0,0-1 0,1 1-1,0-1 1,1-1 0,0 1-1,1-1 1,0 0 0,0-1 0,1 1-1,0-1 1,1-1 0,13 11 0,-19-17-54,-1 0 0,1 0 0,-1-1 0,1 1 0,0-1 0,0 1 0,0-1 0,0 0 0,0 0 0,0 0 0,0-1 0,0 1 0,0-1 0,0 0 0,0 0 0,0 0 0,0 0 0,0 0 0,0 0 0,0-1 0,6-1 0,-4-1-36,0 0-1,0 1 1,0-2-1,-1 1 0,1 0 1,-1-1-1,0 0 1,0 0-1,0 0 1,-1 0-1,5-7 0,5-10-192,-1-1-1,-1-1 0,-1 1 0,9-32 1,-13 31 261,-5 18 136,-1 0 0,1 0 0,1 0 0,-1 0 0,1 0-1,0 0 1,0 0 0,0 1 0,6-8 0,-8 12-92,0 0 0,1 0 0,-1 0 0,0 0 0,1 0 0,-1 0 0,0 0 0,1 0 0,-1 0 0,0 0 0,0 1 0,1-1 0,-1 0 0,0 0 0,0 0 0,1 0 0,-1 1 0,0-1 0,0 0 0,1 0 0,-1 1 0,0-1 0,0 0 0,0 0 0,0 1 0,1-1 0,-1 0 0,0 1 0,0-1 0,0 0 0,0 1 0,0-1 0,0 0 1,0 1-1,0-1 0,0 1 0,8 20 454,1 0 0,0 0 1,2-1-1,21 30 1,-27-43-543,0-1 0,1 0 0,0 0 0,1 0 1,-1-1-1,1 0 0,0 0 0,0 0 0,1-1 1,-1 0-1,1-1 0,0 0 0,0 0 0,0-1 1,0 0-1,10 2 0,-6-3-1125,0 0 1,-1-1-1,23-2 1,-8-4-3404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3.808"/>
    </inkml:context>
    <inkml:brush xml:id="br0">
      <inkml:brushProperty name="width" value="0.05" units="cm"/>
      <inkml:brushProperty name="height" value="0.05" units="cm"/>
      <inkml:brushProperty name="color" value="#004F8B"/>
    </inkml:brush>
  </inkml:definitions>
  <inkml:trace contextRef="#ctx0" brushRef="#br0">435 193 9076,'0'0'4501,"-7"-17"-3583,-26-50-401,28 62-475,1-1 0,-1 1 0,0 0 0,0 1 0,-1-1 0,0 1 0,1 0 0,-1 1 0,0-1 0,-1 1 0,1 0-1,-1 1 1,1 0 0,-1 0 0,0 0 0,0 1 0,1 0 0,-15-1 0,10 0-41,-9-1 8,0 1-1,0 0 1,0 1 0,-1 1-1,1 1 1,-24 5 0,40-6 7,-1 1 1,1 0-1,-1 1 1,1-1-1,-1 1 0,1 0 1,0 0-1,0 0 1,0 0-1,0 1 0,1 0 1,-1-1-1,0 1 1,1 1-1,0-1 1,0 0-1,0 1 0,0 0 1,1 0-1,-1 0 1,1 0-1,0 0 1,0 0-1,0 0 0,1 1 1,0-1-1,-1 1 1,2-1-1,-1 1 1,0-1-1,1 1 0,0 6 1,0-7 0,0 1 0,1-1 0,-1 0 0,1 1 0,0-1 0,0 0 0,0 0 1,1 0-1,0 1 0,0-1 0,0-1 0,0 1 0,0 0 0,1 0 0,-1-1 0,1 0 0,0 1 0,0-1 1,1 0-1,-1-1 0,0 1 0,1 0 0,0-1 0,0 0 0,-1 0 0,1 0 0,1 0 0,-1-1 0,0 1 1,5 0-1,13 3-37,0-1 0,1-2-1,-1 0 1,36-1 0,-54-1 4,1 0 7,-1 0 0,0 0 0,0 0 0,0-1 0,0 0 0,0 0 0,0 0-1,0 0 1,0 0 0,-1-1 0,1 0 0,0 1 0,-1-2 0,1 1 0,-1 0-1,0-1 1,0 1 0,0-1 0,0 0 0,0 0 0,0 0 0,-1 0 0,0-1-1,1 1 1,-1-1 0,-1 1 0,3-6 0,0-2 4,-1-1 0,0 0 0,-1 0-1,0 0 1,-1 0 0,0 0 0,-1 0 0,-2-12 0,3 22 10,-1 1 1,0 0-1,-1 0 0,1 0 1,0 0-1,0 0 1,0 0-1,-1 0 0,1 0 1,0 0-1,-1 0 0,1 0 1,-1 0-1,1 0 1,-1 0-1,0 0 0,1 0 1,-1 0-1,0 0 1,0 1-1,1-1 0,-1 0 1,0 1-1,0-1 0,0 0 1,0 1-1,-2-1 1,2 1-15,0 0 0,1 0 0,-1 0 1,0 0-1,0 1 0,0-1 1,1 0-1,-1 1 0,0-1 1,0 0-1,1 1 0,-1-1 1,0 1-1,1-1 0,-1 1 1,0-1-1,1 1 0,-1 0 1,1-1-1,-1 1 0,1 0 0,-1 0 1,1-1-1,0 1 0,-1 0 1,1 0-1,0-1 0,0 1 1,-1 0-1,1 0 0,0 0 1,0 0-1,0-1 0,0 1 1,0 0-1,0 1 0,-1 4 3,1 0 0,0 0 0,-1 0-1,2 0 1,-1 0 0,1-1 0,0 1-1,0 0 1,0 0 0,1-1 0,0 1 0,0-1-1,1 0 1,-1 1 0,1-1 0,4 5 0,-2-4 8,0-1 1,1 1 0,0-1 0,0 0 0,1-1-1,-1 0 1,1 0 0,0 0 0,0-1 0,0 0-1,14 4 1,-11-4-17,0 0 0,0 0 0,1-1 0,-1 0 0,1-1 0,-1-1 1,1 1-1,0-2 0,-1 1 0,1-1 0,11-3 0,-18 3-11,0-1 1,0 1-1,0-1 1,0 0-1,0 0 1,-1 0-1,1-1 1,0 1 0,-1-1-1,0 0 1,0 0-1,0 0 1,0 0-1,0-1 1,0 1-1,-1-1 1,0 0-1,0 1 1,0-1-1,0 0 1,0 0-1,-1 0 1,0-1-1,0 1 1,0 0-1,0 0 1,-1-1-1,1 1 1,-2-6-1,2-97 412,-1 107 149,0 38-685,0-31 160,0 1 1,1-1-1,0 1 0,0-1 0,1 1 0,0-1 1,0 0-1,1 0 0,0 0 0,0 0 1,1 0-1,0-1 0,0 1 0,0-1 0,1 0 1,0-1-1,0 1 0,0-1 0,1 0 1,0 0-1,0 0 0,0-1 0,0 0 0,1 0 1,0-1-1,-1 0 0,1 0 0,10 2 1,-12-2-7,1-2 1,0 1-1,-1-1 1,1 0 0,0 0-1,0 0 1,0-1 0,0 0-1,0 0 1,0 0-1,-1-1 1,1 0 0,0 0-1,0-1 1,0 1 0,-1-1-1,1 0 1,-1-1-1,0 0 1,0 1 0,0-2-1,0 1 1,0 0 0,0-1-1,-1 0 1,6-6 0,-4 1-41,0 1 1,0-1-1,-1 0 1,0 0-1,-1-1 1,0 1-1,0-1 1,-1 0-1,0 0 1,-1 0-1,0-1 1,-1 1-1,0 0 1,-1-12-1,-2 50 86,0-15-65,1 0 1,1 0-1,1 17 0,-1-26 9,1 0 0,-1 0 0,1 0 1,0 0-1,1 0 0,-1 0 0,1 0 0,0 0 0,0-1 0,0 1 0,0-1 0,0 1 0,1-1 0,0 0 0,4 5 0,-1-3-107,1-1 0,-1 1 0,1-1-1,-1 0 1,1-1 0,0 0 0,1 0-1,-1 0 1,0-1 0,1 0 0,11 1-1,-15-2-13,1-1-1,-1 0 1,1 0-1,-1 0 1,0 0-1,1-1 1,-1 0-1,0 0 1,1 0-1,-1 0 1,0-1-1,0 1 1,0-1-1,0 0 1,0 0-1,0-1 1,-1 1-1,1-1 1,-1 0-1,0 0 1,4-3-1,5-12-455,0 0-1,14-28 1,-16 27 349,0 1 0,2-1 0,17-21 0,-25 36 352,0 0 0,0 0 0,0 0 0,0 0 0,1 1 0,-1 0-1,1 0 1,0 0 0,0 1 0,0-1 0,0 1 0,0 0 0,1 1 0,-1-1 0,1 1 0,-1 0 0,8 0 0,-8 0 21,0 1 1,0 0 0,0 0 0,0 1 0,0-1 0,0 1 0,0 0 0,0 1 0,-1-1 0,1 1 0,0 0-1,-1 0 1,1 0 0,-1 0 0,0 1 0,0 0 0,0 0 0,0 0 0,0 1 0,-1-1 0,1 1-1,-1-1 1,0 1 0,0 0 0,-1 1 0,1-1 0,-1 0 0,0 1 0,0-1 0,0 1 0,-1 0 0,1 0-1,-1-1 1,0 1 0,-1 0 0,1 0 0,-1 7 0,1-4-99,0 1-1,-1-1 1,0 1 0,0-1 0,-1 1-1,0-1 1,-4 17 0,4-22-45,-1-1 1,1 1-1,-1 0 1,1-1-1,-1 1 0,0-1 1,0 0-1,0 1 1,0-1-1,0 0 1,-1 0-1,1-1 0,-1 1 1,1 0-1,-1-1 1,1 1-1,-1-1 0,0 0 1,0 0-1,0 0 1,0 0-1,0-1 1,0 1-1,0-1 0,-4 1 1,2 0-83,0-1 0,-1 1 0,1-1 1,0 0-1,-1 0 0,1 0 0,0-1 1,-9-2-1,12 2-78,0 0 0,1 0-1,-1 0 1,1-1 0,-1 1 0,1 0 0,0-1 0,0 1 0,-1-1-1,1 1 1,0-1 0,0 0 0,0 1 0,1-1 0,-1 0 0,0 0-1,1 0 1,-1 0 0,1 1 0,0-1 0,-1 0 0,1 0 0,0 0-1,0 0 1,0 0 0,1-3 0,-1-29-3249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8.229"/>
    </inkml:context>
    <inkml:brush xml:id="br0">
      <inkml:brushProperty name="width" value="0.05" units="cm"/>
      <inkml:brushProperty name="height" value="0.05" units="cm"/>
      <inkml:brushProperty name="color" value="#004F8B"/>
    </inkml:brush>
  </inkml:definitions>
  <inkml:trace contextRef="#ctx0" brushRef="#br0">162 1 5378,'0'0'2148,"-2"23"-1201,-55 345 3581,15-212-3392,20-77-1126,-14 83-1,34-143-680,2-10-2705,-1-23-648,1-22-460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8.576"/>
    </inkml:context>
    <inkml:brush xml:id="br0">
      <inkml:brushProperty name="width" value="0.05" units="cm"/>
      <inkml:brushProperty name="height" value="0.05" units="cm"/>
      <inkml:brushProperty name="color" value="#004F8B"/>
    </inkml:brush>
  </inkml:definitions>
  <inkml:trace contextRef="#ctx0" brushRef="#br0">17 37 5651,'0'0'915,"21"-7"-539,72-19 358,-88 25-648,-1 0 0,1 0 0,0 1 1,0-1-1,0 1 0,0 0 1,0 1-1,0-1 0,0 1 1,0 0-1,0 0 0,0 0 0,0 1 1,-1 0-1,1 0 0,-1 0 1,1 1-1,-1-1 0,0 1 1,0 0-1,0 0 0,0 0 1,-1 1-1,1-1 0,-1 1 0,0 0 1,0 0-1,0 0 0,2 6 1,1 1 49,0 1 1,-1 0 0,0 0 0,-1 0-1,-1 0 1,0 1 0,0 0 0,-2-1-1,2 15 1,-3-22-120,0 0 0,0 0-1,-1-1 1,1 1 0,-1 0 0,0 0 0,0-1 0,0 1-1,-1-1 1,0 1 0,0-1 0,0 0 0,0 1 0,-1-1-1,1 0 1,-1-1 0,0 1 0,0 0 0,-1-1-1,-4 4 1,1-2-61,0-1-1,0 0 0,0 0 0,-1-1 1,0 0-1,0 0 0,0-1 0,0 0 1,0 0-1,-16 1 0,15-2-94,-5 0 20,-1 0 0,1 0-1,-1-1 1,-17-3 0,29 3-7,0 0 0,0-1 0,1 0 0,-1 1 0,0-1 0,1 0 0,-1 0 1,1 0-1,-1-1 0,1 1 0,-1-1 0,1 1 0,0-1 0,0 0 1,0 0-1,0 0 0,0 0 0,0 0 0,0 0 0,1-1 0,-1 1 0,1 0 1,0-1-1,0 1 0,-1-1 0,2 0 0,-1 1 0,-1-5 0,1-26-3395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8.919"/>
    </inkml:context>
    <inkml:brush xml:id="br0">
      <inkml:brushProperty name="width" value="0.05" units="cm"/>
      <inkml:brushProperty name="height" value="0.05" units="cm"/>
      <inkml:brushProperty name="color" value="#004F8B"/>
    </inkml:brush>
  </inkml:definitions>
  <inkml:trace contextRef="#ctx0" brushRef="#br0">0 136 7780,'0'0'4175,"4"13"-3543,-3-9-592,1 2 18,-1 0 0,1 0 1,0 0-1,0-1 0,1 1 0,0-1 1,0 1-1,0-1 0,0 0 0,1 0 1,0 0-1,0-1 0,0 1 1,1-1-1,0 0 0,-1 0 0,10 5 1,-1-4-24,0 0 1,1-1 0,-1 0 0,1-1 0,0-1 0,0 0 0,0-1 0,0 0 0,0-1 0,20-3-1,-32 2-60,1 1 0,-1-1 0,0 0 0,1 0 0,-1 0 0,0 0 0,0 0 0,0 0 0,0 0 0,0-1 0,0 1 0,0-1 0,0 0 0,-1 1-1,1-1 1,-1 0 0,1 0 0,-1 0 0,1 0 0,-1 0 0,0 0 0,0-1 0,0 1 0,-1 0 0,1-1 0,0 1 0,-1 0 0,1-1 0,-1 1-1,0-1 1,0 1 0,0 0 0,-1-4 0,1-1-135,0 1-1,0-1 1,-1 0 0,0 1-1,-1 0 1,0-1-1,0 1 1,0 0-1,0 0 1,-1 0 0,-5-9-1,-7-1 162,0 1 0,-1 0-1,0 1 1,-1 1 0,-1 0-1,0 1 1,-29-13 0,45 24 28,75 27 606,-43-11-382,-1 1 0,0 1 0,0 2 0,-2 1 0,-1 1 0,0 1 0,-2 1 0,0 1-1,-2 2 1,21 29 0,-40-50-536,10 13 435,-5-13-4777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9.497"/>
    </inkml:context>
    <inkml:brush xml:id="br0">
      <inkml:brushProperty name="width" value="0.05" units="cm"/>
      <inkml:brushProperty name="height" value="0.05" units="cm"/>
      <inkml:brushProperty name="color" value="#004F8B"/>
    </inkml:brush>
  </inkml:definitions>
  <inkml:trace contextRef="#ctx0" brushRef="#br0">0 0 7235,'0'0'2820,"9"4"-2398,-6-2-414,0 0 0,0 0 0,0 0 0,0 1 0,0-1 0,0 1 0,0-1 1,-1 1-1,0 0 0,1 0 0,-1 0 0,0 0 0,0 1 0,-1-1 0,1 0 0,1 7 0,2 7 40,-1 0-1,2 31 1,-4-37-35,22 331-837,-23-348 835,-1-1-1,1 0 1,0 1 0,0-1 0,1 1-1,0-1 1,0 1 0,1-1 0,-1 1-1,2 0 1,-1 0 0,0 1 0,1-1-1,0 1 1,0 0 0,1 0 0,0 0-1,-1 0 1,2 1 0,-1 0 0,0 0-1,1 0 1,0 0 0,0 1 0,0 0-1,0 1 1,0-1 0,1 1 0,-1 0-1,1 1 1,-1 0 0,1 0 0,7 0-1,16 2 400,-1 2 0,35 7 0,-35-4 272,1-2 0,35 1 1,-62-5-657,0 0 1,0-1 0,-1 1 0,1-1 0,0 0 0,-1 0 0,1 0 0,-1 0 0,1-1 0,-1 1 0,0-1-1,1 1 1,-1-1 0,0 0 0,0 0 0,0 0 0,0 0 0,-1 0 0,1 0 0,-1 0 0,1-1 0,-1 1 0,1-1-1,-1 1 1,0-1 0,0 1 0,-1-1 0,1 0 0,0 1 0,-1-1 0,0 0 0,1 0 0,-1 1 0,-1-4-1,2 1-28,-1-1-1,0 1 1,0 0-1,0 0 1,-1 0-1,0 0 1,0 0-1,0 0 1,0 0-1,-1 0 1,0 0-1,0 0 1,0 1-1,-1-1 1,0 1-1,1 0 0,-8-8 1,7 9 26,0 1-1,-1-1 1,1 1 0,-1 0-1,1 0 1,-1 0 0,0 0-1,0 1 1,0 0 0,0 0-1,0 0 1,0 0 0,0 0-1,0 1 1,0 0 0,0 0-1,0 0 1,-1 0 0,1 0-1,0 1 1,0 0-1,0 0 1,0 0 0,0 1-1,0-1 1,1 1 0,-1 0-1,-6 4 1,5-3 85,0 1-1,0 1 1,0-1-1,1 1 0,-1 0 1,1 0-1,0 0 1,1 0-1,-1 1 1,1-1-1,0 1 1,1 0-1,-1 0 1,1 0-1,0 1 1,1-1-1,-2 12 1,2-12-161,1-1 0,-1 0 0,1 0 1,1 0-1,-1 1 0,1-1 0,-1 0 1,2 0-1,-1 0 0,0 0 1,1 0-1,0 0 0,0 0 0,1 0 1,-1-1-1,5 7 0,-1-5-426,0 0-1,1-1 1,-1 0-1,1 0 1,0 0-1,0-1 1,0 1 0,1-2-1,11 5 1,27 8-3156,-3-5-1022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19.827"/>
    </inkml:context>
    <inkml:brush xml:id="br0">
      <inkml:brushProperty name="width" value="0.05" units="cm"/>
      <inkml:brushProperty name="height" value="0.05" units="cm"/>
      <inkml:brushProperty name="color" value="#004F8B"/>
    </inkml:brush>
  </inkml:definitions>
  <inkml:trace contextRef="#ctx0" brushRef="#br0">0 232 2465,'0'0'7881,"8"-18"-5965,23-58-278,-28 70-1404,0-1 0,1 1 0,-1 0 0,1 0 0,1 0 1,-1 0-1,1 1 0,0 0 0,0 0 0,0 0 0,1 0 1,0 1-1,0 0 0,0 0 0,0 1 0,1 0 0,-1 0 1,1 0-1,7-1 0,6-1-343,1 2 0,-1 1 1,1 0-1,37 2 0,-28 1-1133,-30-2 1035,1 1 0,-1-1 1,0 1-1,0 0 0,1-1 0,-1 1 0,0-1 0,0 1 0,0-1 1,0 1-1,0-1 0,1 1 0,-1-1 0,0 1 0,0-1 1,0 1-1,0 0 0,0-1 0,-1 1 0,1-1 0,0 1 1,0-1-1,0 1 0,0-1 0,0 1 0,-1-1 0,1 1 1,0 0-1,0-1 0,-1 1 0,1-1 0,0 1 0,-1-1 0,-18-13-6900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1.848"/>
    </inkml:context>
    <inkml:brush xml:id="br0">
      <inkml:brushProperty name="width" value="0.05" units="cm"/>
      <inkml:brushProperty name="height" value="0.05" units="cm"/>
      <inkml:brushProperty name="color" value="#004F8B"/>
    </inkml:brush>
  </inkml:definitions>
  <inkml:trace contextRef="#ctx0" brushRef="#br0">417 6 4978,'0'0'4821,"-2"-4"-4082,-1 3-686,1 9 40,-1 28 207,3 59 735,0-82-771,0 287 688,-24-305-2179,-58-37 331,43 20 606,-43-16 0,66 32 309,1 1 1,-1 1-1,1 0 1,-1 1 0,0 0-1,-26 1 1,40 1 13,0 1 0,0 0 0,0 0 0,0 0 0,0 0 0,0 0 0,0 1 0,1-1 0,-1 1 0,0-1 0,0 1 0,0 0 0,0-1 0,1 1 0,-1 0 0,0 0 0,-2 3 0,3-2-6,-1 0 0,1 1 0,0-1-1,1 1 1,-1-1 0,0 1 0,1-1 0,-1 1 0,1 0 0,0-1 0,0 1 0,1 4 0,-1 0 34,1 0-1,1 0 1,0 0-1,0 0 1,0-1-1,0 1 1,1-1-1,0 0 1,1 0-1,-1 0 1,1 0-1,0 0 1,1-1-1,-1 1 1,1-1-1,0 0 1,1-1-1,-1 1 1,11 5-1,2 2 58,0-1-1,1-1 0,0 0 0,1-2 0,26 9 0,-11-8-63,0-2 0,0-1-1,1-1 1,-1-2 0,1-2-1,0-1 1,38-6 0,-70 6-54,1-1 1,0 0 0,-1 0-1,1 0 1,-1-1 0,1 0-1,-1 0 1,0 0-1,1 0 1,-1-1 0,0 1-1,0-1 1,-1 0 0,1 0-1,-1-1 1,1 1 0,-1-1-1,0 1 1,-1-1 0,1 0-1,0 0 1,2-8-1,-2 4-54,0-1 0,0 0-1,-1 0 1,0 0-1,-1 0 1,0 0-1,-1-1 1,1 1-1,-2 0 1,-1-15-1,1 20 59,-1 0 0,1 0 0,-1 0 0,0 1-1,0-1 1,0 0 0,0 1 0,-1-1 0,1 1-1,-1 0 1,0 0 0,0 0 0,0 0-1,0 0 1,-1 1 0,1-1 0,-1 1 0,0 0-1,1 0 1,-1 1 0,0-1 0,0 1 0,-5-2-1,6 2-7,0 0 1,0 0-1,0 0 0,-1 1 0,1-1 0,0 1 0,0-1 0,-1 1 0,1 0 0,0 0 0,0 1 0,0-1 0,-1 1 1,1 0-1,0-1 0,0 1 0,0 1 0,0-1 0,0 0 0,0 1 0,1-1 0,-1 1 0,0 0 0,1 0 0,-1 0 0,1 0 1,0 1-1,0-1 0,-4 6 0,2-1-9,1 0 1,0 0-1,0 0 0,1 0 1,0 0-1,0 1 1,1-1-1,0 1 0,0 0 1,1-1-1,0 1 1,0-1-1,1 1 0,0 0 1,0-1-1,1 1 0,0-1 1,0 0-1,0 0 1,1 1-1,0-2 0,1 1 1,0 0-1,0-1 1,0 1-1,9 9 0,-5-8-88,1 1-1,0-1 1,0 0-1,1-1 0,0 0 1,0-1-1,1 0 1,0 0-1,0-1 0,0 0 1,1-1-1,-1-1 1,1 0-1,0 0 0,0-1 1,14 0-1,-18-1 0,-1-1 0,1 0-1,0-1 1,0 0 0,-1 0 0,1-1 0,0 1-1,-1-2 1,0 1 0,1-1 0,-1 0-1,0-1 1,8-5 0,-6 2-77,1-1 0,-2 0 0,1-1 0,-1 0 0,0 0 0,-1-1 0,11-20 1,2-4-91,-11 18 470,0 0 0,0 1 0,21-23 0,-26 34-72,1-1 1,-1 1-1,1 0 0,0 1 1,0 0-1,0-1 1,0 1-1,1 1 0,-1-1 1,1 1-1,0 0 0,0 0 1,0 1-1,12-2 0,-7 2 131,1 0 0,0 1 1,0 1-1,0 0 0,0 0 0,0 1 0,0 0 0,-1 1 0,1 1 0,-1 0 0,0 0 0,17 10 0,-21-10-192,-1 0-1,0 1 0,-1 0 0,1-1 1,-1 2-1,0-1 0,0 1 0,-1-1 1,1 1-1,-1 1 0,0-1 0,-1 0 1,0 1-1,0 0 0,0 0 1,-1 0-1,0 0 0,0 0 0,-1 0 1,0 0-1,0 13 0,-1-17-74,0 1 0,0 0 0,0 0 0,-1 0 0,0-1 0,0 1-1,0 0 1,0-1 0,0 1 0,-1-1 0,0 1 0,1-1 0,-1 0 0,-1 0-1,1 0 1,0 0 0,-1 0 0,1 0 0,-1-1 0,0 1 0,0-1 0,0 1 0,0-1-1,0 0 1,-1-1 0,1 1 0,-1 0 0,1-1 0,-1 0 0,1 0 0,-6 1-1,-11 2-300,-1 0-1,0-2 0,1 0 0,-30-2 1,38 0 4,10 1 201,1-1-1,-1 0 1,1 0 0,-1 1 0,1-1 0,-1 0 0,1 0 0,0-1 0,-1 1 0,1 0 0,-1 0 0,1-1 0,-1 1 0,1-1 0,0 1 0,-1-1 0,1 0-1,0 1 1,-1-1 0,1 0 0,0 0 0,0 0 0,0 0 0,0 0 0,0 0 0,0 0 0,0 0 0,0-1 0,0 1 0,0 0 0,1 0 0,-1-1 0,0 1 0,1 0-1,0-1 1,-1 1 0,1-1 0,0 1 0,-1-1 0,1 1 0,0-1 0,0 1 0,0-1 0,0 1 0,1-3 0,1-23-2685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2.188"/>
    </inkml:context>
    <inkml:brush xml:id="br0">
      <inkml:brushProperty name="width" value="0.05" units="cm"/>
      <inkml:brushProperty name="height" value="0.05" units="cm"/>
      <inkml:brushProperty name="color" value="#004F8B"/>
    </inkml:brush>
  </inkml:definitions>
  <inkml:trace contextRef="#ctx0" brushRef="#br0">40 1 8420,'0'0'5394,"27"106"-5138,-27-39 273,0 2-257,0-6-224,0-11-96,0-7-80,0-13-897,0-12-752,-12-10-544,-13-10-1072,-4 0-2322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2.550"/>
    </inkml:context>
    <inkml:brush xml:id="br0">
      <inkml:brushProperty name="width" value="0.05" units="cm"/>
      <inkml:brushProperty name="height" value="0.05" units="cm"/>
      <inkml:brushProperty name="color" value="#004F8B"/>
    </inkml:brush>
  </inkml:definitions>
  <inkml:trace contextRef="#ctx0" brushRef="#br0">1 269 7924,'0'0'952,"20"0"121,299 0 1349,-311-1-2487,0-1 1,0 1-1,-1-1 1,1-1-1,0 0 1,-1 0-1,0 0 0,0-1 1,0 0-1,0 0 1,0-1-1,-1 0 1,0 0-1,0 0 0,0-1 1,-1 0-1,1 0 1,-2 0-1,1-1 1,5-10-1,-1 2-83,0 0 0,-2-1 0,0-1-1,0 1 1,-2-1 0,0 0 0,0 0 0,1-23 0,-12 81 2445,-21 72 0,16-76-1663,2 2 1,1-1-1,-5 76 0,13-100-452,-1-9-361,1 0-1,0 0 1,0-1-1,1 1 1,-1 0 0,1 0-1,2 5 1,-2-8-32,-1-1 1,1 0-1,0 0 0,0 0 1,0 0-1,-1 0 1,1 0-1,0 0 1,0 0-1,0 0 1,1-1-1,-1 1 1,0 0-1,0-1 1,0 1-1,1-1 1,-1 1-1,0-1 1,0 0-1,1 1 1,-1-1-1,0 0 1,1 0-1,-1 0 1,0 0-1,1 0 1,-1 0-1,0 0 0,1 0 1,1-1-1,18-4-4356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2.895"/>
    </inkml:context>
    <inkml:brush xml:id="br0">
      <inkml:brushProperty name="width" value="0.05" units="cm"/>
      <inkml:brushProperty name="height" value="0.05" units="cm"/>
      <inkml:brushProperty name="color" value="#004F8B"/>
    </inkml:brush>
  </inkml:definitions>
  <inkml:trace contextRef="#ctx0" brushRef="#br0">1 265 8580,'0'0'3522,"130"10"-1714,-80-5-927,2-1-577,-7-2-304,-10 0-240,-10-2-897,-10 0-1264,-9 0-512,-6-12-2097</inkml:trace>
  <inkml:trace contextRef="#ctx0" brushRef="#br0" timeOffset="1">251 1 5939,'0'0'2385,"-58"111"336,40-53-144,3 4-1184,5 1-1073,8-5-320,2-8-368,0-5-1441,27-13-1969,6-12-3457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4.981"/>
    </inkml:context>
    <inkml:brush xml:id="br0">
      <inkml:brushProperty name="width" value="0.05" units="cm"/>
      <inkml:brushProperty name="height" value="0.05" units="cm"/>
      <inkml:brushProperty name="color" value="#F6630D"/>
    </inkml:brush>
  </inkml:definitions>
  <inkml:trace contextRef="#ctx0" brushRef="#br0">33 0 7283,'0'0'2658,"-3"18"-1669,-10 67 2185,-3 136-1,16-4-1914,3-172-1076,-3-43-348,1 1 0,-1-1 0,0 1 1,1-1-1,0 0 0,0 1 0,-1-1 0,1 0 1,0 1-1,1-1 0,-1 0 0,0 0 0,1 0 1,-1 0-1,3 2 0,8-4-6470,-3-3 1990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3.302"/>
    </inkml:context>
    <inkml:brush xml:id="br0">
      <inkml:brushProperty name="width" value="0.05" units="cm"/>
      <inkml:brushProperty name="height" value="0.05" units="cm"/>
      <inkml:brushProperty name="color" value="#004F8B"/>
    </inkml:brush>
  </inkml:definitions>
  <inkml:trace contextRef="#ctx0" brushRef="#br0">220 138 9716,'0'0'5238,"0"-14"-4513,-1-49-645,0 60-108,-1 0 0,1 0 0,-1 0 0,1 1 0,-1-1 0,0 0 0,0 1 0,0-1 0,0 1 0,0-1 0,-1 1 0,1 0 0,-1 0 0,0 0 0,1 0 0,-1 1 0,0-1 0,0 1 0,0 0 0,0-1 0,0 1 0,-1 1 0,1-1 0,0 0 0,-4 1 0,1-2-106,-3 0 69,1 0-1,0 0 0,-1 1 0,1 0 0,-1 0 0,0 1 0,1 0 0,-16 3 0,21-2 89,0-1-1,0 1 0,1 0 1,-1 0-1,1 0 0,-1 1 1,1-1-1,-1 0 1,1 1-1,0 0 0,0-1 1,-1 1-1,1 0 0,1 0 1,-1 0-1,0 1 0,0-1 1,1 0-1,-1 1 0,1-1 1,0 1-1,0-1 0,0 1 1,0 0-1,0-1 0,1 1 1,-1 0-1,1 0 0,-1 4 1,1 0 26,-1 0 0,1-1 1,1 1-1,-1-1 0,1 1 0,0-1 1,0 1-1,1-1 0,0 1 0,0-1 0,1 0 1,0 0-1,0 0 0,4 7 0,-3-9-37,0 0 0,-1 0 0,1 0 1,1 0-1,-1-1 0,0 0 0,1 0 0,0 0 0,0 0 0,0-1 0,0 0 0,0 0 0,0 0 0,1 0 0,-1-1 0,0 0 0,11 1 0,-10-2-71,0 1 1,-1-1-1,1 0 1,0 0-1,0-1 0,0 0 1,-1 0-1,1 0 1,0-1-1,-1 1 1,1-1-1,-1-1 0,0 1 1,0-1-1,8-5 1,-6 2-119,-1 0 1,0-1-1,0 1 1,-1-1-1,1 0 1,-2 0-1,1-1 1,-1 1-1,0-1 1,2-8-1,6-20-348,9-17 776,-21 53-199,0-1 1,1 1-1,-1-1 1,0 1 0,1-1-1,-1 1 1,1-1-1,-1 1 1,1 0 0,-1-1-1,1 1 1,-1 0-1,1 0 1,-1-1 0,1 1-1,0 0 1,-1 0-1,1 0 1,-1-1 0,1 1-1,0 0 1,-1 0-1,1 0 1,-1 0 0,1 0-1,0 0 1,-1 1-1,1-1 1,-1 0 0,1 0-1,0 0 1,-1 0-1,1 1 1,-1-1 0,1 0-1,-1 1 1,1-1-1,-1 0 1,1 1 0,-1-1-1,1 1 1,-1-1-1,0 1 1,1-1 0,-1 0-1,0 1 1,1 0-1,23 31 194,-18-23 228,2 1-452,0-1 1,1 0-1,0 0 1,1-1-1,0-1 1,0 0-1,0 0 1,17 8-1,-18-11-673,0-1 0,0 1 0,0-2-1,0 1 1,0-1 0,0-1-1,11 1 1,4-1-3703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3.675"/>
    </inkml:context>
    <inkml:brush xml:id="br0">
      <inkml:brushProperty name="width" value="0.05" units="cm"/>
      <inkml:brushProperty name="height" value="0.05" units="cm"/>
      <inkml:brushProperty name="color" value="#004F8B"/>
    </inkml:brush>
  </inkml:definitions>
  <inkml:trace contextRef="#ctx0" brushRef="#br0">1 0 12086,'0'0'3969,"169"112"-3504,-65-69-465,4-6-1473,-11-11-3922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4.272"/>
    </inkml:context>
    <inkml:brush xml:id="br0">
      <inkml:brushProperty name="width" value="0.05" units="cm"/>
      <inkml:brushProperty name="height" value="0.05" units="cm"/>
      <inkml:brushProperty name="color" value="#004F8B"/>
    </inkml:brush>
  </inkml:definitions>
  <inkml:trace contextRef="#ctx0" brushRef="#br0">0 506 5939,'0'0'1328,"18"0"-1032,-9 0-315,15 0 129,-1 0 1,0-2-1,1 0 1,-1-2-1,36-9 0,-36 4-45,0-1-1,-1 0 1,0-2-1,-1 0 1,0-2-1,30-25 1,-39 28 42,0-1 0,-1 0-1,-1-1 1,0 0 0,-1-1 0,0 0 0,-1-1 0,0 1 0,-2-1 0,10-29 0,-1-11 619,14-91-1,-26 289 873,-11-11-942,2-60-907,3 1-1,8 84 1,3-113-3781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4.633"/>
    </inkml:context>
    <inkml:brush xml:id="br0">
      <inkml:brushProperty name="width" value="0.05" units="cm"/>
      <inkml:brushProperty name="height" value="0.05" units="cm"/>
      <inkml:brushProperty name="color" value="#004F8B"/>
    </inkml:brush>
  </inkml:definitions>
  <inkml:trace contextRef="#ctx0" brushRef="#br0">1 29 7507,'0'0'3840,"20"9"-2752,64 36-333,-75-39-742,0 1 0,0 0 0,-1 1 1,0 0-1,0 1 0,-1-1 0,0 1 0,0 1 0,-1-1 1,-1 1-1,0 0 0,0 1 0,6 19 0,-14-41-315,1 0 0,0 1 1,0-1-1,1 0 0,1 0 0,0 0 0,0 0 0,1 0 1,3-15-1,-3 21 356,0 0 0,0 0 0,1 0 1,0 0-1,-1 1 0,1-1 0,1 1 1,-1 0-1,1-1 0,0 1 0,0 0 1,0 0-1,0 1 0,1-1 0,-1 1 1,1 0-1,0-1 0,0 2 0,0-1 1,1 0-1,-1 1 0,0 0 0,1 0 1,0 0-1,-1 1 0,1-1 1,7 0-1,4 0-175,-1 1 1,1 0-1,29 4 1,14 10-3099,-15 5-1625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5.027"/>
    </inkml:context>
    <inkml:brush xml:id="br0">
      <inkml:brushProperty name="width" value="0.05" units="cm"/>
      <inkml:brushProperty name="height" value="0.05" units="cm"/>
      <inkml:brushProperty name="color" value="#004F8B"/>
    </inkml:brush>
  </inkml:definitions>
  <inkml:trace contextRef="#ctx0" brushRef="#br0">358 179 3810,'0'0'6283,"-10"-19"-5379,-31-58-189,37 71-663,-1 0 1,1 1-1,-1 0 0,0 0 0,-1 0 1,1 1-1,-1 0 0,0 0 0,0 0 1,0 1-1,-1 0 0,1 0 0,-1 0 1,0 1-1,1 0 0,-1 0 1,0 1-1,-9-1 0,-3-2 17,4 1-14,-1 0 1,0 1 0,0 1-1,0 0 1,-31 4-1,46-3-45,-1 0-1,0 1 1,1-1-1,-1 1 1,0 0-1,1-1 1,-1 1-1,0 0 1,1 0-1,-1 0 1,1 0-1,0 0 1,-1 0-1,1 1 0,0-1 1,0 0-1,0 1 1,0-1-1,0 0 1,0 1-1,-2 3 1,2-1 34,-1 1-1,1 0 1,-1 0 0,1-1 0,1 1-1,-1 0 1,1 0 0,0 6 0,0-4-2,0 0 1,1 0 0,0 0 0,0 0-1,1 0 1,-1 0 0,2-1 0,-1 1-1,1-1 1,0 1 0,7 10 0,-2-10-58,1 1 1,0-1 0,0-1 0,1 1 0,-1-2 0,1 1 0,1-1 0,-1-1 0,1 0-1,0 0 1,0-1 0,0-1 0,0 0 0,1 0 0,-1-1 0,0-1 0,1 1 0,-1-2 0,0 0-1,21-4 1,-27 4-49,-1-1 0,1 0 0,0 0 0,-1 0 0,1 0-1,-1-1 1,0 0 0,0 1 0,0-2 0,0 1 0,0 0 0,-1-1-1,0 0 1,1 1 0,-1-1 0,-1-1 0,1 1 0,0 0-1,-1-1 1,0 1 0,0-1 0,-1 0 0,3-8 0,0-8-93,0 0 1,-2 0 0,0 0-1,-2-24 1,0 41 193,0 3 557,0 26-3,-2 19-307,0-29-260,1-1 0,1 0 1,0 0-1,4 23 0,-3-34-217,0 1 0,0-1 0,0 1 0,0-1 0,1 1 0,0-1 0,-1 0-1,1 0 1,0 0 0,0 0 0,1 0 0,-1 0 0,1-1 0,-1 1 0,1-1 0,0 0 0,0 1 0,0-1-1,0-1 1,0 1 0,0 0 0,6 1 0,17 3-2801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5.685"/>
    </inkml:context>
    <inkml:brush xml:id="br0">
      <inkml:brushProperty name="width" value="0.05" units="cm"/>
      <inkml:brushProperty name="height" value="0.05" units="cm"/>
      <inkml:brushProperty name="color" value="#004F8B"/>
    </inkml:brush>
  </inkml:definitions>
  <inkml:trace contextRef="#ctx0" brushRef="#br0">10 1 8404,'0'0'2022,"-2"18"-779,0 6-802,-1 3-55,1 0-1,2 0 1,3 30 0,-3-50-381,1 0 0,0 0 0,1 1 1,-1-1-1,1 0 0,1 0 1,0 0-1,0-1 0,0 1 0,0-1 1,1 0-1,0 0 0,1 0 1,-1 0-1,1 0 0,0-1 0,11 8 1,-15-11-66,1-1 0,-1 0 0,1 0 1,-1-1-1,1 1 0,-1 0 0,1 0 1,0-1-1,-1 1 0,1-1 0,0 1 1,-1-1-1,1 0 0,0 0 0,-1 0 1,1 0-1,0 0 0,0 0 0,-1 0 0,1 0 1,0-1-1,-1 1 0,3-2 0,-2 1-35,1-1 0,-1 1 0,0-1 0,0 0-1,0 0 1,-1 0 0,1 0 0,0 0 0,-1 0 0,1 0-1,-1-1 1,0 1 0,2-4 0,2-8-317,-1 1 0,0-1 0,-1 0 0,1-19 0,5-72 1354,-9 104-847,1 0-1,-1 1 1,1-1-1,-1 0 1,0 0-1,1 1 1,0-1-1,-1 0 1,1 1-1,-1-1 1,1 1-1,0-1 0,-1 0 1,1 1-1,0 0 1,-1-1-1,1 1 1,0-1-1,0 1 1,0 0-1,-1 0 1,1-1-1,0 1 1,0 0-1,0 0 1,0 0-1,0 0 1,-1 0-1,1 0 1,0 0-1,0 0 1,0 0-1,0 0 1,0 1-1,-1-1 1,1 0-1,0 1 1,0-1-1,0 0 1,0 1-1,40 18-500,-37-17 724,12 7-275,1-2 0,-1 0 0,1 0 0,1-2 0,-1 0 0,1-1 1,-1-1-1,1-1 0,0 0 0,0-1 0,0-1 0,32-4 0,-48 3-57,0 0 0,0-1 0,0 1 0,0 0-1,0-1 1,0 1 0,0-1 0,0 0 0,0 0 0,-1 1-1,1-1 1,-1 0 0,1 0 0,-1-1 0,0 1 0,0 0-1,0 0 1,0-1 0,0 1 0,0 0 0,-1-1 0,1 1-1,-1-1 1,0 1 0,0-4 0,1 4 0,-1 1 0,0-1 1,1 0-1,-1 0 0,0 1 1,0-1-1,-1 0 0,1 1 0,0-1 1,0 0-1,-1 0 0,1 1 1,-1-1-1,0 1 0,1-1 1,-1 0-1,0 1 0,0-1 0,0 1 1,0 0-1,0-1 0,0 1 1,0 0-1,-1 0 0,1 0 0,0-1 1,-1 1-1,1 1 0,-1-1 1,1 0-1,-1 0 0,1 0 1,-1 1-1,0-1 0,-2 0 0,2 1 35,0 0-1,0 0 1,0 0-1,1 1 1,-1-1-1,0 0 1,0 1-1,1-1 1,-1 1-1,0 0 1,0-1-1,1 1 1,-1 0-1,1 0 1,-1 0-1,1 0 1,-1 0-1,1 1 1,0-1-1,0 0 1,-1 1-1,1-1 1,0 1-1,-1 1 1,-1 2 33,1 0 1,0 0-1,0 1 1,0-1-1,1 0 1,0 1-1,0-1 1,-1 9-1,2-6-21,-1 0-1,1 0 1,0 0 0,1-1-1,0 1 1,0 0 0,1-1-1,0 1 1,0-1 0,1 1-1,0-1 1,6 12 0,-4-13-58,1-1 0,-1 0 0,1 0 0,0-1 0,1 0-1,-1 0 1,1 0 0,-1 0 0,1-1 0,11 3 0,-15-5 22,0 0 0,0 0-1,0 0 1,0 0 0,1-1-1,-1 0 1,0 1 0,0-1-1,1 0 1,-1-1 0,0 1-1,0-1 1,0 1 0,0-1-1,1 0 1,-1 0 0,0 0-1,0 0 1,-1-1 0,1 1-1,0-1 1,0 0 0,-1 0-1,1 0 1,-1 0 0,4-4-1,2-7 157,0 0 0,-1-1 0,-1 1 0,0-1 0,7-27 0,-10 30-101,0 1-1,0-1 0,1 1 1,0 0-1,0 0 0,2 0 0,-1 1 1,1-1-1,0 1 0,1 1 0,0-1 1,10-8-1,-12 14-357,0 1 1,0 0 0,0-1-1,1 2 1,-1-1-1,1 1 1,0-1-1,-1 1 1,1 1-1,0-1 1,0 1-1,-1 0 1,1 1-1,6 0 1,-10-1 106,33 3-3891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6.060"/>
    </inkml:context>
    <inkml:brush xml:id="br0">
      <inkml:brushProperty name="width" value="0.05" units="cm"/>
      <inkml:brushProperty name="height" value="0.05" units="cm"/>
      <inkml:brushProperty name="color" value="#004F8B"/>
    </inkml:brush>
  </inkml:definitions>
  <inkml:trace contextRef="#ctx0" brushRef="#br0">240 174 9332,'0'0'2441,"0"-16"-869,-1-53-33,1 65-1474,-1 0 0,1 0-1,-1 1 1,0-1 0,0 0 0,0 1-1,0-1 1,-1 1 0,1-1 0,-1 1-1,0-1 1,0 1 0,-1 0 0,1 0-1,0 0 1,-1 0 0,0 1-1,0-1 1,0 1 0,0 0 0,0-1-1,0 1 1,0 0 0,-1 1 0,1-1-1,-1 1 1,1-1 0,-1 1 0,-7-1-1,5 1-81,0 0-1,0 0 1,0 0-1,0 1 1,-1 0-1,1 0 0,0 0 1,0 1-1,0 0 1,-1 0-1,1 1 0,0 0 1,1 0-1,-1 0 1,0 1-1,-5 3 1,6-2 6,0 0 1,1 1-1,-1-1 1,1 1-1,0 0 1,1 0 0,-1 1-1,1-1 1,0 1-1,0 0 1,1 0-1,0 0 1,0 0 0,0 0-1,1 0 1,-1 0-1,2 1 1,-1-1 0,1 0-1,0 1 1,0-1-1,1 0 1,-1 1-1,3 7 1,1 2 33,0 0 0,0-1 0,2 1 0,0-1 0,0 0 0,2-1 0,0 0 0,12 17 0,45 55 183,-64-86-207,-1 0 0,0 0 0,0 1 0,0-1 0,0 0 0,0 0 0,0 0 0,0 0 0,1 0 0,-1 0 0,0 1 0,0-1 0,0 0 0,0 0 0,0 0 0,0 0 0,0 0 0,0 1 0,0-1 0,0 0 0,0 0 0,0 0 0,0 0 0,0 0 0,0 1 0,0-1 0,0 0 0,0 0 0,0 0 0,0 0 0,0 1 0,0-1 0,0 0 1,0 0-1,0 0 0,0 0 0,0 0 0,-1 1 0,1-1 0,0 0 0,0 0 0,0 0 0,0 0 0,0 0 0,0 0 0,0 0 0,-1 0 0,1 1 0,0-1 0,0 0 0,0 0 0,0 0 0,0 0 0,-1 0 0,1 0 0,0 0 0,0 0 0,0 0 0,-16-2-7,-15-10 23,24 9-21,1-1 1,-1-1-1,1 1 0,0-1 1,0 0-1,0-1 1,-6-8-1,10 12-174,0 0 0,1 0 1,-1-1-1,1 1 0,0-1 0,0 1 0,0-1 1,0 0-1,0 1 0,1-1 0,-1 0 0,1 0 1,-1 0-1,1 1 0,0-1 0,0 0 1,1 0-1,-1 1 0,0-1 0,1 0 0,0 0 1,-1 1-1,1-1 0,0 0 0,2-2 0,21-24-4590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6.392"/>
    </inkml:context>
    <inkml:brush xml:id="br0">
      <inkml:brushProperty name="width" value="0.05" units="cm"/>
      <inkml:brushProperty name="height" value="0.05" units="cm"/>
      <inkml:brushProperty name="color" value="#004F8B"/>
    </inkml:brush>
  </inkml:definitions>
  <inkml:trace contextRef="#ctx0" brushRef="#br0">1 647 5587,'0'0'3228,"19"-5"-2177,-14 4-1086,147-50 1635,-135 45-1452,-1-2 1,0 0 0,0 0-1,-1-2 1,0 0 0,0-1-1,-2 0 1,16-16 0,-16 11-47,-2 0 1,0-1 0,0-1 0,-2 0 0,0 0 0,-1-1 0,-1 0 0,-1 0 0,-1-1 0,5-30 0,-2-16 758,-1-124 0,-7 190-846,0 0 0,0-1 0,-1 1 0,1 0 0,0-1 0,0 1 0,0 0 0,0 0 0,-1-1 0,1 1 0,0 0 0,0 0 0,-1 0 0,1-1 0,0 1 0,0 0 0,-1 0 0,1 0 0,0 0 0,-1-1 0,1 1 1,0 0-1,0 0 0,-1 0 0,1 0 0,0 0 0,-1 0 0,1 0 0,0 0 0,-1 0 0,1 0 0,0 0 0,-1 0 0,1 0 0,0 0 0,-1 0 0,1 1 0,0-1 0,0 0 0,-1 0 0,1 0 0,0 0 0,-1 1 0,1-1 0,0 0 0,-1 0 0,-17 11 10,-3 11 149,1 1 0,1 1-1,1 0 1,1 2 0,1 0-1,1 1 1,2 0 0,-20 57 0,28-68-135,1 0 1,0 0 0,1 0 0,1 1 0,1-1-1,0 22 1,1-31-215,0 0 0,1 0 0,0 0 0,1-1 0,-1 1 0,1 0-1,0-1 1,1 1 0,0-1 0,0 0 0,0 0 0,1 0 0,0 0 0,0-1 0,0 1-1,0-1 1,8 6 0,38 21-2957,8-7-744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6.735"/>
    </inkml:context>
    <inkml:brush xml:id="br0">
      <inkml:brushProperty name="width" value="0.05" units="cm"/>
      <inkml:brushProperty name="height" value="0.05" units="cm"/>
      <inkml:brushProperty name="color" value="#004F8B"/>
    </inkml:brush>
  </inkml:definitions>
  <inkml:trace contextRef="#ctx0" brushRef="#br0">252 142 8388,'0'0'3924,"-6"-19"-2222,-20-57-472,25 73-1182,-1 1 0,0-1 0,1 0-1,-1 0 1,0 1 0,0-1 0,0 1-1,-1 0 1,1 0 0,-1-1-1,1 1 1,-1 1 0,0-1 0,1 0-1,-1 1 1,0-1 0,0 1 0,0 0-1,-4-1 1,-2 1 28,1-1 0,-1 1 0,0 1 0,-16 0 0,11 1-18,10-1-56,0 0 1,0 0-1,1 0 0,-1 1 1,0-1-1,1 1 0,-1 0 1,0 0-1,1 0 0,0 1 1,-1-1-1,1 1 0,0 0 1,-1 0-1,1 0 0,0 0 1,0 1-1,1-1 0,-1 1 1,1 0-1,-5 5 0,4-3-6,1 0-1,-1 0 0,1 1 0,1-1 0,-1 1 0,1-1 1,-1 1-1,2 0 0,-1 0 0,1-1 0,-1 1 1,2 0-1,0 9 0,0-12-17,-1 0 1,1 0-1,-1-1 1,1 1-1,0 0 1,0-1-1,0 1 1,1-1-1,-1 1 1,1-1-1,-1 0 1,1 1-1,0-1 1,0 0-1,0 0 1,0 0-1,0-1 1,0 1-1,3 1 1,0 0-46,1 0-1,-1 0 1,1-1 0,0 0 0,0 0 0,0-1 0,0 0-1,10 1 1,-6-1-189,-1 0-1,0-1 1,1-1-1,-1 0 0,0 0 1,1 0-1,-1-1 0,0-1 1,0 0-1,0 0 1,15-8-1,-15 5 200,-1-1 1,1 0-1,-1 0 1,0-1-1,-1 0 0,0-1 1,0 0-1,-1 0 1,0 0-1,0 0 0,-1-1 1,0 0-1,5-18 1,-10 28 139,0-1 1,0 1 0,0 0 0,0-1-1,0 1 1,0-1 0,0 1 0,0 0-1,0-1 1,0 1 0,0-1 0,0 1-1,0 0 1,1-1 0,-1 1 0,0 0-1,0-1 1,0 1 0,1 0 0,-1-1-1,0 1 1,0 0 0,1-1 0,-1 1-1,0 0 1,1 0 0,-1-1 0,0 1-1,1 0 1,-1 0 0,0 0 0,1 0-1,-1-1 1,0 1 0,1 0 0,-1 0-1,1 0 1,-1 0 0,0 0 0,1 0-1,-1 0 1,1 0 0,-1 0-1,0 0 1,1 0 0,-1 0 0,1 1-1,-1-1 1,0 0 0,1 0 0,-1 0-1,0 0 1,1 1 0,-1-1 0,16 24 91,-3-2-159,-5-15-464,-1-1 1,1 0-1,0-1 1,0 0-1,1 0 1,0-1-1,-1 0 1,2-1-1,-1 1 1,15 2-1,20-1-4354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7.918"/>
    </inkml:context>
    <inkml:brush xml:id="br0">
      <inkml:brushProperty name="width" value="0.05" units="cm"/>
      <inkml:brushProperty name="height" value="0.05" units="cm"/>
      <inkml:brushProperty name="color" value="#004F8B"/>
    </inkml:brush>
  </inkml:definitions>
  <inkml:trace contextRef="#ctx0" brushRef="#br0">42 140 6051,'0'0'3177,"-5"17"-2142,3-11-1062,-6 22 732,0 1-1,2-1 1,1 1-1,-2 36 0,7-64-853,4-19-665,107-260 222,-110 277 632,9-21 539,-10 22-544,0 0 1,0 1 0,0-1-1,0 0 1,0 0 0,0 0-1,0 1 1,0-1 0,1 0-1,-1 0 1,0 0 0,0 1-1,0-1 1,0 0 0,0 0-1,1 0 1,-1 0 0,0 0-1,0 0 1,0 0 0,1 1-1,-1-1 1,0 0 0,0 0-1,0 0 1,1 0 0,-1 0-1,0 0 1,0 0 0,1 0-1,-1 0 1,0 0 0,0 0-1,0 0 1,1 0 0,-1 0-1,0 0 1,0 0 0,0 0-1,1-1 1,-1 1 0,0 0-1,0 0 1,0 0 0,1 0-1,-1 0 1,0 0 0,0-1-1,1 21-16,1-1-1,1 0 1,0 0 0,2 0-1,0 0 1,1 0-1,11 24 1,-14-37-37,1 1 0,0-1 0,0 0 0,0 1 0,1-2 0,0 1 0,0-1-1,1 1 1,-1-1 0,1-1 0,0 1 0,0-1 0,1 0 0,-1-1 0,1 1 0,0-1 0,0-1 0,0 1 0,0-1 0,1 0 0,-1-1 0,12 1 0,-7 0-21,0-2 0,0 0 1,-1 0-1,1-1 0,0-1 1,0 1-1,-1-2 1,14-4-1,-18 4-2,-1 0 0,0 0 0,-1 0 0,1-1 0,-1 0 0,1 0-1,-1 0 1,0-1 0,0 1 0,-1-1 0,0-1 0,0 1 0,0 0 0,0-1 0,-1 0 0,3-7 0,2-6 206,-1 0 0,-1 0 0,0 0 0,-2-1 0,0 0 0,-1 0 1,-2 0-1,0-27 0,-1 46-159,0 1 0,-1 0 0,1 0 0,0 0 0,-1 0 0,1-1 0,0 1 1,-1 0-1,1 0 0,0 0 0,-1 0 0,1 0 0,0 0 0,-1 0 0,1 0 0,-1 0 0,1 0 1,0 0-1,-1 0 0,1 0 0,0 0 0,-1 1 0,1-1 0,0 0 0,-1 0 0,1 0 1,0 0-1,-1 1 0,1-1 0,0 0 0,0 0 0,-1 1 0,1-1 0,0 0 0,0 1 0,-1-1 1,1 0-1,0 1 0,0-1 0,-15 13 70,10-6-113,1 1-1,0 0 1,0 0 0,1 0-1,0 0 1,0 0 0,1 1-1,0 0 1,1-1 0,0 1-1,0 0 1,0-1 0,1 1-1,1 0 1,0 0 0,0-1 0,0 1-1,5 12 1,-4-15 3,0 0 0,1 0 0,0 0-1,0-1 1,0 1 0,1-1 0,0 0 0,0 0 0,0 0 0,1-1 0,-1 1 0,1-1-1,0 0 1,0 0 0,1-1 0,-1 0 0,1 0 0,0 0 0,0 0 0,0-1 0,0 0-1,0 0 1,0-1 0,0 0 0,1 0 0,6 0 0,1 1-164,1-2 1,0 1-1,0-2 0,0 0 1,28-6-1,-38 6 179,0-1 0,0 0 0,0 0 0,-1 0 0,1-1-1,-1 0 1,1 1 0,-1-2 0,0 1 0,0 0 0,0-1 0,-1 0-1,1 0 1,-1 0 0,0 0 0,0 0 0,0-1 0,-1 1 0,0-1 0,3-7-1,-1-3 295,0 0 1,-1 0-1,-1 0 0,0 0 0,-1 0 0,-1-23 1188,0 67-1484,0-9 34,-1-5 2,1 1-1,0 0 0,2-1 0,0 1 1,7 26-1,-8-38-52,0-1-1,1 1 1,0 0-1,0-1 1,0 1-1,0-1 1,1 1 0,0-1-1,-1 0 1,1 0-1,0 0 1,0-1-1,0 1 1,1-1 0,-1 0-1,1 1 1,-1-1-1,1-1 1,0 1-1,0-1 1,0 1 0,0-1-1,0 0 1,0 0-1,0-1 1,0 1-1,5-1 1,-1 0-74,0 0-1,-1 0 0,1-1 1,-1 1-1,1-2 1,-1 1-1,1-1 1,-1 0-1,0-1 1,0 0-1,0 0 1,0 0-1,0-1 1,-1 0-1,12-9 1,-10 5-25,0 0 1,0-1 0,0 1-1,-1-2 1,-1 1-1,0-1 1,0 0 0,0 0-1,7-21 1,7-43 1989,-17 56 1064,-14 53-1967,8-24-945,0-1 0,0 1 0,1 1 0,1-1 0,0 0 0,0 16 0,2-25-82,-1 1-1,0 0 1,1-1-1,-1 1 1,1-1 0,0 1-1,0-1 1,0 1 0,0-1-1,0 0 1,1 1-1,-1-1 1,1 0 0,-1 0-1,1 0 1,0 0 0,0 0-1,0 0 1,0-1-1,0 1 1,0-1 0,0 1-1,1-1 1,-1 0-1,1 0 1,-1 0 0,0 0-1,1 0 1,0-1 0,-1 1-1,1-1 1,5 1-1,2 0-116,0-1 0,0 0 0,0-1 0,0 0 0,1 0 0,-1-1-1,-1 0 1,1-1 0,0 0 0,-1-1 0,17-8 0,-12 4 772,1-1 1,-2 0-1,23-20 961,-37 41-1469,2 1 0,-1 0 0,5 19 0,-4-28-282,0-1 1,0 1 0,1-1-1,-1 1 1,1-1-1,0 1 1,0-1 0,0 0-1,0 0 1,0 0 0,1 0-1,0 0 1,-1 0-1,1-1 1,0 0 0,4 3-1,19 8-3397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5.578"/>
    </inkml:context>
    <inkml:brush xml:id="br0">
      <inkml:brushProperty name="width" value="0.05" units="cm"/>
      <inkml:brushProperty name="height" value="0.05" units="cm"/>
      <inkml:brushProperty name="color" value="#F6630D"/>
    </inkml:brush>
  </inkml:definitions>
  <inkml:trace contextRef="#ctx0" brushRef="#br0">384 226 4402,'0'0'6683,"1"-16"-5592,2-55-907,-3 66-167,-1 1-1,1-1 0,-1 1 1,0-1-1,0 1 0,0-1 0,0 1 1,-1 0-1,0 0 0,0 0 1,0 0-1,0 0 0,-1 0 1,1 0-1,-1 1 0,0-1 1,0 1-1,-1 0 0,1 0 1,-1 0-1,1 0 0,-6-2 0,-2-2 10,-1 1-1,0 0 1,0 1 0,-1 1-1,-19-5 1,20 6-13,0 0 0,0 1 0,-1 1 0,1 0 0,0 0 0,-1 1 0,1 1 0,0 0 0,-13 3 0,19-2 25,1-1 0,0 1 0,-1 0 0,1 1 0,0-1 0,0 1 0,0 0 0,0 0 1,1 1-1,0-1 0,-1 1 0,1 0 0,0 0 0,1 0 0,-1 1 0,1-1 0,0 1 1,0 0-1,0 0 0,1 0 0,-4 9 0,4-7 38,-1 1-1,1-1 1,0 1-1,1 0 1,0-1-1,0 1 1,1 0-1,0 0 1,0 0-1,1 0 1,0 0-1,0-1 1,1 1-1,0 0 1,0-1-1,1 1 1,0-1-1,4 8 1,-4-10-48,1 1 1,0-1-1,1 0 1,-1 0-1,1 0 1,0-1-1,0 0 1,0 1-1,0-2 1,1 1 0,0-1-1,0 0 1,0 0-1,0 0 1,0-1-1,0 0 1,1 0-1,-1-1 1,1 0-1,-1 0 1,13 0-1,-11-1-161,0 0-1,0-1 1,1 0-1,-1 0 1,0-1-1,0 0 1,0-1-1,0 0 1,0 0-1,-1 0 1,1-1-1,-1 0 1,0-1-1,0 1 1,-1-2-1,1 1 1,-1 0-1,0-1 1,-1 0-1,1-1 1,-1 1-1,-1-1 1,1 0-1,-1 0 1,0-1-1,4-11 1,-4 7-45,0 0 0,-1-1-1,0 1 1,-1-1 0,-1 1 0,0-1 0,-1-25-1,-1 24 1341,1 45 946,-1-24-1870,0 1-1,1-1 1,1 0-1,-1 1 1,1-1-1,3 12 1,-2-15-233,-1-1 1,1 1 0,0-1 0,0 1-1,0-1 1,1 0 0,-1 0 0,1-1-1,0 1 1,0 0 0,0-1 0,0 1-1,0-1 1,0 0 0,1 0 0,5 2-1,2 1-288,0-1-1,1 0 0,0 0 1,0-1-1,0-1 0,23 3 1,37-6-5554,-33-3-659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28.661"/>
    </inkml:context>
    <inkml:brush xml:id="br0">
      <inkml:brushProperty name="width" value="0.05" units="cm"/>
      <inkml:brushProperty name="height" value="0.05" units="cm"/>
      <inkml:brushProperty name="color" value="#004F8B"/>
    </inkml:brush>
  </inkml:definitions>
  <inkml:trace contextRef="#ctx0" brushRef="#br0">130 140 6403,'7'-17'1019,"1"-6"-462,13-32 628,0 10 3212,-20 82-2241,-14 13-2079,-3 0 0,-1-2 0,-3 0 0,-35 64 0,32-67-177,-21 38-2757,48-89 2527,0 0 0,0 0 0,1 0 1,0 0-1,0 1 0,0 0 1,1 0-1,-1 1 0,1-1 0,0 1 1,0 0-1,12-5 0,-8 4 292,0 1-1,0 0 1,1 0 0,-1 1 0,1 0-1,0 1 1,0 0 0,11 0-1,-20 2 137,1 0 0,-1 0 0,0 1 0,0-1 0,0 0 0,1 1 0,-1 0 0,0-1 0,0 1 0,0 0 0,0 0 0,0 0 0,0 0 0,0 1 0,0-1 0,-1 0 0,1 1 0,0-1 0,-1 1 0,1 0 0,-1 0 0,2 3 0,0-1 104,-1 1 1,0 0-1,0 0 1,-1 0-1,1 0 1,-1 0-1,-1 0 0,1 0 1,0 10-1,-1-6-25,0 0 0,-1 0-1,0 0 1,-1 0-1,0 0 1,0-1 0,0 1-1,-1 0 1,-1-1 0,1 0-1,-10 15 1,8-18-203,1-1 1,-1 0-1,0 0 0,0 0 1,-1 0-1,1-1 1,-1 0-1,1 0 1,-1 0-1,0-1 0,0 0 1,0 0-1,0-1 1,-1 1-1,1-1 0,-9 0 1,12-1-23,1 0-1,-1 0 1,0 0 0,0 0-1,0 0 1,1-1 0,-1 0 0,0 1-1,0-1 1,1 0 0,-1 0-1,1 0 1,-1-1 0,1 1-1,-1 0 1,1-1 0,0 0-1,-1 0 1,1 0 0,0 0 0,0 0-1,1 0 1,-1 0 0,0 0-1,1-1 1,-1 1 0,1-1-1,0 1 1,0-1 0,0 1 0,0-1-1,0 0 1,1 0 0,-1 1-1,1-1 1,-1 0 0,1-5-1,0 4 12,0 0 0,1 0 0,-1 0 0,1 0 0,-1 0 0,1 0 0,1 0-1,-1 0 1,0 0 0,1 1 0,0-1 0,0 0 0,0 1 0,0-1-1,1 1 1,-1 0 0,5-4 0,-1 1 31,0 1-1,1 0 1,0 0 0,0 1-1,0-1 1,1 2-1,-1-1 1,11-3 0,-2 2 192,0 1 1,0 0 0,0 2 0,0-1-1,0 2 1,0 0 0,1 1 0,26 3 0,-38-1-92,0 0 0,1 0 0,-1 0 1,0 0-1,-1 1 0,1 0 0,0 0 1,-1 0-1,1 1 0,-1-1 0,0 1 1,0 0-1,-1 0 0,1 0 0,-1 1 1,5 7-1,5 11 271,0 1-1,11 28 1,-9-18-161,-12-58 33,-2 3-380,1 1 1,1 0-1,0 0 1,7-19-1,-5 30 173,1-1 0,0 1 1,0 1-1,0-1 0,1 1 0,0 0 0,1 1 0,0-1 0,0 2 0,1-1 0,-1 1 0,2 0 0,-1 1 0,0 0 0,1 1 1,0 0-1,19-6 0,4 3-78,-1 1 1,1 1 0,0 2 0,49 2-1,-82-9-7748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2.072"/>
    </inkml:context>
    <inkml:brush xml:id="br0">
      <inkml:brushProperty name="width" value="0.05" units="cm"/>
      <inkml:brushProperty name="height" value="0.05" units="cm"/>
      <inkml:brushProperty name="color" value="#004F8B"/>
    </inkml:brush>
  </inkml:definitions>
  <inkml:trace contextRef="#ctx0" brushRef="#br0">226 27 2961,'0'0'5800,"-6"-4"-5154,-1 1-417,0-1-1,0 1 1,-1 1 0,1-1-1,-1 1 1,1 1 0,-1-1 0,0 1-1,0 0 1,0 1 0,1 0-1,-1 0 1,0 1 0,-14 3-1,17-3-149,0 0-1,0 0 1,1 1-1,-1 0 0,1 0 1,0 0-1,-1 0 0,1 1 1,0 0-1,1 0 1,-1 0-1,0 0 0,1 0 1,-1 1-1,1-1 0,0 1 1,0 0-1,1 0 1,-1 0-1,1 1 0,0-1 1,0 1-1,0-1 0,1 1 1,0-1-1,-2 10 1,2-7-34,1-1 0,0 1 1,0 0-1,0 0 0,1 0 1,0 0-1,1 0 0,-1-1 1,1 1-1,1-1 1,-1 1-1,1-1 0,0 0 1,0 0-1,1 0 0,0 0 1,0-1-1,0 1 1,1-1-1,0 0 0,0-1 1,0 1-1,0-1 0,1 0 1,0 0-1,-1 0 1,12 4-1,2 1 9,0-1 0,1 0 0,0-2 1,0 0-1,0-2 0,1 0 0,0-1 0,23 0 1,-17-2-72,-1-1 0,1-1 0,-1-1-1,1-2 1,-1-1 0,40-12 0,-59 15-12,0 0 0,0-1 0,-1 0 0,1-1-1,-1 1 1,1-1 0,-1 0 0,0-1 0,-1 0-1,1 0 1,-1 0 0,0 0 0,0-1 0,-1 0 0,1 0-1,-1 0 1,-1 0 0,1-1 0,-1 1 0,0-1-1,0 0 1,-1 0 0,0 0 0,-1-1 0,1 1-1,-1 0 1,-1 0 0,1-9 0,-1 12 30,-1 1 1,0-1-1,0 1 1,0-1-1,0 1 1,0-1 0,0 1-1,-1 0 1,0-1-1,0 1 1,0 0-1,0 0 1,0 1-1,0-1 1,-1 0-1,1 1 1,-1-1-1,0 1 1,0 0-1,0 0 1,0 0-1,0 0 1,0 0-1,-1 1 1,1 0-1,-1-1 1,1 1-1,-1 1 1,1-1-1,-1 0 1,-4 1-1,2-2 11,-1 1 0,1 1 0,0-1 0,0 1 0,-1 0-1,1 1 1,0-1 0,-1 1 0,1 1 0,0-1 0,0 1-1,0 0 1,0 0 0,0 1 0,0-1 0,1 2 0,-7 3-1,8-2 13,0-1-1,0 1 1,0-1-1,1 1 1,0 0-1,0 0 1,0 1 0,0-1-1,1 1 1,-3 9-1,4-12 0,1 0 1,-1 0-1,1 0 0,-1 0 1,1 0-1,0 0 1,0 0-1,0 0 0,1 0 1,-1 0-1,1 0 0,-1 0 1,1 0-1,0 0 0,0 0 1,1-1-1,-1 1 0,1 0 1,-1-1-1,1 1 0,0-1 1,0 1-1,2 1 0,6 4 8,0 0-1,1-1 0,0 0 0,0-1 0,0-1 0,1 1 0,0-2 0,20 6 1,104 17-2638,-122-25 1792,25 4-3561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2.983"/>
    </inkml:context>
    <inkml:brush xml:id="br0">
      <inkml:brushProperty name="width" value="0.05" units="cm"/>
      <inkml:brushProperty name="height" value="0.05" units="cm"/>
      <inkml:brushProperty name="color" value="#004F8B"/>
    </inkml:brush>
  </inkml:definitions>
  <inkml:trace contextRef="#ctx0" brushRef="#br0">0 525 3954,'0'0'3060,"20"6"-1473,-3 0-1165,-2-1-130,0 0 0,0-1 1,1 0-1,-1-1 0,1-1 1,24 0-1,-14-2-88,0-1-1,0-1 1,0-1 0,0-1 0,31-10-1,-43 9-168,0-1 0,0 0 0,0-1 0,-1 0 0,0-1 0,-1-1 0,0 0-1,0 0 1,-1-1 0,17-19 0,-19 17-127,0 0-1,-1 0 0,-1-1 1,1 0-1,-2 0 0,0-1 1,-1 0-1,0 0 1,-1 0-1,4-24 0,-4 6-178,-2 1-1,-1-1 1,-5-60-1,4 87 319,0-1 0,-1 1 0,0 0 0,0-1 0,0 1 0,-1 0 0,1 0 0,-1 0 0,0 0 0,-1 0 0,1 0 0,-7-7 0,9 12-35,0 0-1,0-1 1,0 1 0,0 0-1,-1 0 1,1 0-1,0 0 1,0 0 0,-1-1-1,1 1 1,0 0 0,0 0-1,0 0 1,-1 0-1,1 0 1,0 0 0,0 0-1,-1 0 1,1 0-1,0 0 1,0 0 0,-1 0-1,1 0 1,0 0 0,0 0-1,-1 0 1,1 0-1,0 0 1,0 0 0,-1 1-1,1-1 1,0 0-1,0 0 1,0 0 0,-1 0-1,1 0 1,0 1 0,0-1-1,0 0 1,0 0-1,-1 0 1,1 1 0,0-1-1,0 0 1,0 0-1,0 0 1,0 1 0,0-1-1,0 0 1,0 0 0,0 1-1,0-1 1,0 0-1,-1 0 1,1 1 0,1-1-1,-1 0 1,0 0-1,0 1 1,0-1 0,0 0-1,0 0 1,0 1 0,0-1-1,-10 57 401,3 0 1,2 0-1,4 91 0,2-92-311,0-29-1029,2 0-1,11 52 1,-7-43-88,-5-20-1292,-2-10-563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3.315"/>
    </inkml:context>
    <inkml:brush xml:id="br0">
      <inkml:brushProperty name="width" value="0.05" units="cm"/>
      <inkml:brushProperty name="height" value="0.05" units="cm"/>
      <inkml:brushProperty name="color" value="#004F8B"/>
    </inkml:brush>
  </inkml:definitions>
  <inkml:trace contextRef="#ctx0" brushRef="#br0">1 85 6723,'0'0'1211,"19"8"-293,62 26 5,-74-30-906,-1 0 0,0 0-1,0 0 1,0 1 0,-1 0-1,0 0 1,0 0 0,0 0 0,0 1-1,-1 0 1,0 0 0,0 0-1,-1 1 1,1-1 0,-1 1-1,-1 0 1,1 0 0,2 14 0,-6-32-63,0 0 1,1 0-1,0 0 0,1 1 1,0-1-1,1 0 1,0 0-1,0 1 1,2-1-1,-1 1 0,1 0 1,6-11-1,-7 14 154,1 1 0,-1 0-1,1 0 1,1 0 0,-1 0-1,1 1 1,0 0 0,0 0-1,0 0 1,1 0-1,0 1 1,0 0 0,0 0-1,0 1 1,1 0 0,-1 0-1,1 0 1,0 1 0,0 0-1,0 0 1,0 0-1,12 0 1,-4 1-401,1 1 1,0 0-1,-1 1 0,1 1 1,-1 0-1,17 6 0,12 7-3231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4.453"/>
    </inkml:context>
    <inkml:brush xml:id="br0">
      <inkml:brushProperty name="width" value="0.05" units="cm"/>
      <inkml:brushProperty name="height" value="0.05" units="cm"/>
      <inkml:brushProperty name="color" value="#004F8B"/>
    </inkml:brush>
  </inkml:definitions>
  <inkml:trace contextRef="#ctx0" brushRef="#br0">382 150 6835,'0'0'7785,"-9"-16"-7254,-31-50-419,37 61-107,-1 1 0,0-1 0,0 1 0,0 0 0,-1 0 0,0 0 0,1 1 0,-1-1 0,0 1 1,-1 0-1,1 1 0,0-1 0,-1 1 0,-6-2 0,-3 1-19,0 0-1,0 1 1,-23 0 0,32 1 6,-10 1-6,3-2 6,-1 2-1,1 0 1,-1 0 0,1 1 0,-16 4 0,26-4 16,0 0 0,0-1-1,0 1 1,1 1 0,-1-1 0,0 0 0,1 1 0,-1-1 0,1 1 0,0 0-1,-1 0 1,1 0 0,0 0 0,0 0 0,0 0 0,1 1 0,-1-1 0,0 0-1,1 1 1,0 0 0,-1-1 0,1 1 0,0 0 0,1 0 0,-1-1 0,0 1-1,1 0 1,-1 0 0,1 5 0,0-3 18,0 0 0,0 0 0,0-1 0,1 1 0,-1 0 0,1-1 0,0 1 0,1-1 0,-1 1 0,1-1 0,0 1 0,0-1 0,0 0 0,1 0 0,3 4 0,0-1 10,0-1 0,0 0 1,1-1-1,0 0 1,0 0-1,0 0 1,13 5-1,-4-3 11,0-1 0,0-1 0,1 0 0,-1-2 0,1 0 0,0 0 0,0-2 0,0 0 0,22-2 0,-37 1-34,1 0 1,0 0 0,0-1-1,0 1 1,0-1 0,-1 1-1,1-1 1,0 0 0,0 0 0,-1 0-1,1 0 1,-1-1 0,1 1-1,-1-1 1,0 0 0,1 1-1,-1-1 1,0 0 0,0 0 0,0-1-1,0 1 1,-1 0 0,1-1-1,-1 1 1,1-1 0,-1 1-1,0-1 1,0 1 0,0-1 0,0 0-1,0-3 1,1-5 7,0-1 0,-1 0-1,0 1 1,-1-1 0,0 0 0,-3-17 0,2 24 10,-1 0-1,1 1 1,-1-1 0,1 0 0,-1 1-1,-1 0 1,1-1 0,-1 1 0,1 0 0,-1 0-1,0 0 1,-1 1 0,1-1 0,-5-3-1,7 6 42,1 24-637,1-14 565,-1-1-1,2 0 1,-1 1 0,1-1 0,0 0 0,1 0-1,-1-1 1,2 1 0,-1 0 0,1-1 0,0 0-1,1 0 1,0 0 0,0 0 0,0-1-1,1 0 1,0 0 0,0-1 0,0 1 0,1-1-1,0 0 1,0-1 0,10 5 0,1 0-28,-1-1 0,1-1 0,1-1 0,-1 0 0,1-2 0,0 0-1,0-1 1,1 0 0,21-1 0,-38-2 17,0 0 0,0 0 0,0-1 0,0 1 0,0-1 0,0 1-1,0-1 1,0 0 0,0 0 0,0 0 0,-1 0 0,1-1 0,0 1-1,-1-1 1,1 0 0,-1 1 0,1-1 0,-1 0 0,0-1 0,0 1 0,0 0-1,0 0 1,0-1 0,-1 0 0,1 1 0,-1-1 0,1 0 0,-1 1-1,0-1 1,1-5 0,1-6-226,-1 0-1,0 0 1,-1 0-1,-1 0 1,-1-18-1,1 25 98,-1 3 118,0-1 1,1 1-1,-1-1 0,-1 1 0,1-1 0,-1 1 0,0 0 1,0 0-1,-2-5 0,-5-8 558,5 47-37,3-22-476,1-1 1,1 1-1,-1 0 1,1-1-1,0 1 1,1-1-1,-1 1 1,2-1-1,-1 0 1,1 0 0,0 0-1,0 0 1,1 0-1,0-1 1,0 1-1,1-1 1,0 0-1,0 0 1,0-1 0,1 0-1,0 0 1,6 5-1,-1-2-21,1 1-1,0-2 1,0 0-1,0 0 1,23 8-1,-29-13-31,0 0 0,0 0 0,0-1 0,1 1 0,-1-1 0,0-1 0,1 1 1,-1-1-1,1 0 0,-1-1 0,0 1 0,1-1 0,-1 0 0,11-4 0,-12 2-18,0 0 1,-1-1-1,1 1 1,-1-1-1,0 0 1,0 0-1,-1 0 1,1 0-1,-1-1 1,0 1-1,0-1 1,0 0-1,-1 0 0,1 0 1,-1 0-1,-1 0 1,1-1-1,-1 1 1,2-11-1,-1 3 34,0-1 0,-1 0 0,0 0 0,-1 0 0,-1 1 0,-4-27 0,5 38 348,-1 12-362,2 1 1,-1-1-1,2 1 1,-1-1-1,2 0 1,-1 0-1,1 0 0,5 11 1,-6-16 23,1 0 1,0 0-1,0 0 0,1-1 1,-1 1-1,1-1 1,0 0-1,0 0 0,1 0 1,-1 0-1,1-1 1,-1 0-1,1 0 0,0 0 1,1-1-1,8 4 0,-9-4-76,-1-1 0,0 0 0,1 0 0,-1 0 0,1 0 0,-1-1 0,1 0-1,0 0 1,-1 0 0,1 0 0,-1-1 0,1 0 0,-1 0 0,1 0 0,-1 0-1,0-1 1,1 0 0,-1 1 0,5-4 0,3-4-313,0 0 1,-1-1-1,0 0 0,16-19 1,-18 19 268,0 0 0,1 0 1,0 0-1,1 1 0,0 1 1,15-9-1,-19 13 318,1 1 0,0 0 0,-1 0 0,1 1 0,0 0-1,0 1 1,0-1 0,1 2 0,-1-1 0,13 1 0,-17 1-76,-1-1 1,0 1 0,1-1-1,-1 1 1,0 0 0,1 0-1,-1 1 1,0-1 0,0 1-1,0-1 1,0 1-1,0 0 1,-1 0 0,1 0-1,-1 1 1,1-1 0,-1 1-1,0-1 1,0 1-1,0 0 1,0 0 0,0 0-1,0 0 1,-1 0 0,0 0-1,2 6 1,-1-3-84,0 0 0,-1 0 0,0 0 0,0 0 0,0 0-1,-1 0 1,0 0 0,0 0 0,0 0 0,-1 0 0,0 0 0,0 0 0,-1 0 0,0 0 0,0 0 0,0 0 0,0-1 0,-7 10-1,6-11-82,-1 0 0,0 0 0,0 0 0,0 0 0,-1 0 0,1-1 0,-1 0 0,0 0-1,0 0 1,0-1 0,0 0 0,-1 0 0,1 0 0,0 0 0,-1-1 0,1 0 0,-1 0-1,0-1 1,1 1 0,-8-1 0,-2-4-1664,17-5-635,21-10-1747,7 0-1727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6.216"/>
    </inkml:context>
    <inkml:brush xml:id="br0">
      <inkml:brushProperty name="width" value="0.05" units="cm"/>
      <inkml:brushProperty name="height" value="0.05" units="cm"/>
      <inkml:brushProperty name="color" value="#004F8B"/>
    </inkml:brush>
  </inkml:definitions>
  <inkml:trace contextRef="#ctx0" brushRef="#br0">1 8 3714,'0'0'6744,"20"-2"-3374,100 0-1497,-42-1-1747,127 12 1,-196-8-1057,0 1 0,0 0 0,-1 1 0,14 5 0,-5 0-3299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7.049"/>
    </inkml:context>
    <inkml:brush xml:id="br0">
      <inkml:brushProperty name="width" value="0.05" units="cm"/>
      <inkml:brushProperty name="height" value="0.05" units="cm"/>
      <inkml:brushProperty name="color" value="#004F8B"/>
    </inkml:brush>
  </inkml:definitions>
  <inkml:trace contextRef="#ctx0" brushRef="#br0">20 0 6659,'0'0'2708,"-1"18"-2409,-1 87 1224,-10 313 3426,8-192-4243,4-195-3953,0-20-3539,0-48 743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7.396"/>
    </inkml:context>
    <inkml:brush xml:id="br0">
      <inkml:brushProperty name="width" value="0.05" units="cm"/>
      <inkml:brushProperty name="height" value="0.05" units="cm"/>
      <inkml:brushProperty name="color" value="#004F8B"/>
    </inkml:brush>
  </inkml:definitions>
  <inkml:trace contextRef="#ctx0" brushRef="#br0">31 51 4770,'0'0'2116,"23"-9"-1812,73-24 929,-90 31-1062,0 0-1,1 1 1,-1 0 0,1 0 0,-1 0 0,1 1 0,-1 0 0,1 0 0,0 1 0,-1 0 0,0 0 0,1 0 0,-1 1 0,0 0 0,1 0 0,-1 1 0,0 0 0,-1 0 0,1 0 0,-1 1 0,1-1 0,-1 1 0,0 1 0,8 8 0,-8-8-140,-1 0-1,0 1 1,-1-1-1,1 1 1,-1 0-1,0 0 1,-1 0-1,1 1 1,-1-1-1,0 1 1,-1-1-1,0 1 1,0-1 0,0 1-1,-1 0 1,0 0-1,0-1 1,0 1-1,-1 0 1,0-1-1,-4 12 1,3-14-85,0 0 0,-1 0 0,1 0 0,-1 0 0,0 0 0,0 0 0,-1-1 0,1 1 0,-1-1 0,0 0 0,0 0 1,0-1-1,0 1 0,0-1 0,-1 0 0,1 0 0,-1 0 0,1-1 0,-1 1 0,0-1 0,-5 1 0,-11 2-247,-1-1-1,1-1 0,-28-1 1,27 0 10,16 0 62,0-1 1,0 1 0,0-1 0,0 0 0,0-1 0,0 1 0,0-1 0,1 0 0,-1-1 0,0 0 0,1 1 0,-1-2-1,1 1 1,-1-1 0,-8-5 0,-5-17-3205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7.818"/>
    </inkml:context>
    <inkml:brush xml:id="br0">
      <inkml:brushProperty name="width" value="0.05" units="cm"/>
      <inkml:brushProperty name="height" value="0.05" units="cm"/>
      <inkml:brushProperty name="color" value="#004F8B"/>
    </inkml:brush>
  </inkml:definitions>
  <inkml:trace contextRef="#ctx0" brushRef="#br0">0 181 3185,'0'0'8853,"8"15"-7666,30 50-299,-36-61-795,1 0-1,0 0 1,1-1-1,-1 0 1,1 1-1,-1-1 1,1-1 0,0 1-1,0 0 1,0-1-1,1 0 1,-1 0-1,0 0 1,9 1-1,-1 0 93,0-1 0,0-1 0,20 1 0,-24-2-141,10 1 57,-7-1-60,-1 1-1,1-1 1,-1-1-1,0 0 0,15-3 1,-22 3-53,0 0 0,0 0 0,-1 0 0,1-1 0,0 1 0,-1-1 0,1 1 0,-1-1 0,0 0 0,0 0 0,1 0 0,-1 0 0,0 0 1,-1-1-1,1 1 0,0-1 0,-1 1 0,1-1 0,-1 1 0,0-1 0,0 0 0,0 0 0,0 1 0,0-4 0,0-1-113,0 1 0,0 0 0,0 0 0,-1-1 0,0 1 0,0 0 0,-1 0 0,0-1 0,0 1 0,0 0 0,-1 0 0,0 0-1,0 0 1,-5-9 0,2 6-47,-1 1-1,0-1 0,0 1 1,-1 0-1,0 1 0,0 0 1,-1 0-1,-12-9 0,6 6 79,-1 1 0,-1 0 0,1 2 0,-1-1-1,0 2 1,-1 0 0,0 1 0,0 1 0,0 0-1,-25-2 1,28 6 102,28 12-59,14 1 467,-1 0-1,2-3 0,0 0 0,35 6 0,43 15 751,-79-21-865,0 1 1,-1 1 0,49 30-1,-67-37-249,-1 1 0,0 0 0,-1 1 0,0 0 0,0 0 0,0 0 0,-1 1 0,0 0 0,0 0 0,-1 0 0,0 1 0,-1 0 0,0 0 0,0 0 0,4 16 0,-3-13-1179,13-8-8588,-4-4 4000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8.160"/>
    </inkml:context>
    <inkml:brush xml:id="br0">
      <inkml:brushProperty name="width" value="0.05" units="cm"/>
      <inkml:brushProperty name="height" value="0.05" units="cm"/>
      <inkml:brushProperty name="color" value="#004F8B"/>
    </inkml:brush>
  </inkml:definitions>
  <inkml:trace contextRef="#ctx0" brushRef="#br0">0 1 10629,'0'0'7417,"5"11"-7175,21 61 571,-4 0 0,26 138 0,-48-208-1209,2 20 101,-5-14-2768,-20-12-11429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5.949"/>
    </inkml:context>
    <inkml:brush xml:id="br0">
      <inkml:brushProperty name="width" value="0.05" units="cm"/>
      <inkml:brushProperty name="height" value="0.05" units="cm"/>
      <inkml:brushProperty name="color" value="#F6630D"/>
    </inkml:brush>
  </inkml:definitions>
  <inkml:trace contextRef="#ctx0" brushRef="#br0">0 0 7475,'0'0'563,"22"27"483,0 0-467,121 157 3772,-116-144-3435,-1 1-1,-2 0 0,-2 2 1,22 61-1,-33-71-731,-1 1 0,-2 0 0,-1 1 0,-2 0 0,-1 0-1,-2 60 1,-3-85-253,0 0-1,-1 0 1,0 0-1,-1-1 1,0 1-1,-1 0 1,1-1-1,-2 0 1,1 0-1,-1 0 1,-1-1-1,0 0 1,0 0-1,-11 12 1,-25 16-3362,-6-8-4024,39-25 626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38.504"/>
    </inkml:context>
    <inkml:brush xml:id="br0">
      <inkml:brushProperty name="width" value="0.05" units="cm"/>
      <inkml:brushProperty name="height" value="0.05" units="cm"/>
      <inkml:brushProperty name="color" value="#004F8B"/>
    </inkml:brush>
  </inkml:definitions>
  <inkml:trace contextRef="#ctx0" brushRef="#br0">0 1 4274,'0'0'6811,"20"0"-4292,0-1-1965,127 2 2800,-5 7-1610,-113-7-10278,-51-3 597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0.480"/>
    </inkml:context>
    <inkml:brush xml:id="br0">
      <inkml:brushProperty name="width" value="0.05" units="cm"/>
      <inkml:brushProperty name="height" value="0.05" units="cm"/>
      <inkml:brushProperty name="color" value="#004F8B"/>
    </inkml:brush>
  </inkml:definitions>
  <inkml:trace contextRef="#ctx0" brushRef="#br0">355 0 7043,'0'0'3522,"0"5"-3485,0 430 3010,-9-438-4085,-29-31-894,25 20 1411,-2 2 1,1 0-1,-18-11 0,18 14 528,0 1 0,0 1-1,-1 0 1,0 1 0,0 0 0,-1 1-1,1 1 1,-1 1 0,0 0 0,-23-1 0,38 4 42,-1 0 0,0 0 0,1 0 0,-1 1 0,1-1 1,-1 1-1,1-1 0,-1 1 0,1-1 0,-1 1 0,1 0 0,0 0 1,-1-1-1,1 1 0,0 0 0,-1 0 0,1 1 0,0-1 0,0 0 1,0 0-1,0 0 0,0 1 0,0-1 0,0 2 0,-1 2 64,0 0 1,0-1-1,1 1 0,-1 0 0,1 0 0,1 0 0,-1 0 1,1 6-1,-1-1 86,1 0-1,1-1 1,0 1 0,0 0 0,1-1 0,1 1 0,-1-1-1,7 14 1,-4-14-115,2-1 0,-1 1 0,1-1-1,0 0 1,1-1 0,0 1 0,0-2 0,0 1-1,1-1 1,0 0 0,0-1 0,1 0 0,-1-1-1,1 0 1,0 0 0,11 2 0,7 1-155,2-1 1,-1-2-1,0-1 1,45 0 0,-66-3-139,-1 0 0,1-1 0,-1 0 0,1 0 0,-1 0 0,1-1 0,-1 0 1,0-1-1,0 1 0,0-1 0,0-1 0,0 1 0,-1-1 0,1-1 0,-1 1 1,6-6-1,-8 5 16,0 0 1,0 0-1,-1 0 1,1 0-1,-1 0 1,0-1-1,-1 1 1,1-1-1,-1 0 1,-1 0 0,1 0-1,-1 0 1,0 0-1,0 0 1,0 0-1,-1 0 1,0-1-1,0 1 1,-1 0-1,-1-6 1,-8-7 187,2 3 3780,8 20-3455,1 6-182,0 1 0,1-1 0,0 0 0,0 1 0,1-1 0,1 0 0,-1 0 0,2-1 0,-1 1 0,1-1 0,1 0 0,0 0 0,0-1 0,0 1 0,1-2 0,0 1 0,1-1 0,0 0 0,0 0 0,13 8 0,-6-6-65,1 1 0,0-2 0,0 0 0,0-1 0,1-1 0,0 0 0,0-1 0,1-1 1,0-1-1,-1 0 0,26 0 0,-40-3-108,0 0 1,1-1-1,-1 1 1,0-1-1,0 0 1,0 1-1,0-2 1,0 1 0,0 0-1,-1 0 1,1-1-1,0 0 1,-1 1-1,1-1 1,-1 0-1,1 0 1,-1-1-1,0 1 1,0 0-1,0-1 1,0 1-1,0-1 1,-1 0-1,1 0 1,-1 1 0,1-1-1,-1 0 1,0 0-1,-1 0 1,1 0-1,0 0 1,-1-1-1,1 1 1,-1-5-1,0-1-142,1 0 0,-1-1 1,-1 1-1,0 0 0,0 0 0,-1 0 0,0 0 0,0 0 0,-1 1 0,-1-1 0,-5-11 0,-6-2 171,-1 0 0,0 2 0,-2 0 0,0 0 0,-2 2 0,0 0 0,-1 2 0,0 0 0,-1 1 0,-1 2 0,-40-19 0,60 33 806,7 3-341,14 15-215,27 20-45,198 125 2119,-149-104-2309,-85-54-273,22 13-1064,-9-8-3947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0.825"/>
    </inkml:context>
    <inkml:brush xml:id="br0">
      <inkml:brushProperty name="width" value="0.05" units="cm"/>
      <inkml:brushProperty name="height" value="0.05" units="cm"/>
      <inkml:brushProperty name="color" value="#004F8B"/>
    </inkml:brush>
  </inkml:definitions>
  <inkml:trace contextRef="#ctx0" brushRef="#br0">0 1 864,'0'0'2353,"11"101"-272,-7-42-400,0 1-160,0-6-321,0-6-335,2-8-641,1-9-176,-5-8-48,0-12-688,-2-7-593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1.155"/>
    </inkml:context>
    <inkml:brush xml:id="br0">
      <inkml:brushProperty name="width" value="0.05" units="cm"/>
      <inkml:brushProperty name="height" value="0.05" units="cm"/>
      <inkml:brushProperty name="color" value="#004F8B"/>
    </inkml:brush>
  </inkml:definitions>
  <inkml:trace contextRef="#ctx0" brushRef="#br0">0 8 8612,'0'0'4898,"120"-8"-4898,-70 8-400,4 4-1681,-2 1-1745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1.499"/>
    </inkml:context>
    <inkml:brush xml:id="br0">
      <inkml:brushProperty name="width" value="0.05" units="cm"/>
      <inkml:brushProperty name="height" value="0.05" units="cm"/>
      <inkml:brushProperty name="color" value="#004F8B"/>
    </inkml:brush>
  </inkml:definitions>
  <inkml:trace contextRef="#ctx0" brushRef="#br0">0 374 4114,'0'0'7993,"23"0"-5413,7 1-1525,140 0 3182,-148-2-4118,-1-1-1,1 0 1,-1-2 0,0-1-1,0 0 1,26-12 0,-45 17-196,0-1 1,0 0 0,0 0 0,0 0-1,-1 0 1,1 0 0,0 0 0,-1 0 0,1-1-1,-1 1 1,1-1 0,-1 1 0,0-1-1,0 1 1,1-1 0,-1 0 0,0 1-1,0-1 1,-1 0 0,1 0 0,0 0 0,-1 0-1,1 0 1,-1 0 0,1 0 0,-1 0-1,0 0 1,0 0 0,0 0 0,0 0 0,0 0-1,-1 0 1,0-2 0,0 1-65,0 0-1,0 0 1,-1 0-1,0 0 1,1 0 0,-1 0-1,0 1 1,0-1 0,-1 1-1,1-1 1,0 1 0,-1 0-1,0 0 1,1 0 0,-1 0-1,0 1 1,0-1 0,-6-2-1,4 2 128,-1 0 0,0 0-1,0 1 1,0 0 0,0 0-1,0 0 1,0 0-1,0 1 1,0 0 0,0 1-1,0-1 1,0 1 0,0 0-1,0 0 1,0 1-1,0 0 1,0 0 0,1 1-1,-1-1 1,1 1 0,-1 0-1,1 1 1,-9 7-1,9-6 173,0 0-1,1 1 0,-1 0 0,1 0 0,1 0 1,-1 0-1,1 1 0,0-1 0,1 1 0,-1 0 1,1 0-1,1 0 0,-1 0 0,1 0 0,1 0 1,-1 1-1,1-1 0,0 0 0,1 0 0,1 8 0,0-7-72,0 0-1,1 0 0,0-1 1,1 1-1,-1-1 0,1 0 0,1 0 1,-1-1-1,1 1 0,0-1 0,1 0 1,0 0-1,0 0 0,0-1 1,0 0-1,1 0 0,0-1 0,0 0 1,11 5-1,-2-1-639,1-1 0,0 0 0,0-1 1,1-1-1,-1-1 0,1-1 0,33 3 0,-23-7-3166,-11-5-1058</inkml:trace>
  <inkml:trace contextRef="#ctx0" brushRef="#br0" timeOffset="1">102 68 8052,'0'0'9956,"110"-52"-9476,-63 44-47,9 3-257,0 3-176,-2 2-128,-4 0-1713,-5 0-3650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2.562"/>
    </inkml:context>
    <inkml:brush xml:id="br0">
      <inkml:brushProperty name="width" value="0.05" units="cm"/>
      <inkml:brushProperty name="height" value="0.05" units="cm"/>
      <inkml:brushProperty name="color" value="#004F8B"/>
    </inkml:brush>
  </inkml:definitions>
  <inkml:trace contextRef="#ctx0" brushRef="#br0">261 110 4866,'0'0'3367,"-15"-15"-3073,-49-49-110,60 61-107,-1-1 0,1 1 1,-1 0-1,0 0 0,0 1 0,0 0 1,0 0-1,0 0 0,-1 0 1,1 1-1,-1 0 0,1 0 1,-1 0-1,1 0 0,-1 1 1,1 0-1,-11 2 0,-2-2 287,16 0-318,0 0 0,0 1 0,0-1 0,0 0 0,0 1 0,0-1 0,0 1 0,0-1 0,0 1 0,0 0 0,0 0 0,0 0 0,0 0 0,0 0 0,1 1 0,-1-1 0,0 0 0,1 1 0,0-1 0,-2 3 0,0 0 43,1 0 1,0 0-1,0 0 1,0 0-1,0 1 1,1-1-1,-1 0 0,1 1 1,0 4-1,-1 8 252,1 0 0,1-1 0,1 1 0,2 19-1,-1-27-284,0-1-1,1 1 1,0 0 0,0-1-1,0 0 1,1 1-1,1-1 1,-1-1-1,1 1 1,0-1-1,1 0 1,0 0-1,0 0 1,1-1-1,-1 0 1,1 0-1,1-1 1,11 7-1,-8-5-33,1-1-1,-1-1 1,1 0-1,0 0 1,0-1-1,1-1 1,-1 0-1,1 0 1,0-2-1,0 0 0,-1 0 1,22-2-1,-29 0-71,-1 0-1,1-1 0,0 0 0,-1 1 1,1-2-1,-1 1 0,1 0 1,-1-1-1,0 0 0,0 0 0,0 0 1,-1-1-1,1 1 0,-1-1 0,0 0 1,0 0-1,0 0 0,0 0 1,-1 0-1,0-1 0,0 1 0,0-1 1,1-5-1,3-4-166,-2-1 0,0 0 1,-1 0-1,0 0 0,-1 0 1,0-20-1,-2-1 1767,17 65-1609,-11-18 72,-1 0 1,2 0-1,0 0 0,0-1 0,1 0 1,0 0-1,0-1 0,1 0 0,1 0 0,-1-1 1,1-1-1,1 1 0,-1-2 0,1 1 1,1-1-1,-1-1 0,1 0 0,0-1 1,0 0-1,0-1 0,0 0 0,1-1 0,-1-1 1,21 1-1,-32-2-15,1 0 1,-1 0 0,1 0-1,-1 0 1,0-1-1,1 1 1,-1-1-1,1 1 1,-1-1-1,0 1 1,1-1 0,-1 0-1,0 1 1,0-1-1,1 0 1,-1 0-1,0 0 1,0 0-1,0 0 1,0 0-1,0 0 1,1-2 0,-1 0-61,1-1 1,-1 1 0,1 0 0,-1-1-1,0 1 1,-1 0 0,1-1 0,0 1-1,-1-6 1,0 1-176,0-1-1,0 1 1,-1-1-1,-1 1 1,1 0 0,-1 0-1,-1 0 1,-3-9-1,-2 3 110,-2-1-1,1 2 0,-2-1 0,0 1 0,-1 1 0,0 0 1,0 1-1,-1 0 0,-1 1 0,0 0 0,0 1 0,-1 1 1,-28-12-1,42 20 167,1-1 1,-1 1-1,0-1 1,0 1-1,0 0 0,0-1 1,0 1-1,0 0 1,0 0-1,0-1 0,0 1 1,0 0-1,0 0 1,0 0-1,0 0 1,0 0-1,0 1 0,0-1 1,1 0-1,-1 0 1,0 1-1,0-1 0,0 0 1,0 1-1,0-1 1,0 1-1,0-1 0,1 1 1,-1 0-1,0-1 1,0 1-1,1 0 1,-1-1-1,1 1 0,-1 0 1,0 0-1,1-1 1,-1 1-1,1 0 0,0 0 1,-1 0-1,1 0 1,0 0-1,-1 0 1,1 0-1,0 0 0,0 0 1,0 0-1,0 0 1,0 0-1,0 0 0,0 0 1,0 0-1,0-1 1,1 3-1,0 5 46,0 0-1,1 0 0,-1 0 1,2-1-1,5 15 1,-1-9 1,0-1-1,1 0 1,1 0 0,0-1 0,0 0-1,1 0 1,1-1 0,0-1 0,0 0 0,0 0-1,16 8 1,-4-3-49,1-1 0,1-2 0,1 0 1,51 15-1,-59-23-9,0 0 0,0 0 0,0-2 0,30-1 1,-45 0 9,0-1 0,0 1 0,0-1 0,0 0 0,-1 0-1,1 0 1,0 0 0,-1-1 0,1 1 0,0-1 0,-1 1 0,0-1 0,1 0 0,-1 0 0,0 0 0,0 0 0,0 0 0,0-1 0,0 1 0,-1 0 0,1-1 0,-1 1 0,0-1 0,1 0 0,-1 0 0,0 1 0,-1-1 0,1 0 0,0-3 0,3-14 95,-1 1 0,0-1 0,-1-27 0,-1 10-313,0 30 29,8-48-326,-8 52 79,0 0 1,0 1 0,0-1-1,0 0 1,0 1-1,0-1 1,1 1 0,0-1-1,-1 1 1,1 0-1,0 0 1,0-1 0,0 1-1,0 0 1,0 1-1,3-3 1,10-1-6883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3.031"/>
    </inkml:context>
    <inkml:brush xml:id="br0">
      <inkml:brushProperty name="width" value="0.05" units="cm"/>
      <inkml:brushProperty name="height" value="0.05" units="cm"/>
      <inkml:brushProperty name="color" value="#004F8B"/>
    </inkml:brush>
  </inkml:definitions>
  <inkml:trace contextRef="#ctx0" brushRef="#br0">1 266 5907,'0'0'1251,"2"25"488,65 398 4467,-67-511-5883,1 31-678,-3-60-736,0 36-14,10-108 1,-7 176 1052,1-1 1,1 1-1,1-1 1,0 1-1,0 0 1,12-21 0,-14 29 124,1 1 1,-1-1-1,1 1 1,0 0-1,1 0 0,-1 0 1,1 1-1,0-1 1,0 1-1,0 0 1,0 0-1,0 0 1,1 1-1,-1-1 1,1 1-1,0 0 1,-1 0-1,1 1 1,0-1-1,0 1 1,6 0-1,-4 0 45,-1 0 0,1 1-1,0 0 1,-1 0 0,1 1-1,-1 0 1,1 0 0,-1 0 0,1 1-1,-1 0 1,0 0 0,0 1-1,7 3 1,-9-2-84,1-1 1,-1 1-1,0 0 1,0 0-1,0 0 1,-1 1-1,0-1 0,1 1 1,-2 0-1,1 0 1,0 0-1,-1 0 0,0 0 1,0 1-1,1 9 1,-1-9-39,0 0 0,-1 1 1,0-1-1,0 1 0,0-1 0,-1 1 1,0-1-1,0 1 0,-1-1 1,0 1-1,-3 11 0,2-15-25,1 0 0,-1 0 1,1-1-1,-1 1 0,0-1 0,0 1 0,0-1 0,-1 0 0,1 1 0,-1-1 1,1 0-1,-1-1 0,1 1 0,-1 0 0,0-1 0,0 1 0,0-1 1,0 0-1,0 0 0,0 0 0,0-1 0,-1 1 0,1-1 0,0 0 0,-5 1 1,0 0-52,-1-1 0,0 0 0,1 0 0,-1 0 1,0-1-1,1 0 0,-1-1 0,1 0 0,-16-6 1,20 6-36,1 0 0,0 0 1,0 0-1,-1-1 0,2 1 0,-1-1 1,0 0-1,0 0 0,1 0 1,-1 0-1,1-1 0,0 1 0,0-1 1,1 1-1,-1-1 0,1 1 1,-1-1-1,1 0 0,0 0 0,0 0 1,1 0-1,-1 0 0,1 1 1,0-5-1,0 1-276,-1 0 0,1 1 1,1-1-1,-1 1 0,1-1 1,0 0-1,1 1 0,-1 0 0,1-1 1,5-8-1,22-27-4363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3.517"/>
    </inkml:context>
    <inkml:brush xml:id="br0">
      <inkml:brushProperty name="width" value="0.05" units="cm"/>
      <inkml:brushProperty name="height" value="0.05" units="cm"/>
      <inkml:brushProperty name="color" value="#004F8B"/>
    </inkml:brush>
  </inkml:definitions>
  <inkml:trace contextRef="#ctx0" brushRef="#br0">20 0 6659,'0'0'6881,"0"4"-6009,-10 100-385,6-79-288,1 1 0,1-1-1,2 27 1,1-43-152,0 0-1,0 0 0,1 0 0,1 0 1,-1 0-1,1 0 0,1 0 0,0-1 1,0 0-1,1 0 0,0 0 0,7 9 0,-3-6 12,0-2-1,1 1 0,0-1 0,0-1 0,1 0 0,0 0 0,1-1 0,-1 0 0,1-1 0,1-1 0,-1 0 0,1 0 0,0-2 0,0 1 0,0-2 0,0 1 0,0-2 0,1 0 0,-1 0 0,26-4 0,-32 2-47,-1 0 0,1-1 0,-1 0 0,0 0-1,1-1 1,-1 0 0,0 0 0,-1 0 0,1-1 0,0 0-1,-1 0 1,0 0 0,0-1 0,0 1 0,-1-1-1,1 0 1,-1-1 0,0 1 0,-1-1 0,1 0 0,2-8-1,-1 6-67,-1-1-1,0 1 1,-1-1-1,0-1 1,0 1-1,-1 0 1,0-1-1,-1 1 1,0-1-1,0 1 1,-1-1-1,-1 1 1,1-1-1,-4-15 1,3 24 64,1 0 1,-1 0-1,1 0 0,-1 0 1,0 0-1,0 0 1,1 0-1,-1 0 0,0 0 1,0 0-1,0 0 1,0 0-1,0 1 0,0-1 1,0 0-1,0 1 1,-1-1-1,1 1 1,0-1-1,0 1 0,0 0 1,-1 0-1,1-1 1,0 1-1,0 0 0,-1 0 1,1 0-1,0 0 1,0 0-1,-1 0 1,1 1-1,-2 0 0,-1-1 21,0 1 0,0 0 0,0 0 0,1 1 0,-1-1-1,0 1 1,1 0 0,-1 0 0,-4 3 0,1 2 67,0 0 1,0 0-1,1 1 1,0-1 0,0 1-1,1 1 1,0-1-1,1 1 1,-1 0-1,2 0 1,-1 0-1,1 0 1,1 1-1,0-1 1,0 1-1,1-1 1,0 1-1,0 0 1,1 0-1,2 13 1,-2-20-156,1 0 0,0 0 0,0 0 0,0-1-1,0 1 1,0 0 0,1 0 0,-1-1 0,1 1 0,0 0 0,0-1 0,0 0 0,0 1 0,0-1 0,0 0 0,0 0 0,1 0-1,-1 0 1,1-1 0,0 1 0,-1-1 0,1 0 0,0 1 0,0-1 0,0 0 0,5 1 0,6 1-1521,0-1 0,1 0 0,-1-1 0,18 0 0,8-1-6907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3.859"/>
    </inkml:context>
    <inkml:brush xml:id="br0">
      <inkml:brushProperty name="width" value="0.05" units="cm"/>
      <inkml:brushProperty name="height" value="0.05" units="cm"/>
      <inkml:brushProperty name="color" value="#004F8B"/>
    </inkml:brush>
  </inkml:definitions>
  <inkml:trace contextRef="#ctx0" brushRef="#br0">280 0 7155,'0'0'6995,"-107"0"-6482,69 30-513,-3 9-1249,-5 4-2304,-1-2-6228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4.831"/>
    </inkml:context>
    <inkml:brush xml:id="br0">
      <inkml:brushProperty name="width" value="0.05" units="cm"/>
      <inkml:brushProperty name="height" value="0.05" units="cm"/>
      <inkml:brushProperty name="color" value="#004F8B"/>
    </inkml:brush>
  </inkml:definitions>
  <inkml:trace contextRef="#ctx0" brushRef="#br0">275 141 4674,'0'0'3623,"-7"-16"-3305,-25-51-14,30 63-259,0 0 0,-1 1 0,0-1 1,0 1-1,0 0 0,0 0 0,-1 0 0,1 0 0,-1 0 1,0 1-1,1 0 0,-1-1 0,0 1 0,-1 1 1,1-1-1,-4-1 0,-4 1 117,0-1-1,0 2 1,-22-1-1,29 2-65,1-1-55,1 1 0,-1 0 0,1 0 0,-1 0 0,1 0 0,0 0 0,-1 1 0,1 0 0,-1 0 0,1 0 1,0 0-1,0 0 0,-1 0 0,1 1 0,0 0 0,0 0 0,1 0 0,-1 0 0,0 0 0,1 0 0,-1 1 0,1-1 0,-1 1 0,1 0 1,0-1-1,0 1 0,1 0 0,-1 0 0,1 0 0,-1 1 0,1-1 0,0 0 0,0 1 0,0-1 0,1 0 0,-1 1 0,1 4 0,-3 2 88,2 0-1,0 0 1,0 1-1,1-1 1,0 0-1,0 0 0,1 1 1,1-1-1,0 0 1,0 0-1,1 0 1,0 0-1,6 11 0,-6-15-97,1 0 0,0-1-1,0 1 1,0-1-1,1 0 1,0 0-1,0-1 1,0 1 0,0-1-1,1 0 1,-1-1-1,1 1 1,0-1-1,0 0 1,0 0 0,1-1-1,-1 0 1,1 0-1,-1-1 1,1 1-1,8-1 1,-10 0-23,0 0 0,0-1 0,-1 1 1,1-1-1,0-1 0,0 1 0,0-1 0,-1 1 0,1-1 0,0-1 1,-1 1-1,1-1 0,0 1 0,-1-1 0,0-1 0,7-3 0,-7 2-73,0 0-1,-1 0 0,1-1 0,-1 1 0,0-1 0,-1 0 0,1 1 0,-1-1 0,0 0 0,0 0 0,0-1 0,-1 1 0,0 0 0,1-10 0,2-11-736,-1 1 0,-1-28 0,-2 46 754,0-1 0,-1 1 0,0-1 1,0 1-1,0-1 0,-1 1 0,0 0 0,-1 0 0,0 0 1,0 0-1,-6-11 0,8 17 656,4 22-306,-3-8-124,2-1 0,-1 0 0,2-1 0,-1 1 0,2 0 0,0-1-1,0 1 1,1-1 0,8 15 0,-6-16-179,1 0 0,0 0-1,0-1 1,1 0 0,0 0 0,0-1 0,1 0-1,16 10 1,-16-13-489,0 1-1,0-1 1,0-1 0,1 0-1,17 4 1,17-2-3120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8.364"/>
    </inkml:context>
    <inkml:brush xml:id="br0">
      <inkml:brushProperty name="width" value="0.05" units="cm"/>
      <inkml:brushProperty name="height" value="0.05" units="cm"/>
      <inkml:brushProperty name="color" value="#F6630D"/>
    </inkml:brush>
  </inkml:definitions>
  <inkml:trace contextRef="#ctx0" brushRef="#br0">15 1 1777,'0'0'6640,"-14"4"-522,23 0-5999,0-1 0,0-1-1,0 0 1,1 0 0,-1-1 0,16 1 0,3 0 68,907 34 3009,-936-63-12632,-4 13 2443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5.192"/>
    </inkml:context>
    <inkml:brush xml:id="br0">
      <inkml:brushProperty name="width" value="0.05" units="cm"/>
      <inkml:brushProperty name="height" value="0.05" units="cm"/>
      <inkml:brushProperty name="color" value="#004F8B"/>
    </inkml:brush>
  </inkml:definitions>
  <inkml:trace contextRef="#ctx0" brushRef="#br0">0 1 8404,'0'0'4418,"50"136"-4418,2-79-1281,-1 1-2496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5.537"/>
    </inkml:context>
    <inkml:brush xml:id="br0">
      <inkml:brushProperty name="width" value="0.05" units="cm"/>
      <inkml:brushProperty name="height" value="0.05" units="cm"/>
      <inkml:brushProperty name="color" value="#004F8B"/>
    </inkml:brush>
  </inkml:definitions>
  <inkml:trace contextRef="#ctx0" brushRef="#br0">0 494 8020,'0'0'3991,"22"-1"-1657,0-1-1700,0 0 1,1-1-1,-1-1 0,0-1 0,-1-1 0,35-15 1,-44 15-718,1-2 1,-1 1-1,0-1 1,0-1-1,-1 0 1,-1-1-1,1 0 1,-2-1-1,1 0 1,-1 0 0,-1-1-1,0 0 1,-1 0-1,0-1 1,-1 0-1,0 0 1,-1-1-1,-1 0 1,0 0-1,-1 0 1,3-28-1,1-133-1418,-7 174 1500,0 1 12,-1 0 0,1 0-1,0 0 1,-1 0-1,1 0 1,-1 0-1,1-1 1,-1 1 0,1 0-1,0 0 1,-1 0-1,1 0 1,-1 0-1,1 1 1,-1-1 0,1 0-1,0 0 1,-1 0-1,1 0 1,-1 0 0,1 1-1,0-1 1,-1 0-1,1 0 1,-1 0-1,1 1 1,-1 0 0,-7 6 60,0 0 0,0 1 0,1 0 1,0 1-1,0-1 0,1 2 0,-5 9 1,-3 7 135,-16 42 0,24-52-187,1 0 0,0 0 0,1 0-1,1 1 1,1-1 0,-1 29 0,3-38-173,1 0 1,-1 0-1,1 0 0,0-1 1,1 1-1,-1 0 0,1 0 1,1-1-1,-1 1 1,1-1-1,0 0 0,1 0 1,-1 0-1,1 0 0,1 0 1,-1-1-1,1 0 0,7 7 1,0-3-742,1-1-1,0 0 1,0-1 0,0-1 0,1 0 0,26 8 0,30 2-3746</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5.868"/>
    </inkml:context>
    <inkml:brush xml:id="br0">
      <inkml:brushProperty name="width" value="0.05" units="cm"/>
      <inkml:brushProperty name="height" value="0.05" units="cm"/>
      <inkml:brushProperty name="color" value="#004F8B"/>
    </inkml:brush>
  </inkml:definitions>
  <inkml:trace contextRef="#ctx0" brushRef="#br0">238 231 2977,'0'0'7438,"5"-21"-5615,10-66-692,-14 83-1081,-1 0 0,0 0 0,-1 0 1,1 0-1,-1 0 0,1 0 0,-1 1 0,-1-1 1,1 0-1,0 0 0,-1 1 0,0-1 0,0 1 1,0-1-1,0 1 0,0 0 0,-1 0 0,-4-5 1,1 2 55,0 1 1,0 1 0,-1-1 0,1 1 0,-1 0 0,-13-5 0,14 7-49,0 0 1,1 0-1,-1 1 0,0-1 1,0 1-1,0 1 0,0-1 1,0 1-1,0 0 0,-1 0 1,1 1-1,0 0 1,0 0-1,1 0 0,-1 1 1,-8 3-1,10-3-10,0 0-1,0 0 1,0 1 0,1-1-1,-1 1 1,1 0 0,-1 0-1,1 0 1,0 0 0,1 1 0,-1-1-1,0 1 1,1 0 0,0 0-1,0 0 1,0 0 0,1 0-1,-1 0 1,1 0 0,0 1-1,0-1 1,-1 9 0,1-9-28,1 1 1,-1 0-1,1 0 0,0 0 1,0 0-1,0-1 1,0 1-1,1 0 0,0 0 1,0-1-1,0 1 0,1 0 1,0-1-1,0 1 1,0-1-1,0 0 0,1 1 1,-1-1-1,1 0 1,0-1-1,0 1 0,1 0 1,-1-1-1,1 0 1,-1 0-1,1 0 0,0 0 1,1-1-1,-1 1 0,0-1 1,1 0-1,-1 0 1,1-1-1,-1 1 0,1-1 1,0 0-1,0 0 1,6 0-1,0 0-205,-1 0-1,0 0 1,1-1 0,-1-1 0,1 1-1,-1-2 1,0 1 0,0-1 0,0-1 0,0 0-1,15-6 1,-20 6 94,1 0 0,-1-1 0,0 1 0,0-1 0,0 0 0,0-1 0,-1 1 0,0-1-1,1 1 1,-2-1 0,1-1 0,-1 1 0,1 0 0,-1-1 0,-1 0 0,1 1 0,-1-1 0,0 0 0,-1 0 0,2-7 0,4-4 2097,4 16-1017,15 26-736,-10-7-292,-5-10-569,0-1 0,0 0-1,0 0 1,0-2 0,1 1-1,0-1 1,1-1 0,22 5 0,17 0-4176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6.404"/>
    </inkml:context>
    <inkml:brush xml:id="br0">
      <inkml:brushProperty name="width" value="0.05" units="cm"/>
      <inkml:brushProperty name="height" value="0.05" units="cm"/>
      <inkml:brushProperty name="color" value="#004F8B"/>
    </inkml:brush>
  </inkml:definitions>
  <inkml:trace contextRef="#ctx0" brushRef="#br0">712 21 7555,'0'0'7193,"-22"-5"-7100,3 1-75,10 1 0,0 1 0,-1 0 0,1 0-1,-1 1 1,1 0 0,-1 1 0,0 0 0,1 0-1,-1 1 1,1 1 0,-1-1 0,1 1-1,-11 4 1,2 1 137,0 1-1,1 0 1,-23 15 0,35-21-114,1 1 0,0 0 1,0 1-1,1-1 0,-1 1 1,1-1-1,-1 1 0,1 0 0,0 0 1,1 1-1,-1-1 0,1 0 1,0 1-1,0 0 0,0-1 1,0 1-1,1 0 0,-1 7 1,0-5-35,2-1 1,-1 1-1,1-1 1,0 1-1,0-1 1,0 0-1,1 1 1,0-1-1,1 0 1,-1 1 0,1-1-1,0 0 1,1 0-1,0 0 1,0 0-1,0-1 1,0 1-1,1-1 1,0 0-1,0 0 1,0 0 0,1-1-1,0 1 1,-1-1-1,2 0 1,-1 0-1,0-1 1,8 4-1,-12-6-55,-9-1-373,-94-7-1626,65 4 1843,-1 0 1,-60 5 0,88-1 352,0 1 1,-1-1-1,1 2 1,0-1 0,0 2-1,1-1 1,-1 1-1,1 1 1,0-1-1,0 2 1,0-1 0,0 1-1,1 1 1,-8 7-1,13-11-82,0 0 0,1 0 0,-1 0 0,1 0 0,0 0 0,0 0 0,0 0 0,1 1 0,-1-1 0,1 1 0,0-1 0,0 1 0,0 0 0,0-1 0,0 1 0,1 0 0,0 0-1,0 0 1,0-1 0,0 1 0,1 0 0,-1 0 0,1-1 0,1 5 0,0-3 0,0 0-1,1 1 1,0-1-1,0 0 0,0-1 1,0 1-1,1 0 1,0-1-1,0 0 1,0 0-1,0 0 1,1-1-1,-1 1 1,1-1-1,5 3 1,19 8 128,-1-2 1,2-1 0,0-1 0,0-1 0,1-2 0,37 4 0,15-3-371,94-2 0,-176-6-334,-1-7-3667,0-8-1557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7.084"/>
    </inkml:context>
    <inkml:brush xml:id="br0">
      <inkml:brushProperty name="width" value="0.05" units="cm"/>
      <inkml:brushProperty name="height" value="0.05" units="cm"/>
      <inkml:brushProperty name="color" value="#004F8B"/>
    </inkml:brush>
  </inkml:definitions>
  <inkml:trace contextRef="#ctx0" brushRef="#br0">283 1 1505,'0'0'7486,"-1"18"-6603,1 20-420,-3 70 1516,13 126 0,-12-238-2051,-1 0 1,1 0 0,-1 1 0,0-1-1,0 0 1,-1 1 0,1 0 0,-1 0-1,0 0 1,-5-3 0,-52-31-781,54 33 896,0 2-1,0-1 1,0 1-1,0 0 1,0 0-1,0 1 1,0 0-1,-1 0 1,1 1-1,0 0 1,-1 0 0,1 1-1,0 0 1,-10 2-1,13-1 41,0-1 0,0 1 1,0 0-1,1 0 0,-1 0 0,0 1 0,1-1 0,-1 1 0,1 0 0,0 0 0,0 0 1,0 0-1,1 1 0,-1-1 0,1 1 0,0-1 0,-1 1 0,2 0 0,-1 0 0,0 0 1,1 0-1,0 0 0,0 1 0,-1 7 0,1-8-36,0-1-1,1 1 1,-1 0-1,1 0 1,0 0-1,0 0 1,1 0-1,-1-1 1,1 1-1,-1 0 1,1 0-1,1-1 1,-1 1 0,0 0-1,1-1 1,0 1-1,0-1 1,0 0-1,0 0 1,0 1-1,1-1 1,-1-1-1,7 6 1,-1-2-83,1-1 1,0 0-1,0-1 1,0 0-1,0 0 0,1-1 1,0-1-1,11 3 1,9 0-1349,0-1 0,47 1 0,-8-5-3254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7.459"/>
    </inkml:context>
    <inkml:brush xml:id="br0">
      <inkml:brushProperty name="width" value="0.05" units="cm"/>
      <inkml:brushProperty name="height" value="0.05" units="cm"/>
      <inkml:brushProperty name="color" value="#004F8B"/>
    </inkml:brush>
  </inkml:definitions>
  <inkml:trace contextRef="#ctx0" brushRef="#br0">0 1 10789,'0'0'3618,"50"7"-12502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7.839"/>
    </inkml:context>
    <inkml:brush xml:id="br0">
      <inkml:brushProperty name="width" value="0.05" units="cm"/>
      <inkml:brushProperty name="height" value="0.05" units="cm"/>
      <inkml:brushProperty name="color" value="#004F8B"/>
    </inkml:brush>
  </inkml:definitions>
  <inkml:trace contextRef="#ctx0" brushRef="#br0">1 347 9716,'0'0'4520,"21"-15"-3928,165-118-485,-109 69-299,-56 43-35,2 2-1,0 0 1,1 1 0,1 2 0,46-23-1,-70 38 234,0 1 0,0 0 0,0-1-1,0 1 1,0 0 0,0 0-1,0 0 1,0-1 0,1 1 0,-1 1-1,0-1 1,0 0 0,0 0-1,0 0 1,0 0 0,0 1 0,0-1-1,0 1 1,0-1 0,0 1-1,0-1 1,0 1 0,0-1-1,0 1 1,0 0 0,0-1 0,0 1-1,-1 0 1,1 0 0,0 0-1,-1 0 1,1 0 0,-1 0 0,1-1-1,-1 1 1,1 1 0,-1-1-1,1 1 1,12 52 537,-10-34-265,9 44 374,-9-42-832,1 1-1,0-1 0,2 0 0,1-1 0,15 33 0</inkml:trace>
  <inkml:trace contextRef="#ctx0" brushRef="#br0" timeOffset="1">156 28 7924,'0'0'5218,"108"48"-4322,-40-36-896,9-3-144,4-2-1136,-5-1-689,-3-4-1201,-5-2-2800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8.167"/>
    </inkml:context>
    <inkml:brush xml:id="br0">
      <inkml:brushProperty name="width" value="0.05" units="cm"/>
      <inkml:brushProperty name="height" value="0.05" units="cm"/>
      <inkml:brushProperty name="color" value="#004F8B"/>
    </inkml:brush>
  </inkml:definitions>
  <inkml:trace contextRef="#ctx0" brushRef="#br0">77 0 8324,'0'0'6339,"-9"138"-5155,-1-82-111,2-4-433,4-5-368,2-8-208,2-9-64,0-10-384,-2-8-929,-5-9-800,-7-3-1344,-7-7-2642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48.499"/>
    </inkml:context>
    <inkml:brush xml:id="br0">
      <inkml:brushProperty name="width" value="0.05" units="cm"/>
      <inkml:brushProperty name="height" value="0.05" units="cm"/>
      <inkml:brushProperty name="color" value="#004F8B"/>
    </inkml:brush>
  </inkml:definitions>
  <inkml:trace contextRef="#ctx0" brushRef="#br0">0 79 9012,'19'5'670,"355"76"426,-293-66-1270,137 33-639,-215-47 923,0 0 0,0 1-1,0-1 1,-1 1 0,1-1-1,-1 1 1,1 0 0,-1 0 0,1 0-1,-1 0 1,0 1 0,0-1-1,0 1 1,0-1 0,-1 1 0,1 0-1,-1-1 1,1 1 0,-1 0-1,0 0 1,0 0 0,1 5-1,1 7 319,-1 1 0,-1-1 0,0 23-1,0-7-48,7 74 125,-8-105-544,1-1 47,0 0 0,0 0 0,0-1 1,0 1-1,-1 0 0,1-1 0,0 1 0,-1 0 0,1-1 0,-1 1 0,1-1 0,-1 1 1,0-1-1,0 1 0,1-1 0,-1-1 0,1-5-8,22-114-163,7-30-216,-24 131 344,0 1 1,2 0-1,0 0 1,1 0-1,13-18 1,-20 33 73,0 1 1,1 0 0,0 1 0,0-1 0,0 0 0,1 1 0,-1 0 0,1 0 0,0 0 0,-1 0 0,1 0 0,1 1 0,-1 0 0,0 0 0,0 0 0,1 0 0,-1 1 0,1-1 0,0 1 0,-1 0-1,1 1 1,0-1 0,0 1 0,-1 0 0,1 0 0,0 1 0,0-1 0,-1 1 0,1 0 0,0 0 0,-1 1 0,1-1 0,-1 1 0,1 0 0,-1 0 0,0 0 0,0 1 0,0 0 0,4 3 0,13 12 223,-1 1 0,-1 1 1,0 1-1,-2 1 0,21 32 1,-37-53-276,0 1 0,0 0 0,0-1 0,-1 1 1,1 0-1,0 0 0,-1 0 0,1 0 0,-1 0 1,1 0-1,-1 0 0,0 0 0,0 0 0,0 0 0,0 0 1,-1 3-1,1-3-14,-1-1 1,0 0-1,1 0 1,-1 0-1,0 0 1,0 0-1,0 0 0,0 0 1,1 0-1,-1 0 1,-1 0-1,1 0 1,0-1-1,0 1 1,0 0-1,0-1 0,0 1 1,-1-1-1,0 1 1,-8 1-186,0 0 1,0-1 0,1 0-1,-1 0 1,-14-2 0,9 1-11,-149-2-5322,110-6 1695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0.929"/>
    </inkml:context>
    <inkml:brush xml:id="br0">
      <inkml:brushProperty name="width" value="0.05" units="cm"/>
      <inkml:brushProperty name="height" value="0.05" units="cm"/>
      <inkml:brushProperty name="color" value="#004F8B"/>
    </inkml:brush>
  </inkml:definitions>
  <inkml:trace contextRef="#ctx0" brushRef="#br0">1 255 6531,'0'0'6371,"1"3"-6027,0 0-267,0-1 1,1 1-1,-1-1 0,1 0 1,-1 1-1,1-1 1,0 0-1,0 0 0,0 0 1,0-1-1,0 1 0,0 0 1,0-1-1,1 1 0,-1-1 1,1 0-1,-1 0 0,1 0 1,-1 0-1,1 0 0,0 0 1,-1-1-1,1 0 1,3 1-1,14 1 182,-1-1-1,29-1 1,-24-1-205,-17 2-156,1-1 0,0-1 0,-1 1 0,1-2 0,-1 1 0,1-1 0,-1 0 0,1 0 0,-1-1 0,0 0-1,0 0 1,-1-1 0,1 0 0,-1 0 0,1 0 0,-1-1 0,0 0 0,-1 0 0,1-1 0,-1 1 0,0-1 0,-1 0 0,0-1 0,0 1 0,0-1 0,0 0 0,-1 0 0,0 0 0,-1 0 0,1 0 0,-2-1 0,1 1-1,-1-1 1,0 0 0,0 1 0,-1-1 0,0 0 0,0 1 0,-2-9 0,1 11 121,-1 0 1,1 0-1,-1 0 0,1 1 1,-1-1-1,-1 1 0,1-1 0,-1 1 1,1 0-1,-1 0 0,-1 0 0,1 0 1,0 1-1,-1-1 0,0 1 1,0 0-1,0 0 0,0 0 0,0 0 1,0 1-1,-1 0 0,0 0 1,1 0-1,-1 0 0,0 1 0,0 0 1,0 0-1,1 0 0,-1 1 0,-9-1 1,11 2 7,0 0 1,1 0-1,-1 0 1,1 0-1,-1 0 1,1 0-1,-1 1 1,1-1-1,0 1 1,-1 0-1,1 0 1,0 0-1,0 0 1,0 0-1,1 0 1,-1 0-1,0 1 1,1-1-1,-2 4 1,-23 56 564,22-50-419,-11 37 357,2 0-1,2 1 1,2 0-1,3 1 1,1 0-1,3 0 1,7 87 0,-1-118-729,1 1-1,0-1 1,2 1 0,0-2 0,12 23 0,-17-36-146,-1-16-4929,0-3 3925,1 2-221,1-26-5174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28.969"/>
    </inkml:context>
    <inkml:brush xml:id="br0">
      <inkml:brushProperty name="width" value="0.05" units="cm"/>
      <inkml:brushProperty name="height" value="0.05" units="cm"/>
      <inkml:brushProperty name="color" value="#33CCFF"/>
    </inkml:brush>
  </inkml:definitions>
  <inkml:trace contextRef="#ctx0" brushRef="#br0">1 80 5699,'0'0'4290,"10"-12"-3602,-4 3-563,-3 5-89,-1 0 0,1 0 0,0 0 0,0 1 0,1-1 0,-1 1 1,1 0-1,-1 0 0,1 0 0,0 0 0,0 0 0,0 1 0,1 0 0,-1 0 0,0 0 1,1 1-1,0-1 0,8-1 0,4 1 145,0 1 0,0 1 0,-1 0 0,1 1 0,0 0 0,21 6 0,-33-6-154,0 1 0,0 0-1,0 0 1,0 0 0,0 1 0,-1-1 0,1 1-1,-1 1 1,0-1 0,1 0 0,-1 1 0,-1 0-1,1 0 1,-1 0 0,1 0 0,-1 1 0,0-1-1,-1 1 1,1 0 0,-1 0 0,0 0 0,0 0-1,1 9 1,-1-6-16,0 0 0,-1 0 0,0 0 0,-1 1 0,0-1 0,0 0 1,-1 1-1,0-1 0,0 0 0,-1 0 0,0 0 0,0 0 0,-1 0 0,0 0 0,-1-1 0,0 1 0,0-1 0,0 0 0,-1 0 0,-8 9 0,1-3-70,-1 0 0,0-1 0,-1 0 0,0-1 0,-1-1 0,0 0 0,-1-1 0,-25 10 0,14-8-315,17-7-481,28-10 260,-8 2 504,10-3-110,-1 0 1,1 2-1,0 0 1,0 1-1,0 1 1,27-1-1,-38 4 264,0 0 0,-1 0-1,1 1 1,0 0-1,0 0 1,0 1 0,-1 1-1,1-1 1,-1 2-1,0-1 1,0 1-1,0 0 1,0 0 0,0 1-1,-1 0 1,0 1-1,0 0 1,-1 0 0,1 0-1,-1 0 1,-1 1-1,1 0 1,4 9-1,-4-6 67,1 1-1,-2 0 0,0 0 0,0 1 1,-1-1-1,0 1 0,-1 0 0,0 0 1,-1 0-1,0 1 0,-1-1 0,-1 1 1,0-1-1,-2 18 0,1-26-116,0 0 0,0 1 0,-1-1 0,1 0 0,-1 0 0,0 0 0,0 0 0,0 0 0,-1 0 0,0-1 0,1 1 0,-1-1 0,0 1 0,0-1 0,-1 0 0,1 0 0,-1-1 0,0 1 0,1-1 0,-1 0 0,0 0 0,0 0 0,-1 0 0,1-1 0,0 1 0,0-1 0,-7 1 0,-12 2 56,-1 0 0,0-2 0,-42-1 0,58-1-52,-19-1-52,0-2 0,-39-8 0,32 4-208,31 7 298,1-11-8416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8.744"/>
    </inkml:context>
    <inkml:brush xml:id="br0">
      <inkml:brushProperty name="width" value="0.05" units="cm"/>
      <inkml:brushProperty name="height" value="0.05" units="cm"/>
      <inkml:brushProperty name="color" value="#F6630D"/>
    </inkml:brush>
  </inkml:definitions>
  <inkml:trace contextRef="#ctx0" brushRef="#br0">1 0 7491,'0'0'4683,"25"9"-3816,0-1-647,8 2 184,0 2 0,61 32 0,-16-5 437,57 34-1,-119-63-806,-1 0 1,0 1 0,-1 1 0,0 0-1,-1 1 1,12 15 0,-23-26-41,0 0 1,-1 0-1,1 0 1,-1 1-1,1-1 1,-1 0 0,0 1-1,0-1 1,0 1-1,0-1 1,0 1-1,-1-1 1,1 1-1,-1 0 1,1-1-1,-1 1 1,0 0-1,0 0 1,-1-1-1,1 1 1,0 0-1,-1-1 1,0 1 0,1-1-1,-1 1 1,0 0-1,0-1 1,-1 0-1,1 1 1,0-1-1,-1 0 1,0 0-1,1 1 1,-1-1-1,0-1 1,0 1-1,0 0 1,0 0-1,0-1 1,-5 3-1,-7 5 12,-1-1 0,0 0 0,-1-1 0,1-1 0,-20 5-1,-5 1-294,0-2-1,-1-1 0,0-2 0,-60 2 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1.466"/>
    </inkml:context>
    <inkml:brush xml:id="br0">
      <inkml:brushProperty name="width" value="0.05" units="cm"/>
      <inkml:brushProperty name="height" value="0.05" units="cm"/>
      <inkml:brushProperty name="color" value="#004F8B"/>
    </inkml:brush>
  </inkml:definitions>
  <inkml:trace contextRef="#ctx0" brushRef="#br0">1 1 608,'0'0'10608,"4"13"-9960,2 3-466,0 0 1,1 0-1,11 19 0,-13-28-146,-1 0-1,1-1 0,0 0 0,0 0 1,1 0-1,-1-1 0,1 0 1,1 0-1,-1 0 0,1-1 0,11 7 1,-13-9-76,0 0 1,0 0 0,0 0 0,1 0-1,-1-1 1,0 0 0,1 0 0,-1 0-1,1-1 1,-1 1 0,1-1-1,-1-1 1,1 1 0,8-3 0,-10 2-52,-1-1 0,1 0-1,-1 1 1,0-2 0,1 1 0,-1 0 0,0 0 0,-1-1 0,1 0 0,0 1 0,-1-1-1,1 0 1,-1-1 0,0 1 0,0 0 0,0 0 0,-1-1 0,1 1 0,-1-1 0,0 0 0,1-3-1,1-7-153,0 1-1,-1-1 0,-1 1 0,-1-28 0,0 27 1595,1 18-876,0 9-345,2 0 1,0-1 0,0 1 0,2-1-1,-1 1 1,1-1 0,1-1-1,0 1 1,1-1 0,0 0-1,1 0 1,11 12 0,-13-17-188,-1 0 0,1-1-1,0 0 1,0 0 0,0 0 0,1-1 0,0 0-1,-1 0 1,2 0 0,-1-1 0,0 0 0,1-1 0,-1 0-1,1 0 1,0 0 0,-1-1 0,1 0 0,0-1 0,0 0-1,0 0 1,0-1 0,10-1 0,-15 1-23,0 0 0,0-1 0,0 1 0,0-1 0,0 0 0,0 0 0,0 0 0,-1 0 0,1 0 0,-1 0 0,1-1 0,-1 0 0,0 1 0,0-1 0,0 0 0,0 0 0,0 0 0,-1 0 0,0 0 0,1 0 0,-1 0 0,0-1 0,0 1 0,-1 0 0,1-5 0,2-12-107,-1 0 1,-1 0-1,-1-22 1,0 24 299,0-17 3763,1 50-3503,1-8-811,0 1 0,1-1 1,0 0-1,0 0 0,1 0 0,-1 0 1,2 0-1,-1-1 0,1 0 0,0 0 1,8 8-1,19 16-4072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2.297"/>
    </inkml:context>
    <inkml:brush xml:id="br0">
      <inkml:brushProperty name="width" value="0.05" units="cm"/>
      <inkml:brushProperty name="height" value="0.05" units="cm"/>
      <inkml:brushProperty name="color" value="#004F8B"/>
    </inkml:brush>
  </inkml:definitions>
  <inkml:trace contextRef="#ctx0" brushRef="#br0">340 215 6627,'0'0'659,"-5"-17"774,3 12-1325,-1-8 194,-2 0 0,0 0 0,0 1 0,-1-1 0,0 1 1,-1 1-1,-1-1 0,0 1 0,-11-12 0,12 17-155,-1 0-1,0 0 0,0 0 1,0 1-1,-1 0 1,0 1-1,1 0 1,-2 0-1,1 1 0,0 0 1,-1 1-1,1 0 1,-1 0-1,0 1 1,-10 0-1,16 1-123,-1 0 0,1 0 0,-1 1 0,1-1 0,0 1 1,-1 0-1,1 0 0,0 1 0,0-1 0,0 1 0,0 0 0,0 0 0,0 0 0,0 1 0,0-1 0,1 1 0,0 0 1,-1 0-1,1 0 0,0 1 0,0-1 0,1 1 0,-1-1 0,1 1 0,0 0 0,0 0 0,0 0 0,0 0 0,1 0 0,-1 0 1,1 1-1,0-1 0,1 0 0,-1 8 0,0-6 1,0-1 0,1 0 1,0 0-1,0 1 0,1-1 0,0 0 1,-1 0-1,2 1 0,-1-1 1,0 0-1,1 0 0,0-1 0,0 1 1,1 0-1,0 0 0,-1-1 0,5 5 1,-1-3-12,-1-1 1,1 0 0,1 0-1,-1 0 1,1-1-1,-1 0 1,1 0 0,0-1-1,0 0 1,1 0 0,8 2-1,-2-1-35,0-1-1,0 0 1,0-1 0,0 0 0,1-1-1,-1-1 1,0 0 0,25-4-1,-34 4-5,-1-1 0,1 0 0,0-1 0,-1 1 0,0-1 0,1 0 0,-1 0 0,0 0 0,0 0-1,0-1 1,0 0 0,0 0 0,-1 0 0,1 0 0,-1 0 0,0-1 0,0 0 0,0 1 0,0-1 0,-1 0 0,1 0 0,-1-1 0,0 1-1,-1 0 1,1-1 0,-1 1 0,1-1 0,-2 0 0,2-7 0,1-68-463,-3 76 556,0 1-1,0-1 0,-1 0 1,1 1-1,-1-1 1,0 1-1,0-1 1,0 1-1,-1-1 0,1 1 1,-1-1-1,1 1 1,-1 0-1,0 0 1,-1 0-1,1 0 0,0 0 1,-1 1-1,-3-3 1,4 36 12,2-23-77,0 0 0,0 0 1,1 0-1,0 0 0,0-1 0,1 1 0,0 0 1,0-1-1,1 1 0,0-1 0,0 0 0,1 0 0,0 0 1,0 0-1,1-1 0,-1 0 0,2 0 0,-1 0 1,0 0-1,1-1 0,0 0 0,1 0 0,-1 0 0,1-1 1,0 0-1,0-1 0,0 1 0,11 3 0,-13-5-54,0-1-1,0 0 0,0 0 0,1 0 0,-1 0 0,0-1 0,0 0 0,0 0 1,1 0-1,-1-1 0,0 1 0,0-1 0,0-1 0,9-2 0,-11 2-32,0 0 0,-1 0 0,1 0 0,-1-1 0,1 1 0,-1-1 0,0 1 0,0-1 0,0 0-1,0 0 1,-1 0 0,1 0 0,-1 0 0,1 0 0,-1 0 0,0 0 0,0-1 0,-1 1 0,1 0-1,-1-1 1,0 1 0,1 0 0,-2-5 0,2-6-196,0 5 301,-1 0 0,1 0 0,-2 0 0,1 0 1,-1 0-1,-1 0 0,1 1 0,-4-10 0,11 42 1950,-5-19-1965,0 0 1,1 0-1,-1 0 0,1-1 1,0 1-1,0 0 0,0-1 1,4 6-1,0-2-24,0 0 0,0-1 0,1 0 0,0 0 0,0 0 0,1-1-1,0 0 1,0-1 0,0 0 0,1 0 0,0-1 0,0 0 0,0 0 0,0-1 0,0 0-1,1-1 1,-1 0 0,1 0 0,0-1 0,0 0 0,-1-1 0,18-1 0,-23-1-45,0 1 0,0-1 0,0 0 0,0 0 0,0 0 0,0-1 0,-1 1 0,1-1 0,-1 0 0,0 0 0,0 0 0,0-1 0,0 1 0,0-1 0,-1 1 0,1-1 0,-1 0 0,0 0 0,0 0 0,-1 0 0,3-8 0,2-5-13,-2 0 0,0 0 0,0 0 0,0-20 1,16 82 2563,-12-31-2736,1 0 0,0-1 0,1 0 0,0 0 0,19 17 0,-19-23-592,0 1 0,0-2 1,1 1-1,0-2 1,17 8-1,11-3-4269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2.737"/>
    </inkml:context>
    <inkml:brush xml:id="br0">
      <inkml:brushProperty name="width" value="0.05" units="cm"/>
      <inkml:brushProperty name="height" value="0.05" units="cm"/>
      <inkml:brushProperty name="color" value="#004F8B"/>
    </inkml:brush>
  </inkml:definitions>
  <inkml:trace contextRef="#ctx0" brushRef="#br0">253 1 7988,'0'0'3745,"2"20"-3310,4 40 60,0 6 182,2 0 0,22 84 1,-21-130-1407,-20-46 332,1 9 107,-1 0-1,-1 0 1,-1 1 0,0 1 0,-19-17-1,26 26 297,-1 0-1,0 1 1,0 0-1,0 0 1,-1 0-1,0 1 1,0 0-1,0 1 1,0 0-1,0 0 1,-1 0-1,1 1 0,-1 1 1,-14-2-1,20 4 86,-1-1 0,1 1 0,-1 0 0,1 0 0,-1 1 0,1-1 0,0 1 0,0-1 0,-1 1 0,1 0 0,1 0 0,-1 0 0,0 1 0,0-1 0,1 1 0,-1-1 0,1 1 0,0 0 0,0 0 0,0 0 0,0 0 0,1 0 0,-1 0 0,1 1 0,0-1 0,0 0 0,0 1 0,-1 6 0,-1 1 183,1-1 0,0 1 0,1 0 1,1 0-1,-1 0 0,1 0 0,1 0 1,3 17-1,-2-23-251,1 1 1,-1-1-1,1 0 1,0 0 0,0 0-1,1 0 1,-1 0-1,1-1 1,0 0-1,1 0 1,-1 0-1,0 0 1,1-1-1,0 1 1,0-1 0,0 0-1,0-1 1,1 0-1,5 3 1,8 2-673,0-1 0,0-1-1,0 0 1,26 2 0,17-2-3619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3.083"/>
    </inkml:context>
    <inkml:brush xml:id="br0">
      <inkml:brushProperty name="width" value="0.05" units="cm"/>
      <inkml:brushProperty name="height" value="0.05" units="cm"/>
      <inkml:brushProperty name="color" value="#004F8B"/>
    </inkml:brush>
  </inkml:definitions>
  <inkml:trace contextRef="#ctx0" brushRef="#br0">0 211 9092,'0'0'1785,"18"2"-422,-4 0-1101,17 3-181,0-2 1,0-1 0,41-2 0,-64 0-187,0-1 1,0 0 0,0 0 0,0 0 0,0-1 0,-1 0 0,1-1 0,-1 0 0,1 0-1,-1-1 1,0 1 0,0-2 0,-1 1 0,1-1 0,-1 0 0,0 0 0,0 0 0,-1-1-1,1 0 1,5-9 0,-5 3 238,-1 1 0,0-1 0,-1 0 0,0 0 0,-1-1 0,0 1 0,-1-1 0,-1 0 0,0-21-1,11 83 2666,-10-39-2693,0 0 1,1 0-1,1 0 1,0 0-1,0 0 0,0-1 1,11 16-1,20 13-1889,-31-35 1071,0 0-1,1-1 1,-1 1 0,0-1 0,1 0 0,-1 0 0,10 2-1,7-2-6557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3.448"/>
    </inkml:context>
    <inkml:brush xml:id="br0">
      <inkml:brushProperty name="width" value="0.05" units="cm"/>
      <inkml:brushProperty name="height" value="0.05" units="cm"/>
      <inkml:brushProperty name="color" value="#004F8B"/>
    </inkml:brush>
  </inkml:definitions>
  <inkml:trace contextRef="#ctx0" brushRef="#br0">33 144 8788,'0'0'512,"-33"-118"1233,33 100-512,0 10-1233,11 8-6371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3.855"/>
    </inkml:context>
    <inkml:brush xml:id="br0">
      <inkml:brushProperty name="width" value="0.05" units="cm"/>
      <inkml:brushProperty name="height" value="0.05" units="cm"/>
      <inkml:brushProperty name="color" value="#004F8B"/>
    </inkml:brush>
  </inkml:definitions>
  <inkml:trace contextRef="#ctx0" brushRef="#br0">1 370 5731,'0'0'8574,"22"-1"-6986,-19 1-1544,24-1 111,0-1-1,0-1 1,-1-1 0,0-2 0,35-11 0,-50 12-200,0 0-1,0 0 1,0-1-1,-1-1 1,0 0-1,0 0 1,-1-1-1,0 0 1,0-1-1,0 0 1,-1 0-1,-1-1 1,12-18-1,-12 14-65,-1-1 0,0 0-1,0-1 1,-2 1 0,0-1-1,0 0 1,-2 0 0,0 0 0,0-29-1,-2 41 91,-4-19 129,4 23-101,-1-1-1,0 1 1,0 0 0,0 0 0,1 0 0,-1 0-1,0 0 1,0 0 0,0 0 0,0 0 0,1 0 0,-1 0-1,0 0 1,0 1 0,0-1 0,1 0 0,-1 0-1,0 1 1,0-1 0,1 1 0,-1-1 0,0 1-1,0-1 1,1 1 0,-1-1 0,1 1 0,-1-1-1,1 1 1,-2 1 0,-20 19 214,1 0 0,1 2 0,0 0 1,2 1-1,1 1 0,1 0 0,1 1 0,-14 36 0,24-52-111,0 1 0,2 1 0,-1-1 0,1 0 0,1 1 0,0-1 0,1 1 0,0 0 0,0 0 0,2 0 0,-1-1 0,1 1-1,4 12 1,-3-17-178,0 0 0,1 0 0,0 0 0,0-1 0,0 1 0,1-1 0,0 0 0,1 0 0,-1-1 0,1 1 0,0-1 0,1 0 0,-1 0 0,1 0 0,0-1 0,0 0 0,0 0 0,1-1 0,-1 0 0,1 0 0,13 4 0,-4-2-1338,1-2 0,-1 0 0,1-1 0,21 1 0,14-2-6715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4.195"/>
    </inkml:context>
    <inkml:brush xml:id="br0">
      <inkml:brushProperty name="width" value="0.05" units="cm"/>
      <inkml:brushProperty name="height" value="0.05" units="cm"/>
      <inkml:brushProperty name="color" value="#004F8B"/>
    </inkml:brush>
  </inkml:definitions>
  <inkml:trace contextRef="#ctx0" brushRef="#br0">122 118 6371,'0'0'4076,"3"-16"-2461,3-2-1255,-3 10-288,0 1 1,-1 0 0,-1-1-1,1 0 1,-1 1 0,0-1 0,-1-11-1,0 18-84,-1 1 0,0-1-1,0 0 1,1 0 0,-1 0-1,0 1 1,0-1 0,0 0 0,0 1-1,0-1 1,0 0 0,0 1-1,0 0 1,0-1 0,0 1-1,0 0 1,0-1 0,0 1 0,-1 0-1,1 0 1,0 0 0,0 0-1,0 0 1,0 0 0,-2 1-1,-39 0-336,39-1 298,0 0 30,1 1 0,-1-1 0,0 0 0,0 1 1,1 0-1,-1 0 0,1 0 0,-1 0 0,1 0 0,-1 0 0,1 1 0,-1-1 0,1 1 1,0 0-1,0 0 0,0 0 0,0 0 0,0 0 0,-2 3 0,1 0 16,1 0-1,-1 0 1,1 0-1,0 0 1,0 1-1,0-1 1,1 1-1,0-1 1,-1 8-1,1-1 135,1 1-1,0 0 1,0-1 0,2 1 0,-1-1-1,2 1 1,-1-1 0,7 15 0,-2-11 233,1 0 0,16 22 0,6 10 238,-29-44-2760,-5-14 1622,3 9 530,1-1 0,-1 1-1,1-1 1,-1 1 0,1-1 0,0 0 0,0 1 0,0-1 0,0 1 0,0-1 0,0 1 0,0-1-1,0 1 1,1-1 0,-1 0 0,0 1 0,1 0 0,0-1 0,1-2 0,1 1-8,1 0-1,0 0 1,0 0 0,0 1 0,0 0 0,0-1 0,0 2 0,1-1 0,-1 0-1,1 1 1,-1 0 0,1 0 0,-1 0 0,7 0 0,75-3 7,-67 4-34,18-1 167,5 1-152,80-11-1,-111 10 192,0-1 0,0-1-1,-1 0 1,1-1 0,-1 0 0,0 0-1,0-1 1,0 0 0,-1-1-1,0 0 1,0 0 0,12-12 0,-18 14-29,-1 1 1,1 0 0,-1-1-1,1 0 1,-1 0 0,0 0-1,-1 0 1,1 0 0,-1 0-1,0 0 1,0 0 0,0-1-1,0 1 1,-1 0 0,1-1-1,-1 1 1,0 0 0,-1-1-1,1 1 1,-2-8 0,1 11-112,0 0 0,0-1 1,-1 1-1,1 0 1,0-1-1,0 1 0,-1 0 1,1 0-1,0 0 1,-1 0-1,1 0 1,-1 0-1,1 1 0,-1-1 1,0 0-1,1 1 1,-1 0-1,0-1 0,1 1 1,-1 0-1,0-1 1,0 1-1,-1 0 1,-47 1 128,44-1-114,2 0 16,0 1 1,0 0-1,0 0 0,0 0 1,0 1-1,0-1 0,0 1 1,0 0-1,0 0 0,1 0 1,-1 0-1,1 1 1,-1 0-1,1 0 0,0 0 1,0 0-1,0 0 0,1 0 1,-1 1-1,1-1 0,0 1 1,0 0-1,0-1 1,-2 9-1,2-8-7,0 1 1,1 0-1,0 0 1,0 0-1,0 0 1,1 0-1,-1 1 1,1-1-1,1 0 1,-1 0-1,1 0 1,0 0-1,0 0 1,0 0-1,0 0 1,1-1-1,0 1 1,0 0-1,1-1 1,-1 1-1,6 6 1,1-1-134,1 0 1,1 0 0,-1-1 0,2-1-1,-1 1 1,23 10 0,-6-5-1650,60 21 1,5-8-3559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5.107"/>
    </inkml:context>
    <inkml:brush xml:id="br0">
      <inkml:brushProperty name="width" value="0.05" units="cm"/>
      <inkml:brushProperty name="height" value="0.05" units="cm"/>
      <inkml:brushProperty name="color" value="#004F8B"/>
    </inkml:brush>
  </inkml:definitions>
  <inkml:trace contextRef="#ctx0" brushRef="#br0">0 2 8868,'0'0'1569,"22"0"-788,68-1-151,-88 0-576,1 1 0,-1 0 0,0 0-1,1 1 1,-1-1 0,0 0 0,0 1 0,1-1-1,-1 1 1,0 0 0,0 0 0,0 0 0,0 0-1,0 0 1,0 0 0,0 0 0,0 1 0,0-1-1,-1 1 1,1-1 0,0 1 0,-1 0 0,1 0-1,-1 0 1,0-1 0,0 1 0,2 3 0,-2 1 60,1 0 0,-1-1 0,-1 1 1,1 0-1,-1-1 0,0 1 0,-1 10 1,0-1 105,1 167 1309,0-177-1515,0-1-1,0 0 1,1 0 0,0 0-1,0 0 1,0 0 0,0 0-1,0 0 1,1 0-1,-1 0 1,1-1 0,0 1-1,1-1 1,-1 1 0,0-1-1,1 0 1,4 4 0,-1-2-1,-1 0 1,2-1 0,-1 0 0,0 0 0,1-1-1,0 0 1,0 0 0,0-1 0,7 3 0,13 0-74,1 0 1,0-2 0,55 0 0,-67-3-36,-1 0 0,0-1 1,1 0-1,-1-2 0,0 1 1,24-9-1,-34 9 76,-1 0 0,1 0 0,-1-1 0,0 1 0,0-1 0,0 0 0,0 0 0,-1-1 0,1 1 0,-1-1 0,0 1 1,0-1-1,0 0 0,0 0 0,-1-1 0,1 1 0,-1 0 0,0-1 0,-1 0 0,1 1 0,-1-1 0,0 0 0,0 0 0,0-9 0,1 4 10,-1 0 1,-1 0-1,0 0 0,0 0 0,-1-1 0,0 1 1,-1 0-1,-3-10 0,4 17 20,0 1 0,-1-1 1,1 1-1,0 0 0,-1-1 0,0 1 0,0 0 1,0 0-1,0 0 0,0 0 0,0 0 0,0 0 1,0 1-1,-1-1 0,1 1 0,-1 0 0,1-1 1,-1 1-1,1 0 0,-1 0 0,0 1 0,0-1 1,1 1-1,-1-1 0,0 1 0,0 0 0,0 0 0,0 0 1,1 0-1,-1 1 0,0-1 0,0 1 0,-3 1 1,4-1 0,-1 0 0,1 0 0,-1 0 0,1 1 1,0-1-1,0 1 0,0 0 0,0-1 0,0 1 1,0 0-1,0 0 0,0 1 0,1-1 0,-1 0 1,1 0-1,0 1 0,0-1 0,0 1 0,0-1 0,0 1 1,0-1-1,0 1 0,1 0 0,-1 3 0,0-2-26,0 1-1,1-1 0,-1 1 0,1 0 0,0-1 1,0 1-1,0 0 0,1-1 0,0 1 0,0-1 1,0 1-1,0-1 0,1 1 0,1 4 0,2-4-204,0 1 0,0-1-1,0 0 1,0-1-1,1 1 1,-1-1-1,1 0 1,0-1-1,1 1 1,-1-1 0,1 0-1,6 1 1,12 4-2178,49 10 0,-14-9-1879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5.905"/>
    </inkml:context>
    <inkml:brush xml:id="br0">
      <inkml:brushProperty name="width" value="0.05" units="cm"/>
      <inkml:brushProperty name="height" value="0.05" units="cm"/>
      <inkml:brushProperty name="color" value="#004F8B"/>
    </inkml:brush>
  </inkml:definitions>
  <inkml:trace contextRef="#ctx0" brushRef="#br0">241 383 2817,'0'0'6401,"4"-17"-5030,9-55-339,-13 69-945,1 0 0,-1 0 0,1 1 0,-1-1 0,0 0 1,0 0-1,-1 0 0,1 1 0,0-1 0,-1 0 0,0 0 0,1 1 0,-1-1 0,0 0 0,-1 1 0,1-1 0,0 1 0,-1-1 0,1 1 0,-1 0 0,0-1 0,0 1 0,0 0 0,0 0 0,0 1 0,0-1 0,-1 0 0,1 1 0,0-1 0,-1 1 0,1 0 0,-5-2 0,-3 0 9,0 1-1,-1 0 0,0 0 1,1 1-1,-1 1 0,-13 0 1,15 0-93,4 0 24,-1 1 0,1 0 0,0 0 0,0 1 0,0-1 0,0 1 0,0 0 0,0 0 0,0 1 0,0-1 0,1 1 0,-1 0 0,1 1 0,0-1 0,0 1 0,0-1 0,1 1 0,-1 1 0,-4 6 0,5-7-8,0 1 0,1-1 1,0 0-1,-1 0 0,2 1 0,-1-1 1,0 1-1,1 0 0,0-1 0,0 1 0,0 0 1,1 0-1,0 0 0,0 0 0,0-1 1,0 1-1,1 0 0,-1 0 0,1 0 0,1-1 1,-1 1-1,4 7 0,-2-8-20,1 1 1,-1-1-1,1 0 0,0 0 1,1 0-1,-1 0 0,1-1 0,-1 0 1,1 0-1,0 0 0,0 0 1,1-1-1,-1 0 0,0 0 1,1 0-1,-1-1 0,12 2 0,-4-1-145,0 0 0,0-1 0,1-1 0,-1 0 0,0 0 0,25-5 0,-33 3 43,1 0 1,-1 0-1,1 0 1,-1-1-1,0 1 1,0-2-1,0 1 1,0 0-1,0-1 1,-1 0 0,0 0-1,1 0 1,-2-1-1,1 1 1,0-1-1,-1 0 1,0 0-1,0 0 1,0 0-1,-1-1 1,0 1-1,2-9 1,1-3 559,-1 0-1,-1 0 1,0 0 0,-2 0 0,1-20 0,-3 48-472,2-1 1,-1 1-1,2 0 0,-1-1 1,1 0-1,1 1 0,0-1 1,5 12-1,-5-16 14,1-1 0,-1 1 0,1 0 0,0-1 0,0 0 0,1 0 0,-1 0 0,1-1 0,0 0 0,1 0 0,-1 0 0,1 0 0,-1-1 0,11 5 0,4-2-116,-1 0 1,1-1-1,0-2 0,0 0 0,0-1 0,1 0 0,-1-2 0,0-1 0,1 0 0,24-6 0,-37 6 86,0-1-1,0 0 1,-1-1-1,1 1 0,-1-1 1,0-1-1,0 0 1,0 0-1,0 0 0,-1-1 1,0 0-1,0 0 0,0 0 1,0-1-1,-1 0 1,0 0-1,0 0 0,0-1 1,-1 0-1,0 1 1,-1-2-1,1 1 0,-1 0 1,3-13-1,0-11 417,0 1 0,-2-1 1,-2 0-1,-2-60 0,-1 45 619,1 46-971,0-1 0,0 0 0,1 1 0,-1-1 0,0 1 0,0-1 0,0 1 0,0-1 0,0 1-1,0-1 1,-1 1 0,1-1 0,0 1 0,0-1 0,0 0 0,0 1 0,-1-1 0,1 1 0,0 0 0,0-1 0,-1 1 0,1-1 0,0 1 0,-1-1 0,1 1-1,-1 0 1,1-1 0,0 1 0,-1 0 0,1-1 0,-1 1 0,0-1 0,-15 10 109,-14 23-352,19-19 216,1 1 1,1 0-1,0 1 0,0 0 0,1 1 1,2 0-1,-1 0 0,2 0 0,0 1 0,1-1 1,0 1-1,2 1 0,0-1 0,1 0 1,0 0-1,1 1 0,4 19 0,-3-31-17,1 0-1,0 0 1,1 0-1,-1 0 0,1-1 1,0 1-1,1-1 1,-1 0-1,1 0 1,0 0-1,0 0 0,1 0 1,-1-1-1,1 0 1,0 0-1,0 0 1,0-1-1,1 0 1,0 0-1,-1 0 0,1 0 1,0-1-1,0 0 1,0 0-1,12 1 1,-9-1-142,0-1 0,0 0 0,0 0 0,0-1 0,1-1 0,-1 1 0,0-1 0,0-1 0,0 0 0,-1 0 0,1 0 0,0-1 0,-1-1 0,0 1 0,0-1 0,0-1 0,10-7 0,-9 4-213,0-1 0,-1 0 0,0-1 0,-1 1 0,0-2 0,0 1 0,-1-1 0,5-12 0,7-12 3299,-18 64-1980,0-19-1101,1 0 1,0 1 0,0-1-1,1 0 1,0 0-1,0 0 1,7 14 0,-7-19-504,1 0 1,0 1-1,0-1 1,0 0 0,1-1-1,0 1 1,0 0 0,9 6-1,9 4-6323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6.266"/>
    </inkml:context>
    <inkml:brush xml:id="br0">
      <inkml:brushProperty name="width" value="0.05" units="cm"/>
      <inkml:brushProperty name="height" value="0.05" units="cm"/>
      <inkml:brushProperty name="color" value="#004F8B"/>
    </inkml:brush>
  </inkml:definitions>
  <inkml:trace contextRef="#ctx0" brushRef="#br0">0 1 8772,'0'0'3538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9.073"/>
    </inkml:context>
    <inkml:brush xml:id="br0">
      <inkml:brushProperty name="width" value="0.05" units="cm"/>
      <inkml:brushProperty name="height" value="0.05" units="cm"/>
      <inkml:brushProperty name="color" value="#F6630D"/>
    </inkml:brush>
  </inkml:definitions>
  <inkml:trace contextRef="#ctx0" brushRef="#br0">31 1 3474,'0'0'3665,"-31"110"-1696,31-58-512,0 4-81,0-4-911,0-3-449,12-7-16,9-6-144,4-4-1409,8-12-992,4-11-1217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6.647"/>
    </inkml:context>
    <inkml:brush xml:id="br0">
      <inkml:brushProperty name="width" value="0.05" units="cm"/>
      <inkml:brushProperty name="height" value="0.05" units="cm"/>
      <inkml:brushProperty name="color" value="#004F8B"/>
    </inkml:brush>
  </inkml:definitions>
  <inkml:trace contextRef="#ctx0" brushRef="#br0">63 85 7123,'0'0'4784,"-1"-14"-4104,-5-42-362,6 56-312,0-1 1,0 1 0,0-1-1,0 1 1,0-1 0,0 1-1,0-1 1,0 1 0,0-1-1,0 0 1,0 1 0,0-1-1,0 1 1,-1-1 0,1 1-1,0-1 1,0 1 0,-1-1 0,1 1-1,0 0 1,-1-1 0,1 1-1,-1-1 1,1 1 0,0 0-1,-1-1 1,1 1 0,-1 0-1,1 0 1,-1-1 0,1 1-1,-1 0 1,1 0 0,-1 0-1,1-1 1,-1 1 0,1 0-1,-1 0 1,1 0 0,-1 0 0,0 0-1,1 0 1,-1 0 0,1 0-1,-1 0 1,1 1 0,-1-1-1,1 0 1,-1 0 0,0 1-1,-15 15 72,11-1 8,1 0 0,0 0 0,1 1-1,1 0 1,0 0 0,1 0 0,1-1-1,3 29 1,-2 3 188,2 11 50,0-1-2811,-3-58 1767,0-1 677,0 1 1,0-1-1,0 1 1,0 0 0,0-1-1,0 1 1,0-1-1,1 1 1,-1 0 0,1-1-1,-1 1 1,1 0-1,0-1 1,-1 1 0,1 0-1,2-2 1,4-4-25,0 1 0,1 0 0,0 0 0,1 1 0,-1 0 0,1 0 0,0 1 0,0 0 0,1 1 0,18-5 0,13-1 125,49-4-1,-51 9-278,-11 2 621,0-1 1,-1-2 0,0 0-1,32-11 1,-54 14-246,0 0-1,0 0 0,0 0 1,0 0-1,0-1 1,-1 0-1,1 0 1,-1 0-1,0 0 1,0-1-1,0 0 1,0 1-1,-1-2 1,0 1-1,1 0 1,-2-1-1,1 1 0,0-1 1,-1 0-1,0 0 1,0 0-1,0 0 1,-1 0-1,0 0 1,0 0-1,0-1 1,0-9-1,-1 11-126,0 0 1,0 0-1,0 0 0,-1 0 0,1 0 1,-1 0-1,0 0 0,0 0 1,-1 0-1,1 1 0,-1-1 0,0 0 1,-2-3-1,1 5-25,1 0 1,0 0-1,0 0 0,-1 0 0,1 0 1,-1 0-1,1 1 0,-1 0 1,0-1-1,1 1 0,-1 0 1,0 0-1,0 0 0,0 1 1,0-1-1,0 1 0,0 0 1,-5-1-1,2 1 45,0 0-1,-1 0 1,1 0-1,0 0 1,-1 1-1,1 0 1,0 1-1,0-1 1,0 1 0,0 0-1,0 1 1,-8 4-1,11-5 37,0 1-1,1 0 1,-1 0-1,0 0 1,1 0-1,0 0 0,-1 0 1,1 1-1,1-1 1,-1 1-1,0 0 1,1-1-1,0 1 1,0 0-1,0 0 1,0 0-1,1 0 1,-1 0-1,1 0 1,0 0-1,1 4 0,-1-3-11,0 0-1,1 1 0,0-1 0,0 0 0,0 0 0,1 0 0,0 0 0,0 0 0,0 0 0,0 0 0,1-1 0,0 1 0,4 4 0,0-1 93,0 0-1,1 0 0,0-1 0,0 0 0,0 0 0,12 6 0,-2-3-483,0-1-1,29 12 1,30 1-4996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6:57.070"/>
    </inkml:context>
    <inkml:brush xml:id="br0">
      <inkml:brushProperty name="width" value="0.05" units="cm"/>
      <inkml:brushProperty name="height" value="0.05" units="cm"/>
      <inkml:brushProperty name="color" value="#004F8B"/>
    </inkml:brush>
  </inkml:definitions>
  <inkml:trace contextRef="#ctx0" brushRef="#br0">288 1 11813,'0'0'5059,"-108"28"-5059,61 14 0,-1 9-929,5-1-1312,1-7-2801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0.637"/>
    </inkml:context>
    <inkml:brush xml:id="br0">
      <inkml:brushProperty name="width" value="0.05" units="cm"/>
      <inkml:brushProperty name="height" value="0.05" units="cm"/>
      <inkml:brushProperty name="color" value="#004F8B"/>
    </inkml:brush>
  </inkml:definitions>
  <inkml:trace contextRef="#ctx0" brushRef="#br0">269 50 3378,'0'0'474,"-19"-8"554,-61-22-57,74 28-820,0 0 0,-1 0 0,1 0 0,-1 1 1,1 0-1,-1 0 0,1 1 0,-1 0 0,1 0 0,-1 0 1,-12 3-1,15-2-8,0 1 0,1-1-1,-1 1 1,0 0 0,0 0 0,1 0 0,-1 0 0,1 1 0,0 0 0,0-1 0,0 1 0,0 0 0,0 0 0,-3 6-1,2-2 98,0 0-1,1 1 0,0-1 0,0 1 0,1 0 0,0 0 0,0 0 0,1 0 0,0 0 0,0 0 0,1 0 1,0 0-1,1 0 0,-1 0 0,2 0 0,1 9 0,0-10-146,0 0 1,0-1-1,1 1 1,-1 0-1,2-1 1,-1 0-1,1 0 0,0 0 1,0-1-1,0 0 1,1 0-1,0 0 1,0 0-1,0-1 0,11 6 1,-5-3-7,1-1 1,0 0 0,0-1-1,0 0 1,1-1-1,0 0 1,21 2 0,-22-5-122,0 0 0,1-1 0,-1-1 1,0 0-1,0-1 0,0-1 0,0 0 0,0 0 1,0-1-1,-1-1 0,12-6 0,-15 6-179,-1 0 1,0 0-1,0 0 0,-1-1 0,0 0 0,0-1 1,0 1-1,-1-1 0,0-1 0,0 1 0,-1-1 1,0 0-1,0 0 0,-1-1 0,0 1 0,3-13 1,-3-4-140,-2 13 1268,2 25-675,-1-1-180,0-1 0,1 1 0,0-1 0,1 0-1,0-1 1,1 1 0,1-1 0,-1 0 0,1 0 0,1-1 0,0 0-1,0 0 1,1-1 0,0 0 0,0-1 0,1 0 0,0 0-1,0-1 1,1 0 0,-1-1 0,1 0 0,1-1 0,-1 0-1,0-1 1,1 0 0,0-1 0,0 0 0,0-1 0,0 0 0,22-2-1,-32 1-114,0 0 0,0-1-1,-1 1 1,1-1 0,0 1-1,0-1 1,0 0-1,0 0 1,-1 0 0,1 0-1,0 0 1,-1 0-1,1-1 1,-1 1 0,0 0-1,1-1 1,-1 1 0,0-1-1,0 1 1,0-1-1,0 0 1,0 0 0,0 1-1,0-1 1,0 0-1,-1 0 1,1 0 0,-1 0-1,0 0 1,1 0 0,-1 0-1,0 0 1,0 0-1,0-2 1,0-2-153,0 0 0,-1 0 0,1 0 0,-1 0 1,0 1-1,0-1 0,-1 0 0,0 1 0,0-1 0,0 1 0,-4-6 0,-3 0 204,0 1 0,-1 0 0,0 1 0,0 0-1,-1 0 1,0 1 0,-1 1 0,-12-7-1,16 9 2216,20 11-1673,7 7-415,1 1-1,-2 1 1,0 0 0,-1 1 0,0 1 0,16 23 0,-32-40-186,-1 1 0,0-1 0,1 1 0,-1-1 0,1 0 0,-1 1 0,1-1 0,-1 0 1,1 1-1,-1-1 0,1 0 0,0 0 0,-1 0 0,1 1 0,-1-1 0,1 0 0,0 0 0,-1 0 0,1 0 1,-1 0-1,1 0 0,0 0 0,-1 0 0,1 0 0,-1 0 0,1-1 0,-1 1 0,1 0 0,0 0 0,-1 0 1,2-1-1,16-12 1,-14 10-194,26-19-801,36-20 0,-10 18 2075,-49 21-185,0 1 1,1 0-1,-1 1 0,1 0 1,9 0-1,-15 2-721,0 1 0,-1-1-1,1 1 1,-1-1 0,1 1 0,-1 0-1,0 0 1,0 0 0,1 0-1,-1-1 1,0 4 0,3 2 39,8 13-98,1-2 0,19 22 1,-28-35-562,1-1 0,-1 1 1,1-1-1,0 0 0,0 0 1,1 0-1,-1-1 0,1 0 1,0 0-1,0 0 0,0-1 1,9 3-1,3-4-5424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1.138"/>
    </inkml:context>
    <inkml:brush xml:id="br0">
      <inkml:brushProperty name="width" value="0.05" units="cm"/>
      <inkml:brushProperty name="height" value="0.05" units="cm"/>
      <inkml:brushProperty name="color" value="#004F8B"/>
    </inkml:brush>
  </inkml:definitions>
  <inkml:trace contextRef="#ctx0" brushRef="#br0">1 0 2161,'0'0'7828,"4"18"-5948,4 16-1629,34 161 1774,-36-160-2757,2 61-1,-8-98 681,0-1 0,1 1 0,-1-1 0,1 1-1,0 0 1,-1-1 0,1 1 0,0 0 0,0-1-1,1 1 1,-1 0 0,0 0 0,1 0-1,-1 0 1,1 0 0,0 1 0,-1-1 0,1 0-1,0 1 1,0-1 0,0 1 0,0 0-1,1-1 1,-1 1 0,0 0 0,0 0 0,1 1-1,-1-1 1,0 0 0,1 1 0,3-1-1,-2 0 203,0 1 0,1-1 0,-1 1 0,0 0 0,0 0 0,1 1 0,-1-1-1,0 1 1,0 0 0,0 0 0,0 0 0,0 0 0,0 1 0,0 0 0,0 0-1,0 0 1,-1 0 0,5 4 0,41 50 640,-50-66-630,1 0-1,0 1 1,0-1 0,1 0 0,0 0 0,1 0-1,0 1 1,0-1 0,7-15 0,-5 18-95,1-1 0,0 1 1,0 0-1,0 1 0,1-1 1,0 1-1,0 0 0,1 1 0,-1-1 1,1 1-1,0 1 0,1-1 1,-1 1-1,13-4 0,-9 4-468,1 0-1,0 1 0,19-3 0,40 2-6657,-47 4-415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1.487"/>
    </inkml:context>
    <inkml:brush xml:id="br0">
      <inkml:brushProperty name="width" value="0.05" units="cm"/>
      <inkml:brushProperty name="height" value="0.05" units="cm"/>
      <inkml:brushProperty name="color" value="#004F8B"/>
    </inkml:brush>
  </inkml:definitions>
  <inkml:trace contextRef="#ctx0" brushRef="#br0">0 189 7491,'0'0'6550,"23"1"-4960,-1 0-1336,14 2 234,1-2 0,0-1 0,43-7 1,-64 4-444,0-1 1,-1 0-1,1-1 1,-1-1 0,17-9-1,-28 13-87,0 0-1,0 0 0,0-1 1,0 0-1,-1 1 0,1-1 1,-1 0-1,0 0 0,0-1 1,0 1-1,0-1 1,-1 1-1,1-1 0,-1 0 1,0 0-1,0 0 0,-1 0 1,1-1-1,-1 1 0,0 0 1,0-1-1,0 1 0,0-6 1,-1 7-49,0 0 0,0 0 1,-1 0-1,1-1 0,-1 1 1,0 0-1,1 0 0,-1 0 1,-1 0-1,1 0 0,0 0 1,-1 0-1,0 0 0,-3-4 0,3 6 80,1-1 0,-1 1 0,1 0-1,-1 0 1,1 1 0,-1-1 0,1 0-1,-1 0 1,0 1 0,0-1-1,1 1 1,-1-1 0,0 1 0,0 0-1,1 0 1,-1 0 0,0 0-1,0 0 1,0 0 0,1 0 0,-1 1-1,0-1 1,0 0 0,1 1-1,-1 0 1,0-1 0,1 1 0,-1 0-1,0 0 1,-1 1 0,-2 2 95,0-1 0,1 1 0,-1-1 0,1 1 0,0 1 0,0-1 0,1 0-1,-1 1 1,1 0 0,0 0 0,0 0 0,0 0 0,1 1 0,-3 8 0,2-3 209,-1 1-1,2-1 0,0 1 0,0 0 1,1 0-1,0 14 0,2-20-284,0-1 0,1 0 0,-1 0 0,1 0 0,0 0 0,0 0 0,1 0 0,-1 0 0,1-1 0,0 1-1,0-1 1,1 0 0,-1 0 0,1 0 0,0 0 0,0-1 0,0 0 0,0 1 0,1-2 0,-1 1 0,1 0 0,6 2 0,9 4-785,-1-1 1,1 0-1,0-2 0,27 6 1,21-1-3914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2.054"/>
    </inkml:context>
    <inkml:brush xml:id="br0">
      <inkml:brushProperty name="width" value="0.05" units="cm"/>
      <inkml:brushProperty name="height" value="0.05" units="cm"/>
      <inkml:brushProperty name="color" value="#004F8B"/>
    </inkml:brush>
  </inkml:definitions>
  <inkml:trace contextRef="#ctx0" brushRef="#br0">0 413 12854,'0'0'477,"20"-1"46,25-4 668,81-19-1,-103 18-1081,0 0 0,-1-2 1,0-1-1,-1-1 0,0 0 1,31-21-1,-43 24-67,0-1 0,0 1 0,-1-2 0,0 1 1,0-1-1,-1 0 0,0-1 0,-1 0 0,0 0 0,0 0 1,6-19-1,-6 10-121,-1 0 1,-1-1 0,0 1-1,-2-1 1,0 0-1,-2-21 1,0 41 82,0-1-1,0 0 0,0 0 1,0 0-1,0 1 1,0-1-1,0 0 1,0 0-1,0 1 1,-1-1-1,1 0 0,0 0 1,-1 1-1,1-1 1,0 0-1,-1 1 1,1-1-1,-1 1 0,1-1 1,-1 0-1,1 1 1,-1-1-1,0 1 1,1-1-1,-1 1 1,1-1-1,-1 1 0,0 0 1,-1-1-1,-24 3 36,20 0-28,1 0 0,-1 0 0,1 1 0,0 0 0,0 0 0,0 0 0,-7 6 0,4 1 40,0 1 1,0 0 0,1 1 0,0 0-1,1 0 1,1 1 0,0-1 0,0 1 0,1 0-1,1 1 1,0-1 0,1 0 0,0 1 0,1 0-1,1-1 1,2 24 0,-2-29-41,1 0 0,0-1-1,1 1 1,0-1 0,0 1 0,0-1-1,1 1 1,0-1 0,0 0 0,1-1-1,0 1 1,0 0 0,1-1 0,0 0-1,0 0 1,0-1 0,1 1 0,0-1-1,0 0 1,0 0 0,0-1 0,1 0-1,0 0 1,0-1 0,0 0 0,0 0-1,0 0 1,1-1 0,-1 0 0,11 1-1,1-1-215,-1 0-1,1-2 0,0 0 1,-1-1-1,1 0 0,0-2 1,-1 0-1,0-1 0,23-9 1,-30 9-53,0-1 0,0 0 1,0-1-1,-1 0 0,1-1 1,-2 0-1,1-1 1,-1 0-1,0 0 0,0-1 1,-1 0-1,-1-1 0,1 0 1,-2 0-1,8-13 1,-12 19 172,0-1 1,1 1 0,-2-1 0,1 0 0,0 1 0,-1-1 0,0 0-1,0 0 1,-1 0 0,1 0 0,-1 0 0,-1-9 0,1 13 168,-1 1 0,0-1 0,0 0 0,0 0 0,0 0 0,0 0 0,0 1 0,0-1 0,0 0 0,0 1 0,0-1 0,0 1 0,0-1 0,-1 1 0,1 0 0,0-1 0,0 1 0,0 0 0,-1 0 0,1 0 0,0 0 0,0 0 0,0 0 0,-1 0 0,1 0-1,0 1 1,0-1 0,-2 1 0,-37 11 1707,36-8-1612,-1 0 0,1 1 0,0 0 0,0 0 0,0 0 0,0 0 0,1 1 0,0-1 0,0 1 0,1 0 0,-1 0 1,1 0-1,1 0 0,-1 0 0,0 11 0,1-12-155,0 0 1,1 0-1,0 0 1,0 0-1,0 0 1,0 0 0,1 0-1,0 0 1,0 0-1,0 0 1,1 0-1,0-1 1,0 1-1,0-1 1,0 1-1,1-1 1,0 0-1,-1 0 1,2 0-1,4 5 1,2-2-454,0 0-1,0-1 1,0 0 0,1 0 0,0-2 0,1 1-1,-1-1 1,14 2 0,38 6-5062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3.924"/>
    </inkml:context>
    <inkml:brush xml:id="br0">
      <inkml:brushProperty name="width" value="0.05" units="cm"/>
      <inkml:brushProperty name="height" value="0.05" units="cm"/>
      <inkml:brushProperty name="color" value="#004F8B"/>
    </inkml:brush>
  </inkml:definitions>
  <inkml:trace contextRef="#ctx0" brushRef="#br0">228 225 8292,'-22'-103'1230,"20"97"-1143,0-1 0,0 1 0,0 0 0,-1 0 0,0 1 0,0-1 0,-1 0 0,0 1 1,0 0-1,0 0 0,0 0 0,-1 0 0,0 1 0,0 0 0,0 0 0,0 0 0,-9-4 0,5 4 8,0 0-1,-1 0 0,1 1 1,-1 1-1,0-1 0,1 2 0,-1-1 1,0 1-1,-11 1 0,20 0-86,0 0 0,0 1 1,0-1-1,0 0 0,0 1 0,0-1 0,-1 1 0,1-1 0,0 1 1,0 0-1,1-1 0,-1 1 0,0 0 0,0 0 0,0 0 0,0-1 1,1 1-1,-1 0 0,0 0 0,1 0 0,-1 0 0,1 1 0,-1-1 1,1 0-1,-1 0 0,1 0 0,0 0 0,0 0 0,-1 0 0,1 1 1,0-1-1,0 0 0,0 0 0,1 2 0,3 47 417,-2-41-276,1 0 1,0 0-1,0 0 0,1-1 1,0 1-1,1-1 0,-1 0 1,11 12-1,56 56 970,-53-59-963,-1 0 0,-1 1 0,17 26 0,-31-41-185,0 1 0,0 0 0,0 0 0,0 0 0,-1 0 0,1 1 0,0 5 0,-2-9-10,0 0-1,1 0 1,-1 0 0,0 0 0,0 0 0,0 0-1,0 0 1,-1-1 0,1 1 0,0 0 0,0 0-1,0 0 1,-1 0 0,1 0 0,-1 0 0,1 0-1,0-1 1,-1 1 0,1 0 0,-1 0 0,0-1-1,1 1 1,-1 0 0,0-1 0,1 1-1,-1 0 1,0-1 0,0 1 0,0-1 0,1 1-1,-1-1 1,0 0 0,0 1 0,0-1 0,0 0-1,0 0 1,0 1 0,-1-1 0,-14 2-97,-1-1 1,1 0-1,0-1 1,-20-3-1,31 3 124,-1-1 1,1 0-1,-1 0 0,1 0 0,0-1 0,0 0 0,0 0 0,0 0 0,0-1 0,0 1 0,0-1 0,1-1 0,0 1 0,-1 0 0,1-1 0,-6-7 0,9 10 30,1 0 0,-1 0-1,0 0 1,1 0 0,-1 0-1,0 0 1,1 0-1,-1 0 1,1 0 0,0-1-1,-1 1 1,1 0 0,0 0-1,0-1 1,0 1 0,0 0-1,0 0 1,0-1-1,0 1 1,0 0 0,0 0-1,1-1 1,-1 1 0,0 0-1,1 0 1,-1 0 0,1 0-1,-1 0 1,1-1-1,0 1 1,0 0 0,-1 0-1,1 0 1,0 1 0,0-1-1,0 0 1,0 0 0,0 0-1,0 1 1,0-1-1,0 0 1,0 1 0,0-1-1,1 1 1,-1-1 0,2 1-1,7-4-1,0 1 0,1 0 0,0 0 0,12 0 0,-19 2-20,56-5 9,108 4-1,-120 4 7,0-3 0,0-1 0,90-16 0,-134 17 7,-1 0 0,1-1 0,-1 1-1,0-1 1,1 1 0,-1-1 0,0 0 0,0 0 0,0-1-1,0 1 1,0 0 0,-1-1 0,1 0 0,-1 0 0,0 0-1,1 0 1,-1 0 0,-1 0 0,1 0 0,0-1 0,-1 1-1,0 0 1,0-1 0,0 0 0,0 1 0,0-1-1,-1 0 1,1 1 0,-1-1 0,0 0 0,0 1 0,-1-1-1,1 0 1,-1 1 0,0-1 0,0 0 0,0 1 0,0-1-1,0 1 1,-1 0 0,0-1 0,1 1 0,-4-4 0,1 3-14,0-1 0,-1 1 0,1 0 0,-1 0 0,0 0 1,0 0-1,-1 1 0,1 0 0,-1 0 0,1 1 0,-1-1 1,0 1-1,0 0 0,-10-1 0,5 1 5,0 0 0,1 1 0,-1 0 0,0 1-1,0 0 1,0 1 0,-17 3 0,26-2 1,-1-1 0,1 0 1,-1 0-1,1 1 0,-1 0 0,1-1 1,0 1-1,-1 0 0,1 0 1,0 0-1,0 1 0,1-1 0,-1 0 1,0 1-1,1-1 0,0 1 0,-1-1 1,1 1-1,0 0 0,0-1 1,0 1-1,1 0 0,-1 0 0,1 0 1,0 0-1,-1 0 0,2 4 0,-2 1 28,1 0-1,0 0 0,1-1 0,0 1 0,0 0 0,1-1 0,0 1 1,0 0-1,5 9 0,-1-7-14,0-1 0,1 0 0,1-1 0,-1 0 0,1 0 0,0 0 0,1-1-1,0 0 1,0-1 0,1 0 0,0 0 0,10 3 0,-3-1-40,1 0 0,-1-2 0,2 0 0,-1-1 0,1-1 0,26 2 0,-28-4-2,0-1 1,0-1-1,-1 0 1,1-1 0,25-5-1,-38 4 26,1 1 0,0-1-1,-1 0 1,1 0 0,-1 0-1,1-1 1,-1 0 0,0 1-1,0-2 1,0 1 0,-1 0-1,1-1 1,-1 1-1,0-1 1,0 0 0,0 0-1,0-1 1,-1 1 0,0 0-1,0-1 1,0 0 0,2-8-1,-1 2-30,-1-1 0,0 0 1,-1 0-1,0 1 0,-2-20 0,1 6 786,7 65-1215,-3-29 443,2-2-1,-1 1 1,1-1 0,0 0 0,1 0 0,0 0 0,1-1-1,0 0 1,0-1 0,0 0 0,1 0 0,0 0-1,19 9 1,-19-11 14,1 0 0,-1-1 0,1 0 0,0-1 0,0 0 0,1 0 0,-1-1 0,0 0 0,1-1 0,-1 0 0,1-1 0,-1 0 0,1-1 0,20-3 0,-28 3-7,0-1-1,0 0 1,0 1-1,0-1 1,0 0-1,0 0 1,-1-1 0,1 1-1,-1 0 1,1-1-1,-1 0 1,0 1-1,0-1 1,0 0 0,-1 0-1,1 0 1,-1-1-1,1 1 1,-1 0-1,0 0 1,1-6 0,1-4-226,-1 0 1,0 0 0,0-1 0,-1-14-1,-1-26-472,0 53 1133,0 19-179,0-7-298,1-1 0,1 0 0,0 0 0,0 0-1,1 0 1,0-1 0,1 1 0,0-1 0,0 1-1,1-1 1,0-1 0,1 1 0,0-1 0,0 0-1,1 0 1,0-1 0,0 0 0,1 0 0,0 0-1,0-1 1,1 0 0,-1-1 0,1 0 0,0 0-1,1-1 1,-1 0 0,1-1 0,0 0-1,0-1 1,0 0 0,0 0 0,0-1 0,0 0-1,0-1 1,20-1 0,-27 0-24,-1 1 0,1-1 0,-1 1 0,1-1 0,-1 0 0,1 0 0,-1 0-1,1 0 1,-1 0 0,0 0 0,0-1 0,1 1 0,-1-1 0,0 0 0,0 0 0,-1 1 0,1-1 0,0-1 0,-1 1 0,1 0 0,-1 0 0,1 0-1,0-4 1,2-5-153,-1 1 0,0-1-1,-1 0 1,1-18 0,10-37 325,-12 63-13,0 0 0,0 0 0,0 1 1,1-1-1,-1 1 0,1-1 0,0 1 0,-1-1 1,1 1-1,0 0 0,1 0 0,-1 0 0,0 0 1,0 0-1,1 0 0,-1 0 0,1 1 0,3-2 1,2 1 122,0-1 1,0 1 0,0 1 0,1-1 0,-1 1-1,0 1 1,1 0 0,-1 0 0,1 1-1,-1-1 1,0 2 0,9 2 0,-2-1 144,0 2 1,-1 0-1,0 1 1,0 0-1,22 15 1,-33-19-298,48 35 695,-48-35-735,1 2 0,-1-1 0,0 0 0,0 0 0,0 1 0,0 0 0,-1 0 0,0-1 0,1 1 1,-1 1-1,1 4 0,-2-8-52,-1 0 0,0 0 0,0 0 1,0 0-1,0 0 0,0 0 0,0 0 0,0 0 1,0 0-1,0 0 0,0 0 0,-1 0 1,1 0-1,0 0 0,-1 0 0,1 0 0,-1 0 1,1 0-1,-1 0 0,1 0 0,-1 0 1,0-1-1,1 1 0,-1 0 0,0 0 0,0-1 1,0 1-1,1-1 0,-1 1 0,0-1 1,-2 2-1,-33 9-1124,30-10 1040,-36 6-2892,-1-1-1,-84-2 1,51-4-3738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5.130"/>
    </inkml:context>
    <inkml:brush xml:id="br0">
      <inkml:brushProperty name="width" value="0.05" units="cm"/>
      <inkml:brushProperty name="height" value="0.05" units="cm"/>
      <inkml:brushProperty name="color" value="#004F8B"/>
    </inkml:brush>
  </inkml:definitions>
  <inkml:trace contextRef="#ctx0" brushRef="#br0">390 526 5074,'0'0'6345,"-1"-16"-5249,-8-56-701,7 65-376,0-1 0,0 1 1,-1 0-1,0 0 0,0 0 1,-1 1-1,0-1 0,0 1 0,0-1 1,-1 1-1,0 1 0,-7-8 0,0 2 29,-1 1-1,0 0 1,-27-15-1,25 17-27,0 2-1,0 0 1,-1 1 0,0 0-1,0 1 1,0 1 0,0 0-1,0 1 1,-1 1 0,-30 2-1,45-1-9,-1 1 0,1-1-1,0 1 1,0 0 0,0 0 0,0 0 0,1 0-1,-1 0 1,0 0 0,0 0 0,0 0-1,1 1 1,-1-1 0,1 1 0,-1-1-1,1 1 1,0-1 0,-1 1 0,1 0-1,0 0 1,0 0 0,0 0 0,0 0-1,1 0 1,-1 0 0,0 0 0,1 0-1,0 0 1,-1 0 0,1 0 0,0 3 0,-1 3 24,1-1 1,0 0 0,0 0-1,0 1 1,1-1-1,0 0 1,0 0 0,4 11-1,-2-11-14,1 0-1,0 0 1,0-1-1,1 1 1,-1-1-1,2 0 1,-1-1-1,0 1 1,1-1-1,0 0 1,0 0-1,1-1 1,-1 0-1,1 0 1,0 0-1,0-1 1,0 0-1,1 0 1,9 1-1,3 2-170,1-2 0,-1-1 0,1 0-1,0-2 1,41-2 0,-57 1-2,1-1 1,-1 0-1,0 0 1,0 0-1,0 0 1,1-1-1,-2 0 1,1 0-1,0 0 0,0-1 1,-1 1-1,1-1 1,-1 0-1,0-1 1,6-5-1,-5 3-88,0 0 0,0-1 0,0 0 0,-1 0 0,0 0-1,-1 0 1,0-1 0,0 1 0,2-11 0,2-13-183,-3-1 0,0 1 1,-2-1-1,-2-36 0,0 47 629,1-10-42,0 19 113,-1 1 0,0 0 0,0-1-1,-1 1 1,-1 0 0,1 0 0,-2-1 0,0 1 0,-5-14-1,4 37-2,1-1 0,0 1-1,0-1 1,0 20 0,0-5-65,2 1 0,1-1 0,1 1 1,1-1-1,2 1 0,0-1 0,9 28 0,-10-46-195,-1-1 0,1 1 0,1-1 0,-1 0 0,1 0 0,0 0 0,1 0 0,-1-1 1,1 0-1,1 0 0,-1 0 0,1 0 0,0-1 0,0 0 0,1 0 0,-1-1 0,1 0 0,0 0 0,0 0 0,1-1 0,-1 0 0,1-1 0,0 0 0,-1 0 0,1 0 0,0-1 0,15 1 0,-19-2-43,0 0 0,0 0 0,-1 0 0,1 0 0,0-1 0,0 1 0,-1-1 0,1 0 0,0 0 0,-1 0-1,1 0 1,-1-1 0,1 0 0,-1 0 0,0 1 0,0-2 0,5-3 0,-3 0-84,-1 1 0,0-1 0,0 0 1,-1-1-1,0 1 0,0-1 0,0 1 0,3-14 0,-2-1-82,0-1 1,-1 0-1,-1 0 1,-2 1-1,0-1 1,-3-26-1,-2 30 624,2 12 266,1 11 967,3 8-1634,0-1 1,0 1-1,2 0 1,-1-1-1,2 0 1,-1 0-1,2 0 1,-1 0-1,2-1 0,0 1 1,0-1-1,10 12 1,-12-17-52,0-1 1,0 0 0,0 0-1,1 0 1,0-1 0,0 0-1,0 0 1,1 0-1,-1 0 1,1-1 0,0 0-1,0 0 1,0-1 0,1 1-1,-1-1 1,0-1-1,1 1 1,-1-1 0,1 0-1,0-1 1,-1 0 0,1 0-1,-1 0 1,1 0 0,10-3-1,-10 0-193,-1 1 0,1-1 0,-1 0 0,1-1 0,-1 1 0,0-1 0,-1-1-1,1 1 1,-1-1 0,0 0 0,0 0 0,0 0 0,-1-1 0,1 0 0,-2 0 0,1 0 0,3-7-1,-1 1-449,-1 1-1,0-1 1,-1 0-1,0 0 0,-1 0 1,0-1-1,-1 1 0,1-22 1,0 54 7096,4 13-3642,-4-21-2751,0 0 0,1 0 1,1 0-1,0-1 0,0 0 1,1 0-1,1-1 0,12 16 1,23 11-1561,7-7-1987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5.795"/>
    </inkml:context>
    <inkml:brush xml:id="br0">
      <inkml:brushProperty name="width" value="0.05" units="cm"/>
      <inkml:brushProperty name="height" value="0.05" units="cm"/>
      <inkml:brushProperty name="color" value="#004F8B"/>
    </inkml:brush>
  </inkml:definitions>
  <inkml:trace contextRef="#ctx0" brushRef="#br0">293 225 11125,'0'0'1889,"5"-20"-1185,1-5-305,-2 12-161,-1 0 0,0 0 0,-1 0 0,-1 0 1,0-23-1,-1 33-244,0 1 0,0-1 0,0 0 0,-1 1 1,1-1-1,-1 0 0,0 1 0,0-1 0,0 1 0,0-1 0,0 1 1,0 0-1,-1-1 0,1 1 0,-1 0 0,1 0 0,-1 0 0,-3-3 1,1 2-60,0 0 0,0 1 1,-1-1-1,1 1 0,-1 0 1,0 0-1,1 0 0,-1 1 1,-6-2-1,-11 0-265,1 1 0,0 1 0,-36 2 0,46-1 284,5 0 36,1 1 0,-1-1 1,1 1-1,-1 0 0,1 0 0,0 0 0,0 1 0,-1 0 0,1 0 0,1 0 1,-1 1-1,0 0 0,0 0 0,1 0 0,0 0 0,-5 5 0,6-4 19,0-1 1,1 1-1,0 0 0,0 0 0,0 0 0,0 0 1,0 0-1,1 0 0,0 0 0,0 1 1,0-1-1,0 0 0,1 1 0,0-1 0,0 1 1,0-1-1,0 0 0,0 1 0,1-1 0,0 0 1,2 5-1,1 5 155,1 0 1,0-1 0,1 1-1,1-1 1,0-1 0,1 1-1,1-1 1,14 17 0,94 88 1471,-62-65-899,-24-24-426,-20-19-269,0 1 1,-1 0-1,0 1 1,0 0-1,-1 0 1,13 24-1,-22-35-91,0 1-1,1-1 1,-1 0-1,0 0 1,0 1 0,0-1-1,0 0 1,0 1-1,0-1 1,0 0-1,0 1 1,0-1-1,0 0 1,-1 1-1,1-1 1,0 0 0,0 0-1,0 1 1,0-1-1,0 0 1,-1 1-1,1-1 1,0 0-1,0 0 1,0 1 0,-1-1-1,1 0 1,0 0-1,0 0 1,-1 1-1,1-1 1,0 0-1,0 0 1,-1 0-1,1 0 1,0 0 0,-1 0-1,1 1 1,0-1-1,-1 0 1,-22 3-486,-23-8 74,42 3 382,1 1-1,-1-1 0,0-1 1,1 1-1,-1 0 0,1-1 1,-1 0-1,1 0 0,0 0 1,0 0-1,1 0 0,-1-1 0,1 1 1,-1-1-1,1 1 0,0-1 1,1 0-1,-1 0 0,1 0 1,-1 0-1,1 0 0,0-1 0,1 1 1,-1 0-1,1 0 0,0 0 1,0-6-1,0 2-37,0 0 1,0-1-1,1 1 0,0 0 1,1-1-1,0 1 0,0 0 1,1 0-1,0 0 0,0 1 0,1-1 1,8-13-1,-5 14 255,0-1-1,0 1 1,0 0-1,1 1 0,0 0 1,0 0-1,0 1 1,1 0-1,0 0 1,0 1-1,0 0 1,0 0-1,1 1 1,0 1-1,-1 0 1,1 0-1,0 0 1,0 2-1,0-1 1,0 1-1,0 1 1,0-1-1,0 2 0,0-1 1,0 2-1,-1-1 1,1 1-1,-1 0 1,0 1-1,0 0 1,0 1-1,0 0 1,8 7-1,31 30 478,-45-39-680,0-1 1,-1 1 0,1 0 0,-1 1-1,1-1 1,-1 0 0,0 1-1,0-1 1,-1 1 0,1 0 0,-1-1-1,0 1 1,2 7 0,-3-22-1251,-4-54 1433,2 48-48,1 0 0,0-1 0,1 1 0,1 0 1,4-19-1,-4 30-83,1 1-1,0-1 1,0 1-1,0 0 1,1 0 0,-1 0-1,1 0 1,1 0 0,-1 0-1,1 1 1,-1-1 0,1 1-1,0 0 1,1 0-1,-1 1 1,1-1 0,0 1-1,0 0 1,9-4 0,-5 4-421,0 0 1,-1 1-1,1 0 1,1 1-1,-1-1 1,0 2-1,0-1 1,17 3 0,-23-2 217,28 1-2927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6.209"/>
    </inkml:context>
    <inkml:brush xml:id="br0">
      <inkml:brushProperty name="width" value="0.05" units="cm"/>
      <inkml:brushProperty name="height" value="0.05" units="cm"/>
      <inkml:brushProperty name="color" value="#004F8B"/>
    </inkml:brush>
  </inkml:definitions>
  <inkml:trace contextRef="#ctx0" brushRef="#br0">302 140 8388,'0'0'5055,"-5"-17"-4572,-21-53-419,23 66-63,0 0 0,0 1 0,-1-1-1,1 1 1,-1 0 0,0-1-1,0 2 1,0-1 0,0 0-1,0 1 1,-1 0 0,1 0 0,-1 0-1,1 1 1,-1-1 0,0 1-1,0 0 1,1 0 0,-1 1-1,0 0 1,-7 0 0,1-1-1,9 0 1,-11 0 48,0-1 0,1 1 0,-1 1 1,0 1-1,-18 2 0,28-3-32,0 1 0,0 0 0,0 0 1,0 0-1,0 1 0,0-1 0,1 1 0,-1-1 0,0 1 0,1 0 0,-1 0 0,1 0 1,-1 0-1,1 1 0,0-1 0,0 1 0,0-1 0,1 1 0,-1 0 0,0-1 0,1 1 1,0 0-1,0 0 0,0 0 0,0 0 0,-1 6 0,1-3 39,-1 0 1,1 0-1,1 0 0,-1 1 0,1-1 1,0 0-1,1 0 0,0 1 1,0-1-1,0 0 0,0 0 0,1 0 1,4 9-1,-5-12-60,2 0-1,-1 0 1,0 0 0,1 0 0,-1 0-1,1-1 1,0 1 0,0-1 0,0 1-1,0-1 1,0 0 0,0 0 0,1-1-1,-1 1 1,1-1 0,-1 1 0,1-1-1,-1 0 1,1-1 0,0 1 0,0-1-1,-1 1 1,7-1 0,-2 0-71,1 0 0,-1 0 1,1 0-1,-1-1 0,1-1 0,-1 1 1,0-1-1,1-1 0,-1 1 1,13-8-1,-12 5 30,-1-1 0,0-1 0,0 1 0,-1-1 0,0 0 0,0-1 0,0 0 0,9-15 0,-9 10 131,-5 9 79,0 0-1,-1 0 1,1 0-1,1 1 0,-1-1 1,0 1-1,1 0 1,0 0-1,0 0 0,0 0 1,6-5-1,-7 10-165,-1-1-1,1 0 1,-1 1-1,1-1 1,-1 0-1,1 1 1,-1 0 0,0-1-1,1 1 1,-1 0-1,0 0 1,0 0-1,0 0 1,0 2-1,5 6-53,0 0-472,1-1 0,0 1 0,1-2 0,0 1-1,0-1 1,1 0 0,0-1 0,17 11 0,13 0-3987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9.401"/>
    </inkml:context>
    <inkml:brush xml:id="br0">
      <inkml:brushProperty name="width" value="0.05" units="cm"/>
      <inkml:brushProperty name="height" value="0.05" units="cm"/>
      <inkml:brushProperty name="color" value="#F6630D"/>
    </inkml:brush>
  </inkml:definitions>
  <inkml:trace contextRef="#ctx0" brushRef="#br0">1 0 7507,'0'0'4808,"4"20"-4210,19 127 1606,-5-28-1120,36 127 0,-49-226-1941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6.763"/>
    </inkml:context>
    <inkml:brush xml:id="br0">
      <inkml:brushProperty name="width" value="0.05" units="cm"/>
      <inkml:brushProperty name="height" value="0.05" units="cm"/>
      <inkml:brushProperty name="color" value="#004F8B"/>
    </inkml:brush>
  </inkml:definitions>
  <inkml:trace contextRef="#ctx0" brushRef="#br0">252 1 4866,'0'0'11141,"3"-1"-10724,-2 1-420,-1 0 0,1 0 1,0 0-1,-1 0 0,1 0 1,-1 0-1,1 0 0,0 0 1,-1 1-1,1-1 0,-1 0 1,1 0-1,-1 0 0,1 1 1,-1-1-1,1 0 0,-1 1 1,1-1-1,-1 0 0,1 1 1,-1-1-1,1 1 1,-1-1-1,0 0 0,1 1 1,-1-1-1,0 1 0,1 0 1,9 27 36,2 45 122,-9-47-152,2 1-32,5 47-937,-10-74 589,-13-16-1248,1 4 1368,0 1 0,-1 1 0,0 0 0,0 1 0,-1 0 0,0 1 0,-1 0 0,0 1 0,0 1 0,0 0 0,-1 2 0,0-1 0,0 2 0,-30-3 0,44 6 326,0 0 0,0 0 0,1 0-1,-1 0 1,0 1 0,0-1-1,1 1 1,-1 0 0,0-1 0,0 1-1,1 0 1,-1 0 0,1 0 0,-1 0-1,1 0 1,-1 0 0,1 0-1,0 1 1,-1-1 0,1 0 0,0 1-1,-1 2 1,-1 0 108,1 0-1,1 0 1,-1 1-1,0-1 1,1 1-1,0 0 1,0-1-1,0 10 1,1-5 40,-1 1 0,2-1 0,-1 0 0,2 0 0,-1 0 0,1 1 0,0-1 0,1-1 0,4 10 0,-2-10-227,1-1 1,0 1 0,0-1 0,0-1-1,1 1 1,0-1 0,0 0 0,1-1-1,0 0 1,0 0 0,0 0 0,1-1-1,-1-1 1,1 1 0,0-1 0,0-1-1,0 0 1,0 0 0,0-1 0,11 1-1,-5-1-356,1 0-1,-1-1 1,1 0-1,-1-2 1,1 1-1,-1-2 1,0 0-1,0-1 1,0-1-1,0 0 1,20-11-1,-22 7-18,0 0 1,0-1-1,-1-1 0,-1 0 0,0-1 1,0 0-1,-1-1 0,-1 0 0,9-15 1,0 2 130,-16 35 5754,2 26-5093,-3-20 313,1-5-717,-1 0 0,2-1 0,-1 1 0,1 0 0,1-1 0,4 10 1,-6-14-445,1-1 0,0 1 0,0-1 0,0 0 0,0 0 1,1 0-1,0 0 0,4 3 0,12 5-4522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7.094"/>
    </inkml:context>
    <inkml:brush xml:id="br0">
      <inkml:brushProperty name="width" value="0.05" units="cm"/>
      <inkml:brushProperty name="height" value="0.05" units="cm"/>
      <inkml:brushProperty name="color" value="#004F8B"/>
    </inkml:brush>
  </inkml:definitions>
  <inkml:trace contextRef="#ctx0" brushRef="#br0">15 81 9780,'0'0'4931,"-14"-80"-14264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7.599"/>
    </inkml:context>
    <inkml:brush xml:id="br0">
      <inkml:brushProperty name="width" value="0.05" units="cm"/>
      <inkml:brushProperty name="height" value="0.05" units="cm"/>
      <inkml:brushProperty name="color" value="#004F8B"/>
    </inkml:brush>
  </inkml:definitions>
  <inkml:trace contextRef="#ctx0" brushRef="#br0">1 221 7395,'0'0'3263,"19"-1"-654,2-1-1956,0-1 0,0 0-1,0-2 1,38-14 0,-53 18-604,0-1 1,-1-1 0,1 1 0,-1-1-1,0 0 1,0 0 0,0-1 0,0 1 0,-1-1-1,1 0 1,-1-1 0,0 1 0,0-1 0,0 1-1,-1-1 1,0 0 0,0-1 0,0 1 0,0 0-1,-1-1 1,0 1 0,0-1 0,-1 0-1,0 0 1,0 0 0,1-8 0,-2 12-72,0-1 0,0 1-1,0 0 1,-1-1 0,1 1 0,-1 0 0,1-1 0,-1 1-1,0 0 1,0 0 0,0 0 0,0 0 0,0 0 0,0 0-1,0 0 1,-1 0 0,1 0 0,-1 0 0,0 1 0,1-1-1,-1 1 1,0-1 0,0 1 0,0 0 0,0-1 0,0 1-1,0 0 1,-4-1 0,-1 0-26,0 0-1,-1 1 1,0 0 0,1 0-1,-1 1 1,1 0-1,-14 1 1,18 0 47,0 0 0,1 0 0,-1 0 1,1 0-1,-1 0 0,1 0 0,-1 1 0,1-1 0,0 1 0,0 0 0,0-1 1,0 1-1,0 0 0,0 0 0,0 1 0,1-1 0,-1 0 0,1 1 0,-1-1 1,1 1-1,0-1 0,0 1 0,0-1 0,0 1 0,1 0 0,-1-1 0,1 1 1,-1 5-1,0 2 5,0 0 0,0 1 1,1-1-1,0 0 1,1 0-1,3 17 0,-2-22-42,-1 0-1,1 0 0,0 0 0,0 0 0,1-1 0,-1 1 0,1-1 0,0 0 1,0 0-1,1 0 0,-1 0 0,1 0 0,0-1 0,0 1 0,8 4 1,-4-3-101,-1-1 1,1-1 0,0 1 0,1-1 0,-1-1 0,0 0 0,1 0 0,-1 0 0,12 0-1,-11-1 27,0-1 0,1 0-1,-1 0 1,0-1 0,0 0-1,1-1 1,-1 0 0,0 0-1,-1-1 1,1 0-1,0 0 1,-1-1 0,0-1-1,1 1 1,-2-1 0,1 0-1,-1-1 1,13-12-1,-15 12 62,-1-1-1,0 0 0,0 0 1,0 0-1,-1 0 0,0 0 1,-1-1-1,0 1 0,0-1 1,1-9-1,0-25 3785,-3 48-3240,1 2-483,0-1 0,0 0 0,1 0-1,0 0 1,0 0 0,0 0 0,1 0 0,0 0 0,1-1-1,0 0 1,-1 1 0,2-1 0,-1-1 0,1 1 0,0-1-1,0 1 1,1-2 0,-1 1 0,7 4 0,-2-3-179,0-1-1,1 0 1,-1 0 0,1-1 0,0 0 0,0-1 0,1 0 0,-1-1 0,0-1 0,1 1-1,16-2 1,-25 0 116,1 0 0,-1-1 1,1 0-1,-1 0 0,0 0 0,1 0 0,-1-1 0,0 1 0,0-1 0,0 0 0,0 0 0,0 0 0,0 0 0,-1 0 0,1-1 0,-1 1 0,1-1 0,-1 1 1,0-1-1,0 0 0,0 0 0,0 0 0,-1 0 0,3-6 0,4-11-186,-1 0 0,-1 0 0,5-22 0,-3 7-344,2 6 905,-5 25 784,-4 43 1554,0 14-2674,-1-48-91,2 0 0,-1 1-1,1-1 1,-1 0 0,1 0 0,1 0 0,-1-1 0,1 1 0,0 0 0,0-1 0,0 0 0,1 0 0,3 5 0,-3-6-390,0 0 1,0 0-1,0 0 0,0-1 0,0 1 0,0-1 0,1 0 0,-1 0 0,6 1 1,21 3-4978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7.930"/>
    </inkml:context>
    <inkml:brush xml:id="br0">
      <inkml:brushProperty name="width" value="0.05" units="cm"/>
      <inkml:brushProperty name="height" value="0.05" units="cm"/>
      <inkml:brushProperty name="color" value="#004F8B"/>
    </inkml:brush>
  </inkml:definitions>
  <inkml:trace contextRef="#ctx0" brushRef="#br0">21 1 4226,'0'0'10821,"9"71"-9989,-9-15 225,0 3-785,-4-1-96,-1-6-176,3-3 0,0-12-288,0-9-961,0-6-1056,-2-11-1312,-4-9-1586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8.278"/>
    </inkml:context>
    <inkml:brush xml:id="br0">
      <inkml:brushProperty name="width" value="0.05" units="cm"/>
      <inkml:brushProperty name="height" value="0.05" units="cm"/>
      <inkml:brushProperty name="color" value="#004F8B"/>
    </inkml:brush>
  </inkml:definitions>
  <inkml:trace contextRef="#ctx0" brushRef="#br0">0 0 9076,'0'0'10949,"119"39"-10132,-64-31-657,6-4-160,1 1-737,-4-1-1888,-7-2-2065,-5-2-6467</inkml:trace>
  <inkml:trace contextRef="#ctx0" brushRef="#br0" timeOffset="1">825 222 13622,'0'0'7380,"6"0"-10694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09.929"/>
    </inkml:context>
    <inkml:brush xml:id="br0">
      <inkml:brushProperty name="width" value="0.05" units="cm"/>
      <inkml:brushProperty name="height" value="0.05" units="cm"/>
      <inkml:brushProperty name="color" value="#004F8B"/>
    </inkml:brush>
  </inkml:definitions>
  <inkml:trace contextRef="#ctx0" brushRef="#br0">1 0 6867,'0'0'1233,"2"18"-662,19 410 6923,-21-249-7964,-1-82-3118,1-132 474,0-12-3030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0.856"/>
    </inkml:context>
    <inkml:brush xml:id="br0">
      <inkml:brushProperty name="width" value="0.05" units="cm"/>
      <inkml:brushProperty name="height" value="0.05" units="cm"/>
      <inkml:brushProperty name="color" value="#004F8B"/>
    </inkml:brush>
  </inkml:definitions>
  <inkml:trace contextRef="#ctx0" brushRef="#br0">0 114 5394,'0'0'1478,"8"-18"475,28-53 219,-35 69-2079,1 0 0,-1 0 0,1 0 0,0 1 0,-1-1-1,1 0 1,0 1 0,0 0 0,0-1 0,0 1 0,0 0 0,0 0 0,0 0 0,1 0 0,-1 1 0,0-1-1,0 1 1,1-1 0,-1 1 0,0 0 0,1 0 0,-1 0 0,5 0 0,0 1 63,-1 0 0,0 1 0,0-1 0,1 1 1,10 6-1,0 2 49,-1 1-1,0 1 1,-1 1 0,0 0 0,-1 1 0,0 0-1,-1 1 1,-1 1 0,0 0 0,-2 0 0,1 1 0,14 36-1,-22-47-232,-1 0 0,0 0 0,0 1-1,-1-1 1,1 0 0,-1 1 0,-1-1 0,1 1-1,-1-1 1,0 1 0,-2 11 0,1-15-21,0 0 1,0-1-1,0 1 1,-1 0 0,1-1-1,-1 1 1,1-1-1,-1 0 1,0 1 0,0-1-1,0 0 1,0 0-1,0 0 1,-1 0 0,1-1-1,-1 1 1,1 0-1,-1-1 1,1 0 0,-1 0-1,0 0 1,0 0-1,1 0 1,-1 0-1,0-1 1,0 1 0,-3-1-1,-15 3-200,1-1 0,-1 0 0,0-2 0,-25-3-1,40 3 144,1-1-1,-1 0 0,1-1 1,0 1-1,0-1 1,0 0-1,0-1 0,0 1 1,-7-5-1,10 5 14,0 0 1,0 1-1,0-1 0,0 0 1,1-1-1,-1 1 1,1 0-1,-1 0 0,1-1 1,0 1-1,0 0 0,0-1 1,0 0-1,0 1 0,0-1 1,1 1-1,-1-1 0,1 0 1,0 1-1,0-4 0,0 4 18,0-1-1,0 1 0,1 0 0,-1-1 1,1 1-1,-1 0 0,1 0 1,0 0-1,0-1 0,0 1 0,0 0 1,0 0-1,0 0 0,1 1 0,-1-1 1,1 0-1,-1 0 0,1 1 1,0-1-1,2-1 0,1 0-24,1-1 0,-1 2-1,1-1 1,0 0 0,-1 1-1,1 0 1,11-1 0,-1 0 285,0 1 1,0 1-1,1 0 0,-1 1 0,22 4 1,-30-2 3,0 1 0,-1 0-1,0 1 1,1 0 0,-1 0 0,-1 1 0,1-1 0,-1 1 0,1 1 0,-1-1 0,-1 1-1,10 12 1,-6-7 71,1-1-1,0-1 0,16 13 0,-17-16-101,0-1 0,1 0 0,-1-1-1,1 0 1,0 0 0,0-1 0,1 0 0,-1-1 0,0 0 0,22 1 0,-27-3-122,0 0 0,0 0 0,-1-1 0,1 0 0,0 0 1,0 0-1,0 0 0,-1-1 0,1 0 0,0 0 1,-1 0-1,0 0 0,1-1 0,-1 0 0,0 0 1,0 0-1,-1 0 0,1-1 0,-1 1 0,1-1 0,-1 0 1,0 0-1,-1 0 0,5-9 0,-3 5-76,0 0 0,0 0 0,-1-1 0,-1 0 0,1 1 0,-1-1-1,-1 0 1,0 0 0,0 0 0,0 0 0,-1 0 0,-1 0 0,0 0 0,0 0 0,0 0 0,-1 0-1,-1 0 1,0 0 0,0 1 0,0 0 0,-1-1 0,0 1 0,-1 0 0,0 1 0,0-1-1,0 1 1,-1 0 0,0 1 0,-1-1 0,-10-7 0,7 6 60,-1 1 0,1 1 0,-2 0 0,1 0 0,0 1 0,-1 1 1,0 0-1,0 0 0,0 1 0,-1 1 0,1 0 0,-1 1 0,1 0 0,-1 1 0,1 0 0,-25 4 0,33-2-2,0-1-1,1 1 1,-1 0-1,1 0 0,0 0 1,0 0-1,0 1 0,0-1 1,0 1-1,0 0 1,1 0-1,-1 0 0,1 0 1,0 0-1,0 1 0,0-1 1,0 1-1,1-1 0,-1 1 1,1 0-1,0-1 1,0 1-1,0 0 0,1 0 1,-1 0-1,1 0 0,0 0 1,0 0-1,0-1 1,1 1-1,0 0 0,-1 0 1,1 0-1,0 0 0,1-1 1,-1 1-1,1-1 1,-1 1-1,1-1 0,0 1 1,1-1-1,-1 0 0,0 0 1,5 4-1,4 1-4,0-1 1,0 0-1,1 0 0,-1-2 1,1 1-1,1-2 0,-1 1 0,1-2 1,-1 0-1,20 3 0,12-2-411,78-3 0,-119-1 370,7 0-92,0 0-1,1-1 0,-1 0 1,0 0-1,0-1 0,0-1 0,0 0 1,0 0-1,-1-1 0,1 0 1,17-11 1013,-27 36-429,0-9-348,0 1 0,1 0 1,0-1-1,1 1 0,1-1 0,0 1 1,5 13-1,-6-22-144,-1 0 1,1-1-1,0 1 1,1-1-1,-1 1 1,0-1-1,1 0 1,0 0-1,0 0 1,0-1-1,0 1 1,0-1-1,0 1 1,1-1-1,-1 0 0,1 0 1,0 0-1,-1-1 1,1 0-1,0 1 1,0-1-1,0 0 1,0-1-1,0 1 1,0-1-1,7 0 1,-4-1-98,0 0 1,0-1 0,0 0-1,-1 0 1,1 0 0,-1-1-1,1 0 1,-1-1 0,0 1-1,0-1 1,0 0 0,-1 0-1,1-1 1,-1 0 0,0 0 0,0 0-1,-1-1 1,6-7 0,-2 2 191,0-1 1,0 0 0,-2-1-1,1 1 1,-1-1 0,-1 0-1,0-1 1,3-17 0,5 65 4036,7 21-5212,-17-48 410,1-1 0,0 0 0,0-1 0,0 1 1,0-1-1,10 9 0,10 1-4339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1.574"/>
    </inkml:context>
    <inkml:brush xml:id="br0">
      <inkml:brushProperty name="width" value="0.05" units="cm"/>
      <inkml:brushProperty name="height" value="0.05" units="cm"/>
      <inkml:brushProperty name="color" value="#004F8B"/>
    </inkml:brush>
  </inkml:definitions>
  <inkml:trace contextRef="#ctx0" brushRef="#br0">97 423 4162,'0'0'4002,"-5"24"-2466,-59 199 4320,40-121-5012,20-162-869,10-50-879,27-157 0,-29 244 797,22-119-730,-21 123 801,0 1 0,1-1-1,1 1 1,1 1 0,12-22 0,-19 37 110,0-1 0,1 1 0,-1-1 0,1 1 0,-1 0 0,1-1 0,0 1 0,0 0 0,0 0 0,1 0 0,-1 1 0,0-1 0,1 0 0,-1 1 0,1 0 1,-1-1-1,1 1 0,0 0 0,0 0 0,-1 1 0,1-1 0,0 1 0,0-1 0,0 1 0,0 0 0,0 0 0,-1 0 0,1 0 0,0 0 0,0 1 0,0 0 0,0-1 0,-1 1 0,1 0 0,0 0 0,-1 1 0,1-1 0,0 0 0,-1 1 0,5 3 0,2 2 43,-1 0 0,0 1-1,0 0 1,-1 0 0,0 1-1,0 0 1,-1 0 0,0 1-1,5 11 1,-4-4-52,0 0 0,-2 1 0,0 0 0,-1 0 1,0 0-1,-2 0 0,0 1 0,-1-1 0,-2 27 0,0-41-157,0 0 1,0 0-1,0 0 0,0 0 1,-1-1-1,1 1 0,-1 0 1,0-1-1,0 1 0,-1-1 1,1 1-1,-1-1 0,1 0 1,-1 0-1,0 0 0,0-1 1,0 1-1,-1-1 0,1 1 1,-1-1-1,1 0 0,-1 0 1,0-1-1,1 1 0,-1-1 1,-6 1-1,1 1-115,0-1 1,0 0-1,-1-1 0,1 0 1,0 0-1,-1-1 0,1 0 0,-1-1 1,1 0-1,-15-4 0,21 4 169,0-1-1,0 0 1,0 1 0,0-1-1,1 0 1,-1 0 0,1-1-1,0 1 1,-1-1 0,1 1-1,0-1 1,0 1 0,1-1-1,-1 0 1,0 0 0,1 0-1,0 0 1,0 0 0,0 0-1,0-1 1,0 1 0,1 0-1,-1 0 1,1-1 0,0 1-1,0 0 1,0-1 0,0 1-1,1 0 1,-1-1 0,1 1-1,0 0 1,0 0 0,0 0-1,0 0 1,1 0 0,-1 0-1,1 0 1,0 0-1,0 0 1,0 1 0,4-5-1,1 1 27,1 2 0,-1-1 0,1 1 0,-1 0 0,1 1 0,0 0 0,0 0 0,1 1 0,-1 0 0,18-2 0,8 1 579,51 3 0,-42 1 38,227 13 979,-258-13-1418,-1-1 0,1-1 0,-1 0 0,1 0 0,17-6 0,-26 6-135,0 0 0,0 0-1,-1-1 1,1 1 0,-1-1 0,1 1-1,-1-1 1,0 0 0,1 0 0,-1 0-1,0 0 1,0 0 0,-1 0 0,1-1-1,0 1 1,-1-1 0,1 1 0,-1-1-1,0 0 1,0 1 0,0-1 0,0 0-1,0 0 1,-1 0 0,1 0 0,-1 0-1,0-3 1,0 2-32,1 1 0,-1 0-1,0 0 1,-1 0 0,1 0 0,0 0 0,-1-1-1,0 1 1,0 0 0,0 0 0,0 0 0,0 1-1,-1-1 1,1 0 0,-1 0 0,0 1 0,1-1-1,-1 1 1,-1-1 0,1 1 0,0 0 0,-3-3-1,-1 2-8,1 0-1,-1 0 1,0 1-1,0-1 1,0 1-1,0 1 0,0-1 1,0 1-1,0 0 1,-11 0-1,5-1-2,1 2 1,-1 0-1,1 0 1,-1 1-1,1 1 1,-1-1-1,1 2 0,-12 3 1,18-4 50,1 1 1,-1-1-1,0 1 1,1 0-1,0 0 0,0 0 1,0 0-1,0 1 1,0-1-1,1 1 0,-1 0 1,1 1-1,0-1 1,0 0-1,1 1 1,-1-1-1,1 1 0,0 0 1,0 0-1,-1 6 1,2-6 60,-1 1 0,1 0 0,0-1 0,0 1 1,0 0-1,1 0 0,0 0 0,0 0 0,1-1 0,-1 1 1,1 0-1,1 0 0,-1-1 0,1 1 0,0-1 0,0 1 1,1-1-1,-1 0 0,1 0 0,0 0 0,1 0 1,-1 0-1,1-1 0,0 1 0,4 3 0,4 2-138,1-1-1,0-1 0,1 1 1,-1-2-1,1 0 1,1-1-1,-1 0 1,21 4-1,-14-4-1244,0-1 0,0-2 0,29 2 0,4-4-4169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2.062"/>
    </inkml:context>
    <inkml:brush xml:id="br0">
      <inkml:brushProperty name="width" value="0.05" units="cm"/>
      <inkml:brushProperty name="height" value="0.05" units="cm"/>
      <inkml:brushProperty name="color" value="#004F8B"/>
    </inkml:brush>
  </inkml:definitions>
  <inkml:trace contextRef="#ctx0" brushRef="#br0">288 106 9780,'0'0'3861,"-16"-17"-3941,-56-50-67,67 64 144,0 0 1,-1 0-1,1 1 1,-1 0-1,0 0 0,0 0 1,1 1-1,-1-1 0,0 1 1,0 1-1,0-1 0,-1 1 1,1 0-1,0 1 0,0-1 1,0 1-1,-6 2 0,-1-1 22,9-1 44,0 0-1,0 0 1,0 0 0,0 0 0,1 1 0,-1 0-1,1 0 1,-1 0 0,1 0 0,0 0 0,0 1-1,0 0 1,0-1 0,0 1 0,0 0 0,1 0 0,0 1-1,-1-1 1,1 0 0,1 1 0,-1 0 0,0-1-1,1 1 1,-1 0 0,1 0 0,0-1 0,1 1-1,-1 0 1,1 0 0,-1 0 0,1 0 0,0 0-1,1 0 1,-1 0 0,1 0 0,0 0 0,0 0 0,0 0-1,0 0 1,1-1 0,-1 1 0,1 0 0,0-1-1,0 0 1,0 1 0,1-1 0,-1 0 0,1 0-1,0 0 1,-1 0 0,1-1 0,1 1 0,-1-1-1,0 0 1,1 0 0,-1 0 0,1 0 0,4 2-1,1-2-109,0 0-1,1-1 0,-1 0 1,0 0-1,0-1 0,1 0 0,-1-1 1,0 0-1,0 0 0,0-1 1,0 0-1,0 0 0,16-8 0,1-3-574,-1-1 0,-1-1 0,26-20 0,-33 23 444,-17 11 274,1 1 0,0 0 0,0 0 0,-1 0 0,1-1 0,0 1 0,0 0 0,0 0 0,-1 0 0,1 0 0,0 1 0,0-1 0,-1 0 0,1 0 0,0 0 0,0 1 0,-1-1 0,1 0 0,0 1 0,-1-1 0,1 0 0,0 1 0,-1-1 0,1 1 0,0-1 0,-1 1 0,1 0 0,-1-1 0,1 2 0,21 23-217,-14-15 358,-2-3-658,0-1 0,1 1 0,0-1 0,0-1 0,1 1 1,-1-1-1,12 5 0,2-6-4144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2.393"/>
    </inkml:context>
    <inkml:brush xml:id="br0">
      <inkml:brushProperty name="width" value="0.05" units="cm"/>
      <inkml:brushProperty name="height" value="0.05" units="cm"/>
      <inkml:brushProperty name="color" value="#004F8B"/>
    </inkml:brush>
  </inkml:definitions>
  <inkml:trace contextRef="#ctx0" brushRef="#br0">1 0 10453,'0'0'3121,"91"69"-8675,-52-56-865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19.746"/>
    </inkml:context>
    <inkml:brush xml:id="br0">
      <inkml:brushProperty name="width" value="0.05" units="cm"/>
      <inkml:brushProperty name="height" value="0.05" units="cm"/>
      <inkml:brushProperty name="color" value="#F6630D"/>
    </inkml:brush>
  </inkml:definitions>
  <inkml:trace contextRef="#ctx0" brushRef="#br0">0 145 4290,'0'0'1678,"15"-17"-891,-4 0-469,-6 10-201,-1 1 1,1-1 0,0 1-1,1-1 1,0 2 0,0-1 0,0 1-1,0-1 1,1 2 0,0-1-1,0 1 1,0 0 0,0 0 0,1 1-1,8-3 1,19-2 470,0 2 0,1 0 0,0 3 0,0 1 0,0 2 1,67 7-1,-93-5-483,0 1 1,1-1 0,-1 2 0,0-1-1,-1 1 1,1 1 0,-1 0-1,0 0 1,0 1 0,0 0 0,-1 1-1,0 0 1,0 0 0,0 0-1,-1 1 1,0 0 0,-1 1 0,0 0-1,7 13 1,-6-9-41,-1 1 0,0 1 0,-1-1 1,-1 1-1,0 0 0,-1 0 0,0 0 0,-1 0 0,-1 0 1,-1 0-1,0 1 0,-4 28 0,2-36-65,1 0-1,-2-1 1,1 0-1,-1 1 1,0-1 0,0 0-1,-1 0 1,0-1-1,0 1 1,-1-1 0,0 0-1,0 0 1,0-1-1,-1 1 1,0-1 0,0 0-1,0-1 1,-1 1-1,1-1 1,-1-1-1,-9 5 1,1-2-236,-2 0-1,1-1 1,-1-1-1,1 0 1,-1-1-1,0-1 1,0-1-1,-26 0 1,41-1 50,0-1 0,0 1 0,0 0 0,0-1 0,0 1 0,0-1-1,0 0 1,1 1 0,-1-1 0,0 0 0,0 0 0,1 0 0,-1-1 0,1 1 0,-1 0 0,1 0 0,-1-1-1,1 1 1,0-1 0,-1 1 0,1-1 0,0 0 0,0 0 0,0 1 0,1-1 0,-1 0 0,0 0 0,1 0 0,-1 0-1,1 0 1,-1 0 0,1 0 0,0 0 0,0 0 0,0 0 0,0 0 0,0 1 0,1-1 0,0-3 0,2-19-3643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2.783"/>
    </inkml:context>
    <inkml:brush xml:id="br0">
      <inkml:brushProperty name="width" value="0.05" units="cm"/>
      <inkml:brushProperty name="height" value="0.05" units="cm"/>
      <inkml:brushProperty name="color" value="#004F8B"/>
    </inkml:brush>
  </inkml:definitions>
  <inkml:trace contextRef="#ctx0" brushRef="#br0">92 0 7940,'0'0'7891,"31"99"-7250,-31-36 735,0 4-720,0-1-351,-4-11-161,-6-6-144,1-14-112,-1-7-593,0-11-655,-3-9-449,-5-8-960,-5 0-257,-2-12-896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3.131"/>
    </inkml:context>
    <inkml:brush xml:id="br0">
      <inkml:brushProperty name="width" value="0.05" units="cm"/>
      <inkml:brushProperty name="height" value="0.05" units="cm"/>
      <inkml:brushProperty name="color" value="#004F8B"/>
    </inkml:brush>
  </inkml:definitions>
  <inkml:trace contextRef="#ctx0" brushRef="#br0">0 328 1921,'0'0'11645,"21"1"-10946,48 3-572,190 6-934,-251-11 709,-1 0 1,1 0-1,-1-1 0,1 0 1,-1-1-1,0 1 1,0-1-1,0-1 0,0 1 1,-1-1-1,1-1 1,-1 1-1,0-1 0,0 0 1,-1 0-1,1-1 1,-1 1-1,0-1 0,-1-1 1,0 1-1,1 0 0,-2-1 1,4-7-1,7-16 81,-1-1 0,-2 0-1,14-60 1,-15 38 3472,-11 67-2660,-3 10-467,-1 0 0,-2 0 1,-13 35-1,-7 21 461,-10 94 314,32-100-10217</inkml:trace>
  <inkml:trace contextRef="#ctx0" brushRef="#br0" timeOffset="1">611 136 8244,'0'0'9092,"135"-11"-8356,-81 11-207,4 0-209,-2 0-304,-7 0-32,-9 0-513,-9 0-927,-6 0-993,-7-2-1713,-5-16-2561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3.474"/>
    </inkml:context>
    <inkml:brush xml:id="br0">
      <inkml:brushProperty name="width" value="0.05" units="cm"/>
      <inkml:brushProperty name="height" value="0.05" units="cm"/>
      <inkml:brushProperty name="color" value="#004F8B"/>
    </inkml:brush>
  </inkml:definitions>
  <inkml:trace contextRef="#ctx0" brushRef="#br0">193 0 1665,'0'0'9492,"-66"138"-7267,49-71-1248,-3 4-945,-3-4-32,-8-9-1409,-4-15-4418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4.182"/>
    </inkml:context>
    <inkml:brush xml:id="br0">
      <inkml:brushProperty name="width" value="0.05" units="cm"/>
      <inkml:brushProperty name="height" value="0.05" units="cm"/>
      <inkml:brushProperty name="color" value="#004F8B"/>
    </inkml:brush>
  </inkml:definitions>
  <inkml:trace contextRef="#ctx0" brushRef="#br0">239 0 3794,'0'0'6205,"0"1"-6135,0-1-1,0 0 0,0 0 0,0 1 1,0-1-1,0 0 0,0 0 1,0 0-1,0 1 0,0-1 0,0 0 1,0 0-1,0 1 0,0-1 1,0 0-1,1 0 0,-1 0 0,0 1 1,0-1-1,0 0 0,0 0 1,0 0-1,1 0 0,-1 1 0,0-1 1,0 0-1,0 0 0,1 0 1,-1 0-1,0 0 0,0 0 0,0 0 1,1 0-1,-1 1 0,0-1 1,0 0-1,1 0 0,-1 0 0,0 0 1,0 0-1,1 0 0,-1 0 1,0 0-1,0 0 0,0-1 0,1 1 1,-1 0-1,0 0 0,0 0 1,1 0-1,-1 0 0,0 0 0,0 0 1,0 0-1,0-1 0,1 1 1,-1 0-1,0 0 0,0 0 0,0 0 1,0-1-1,1 1 0,-1 0 1,0 0-1,0 0 0,0-1 0,0 1 1,-5 191 1185,-9 1-1,-60 293 1,28-272-553,-48 309 2566,93-469-3193,-4-57-3534,0-9 1350,3-19-2888,0-16-3260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5.450"/>
    </inkml:context>
    <inkml:brush xml:id="br0">
      <inkml:brushProperty name="width" value="0.05" units="cm"/>
      <inkml:brushProperty name="height" value="0.05" units="cm"/>
      <inkml:brushProperty name="color" value="#004F8B"/>
    </inkml:brush>
  </inkml:definitions>
  <inkml:trace contextRef="#ctx0" brushRef="#br0">0 5 4834,'0'0'5872,"8"0"-5592,73-5 1439,100 9 0,218 48-1115,284 15-596,237 9-17,-487-35 61,782 119 5,-805-98 6,-223-34-139,514 52 69,504-13-332,-1064-58 386,217-13 0,-105-8 593,-256 54-367,-1-1 0,-3 1-1,-1-1 1,-2 0 0,-20 50 0,7-16 318,-46 145 960,-54 197 825,123-414-2452,-1 0 0,0 1 0,0-1 0,0 0 1,0 0-1,-1 0 0,1 0 0,-1 0 0,0 0 0,0 0 0,0 0 1,0-1-1,-4 5 0,3-6-566,0 1 1,0-1 0,0 0-1,1 1 1,-1-2 0,-1 1-1,1 0 1,0-1 0,0 1-1,0-1 1,0 0 0,0 0-1,0 0 1,-5-1 0,-22-2-7734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17.322"/>
    </inkml:context>
    <inkml:brush xml:id="br0">
      <inkml:brushProperty name="width" value="0.05" units="cm"/>
      <inkml:brushProperty name="height" value="0.05" units="cm"/>
      <inkml:brushProperty name="color" value="#004F8B"/>
    </inkml:brush>
  </inkml:definitions>
  <inkml:trace contextRef="#ctx0" brushRef="#br0">14 381 256,'0'0'1441,"-14"12"9409,622 51-7220,281 42-3770,-455-36 165,589 18 0,-220-63-265,710 10-93,-1180-36 525,397 5-173,-150 9-249,-576-13 202,0 0 1,0 0-1,0 0 0,0 0 0,0-1 1,0 1-1,0-1 0,0 0 0,3-3 0,27-10-6,-10 11-46,0 1 1,0 1-1,1 1 1,32 3-1,31-2 136,-83-1-39,0 0 0,0-1-1,0 0 1,-1 0-1,1 0 1,0 0-1,-1-1 1,1 0-1,-1 0 1,0 0-1,0 0 1,0-1 0,-1 1-1,1-1 1,-1 0-1,3-5 1,10-11 38,22-41 1,4-26 8,-3-2 1,-4-2 0,25-104 0,-53 169-76,3-35-1373,-9 19-4139,-1 18 117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20.141"/>
    </inkml:context>
    <inkml:brush xml:id="br0">
      <inkml:brushProperty name="width" value="0.05" units="cm"/>
      <inkml:brushProperty name="height" value="0.05" units="cm"/>
      <inkml:brushProperty name="color" value="#004F8B"/>
    </inkml:brush>
  </inkml:definitions>
  <inkml:trace contextRef="#ctx0" brushRef="#br0">494 52 288,'0'0'4573,"1"-5"-3695,6-26 836,-2 16 2547,-17 34-3244,-150 366 1060,60-130-1064,44-130 24,-101 161 1,149-273-860,6-16 206,9-30-391,7-1-419,2-1 0,1 2 0,1 0 0,2 1-1,41-56 1,-22 33-210,109-153-70,13-20-568,-141 197 1353,-1-2-1,-1 0 1,21-69 0,-35 159 113,-92 327 1485,87-373-1628,-21 72 319,-2-1 0,-5-1 1,-72 137-1,98-210-370,0 0 18,0 0-1,1-1 1,0 2-1,0-1 1,1 0 0,0 1-1,-2 10 1,5-18-51,0-26-429,1-12-1399,10-68 0,23-36-5275,-18 94 4147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20.721"/>
    </inkml:context>
    <inkml:brush xml:id="br0">
      <inkml:brushProperty name="width" value="0.05" units="cm"/>
      <inkml:brushProperty name="height" value="0.05" units="cm"/>
      <inkml:brushProperty name="color" value="#004F8B"/>
    </inkml:brush>
  </inkml:definitions>
  <inkml:trace contextRef="#ctx0" brushRef="#br0">551 0 4978,'0'0'1390,"-6"13"-776,-128 311 3589,28-59-1814,82-210-2022,-192 444 3103,206-478-3198,8-17-236,0-1 1,0 1-1,0 0 1,1 0 0,-1 0-1,1 0 1,0 1-1,0-1 1,0 6-1,1-10 2,-2 0-607,2 0 513,-14-7-6768,3-8 3897,-1-6-3967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22.241"/>
    </inkml:context>
    <inkml:brush xml:id="br0">
      <inkml:brushProperty name="width" value="0.05" units="cm"/>
      <inkml:brushProperty name="height" value="0.05" units="cm"/>
      <inkml:brushProperty name="color" value="#004F8B"/>
    </inkml:brush>
  </inkml:definitions>
  <inkml:trace contextRef="#ctx0" brushRef="#br0">1 0 6915,'0'0'3415,"0"19"1502,27-17-4672,-1 1 0,1 1 1,33 10-1,15 3-116,807 90 1109,-876-106-968,18 0-5537,-16-1 689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24.641"/>
    </inkml:context>
    <inkml:brush xml:id="br0">
      <inkml:brushProperty name="width" value="0.05" units="cm"/>
      <inkml:brushProperty name="height" value="0.05" units="cm"/>
      <inkml:brushProperty name="color" value="#004F8B"/>
    </inkml:brush>
  </inkml:definitions>
  <inkml:trace contextRef="#ctx0" brushRef="#br0">0 0 16,'0'0'4178,"5"0"91,19 4-3733,49 19 164,0-3 0,1-3-1,0-4 1,1-2 0,101 0 0,253-11-414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20.078"/>
    </inkml:context>
    <inkml:brush xml:id="br0">
      <inkml:brushProperty name="width" value="0.05" units="cm"/>
      <inkml:brushProperty name="height" value="0.05" units="cm"/>
      <inkml:brushProperty name="color" value="#F6630D"/>
    </inkml:brush>
  </inkml:definitions>
  <inkml:trace contextRef="#ctx0" brushRef="#br0">272 1 6035,'0'0'8964,"-118"123"-8052,87-73 81,10-3-753,4-6-176,5-9-16,2-4-48,3-8-96,-1-7-977,0-2-832,-3-7-672,-1-4-1248,-5 0-1074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27.483"/>
    </inkml:context>
    <inkml:brush xml:id="br0">
      <inkml:brushProperty name="width" value="0.05" units="cm"/>
      <inkml:brushProperty name="height" value="0.05" units="cm"/>
      <inkml:brushProperty name="color" value="#004F8B"/>
    </inkml:brush>
  </inkml:definitions>
  <inkml:trace contextRef="#ctx0" brushRef="#br0">1 1 1505,'0'0'6171,"3"0"-3225,17 0-2043,1166 16 1386,-339 26-2241,-610-27 46,125 11 84,103-6-116,-152-11-22,566 6 886,-792-15-689,143-16 1796,-79 2-1366,61 1-574,366 23 1,-243 6-8,-29-3-18,-294-12-65,-11-1-3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30.395"/>
    </inkml:context>
    <inkml:brush xml:id="br0">
      <inkml:brushProperty name="width" value="0.05" units="cm"/>
      <inkml:brushProperty name="height" value="0.05" units="cm"/>
      <inkml:brushProperty name="color" value="#004F8B"/>
    </inkml:brush>
  </inkml:definitions>
  <inkml:trace contextRef="#ctx0" brushRef="#br0">0 0 352,'0'0'4597,"34"0"-1425,207 19-713,-62-2-2101,406 13-112,-36 9-3,-335-25-36,202 9 359,-275-20-309,-79-2 3301,-82-1-8624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40.105"/>
    </inkml:context>
    <inkml:brush xml:id="br0">
      <inkml:brushProperty name="width" value="0.05" units="cm"/>
      <inkml:brushProperty name="height" value="0.05" units="cm"/>
      <inkml:brushProperty name="color" value="#004F8B"/>
    </inkml:brush>
  </inkml:definitions>
  <inkml:trace contextRef="#ctx0" brushRef="#br0">3325 305 2353,'0'0'5648,"-17"-25"488,7 15-6107,-1 0-1,1 1 0,-2 0 1,1 1-1,-1 0 1,0 0-1,-1 1 1,-25-10-1,-118-32 259,123 41-272,-21-7-16,-191-48-14,191 53 18,0 2-1,-91-2 1,143 10-4,-116-1-38,0 5 0,-120 20 0,-144 58-248,314-62 277,1 2 0,1 4-1,-95 51 1,-91 71 61,197-111 35,1 2 0,-68 65 1,21-9 181,6-7 234,-141 169 0,206-215-354,1 2 0,2 1 0,-37 90 1,-37 156 646,86-234-552,3 2 0,2-1 1,-3 71-1,12 179 864,3-267-861,3-1 0,1 0-1,22 71 1,53 111 556,-67-188-671,3-1-1,0-1 1,2-1-1,1-1 1,2-1-1,36 40 1,-16-29 1,0-1 1,3-2-1,64 41 1,10 8 46,-77-53-22,2-1 0,81 42 1,292 103 67,-246-109-192,269 92 121,-320-125-129,217 34-1,84-20-147,482-6 1,-826-44-6,0-3 0,1-4 0,107-24-1,470-154-52,-581 158 292,-1-4-1,-2-3 1,103-66 0,-94 45-20,-2-4-1,-3-2 1,81-89 0,-137 132-6,0 0 0,-2-1 0,0 0 0,-1-1 0,-1-1 0,-1-1 0,-1 0 0,15-38 0,85-248 388,-88 221-322,25-162 0,-42 201-139,-2-7-24,-2-1-1,-6-90 0,0 97 14,-1 7-7,-2 1 0,-1-1 0,-3 1-1,-1 0 1,-2 1 0,-2 0 0,-30-59 0,14 42-6,-3 0 1,-2 3-1,-2 1 1,-56-62-1,-11 10-99,-152-122-1,241 215 111,-61-45-312,-122-71 0,64 45 99,-332-200-1593,383 242 1538,-2 3 0,-1 3-1,-167-44 1,-182-9-1837,317 71 1580,-204-3-1,303 21 528,-45 3-1439,23 11-3306,21-5 1337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43.020"/>
    </inkml:context>
    <inkml:brush xml:id="br0">
      <inkml:brushProperty name="width" value="0.05" units="cm"/>
      <inkml:brushProperty name="height" value="0.05" units="cm"/>
      <inkml:brushProperty name="color" value="#004F8B"/>
    </inkml:brush>
  </inkml:definitions>
  <inkml:trace contextRef="#ctx0" brushRef="#br0">380 14 1761,'0'0'5154,"8"10"3232,-6-10-7333,9-23-777,-10 46 152,-3 8-497,1 5 410,-2 1-1,-2 0 0,-1-1 1,-14 43-1,-54 141 1065,49-153-1174,-19 53 487,-50 144 974,74-197-1103,-22 133 0,39-150-541,-11-55-3911,-5-21-134,-10-15-3750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44.113"/>
    </inkml:context>
    <inkml:brush xml:id="br0">
      <inkml:brushProperty name="width" value="0.05" units="cm"/>
      <inkml:brushProperty name="height" value="0.05" units="cm"/>
      <inkml:brushProperty name="color" value="#004F8B"/>
    </inkml:brush>
  </inkml:definitions>
  <inkml:trace contextRef="#ctx0" brushRef="#br0">203 61 3057,'0'0'4298,"2"-10"-3388,5-40 4738,-7 56-5555,-3 26 166,0 0-1,-3-1 0,-12 47 0,2-10 318,-23 100 694,3-15-55,-22 210 1,52-293-843,6-70-489,-1 0 0,1 0 0,-1 0 0,1 0 0,0 0-1,-1 0 1,1 0 0,-1 0 0,1 0 0,0 0 0,-1 0 0,1 0 0,-1-1 0,1 1 0,-1 0 0,1 0 0,0 0-1,-1-1 1,1 1 0,0 0 0,-1 0 0,1-1 0,0 1 0,-1 0 0,1-1 0,0 1 0,0 0 0,-1-1-1,1 1 1,0 0 0,0-1 0,0 1 0,0-1 0,-1 1 0,1 0 0,0-1 0,-15-21-4617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44.941"/>
    </inkml:context>
    <inkml:brush xml:id="br0">
      <inkml:brushProperty name="width" value="0.05" units="cm"/>
      <inkml:brushProperty name="height" value="0.05" units="cm"/>
      <inkml:brushProperty name="color" value="#004F8B"/>
    </inkml:brush>
  </inkml:definitions>
  <inkml:trace contextRef="#ctx0" brushRef="#br0">129 418 7091,'0'0'4157,"11"-18"-3968,49-69 1328,82-93 0,-108 144-1272,72-60 1,-105 96-243,-1 0 1,1 0 0,0 0-1,-1 0 1,1 1 0,0-1-1,-1 0 1,1 0 0,-1 1-1,1-1 1,0 0 0,-1 1 0,1-1-1,-1 1 1,1-1 0,-1 1-1,1-1 1,-1 1 0,0-1-1,1 1 1,-1-1 0,0 1 0,1-1-1,-1 1 1,0 0 0,1-1-1,-1 1 1,0 0 0,0-1-1,0 1 1,0 0 0,0-1-1,0 1 1,0 1 0,11 39-65,-8-29 129,33 116 247,41 179 567,-70-233-647,-32-74-245,-72-5-3,1-4 1,-102-24-1,-7 0 48,197 32-402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46.718"/>
    </inkml:context>
    <inkml:brush xml:id="br0">
      <inkml:brushProperty name="width" value="0.05" units="cm"/>
      <inkml:brushProperty name="height" value="0.05" units="cm"/>
      <inkml:brushProperty name="color" value="#004F8B"/>
    </inkml:brush>
  </inkml:definitions>
  <inkml:trace contextRef="#ctx0" brushRef="#br0">133 0 1201,'0'0'8281,"-6"24"-7505,3-9-551,-10 36 975,-5 65 0,12-61-221,2-2-61,-3-1 0,-23 90 0,23-131-1772,7-10 625,-1-1-1,0 0 1,1 1-1,-1-1 1,0 0 0,0 0-1,1 1 1,-1-1 0,0 0-1,0 0 1,1 0 0,-1 0-1,0 0 1,0 0-1,0 0 1,1 0 0,-1-1-1,0 1 1,0 0 0,1 0-1,-1-1 1,0 1 0,1 0-1,-1-1 1,0 1-1,1-1 1,-1 1 0,0-1-1,1 1 1,-1-1 0,1 1-1,-1-1 1,1 1-1,-1-1 1,0-1 0,-13-19-5019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47.141"/>
    </inkml:context>
    <inkml:brush xml:id="br0">
      <inkml:brushProperty name="width" value="0.05" units="cm"/>
      <inkml:brushProperty name="height" value="0.05" units="cm"/>
      <inkml:brushProperty name="color" value="#004F8B"/>
    </inkml:brush>
  </inkml:definitions>
  <inkml:trace contextRef="#ctx0" brushRef="#br0">0 271 9236,'0'0'2092,"16"4"-1623,23 8-133,0-3-1,1-1 1,66 3-1,-99-10-350,0-1 1,0 0-1,0 0 0,-1-1 0,1 0 0,0 0 0,0-1 0,-1 0 0,1 0 0,-1 0 0,0-1 0,1 0 0,-1 0 1,0-1-1,-1 0 0,1 0 0,-1 0 0,0 0 0,0-1 0,0 0 0,6-8 0,-1 1-39,-1-1-1,0-1 0,-1 1 1,0-1-1,-1-1 1,-1 0-1,-1 1 0,0-2 1,0 1-1,-2-1 1,0 1-1,0-1 0,-2 0 1,0-32-1,-1 47 789,-2 16-291,-28 96 908,13-53-91,-10 65 0,11 72 555,15-111-7114,1-95 2108,4-14-1844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47.501"/>
    </inkml:context>
    <inkml:brush xml:id="br0">
      <inkml:brushProperty name="width" value="0.05" units="cm"/>
      <inkml:brushProperty name="height" value="0.05" units="cm"/>
      <inkml:brushProperty name="color" value="#004F8B"/>
    </inkml:brush>
  </inkml:definitions>
  <inkml:trace contextRef="#ctx0" brushRef="#br0">1 14 448,'0'0'12811,"20"-2"-10468,66-6-851,0 5 0,131 10 1,-183-1-1523,10 0-252,-15-4-4174,-22-5 1529,0-13-1005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47.884"/>
    </inkml:context>
    <inkml:brush xml:id="br0">
      <inkml:brushProperty name="width" value="0.05" units="cm"/>
      <inkml:brushProperty name="height" value="0.05" units="cm"/>
      <inkml:brushProperty name="color" value="#004F8B"/>
    </inkml:brush>
  </inkml:definitions>
  <inkml:trace contextRef="#ctx0" brushRef="#br0">44 1 3362,'0'0'10548,"-6"95"-8531,4-39-736,2 5-657,0 1-64,0-4-207,0-6-289,0-11-64,-2-8-737,-2-5-1392,-6-11-1632,-9-13-2114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20.611"/>
    </inkml:context>
    <inkml:brush xml:id="br0">
      <inkml:brushProperty name="width" value="0.05" units="cm"/>
      <inkml:brushProperty name="height" value="0.05" units="cm"/>
      <inkml:brushProperty name="color" value="#F6630D"/>
    </inkml:brush>
  </inkml:definitions>
  <inkml:trace contextRef="#ctx0" brushRef="#br0">80 309 7235,'0'0'4530,"17"-1"-2278,348-5 37,-337 7-2294,-12 0-826,0-1 0,0 0 0,0-2 1,21-3-1,-34 5 725,-1-1 0,1 1 0,0-1 0,-1 0 0,1 0 0,-1 0 0,1 0 0,-1 0-1,0-1 1,0 1 0,1-1 0,-1 1 0,0-1 0,0 0 0,0 0 0,-1 0 0,1 0 0,0 0 0,-1-1 0,1 1 0,-1 0 0,0-1 0,0 1 0,0-1 0,0 1 0,0-1 0,-1 1 0,1-1-1,-1 0 1,1 1 0,-1-5 0,0 6 153,-1 0 0,1 1 0,-1-1 0,1 0 0,-1 1 0,1-1 0,-1 1 0,0-1 0,1 1 0,-1-1 0,0 1 0,1-1 0,-1 1 0,0-1 0,0 1 0,1 0 0,-1 0 0,0-1 0,0 1 0,0 0 0,1 0 0,-1 0 0,0 0 0,0 0 0,0 0-1,1 0 1,-2 0 0,-33 0 497,25 0-327,-41 4 96,-1 2 1,1 2-1,0 3 0,-72 24 1,-68 14-622,132-37-506,58-12 350,10-8-123,33-26-300,-1 1 807,-1-1 1,-2-2-1,38-48 0,-56 59 397,-13 13 88,2 0 0,-1 1 0,2 1 0,-1 0 0,1 0 0,1 0 0,16-10 0,-26 20-355,0 0 0,0 0 0,-1 1 1,1-1-1,0 0 0,0 1 0,0-1 0,-1 1 1,1-1-1,0 1 0,-1 0 0,1-1 0,0 1 1,-1-1-1,1 1 0,-1 0 0,1 0 0,-1-1 1,1 1-1,-1 0 0,0 0 0,1 0 0,-1-1 1,0 1-1,0 0 0,1 0 0,-1 1 0,11 32 117,-10-31 22,41 153 2164,-29-100-1730,2 0 1,3 0 0,26 56-1,-32-96-511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50.116"/>
    </inkml:context>
    <inkml:brush xml:id="br0">
      <inkml:brushProperty name="width" value="0.05" units="cm"/>
      <inkml:brushProperty name="height" value="0.05" units="cm"/>
      <inkml:brushProperty name="color" value="#004F8B"/>
    </inkml:brush>
  </inkml:definitions>
  <inkml:trace contextRef="#ctx0" brushRef="#br0">1 1 4578,'0'0'6902,"16"8"-6134,37 16 616,105 30-1,-127-45-1406,34 7 535,-22-11-5038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50.468"/>
    </inkml:context>
    <inkml:brush xml:id="br0">
      <inkml:brushProperty name="width" value="0.05" units="cm"/>
      <inkml:brushProperty name="height" value="0.05" units="cm"/>
      <inkml:brushProperty name="color" value="#004F8B"/>
    </inkml:brush>
  </inkml:definitions>
  <inkml:trace contextRef="#ctx0" brushRef="#br0">23 0 5234,'0'0'6868,"-15"114"-5988,11-69-416,2-1 96,0-3-159,2-3-305,0-7-96,0-6-385,0-9-1023,4-6-1041,7-10-897,3 0-3489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50.862"/>
    </inkml:context>
    <inkml:brush xml:id="br0">
      <inkml:brushProperty name="width" value="0.05" units="cm"/>
      <inkml:brushProperty name="height" value="0.05" units="cm"/>
      <inkml:brushProperty name="color" value="#004F8B"/>
    </inkml:brush>
  </inkml:definitions>
  <inkml:trace contextRef="#ctx0" brushRef="#br0">1 265 4834,'0'0'8948,"120"26"-8804,-89-22-128,-2-2-16,-2-2-112,-4 0-1104,-4 0-753,-3 0-880,-8-6-4147</inkml:trace>
  <inkml:trace contextRef="#ctx0" brushRef="#br0" timeOffset="1">254 1 4466,'0'0'7107,"-38"119"-6050,30-69-993,-2 4-64,-5 2-1297,-5-7-1904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51.715"/>
    </inkml:context>
    <inkml:brush xml:id="br0">
      <inkml:brushProperty name="width" value="0.05" units="cm"/>
      <inkml:brushProperty name="height" value="0.05" units="cm"/>
      <inkml:brushProperty name="color" value="#004F8B"/>
    </inkml:brush>
  </inkml:definitions>
  <inkml:trace contextRef="#ctx0" brushRef="#br0">0 3 2097,'4'0'16132,"18"-2"-15979,10 2-247,0 0 0,0 2 0,0 1 0,-1 2 1,44 12-1,-72-15-1737</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52.092"/>
    </inkml:context>
    <inkml:brush xml:id="br0">
      <inkml:brushProperty name="width" value="0.05" units="cm"/>
      <inkml:brushProperty name="height" value="0.05" units="cm"/>
      <inkml:brushProperty name="color" value="#004F8B"/>
    </inkml:brush>
  </inkml:definitions>
  <inkml:trace contextRef="#ctx0" brushRef="#br0">1 1 7267,'0'0'7084,"8"1"-6172,22 5-112,77 13 1850,-37-14-4659</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58.166"/>
    </inkml:context>
    <inkml:brush xml:id="br0">
      <inkml:brushProperty name="width" value="0.05" units="cm"/>
      <inkml:brushProperty name="height" value="0.05" units="cm"/>
      <inkml:brushProperty name="color" value="#004F8B"/>
    </inkml:brush>
  </inkml:definitions>
  <inkml:trace contextRef="#ctx0" brushRef="#br0">14 5 2785,'0'0'3172,"-8"-5"2812,6 203-4695,-1 3 480,26 234 0,53 441 1659,-17 60-448,-7-279-739,-34-563-1934,-27-105-5573,-3-3-2680,-10-17-3942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1.605"/>
    </inkml:context>
    <inkml:brush xml:id="br0">
      <inkml:brushProperty name="width" value="0.05" units="cm"/>
      <inkml:brushProperty name="height" value="0.05" units="cm"/>
      <inkml:brushProperty name="color" value="#004F8B"/>
    </inkml:brush>
  </inkml:definitions>
  <inkml:trace contextRef="#ctx0" brushRef="#br0">0 1 1649,'0'0'5175,"5"0"-4700,133 2 4505,-91 0-4645,0 2 0,71 16-1,16 8 105,249 18 0,-115-18-312,55 2 8,174 23-115,-132-11-14,-57-31 752,-321 9-1060,-147 142 501,93-99-3,4 3 0,-93 123 1,-148 218 721,145-201-153,-122 151 260,183-237-719,-85 81 112,118-135-211,-101 132 1,106-113-194,-236 363 945,156-246-725,52-82-177,71-92-46,1 1 0,1 1-1,2 0 1,-11 37 0,9-28 85,15-38-108,1-1 1,-1 0 0,0 0 0,0 1 0,0-1 0,0 0 0,0 0-1,0 1 1,0-1 0,0 0 0,0 0 0,0 1 0,0-1 0,0 0-1,-1 1 1,1-1 0,0 0 0,0 0 0,0 1 0,0-1-1,0 0 1,0 0 0,-1 0 0,1 1 0,0-1 0,0 0 0,0 0-1,-1 0 1,1 0 0,0 1 0,0-1 0,0 0 0,-1 0 0,1 0-1,0 0 1,0 0 0,-1 0 0,1 0 0,0 1 0,0-1 0,-1 0-1,1 0 1,0 0 0,-1 0 0,1 0 0,0 0 0,0 0-1,-1 0 1,1-1 0,0 1 0,-1 0 0,-5-16-2942,1 2-299,-9-21-8996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4.470"/>
    </inkml:context>
    <inkml:brush xml:id="br0">
      <inkml:brushProperty name="width" value="0.05" units="cm"/>
      <inkml:brushProperty name="height" value="0.05" units="cm"/>
      <inkml:brushProperty name="color" value="#004F8B"/>
    </inkml:brush>
  </inkml:definitions>
  <inkml:trace contextRef="#ctx0" brushRef="#br0">50 112 4130,'0'0'760,"0"24"774,-22 317 4416,16-287-5287,3-17-147,-1-1 0,-10 36 0,15-151 173,25-72-3114,48-162-1,-70 298 2354,0 1-1,1-1 0,1 1 0,0 0 0,1 0 1,13-19-1,-18 32 103,-1-1 0,1 1 0,0 0 0,0 0 0,0 0 0,-1 0 0,1 0 0,1 0 0,-1 0 0,0 0 0,0 1 0,0-1 0,0 1 0,0 0 0,0 0 0,1 0 0,-1 0 0,0 0 0,0 0 0,0 0 0,1 1 0,1 0 0,2 0 24,-1 0-1,1 1 1,-1 0-1,1 0 0,-1 0 1,0 1-1,6 3 1,1 3 110,0 1 1,-1 0 0,0 1-1,-1 0 1,0 1 0,10 14 0,-17-22-154,0 0 0,0 1 0,0 0 1,-1-1-1,1 1 0,-1 0 1,0 0-1,-1 1 0,1-1 0,-1 0 1,0 0-1,0 1 0,-1-1 1,1 1-1,-1-1 0,-1 1 1,1-1-1,-1 0 0,0 1 0,-2 8 1,0-10-31,1-1 1,0 0-1,-1 0 1,0 0-1,0 0 0,0 0 1,0-1-1,0 1 1,0-1-1,-1 0 1,1 0-1,-1 0 1,0-1-1,1 1 1,-1-1-1,0 0 1,0 0-1,-4 1 1,-76 9-340,68-10 235,2 1-5,-1-1 0,1-1 0,-23-2 0,35 2 39,0-1 0,0 1-1,0 0 1,0 0 0,0-1 0,0 1 0,0-1 0,0 0 0,0 0 0,1 0-1,-1 0 1,0 0 0,0 0 0,1 0 0,-1 0 0,0-1 0,1 1 0,0 0 0,-1-1-1,1 0 1,0 1 0,0-1 0,-1 0 0,1 1 0,1-1 0,-1 0 0,0 0 0,0 0-1,1 0 1,-1 0 0,0-4 0,1-14-1824,0-4-1502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4.803"/>
    </inkml:context>
    <inkml:brush xml:id="br0">
      <inkml:brushProperty name="width" value="0.05" units="cm"/>
      <inkml:brushProperty name="height" value="0.05" units="cm"/>
      <inkml:brushProperty name="color" value="#004F8B"/>
    </inkml:brush>
  </inkml:definitions>
  <inkml:trace contextRef="#ctx0" brushRef="#br0">19 0 6403,'0'0'4557,"3"3"-4384,-1 1-79,1 0-1,-1-1 1,0 1 0,-1 0-1,1 0 1,-1 0 0,0 0-1,0 1 1,0-1 0,0 0-1,-1 0 1,1 1 0,-1 3-1,-2 75 993,0-43-970,2-30-339,-1 24 515,1-33-426,0 0 0,0 0-1,0-1 1,0 1-1,0 0 1,0 0-1,0 0 1,-1-1-1,1 1 1,0 0 0,-1 0-1,1-1 1,-1 1-1,1 0 1,0-1-1,-1 1 1,0-1-1,1 1 1,-1 0 0,1-1-1,-1 1 1,0-1-1,1 1 1,-1-1-1,0 0 1,1 1 0,-1-1-1,0 0 1,0 1-1,1-1 1,-1 0-1,-1 0 1,1 0 14,1 0-1,-1 0 1,1 0 0,-1-1 0,0 1 0,1 0-1,-1 0 1,1-1 0,-1 1 0,1 0-1,-1-1 1,1 1 0,-1 0 0,1-1-1,-1 1 1,1-1 0,0 1 0,-1-1-1,1 1 1,0-1 0,-1 1 0,1-1 0,0 1-1,0-1 1,-1 0 0,1 1 0,0-1-1,0 1 1,0-2 0,-6-20-3503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5.180"/>
    </inkml:context>
    <inkml:brush xml:id="br0">
      <inkml:brushProperty name="width" value="0.05" units="cm"/>
      <inkml:brushProperty name="height" value="0.05" units="cm"/>
      <inkml:brushProperty name="color" value="#004F8B"/>
    </inkml:brush>
  </inkml:definitions>
  <inkml:trace contextRef="#ctx0" brushRef="#br0">1 243 1185,'0'0'7510,"16"-2"-6641,35 2 16,-42 0-869,0 1 1,0-1-1,0 0 1,0-1 0,0 0-1,-1 0 1,1-1-1,0 0 1,0-1 0,-1 1-1,0-2 1,0 1-1,1-1 1,-2-1 0,13-7-1,-12 5-26,-1 0 0,1-1 0,-1 0 0,0 0 0,-1 0 0,0-1 0,0 0 0,-1 0 0,0-1 0,-1 1 0,0-1 0,-1 0 0,1 0 0,-2 0 0,0-1 0,0 1 0,-1-1 0,0 1 0,-1-17 739,0 45 18,-3 6 62,0 0 0,-13 43 0,8-39 440,-6 52 0,11 82-614,3-161-816,0-1-1,1 1 1,-1-1 0,0 1-1,1-1 1,-1 1-1,0-1 1,1 0 0,-1 1-1,1-1 1,-1 0 0,1 1-1,-1-1 1,1 0 0,-1 0-1,1 0 1,-1 1 0,1-1-1,-1 0 1,1 0-1,-1 0 1,1 0 0,0 0-1,-1 0 1,1 0 0,-1 0-1,1 0 1,-1 0 0,1 0-1,-1 0 1,1 0-1,0-1 1,-1 1 0,1 0-1,-1 0 1,1-1 0,-1 1-1,0 0 1,1-1 0,-1 1-1,1 0 1,-1-1-1,1 1 1,-1 0 0,0-1-1,1 1 1,-1-1 0,0 1-1,1-2 1,13-20-7399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24.878"/>
    </inkml:context>
    <inkml:brush xml:id="br0">
      <inkml:brushProperty name="width" value="0.05" units="cm"/>
      <inkml:brushProperty name="height" value="0.05" units="cm"/>
      <inkml:brushProperty name="color" value="#F6630D"/>
    </inkml:brush>
  </inkml:definitions>
  <inkml:trace contextRef="#ctx0" brushRef="#br0">0 271 2417,'0'0'6987,"21"-14"-3201,15 8-3294,0 1 0,0 3 0,66 2 0,-36 1-147,78-1 65,504 15 546,-417-7-1546,-228-10 53,1 0 0,-1 0-1,0 0 1,0 0 0,0-1-1,0 1 1,0-1 0,3-4-1,12-9-2149,-17 15 2574,1 0 1,-1 0-1,1 0 0,-1 0 1,1 0-1,0 1 0,-1-1 1,1 1-1,0-1 0,-1 1 1,1-1-1,0 1 0,0 0 1,-1 0-1,1 0 0,0 0 1,3 0-1,-4 1 155,0-1 1,0 1-1,0 0 1,0-1-1,0 1 1,0 0-1,-1 0 1,1-1-1,0 1 1,0 0-1,-1 0 1,1 0-1,0 0 1,-1 0-1,1 0 1,-1 0-1,1 0 1,-1 0-1,0 0 1,1 2-1,1 8 946,-1 0-1,-1 0 1,0 1-1,-2 18 1,1-4 580,1-34-1210,-1-63-1483,-1 21 683,3 0 1,8-61 0,-9 109 497,1 0 1,-1-1-1,1 1 1,-1 0-1,1 0 1,0 0-1,0 0 1,0 0-1,0 0 1,0 0 0,1 0-1,-1 0 1,0 0-1,1 1 1,0-1-1,-1 1 1,1-1-1,0 1 1,0 0-1,0-1 1,0 1-1,2-1 1,1 0-3,0 1 1,0 0-1,0 0 1,0 0 0,0 1-1,0-1 1,-1 1-1,1 1 1,10 0-1,4 3 107,0 1 0,-1 0 0,1 1-1,21 11 1,5 3 56,-1 2-1,-1 1 1,-1 3-1,-1 1 1,42 37-1,-80-61-225,1 0 0,-1 1 0,0-1 0,0 1 0,0 0-1,-1 0 1,1 1 0,-1-1 0,0 0 0,2 7 0,-4-9 0,1-1 1,-1 1-1,0-1 1,0 1 0,0 0-1,0-1 1,0 1-1,0-1 1,0 1 0,0-1-1,-1 1 1,1-1-1,0 1 1,-1-1 0,1 1-1,-1-1 1,0 0-1,0 1 1,1-1 0,-1 0-1,0 1 1,0-1-1,0 0 1,0 0 0,0 0-1,-1 0 1,1 0-1,0 0 1,0 0 0,-1 0-1,1-1 1,0 1-1,-1 0 1,-1 0-1,-24 8-167,0 0 0,0-2 0,-1 0 0,-31 2 0,-56-2-6358,100-7 3130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5.634"/>
    </inkml:context>
    <inkml:brush xml:id="br0">
      <inkml:brushProperty name="width" value="0.05" units="cm"/>
      <inkml:brushProperty name="height" value="0.05" units="cm"/>
      <inkml:brushProperty name="color" value="#004F8B"/>
    </inkml:brush>
  </inkml:definitions>
  <inkml:trace contextRef="#ctx0" brushRef="#br0">354 1 8564,'0'0'4813,"-5"-1"-4688,-2 2-95,-1-1 1,1 1-1,0 1 0,0-1 0,0 1 1,0 0-1,0 1 0,0 0 0,-10 5 1,-66 43 151,53-31-115,-1-2-23,-43 29 36,69-44-85,1 0-1,-1 1 1,1 0-1,0 0 1,0 0 0,0 0-1,1 1 1,0-1-1,0 1 1,0 0 0,-4 9-1,7-12 13,-1 0-1,1 0 1,0 0 0,0 0-1,0 0 1,1 0-1,-1 0 1,0 0 0,1 0-1,0 0 1,-1 0-1,1 0 1,0-1 0,0 1-1,0 0 1,0 0 0,0-1-1,0 1 1,0 0-1,1-1 1,-1 1 0,0-1-1,4 2 1,47 35 127,-27-21-11,37 37 491,-42-35-140,0-1-1,1-1 1,44 28-1,-59-40-461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6.858"/>
    </inkml:context>
    <inkml:brush xml:id="br0">
      <inkml:brushProperty name="width" value="0.05" units="cm"/>
      <inkml:brushProperty name="height" value="0.05" units="cm"/>
      <inkml:brushProperty name="color" value="#004F8B"/>
    </inkml:brush>
  </inkml:definitions>
  <inkml:trace contextRef="#ctx0" brushRef="#br0">36 1 5955,'0'0'2900,"0"21"-1681,-9 379 5704,5-333-6347,-7 103 773,6-55-3634,2-137-1607,0-15 31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7.202"/>
    </inkml:context>
    <inkml:brush xml:id="br0">
      <inkml:brushProperty name="width" value="0.05" units="cm"/>
      <inkml:brushProperty name="height" value="0.05" units="cm"/>
      <inkml:brushProperty name="color" value="#004F8B"/>
    </inkml:brush>
  </inkml:definitions>
  <inkml:trace contextRef="#ctx0" brushRef="#br0">0 24 7716,'0'0'1427,"24"-4"-811,79-15-349,-94 19-119,0 0 0,-1 0 1,1 0-1,-1 1 0,1 1 1,-1-1-1,1 1 0,-1 1 0,0 0 1,0 0-1,0 0 0,0 1 1,0 0-1,-1 1 0,0-1 0,11 11 1,-9-9-34,0-1-59,-1 1 0,-1-1 0,1 1 0,-1 1 0,0-1 0,-1 1 0,1 1 0,-1-1 0,-1 1 0,1 0 0,-2 0 0,1 1 0,-1-1 0,0 1 0,-1 0 0,1 0 0,-2 1 0,0-1 0,0 0 0,1 13 0,-3-19-54,0 0 0,-1-1-1,1 1 1,0 0-1,-1-1 1,0 1 0,1-1-1,-1 1 1,0-1-1,0 1 1,-1-1 0,1 0-1,0 1 1,-1-1-1,0 0 1,1 0 0,-1 0-1,-3 3 1,1-2-4,-1 0 1,1 0-1,-1 0 1,0-1-1,0 1 1,0-1 0,0-1-1,-9 3 1,-9 0-112,1-1 0,0-1 0,-33-1 0,46-1 27,0 0-98,-1 0 1,1-1-1,-1 0 1,1-1-1,-1 0 0,1-1 1,0 0-1,0 0 1,-16-9-1,22 10 83,0 0 1,0 0-1,0 0 0,0 0 0,0 0 1,0-1-1,1 0 0,-1 1 1,1-1-1,0 0 0,0 0 0,0-1 1,0 1-1,0 0 0,1 0 1,0-1-1,0 1 0,-1-1 0,2 1 1,-1-1-1,0 0 0,1 1 1,0-1-1,0 0 0,0 1 0,0-1 1,0 0-1,2-4 0,8-12-1926,16-1-1338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7.536"/>
    </inkml:context>
    <inkml:brush xml:id="br0">
      <inkml:brushProperty name="width" value="0.05" units="cm"/>
      <inkml:brushProperty name="height" value="0.05" units="cm"/>
      <inkml:brushProperty name="color" value="#004F8B"/>
    </inkml:brush>
  </inkml:definitions>
  <inkml:trace contextRef="#ctx0" brushRef="#br0">0 0 7924,'0'0'3313,"23"103"-2609,-21-55-47,-2 3-49,2-1-416,-2-7-192,0-10-96,0-7 80,0-9-816,0-9-481,-6-6-608,-4-2-368,-1-6-624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7.929"/>
    </inkml:context>
    <inkml:brush xml:id="br0">
      <inkml:brushProperty name="width" value="0.05" units="cm"/>
      <inkml:brushProperty name="height" value="0.05" units="cm"/>
      <inkml:brushProperty name="color" value="#004F8B"/>
    </inkml:brush>
  </inkml:definitions>
  <inkml:trace contextRef="#ctx0" brushRef="#br0">0 243 6435,'0'0'1787,"18"0"-1106,8 1-606,7 0 98,1 0-1,41-6 0,-68 4-165,-1-1 1,0 0-1,0-1 0,0 0 0,0 1 1,0-2-1,0 1 0,-1-1 1,1 0-1,-1 0 0,0 0 1,0-1-1,-1 0 0,0 0 0,1 0 1,-2 0-1,1-1 0,0 0 1,-1 1-1,4-11 0,-1 1 7,-1 1 0,0-1 0,0 0 0,-2 0 0,0-1-1,0 1 1,-1-26 0,-2 40 608,-1 1-572,1 1 0,-1-1 0,0 0 1,0 0-1,0 1 0,0-1 0,1 1 0,-1-1 1,0 0-1,0 1 0,1-1 0,-1 1 0,0 0 1,1-1-1,-1 1 0,1 0 0,-1-1 0,0 1 1,1 0-1,0 0 0,-1-1 0,1 1 0,-1 0 0,1 0 1,0 1-1,-14 27 302,13-26-168,-10 26 603,1 1 1,1 0-1,2 0 1,-6 47-1,3 126-765,22-216-7564,-1-13 1512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08.308"/>
    </inkml:context>
    <inkml:brush xml:id="br0">
      <inkml:brushProperty name="width" value="0.05" units="cm"/>
      <inkml:brushProperty name="height" value="0.05" units="cm"/>
      <inkml:brushProperty name="color" value="#004F8B"/>
    </inkml:brush>
  </inkml:definitions>
  <inkml:trace contextRef="#ctx0" brushRef="#br0">17 0 9508,'0'0'3589,"23"18"-2725,165 135 958,-29-20-656,-159-133-1179,0 1 0,0-1-1,0 1 1,1 0 0,-1-1 0,0 1-1,0 0 1,0-1 0,0 1 0,-1-1-1,1 1 1,0 0 0,0-1 0,0 1-1,0 0 1,-1-1 0,1 1 0,0-1-1,0 1 1,-1-1 0,1 1 0,-1-1 0,1 1-1,0-1 1,-1 1 0,1-1 0,-1 1-1,1-1 1,-1 0 0,1 1 0,-1-1-1,1 0 1,-1 1 0,0-1 0,-23 16-571,22-14 561,-37 19 169,-1-1-1,-60 22 0,-48 23-247,134-63-4962,4-2-34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3.972"/>
    </inkml:context>
    <inkml:brush xml:id="br0">
      <inkml:brushProperty name="width" value="0.05" units="cm"/>
      <inkml:brushProperty name="height" value="0.05" units="cm"/>
      <inkml:brushProperty name="color" value="#004F8B"/>
    </inkml:brush>
  </inkml:definitions>
  <inkml:trace contextRef="#ctx0" brushRef="#br0">209 205 976,'0'0'4928,"5"-3"-4170,2-1-752,33-20 3765,-38 22-3522,0 1 0,-1 0 0,1-1 1,0 0-1,-1 1 0,1-1 0,0 0 0,-1 0 0,0 1 1,0-1-1,1 0 0,-1 0 0,0-1 0,0 1 1,-1 0-1,1 0 0,0-5 0,-1 7-17,0-45 689,0 42-944,0 0 0,-1-1 0,1 1 0,-1 0 1,0 0-1,0 0 0,0 0 0,-1 0 0,1 0 1,-1 0-1,1 0 0,-1 0 0,0 0 0,0 1 0,0-1 1,-1 1-1,1 0 0,0 0 0,-1 0 0,0 0 1,1 0-1,-1 0 0,0 1 0,0-1 0,0 1 0,0 0 1,0 0-1,0 0 0,-1 0 0,-3 0 0,-11-3-196,0 1 0,-1 1 0,-35 0 0,52 2 205,-2 0 7,0 1 1,-1-1 0,1 1 0,0 0 0,0 0 0,0 0 0,0 1-1,0-1 1,0 1 0,1 0 0,-1 0 0,0 0 0,1 1 0,-1-1-1,1 1 1,0 0 0,0-1 0,0 2 0,0-1 0,1 0-1,-1 1 1,1-1 0,0 1 0,0-1 0,-2 5 0,1 1 69,0-1 0,0 1 1,0 0-1,1 0 0,1 0 0,-1 0 1,1 0-1,1 0 0,0 0 1,2 16-1,-2-23-47,1 1 1,0-1 0,-1 1-1,1-1 1,0 0-1,1 0 1,-1 0-1,0 1 1,0-1-1,1 0 1,0 0 0,-1-1-1,1 1 1,0 0-1,0-1 1,0 1-1,0-1 1,0 1-1,0-1 1,0 0 0,0 0-1,1 0 1,-1 0-1,0 0 1,1 0-1,-1-1 1,6 1 0,6 1 81,0 0 1,1-2 0,23-1 0,-26 1-59,-4-1-48,0-1 0,-1 0 0,1 0 0,-1 0 0,1-1 1,-1 0-1,0 0 0,0-1 0,0 0 0,-1 0 0,1-1 0,-1 0 0,0 0 0,-1 0 0,7-7 0,-3 2-219,0-1 0,0 0 0,-1-1-1,0 1 1,-1-2 0,0 1-1,7-21 1,-11 21-51,6-19-36,-8 30 316,-1 0-1,0 1 1,0-1 0,0 0 0,0 1-1,1-1 1,-1 1 0,0-1-1,1 0 1,-1 1 0,0-1 0,1 1-1,-1-1 1,1 1 0,-1-1-1,1 1 1,-1-1 0,1 1 0,-1-1-1,1 1 1,-1 0 0,1-1-1,0 1 1,-1 0 0,1 0 0,-1-1-1,1 1 1,0 0 0,-1 0-1,2 0 1,1 3 23,0 0 0,0 0 0,0 1 0,0-1-1,-1 1 1,1 0 0,-1 0 0,0 0 0,-1 0 0,1 0-1,0 0 1,1 8 0,0-2 132,17 41 144,-3 0-1,-2 1 1,-3 0-1,-1 1 1,-3 0-1,-2 1 1,-3 89-1,-3-136-321,0 0-1,-1-1 1,0 1-1,0-1 1,-1 1-1,1-1 1,-2 0-1,1 1 1,-1-1-1,1 0 1,-2 0-1,1-1 1,-1 1-1,0-1 1,0 0-1,0 0 1,-1 0-1,1 0 1,-1-1-1,-1 0 1,1 0-1,0 0 1,-1 0-1,0-1 1,0 0-1,0-1 1,0 1-1,0-1 1,-1 0-1,1 0 1,-1-1-1,1 0 1,-1 0-1,1-1 1,-14 0-1,18 0-15,-1-1 0,0 1 0,1-1 0,-1 1 0,1-1 0,-1 0 0,0 0 0,1 0 0,0 0 0,-1 0 0,1-1 0,0 1 0,0-1 0,-1 1 0,1-1 0,0 0 0,1 0 0,-1 0 0,0 0 0,1 0 0,-1-1 0,1 1-1,-1 0 1,1-1 0,0 1 0,0-1 0,0 1 0,0-1 0,1 1 0,-1-5 0,-2-9-193,0-1 0,1 1-1,1-30 1,1 41 160,1-16 18,1 0 1,1 0 0,0 1-1,2-1 1,0 1 0,2 0-1,0 0 1,1 1 0,1 0-1,0 0 1,2 1 0,0 0-1,1 1 1,1 0-1,0 1 1,1 1 0,1 0-1,1 1 1,27-20 0,-36 29 85,1 1 1,-1 0 0,1 0 0,0 0 0,0 1-1,0 1 1,0-1 0,0 1 0,1 1 0,8-1-1,-13 1 17,0 1 0,0 0 0,1 1 0,-1-1 0,0 1 0,0 0-1,0 0 1,1 0 0,-1 0 0,0 1 0,0-1 0,-1 1 0,1 0 0,0 0 0,-1 1-1,1-1 1,-1 1 0,0 0 0,0 0 0,0 0 0,4 4 0,38 60 812,-41-61-851,0 0 0,-1 1 0,0-1 1,0 1-1,-1 0 0,1-1 0,-2 1 0,1 1 0,0 7 0,-2-14-228,0-11-387,-8-68 344,4 47 123,1 0 0,1 0 0,4-54 0,-2 83 139,1-1 1,-1 0-1,1 1 1,0-1-1,-1 0 0,1 1 1,0-1-1,0 1 1,1 0-1,-1-1 0,0 1 1,1 0-1,0 0 1,-1 0-1,1 0 0,0 0 1,0 0-1,0 0 1,0 0-1,1 1 1,-1-1-1,0 1 0,1 0 1,-1 0-1,4-2 1,4 1-457,0 0 0,0 0 0,0 1 1,0 0-1,15 1 0,-24 0 362,22 0-3161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4.442"/>
    </inkml:context>
    <inkml:brush xml:id="br0">
      <inkml:brushProperty name="width" value="0.05" units="cm"/>
      <inkml:brushProperty name="height" value="0.05" units="cm"/>
      <inkml:brushProperty name="color" value="#004F8B"/>
    </inkml:brush>
  </inkml:definitions>
  <inkml:trace contextRef="#ctx0" brushRef="#br0">251 184 6883,'0'0'2004,"5"-16"-681,13-50-584,-17 63-690,0 0 0,-1 0 0,1 0 0,-1 0 0,1 0-1,-1 0 1,0 0 0,0 0 0,-1 0 0,1 0 0,0 0 0,-1 0 0,0 0 0,0 1-1,0-1 1,0 0 0,0 0 0,0 1 0,-1-1 0,1 0 0,-1 1 0,0-1 0,0 1 0,0 0-1,0 0 1,0 0 0,0 0 0,-1 0 0,1 0 0,-1 1 0,1-1 0,-1 1 0,1-1 0,-1 1-1,0 0 1,-5-1 0,-5-1-46,1 0-1,-1 1 0,0 0 0,0 1 0,0 1 1,-15 1-1,23 0 44,0-1 1,0 1-1,0 1 0,-1-1 1,1 1-1,1 0 0,-1 0 1,0 0-1,0 1 0,1 0 1,0-1-1,-1 2 0,1-1 1,0 0-1,0 1 0,1 0 1,-1 0-1,1 0 0,0 0 1,-4 7-1,4-5 62,0 0 0,0 0 0,0 0 0,1 1 0,-1-1 0,2 1 1,-1-1-1,1 1 0,0 0 0,0-1 0,1 1 0,0 0 0,0 0 0,1 0 0,2 11 0,-2-16-88,0 1-1,0-1 0,1 1 1,0-1-1,-1 1 0,1-1 1,0 0-1,0 0 1,0 0-1,0 0 0,1 0 1,-1-1-1,0 1 0,1 0 1,-1-1-1,1 0 0,0 0 1,-1 0-1,1 0 0,0 0 1,0 0-1,-1-1 0,6 1 1,-4 0-35,-1-1 1,1 1 0,0-1-1,-1 0 1,1 0 0,0 0-1,-1 0 1,1-1 0,0 1-1,-1-1 1,1 0 0,-1 0-1,1-1 1,-1 1 0,1-1-1,-1 1 1,0-1 0,4-3 0,-1-3-237,0-1 1,-1 0 0,0 0-1,0-1 1,-1 0 0,-1 1 0,1-1-1,-1 0 1,-1-1 0,2-15-1,-2-6 2495,0 41-2219,1 0-1,0 0 1,1 0 0,-1 0-1,2-1 1,-1 1 0,1-1-1,1 0 1,0-1 0,0 1-1,0-1 1,1 0 0,0-1-1,0 0 1,9 7-1,-8-8-596,0-1-1,0 0 0,0 0 0,1 0 0,0-1 0,-1 0 1,1-1-1,0 0 0,0 0 0,11 0 0,8-2-4181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5.021"/>
    </inkml:context>
    <inkml:brush xml:id="br0">
      <inkml:brushProperty name="width" value="0.05" units="cm"/>
      <inkml:brushProperty name="height" value="0.05" units="cm"/>
      <inkml:brushProperty name="color" value="#004F8B"/>
    </inkml:brush>
  </inkml:definitions>
  <inkml:trace contextRef="#ctx0" brushRef="#br0">210 1 10709,'0'0'2692,"0"21"-1257,22 272 550,-13-201-1990,-9-92-174,-11-9-765,-6-6 349,-10-8-691,-38-25 1,57 43 1281,1 0-1,-1 1 0,0 0 0,0 0 1,0 1-1,-1 0 0,1 1 0,-1-1 1,0 2-1,-14-2 0,22 3 46,0 1 0,0-1-1,0 0 1,0 1 0,0-1 0,1 1-1,-1 0 1,0-1 0,0 1 0,1 0 0,-1-1-1,0 1 1,1 0 0,-1 0 0,1 0-1,-1-1 1,1 1 0,0 0 0,-1 0 0,1 0-1,0 0 1,-1 0 0,1 0 0,0 0-1,0 0 1,0 0 0,0 0 0,0 0 0,0 1-1,-1 39 863,1-33-534,1-1-237,-1 0 0,1 0 1,0 0-1,0 0 1,1 0-1,0 0 1,0 0-1,1-1 1,-1 1-1,1-1 1,1 0-1,0 0 1,-1 0-1,2 0 1,-1-1-1,1 1 1,0-1-1,0 0 1,0-1-1,0 1 1,1-1-1,0 0 1,6 3-1,-1-2-131,-1 0 0,1 0 0,0-1-1,1-1 1,-1 0 0,0 0 0,1-1 0,0 0-1,-1-1 1,1-1 0,0 0 0,0 0 0,16-4-1,-23 3-209,-1-1 0,1 0 0,0-1 0,-1 1 0,1-1 0,-1 0 0,0 0-1,0 0 1,0 0 0,0-1 0,0 0 0,-1 1 0,0-1 0,1-1 0,-2 1 0,1 0-1,0-1 1,1-4 0,5-9-912,-1 1-1,-1-1 0,6-27 0,-8 27 332,-2 10 589,-1-1 0,0 0 0,0 0 0,0-13 0,-2 23 328,0 20 1363,1 0 1,0 0-1,6 22 1,-6-37-1598,1 0-1,-1-1 1,1 1 0,1 0 0,-1-1 0,1 0-1,4 7 1,-5-10-214,-1 0 0,1-1 0,-1 1 0,1 0 0,0 0 0,0-1 0,0 1 0,0-1 0,0 0 0,0 0 0,1 1 0,-1-1 0,0-1 0,0 1 0,1 0 0,-1 0 0,6 0 0,1-1-4188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5.850"/>
    </inkml:context>
    <inkml:brush xml:id="br0">
      <inkml:brushProperty name="width" value="0.05" units="cm"/>
      <inkml:brushProperty name="height" value="0.05" units="cm"/>
      <inkml:brushProperty name="color" value="#004F8B"/>
    </inkml:brush>
  </inkml:definitions>
  <inkml:trace contextRef="#ctx0" brushRef="#br0">0 175 5747,'0'0'4108,"18"1"-2179,59 5-952,-73-5-903,0 0 0,-1-1 0,1 0 0,-1 0 1,1 0-1,0 0 0,-1-1 0,1 1 1,-1-1-1,1 0 0,-1 0 0,1 0 0,-1-1 1,1 1-1,-1-1 0,0 0 0,0 1 1,0-2-1,0 1 0,0 0 0,-1 0 0,1-1 1,-1 0-1,1 1 0,-1-1 0,0 0 1,0 0-1,3-6 0,-2 0 15,0-1 0,-1 0-1,0 0 1,0-1 0,-1 1 0,-1 0-1,0-15 1,0 23-94,-1 0 1,1 0-1,-1 0 0,1 0 0,-1 0 1,0 0-1,0 0 0,0 1 0,0-1 0,0 0 1,0 1-1,0-1 0,0 0 0,-1 1 1,1 0-1,-1-1 0,1 1 0,-1 0 0,0 0 1,1 0-1,-1 0 0,0 0 0,0 0 1,0 0-1,1 0 0,-1 1 0,0-1 1,0 1-1,0 0 0,0-1 0,0 1 0,0 0 1,0 0-1,0 0 0,-3 1 0,-2-1 7,1 0-1,-1 0 0,0 1 1,1 0-1,-1 0 0,1 1 1,-1-1-1,1 2 0,0-1 0,-7 4 1,8-2 57,0 0 1,0 0 0,0 1-1,0 0 1,1 0 0,0 0-1,0 0 1,1 1 0,-1-1 0,1 1-1,0 0 1,1 0 0,-1 0-1,1 1 1,-1 8 0,2-11-2,0 0 0,0 1 0,0-1 0,1 1 0,0-1 0,0 1 1,0-1-1,0 1 0,1-1 0,0 0 0,0 1 0,0-1 1,0 0-1,1 1 0,-1-1 0,1 0 0,0 0 0,1 0 0,-1 0 1,1-1-1,-1 1 0,1-1 0,4 4 0,5 1-22,0 0-1,1-1 1,0 0-1,1-1 0,-1 0 1,1-1-1,0-1 1,0 0-1,1-1 1,-1-1-1,1 0 1,-1-1-1,1 0 1,0-1-1,-1-1 1,17-3-1,-27 4-77,0-1 0,-1 0 0,1 0 0,0-1-1,-1 1 1,1-1 0,-1 0 0,1 0 0,-1 0 0,0 0 0,0-1-1,0 1 1,0-1 0,-1 0 0,1 0 0,0 0 0,-1 0 0,0 0-1,0 0 1,0-1 0,0 1 0,-1-1 0,1 1 0,-1-1 0,1-4 0,1-2-198,-1 0 1,0 0 0,0 0 0,-1 0 0,0 0 0,-1 0 0,-1 0 0,-1-17 0,0 57 1371,1-25-1070,1-1 0,-1 0-1,1 1 1,-1-1 0,1 1 0,0-1-1,1 1 1,-1-1 0,1 1 0,0-1 0,0 0-1,0 1 1,1-1 0,-1 0 0,1 0-1,0 0 1,5 7 0,0-4-56,0-1 0,0 0 1,0 0-1,1 0 0,0-1 0,0-1 0,0 1 0,1-1 1,-1 0-1,1-1 0,0 0 0,0 0 0,0-1 1,1-1-1,10 2 0,-13-3-173,-1 1 0,1-1 1,-1-1-1,1 1 0,0-1 0,-1 0 0,0-1 0,1 1 1,-1-1-1,0-1 0,0 1 0,0-1 0,0 0 1,0 0-1,-1-1 0,1 0 0,-1 0 0,0 0 1,0 0-1,0-1 0,-1 0 0,6-8 0,-3 0-446,-1 1-1,0-1 1,-1 0 0,-1-1-1,0 1 1,0-1-1,-2 0 1,0 0 0,1-14-1,-1-23 6087,-3 75-4615,1-9-334,-1 1 1,2-1-1,0 0 1,1 1-1,7 27 1,-7-39-579,-1 0-1,1 0 1,0 1-1,1-2 1,-1 1-1,1 0 1,0 0-1,0-1 1,0 1-1,0-1 1,0 0-1,1 0 1,-1 0 0,1-1-1,0 1 1,0-1-1,0 0 1,0 0-1,0 0 1,1-1-1,-1 1 1,1-1-1,-1 0 1,9 1-1,-7-1-646,-1 0 0,0 0 0,1-1 0,-1 0-1,1 0 1,-1 0 0,1 0 0,-1-1 0,0 0-1,1 0 1,8-4 0,7-14-5248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25.815"/>
    </inkml:context>
    <inkml:brush xml:id="br0">
      <inkml:brushProperty name="width" value="0.05" units="cm"/>
      <inkml:brushProperty name="height" value="0.05" units="cm"/>
      <inkml:brushProperty name="color" value="#F6630D"/>
    </inkml:brush>
  </inkml:definitions>
  <inkml:trace contextRef="#ctx0" brushRef="#br0">0 586 7123,'0'0'2375,"25"4"-1015,81 9-770,-95-12-568,-1-2 1,0 1-1,0-1 1,0 0-1,0-1 1,0-1-1,0 1 1,0-2-1,0 1 1,13-8-1,-3 0-125,-1-2 0,33-27 1,-40 30-97,1-2 0,-1 0 0,-1 0 0,0-1 0,-1 0 0,0-1 0,-1 0 0,-1 0 0,0-1 0,8-22 0,-9 12 145,0 1 1,-1-1 0,-2 0 0,0-1 0,-2 1 0,0-30-1,-5-86 2688,20 483 488,-9-289-2969,17 62-1,-14-77-1654,2 0 1,24 48-1,-36-82-1716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6.209"/>
    </inkml:context>
    <inkml:brush xml:id="br0">
      <inkml:brushProperty name="width" value="0.05" units="cm"/>
      <inkml:brushProperty name="height" value="0.05" units="cm"/>
      <inkml:brushProperty name="color" value="#004F8B"/>
    </inkml:brush>
  </inkml:definitions>
  <inkml:trace contextRef="#ctx0" brushRef="#br0">64 0 11077,'0'0'2977,"-4"133"-1824,2-81-801,0-2-256,2-9-96,0-6-800,-2-8-785,-2-9-1296,-2-10-209,-3-8-2112</inkml:trace>
  <inkml:trace contextRef="#ctx0" brushRef="#br0" timeOffset="1">0 228 8340,'0'0'14278,"75"-27"-13605,-34 20-657,5 0-16,-1-1-1873,-1-1-2273,-9-8-5442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6.952"/>
    </inkml:context>
    <inkml:brush xml:id="br0">
      <inkml:brushProperty name="width" value="0.05" units="cm"/>
      <inkml:brushProperty name="height" value="0.05" units="cm"/>
      <inkml:brushProperty name="color" value="#004F8B"/>
    </inkml:brush>
  </inkml:definitions>
  <inkml:trace contextRef="#ctx0" brushRef="#br0">326 1 7363,'0'0'2908,"0"21"-1776,0 49 580,3 1 1,14 82 0,-9-124-1360,-5-20-270,-1 0 0,0 1 0,0-1 0,0 12 0,-2-21-51,-12-2-232,-14-14-536,2 0-1,-39-32 1,-21-15-368,77 58 1064,-3-2 71,0 0 1,-1 0-1,0 1 0,0 1 0,0 0 1,0 0-1,-1 1 0,0 1 0,0 0 1,-12-2-1,23 6-8,0-1 1,0 0 0,1 1-1,-1-1 1,0 0-1,0 1 1,1-1-1,-1 1 1,1-1 0,-1 1-1,0-1 1,1 1-1,-1-1 1,1 1 0,-1 0-1,1-1 1,-1 1-1,1 0 1,0-1 0,-1 1-1,1 0 1,0 0-1,0-1 1,-1 1-1,1 0 1,0 0 0,0-1-1,0 1 1,0 0-1,0 0 1,0 1 0,0 32 434,0-25-228,0-4-169,1-1-1,-1 1 0,1 0 1,0-1-1,0 1 1,0-1-1,1 1 1,-1-1-1,1 1 1,0-1-1,0 0 1,1 0-1,-1 0 1,1 0-1,0-1 0,5 6 1,-1-3-10,0 0-1,1 0 1,-1-1 0,1 0 0,0 0-1,0-1 1,18 6 0,0-2-5,0-1-1,0-2 1,1 0 0,51 1-1,-46-5-50,8 1-119,0-2-1,56-7 0,-86 6 14,0-1 0,0 0 0,0 0 0,-1-1 0,1 0-1,-1-1 1,0 0 0,0-1 0,0 0 0,0 0 0,-1-1-1,0 0 1,0 0 0,12-14 0,-16 15-11,-1 1 1,-1-1-1,1 1 0,-1-1 1,0 0-1,0 0 1,0 0-1,-1 0 0,1 0 1,-1-1-1,0 1 1,-1 0-1,0 0 0,1-1 1,-2 1-1,1 0 0,-1-1 1,1 1-1,-1 0 1,-4-9-1,4 10 162,0 1 0,0 0-1,0 0 1,-1 0 0,0 0 0,0 0 0,0 0-1,0 0 1,0 1 0,0-1 0,-1 1 0,1-1-1,-1 1 1,1 0 0,-1 0 0,0 0 0,0 0-1,0 1 1,0-1 0,0 1 0,-1 0 0,1 0-1,0 0 1,-1 0 0,1 1 0,0-1 0,-1 1-1,1 0 1,-1 0 0,1 0 0,-1 0 0,-4 2-1,5-1 31,1 0 0,-1 0-1,1 0 1,0 1-1,-1-1 1,1 1 0,0-1-1,0 1 1,0 0-1,0 0 1,1 0-1,-1 0 1,0 0 0,1 1-1,-1-1 1,1 0-1,0 1 1,0-1 0,0 1-1,0-1 1,0 1-1,1-1 1,-1 5 0,-2 6 344,1-1 1,0 1 0,1 20 0,1-29-402,0 1 0,1-1 0,0 1 0,0 0-1,1-1 1,-1 0 0,1 1 0,0-1 0,0 0 0,0 0 0,0 0 0,1 0 0,0 0-1,0-1 1,0 1 0,0-1 0,0 0 0,1 0 0,-1 0 0,1 0 0,0 0 0,0-1 0,0 0-1,0 0 1,1 0 0,5 2 0,4 1-819,1 0 0,0-1 0,0-1 1,1 0-1,-1-1 0,27 0 0,4-2-4474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7.297"/>
    </inkml:context>
    <inkml:brush xml:id="br0">
      <inkml:brushProperty name="width" value="0.05" units="cm"/>
      <inkml:brushProperty name="height" value="0.05" units="cm"/>
      <inkml:brushProperty name="color" value="#004F8B"/>
    </inkml:brush>
  </inkml:definitions>
  <inkml:trace contextRef="#ctx0" brushRef="#br0">59 0 11301,'0'0'3426,"0"144"-2546,0-85-512,0-3 465,0-2-353,0-9-368,-4-8-64,-3-11-48,1-7-336,2-8-256,0-5-529,-2-6-656,-5 0-1552,-5-17-1009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7.642"/>
    </inkml:context>
    <inkml:brush xml:id="br0">
      <inkml:brushProperty name="width" value="0.05" units="cm"/>
      <inkml:brushProperty name="height" value="0.05" units="cm"/>
      <inkml:brushProperty name="color" value="#004F8B"/>
    </inkml:brush>
  </inkml:definitions>
  <inkml:trace contextRef="#ctx0" brushRef="#br0">1 282 6947,'0'0'5010,"22"2"-3692,173 23-560,-178-24-736,-1 1-32,1-1 0,0-1 1,0 0-1,19-4 0,-31 3-120,0-1 1,1 1-1,-1-1 1,0 0-1,0 0 0,0-1 1,0 1-1,-1-1 1,1 0-1,-1-1 0,1 1 1,-1-1-1,0 0 1,-1 0-1,1 0 0,5-8 1,1-6-223,-1 1-1,-1-2 1,0 1 0,-2-1 0,0-1 0,-1 1 0,0-1-1,-2 0 1,-1 0 0,0 0 0,-2-23 1414,-7 61 901,-13 31 232,1 1 0,-21 102-1,33-112-2030,2 1 0,0 56 0,14-107-7357,3-15 1750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8.037"/>
    </inkml:context>
    <inkml:brush xml:id="br0">
      <inkml:brushProperty name="width" value="0.05" units="cm"/>
      <inkml:brushProperty name="height" value="0.05" units="cm"/>
      <inkml:brushProperty name="color" value="#004F8B"/>
    </inkml:brush>
  </inkml:definitions>
  <inkml:trace contextRef="#ctx0" brushRef="#br0">1 34 11541,'0'0'3170,"151"-6"-2082,-93 6-864,-4 0 48,-9 0 49,-7 0-321,-12 0 0,-7 0-144,-6 0-817,-5-1-944,-4-11-1600,-4-3-2082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18.417"/>
    </inkml:context>
    <inkml:brush xml:id="br0">
      <inkml:brushProperty name="width" value="0.05" units="cm"/>
      <inkml:brushProperty name="height" value="0.05" units="cm"/>
      <inkml:brushProperty name="color" value="#004F8B"/>
    </inkml:brush>
  </inkml:definitions>
  <inkml:trace contextRef="#ctx0" brushRef="#br0">71 1 9636,'0'0'3890,"-46"149"-2097,36-87-672,2-3-465,4-7-320,2-5-336,2-12-768,0-10-2354,0-12-3265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2.283"/>
    </inkml:context>
    <inkml:brush xml:id="br0">
      <inkml:brushProperty name="width" value="0.05" units="cm"/>
      <inkml:brushProperty name="height" value="0.05" units="cm"/>
      <inkml:brushProperty name="color" value="#004F8B"/>
    </inkml:brush>
  </inkml:definitions>
  <inkml:trace contextRef="#ctx0" brushRef="#br0">1 543 6867,'0'0'2452,"24"5"-1147,-5 0-1095,2 0-38,0 0 0,1-1 0,0-2 0,0 0 0,-1-1 1,1-1-1,26-3 0,-39 1-124,0-1 1,0 1-1,0-2 0,0 1 1,0-1-1,-1-1 0,0 1 1,0-1-1,0-1 0,0 0 1,-1 0-1,0 0 0,0-1 1,-1 0-1,10-13 0,-9 9-96,0-1 0,-1 0-1,0 0 1,-1 0-1,-1-1 1,0 1 0,0-1-1,-1 0 1,-1 0 0,1-21-1,-2 17-52,-1 0 1,-1 0-1,-1 0 0,0 0 0,-1 0 0,-1 1 0,-1-1 0,-7-18 1,8 24 70,-2 0 1,1 0-1,-1 0 1,-1 0 0,0 1-1,0 0 1,-1 1-1,-1 0 1,1 0 0,-1 1-1,-15-11 1,21 16 37,-1 1 0,0-1 0,0 1 0,0 0 0,-1 0-1,1 0 1,0 1 0,-1-1 0,1 1 0,-1 0 0,0 0 0,1 1 0,-1-1 0,0 1 0,1 0 0,-1 0 0,0 1 0,1-1 0,-1 1 0,0 0 0,1 1 0,-7 1 0,6 0 17,0 0 0,0 1 0,0-1 0,0 1 1,1 0-1,-1 1 0,1-1 0,0 1 0,1-1 0,-1 1 1,1 0-1,0 0 0,0 1 0,0-1 0,1 1 1,-4 9-1,0 7 153,1 0 0,1 1 0,1-1 0,0 40 0,9 90 765,1-99-355,17 67 1,-14-79-432,-1 0 1,-3 1 0,2 52 0,-8-84-208,0 0-7,0 0 1,0 1-1,-1-1 0,-4 16 1,5-24 7,-1 0 0,1 0-1,-1 0 1,0 0 0,0-1 0,0 1 0,1 0 0,-2-1 0,1 1 0,0 0 0,0-1 0,0 0 0,-1 1 0,1-1 0,-1 0 0,1 1 0,-1-1 0,0 0 0,1 0 0,-1 0 0,0 0 0,0-1 0,1 1 0,-1 0-1,0-1 1,0 0 0,0 1 0,0-1 0,0 0 0,-2 0 0,2 0-9,1 0-1,0 0 0,0 0 1,1-1-1,-1 1 0,0 0 1,0-1-1,0 1 0,0-1 1,0 1-1,0-1 0,0 1 1,0-1-1,1 0 0,-1 1 1,0-1-1,1 0 0,-1 0 1,0 0-1,1 1 0,-1-1 1,1 0-1,-1 0 1,1 0-1,-1 0 0,1 0 1,0 0-1,0 0 0,-1 0 1,1 0-1,0-2 0,-2-38-1511,2 32 1181,0-10-540,1-1 1,0 1-1,6-25 1,-6 38 849,1-1-1,0 1 1,0-1-1,1 1 1,0 0-1,0 0 1,0 0-1,1 1 1,0-1-1,0 1 1,0 0 0,1 0-1,6-5 1,-9 8 287,0 1 1,1 0 0,-1-1 0,1 1-1,-1 0 1,1 0 0,0 0-1,-1 1 1,1-1 0,0 1 0,0-1-1,-1 1 1,1 0 0,0 0 0,0 0-1,-1 0 1,1 1 0,3 0-1,55 18 1913,-23-6-1263,-2-7 15,-1-1 0,0-2 0,62-4 0,-94 1-872,0 0 0,0 0-1,0-1 1,0 1 0,0-1 0,-1 0-1,1 0 1,0 0 0,0 0-1,-1 0 1,1-1 0,-1 1 0,1-1-1,-1 1 1,0-1 0,1 0-1,-1 0 1,0 0 0,0 0 0,-1-1-1,1 1 1,0-1 0,-1 1-1,1-1 1,-1 1 0,0-1-1,0 0 1,0 1 0,0-1 0,0 0-1,-1 0 1,1 0 0,-1 0-1,0 0 1,0-4 0,0 0-186,0 0 0,0 1 1,-1-1-1,0 1 0,0 0 1,-1-1-1,0 1 0,0 0 1,0 0-1,-1 0 0,1 0 1,-2 0-1,1 1 0,0-1 1,-7-6-1,3 4 37,-1 1-1,0 0 1,-1 0-1,1 0 1,-1 1 0,-1 1-1,1-1 1,-1 2-1,0-1 1,0 1-1,-1 1 1,1 0 0,-1 0-1,1 1 1,-1 0-1,0 1 1,0 0-1,-18 2 1,29-1 169,-1-1 0,0 1 0,0 0 1,0 0-1,0 0 0,0 0 0,0 0 0,0 0 0,0 1 0,1-1 0,-1 0 1,0 0-1,0 1 0,0-1 0,0 0 0,1 1 0,-1-1 0,0 1 0,0-1 1,1 1-1,-1-1 0,0 1 0,1 0 0,-1-1 0,0 1 0,1 0 1,-1-1-1,1 1 0,-1 0 0,1 0 0,0 0 0,-1 0 0,1-1 0,0 1 1,-1 0-1,1 0 0,0 0 0,0 0 0,0 0 0,0 0 0,0-1 0,0 1 1,0 0-1,0 0 0,0 0 0,0 0 0,1 0 0,-1 0 0,0 0 0,1-1 1,-1 1-1,0 0 0,1 0 0,0 1 0,1 2 76,1 0-1,-1-1 1,0 1 0,1-1-1,0 1 1,0-1 0,0 0-1,0 0 1,0 0-1,6 3 1,26 10 714,62 19 0,-65-24-754,0 0 0,54 29 0,-83-39-112,-1 0 0,1 1 0,-1-1-1,0 0 1,0 1 0,0 0 0,0-1 0,0 1 0,0 0 0,0 0-1,0 0 1,-1 0 0,1 1 0,-1-1 0,1 0 0,-1 0 0,1 4-1,-2-5-509,0-15-43,-1-15 714,1 20 16,-1 0 0,1 0-1,1 0 1,0 0 0,0 0 0,3-12-1,-3 18-95,1 1 0,-1-1-1,1 0 1,-1 0-1,1 1 1,0-1-1,0 1 1,0-1 0,0 1-1,1 0 1,-1 0-1,1 0 1,-1 0 0,1 0-1,0 1 1,-1-1-1,1 1 1,0 0 0,0 0-1,0 0 1,0 0-1,5-1 1,61-12-2139,-35 8-1601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2.771"/>
    </inkml:context>
    <inkml:brush xml:id="br0">
      <inkml:brushProperty name="width" value="0.05" units="cm"/>
      <inkml:brushProperty name="height" value="0.05" units="cm"/>
      <inkml:brushProperty name="color" value="#004F8B"/>
    </inkml:brush>
  </inkml:definitions>
  <inkml:trace contextRef="#ctx0" brushRef="#br0">221 24 4274,'0'0'9356,"-16"-5"-8921,-54-13-443,66 18 6,0 1 1,0-1-1,0 1 1,0 0-1,0 0 0,0 1 1,0-1-1,0 1 1,1 0-1,-1 0 0,1 0 1,-1 0-1,1 1 0,0 0 1,0-1-1,0 1 1,0 0-1,0 0 0,-3 7 1,-4 1 78,4-6 53,1 1-1,0 0 1,1 0-1,0 0 0,0 1 1,0-1-1,1 1 0,0 0 1,0 0-1,-3 14 1,5-18-77,0 0 1,1 0-1,-1 1 1,1-1-1,0 0 1,0 0-1,0 1 1,0-1-1,0 0 1,1 0-1,0 1 1,-1-1-1,1 0 1,0 0-1,1 0 1,-1 0-1,1 0 1,-1 0-1,1 0 1,0-1-1,0 1 1,0-1-1,0 1 1,0-1-1,1 0 1,3 4-1,6 0 17,0 0 0,0 0 0,0-1-1,0-1 1,1 0 0,0-1-1,0 0 1,0-1 0,23 1-1,-17-2-62,0-1 0,0-1 0,-1 0-1,1-2 1,-1 0 0,25-8 0,-29 6-123,-1 0-1,0-1 1,0-1 0,0 0-1,-1-1 1,22-18 0,-30 23 50,-1 0 0,1 0 0,-1-1 1,1 1-1,-1-1 0,0 0 0,-1 0 0,1 0 0,-1 0 1,1 0-1,-1 0 0,0-1 0,-1 1 0,1-1 0,-1 0 1,0 1-1,0-1 0,-1 0 0,1 0 0,-1 0 0,0 1 0,0-1 1,-1 0-1,-1-8 0,1 11 57,0 0 0,-1-1 1,1 1-1,-1 0 0,1 0 0,-1 0 1,0 1-1,0-1 0,0 0 0,0 1 1,0-1-1,0 1 0,0-1 0,-1 1 1,1 0-1,-1 0 0,1 0 0,0 0 1,-1 1-1,0-1 0,1 1 0,-1-1 1,1 1-1,-1 0 0,1 0 0,-1 0 1,0 0-1,-2 1 0,0-1 16,0 1 0,-1-1-1,1 1 1,0 0 0,0 0-1,0 0 1,0 1 0,0 0-1,0 0 1,1 0 0,-1 1 0,1-1-1,-6 5 1,7-3 64,-1 0-1,1 0 1,0 0 0,0 1 0,0-1-1,1 1 1,0-1 0,0 1 0,0 0-1,0 0 1,1 0 0,-2 8 0,3-11-71,0 0-1,0 0 1,0 0 0,0 0 0,0 0 0,0 0 0,0 0 0,1 0 0,-1 0 0,1 0 0,0 0 0,0 0 0,-1 0 0,1-1 0,0 1 0,0 0 0,1 0 0,-1-1-1,0 1 1,1-1 0,-1 1 0,1-1 0,-1 1 0,1-1 0,-1 0 0,1 0 0,0 0 0,0 0 0,0 0 0,0 0 0,-1 0 0,5 0 0,14 4-1262,0-2-1,1 0 1,-1-1 0,38-1 0,-53-1 722,44 0-5629</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3.149"/>
    </inkml:context>
    <inkml:brush xml:id="br0">
      <inkml:brushProperty name="width" value="0.05" units="cm"/>
      <inkml:brushProperty name="height" value="0.05" units="cm"/>
      <inkml:brushProperty name="color" value="#004F8B"/>
    </inkml:brush>
  </inkml:definitions>
  <inkml:trace contextRef="#ctx0" brushRef="#br0">0 1 3474,'0'0'11557,"46"85"-10277,-38-40-639,0 0-305,-1-6-320,-3-4-16,-2-5-320,-2-7-721,0-7-543,0-6-802,-23-7-415,-6-3-480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3.496"/>
    </inkml:context>
    <inkml:brush xml:id="br0">
      <inkml:brushProperty name="width" value="0.05" units="cm"/>
      <inkml:brushProperty name="height" value="0.05" units="cm"/>
      <inkml:brushProperty name="color" value="#004F8B"/>
    </inkml:brush>
  </inkml:definitions>
  <inkml:trace contextRef="#ctx0" brushRef="#br0">0 207 9204,'0'0'3967,"19"0"-2267,155 9 237,-154-7-1886,8 1-110,0-2 0,45-3 0,-70 1-13,0 0-1,0 1 1,0-1-1,0 0 1,0 0-1,0-1 1,0 1-1,0-1 1,0 1-1,0-1 1,-1 0-1,1 0 1,-1 0-1,1-1 1,-1 1-1,3-5 1,-1 2-149,0-2 0,0 1 0,-1 0 1,0-1-1,-1 0 0,1 1 0,1-9 0,0-9-534,0 1-1,-2-1 0,0-33 1,-2 56 1635,-2 26 598,-9 36-44,1-9 146,3-1 0,-2 64 0,8-105-1814,4 45 520,7-37-2295,-9-17 1788,-1-1 0,1 0 0,0 1 0,0-1 0,0 0 0,-1 0 0,1 0 0,0 0-1,0 0 1,0 0 0,0 0 0,0 0 0,0 0 0,-1 0 0,1 0 0,0 0 0,0 0 0,0-1 0,0 1 0,-1 0 0,1-1 0,0 1-1,0-1 1,0 0 0,11-10-3788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26.211"/>
    </inkml:context>
    <inkml:brush xml:id="br0">
      <inkml:brushProperty name="width" value="0.05" units="cm"/>
      <inkml:brushProperty name="height" value="0.05" units="cm"/>
      <inkml:brushProperty name="color" value="#F6630D"/>
    </inkml:brush>
  </inkml:definitions>
  <inkml:trace contextRef="#ctx0" brushRef="#br0">1 9 6819,'0'0'291,"19"10"448,-5-3-451,2 0 58,-2 0 1,1 1-1,-1 0 1,-1 2-1,1-1 1,21 23-1,45 61 864,-71-82-1356,-1 1 0,0 0 0,-1 0-1,-1 1 1,0-1 0,7 22 0,-25-46-1977,-6-18 2544,12 14-9,1-1 0,0 0 0,1 0 0,1 0 0,1 0 0,0 0 0,1-1 0,3-29 0,-2 44-325,1-1-1,0 0 0,0 1 1,0-1-1,0 1 1,1-1-1,0 1 1,-1 0-1,1 0 0,0-1 1,0 1-1,1 1 1,-1-1-1,1 0 0,-1 1 1,1-1-1,0 1 1,0 0-1,0-1 1,0 2-1,1-1 0,-1 0 1,0 1-1,1-1 1,-1 1-1,1 0 1,-1 0-1,1 0 0,0 1 1,3-1-1,14-2-308,0 1 0,1 1 0,38 3-1,-46-1-678,-1 1 1,0 1-1,-1 0 0,1 1 0,15 6 0,20 9-3021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3.839"/>
    </inkml:context>
    <inkml:brush xml:id="br0">
      <inkml:brushProperty name="width" value="0.05" units="cm"/>
      <inkml:brushProperty name="height" value="0.05" units="cm"/>
      <inkml:brushProperty name="color" value="#004F8B"/>
    </inkml:brush>
  </inkml:definitions>
  <inkml:trace contextRef="#ctx0" brushRef="#br0">0 131 12246,'0'0'3889,"126"12"-2848,-76-7-721,0-1 80,-5-4-400,-9 0-16,-7 0-528,-7 0-1105,-7-11-1200,-7-6-1233,-8-5-3473</inkml:trace>
  <inkml:trace contextRef="#ctx0" brushRef="#br0" timeOffset="1">224 1 8116,'0'0'3521,"-50"138"-127,50-93-2001,0-4-1089,0-4-304,0-9-625,0-8-1584,0-10-3169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4.769"/>
    </inkml:context>
    <inkml:brush xml:id="br0">
      <inkml:brushProperty name="width" value="0.05" units="cm"/>
      <inkml:brushProperty name="height" value="0.05" units="cm"/>
      <inkml:brushProperty name="color" value="#004F8B"/>
    </inkml:brush>
  </inkml:definitions>
  <inkml:trace contextRef="#ctx0" brushRef="#br0">0 298 12038,'0'0'1808,"3"-6"-1645,4-10-187,-1-1-1,-1 0 1,0 0 0,-1-1 0,2-27-1,0-99 553,2 183-80,-6-30-360,1 0 1,-1 0 0,1 0-1,1 0 1,0 0 0,0-1-1,0 0 1,1 0 0,1 0-1,-1 0 1,1-1 0,0 0-1,1 0 1,0-1 0,0 0-1,0 0 1,1 0 0,0-1-1,0 0 1,0-1 0,1 0-1,-1 0 1,1 0 0,0-1-1,0-1 1,0 0 0,1 0-1,-1-1 1,16 1 0,-15-1-170,0-1 0,0 0 0,0-1 0,0 0 0,0 0 1,0-1-1,14-5 0,-19 5-71,-1 0 0,1-1 0,-1 0 0,1 0 0,-1 0 0,0-1 0,0 1 0,-1-1 0,1 0 0,-1 0 0,1 0 0,-1-1 0,-1 1 0,1-1 0,3-9 0,-5 13 106,1-2 69,-1 1 0,1-1 0,-1 1 0,0-1 0,0 0 0,0 1 0,0-1 0,-1 0 0,1 1 0,-1-1 0,1 0 0,-1-5 0,13 51 2475,-10-38-2463,0 0 1,0 0 0,0 0 0,1 0-1,0-1 1,0 1 0,0-1 0,0 0-1,0 0 1,1-1 0,0 1 0,0-1-1,0 0 1,0-1 0,0 1 0,1-1-1,-1 0 1,1 0 0,-1 0 0,1-1-1,0 0 1,0 0 0,9 0 0,-6-1-376,-1 0 1,1-1-1,-1 1 1,0-1-1,0-1 1,1 0 0,-1 0-1,0-1 1,0 0-1,-1 0 1,1 0-1,-1-1 1,1-1 0,-1 1-1,12-11 1,-10 6-493,19-18-1258,-11 20 4916,-13 10-2490,-1 0 0,0-1 0,0 1 1,0 0-1,0 0 0,-1 1 0,5 6 0,11 11 531,-11-15-758,1 0 0,-1-1 0,1 0 1,0-1-1,0 0 0,1 0 0,-1-1 0,1 0 0,0 0 0,0-1 0,0 0 1,0 0-1,0-1 0,10-1 0,-15 0-168,0 0 0,-1 0 0,1-1 0,-1 0 0,1 1-1,0-1 1,-1-1 0,0 1 0,1 0 0,-1-1 0,0 0 0,0 0 0,0 0 0,0 0 0,0 0 0,0-1 0,0 1-1,-1-1 1,1 0 0,-1 0 0,0 1 0,0-2 0,0 1 0,0 0 0,-1 0 0,1-1 0,-1 1 0,0 0-1,0-1 1,0 0 0,0 1 0,0-1 0,-1 1 0,0-1 0,0 0 0,0 1 0,-1-7 0,1 4-33,0 0 1,-1 0 0,0 0-1,-1 0 1,1 1 0,-1-1-1,0 0 1,0 1 0,-1-1 0,1 1-1,-1-1 1,-1 1 0,1 0-1,-1 0 1,0 1 0,0-1-1,0 1 1,0 0 0,-1 0-1,0 0 1,0 1 0,0-1-1,0 1 1,0 0 0,-10-3-1,9 3 170,0 0-1,0 0 1,-1 1 0,1 0-1,0 0 1,-1 1-1,0 0 1,1 0-1,-1 0 1,0 1-1,1 0 1,-1 0 0,0 0-1,0 1 1,1 0-1,-1 1 1,1-1-1,-1 1 1,-11 6-1,14-6 53,-1 1-1,1 0 0,-1 1 1,1-1-1,0 1 0,0 0 0,1 0 1,-1 0-1,1 0 0,0 1 1,0-1-1,0 1 0,1 0 1,0 0-1,0 0 0,0 0 0,0 0 1,1 0-1,0 1 0,0-1 1,0 0-1,1 1 0,0-1 1,0 11-1,1-14-172,-1 0 0,1 1 1,0-1-1,0 1 0,0-1 1,0 0-1,0 0 0,1 0 1,-1 0-1,0 0 0,1 0 1,0 0-1,-1 0 0,1 0 1,0-1-1,0 1 0,0-1 1,0 1-1,0-1 0,1 0 1,-1 0-1,0 0 0,0 0 0,1 0 1,-1 0-1,1-1 0,-1 1 1,1-1-1,3 1 0,12 1-1593,-1 0-1,35-1 0,-46-2 937,38 0-5194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5.142"/>
    </inkml:context>
    <inkml:brush xml:id="br0">
      <inkml:brushProperty name="width" value="0.05" units="cm"/>
      <inkml:brushProperty name="height" value="0.05" units="cm"/>
      <inkml:brushProperty name="color" value="#004F8B"/>
    </inkml:brush>
  </inkml:definitions>
  <inkml:trace contextRef="#ctx0" brushRef="#br0">90 1 10885,'0'0'2401,"-15"132"-1617,15-72-303,-6-4 191,4-6-320,0-9-352,-2-7 0,2-8-80,-2-8-480,-3-5-417,-1-5-559,0-8 95,-5 0-336,3 0-448,2-21-2305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5.494"/>
    </inkml:context>
    <inkml:brush xml:id="br0">
      <inkml:brushProperty name="width" value="0.05" units="cm"/>
      <inkml:brushProperty name="height" value="0.05" units="cm"/>
      <inkml:brushProperty name="color" value="#004F8B"/>
    </inkml:brush>
  </inkml:definitions>
  <inkml:trace contextRef="#ctx0" brushRef="#br0">1 18 2305,'0'0'4394,"21"-4"-2380,67-9 225,-84 12-2022,1 1 0,-1 0 0,1 1 0,-1-1 0,1 1 0,-1 0 0,1 0 1,-1 0-1,0 0 0,1 1 0,-1 0 0,0 0 0,0 0 0,0 0 0,0 1 1,-1-1-1,1 1 0,6 6 0,-2 1 241,-1-1 0,1 1 0,-2 0 0,11 20 0,-14-24-284,24 52 451,-23-41-6252,-4-24 5330,1-1 0,-1 1-1,1-1 1,0 1 0,1-1 0,0 1 0,0 0-1,0 0 1,1 0 0,0 0 0,5-9 0,-6 13 446,1 1 0,-1-1 0,1 0 0,-1 1 0,1-1 0,0 1 0,0 0 0,0 0 0,0 0 1,0 0-1,0 0 0,0 1 0,1 0 0,-1-1 0,1 1 0,-1 0 0,1 1 0,-1-1 0,1 1 0,-1-1 0,1 1 1,0 0-1,-1 0 0,1 1 0,-1-1 0,5 2 0,-4 0 146,0 1-1,0-1 1,0 1 0,-1 0-1,1 0 1,-1 0 0,0 0-1,0 0 1,0 1 0,-1-1-1,1 1 1,-1 0-1,0 0 1,4 8 0,12 16-62,6-4-1020,-3-16-2818,-6-7-770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5.837"/>
    </inkml:context>
    <inkml:brush xml:id="br0">
      <inkml:brushProperty name="width" value="0.05" units="cm"/>
      <inkml:brushProperty name="height" value="0.05" units="cm"/>
      <inkml:brushProperty name="color" value="#004F8B"/>
    </inkml:brush>
  </inkml:definitions>
  <inkml:trace contextRef="#ctx0" brushRef="#br0">1 1 10853,'0'0'3650,"58"75"-17897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26.228"/>
    </inkml:context>
    <inkml:brush xml:id="br0">
      <inkml:brushProperty name="width" value="0.05" units="cm"/>
      <inkml:brushProperty name="height" value="0.05" units="cm"/>
      <inkml:brushProperty name="color" value="#004F8B"/>
    </inkml:brush>
  </inkml:definitions>
  <inkml:trace contextRef="#ctx0" brushRef="#br0">307 150 10565,'0'0'6558,"2"-17"-6297,5-54-85,-7 69-180,1 0 0,-1 0 0,0 1 0,0-1 1,0 0-1,0 0 0,-1 0 0,1 0 0,0 0 0,-1 0 0,1 1 0,-1-1 0,0 0 1,0 0-1,1 1 0,-1-1 0,0 0 0,0 1 0,-1-1 0,1 1 0,0 0 0,0-1 1,-1 1-1,1 0 0,-1 0 0,1-1 0,-1 1 0,-1 0 0,-3-1-27,1 0 1,-1 0-1,1 1 0,-1 0 0,1 0 0,-11 0 0,7 0-21,-7-1 19,1 1 1,-1 1 0,0 0 0,0 1-1,0 1 1,0 1 0,-26 7 0,37-9 59,1 1 0,-1 0-1,0 0 1,1 1 0,0-1 0,-1 1 0,1 0-1,0 0 1,1 0 0,-1 1 0,1-1 0,-1 1 0,1 0-1,0 0 1,0 0 0,1 1 0,-1-1 0,1 0 0,0 1-1,0 0 1,0-1 0,1 1 0,0 0 0,0 0-1,0 0 1,0 0 0,1 0 0,0 8 0,0-7 3,0 0-1,1 0 1,0 0 0,0 0 0,0 0 0,1 0 0,0-1-1,0 1 1,0 0 0,1-1 0,-1 1 0,1-1 0,1 0-1,-1 0 1,1 0 0,0-1 0,0 1 0,0-1 0,1 0 0,-1 0-1,1 0 1,0-1 0,0 0 0,1 0 0,-1 0 0,1 0-1,-1-1 1,1 0 0,8 2 0,14 3 17,0-2 0,0-1 1,0 0-1,56-2 0,-72-3-55,0 1 0,0-2-1,0 0 1,0 0 0,0-1 0,0 0 0,-1-1 0,0 0 0,0-1-1,0-1 1,0 1 0,15-12 0,-20 12-47,0 0 0,0 0 0,0-1 0,0 0 0,-1 0 0,0 0 0,-1 0 0,1-1 0,-1 0 0,0 0 0,-1 0 0,0 0 0,0-1 0,0 1 0,-1-1 0,0 0 0,-1 0 0,0 0 0,1-13 0,-3 20 50,1 0 1,0 0-1,-1 0 0,1 1 1,-1-1-1,1 0 0,-1 0 0,1 1 1,-1-1-1,0 0 0,1 1 1,-1-1-1,0 1 0,1-1 1,-1 1-1,0-1 0,0 1 0,0-1 1,1 1-1,-1 0 0,0 0 1,0-1-1,0 1 0,0 0 1,0 0-1,0 0 0,0 0 0,1 0 1,-1 0-1,0 0 0,-1 0 1,-33 3 117,32-2-66,1 0 1,-1 0-1,0 1 1,0-1-1,0 1 1,1-1-1,-1 1 1,1 0-1,-1 0 1,1 0-1,0 0 0,0 1 1,0-1-1,0 0 1,0 1-1,0 0 1,1-1-1,-1 1 1,1 0-1,0 0 1,0 0-1,0 0 1,0 0-1,0 0 1,1 0-1,-1 0 1,1 3-1,0-2 25,0 0 0,0 0 0,0 0 0,0 0 0,1 0 0,0-1 0,0 1 0,0 0 0,0 0 0,0-1 0,1 1 0,0-1 0,-1 1 0,1-1 0,1 0 0,-1 0 0,0 0 0,1 0 0,0 0 0,-1 0 0,6 3 0,8 2 65,0 0 0,0-1 0,0-1 0,1-1 0,0 0 0,1-1 0,21 2 0,-14-3-3519,-10-3-3624,-47 0-2793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32.802"/>
    </inkml:context>
    <inkml:brush xml:id="br0">
      <inkml:brushProperty name="width" value="0.05" units="cm"/>
      <inkml:brushProperty name="height" value="0.05" units="cm"/>
      <inkml:brushProperty name="color" value="#004F8B"/>
    </inkml:brush>
  </inkml:definitions>
  <inkml:trace contextRef="#ctx0" brushRef="#br0">237 36 2577,'0'0'4909,"3"-3"-4346,-1 0-393,0 2 97,-1 0-1,1 0 1,-1-1 0,0 1-1,0 0 1,0-1 0,0 1-1,0-1 1,0 1 0,0-1 0,0 0-1,0 1 1,-1-1 0,1 0-1,-1 1 1,1-1 0,-1-3 1008,0 13-1358,-2 5 97,0 0 0,-1 0-1,-1 0 1,0-1 0,-1 1 0,-11 22-1,-6 13 345,-26 85 689,5 1 1,5 3 0,-29 220 0,63-337-584,3-14-3281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41.548"/>
    </inkml:context>
    <inkml:brush xml:id="br0">
      <inkml:brushProperty name="width" value="0.05" units="cm"/>
      <inkml:brushProperty name="height" value="0.05" units="cm"/>
      <inkml:brushProperty name="color" value="#004F8B"/>
    </inkml:brush>
  </inkml:definitions>
  <inkml:trace contextRef="#ctx0" brushRef="#br0">1 0 3089,'0'0'4045,"27"13"-1948,17-13-807,25-1-715,0 4 0,70 10 0,1169 198 1255,-718-159 255,-489-46-1217,-85-5-747,-6-1 89,1 0 0,0 1-1,-1 0 1,1 1 0,-1 0 0,1 0 0,-1 2-1,19 7 1,-17 4-779,-11-8-3093</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31.561"/>
    </inkml:context>
    <inkml:brush xml:id="br0">
      <inkml:brushProperty name="width" value="0.05" units="cm"/>
      <inkml:brushProperty name="height" value="0.05" units="cm"/>
      <inkml:brushProperty name="color" value="#004F8B"/>
    </inkml:brush>
  </inkml:definitions>
  <inkml:trace contextRef="#ctx0" brushRef="#br0">21 353 8740,'0'0'2518,"-4"4"-2168,-13 10 361,29-31 1030,35-37-938,149-186-1931,-157 190 1399,-39 49-210,1 0 0,-1 1-1,1-1 1,-1 1-1,0-1 1,1 1 0,-1-1-1,1 1 1,-1-1-1,1 1 1,-1-1 0,1 1-1,-1-1 1,1 1-1,0 0 1,-1-1 0,1 1-1,0 0 1,-1 0-1,1 0 1,0-1 0,-1 1-1,1 0 1,0 0-1,-1 0 1,1 0 0,0 0-1,0 0 1,0 0-1,12 19 635,1 48-369,-10-46 266,0 1-150,3 12-82,1 0 1,1 0-1,24 55 1,-27-76-341,-6-10-2443,-22-7-8396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31.932"/>
    </inkml:context>
    <inkml:brush xml:id="br0">
      <inkml:brushProperty name="width" value="0.05" units="cm"/>
      <inkml:brushProperty name="height" value="0.05" units="cm"/>
      <inkml:brushProperty name="color" value="#004F8B"/>
    </inkml:brush>
  </inkml:definitions>
  <inkml:trace contextRef="#ctx0" brushRef="#br0">1 1 11829,'0'0'4947,"26"4"-4667,0 1-263,9 1-115,0-1 0,62 1-1,337-13-14038,-432 6 14336,-1 1 0,1 0-1,0 0 1,-1 0 0,1 0 0,-1 0-1,1 0 1,0 0 0,-1 0-1,1 1 1,-1-1 0,1 1 0,0-1-1,-1 1 1,1-1 0,-1 1-1,0 0 1,1 0 0,-1 0 0,0 0-1,2 1 1,-2 1 388,0-1 0,0 1-1,-1-1 1,1 1 0,-1-1 0,1 1-1,-1 0 1,0-1 0,0 1 0,-1 5-1,1 9-607,-2 86 4448,0 3-6077,-5-116-6001,-7-15 2905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27.301"/>
    </inkml:context>
    <inkml:brush xml:id="br0">
      <inkml:brushProperty name="width" value="0.05" units="cm"/>
      <inkml:brushProperty name="height" value="0.05" units="cm"/>
      <inkml:brushProperty name="color" value="#F6630D"/>
    </inkml:brush>
  </inkml:definitions>
  <inkml:trace contextRef="#ctx0" brushRef="#br0">397 202 7764,'0'0'7622,"-7"-15"-7270,-21-48-69,25 59-261,1 0 1,-1 0-1,-1 0 1,1 0-1,-1 0 1,1 1-1,-1-1 1,0 1 0,-1 0-1,1 0 1,0 1-1,-1-1 1,1 1-1,-1 0 1,-10-3-1,1 1 8,-1 1-1,0 1 1,-21-2-1,34 4-22,-14-1 14,0 0-1,0 1 1,0 1 0,0 0-1,-31 7 1,43-7-11,0 0 0,-1 1 1,1 0-1,0 0 0,0 0 0,0 0 0,0 0 1,1 1-1,-1 0 0,0 0 0,1 0 1,0 0-1,0 0 0,0 1 0,0-1 1,1 1-1,-1 0 0,1 0 0,0 0 0,0 0 1,0 0-1,1 0 0,-1 1 0,1-1 1,-1 8-1,1-5 21,0 0 1,0 0-1,1-1 0,0 1 1,0 0-1,1 0 1,0 0-1,0-1 0,1 1 1,0-1-1,0 1 1,0-1-1,1 1 0,0-1 1,0 0-1,0 0 1,1-1-1,0 1 0,0-1 1,1 1-1,6 5 1,-3-4-7,1 0 0,-1-1 1,2 0-1,-1-1 1,0 0-1,1-1 1,0 1-1,0-2 1,1 1-1,-1-2 1,1 1-1,20 1 1,-17-3-32,-1 0 0,1 0 0,0-1 0,-1-1 0,22-4 0,-29 3-16,-1 1 0,0-1 0,0 0 1,0-1-1,0 1 0,0-1 0,0 0 1,-1-1-1,1 1 0,-1-1 0,0 0 1,0 0-1,0 0 0,-1 0 0,1 0 1,2-7-1,0 1-48,-2-1 0,1 1 0,-1-1 0,-1-1 0,0 1 0,-1 0 0,0-1 0,-1 1 0,0-1 0,0 1 0,-3-20 0,2 16 64,-6-18-60,6 31 86,-1 1 0,1 0 0,-1 0 1,1 0-1,-1 0 0,1 0 0,-1 0 0,1 0 1,-1 0-1,0 0 0,0 0 0,0 0 0,1 0 1,-1 0-1,0 1 0,0-1 0,0 0 1,0 1-1,0-1 0,0 0 0,0 1 0,-1 0 1,1-1-1,0 1 0,-2-1 0,2 3-38,0-1-1,1 1 1,-1-1 0,1 1-1,-1 0 1,1-1-1,0 1 1,-1 0 0,1-1-1,0 1 1,0 0-1,0-1 1,0 1 0,1 1-1,-1 1 7,0 3 21,0 0-1,0 0 1,0 0-1,1 0 1,0 0-1,1 0 1,0 0-1,0 0 1,0 0-1,1-1 1,0 1-1,0-1 1,1 0 0,-1 0-1,1 0 1,1 0-1,-1-1 1,1 1-1,0-1 1,0 0-1,1-1 1,-1 1-1,1-1 1,9 5-1,-1-1-5,0-1-1,0-1 1,1 0-1,0-1 1,0 0-1,0-1 1,0-1-1,1-1 0,-1 0 1,1-1-1,27-1 1,-37 0-21,0-1-1,0 0 1,-1 0 0,1 0 0,-1-1 0,1 0 0,-1 0 0,1 0-1,-1-1 1,0 0 0,0 0 0,-1 0 0,1 0 0,0-1-1,-1 0 1,0 0 0,0 0 0,0 0 0,0-1 0,-1 1-1,0-1 1,0 0 0,0 0 0,3-8 0,-2 3-23,0 0 1,0 1 0,-1-1-1,-1 0 1,0 0 0,0-1-1,-1 1 1,0 0-1,-1-1 1,0 1 0,-1 0-1,0-1 1,-3-12 0,-14-16-86,17 37 171,0 0 0,0 0 0,0 0 0,0 0 0,0 0 0,-1 0 0,1 0 0,-1 1 0,1-1 0,-1 0 0,0 1 1,0 0-1,0-1 0,0 1 0,0 0 0,-3-2 0,5 23-357,1-11 317,0-1 0,0 1 0,0-1 0,2 1 0,-1-1 0,1 0 0,0 0 0,0 0 0,1 0 0,0-1-1,0 0 1,1 1 0,0-2 0,1 1 0,-1 0 0,1-1 0,0 0 0,1-1 0,-1 1 0,12 6 0,-9-6 14,0-1-1,0 0 1,1 0-1,0-1 1,0 0-1,0-1 1,0 0-1,0 0 1,1-1-1,-1-1 1,1 1-1,0-2 1,-1 0-1,1 0 1,0-1-1,16-3 1,-21 3-35,-1-1 0,0 0 0,0-1 0,0 1 0,0-1 0,0 0 0,-1 0 0,1-1 0,-1 1 0,0-1 0,0 0 0,0 0 0,0 0 0,-1-1 0,1 1 0,-1-1 0,-1 0 0,5-9 0,-2 4-149,-1-1-1,0-1 1,-1 1-1,0 0 1,-1-1-1,0 0 1,0-21-1,-2 32 436,0 13-6,-1 0-200,2 1 1,-1-1-1,2 0 0,0 1 1,0-1-1,1 0 0,9 22 1,-8-27-36,0 0 1,0 0 0,0 0 0,1-1-1,0 0 1,0 0 0,1 0 0,0-1-1,0 0 1,0 0 0,0 0-1,1-1 1,13 7 0,-13-7-32,0-1 1,0 1-1,1-2 0,-1 1 1,1-1-1,-1 0 0,1-1 1,0 0-1,0 0 0,-1 0 1,1-1-1,0-1 0,0 1 1,12-3-1,-14 1-77,1-1 0,-1 1-1,0-1 1,0 0 0,0-1 0,0 1-1,-1-1 1,1 0 0,-1-1 0,0 1-1,0-1 1,-1 0 0,0 0 0,1-1-1,-2 1 1,1-1 0,3-6 0,19-45-491,-20 43 599,0 0 0,1 1 0,0 0 0,15-20 0,-19 29 61,0 0 0,1 1-1,0-1 1,0 1 0,0 0-1,0 0 1,0 0 0,1 1-1,-1 0 1,1 0 0,0 0-1,0 0 1,-1 0 0,1 1-1,0 0 1,0 0 0,10 0 0,-6 1 110,0 0 1,0 0 0,0 1 0,-1 0-1,1 0 1,0 1 0,0 0 0,-1 1 0,1 0-1,-1 0 1,8 5 0,-12-5-168,0-1-1,-1 0 1,0 1-1,1 0 1,-1 0 0,0 0-1,0 0 1,0 0-1,-1 0 1,1 1 0,-1-1-1,0 1 1,0 0 0,0 0-1,-1 0 1,1 0-1,-1 0 1,0 0 0,0 0-1,0 0 1,0 1 0,-1-1-1,0 0 1,0 0-1,-1 7 1,0-8-62,0 1 1,0 0-1,-1-1 0,0 1 1,1-1-1,-1 0 0,-1 1 0,1-1 1,0 0-1,-1 0 0,0-1 1,1 1-1,-1 0 0,0-1 1,0 0-1,-1 1 0,1-1 0,0-1 1,-1 1-1,1 0 0,-1-1 1,-6 2-1,-10 4-519,0-1 1,-37 6 0,29-8-1594,-56-1 0,71-3 980,13 0 1078,-1 0-1,1 0 0,-1 0 1,1 0-1,0 0 1,-1 0-1,1 0 1,-1 0-1,1 0 1,-1 0-1,1 0 1,0 0-1,-1 0 0,1 0 1,-1 0-1,1 0 1,0 0-1,-1-1 1,1 1-1,0 0 1,-1 0-1,1 0 1,0-1-1,-1 1 1,1 0-1,0-1 0,-1 1 1,1 0-1,0 0 1,0-1-1,-1 1 1,1 0-1,0-1 1,0 1-1,0-1 1,-1 1-1,1 0 0,0-1 1,0 1-1,0-1 1,0 1-1,0 0 1,0-1-1,0 1 1,0-1-1,0 1 1,0 0-1,0-1 0,0 1 1,0-1-1,0 1 1,0 0-1,1-1 1,-1-18-4004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32.515"/>
    </inkml:context>
    <inkml:brush xml:id="br0">
      <inkml:brushProperty name="width" value="0.05" units="cm"/>
      <inkml:brushProperty name="height" value="0.05" units="cm"/>
      <inkml:brushProperty name="color" value="#004F8B"/>
    </inkml:brush>
  </inkml:definitions>
  <inkml:trace contextRef="#ctx0" brushRef="#br0">1 38 11253,'0'0'4330,"15"0"-4036,53 0-210,99 13 1,-147-10-170,-1 0 0,0 1 1,0 0-1,0 2 0,-1 1 0,0 0 1,0 1-1,-1 1 0,1 0 0,27 22 1,-39-25 78,-1 0 1,1 0 0,-2 1 0,1 0 0,-1 0 0,0 0 0,0 0 0,-1 0-1,0 1 1,-1 0 0,1-1 0,-1 1 0,-1 0 0,2 11 0,-1 15 342,0 0 0,-5 39 1,1-11 415,7-69-515,4-16-638,-1 0 0,0-1 1,-2 0-1,-1 0 0,-1-1 1,1-40-1,1 15-551,-3 9 615,5-37-76,-7 71 539,1 1 0,-1-1-1,1 1 1,1-1 0,-1 1-1,1 0 1,0 0 0,6-9 0,-7 13-8,0 1 0,0 0 0,0-1 0,1 1 1,-1 0-1,0 0 0,1 1 0,-1-1 0,1 0 1,-1 1-1,1-1 0,-1 1 0,1 0 0,-1 0 0,5 0 1,39 5 312,-36-1-272,-1-1 0,0 1 0,0 0-1,0 1 1,0 0 0,0 1 0,-1-1 0,13 13-1,-17-14-134,1 0 0,-1 0 0,0 0-1,-1 1 1,1-1 0,-1 1 0,0 0 0,0 0-1,0 0 1,-1 1 0,1-1 0,-1 1 0,-1-1-1,1 1 1,-1 0 0,1 8 0,-2-12-49,-1 1 0,0-1 1,1 1-1,-1-1 0,0 1 1,0-1-1,0 1 0,-1-1 0,1 0 1,-1 0-1,1 0 0,-1 0 1,0 0-1,1 0 0,-1 0 0,0 0 1,0-1-1,-1 1 0,1-1 1,0 1-1,0-1 0,-1 0 0,1 0 1,-1 0-1,1 0 0,-1-1 1,1 1-1,-1-1 0,-3 1 0,-13 3-281,0-2-1,-36 2 1,46-4 129,-27 2-305,-65 0-1212,93-3 1239,0 1 1,0-1-1,0-1 1,0 1-1,0-1 1,0-1-1,0 0 1,1 0-1,-10-5 1,-2-7-2034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33.078"/>
    </inkml:context>
    <inkml:brush xml:id="br0">
      <inkml:brushProperty name="width" value="0.05" units="cm"/>
      <inkml:brushProperty name="height" value="0.05" units="cm"/>
      <inkml:brushProperty name="color" value="#004F8B"/>
    </inkml:brush>
  </inkml:definitions>
  <inkml:trace contextRef="#ctx0" brushRef="#br0">380 30 7668,'0'0'9025,"2"-5"-8705,0 3-314,4-13 236,-6 15-236,0 0 0,0-1 0,0 1 0,-1 0 0,1-1 0,0 1 0,0 0 0,0 0 0,0-1 0,0 1 0,0 0 0,0-1 0,0 1 0,-1 0 0,1 0 0,0-1 0,0 1 0,0 0 0,-1 0 0,1 0 0,0-1 0,0 1 0,-1 0 0,1 0 0,0 0 0,0 0 0,-1 0 0,1-1 0,0 1 0,-1 0 0,1 0 0,0 0 0,0 0 0,-1 0 0,1 0 0,0 0 0,-1 0 0,1 0 0,0 0 0,-1 0 0,1 0 0,0 0 0,0 0 0,-1 0 0,1 0 0,0 1 0,-1-1 0,1 0 0,0 0 0,0 0 0,-1 0 0,1 1 0,-1 0 2,-1-1 0,1 1 0,0 0 0,0 0 1,-1 0-1,1 0 0,0 0 0,0 0 0,0 1 0,1-1 1,-1 0-1,0 1 0,0-1 0,1 0 0,-1 1 0,1-1 1,-1 1-1,1-1 0,-1 0 0,1 1 0,0-1 0,0 1 1,0 0-1,0-1 0,0 1 0,0-1 0,0 1 0,0-1 1,1 1-1,0 2 0,10 45 224,-43-47-2585,4-2 2196,0 1-1,0 2 0,0 0 1,0 2-1,-46 14 1,65-15 339,0-1 1,0 1 0,1 1 0,-1 0-1,1 0 1,0 0 0,1 1 0,-14 13-1,17-14-74,0 0 0,0 0-1,1 1 1,-1-1-1,1 1 1,1-1 0,-1 1-1,1 0 1,0 0-1,0 0 1,0 1-1,1-1 1,0 0 0,0 11-1,1-12-44,0 0-1,0 0 1,0 0-1,1 0 1,-1 0-1,1 0 1,1-1-1,-1 1 1,1 0 0,-1-1-1,1 1 1,0-1-1,1 1 1,-1-1-1,1 0 1,0 0-1,4 4 1,-1-2 30,1-1-1,0 0 1,0 0 0,1 0 0,0-1 0,-1 0 0,2-1-1,15 6 1,11 1-260,0-2 1,1-1-1,0-2 0,0-2 0,46 0 1,-80-3-229,-12-13-2595,0 1-2987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33.598"/>
    </inkml:context>
    <inkml:brush xml:id="br0">
      <inkml:brushProperty name="width" value="0.05" units="cm"/>
      <inkml:brushProperty name="height" value="0.05" units="cm"/>
      <inkml:brushProperty name="color" value="#004F8B"/>
    </inkml:brush>
  </inkml:definitions>
  <inkml:trace contextRef="#ctx0" brushRef="#br0">462 176 10405,'0'0'3543,"-5"-18"-3220,-20-57-286,23 72-43,0 0 0,0-1 0,0 1-1,0 0 1,0 0 0,-1 1 0,1-1 0,-1 0 0,0 1 0,0 0 0,0-1 0,0 1-1,0 0 1,0 1 0,0-1 0,-1 0 0,1 1 0,-1 0 0,-7-2 0,1 0-30,-16-5-10,-1 1 0,0 1-1,-1 2 1,1 1 0,-1 1-1,1 1 1,-47 5 0,69-3 108,0 0 1,0 0-1,0 1 1,1 0-1,-1 0 1,1 0 0,-1 1-1,1-1 1,0 1-1,0 0 1,0 0-1,0 1 1,1-1-1,-1 1 1,1 0 0,0 0-1,0 0 1,0 0-1,0 0 1,1 1-1,0-1 1,0 1-1,0 0 1,0 0 0,1 0-1,0-1 1,0 1-1,0 0 1,1 0-1,0 0 1,-1 1-1,2-1 1,-1 0 0,1 0-1,-1 0 1,1 0-1,3 7 1,-2-7-41,1-1 1,-1 0 0,1-1 0,0 1-1,0 0 1,0-1 0,1 0 0,-1 1-1,1-2 1,0 1 0,0 0-1,0-1 1,0 1 0,0-1 0,0 0-1,0 0 1,1-1 0,-1 0 0,1 1-1,0-1 1,-1-1 0,8 1-1,7 1-264,-1 0-1,1-2 0,-1 0 0,28-4 1,-39 2 76,1 1 1,-1-1-1,0-1 1,0 1-1,0-1 1,0 0-1,0-1 1,0 1-1,-1-2 1,1 1-1,-1 0 1,0-1-1,-1 0 1,1-1-1,-1 1 1,0-1-1,-1 0 1,8-12-1,-8 10 290,0 0-1,0 1 0,-1-2 0,0 1 0,-1 0 0,0-1 0,0 1 0,-1-1 0,0 0 0,0-9 1,-1 29 1427,0 1-1174,0-1 0,0 1 1,1-1-1,4 18 1,-4-26-548,0 0 0,0 0 0,0 0 0,0 0 1,0 0-1,1 0 0,0-1 0,-1 1 0,1-1 0,0 1 1,0-1-1,0 1 0,0-1 0,1 0 0,-1 0 1,1 0-1,-1 0 0,1-1 0,-1 1 0,1-1 0,0 1 1,0-1-1,6 2 0,3-1-1038,1-1 0,0 0-1,17 0 1,-23-1 518,36 0-4328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34.101"/>
    </inkml:context>
    <inkml:brush xml:id="br0">
      <inkml:brushProperty name="width" value="0.05" units="cm"/>
      <inkml:brushProperty name="height" value="0.05" units="cm"/>
      <inkml:brushProperty name="color" value="#004F8B"/>
    </inkml:brush>
  </inkml:definitions>
  <inkml:trace contextRef="#ctx0" brushRef="#br0">12 1 9044,'0'0'3607,"5"20"-2420,3 17-516,-2 1-1,4 69 1,-10-100-723,-4 49 298,4-55-292,-1 1 1,1 0-1,0-1 1,-1 1-1,1-1 1,-1 0-1,1 1 1,-1-1-1,0 1 1,1-1-1,-1 0 1,0 1-1,0-1 1,0 0-1,0 0 1,0 0-1,0 0 1,-1 0-1,1 0 1,0 0-1,0 0 1,-1 0-1,1-1 1,-1 1-1,1 0 1,0-1-1,-1 1 1,1-1-1,-1 0 1,-2 1-1,3-1 37,1-1 0,0 1-1,-1 0 1,1-1-1,0 1 1,0-1 0,-1 1-1,1 0 1,0-1-1,0 1 1,0-1 0,0 1-1,-1 0 1,1-1 0,0 1-1,0-1 1,0 1-1,0-1 1,0 1 0,0-1-1,0 1 1,0 0-1,0-1 1,0 1 0,1-1-1,-1 1 1,0-1 0,0 1-1,0 0 1,0-1-1,1 1 1,-1-1 0,0 1-1,0 0 1,1-1-1,-1 1 1,0 0 0,1-1-1,-1 1 1,13-19-368,-6 13 247,1 1 1,0 0-1,1 0 0,-1 1 1,1 0-1,-1 1 0,1 0 1,1 0-1,10-1 0,11-1 225,46-1 1,-59 6 183,-1-1 0,1 0 1,-1-1-1,0-1 1,0 0-1,0-2 1,0 0-1,27-12 1,-41 15-196,0 0 0,1-1 0,-1 1 0,0-1 0,0 0 0,-1 0 0,1 0 0,0 0 0,-1-1 0,0 1 1,0 0-1,0-1 0,0 0 0,-1 1 0,1-1 0,-1 0 0,0 0 0,0 0 0,0 0 0,-1 0 0,1-7 0,-1 8-80,0 1 0,0-1 0,-1 0 0,1 0 0,-1 0 0,1 0 0,-1 1 0,0-1 0,0 0 0,0 1 0,-1-1 0,1 1 0,-1-1-1,1 1 1,-1 0 0,0-1 0,0 1 0,0 0 0,0 0 0,0 0 0,0 1 0,0-1 0,-1 0 0,1 1 0,-1-1 0,1 1 0,-1 0-1,0 0 1,1 0 0,-6-1 0,0 0 39,-1 1-1,0 0 0,1 0 1,-1 0-1,0 1 1,0 0-1,0 1 1,1 0-1,-13 3 0,18-3 27,0 0-1,-1 1 1,1-1-1,0 0 1,0 1-1,0 0 1,0-1-1,1 1 1,-1 1-1,0-1 1,1 0-1,0 0 1,-1 1-1,1 0 1,0-1-1,0 1 1,0 0-1,1 0 0,-1 0 1,1 0-1,-1 0 1,1 0-1,0 1 1,1-1-1,-1 0 1,0 7-1,0-5 26,1 0 0,0 0-1,0 0 1,0 0 0,1 0-1,-1 0 1,1 0 0,1 0-1,-1 0 1,1 0 0,-1 0 0,2-1-1,-1 1 1,0-1 0,1 1-1,0-1 1,0 0 0,0 0-1,0 0 1,7 6 0,2-2-65,-1 1-1,1-1 1,1-1 0,-1 0 0,1-1-1,17 6 1,14 2-1112,-16-11-2809,-26-23-6833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7:34.901"/>
    </inkml:context>
    <inkml:brush xml:id="br0">
      <inkml:brushProperty name="width" value="0.05" units="cm"/>
      <inkml:brushProperty name="height" value="0.05" units="cm"/>
      <inkml:brushProperty name="color" value="#004F8B"/>
    </inkml:brush>
  </inkml:definitions>
  <inkml:trace contextRef="#ctx0" brushRef="#br0">0 144 4482,'4'-1'11351,"5"-6"-10699,-8 0-628,1 0-1,0 1 1,0-1-1,1 1 1,0 0 0,0 0-1,0 0 1,1 0 0,-1 0-1,2 1 1,-1-1-1,0 1 1,1 0 0,0 1-1,0-1 1,1 1 0,-1 0-1,1 0 1,0 1-1,0 0 1,0 0 0,0 0-1,1 0 1,-1 1 0,1 0-1,0 1 1,11-2 0,52-3 233,103 5 1,-82 2 384,-112-1-8749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34.194"/>
    </inkml:context>
    <inkml:brush xml:id="br0">
      <inkml:brushProperty name="width" value="0.05" units="cm"/>
      <inkml:brushProperty name="height" value="0.05" units="cm"/>
      <inkml:brushProperty name="color" value="#004F8B"/>
    </inkml:brush>
  </inkml:definitions>
  <inkml:trace contextRef="#ctx0" brushRef="#br0">160 21 224,'0'0'3767,"3"-3"-2796,-2 2-802,0 1-62,1-1-1,-1 0 1,0 0-1,0 0 0,0 0 1,0 0-1,0 0 1,0 0-1,0-1 1,0 1-1,0 0 1,1-4 3507,-2 18-3000,-2 16 223,-2 0 0,-1-1 0,-1 0 0,-18 50 0,-1 9 354,-4 24-58,2-9 649,-29 210 1,56-283-1440,0-24-871,0-17-1459,0-6-1633,0-3-1535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34.873"/>
    </inkml:context>
    <inkml:brush xml:id="br0">
      <inkml:brushProperty name="width" value="0.05" units="cm"/>
      <inkml:brushProperty name="height" value="0.05" units="cm"/>
      <inkml:brushProperty name="color" value="#004F8B"/>
    </inkml:brush>
  </inkml:definitions>
  <inkml:trace contextRef="#ctx0" brushRef="#br0">1 0 5298,'0'0'6625,"7"22"-5075,0-3-1165,2 8 252,0 0 1,-2 0-1,5 44 1,-2 55 1426,-6-64-955,16 89-1,-19-145-1084,1 0 0,-1 0-1,1 0 1,0 0 0,1-1-1,3 8 1,-5-12-23,0 1-1,0-1 1,0 0 0,0 0 0,0 0-1,0 0 1,0 0 0,0 0-1,0 0 1,1-1 0,-1 1 0,0 0-1,0-1 1,1 1 0,-1-1 0,1 1-1,-1-1 1,0 1 0,1-1-1,-1 0 1,1 0 0,-1 0 0,1 0-1,-1 0 1,1 0 0,-1 0 0,1-1-1,-1 1 1,0 0 0,1-1-1,-1 1 1,2-2 0,20-9-474,-1-1 0,0-1 0,-1-1-1,38-32 1,-11 7-659,209-141-1469,-238 159 3301,-18 20-673,-1 1 0,0-1 0,0 1 1,0-1-1,0 0 0,0 1 0,0-1 0,0 0 0,0 1 1,0-1-1,0 1 0,0-1 0,0 0 0,0 1 0,0-1 1,0 1-1,-1-1 0,1 0 0,0 1 0,-1-1 0,1 1 1,0-1-1,-1 1 0,1-1 0,-1 0 0,-3-2 6,0 0 0,0 1-1,-1-1 1,1 1 0,-1-1-1,0 2 1,-7-3 0,1 0-380,-67-26-91,-2 4-1,0 4 1,-136-20 0,192 40 701,36 3-5214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36.926"/>
    </inkml:context>
    <inkml:brush xml:id="br0">
      <inkml:brushProperty name="width" value="0.05" units="cm"/>
      <inkml:brushProperty name="height" value="0.05" units="cm"/>
      <inkml:brushProperty name="color" value="#004F8B"/>
    </inkml:brush>
  </inkml:definitions>
  <inkml:trace contextRef="#ctx0" brushRef="#br0">3 1 7123,'0'0'2017,"3"7"-1598,2 7 189,-1 1 0,0 0 0,-1 1 0,-1-1 0,1 22 0,-3 88 2163,-1-55-1715,1 301 36,-13-386-8434,1-10 3217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37.368"/>
    </inkml:context>
    <inkml:brush xml:id="br0">
      <inkml:brushProperty name="width" value="0.05" units="cm"/>
      <inkml:brushProperty name="height" value="0.05" units="cm"/>
      <inkml:brushProperty name="color" value="#004F8B"/>
    </inkml:brush>
  </inkml:definitions>
  <inkml:trace contextRef="#ctx0" brushRef="#br0">0 363 8724,'0'0'3919,"23"1"-2990,181 16 485,-198-16-1394,12 0-5,1 0-1,-1-1 1,1 0-1,20-5 0,-33 4-59,0-1 1,1 0-1,-1 0 0,0-1 0,-1 1 0,1-1 0,0-1 0,-1 1 0,1-1 0,-1 0 0,0 0 0,-1-1 0,1 1 0,-1-1 0,6-7 0,0-3-334,0-1 0,0 0 1,-2-1-1,0 0 1,-1 0-1,9-35 0,12-105 518,-27 145 358,-5 34 3,-2 0 0,0 0 0,-11 21-1,-13 48 1003,17-24-474,2 0 1,4 1 0,2 0 0,6 84-1,-1-151-1082,-1 0 0,1 1 0,0-1 0,0 0 0,1 1-1,-1-1 1,0 0 0,0 0 0,1 0 0,-1 1 0,0-1-1,1 0 1,-1 0 0,1 0 0,0 0 0,-1 0 0,1 0 0,0 0-1,0 0 1,0 0 0,-1 0 0,1 0 0,0 0 0,0 0 0,0-1-1,1 1 1,-1 0 0,0-1 0,0 1 0,0-1 0,0 1-1,0-1 1,1 0 0,1 1 0,-1-1-190,0 0 0,0-1 0,0 1 0,0 0 0,0-1 0,0 0 0,0 1 0,0-1 0,0 0 0,-1 0 0,1 0 0,0 0 0,-1 0 0,1 0 0,0-1 0,-1 1 0,1-1 0,-1 1 0,0-1 0,3-2 0,14-29-3897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37.716"/>
    </inkml:context>
    <inkml:brush xml:id="br0">
      <inkml:brushProperty name="width" value="0.05" units="cm"/>
      <inkml:brushProperty name="height" value="0.05" units="cm"/>
      <inkml:brushProperty name="color" value="#004F8B"/>
    </inkml:brush>
  </inkml:definitions>
  <inkml:trace contextRef="#ctx0" brushRef="#br0">0 52 13718,'0'0'1809,"127"-22"-496,-88 22-1153,0 0 0,-3 0 272,-3 0-224,-4 4-176,-7-2 112,-3-1-144,-2-1-80,-5 0-496,3 0-449,-3 0-335,3-15-1489,-5-7-1666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23.065"/>
    </inkml:context>
    <inkml:brush xml:id="br0">
      <inkml:brushProperty name="width" value="0.05" units="cm"/>
      <inkml:brushProperty name="height" value="0.05" units="cm"/>
      <inkml:brushProperty name="color" value="#33CCFF"/>
    </inkml:brush>
  </inkml:definitions>
  <inkml:trace contextRef="#ctx0" brushRef="#br0">51 335 368,'0'0'3380,"-7"-8"-2945,-35-46 843,41 47 2614,1 7-3811,0 0 1,0 0 0,0 0-1,0 0 1,0 0-1,0 0 1,0 0 0,0-1-1,0 1 1,-1 0-1,19 0-385,385-35 1697,-90 4-767,185 0-171,332-26-104,-427 19-312,357-30 368,-671 64-765,-111 4-5898,-19 0 1446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27.808"/>
    </inkml:context>
    <inkml:brush xml:id="br0">
      <inkml:brushProperty name="width" value="0.05" units="cm"/>
      <inkml:brushProperty name="height" value="0.05" units="cm"/>
      <inkml:brushProperty name="color" value="#F6630D"/>
    </inkml:brush>
  </inkml:definitions>
  <inkml:trace contextRef="#ctx0" brushRef="#br0">1 648 10293,'0'0'218,"23"0"332,-7 0-320,36 0 701,0-1 0,-1-3 0,83-16 0,-116 15-894,-1 0 1,0-2-1,0 1 1,0-2-1,-1 0 1,18-13-1,-29 17-42,1-1 1,-1 1-1,0-1 0,0 0 1,0 0-1,-1-1 0,1 1 0,-1-1 1,-1 0-1,1 0 0,-1-1 1,0 1-1,-1-1 0,1 1 1,-1-1-1,-1 0 0,1 0 0,-1 0 1,0-7-1,1-17-136,-1-1 1,-2 1-1,-1 0 1,-1 0-1,-2 1 0,-1-1 1,-2 1-1,0 0 1,-2 1-1,-2 0 1,0 0-1,-21-33 0,33 62 146,-1-1 0,1 0 0,0 1-1,0-1 1,-1 0 0,1 1-1,0-1 1,-1 1 0,1-1 0,-1 1-1,1-1 1,-1 1 0,1-1-1,-1 1 1,1-1 0,-1 1-1,1 0 1,-1-1 0,0 1 0,1 0-1,-1-1 1,1 1 0,-1 0-1,0 0 1,1 0 0,-1-1 0,0 1-1,0 0 1,1 0 0,-1 0-1,0 0 1,1 0 0,-1 0 0,0 1-1,1-1 1,-1 0 0,0 0-1,1 0 1,-1 1 0,1-1 0,-1 0-1,0 1 1,1-1 0,-1 0-1,1 1 1,-1-1 0,1 1-1,-1-1 1,1 1 0,-1-1 0,1 1-1,-1 0 1,-18 37 385,17-34-357,-20 56 567,4 0-1,-15 80 1,-10 131 1925,43-271-2517,-35 454 2823,32-151-4813,3-303 1805,-1 1-1,1-1 1,0 0 0,0 1-1,0-1 1,-1 0 0,1 1 0,0-1-1,0 0 1,-1 0 0,1 1 0,0-1-1,-1 0 1,1 0 0,0 1-1,0-1 1,-1 0 0,1 0 0,-1 0-1,1 0 1,0 0 0,-1 1 0,1-1-1,0 0 1,-1 0 0,1 0-1,-1 0 1,1 0 0,0 0 0,-1 0-1,1 0 1,0 0 0,-1-1 0,1 1-1,-1 0 1,1 0 0,0 0-1,-1 0 1,1 0 0,0-1 0,-1 1-1,1 0 1,0 0 0,0 0 0,-1-1-1,0 0 1,-12-11-4169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38.093"/>
    </inkml:context>
    <inkml:brush xml:id="br0">
      <inkml:brushProperty name="width" value="0.05" units="cm"/>
      <inkml:brushProperty name="height" value="0.05" units="cm"/>
      <inkml:brushProperty name="color" value="#004F8B"/>
    </inkml:brush>
  </inkml:definitions>
  <inkml:trace contextRef="#ctx0" brushRef="#br0">36 0 10069,'0'0'1200,"-16"97"1425,11-41-448,-1 4-832,0-1-577,4-5-175,2-7-481,0-8-112,0-5-1089,0-14-1808,0-10-2802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4.905"/>
    </inkml:context>
    <inkml:brush xml:id="br0">
      <inkml:brushProperty name="width" value="0.05" units="cm"/>
      <inkml:brushProperty name="height" value="0.05" units="cm"/>
      <inkml:brushProperty name="color" value="#004F8B"/>
    </inkml:brush>
  </inkml:definitions>
  <inkml:trace contextRef="#ctx0" brushRef="#br0">1618 153 5827,'0'0'8852,"-13"-8"-8255,-56-20-569,0 2 0,-2 4 0,0 3-1,-76-10 1,68 19 29,-1 3-1,0 4 1,-97 8 0,132-2 6,0 1 1,1 3-1,0 2 1,0 2-1,0 2 1,2 1-1,0 3 0,-76 41 1,96-46 69,1 2 1,1 1 0,0 0-1,1 2 1,0 0-1,2 1 1,0 1-1,1 0 1,1 1-1,1 1 1,0 1-1,2 0 1,1 0-1,0 1 1,2 0-1,1 1 1,-8 35 0,12-38 24,0 1 1,2-1 0,0 1-1,1 0 1,2 0 0,0-1 0,1 1-1,6 23 1,-3-28-27,0 1 0,2-1 1,0 0-1,0 0 0,2-1 0,0 0 0,1-1 1,0 0-1,25 26 0,4-4 219,1-2 0,1-2 0,2-2-1,51 29 1,40 28 576,-131-85-653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5.691"/>
    </inkml:context>
    <inkml:brush xml:id="br0">
      <inkml:brushProperty name="width" value="0.05" units="cm"/>
      <inkml:brushProperty name="height" value="0.05" units="cm"/>
      <inkml:brushProperty name="color" value="#004F8B"/>
    </inkml:brush>
  </inkml:definitions>
  <inkml:trace contextRef="#ctx0" brushRef="#br0">202 1 9316,'0'0'3103,"0"22"-2191,0 4-576,1-2 114,-1 1 0,-1 0-1,-9 47 1,-1-20 442,-2-1 0,-3-1 0,-1-1 0,-36 70 0,53-119-901,0-1-1,0 1 1,0 0-1,0 0 1,0-1-1,0 1 1,0 0-1,0 0 1,0 0-1,0-1 1,0 1-1,-1 0 0,1 0 1,0 0-1,0-1 1,0 1-1,0 0 1,-1 0-1,1 0 1,0 0-1,0-1 1,0 1-1,-1 0 1,1 0-1,0 0 0,0 0 1,-1 0-1,1 0 1,0 0-1,0 0 1,0 0-1,-1 0 1,1 0-1,0 0 1,0 0-1,-1 0 1,1 0-1,0 0 0,0 0 1,-1 0-1,1 0 1,0 0-1,0 0 1,-1 0-1,1 0 1,0 0-1,0 1 1,0-1-1,-1 0 1,1 0-1,0 0 0,0 0 1,0 0-1,-1 1 1,0-27-525,1 24 483,1-25-620,0 0 1,2 0-1,2 0 1,0 0 0,1 1-1,17-41 1,-3 5 364,-13 38 415,1 0-1,1 1 1,1 0 0,22-37-1,-31 58-69,1 1-1,-1 0 0,0-1 1,1 1-1,-1 0 0,1 0 1,0 0-1,-1 0 0,1 0 0,0 0 1,-1 0-1,1 1 0,0-1 1,0 1-1,0-1 0,-1 1 1,1 0-1,0-1 0,0 1 1,0 0-1,0 0 0,0 1 1,0-1-1,0 0 0,-1 1 1,1-1-1,0 1 0,0-1 1,0 1-1,-1 0 0,1 0 1,0 0-1,-1 0 0,1 0 1,2 2-1,8 5 73,0 1 0,-1 0 0,16 17 0,-20-19 42,29 29 335,-2 2 0,-2 2-1,-2 1 1,44 78 0,-71-114-451,0 0 0,-1 0 0,0 0-1,1 0 1,-2 0 0,1 1 0,-1-1 0,0 1 0,0-1 0,0 1 0,-1 0 0,0-1 0,0 7 0,-1-11-38,0 1-1,0-1 1,0 0 0,0 0-1,0 0 1,0 0 0,0-1-1,0 1 1,0 0 0,0 0-1,0-1 1,0 1 0,-1 0-1,1-1 1,0 1 0,-1-1-1,1 0 1,0 1-1,0-1 1,-1 0 0,-2 0-1,-35 3-98,32-2 62,-277 1-909,164-3 952,117 2-144,-1-1-1,1 1 1,-1 0 0,1 0-1,0 0 1,-1 0-1,1 0 1,0 1-1,-6 3 1,-17 6-4427,10-9 26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7.496"/>
    </inkml:context>
    <inkml:brush xml:id="br0">
      <inkml:brushProperty name="width" value="0.05" units="cm"/>
      <inkml:brushProperty name="height" value="0.05" units="cm"/>
      <inkml:brushProperty name="color" value="#004F8B"/>
    </inkml:brush>
  </inkml:definitions>
  <inkml:trace contextRef="#ctx0" brushRef="#br0">47 434 9092,'0'0'3092,"-9"15"-2969,-27 47 2,35-56 385,8-11-339,10-11-59,19-33-315,-2-2 0,31-60 0,-39 63-45,2 1 0,66-84 0,-86 122 516,1 0 0,0 1-1,16-12 1,-24 18-205,0 1 0,0 0-1,1 0 1,-1 0 0,0 0 0,1 0 0,-1 1 0,0-1 0,1 0-1,-1 1 1,1-1 0,-1 1 0,1-1 0,0 1 0,-1 0-1,1-1 1,-1 1 0,1 0 0,0 0 0,-1 0 0,1 1-1,-1-1 1,1 0 0,0 0 0,-1 1 0,1-1 0,-1 1-1,1 0 1,-1-1 0,0 1 0,1 0 0,-1 0 0,1 0 0,-1 0-1,0 0 1,0 0 0,0 0 0,2 2 0,10 25 435,0 0 0,-2 2 0,-1-1 1,-1 1-1,9 56 0,2 7 426,-12-64-747,-2-11-265,-2 0 0,0 1 0,-1 0-1,2 24 1,-34-48-8977,-2-19 3281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7.830"/>
    </inkml:context>
    <inkml:brush xml:id="br0">
      <inkml:brushProperty name="width" value="0.05" units="cm"/>
      <inkml:brushProperty name="height" value="0.05" units="cm"/>
      <inkml:brushProperty name="color" value="#004F8B"/>
    </inkml:brush>
  </inkml:definitions>
  <inkml:trace contextRef="#ctx0" brushRef="#br0">0 17 12534,'0'0'3617,"106"17"-3120,-40-17-449,7 0-48,-5 0-1089,-6-2-1760,-4-11-1041,-8-6-640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8.174"/>
    </inkml:context>
    <inkml:brush xml:id="br0">
      <inkml:brushProperty name="width" value="0.05" units="cm"/>
      <inkml:brushProperty name="height" value="0.05" units="cm"/>
      <inkml:brushProperty name="color" value="#004F8B"/>
    </inkml:brush>
  </inkml:definitions>
  <inkml:trace contextRef="#ctx0" brushRef="#br0">23 1 8324,'0'0'7059,"8"125"-5186,-8-68-464,2 1-513,2-6-480,3-9-128,-1-7-288,-2-10-48,-2-8-336,-2-8-848,-25-12-6612,-6-28 4050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8.526"/>
    </inkml:context>
    <inkml:brush xml:id="br0">
      <inkml:brushProperty name="width" value="0.05" units="cm"/>
      <inkml:brushProperty name="height" value="0.05" units="cm"/>
      <inkml:brushProperty name="color" value="#004F8B"/>
    </inkml:brush>
  </inkml:definitions>
  <inkml:trace contextRef="#ctx0" brushRef="#br0">1 4 12630,'0'0'1667,"20"6"-477,-2-1-968,8 3-28,1-1 0,0-2 0,32 3 0,44-6-34,-74-3-583,1 1-1,-1 2 1,0 1 0,47 10 0,-73-12 404,0 1-1,0-1 1,0 1-1,0 0 1,-1 0 0,1 0-1,-1 0 1,1 0-1,-1 0 1,0 1-1,0-1 1,0 1-1,0-1 1,0 1-1,-1 0 1,1 0-1,-1 0 1,1 0 0,-1 0-1,1 5 1,2 9 340,0 0-1,1 29 1,-3-28 64,8 79 1179,-6-43-822,2 0 1,16 61-1,-18-120-825,0-22-199,5-35-593,-3 9-88,18-125-2080,-20 159 2895,1 0 0,0 1 0,2-1 0,0 1 0,1 0 0,19-31 0,-24 45 233,-1 0 0,1 1 0,1-1 0,-1 1-1,0 0 1,1 0 0,-1 0 0,1 0 0,0 1 0,0-1 0,0 1 0,0 0 0,0 0 0,1 1 0,-1-1 0,6 0 0,-3 1 83,0 0-1,1 1 1,-1-1-1,0 2 1,1-1-1,-1 1 1,0 0 0,0 1-1,10 3 1,0 1 206,0 1 1,-1 0 0,0 2-1,-1 0 1,0 0 0,0 2-1,19 17 1,-25-20-215,-1 1-1,0 0 1,0 1 0,0 0-1,6 11 1,-13-19-156,0-1 0,0 1-1,0 0 1,0 0 0,0 0-1,0 0 1,0 0 0,0 0-1,-1 0 1,1 0 0,-1 0-1,0 0 1,1 0 0,-1 0-1,0 0 1,0 0 0,0 0-1,-1 0 1,1 1 0,0-1 0,-1 0-1,0 0 1,1 0 0,-1 0-1,0 0 1,0-1 0,0 1-1,0 0 1,0 0 0,0-1-1,-1 1 1,1 0 0,-1-1-1,1 1 1,-1-1 0,1 0 0,-1 1-1,-3 1 1,-7 2-221,-1 0 0,0-1 1,0 0-1,0-1 0,0-1 0,0 0 1,-25 1-1,6-3-1225,-1-1 1,-37-6-1,-19-15-2642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9.118"/>
    </inkml:context>
    <inkml:brush xml:id="br0">
      <inkml:brushProperty name="width" value="0.05" units="cm"/>
      <inkml:brushProperty name="height" value="0.05" units="cm"/>
      <inkml:brushProperty name="color" value="#004F8B"/>
    </inkml:brush>
  </inkml:definitions>
  <inkml:trace contextRef="#ctx0" brushRef="#br0">3 431 9412,'0'0'3351,"-2"5"-2852,108-200 427,-82 150-959,39-63-41,-57 98 119,1 1 0,0 0 0,1 0 0,0 0 0,1 1 0,0 0 0,19-12 0,-27 19-19,0 0 1,0 1-1,0-1 0,-1 1 0,1-1 0,0 1 0,0-1 0,0 1 0,0 0 0,0 0 1,0-1-1,0 1 0,0 0 0,1 0 0,-1 0 0,0 0 0,0 0 0,0 0 0,0 1 1,0-1-1,0 0 0,0 0 0,0 1 0,0-1 0,0 1 0,0-1 0,0 1 0,-1-1 1,1 1-1,0-1 0,0 1 0,0 0 0,-1-1 0,1 1 0,0 0 0,-1 0 0,1 0 1,0 0-1,0 1 0,15 45 251,-12-31-1,88 340 2032,-89-335-2814,-18-17-8131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9.495"/>
    </inkml:context>
    <inkml:brush xml:id="br0">
      <inkml:brushProperty name="width" value="0.05" units="cm"/>
      <inkml:brushProperty name="height" value="0.05" units="cm"/>
      <inkml:brushProperty name="color" value="#004F8B"/>
    </inkml:brush>
  </inkml:definitions>
  <inkml:trace contextRef="#ctx0" brushRef="#br0">0 105 11589,'0'0'4194,"145"74"-3425,-97-64-769,0-7-513,-3-3-1039,-3 0-1810,-5-9-1552</inkml:trace>
  <inkml:trace contextRef="#ctx0" brushRef="#br0" timeOffset="1">547 0 8724,'0'0'1008,"-16"116"1314,9-66-33,5-1-1201,2-5-816,0-8-272,0-8-16,0-11-848,0-10-769,4-35-4562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8:59.825"/>
    </inkml:context>
    <inkml:brush xml:id="br0">
      <inkml:brushProperty name="width" value="0.05" units="cm"/>
      <inkml:brushProperty name="height" value="0.05" units="cm"/>
      <inkml:brushProperty name="color" value="#004F8B"/>
    </inkml:brush>
  </inkml:definitions>
  <inkml:trace contextRef="#ctx0" brushRef="#br0">162 1 3474,'0'0'10490,"19"2"-9914,-6 0-479,-1-1-1,1 2 1,-1-1 0,0 2 0,0 0-1,0 0 1,0 1 0,-1 1-1,1 0 1,-1 0 0,10 9 0,-2 0 26,92 79 785,-98-81-833,-1 0 1,-1 0 0,0 1-1,0 0 1,-1 1 0,8 17-1,-17-30-107,1 2-1,-1-1 0,1 0 1,-1 0-1,0 0 0,0 1 0,0-1 1,-1 0-1,1 1 0,-1-1 1,0 0-1,0 1 0,0-1 1,0 1-1,0-1 0,-1 0 1,0 1-1,0-1 0,-2 6 1,1-6-31,0 1 0,-1-1 0,0 0 0,0 0 0,0-1 0,0 1 0,0-1 0,-1 1 0,1-1 0,-1 0 0,1 0 0,-1 0 1,0-1-1,0 1 0,0-1 0,-5 1 0,-44 9-611,-1-3 0,0-2 1,0-2-1,0-3 1,-68-7-1,120 6 626,-54-7-1093,54 6 1044,-1 1 1,1-1-1,-1 1 1,1-1 0,-1 0-1,1 0 1,0 0 0,0 0-1,-1-1 1,1 1 0,0-1-1,0 1 1,0-1 0,0 0-1,1 0 1,-1 1 0,0-1-1,-1-4 1,0-12-1641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28.262"/>
    </inkml:context>
    <inkml:brush xml:id="br0">
      <inkml:brushProperty name="width" value="0.05" units="cm"/>
      <inkml:brushProperty name="height" value="0.05" units="cm"/>
      <inkml:brushProperty name="color" value="#F6630D"/>
    </inkml:brush>
  </inkml:definitions>
  <inkml:trace contextRef="#ctx0" brushRef="#br0">1 394 7331,'0'0'7673,"17"-4"-6822,107-23-352,237-59-558,-327 76 70,58-25-1,-84 31 2,1 0 0,-1-1 0,-1 1 0,1-2 0,-1 1 0,0-1 0,0 0 0,0 0 0,-1-1 0,0 0 0,-1 0 0,8-11 0,-11 14-13,0 0 1,0 0 0,-1 0 0,1 0-1,-1 0 1,0 0 0,0 0 0,0 0-1,-1 0 1,0 0 0,1-1 0,-1 1-1,-1 0 1,1 0 0,-1 0 0,1-1 0,-1 1-1,-1 0 1,1 0 0,0 0 0,-1 0-1,0 1 1,0-1 0,0 0 0,0 1-1,-1-1 1,1 1 0,-1 0 0,0 0-1,0 0 1,0 0 0,0 0 0,-1 1 0,1-1-1,-1 1 1,1 0 0,-1 0 0,0 0-1,0 1 1,0-1 0,0 1 0,0 0-1,0 0 1,-7 0 0,6 1 29,0 0 1,0 1-1,1-1 1,-1 1-1,0 0 1,1 1-1,-1-1 1,0 1-1,1 0 1,0 0-1,-1 0 1,1 0-1,0 1 1,0 0-1,0 0 1,1 0-1,-1 0 0,1 1 1,0-1-1,0 1 1,0 0-1,-3 4 1,3-1 44,-1-1 0,1 1 0,0 0 0,1 0-1,0 0 1,0 1 0,0-1 0,1 0 0,0 1 0,1-1 0,-1 1 0,2-1 0,1 16 0,-1-19-53,1 1 0,0 0 0,0 0 0,0-1 0,0 1 0,1-1 1,0 0-1,0 0 0,0 0 0,0 0 0,1 0 0,0 0 0,-1-1 0,1 0 1,1 0-1,-1 0 0,0 0 0,1-1 0,-1 0 0,10 4 0,7 2-81,1 0 0,1-2 0,26 5-1,25-3-1897,-25-7-3608,-45-1 4935,15 0-6693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9:00.216"/>
    </inkml:context>
    <inkml:brush xml:id="br0">
      <inkml:brushProperty name="width" value="0.05" units="cm"/>
      <inkml:brushProperty name="height" value="0.05" units="cm"/>
      <inkml:brushProperty name="color" value="#004F8B"/>
    </inkml:brush>
  </inkml:definitions>
  <inkml:trace contextRef="#ctx0" brushRef="#br0">9 236 10549,'0'0'688,"0"17"622,18 307 3343,-17-308-4657,1 5-32,-1-20-327,-1-11-419,22-235-2829,-10 140 2671,-9 76 813,10-74-225,-11 93 490,1 0 1,-1 0-1,2 0 1,-1 0 0,1 1-1,1-1 1,7-11 0,-10 18-47,0 1 0,1-1 1,-1 1-1,0-1 1,1 1-1,0 0 1,-1 0-1,1 0 1,0 0-1,0 1 1,0-1-1,0 1 1,0 0-1,0 0 1,0 0-1,1 0 0,-1 0 1,0 1-1,1-1 1,-1 1-1,0 0 1,1 0-1,-1 0 1,0 1-1,1-1 1,-1 1-1,0 0 1,0 0-1,1 0 1,4 2-1,0 1 28,-1-1 0,0 1 0,0 0 0,-1 0 0,1 1 0,-1 0 0,0 0 0,0 1 0,0 0 0,-1 0 0,7 10 0,-7-9-41,-1 1 0,0 0 0,-1 0 0,0 0 0,0 0 0,-1 1 0,0-1 0,0 1 0,-1-1 0,0 1 0,-1 0 0,0 11 0,0-15-80,-1 0-1,0 1 1,0-1-1,0 0 1,0 0-1,-1 0 0,0 0 1,0 0-1,-1 0 1,1 0-1,-1-1 1,0 1-1,0-1 1,0 0-1,-1 1 0,0-2 1,1 1-1,-1 0 1,-1-1-1,-6 5 1,-4 0-152,0-1 0,0-1 1,0 0-1,-1-1 1,-19 3-1,25-5-192,-1-1 0,0-1-1,1 0 1,-1-1 0,0 0 0,0 0 0,0-1 0,1 0-1,-12-4 1,20 5 125,0-1 0,0 0 0,0 0 0,0 0 0,0 0 0,1-1 0,-1 1-1,0 0 1,0-1 0,1 1 0,-3-4 0,-11-21-3891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9:00.629"/>
    </inkml:context>
    <inkml:brush xml:id="br0">
      <inkml:brushProperty name="width" value="0.05" units="cm"/>
      <inkml:brushProperty name="height" value="0.05" units="cm"/>
      <inkml:brushProperty name="color" value="#004F8B"/>
    </inkml:brush>
  </inkml:definitions>
  <inkml:trace contextRef="#ctx0" brushRef="#br0">1 1 4194,'0'0'9908,"108"18"-9219,-55-10 2016,3-1-1889,-4 3-720,-6 1-96,-9-4-800,-10 1-833,-8-4-1232,-9-4-881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9:00.994"/>
    </inkml:context>
    <inkml:brush xml:id="br0">
      <inkml:brushProperty name="width" value="0.05" units="cm"/>
      <inkml:brushProperty name="height" value="0.05" units="cm"/>
      <inkml:brushProperty name="color" value="#004F8B"/>
    </inkml:brush>
  </inkml:definitions>
  <inkml:trace contextRef="#ctx0" brushRef="#br0">71 1 9893,'0'0'2529,"-50"129"288,40-72-1008,2 5-929,6-2-880,2-10-16,0-5-32,0-12-1601,0-9-1472,2-16-1313,8-8-3954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9:01.336"/>
    </inkml:context>
    <inkml:brush xml:id="br0">
      <inkml:brushProperty name="width" value="0.05" units="cm"/>
      <inkml:brushProperty name="height" value="0.05" units="cm"/>
      <inkml:brushProperty name="color" value="#004F8B"/>
    </inkml:brush>
  </inkml:definitions>
  <inkml:trace contextRef="#ctx0" brushRef="#br0">0 251 11493,'0'0'2228,"6"24"-630,-6-24-1598,11 48 635,-2 0 0,5 86 0,-13-86-292,0-25-280,-1 1-1,-3 30 1,3-53-97,0 0 1,0 0-1,0 0 1,-1 0-1,1 0 0,0 0 1,0-1-1,0 1 1,-1 0-1,1 0 1,0 0-1,-1 0 0,1-1 1,-1 1-1,1 0 1,-1 0-1,1-1 1,-1 1-1,0 0 0,1-1 1,-1 1-1,0-1 1,0 1-1,1-1 1,-1 1-1,0-1 0,0 1 1,0-1-1,1 0 1,-2 1-1,1-1-24,0-1 0,0 1 0,0 0 0,0-1 0,1 1 0,-1-1 0,0 1 0,0-1 0,1 1 0,-1-1 0,0 0 0,1 1 0,-1-1 1,0 0-1,1 0 0,-1 1 0,1-1 0,-1 0 0,1 0 0,0 0 0,-1 0 0,1 0 0,0 1 0,0-1 0,-1 0 0,1 0 0,0 0 0,0 0 0,0-1 0,-4-34-893,2-1 1,1 1-1,2-1 0,2 1 1,1 0-1,16-65 1,-7 55 1182,1 1 1,2 1 0,2 0 0,43-72-1,-60 113-140,1 0-1,-1 1 0,1-1 0,-1 1 1,1 0-1,0 0 0,0-1 1,0 1-1,0 0 0,1 1 1,-1-1-1,0 0 0,1 1 0,-1-1 1,1 1-1,0 0 0,-1 0 1,1 0-1,0 0 0,0 0 0,0 0 1,-1 1-1,1 0 0,0-1 1,0 1-1,0 0 0,0 0 0,0 1 1,0-1-1,0 1 0,0-1 1,-1 1-1,1 0 0,0 0 0,0 0 1,-1 0-1,1 1 0,-1-1 1,1 1-1,-1-1 0,0 1 0,1 0 1,-1 0-1,0 0 0,2 3 1,6 5 54,0 0 0,-1 1 1,0 1-1,0 0 1,-1 0-1,-1 0 1,0 1-1,-1 0 0,0 1 1,-1-1-1,0 1 1,-1 0-1,-1 0 0,0 0 1,-1 1-1,0 19 1,-2-31-157,0 1 1,-1-1 0,0 1 0,1-1-1,-1 1 1,0-1 0,0 1-1,-1-1 1,1 0 0,-1 0-1,0 0 1,0 0 0,0 0 0,0 0-1,0 0 1,-1-1 0,1 1-1,-1-1 1,1 1 0,-1-1-1,0 0 1,0 0 0,0 0 0,0-1-1,-1 1 1,1-1 0,0 0-1,-1 0 1,1 0 0,0 0 0,-8 1-1,-10 1-302,0-1 0,-1 0 0,1-2 0,-23-2 0,34 2 110,5-1-79,-1 1-1,1 0 1,0-1-1,-1 0 1,1 0-1,0-1 0,0 0 1,0 0-1,0 0 1,0 0-1,0-1 1,0 1-1,1-1 1,0-1-1,-1 1 1,1 0-1,0-1 1,1 0-1,-1 0 1,0 0-1,1-1 1,-4-5-1,2-13-3338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49:01.882"/>
    </inkml:context>
    <inkml:brush xml:id="br0">
      <inkml:brushProperty name="width" value="0.05" units="cm"/>
      <inkml:brushProperty name="height" value="0.05" units="cm"/>
      <inkml:brushProperty name="color" value="#004F8B"/>
    </inkml:brush>
  </inkml:definitions>
  <inkml:trace contextRef="#ctx0" brushRef="#br0">31 360 10309,'0'0'5378,"-18"116"-2609,11-79-1248,3 0-785,4-3-111,0-8-481,0-6-64,0-7-80,0-5-1073,-2-42-16215</inkml:trace>
  <inkml:trace contextRef="#ctx0" brushRef="#br0" timeOffset="1">176 2 10789,'0'0'8564,"9"-2"-12822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57:03.739"/>
    </inkml:context>
    <inkml:brush xml:id="br0">
      <inkml:brushProperty name="width" value="0.05" units="cm"/>
      <inkml:brushProperty name="height" value="0.05" units="cm"/>
      <inkml:brushProperty name="color" value="#008C3A"/>
    </inkml:brush>
  </inkml:definitions>
  <inkml:trace contextRef="#ctx0" brushRef="#br0">4 91 320,'0'0'4381,"0"-11"-3519,1-1-546,-1 8-154,1 0 0,-1 0 0,0 0-1,0 0 1,0 0 0,0 0 0,-1 0 0,0 0 0,0 0 0,-2-6 0,9 73 2636,66 124-269,-20-57-1651,-131-280 928,72 134-1889,0 0 0,2 0 0,0-1 0,1 0 0,1 0 0,-3-32 0,17 59-86,21 34 443,44 76 0,-13-17-115,-62-102-160,-1 0 0,1 0 0,0 0 0,0 1 0,-1-1 0,1 0 0,0 0 0,0 0 0,0 0 0,0 0 0,0-1 0,0 1 0,1 0 0,-1 0 0,0-1 0,0 1 0,0-1 0,1 1 0,-1-1 0,0 1 0,1-1 0,-1 0 0,0 0 0,3 1 0,-2-2 0,0 0-1,0 1 1,-1-1 0,1 0 0,0 0 0,-1 0 0,1 0 0,-1 0 0,1-1 0,-1 1 0,0 0 0,1-1-1,-1 1 1,0-1 0,2-2 0,4-8-24,0-1-1,-1 0 0,7-23 1,-11 32 5,8-24-232,-1 0 1,-1 0-1,-2-1 0,-1 0 1,2-37-1,-7 66 212,3 23-91,0-11 164,0 0 0,0 0 0,1-1 0,1 1 0,0-1 0,0 0 0,1 0 0,0-1-1,1 0 1,0 0 0,1-1 0,0 0 0,1 0 0,0 0 0,0-1 0,0-1 0,1 0 0,0 0-1,1-1 1,0 0 0,0 0 0,0-1 0,0-1 0,1 0 0,0-1 0,-1 0 0,1-1 0,1 0 0,14 0-1,-24-2-6,0 0-1,0 0 0,-1-1 0,1 1 1,0-1-1,0 0 0,0 0 0,-1 0 0,1 0 1,0 0-1,-1-1 0,1 1 0,-1-1 1,1 0-1,-1 1 0,0-1 0,2-3 0,1 0 13,-1 0 0,-1 0 0,1 0 0,-1-1 0,0 0-1,0 1 1,3-11 0,-1-1 7,-1 0 0,0-1 0,-1 1 0,1-32 0,-4 36-76,0 1 0,0-1 0,-1 0 0,-1 1-1,-5-23 1,6 33 9,0-1 0,0 0 0,0 0 0,0 1 1,-1-1-1,1 1 0,-1-1 0,1 1 0,-1 0 0,0-1 0,0 1 0,0 0 0,0 0 0,-1 0 0,1 1 0,0-1 0,-1 0 0,1 1 0,-1 0 0,0-1 1,1 1-1,-1 0 0,0 0 0,0 1 0,0-1 0,0 1 0,1-1 0,-1 1 0,0 0 0,-6 0 0,7 1 21,0 0 0,0-1-1,0 1 1,0 0 0,0 0 0,0 0-1,0 0 1,0 1 0,0-1 0,1 1-1,-1-1 1,0 1 0,1-1 0,-1 1-1,1 0 1,0 0 0,-1 0 0,1-1-1,0 1 1,0 0 0,0 1 0,1-1-1,-1 0 1,0 0 0,1 0 0,-1 4-1,-9 62 279,9-48-127,0 1 1,1-1-1,0 0 1,7 37-1,-5-51-121,0 0 0,0 0 1,0 1-1,1-1 0,0-1 0,0 1 0,0 0 0,1-1 0,0 0 0,0 1 0,0-1 0,1-1 0,0 1 0,0-1 0,0 0 1,0 0-1,0 0 0,1-1 0,7 4 0,-5-4-20,1 1 1,0-1-1,1 0 1,-1-1-1,15 3 1,-19-5-204,-1 1 0,1-1 0,-1 0 0,1 0 0,0 0 0,-1-1 0,1 1 0,-1-1 0,1 0 0,-1-1 1,0 1-1,1-1 0,-1 0 0,4-2 0,14-18-2706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57:04.240"/>
    </inkml:context>
    <inkml:brush xml:id="br0">
      <inkml:brushProperty name="width" value="0.05" units="cm"/>
      <inkml:brushProperty name="height" value="0.05" units="cm"/>
      <inkml:brushProperty name="color" value="#008C3A"/>
    </inkml:brush>
  </inkml:definitions>
  <inkml:trace contextRef="#ctx0" brushRef="#br0">0 56 12310,'0'0'840,"5"18"230,17 56-240,-21-69-784,1 0 0,0 0 1,0 0-1,1 0 0,-1 0 1,1-1-1,0 1 1,0-1-1,1 0 0,5 6 1,6 7 126,-14-59-459,-3 20-176,0 1 1,-10-38-1,1 1 999,13 67-456,1 0-1,0 0 1,1 0 0,0 0 0,0-1 0,0 0 0,1 0-1,1 0 1,-1 0 0,1-1 0,0 0 0,1 0 0,0 0 0,0-1-1,0 0 1,1-1 0,0 1 0,0-2 0,0 1 0,1-1 0,-1 0-1,13 3 1,-19-7-75,-1 0 0,0 0 0,0 0-1,0-1 1,1 1 0,-1 0 0,0-1 0,0 1-1,0-1 1,0 1 0,0-1 0,0 0 0,0 1-1,0-1 1,0 0 0,0 0 0,0 0 0,0 1 0,-1-1-1,1 0 1,0 0 0,0 0 0,-1-1 0,1 1-1,-1 0 1,1 0 0,-1 0 0,0 0 0,1 0-1,-1-1 1,0 1 0,0 0 0,0 0 0,0 0-1,0-1 1,0 1 0,0-2 0,0-62-125,-1 48 20,1 10 65,0 3 37,1 0-1,-1 1 1,0-1 0,0 1-1,0-1 1,-1 1-1,0-1 1,1 1 0,-1-1-1,0 1 1,-1-1-1,1 1 1,0 0 0,-4-6-1,6 38-250,0-21 241,1-1 0,0 1 0,1-1 0,-1 0 0,1 0 0,1 0 0,0 0 0,0-1-1,0 1 1,0-1 0,1 0 0,0 0 0,1-1 0,-1 0 0,1 0 0,0 0 0,8 5 0,-7-5-553,0-1 1,1 0-1,-1-1 1,1 0-1,11 4 1,7-2-3355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57:04.960"/>
    </inkml:context>
    <inkml:brush xml:id="br0">
      <inkml:brushProperty name="width" value="0.05" units="cm"/>
      <inkml:brushProperty name="height" value="0.05" units="cm"/>
      <inkml:brushProperty name="color" value="#008C3A"/>
    </inkml:brush>
  </inkml:definitions>
  <inkml:trace contextRef="#ctx0" brushRef="#br0">1 1 5250,'0'0'6014,"2"17"-4464,9 39-812,36 107 1,41 70 297,-78-217-1168,-11-37-624,-1-4 206,2 15 270,0-1-1,1 1 1,0-1 0,1 1 0,3-12-1,-5 20 297,1 0-1,-1 1 0,1-1 1,-1 1-1,1-1 1,0 1-1,-1-1 0,1 1 1,0 0-1,0-1 0,0 1 1,0 0-1,1 0 1,-1 0-1,0-1 0,0 1 1,1 1-1,-1-1 0,0 0 1,1 0-1,-1 0 1,1 1-1,-1-1 0,1 1 1,0-1-1,-1 1 0,1 0 1,-1-1-1,1 1 1,0 0-1,-1 0 0,1 0 1,0 0-1,-1 0 0,1 1 1,0-1-1,-1 1 1,1-1-1,-1 1 0,1-1 1,-1 1-1,1 0 0,-1-1 1,3 3-1,0 0 40,0 0 0,0 1 0,0-1 0,-1 1 1,1-1-1,-1 1 0,0 0 0,0 1 0,0-1 0,-1 0 0,0 1 0,1-1 0,-1 1 0,-1 0 0,1 0 0,-1 0 0,1 9 0,2 8 147,-1 1-1,-1 37 1,-1-50-187,-1 1 0,-1-1 1,0 1-1,-1-1 0,-5 20 0,6-27-66,0-1-1,0 1 0,0-1 0,0 0 0,0 0 0,-1 0 0,1 0 0,-1 0 0,0 0 0,1 0 0,-1 0 0,0 0 0,0-1 0,0 1 1,0-1-1,0 1 0,-1-1 0,1 0 0,0 0 0,-1 0 0,1 0 0,-1-1 0,1 1 0,-1 0 0,1-1 0,-1 0 0,1 0 0,-1 0 0,1 0 1,-4 0-1,5 0 5,0-1 0,0 1 1,0 0-1,0 0 0,0-1 1,0 1-1,0 0 1,1-1-1,-1 1 0,0-1 1,0 1-1,1-1 0,-1 0 1,0 1-1,1-1 0,-1 0 1,0 1-1,1-1 1,-1 0-1,1 0 0,-1 0 1,1 1-1,-1-1 0,1-1 1,-7-31-507,11-32 188,-3 60 440,0 0-1,0 1 1,1-1 0,0 0-1,0 1 1,0 0 0,0-1-1,1 1 1,0 0 0,-1 0 0,2 0-1,-1 1 1,0-1 0,1 1-1,0 0 1,-1 0 0,1 0-1,0 0 1,1 1 0,-1-1-1,0 1 1,1 0 0,5-1 0,-5 1 3,0 1 1,0-1 0,0 1 0,0 0 0,0 0 0,0 1-1,0 0 1,1-1 0,-1 2 0,0-1 0,0 1 0,0 0-1,0 0 1,0 0 0,0 0 0,0 1 0,0 0 0,0 0-1,-1 1 1,1-1 0,6 6 0,-2 1-124,-1 0 0,0 1 0,-1 0 0,0 0 0,0 0 0,-1 1 0,-1 0-1,6 16 1,-15-44 56,0-1-1,1 0 0,1 0 1,1 0-1,0-1 0,2 1 1,3-28-1,-3 42 26,1-1-1,-1 1 1,1 0-1,-1 0 1,1 0 0,1 0-1,-1 0 1,1 0-1,-1 1 1,1-1-1,0 1 1,0 0 0,0-1-1,1 2 1,-1-1-1,1 0 1,0 1-1,-1-1 1,1 1 0,0 0-1,1 0 1,6-1-1,35-6-4233,-25 9-4998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57:05.387"/>
    </inkml:context>
    <inkml:brush xml:id="br0">
      <inkml:brushProperty name="width" value="0.05" units="cm"/>
      <inkml:brushProperty name="height" value="0.05" units="cm"/>
      <inkml:brushProperty name="color" value="#008C3A"/>
    </inkml:brush>
  </inkml:definitions>
  <inkml:trace contextRef="#ctx0" brushRef="#br0">262 1 11509,'0'0'4119,"-20"0"-4169,-67 4-14,78-3 47,0 0 1,1 1 0,-1 1-1,1-1 1,-1 1 0,1 1-1,0 0 1,0 0 0,1 0-1,-1 1 1,1 0 0,0 1-1,0-1 1,1 1 0,-8 9-1,12-14 16,0 1 0,0 0 1,1 0-1,-1 0 0,0 0 0,1 0 0,-1 0 0,1 0 0,0 1 0,0-1 0,0 0 0,0 1 0,0-1 0,0 1 1,0-1-1,1 1 0,0 0 0,-1-1 0,1 1 0,0-1 0,0 1 0,0 0 0,1-1 0,-1 1 0,1-1 0,-1 1 1,1-1-1,0 1 0,0-1 0,2 5 0,0-3 0,0 0-1,0-1 1,1 1 0,0-1 0,-1 0 0,1 0-1,0 0 1,0-1 0,0 1 0,1-1-1,-1 0 1,1 0 0,-1 0 0,1-1 0,6 2-1,-3-1 44,1 0 0,0-1 1,-1 1-1,1-2 0,0 1 0,0-1 0,0-1 0,13-1 0,-21 1-16,0 0-1,0 0 1,0 0 0,0 0 0,0 0-1,0-1 1,0 1 0,-1 0-1,1 0 1,0-1 0,-1 1-1,1 0 1,-1-1 0,1 1-1,-1 0 1,0-1 0,1 1-1,-1-1 1,0 1 0,0-2-1,1-36 217,-2 31-265,1-38 687,0 45-474,7 5-4160,9 9 237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57:05.729"/>
    </inkml:context>
    <inkml:brush xml:id="br0">
      <inkml:brushProperty name="width" value="0.05" units="cm"/>
      <inkml:brushProperty name="height" value="0.05" units="cm"/>
      <inkml:brushProperty name="color" value="#008C3A"/>
    </inkml:brush>
  </inkml:definitions>
  <inkml:trace contextRef="#ctx0" brushRef="#br0">11 277 9316,'0'0'9615,"-2"-5"-8932,-7-23-21,9 28-675,198 13-892,-198-55 1772,-2 29-759,-1 1-1,0-1 0,-1 1 1,-1-1-1,0 1 0,-8-14 1,7 16-470,1 0 1,0-1-1,1 0 1,0 1-1,1-1 0,0-1 1,0 1-1,0-17 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0.695"/>
    </inkml:context>
    <inkml:brush xml:id="br0">
      <inkml:brushProperty name="width" value="0.05" units="cm"/>
      <inkml:brushProperty name="height" value="0.05" units="cm"/>
      <inkml:brushProperty name="color" value="#F6630D"/>
    </inkml:brush>
  </inkml:definitions>
  <inkml:trace contextRef="#ctx0" brushRef="#br0">0 86 5378,'0'0'3752,"12"-3"-3227,35-9-50,-46 12-459,-1 0 0,1 0 0,-1 0 0,1 0 0,-1 0 0,1 0 0,-1 0 1,1 0-1,-1 0 0,0 1 0,1-1 0,-1 0 0,1 0 0,-1 0 0,1 1 0,-1-1 0,0 0 0,1 1 0,-1-1 0,1 0 0,-1 1 0,0-1 1,0 1-1,1-1 0,-1 0 0,0 1 0,0-1 0,1 1 0,-1-1 0,0 1 0,0-1 0,0 1 0,0-1 0,0 0 0,1 1 0,-1-1 0,0 1 1,0-1-1,0 1 0,-1 0 0,1 24 235,0-22-86,1 12 129,0 1 0,1 0 0,0 0 0,1-1 0,1 1-1,1-1 1,0 0 0,14 27 0,-14-34-253,0 1 0,1-1 0,0-1 1,0 1-1,1-1 0,0 0 0,0-1 0,1 1 0,0-2 0,0 1 0,0-1 1,1 0-1,0-1 0,-1 0 0,19 6 0,-4-4-14,1 0 1,1-2-1,-1 0 0,1-2 1,-1 0-1,1-2 0,0-1 1,-1-1-1,1-1 0,-1-1 1,27-8-1,-34 8-21,-1-2-1,0 0 1,-1 0 0,1-2-1,-1 0 1,0-1 0,-1 0-1,0-1 1,-1 0 0,0-2-1,0 1 1,-2-1 0,1-1-1,-1 0 1,-1-1 0,16-28-1,-23 35-2,0 0 0,0 1 0,-1-2 0,0 1 0,0 0 0,-1 0 0,0-1 0,0 1 0,-1 0 0,0-1 0,0 1 0,-1 0 0,0-1 0,0 1 0,-4-14 0,3 17 4,1 1 0,-1-1 1,1 0-1,-1 1 0,0-1 0,-1 1 0,1 0 0,0 0 0,-1 0 0,0 0 0,0 0 0,0 0 0,0 1 0,0 0 0,0-1 0,-1 1 0,1 0 0,-1 1 0,0-1 0,1 1 0,-1-1 0,0 1 1,0 0-1,0 0 0,0 1 0,0-1 0,0 1 0,0 0 0,0 0 0,-6 1 0,6 0 16,0 0 0,1 1-1,-1-1 1,1 1 0,-1 0 0,1 0-1,0 0 1,0 0 0,-1 0 0,1 1 0,1 0-1,-1-1 1,0 1 0,1 0 0,-1 0-1,1 1 1,0-1 0,0 0 0,0 1 0,1-1-1,-3 6 1,-1 3 144,1 0-1,0 1 0,1-1 1,0 1-1,-1 16 0,2-21-88,1 1-1,1-1 1,0 0 0,0 0-1,1 1 1,0-1-1,0 0 1,0 0 0,1 0-1,1 0 1,-1 0-1,2 0 1,-1-1-1,1 1 1,0-1 0,0 0-1,0 0 1,1-1-1,1 1 1,-1-1 0,1 0-1,0 0 1,0-1-1,10 7 1,4 1-44,1 0 0,0-2-1,1 0 1,0-2 0,1 0 0,0-2 0,0 0 0,37 5 0,-31-8-2157,47 0 0,-51-4-2729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09:57:06.155"/>
    </inkml:context>
    <inkml:brush xml:id="br0">
      <inkml:brushProperty name="width" value="0.05" units="cm"/>
      <inkml:brushProperty name="height" value="0.05" units="cm"/>
      <inkml:brushProperty name="color" value="#008C3A"/>
    </inkml:brush>
  </inkml:definitions>
  <inkml:trace contextRef="#ctx0" brushRef="#br0">0 148 11797,'0'0'4747,"20"0"-3755,-5 0-797,60-2 281,-67 1-332,0 0 0,0-1 0,0 1 0,0-1 0,-1-1 0,1 0 0,-1 0-1,12-7 1,-17 9-91,-1-1-1,1 1 1,-1-1-1,0 0 1,0 0-1,0 1 1,0-1-1,0 0 1,0 0-1,0 0 1,-1 0-1,1 0 1,-1 0-1,0 0 1,1 0-1,-1-1 1,0 1-1,0 0 1,0 0-1,0 0 1,-1 0-1,1 0 1,-2-4-1,2 2-54,-1 1 0,0-1 0,0 1 1,0-1-1,-1 1 0,1 0 0,-1 0 0,0 0 0,0-1 0,0 2 0,0-1 0,-4-4 1,2 4-10,0 0 1,0 1 0,0-1 0,0 1 0,-1 0 0,0 0 0,1 1 0,-1-1 0,0 1-1,1 0 1,-1 0 0,0 1 0,0 0 0,0-1 0,0 2 0,0-1 0,0 0 0,0 1 0,1 0-1,-8 2 1,8-1 15,1 0 0,-1-1 0,1 2-1,0-1 1,-1 0 0,1 1 0,0-1-1,0 1 1,1 0 0,-1 0 0,0 0-1,1 0 1,0 1 0,0-1 0,0 1-1,0-1 1,1 1 0,-1-1 0,1 1-1,0 0 1,0 0 0,0 0 0,0 0-1,1 8 1,-1-8 2,1 1-1,0 0 1,0 0 0,0 0-1,0 0 1,1 0 0,0 0-1,0 0 1,1 0 0,-1-1-1,1 1 1,0 0-1,0-1 1,5 7 0,-2-5 8,0-1-1,0 1 1,1-1 0,0-1 0,0 1 0,0-1 0,0 0 0,1 0-1,8 3 1,5 1 36,0-1 0,35 8 1,-39-11-285,0-1 0,-1 2 1,0 0-1,0 1 0,0 1 1,19 11-1,-32-17-141,-1 0 0,1 0 0,-1 1 0,0-1 0,0 0 0,1 0 0,-1 1 0,0-1 0,0 0 0,0 1-1,0-1 1,-1 1 0,1-1 0,0 3 0,0 2-4996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0.651"/>
    </inkml:context>
    <inkml:brush xml:id="br0">
      <inkml:brushProperty name="width" value="0.05" units="cm"/>
      <inkml:brushProperty name="height" value="0.05" units="cm"/>
      <inkml:brushProperty name="color" value="#004F8B"/>
    </inkml:brush>
  </inkml:definitions>
  <inkml:trace contextRef="#ctx0" brushRef="#br0">0 36 1153,'0'0'6496,"0"-6"-5621,0-18-112,0 18 2014,0 10-2361,1 42 95,2 0-1,2-1 0,1 1 1,3-1-1,2-1 0,21 56 1,-30-94 412,2-1-4070,-3-16-3527,-4-16 3745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1.041"/>
    </inkml:context>
    <inkml:brush xml:id="br0">
      <inkml:brushProperty name="width" value="0.05" units="cm"/>
      <inkml:brushProperty name="height" value="0.05" units="cm"/>
      <inkml:brushProperty name="color" value="#004F8B"/>
    </inkml:brush>
  </inkml:definitions>
  <inkml:trace contextRef="#ctx0" brushRef="#br0">1 20 7443,'0'0'3202,"18"-4"-3010,8-2 15,0 2 0,1 1 1,-1 1-1,1 1 0,0 1 0,-1 2 0,1 0 1,51 13-1,-59-9-9,-1 1-1,1 1 1,-2 0 0,1 1 0,-1 1 0,0 1-1,-1 0 1,25 24 0,-34-28-153,0 0 1,0 1-1,-1 0 1,-1 0-1,1 0 1,-1 1-1,-1 0 1,1 0-1,-2 0 1,1 1-1,-1-1 0,-1 1 1,1 0-1,-2 0 1,1 0-1,-1 0 1,-1 0-1,-1 19 1,-1-21-30,0-1 1,0 1 0,-1-1 0,1 1 0,-2-1 0,1 0-1,-1 0 1,0 0 0,-1 0 0,1-1 0,-1 0-1,-1 0 1,1 0 0,-1-1 0,0 1 0,0-1-1,0-1 1,-1 1 0,0-1 0,0-1 0,-12 6-1,2-1 6,-1-1-1,0-1 1,-1 0-1,0-1 1,0-1-1,0-1 1,-36 1-1,41-3-39,7-1 2,-1 0 0,0 0 0,0-1 0,1 0 0,-10-2 0,15 3-9,0-1 0,0 0 0,1 1 0,-1-1 0,0 0 0,1 0 0,-1 0 0,1 0 0,-1 0-1,1 0 1,0-1 0,-1 1 0,1 0 0,0-1 0,0 1 0,0-1 0,0 1 0,0-1 0,0 0 0,0 1 0,1-1-1,-1 0 1,0 0 0,1 1 0,0-1 0,-1 0 0,1-2 0,-1 1-264,1-1 0,0 1 1,-1 0-1,1-1 0,0 1 0,1 0 0,-1-1 1,1 1-1,-1 0 0,1 0 0,0-1 0,0 1 1,0 0-1,1 0 0,-1 0 0,1 0 0,0 0 1,-1 1-1,4-4 0,15-11-4844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1.448"/>
    </inkml:context>
    <inkml:brush xml:id="br0">
      <inkml:brushProperty name="width" value="0.05" units="cm"/>
      <inkml:brushProperty name="height" value="0.05" units="cm"/>
      <inkml:brushProperty name="color" value="#004F8B"/>
    </inkml:brush>
  </inkml:definitions>
  <inkml:trace contextRef="#ctx0" brushRef="#br0">0 267 10405,'0'0'755,"26"3"125,195 28 1471,-118-28-1556,-102-3-769,0-1 0,0 1 0,0-1 0,0 1-1,0-1 1,0 1 0,0-1 0,0 0 0,0 1 0,0-1 0,0 0 0,-1 0 0,1 0 0,0 0 0,0 0 0,-1 1 0,1-1 0,-1 0 0,1-1 0,-1 1 0,1 0 0,-1 0 0,0 0 0,1 0 0,-1 0 0,0 0 0,0 0 0,0-1 0,0 1 0,0 0 0,0-1 0,0-49 403,0 37-451,-1 3-31,0 0 0,-1 0 0,0 0 0,-1 1 1,0-1-1,-1 1 0,0-1 0,0 1 1,-1 0-1,0 1 0,-1-1 0,-12-14 1,14 19 1,0 0 1,0 0 0,0 1 0,0 0 0,-1 0 0,1 0-1,-1 0 1,0 1 0,0 0 0,0 0 0,-1 0 0,1 1-1,-1-1 1,0 1 0,1 1 0,-1-1 0,0 1 0,0 0-1,0 0 1,0 1 0,0 0 0,0 0 0,0 0 0,0 1-1,-6 1 1,7 0 94,0 0-1,1 0 1,-1 1-1,1-1 1,0 1-1,0 0 1,0 1-1,0-1 0,0 1 1,0-1-1,1 1 1,0 0-1,0 1 1,0-1-1,0 0 1,1 1-1,0-1 1,0 1-1,0 0 1,0 0-1,1 0 1,0 0-1,-1 9 0,1-10-100,0 0 0,0 0 0,1 0 0,0-1-1,0 1 1,0 0 0,0 0 0,1 0-1,0-1 1,-1 1 0,1 0 0,0 0-1,1-1 1,-1 1 0,1-1 0,0 1-1,-1-1 1,2 0 0,-1 0 0,0 0-1,0 0 1,1 0 0,0 0 0,0-1-1,-1 1 1,2-1 0,-1 1 0,0-1 0,0 0-1,1-1 1,-1 1 0,4 1 0,35 3-4191,8-5-4612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1.835"/>
    </inkml:context>
    <inkml:brush xml:id="br0">
      <inkml:brushProperty name="width" value="0.05" units="cm"/>
      <inkml:brushProperty name="height" value="0.05" units="cm"/>
      <inkml:brushProperty name="color" value="#004F8B"/>
    </inkml:brush>
  </inkml:definitions>
  <inkml:trace contextRef="#ctx0" brushRef="#br0">296 51 10789,'0'0'915,"-22"-9"-499,-69-24-410,85 31-91,0 0 1,-1 1 0,1 0 0,-1 0-1,1 0 1,-1 1 0,1 0 0,-1 0 0,1 0-1,-1 1 1,1 0 0,-1 1 0,1-1-1,-1 1 1,1 1 0,0-1 0,0 1 0,0 0-1,1 0 1,-1 1 0,-6 4 0,9-5 63,-1 0 0,1 1 0,0-1 0,0 0 0,0 1 0,1 0 0,-1 0 0,1-1 0,0 1 0,0 1 0,0-1 0,1 0 0,-1 0 0,1 1 0,0-1 0,0 1 0,1-1 0,-1 1-1,1-1 1,0 1 0,0-1 0,1 1 0,-1-1 0,1 1 0,0-1 0,0 1 0,3 5 0,-1-4 90,1 0 0,0 0 0,0-1 0,0 0 0,1 1 0,-1-2 0,1 1 0,1 0 0,-1-1 0,1 0 0,9 6 0,76 36 986,-72-38-753,24 11 338,-28-14-398,-1 0 0,-1 1-1,1 1 1,-1 1 0,0 0-1,14 11 1,-27-18-244,1-1 0,-1 1-1,1-1 1,-1 1 0,1 0 0,-1-1 0,1 1-1,-1-1 1,1 1 0,-1 0 0,0-1-1,0 1 1,1 0 0,-1 0 0,0-1-1,0 1 1,0 0 0,0 0 0,0-1 0,0 1-1,0 0 1,0 0 0,0-1 0,0 1-1,0 0 1,0 0 0,-1-1 0,1 1-1,0 0 1,-1-1 0,1 1 0,0 0-1,-1-1 1,1 1 0,-1 0 0,1-1 0,-1 1-1,1-1 1,-1 1 0,1-1 0,-1 1-1,1-1 1,-1 1 0,0-1 0,1 0-1,-2 1 1,-35 15-201,34-15 204,-26 8 95,0-1 0,0-2-1,-1-2 1,0 0-1,-52-1 1,82-3-105,-1 0-1,1 0 1,0 0-1,-1 0 1,1 0 0,0 0-1,-1 0 1,1 0 0,-1 0-1,1 0 1,0 0 0,-1-1-1,1 1 1,0 0-1,-1 0 1,1 0 0,0 0-1,0-1 1,-1 1 0,1 0-1,0 0 1,0-1-1,-1 1 1,1 0 0,0 0-1,0-1 1,-1 1 0,1 0-1,0-1 1,0 1 0,0 0-1,0-1 1,0 1-1,0 0 1,-1-1 0,1 1-1,0-1 1,0 1 0,0 0-1,0-1 1,0 1-1,0 0 1,0-1 0,1 1-1,-1 0 1,0-1 0,0 1-1,0 0 1,0-1 0,1 0-1,10-18-1420,21-5-2099,8 2-2733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2.292"/>
    </inkml:context>
    <inkml:brush xml:id="br0">
      <inkml:brushProperty name="width" value="0.05" units="cm"/>
      <inkml:brushProperty name="height" value="0.05" units="cm"/>
      <inkml:brushProperty name="color" value="#004F8B"/>
    </inkml:brush>
  </inkml:definitions>
  <inkml:trace contextRef="#ctx0" brushRef="#br0">290 63 5539,'0'0'8163,"-20"-7"-7512,12 4-625,-8-4-20,0 1 0,0 1-1,-1 1 1,0 0 0,1 1-1,-1 1 1,-1 0 0,-24 2 0,38 1-2,0 0 1,-1 0-1,1 0 1,0 1 0,-1 0-1,1-1 1,0 2-1,0-1 1,1 0 0,-1 1-1,0 0 1,1 0 0,-1 0-1,1 0 1,0 0-1,0 1 1,1-1 0,-1 1-1,1 0 1,-4 6-1,5-7 14,-1 0 0,1-1-1,0 1 1,0 0 0,1 0-1,-1 0 1,0 0 0,1 0-1,0 0 1,0 0 0,0 0-1,0 0 1,0 0 0,1 0-1,-1 0 1,1 0-1,0 0 1,0 0 0,0 0-1,0 0 1,0-1 0,1 1-1,-1 0 1,1-1 0,0 1-1,0-1 1,0 0 0,0 1-1,0-1 1,0 0 0,3 2-1,3 1-8,0 0 0,1 0 0,-1-1-1,1 0 1,-1 0 0,1-1 0,1 0 0,16 3 0,0-3-121,53 0 0,-74-3 71,0 0-1,0 0 0,0-1 1,1 0-1,-1 0 0,0 0 1,0-1-1,0 1 0,0-1 1,-1-1-1,1 1 0,0-1 1,-1 1-1,0-1 0,0 0 1,1-1-1,-2 1 0,1-1 1,0 0-1,-1 0 0,0 0 1,0 0-1,0 0 0,0-1 1,3-6-1,-1-2-148,0-1-1,-1 0 1,0 0 0,-1 0-1,-1 0 1,0-1 0,-1 1 0,-1-16-1,-7 37 2776,-1 10-2099,7-14-493,1 1 0,-1-1 0,1 0 0,0 0-1,0 1 1,1-1 0,-1 0 0,1 0 0,-1 1 0,1-1 0,0 0 0,0 0 0,0 0 0,1 0-1,-1 0 1,1-1 0,0 1 0,0 0 0,0-1 0,0 1 0,0-1 0,5 5 0,-1-4-566,0 1 1,0-1 0,0 0-1,0 0 1,1-1 0,-1 0-1,1 0 1,0 0 0,0-1-1,9 1 1,26 1-5599</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2.835"/>
    </inkml:context>
    <inkml:brush xml:id="br0">
      <inkml:brushProperty name="width" value="0.05" units="cm"/>
      <inkml:brushProperty name="height" value="0.05" units="cm"/>
      <inkml:brushProperty name="color" value="#004F8B"/>
    </inkml:brush>
  </inkml:definitions>
  <inkml:trace contextRef="#ctx0" brushRef="#br0">195 126 7123,'0'0'5824,"-10"-17"-5058,-33-47-483,41 61-273,0 2 1,0-1 0,0 0-1,0 0 1,0 1-1,0-1 1,-1 1 0,1-1-1,0 1 1,-1 0-1,1 0 1,-1 0 0,0 1-1,1-1 1,-1 1-1,0-1 1,1 1 0,-1 0-1,0 0 1,1 0 0,-1 0-1,0 0 1,1 1-1,-6 1 1,4-1-34,0 0-1,0 0 1,0 1 0,1 0 0,-1 0-1,0 0 1,1 0 0,-1 0-1,1 1 1,0 0 0,0 0 0,-4 3-1,4-1 9,0 0-1,0 0 0,0 1 0,0-1 1,1 1-1,0 0 0,0 0 1,1-1-1,0 1 0,0 0 0,0 0 1,0 0-1,1 1 0,0-1 0,0 0 1,1 0-1,0 0 0,0 0 1,0 0-1,1 0 0,2 5 0,2 4 165,0-1 0,2 0 0,-1 0 0,2-1 0,-1 0 0,21 22 0,0-4 401,27 33 404,-52-59-933,-1 0 0,0 0-1,0 0 1,-1 0 0,0 1-1,0-1 1,0 1 0,0 0-1,-1-1 1,0 1 0,1 12 0,-3-18-35,1 1 1,-1-1 0,0 0-1,1 1 1,-1-1 0,0 1 0,1-1-1,-1 0 1,0 0 0,1 1 0,-1-1-1,0 0 1,0 0 0,0 0 0,1 0-1,-1 0 1,0 0 0,0 0 0,1 0-1,-1 0 1,0 0 0,0 0 0,0 0-1,1-1 1,-1 1 0,-1-1 0,-22-6 56,22 6-28,1-1 0,-1 0 0,1 0 0,-1 1 0,1-1 0,0 0 0,0 0 0,0 0 0,0-1 0,0 1 0,0 0 0,1 0 0,-1 0 0,1-1 0,-1 1 0,1 0 0,0 0 0,0-1 0,0 1 0,0 0 1,0-1-1,1 1 0,-1 0 0,1 0 0,1-5 0,-1 3-1,1-1 1,0 1 0,-1-1 0,2 1 0,-1 0-1,0 0 1,1 0 0,0 0 0,0 1-1,0-1 1,7-5 0,19-9-5,1 1 0,1 1-1,0 2 1,1 1 0,58-14 0,-47 14-15,-1-1 1,65-32-1,-102 44 61,0-1-1,-1 1 1,0-1-1,1 0 1,-1 0-1,-1 0 1,1-1 0,0 1-1,-1-1 1,1 0-1,-1 0 1,0 0-1,-1 0 1,1 0-1,-1-1 1,1 0-1,-1 1 1,-1-1-1,1 0 1,-1 0-1,0 0 1,0 0-1,0 0 1,-1 0-1,1 0 1,-1 0 0,0 0-1,-1 0 1,1 0-1,-1 0 1,-3-8-1,2 10-57,0 0-1,0 0 1,-1 0 0,1 0 0,-1 1-1,0-1 1,0 1 0,0 0-1,0 0 1,0 0 0,0 0-1,0 0 1,-1 1 0,1-1-1,-1 1 1,1 0 0,-1 0-1,0 0 1,1 1 0,-1-1-1,0 1 1,-4 0 0,-2-1-4,0 1 0,0 0 1,-1 1-1,1 0 0,0 0 1,0 1-1,-11 4 0,12-2 118,1 0 1,0 1-1,0 0 0,1 0 0,-1 1 0,1 0 0,1 1 0,-1-1 0,1 1 0,0 1 0,1-1 0,-1 1 0,2 0 0,-1 0 0,1 0 0,0 1 0,1-1 0,0 1 0,0 0 0,1 0 0,0 0 1,0 0-1,0 17 0,2-22-23,0-1 1,1 0 0,-1 1-1,1-1 1,-1 0 0,1 0 0,0 0-1,1 1 1,-1-1 0,0 0-1,1 0 1,-1-1 0,1 1 0,0 0-1,0 0 1,0-1 0,5 5-1,-1-3-29,-1 0 0,1 0 0,0 0 0,0-1-1,0 0 1,0-1 0,0 1 0,10 2-1,9 0-75,0-1-1,1 0 1,39-1-1,-42-3-78,2 1-860,0 0-1,0-3 1,28-3-1,5-16-3928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3.715"/>
    </inkml:context>
    <inkml:brush xml:id="br0">
      <inkml:brushProperty name="width" value="0.05" units="cm"/>
      <inkml:brushProperty name="height" value="0.05" units="cm"/>
      <inkml:brushProperty name="color" value="#004F8B"/>
    </inkml:brush>
  </inkml:definitions>
  <inkml:trace contextRef="#ctx0" brushRef="#br0">327 0 6627,'0'0'5856,"0"9"-5731,31 335 3584,-27-284-3501,-4-59-149,-16-2-159,1-1 0,-1 0 0,0-1 0,-29-9 0,28 6-212,-1 1 0,-35-4 0,43 8 313,-1 0-1,0 1 1,0 0-1,0 1 0,0 0 1,1 0-1,-1 2 1,-12 3-1,19-5 52,1 1-1,-1 0 1,1 0-1,0 0 1,-1 0-1,1 0 1,0 1-1,1-1 1,-1 1-1,0 0 1,1 0 0,0 0-1,-1 0 1,1 0-1,0 1 1,1-1-1,-1 1 1,1-1-1,-1 1 1,1 0-1,0-1 1,0 1-1,1 0 1,-1 0 0,1-1-1,0 6 1,-1-4-13,1 0 0,0 0 0,1 1 0,-1-1 0,1 0 0,0 0 0,1 0 0,-1 0 1,1 0-1,0 0 0,0 0 0,0 0 0,1-1 0,0 1 0,4 5 0,-1-4-14,0 0-1,0 0 1,0-1-1,1 1 1,0-1-1,0-1 1,0 1 0,15 5-1,1-1-240,0-2 0,1 0-1,0-2 1,0 0 0,42 2 0,-35-5-1226,-1-1 1,0-1 0,43-6-1,-4-17-4323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4.084"/>
    </inkml:context>
    <inkml:brush xml:id="br0">
      <inkml:brushProperty name="width" value="0.05" units="cm"/>
      <inkml:brushProperty name="height" value="0.05" units="cm"/>
      <inkml:brushProperty name="color" value="#004F8B"/>
    </inkml:brush>
  </inkml:definitions>
  <inkml:trace contextRef="#ctx0" brushRef="#br0">1 1 11989,'0'0'0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4.416"/>
    </inkml:context>
    <inkml:brush xml:id="br0">
      <inkml:brushProperty name="width" value="0.05" units="cm"/>
      <inkml:brushProperty name="height" value="0.05" units="cm"/>
      <inkml:brushProperty name="color" value="#004F8B"/>
    </inkml:brush>
  </inkml:definitions>
  <inkml:trace contextRef="#ctx0" brushRef="#br0">0 404 4290,'0'0'8393,"7"-21"-7592,65-156-811,-59 148 27,2 0-1,1 1 0,1 1 0,39-46 1,-56 71 10,1 1 0,0 0 0,0-1 0,0 1 1,1 0-1,-1 0 0,0 0 0,0 0 1,1 0-1,-1 0 0,0 0 0,1 0 1,-1 0-1,1 0 0,0 1 0,-1-1 1,1 1-1,-1-1 0,1 1 0,0 0 0,-1 0 1,1-1-1,0 1 0,-1 0 0,1 1 1,0-1-1,-1 0 0,1 0 0,0 1 1,-1-1-1,1 1 0,-1-1 0,1 1 1,-1 0-1,1-1 0,-1 1 0,1 0 0,-1 0 1,0 0-1,1 0 0,-1 0 0,2 2 1,3 6 101,0 0 1,-1 0-1,1 0 1,-2 1 0,7 16-1,-4-7 142,17 36 483,-5-8-174,2-2-1,2 0 0,41 59 0,-62-97-1922,-6-7-1146,-11-9-511,-21-14-1090</inkml:trace>
  <inkml:trace contextRef="#ctx0" brushRef="#br0" timeOffset="1">21 184 10485,'0'0'4018,"132"36"-3858,-63-36-160,5 0-448,1 0-433,-7-13-1184,-8-6-256,-10-3-608,-19-4-2770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1.130"/>
    </inkml:context>
    <inkml:brush xml:id="br0">
      <inkml:brushProperty name="width" value="0.05" units="cm"/>
      <inkml:brushProperty name="height" value="0.05" units="cm"/>
      <inkml:brushProperty name="color" value="#F6630D"/>
    </inkml:brush>
  </inkml:definitions>
  <inkml:trace contextRef="#ctx0" brushRef="#br0">0 1 8420,'0'0'2353,"87"123"-704,-33-80-993,19-4-544,7-6-112,3-5-1265,-10-11-2736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4.771"/>
    </inkml:context>
    <inkml:brush xml:id="br0">
      <inkml:brushProperty name="width" value="0.05" units="cm"/>
      <inkml:brushProperty name="height" value="0.05" units="cm"/>
      <inkml:brushProperty name="color" value="#004F8B"/>
    </inkml:brush>
  </inkml:definitions>
  <inkml:trace contextRef="#ctx0" brushRef="#br0">1 1 6243,'0'0'8724,"0"134"-7027,0-84-529,0-3-399,10-6-609,0-6-32,3-7-128,-3-11-513,-4-6-559,-12-20-6836,-25-24-1328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5.134"/>
    </inkml:context>
    <inkml:brush xml:id="br0">
      <inkml:brushProperty name="width" value="0.05" units="cm"/>
      <inkml:brushProperty name="height" value="0.05" units="cm"/>
      <inkml:brushProperty name="color" value="#004F8B"/>
    </inkml:brush>
  </inkml:definitions>
  <inkml:trace contextRef="#ctx0" brushRef="#br0">0 130 10661,'0'0'616,"25"4"6,72 9-218,266 47-325,-355-58-70,-1-1 1,0 2-1,0-1 1,0 1-1,0 1 1,0-1-1,-1 1 1,1 0-1,-1 0 1,9 9-1,-11-8 118,0-1 0,-1 1 0,0 0 0,0 0 0,0 0 0,-1 0 0,0 1 0,0-1 0,0 1 0,-1-1 0,1 1 0,-1 0 0,-1-1 0,1 9 0,4 160 3936,-6-321-5329,2-163-2484,-1 308 3786,0 0-1,0 0 0,1-1 1,-1 1-1,0 0 1,1 0-1,-1 0 0,1 0 1,0 0-1,0 0 1,-1 0-1,1 0 0,1 0 1,-1 0-1,0 1 0,0-1 1,1 0-1,-1 1 1,1-1-1,-1 1 0,4-3 1,-2 2 41,1 1 0,-1 0 0,0 0 0,0 0 0,1 0 0,-1 0 0,1 1 0,-1-1 0,1 1 0,-1 0 0,1 0 0,4 1 0,3 0 113,0 1 0,0 1 0,0 0 0,0 1 0,-1 0 0,1 0 0,13 9 0,-7-3-7,-2 1 0,1 0 1,-2 1-1,18 18 0,-29-26-174,1 0 0,-1-1 0,1 1 1,-1 1-1,-1-1 0,1 0 1,-1 1-1,1-1 0,-1 1 0,0 0 1,-1 0-1,1 0 0,-1 0 0,0 0 1,0 0-1,-1 0 0,0 0 0,0 0 1,0 0-1,-1 10 0,-1-12-14,1 0 0,-1 0-1,0-1 1,0 1 0,0-1 0,0 1-1,0-1 1,0 0 0,0 0 0,-1 0-1,1 0 1,-1 0 0,0 0 0,0-1-1,1 1 1,-1-1 0,0 0 0,0 0-1,0 0 1,0 0 0,-4 0 0,-70 11-696,44-9-341,0-2 0,-37-3 0,58 0 68,0 1 1,0-2-1,0 0 1,0 0-1,-14-7 1,-8-6-4899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7.425"/>
    </inkml:context>
    <inkml:brush xml:id="br0">
      <inkml:brushProperty name="width" value="0.05" units="cm"/>
      <inkml:brushProperty name="height" value="0.05" units="cm"/>
      <inkml:brushProperty name="color" value="#004F8B"/>
    </inkml:brush>
  </inkml:definitions>
  <inkml:trace contextRef="#ctx0" brushRef="#br0">353 0 1809,'0'0'4541,"0"21"-3722,5 48 531,23 114 0,-1-53 1059,-51-131-1870,0-3-517,0-1 0,-26-9 1,29 8-24,-1 0 0,0 1 0,-24-2 1,34 6 51,0 1 0,1 0 0,-1 0 0,0 2 0,1-1 0,0 1 0,-22 7 0,29-8-27,0 1 1,0 0 0,1 0-1,-1 1 1,0-1 0,1 1-1,0-1 1,-1 1 0,1 0-1,0 0 1,0 1 0,1-1-1,-1 1 1,1-1 0,0 1-1,0 0 1,0 0-1,0 0 1,1 0 0,-1 0-1,1 0 1,0 0 0,0 0-1,0 5 1,0-4 9,1-1 1,0 1-1,-1-1 0,2 1 0,-1-1 1,0 1-1,1-1 0,0 0 1,0 1-1,0-1 0,0 0 0,1 1 1,0-1-1,0 0 0,0 0 1,0-1-1,1 1 0,-1 0 0,1-1 1,5 6-1,-1-3-24,1 0 0,1 0-1,-1-1 1,1 0 0,0-1 0,0 1 0,0-2 0,13 4-1,-3-1-24,0-1-1,0-1 0,1 0 0,0-2 0,-1 0 1,1-1-1,0-1 0,0-1 0,33-6 0,-45 6-129,-1-1 0,0 0 0,0 0 0,0-1 0,0 0 0,0 0 1,-1 0-1,1-1 0,-1 0 0,0 0 0,0-1 0,0 0 0,-1 0 0,0 0 0,0-1 0,0 1 0,0-1 0,-1 0 0,0-1 0,0 1 0,-1-1 0,0 1 0,0-1 0,-1 0 0,1 0 0,-1-1 0,-1 1 0,2-11 0,0-98-2612,-3 83 2652,0 32 172,0 1 0,0-1 0,0 0-1,1 0 1,-1 0 0,0 1 0,0-1 0,1 0 0,-1 0 0,1 1 0,-1-1 0,0 0 0,1 1 0,0-1 0,-1 1-1,1-1 1,-1 0 0,1 1 0,0-1 0,-1 1 0,1 0 0,0-1 0,-1 1 0,1-1 0,0 1 0,0 0-1,-1 0 1,1-1 0,0 1 0,0 0 0,0 0 0,-1 0 0,1 0 0,0 0 0,0 0 0,1 0 0,34 6 1339,-6 8-734,-1 1 0,0 1 0,-1 2 1,-1 1-1,-1 1 0,44 43 1,-62-55-624,1 1 1,-1 0-1,-1 1 1,10 14-1,-16-22-56,1 1 0,-1 0 0,0-1 0,0 1-1,0 0 1,0 0 0,0 0 0,-1 0 0,1 0 0,-1 5-1,0-6-8,0-1 0,-1 1 1,1-1-1,0 0 0,-1 1 0,1-1 0,-1 1 0,0-1 0,1 0 0,-1 0 0,0 1 0,0-1 0,0 0 0,0 0 1,0 0-1,0 0 0,0 0 0,0 0 0,0 0 0,0 0 0,-1-1 0,1 1 0,-2 1 0,-7 2-126,0 0 0,0-1 0,-1 0 0,1-1 0,-1 0 0,0 0 0,1-1 0,-1-1 0,0 0 0,-19-2 0,25 2-151,-1-1 0,1 0 0,-1 0 0,1 0 0,-1-1 0,1 1 0,0-1 0,0-1 0,0 1 1,0-1-1,0 0 0,1 0 0,-1 0 0,1-1 0,0 1 0,0-1 0,0 0 0,0 0 0,1-1 0,0 1 0,-1-1 0,-3-7 0,-3-29-4757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8.033"/>
    </inkml:context>
    <inkml:brush xml:id="br0">
      <inkml:brushProperty name="width" value="0.05" units="cm"/>
      <inkml:brushProperty name="height" value="0.05" units="cm"/>
      <inkml:brushProperty name="color" value="#004F8B"/>
    </inkml:brush>
  </inkml:definitions>
  <inkml:trace contextRef="#ctx0" brushRef="#br0">1 588 6883,'22'-10'6112,"-2"2"-5385,19-8-213,0-1 1,-1-2-1,42-28 0,-67 38-532,-1-1 0,0 0-1,-1-1 1,0 0 0,16-21-1,-22 25 5,0-1 0,0 1 0,-1-1-1,-1 0 1,1 0 0,-1 0-1,-1 0 1,1-1 0,-1 1-1,-1-1 1,1-12 0,-1 1 4,-1 0 0,-1 0 0,0 0 0,-2 0 0,-8-30 0,9 42 17,0 0 0,-1 1 0,0-1 0,-1 1 0,0 0 0,0 0 1,0 0-1,-1 0 0,0 1 0,0-1 0,-1 2 0,1-1 1,-1 0-1,-1 1 0,1 0 0,-13-6 0,16 9-1,0 0 0,0 1-1,0 0 1,-1-1 0,1 1 0,-1 1-1,1-1 1,-1 0 0,1 1 0,-1 0-1,1 0 1,-1 0 0,0 0 0,1 0-1,-1 1 1,1 0 0,-1 0-1,1 0 1,0 0 0,-1 0 0,1 1-1,0-1 1,0 1 0,0 0 0,0 0-1,0 0 1,0 0 0,0 0 0,1 1-1,-1-1 1,1 1 0,0 0 0,0 0-1,-3 3 1,-2 6 23,0 0 0,0 1 0,1-1 0,1 1 0,0 0 0,0 0-1,-3 22 1,5-19 56,0 1 0,1 0 0,1 0 1,1 0-1,0 0 0,1 0 0,4 23 0,-2-30-39,-1-1 1,1 0-1,1 0 1,-1 0 0,2 0-1,-1-1 1,1 0-1,0 0 1,1 0 0,0 0-1,0-1 1,1 0-1,0 0 1,12 9 0,-2-5-57,1-1 0,0 0 1,0-2-1,1 0 0,0 0 1,0-2-1,1-1 0,0 0 1,0-1-1,0-2 0,1 0 1,-1-1-1,0 0 0,1-2 1,31-5-1,-45 5-44,-1-1 0,1 0 0,-1 0 0,1 0 0,-1-1 0,0 0 1,0 0-1,0-1 0,0 0 0,-1 0 0,1 0 0,-1 0 0,0-1 0,-1 0 0,1 0 0,-1 0 0,0-1 1,0 1-1,5-11 0,-5 7-73,0 0 1,0 0 0,-1 0-1,-1-1 1,0 1 0,0-1-1,-1 1 1,0-1 0,0 0 0,-1 0-1,0 1 1,-1-1 0,-2-11-1,1 15 88,1 1-1,-1 0 1,0 0-1,0 0 1,-1 1-1,0-1 1,1 1-1,-2-1 1,1 1-1,0 0 1,-1 0-1,0 0 1,0 0-1,0 1 1,0 0-1,-7-4 1,5 3 100,-1 0 1,0 0-1,0 1 1,0 0-1,0 1 1,-1 0 0,1 0-1,-1 0 1,0 1-1,-12-1 1,17 3-12,0-1 0,1 1 0,-1 0 0,0-1 1,1 1-1,-1 1 0,0-1 0,1 0 0,0 1 1,-1-1-1,1 1 0,0-1 0,0 1 0,-1 0 1,1 0-1,1 0 0,-1 1 0,0-1 0,1 0 1,-1 1-1,1-1 0,-1 1 0,1-1 1,0 1-1,0-1 0,0 1 0,0 5 0,-3 5 217,1 0 0,1 1 0,0-1 0,0 19-1,2-26-213,0 0 0,0 0 0,1 0 0,0-1-1,0 1 1,0 0 0,1-1 0,0 1-1,0-1 1,0 1 0,1-1 0,-1 0-1,1 0 1,1 0 0,6 9 0,-3-8 3,0 0 1,0 0-1,0 0 1,1-1-1,0 0 1,0 0-1,0-1 1,1 0-1,11 4 1,-1-2-490,1-1-1,1-1 1,31 4-1,-23-6-2592,46-3 0,-35-3-4222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8.785"/>
    </inkml:context>
    <inkml:brush xml:id="br0">
      <inkml:brushProperty name="width" value="0.05" units="cm"/>
      <inkml:brushProperty name="height" value="0.05" units="cm"/>
      <inkml:brushProperty name="color" value="#004F8B"/>
    </inkml:brush>
  </inkml:definitions>
  <inkml:trace contextRef="#ctx0" brushRef="#br0">6 128 10165,'0'0'3380,"12"15"-2510,36 49-606,-48-63-254,0-1 1,0 0 0,0 1 0,0-1 0,1 0-1,-1 1 1,0-1 0,0 0 0,1 1-1,-1-1 1,0 0 0,0 0 0,1 1 0,-1-1-1,0 0 1,1 0 0,-1 1 0,0-1-1,1 0 1,-1 0 0,0 0 0,1 0 0,-1 1-1,0-1 1,1 0 0,-1 0 0,1 0-1,-1 0 1,0 0 0,1 0 0,-1 0 0,1 0-1,-1 0 1,1 0 0,3-14-184,-6-20-701,-2 17 579,-1-1 0,-1 1-1,0 0 1,-2 1 0,1-1 0,-2 1-1,0 1 1,-13-16 0,21 38 3412,-1 31-2745,3-29-333,1 0 0,0 0 0,0 0 0,1 0 0,0-1 0,1 1 0,0-1 0,0 0 0,1 0 0,0 0 0,0-1 0,1 1 0,0-1 0,0-1 0,0 1 0,1-1 0,14 10 0,-10-8-72,-1 0 0,1 0 0,0-2 0,1 1 0,0-2 0,0 1 0,0-2 0,0 1 0,1-2 0,0 0 0,0 0 0,16 0 0,-26-2-29,0-1 1,1 0 0,-1 0 0,1 0 0,-1 0 0,1-1 0,-1 0-1,1 1 1,-1-1 0,0 0 0,1-1 0,-1 1 0,0 0 0,0-1-1,0 0 1,0 0 0,0 0 0,0 0 0,-1 0 0,1-1 0,-1 1-1,0-1 1,1 1 0,-1-1 0,0 0 0,0 0 0,-1 0 0,1 0-1,-1 0 1,1-1 0,-1 1 0,0 0 0,0-1 0,-1 1 0,1 0-1,0-7 1,2-17-621,0-45 0,-2 66 769,-2 0 0,1 0 1,0-1-1,-1 1 1,-1 0-1,1 0 0,-1 0 1,0 0-1,0 0 0,0 0 1,-1 0-1,0 1 0,-5-8 1,5 18 3067,2 28-3074,2-25-56,1 0-1,0 0 1,0 0 0,1 0-1,0 0 1,0-1 0,1 1-1,0-1 1,1 0 0,-1 0-1,1 0 1,1 0-1,-1-1 1,1 0 0,0 0-1,0-1 1,1 0 0,0 0-1,7 5 1,2 0-66,0-1-1,0 0 1,0-1 0,1-1 0,0-1-1,0 0 1,34 6 0,-47-11 9,-1 0 0,1-1 0,0 1 0,0-1 1,0 0-1,0 0 0,0 0 0,0-1 0,0 1 1,-1-1-1,1 0 0,0 0 0,0 0 0,-1-1 1,1 1-1,-1-1 0,1 0 0,-1 0 0,0 0 1,5-4-1,-4 1-79,-1 0 1,0 0 0,0 0 0,0 0-1,-1-1 1,0 1 0,0-1 0,0 1-1,0-1 1,-1 0 0,0 0 0,-1 1-1,1-7 1,0-64-1334,-2 40 5244,1 64-3056,0-22-735,1-1-1,-1 1 1,1-1-1,0 1 1,1-1-1,-1 0 1,1 0-1,0 1 1,0-1-1,1 0 1,0-1-1,-1 1 1,1 0-1,1-1 1,-1 1-1,1-1 1,0 0-1,0 0 1,0-1-1,6 5 1,-1-3-629,-1 0 0,0 0 0,1-1 0,0 0 0,0 0 0,0-1 0,1-1 1,-1 1-1,1-2 0,17 2 0,7-2-5399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9.301"/>
    </inkml:context>
    <inkml:brush xml:id="br0">
      <inkml:brushProperty name="width" value="0.05" units="cm"/>
      <inkml:brushProperty name="height" value="0.05" units="cm"/>
      <inkml:brushProperty name="color" value="#004F8B"/>
    </inkml:brush>
  </inkml:definitions>
  <inkml:trace contextRef="#ctx0" brushRef="#br0">32 0 9893,'0'0'2953,"-5"23"-1166,-1 0-1240,0 0-64,1 1 1,1 0-1,1 0 1,1 32-1,2-32-282,0 1-1,2-1 0,1 0 0,12 48 0,-10-59-223,-1-1 0,2 0 0,0 0 0,0 0 0,1-1 0,0 0 0,1 0 0,0 0 0,1-1-1,19 17 1,-16-17-221,0 0 0,1-1 1,1-1-1,27 14 0,-36-20 145,0 0 0,0 0 1,0-1-1,0 0 1,0 0-1,1 0 1,-1 0-1,7-1 0,-10 0 51,0 0-1,1-1 0,-1 1 0,1-1 1,-1 1-1,0-1 0,1 0 0,-1 0 1,0 0-1,0 0 0,0 0 0,0-1 1,0 1-1,0-1 0,0 1 0,0-1 1,0 0-1,1-2 0,5-9-248,0-1 0,-1 0-1,-1 0 1,-1 0 0,0-1 0,0 1-1,-2-1 1,3-18 0,-2-6 4762,-4 49-4413,0 0 0,1 0-1,0 0 1,0 0 0,1 0 0,0-1-1,1 1 1,0-1 0,5 11 0,-6-17-260,0 1 1,1-1 0,-1 1 0,1-1-1,-1 0 1,1 0 0,0-1 0,0 1 0,0 0-1,6 3 1,-4-4-455,-1 0 1,1 0-1,-1 0 0,1-1 0,0 0 1,0 0-1,0 0 0,0 0 0,0-1 0,6 1 1,11-1-7127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39.661"/>
    </inkml:context>
    <inkml:brush xml:id="br0">
      <inkml:brushProperty name="width" value="0.05" units="cm"/>
      <inkml:brushProperty name="height" value="0.05" units="cm"/>
      <inkml:brushProperty name="color" value="#004F8B"/>
    </inkml:brush>
  </inkml:definitions>
  <inkml:trace contextRef="#ctx0" brushRef="#br0">0 1 7059,'0'0'3826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0.128"/>
    </inkml:context>
    <inkml:brush xml:id="br0">
      <inkml:brushProperty name="width" value="0.05" units="cm"/>
      <inkml:brushProperty name="height" value="0.05" units="cm"/>
      <inkml:brushProperty name="color" value="#004F8B"/>
    </inkml:brush>
  </inkml:definitions>
  <inkml:trace contextRef="#ctx0" brushRef="#br0">1 208 11349,'0'0'1654,"19"-3"635,62-12-485,-75 13-1676,1 1 0,-1-2-1,1 1 1,-1-1 0,0 1 0,0-2 0,0 1 0,-1-1 0,1 0 0,-1 0-1,1 0 1,-1-1 0,-1 0 0,7-8 0,-8 9-87,0 0 1,-1 0-1,0 0 0,0 0 0,-1-1 1,1 1-1,-1-1 0,0 1 1,0-1-1,0 0 0,0 1 0,-1-1 1,0 0-1,0 0 0,0 1 1,-1-1-1,0 0 0,-1-6 0,0 8-55,1 1 0,-1-1 0,0 1 0,1 0 0,-1 0 0,0 0 0,0 0 0,-1 0 0,1 0 1,0 0-1,-1 1 0,1-1 0,-1 1 0,1 0 0,-1 0 0,1 0 0,-1 0 0,0 0 0,0 0 0,1 1 0,-7-1 0,3 0 6,-1 0 1,1 0 0,0 1-1,-1 0 1,1 0-1,-1 0 1,1 1 0,0 0-1,-8 3 1,9-2 44,0 1 0,0 0 0,1 1 0,-1-1 0,1 1 0,0 0 0,0 0 0,0 1 0,1-1-1,0 1 1,-1-1 0,2 1 0,-1 0 0,0 1 0,1-1 0,0 0 0,0 0 0,1 1 0,-1-1 0,1 1 0,0 7 0,0-7-6,0 0 0,0 0 0,1 0-1,0 0 1,0 0 0,0 0 0,1 0 0,0 0 0,0 0-1,1 0 1,-1 0 0,1-1 0,1 1 0,-1-1 0,1 1-1,0-1 1,0 0 0,0 0 0,8 8 0,2-3-131,0-2 1,0 0-1,1 0 0,0-2 1,0 1-1,1-2 1,-1 0-1,1-1 0,1 0 1,-1-1-1,0-1 1,1 0-1,-1-1 0,1-1 1,0-1-1,-1 0 1,18-3-1,-29 3 75,1 0 1,-1 0-1,1 0 0,-1 0 0,1-1 1,-1 1-1,0-1 0,0 0 0,0-1 1,0 1-1,0-1 0,0 0 0,-1 0 1,1 0-1,-1 0 0,0 0 0,0-1 1,0 1-1,-1-1 0,1 0 0,-1 0 0,1 0 1,1-6-1,0-2-199,0 0 0,-1-1-1,-1 0 1,0 0 0,0 0 0,-1-25-1,-1 38 242,-1 0 0,1 0 1,0 0-1,0 0 0,0 0 0,0 0 0,-1 0 0,1 0 0,0 0 0,0 1 0,0-1 0,-1 0 0,1 0 0,0 0 0,0 0 0,0 0 0,0 0 0,-1 0 0,1 0 0,0 0 0,0-1 0,0 1 0,-1 0 0,1 0 0,0 0 0,0 0 0,0 0 0,0 0 1,-1 0-1,1 0 0,0 0 0,0-1 0,0 1 0,0 0 0,0 0 0,-1 0 0,1 0 0,0 0 0,0-1 0,0 1 0,0 0 0,0 0 0,0 0 0,0 0 0,0-1 0,0 1 0,0 0 0,0 0 0,0 0 0,0-1 0,0 1 0,0 0 0,0 0 0,0 0 1,0-1-1,0 1 0,0 0 0,0 0 0,0 0 0,0 0 0,0-1 0,0 1 0,-7 16 361,5-9-315,1 0-1,0 1 1,1-1 0,0 0 0,0 1 0,1-1 0,0 1-1,0-1 1,5 15 0,-5-18-67,1-1 0,1 1 0,-1 0 1,1 0-1,-1-1 0,1 0 0,0 1 0,0-1 0,1 0 0,-1-1 1,0 1-1,1 0 0,0-1 0,0 0 0,-1 0 0,1 0 0,1 0 1,4 1-1,-2-1-154,0 1 1,0-1 0,0-1 0,1 1 0,-1-1 0,1 0 0,-1-1-1,1 0 1,-1 0 0,0 0 0,1-1 0,-1 0 0,1-1-1,-1 0 1,0 0 0,0 0 0,0-1 0,12-7 0,-13 6-137,-1 0 0,0 0 0,0-1 0,0 1 0,-1-1 0,1 0 0,-1-1 0,0 1 0,-1-1 0,1 0 0,-1 0 0,0 0 0,-1 0 0,1-1 0,-1 1 1,-1 0-1,1-1 0,-1 0 0,0 1 0,0-13 0,-1 16 341,1 0 1,-1 0-1,0 0 1,0 0-1,-1 0 1,1 0-1,-1 0 1,1 0-1,-3-6 1,3 9 40,-1 0-1,1 0 1,0 0 0,-1 0 0,1 0-1,0 0 1,-1 0 0,1 0-1,0 0 1,-1 0 0,1 0 0,0 0-1,-1 0 1,1 0 0,-1 0 0,1 0-1,0 0 1,-1 0 0,1 0-1,0 1 1,0-1 0,-1 0 0,1 0-1,0 0 1,-1 1 0,1-1 0,0 0-1,0 0 1,-1 1 0,1-1-1,0 0 1,0 1 0,0-1 0,-1 0-1,1 1 1,0-1 0,0 0-1,0 1 1,0-1 0,0 0 0,0 1-1,0 0 1,-4 6 674,0 1 1,1 0-1,0 0 0,1 0 0,0 0 1,-1 9-1,2-14-715,0 1 1,1-1-1,0 1 1,-1-1-1,1 1 1,1-1-1,-1 1 1,0-1-1,1 1 1,0-1-1,-1 1 1,1-1-1,1 1 1,-1-1-1,0 0 1,1 0-1,0 0 1,0 0-1,0 0 1,0 0-1,0 0 1,0-1-1,1 1 1,0-1-1,-1 1 1,1-1-1,0 0 1,0 0-1,0 0 1,0-1-1,0 1 1,1-1-1,-1 0 1,0 1-1,6 0 1,5 2-982,0 0 0,0-1 1,0-1-1,25 2 0,4-4-4671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1.989"/>
    </inkml:context>
    <inkml:brush xml:id="br0">
      <inkml:brushProperty name="width" value="0.05" units="cm"/>
      <inkml:brushProperty name="height" value="0.05" units="cm"/>
      <inkml:brushProperty name="color" value="#004F8B"/>
    </inkml:brush>
  </inkml:definitions>
  <inkml:trace contextRef="#ctx0" brushRef="#br0">336 1 5907,'0'0'3663,"2"23"-3335,-1-12-262,20 181 1317,-11-152-821,-6-29-414,-2 0 0,1-1 0,-1 1 0,1 19-1,-24-32-157,-53-27-337,55 20 291,-1 1 1,0 1-1,0 1 1,-33-6 0,40 10 121,0 0 1,-1 1 0,1 1-1,0 0 1,0 1 0,-20 4 0,30-4-31,1 0 1,-1-1-1,1 1 1,-1 0-1,1 1 1,0-1-1,0 0 1,-1 1-1,1-1 1,0 1-1,0 0 1,0 0-1,1-1 1,-1 1-1,0 0 1,-1 3-1,2-2 6,0 0 0,0 0-1,0 1 1,0-1-1,0 0 1,1 1-1,0-1 1,-1 0-1,1 1 1,0-1 0,1 1-1,-1-1 1,1 0-1,-1 0 1,3 6-1,-1-4-3,0 0-1,1 0 1,-1-1-1,1 0 0,0 1 1,1-1-1,-1 0 1,1 0-1,-1-1 1,1 1-1,0-1 1,1 0-1,-1 0 0,0 0 1,1-1-1,0 1 1,6 1-1,12 6 52,1-1-1,28 6 0,-6-5-48,1-1 0,0-3-1,1-2 1,-1-2-1,49-3 1,-88 0-95,1 0 1,-1 0-1,1 0 0,-1-1 1,0-1-1,0 1 0,0-1 1,0-1-1,0 1 0,-1-1 1,1-1-1,-1 1 0,0-1 1,0-1-1,-1 1 0,10-11 1,-11 10-184,-1 0 1,1-1 0,-1 1 0,0-1-1,-1 0 1,1-1 0,-1 1 0,-1 0-1,0-1 1,0 0 0,0 1 0,-1-1-1,0 0 1,0 0 0,-1 0 0,0 0-1,-2-13 1,1 17 202,0 1 1,0 0-1,0 0 0,0-1 1,-1 1-1,1 0 0,-1 0 1,0 0-1,0 1 0,0-1 1,0 0-1,0 1 0,-1-1 1,1 1-1,-1 0 0,1 0 1,-1 0-1,0 0 0,0 0 1,0 1-1,0-1 0,-4 0 1,-1-1 195,0 0 0,-1 1 0,1 0 0,0 0 0,-1 1 0,1 0 0,-17 1 0,23 0-76,-1 1-1,1 0 1,0 0 0,0 0 0,0 0-1,-1 0 1,1 1 0,0-1-1,1 1 1,-1-1 0,0 1-1,0 0 1,1-1 0,-1 1 0,1 0-1,-1 0 1,1 0 0,0 1-1,0-1 1,0 0 0,0 0 0,0 1-1,0-1 1,1 0 0,-1 1-1,1-1 1,-1 5 0,-1 9 492,0 0 0,0 29 0,2-40-570,1-1-1,-1 1 1,1 0-1,0 0 1,0 0 0,1-1-1,0 1 1,0-1-1,0 1 1,0-1-1,0 0 1,1 0 0,0 0-1,0 0 1,0 0-1,0-1 1,1 1-1,0-1 1,-1 0 0,1 0-1,0 0 1,0 0-1,1-1 1,-1 0-1,0 0 1,1 0 0,0 0-1,5 1 1,13 3-903,-1-1 0,1 0-1,0-2 1,38 1 0,29-3-3548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2.552"/>
    </inkml:context>
    <inkml:brush xml:id="br0">
      <inkml:brushProperty name="width" value="0.05" units="cm"/>
      <inkml:brushProperty name="height" value="0.05" units="cm"/>
      <inkml:brushProperty name="color" value="#004F8B"/>
    </inkml:brush>
  </inkml:definitions>
  <inkml:trace contextRef="#ctx0" brushRef="#br0">298 185 5635,'0'0'3764,"-4"-19"-2115,-18-64 48,21 78-1598,-1 0 1,-1 0 0,1 1 0,-1-1 0,0 1 0,0-1 0,0 1 0,0 0 0,-1 0 0,1 1 0,-1-1 0,0 1 0,0 0-1,-1 0 1,1 0 0,-1 0 0,1 1 0,-1 0 0,0 0 0,0 0 0,0 0 0,0 1 0,-9-1 0,7 0-167,1 2 0,-1-1 0,0 1 0,0 0 0,0 1 1,0-1-1,0 1 0,0 1 0,1-1 0,-1 1 0,0 0 0,1 1 1,0 0-1,-12 6 0,13-6 76,1 1 0,-1 0 0,1 0 0,0 0 0,0 0 0,0 0 0,0 1 0,1 0 0,0 0 0,0 0 0,0 0 0,1 0 0,-1 1 0,1-1 0,1 1 0,-1-1 0,1 1 0,0 0 0,0-1 0,0 1 0,1 0 0,0 0 0,0 0 0,2 6 0,0 0 78,1-1 0,0 1 1,1-1-1,0 0 0,1 0 0,0 0 0,1-1 1,0 0-1,1 0 0,14 16 0,9 6-18,31 40 378,-57-67-609,0 1-1,-1-1 1,0 1-1,0 0 0,0-1 1,-1 1-1,0 0 0,0 1 1,-1-1-1,0 0 1,2 12-1,-4-17 77,0 0 0,-1 0-1,1 0 1,0 0 0,0 0 0,0 0 0,0-1-1,-1 1 1,1-1 0,0 1 0,-1-1-1,1 1 1,0-1 0,-1 1 0,1-1 0,-1 0-1,1 0 1,0 0 0,-1 0 0,1 0 0,-1 0-1,1 0 1,0 0 0,-1-1 0,-2 0 0,-41-8-133,42 7 178,0-1 0,0 1-1,1-1 1,-1 1 0,0-1-1,1 0 1,0 0 0,0 0-1,0 0 1,0 0 0,0 0 0,1-1-1,-1 1 1,1-1 0,0 1-1,0-1 1,0 1 0,0-1-1,1 0 1,0 1 0,0-1 0,0 0-1,0 0 1,0 1 0,1-1-1,-1 0 1,2-4 0,0 2 36,-1 0 0,1 0 0,0 0 0,1 0 0,-1 1 0,1-1 0,0 1 0,0 0 0,1 0 1,-1 0-1,1 0 0,1 0 0,-1 1 0,0 0 0,10-7 0,-6 7 156,1-1 0,0 1 0,0 1 1,1-1-1,-1 2 0,1-1 0,0 1 0,-1 1 0,1 0 1,0 0-1,0 1 0,0 0 0,0 1 0,0 0 0,-1 0 1,11 3-1,12 6 371,-1 1 1,0 1-1,41 23 0,-34-17-456,-23-10-10,-11-6-32,0 1 1,0-1-1,1 0 0,-1 0 0,1-1 1,0 1-1,-1-1 0,1 0 0,5 0 1,-9-37 596,-2 21-657,-1 0-1,0 0 0,-1 0 0,-1 1 1,0 0-1,-1 0 0,-7-15 1,-14-45-268,22 39-1064,4 35 1168,1-1 0,-1 0 0,0 0 0,0 0 0,1 1 0,-1-1 0,1 0 0,-1 1 0,0-1 0,1 0 0,-1 1 0,1-1-1,-1 1 1,1-1 0,0 0 0,-1 1 0,1 0 0,0-1 0,-1 1 0,1-1 0,0 1 0,-1 0 0,1-1 0,0 1 0,0 0 0,-1 0 0,1-1 0,0 1 0,0 0 0,0 0 0,-1 0 0,1 0 0,1 0 0,19 0-6873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3.925"/>
    </inkml:context>
    <inkml:brush xml:id="br0">
      <inkml:brushProperty name="width" value="0.05" units="cm"/>
      <inkml:brushProperty name="height" value="0.05" units="cm"/>
      <inkml:brushProperty name="color" value="#F6630D"/>
    </inkml:brush>
  </inkml:definitions>
  <inkml:trace contextRef="#ctx0" brushRef="#br0">1 195 7331,'0'0'5381,"11"4"-4884,23 4-43,-1-1-1,1-2 1,1-2 0,-1 0 0,1-3 0,-1 0 0,58-10 0,-81 8-435,0-1 1,0-1-1,-1 1 0,0-2 1,19-9-1,-26 12-30,0 0-1,0 0 0,0 0 0,0 0 1,0-1-1,-1 1 0,1-1 1,-1 0-1,0 1 0,0-1 0,0 0 1,0 0-1,0-1 0,-1 1 0,1 0 1,-1 0-1,0-1 0,0 1 1,0-1-1,0 1 0,0-7 0,-1 6-44,1 0 0,-1 0 0,0 0 0,0 0-1,0 0 1,-1 0 0,0 1 0,1-1 0,-1 0-1,-1 0 1,1 0 0,0 1 0,-1-1 0,0 1 0,0-1-1,0 1 1,0 0 0,0 0 0,-1 0 0,0 0-1,1 0 1,-1 0 0,0 1 0,0-1 0,-1 1 0,1 0-1,0 0 1,-1 0 0,1 0 0,-1 1 0,0-1-1,1 1 1,-6-1 0,1-1 59,-1 1 0,0 0-1,1 0 1,-1 1 0,0 0-1,0 0 1,0 1 0,0 0 0,0 1-1,0 0 1,0 1 0,0-1 0,0 2-1,0-1 1,1 1 0,0 0 0,-1 1-1,1 0 1,0 1 0,1-1-1,-1 1 1,1 1 0,0 0 0,0 0-1,1 0 1,0 0 0,0 1 0,0 0-1,1 1 1,0-1 0,0 1 0,1 0-1,0 0 1,1 0 0,-1 1-1,2-1 1,-1 1 0,1 0 0,0 0-1,1-1 1,0 12 0,0-7 138,1 0 1,0-1 0,1 1-1,0 0 1,1-1 0,1 1-1,0-1 1,0 0 0,7 15-1,-5-18-74,-1-1-1,1-1 0,0 1 0,1-1 0,0 0 0,0 0 0,1 0 0,0-1 1,0 0-1,0 0 0,1-1 0,0 0 0,13 6 0,-5-4 6,0-1 0,0 0-1,1-2 1,-1 1 0,1-2-1,32 2 1,-7-3-754,67-6 1,-96 2-483,0 1 1,0-2 0,-1 0 0,0 0 0,1-1-1,21-11 1,-10 0-4101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2.897"/>
    </inkml:context>
    <inkml:brush xml:id="br0">
      <inkml:brushProperty name="width" value="0.05" units="cm"/>
      <inkml:brushProperty name="height" value="0.05" units="cm"/>
      <inkml:brushProperty name="color" value="#004F8B"/>
    </inkml:brush>
  </inkml:definitions>
  <inkml:trace contextRef="#ctx0" brushRef="#br0">0 1 8148,'0'0'6888,"7"10"-6728,15 20 267,49 50-1,-42-50-166,-2 1 0,34 49 0,-55-60-361,-13-11-81,-30-8-41,20-1 345,12 0-107,1 0 0,-1-1 1,1 1-1,0-1 0,-1 0 0,1 0 0,0 0 1,-1-1-1,1 1 0,0-1 0,-7-4 1,9 4-107,0 1 1,1-1 0,-1 1 0,1-1 0,0 1-1,-1-1 1,1 0 0,0 1 0,0-1 0,0 0 0,0 0-1,0 0 1,1 0 0,-1 0 0,1 0 0,-1 0-1,1 0 1,-1 0 0,1 0 0,0 0 0,0 0 0,0 0-1,1 0 1,-1 0 0,0-1 0,1 1 0,0-3-1,9-9-3169,12 1-1083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4.291"/>
    </inkml:context>
    <inkml:brush xml:id="br0">
      <inkml:brushProperty name="width" value="0.05" units="cm"/>
      <inkml:brushProperty name="height" value="0.05" units="cm"/>
      <inkml:brushProperty name="color" value="#004F8B"/>
    </inkml:brush>
  </inkml:definitions>
  <inkml:trace contextRef="#ctx0" brushRef="#br0">1 149 9957,'0'0'912,"2"18"1342,16 124 829,-3-8-1732,47 193-1,-60-435-4359,-26-169-2770,1 1 2386,22 253 3225,0 18 468,1-1 0,0 1-1,0-1 1,0 1 0,1-1-1,0 1 1,3-10 0,-4 13-206,1 1 0,0 0 1,0-1-1,0 1 0,1 0 1,-1 0-1,0 0 0,0-1 1,1 2-1,-1-1 0,1 0 1,-1 0-1,1 0 0,-1 1 1,1-1-1,-1 0 0,1 1 1,-1 0-1,1-1 0,0 1 1,-1 0-1,1 0 0,0 0 1,-1 0-1,1 0 0,0 0 1,-1 0-1,1 1 0,0-1 1,1 1-1,3 1 18,-1 0 0,1 0 0,0 0 1,-1 1-1,0-1 0,0 1 0,0 1 0,0-1 0,0 1 0,0 0 0,-1 0 1,0 0-1,0 1 0,0-1 0,-1 1 0,1 0 0,-1 0 0,0 0 0,4 11 1,0-2-73,-2 0 0,1 0 0,-2 1 0,0 0 1,-1-1-1,3 28 0,-5-38-53,-1 0-1,0 0 1,0-1 0,0 1-1,-1 0 1,1 0 0,-1 0 0,0 0-1,0-1 1,0 1 0,-1 0-1,1-1 1,-1 1 0,0-1 0,0 0-1,0 1 1,0-1 0,-1 0-1,1 0 1,-1 0 0,-5 3-1,4-3-30,0-1-1,-1 0 0,1 0 1,-1 0-1,1 0 0,-1-1 1,0 0-1,0 0 0,1 0 1,-1-1-1,0 0 0,0 1 1,0-2-1,0 1 0,1 0 1,-1-1-1,-5-2 0,7 3 1,1-1 0,-1-1 0,1 1 0,-1 0-1,1 0 1,0-1 0,0 1 0,0-1 0,0 0-1,0 0 1,0 0 0,0 0 0,0 0 0,1 0-1,-1 0 1,1 0 0,0-1 0,-1 1 0,1-1-1,0 1 1,0-1 0,1 1 0,-1-1 0,1 1-1,-1-1 1,1-4 0,-1 2-36,1 1 0,-1-1 0,2 1 0,-1-1 0,0 1 0,1-1 0,0 1 0,0 0 0,0-1 0,0 1 0,1 0 0,-1 0 0,1 0 0,0 0 0,5-7 0,1 4 73,0 0 0,0 0-1,1 1 1,-1 0-1,1 0 1,1 1 0,-1 1-1,1 0 1,0 0 0,0 0-1,0 1 1,0 1 0,16-2-1,18-2 566,80 2 0,-117 4-442,91 0 2851,-97-1-2832,0 0 1,0 0-1,0 0 1,0 0 0,0 0-1,-1 0 1,1 0 0,0 0-1,-1 0 1,1 0 0,-1-1-1,1 1 1,-1 0 0,1 0-1,-1 0 1,0-1-1,0 1 1,0 0 0,1-1-1,-1 1 1,0 0 0,0 0-1,-1-3 1,-3-33 66,2 34-217,0 0 0,0 0-1,-1 0 1,1 0 0,-1 0 0,0 0 0,0 1 0,0 0-1,0-1 1,0 1 0,0 0 0,-1 1 0,1-1-1,0 0 1,-1 1 0,0 0 0,1 0 0,-1 0-1,0 0 1,0 1 0,1-1 0,-1 1 0,0 0-1,-7 1 1,6-1 26,0 0 0,1 0 0,-1 0 0,0 1 0,0 0 0,0 0 0,0 0 0,0 1 0,1-1 0,-1 1 0,1 0 0,-1 1 0,1-1 0,0 1 0,0 0 0,0 0 0,0 0 0,-6 6 0,8-4 14,-1-1-1,1 0 1,-1 1 0,1-1-1,1 1 1,-1 0-1,1 0 1,-1-1-1,1 1 1,1 0-1,-1 0 1,1 0-1,0 0 1,0 0-1,0 0 1,2 10 0,0-9-6,0 1 1,1-1 0,0 0 0,0 0-1,0 0 1,1 0 0,-1-1 0,2 1-1,-1-1 1,0 0 0,7 6 0,2 0-5,1 0 1,0-1 0,1-1-1,0 0 1,1-1-1,0 0 1,0-1 0,29 8-1,-28-11-55,-1 0 0,1-1 0,0-1 0,0 0 0,0-1 1,0-1-1,22-3 0,-34 3 53,-1-1 1,1 0 0,-1 0 0,1-1 0,-1 1 0,1-1 0,-1 0 0,0 0 0,0 0 0,0-1 0,0 0 0,0 1 0,-1-1 0,1-1 0,-1 1-1,0 0 1,0-1 0,0 0 0,0 0 0,0 0 0,-1 0 0,0 0 0,0 0 0,0 0 0,-1-1 0,1 1 0,-1-1 0,0 1 0,0-1 0,0-7-1,0 3 31,1-1-72,-1 1 1,-1 0 0,0 0 0,0-1 0,-2-11 0,2 19 18,0 0 1,-1 1-1,1-1 1,-1 0 0,0 1-1,1-1 1,-1 0-1,0 1 1,0-1 0,0 1-1,0-1 1,0 1-1,-1 0 1,1-1 0,0 1-1,-1 0 1,1 0-1,0 0 1,-1 0 0,1 0-1,-1 0 1,0 1-1,1-1 1,-1 0 0,0 1-1,1-1 1,-1 1-1,0-1 1,0 1 0,1 0-1,-1 0 1,0 0-1,-2 0 1,2 1 4,1-1 0,-1 1 0,0-1 0,0 1-1,1 0 1,-1 0 0,0 0 0,1 0 0,-1 0 0,0 0 0,1 0 0,0 1 0,-1-1 0,1 0 0,0 1 0,0-1-1,-1 1 1,1-1 0,0 1 0,1 0 0,-1 0 0,0-1 0,0 1 0,1 0 0,-1 0 0,1 0 0,0-1 0,-1 1-1,1 0 1,0 0 0,0 3 0,-1 1-11,1 0 0,0 0 0,0 0-1,0 0 1,1 1 0,-1-1 0,2 0 0,-1 0-1,4 9 1,-2-9-24,0 0-1,1-1 1,0 1 0,0-1-1,1 0 1,-1-1 0,1 1-1,0-1 1,0 0 0,1 0-1,-1 0 1,1-1 0,0 0-1,0 0 1,11 4 0,-3-3-134,0 0 0,0 0 1,1-1-1,-1-1 0,1 0 1,15-1-1,-27-1 144,0 0-1,-1-1 1,1 1 0,-1 0 0,1-1-1,-1 0 1,0 1 0,1-1 0,-1 0-1,1 0 1,-1-1 0,0 1-1,0 0 1,0-1 0,0 1 0,0-1-1,0 0 1,3-3 0,-2 1-75,0-1 0,0 1 1,0-1-1,-1 0 0,0 0 1,1 0-1,-2 0 0,3-8 1,-1-4-510,0 0 1,-1 0-1,-1 0 1,-1-27 0,-3 27 550,0 20 958,-2 27 385,5-23-1240,0-1-1,-1 1 1,2 0 0,-1-1-1,1 1 1,0 0 0,1-1-1,-1 1 1,1-1 0,1 1-1,-1-1 1,1 0 0,0 0-1,0 0 1,1 0 0,0-1-1,0 0 1,0 1 0,1-1-1,-1-1 1,1 1 0,0-1-1,1 1 1,8 4 0,-8-5-215,1 0-1,0 0 1,1-1 0,-1 0 0,0 0 0,1-1 0,0 0 0,-1 0 0,1-1-1,0 0 1,0 0 0,0 0 0,0-1 0,0-1 0,0 0 0,0 0 0,-1 0 0,10-3-1,-11 2 51,0-1 0,0 0-1,0 0 1,0 0 0,-1-1-1,0 0 1,1 0 0,-1 0-1,-1-1 1,1 0 0,-1 0-1,1 0 1,-2 0 0,1 0-1,0-1 1,-1 0 0,0 0-1,0 0 1,-1 0-1,0 0 1,0 0 0,1-8-1,-1 2 44,-1-1-1,0 1 1,0 0 0,-2-14-1,0 14 266,1 0 1,0 0-1,0 0 1,5-17-1,-5 28-136,0 1 0,0 0 0,0-1 0,0 1 0,0 0 0,0-1 0,0 1 0,1 0 0,-1 0 0,0-1 0,0 1 0,0 0 0,1-1 0,-1 1 0,0 0 0,0 0 0,1 0 0,-1-1 0,0 1 0,0 0 0,1 0 0,-1 0 0,0 0 0,1-1 0,-1 1 0,0 0 0,1 0 0,-1 0 0,0 0 0,1 0 0,-1 0 0,0 0 0,1 0 0,-1 0 0,0 0 0,1 0 0,-1 0 0,0 0 0,1 0 1,-1 0-1,0 0 0,1 1 0,-1-1 0,0 0 0,0 0 0,1 0 0,-1 0 0,0 1 0,0-1 0,1 0 0,-1 0 0,0 1 0,0-1 0,1 0 0,-1 0 0,0 1 0,0-1 0,0 0 0,0 1 0,1-1 0,-1 1 0,13 16 241,-6 2 56,-1 0 1,0 0-1,-1 0 0,-2 0 1,0 1-1,-1-1 0,0 1 1,-3 29-1,1-47-387,0 0 0,0 0 1,-1 1-1,1-1 0,-1 0 0,0 0 1,1 0-1,-1 0 0,0 1 0,0-1 1,0 0-1,0-1 0,-1 1 0,1 0 1,0 0-1,-1-1 0,0 1 0,1 0 1,-1-1-1,0 0 0,0 1 0,1-1 1,-1 0-1,0 0 0,0 0 0,-1 0 1,1 0-1,0 0 0,0-1 0,0 1 1,0-1-1,-1 0 0,1 1 0,0-1 0,0 0 1,-1 0-1,1-1 0,0 1 0,0 0 1,-1-1-1,1 1 0,-4-2 0,5 1 12,0 0-1,0 0 1,0 0-1,0 0 1,0 0-1,1 0 1,-1 0-1,0 0 1,0 0-1,1-1 1,-1 1-1,1 0 1,-1 0-1,1-1 1,-1 1-1,1 0 1,0-1-1,0 1 0,0 0 1,-1-1-1,1 1 1,1 0-1,-1-3 1,4-33-273,-2 32 294,0 0-1,1 1 0,0-1 1,0 1-1,0 0 0,0 0 1,1 0-1,-1 1 1,1-1-1,0 1 0,0 0 1,1 0-1,-1 0 0,0 0 1,1 1-1,0 0 0,0 0 1,-1 0-1,1 1 0,7-2 1,0 0 435,-1 0 0,1 1 0,0 0 0,0 1 0,0 1-1,0 0 1,-1 0 0,14 3 0,-20-1-224,1 0 0,-1 1 0,0-1 0,0 1 0,-1 1-1,1-1 1,-1 0 0,1 1 0,-1 0 0,0 0 0,0 0 0,-1 1-1,1-1 1,-1 1 0,4 7 0,25 29-2687,-25-36-888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4.633"/>
    </inkml:context>
    <inkml:brush xml:id="br0">
      <inkml:brushProperty name="width" value="0.05" units="cm"/>
      <inkml:brushProperty name="height" value="0.05" units="cm"/>
      <inkml:brushProperty name="color" value="#004F8B"/>
    </inkml:brush>
  </inkml:definitions>
  <inkml:trace contextRef="#ctx0" brushRef="#br0">0 1 6259,'0'0'5474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4.981"/>
    </inkml:context>
    <inkml:brush xml:id="br0">
      <inkml:brushProperty name="width" value="0.05" units="cm"/>
      <inkml:brushProperty name="height" value="0.05" units="cm"/>
      <inkml:brushProperty name="color" value="#004F8B"/>
    </inkml:brush>
  </inkml:definitions>
  <inkml:trace contextRef="#ctx0" brushRef="#br0">1 127 10053,'0'0'7214,"20"14"-6700,66 40-196,-82-51-299,0-1 0,0 1 1,0-1-1,1 0 0,-1 0 0,1 0 1,-1-1-1,1 0 0,0 0 0,-1 0 0,1 0 1,0-1-1,0 0 0,-1 0 0,1 0 1,7-1-1,4-1-50,-13 1-13,-1 0 0,0 1 0,1-1 0,-1 0 1,0 0-1,1-1 0,-1 1 0,0 0 0,0-1 0,0 0 0,0 1 0,0-1 0,0 0 0,-1 0 0,1 0 0,-1 0 1,1 0-1,-1 0 0,0 0 0,0-1 0,0 1 0,0 0 0,0-1 0,0 1 0,-1-1 0,1 1 0,-1-1 1,1 1-1,-1-4 0,1-4-256,0 0 0,0 1 1,-1-1-1,0 0 0,-1 0 1,-3-14-1,3 21 295,0 1 0,0-1-1,0 0 1,-1 0 0,1 1-1,-1-1 1,0 1 0,0-1-1,0 1 1,0 0-1,0-1 1,-1 1 0,1 0-1,-1 1 1,1-1 0,-1 0-1,1 1 1,-1-1 0,0 1-1,0 0 1,0 0 0,0 0-1,0 0 1,0 1 0,0-1-1,0 1 1,0 0 0,0 0-1,0 0 1,0 0 0,-6 1-1,8 1 56,-1-1 0,1 0 0,0 1 0,0 0 0,0-1 0,-1 1 0,1-1 0,1 1 0,-1 0-1,0 0 1,0 0 0,1 0 0,-1-1 0,1 1 0,0 0 0,-1 0 0,1 0 0,0 0-1,0 0 1,1 3 0,-2 0-4,2 0-1,-1 0 1,0 0-1,1-1 0,0 1 1,0 0-1,3 7 1,-2-9-123,0 0 1,1 0 0,-1 0-1,1 0 1,-1-1-1,1 1 1,0-1-1,0 0 1,0 0 0,0 0-1,0 0 1,1 0-1,-1-1 1,0 1 0,1-1-1,-1 0 1,1 0-1,0 0 1,-1-1 0,1 1-1,0-1 1,-1 0-1,1 0 1,0 0 0,-1 0-1,1-1 1,5-1-1,3 0-329,0-1 0,0-1 0,-1 0-1,1 0 1,-1-1 0,0-1 0,11-7 0,12-10 35,54-32 968,-79 50 257,-1 1 1,1 1-1,-1-1 0,1 1 1,0 1-1,0 0 1,0 0-1,17 0 0,-24 2-629,0 0 1,0 1-1,-1-1 0,1 1 0,0 0 1,0 0-1,-1-1 0,1 1 0,0 0 0,-1 1 1,1-1-1,-1 0 0,1 0 0,-1 1 1,0-1-1,2 2 0,24 33 922,-8-10-888,-14-20-477,14 12-632,-5-10-5144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5.884"/>
    </inkml:context>
    <inkml:brush xml:id="br0">
      <inkml:brushProperty name="width" value="0.05" units="cm"/>
      <inkml:brushProperty name="height" value="0.05" units="cm"/>
      <inkml:brushProperty name="color" value="#004F8B"/>
    </inkml:brush>
  </inkml:definitions>
  <inkml:trace contextRef="#ctx0" brushRef="#br0">411 0 4274,'0'0'6568,"-1"7"-6015,-13 278 3475,-25-285-4380,2-3-272,-58-12 1,61 8 578,-1 2 0,-45-2 0,69 7 41,7 0 108,-1 0 1,1 0 0,-1 0-1,1 0 1,-1 1-1,1 0 1,-1 0-1,-5 2 1,9-2-70,-1 0 0,1 0 0,0 0 0,-1 0 0,1 1 0,0-1 0,0 1 0,0-1 0,0 1 0,0-1 0,0 1 0,0-1 0,0 1 0,1 0 0,-1-1 0,1 1 0,-1 0 0,1 0 0,0-1 0,-1 1 0,1 0 0,0 0-1,0 0 1,1 3 0,0 0 16,0 0 0,0 0 0,1 0 1,-1-1-1,1 1 0,0 0 0,1-1 0,-1 0 0,1 1 0,0-1 0,0 0 0,0 0 0,0-1 0,1 1 0,0-1 0,-1 1 0,1-1 0,1 0 0,-1-1 0,0 1 0,6 2 0,14 7 129,0 0 0,39 13 0,-24-14-126,0-1 1,1-2-1,0-2 1,1-1-1,-1-2 1,67-5-1,-95 2-192,1-2 0,-1 0 0,0 0 0,1-1 1,-1 0-1,0-1 0,-1-1 0,1 0 0,-1 0 0,18-12 0,-24 14 23,-1 0-1,0 0 0,0 0 1,0 0-1,-1-1 1,1 0-1,-1 0 1,0 0-1,0 0 1,0 0-1,-1 0 0,1-1 1,-1 1-1,0-1 1,-1 0-1,1 1 1,-1-1-1,0 0 1,0 0-1,0 0 0,0 0 1,-1 0-1,0 0 1,0 0-1,-1 0 1,1 0-1,-1 0 1,0 0-1,-2-6 0,1 9 116,1 0-1,-1-1 0,1 1 1,-1 0-1,0 0 0,0 0 1,0 0-1,0 0 0,0 1 1,-1-1-1,1 0 0,0 1 1,-1 0-1,1 0 0,-1-1 1,0 2-1,1-1 0,-1 0 1,0 0-1,0 1 0,1-1 1,-1 1-1,0 0 0,-4 0 1,1 0 129,1 0 0,0 0-1,0 0 1,0 1 0,-1 0 0,1 0 0,0 0 0,0 0 0,0 1 0,0 0 0,1 0 0,-10 5 0,9-2 144,-1 1 0,1 0 0,0 0 0,0 1 0,1-1 0,0 1 0,0 0 0,0 0 0,-4 15 0,7-20-201,-1 1 1,1 0-1,0 0 0,1 0 0,-1 1 1,1-1-1,-1 0 0,1 0 0,0 0 1,0 0-1,0 0 0,1 1 1,-1-1-1,1 0 0,-1 0 0,1 0 1,0 0-1,0 0 0,1 0 1,-1 0-1,1-1 0,-1 1 0,1 0 1,0-1-1,0 1 0,0-1 0,0 0 1,3 3-1,4 0-72,1 1 1,0-1-1,0-1 0,0 0 1,0 0-1,0-1 0,1-1 1,21 3-1,92 2-2887,-106-7 1881,53 0-4322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6.302"/>
    </inkml:context>
    <inkml:brush xml:id="br0">
      <inkml:brushProperty name="width" value="0.05" units="cm"/>
      <inkml:brushProperty name="height" value="0.05" units="cm"/>
      <inkml:brushProperty name="color" value="#004F8B"/>
    </inkml:brush>
  </inkml:definitions>
  <inkml:trace contextRef="#ctx0" brushRef="#br0">1 369 13094,'0'0'371,"27"0"208,13 1-207,120-3 630,-137 0-901,0 0-1,0-2 1,0 0 0,0-2 0,-1-1 0,27-10 0,-42 13-69,1 1 0,-1-1-1,0-1 1,0 1 0,0-1 0,-1 0 0,0-1 0,0 1 0,0-1 0,0 0 0,-1-1 0,0 0 0,-1 1 0,1-1 0,-1-1 0,0 1 0,-1-1 0,0 1-1,0-1 1,2-14 0,-2 6-131,-1 0 0,0 0 0,-2 0 0,0 0 0,-3-27 0,2 39 79,1 0 0,-1 1 0,0-1 0,-1 1 0,1-1 0,0 1 0,-1-1 0,0 1 0,0 0 0,0-1 0,0 1 0,0 0 0,-4-3 0,4 5 17,0-1-1,0 1 0,-1 0 0,1 0 0,0 0 1,-1 0-1,1 0 0,-1 0 0,1 1 0,-1-1 0,0 1 1,1-1-1,-1 1 0,1 0 0,-1 0 0,0 0 1,1 1-1,-1-1 0,1 1 0,-1-1 0,-3 2 1,0 1 52,1-1 1,-1 1-1,1 1 1,0-1-1,0 1 1,0 0-1,1 0 1,-1 0 0,1 1-1,0-1 1,0 1-1,0 0 1,1 1-1,0-1 1,0 0-1,-3 7 1,-1 3 219,1 0-1,0 0 1,1 1 0,1-1-1,-3 19 1,5-25-191,1-1 0,0 1-1,1 0 1,0 0 0,0 0 0,1 0-1,0 0 1,1 0 0,0-1 0,0 1-1,5 11 1,-4-14-133,1-1 0,-1 1 0,1 0-1,0-1 1,1 0 0,-1 0 0,1-1 0,0 1 0,0-1 0,1 0-1,-1 0 1,1-1 0,0 1 0,0-1 0,10 3 0,-2-1-926,0-1 1,0 0-1,0-1 1,1-1-1,28 2 1,14-4-5252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6.647"/>
    </inkml:context>
    <inkml:brush xml:id="br0">
      <inkml:brushProperty name="width" value="0.05" units="cm"/>
      <inkml:brushProperty name="height" value="0.05" units="cm"/>
      <inkml:brushProperty name="color" value="#004F8B"/>
    </inkml:brush>
  </inkml:definitions>
  <inkml:trace contextRef="#ctx0" brushRef="#br0">73 0 12614,'0'0'2033,"-56"119"-2065,39-89-3826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7.949"/>
    </inkml:context>
    <inkml:brush xml:id="br0">
      <inkml:brushProperty name="width" value="0.05" units="cm"/>
      <inkml:brushProperty name="height" value="0.05" units="cm"/>
      <inkml:brushProperty name="color" value="#004F8B"/>
    </inkml:brush>
  </inkml:definitions>
  <inkml:trace contextRef="#ctx0" brushRef="#br0">1 245 2945,'0'0'6019,"22"1"-4973,-1 1-799,-3 1-123,1-1 1,-1-1-1,0-1 1,1-1-1,-1 0 0,31-7 1,-45 7-96,0 0 0,0-1 1,-1 0-1,1 0 0,0 0 1,-1 0-1,1 0 1,-1-1-1,1 0 0,-1 1 1,0-1-1,0 0 0,-1-1 1,1 1-1,-1 0 0,1-1 1,-1 0-1,0 1 0,0-1 1,-1 0-1,1 0 0,-1 0 1,0 0-1,0 0 0,0 0 1,0 0-1,-1-1 0,0 1 1,0 0-1,0 0 1,0 0-1,-1-1 0,1 1 1,-1 0-1,0 0 0,0 0 1,-1 0-1,1 0 0,-1 0 1,0 0-1,0 1 0,0-1 1,-1 1-1,1-1 0,-1 1 1,0 0-1,0 0 0,0 0 1,0 0-1,-5-3 0,-1 0-30,-1 0 0,0 1 0,0-1 0,0 2 0,-1 0 0,0 0-1,0 1 1,0 0 0,0 1 0,0 0 0,0 1 0,0 0 0,-18 1-1,26 0 38,1 1-1,-1-1 0,1 1 0,-1-1 0,1 1 1,-1 0-1,1 0 0,0 0 0,0 0 0,-1 0 1,1 0-1,0 1 0,0-1 0,0 1 0,1 0 1,-1-1-1,0 1 0,0 0 0,1 0 0,-1 0 0,1 0 1,0 0-1,0 1 0,0-1 0,0 0 0,0 0 1,0 1-1,0-1 0,1 1 0,-1 3 0,0 0 45,0-1 1,0 0-1,1 1 0,0-1 0,0 1 0,0-1 0,1 1 0,0-1 0,0 0 0,0 1 0,0-1 0,1 0 0,0 0 0,3 6 0,1-3-18,0 0 0,1-1-1,0 0 1,0 0 0,1 0 0,0-1-1,0 0 1,0-1 0,1 1 0,0-2-1,14 6 1,-1 0 8,1-2 1,0-1-1,41 7 0,-45-11-77,1 0 1,-1-1-1,0-1 1,1-1-1,22-3 1,-37 3-76,0-1 1,0 0-1,0 0 0,-1-1 1,1 0-1,0 0 1,-1 0-1,0 0 0,1 0 1,-1-1-1,0 0 1,0 0-1,0 0 0,-1 0 1,1-1-1,-1 0 0,0 1 1,0-1-1,0 0 1,0 0-1,-1-1 0,0 1 1,1-1-1,-2 1 1,3-7-1,1-11-590,-1 0 0,-1 0 0,-1-1 1,-1 1-1,-2-29 0,0 9 1982,-1 60-603,1-5-412,1 0 1,0 0 0,1 0-1,0 0 1,5 22-1,-4-31-291,-1 1 0,1-1 0,0 1 0,1-1-1,-1 0 1,1 0 0,0 0 0,0 0 0,0-1 0,0 1-1,1-1 1,0 1 0,-1-1 0,1-1 0,0 1-1,0 0 1,1-1 0,7 4 0,4-1-681,-1 0-1,1-1 1,0-1 0,0 0-1,0-1 1,0-1 0,22-1-1,8 0-4038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8.818"/>
    </inkml:context>
    <inkml:brush xml:id="br0">
      <inkml:brushProperty name="width" value="0.05" units="cm"/>
      <inkml:brushProperty name="height" value="0.05" units="cm"/>
      <inkml:brushProperty name="color" value="#004F8B"/>
    </inkml:brush>
  </inkml:definitions>
  <inkml:trace contextRef="#ctx0" brushRef="#br0">49 0 10853,'0'0'1246,"-7"23"-550,-3 11-255,1 1 0,2 0 0,-5 63 0,11-67-16,-1-13-197,2 0-1,0-1 1,1 1 0,7 36 0,-6-49-202,0 1 1,0-1 0,0 1-1,1-1 1,0 0 0,0 1-1,0-1 1,1-1 0,0 1-1,0-1 1,0 1-1,0-1 1,1 0 0,-1-1-1,1 1 1,0-1 0,0 0-1,0 0 1,7 2 0,7 2-19,1-1 0,0-1 1,0-1-1,0-1 0,1 0 0,-1-2 1,1 0-1,37-5 0,-55 4-3,-1 0-1,0 0 0,0 0 0,0 0 1,0-1-1,0 1 0,0-1 1,0 0-1,0 0 0,0 1 1,0-1-1,0 0 0,0-1 0,-1 1 1,1 0-1,0 0 0,-1-1 1,1 1-1,-1-1 0,1 0 0,1-2 1,-2 1 20,1 0 0,-1-1 0,1 1 0,-1-1 0,0 0 0,0 1 0,-1-1 0,1 0 0,-1 0 0,1 1 1,-2-6-1,1 0 10,-1 1 0,0 0 0,-1-1 0,0 1 0,0 0 0,-1 0 1,0 0-1,0 1 0,-1-1 0,-6-10 0,8 16-47,0-1 1,0 1-1,0-1 1,0 1-1,-1 0 1,1 0-1,-1 0 1,0 0-1,1 0 0,-1 1 1,0-1-1,0 1 1,0 0-1,0 0 1,0 0-1,0 0 1,0 0-1,-1 1 0,1-1 1,0 1-1,0 0 1,-1 0-1,1 0 1,-4 1-1,4 0 7,0 0-1,1 0 1,-1 0-1,0 0 1,1 1-1,-1-1 1,1 1-1,0-1 1,0 1-1,-1 0 1,1 0-1,0 0 1,0 0-1,1 0 1,-1 1-1,0-1 1,1 0-1,0 1 1,-1-1-1,1 1 1,0 0-1,0-1 1,0 1-1,1 0 1,-1 0-1,1 0 1,-1-1-1,1 4 1,-1-1 7,1 0-1,0 0 1,0 0 0,0-1-1,1 1 1,0 0 0,-1 0 0,2-1-1,-1 1 1,0-1 0,1 1 0,0-1-1,0 1 1,0-1 0,1 0 0,0 0-1,-1 0 1,1 0 0,4 3 0,1 0-21,0-1 1,0 0-1,1-1 1,-1 0 0,1 0-1,0-1 1,1 0-1,11 3 1,-8-2-91,0-2 0,0 0-1,0 0 1,0-1 0,1-1 0,-1 0-1,0-1 1,0 0 0,14-3-1,-23 3 12,0-1-1,0 0 0,0 0 0,0 0 1,0 0-1,0-1 0,0 0 0,-1 1 1,1-1-1,-1-1 0,1 1 0,-1 0 1,0-1-1,0 0 0,0 0 1,0 0-1,0 0 0,-1 0 0,1 0 1,-1-1-1,0 1 0,0-1 0,0 0 1,-1 1-1,1-1 0,-1 0 0,0 0 1,0 0-1,0 0 0,-1 0 0,1 0 1,-1-6-1,1-8-252,0 11 370,0 1 1,0-1 0,-1 1-1,0-1 1,0 1 0,-1-1 0,0 1-1,0 0 1,-1-1 0,1 1-1,-5-9 1455,6 23-898,1-1-523,0-1 0,1 1 0,-1 0 0,2-1 0,-1 0 0,0 1 0,1-1 1,1 0-1,-1 0 0,1 0 0,-1-1 0,2 0 0,-1 1 0,1-1 0,-1-1 0,1 1 0,1-1 0,-1 0 0,1 0 0,7 4 0,-3-1-52,1-1 0,0 0 0,1 0-1,-1-2 1,1 1 0,0-1 0,0-1 0,1 0 0,-1-1 0,17 1-1,-24-3-98,0 1-1,-1-1 0,1-1 0,0 1 0,-1-1 1,1 0-1,0 0 0,-1 0 0,1-1 0,-1 1 1,0-1-1,0 0 0,1 0 0,-1-1 0,0 1 1,-1-1-1,1 0 0,0 0 0,-1 0 0,0-1 1,0 1-1,0-1 0,0 0 0,0 1 0,-1-1 0,1 0 1,1-6-1,3-3-475,-2 1 1,1-1-1,-2 0 1,0 0-1,0-1 0,-1 1 1,-1-1-1,-1 0 1,1-23 1429,-2 49 1713,0-1-1985,0-1 0,0 0 0,2 0 0,-1 1 0,6 17 0,-5-23-553,0-1 0,0 1 0,1 0-1,0-1 1,0 1 0,0-1 0,0 0 0,1 0-1,0 0 1,-1 0 0,2-1 0,-1 1-1,7 3 1,1 0-457,0 0 0,1 0 0,0-1 0,17 5 0,28 1-4178,-18-11-2658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49.486"/>
    </inkml:context>
    <inkml:brush xml:id="br0">
      <inkml:brushProperty name="width" value="0.05" units="cm"/>
      <inkml:brushProperty name="height" value="0.05" units="cm"/>
      <inkml:brushProperty name="color" value="#004F8B"/>
    </inkml:brush>
  </inkml:definitions>
  <inkml:trace contextRef="#ctx0" brushRef="#br0">0 95 9764,'0'0'5200,"19"-15"-4808,64-44 35,-74 55-292,0 1-1,0 0 0,0 0 1,0 1-1,0 0 0,0 0 1,1 1-1,-1 1 1,0 0-1,1 0 0,-1 1 1,1 0-1,9 2 0,-9-2-11,-6 0-117,0 0 0,0 0 0,-1 0 0,1 0 0,-1 0-1,1 1 1,-1 0 0,1-1 0,-1 1 0,0 0 0,0 1 0,0-1 0,0 1 0,0-1 0,0 1 0,-1 0 0,0 0 0,1 0 0,-1 0 0,0 0 0,0 1 0,-1-1 0,1 1 0,-1-1-1,1 1 1,-1 0 0,0 3 0,0-2-38,0 0-1,0 0 0,-1 0 1,1 0-1,-2 0 1,1 1-1,0-1 0,-1 0 1,0 0-1,0-1 1,0 1-1,-1 0 0,0 0 1,0 0-1,0-1 1,0 1-1,-1-1 0,1 0 1,-7 7-1,-5 2-432,-1-1-1,-1-1 1,0-1 0,0 0-1,-1-1 1,0-1-1,-1-1 1,0 0 0,0-1-1,-21 4 1,37-9 310,13-3-362,0 2 0,0-1 0,20 4 1,5-2 595,-18 0 272,-1-1-1,1 2 1,-1 1-1,0 0 1,0 1-1,30 11 1,-39-12-169,1 1 0,-1 0 1,0 1-1,0 0 0,0 0 0,-1 0 0,0 1 0,0 0 1,0 1-1,-1 0 0,0 0 0,0 0 0,-1 1 0,7 12 1,-9-17-160,-2 0 1,1 0 0,0 1 0,-1-1-1,1 1 1,-1-1 0,0 1 0,0 0-1,0-1 1,-1 1 0,1 0 0,-1-1 0,0 1-1,0 0 1,-1 0 0,1-1 0,-1 1-1,1 0 1,-1-1 0,0 1 0,0 0-1,-1-1 1,1 1 0,-1-1 0,0 0-1,0 0 1,0 0 0,0 1 0,0-2-1,-1 1 1,0 0 0,1 0 0,-1-1-1,0 0 1,0 1 0,0-1 0,0 0-1,-1-1 1,-6 4 0,-6 1 25,-1 0 1,1 0-1,-2-2 0,1 0 0,0-1 1,-1-1-1,-21 1 0,22-3-57,-1 2-7,0-1 0,0-1 0,0-1 1,1 0-1,-1-1 0,0-1 0,1-1 1,-24-8-1,40 12-551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4.273"/>
    </inkml:context>
    <inkml:brush xml:id="br0">
      <inkml:brushProperty name="width" value="0.05" units="cm"/>
      <inkml:brushProperty name="height" value="0.05" units="cm"/>
      <inkml:brushProperty name="color" value="#F6630D"/>
    </inkml:brush>
  </inkml:definitions>
  <inkml:trace contextRef="#ctx0" brushRef="#br0">0 0 10453,'0'0'336,"133"0"2433,-69 0-1168,4 0-801,1 2-47,-11 2-465,-13 0 16,-14-4-272,-14 0 80,-7 0-192,-8 1 80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53.283"/>
    </inkml:context>
    <inkml:brush xml:id="br0">
      <inkml:brushProperty name="width" value="0.05" units="cm"/>
      <inkml:brushProperty name="height" value="0.05" units="cm"/>
      <inkml:brushProperty name="color" value="#004F8B"/>
    </inkml:brush>
  </inkml:definitions>
  <inkml:trace contextRef="#ctx0" brushRef="#br0">1 229 9428,'0'0'5424,"15"-2"-4885,29-3 298,-1 1 0,1 3 0,85 8 0,414 62 1979,-173-54-6371,-370-15 3398,0 16-411,0 57 1010,0-73-370,0-3 3,0-365-5691,0 367 5683,0 0-1,0 0 1,0 0-1,0 0 1,0 0-1,1 0 1,-1 0-1,0 0 1,0 0-1,0 0 1,1 1-1,-1-1 1,1 0-1,-1 0 1,1 0-1,-1 0 1,1 0-1,-1 1 1,1-1-1,0 0 1,-1 0-1,1 1 1,0-1-1,0 0 1,-1 1-1,2-1 1,0 0-24,0 1 1,0-1 0,0 1-1,0 0 1,0 0-1,0 0 1,0 0-1,0 0 1,0 0-1,0 0 1,0 1-1,4 0 1,8 4-84,0 1 1,0 0 0,13 8 0,-10-5 299,268 114 207,-280-121-484,-1 0-1,1 1 1,-1-1-1,0 1 0,0 0 1,6 6-1,-9-8-1,0 0-1,0 0 1,-1 0-1,1 0 1,0 0-1,-1 0 1,1 0-1,0 0 1,-1 0-1,1 0 1,-1 0-1,0 0 1,1 0-1,-1 0 1,0 1 0,0-1-1,0 0 1,0 0-1,0 0 1,0 0-1,0 1 1,0-1-1,0 0 1,-1 0-1,1 0 1,0 0-1,-1 1 1,1-1-1,-1 0 1,1 0-1,-1 0 1,1 0-1,-1 0 1,0 0-1,-1 1 1,-10 8 36,-1-1 0,-1 0 1,1-1-1,-1 0 0,-1-1 0,1-1 1,-31 9-1,24-8 24,-12 6-92,-42 14 587,27-20-4804,34-7-1682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55.497"/>
    </inkml:context>
    <inkml:brush xml:id="br0">
      <inkml:brushProperty name="width" value="0.05" units="cm"/>
      <inkml:brushProperty name="height" value="0.05" units="cm"/>
      <inkml:brushProperty name="color" value="#004F8B"/>
    </inkml:brush>
  </inkml:definitions>
  <inkml:trace contextRef="#ctx0" brushRef="#br0">553 11 2193,'-18'-1'3482,"10"0"-3170,-36-4 623,-64 2 0,103 3-816,0 1 1,0 0-1,0 0 0,0 0 1,0 0-1,0 1 1,0 0-1,0 0 0,1 0 1,-1 1-1,1-1 0,0 1 1,-1 0-1,1 0 0,1 1 1,-1-1-1,0 1 1,1 0-1,0 0 0,0 0 1,0 0-1,0 1 0,1-1 1,0 1-1,-1 0 1,2-1-1,-1 1 0,1 0 1,-1 0-1,1 0 0,1 0 1,-1 0-1,1 1 1,0-1-1,0 0 0,0 0 1,1 0-1,2 10 0,-2-11-76,1 0 0,0 0 0,0 0 0,0 0 0,0 0 0,1-1 0,0 1 0,-1-1 0,1 0 0,0 0 0,1 0 0,-1 0 0,1 0 0,-1-1 0,1 1 0,5 1 0,72 33 343,-60-29-265,-4 0 1,-17-2-10,-27 1-33,16-5-117,-171 37-87,158-32 289,2 1 0,-1 0 0,1 2 0,1 1 0,-35 23 0,52-32-106,1 0 0,-1 1 0,1-1-1,0 1 1,-1 0 0,1 0 0,1 0 0,-1 1-1,0-1 1,1 1 0,0-1 0,0 1 0,0 0-1,0 0 1,1 0 0,-1 0 0,1 0 0,0 0-1,0 0 1,0 1 0,1-1 0,0 0 0,0 0-1,0 1 1,0-1 0,0 0 0,1 1 0,0-1-1,0 0 1,0 0 0,0 0 0,1 0 0,0 0-1,-1 0 1,2 0 0,-1-1 0,0 1 0,1-1 0,-1 1-1,1-1 1,0 0 0,0 0 0,0 0 0,1-1-1,-1 1 1,1-1 0,4 3 0,13 6 105,0-2 1,0 0 0,1-1 0,0-2-1,1 0 1,-1-1 0,28 2 0,79 0-434,-43-7-2745,-38 0-194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59.558"/>
    </inkml:context>
    <inkml:brush xml:id="br0">
      <inkml:brushProperty name="width" value="0.05" units="cm"/>
      <inkml:brushProperty name="height" value="0.05" units="cm"/>
      <inkml:brushProperty name="color" value="#004F8B"/>
    </inkml:brush>
  </inkml:definitions>
  <inkml:trace contextRef="#ctx0" brushRef="#br0">241 18 6003,'0'0'5045,"3"-4"-4557,-3 3-484,0 0 0,0 1 0,0-1 0,1 0-1,-1 1 1,0-1 0,1 1 0,-1-1 0,0 0 0,1 1 0,-1-1 0,1 1 0,-1-1-1,1 1 1,-1-1 0,1 1 0,-1-1 0,1 1 0,0 0 0,-1-1 0,1 1 0,-1 0 0,1 0-1,0-1 1,-1 1 0,1 0 0,0 0 0,-1 0 0,1 0 0,0 0 0,0 0 0,-1 0 0,1 0-1,0 0 1,0 0 0,16 25 616,-11-14-278,48 86 845,-54-96-1182,0 0-77,-16-1-29,0 2 0,0 0 0,1 1 0,-1 1 0,0 0 0,1 2 0,0-1 0,0 2 0,1 0 0,0 0 0,0 1 0,0 1 0,1 1 0,-21 19 0,25-21 305,1 0 0,-1 1-1,2 0 1,-1 1 0,1-1 0,0 1 0,1 1 0,1-1 0,-1 1 0,2 0 0,-1 1 0,2-1 0,-1 1 0,2 0-1,-1-1 1,2 1 0,-1 0 0,2 0 0,0 1 0,1 13 0,0-23-177,0 0 0,0 0-1,0 0 1,0 0 0,1-1 0,-1 1 0,1 0 0,-1-1-1,1 1 1,0-1 0,0 1 0,0-1 0,1 0 0,-1 0-1,0 0 1,1 0 0,0 0 0,-1-1 0,1 1 0,0-1-1,0 0 1,-1 0 0,1 0 0,0 0 0,0 0 0,6 0-1,9 2-112,0 0 0,0-2 0,25-1 0,-28 0-121,-7 0-237,0 0 0,1 0 0,-1-1 0,0 0 0,1-1 0,-1 1 0,0-2 0,0 1 0,0-1-1,12-6 1,21-21-4022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0:59.900"/>
    </inkml:context>
    <inkml:brush xml:id="br0">
      <inkml:brushProperty name="width" value="0.05" units="cm"/>
      <inkml:brushProperty name="height" value="0.05" units="cm"/>
      <inkml:brushProperty name="color" value="#004F8B"/>
    </inkml:brush>
  </inkml:definitions>
  <inkml:trace contextRef="#ctx0" brushRef="#br0">1 0 11141,'0'0'2753,"26"27"-13382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00.275"/>
    </inkml:context>
    <inkml:brush xml:id="br0">
      <inkml:brushProperty name="width" value="0.05" units="cm"/>
      <inkml:brushProperty name="height" value="0.05" units="cm"/>
      <inkml:brushProperty name="color" value="#004F8B"/>
    </inkml:brush>
  </inkml:definitions>
  <inkml:trace contextRef="#ctx0" brushRef="#br0">1 368 9604,'0'0'7556,"2"-3"-6951,50-82-763,53-89-1495,-93 150 1495,-8 15 120,0 0 0,1 1 0,0-1 0,0 1 0,1 0 0,0 0 0,12-11 0,-17 19 50,-1-1-1,0 1 1,0 0-1,1-1 1,-1 1-1,0 0 1,1 0-1,-1-1 1,1 1-1,-1 0 1,0 0-1,1 0 1,-1 0-1,0 0 1,1-1-1,-1 1 1,1 0-1,-1 0 1,1 0-1,-1 0 1,0 0-1,1 0 1,-1 0-1,1 0 1,-1 1-1,0-1 1,1 0-1,-1 0 1,1 0-1,-1 0 1,0 1-1,1-1 1,-1 0-1,0 0 1,1 0-1,-1 1 1,0-1-1,1 0 1,-1 1-1,0-1 1,0 0-1,1 1 1,-1-1-1,0 1 1,7 19 106,-5-14-76,19 76 690,16 53 803,-31-119-1446,0-1 0,1 0 0,0 0 0,1 0-1,1-1 1,11 14 0,-20-28 326,4 4-2782,-5-11-3159,-8-15 1805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00.620"/>
    </inkml:context>
    <inkml:brush xml:id="br0">
      <inkml:brushProperty name="width" value="0.05" units="cm"/>
      <inkml:brushProperty name="height" value="0.05" units="cm"/>
      <inkml:brushProperty name="color" value="#004F8B"/>
    </inkml:brush>
  </inkml:definitions>
  <inkml:trace contextRef="#ctx0" brushRef="#br0">0 75 10261,'0'0'4759,"22"1"-3878,-18-1-868,228-3-825,-185 0-1615,74-15-1,-34-11-2133,-24 7 8082,-63 29-1083,-2 52 1064,0-22-1593,5 57-1,-2-85-1923,0 1-1,0-1 1,1 0-1,1 0 1,-1-1 0,1 1-1,1 0 1,0-1-1,0 0 1,1 0 0,7 11-1,-8-40-9860,-9-13 989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01.041"/>
    </inkml:context>
    <inkml:brush xml:id="br0">
      <inkml:brushProperty name="width" value="0.05" units="cm"/>
      <inkml:brushProperty name="height" value="0.05" units="cm"/>
      <inkml:brushProperty name="color" value="#004F8B"/>
    </inkml:brush>
  </inkml:definitions>
  <inkml:trace contextRef="#ctx0" brushRef="#br0">1 113 11397,'0'0'331,"21"1"48,356 4 944,-369-5-1327,1 1 1,-1-1-1,1 2 0,-1-1 1,0 1-1,0 1 0,14 5 1,-19-7 7,1 1-1,-1 0 1,0 1 0,-1-1 0,1 0 0,0 1 0,-1-1 0,1 1 0,-1 0 0,0 0 0,1 0 0,-2 0 0,1 0 0,0 1 0,-1-1 0,1 0 0,-1 1 0,0-1 0,0 1 0,0 4 0,3 22 753,-2 0 1,-2 48 0,-1-53-349,1 0-1,1 0 1,1 0 0,9 41-1,-2-119-24,-4-34-1527,-3 38 368,11-64-1,-11 99 766,1 1 0,1-1 0,0 1 0,1-1-1,1 1 1,0 1 0,0-1 0,1 1 0,10-13-1,-13 20 47,1 0 0,-1 1 0,1-1 0,0 1 0,0 1 0,0-1-1,0 1 1,1-1 0,0 1 0,-1 1 0,1-1 0,0 1 0,0 0 0,10-1-1,5 0 128,-1 1 0,1 1-1,22 2 1,-29-1-60,-7 0-63,1 1 0,-1 0 1,1 1-1,-1-1 0,0 1 1,0 1-1,1-1 0,-1 1 1,-1 1-1,1-1 0,0 1 1,-1 0-1,0 1 0,0-1 1,0 1-1,-1 1 0,1-1 1,-1 1-1,-1 0 0,1 0 1,-1 0-1,0 0 0,0 1 1,-1 0-1,0 0 0,0 0 1,0 0-1,-1 0 0,0 0 1,-1 1-1,1-1 0,-2 1 1,1 9-1,-1-13-51,-1-1-1,0 1 1,0-1-1,0 1 1,-1-1-1,1 0 1,-1 0 0,1 1-1,-1-1 1,0 0-1,-1-1 1,1 1 0,0 0-1,-1-1 1,1 1-1,-1-1 1,0 0-1,0 1 1,0-1 0,0-1-1,0 1 1,0 0-1,-1-1 1,1 0-1,-7 2 1,-11 4-192,1-1-1,-42 5 1,-31-3-1210,32-8-4009,55 0 2300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04.809"/>
    </inkml:context>
    <inkml:brush xml:id="br0">
      <inkml:brushProperty name="width" value="0.05" units="cm"/>
      <inkml:brushProperty name="height" value="0.05" units="cm"/>
      <inkml:brushProperty name="color" value="#004F8B"/>
    </inkml:brush>
  </inkml:definitions>
  <inkml:trace contextRef="#ctx0" brushRef="#br0">53 0 1761,'0'2'9615,"-1"20"-9186,-14 123 2461,-7 137 399,8-281-11653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0.132"/>
    </inkml:context>
    <inkml:brush xml:id="br0">
      <inkml:brushProperty name="width" value="0.05" units="cm"/>
      <inkml:brushProperty name="height" value="0.05" units="cm"/>
      <inkml:brushProperty name="color" value="#004F8B"/>
    </inkml:brush>
  </inkml:definitions>
  <inkml:trace contextRef="#ctx0" brushRef="#br0">1 282 400,'0'0'7697,"23"3"-6464,-5 0-989,7 1 28,0-1-1,-1-1 0,1-1 1,0-1-1,40-6 0,-58 5-190,0-1-1,-1 1 0,1-2 0,-1 1 0,1-1 0,-1 1 1,0-2-1,0 1 0,-1-1 0,1 0 0,-1 0 0,0 0 1,0-1-1,7-7 0,-9 7-54,0-1-1,0 1 1,-1 0 0,1-1 0,-1 0 0,0 1-1,-1-1 1,1 0 0,-1 0 0,0 0 0,-1 0-1,0 0 1,0 0 0,0 0 0,0 0-1,-3-9 1,2 9-37,0 1 1,-1-1-1,0 0 0,0 0 0,-1 1 1,1 0-1,-1-1 0,0 1 0,-1 0 0,1 0 1,-1 1-1,0-1 0,0 1 0,-1 0 1,1 0-1,-1 0 0,0 0 0,0 1 1,-6-3-1,1 0 38,0 2 0,0-1-1,0 2 1,-1-1 0,1 1 0,-1 1 0,0 0 0,0 0 0,-16 1 0,25 1-21,0 0 0,0 0-1,0 0 1,0 1 0,0-1 0,0 1 0,0-1 0,0 1 0,0 0 0,1 0 0,-1 0 0,0 0 0,0 0 0,1 0 0,-1 0 0,1 0 0,-1 1 0,1-1 0,-3 3 0,2 0 20,-1 1 1,1-1-1,0 0 1,0 0-1,0 1 1,0-1-1,1 1 1,-1 5-1,0 4 167,0 0-1,1 0 1,0 0 0,3 26-1,0-34-149,-1 0 1,1 0-1,0 0 0,1-1 0,-1 1 1,1-1-1,0 1 0,0-1 1,1 0-1,-1 0 0,1-1 0,1 1 1,-1-1-1,0 0 0,1 0 0,0 0 1,0-1-1,0 0 0,0 0 0,1 0 1,-1 0-1,1-1 0,6 2 1,6 3-300,0-2 1,0 0-1,0-1 1,1-1-1,-1-1 1,25 0 0,2-3-2091,-4-7-964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0.482"/>
    </inkml:context>
    <inkml:brush xml:id="br0">
      <inkml:brushProperty name="width" value="0.05" units="cm"/>
      <inkml:brushProperty name="height" value="0.05" units="cm"/>
      <inkml:brushProperty name="color" value="#004F8B"/>
    </inkml:brush>
  </inkml:definitions>
  <inkml:trace contextRef="#ctx0" brushRef="#br0">0 0 4562,'0'0'6659,"44"95"-5202,-15-55-129,2 1-431,8-2-497,3-4-224,-3-7-176,0-4-208,-1-9-1233,-11-5-1040,-7-10-1249,-5 0-3329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6.730"/>
    </inkml:context>
    <inkml:brush xml:id="br0">
      <inkml:brushProperty name="width" value="0.05" units="cm"/>
      <inkml:brushProperty name="height" value="0.05" units="cm"/>
      <inkml:brushProperty name="color" value="#F6630D"/>
    </inkml:brush>
  </inkml:definitions>
  <inkml:trace contextRef="#ctx0" brushRef="#br0">304 91 2577,'0'0'6336,"3"-2"-5415,-1 1-809,-1 1 1,0-1-1,1 0 0,-1 0 1,0-1-1,0 1 1,0 0-1,0 0 0,0 0 1,0-1-1,0 1 1,0-1-1,0 1 0,-1-1 1,1 1-1,-1-1 0,1 1 1,-1-1-1,1 1 1,-1-1-1,0 0 0,0 1 1,0-1-1,0-2 1,-1 2-83,1 0 1,-1 0 0,0 0-1,0 0 1,0 0 0,0 0 0,-1 0-1,1 0 1,0 1 0,-1-1 0,1 1-1,-1-1 1,0 1 0,1-1-1,-1 1 1,0 0 0,0 0 0,0 0-1,0 0 1,-3-1 0,-5-2-49,0 1 0,0 0 0,0 0 0,0 1 0,-1 0 0,1 1 1,0 0-1,-1 1 0,1 0 0,-1 1 0,1 0 0,-1 1 0,1 0 0,-20 6 0,23-5 22,0 0 0,1 0 0,-1 0 0,1 1 0,0 0 0,-1 0 0,2 0 0,-1 1-1,1 0 1,-1 0 0,1 0 0,1 1 0,-1 0 0,1 0 0,0 0 0,0 0 0,1 1 0,-1 0-1,2-1 1,-1 1 0,1 0 0,-2 8 0,2-5 46,0 1 0,1-1 0,0 1 1,0-1-1,1 1 0,1 0 0,0-1 0,0 1 0,6 19 0,-5-24-27,1 1-1,0 0 1,0-1 0,1 0-1,0 1 1,0-2-1,1 1 1,-1 0-1,1-1 1,0 0-1,1 0 1,-1 0-1,1-1 1,0 0-1,8 5 1,-3-3 33,0 0-1,0-1 1,0-1 0,1 0 0,0 0 0,-1-1 0,1 0 0,1-1 0,19 0-1,-26-1-66,0-2-1,-1 1 0,1-1 1,0 0-1,0 0 0,-1 0 1,1-1-1,0 0 0,-1 0 1,0 0-1,1-1 0,-1 0 0,0 0 1,-1 0-1,1 0 0,0-1 1,-1 0-1,0 0 0,0 0 1,0-1-1,6-8 0,-1-4-256,-2 0 1,0-1-1,0 0 0,-2 0 0,0 0 0,-1-1 0,-1 1 1,-1-1-1,-1 0 0,0 0 0,-1 0 0,-3-19 1,2 36 727,0 9-141,-1 26 73,1-21-186,1 0 0,0-1 0,1 1 0,5 22 0,-3-27-142,1 1 1,-1-1-1,1 0 1,1 0-1,-1 0 1,1-1-1,1 0 1,-1 0-1,1 0 1,0 0-1,0-1 1,0 0-1,1-1 1,0 1-1,11 5 0,-8-5-275,1-1-1,0 0 0,-1 0 0,16 2 0,-15-4-825,-1-1 0,1 0 0,0 0 0,16-2 0,-11-2-4358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0.825"/>
    </inkml:context>
    <inkml:brush xml:id="br0">
      <inkml:brushProperty name="width" value="0.05" units="cm"/>
      <inkml:brushProperty name="height" value="0.05" units="cm"/>
      <inkml:brushProperty name="color" value="#004F8B"/>
    </inkml:brush>
  </inkml:definitions>
  <inkml:trace contextRef="#ctx0" brushRef="#br0">213 0 8932,'0'0'1233,"-124"43"-1009,87-13 1024,10 3-928,10 1-320,9-1-976,8-3-1041,0-9-1088,21-10-2610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1.202"/>
    </inkml:context>
    <inkml:brush xml:id="br0">
      <inkml:brushProperty name="width" value="0.05" units="cm"/>
      <inkml:brushProperty name="height" value="0.05" units="cm"/>
      <inkml:brushProperty name="color" value="#004F8B"/>
    </inkml:brush>
  </inkml:definitions>
  <inkml:trace contextRef="#ctx0" brushRef="#br0">1 331 8516,'0'0'1347,"5"20"-426,0 6-422,15 60 1676,3-1 0,35 82 0,-46-149-2126,-6-12-51,-3-11-21,-28-334-5005,4 131 2478,15 68 3739,6 139-1112,0 1 1,0-1 0,0 0-1,0 1 1,1-1-1,-1 1 1,0-1 0,0 0-1,0 1 1,0-1 0,1 0-1,-1 1 1,0-1 0,0 1-1,1-1 1,-1 1 0,1-1-1,-1 1 1,0-1-1,1 1 1,-1-1 0,1 1-1,-1-1 1,1 1 0,-1 0-1,1-1 1,0 1 0,-1 0-1,1 0 1,-1-1 0,2 1-1,25 2 870,-21 0-886,0 0 0,-1 1 1,1-1-1,-1 1 0,1 0 1,8 7-1,-5-1-62,-2 0 0,1 1 0,-1 0 0,-1 0-1,0 0 1,0 1 0,-1 0 0,0 0 0,-1 0 0,-1 1 0,1-1 0,-2 1-1,0 0 1,0 0 0,-1 0 0,0 0 0,-1 0 0,-2 16 0,1-25-59,1-1 0,-1 0 0,0 1 0,1-1 0,-1 0 1,0 0-1,-1 1 0,1-1 0,0 0 0,-1 0 0,1 0 0,-1 0 1,1 0-1,-1-1 0,0 1 0,0-1 0,0 1 0,0-1 1,0 1-1,0-1 0,0 0 0,0 0 0,-1 0 0,1 0 0,-5 1 1,0-1-105,-1 1 1,1-1-1,-1 0 1,0-1 0,0 0-1,-15-2 1,22 2 147,-1 0 1,0-1 0,1 0 0,-1 1-1,0-1 1,1 0 0,-1 0-1,1 0 1,-1 0 0,1 0-1,0 0 1,-1 0 0,1-1 0,0 1-1,0 0 1,0-1 0,0 1-1,0-1 1,0 1 0,0-1-1,1 0 1,-1 1 0,0-1-1,1 0 1,-1 1 0,1-1 0,0 0-1,0 0 1,0-3 0,-1 2 12,1 0 0,0-1 0,0 1 0,0 0 1,0-1-1,1 1 0,0 0 0,-1 0 0,1-1 0,0 1 1,1 0-1,-1 0 0,0 0 0,1 0 0,3-5 1,1 3 82,0 0 0,0 0 0,1 1 1,0 0-1,-1 0 0,1 0 1,0 1-1,1 0 0,-1 1 0,1-1 1,-1 2-1,14-3 0,13 0 568,52-1 0,-80 5-562,44 1 411,-37 1-389,0-1 0,1-1 0,-1 0 1,0-1-1,0 0 0,0-1 0,0 0 1,0-1-1,18-7 0,-29 8-47,0 0-1,-1 0 1,1 0-1,-1 0 1,1 0 0,-1-1-1,0 1 1,1 0-1,-1-1 1,0 1 0,-1-1-1,1 1 1,0-1-1,-1 1 1,1-1 0,-1 1-1,0-1 1,0 0 0,0 1-1,0-1 1,-1-3-1,1 2-67,-1-1-1,1 0 1,-1 1-1,0-1 1,0 1-1,0 0 1,-1-1-1,0 1 1,1 0-1,-1 0 1,-5-8-1,2 8-66,0-1 0,0 1 0,-1 0-1,1 1 1,-1-1 0,0 1 0,0 0 0,0 1-1,0-1 1,0 1 0,-13-2 0,-1 1-162,0 0 0,-33 2 0,49 1 253,0 0 0,-1 1 0,1 0 0,0 0 0,-1 0 0,1 0 0,0 1 1,0 0-1,0-1 0,0 2 0,0-1 0,1 0 0,-1 1 0,1-1 0,-1 1 0,1 0 0,0 0 0,0 1 0,0-1 0,1 1 0,-1-1 0,1 1 0,0 0 0,0 0 0,0 0 0,0 0 0,1 0 0,0 0 0,0 0 0,-1 6 0,0-4 26,1 0-1,0 0 0,1 0 1,0 0-1,-1 0 0,2 0 1,-1 0-1,1 0 0,0 0 1,0 0-1,1 0 0,-1-1 1,1 1-1,1 0 0,-1-1 1,1 0-1,0 1 1,0-1-1,0 0 0,1-1 1,0 1-1,5 5 0,3-2-88,0 1 0,0-2 1,1 0-1,0 0 0,1-1 0,0-1 0,-1 0 0,29 5 0,-15-5-1529,0-1-1,0-2 1,51-1-1,-24-6-4552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1.563"/>
    </inkml:context>
    <inkml:brush xml:id="br0">
      <inkml:brushProperty name="width" value="0.05" units="cm"/>
      <inkml:brushProperty name="height" value="0.05" units="cm"/>
      <inkml:brushProperty name="color" value="#004F8B"/>
    </inkml:brush>
  </inkml:definitions>
  <inkml:trace contextRef="#ctx0" brushRef="#br0">143 1 7395,'0'0'6019,"-116"63"-6499,102-29-2161,1-1-1889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1.891"/>
    </inkml:context>
    <inkml:brush xml:id="br0">
      <inkml:brushProperty name="width" value="0.05" units="cm"/>
      <inkml:brushProperty name="height" value="0.05" units="cm"/>
      <inkml:brushProperty name="color" value="#004F8B"/>
    </inkml:brush>
  </inkml:definitions>
  <inkml:trace contextRef="#ctx0" brushRef="#br0">1 68 7187,'0'0'8340,"14"17"-8036,8 9-87,-2 1 1,-1 1-1,-1 1 0,15 31 0,-27-45-163,1-1-1,1 0 1,1-1-1,0 1 1,18 19-1,-25-30-94,0 0 0,1 0 0,-1-1 0,1 1 0,-1-1-1,1 0 1,0 0 0,0 0 0,0 0 0,1 0 0,-1-1 0,0 1-1,0-1 1,1 0 0,-1 0 0,1 0 0,-1-1 0,1 1 0,0-1 0,-1 1-1,1-1 1,-1-1 0,1 1 0,0 0 0,-1-1 0,1 0 0,-1 0 0,1 0-1,-1 0 1,0 0 0,6-3 0,-6 1-63,1 0 1,-1 0-1,1 0 1,-1 0 0,0 0-1,0-1 1,0 0-1,-1 1 1,1-1-1,-1 0 1,0 0-1,2-6 1,16-58-1520,-6 19 1635,-14 49 66,0 0 1,0 0-1,0 0 0,1 0 1,-1 0-1,0-1 0,0 1 1,1 0-1,-1 0 0,0 0 1,1 0-1,-1 0 0,0 0 1,0 0-1,1 0 0,-1 0 1,0 0-1,0 0 0,1 0 1,-1 1-1,0-1 0,0 0 0,1 0 1,-1 0-1,0 0 0,0 0 1,1 0-1,-1 1 0,0-1 1,0 0-1,0 0 0,1 0 1,-1 1-1,0-1 0,0 0 1,0 0-1,0 0 0,0 1 1,1-1-1,-1 0 0,0 0 1,0 1-1,0-1 0,0 0 1,0 1-1,0-1 0,0 1 1,12 18-519,-9-14 743,4 4-388,0-1 0,0 0 1,1 0-1,0 0 0,0-1 0,17 11 0,-19-14-776,1 0-1,-1-1 1,1 0-1,-1 0 1,1 0-1,11 2 1,-2-4-5102</inkml:trace>
  <inkml:trace contextRef="#ctx0" brushRef="#br0" timeOffset="1">492 0 6739,'0'0'2113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2.562"/>
    </inkml:context>
    <inkml:brush xml:id="br0">
      <inkml:brushProperty name="width" value="0.05" units="cm"/>
      <inkml:brushProperty name="height" value="0.05" units="cm"/>
      <inkml:brushProperty name="color" value="#004F8B"/>
    </inkml:brush>
  </inkml:definitions>
  <inkml:trace contextRef="#ctx0" brushRef="#br0">32 185 7331,'0'0'6873,"18"-3"-6099,57-7-444,-73 10-320,0 0 0,-1-1 0,1 1 0,0 0 0,0-1-1,0 0 1,0 1 0,0-1 0,-1 0 0,1 0 0,0 0-1,-1 0 1,1 0 0,0 0 0,-1 0 0,0-1 0,1 1-1,-1 0 1,0-1 0,1 1 0,-1-1 0,0 0 0,0 1-1,0-1 1,-1 0 0,1 0 0,0 0 0,-1 1 0,1-1-1,-1 0 1,1 0 0,-1 0 0,0 0 0,0-3 0,0 2-18,-1 0 1,1 0 0,-1 0 0,0 0 0,0 0 0,0 1 0,0-1 0,0 0 0,0 0 0,-1 1 0,0-1 0,1 1 0,-1-1 0,0 1 0,0 0 0,-4-3-1,1 1 12,0 0 0,-1 1 0,1 0 0,-1 1 0,0-1 0,0 1 0,0 0 0,0 1 0,-1-1 0,1 1 0,0 0 0,-8 0 0,11 1 29,1 1 0,-1-1 0,1 0 0,0 0 0,-1 1 1,1 0-1,0-1 0,-1 1 0,1 0 0,0 0 0,0 0 0,0 0 0,0 1 0,0-1 0,0 1 0,0-1 0,0 1 0,0-1 0,1 1 0,-1 0 0,1 0 0,-1 0 0,1 0 0,0 0 0,0 0 1,0 0-1,0 1 0,0-1 0,0 0 0,1 1 0,-1-1 0,1 0 0,-1 1 0,1 2 0,-1 1 7,1 0 1,0 0-1,0 0 1,0 0-1,1 0 1,0 0-1,0-1 1,1 1-1,-1 0 1,1 0-1,0-1 1,1 1-1,-1-1 0,1 0 1,0 0-1,4 5 1,0-2-2,-1-1 1,1 0-1,0-1 1,1 0-1,-1 0 0,1 0 1,1-1-1,-1 0 1,13 4-1,-4-2-57,0-1 0,0-1 1,0 0-1,1-1 0,-1-1 0,1-1 0,0-1 0,0 0 0,0-1 1,30-4-1,-44 2-23,0 1 0,-1 0 0,1-1 0,0 0 0,0 0 0,-1 0 0,1-1-1,-1 1 1,0-1 0,0 1 0,0-1 0,0 0 0,0-1 0,-1 1 0,1 0 0,-1-1 0,0 1 0,0-1 0,0 0 0,0 1 0,-1-1 0,0 0 0,1 0 0,-1 0 0,-1 0 0,1-6 0,3-10-555,-2 0 0,-1-1 0,-2-36-1,1 55 646,0 1 0,0 0-1,0-1 1,0 1 0,-1 0-1,1 0 1,0 0-1,-1-1 1,1 1 0,-1 0-1,1 0 1,-1 0 0,0 0-1,1 0 1,-3-2-1,-1 4 1346,2 13-1036,2-8-348,0 0 0,1 0 0,0 1 0,0-1 0,1 0 0,-1 0 0,1-1 0,0 1 0,1 0 0,0-1 0,0 1 0,0-1 0,0 0 0,1 0 0,0 0 1,0 0-1,0-1 0,0 0 0,1 0 0,0 0 0,0 0 0,0-1 0,0 1 0,1-1 0,7 3 0,-3-1-194,-1-1-1,1 0 0,0 0 1,0-1-1,0 0 1,0-1-1,1 0 1,-1 0-1,1-1 1,-1-1-1,1 0 1,17-2-1,-23 1-5,0 0-1,0-1 1,0 1 0,0-1 0,0-1-1,-1 1 1,1-1 0,0 1-1,-1-1 1,0 0 0,0-1 0,0 1-1,0-1 1,0 0 0,-1 0-1,0 0 1,0 0 0,0-1 0,0 1-1,0-1 1,-1 0 0,0 1-1,0-1 1,0 0 0,-1 0 0,2-10-1,0-6-235,0-1 0,-2 0-1,-1-28 1,0 19 5159,-5 70-1552,4-35-3177,0 0 1,0 0-1,1 0 0,-1 0 0,1 0 1,0 0-1,0 0 0,0 0 1,0 1-1,1-1 0,-1 0 1,1 0-1,0 0 0,1 0 0,-1 0 1,1-1-1,-1 1 0,1 0 1,0-1-1,5 7 0,0-4-641,0 0 1,0 0-1,0-1 0,1 0 1,0 0-1,0-1 0,0 0 0,1 0 1,-1-1-1,1 0 0,17 3 0,16-1-5152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2.936"/>
    </inkml:context>
    <inkml:brush xml:id="br0">
      <inkml:brushProperty name="width" value="0.05" units="cm"/>
      <inkml:brushProperty name="height" value="0.05" units="cm"/>
      <inkml:brushProperty name="color" value="#004F8B"/>
    </inkml:brush>
  </inkml:definitions>
  <inkml:trace contextRef="#ctx0" brushRef="#br0">265 25 7587,'0'0'6158,"-21"-5"-4528,-67-12-896,82 16-676,1 0 1,-1 1 0,0 0-1,0 0 1,0 1 0,1-1-1,-1 1 1,0 0-1,0 1 1,1-1 0,-1 1-1,1 0 1,0 1 0,-1-1-1,1 1 1,0 0 0,1 1-1,-1-1 1,0 1-1,1 0 1,0 0 0,0 0-1,0 0 1,0 1 0,-4 7-1,6-8-32,-1-1-1,1 1 1,0 0-1,1-1 1,-1 1-1,0 0 1,1 0-1,0 0 1,0 0-1,0 1 0,1-1 1,0 0-1,-1 0 1,1 0-1,1 1 1,-1-1-1,1 0 1,-1 0-1,1 0 1,0 0-1,1 0 1,-1 0-1,1 0 1,-1 0-1,1 0 1,0-1-1,1 1 1,-1-1-1,1 1 1,-1-1-1,5 4 0,4 1-5,1 0 0,-1 0 0,1-1-1,0-1 1,1 0 0,0-1 0,0 0-1,0-1 1,23 4 0,-7-3-141,-1-2-1,1-1 1,47-3-1,-68 0 58,1 0-1,0 0 1,-1-1-1,1 0 1,-1 0-1,0-1 1,1 0 0,-1-1-1,-1 1 1,1-2-1,-1 1 1,1-1-1,-1 0 1,0-1-1,-1 1 1,0-1-1,0-1 1,0 1-1,0-1 1,-1 0-1,0 0 1,-1-1-1,0 1 1,0-1-1,0 0 1,-1 0 0,0 0-1,-1-1 1,0 1-1,0-1 1,-1 1-1,0-1 1,0 0-1,-1 1 1,-1-15-1,1 22 115,0-1-1,0 0 1,-1 1-1,1-1 0,0 0 1,-1 1-1,1-1 1,-1 1-1,0-1 1,1 0-1,-1 1 0,0 0 1,0-1-1,0 1 1,0-1-1,0 1 0,0 0 1,-1 0-1,1 0 1,0 0-1,-1 0 1,1 0-1,-1 0 0,1 0 1,-1 0-1,1 1 1,-1-1-1,1 1 1,-1-1-1,1 1 0,-1-1 1,0 1-1,1 0 1,-1 0-1,0 0 1,0 0-1,1 0 0,-1 0 1,-2 1-1,0 0 81,1-1 0,0 1 0,0 0 0,0 0 1,0 1-1,0-1 0,0 1 0,0-1 0,0 1 0,1 0 0,-1 0 0,1 0 0,-1 0 0,1 1 0,0-1 0,0 1 0,0-1 0,0 1 0,-3 5 0,4-4-95,-1 0 0,0 0-1,1 0 1,0 0-1,0 1 1,0-1-1,1 0 1,0 1 0,-1-1-1,1 1 1,1-1-1,-1 0 1,1 1 0,0-1-1,0 0 1,0 1-1,0-1 1,1 0-1,-1 0 1,1 0 0,0 0-1,1 0 1,-1-1-1,0 1 1,1-1 0,0 1-1,0-1 1,0 0-1,0 0 1,7 4 0,5 3-564,0-1 0,0-1 1,0 0-1,1-1 1,0-1-1,29 8 0,60 8-5287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3.766"/>
    </inkml:context>
    <inkml:brush xml:id="br0">
      <inkml:brushProperty name="width" value="0.05" units="cm"/>
      <inkml:brushProperty name="height" value="0.05" units="cm"/>
      <inkml:brushProperty name="color" value="#004F8B"/>
    </inkml:brush>
  </inkml:definitions>
  <inkml:trace contextRef="#ctx0" brushRef="#br0">1 0 9012,'0'0'851,"11"2"-733,37 8-28,-47-10-76,0 1 0,0 0 0,0 0 0,0 0 0,0 0-1,0 0 1,0 0 0,0 0 0,0 0 0,-1 0 0,1 1 0,0-1-1,-1 0 1,1 1 0,-1-1 0,1 0 0,-1 0 0,0 1 0,1-1-1,-1 1 1,0-1 0,0 2 0,-1 35 603,0-24-296,1 5 122,0-9-140,-1-1 1,2 1 0,-1 0 0,2 0-1,3 16 1,-4-22-242,1 0 0,0-1 0,0 1 0,0-1 0,0 0 1,1 1-1,-1-1 0,1 0 0,0 0 0,0-1 0,0 1 0,0-1 0,0 1 0,1-1 0,-1 0 1,1 0-1,6 2 0,5 2 19,0 0 1,1-2 0,0 0-1,0 0 1,28 1 0,85-3-57,-103-3-55,-16 1-14,0 0 0,0-1 1,0-1-1,0 1 0,0-2 0,0 1 0,0-1 0,-1-1 0,14-6 0,-19 8 6,-1-1 0,1 1 0,0-1 0,-1 0 0,0 0 0,0 0 0,0 0 0,0-1 0,0 1 0,0-1-1,-1 0 1,0 0 0,0 0 0,0 0 0,0 0 0,-1 0 0,1 0 0,-1-1 0,0 1 0,0-1 0,-1 1 0,0 0 0,1-7 0,-2 5 19,1 1 1,-1 0 0,0 0 0,0 0-1,-1 0 1,1 0 0,-1 0 0,0 0-1,-1 0 1,1 1 0,-1-1-1,0 1 1,0-1 0,0 1 0,-1 0-1,-4-4 1,2 2 136,0 1 0,-1 0-1,1 0 1,-1 1 0,0 0 0,0 0-1,0 1 1,-1 0 0,1 0-1,-10-2 1,16 5-88,0 0-1,1 0 1,-1-1 0,0 1-1,0 0 1,1 0 0,-1 0 0,0 1-1,1-1 1,-1 0 0,0 0-1,1 0 1,-1 0 0,0 1-1,1-1 1,-1 0 0,0 1-1,1-1 1,-1 0 0,1 1-1,-1-1 1,1 1 0,-1-1-1,1 1 1,-1-1 0,1 1-1,-1-1 1,1 1 0,-1 0-1,-6 26 256,6-21-277,1 0 0,0 0 1,1 0-1,-1 0 0,1 0 0,0 0 0,3 8 1,0-8-112,0 0 1,0 0-1,1 0 1,0-1-1,0 0 1,0 0-1,1 0 0,-1 0 1,1-1-1,0 0 1,0 0-1,1-1 1,8 4-1,8 3-1459,0-1-1,40 9 1,3-5-3310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4.549"/>
    </inkml:context>
    <inkml:brush xml:id="br0">
      <inkml:brushProperty name="width" value="0.05" units="cm"/>
      <inkml:brushProperty name="height" value="0.05" units="cm"/>
      <inkml:brushProperty name="color" value="#004F8B"/>
    </inkml:brush>
  </inkml:definitions>
  <inkml:trace contextRef="#ctx0" brushRef="#br0">275 396 3874,'0'0'9345,"-20"-18"-8139,-63-52-360,80 67-817,-1 0 0,1 1 0,-1-1 0,1 1 0,-1 0 0,0 0 0,1 0-1,-1 1 1,0 0 0,0-1 0,0 1 0,-1 0 0,1 1 0,0-1 0,0 1 0,0 0 0,0 0 0,-1 0 0,1 1 0,-6 0 0,-4 1 43,10-1-58,1 0-1,-1 0 1,1 1-1,-1-1 1,1 0-1,-1 1 1,1 0-1,0 0 1,0 0-1,0 0 1,0 1-1,0-1 1,1 1-1,-1-1 1,1 1-1,0 0 1,-1 0-1,1 0 1,1 1-1,-1-1 1,0 0-1,1 1 1,0-1-1,-1 1 1,1-1-1,1 1 1,-1-1-1,0 1 1,1 0-1,0-1 1,0 1 0,0 0-1,0 0 1,1-1-1,-1 1 1,1 0-1,0-1 1,0 1-1,0-1 1,1 1-1,-1-1 1,1 0-1,0 0 1,0 1-1,0-1 1,0 0-1,5 4 1,4 1 9,0 0 1,0-2-1,1 1 1,0-1-1,0-1 0,1 0 1,-1-1-1,1 0 1,0-1-1,0 0 1,1-1-1,-1-1 1,0 0-1,19-2 1,-31 1-25,1 0 0,-1 0 0,1 0 0,-1 0 0,1-1 0,-1 1 0,1 0 0,-1-1 0,1 0 1,-1 1-1,0-1 0,1 0 0,-1 0 0,0 0 0,0 1 0,1-1 0,-1-1 0,0 1 0,0 0 0,0 0 0,0 0 0,1-3 0,0 0-64,0 0-1,0 0 0,-1-1 0,1 1 0,-1-1 0,0 1 0,1-9 1,-1-3-410,-1-1 0,-1 1 1,-3-26-1,1 31 506,0 1 0,0 0 0,-1 0 0,0 0 0,-1 1 0,0 0 0,-1 0 0,0 0 0,-8-10 0,13 18 662,0 6-667,1 0-1,0-1 0,0 1 0,1 0 1,-1-1-1,1 1 0,0-1 0,0 1 1,0-1-1,1 1 0,0-1 0,0 0 1,0 0-1,0 0 0,0 0 0,1 0 0,0 0 1,0-1-1,0 1 0,0-1 0,0 0 1,5 3-1,4 5-16,1-1 0,0 0 1,1-1-1,27 14 0,-25-16-66,1 0-1,-1-1 0,1-1 0,0-1 0,0 0 1,0-2-1,1 0 0,-1 0 0,1-2 0,0 0 1,31-5-1,-45 4 42,1 0 0,-1-1 1,0 1-1,1-1 1,-1 0-1,0 0 0,0-1 1,0 1-1,-1-1 0,1 0 1,0 0-1,-1 0 1,0 0-1,0-1 0,5-6 1,-3 2-90,-1 1 1,0-1-1,-1 0 1,0 0-1,0-1 1,0 1-1,-1 0 1,1-10-1,-1 0-67,-1 0 0,0-1-1,-1 1 1,-1 0 0,-1-1-1,-1 1 1,-7-27 0,6 31 332,-1 0 0,-1 0 0,0 0 0,0 1 0,-2-1 0,-13-18 0,20 31-91,1 0 0,-1 0 0,0 0 0,1 0-1,-1 1 1,0-1 0,0 0 0,0 0 0,1 1 0,-1-1 0,0 0-1,0 1 1,0-1 0,0 1 0,0 0 0,0-1 0,0 1 0,-1 0-1,1-1 1,0 1 0,0 0 0,0 0 0,0 0 0,0 0 0,0 0-1,0 0 1,-2 1 0,1 0-31,0 0 0,0 0 1,0 0-1,0 1 0,1-1 0,-1 1 0,0-1 0,1 1 1,-1-1-1,1 1 0,0 0 0,-3 4 0,-2 5 33,1 1 0,0 0 0,-5 19 0,5-16 38,1 1 0,1 0 0,0 0 1,1 0-1,1 1 0,0-1 0,2 0 0,-1 0 0,2 1 0,5 24 0,-3-30-87,0 0 0,0 0 0,1-1 0,0 1 0,1-1 0,0 0-1,0 0 1,1-1 0,1 0 0,-1 0 0,1-1 0,1 0-1,0 0 1,0-1 0,14 9 0,-11-9-40,-1-1 1,1 0-1,0 0 1,1-1-1,0-1 1,-1 0-1,1-1 0,19 3 1,-25-5-49,-1-1 0,1 0 0,-1 0 0,1 0 1,-1 0-1,0-1 0,1 0 0,-1-1 0,0 1 0,0-1 0,0-1 1,0 1-1,0-1 0,0 0 0,-1 0 0,1 0 0,-1-1 0,0 0 1,6-6-1,-3 2-145,-2 0 1,1 0-1,-1-1 1,0 0-1,-1 0 1,0-1 0,0 1-1,-1-1 1,0 0-1,-1 0 1,0-1-1,-1 1 1,0-1-1,0 1 1,-1-1-1,-1-21 2303,0 49-1246,0-11-966,0 1 0,0 0 1,0-1-1,1 1 0,0-1 0,1 1 0,-1-1 0,1 0 1,1 1-1,-1-1 0,1 0 0,0 0 0,0-1 0,1 1 0,0-1 1,0 1-1,0-1 0,0 0 0,1-1 0,0 1 0,0-1 0,0 0 1,0 0-1,1-1 0,7 5 0,25 7-3188,-6-10-2196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4.908"/>
    </inkml:context>
    <inkml:brush xml:id="br0">
      <inkml:brushProperty name="width" value="0.05" units="cm"/>
      <inkml:brushProperty name="height" value="0.05" units="cm"/>
      <inkml:brushProperty name="color" value="#004F8B"/>
    </inkml:brush>
  </inkml:definitions>
  <inkml:trace contextRef="#ctx0" brushRef="#br0">1 1 4274,'0'0'6931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5.426"/>
    </inkml:context>
    <inkml:brush xml:id="br0">
      <inkml:brushProperty name="width" value="0.05" units="cm"/>
      <inkml:brushProperty name="height" value="0.05" units="cm"/>
      <inkml:brushProperty name="color" value="#004F8B"/>
    </inkml:brush>
  </inkml:definitions>
  <inkml:trace contextRef="#ctx0" brushRef="#br0">99 5 6307,'0'0'7267,"-13"-1"-6651,5-1-589,4 2-26,-1-1 0,1 0 0,-1 1 0,0 0 0,1 0 0,-10 2 0,13-2-4,-1 1 1,0-1 0,1 1-1,-1 0 1,1-1 0,-1 1-1,1 0 1,-1 0 0,1 0 0,0 0-1,-1 1 1,1-1 0,0 0-1,0 0 1,0 1 0,0-1-1,0 1 1,0-1 0,0 1-1,1-1 1,-1 1 0,0-1-1,1 1 1,-1 0 0,1 0-1,-1 2 1,-1 14 84,-1 0-1,2 0 1,1 0-1,0 0 1,1 0-1,1 0 1,1 0-1,0 0 1,1 0 0,1-1-1,1 1 1,1-2-1,0 1 1,1-1-1,19 30 1,-24-41-130,21 33 245,-9-23-1429,-15-21 1209,0 0 1,1 0 0,-1 0 0,2 0 0,-1-1 0,1 2-1,-1-1 1,2 0 0,-1 0 0,1 1 0,-1-1 0,2 1-1,-1 0 1,0-1 0,1 2 0,0-1 0,0 0 0,1 1-1,-1 0 1,1 0 0,0 0 0,0 1 0,0-1 0,1 1-1,6-3 1,8-3 3,0 1-1,0 1 1,0 0-1,1 2 0,0 0 1,36-3-1,-23 3 372,47-12-1,-80 16-293,1 1 1,-1 0-1,0-1 1,1 1-1,-1-1 1,1 0-1,-1 1 1,0-1-1,1 0 1,-1 0-1,0 0 1,0 0-1,0 0 1,0 0-1,0 0 1,0-1-1,0 1 1,0 0-1,0-1 1,0 1-1,-1 0 1,1-1-1,0 1 1,-1-1-1,1 1 1,-1-1-1,0 1 1,0-1-1,1 1 1,-1-1-1,0 1 1,0-1-1,0 1 0,-1-1 1,1 1-1,0-1 1,-1 0-1,1 1 1,0 0-1,-1-1 1,0 1-1,1-1 1,-1 1-1,0 0 1,0-1-1,-1 0 1,-2-5-65,0 0 0,-1 1 0,0-1 1,0 1-1,0 0 0,-1 1 0,-9-8 0,9 8-1,0 1-1,0 0 1,-1 1-1,1-1 1,-1 1-1,0 0 1,0 1-1,0 0 1,0 0-1,-1 0 1,1 1-1,0 0 1,-1 0-1,1 1 0,-1 0 1,-12 2-1,19-1 18,0 0 1,-1 0-1,1 0 0,0 1 0,0-1 0,-1 0 0,1 0 0,0 1 0,0-1 0,1 1 0,-1-1 0,0 1 0,0-1 0,1 1 0,-1 0 0,1-1 0,-1 1 0,1 0 0,0-1 0,0 1 0,0 0 0,0 0 0,0-1 1,0 1-1,0 2 0,0 2 3,1 0 0,-1 0 0,1 0 0,0 0 0,0 0 0,3 8 0,2-5 26,-1-1 1,1 0-1,0 0 1,1 0 0,0 0-1,0-1 1,1 0-1,0-1 1,0 0 0,0 0-1,16 8 1,-1-2 13,0 0 0,1-2 1,37 11-1,-41-15 5,0-1 0,0-2-1,0 0 1,1-1 0,-1-1 0,1-1 0,-1 0 0,34-7-1,-46 6-46,0-1-1,0 0 0,-1 0 0,0-1 0,1 0 0,-1 0 0,0 0 0,0-1 0,0-1 0,-1 1 0,0-1 0,0 0 0,0 0 0,0-1 0,-1 1 0,0-1 0,0-1 0,0 1 0,-1-1 0,0 0 0,0 1 0,-1-2 0,0 1 1,0 0-1,2-10 0,-4 10-99,0 0 0,0 0 0,0 0 0,-1-1 0,0 1 1,-1 0-1,0-1 0,-3-12 0,4 19 108,0-1 0,-1 1 0,1-1 0,0 1 0,-1-1 0,0 0 0,1 1 0,-1 0 0,0-1 0,0 1 0,0-1 0,0 1 0,0 0 0,0 0 0,0 0 0,0-1 0,0 1 0,-1 0 0,1 1 0,0-1 0,-1 0 0,1 0 0,-1 0 0,1 1 0,-1-1 0,1 1 0,-1-1 0,0 1 0,1 0 0,-1-1 0,1 1 0,-1 0 0,0 0 0,1 0 0,-1 0 0,1 1 0,-1-1 0,0 0 0,1 1 0,-1-1 0,1 1 0,-1-1 0,1 1 0,-1 0 0,-1 1 0,0 0 35,0 0 0,1 1-1,-1-1 1,1 1 0,0 0-1,0-1 1,0 1 0,0 0 0,0 0-1,0 0 1,1 1 0,0-1-1,0 0 1,-1 1 0,2-1-1,-1 0 1,0 1 0,1 4-1,-2-1 24,1 0 0,1 1-1,0-1 1,0 1-1,0-1 1,1 0-1,3 15 1,-1-16-69,1 0 0,-1 0 0,1 0 0,0 0 0,0-1 0,1 0 0,0 0-1,0 0 1,0 0 0,0-1 0,1 0 0,0 0 0,0 0 0,12 5 0,41 12-1946,-52-19 849,1-1 0,-1 0 0,0 0 0,1-1 0,10 0 0,-5-4-5944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7.076"/>
    </inkml:context>
    <inkml:brush xml:id="br0">
      <inkml:brushProperty name="width" value="0.05" units="cm"/>
      <inkml:brushProperty name="height" value="0.05" units="cm"/>
      <inkml:brushProperty name="color" value="#F6630D"/>
    </inkml:brush>
  </inkml:definitions>
  <inkml:trace contextRef="#ctx0" brushRef="#br0">1 1 10949,'0'0'2177,"128"56"-1761,-74-42-400,2-2-16,0-1-432,-2-6-2081,-9-1-2193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5.768"/>
    </inkml:context>
    <inkml:brush xml:id="br0">
      <inkml:brushProperty name="width" value="0.05" units="cm"/>
      <inkml:brushProperty name="height" value="0.05" units="cm"/>
      <inkml:brushProperty name="color" value="#004F8B"/>
    </inkml:brush>
  </inkml:definitions>
  <inkml:trace contextRef="#ctx0" brushRef="#br0">353 1 14215,'0'0'0,"-126"22"0,61 10 96,7 12-96,5 7-2386,3-3-6450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6.435"/>
    </inkml:context>
    <inkml:brush xml:id="br0">
      <inkml:brushProperty name="width" value="0.05" units="cm"/>
      <inkml:brushProperty name="height" value="0.05" units="cm"/>
      <inkml:brushProperty name="color" value="#004F8B"/>
    </inkml:brush>
  </inkml:definitions>
  <inkml:trace contextRef="#ctx0" brushRef="#br0">309 55 7043,'0'0'3946,"-13"-6"-3562,-11-4-161,0 2-1,-1 0 1,0 1 0,0 2-1,0 0 1,-28 0-1,48 4-117,0 1-1,0 0 1,0 0-1,0 1 1,0-1-1,0 1 1,0 0-1,0 1 1,1-1-1,-1 1 1,1 0-1,-1 0 1,-4 3-1,7-3-19,0 1 1,-1 0-1,1 0 0,0 0 1,1 0-1,-1 0 0,0 0 1,1 0-1,0 0 0,0 1 1,0-1-1,0 1 0,0-1 1,1 1-1,-1-1 0,1 1 1,0-1-1,1 8 0,-1-7-31,1 1-1,-1 0 0,1 0 0,0-1 0,1 1 0,-1 0 1,1-1-1,0 1 0,0-1 0,0 0 0,1 0 0,-1 0 1,1 0-1,0 0 0,0 0 0,1-1 0,-1 0 0,1 1 1,0-1-1,-1 0 0,1-1 0,1 1 0,-1-1 1,0 0-1,8 3 0,2 1 4,0-2 1,0 1 0,1-2-1,0 0 1,-1-1 0,1 0-1,18-1 1,-30-1-120,-1 0 0,1-1 0,-1 0 0,0 1 0,1-1 0,-1 0 0,1 0 0,-1 0 1,0-1-1,0 1 0,0-1 0,0 1 0,0-1 0,0 1 0,0-1 0,0 0 0,-1 0 0,1 0 0,0 0 0,-1 0 0,0-1 1,0 1-1,0 0 0,0-1 0,0 1 0,0 0 0,0-1 0,-1 1 0,1-1 0,-1 1 0,0-1 0,1-3 0,0-6-493,0 0-1,-1 0 0,0 0 0,0 0 0,-5-21 0,4 29 565,0 0 0,0 0-1,0 1 1,-1-1 0,0 1-1,1-1 1,-1 1 0,0 0-1,-1 0 1,1 0 0,-5-5 765,7 9-747,-1-1-1,1 1 1,0 0-1,0 0 1,0-1-1,0 1 1,0 0-1,0 0 1,0-1 0,0 1-1,0 0 1,0 0-1,0-1 1,0 1-1,0 0 1,1 0-1,-1-1 1,0 1-1,0 0 1,1-1-1,-1 1 1,1 0 0,-1-1-1,2 2 1,9 17 107,-3-10-110,0-1 0,0 1 1,1-2-1,0 1 0,0-1 1,1 0-1,0-1 0,0 0 1,0-1-1,22 8 0,-18-8-1395,0 0-1,1-2 1,-1 1 0,25 1-1,-14-5-6186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6.791"/>
    </inkml:context>
    <inkml:brush xml:id="br0">
      <inkml:brushProperty name="width" value="0.05" units="cm"/>
      <inkml:brushProperty name="height" value="0.05" units="cm"/>
      <inkml:brushProperty name="color" value="#004F8B"/>
    </inkml:brush>
  </inkml:definitions>
  <inkml:trace contextRef="#ctx0" brushRef="#br0">0 0 13526,'0'0'0,"131"88"-3649,-78-56-3139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7.153"/>
    </inkml:context>
    <inkml:brush xml:id="br0">
      <inkml:brushProperty name="width" value="0.05" units="cm"/>
      <inkml:brushProperty name="height" value="0.05" units="cm"/>
      <inkml:brushProperty name="color" value="#004F8B"/>
    </inkml:brush>
  </inkml:definitions>
  <inkml:trace contextRef="#ctx0" brushRef="#br0">0 569 5587,'0'0'8331,"21"-6"-5657,10-2-2396,-1-2 0,0-1 0,0-2 0,-2-1 1,0-1-1,27-18 0,-47 26-412,1 0 0,-1-1 1,-1 1-1,1-2 0,-2 1 0,1-1 0,-1 0 0,0 0 0,-1 0 1,0-1-1,0 0 0,-1 0 0,-1 0 0,4-15 0,-5 17 58,-1 1 0,0-1-1,-1 1 1,0-1 0,0 0-1,0 1 1,-1-1 0,0 1-1,-1-1 1,1 1 0,-2 0-1,1-1 1,-1 1 0,0 0-1,0 0 1,-1 1 0,0-1-1,0 1 1,0 0 0,-1 0-1,-7-7 1,11 12 88,0 0 0,0-1 0,-1 1 0,1 0 1,0 0-1,-1 0 0,1 0 0,-1 0 0,1 0 0,-1 1 0,0-1 0,1 0 0,-1 1 0,0-1 0,1 1 1,-1-1-1,0 1 0,0 0 0,1 0 0,-1 0 0,0 0 0,0 0 0,-2 1 0,2 0 19,-1 0-1,1 0 1,-1 0 0,1 1-1,-1-1 1,1 1-1,0 0 1,0 0-1,0 0 1,0 0 0,0 0-1,0 0 1,-2 3-1,-2 5 112,-1 1-1,2 0 0,-1 0 1,2 1-1,-6 15 0,7-15-44,0-1-1,0 1 1,2 0-1,-1-1 1,1 1-1,1 0 1,0 0-1,1 0 1,3 18 0,-2-23-127,0 0 0,0 0 1,1-1-1,0 1 0,0-1 1,0 1-1,1-1 0,0 0 1,1 0-1,-1-1 1,1 1-1,0-1 0,0 0 1,1 0-1,-1-1 0,11 7 1,-3-4-570,0 0 1,0-1 0,0-1 0,0 0-1,1-1 1,0 0 0,19 2 0,34-2-4629</inkml:trace>
  <inkml:trace contextRef="#ctx0" brushRef="#br0" timeOffset="1">659 0 3314,'0'0'8387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7.529"/>
    </inkml:context>
    <inkml:brush xml:id="br0">
      <inkml:brushProperty name="width" value="0.05" units="cm"/>
      <inkml:brushProperty name="height" value="0.05" units="cm"/>
      <inkml:brushProperty name="color" value="#004F8B"/>
    </inkml:brush>
  </inkml:definitions>
  <inkml:trace contextRef="#ctx0" brushRef="#br0">80 260 9220,'0'0'2932,"18"0"-552,-9 1-1984,18-1 362,0 0 1,39-6-1,-60 5-788,0 0 1,0 0-1,0 0 1,0 0-1,0-1 1,0 0-1,-1 0 1,1-1-1,-1 0 1,1 0-1,-1 0 1,0 0-1,0-1 1,0 0-1,-1 0 1,0 0-1,1-1 1,-1 0-1,4-5 1,-6 6-68,0-1 1,-1 1-1,1 0 0,-1-1 1,0 1-1,0-1 0,0 1 1,0-1-1,-1 0 0,0 1 1,0-1-1,0 1 0,-1-1 1,1 0-1,-1 1 0,0-1 1,-1 1-1,1 0 0,-1-1 1,0 1-1,0 0 0,0 0 1,0 0-1,-1 0 0,1 0 1,-1 1-1,0-1 0,0 1 1,-1-1-1,1 1 0,-1 0 1,1 1-1,-8-5 0,0 0 108,0 1 1,0 0-1,-1 0 0,0 2 0,0-1 0,-1 1 0,1 1 0,-1 0 1,1 1-1,-26-1 0,33 2 71,0 1 0,0 0 0,-1 0 0,1 1 0,0-1 0,-1 1-1,1 1 1,0-1 0,0 0 0,0 1 0,0 0 0,0 0 0,1 1 0,-1-1 0,0 1 0,1 0 0,0 1 0,0-1 0,0 1 0,0-1 0,1 1 0,-1 0 0,1 0 0,0 1 0,0-1 0,0 1 0,1-1-1,-1 1 1,1 0 0,1 0 0,-1 0 0,1 0 0,-1 0 0,1 1 0,1-1 0,-1 0 0,1 1 0,0 8 0,0-10-140,1 0 0,-1 0 0,0 0 0,1 0 0,0 0 0,0-1 0,0 1 0,0 0 1,1-1-1,-1 1 0,1-1 0,0 1 0,0-1 0,0 0 0,1 0 0,-1 0 0,1 0 0,0 0 0,-1 0 0,1-1 0,1 1 0,-1-1 0,0 0 1,6 3-1,0-1-517,1 0-1,0-1 1,-1 0 0,1 0 0,1-1 0,-1-1 0,0 0 0,14 0 0,22 0-3443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7.872"/>
    </inkml:context>
    <inkml:brush xml:id="br0">
      <inkml:brushProperty name="width" value="0.05" units="cm"/>
      <inkml:brushProperty name="height" value="0.05" units="cm"/>
      <inkml:brushProperty name="color" value="#004F8B"/>
    </inkml:brush>
  </inkml:definitions>
  <inkml:trace contextRef="#ctx0" brushRef="#br0">0 1 12054,'0'0'1317,"2"20"-1066,1 26 39,30 335 1480,-21-292-2429,-12-89 627,0 0 1,0 1 0,1-1-1,-1 0 1,0 1-1,1-1 1,-1 0 0,0 0-1,1 0 1,-1 1-1,0-1 1,1 0-1,-1 0 1,1 0 0,-1 0-1,0 0 1,1 0-1,-1 0 1,1 0 0,-1 0-1,1 0 1,-1 0-1,0 0 1,1 0-1,-1 0 1,1 0 0,-1 0-1,0 0 1,1 0-1,-1 0 1,0-1 0,1 1-1,-1 0 1,1 0-1,-1 0 1,0-1-1,1 1 1,-1 0 0,0-1-1,18-10-381,-17 10 338,8-5-110,0 0 1,1 1-1,-1 0 1,1 0-1,1 1 1,-1 0-1,0 1 0,21-4 1,-15 5 794,1 1 1,30 0 0,-45 1-518,-1 1 1,1-1 0,-1 1-1,1-1 1,-1 1-1,1-1 1,-1 1-1,1 0 1,-1 0 0,0 0-1,0 0 1,1 0-1,-1 0 1,0 0 0,0 0-1,0 0 1,0 0-1,0 1 1,0-1 0,0 0-1,-1 1 1,1-1-1,0 1 1,-1-1-1,1 1 1,-1-1 0,0 1-1,1-1 1,-1 1-1,0-1 1,0 1 0,0-1-1,0 1 1,0 2-1,0 0-29,0-1 0,-1 1 0,1-1 1,0 0-1,-1 0 0,0 1 0,0-1 0,0 0 0,0 0 0,0 0 0,-1 0 0,1 0 0,-1 0 0,0 0 0,0 0 0,-3 2 0,-3 1-176,-1-2-1,0 1 1,0-1-1,-1-1 1,1 0-1,-1 0 1,0 0-1,0-2 1,0 1-1,0-1 0,0 0 1,0-1-1,0 0 1,0-1-1,-16-3 1,25 3 18,-1 1 0,1 0 0,0-1 0,0 1 0,0-1 0,0 1 0,0-1 1,0 0-1,0 1 0,0-1 0,0 0 0,1 0 0,-1 0 0,0 1 0,0-1 0,1 0 1,-1 0-1,0 0 0,1 0 0,-1 0 0,1-1 0,-1 1 0,1 0 0,0 0 0,-1 0 1,1 0-1,0 0 0,0-1 0,0 1 0,0 0 0,0 0 0,0 0 0,0-2 0,1 0-262,-1 1 0,1-1 0,-1 0 0,1 1 0,0-1 0,0 1-1,0-1 1,0 1 0,0-1 0,1 1 0,-1 0 0,1 0-1,0-1 1,2-1 0,29-19-6946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8.205"/>
    </inkml:context>
    <inkml:brush xml:id="br0">
      <inkml:brushProperty name="width" value="0.05" units="cm"/>
      <inkml:brushProperty name="height" value="0.05" units="cm"/>
      <inkml:brushProperty name="color" value="#004F8B"/>
    </inkml:brush>
  </inkml:definitions>
  <inkml:trace contextRef="#ctx0" brushRef="#br0">299 142 6371,'0'0'7078,"1"-15"-5235,1-52-872,-2 65-963,0 0 0,0-1 0,0 1 0,0 0 0,-1 0 0,1-1-1,-1 1 1,0 0 0,1 0 0,-1 0 0,0 0 0,-1-1 0,1 1-1,0 1 1,0-1 0,-1 0 0,1 0 0,-1 0 0,0 1 0,1-1-1,-1 1 1,0-1 0,0 1 0,0 0 0,0 0 0,0 0 0,0 0-1,0 0 1,-3-1 0,-3 0-100,-1 1 0,1 0 0,-1 0 0,1 0 0,-16 2 0,13-1-66,2 0 95,1 1 1,-1-1 0,0 2-1,1 0 1,-1 0 0,1 0-1,0 1 1,0 0-1,0 1 1,0-1 0,0 2-1,-8 5 1,13-8 80,0 0 0,1 1-1,-1-1 1,1 1 0,-1 0 0,1-1-1,0 1 1,0 0 0,0 0 0,0 1 0,1-1-1,-1 0 1,1 0 0,0 1 0,0-1-1,0 1 1,0-1 0,1 1 0,-1 0-1,1-1 1,0 1 0,0-1 0,0 1 0,1 0-1,-1-1 1,1 1 0,0-1 0,0 1-1,0-1 1,0 0 0,1 1 0,3 5-1,2 2 127,0-1 0,1 0 0,0-1 0,1 0 0,0 0 0,0-1 0,1 0 0,18 12 0,-14-11 38,-1 1 1,0 0 0,-1 1 0,17 20-1,-28-30-194,0-1-1,-1 1 0,1 0 1,0 0-1,-1-1 0,1 1 0,-1 0 1,1 0-1,-1 0 0,0 0 0,1 0 1,-1 0-1,0-1 0,1 1 1,-1 0-1,0 0 0,0 0 0,0 0 1,0 0-1,0 0 0,0 0 0,0 0 1,0 0-1,-1 0 0,1 0 0,0 0 1,0 0-1,-1 1 0,-1-1-7,1 1 0,-1-1 0,1 0 0,-1 0 0,1 0 0,-1 0 0,1 0 0,-1 0 0,0 0-1,1-1 1,-1 1 0,0-1 0,-3 1 0,-9 2-129,-1-2 1,-28 1-1,38-2 88,-32 1-246,24 0-157,1 0 1,-1-1-1,0-1 0,-19-2 0,31 2 394,1 1-1,-1 0 1,1 0-1,0 0 0,0 0 1,-1 0-1,1-1 0,0 1 1,-1 0-1,1 0 1,0 0-1,0-1 0,-1 1 1,1 0-1,0-1 1,0 1-1,0 0 0,-1 0 1,1-1-1,0 1 0,0 0 1,0-1-1,0 1 1,0-1-1,0 1 0,-1 0 1,1-1-1,0 1 1,0 0-1,0-1 0,0 1 1,0 0-1,0-1 0,1 1 1,-1 0-1,0-1 1,0 1-1,0 0 0,0-1 1,0 1-1,0 0 0,1-1 1,-1 1-1,0 0 1,0-1-1,0 1 0,1 0 1,-1-1-1,16-10-3816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8.769"/>
    </inkml:context>
    <inkml:brush xml:id="br0">
      <inkml:brushProperty name="width" value="0.05" units="cm"/>
      <inkml:brushProperty name="height" value="0.05" units="cm"/>
      <inkml:brushProperty name="color" value="#004F8B"/>
    </inkml:brush>
  </inkml:definitions>
  <inkml:trace contextRef="#ctx0" brushRef="#br0">293 101 9780,'0'0'6612,"-10"-15"-6367,-37-47-194,43 59-49,-1 0 1,1 1 0,-1-1 0,1 1-1,-1 0 1,0 0 0,0 1 0,0-1-1,0 1 1,0 0 0,0 0 0,0 1-1,-1 0 1,1 0 0,0 0-1,0 0 1,0 1 0,0 0 0,-6 1-1,-4 0-3,9-1 3,0 0-1,0 0 1,1 0 0,-1 1 0,0 0-1,0 0 1,1 0 0,-1 1 0,1 0-1,0 0 1,0 0 0,0 1 0,0 0-1,1-1 1,-1 2 0,1-1 0,-6 9-1,8-10 13,0 0-1,0 1 1,0 0-1,0-1 1,1 1-1,0 0 1,0-1-1,0 1 1,0 0-1,0 0 0,1 0 1,0 0-1,0 0 1,0 0-1,0 0 1,1 0-1,-1 0 1,1 0-1,0 0 0,0-1 1,1 1-1,-1 0 1,1-1-1,-1 1 1,1-1-1,0 1 1,1-1-1,2 4 1,3 3 1,1-1 1,0 0-1,0-1 1,0 0 0,1-1-1,0 0 1,1 0 0,-1-1-1,1 0 1,22 7-1,-14-6-109,0-2-1,0 0 0,1-1 1,0-1-1,0-1 0,20 0 1,-38-2 93,0 0 1,0 0-1,0-1 1,0 1-1,0-1 1,0 1-1,0-1 1,0 1-1,0-1 1,0 0-1,0 0 1,-1 0-1,1 0 1,0 0-1,-1-1 1,1 1-1,-1 0 0,1-1 1,-1 1-1,0-1 1,2-2-1,0 0 2,-1-1-1,1 0 0,-1 0 1,0 0-1,-1 0 0,1 0 1,1-11-1,-1-4-105,-1 0 1,-1 0-1,-2-28 1,-1 39 609,0 18-169,2 20-241,4-23-82,-1-1-1,1 1 1,-1-1 0,1 0-1,1 0 1,-1-1 0,1 1-1,0-1 1,0 1 0,0-1-1,1 0 1,-1-1-1,1 1 1,0-1 0,0 0-1,0 0 1,0-1 0,10 4-1,-7-3-41,0 0-1,-1 0 1,1-1 0,0 0-1,0-1 1,0 0 0,1 0-1,-1-1 1,0 0 0,0 0-1,0-1 1,0 0 0,11-2-1,-15 1-27,0 0 1,0-1-1,0 1 0,0-1 0,0 0 0,0 0 0,-1 0 0,1-1 0,-1 1 0,0-1 0,0 0 0,0 0 0,-1 0 0,1 0 0,-1 0 0,0-1 0,0 1 0,1-7 0,2-1 160,-2 0-1,0-1 1,-1 0-1,0 1 1,1-23 0,12 49-1507,13 33-4204,-9-19 990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9.127"/>
    </inkml:context>
    <inkml:brush xml:id="br0">
      <inkml:brushProperty name="width" value="0.05" units="cm"/>
      <inkml:brushProperty name="height" value="0.05" units="cm"/>
      <inkml:brushProperty name="color" value="#004F8B"/>
    </inkml:brush>
  </inkml:definitions>
  <inkml:trace contextRef="#ctx0" brushRef="#br0">0 362 1088,'0'0'14196,"9"-18"-13806,28-60-291,-36 74-33,0 0 0,1 1 1,0-1-1,0 1 0,0-1 1,0 1-1,0 0 0,1 0 1,-1 0-1,1 0 0,0 0 1,0 0-1,0 1 1,0 0-1,0-1 0,1 1 1,-1 0-1,1 1 0,3-2 1,-5 3 4,0 0 0,0 0-1,0 1 1,0-1 0,0 1 0,-1-1 0,1 1 0,0 0 0,0 0 0,0 0 0,-1 0 0,1 0 0,0 0 0,-1 0 0,1 1-1,-1-1 1,0 1 0,1-1 0,-1 1 0,0-1 0,0 1 0,0 0 0,0-1 0,0 1 0,0 0 0,-1 0 0,1 0 0,0 0 0,-1 2-1,15 45 324,-12-37-811,0 0 0,1 0 1,0-1-1,1 1 0,9 15 0,-4-18-2747,1-7-1924</inkml:trace>
  <inkml:trace contextRef="#ctx0" brushRef="#br0" timeOffset="1">245 53 7924,'0'0'9124,"41"-49"-14006,-18 46-1858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9.517"/>
    </inkml:context>
    <inkml:brush xml:id="br0">
      <inkml:brushProperty name="width" value="0.05" units="cm"/>
      <inkml:brushProperty name="height" value="0.05" units="cm"/>
      <inkml:brushProperty name="color" value="#004F8B"/>
    </inkml:brush>
  </inkml:definitions>
  <inkml:trace contextRef="#ctx0" brushRef="#br0">35 0 8356,'0'0'7881,"-2"16"-7526,-7 43 350,-1 2 56,-4 107 0,15-162-763,-1 0 0,1 0-1,-1-1 1,2 1 0,-1 0 0,1-1-1,0 1 1,0-1 0,0 0 0,1 0-1,-1 0 1,1 0 0,1 0-1,-1 0 1,1-1 0,0 1 0,0-1-1,0 0 1,0 0 0,1-1-1,-1 1 1,1-1 0,0 0 0,0 0-1,0-1 1,1 0 0,-1 0 0,10 3-1,-6-3-94,1 0 0,0 0-1,0-1 1,-1 0 0,1-1-1,0 0 1,0 0 0,0-1-1,-1-1 1,1 1 0,0-2-1,-1 1 1,1-1 0,-1-1-1,0 0 1,11-6-1,-10 5 7,-1 0-1,0-1 0,0 0 0,-1-1 0,0 0 1,0 0-1,-1-1 0,1 0 0,-2 0 0,1 0 0,-1-1 1,0 0-1,-1 0 0,0-1 0,-1 0 0,0 0 1,0 0-1,-1 0 0,0 0 0,-1-1 0,0 1 0,-1-1 1,0-11-1,-1 22 150,0-1 0,1 1 0,-1-1 0,0 1 0,0-1 0,0 1 0,0-1 0,0 1 0,0-1 0,0 1 0,0 0 0,0-1 0,-1 1 1,1-1-1,0 1 0,0-1 0,0 1 0,0-1 0,-1 1 0,1 0 0,0-1 0,0 1 0,-1-1 0,1 1 0,0 0 0,-1-1 0,1 1 0,0 0 0,-1-1 0,1 1 0,-1 0 0,1 0 1,0 0-1,-1-1 0,1 1 0,-1 0 0,1 0 0,-1 0 0,1 0 0,-1 0 0,1 0 0,-1 0 0,1 0 0,-1 0 0,1 0 0,-1 0 0,1 0 0,-1 0 0,1 0 0,0 0 0,-1 0 1,1 0-1,-1 1 0,1-1 0,-1 0 0,1 0 0,0 1 0,-1-1 0,1 0 0,-1 0 0,1 1 0,-27 20 333,26-20-283,-10 9 287,0 1 1,1 0 0,0 1-1,-10 15 1,18-23-364,-1 1-1,0 0 1,1 0 0,0 0-1,0 0 1,1 0-1,-1 1 1,1-1-1,0 0 1,0 1 0,1-1-1,0 1 1,0-1-1,0 1 1,2 6 0,-2-10-117,1 0 0,0 1 1,0-1-1,0 0 0,0 1 1,0-1-1,0 0 1,1 0-1,-1 0 0,1 0 1,-1 0-1,1-1 1,0 1-1,0 0 0,0-1 1,0 1-1,0-1 1,0 0-1,0 0 0,1 1 1,-1-1-1,0-1 0,3 2 1,6 1-722,0-1 1,-1 1-1,21 0 0,31-2-3347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8.056"/>
    </inkml:context>
    <inkml:brush xml:id="br0">
      <inkml:brushProperty name="width" value="0.05" units="cm"/>
      <inkml:brushProperty name="height" value="0.05" units="cm"/>
      <inkml:brushProperty name="color" value="#F6630D"/>
    </inkml:brush>
  </inkml:definitions>
  <inkml:trace contextRef="#ctx0" brushRef="#br0">347 194 4402,'0'0'4098,"-21"-17"-3685,-68-52-274,86 66-107,0 0-1,-1 1 0,1-1 1,-1 1-1,0 0 1,0 0-1,0 0 1,0 1-1,0 0 1,0-1-1,0 1 0,0 1 1,-1-1-1,1 1 1,0-1-1,-1 1 1,1 0-1,0 1 1,-5 0-1,-13 1 125,17-2-54,-1 1 0,1-1 0,-1 1 0,1 1 0,-1-1 0,1 1 0,-1 0 0,1 0 0,0 0 0,0 1 0,0 0 0,1 0 0,-1 0 0,1 1 0,-1-1 1,1 1-1,0 0 0,0 0 0,1 1 0,-1-1 0,1 1 0,0-1 0,0 1 0,1 0 0,-1 0 0,1 1 0,0-1 0,-2 10 0,2-8-32,0 0 0,1 1 0,0-1 0,0 1-1,0 0 1,1-1 0,0 1 0,1 0 0,0-1 0,0 1-1,0-1 1,1 1 0,0-1 0,1 0 0,0 1-1,0-1 1,0-1 0,1 1 0,0 0 0,9 11 0,1-5-33,1 1 0,0-2 0,1 0 1,1-1-1,0-1 0,0 0 1,0-1-1,2-1 0,-1-1 1,1-1-1,30 7 0,-21-7-97,1-2-1,-1-1 0,1-1 1,0-2-1,-1 0 0,1-2 1,40-8-1,-53 6-20,0 0 0,-1-1 0,1-1 0,-1 0 0,0-1 0,0-1 1,-1 0-1,0-1 0,-1 0 0,22-20 0,-27 21 14,0 0 1,-1 0 0,0 0 0,0-1-1,-1 0 1,0-1 0,-1 0 0,0 1-1,0-2 1,-1 1 0,0 0 0,-1-1-1,0 0 1,-1 1 0,0-1 0,0-20-1,-1 19 36,-2 0-1,1 0 0,-1 0 1,-1 0-1,0 0 0,-1 0 1,-5-12-1,7 21 43,-1-1 1,0 0-1,0 1 0,0 0 1,-1-1-1,1 1 0,-1 0 1,0 0-1,0 0 0,0 1 0,0-1 1,0 1-1,-1-1 0,1 1 1,-1 0-1,1 1 0,-1-1 1,0 1-1,0-1 0,0 1 0,0 0 1,0 0-1,0 1 0,-7-1 1,8 1 1,-1 0 1,1 0 0,-1 0 0,1 1 0,-1 0 0,1-1 0,-1 1 0,1 0 0,0 1-1,-1-1 1,1 0 0,0 1 0,0 0 0,0 0 0,0 0 0,0 0 0,0 0 0,1 1-1,-1-1 1,1 1 0,0 0 0,0-1 0,0 1 0,0 0 0,0 0 0,0 1 0,1-1-1,-1 0 1,1 0 0,0 1 0,-1 5 0,0-2 28,1 0 0,0 0-1,0 0 1,0 0 0,1 0 0,0 0-1,0 0 1,1 0 0,0 0 0,0 0-1,1 0 1,0 0 0,0 0 0,0 0-1,7 10 1,-3-8-14,1-1 0,0 0 0,1 0 1,0-1-1,0 0 0,0 0 0,1-1 0,0 0 0,0-1 0,0 0 0,1 0 0,0-1 0,0 0 1,0-1-1,0 0 0,20 2 0,11 1-244,0-1 0,79-3-1,-113-2 131,1 0-1,-1-1 1,0 0-1,0 0 0,1-1 1,-1 1-1,0-2 1,0 1-1,-1-1 0,1 0 1,0 0-1,-1-1 1,0 0-1,6-4 0,-8 3 44,0 1-1,0 0 0,0-1 0,-1 1 0,1-1 0,-1 0 1,-1 0-1,1-1 0,-1 1 0,0 0 0,0-1 1,0 1-1,-1-1 0,0 0 0,0 1 0,0-1 0,-1 0 1,0-7-1,0 0-151,1 4 145,0 0 0,-1-1-1,-1 1 1,1 0 0,-2 0-1,1 0 1,-1-1 0,0 1-1,-1 1 1,0-1 0,-1 0-1,0 1 1,-4-9 0,4 16 1793,2 10-1338,1 13-644,1-20 405,0 10 5,0 0 0,1 1-1,0-1 1,1 0 0,1 0 0,6 20-1,-6-25-122,0 0 0,1 0-1,0 0 1,1-1-1,-1 1 1,1-1 0,1 0-1,-1 0 1,1-1-1,0 0 1,11 8-1,-7-6-63,1 0-1,0-1 1,0-1-1,0 0 1,1 0 0,0-1-1,0 0 1,0-1-1,1-1 1,-1 0-1,1-1 1,-1 0-1,1 0 1,-1-2-1,1 1 1,18-5-1,-24 4-107,0-1 1,0 0-1,0-1 0,0 1 0,-1-1 0,1-1 0,-1 1 0,1-1 0,-1 0 0,0 0 1,-1-1-1,1 0 0,-1 0 0,0 0 0,0-1 0,-1 1 0,1-1 0,-1-1 1,-1 1-1,1 0 0,-1-1 0,0 1 0,0-1 0,-1 0 0,0 0 0,0 0 1,-1-1-1,0 1 0,0-8 0,1 2 223,-1 1 0,0 0 0,-1-1 0,0 1 0,-1 0 0,-1 0-1,0-1 1,0 1 0,-1 0 0,-1 1 0,-5-13 0,9 23 880,0 3-917,-1 24 471,1 0-1,2-1 0,0 1 0,10 38 0,-10-57-610,0 0 0,1 0-1,0 0 1,0-1 0,1 1 0,0-1 0,0 0 0,0 0 0,1 0 0,0 0 0,0-1 0,0 0 0,1 0 0,0 0 0,0-1 0,0 0 0,0 0 0,1 0 0,-1-1-1,10 4 1,-9-5-596,1 0-1,-1-1 1,0 1-1,0-1 0,1-1 1,10 1-1,8-1-3076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19.846"/>
    </inkml:context>
    <inkml:brush xml:id="br0">
      <inkml:brushProperty name="width" value="0.05" units="cm"/>
      <inkml:brushProperty name="height" value="0.05" units="cm"/>
      <inkml:brushProperty name="color" value="#004F8B"/>
    </inkml:brush>
  </inkml:definitions>
  <inkml:trace contextRef="#ctx0" brushRef="#br0">864 19 1008,'0'0'12598,"-133"-19"-11557,86 19-353,-3 0-688,-6 12-2113,-6 3-2385</inkml:trace>
  <inkml:trace contextRef="#ctx0" brushRef="#br0" timeOffset="0.99">0 53 4738,'0'0'19769,"21"0"-19401,16 0-368,17 0-592,10 0-1345,-6 0-2753,-16 1-2465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1.953"/>
    </inkml:context>
    <inkml:brush xml:id="br0">
      <inkml:brushProperty name="width" value="0.05" units="cm"/>
      <inkml:brushProperty name="height" value="0.05" units="cm"/>
      <inkml:brushProperty name="color" value="#004F8B"/>
    </inkml:brush>
  </inkml:definitions>
  <inkml:trace contextRef="#ctx0" brushRef="#br0">1 1 12902,'0'0'5282,"6"13"-4753,-6-11-433,2-2-96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2.282"/>
    </inkml:context>
    <inkml:brush xml:id="br0">
      <inkml:brushProperty name="width" value="0.05" units="cm"/>
      <inkml:brushProperty name="height" value="0.05" units="cm"/>
      <inkml:brushProperty name="color" value="#004F8B"/>
    </inkml:brush>
  </inkml:definitions>
  <inkml:trace contextRef="#ctx0" brushRef="#br0">1 1 6979,'0'0'13526,"6"26"-12821,-4-24-65,-2-1-224,0 1-80,0 0-336,0 0 0,0 0-672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3.416"/>
    </inkml:context>
    <inkml:brush xml:id="br0">
      <inkml:brushProperty name="width" value="0.05" units="cm"/>
      <inkml:brushProperty name="height" value="0.05" units="cm"/>
      <inkml:brushProperty name="color" value="#004F8B"/>
    </inkml:brush>
  </inkml:definitions>
  <inkml:trace contextRef="#ctx0" brushRef="#br0">1 0 8308,'0'0'1032,"5"26"-613,52 418 4677,-53-397-4811,-4-23-180,2 0 0,1 1 0,1-2 1,14 47-1,-16-82-1493,0 0 0,-1 0 1,0 0-1,-1 0 0,-2-15 0,-10-28-2525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3.748"/>
    </inkml:context>
    <inkml:brush xml:id="br0">
      <inkml:brushProperty name="width" value="0.05" units="cm"/>
      <inkml:brushProperty name="height" value="0.05" units="cm"/>
      <inkml:brushProperty name="color" value="#004F8B"/>
    </inkml:brush>
  </inkml:definitions>
  <inkml:trace contextRef="#ctx0" brushRef="#br0">0 120 1553,'0'0'4351,"3"-16"-2409,13-51-741,-15 65-1132,0-1 0,1 1 0,-1 0 0,1 0 0,0-1-1,0 1 1,-1 1 0,1-1 0,0 0 0,1 0 0,-1 1 0,0-1 0,0 1 0,1 0 0,-1 0 0,1-1 0,-1 2 0,1-1 0,-1 0 0,1 0 0,-1 1 0,1-1 0,0 1-1,-1 0 1,1 0 0,5 1 0,0-2 108,14 0 145,0 0 1,-1 2-1,1 0 1,0 1-1,-1 2 0,0 0 1,35 11-1,-45-11-254,0 1-1,0 0 1,-1 0 0,1 1 0,-1 1 0,0-1-1,-1 2 1,0-1 0,0 1 0,0 1-1,-1-1 1,0 1 0,-1 1 0,0 0-1,9 17 1,-14-24-64,0 1 0,0-1 0,-1 1 0,1 0 0,-1-1 0,0 1 0,0 0 0,0 0 0,0 0 0,-1 0 0,1 0 0,-1 0-1,0 0 1,-1 0 0,1 1 0,-1-1 0,1 0 0,-2 4 0,0-5-13,0 0 0,0 0-1,0-1 1,0 1 0,0 0-1,-1-1 1,1 1 0,-1-1-1,1 0 1,-1 0 0,0 0-1,0 0 1,0-1 0,0 1 0,0-1-1,-6 3 1,-12 1-210,0-1 0,0-1-1,0 0 1,0-2 0,-28-1 0,43 0 131,1 0-37,1 0 1,-1 0-1,0-1 0,0 0 0,0 0 1,0 0-1,0-1 0,1 1 0,-1-1 0,-7-5 1,10 6-7,1 0 1,-1 0 0,0 0 0,1-1-1,0 1 1,-1-1 0,1 1 0,0-1-1,0 1 1,0-1 0,0 0 0,0 1-1,0-1 1,0 0 0,0 0 0,1 0 0,-1 0-1,1 0 1,-1 0 0,1 0 0,0 1-1,0-1 1,0 0 0,0 0 0,0 0-1,0 0 1,1 0 0,-1 0 0,2-3-1,10-20-2953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4.341"/>
    </inkml:context>
    <inkml:brush xml:id="br0">
      <inkml:brushProperty name="width" value="0.05" units="cm"/>
      <inkml:brushProperty name="height" value="0.05" units="cm"/>
      <inkml:brushProperty name="color" value="#004F8B"/>
    </inkml:brush>
  </inkml:definitions>
  <inkml:trace contextRef="#ctx0" brushRef="#br0">393 107 9556,'0'0'385,"-18"-9"455,-127-62 2089,132 66-2893,1 1-1,-1 0 1,0 1-1,0 1 1,0 0-1,0 0 1,0 1-1,0 1 1,-14 1-1,23-1-1,0 0 0,1 1 0,-1-1 0,0 1 0,1 0 0,-1 0 0,1 0 0,-1 0 0,1 1 0,0 0-1,-1-1 1,1 1 0,0 0 0,0 1 0,0-1 0,0 0 0,1 1 0,-1 0 0,1-1 0,-1 1 0,1 0-1,0 0 1,0 0 0,0 1 0,1-1 0,-1 0 0,1 1 0,0-1 0,0 1 0,0 0 0,0-1 0,0 1 0,1-1-1,0 9 1,-1-8 9,1 0-1,0 1 1,0-1-1,0 1 0,1-1 1,-1 0-1,1 1 1,0-1-1,1 0 0,-1 0 1,1 1-1,0-1 1,-1 0-1,2-1 0,-1 1 1,0 0-1,1-1 1,0 1-1,0-1 0,0 0 1,0 0-1,0 0 1,1 0-1,-1 0 0,1-1 1,0 0-1,4 3 1,4 1 29,0 0 0,0-1 0,1-1 1,0 0-1,-1-1 0,1 0 0,0-1 1,0 0-1,1-1 0,23-1 1,-35 0-70,-1 0 0,0 0 0,0 0 0,0 0 0,1-1 0,-1 1 0,0-1 0,0 1 0,0-1 0,0 1 0,0-1 0,0 1 0,0-1 0,0 0 0,0 1 0,0-1 0,0 0 0,0 0 0,0 0 0,-1 0 0,1 0 1,0 0-1,0-2 0,1-1-43,0 0 0,-1 0 1,0 0-1,1 0 0,-2 0 1,1 0-1,0-6 0,0 1-103,-1 0 0,0 0 0,-1 1 0,0-1 0,0 0 0,-5-15 0,4 20 118,1 1 0,-1-1 1,0 1-1,0 0 0,0 0 1,-1 0-1,1 0 1,-1 0-1,0 0 0,1 1 1,-1-1-1,0 1 0,-1 0 1,1 0-1,0 0 0,-7-3 1,10 10 19,0-1 0,0 0 0,1 0 0,-1 1 0,1-1 0,0 0 0,2 5 0,1-1 24,0-1 0,1 1 0,0-1 0,0 0 0,0 0 0,1 0 0,0-1 0,1 0 0,-1 0-1,12 7 1,-14-10-30,1 0 0,0 0 0,-1 0 0,2 0 0,-1-1 0,0 0-1,0 0 1,1 0 0,-1-1 0,1 0 0,-1 0 0,1 0 0,0 0-1,-1-1 1,1 0 0,0-1 0,9-1 0,-13 1-39,0 0 0,0 0 0,0 0 0,0-1 1,-1 1-1,1-1 0,0 1 0,-1-1 0,1 0 0,-1 0 1,1 0-1,-1 0 0,0 0 0,0 0 0,0 0 0,2-3 1,15-46-1076,-10 27 538,-5 18 584,-1 0 1,1 0-1,1 0 0,-1 1 0,1-1 0,0 1 0,0 0 0,1 0 0,-1 1 1,1-1-1,0 1 0,0 0 0,1 1 0,-1-1 0,1 1 0,0 0 0,0 0 1,0 1-1,8-3 0,-9 4 126,-1 0 0,1 0 0,0 1 0,0 0 0,0 0 0,0 0 0,-1 0 0,1 1 0,0 0 1,0 0-1,-1 0 0,1 0 0,0 1 0,-1 0 0,1 0 0,-1 0 0,0 0 0,0 1 0,0-1 0,0 1 0,0 0 0,0 1 0,-1-1 1,0 1-1,0-1 0,4 7 0,-4-7-93,0 1 1,0 0-1,-1 0 0,0-1 1,0 2-1,0-1 1,0 0-1,0 0 0,-1 1 1,0-1-1,0 1 1,0-1-1,0 1 0,-1-1 1,0 1-1,0-1 1,0 1-1,-1 0 1,-1 6-1,1-8-65,0 0 1,-1 0-1,0 0 1,0 0 0,0 0-1,0-1 1,0 1-1,-1-1 1,1 0-1,-1 1 1,1-1-1,-1 0 1,0-1-1,0 1 1,0 0-1,0-1 1,0 1-1,0-1 1,0 0-1,0 0 1,-1-1-1,1 1 1,0 0-1,0-1 1,-1 0-1,-3 0 1,-4 1-335,-26-1-1562,36 0 1802,0 0 0,0 0 0,0 0 0,1 0 1,-1-1-1,0 1 0,0 0 0,0-1 0,1 1 0,-1 0 1,0-1-1,0 1 0,1-1 0,-1 1 0,0-1 0,1 0 1,-1 1-1,1-1 0,-1 0 0,1 1 0,-1-1 1,1 0-1,-1 1 0,1-1 0,0 0 0,-1 0 0,1 0 1,0 1-1,0-1 0,-1 0 0,1 0 0,0 0 0,0-1 1,0-19-3303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5.057"/>
    </inkml:context>
    <inkml:brush xml:id="br0">
      <inkml:brushProperty name="width" value="0.05" units="cm"/>
      <inkml:brushProperty name="height" value="0.05" units="cm"/>
      <inkml:brushProperty name="color" value="#004F8B"/>
    </inkml:brush>
  </inkml:definitions>
  <inkml:trace contextRef="#ctx0" brushRef="#br0">402 344 9508,'0'0'2471,"0"-16"-1220,-1-51-461,0 63-775,1 0 0,-1 0 0,0 0 0,0 0 0,-1 0 0,1 0 1,-1 1-1,0-1 0,0 0 0,0 1 0,0 0 0,-1-1 0,1 1 0,-1 0 0,0 0 0,0 0 1,0 1-1,0-1 0,0 1 0,-1 0 0,-6-4 0,-1 1-36,0 0 0,0 1 0,0 0 0,-1 1-1,-15-3 1,9 3 10,0 1 1,-1 0-1,1 1 0,0 1 1,-1 1-1,1 0 0,-22 6 1,35-7 75,0 2 0,0-1 0,1 0 0,-1 1 0,0 0 0,1 0 0,0 0 1,-1 1-1,1-1 0,0 1 0,0 0 0,0 0 0,1 1 0,-1-1 0,1 1 1,0 0-1,0 0 0,0 0 0,0 0 0,1 0 0,0 0 0,0 1 0,0-1 0,0 1 1,1 0-1,-1-1 0,1 1 0,1 0 0,-1 0 0,0 0 0,1 7 0,0-9-15,1 0 0,-1 1 0,0-1 0,1 0 0,0 1 0,0-1 0,0 0 0,0 0 0,0 0 0,1 0 0,-1 0 0,1 0 0,0 0 0,0 0 0,0 0 0,0-1-1,6 5 1,-3-2-3,2-1 0,-1 0 0,0 0 0,1 0-1,0-1 1,0 0 0,13 4 0,4-1-53,1-1 1,0-1-1,46 1 1,-56-4-341,0-1 1,0 0 0,0-1 0,0-1 0,0 0 0,19-6-1,-30 7 91,1-1 0,-1 0 0,1-1 0,-1 1 0,0-1 0,0 1 0,0-1 0,-1-1 0,1 1 0,-1 0 0,0-1 0,1 0 0,-1 1 0,-1-1 0,1-1 0,-1 1 0,0 0 0,0 0 0,0-1 0,0 1 0,-1-1-1,1 0 1,0-9 0,1-5-492,-1-1 0,-1 0 0,-1 1 0,-4-35 0,-9-32 2350,3 21 3051,11 83-3759,-1-1 1,0 0-1,-4 25 0,1-30-831,1 1 0,1 0 0,0 0 0,1 0 0,1 0 0,0 0 0,0 0 0,1 0-1,1 0 1,8 23 0,-6-26-39,1-1-1,1 1 1,-1-1-1,2-1 1,-1 1-1,1-1 1,0-1-1,1 1 0,0-1 1,0-1-1,0 0 1,1 0-1,0-1 1,0 0-1,0 0 1,1-1-1,-1-1 1,1 0-1,0 0 1,0-1-1,0-1 1,0 0-1,1 0 1,-1-1-1,0 0 0,0-1 1,0-1-1,12-2 1,-16 3-56,-1-1-1,0 0 1,0-1 0,0 1 0,0-1 0,-1 0 0,1-1-1,-1 1 1,0-1 0,0 0 0,0 0 0,0-1-1,-1 1 1,0-1 0,0 0 0,0 0 0,0-1-1,-1 1 1,5-11 0,-4 5-108,1 0-1,-1 0 1,-1 0 0,0-1 0,-1 1-1,0-1 1,-1 0 0,0 1-1,-1-23 1,0 32 185,0 0 1,0 1-1,-1-1 0,1 0 1,0 0-1,-1 1 0,1-1 1,-1 0-1,1 0 1,-1 1-1,0-1 0,0 1 1,1-1-1,-1 1 0,0-1 1,0 1-1,-1-1 0,1 1 1,0 0-1,0 0 0,-1 0 1,1-1-1,-1 1 0,1 0 1,-1 1-1,1-1 1,-1 0-1,0 0 0,1 1 1,-1-1-1,0 1 0,1-1 1,-1 1-1,0 0 0,0 0 1,1 0-1,-1 0 0,-3 0 1,2 0 35,1 1 0,-1 0 0,0-1 0,0 1-1,0 0 1,0 1 0,1-1 0,-1 0 0,0 1 0,1-1 0,0 1 0,-1 0 0,1 0 0,0 0 0,0 0 0,0 0 0,0 1 0,0-1 0,0 1 0,1-1-1,-1 1 1,-1 4 0,2-4-37,-1 1-1,1-1 1,0 1-1,0 0 1,1-1-1,-1 1 1,1 0-1,0-1 1,0 1-1,0 0 1,0 0-1,1-1 1,-1 1-1,1 0 1,0 0-1,0-1 1,0 1-1,1-1 1,2 6-1,0-4-58,0 0-1,0-1 1,0 1-1,0-1 0,1 0 1,0 0-1,0 0 1,0 0-1,0-1 0,11 5 1,9 2-832,0-1 1,0-2-1,1 0 1,36 4 0,38 1-5446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5.804"/>
    </inkml:context>
    <inkml:brush xml:id="br0">
      <inkml:brushProperty name="width" value="0.05" units="cm"/>
      <inkml:brushProperty name="height" value="0.05" units="cm"/>
      <inkml:brushProperty name="color" value="#004F8B"/>
    </inkml:brush>
  </inkml:definitions>
  <inkml:trace contextRef="#ctx0" brushRef="#br0">49 81 8388,'0'26'360,"0"-4"-176,7 159 2028,0-107-1431,2 21 1495,40 179 0,-48-273-2295,-1-12-160,-4-38-1841,-1 0 0,-3 1 0,-2 0 0,-21-65-1,14 56 21,2-2-1,-8-75 0,20 109 2225,1 6 1012,0-1 0,1 0-1,1 1 1,4-34 0,-3 51-1077,-1 1-1,0 0 1,1-1-1,-1 1 1,1 0 0,0-1-1,-1 1 1,1 0-1,0 0 1,0 0 0,0 0-1,0 0 1,0 0-1,0 0 1,0 0-1,0 0 1,0 0 0,1 0-1,-1 1 1,0-1-1,0 0 1,3 0 0,0 0 49,1 0 1,0 0 0,-1 0-1,1 1 1,0-1 0,-1 1-1,6 1 1,2 0 88,0 0 1,-1 1-1,1 1 1,-1 0-1,12 5 1,-9-2-111,-1 2 0,1 0 1,-2 0-1,1 1 0,-1 1 0,0 0 1,-1 0-1,15 19 0,-21-23-154,0 1 0,0-1-1,0 1 1,-1 0 0,0 0 0,-1 1 0,1-1 0,-2 1-1,1-1 1,-1 1 0,0 0 0,0 0 0,-1 0-1,0 0 1,-1 0 0,0 1 0,-1 14 0,0-21-38,0 1 0,0 0-1,0-1 1,0 1 0,-1-1 0,1 0 0,-1 1 0,0-1 0,1 0 0,-1 0 0,0 0 0,0 0 0,0 0 0,-1-1 0,1 1 0,0-1 0,-1 1 0,1-1 0,0 0 0,-1 0 0,0 0-1,1 0 1,-1 0 0,0-1 0,-3 1 0,-9 2-158,-1-1-1,0 0 0,-18-1 1,23-1-12,-4 0-101,2 1-10,1-1 1,-1-1-1,0 0 0,-15-3 0,25 4 84,0-1 1,1 0-1,-1 0 0,0 0 0,0 0 0,1 0 0,-1-1 0,1 1 0,-1-1 1,1 0-1,0 1 0,-1-1 0,1 0 0,0 0 0,0-1 0,1 1 1,-1 0-1,0-1 0,1 1 0,-1-1 0,1 1 0,0-1 0,-2-5 1,0-25-4420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6.462"/>
    </inkml:context>
    <inkml:brush xml:id="br0">
      <inkml:brushProperty name="width" value="0.05" units="cm"/>
      <inkml:brushProperty name="height" value="0.05" units="cm"/>
      <inkml:brushProperty name="color" value="#004F8B"/>
    </inkml:brush>
  </inkml:definitions>
  <inkml:trace contextRef="#ctx0" brushRef="#br0">393 163 10597,'0'0'1270,"-20"-15"2,-7-5-905,12 7-197,-1 1 1,-1 1 0,0 1-1,-18-9 1,21 13-178,-1 1 0,0 1 1,0 1-1,0 0 1,0 1-1,-1 0 1,1 1-1,0 1 1,-1 0-1,-22 4 1,35-3 10,1-1 1,-1 0 0,1 1 0,-1 0-1,0 0 1,1 0 0,-1 0 0,1 0-1,0 0 1,-1 0 0,1 1 0,0 0-1,0-1 1,0 1 0,0 0 0,0 0-1,0 0 1,1 0 0,-1 0 0,0 0-1,1 0 1,0 1 0,0-1 0,-1 1 0,1-1-1,1 1 1,-1-1 0,0 1 0,1-1-1,-1 6 1,0-3 43,1-1 0,0 0 0,0 0 0,1 1 0,-1-1 0,1 0 0,0 0 0,0 0 0,1 1 0,-1-1 0,1-1 0,0 1 0,0 0 0,0 0 0,0-1 0,1 1 0,-1-1 0,6 6 0,4 1 53,1-1 1,-1 0-1,1-1 1,1-1-1,0 0 1,0 0-1,0-2 1,1 0 0,0 0-1,0-1 1,0-1-1,0-1 1,0 0-1,1-1 1,-1 0-1,17-3 1,-30 2-89,1 0-1,0-1 1,0 0 0,-1 1 0,1-1 0,0 0-1,-1-1 1,1 1 0,-1 0 0,0-1 0,1 1 0,-1-1-1,0 0 1,0 1 0,0-1 0,0 0 0,0-1-1,0 1 1,-1 0 0,1 0 0,-1-1 0,0 1-1,1-1 1,-1 1 0,0-1 0,0 0 0,-1 1-1,1-1 1,-1 0 0,1-5 0,1-5-99,-1-1 0,0 1-1,-1 0 1,0-1 0,-3-15 0,3 27 93,-1 0 0,1 0 1,0 0-1,-1 0 0,1 0 1,-1 0-1,0 0 0,0 0 1,0 0-1,0 0 0,0 0 0,0 0 1,0 1-1,0-1 0,-1 0 1,1 1-1,-1-1 0,1 1 1,-1 0-1,0-1 0,1 1 1,-5-2-1,4 31 188,3-21-186,1-1 0,-1 1 0,1 0 0,1-1 0,-1 1 0,1-1 0,0 1 0,1-1 0,0 0 0,-1-1 0,2 1 0,-1-1 0,1 0 0,0 0 0,0 0 0,0 0 0,1-1 1,-1 0-1,1 0 0,0 0 0,8 2 0,1 3-19,1-2-1,1 0 1,-1-1 0,1 0 0,0-2-1,0 0 1,25 3 0,-36-7-28,-1 1 0,1-1-1,-1 0 1,0 0 0,1 0 0,-1-1-1,1 0 1,-1 0 0,0-1 0,0 1 0,1-1-1,-1 0 1,9-5 0,-11 4-19,0 0 1,0 0-1,0 0 0,0-1 0,0 1 1,-1-1-1,0 0 0,0 0 1,0 1-1,0-1 0,0 0 1,-1-1-1,1 1 0,-1 0 1,-1 0-1,1-1 0,0-6 1,2-12-1007,-2-45 0,-1 62 1043,-1 0-1,1 0 1,-1 0 0,0 1 0,0-1 0,-1 0 0,0 0 0,0 1-1,0-1 1,-1 1 0,0 0 0,-6-10 0,6 21 2516,2 32-2282,1-32-178,1 1-1,1-1 0,-1-1 1,1 1-1,0 0 1,0 0-1,1-1 0,0 1 1,0-1-1,0 0 0,0 1 1,1-2-1,0 1 0,0 0 1,0-1-1,1 0 0,-1 0 1,1 0-1,0 0 1,0-1-1,9 4 0,-1 1-669,0-1 0,1-1 0,0 0 0,1-1 0,-1 0-1,1-2 1,26 5 0,-5-7-3250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6.826"/>
    </inkml:context>
    <inkml:brush xml:id="br0">
      <inkml:brushProperty name="width" value="0.05" units="cm"/>
      <inkml:brushProperty name="height" value="0.05" units="cm"/>
      <inkml:brushProperty name="color" value="#004F8B"/>
    </inkml:brush>
  </inkml:definitions>
  <inkml:trace contextRef="#ctx0" brushRef="#br0">32 0 7587,'0'0'4565,"-4"17"-4261,-6 28 289,3 1 0,1 0 0,1 49 0,5-62-562,1 0 0,2-1 1,1 1-1,1-1 0,18 57 0,-21-82 71,9 16-3064,-5-23 1222,3-13 1260,-5 2 229,1 1 0,1 0 0,0 0 0,0 1 0,1 0-1,1 0 1,10-11 0,-13 17 568,-1-1 0,0 0-1,1 1 1,0 0 0,-1 0-1,1 1 1,0-1 0,1 1-1,-1 0 1,0 0 0,1 1 0,-1 0-1,1-1 1,-1 2 0,1-1-1,11 1 1,-14 2-41,1 1 0,0-1 0,-1 1 0,0 0 0,1 0 0,-1 0 0,0 0 1,-1 0-1,1 1 0,0-1 0,-1 1 0,4 7 0,6 7-79,38 40-1184,-46-55 174,0 1 0,0-1 1,1 0-1,-1 0 0,1 0 1,-1-1-1,7 3 0,3-3-6793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8.861"/>
    </inkml:context>
    <inkml:brush xml:id="br0">
      <inkml:brushProperty name="width" value="0.05" units="cm"/>
      <inkml:brushProperty name="height" value="0.05" units="cm"/>
      <inkml:brushProperty name="color" value="#F6630D"/>
    </inkml:brush>
  </inkml:definitions>
  <inkml:trace contextRef="#ctx0" brushRef="#br0">0 0 4210,'0'0'5424,"9"23"-4058,57 151 947,-51-133-1988,-1 0 1,-2 1-1,-1 1 1,-3 0-1,4 65 1,-12-107-646,-18-18-932,15 12 1138,1 0-1,0 0 0,0-1 0,0 1 1,0 0-1,1-1 0,0 1 1,0-1-1,1 0 0,-1 1 1,1-1-1,0 1 0,1-1 1,0 0-1,-1 1 0,4-11 0,-2 12 91,0 0 0,-1 1 0,1-1 0,1 1 0,-1-1 0,0 1 0,1 0 0,0 0 0,-1 0 0,1 0 0,0 0 0,1 1 0,-1 0 0,0-1 0,1 1 0,-1 0 0,1 0 0,0 1 0,0-1 0,0 1 0,-1 0 0,1 0 0,7-1 0,-5 1 100,0 1 0,-1-1 0,1 1 0,0 0 0,0 0 0,0 1 1,0 0-1,-1 0 0,1 0 0,0 1 0,-1-1 0,1 1 0,-1 1 0,6 2 0,0 3 262,0 0 0,-1 0-1,0 1 1,14 15 0,15 16-239,-38-39-123,0-1 0,0 1 0,0-1 0,0 1 0,0-1 0,0 1 0,0-1 0,0 1 0,0-1 0,0 0 0,0 0 1,0 1-1,0-1 0,1 0 0,-1 0 0,0 0 0,0 0 0,0 0 0,0-1 0,0 1 0,0 0 0,0 0 0,0-1 0,0 1 0,1-1 0,-1 1 0,-1-1 0,1 1 0,0-1 0,0 0 0,2-1 0,32-33 62,-12 11-72,-12 17 62,1 0 0,-1 1 0,1 0 0,0 1 0,0 0 0,1 1 0,-1 0 0,1 1 0,20-3 0,9 3 347,70 2 0,-81 3-64,-1-2-1,1-1 1,-1-1-1,50-11 1,-76 12-234,1-1 1,-1 0 0,0 0-1,0 0 1,0 0-1,0-1 1,0 1 0,0-1-1,0 0 1,-1 0 0,0 0-1,1-1 1,-1 0 0,0 1-1,-1-1 1,1 0-1,-1 0 1,0 0 0,3-8-1,-2 5-71,-1 0-1,0-1 1,0 1 0,-1-1-1,0 1 1,-1-1-1,1 1 1,-1-1-1,-1 0 1,0 1-1,-2-11 1,2 16-20,0-1 0,0 1 0,0-1 0,-1 1 1,1 0-1,-1 0 0,0-1 0,1 1 0,-1 1 0,0-1 0,0 0 0,-1 0 0,1 1 1,0-1-1,0 1 0,-1 0 0,1-1 0,-1 1 0,1 0 0,-1 1 0,1-1 0,-1 0 1,0 1-1,1-1 0,-4 1 0,-5-1-30,1 0 0,-1 0 0,0 1 0,0 0 1,-12 3-1,18-2 74,0 1 1,1 0-1,-1 0 1,0 0 0,1 0-1,0 1 1,-1-1-1,1 1 1,0 0 0,1 1-1,-1-1 1,1 1-1,-1 0 1,1-1-1,0 1 1,0 1 0,1-1-1,-1 0 1,1 1-1,0-1 1,0 1-1,0 0 1,1-1 0,0 1-1,-2 10 1,1-6 61,1 0 0,0 1 0,0-1 1,1 0-1,0 1 0,0-1 0,1 1 1,1-1-1,-1 0 0,2 1 0,-1-1 1,1 0-1,5 10 0,-2-10-19,0-1 0,0 1 0,1-1 1,0-1-1,1 1 0,-1-1 0,1 0 0,1-1 0,-1 0 0,1-1 1,16 9-1,-12-8-495,0-1 1,1 0-1,-1-1 1,1 0-1,0-1 1,0 0-1,0-1 1,16-1-1,-23-3-2883,-6-12-1180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7.184"/>
    </inkml:context>
    <inkml:brush xml:id="br0">
      <inkml:brushProperty name="width" value="0.05" units="cm"/>
      <inkml:brushProperty name="height" value="0.05" units="cm"/>
      <inkml:brushProperty name="color" value="#004F8B"/>
    </inkml:brush>
  </inkml:definitions>
  <inkml:trace contextRef="#ctx0" brushRef="#br0">0 0 11237,'0'0'1249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7.527"/>
    </inkml:context>
    <inkml:brush xml:id="br0">
      <inkml:brushProperty name="width" value="0.05" units="cm"/>
      <inkml:brushProperty name="height" value="0.05" units="cm"/>
      <inkml:brushProperty name="color" value="#004F8B"/>
    </inkml:brush>
  </inkml:definitions>
  <inkml:trace contextRef="#ctx0" brushRef="#br0">337 144 12182,'0'0'2601,"-9"-18"-1123,-30-58-526,36 72-939,0 0-1,0 0 0,0 1 1,0-1-1,-1 1 0,1 0 1,-1 0-1,0 0 0,0 1 1,0-1-1,0 1 0,0 0 1,-1 0-1,1 0 1,-1 1-1,1 0 0,-1-1 1,0 2-1,1-1 0,-1 0 1,0 1-1,0 0 0,1 0 1,-1 1-1,-5 0 1,-4-1-31,6 1-8,1-1-1,-1 1 0,1 0 0,0 1 1,-1 0-1,1 0 0,0 1 1,0-1-1,0 2 0,0-1 0,1 1 1,-1 0-1,1 0 0,0 1 1,0-1-1,1 1 0,-1 1 0,1-1 1,-6 9-1,8-10 47,0 1 1,0 0-1,1-1 0,-1 1 0,1 0 0,0 0 1,1 1-1,-1-1 0,1 0 0,0 1 1,0-1-1,1 0 0,-1 1 0,1-1 0,0 1 1,1-1-1,-1 1 0,1-1 0,0 1 1,1-1-1,-1 0 0,1 0 0,0 0 0,0 0 1,1 0-1,0 0 0,5 7 0,-1-3-2,1 0 0,0-1 0,0 0 0,1 0-1,0-1 1,0 0 0,0-1 0,1 0-1,0 0 1,1-1 0,-1 0 0,14 4 0,-2-3-94,-1 0 1,1-2-1,0 0 1,0-1-1,33-1 1,-50-2 26,1-1-1,-1 0 1,1 0-1,-1 0 1,0-1 0,1 1-1,-1-2 1,0 1-1,0 0 1,0-1 0,-1 0-1,1 0 1,-1 0 0,1-1-1,-1 0 1,0 1-1,0-2 1,-1 1 0,1 0-1,-1-1 1,0 1 0,0-1-1,-1 0 1,1 0-1,1-7 1,1 2 64,-1-1 0,0 0 0,-1 0 0,0-1-1,-1 1 1,0-1 0,-1 1 0,-1-24 0,2 43-31,-1-1 0,1 1 0,0 0 0,0-1-1,1 1 1,0-1 0,1 0 0,0 0 0,0 0 0,0 0 0,1-1-1,-1 0 1,2 0 0,-1 0 0,1 0 0,10 7 0,-8-7-533,0-1 1,0 0-1,0-1 1,1 0 0,0 0-1,0-1 1,0 0-1,16 3 1,17-2-3905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7.857"/>
    </inkml:context>
    <inkml:brush xml:id="br0">
      <inkml:brushProperty name="width" value="0.05" units="cm"/>
      <inkml:brushProperty name="height" value="0.05" units="cm"/>
      <inkml:brushProperty name="color" value="#004F8B"/>
    </inkml:brush>
  </inkml:definitions>
  <inkml:trace contextRef="#ctx0" brushRef="#br0">0 75 3490,'0'0'8804,"29"-74"-19193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8.187"/>
    </inkml:context>
    <inkml:brush xml:id="br0">
      <inkml:brushProperty name="width" value="0.05" units="cm"/>
      <inkml:brushProperty name="height" value="0.05" units="cm"/>
      <inkml:brushProperty name="color" value="#004F8B"/>
    </inkml:brush>
  </inkml:definitions>
  <inkml:trace contextRef="#ctx0" brushRef="#br0">1 332 6371,'0'0'1566,"0"19"408,0 153 3973,0-213-5633,0-27-261,11-96 1,-9 146-110,1 0 1,1 1-1,0-1 1,2 1-1,0 0 1,1 0-1,0 0 1,1 1-1,1 0 1,16-20 0,-23 33 91,1 0 0,-1-1 0,1 1 0,1 0 0,-1 0 0,0 0 1,1 1-1,-1-1 0,1 1 0,0 0 0,-1 0 0,1 0 1,0 1-1,0-1 0,1 1 0,-1 0 0,0 0 0,0 0 1,1 1-1,-1-1 0,0 1 0,1 0 0,-1 0 0,0 1 1,5 0-1,-4 1 28,0 0 0,0 0 1,-1 0-1,1 1 1,0-1-1,-1 1 0,0 0 1,0 1-1,0-1 0,0 1 1,0 0-1,-1 0 1,1 0-1,-1 0 0,0 0 1,0 1-1,-1 0 0,1-1 1,2 9-1,-1-2-17,0-1-1,-1 1 1,0 1 0,-1-1-1,0 0 1,-1 1 0,0 21-1,-1-30-89,0 0-1,0 1 1,-1-1-1,1 0 1,-1 0-1,0 0 1,0 0-1,0 0 1,0 0-1,-1 0 1,1 0-1,-1 0 1,0 0-1,0 0 1,0-1-1,0 1 1,0-1-1,0 0 1,-1 0-1,1 0 1,-1 0-1,1 0 1,-1 0-1,0 0 1,0-1-1,0 0 1,0 1-1,0-1 1,0 0-1,0 0 1,-5 0-1,1 0-290,1 0 1,-1 0-1,0-1 0,1 0 1,-13-2-1,17 2 164,1 0-1,-1 0 1,1-1 0,-1 1 0,0-1 0,1 1-1,0-1 1,-1 0 0,1 0 0,-1 1-1,1-1 1,0 0 0,-1 0 0,1 0 0,0-1-1,0 1 1,0 0 0,0 0 0,0-1-1,0 1 1,0 0 0,0-1 0,1 1 0,-1-1-1,0 1 1,1-1 0,-1-2 0,-1-25-3408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8.549"/>
    </inkml:context>
    <inkml:brush xml:id="br0">
      <inkml:brushProperty name="width" value="0.05" units="cm"/>
      <inkml:brushProperty name="height" value="0.05" units="cm"/>
      <inkml:brushProperty name="color" value="#004F8B"/>
    </inkml:brush>
  </inkml:definitions>
  <inkml:trace contextRef="#ctx0" brushRef="#br0">196 112 5138,'0'0'10405,"6"-10"-9879,21-32-380,-27 41-147,1 0 1,-1 0-1,1 0 0,-1 0 0,0 0 0,1 0 0,-1 0 0,0 0 0,0-1 0,0 1 0,0 0 0,0 0 0,0 0 0,0 0 0,0-1 0,0 1 0,0 0 0,-1 0 0,1 0 0,0 0 0,-1 0 0,1 0 1,-1 0-1,1 0 0,-1 0 0,0 0 0,1 0 0,-1 0 0,0 0 0,0 0 0,1 0 0,-1 1 0,0-1 0,0 0 0,0 1 0,0-1 0,0 1 0,0-1 0,0 1 0,-2-1 0,-44-13-263,45 14 261,-21-3-3,-1 1 0,1 1 0,-40 3 0,62-2 19,-1 0 1,1 1 0,-1-1 0,1 1 0,-1-1 0,1 1 0,0 0 0,-1-1-1,1 1 1,0 0 0,-1 0 0,1 0 0,0 0 0,0 0 0,0 0-1,0 1 1,0-1 0,0 0 0,0 0 0,0 1 0,0-1 0,1 1-1,-1-1 1,0 1 0,1-1 0,0 1 0,-1-1 0,1 1 0,0-1 0,0 1-1,-1-1 1,1 1 0,1-1 0,-1 1 0,0 2 0,0-1 9,1 1 0,-1-1 0,1 1 0,-1-1 0,1 0 0,0 0 0,0 0 0,0 1 0,1-1 0,-1 0 0,1 0 0,0-1 0,0 1 1,0 0-1,0 0 0,3 2 0,-1-2-82,1 0 1,0 0 0,0 0 0,0 0 0,1-1-1,-1 0 1,0 0 0,1 0 0,0-1 0,-1 1-1,1-2 1,0 1 0,0 0 0,-1-1-1,1 0 1,0-1 0,0 1 0,0-1 0,-1 0-1,1-1 1,0 1 0,-1-1 0,1 0 0,-1 0-1,0-1 1,0 0 0,0 0 0,0 0-1,0 0 1,-1-1 0,1 0 0,-1 0 0,0 0-1,0 0 1,-1-1 0,1 1 0,-1-1 0,5-10-1,-3 6-637,9-17 729,-7 25 506,-1 15-249,-4-6-301,1-1 0,0 0 0,0 0 0,1 0 1,0 0-1,0 0 0,0-1 0,1 1 0,0-1 0,0 0 1,0-1-1,1 1 0,9 6 0,-9-8-531,0 0-1,0 0 1,1-1-1,-1 1 0,1-2 1,0 1-1,0-1 1,14 4-1,14-4-4995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8.925"/>
    </inkml:context>
    <inkml:brush xml:id="br0">
      <inkml:brushProperty name="width" value="0.05" units="cm"/>
      <inkml:brushProperty name="height" value="0.05" units="cm"/>
      <inkml:brushProperty name="color" value="#004F8B"/>
    </inkml:brush>
  </inkml:definitions>
  <inkml:trace contextRef="#ctx0" brushRef="#br0">69 1 7860,'0'0'4844,"-7"24"-2837,-10 33-1528,3 1 0,3 1-1,-8 105 1,20-147-827,2-23 799,10-22-57,-9 22-418,9-12 359,0 2 0,1-1 0,21-18 0,-29 31-383,0-1-1,0 1 0,0 0 0,1 1 1,-1-1-1,1 1 0,0 1 1,0-1-1,0 1 0,0 0 1,0 1-1,0-1 0,13 1 0,44 1-6466,-32 0-245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29.267"/>
    </inkml:context>
    <inkml:brush xml:id="br0">
      <inkml:brushProperty name="width" value="0.05" units="cm"/>
      <inkml:brushProperty name="height" value="0.05" units="cm"/>
      <inkml:brushProperty name="color" value="#004F8B"/>
    </inkml:brush>
  </inkml:definitions>
  <inkml:trace contextRef="#ctx0" brushRef="#br0">111 202 7892,'0'0'2884,"20"-9"-1996,64-29-616,-81 36-223,1 1-1,-1-1 0,1 0 1,-1 0-1,0 0 0,0-1 1,0 1-1,0-1 1,0 1-1,0-1 0,-1 0 1,1 0-1,-1 0 0,0-1 1,0 1-1,0-1 1,-1 1-1,1-1 0,-1 1 1,0-1-1,1 0 1,-2 1-1,1-1 0,0 0 1,-1 0-1,0-4 0,0 5 26,0 0-1,-1 0 1,0 0-1,1-1 1,-1 1-1,-1 1 1,1-1 0,0 0-1,-1 0 1,1 0-1,-1 1 1,0-1-1,0 0 1,0 1-1,0 0 1,0 0-1,0-1 1,-1 1-1,1 0 1,-1 1-1,0-1 1,1 0-1,-1 1 1,0 0-1,-6-3 1,0 3 65,0-1 1,0 1 0,-1 0 0,1 1 0,0 0-1,-1 1 1,1 0 0,0 0 0,0 1 0,-1 0 0,2 1-1,-1 0 1,0 0 0,0 1 0,-12 7 0,17-9-184,0 1 0,0-1 0,0 1 0,0 0 0,0 0 0,0 1 0,1-1 0,0 1 0,0 0 0,0-1 0,0 1 0,0 1 0,1-1 0,0 0 0,0 1 0,0-1 0,0 1 0,1-1 0,-1 1 0,1 0 0,0 0 0,1-1 0,-1 1 0,1 0 0,0 0 0,0 0 0,1 0 0,-1 0 0,1-1 0,0 1 0,3 7 0,-3-11-255,-1 1 0,1 0 0,0 0 0,0 0 0,0-1 0,1 1 0,-1 0 0,0-1 0,1 1 0,-1-1 0,1 0 0,1 2 0,24 9-7395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0.675"/>
    </inkml:context>
    <inkml:brush xml:id="br0">
      <inkml:brushProperty name="width" value="0.05" units="cm"/>
      <inkml:brushProperty name="height" value="0.05" units="cm"/>
      <inkml:brushProperty name="color" value="#004F8B"/>
    </inkml:brush>
  </inkml:definitions>
  <inkml:trace contextRef="#ctx0" brushRef="#br0">418 1 10517,'0'0'1862,"-1"19"-1203,1 27-437,0 29 830,-14 114 0,14-189-1068,-1 1 0,1 0 0,-1 0 0,0 0 0,1 0 0,-1 0 0,0-1 0,0 1 0,0 0 0,0-1 0,1 1-1,-1-1 1,0 1 0,0-1 0,0 1 0,0-1 0,0 0 0,0 1 0,0-1 0,0 0 0,0 0 0,-1 0 0,1 0-1,0 0 1,0 0 0,0 0 0,0 0 0,0 0 0,-2-1 0,-36-6-313,-14-10-82,20 6 291,0 1 0,-1 1 0,0 2 0,0 2 0,-42-3 0,74 9 147,0-1 0,1 0 0,-1 1 0,0-1 0,1 1 0,-1 0 0,1-1 0,-1 1 0,1 0 0,-1 0-1,1 0 1,0 0 0,-1 0 0,1 0 0,0 0 0,0 1 0,0-1 0,-1 0 0,1 1 0,1-1 0,-1 0 0,0 1 0,0 0 0,1-1 0,-1 1-1,0-1 1,1 1 0,0 0 0,-1-1 0,1 4 0,-1 0 35,0 0 0,1 0 0,0 0 1,0 0-1,0 0 0,1 0 0,-1 0 0,1-1 0,0 1 0,3 8 0,0-7-13,-1 0-1,1-1 1,1 1-1,-1-1 1,1 0-1,0 0 1,0 0-1,1 0 1,-1-1-1,1 0 1,0 0-1,0-1 0,7 3 1,7 4 123,1-1 0,41 11 0,-10-9-3,0-3 0,0-2 0,104-2-1,-145-4-153,0 0 0,0-1 0,0 0 0,0-1-1,0 0 1,-1-1 0,21-7 0,-27 8-15,0 0 0,0 0 0,-1-1 0,1 1-1,-1-1 1,1 1 0,-1-1 0,0 0 0,0-1 0,-1 1 0,1 0 0,-1-1 0,1 1 0,-1-1 0,0 0 0,0 0 0,-1 0 0,1 0 0,-1 0 0,0 0 0,0 0 0,0 0 0,0-7 0,-1 2-56,1-1 1,-2 1-1,1-1 0,-1 1 1,-1 0-1,-4-19 1,5 26 48,1 0 0,-1 0 0,0 0 0,1 0 0,-1 0 1,0 0-1,0 0 0,-1 0 0,1 0 0,0 1 0,-1-1 0,1 0 1,-1 1-1,1-1 0,-1 1 0,0 0 0,0-1 0,1 1 0,-1 0 0,0 0 1,0 0-1,0 0 0,0 1 0,0-1 0,-1 0 0,1 1 0,0 0 1,0-1-1,0 1 0,0 0 0,-1 0 0,1 0 0,0 0 0,0 1 1,0-1-1,-4 2 0,4-2-15,1 1-1,0 0 1,-1 0 0,1 0 0,0 0-1,0 0 1,0 0 0,-1 1-1,1-1 1,0 0 0,1 0 0,-1 1-1,0-1 1,0 1 0,0-1 0,1 1-1,-1-1 1,1 1 0,-1-1 0,1 1-1,0-1 1,0 1 0,-1 2 0,-1 42-195,2-41 199,0 2 12,1-1 0,-1 0 0,1 0-1,0 0 1,1-1 0,0 1-1,0 0 1,0 0 0,0-1-1,1 1 1,0-1 0,0 0 0,1 0-1,-1 0 1,1 0 0,0-1-1,0 1 1,1-1 0,-1 0-1,1 0 1,0-1 0,0 0 0,0 1-1,0-1 1,1-1 0,-1 1-1,12 2 1,5 2-102,0-1-1,0-2 1,1 0-1,0-1 1,45 0-1,-61-3 38,-1-1-1,0 1 1,0-1-1,0 0 1,0 0-1,0-1 1,0 0-1,0 0 1,-1 0-1,1-1 1,-1 0-1,1 0 1,5-5-1,1-2-689,0-1-1,-1 0 1,16-21-1,-16 18 176,1 0 0,0 1-1,18-14 1,-25 23 756,1 0 0,0 1 0,-1 0 0,1 0 0,0 1 0,1-1 0,-1 2 0,0-1 0,1 0 0,-1 1-1,1 0 1,-1 1 0,1 0 0,0 0 0,-1 0 0,1 1 0,-1-1 0,1 2 0,-1-1 0,1 1 0,6 2 0,-7-1 19,1-1 1,0 1-1,-1 1 0,0-1 1,0 1-1,0 0 0,0 0 1,-1 1-1,1 0 1,-1 0-1,0 0 0,-1 0 1,1 1-1,-1 0 0,0 0 1,-1 0-1,1 0 0,-1 1 1,2 7-1,-3-11-193,-1-1-1,0 0 1,-1 1 0,1-1-1,0 1 1,-1-1-1,1 1 1,-1 0 0,0-1-1,0 1 1,0-1-1,0 1 1,0 0-1,-1-1 1,1 1 0,-1-1-1,1 1 1,-1-1-1,0 1 1,0-1 0,0 0-1,0 1 1,-1-1-1,1 0 1,-1 0-1,1 0 1,-1 0 0,0 0-1,0 0 1,0 0-1,0-1 1,-3 3 0,-3-1-206,-1 0 0,1 0 0,-1-1 1,0 0-1,0-1 0,0 0 1,0 0-1,-13-1 0,2 1-581,13 0 345,0 0 1,1-1-1,-1 0 1,0 0-1,0 0 0,1-1 1,-1 0-1,0 0 0,1-1 1,-1 0-1,1 0 1,-13-6-1,2-13-4359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1.024"/>
    </inkml:context>
    <inkml:brush xml:id="br0">
      <inkml:brushProperty name="width" value="0.05" units="cm"/>
      <inkml:brushProperty name="height" value="0.05" units="cm"/>
      <inkml:brushProperty name="color" value="#004F8B"/>
    </inkml:brush>
  </inkml:definitions>
  <inkml:trace contextRef="#ctx0" brushRef="#br0">0 0 9524,'0'0'990,"3"27"-600,-1-4-215,23 167 2430,-18-145-1716,30 144 925,-29-158-1710,1 0 0,2-1 0,28 56-1,-38-99-778,0 1 0,-1-1 0,-2-19 0,-6-5-1294,-17-47 0,1 4-1202,4-8-2061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1.398"/>
    </inkml:context>
    <inkml:brush xml:id="br0">
      <inkml:brushProperty name="width" value="0.05" units="cm"/>
      <inkml:brushProperty name="height" value="0.05" units="cm"/>
      <inkml:brushProperty name="color" value="#004F8B"/>
    </inkml:brush>
  </inkml:definitions>
  <inkml:trace contextRef="#ctx0" brushRef="#br0">0 126 5234,'70'-94'2780,"-68"91"-2611,1 0 0,0 0 0,0 1 0,0-1 1,0 1-1,0 0 0,0 0 0,0 0 0,1 1 0,-1-1 0,1 1 0,-1-1 0,1 1 0,0 0 0,-1 1 0,1-1 0,0 1 0,0-1 0,-1 1 0,1 0 0,0 0 0,0 1 0,0-1 0,-1 1 0,5 1 0,8 0 545,-6 0-483,-1-1 0,1 2-1,-1-1 1,0 1-1,0 1 1,0-1-1,0 1 1,-1 1 0,1 0-1,-1 0 1,0 1-1,-1 0 1,10 8 0,-11-8-210,-1 0 1,1 0-1,-1 0 1,0 1-1,-1-1 1,1 1-1,-2 0 1,1 1-1,-1-1 1,0 1-1,0-1 1,-1 1-1,0 0 1,0 0-1,-1 0 0,1 11 1,-2-17-49,-1 0 0,1 1 0,-1-1 0,0 0 0,1 1 0,-1-1 0,0 0 0,-1 0 0,1 1 0,0-1 0,0 0 1,-1 0-1,0-1 0,1 1 0,-1 0 0,0 0 0,0-1 0,0 1 0,1-1 0,-2 0 0,1 1 0,0-1 0,0 0 0,0 0 0,-1-1 0,1 1 0,0 0 0,-1-1 0,1 1 0,0-1 0,-4 0 0,-13 3-234,0-1-1,0-1 1,-20-2-1,21 1-110,13 0 194,1 1 1,-1-1-1,0 0 1,1-1-1,-1 1 0,0-1 1,1 0-1,-1 0 1,1 0-1,-1-1 1,1 1-1,0-1 0,0 0 1,0-1-1,0 1 1,0-1-1,0 1 1,0-1-1,1 0 0,0-1 1,-1 1-1,1 0 1,0-1-1,-4-7 1,-4-25-3193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6.024"/>
    </inkml:context>
    <inkml:brush xml:id="br0">
      <inkml:brushProperty name="width" value="0.05" units="cm"/>
      <inkml:brushProperty name="height" value="0.05" units="cm"/>
      <inkml:brushProperty name="color" value="#FF0066"/>
    </inkml:brush>
  </inkml:definitions>
  <inkml:trace contextRef="#ctx0" brushRef="#br0">398 593 3650,'0'0'3903,"0"-17"-3439,-4-53 160,4 66-567,-1 1-1,0 0 0,0 0 0,0 0 1,0 1-1,0-1 0,-1 0 1,1 0-1,-1 1 0,1-1 1,-1 1-1,0-1 0,0 1 1,-1 0-1,1 0 0,0-1 0,-1 2 1,1-1-1,-1 0 0,1 0 1,-6-1-1,0 0-23,1 0-1,-1 0 1,0 1 0,0 0 0,-13-1 0,9 2-41,0 0 0,0 0 0,0 1 0,0 1 0,0 0 0,0 1 0,0 0 0,0 1 0,0 0 0,1 1 0,-20 9 0,22-8 36,1 0 0,0 1 0,0 0 0,1 0 1,0 1-1,0 0 0,0 0 0,1 1 0,0-1 0,0 1 1,1 1-1,0-1 0,1 1 0,-1 0 0,-2 10 0,2-6 64,1 0-1,0 1 0,1-1 0,0 1 0,1 0 0,0 0 0,1 0 0,1 0 0,0 0 0,1-1 0,3 16 0,-2-20-51,1-1-1,0 1 1,0-1-1,1 0 1,0 0-1,0 0 1,1-1-1,0 0 1,0 1-1,0-2 1,1 1-1,0-1 1,1 0-1,0 0 1,-1 0-1,2-1 1,-1 0-1,13 6 1,-3-3 82,1 0-1,0-2 1,1 1 0,-1-2 0,1-1-1,1 0 1,-1-1 0,0-2 0,1 1-1,-1-2 1,0-1 0,35-5 0,-28 1-13,1-1 0,-1-1 1,-1-2-1,1 0 0,-1-2 0,-1 0 1,0-2-1,36-25 0,-43 26-86,0-1 0,-2-1 0,1 0-1,-1-1 1,-1-1 0,-1 0 0,-1-1-1,0 0 1,-1-1 0,0 0 0,-2-1-1,0 0 1,-1 0 0,-1-1 0,-1 0-1,-1-1 1,0 1 0,1-28 0,-3 8-159,-2-1 1,-6-68-1,2 90 11,0 0-1,-1 0 0,-2 0 1,0 0-1,-1 1 1,0 0-1,-17-28 0,15 31 22,0 1-1,-1 0 0,-16-17 0,22 27 82,1 1 0,-1-1 0,0 1 1,0 0-1,0 0 0,0 1 0,0 0 0,-1-1 0,1 1 0,-1 0 0,1 1 0,-1-1 1,0 1-1,1 0 0,-1 0 0,-7 0 0,10 2 6,0-1 1,0 1-1,0 0 0,0 0 1,0 0-1,0 0 0,0 0 1,0 0-1,0 0 0,0 1 0,1-1 1,-1 0-1,1 1 0,-1 0 1,1-1-1,-1 1 0,1 0 1,0 0-1,0 0 0,0 0 1,0 0-1,0 0 0,0 0 1,1 0-1,-1 0 0,0 3 1,-14 66-194,14-63 195,-7 40 111,3 0 0,2 1-1,1-1 1,3 1 0,2-1 0,3 0 0,1 0 0,2 0-1,3-1 1,1-1 0,27 62 0,-13-49-21,-27-59-67,1 0 1,-1 0 0,0 1-1,0-1 1,0 0 0,0 0-1,1 0 1,-1 1 0,0-1-1,0 0 1,1 0 0,-1 0-1,0 0 1,0 1-1,1-1 1,-1 0 0,0 0-1,1 0 1,-1 0 0,0 0-1,0 0 1,1 0 0,-1 0-1,0 0 1,1 0 0,-1 0-1,0 0 1,1 0 0,-1 0-1,0 0 1,0 0 0,1 0-1,-1 0 1,0 0 0,0-1-1,1 1 1,-1 0 0,0 0-1,0 0 1,1 0 0,-1-1-1,0 1 1,0 0 0,1 0-1,-1 0 1,0-1 0,0 1-1,0 0 1,0 0 0,1-1-1,7-15 24,-7 14-25,28-72-184,-20 49-13,0 0-1,2 1 0,23-38 1,-34 62 188,1 0 1,-1 0-1,0 0 1,1 0-1,-1 0 1,1 0-1,-1 0 0,1 0 1,-1 0-1,0 0 1,1 0-1,-1 0 1,1 0-1,-1 1 1,0-1-1,1 0 1,-1 0-1,0 0 1,1 1-1,-1-1 1,0 0-1,1 1 1,-1-1-1,0 0 1,0 1-1,1-1 0,-1 0 1,0 1-1,0-1 1,1 0-1,-1 1 1,0-1-1,0 0 1,0 1-1,0-1 1,0 1-1,0-1 1,0 1-1,0-1 1,0 0-1,0 1 1,0 0-1,13 32 91,-7-17 176,-2-7-295,0 0 1,1-1-1,0 1 1,0-1-1,1 0 1,0-1-1,0 0 1,1 0-1,0 0 1,0-1-1,0 0 1,1 0-1,0-1 1,11 7-1,-8-8-583,0 0 1,0 0-1,0-1 1,0 0-1,0-1 0,0 0 1,17-1-1,20 0-2143,1-1-496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23.786"/>
    </inkml:context>
    <inkml:brush xml:id="br0">
      <inkml:brushProperty name="width" value="0.05" units="cm"/>
      <inkml:brushProperty name="height" value="0.05" units="cm"/>
      <inkml:brushProperty name="color" value="#33CCFF"/>
    </inkml:brush>
  </inkml:definitions>
  <inkml:trace contextRef="#ctx0" brushRef="#br0">41 157 48,'0'0'3199,"-9"1"-2353,-3 1-1318,-8 1 3366,49 3-557,394 5-341,-332-12-1658,819-50 1129,-711 35-1223,324-32 32,168-12-195,-688 60-833,-5-1-2,-13 0-804,-25-1-2077,-10 2-2344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39.210"/>
    </inkml:context>
    <inkml:brush xml:id="br0">
      <inkml:brushProperty name="width" value="0.05" units="cm"/>
      <inkml:brushProperty name="height" value="0.05" units="cm"/>
      <inkml:brushProperty name="color" value="#F6630D"/>
    </inkml:brush>
  </inkml:definitions>
  <inkml:trace contextRef="#ctx0" brushRef="#br0">1 21 8212,'0'0'7539,"147"7"-6226,-81-7-1121,9 0 80,-1-1-272,-3-7-592,-15 1-2674,-21-5-1472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1.949"/>
    </inkml:context>
    <inkml:brush xml:id="br0">
      <inkml:brushProperty name="width" value="0.05" units="cm"/>
      <inkml:brushProperty name="height" value="0.05" units="cm"/>
      <inkml:brushProperty name="color" value="#004F8B"/>
    </inkml:brush>
  </inkml:definitions>
  <inkml:trace contextRef="#ctx0" brushRef="#br0">26 1 7203,'0'0'6224,"-1"4"-5597,-8 36-334,2 1 0,2 0-1,1 0 1,5 80 0,-1-62-233,0-36-36,1 1 1,7 37-1,-8-56-38,1 0-1,0 0 0,0-1 1,1 1-1,-1 0 1,1-1-1,0 1 0,1-1 1,-1 1-1,1-1 0,0 0 1,0 0-1,0 0 1,0-1-1,1 1 0,-1-1 1,1 0-1,0 0 1,6 4-1,-9-6 20,1-1 0,0 1 0,-1-1 0,1 0 0,0 0 0,-1 0 0,1 1 0,0-1 0,0-1 0,-1 1 0,1 0 0,0 0 0,-1-1 0,1 1 0,-1-1 0,1 1 0,0-1 0,-1 0-1,1 0 1,-1 1 0,0-1 0,1 0 0,-1 0 0,0-1 0,1 1 0,-1 0 0,0 0 0,0-1 0,1-1 0,31-50-140,-22 34-36,-3 4 75,-3 6 125,1 0 1,-1 1-1,1 0 0,11-12 1089,-13 20-1160,0 0 0,0 1 1,0 0-1,0-1 0,0 2 0,0-1 0,7 4 1,-8-5-55,9 3-214,0-1-1,0 0 1,0-1-1,0 0 1,0-1-1,22-2 1,-25 0 332,1 1 1,-1 1-1,1 0 0,-1 0 0,1 0 1,-1 2-1,1-1 0,-1 1 1,1 0-1,-1 1 0,0 0 0,10 5 1,-8-1 35,0 0-1,0-1 1,1 0 0,0-1 0,0-1 0,0 0-1,0 0 1,1-1 0,-1-1 0,1 0 0,15 0-1,-24-2-42,-1-1-1,0 0 0,0 1 0,0-1 0,0-1 0,0 1 1,0 0-1,-1-1 0,1 1 0,0-1 0,-1 0 1,1 0-1,-1 0 0,0 0 0,1 0 0,-1-1 0,0 1 1,0-1-1,-1 1 0,1-1 0,0 0 0,-1 0 1,0 0-1,1 0 0,-1 0 0,-1 0 0,2-3 0,1-4-31,0 0 1,-1 0-1,-1-1 0,1 1 0,-2 0 0,1-1 0,-2-12 0,0 17 19,-1 2 1,1-1-1,-1 0 1,0 0-1,0 0 1,0 1-1,-1-1 1,0 1-1,0 0 1,0 0-1,0 0 1,0 0-1,-1 0 0,0 1 1,0-1-1,0 1 1,0 0-1,0 1 1,-1-1-1,1 1 1,-1-1-1,-7-1 1,0-1 19,-1 1 1,0 0-1,0 1 1,-1 0 0,1 1-1,-1 0 1,-18 1-1,26 2 22,0 0-1,0 0 0,0 0 1,0 1-1,0 0 0,0 0 0,0 1 1,1-1-1,-1 1 0,1 0 1,0 1-1,0-1 0,0 1 1,0 0-1,1 1 0,-1-1 1,1 1-1,0-1 0,1 1 1,-1 1-1,1-1 0,0 0 1,0 1-1,1-1 0,-1 1 0,1 0 1,0 0-1,1 0 0,0 0 1,0 0-1,0 0 0,1 1 1,-1 5-1,2-8-79,0 0 1,0-1-1,0 1 1,0 0-1,0 0 0,1-1 1,-1 1-1,1-1 1,0 0-1,0 1 1,0-1-1,1 0 0,-1 0 1,1 0-1,0-1 1,0 1-1,0-1 0,0 1 1,0-1-1,0 0 1,0 0-1,1 0 1,-1-1-1,1 1 0,0-1 1,6 2-1,7 2-758,1 0 0,-1-1 1,1-1-1,27 1 0,12-3-2981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2.291"/>
    </inkml:context>
    <inkml:brush xml:id="br0">
      <inkml:brushProperty name="width" value="0.05" units="cm"/>
      <inkml:brushProperty name="height" value="0.05" units="cm"/>
      <inkml:brushProperty name="color" value="#004F8B"/>
    </inkml:brush>
  </inkml:definitions>
  <inkml:trace contextRef="#ctx0" brushRef="#br0">21 0 10901,'0'0'3698,"0"97"-3154,0-20 528,0 7-447,0-6-497,0-11-96,0-7-32,0-12-48,0-11-545,0-7-879,0-11-913,-6-14-353,-8-5-2736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2.680"/>
    </inkml:context>
    <inkml:brush xml:id="br0">
      <inkml:brushProperty name="width" value="0.05" units="cm"/>
      <inkml:brushProperty name="height" value="0.05" units="cm"/>
      <inkml:brushProperty name="color" value="#004F8B"/>
    </inkml:brush>
  </inkml:definitions>
  <inkml:trace contextRef="#ctx0" brushRef="#br0">1 0 5987,'0'0'9268,"151"19"-9268,-93-14-128,-2 1-897,-4-4-2192,-5-2-3634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3.038"/>
    </inkml:context>
    <inkml:brush xml:id="br0">
      <inkml:brushProperty name="width" value="0.05" units="cm"/>
      <inkml:brushProperty name="height" value="0.05" units="cm"/>
      <inkml:brushProperty name="color" value="#004F8B"/>
    </inkml:brush>
  </inkml:definitions>
  <inkml:trace contextRef="#ctx0" brushRef="#br0">251 70 8356,'0'0'6421,"-21"-14"-5802,-1 0-613,-1 0-1,-24-9 0,44 22-11,0 0 1,0 0-1,1 1 0,-1-1 0,0 1 0,0 0 0,0 0 0,1 0 0,-1 0 0,0 0 0,0 1 0,0-1 1,1 1-1,-1 0 0,0-1 0,1 1 0,-1 1 0,1-1 0,-1 0 0,1 1 0,-1-1 0,1 1 0,0 0 1,0-1-1,0 1 0,0 0 0,0 1 0,-2 2 0,-3 3-11,2 1 0,-1 0 1,1 0-1,0 1 0,-4 11 0,4-5 14,0 0-1,2 0 1,-1 0-1,2 0 1,-2 27-1,7 90 264,1-43-464,-5-78-1345,-2-17 1110,-1-20 61,4 18 277,0 1 0,1 0 1,0 0-1,1-1 1,-1 1-1,1 0 1,0 0-1,0 0 0,1 1 1,0-1-1,0 1 1,0-1-1,1 1 1,0 0-1,0 0 0,0 1 1,1-1-1,-1 1 1,1 0-1,0 0 1,0 0-1,0 1 1,1 0-1,6-3 0,0 0 416,0 1 0,1 0 0,-1 1 0,1 1 0,1 0 0,-1 1 0,0 0 0,0 1 0,1 0-1,22 2 1,-28 1-194,0 0-1,0 1 0,0 0 0,0 0 1,0 1-1,-1 0 0,1 1 0,8 5 1,29 16-75,20-2-219,-60-23 120,1 1 0,-1-1 0,0 0 0,1-1-1,-1 0 1,0 1 0,1-2 0,-1 1 0,1 0-1,9-3 1,-13 1 2,1 0 1,0 1-1,-1-1 1,1 0-1,-1 0 0,0 0 1,0-1-1,0 1 0,0-1 1,0 1-1,0-1 1,0 1-1,0-4 0,23-46-472,-15 29 400,4-2 122,-9 18 155,0-1-1,-1-1 0,0 1 1,0-1-1,-1 1 0,0-1 1,0 0-1,2-16 0,-2 25 652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3.868"/>
    </inkml:context>
    <inkml:brush xml:id="br0">
      <inkml:brushProperty name="width" value="0.05" units="cm"/>
      <inkml:brushProperty name="height" value="0.05" units="cm"/>
      <inkml:brushProperty name="color" value="#004F8B"/>
    </inkml:brush>
  </inkml:definitions>
  <inkml:trace contextRef="#ctx0" brushRef="#br0">1 243 1681,'0'0'6501,"32"21"-1816,-18-14-4432,0 0 0,1-1 0,0 0 0,0-2-1,0 0 1,1 0 0,0-1 0,-1-1 0,1-1 0,0 0-1,0-1 1,21-3 0,-33 2-224,0 0-1,0-1 1,0 1-1,0-1 1,-1 0 0,1 0-1,-1 0 1,1-1 0,-1 1-1,0-1 1,0 0-1,0 1 1,0-1 0,-1-1-1,1 1 1,-1 0-1,1-1 1,-1 1 0,-1-1-1,1 0 1,0 0-1,-1 1 1,0-1 0,1-5-1,3-6-83,-1 0 0,-1-1 0,-1 1 0,1-32 0,-3 34-28,1 6 13,-1 0 0,0-1 0,-1 1 0,1 0 0,-1-1 0,-1 1 0,-2-8 0,2 12 45,1 0-1,-1 1 0,0-1 0,1 1 0,-1 0 0,-1-1 0,1 1 0,0 0 0,0 0 0,-1 0 0,1 1 0,-1-1 0,0 1 1,1-1-1,-1 1 0,0 0 0,0 0 0,0 0 0,0 0 0,-5 0 0,-3-1-10,-1 0 1,1 0-1,0 2 1,0-1-1,0 2 1,0-1-1,0 1 0,-1 1 1,1 0-1,1 1 1,-1 0-1,0 0 0,1 1 1,-11 6-1,16-7 57,0 0-1,0 0 0,0 0 1,1 1-1,0-1 1,0 1-1,0 0 0,0 1 1,0-1-1,1 1 0,0-1 1,0 1-1,0 0 0,1 0 1,-1 0-1,1 1 1,0-1-1,1 0 0,0 1 1,-1-1-1,2 1 0,-1 0 1,0-1-1,1 1 1,0 0-1,1-1 0,-1 1 1,1 0-1,3 8 0,-3-11-54,0-1-1,0 1 0,1 0 0,-1 0 1,1-1-1,0 1 0,0-1 0,0 0 1,0 1-1,0-1 0,0 0 0,1 0 1,-1-1-1,1 1 0,-1 0 0,1-1 1,0 1-1,-1-1 0,1 0 0,0 0 1,5 1-1,4 1-908,1 0 0,-1 0 1,24 1-1,11-3-4003</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5.059"/>
    </inkml:context>
    <inkml:brush xml:id="br0">
      <inkml:brushProperty name="width" value="0.05" units="cm"/>
      <inkml:brushProperty name="height" value="0.05" units="cm"/>
      <inkml:brushProperty name="color" value="#004F8B"/>
    </inkml:brush>
  </inkml:definitions>
  <inkml:trace contextRef="#ctx0" brushRef="#br0">197 84 3169,'0'0'6996,"-2"-13"-6687,-10-40-250,11 52-60,1 0-1,-1 0 1,0 0 0,1-1 0,-1 1-1,0 0 1,0 0 0,0 1-1,0-1 1,0 0 0,0 0 0,0 0-1,0 1 1,0-1 0,0 0 0,0 1-1,0-1 1,0 1 0,-1-1 0,1 1-1,0 0 1,0-1 0,-3 1 0,-28 1-15,21 0-8,-6-1-2,9-1 8,1 1 0,-1 0 0,0 1-1,0-1 1,0 2 0,-10 2 0,16-3 42,0 0 1,0-1-1,0 2 0,0-1 1,1 0-1,-1 0 1,0 1-1,1-1 1,-1 1-1,1-1 0,-1 1 1,1 0-1,0-1 1,-1 1-1,1 0 1,0 0-1,0 0 1,1 0-1,-1 0 0,0 0 1,1 0-1,-1 0 1,1 0-1,0 0 1,-1 1-1,1-1 1,0 0-1,1 3 0,-1 0 110,0 0-1,0 0 0,1-1 0,0 1 1,0 0-1,0-1 0,1 1 0,0-1 1,-1 1-1,2-1 0,-1 0 0,0 0 1,4 5-1,3 1 180,0 0 0,0-1 0,14 11 0,-13-12-213,-1-1-1,-1 2 0,1-1 0,-2 1 1,13 17-1,-19-25-124,-1-1-1,1 1 1,-1 0-1,1 0 1,-1 0 0,1 0-1,-1 0 1,0-1-1,1 1 1,-1 0-1,0 0 1,0 0-1,0 0 1,0 0 0,0 0-1,0 0 1,0 0-1,0 0 1,0 0-1,0 0 1,0 0 0,-1 0-1,1 0 1,0 0-1,-1 0 1,1-1-1,0 1 1,-2 1 0,1 0-23,-1-1 0,0 1 0,0-1 1,0 0-1,0 0 0,0 0 1,0 0-1,0 0 0,0-1 1,0 1-1,0 0 0,-3 0 0,-12 1-465,0-1 0,-30-2 0,33 1-120,14 0 624,1 0-1,-1-1 0,0 1 1,1 0-1,-1 0 0,0-1 0,0 1 1,1 0-1,-1-1 0,0 1 1,0 0-1,1-1 0,-1 1 0,0 0 1,0-1-1,0 1 0,1 0 0,-1-1 1,0 1-1,0-1 0,0 1 1,0 0-1,0-1 0,0 1 0,0-1 1,0 1-1,0-1 0,0 1 1,0 0-1,0-1 0,0 1 0,-1-1 1,1 1-1,0 0 0,0-1 1,0 1-1,0 0 0,-1-1 0,1 1 1,0 0-1,0-1 0,-1 1 0,1 0 1,0-1-1,-1 1 0,1 0 1,0 0-1,-1-1 0,1 1 0,0 0 1,-1 0-1,1 0 0,-1 0 1,1-1-1,0 1 0,-1 0 0,1 0 1,-1 0-1,1 0 0,0 0 1,-1 0-1,1 0 0,-1 0 0,1 0 1,0 0-1,-1 0 0,1 0 0,-1 1 1,0-1-1,27-22-417,-9 11 568,1 0 0,0 1-1,0 1 1,1 1 0,0 1-1,1 0 1,0 2 0,0 0-1,0 1 1,24-1 904,-44 38-221,0-29-821,0 0 0,1-1 0,-1 1 0,1 0 0,0-1-1,0 1 1,0-1 0,0 1 0,1-1 0,0 1 0,-1-1-1,1 0 1,1 0 0,-1 0 0,0 0 0,1 0 0,-1 0-1,1-1 1,0 1 0,0-1 0,0 0 0,0 0 0,0 0-1,0 0 1,1 0 0,-1-1 0,1 0 0,-1 1 0,1-1-1,-1 0 1,1-1 0,5 1 0,-4 0-47,0 0 0,0-1 0,0 0 1,0 0-1,-1 0 0,1-1 0,0 0 0,0 0 1,0 0-1,-1 0 0,1-1 0,-1 1 0,1-1 0,-1 0 1,0-1-1,1 1 0,-1-1 0,0 0 0,-1 0 1,1 0-1,0 0 0,-1-1 0,0 0 0,0 1 0,3-6 1,-1-1 210,0-1 0,0 0 0,-2 0 0,1 0 0,-1-1 0,-1 1 0,0-1 0,-1 0 1,0 1-1,-1-13 0,10 92 288,-1-16-398,2 40 156,26 363 500,-37-446-727,0-1 0,-1 1 1,0 0-1,0 0 0,-1 0 0,0-1 1,0 1-1,-1-1 0,0 1 0,-1-1 0,0 0 1,-5 7-1,6-10-17,-1-1 1,0 0-1,0 0 0,0 0 0,0-1 1,0 1-1,-1-1 0,0 0 0,1 0 1,-1-1-1,0 1 0,-1-1 0,1 0 1,0-1-1,-1 1 0,1-1 0,-1 0 1,1 0-1,-1-1 0,-5 0 0,7 1-5,0-2 0,0 1 0,0 0-1,1-1 1,-1 0 0,0 0 0,0 0 0,1 0-1,-1-1 1,1 1 0,-1-1 0,1 0-1,0 0 1,-1 0 0,1 0 0,0-1-1,1 1 1,-1-1 0,0 0 0,1 0-1,-1 0 1,1 0 0,0 0 0,0 0-1,0-1 1,1 1 0,-1-1 0,1 1 0,-1-1-1,1 0 1,0-5 0,-2-2-15,2 1 0,0 0 1,0-1-1,0 1 0,2 0 0,-1-1 0,1 1 1,1 0-1,0 0 0,0-1 0,5-10 1,2 1 60,1 1 0,0 1 0,2 0 0,0 0 0,1 1 0,0 1 0,20-18 0,12-9 214,61-43 0,-20 29 163,-60 41-132,0-1 1,32-28-1,-50 38-229,0-1 0,-1 0 0,0 0 0,-1 0-1,0-1 1,0 0 0,-1 0 0,0 0 0,-1-1 0,7-19 0,-11 27 25,1-1 0,-1 1 0,1 0-1,0-1 1,0 1 0,0 0 0,0-1 0,1 1 0,-1 0 0,0 0 0,1 0 0,-1 0 0,4-2-1,-4 3-32,1 1 0,-1 0 0,0 0 0,0 0 0,1 0 0,-1 0 0,0 0-1,1 0 1,-1 0 0,0 1 0,0-1 0,1 0 0,-1 1 0,0-1-1,0 1 1,0 0 0,0-1 0,0 1 0,1 0 0,-1 0 0,0-1 0,-1 1-1,1 0 1,0 0 0,0 0 0,0 0 0,0 0 0,-1 0 0,2 2-1,0-1-4,20 23 366,32 46 1,-49-63-341,0 0 1,-1 0 0,1 1 0,-2 0-1,1-1 1,-1 1 0,-1 0 0,1 1-1,-2-1 1,2 19 0,-3-27-46,0 0 1,0 0-1,0 1 1,-1-1-1,1 0 1,0 0-1,-1 0 0,1 1 1,-1-1-1,0 0 1,1 0-1,-1 0 0,0 0 1,1 0-1,-1 0 1,0 0-1,0 0 1,0-1-1,0 1 0,0 0 1,0 0-1,0-1 1,-2 2-1,-1 0-10,-1-1 0,1 1 0,-1-1 0,1 0 0,-1 0 0,1 0 0,-6 0 0,5 0-64,-1-1 1,0 0 0,1 0 0,-1 0 0,0-1 0,1 0 0,-1 0-1,0 0 1,1-1 0,-1 0 0,1 0 0,-5-3 0,6 1-255,0 0 0,1 0 1,0 0-1,0 0 1,0-1-1,0 1 0,1-1 1,0 0-1,0 0 1,0 0-1,0 0 0,1 0 1,0 0-1,0-1 0,0 1 1,1 0-1,0 0 1,0-1-1,1-8 0,3-17-4332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5.494"/>
    </inkml:context>
    <inkml:brush xml:id="br0">
      <inkml:brushProperty name="width" value="0.05" units="cm"/>
      <inkml:brushProperty name="height" value="0.05" units="cm"/>
      <inkml:brushProperty name="color" value="#004F8B"/>
    </inkml:brush>
  </inkml:definitions>
  <inkml:trace contextRef="#ctx0" brushRef="#br0">22 6 8132,'0'0'8700,"2"-6"-8079,-2 6-621,0 0 0,0 0 0,0 1 0,0-1 0,0 0 0,0 0 0,0 0 0,0 0 0,0 0 0,0 0 0,0 0 0,0 0 1,1 0-1,-1 1 0,0-1 0,0 0 0,0 0 0,0 0 0,0 0 0,0 0 0,0 0 0,0 0 0,0 0 0,0 0 0,0 0 0,0 0 0,1 0 0,-1 0 0,0 1 0,0-1 0,0 0 0,0 0 1,0 0-1,0 0 0,0 0 0,0 0 0,1 0 0,-1 0 0,0 0 0,0 0 0,0 0 0,0 0 0,0 0 0,0 0 0,0 0 0,0-1 0,1 1 0,-1 0 0,0 0 0,0 0 0,0 0 0,0 0 0,0 0 1,0 0-1,0 0 0,0 0 0,0 0 0,0 0 0,1 0 0,-1 0 0,0-1 0,1 14 73,-1 0 0,0-1 0,0 1-1,-1-1 1,-1 1 0,0-1 0,-4 14 0,-4 31 174,5-16-150,2 0 1,3 60 0,1-90-117,0-1 1,0 1-1,1 0 1,0-1-1,1 1 1,0-1 0,1 0-1,0 0 1,1 0-1,0 0 1,0-1-1,1 0 1,0 0-1,12 13 1,-16-20 2,0 0 0,0-1-1,0 1 1,0 0 0,1-1 0,-1 1 0,0-1 0,1 0 0,-1 0 0,1 0 0,-1 0 0,1 0 0,0-1 0,-1 1 0,1-1-1,0 1 1,0-1 0,-1 0 0,1 0 0,4-1 0,-3 0-62,1-1 0,-1 1 1,1-1-1,-1 0 0,0 0 0,0 0 0,0-1 1,0 1-1,0-1 0,-1 0 0,4-4 1,3-3-368,-1 0 1,-1 0-1,0-1 1,0 0 0,-1-1-1,-1 0 1,7-17 0,-8 16 240,-1 1 1,-1-1 0,0 0 0,-1 0 0,0 0 0,-1-20 1523,-4 63 78,1-19-1289,0 0 0,1 0 0,0 1 1,1-1-1,0 0 0,3 21 0,-2-28-232,1 1 0,-1-1 0,0 0-1,1 0 1,0 0 0,0-1 0,0 1 0,1 0 0,-1-1-1,1 1 1,0-1 0,0 0 0,0 0 0,0 0 0,0 0 0,1-1-1,-1 1 1,1-1 0,0 0 0,6 3 0,28 8-3394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5.837"/>
    </inkml:context>
    <inkml:brush xml:id="br0">
      <inkml:brushProperty name="width" value="0.05" units="cm"/>
      <inkml:brushProperty name="height" value="0.05" units="cm"/>
      <inkml:brushProperty name="color" value="#004F8B"/>
    </inkml:brush>
  </inkml:definitions>
  <inkml:trace contextRef="#ctx0" brushRef="#br0">11 0 8468,'0'0'3602,"-10"54"-8789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6.166"/>
    </inkml:context>
    <inkml:brush xml:id="br0">
      <inkml:brushProperty name="width" value="0.05" units="cm"/>
      <inkml:brushProperty name="height" value="0.05" units="cm"/>
      <inkml:brushProperty name="color" value="#004F8B"/>
    </inkml:brush>
  </inkml:definitions>
  <inkml:trace contextRef="#ctx0" brushRef="#br0">1 1 8260,'0'0'7987,"124"97"-7698,-74-80-289,-1-4-801,1-6-2096,-9-5-4434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6.903"/>
    </inkml:context>
    <inkml:brush xml:id="br0">
      <inkml:brushProperty name="width" value="0.05" units="cm"/>
      <inkml:brushProperty name="height" value="0.05" units="cm"/>
      <inkml:brushProperty name="color" value="#004F8B"/>
    </inkml:brush>
  </inkml:definitions>
  <inkml:trace contextRef="#ctx0" brushRef="#br0">31 118 7251,'0'0'1476,"-4"16"-1106,-23 73-415,27-104-2620,7-17 2633,7 1 134,21-46 107,-2 35 4183,-32 79-3682,-1-28-598,0 1-1,1-1 1,1 1 0,-1-1-1,2 0 1,-1 0-1,1 0 1,0 0 0,8 14-1,-8-19-125,-1-1 0,1 1-1,0-1 1,0 0 0,0 1-1,1-1 1,-1-1 0,1 1-1,0-1 1,-1 1 0,1-1-1,0 0 1,0 0 0,1-1 0,-1 1-1,0-1 1,0 0 0,1 0-1,-1 0 1,1-1 0,-1 1-1,8-2 1,-7 1-20,1 0-1,-1 0 1,1-1 0,-1 0-1,0 0 1,1-1 0,-1 1-1,0-1 1,0 0-1,0-1 1,0 1 0,0-1-1,0 0 1,-1 0 0,8-7-1,-1-1 121,-1-1-1,0-1 1,-1 0-1,9-14 1,16-23 724,-34 49-749,1 1 0,-1 0 0,1-1 0,-1 1 0,1 0 0,-1 0 0,1 0 0,0 0 0,-1-1 0,1 1 0,-1 0-1,1 0 1,-1 0 0,1 0 0,0 0 0,-1 0 0,1 0 0,-1 1 0,1-1 0,-1 0 0,1 0 0,-1 0 0,1 1 0,-1-1-1,1 0 1,-1 0 0,1 1 0,-1-1 0,1 0 0,-1 1 0,1-1 0,-1 1 0,0-1 0,1 1 0,-1-1 0,0 1 0,1-1-1,-1 1 1,0-1 0,0 1 0,1 0 0,21 33-508,-11-17 632,-4-10-168,-1 0 0,1 0-1,0-1 1,1 0-1,-1 0 1,1-1-1,0 0 1,1 0-1,-1-1 1,1 0 0,0-1-1,15 4 1,-20-5-8,0-2 1,0 1 0,0 0 0,0-1 0,0 0 0,1 0 0,-1 0-1,0 0 1,0-1 0,0 1 0,0-1 0,0 0 0,0 0-1,0-1 1,0 1 0,0-1 0,0 0 0,-1 0 0,1 0-1,-1-1 1,1 1 0,-1-1 0,0 0 0,0 0 0,0 0-1,-1 0 1,1 0 0,-1-1 0,1 1 0,2-8 0,-3 8-67,0 0 1,-1 0 0,1 0 0,-1-1 0,0 1 0,0 0-1,0-1 1,-1 1 0,1-1 0,-1 1 0,0-1-1,0 1 1,0-1 0,0 1 0,0-1 0,-2-6-1,1 8 54,-1 0 0,1 1 0,0-1 0,-1 0 0,1 0 0,0 1 0,-1-1 0,0 1 0,1-1 0,-1 1 0,0 0 0,0 0 0,0-1 0,0 1 0,0 1 0,0-1-1,0 0 1,0 0 0,0 1 0,0-1 0,-1 1 0,1 0 0,0 0 0,0 0 0,0 0 0,-4 0 0,2 1 36,0-1 1,1 1-1,-1 0 1,1 0-1,-1 0 1,1 0-1,-1 1 1,1-1-1,0 1 1,0 0-1,0 0 1,0 0-1,0 1 1,0-1-1,0 0 1,1 1-1,-1 0 1,1 0-1,0 0 1,0 0-1,0 0 1,0 0-1,0 1 1,1-1 0,0 0-1,-1 1 1,0 5-1,-1 0 8,1 0-1,0 1 1,0-1 0,1 1-1,0-1 1,1 1 0,0 0-1,0-1 1,4 18-1,-3-25-36,0 0 0,0 1-1,0-1 1,1 0-1,-1 0 1,1 0-1,-1-1 1,1 1-1,0 0 1,0-1-1,0 1 1,0-1-1,0 1 1,0-1-1,0 0 1,0 0-1,1 0 1,-1 0-1,0 0 1,1-1-1,-1 1 1,1-1-1,-1 1 1,0-1-1,1 0 1,-1 0-1,1 0 1,-1 0-1,1 0 1,2-1-1,3 0 37,0 0-1,0 0 0,1 0 0,-1-1 0,0 0 0,0-1 0,14-6 0,-3-5-36,1 0-1,-2-1 1,0-2 0,24-27 0,-28 28 75,1 0 0,0 1 0,1 1 0,1 1 0,0 0 0,22-12 0,-31 21-14,0 1 0,0 0 0,0 1 0,0 0 0,1 0 0,-1 0 0,0 1 0,1 1 0,-1-1 0,1 1 0,-1 1 0,1 0 0,-1 0 0,1 0 0,-1 1 0,0 0 0,0 1 0,10 4 0,-13-5-47,0 1 1,0 0-1,0 0 1,-1 0-1,1 1 1,-1-1-1,0 1 1,0 0-1,0 0 1,0 0-1,-1 1 1,1 0-1,-1-1 1,0 1-1,-1 0 1,1 0-1,-1 1 1,0-1 0,0 0-1,-1 1 1,0-1-1,0 1 1,0-1-1,0 1 1,-1 0-1,0-1 1,0 1-1,-1 6 1,-1-10-24,1 1 0,0-1 0,0 0 0,-1 1 1,1-1-1,-1 0 0,0 0 0,0 0 0,0 0 0,0 0 0,0 0 1,0 0-1,0-1 0,-1 1 0,1-1 0,-1 0 0,1 1 1,-1-1-1,1 0 0,-1-1 0,0 1 0,1 0 0,-1-1 0,-4 1 1,-71 9-711,-6-9-2133,29-3-2164,12-2-2935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40.844"/>
    </inkml:context>
    <inkml:brush xml:id="br0">
      <inkml:brushProperty name="width" value="0.05" units="cm"/>
      <inkml:brushProperty name="height" value="0.05" units="cm"/>
      <inkml:brushProperty name="color" value="#F6630D"/>
    </inkml:brush>
  </inkml:definitions>
  <inkml:trace contextRef="#ctx0" brushRef="#br0">1 27 7523,'0'0'2095,"17"-6"-1698,53-14 17,-69 20-401,1 0 1,-1 0-1,0 0 0,0 0 1,0 0-1,0 0 0,0 0 1,0 0-1,1 1 1,-1-1-1,0 0 0,0 1 1,0-1-1,0 1 0,0-1 1,0 1-1,0 0 1,0-1-1,0 1 0,-1 0 1,1 0-1,0-1 1,0 1-1,-1 0 0,1 0 1,0 0-1,-1 0 0,1 0 1,-1 0-1,1 0 1,-1 0-1,0 0 0,1 0 1,-1 1-1,0-1 0,0 0 1,0 0-1,1 0 1,-1 0-1,-1 0 0,1 0 1,0 1-1,0 1 0,0 3 114,3 92 1403,-4-76-1151,1 0 0,1 0 0,1-1 0,9 38 0,-9-53-346,0 1 0,0-1 0,1 1 0,0-1 0,1 0 0,-1 0 0,1-1 0,0 1 0,1-1 0,-1 0 0,1 0 0,0 0 0,0 0 0,1-1 0,-1 0-1,1 0 1,0-1 0,0 1 0,9 2 0,-2-1 21,-1-1 0,1 0 0,0-1 0,0-1 0,1 0 0,-1-1 0,0 0-1,1-1 1,-1-1 0,0 0 0,0 0 0,25-7 0,-20 3-50,1-1 0,-1-1 0,-1-1 0,0 0 0,0-1 0,0-1 0,-1 0 0,19-17 0,-27 21-77,0 0 1,-1-1 0,0 0 0,0 0-1,0-1 1,-1 0 0,0 0-1,-1-1 1,1 1 0,-2-1 0,1 0-1,-1-1 1,-1 1 0,0-1 0,0 1-1,-1-1 1,0 0 0,0 0-1,-1 0 1,-1 0 0,0-14 0,-1 20 34,0 1-1,0-1 1,-1 0 0,1 1 0,-1-1 0,1 1 0,-1 0 0,0 0 0,-1-1 0,1 1 0,0 0 0,-1 1 0,0-1 0,0 0 0,0 1 0,0 0 0,0 0 0,0 0-1,-4-2 1,6 3 32,-1 0-1,0 0 1,0 0-1,1 0 1,-1 0-1,0 0 1,0 1-1,0-1 1,0 1-1,0-1 0,0 1 1,0 0-1,0 0 1,0 0-1,0 0 1,0 0-1,0 0 1,0 1-1,0-1 1,0 1-1,0-1 1,0 1-1,0 0 0,1 0 1,-1-1-1,0 1 1,0 1-1,1-1 1,-1 0-1,1 0 1,-1 1-1,1-1 1,-1 0-1,1 1 1,0 0-1,-2 2 0,-1 3 57,0 0-1,1 1 1,0-1-1,0 1 1,1 0-1,0-1 0,0 1 1,1 0-1,0 0 1,0 0-1,1 1 1,0-1-1,0 0 0,1 0 1,0 0-1,0 0 1,1 0-1,0 0 1,1-1-1,0 1 0,0-1 1,0 1-1,1-1 1,0 0-1,1 0 1,-1-1-1,1 1 0,0-1 1,1 0-1,0-1 1,0 1-1,0-1 1,0 0-1,1-1 1,8 5-1,4 0-465,-1-2 0,2 0-1,-1-2 1,0 0 0,1-1 0,0 0 0,0-2-1,0-1 1,22 0 0,33-1-4106</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9.132"/>
    </inkml:context>
    <inkml:brush xml:id="br0">
      <inkml:brushProperty name="width" value="0.05" units="cm"/>
      <inkml:brushProperty name="height" value="0.05" units="cm"/>
      <inkml:brushProperty name="color" value="#004F8B"/>
    </inkml:brush>
  </inkml:definitions>
  <inkml:trace contextRef="#ctx0" brushRef="#br0">1 394 9989,'0'0'-11,"19"0"926,0 0-696,22 1 189,56-7 1,-87 5-313,0 0 0,0-1-1,0 0 1,0-1 0,-1 0 0,1 0-1,-1-1 1,0-1 0,0 1 0,0-1 0,-1-1-1,12-8 1,-18 11-93,0 1-1,0-1 1,0 1-1,-1-1 1,1 0-1,-1 0 1,1 0 0,-1 0-1,0 0 1,0 0-1,0 0 1,-1 0-1,1-1 1,-1 1 0,0 0-1,0 0 1,0-1-1,0 1 1,0 0-1,-1 0 1,0 0 0,1 0-1,-3-5 1,2 4-34,-1 0 0,1 0 1,-1 0-1,0 0 0,-1 0 1,1 0-1,-1 1 0,1-1 0,-1 1 1,0-1-1,0 1 0,-1 0 1,1 0-1,-1 1 0,-6-5 1,7 5 27,-1 0 0,0 0 0,1 1 0,-1-1 0,0 1 0,0 0 0,0 0 0,0 0 0,-1 1 0,1-1 0,0 1 0,0 0 0,0 0 0,0 1 0,0-1 0,0 1 0,-1 0 0,-3 1 0,5 0 30,0 0 0,1 0 1,0 0-1,-1 0 0,1 0 0,0 0 1,0 0-1,0 1 0,0-1 0,0 1 1,1 0-1,-1-1 0,1 1 0,0 0 0,0 0 1,0 0-1,0 0 0,0 0 0,0 0 1,1 0-1,0 0 0,0 0 0,-1 0 1,2 4-1,-2-3 54,1 1 0,-1 0 0,1 0 0,0 0 0,1-1 0,-1 1-1,1 0 1,0 0 0,0-1 0,1 1 0,-1 0 0,1-1 0,0 1 0,0-1 0,0 0 0,1 0 0,0 0 0,-1 0 0,1 0 0,1-1 0,-1 1 0,1-1 0,-1 0 0,1 0 0,0 0 0,0 0 0,0-1 0,6 3 0,5 3-2,1-1 0,0-1 0,1-1 0,-1 0 0,1-1 0,0-1 0,0 0 0,0-2 1,0 0-1,33-2 0,-32 0-255,1-1 0,-1-1 0,-1-1 0,1 0 0,0-1 1,-1-1-1,0-1 0,0 0 0,-1-1 0,18-11 0,-26 12-153,0-1 1,0 1-1,0-1 0,-1-1 0,0 1 1,-1-1-1,0 0 0,-1-1 0,1 0 1,-2 0-1,1 0 0,-1 0 0,-1 0 1,0-1-1,3-18 0,-4 16 445,0-1-1,-1 1 1,-1-1 0,0 1-1,-1-1 1,0 0 0,-1 1-1,0 0 1,-1-1 0,-1 1-1,0 0 1,-7-15 0,7 98 2850,4-49-2643,2-1-1,1 0 1,0 1-1,1-1 1,13 34-1,47 94-2707,-55-130 1381,-3-3-2162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39.478"/>
    </inkml:context>
    <inkml:brush xml:id="br0">
      <inkml:brushProperty name="width" value="0.05" units="cm"/>
      <inkml:brushProperty name="height" value="0.05" units="cm"/>
      <inkml:brushProperty name="color" value="#004F8B"/>
    </inkml:brush>
  </inkml:definitions>
  <inkml:trace contextRef="#ctx0" brushRef="#br0">0 1 4034,'0'0'11141,"133"1"-10933,-63 3-208,11-4-1857,4 0-2497</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0.216"/>
    </inkml:context>
    <inkml:brush xml:id="br0">
      <inkml:brushProperty name="width" value="0.05" units="cm"/>
      <inkml:brushProperty name="height" value="0.05" units="cm"/>
      <inkml:brushProperty name="color" value="#004F8B"/>
    </inkml:brush>
  </inkml:definitions>
  <inkml:trace contextRef="#ctx0" brushRef="#br0">313 1 3826,'0'0'9212,"2"21"-8300,3 23-546,1-2 0,3 1 0,1-1 1,30 77-1,-18-75-497,-21-43-115,-4-3-218,-63-33-1185,-61-28-278,111 57 1893,0 0 0,-1 1 1,0 1-1,0 1 0,0 0 0,-21-1 1,35 4 92,0 1 0,0-1 1,0 0-1,0 1 0,0-1 1,0 1-1,0 0 0,0 0 1,0 0-1,1 0 0,-1 1 1,0-1-1,1 1 0,-1 0 1,1 0-1,-1-1 0,1 2 1,0-1-1,0 0 0,0 0 1,0 1-1,0-1 0,1 1 1,-1-1-1,1 1 0,-1 0 1,1 0-1,0-1 0,0 1 1,0 0-1,1 0 0,-1 0 1,1 0-1,-1 4 0,0 1 113,1-1 0,-1 0 0,1 0 0,1 1-1,0-1 1,0 0 0,0 0 0,1 1 0,0-1 0,0 0-1,0-1 1,1 1 0,7 11 0,-3-9-65,0-1 0,1 0 0,0 0 1,0-1-1,1 0 0,0 0 0,0-1 0,1 0 1,-1-1-1,1 0 0,1 0 0,-1-1 0,19 5 1,-11-5-67,-1 0 0,1-1 0,-1-1 0,1-1 0,0 0 1,0-2-1,33-4 0,-47 5-116,0-1 0,-1 0 1,1 0-1,-1 0 0,1-1 1,-1 1-1,1-1 0,-1 0 0,0 0 1,0 0-1,0 0 0,0-1 0,0 1 1,0-1-1,-1 1 0,1-1 0,-1 0 1,0 0-1,0-1 0,0 1 0,2-4 1,0-4-568,0-1 0,0 0 0,-1-1 0,3-21 0,-5 24 294,0 9 407,-1 1 0,0 0 1,0-1-1,1 1 0,-1-1 1,0 1-1,1 0 0,-1-1 1,0 1-1,1 0 0,-1-1 1,1 1-1,-1 0 0,1 0 1,-1 0-1,0-1 1,1 1-1,-1 0 0,1 0 1,-1 0-1,1 0 0,-1 0 1,1 0-1,-1 0 0,1 0 1,-1 0-1,1 0 0,-1 0 1,1 0-1,-1 0 0,1 0 1,-1 0-1,1 0 0,-1 1 1,1-1-1,-1 0 0,0 0 1,1 1-1,0-1 1,20 11 36,-6 0 132,9 9 117,1-2 1,1-1-1,0-1 1,1-1-1,1-1 1,50 17 0,-84-34-874,1 1-1,-1-1 1,1-1 0,0 1 0,-1-1 0,2 0 0,-1 0 0,-8-9 0,7 6 407,-1 0 0,1 0-1,0-1 1,1 0 0,0 0 0,0 0 0,1 0 0,0-1-1,0 0 1,-4-16 0,7 23 176,1 0 0,0 1 0,-1-1 0,1 0 0,0 0 0,0 1 0,0-1 1,0 0-1,0 0 0,0 1 0,1-1 0,-1 0 0,1 0 0,-1 1 0,1-1 0,-1 1 0,1-1 0,0 0 0,0 1 0,0-1 0,0 1 0,0 0 0,0-1 0,0 1 0,1 0 0,-1-1 0,0 1 0,1 0 0,1-1 1,3 0 208,0 1 1,0-1 0,0 1 0,0 1 0,-1-1 0,1 1 0,9 0 0,-5 0-133,1 1 146,0 0-1,-1 1 1,1 0-1,-1 0 1,1 1-1,-1 0 1,16 9-1,70 41 808,-33-17-601,-42-23-508,-17-10-247,0 0 0,1 0-1,-1-1 1,1 1 0,0-1-1,0 0 1,0 0 0,9 1 0,-9-24-1007,20-69-1335,-12 52 2839,26-53 0,-25 74 1502,-14 17-1683,1 0 0,-1-1 0,1 1 1,-1 0-1,1 0 0,-1 0 1,1 0-1,-1 0 0,1 0 1,-1 0-1,1 0 0,-1 0 0,1 1 1,-1-1-1,1 0 0,-1 0 1,1 0-1,-1 0 0,0 1 1,1-1-1,-1 0 0,1 0 1,-1 1-1,0-1 0,1 0 0,-1 1 1,21 36 927,-14-22-1138,3 4-6,0 0 1,2-1-1,0 0 1,1-1-1,21 21 1,-25-30-534,0 0 0,0-1 0,0 0 0,1 0 0,0-1 1,0-1-1,12 5 0,28 5-4288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0.541"/>
    </inkml:context>
    <inkml:brush xml:id="br0">
      <inkml:brushProperty name="width" value="0.05" units="cm"/>
      <inkml:brushProperty name="height" value="0.05" units="cm"/>
      <inkml:brushProperty name="color" value="#004F8B"/>
    </inkml:brush>
  </inkml:definitions>
  <inkml:trace contextRef="#ctx0" brushRef="#br0">285 148 8564,'0'0'3425,"-3"-18"-1869,-13-57-604,15 72-928,0 0-1,0 0 1,-1 0-1,1 0 1,-1 0-1,0 0 0,0 1 1,0-1-1,0 1 1,0-1-1,0 1 1,-1 0-1,1 0 1,-1 0-1,1 0 0,-1 1 1,0-1-1,0 1 1,0-1-1,0 1 1,0 0-1,0 0 1,0 0-1,-5 0 0,-2 0 2,1 0-1,-1 0 0,1 1 0,-1 1 0,-17 2 0,20-1 60,0 0 0,0 1 0,0 0 0,0 0 0,0 0 0,1 1 0,-1 0 1,1 0-1,0 1 0,0 0 0,1 0 0,0 0 0,-8 9 0,10-10 91,-1 0 0,1 0-1,0 1 1,0-1 0,1 1 0,-1 0 0,1-1 0,0 1 0,0 0 0,1 0 0,0 0 0,-1 0 0,2 1 0,-1-1 0,1 0 0,-1 0 0,1 1 0,1-1 0,-1 0 0,2 7 0,0-8-152,0 0 0,1-1 0,-1 1 0,1-1 0,-1 0 1,1 0-1,0 0 0,0 0 0,1 0 0,-1-1 0,1 1 0,-1-1 1,1 0-1,0 0 0,-1 0 0,1 0 0,0-1 0,5 1 1,80 20-193,-83-20 138,39 4-2242,0-2 1,54-1 0,-38-3-2666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0.966"/>
    </inkml:context>
    <inkml:brush xml:id="br0">
      <inkml:brushProperty name="width" value="0.05" units="cm"/>
      <inkml:brushProperty name="height" value="0.05" units="cm"/>
      <inkml:brushProperty name="color" value="#004F8B"/>
    </inkml:brush>
  </inkml:definitions>
  <inkml:trace contextRef="#ctx0" brushRef="#br0">0 99 7251,'0'0'4194,"15"24"-2673,-2-5-1132,4 6 31,-2 0 0,0 1 0,-2 0 0,15 43 0,-14-16 247,-2 2-1,7 69 1,-10-61-570,18 73-1,-24-132-1842,-1-10 177,1-30-1045,-1-65-612,-2 83 2814,1-15-217,7-195-1428,-4 175 2792,3 0 1,17-65-1,-21 110-334,-1 1 0,1-1 1,1 1-1,-1-1 0,1 1 1,0 1-1,1-1 0,0 0 1,0 1-1,8-8 0,-12 13-296,1-1 0,0 1 0,0-1-1,-1 1 1,1 0 0,0-1 0,0 1 0,0 0-1,1 0 1,-1 1 0,0-1 0,0 0-1,0 1 1,1-1 0,-1 1 0,0 0 0,1 0-1,-1 0 1,0 0 0,1 0 0,-1 0 0,0 0-1,0 1 1,1-1 0,-1 1 0,0 0-1,0 0 1,0 0 0,0 0 0,0 0 0,0 0-1,0 0 1,0 1 0,0-1 0,0 1 0,-1-1-1,1 1 1,-1 0 0,1 0 0,1 2-1,6 9 32,0 0 0,-1 1 0,-1 0-1,0 1 1,-1 0 0,0 0-1,-1 0 1,-1 0 0,0 1-1,-1 0 1,-1 0 0,-1 0-1,0 20 1,-1-34-157,0 1-1,-1-1 1,1 1-1,-1-1 1,0 0-1,1 0 1,-1 1 0,0-1-1,0 0 1,-1 0-1,1 0 1,0 0-1,-1 0 1,1 0 0,-1 0-1,1-1 1,-1 1-1,0 0 1,0-1-1,0 0 1,0 1 0,0-1-1,0 0 1,-4 2-1,3-2-211,0 0-1,-1 0 1,1 0-1,-1 0 1,1 0-1,0 0 0,-1-1 1,0 0-1,1 0 1,-1 0-1,1 0 1,-1 0-1,1-1 1,-1 1-1,1-1 0,-6-2 1,-1-10-3334,8-9-1225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1.640"/>
    </inkml:context>
    <inkml:brush xml:id="br0">
      <inkml:brushProperty name="width" value="0.05" units="cm"/>
      <inkml:brushProperty name="height" value="0.05" units="cm"/>
      <inkml:brushProperty name="color" value="#004F8B"/>
    </inkml:brush>
  </inkml:definitions>
  <inkml:trace contextRef="#ctx0" brushRef="#br0">185 222 10149,'0'0'8918,"8"-15"-8117,21-47-129,-29 61-671,1 0 1,-1 0-1,1-1 0,-1 1 0,0 0 1,1 0-1,-1-1 0,0 1 0,0 0 0,0-1 1,0 1-1,0 0 0,0-1 0,0 1 1,0 0-1,-1-1 0,1 1 0,0 0 1,-1 0-1,1-1 0,-1 1 0,0 0 1,1 0-1,-1 0 0,0 0 0,0 0 1,0 0-1,1 0 0,-1 0 0,0 0 1,0 0-1,-1 0 0,1 0 0,0 1 1,0-1-1,0 0 0,0 1 0,-1-1 1,-1 0-1,-5-1-74,1 0 0,-1 0 0,1 0 0,-15 0 0,17 1 60,-8 0-72,-1-1-33,0 1-1,0 0 0,-25 2 0,37-1 110,0 1 1,0-1 0,0 0 0,0 0 0,-1 1 0,1 0-1,0-1 1,0 1 0,0 0 0,0 0 0,0 0 0,1 0-1,-1 0 1,0 0 0,0 1 0,1-1 0,-1 1 0,1-1-1,-1 1 1,1-1 0,0 1 0,-1 0 0,1 0 0,0 0-1,0-1 1,0 1 0,1 0 0,-1 0 0,0 1 0,1-1-1,-1 3 1,0 6 28,0-1-1,2 1 0,-1 0 1,1 0-1,1 0 1,-1-1-1,2 1 0,0-1 1,0 1-1,1-1 0,8 17 1,-8-21-1,0 1-1,1-1 1,0 0-1,0 0 1,0 0 0,0-1-1,1 1 1,0-2 0,0 1-1,1 0 1,-1-1 0,1-1-1,0 1 1,0-1 0,0 0-1,0 0 1,11 2-1,-12-4-25,1 1-1,-1-1 1,1 0-1,-1-1 0,1 1 1,-1-1-1,1-1 1,-1 1-1,1-1 0,6-2 1,-9 2-35,-1 0 1,1-1-1,-1 0 1,0 0-1,0 0 1,0 0-1,0 0 1,0 0-1,0-1 1,0 0-1,-1 1 1,1-1-1,-1 0 1,0 0-1,0 0 1,0-1-1,0 1 1,1-5-1,3-8-383,-1-1-1,-1 1 1,0-1-1,-1 0 1,1-26 0,-2 22 331,1 0 0,8-33 1,-11 54 112,0 0-1,0 0 1,0 0 0,0 0 0,0 0 0,0-1 0,0 1 0,0 0-1,0 0 1,0 0 0,0 0 0,0 0 0,0 0 0,0-1-1,0 1 1,0 0 0,0 0 0,0 0 0,0 0 0,0 0 0,1 0-1,-1-1 1,0 1 0,0 0 0,0 0 0,0 0 0,0 0-1,0 0 1,0 0 0,1 0 0,-1 0 0,0 0 0,0 0 0,0 0-1,0 0 1,0 0 0,0 0 0,1 0 0,-1 0 0,0 0 0,0 0-1,0 0 1,0 0 0,0 0 0,1 0 0,-1 0 0,0 0-1,0 0 1,0 0 0,0 0 0,0 0 0,0 0 0,1 0 0,-1 0-1,0 0 1,0 0 0,0 0 0,0 1 0,8 11 227,5 23-493,-11-30 366,1 4-99,1 1-1,1 0 1,-1-1 0,2 0 0,-1 0 0,1 0 0,1-1 0,11 13 0,-14-17-30,-1-1 0,1 0 0,0-1 0,0 1 1,0 0-1,0-1 0,0 0 0,1 0 0,-1 0 0,1-1 1,-1 0-1,1 0 0,0 0 0,-1 0 0,1 0 0,0-1 1,0 0-1,0 0 0,-1-1 0,1 1 0,7-2 0,-8 0 0,0 1 1,0-1-1,-1 0 0,1 0 0,-1-1 0,1 1 0,-1 0 1,0-1-1,0 0 0,0 0 0,0 0 0,2-4 0,34-49-299,-17 23 138,-12 19 156,1 1-1,1 0 1,0 1-1,0 1 1,1 0 0,21-14-1,-24 19 137,0 1 0,0 0 0,0 1 0,0 0 0,1 0 0,0 1-1,0 1 1,0 0 0,0 0 0,21 0 0,-24 2 62,0 0 0,0 1 0,0-1 0,0 1 0,0 1-1,-1 0 1,1 0 0,12 5 0,-16-4-128,1 0 0,-1 0-1,1 0 1,-1 0 0,0 1-1,0 0 1,-1 0 0,1 0-1,-1 0 1,0 1 0,0-1-1,0 1 1,3 8 0,-3-7-53,0 0 0,0 0 1,-1 0-1,0 0 0,-1 0 1,1 1-1,-1-1 1,0 1-1,-1-1 0,0 1 1,0-1-1,-1 12 0,0-15-103,0 1 0,-1 0 0,1-1 0,-1 1 1,1 0-1,-1-1 0,0 0 0,-1 1 0,1-1 0,-1 0 0,1 0 0,-1-1 0,0 1 0,0 0 0,0-1 0,0 0 0,0 1 0,-1-1 0,1-1 0,-1 1 0,-5 2 0,-3 0-854,0 0-1,0-1 1,-1 0-1,1-1 1,-20 2-1,-21-3-4852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3.105"/>
    </inkml:context>
    <inkml:brush xml:id="br0">
      <inkml:brushProperty name="width" value="0.05" units="cm"/>
      <inkml:brushProperty name="height" value="0.05" units="cm"/>
      <inkml:brushProperty name="color" value="#004F8B"/>
    </inkml:brush>
  </inkml:definitions>
  <inkml:trace contextRef="#ctx0" brushRef="#br0">193 0 4770,'0'0'7726,"0"4"-7550,5 44 265,2 0 0,2-1 0,3 0-1,20 56 1,-31-100-462,-10-4-441,-56-25-642,56 21 1083,0 1 0,0-1 1,0 2-1,0-1 0,0 1 0,-1 1 0,0-1 0,1 2 1,-1-1-1,0 1 0,0 1 0,0 0 0,0 0 0,-10 3 1,18-2 33,0 0 1,0 0 0,0 0 0,0 1 0,0-1-1,0 1 1,1 0 0,-1-1 0,1 1 0,-1 0-1,1 0 1,-1 0 0,1 0 0,0 0 0,0 0-1,0 1 1,0-1 0,1 0 0,-1 0 0,0 1-1,1-1 1,0 0 0,-1 1 0,1-1 0,0 3-1,0 1 43,-1 1 0,1-1 0,1 0 0,-1 0 0,1 0 0,0 0 0,0 0 0,1 0-1,2 7 1,2-5 15,-1-1-1,1 1 0,0-1 1,0 0-1,1 0 1,0-1-1,0 0 0,1 0 1,0-1-1,0 0 0,0 0 1,0-1-1,1 0 0,0 0 1,0-1-1,13 3 1,8 2 34,1-2 1,0 0 0,53 1 0,-54-5-42,-1-2 1,1-1-1,-1-1 0,57-12 1,-77 11-86,-1 1 0,0-1 0,0-1 0,-1 1 0,1-1 0,-1 0-1,0-1 1,0 0 0,10-9 0,-13 10-46,0-1 0,-1 1 0,1-1 0,-1 0 0,0 0 0,0 0 0,0-1 0,-1 1 0,0-1 0,0 1 0,0-1 0,-1 0 0,0 0 0,0 1 0,0-8 0,0 5-65,-1 1 0,0-1 0,0 1 0,-1-1 0,0 1 0,0-1 0,-1 1 0,0 0 1,0-1-1,-1 1 0,-5-12 0,5 16 149,1 0 1,-1-1 0,1 1-1,-1 0 1,0 0 0,0 1 0,-1-1-1,1 1 1,0-1 0,-1 1-1,0 0 1,1 0 0,-1 1-1,0-1 1,0 1 0,0 0 0,0 0-1,0 0 1,0 0 0,0 1-1,-1-1 1,-6 2 0,10-1 8,-1 0 0,0 1 0,1-1 0,-1 0-1,1 1 1,-1 0 0,1-1 0,-1 1 0,1 0 0,0 0 0,-1 0 0,1 0 0,0 0 0,0 0 0,0 0 0,-1 0 0,1 1 0,0-1 0,1 0 0,-1 1 0,0-1-1,0 1 1,1-1 0,-1 1 0,0-1 0,1 1 0,0-1 0,-1 3 0,-7 50 896,7-50-857,0 12 201,0-1-1,1 1 1,1 0-1,3 17 1,-3-28-248,0 1-1,1-1 1,-1 0 0,1 1 0,1-1 0,-1 0 0,1 0 0,0 0-1,0-1 1,0 1 0,1-1 0,-1 1 0,1-1 0,7 6 0,1-2-212,0 0 1,0 0 0,1-1-1,0-1 1,0 0 0,22 6 0,44 5-3446,-15-11-2030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3.732"/>
    </inkml:context>
    <inkml:brush xml:id="br0">
      <inkml:brushProperty name="width" value="0.05" units="cm"/>
      <inkml:brushProperty name="height" value="0.05" units="cm"/>
      <inkml:brushProperty name="color" value="#004F8B"/>
    </inkml:brush>
  </inkml:definitions>
  <inkml:trace contextRef="#ctx0" brushRef="#br0">1 622 1313,'0'0'10559,"17"-4"-9598,32-11 921,51-22 0,-76 26-1735,1 0 1,-2-2-1,0 0 0,38-30 0,-51 33-186,0 0 0,0-1 0,-2 0 0,1-1 0,-1 0 0,-1 0 0,0 0 0,-1-1 0,-1 0 0,1 0 0,-2-1 0,0 1 0,-1-1 0,2-15 0,1-20-176,-3-1 0,-5-80 0,1 113 210,2 15 10,-1 0-1,0 0 1,0 0-1,0 0 1,0 0 0,-1 0-1,1 0 1,0 0-1,-1 0 1,1 1-1,-1-1 1,0 0 0,-1-2-1,-8 18 139,-6 49 85,-22 238 75,21-124-1777,5-144-886,12-32 2298,0-1-1,0 1 0,0-1 0,0 1 1,0-1-1,-1 0 0,1 1 0,0-1 1,0 1-1,-1-1 0,1 0 0,0 1 0,-1-1 1,1 0-1,0 1 0,-1-1 0,1 0 1,-1 0-1,1 1 0,0-1 0,-1 0 1,1 0-1,-1 0 0,1 0 0,-1 0 1,1 1-1,-1-1 0,1 0 0,-1 0 1,1 0-1,0 0 0,-1 0 0,1 0 1,-1 0-1,1-1 0,-1 1 0,1 0 0,-1 0 1,1 0-1,-1 0 0,1 0 0,0-1 1,-1 1-1,1 0 0,-1 0 0,1-1 1,0 1-1,-1 0 0,1-1 0,0 1 1,-1 0-1,1-1 0,0 1 0,0-1 1,-1 1-1,1 0 0,0-1 0,0 1 1,0-1-1,0 1 0,-1-1 0,1 1 0,0-1 1,0 1-1,0-1 0,0 1 0,0-1 1,-2-5-220,1 1 0,-1-1 0,1 0 0,0 1 0,0-1 0,1 0 0,0 0 0,0-7 0,0 7 380,1 0 1,-1 0-1,1-1 1,1 1 0,-1 0-1,1 0 1,0 0-1,0 1 1,1-1-1,0 0 1,0 1 0,7-10-1,-5 10 225,0 1-1,1 0 1,-1 0-1,1 0 1,0 0-1,0 1 0,0 0 1,1 1-1,-1-1 1,1 1-1,0 1 1,13-3-1,-16 3-155,0 1-1,0-1 0,0 1 0,0 0 1,0 0-1,0 1 0,0-1 0,0 1 1,0 0-1,-1 0 0,1 0 0,0 1 1,0-1-1,-1 1 0,1 0 0,-1 0 1,1 0-1,-1 0 0,0 1 0,0-1 1,0 1-1,0 0 0,3 4 1,6 11-33,-1 1 1,-1 0-1,-1 1 1,-1 0-1,0 0 1,7 33-1,1-96-1345,-11 28 1153,1 0 0,1 0 0,0 1 0,2-1-1,12-17 1,-17 27-17,0 0 0,1 1 0,0-1-1,0 1 1,0 0 0,0 0 0,0 0 0,1 1-1,-1 0 1,1 0 0,0 0 0,0 1 0,0 0-1,1 0 1,-1 0 0,10 0 0,-1 0-1128,1 1 1,0 1-1,25 3 0,3 8-3876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4.826"/>
    </inkml:context>
    <inkml:brush xml:id="br0">
      <inkml:brushProperty name="width" value="0.05" units="cm"/>
      <inkml:brushProperty name="height" value="0.05" units="cm"/>
      <inkml:brushProperty name="color" value="#004F8B"/>
    </inkml:brush>
  </inkml:definitions>
  <inkml:trace contextRef="#ctx0" brushRef="#br0">408 220 10421,'0'0'747,"-3"-17"515,-12-57-377,13 68-864,0 0 0,0 1 0,0-1-1,-1 1 1,0-1 0,0 1 0,-1 0-1,1 0 1,-1 0 0,0 1 0,0-1-1,-1 1 1,1 0 0,-1 0 0,0 1-1,0-1 1,0 1 0,-1 0 0,1 1-1,-8-3 1,-1 0-54,-1 1 0,0 0-1,0 1 1,-1 1 0,1 0-1,-16 1 1,20 1 13,-4-1-16,0 1 0,-1 1 0,1 0-1,-28 6 1,39-6 46,1 0-1,-1 0 1,1 0-1,0 1 0,0-1 1,0 1-1,0 0 1,0 0-1,0 0 1,0 0-1,0 0 1,1 1-1,-1-1 1,1 1-1,0 0 1,0-1-1,0 1 1,0 0-1,0 0 0,1 1 1,-1-1-1,1 0 1,0 0-1,0 1 1,0-1-1,0 1 1,0 3-1,1-2 34,0-1 0,-1 1 0,1 0 0,1-1-1,-1 1 1,1 0 0,0-1 0,0 1 0,0-1 0,1 1 0,-1-1-1,1 0 1,0 0 0,1 0 0,-1 0 0,0 0 0,6 6 0,-2-4 3,1 1 0,0-1 1,0-1-1,0 1 1,1-1-1,0 0 0,0-1 1,13 6-1,1-2 22,0-1 0,0-1 0,1-1 0,0-1 0,0-1 0,33 0 0,-52-2-37,-1-1 0,1 0 0,0 0 0,-1-1 0,1 1 0,0-1 0,-1 0 0,1 0 0,-1 0 0,1 0 0,-1 0 1,0-1-1,1 0 0,-1 0 0,0 0 0,3-2 0,-3 0-9,0 1 0,-1-1 0,0 0 0,0 1-1,0-1 1,0 0 0,0 0 0,-1-1 0,0 1 0,0 0 0,0 0 0,0-1 0,-1-5 0,3-10-135,-2-1 0,-1-25 1,0 41 165,0 0 1,-1 0 0,1 0 0,-1 0 0,0 0 0,-1 0 0,1 0-1,-1 1 1,0-1 0,0 1 0,0-1 0,-1 1 0,0 0 0,-6-8 0,4 48-204,5-30 155,0 0 0,0 1-1,0-1 1,1 0 0,0 1-1,0-1 1,0 0 0,1 0 0,0 0-1,0 0 1,1 0 0,0 0 0,0-1-1,0 1 1,0-1 0,1 0-1,0 0 1,0 0 0,1 0 0,-1-1-1,1 0 1,0 0 0,0 0-1,0 0 1,12 5 0,2-1-32,2 0 1,-1-2 0,1 0-1,0-2 1,0 0-1,0-1 1,1-1 0,-1-1-1,41-3 1,-58 2 25,1 0 0,-1 0 0,0-1 0,1 1 0,-1-1 0,0 0 0,0 0 0,0 0 0,0-1 0,0 1 0,0-1 1,0 0-1,0 0 0,-1-1 0,1 1 0,-1-1 0,1 0 0,2-3 0,-3 2-9,0-1 0,0 0 1,-1 1-1,0-1 0,1 0 0,-2 0 1,1 0-1,-1-1 0,0 1 0,0 0 0,0-1 1,-1 1-1,0-11 0,0 3 4,-3-54-72,3 64 111,-1 0 0,1 0-1,-1 0 1,0 1 0,1-1 0,-1 0 0,0 1 0,-1-1-1,1 1 1,0-1 0,-1 1 0,0 0 0,1-1 0,-1 1 0,0 0-1,0 0 1,0 0 0,0 0 0,-1 1 0,-2-3 0,3 43-420,2-31 387,0-1 1,0 0-1,1 1 0,0-1 1,0 0-1,1 0 0,0 1 1,0-1-1,1-1 1,0 1-1,0 0 0,0-1 1,1 1-1,0-1 1,0 0-1,1 0 0,0 0 1,0-1-1,0 0 0,0 0 1,1 0-1,0-1 1,0 0-1,0 0 0,1 0 1,-1-1-1,11 4 0,-12-4-8,2-1 0,-1 1-1,0-1 1,0-1-1,1 1 1,-1-1-1,1 0 1,-1-1-1,1 0 1,-1 0-1,1 0 1,-1-1-1,1 1 1,8-4-1,-10 2-15,0 0 0,0-1 0,-1 1 0,1-1 0,-1-1 0,1 1 0,-1 0 0,-1-1 0,1 0 0,0 0 0,-1 0 0,0 0 0,0-1-1,0 1 1,0-1 0,-1 0 0,4-9 0,-3 4-189,0-1 1,-1 0-1,0 0 0,0 0 0,-1-1 0,-1 1 0,-1-18 1,0 1 1517,1 38-1180,0 7-157,0 0 87,0 0 0,0 0 0,2-1 1,0 1-1,6 21 0,-6-34-54,-1 1-1,1 0 0,1-1 0,-1 1 1,1-1-1,-1 0 0,1 0 0,0 0 0,1 0 1,-1 0-1,1 0 0,0-1 0,-1 0 0,2 0 1,-1 0-1,0 0 0,0-1 0,1 0 0,0 0 1,-1 0-1,1 0 0,8 1 0,-9-1-61,1-1-1,-1 0 1,1 0-1,-1 0 1,1-1-1,-1 1 1,1-1-1,0 0 1,-1 0-1,1-1 1,0 0-1,-1 1 1,1-2-1,-1 1 1,1 0-1,-1-1 1,0 0-1,0 0 1,0 0-1,0 0 1,0-1-1,6-5 1,-3 0-199,0 0 0,-1-1 0,-1 0 1,1 0-1,-1 0 0,-1-1 0,0 1 0,0-1 1,2-10-1,-3 13 183,-1-3 74,1 1 0,0 1-1,1-1 1,0 0-1,7-9 1,-9 15 94,0 1 0,1-1 0,-1 1-1,0 0 1,1 0 0,-1 0 0,1 0 0,0 0 0,0 0 0,0 1 0,0 0-1,0-1 1,0 1 0,0 0 0,0 1 0,0-1 0,1 0 0,-1 1 0,4 0 0,3-1 234,0 1 1,0 1 0,-1 0 0,1 0 0,-1 1 0,1 0 0,-1 1 0,1 0 0,-1 0 0,0 1 0,12 7 0,-16-9-263,-1 1-1,1 1 1,-1-1 0,0 0 0,0 1-1,0 0 1,0 0 0,-1 0 0,0 0-1,0 1 1,0 0 0,0-1 0,-1 1-1,1 0 1,-1 0 0,0 0-1,-1 0 1,1 1 0,-1-1 0,0 0-1,-1 1 1,1 6 0,-1-10-76,0 0 1,0 0 0,-1 0-1,1 0 1,-1 0-1,1 0 1,-1 0-1,1-1 1,-1 1-1,0 0 1,0 0-1,0-1 1,0 1-1,0-1 1,0 1-1,-1-1 1,1 1-1,0-1 1,-1 0 0,1 1-1,-3 0 1,-1 1-44,1-1 0,-1 1 0,0-1 0,0 0 0,-1-1 1,1 1-1,-9 1 0,-2-1-379,1-1 1,0-1-1,0 0 0,-29-4 0,43 4 307,-1 0 0,1-1-1,-1 1 1,0 0 0,1-1-1,-1 1 1,1-1 0,0 0-1,-1 1 1,1-1 0,0 0-1,-1 0 1,1 0 0,0 0-1,0 0 1,0 0 0,0 0-1,0-1 1,0 1 0,0 0-1,0-1 1,0 1 0,0 0-1,1-1 1,-1 1 0,1-1-1,-1 1 1,0-2 0,0-24-3034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5.772"/>
    </inkml:context>
    <inkml:brush xml:id="br0">
      <inkml:brushProperty name="width" value="0.05" units="cm"/>
      <inkml:brushProperty name="height" value="0.05" units="cm"/>
      <inkml:brushProperty name="color" value="#004F8B"/>
    </inkml:brush>
  </inkml:definitions>
  <inkml:trace contextRef="#ctx0" brushRef="#br0">0 522 7908,'0'0'4516,"20"-5"-2712,-7 1-1437,37-8 760,66-28-1,-108 36-1125,1 0-1,-1 0 1,0-1 0,0 0 0,0 0 0,-1-1 0,13-12 0,-16 14-48,0-1 0,-1 0 1,0 0-1,0 0 1,0 0-1,-1 0 0,0-1 1,0 1-1,0-1 1,-1 1-1,1-1 0,-1 0 1,0-11-1,1-12-184,-1-1-1,-2 0 1,-7-50 0,6 70 214,0 0 1,-1 0 0,0 0 0,0 0 0,-1 1-1,-1-1 1,1 1 0,-1 0 0,-1 0 0,0 1-1,0 0 1,-1 0 0,1 0 0,-12-8 0,17 15 22,0 0 1,0 0 0,0 0 0,0 0-1,0 0 1,0 0 0,0 0 0,-1 1 0,1-1-1,0 1 1,-1-1 0,1 1 0,0-1-1,-1 1 1,1 0 0,0-1 0,-1 1 0,1 0-1,-1 0 1,1 0 0,0 0 0,-1 1-1,1-1 1,-1 0 0,1 0 0,0 1 0,-1-1-1,1 1 1,0-1 0,-1 1 0,1 0-1,0-1 1,0 1 0,0 0 0,0 0 0,0 0-1,0 0 1,0 0 0,-2 2 0,-1 4 24,0-1 1,0 1 0,1 0 0,0 0-1,-5 14 1,-4 23 269,1 0 0,3 1 0,-6 78 0,11 141 664,4-162-586,1-42-298,19 101 1,-11-91-170,-6-2-1577,-19-79-429,10 1 1905,0 1 0,0-1 1,1 0-1,0 0 1,1-1-1,0 1 1,1-1-1,-2-16 0,2 8 304,1 1 0,1-1 0,1 1 0,3-25-1,-2 36-59,-1 1-1,1 0 1,1 0-1,-1 0 1,1 0-1,0 0 1,0 1-1,1-1 1,0 1-1,0 0 1,0 0-1,0 0 1,1 1-1,0 0 1,0-1-1,0 1 1,0 1-1,1-1 1,-1 1-1,1 0 1,0 1-1,0-1 1,13-3-1,11-2 278,0 2 0,1 0 0,54-1 0,-50 4-260,-12 1 34,0 0 0,-1-1 0,0-2 0,1 0 0,-2-2-1,24-9 1,-39 13-73,0 0 0,0 0 0,0-1 0,0 0 1,0-1-1,-1 1 0,0-1 0,0 0 0,0 0 0,0-1 0,-1 1 0,0-1 0,0 0 0,-1 0 0,1 0 0,-1-1 0,-1 1 0,1-1 0,-1 0 0,0 1 0,-1-1 0,0 0 0,1-13 0,-1 10-42,0-1 0,0 1 0,-2-1 0,1 1 0,-1-1 0,-1 1 0,-4-17 0,5 24-4,-1-1 0,0 1 0,0-1 0,0 1 0,-1 0 0,1 0 0,-1-1 0,1 2 0,-1-1 0,0 0 0,0 1 0,0-1 0,-1 1 0,1 0 0,-1 0 0,1 0 0,-1 0 0,0 1 0,1 0 0,-1 0 0,0 0 0,-7-1 0,3 0 15,0 1 0,0 0-1,-1 0 1,1 0 0,0 1-1,0 1 1,0 0-1,0 0 1,0 0 0,0 1-1,0 0 1,-11 5 0,15-5 7,0 0 0,0 0 0,0 1 0,0 0 0,1 0 0,0 0 0,-1 0 0,1 0 0,0 1 0,0-1 0,1 1 0,-1 0 0,1 0 0,0 0 0,0 0 0,0 0 0,1 0 0,-1 0 0,1 1 0,0-1 0,0 1 0,0-1 0,1 9 0,-1-6 8,1 0 0,0 1 0,1-1 0,0 0 0,0 0 0,0 0 0,1 0 1,0-1-1,0 1 0,1 0 0,0-1 0,0 1 0,0-1 0,1 0 0,0 0 0,0 0 0,1-1 0,-1 0 0,1 1 0,1-2 0,-1 1 1,1 0-1,-1-1 0,1 0 0,0-1 0,1 1 0,-1-1 0,0 0 0,8 1 0,-4 1-29,1-1-1,-1-1 1,1 0-1,0 0 0,0-1 1,0-1-1,1 0 1,-1 0-1,0-1 1,0-1-1,22-3 1,-27 3-32,1-1 0,-1 0 0,1 0 0,-1-1 0,0 0 0,0 0 0,0-1 0,0 1 0,-1-1 1,1-1-1,-1 1 0,0-1 0,0 0 0,-1 0 0,0 0 0,0 0 0,0-1 0,0 0 1,-1 0-1,5-10 0,-3 1-107,0-1 0,-1 1-1,-1-1 1,0 0 0,-1 0 0,-1 0 0,-1-19 0,0 33 1005,4 18-457,-2-10-406,0-1 0,0 0 0,1 1 0,-1-1 0,1 0 0,0 0 0,1-1 0,-1 1-1,1 0 1,0-1 0,0 0 0,0 0 0,0 0 0,1-1 0,0 1 0,0-1 0,0 0 0,0-1 0,6 3-1,1-1-717,0 0 0,0-1 0,0-1-1,1 0 1,-1-1 0,1 0 0,23-2-1,-4-2-2767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41.646"/>
    </inkml:context>
    <inkml:brush xml:id="br0">
      <inkml:brushProperty name="width" value="0.05" units="cm"/>
      <inkml:brushProperty name="height" value="0.05" units="cm"/>
      <inkml:brushProperty name="color" value="#F6630D"/>
    </inkml:brush>
  </inkml:definitions>
  <inkml:trace contextRef="#ctx0" brushRef="#br0">353 1 11349,'0'0'430,"3"22"231,9 61-146,4-1 0,31 99 0,-43-160-626,-12-12-468,4-8 462,-1-1 1,1 0-1,0 0 1,0-1-1,0 1 1,-1-1-1,-4-1 0,1 0 163,-61-12-1161,24 4 771,1 1 0,-1 3 0,-67-1 0,110 7 406,-1 0 0,0 1 1,0-1-1,0 1 0,1 0 1,-1 0-1,1 0 0,-1 0 1,0 0-1,1 0 0,0 1 0,-1-1 1,1 1-1,0 0 0,0 0 1,0 0-1,0 0 0,0 0 1,0 0-1,1 0 0,-1 0 1,1 1-1,-1-1 0,1 1 1,0-1-1,0 1 0,0 0 1,-1 2-1,1 0 19,0-1 1,0 1-1,1 0 1,-1-1-1,1 1 0,0 0 1,0-1-1,0 1 0,1-1 1,0 1-1,0 0 0,0-1 1,0 1-1,1-1 1,0 0-1,4 8 0,-1-5-17,1 0-1,0-1 0,0 0 0,1 0 1,0 0-1,0-1 0,1 0 0,-1 0 1,1-1-1,0 0 0,0 0 0,12 3 1,-1-1 15,0 0 0,0-1 1,1-2-1,31 3 1,-31-4-86,0-2 1,0 0 0,-1-1-1,1-1 1,0-1 0,-1 0-1,1-2 1,-1 0 0,0-1-1,0-1 1,-1-1 0,0-1-1,-1 0 1,17-12 0,-9 4-190,-8 5 57,0 0 0,1 1 0,32-13 0,-44 22 212,1 0-1,0 0 0,0 0 0,0 1 0,0 0 0,0 0 0,0 1 0,0 0 0,0 0 0,0 1 0,0 0 0,0 0 0,0 0 0,13 5 0,77 37 1172,-78-32-1059,2-1 0,-1-1 0,1-1 0,1-1 0,-1-1 0,1 0 0,0-2 0,34 2 0,-53-5-176,0-1 0,1 0 1,-1 0-1,0-1 1,0 1-1,0-1 0,0 1 1,0-1-1,0 0 0,0 0 1,0-1-1,0 1 1,0 0-1,-1-1 0,1 0 1,0 0-1,-1 0 0,4-3 1,-3 1-80,-1 0 0,0 0-1,0 1 1,0-1 0,-1 0 0,1-1 0,-1 1 0,0 0 0,0 0-1,0-1 1,-1 1 0,0-9 0,0 7-82,0 0 0,-1 0 0,0 0 0,-1 1 0,1-1 0,-1 0 0,0 1 0,0-1 1,-1 1-1,0 0 0,0-1 0,0 1 0,0 1 0,-1-1 0,0 0 0,0 1 0,0 0 0,0 0 0,-1 0 0,0 1 0,-5-4 0,-14-8-422,1 1 1,-2 1-1,-30-11 0,52 23 489,-17-7-13,-1 1-1,1 1 1,-1 1-1,0 0 0,-1 2 1,1 1-1,-1 0 1,-28 2-1,46 0 169,0 1-1,0-1 0,0 1 1,0 0-1,0 0 0,1 0 0,-1 0 1,0 1-1,1 0 0,-1 0 1,1 0-1,-1 0 0,1 0 1,0 1-1,0-1 0,0 1 0,0 0 1,0 0-1,1 0 0,-1 0 1,1 0-1,0 1 0,0-1 1,0 1-1,0-1 0,1 1 0,-1 0 1,1 0-1,0 0 0,0 5 1,0-3-57,0 0-1,0-1 1,1 1 0,0 0 0,0 0 0,1-1 0,0 1 0,0 0-1,0-1 1,0 1 0,1-1 0,0 1 0,0-1 0,1 0 0,-1 0-1,1 0 1,0 0 0,1 0 0,-1-1 0,7 8 0,-3-6-375,0-1 0,0 1-1,1-2 1,-1 1 0,1-1 0,0 0 0,0 0 0,0-1 0,1 0-1,9 2 1,37 1-3446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6.103"/>
    </inkml:context>
    <inkml:brush xml:id="br0">
      <inkml:brushProperty name="width" value="0.05" units="cm"/>
      <inkml:brushProperty name="height" value="0.05" units="cm"/>
      <inkml:brushProperty name="color" value="#004F8B"/>
    </inkml:brush>
  </inkml:definitions>
  <inkml:trace contextRef="#ctx0" brushRef="#br0">0 0 3217,'0'0'11958,"7"108"-10838,-7-35-975,0-6-145,0-5-97,0-10-1647,0-9-1522,0-14-63,4-14-1073</inkml:trace>
  <inkml:trace contextRef="#ctx0" brushRef="#br0" timeOffset="1">23 352 6451,'0'0'7988,"73"-108"-6212,-48 95-95,2 2-800,6 2-881,6 1-32,7 5-1105,3-3-2577,-1 0-4882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6.508"/>
    </inkml:context>
    <inkml:brush xml:id="br0">
      <inkml:brushProperty name="width" value="0.05" units="cm"/>
      <inkml:brushProperty name="height" value="0.05" units="cm"/>
      <inkml:brushProperty name="color" value="#004F8B"/>
    </inkml:brush>
  </inkml:definitions>
  <inkml:trace contextRef="#ctx0" brushRef="#br0">315 0 960,'0'0'11662,"0"20"-11227,0 52-52,1 183 322,8-190-623,-4-41-348,-4-21-127,-1-10-244,-1 0 479,0 0-1,-1 1 0,0-1 1,0 1-1,-1-1 1,0 1-1,0 0 0,0 0 1,-1 0-1,0 0 1,-7-7-1,-56-59-1544,52 57 1273,6 6 317,-1 0 0,0 0 0,-1 0 0,0 2 0,-15-10 1,24 16 230,-1-1 0,1 1 0,-1 0 0,0 0 1,0 0-1,0 0 0,0 0 0,1 1 1,-1-1-1,0 1 0,0 0 0,0 0 1,0 0-1,0 0 0,0 0 0,0 1 1,0 0-1,0-1 0,0 1 0,1 0 0,-1 0 1,0 0-1,0 1 0,1-1 0,-1 1 1,1-1-1,-1 1 0,1 0 0,0 0 1,-3 3-1,0 1 175,0 0 0,0 1 0,1 0 0,0 0 0,0 0 0,1 0 0,0 0 0,0 1 0,1 0 0,0-1 0,0 1 0,1 0 0,-1 0 0,2 0 0,-1 0 0,1 0 0,2 14 0,-1-16-269,0 1-1,1-1 0,-1 0 0,1 0 1,0 0-1,1 0 0,0 0 1,0-1-1,0 1 0,0-1 1,1 0-1,0 0 0,0 0 1,0 0-1,1-1 0,-1 1 1,1-1-1,0-1 0,1 1 0,-1-1 1,1 1-1,10 3 0,-2-2-434,1-1-1,-1-1 0,1 0 0,0-1 0,26 1 0,37-7-4224,-11-8-1948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6.839"/>
    </inkml:context>
    <inkml:brush xml:id="br0">
      <inkml:brushProperty name="width" value="0.05" units="cm"/>
      <inkml:brushProperty name="height" value="0.05" units="cm"/>
      <inkml:brushProperty name="color" value="#004F8B"/>
    </inkml:brush>
  </inkml:definitions>
  <inkml:trace contextRef="#ctx0" brushRef="#br0">0 0 11013,'0'0'2753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7.198"/>
    </inkml:context>
    <inkml:brush xml:id="br0">
      <inkml:brushProperty name="width" value="0.05" units="cm"/>
      <inkml:brushProperty name="height" value="0.05" units="cm"/>
      <inkml:brushProperty name="color" value="#004F8B"/>
    </inkml:brush>
  </inkml:definitions>
  <inkml:trace contextRef="#ctx0" brushRef="#br0">0 197 5635,'0'0'5709,"22"-5"-3535,-19 4-2059,49-9 1491,73-27 0,-116 34-1584,0 0 23,0 0 1,-1-1-1,1-1 1,9-6 0,-15 10-91,-1-1 0,0 1 0,-1-1 0,1 0 0,0 0-1,0 0 1,-1 0 0,1 0 0,-1 0 0,0 0 0,0 0 0,0-1 0,0 1 0,0-1 0,0 1 0,0 0 0,-1-1 0,1 0 0,-1 1 0,0-5 0,1 5-41,-1-1-1,0 1 1,0-1 0,0 1 0,-1 0-1,1-1 1,-1 1 0,1 0 0,-1-1-1,0 1 1,1 0 0,-1 0 0,-1-1 0,1 1-1,0 0 1,0 0 0,-1 0 0,1 0-1,-1 1 1,1-1 0,-1 0 0,0 1 0,0-1-1,0 1 1,-2-2 0,-2 1 111,0 0 0,0 0 0,-1 1 0,1-1 0,-1 1 0,1 1 0,0-1 0,-10 2 0,10-1 129,1 1 1,-1 0-1,1 0 0,-1 1 1,1-1-1,0 1 1,0 0-1,-1 1 0,2-1 1,-1 1-1,0 0 1,0 0-1,1 1 1,0-1-1,0 1 0,0 0 1,0 0-1,0 0 1,1 1-1,0-1 0,-4 7 1,2-2 78,0 1 0,0-1 0,1 1 0,0 0 0,0 0 0,1 1 0,1-1 0,0 0 0,0 1 0,0 14 0,2-23-257,0 0 0,1 0 0,-1 0 0,0 1 0,1-1 0,0 0 0,-1 0 0,1 0 0,0 0 0,0 0 1,0 0-1,0 0 0,0 0 0,1 0 0,-1-1 0,1 1 0,-1 0 0,1-1 0,-1 1 0,1-1 0,0 0 0,0 1 0,0-1 0,3 2 0,2-1-533,0 1-1,0 0 1,0-1 0,0-1-1,1 1 1,10 0-1,23-1-3876</inkml:trace>
  <inkml:trace contextRef="#ctx0" brushRef="#br0" timeOffset="1">495 42 4002,'0'0'17864,"110"-4"-17336,-75 4-480,-4 0-48,-4 0-32,-6 0-704,-11 0-481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9.023"/>
    </inkml:context>
    <inkml:brush xml:id="br0">
      <inkml:brushProperty name="width" value="0.05" units="cm"/>
      <inkml:brushProperty name="height" value="0.05" units="cm"/>
      <inkml:brushProperty name="color" value="#004F8B"/>
    </inkml:brush>
  </inkml:definitions>
  <inkml:trace contextRef="#ctx0" brushRef="#br0">1 1 9861,'0'0'3828,"23"6"-3033,99 22 731,212 23 0,-328-50-1707,14-2 144,-14-5-3963,-6-6 190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9.397"/>
    </inkml:context>
    <inkml:brush xml:id="br0">
      <inkml:brushProperty name="width" value="0.05" units="cm"/>
      <inkml:brushProperty name="height" value="0.05" units="cm"/>
      <inkml:brushProperty name="color" value="#004F8B"/>
    </inkml:brush>
  </inkml:definitions>
  <inkml:trace contextRef="#ctx0" brushRef="#br0">1 2 1809,'0'0'14342,"109"27"-13125,-47-27-481,5 0-640,1 0-96,2 0-1120,-1-4-2034,-9-7-1616,-10-2-3137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49.770"/>
    </inkml:context>
    <inkml:brush xml:id="br0">
      <inkml:brushProperty name="width" value="0.05" units="cm"/>
      <inkml:brushProperty name="height" value="0.05" units="cm"/>
      <inkml:brushProperty name="color" value="#004F8B"/>
    </inkml:brush>
  </inkml:definitions>
  <inkml:trace contextRef="#ctx0" brushRef="#br0">31 427 9620,'0'0'1916,"-3"17"-99,0 3-1316,2-8-218,-1-1-1,0 1 0,-1-1 0,-7 19 1,11-37-210,-1 1 0,0 0 0,0 0 0,0 0 0,-2-11 0,0-9-124,0-71-314,0 34-337,11-120 0,7 118 544,-15 61 260,1 0-1,-1 1 1,1-1-1,-1 0 1,1 1-1,0 0 1,0-1 0,1 1-1,-1 0 1,1 0-1,0 0 1,-1 1-1,1-1 1,5-3 0,-5 5-34,-1 0 1,1 0-1,0 1 1,0-1 0,0 1-1,0-1 1,0 1-1,0 0 1,0 0 0,-1 0-1,1 0 1,0 1-1,0-1 1,0 1 0,0 0-1,0 0 1,-1 0-1,1 0 1,0 0-1,-1 0 1,1 1 0,2 2-1,7 4-48,0 1 0,-1 0 0,12 14 0,-8-8 265,188 146 1479,-1-2-860,-200-158-913,-1 1 1,0-1 0,1 0-1,-1 0 1,0 1-1,0-1 1,0 0 0,0 1-1,0-1 1,0 1-1,0 0 1,-1-1 0,1 1-1,0 0 1,-1-1-1,1 1 1,-1 2 0,0-3-9,0 0 1,-1 0 0,1 0 0,0 0-1,-1 0 1,1 0 0,-1 0 0,1 0-1,-1 0 1,1 0 0,-1-1 0,0 1-1,1 0 1,-1 0 0,0-1 0,0 1-1,1 0 1,-1-1 0,0 1 0,0-1 0,-2 1-1,-6 3-116,-1-1 0,1 0-1,-1-1 1,-19 2-1,16-2 99,-95 10-132,67-9-403,0 2-1,-80 19 0,103-19-2430,2-4-1644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1.105"/>
    </inkml:context>
    <inkml:brush xml:id="br0">
      <inkml:brushProperty name="width" value="0.05" units="cm"/>
      <inkml:brushProperty name="height" value="0.05" units="cm"/>
      <inkml:brushProperty name="color" value="#004F8B"/>
    </inkml:brush>
  </inkml:definitions>
  <inkml:trace contextRef="#ctx0" brushRef="#br0">285 116 7043,'0'0'3637,"-20"-17"-3416,-62-54-162,79 68-14,0 1 1,-1-1 0,1 0-1,-1 1 1,1 0 0,-1 0-1,0 0 1,0 0 0,0 1-1,0 0 1,0 0-1,0 0 1,0 0 0,0 0-1,0 1 1,-1-1 0,1 1-1,0 1 1,-6 0 0,-8 0 388,14-1-353,1 1 1,-1-1-1,1 1 1,0 0-1,-1 0 1,1 0-1,0 0 1,0 1-1,0 0 1,0-1-1,0 1 1,0 0-1,0 0 1,0 1-1,1-1 1,-1 0-1,1 1 1,0 0-1,0-1 0,0 1 1,0 0-1,0 0 1,1 0-1,-1 0 1,1 1-1,0-1 1,0 0-1,0 1 1,0-1-1,0 6 1,-2 6 245,1 0 0,0 1 1,1-1-1,1 1 1,3 26-1,-2-35-270,0 0 0,1 0 0,0 0-1,0 0 1,1 0 0,-1-1 0,1 1 0,1-1-1,0 1 1,-1-1 0,2 0 0,-1-1 0,1 1 0,8 7-1,-4-5 18,1-1 0,0 0 0,1 0 0,0-1 0,0 0 0,0-1 0,22 8 0,-8-6-448,-1-2 1,1 0-1,29 2 1,-22-5-2330,51-3 0,-14-8-4828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1.435"/>
    </inkml:context>
    <inkml:brush xml:id="br0">
      <inkml:brushProperty name="width" value="0.05" units="cm"/>
      <inkml:brushProperty name="height" value="0.05" units="cm"/>
      <inkml:brushProperty name="color" value="#004F8B"/>
    </inkml:brush>
  </inkml:definitions>
  <inkml:trace contextRef="#ctx0" brushRef="#br0">1 1 13014,'0'0'0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1.931"/>
    </inkml:context>
    <inkml:brush xml:id="br0">
      <inkml:brushProperty name="width" value="0.05" units="cm"/>
      <inkml:brushProperty name="height" value="0.05" units="cm"/>
      <inkml:brushProperty name="color" value="#004F8B"/>
    </inkml:brush>
  </inkml:definitions>
  <inkml:trace contextRef="#ctx0" brushRef="#br0">17 438 10229,'0'0'7574,"19"-7"-5851,60-25-754,-73 29-1007,0 1 0,-1-1 0,1-1 1,-1 1-1,0-1 0,0 0 0,0 0 0,0-1 1,-1 1-1,0-1 0,0 0 0,0 0 0,-1 0 1,1-1-1,-1 1 0,0-1 0,-1 0 0,1 0 1,-1 0-1,-1 0 0,1 0 0,-1 0 0,0-1 1,0 1-1,-1 0 0,0-1 0,0 1 0,0-1 1,-3-11-1,2 15-23,0 0-1,-1-1 1,0 1-1,1 0 1,-1 0 0,0 0-1,0 0 1,-1 1 0,1-1-1,-1 1 1,1-1 0,-1 1-1,0 0 1,0 0-1,0 0 1,0 0 0,0 0-1,0 1 1,0 0 0,-1-1-1,1 1 1,0 0 0,-1 1-1,1-1 1,-1 1 0,-5-1-1,5 0 41,0 1-1,-1-1 0,1 1 1,0 0-1,-1 0 1,1 0-1,0 1 0,0-1 1,-1 1-1,1 0 1,0 0-1,0 1 1,0-1-1,0 1 0,0 0 1,1 0-1,-1 0 1,0 1-1,1-1 0,0 1 1,-6 5-1,4 0 72,1 0-1,0 1 0,0 0 1,1 0-1,0 0 1,1 0-1,0 1 0,0-1 1,1 0-1,0 1 1,1-1-1,0 1 0,0 0 1,1-1-1,0 1 0,4 11 1,-4-14-26,1-1 1,0 0-1,0 1 0,1-1 1,0 0-1,0 0 0,0-1 1,0 1-1,1-1 0,0 1 1,1-1-1,-1 0 1,1-1-1,0 1 0,0-1 1,0 0-1,0 0 0,1-1 1,0 1-1,-1-1 0,1 0 1,1-1-1,-1 0 1,7 2-1,-8-3-69,1 0-1,0 0 1,0-1 0,0 1 0,-1-2 0,1 1-1,0 0 1,0-1 0,0 0 0,-1-1-1,1 1 1,0-1 0,-1 0 0,10-5 0,0-3-417,-1 0 1,0 0-1,20-20 1,18-14-523,-37 33 1096,1 0 0,0 1 1,1 1-1,0 0 1,0 1-1,1 1 1,0 1-1,0 1 1,0 0-1,1 1 0,0 1 1,0 1-1,23-1 1,-41 4-49,0 0 1,1 0 0,-1 0 0,1 0-1,-1 0 1,0 0 0,0 0 0,0 0-1,0 1 1,0-1 0,0 0-1,0 1 1,0-1 0,0 0 0,0 1-1,-1-1 1,1 1 0,-1-1 0,1 1-1,-1 0 1,0-1 0,1 1 0,-1 0-1,0-1 1,0 1 0,0-1-1,0 1 1,-1 3 0,1 3-15,0 1 1,0-1-1,-1 0 1,0 1-1,-2 7 0,0-11-177,1 0 0,-1-1 1,0 1-1,0-1 0,0 0 0,0 0 0,-1 0 0,0 0 0,0 0 0,0-1 0,0 0 0,-1 0 0,1 0 0,-1 0 0,1-1 0,-1 1 1,0-1-1,0-1 0,0 1 0,-1-1 0,1 1 0,0-2 0,0 1 0,-1 0 0,-9-2 0,14 1 12,-1 0 1,1 0-1,-1 0 0,1 0 0,-1-1 1,1 1-1,0-1 0,-1 1 0,1-1 0,0 0 1,-1 1-1,1-1 0,0 0 0,0 0 1,-1 0-1,1 0 0,0 0 0,0 0 0,0 0 1,1 0-1,-1 0 0,-1-3 0,0 1-113,0-1 0,1 0 0,0 1 0,0-1 0,0 0 0,0 0 0,1 0-1,-1-6 1,1 0-86,0 0 0,1 0 0,0 0 0,1 0 0,0 0 0,6-15 0,14-17 527,2 1 1,1 1-1,2 1 1,39-41-1,-58 69 110,27-28 582,-33 37-594,0 0 0,0 0 0,0 0 0,1 1 0,-1-1 0,1 0 0,-1 1 0,1 0 0,-1 0 0,1 0 0,0 0 0,0 0 0,0 0 0,4 0 1,-5 4-131,0 0 1,0-1-1,0 1 1,0 0 0,-1 0-1,1 1 1,-1-1-1,0 0 1,0 0 0,0 1-1,0-1 1,-1 0-1,1 8 1,1-3 125,34 133 742,0 0-6660,-32-117 307,-3-12-3372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42.007"/>
    </inkml:context>
    <inkml:brush xml:id="br0">
      <inkml:brushProperty name="width" value="0.05" units="cm"/>
      <inkml:brushProperty name="height" value="0.05" units="cm"/>
      <inkml:brushProperty name="color" value="#F6630D"/>
    </inkml:brush>
  </inkml:definitions>
  <inkml:trace contextRef="#ctx0" brushRef="#br0">1 1 144,'0'0'14263,"85"102"-12102,-40-59-96,7 0-929,-2-2-288,-4-6-15,-5-1-801,-6-6 64,-4-6-96,-6-7-96,-6-5-721,-5-10-1568,-1 0-800,-1-10-1393,-2-20-4226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2.323"/>
    </inkml:context>
    <inkml:brush xml:id="br0">
      <inkml:brushProperty name="width" value="0.05" units="cm"/>
      <inkml:brushProperty name="height" value="0.05" units="cm"/>
      <inkml:brushProperty name="color" value="#004F8B"/>
    </inkml:brush>
  </inkml:definitions>
  <inkml:trace contextRef="#ctx0" brushRef="#br0">1 4 7732,'0'0'13398,"91"-4"-13398,-35 4-881,2 2-2608,-4 7-3731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2.652"/>
    </inkml:context>
    <inkml:brush xml:id="br0">
      <inkml:brushProperty name="width" value="0.05" units="cm"/>
      <inkml:brushProperty name="height" value="0.05" units="cm"/>
      <inkml:brushProperty name="color" value="#004F8B"/>
    </inkml:brush>
  </inkml:definitions>
  <inkml:trace contextRef="#ctx0" brushRef="#br0">1 112 8740,'0'0'4810,"9"19"-2499,-2-2-1720,-3-7-381,-1-1 1,2 0 0,-1 0 0,1 0 0,1 0 0,0-1 0,0 0 0,0 0-1,1 0 1,0-1 0,13 10 0,-4-7-10,0 0 0,1-1 0,0 0 0,21 7 0,-28-13-218,0 1 0,0-2 0,0 1 0,1-1 0,-1-1 0,1 0 0,-1-1 0,1 0 0,13-1 0,-22 0-16,0 0 0,0 0-1,0 0 1,0 0 0,0 0 0,-1 0-1,1-1 1,0 1 0,-1-1 0,1 1-1,-1-1 1,1 0 0,-1 1 0,0-1-1,1 0 1,-1 0 0,0 0 0,0 0-1,-1 0 1,2-4 0,12-47-533,-12 47 451,3-20-480,21-87-1421,-1 41-4436,-14 51-2651</inkml:trace>
  <inkml:trace contextRef="#ctx0" brushRef="#br0" timeOffset="1">521 372 9845,'0'0'5103,"2"-17"-3641,2-4-1407,0 1-1,2 0 1,0-1-1,15-32 1,-19 49-66,0 0 0,1 1 1,-1-1-1,1 0 0,-1 1 0,1-1 0,0 1 1,0 0-1,1 0 0,-1 0 0,1 0 1,-1 1-1,1-1 0,6-2 0,-7 4 7,0 1 0,1-1-1,-1 1 1,0 0 0,1 0 0,-1 0-1,0 0 1,1 0 0,-1 1 0,0 0-1,1-1 1,-1 1 0,0 1 0,0-1 0,0 0-1,0 1 1,0-1 0,0 1 0,0 0-1,0 0 1,-1 0 0,5 5 0,29 28 130,-20-19 113,34 29 1,-46-42-213,-1-1 1,1 1 0,0-1-1,0 0 1,0 0 0,0 0 0,0-1-1,0 1 1,0-1 0,0 0-1,1 0 1,-1 0 0,0-1 0,1 1-1,8-2 1,-11 0 15,1 0 0,-1 0 0,0 0 0,0 0 0,0-1 0,1 1 0,-1-1 0,-1 1 0,1-1 0,0 0 0,0 0 0,-1 0 0,1 0 0,-1 0 0,1 0 0,0-3 0,22-44-386,-18 36 62,49-124-5242,-41 98 1140,-6 17-1241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2.982"/>
    </inkml:context>
    <inkml:brush xml:id="br0">
      <inkml:brushProperty name="width" value="0.05" units="cm"/>
      <inkml:brushProperty name="height" value="0.05" units="cm"/>
      <inkml:brushProperty name="color" value="#004F8B"/>
    </inkml:brush>
  </inkml:definitions>
  <inkml:trace contextRef="#ctx0" brushRef="#br0">0 345 1889,'0'0'6579,"0"101"-4674,0-84-689,0-8-623,0-3-593,2-6-1457,9 0-1456,-1-13-4627</inkml:trace>
  <inkml:trace contextRef="#ctx0" brushRef="#br0" timeOffset="1">46 81 3474,'0'0'13158,"33"-81"-14231,-17 100-2016,3 7-1153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3.338"/>
    </inkml:context>
    <inkml:brush xml:id="br0">
      <inkml:brushProperty name="width" value="0.05" units="cm"/>
      <inkml:brushProperty name="height" value="0.05" units="cm"/>
      <inkml:brushProperty name="color" value="#004F8B"/>
    </inkml:brush>
  </inkml:definitions>
  <inkml:trace contextRef="#ctx0" brushRef="#br0">0 340 4386,'0'0'4186,"19"5"-2100,20 3 445,1-1 0,72 1 0,-86-7-2201,0-1 0,0-2 0,-1-1 0,48-10 0,-66 11-390,-1 0-1,1-1 1,-1 0-1,0 0 1,0 0 0,0 0-1,0-1 1,-1 0-1,0 0 1,1-1 0,-1 1-1,-1-1 1,1 0-1,-1-1 1,0 1-1,0-1 1,0 1 0,-1-1-1,0-1 1,0 1-1,-1 0 1,1-1 0,2-12-1,-2 1-400,-1 1-1,0-1 1,-1 1-1,-2-29 1,1 40 318,-1 0 1,0-1-1,0 1 0,0 0 1,-1 0-1,0 0 1,0 0-1,0 0 0,-1 0 1,0 1-1,0-1 1,0 1-1,-1 0 1,1 0-1,-10-9 0,12 13 156,-1 0 0,1 0 0,-1 0 0,0 0 0,0 0 0,1 0 0,-1 0 0,0 1 0,0-1 1,0 1-1,0-1 0,0 1 0,0 0 0,0 0 0,0-1 0,0 1 0,0 1 0,0-1 0,0 0 0,1 0 0,-1 1 0,0-1 0,0 1 0,0 0 0,0 0 0,0-1 0,1 1 0,-1 0 0,0 0 0,1 1 0,-1-1 0,-2 3 0,-3 2 119,1 1 0,0 0 0,0 0 0,0 1 0,-6 12 0,-11 22 305,2 1 0,2 1-1,1 1 1,3 0-1,2 1 1,2 1 0,1 0-1,3 0 1,2 1 0,2-1-1,4 58 1,-1-99-603,1 0 0,0 0 0,1 0 0,-1 0 0,1 0 0,0-1 0,6 11-1,-7-15-69,0 1-1,0-1 0,0 1 1,0-1-1,0 1 0,1-1 1,-1 0-1,0 0 0,1 1 1,-1-1-1,1 0 0,3 1 1,-4-1-104,1-1 0,-1 0 1,0 1-1,1-1 1,-1 0-1,1 0 0,-1 0 1,0 0-1,1 0 1,-1-1-1,1 1 1,-1 0-1,0 0 0,1-1 1,-1 1-1,0-1 1,0 0-1,1 1 0,1-2 1,17-17-8596</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4.018"/>
    </inkml:context>
    <inkml:brush xml:id="br0">
      <inkml:brushProperty name="width" value="0.05" units="cm"/>
      <inkml:brushProperty name="height" value="0.05" units="cm"/>
      <inkml:brushProperty name="color" value="#004F8B"/>
    </inkml:brush>
  </inkml:definitions>
  <inkml:trace contextRef="#ctx0" brushRef="#br0">1 91 8788,'0'0'5613,"0"17"-5151,5 57-257,-4-70-194,1 1-1,-1-1 1,1 1-1,0-1 0,0 0 1,0 0-1,0 0 1,1 0-1,0 0 1,0 0-1,0-1 1,0 1-1,1-1 1,-1 0-1,1 0 0,7 4 1,-3-2-23,0 0 0,0-1 0,1-1 0,0 1 0,0-1 0,12 2 0,-14-3-201,0 0 0,0-1 1,0 0-1,0-1 1,0 0-1,0 0 0,0 0 1,0-1-1,1 0 0,-1 0 1,-1-1-1,9-2 1,-10 1-13,-1 1 1,1-1-1,-1 0 1,0-1-1,0 1 1,0-1 0,0 0-1,0 0 1,-1 0-1,0 0 1,0-1 0,0 1-1,0-1 1,-1 0-1,1 1 1,1-9 0,20-66-684,-18 24 5729,-7 82-2532,-1-17-2149,1 0-1,0 0 0,0 0 0,1 1 0,1-1 0,2 17 0,-2-24-160,0 0-1,0 1 0,1-1 1,-1 0-1,1 0 1,0 0-1,0 0 1,0 0-1,0 0 0,1-1 1,-1 1-1,1-1 1,-1 1-1,1-1 1,0 0-1,0 0 0,0 0 1,0-1-1,0 1 1,1-1-1,-1 0 1,6 2-1,-1 0-102,0 0 1,0-1-1,1 0 0,-1 0 1,0-1-1,1 0 1,-1-1-1,1 0 0,-1 0 1,1-1-1,-1 0 0,0 0 1,1-1-1,-1 0 0,0-1 1,0 1-1,0-2 1,0 1-1,-1-1 0,0 0 1,1 0-1,-1-1 0,-1 0 1,1-1-1,-1 1 0,0-1 1,0 0-1,0-1 1,-1 0-1,0 1 0,-1-2 1,1 1-1,-1 0 0,-1-1 1,1 0-1,-1 0 0,3-16 1,1-6 2716,-7 44-2121,0-10-419,-1 15 39,2-1 0,0 1-1,0 0 1,2-1 0,6 26-1,-7-40-168,0 1 0,0 0 0,0-1-1,0 1 1,1-1 0,0 0-1,-1 1 1,2-2 0,-1 1 0,0 0-1,1 0 1,0-1 0,-1 0 0,1 0-1,1 0 1,-1 0 0,0-1-1,1 1 1,-1-1 0,1 0 0,0-1-1,0 1 1,0-1 0,-1 0 0,10 1-1,-4-1-12,0-1 0,0 0-1,0 0 1,-1-1 0,1 0-1,0-1 1,0 0 0,-1 0 0,1-1-1,-1 0 1,0-1 0,0 0-1,0-1 1,0 0 0,-1 0-1,0-1 1,0 0 0,11-10 0,-11 8 79,0 0 1,-1-1-1,0 1 1,-1-2-1,0 1 1,0-1-1,-1 1 1,0-2-1,-1 1 1,0 0-1,-1-1 1,0 0-1,0 0 1,-1 0-1,-1 0 1,1-16-1,-2 24 161,1-1 0,-1 0 0,0 0 0,-1 0 0,1 1 0,-1-1 0,0 0 0,0 0 0,0 1 1,-2-6-1,1 7-72,1 1 1,-1 0 0,1 0 0,-1 0 0,1 0 0,-1 0 0,0 0 0,1 0 0,-1 0 0,0 1-1,0-1 1,0 1 0,1-1 0,-1 1 0,0 0 0,0 0 0,0 0 0,0 0 0,0 0 0,0 0-1,1 0 1,-1 1 0,0-1 0,-2 1 0,-3 1 108,-1 0 1,1 1-1,0 0 0,1 0 0,-1 0 1,0 1-1,1 0 0,0 1 0,0-1 1,0 1-1,0 0 0,1 0 1,0 1-1,-8 11 0,6-9 28,1 1 1,0 0-1,0 1 0,1-1 1,1 1-1,-1 0 0,2 0 1,-1 1-1,-3 19 0,7-27-247,-1 1 0,1-1 0,-1 1-1,1-1 1,0 1 0,1 0 0,-1-1-1,1 1 1,-1-1 0,1 1 0,0-1-1,0 1 1,1-1 0,-1 0 0,1 1-1,-1-1 1,1 0 0,0 0 0,0 0-1,1 0 1,-1-1 0,6 6 0,-3-5-575,1 0 1,-1 0-1,1-1 1,0 1-1,0-1 1,0-1 0,0 1-1,1-1 1,-1 0-1,0 0 1,0-1-1,10 0 1,27 0-7811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4.487"/>
    </inkml:context>
    <inkml:brush xml:id="br0">
      <inkml:brushProperty name="width" value="0.05" units="cm"/>
      <inkml:brushProperty name="height" value="0.05" units="cm"/>
      <inkml:brushProperty name="color" value="#004F8B"/>
    </inkml:brush>
  </inkml:definitions>
  <inkml:trace contextRef="#ctx0" brushRef="#br0">11 204 8388,'0'0'5576,"-5"9"-5411,5-10-167,0 1-1,0 0 1,0 0-1,-1 0 1,1 0-1,0 0 0,0 0 1,0 0-1,0 0 1,0 0-1,0-1 0,0 1 1,0 0-1,-1 0 1,1 0-1,0 0 0,0 0 1,0 0-1,0 0 1,0 0-1,0 0 0,-1 0 1,1 0-1,0 0 1,0 0-1,0 0 0,0 0 1,0 0-1,0 0 1,-1 0-1,1 0 1,0 0-1,0 0 0,0 0 1,0 1-1,0-1 1,0 0-1,0 0 0,-1 0 1,1 0-1,0 0 1,0 0-1,0 0 0,0 0 1,0 0-1,0 0 1,0 1-1,0-1 0,0 0 1,0 0-1,0 0 1,0 0-1,0 0 0,0 0 1,0 1-1,-1-1 1,1 0-1,0 0 1,0 0-1,0 0 0,0 0 1,1 0-1,-1 1 1,0-1-1,0 0 0,0-18-355,0-1 0,2 1 0,6-28 0,-7 40 338,0 1 0,1 0 0,0-1 0,0 1 0,0 0 0,0 0 0,1 1 0,0-1 1,0 0-1,0 1 0,1 0 0,-1-1 0,1 2 0,0-1 0,0 0 0,8-5 0,-11 9 65,-1 0 1,1 0 0,-1 0-1,1 1 1,-1-1-1,1 0 1,-1 0-1,1 0 1,-1 0-1,1 0 1,-1 1-1,1-1 1,-1 0-1,1 0 1,-1 1 0,1-1-1,-1 0 1,0 1-1,1-1 1,-1 1-1,1-1 1,-1 0-1,0 1 1,0-1-1,1 1 1,-1-1-1,0 1 1,0-1 0,1 1-1,-1-1 1,0 1-1,0-1 1,0 1-1,0-1 1,0 1-1,0 0 1,7 30 483,-5-23-227,0 0-267,1 0 0,0 0-1,1 0 1,0-1 0,0 1 0,0-1 0,1 0 0,0 0 0,0 0 0,11 10 0,-14-15-65,0 0 0,0-1-1,0 1 1,1-1 0,-1 1 0,0-1 0,0 0 0,1 1 0,-1-1 0,1 0 0,-1-1 0,1 1-1,-1 0 1,1-1 0,0 1 0,-1-1 0,1 0 0,0 0 0,-1 0 0,1 0 0,0-1 0,-1 1 0,1-1-1,-1 1 1,1-1 0,-1 0 0,1 0 0,-1 0 0,1 0 0,-1-1 0,0 1 0,0-1 0,0 1 0,0-1-1,0 0 1,0 0 0,0 0 0,2-2 0,12-15 29,-1-1 0,12-21 0,-15 22 264,1 0 1,25-29-1,-38 48-238,1 0-1,-1 0 1,0 0-1,0 0 1,1 0 0,-1-1-1,0 1 1,0 0-1,1 0 1,-1 0 0,0 0-1,0 0 1,1 0-1,-1 0 1,0 0 0,0 0-1,1 0 1,-1 0-1,0 0 1,0 0-1,1 0 1,-1 0 0,0 0-1,0 0 1,1 0-1,-1 1 1,0-1 0,0 0-1,1 0 1,-1 0-1,0 0 1,0 0 0,0 1-1,1-1 1,-1 0-1,0 0 1,0 0 0,0 1-1,0-1 1,1 0-1,-1 0 1,0 1 0,0-1-1,0 0 1,0 0-1,0 1 1,0-1-1,0 0 1,0 0 0,0 1-1,0-1 1,0 0-1,0 0 1,0 1 0,0-1-1,0 0 1,0 0-1,0 1 1,0-1 0,0 0-1,0 0 1,0 1-1,0-1 1,-1 0 0,1 1-1,0 27 96,0-21 186,-5 58 804,3-50-1339,0 0-1,1 0 1,1 1-1,0-1 1,1 0-1,5 26 1,-6-39 38,1-1 1,0 1 0,-1-1 0,1 1-1,0-1 1,0 0 0,0 1-1,0-1 1,0 0 0,0 0-1,0 0 1,0 0 0,1 0-1,0 1 1,24 8-4004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4.833"/>
    </inkml:context>
    <inkml:brush xml:id="br0">
      <inkml:brushProperty name="width" value="0.05" units="cm"/>
      <inkml:brushProperty name="height" value="0.05" units="cm"/>
      <inkml:brushProperty name="color" value="#004F8B"/>
    </inkml:brush>
  </inkml:definitions>
  <inkml:trace contextRef="#ctx0" brushRef="#br0">133 1 8148,'0'0'8260,"-36"128"-7060,12-70-688,3 0-400,4-6-112,3-7-128,6-10-1617,1-9-1184,5-13-1297</inkml:trace>
  <inkml:trace contextRef="#ctx0" brushRef="#br0" timeOffset="1">0 139 11957,'0'0'10645,"178"11"-10645,-95-4-4162,2-3-4578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5.714"/>
    </inkml:context>
    <inkml:brush xml:id="br0">
      <inkml:brushProperty name="width" value="0.05" units="cm"/>
      <inkml:brushProperty name="height" value="0.05" units="cm"/>
      <inkml:brushProperty name="color" value="#004F8B"/>
    </inkml:brush>
  </inkml:definitions>
  <inkml:trace contextRef="#ctx0" brushRef="#br0">142 1 2145,'0'0'8012,"-15"22"-6972,11-16-989,-63 107 1309,57-95-985,2 1 0,0-1-1,2 2 1,0-1 0,1 1-1,-4 25 1,8-30-236,-1-1-1,2 1 1,0 0-1,1 0 1,0-1-1,1 1 1,6 20-1,-6-30-113,0 1 0,0-1 0,0-1 0,1 1 0,0 0 0,0 0 0,0-1 0,1 0-1,0 0 1,0 0 0,0 0 0,0 0 0,0-1 0,1 0 0,-1 0 0,1 0-1,0 0 1,0-1 0,0 0 0,0 0 0,0 0 0,11 2 0,-2-1-33,1 0 0,-1-2 0,1 1 0,0-2 0,-1 0 0,1 0 0,0-2 0,-1 1 1,1-2-1,-1 0 0,0-1 0,0 0 0,0-1 0,0-1 0,13-8 0,-18 9-99,0-1 0,-1 1 0,0-2 1,-1 1-1,1-1 0,-1 0 0,-1-1 0,1 0 0,-1 0 0,0 0 0,-1-1 0,0 1 1,-1-1-1,1-1 0,-2 1 0,1-1 0,-1 1 0,-1-1 0,0 0 0,0 0 0,-1 0 0,0-18 1,-1 25 116,0-1 0,0 1 1,0-1-1,0 1 1,-1 0-1,1-1 0,-1 1 1,0 0-1,0-1 1,-1 1-1,1 0 0,0 0 1,-1 0-1,0 0 1,-3-4-1,3 5 3,0 1-1,0 0 1,0-1 0,0 1-1,0 0 1,-1 0 0,1 1-1,0-1 1,0 0 0,-1 1-1,1-1 1,-1 1 0,1 0-1,0 0 1,-1 0 0,1 0-1,-1 0 1,1 1 0,0-1-1,-1 1 1,1-1-1,0 1 1,0 0 0,-4 2-1,1-1 57,1 0-1,0 1 1,0-1-1,0 1 1,0 0-1,0 1 1,0-1-1,1 1 1,-1-1-1,1 1 1,0 0-1,1 0 1,-1 0-1,0 1 1,1-1-1,0 1 1,0-1-1,1 1 1,-1 0-1,1-1 1,0 1-1,0 0 1,0 6-1,0-6-41,1 1 0,-1-1 0,1 0 0,0 0 0,1 0 0,-1 1 0,1-1 0,0 0 0,0 0 0,1 0 1,-1 0-1,1 0 0,0 0 0,1-1 0,-1 1 0,1-1 0,0 1 0,0-1 0,0 0 0,1 0 0,7 7 0,-1-5-287,1 0 1,0 0-1,0-1 1,1 0 0,-1-1-1,1 0 1,24 3-1,34 2-3987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6.242"/>
    </inkml:context>
    <inkml:brush xml:id="br0">
      <inkml:brushProperty name="width" value="0.05" units="cm"/>
      <inkml:brushProperty name="height" value="0.05" units="cm"/>
      <inkml:brushProperty name="color" value="#004F8B"/>
    </inkml:brush>
  </inkml:definitions>
  <inkml:trace contextRef="#ctx0" brushRef="#br0">0 526 11253,'0'0'6088,"9"-8"-5632,12-14-611,-2-1-1,0-1 0,-1-1 0,27-53 0,-1-13-129,-29 56 399,1 0 0,3 0 0,0 2-1,2 1 1,26-31 0,-46 62-83,0-1-1,0 1 1,0-1 0,0 1 0,1-1-1,-1 1 1,0 0 0,1 0 0,-1 0-1,1-1 1,-1 1 0,1 1-1,0-1 1,-1 0 0,1 0 0,0 1-1,0-1 1,-1 1 0,1-1 0,0 1-1,0 0 1,0-1 0,0 1 0,-1 0-1,1 0 1,0 1 0,0-1-1,3 1 1,-2 2-17,1-1 1,-1 1-1,1 0 0,-1 0 1,0 1-1,0-1 0,-1 1 1,1-1-1,-1 1 0,4 8 0,58 108 348,44 73 208,-89-163-585,1-1 0,2-1 0,1-1 0,32 29 0,-54-55-401,-247-14-3552,23 1 2741,246 12-2566,8 0-2138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6.729"/>
    </inkml:context>
    <inkml:brush xml:id="br0">
      <inkml:brushProperty name="width" value="0.05" units="cm"/>
      <inkml:brushProperty name="height" value="0.05" units="cm"/>
      <inkml:brushProperty name="color" value="#004F8B"/>
    </inkml:brush>
  </inkml:definitions>
  <inkml:trace contextRef="#ctx0" brushRef="#br0">1 142 6835,'0'0'4079,"1"22"-2937,4 391 3703,-9-212-5162,4-204 217,-2-54-2076,3 1 0,3-1 1,2 1-1,21-92 0,-23 134 1935,60-176-1662,-56 170 2492,0 1 0,2 0-1,1 0 1,0 1 0,1 0 0,1 1 0,17-19 0,-27 34-389,-1-1 0,0 1 0,0-1 0,1 1 0,0 0 0,-1 0 0,1 0 0,0 0 0,0 0 0,0 1 0,0 0 0,0-1 0,0 1 0,1 0 0,-1 0 0,0 1 0,1-1 0,-1 1 0,0-1 0,1 1 0,-1 0 0,1 0 0,-1 1 0,0-1 0,1 1 0,-1 0 0,0 0 0,0 0 0,1 0 0,-1 0 0,0 1 0,0-1 0,0 1 0,0 0 0,-1 0 0,1 0 0,0 0 0,-1 0 0,0 1 0,1-1 0,-1 1 0,2 3 0,5 6-61,-1 0 0,0 1 1,-1 0-1,0 1 0,-1-1 0,-1 1 0,0 0 0,3 17 0,-5-18-114,0 1 0,-1-1 0,0 1 0,-1-1 0,-1 1-1,0 0 1,-3 20 0,2-30-75,0 1-1,0-1 1,-1 0 0,1 0-1,-1 0 1,0-1 0,0 1-1,0 0 1,-1-1 0,1 1-1,-1-1 1,0 0-1,0 0 1,0 0 0,0 0-1,-1 0 1,1-1 0,-1 1-1,0-1 1,1 0 0,-1 0-1,0-1 1,0 1-1,0-1 1,0 0 0,-1 0-1,-5 1 1,-5 1-489,-1-1 0,0-1 0,-30-1 0,41 0 239,-1-1-1,1 1 0,-1-1 0,1 0 1,0-1-1,0 1 0,0-1 0,0 0 1,0-1-1,0 1 0,0-1 0,0 0 1,1 0-1,-8-7 0,-13-26-3650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42.352"/>
    </inkml:context>
    <inkml:brush xml:id="br0">
      <inkml:brushProperty name="width" value="0.05" units="cm"/>
      <inkml:brushProperty name="height" value="0.05" units="cm"/>
      <inkml:brushProperty name="color" value="#F6630D"/>
    </inkml:brush>
  </inkml:definitions>
  <inkml:trace contextRef="#ctx0" brushRef="#br0">390 1 6307,'0'0'2593,"-164"98"881,108-55-1345,6 2-1265,7 0-672,10-1-192,8 1-288,10-8-1553,11-9-2065,4-16-2000</inkml:trace>
  <inkml:trace contextRef="#ctx0" brushRef="#br0" timeOffset="1">988 245 10453,'0'0'0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7.105"/>
    </inkml:context>
    <inkml:brush xml:id="br0">
      <inkml:brushProperty name="width" value="0.05" units="cm"/>
      <inkml:brushProperty name="height" value="0.05" units="cm"/>
      <inkml:brushProperty name="color" value="#004F8B"/>
    </inkml:brush>
  </inkml:definitions>
  <inkml:trace contextRef="#ctx0" brushRef="#br0">13 1 11989,'0'0'6259,"6"108"-6259,-6-38 353,-6 1-321,4-4-32,2-9-16,0-13-177,0-13-863,0-14-817,0-10-720,-5-8-785,-1 0-848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1:57.431"/>
    </inkml:context>
    <inkml:brush xml:id="br0">
      <inkml:brushProperty name="width" value="0.05" units="cm"/>
      <inkml:brushProperty name="height" value="0.05" units="cm"/>
      <inkml:brushProperty name="color" value="#004F8B"/>
    </inkml:brush>
  </inkml:definitions>
  <inkml:trace contextRef="#ctx0" brushRef="#br0">0 265 8948,'0'0'1451,"24"3"-1149,11 4-272,141 19-17,-167-25 0,8 1-40,1-1 0,0-1 1,29-3-1,-41 2-2,0 0-1,-1-1 1,1 0-1,-1 0 1,1 0-1,-1 0 1,0-1-1,0 0 1,0 0-1,0 0 1,-1-1-1,1 0 1,-1 0-1,0 0 1,5-5-1,0-4-58,0 0-1,-1 0 1,0-1-1,-1 0 1,-1 0-1,0-1 1,-1 1-1,0-1 1,-1-1-1,1-15 1,2-49 3788,-14 89-1203,-6 10-2160,2 0-1,0 1 1,2 1 0,0-1 0,1 2 0,1-1-1,1 1 1,-4 25 0,3 10-1562,2 1 0,2 58 1,3-83-3146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0.785"/>
    </inkml:context>
    <inkml:brush xml:id="br0">
      <inkml:brushProperty name="width" value="0.05" units="cm"/>
      <inkml:brushProperty name="height" value="0.05" units="cm"/>
      <inkml:brushProperty name="color" value="#004F8B"/>
    </inkml:brush>
  </inkml:definitions>
  <inkml:trace contextRef="#ctx0" brushRef="#br0">208 51 7555,'0'0'2455,"-18"-7"-2103,-58-20 8,73 25-276,0 1 1,0 0-1,0 1 0,0-1 0,0 0 0,-1 1 0,1 0 0,0 0 1,0 0-1,-1 0 0,1 0 0,0 1 0,0-1 0,-1 1 1,1 0-1,0 0 0,0 0 0,0 0 0,0 1 0,0-1 0,1 1 1,-1 0-1,0 0 0,1 0 0,-1 0 0,1 0 0,-1 1 0,1-1 1,0 1-1,0-1 0,0 1 0,1 0 0,-1 0 0,1-1 1,-1 1-1,1 1 0,-1 3 0,-1 2 109,0-1 1,1 1-1,0 1 1,1-1-1,0 0 0,1 0 1,-1 0-1,2 1 1,-1-1-1,4 17 0,-2-21-161,0-1-1,0 0 1,1 0-1,-1 0 1,1 0-1,0 0 1,0 0-1,0-1 1,0 1-1,0-1 1,1 0-1,0 0 1,0 0-1,0-1 1,0 1-1,0-1 1,0 0-1,0 0 1,1-1-1,-1 1 1,1-1-1,-1 0 1,8 1-1,13 2 48,0-1 0,0-1-1,28-2 1,-39 0-58,-9 0-50,1-1 0,-1 0 1,0 0-1,0-1 1,1 1-1,-1-1 0,-1 0 1,1 0-1,0-1 1,0 0-1,-1 0 1,1 0-1,-1 0 0,0 0 1,0-1-1,0 0 1,-1 0-1,1 0 0,-1 0 1,0-1-1,4-7 1,-2 3-211,0-1-1,0 1 1,-1-1 0,0-1 0,-1 1 0,0 0 0,0-1 0,-2 0 0,2-20-1,-3 30 443,0 15-312,0-9 131,1 0 0,-1 0 0,1 0 1,-1 0-1,1 0 0,1 0 0,-1 0 0,1 0 0,0 0 1,0-1-1,0 1 0,1-1 0,-1 1 0,1-1 0,0 0 1,5 5-1,-2-4 30,0 0 0,0 0 1,0-1-1,1 0 0,0 0 0,0 0 1,0-1-1,0 0 0,14 3 0,0-1 47,0-1 0,1-1-1,-1-1 1,1-2 0,0 0-1,40-5 1,-57 5-107,0-1 0,0 0 0,0 0 1,0 0-1,-1-1 0,1 1 0,0-1 0,-1 0 1,1 0-1,-1-1 0,0 0 0,1 1 0,-1-1 1,-1-1-1,1 1 0,0-1 0,-1 1 0,0-1 1,1 0-1,-2 0 0,1 0 0,0-1 0,-1 1 0,0-1 1,0 1-1,0-1 0,0 0 0,-1 0 0,0 1 1,0-1-1,0 0 0,-1 0 0,0 0 0,0 0 1,0 0-1,0 0 0,-1 0 0,0 0 0,0 0 1,-2-6-1,1 7 15,0 0 1,-1 1-1,1-1 1,-1 1-1,0 0 0,0 0 1,0 0-1,-1 1 1,1-1-1,-1 1 1,1-1-1,-1 1 0,-4-2 1,6 3 6,0 0 1,-1-1 0,1 1-1,-1 0 1,1 0-1,-1 0 1,0 1-1,1-1 1,-1 1-1,0-1 1,0 1-1,1 0 1,-1 0 0,0 0-1,0 0 1,0 1-1,1-1 1,-1 1-1,0 0 1,1 0-1,-5 1 1,6 0-16,-1 1 0,1-1 1,0 0-1,0 1 0,0-1 1,0 1-1,0-1 0,0 1 0,1 0 1,-1-1-1,1 1 0,0 0 0,-1-1 1,1 1-1,1 3 0,4 45 24,-2-44 10,0 0 0,1 0 0,-1-1 0,1 1 0,1-1 0,-1 0 0,1 0 0,0 0 0,1-1-1,-1 0 1,1 0 0,0 0 0,0-1 0,1 0 0,-1 0 0,1 0 0,10 3 0,2 1 31,0 0 0,1-2 0,0 0 0,0-1-1,25 3 1,-17-5-13,1-1 1,-1-1-1,1-2 0,51-7 0,-71 7-75,-1-1-1,0 0 0,1 0 1,-1-1-1,0 0 0,0 0 1,0-1-1,-1 0 1,1 0-1,-1-1 0,0 0 1,0-1-1,-1 1 0,1-1 1,-1 0-1,-1-1 0,1 1 1,-1-1-1,0 0 0,4-9 1,-6 10-39,-1 1-1,0-1 1,0 0 0,-1 0 0,1 0 0,-1 0 0,-1 0 0,1 0 0,-1 0 0,0 0 0,0 0 0,-1-1 0,0 1-1,0 0 1,-2-6 0,2 9 95,0 0 1,0 0-1,-1 0 0,0 0 0,1 0 0,-1 0 0,0 1 0,0-1 1,0 1-1,-1-1 0,1 1 0,0 0 0,-1 0 0,0 0 0,0 0 0,1 0 1,-1 1-1,0-1 0,0 1 0,0 0 0,0 0 0,-1 0 0,1 0 1,0 0-1,0 1 0,-1 0 0,1-1 0,-5 1 0,7 1-26,-1-1 0,1 1 0,0-1 0,-1 1 0,1 0 0,-1-1 0,1 1-1,0 0 1,0 0 0,-1 0 0,1 0 0,0 0 0,0 0 0,0 0 0,0 0 0,0 1 0,0-1-1,0 0 1,1 0 0,-1 1 0,0-1 0,1 1 0,-1-1 0,1 1 0,-1-1 0,1 1-1,0 2 1,-7 46 256,6-43-214,1 0 1,0 0-1,0 0 0,1 0 0,0 0 0,0 0 1,1 0-1,0 0 0,0-1 0,0 1 1,1-1-1,0 1 0,4 5 0,-1-4-91,0-1-1,0 0 1,1 0-1,-1-1 1,2 0-1,-1 0 1,1 0-1,0-1 1,12 6-1,-12-7-455,1 0 0,0 0 1,0-1-1,0 0 0,1 0 0,17 2 0,6-4-3642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1.128"/>
    </inkml:context>
    <inkml:brush xml:id="br0">
      <inkml:brushProperty name="width" value="0.05" units="cm"/>
      <inkml:brushProperty name="height" value="0.05" units="cm"/>
      <inkml:brushProperty name="color" value="#004F8B"/>
    </inkml:brush>
  </inkml:definitions>
  <inkml:trace contextRef="#ctx0" brushRef="#br0">394 1 8580,'0'0'1489,"-143"41"-1489,75-13-224,10 3 224,8 5 0,9 3-1505,8-2-3425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1.858"/>
    </inkml:context>
    <inkml:brush xml:id="br0">
      <inkml:brushProperty name="width" value="0.05" units="cm"/>
      <inkml:brushProperty name="height" value="0.05" units="cm"/>
      <inkml:brushProperty name="color" value="#004F8B"/>
    </inkml:brush>
  </inkml:definitions>
  <inkml:trace contextRef="#ctx0" brushRef="#br0">537 154 9556,'0'0'3210,"-22"-17"-2610,-70-51-450,83 62-121,0 1 1,0 0 0,-1 0 0,0 1 0,0 1 0,0-1 0,0 2 0,-1-1 0,1 1 0,-1 1 0,1 0 0,-1 0 0,0 1 0,-17 2 0,-7 0-55,19-2 86,1 1 0,-1 0 0,1 1 0,0 1 0,-1 1 0,1 0 0,-19 8 0,29-10 8,1 0 0,-1 0 0,1 1 0,-1-1-1,1 1 1,0 0 0,0 0 0,1 0 0,-1 0 0,0 1 0,1 0-1,0-1 1,0 1 0,0 0 0,0 1 0,1-1 0,0 0 0,0 1 0,0 0-1,0-1 1,1 1 0,-1 0 0,1 0 0,1 0 0,-1 0 0,0 8-1,2-9-13,0 0-1,1 1 0,-1-1 0,1-1 1,-1 1-1,1 0 0,0 0 1,1-1-1,-1 1 0,1-1 0,-1 1 1,1-1-1,0 0 0,0 0 0,1-1 1,-1 1-1,0-1 0,1 1 0,0-1 1,-1 0-1,1 0 0,7 2 0,5 2 40,0 1-1,1-2 1,-1 0-1,24 3 1,-21-5-76,1-1-1,-1-1 1,0 0 0,1-1-1,24-4 1,-39 4-63,-1-1 0,1 0-1,-1 0 1,0 0 0,0-1 0,1 1 0,-1-1 0,0 0 0,0 0-1,-1-1 1,1 1 0,0-1 0,-1 0 0,0 0 0,1 0 0,-1 0-1,0 0 1,-1-1 0,1 0 0,0 1 0,-1-1 0,0 0 0,0 0-1,0 0 1,-1 0 0,1-1 0,-1 1 0,1-8 0,0-2-243,0 1 0,-1-1 0,-1 0 0,-2-17 0,2 27 375,0 0 0,-1 1 0,0-1-1,0 0 1,0 1 0,0-1 0,0 1 0,-1-1 0,1 1-1,-1 0 1,0-1 0,0 1 0,0 0 0,0 0 0,-1 0 0,0 1-1,1-1 1,-1 1 0,0-1 0,-5-3 0,8 41 78,0-30-137,0 0 0,1 0-1,0 0 1,0 0 0,0-1 0,1 1-1,0 0 1,0 0 0,0-1 0,0 1-1,1-1 1,-1 0 0,1 1 0,0-1-1,1-1 1,-1 1 0,1 0 0,-1-1-1,1 0 1,0 0 0,1 0-1,-1 0 1,0-1 0,7 3 0,-2 0-40,1-1-1,0 0 1,1-1 0,-1-1 0,0 1 0,1-2 0,0 1 0,-1-1 0,1-1 0,19-1 0,-25 0-49,-1 0 0,0-1 0,0 1 0,-1-1 0,1 1 1,0-1-1,0 0 0,-1-1 0,1 1 0,-1-1 0,0 1 1,0-1-1,0 0 0,0 0 0,0 0 0,-1-1 0,1 1 1,-1-1-1,0 1 0,0-1 0,0 0 0,0 0 0,-1 0 1,0 0-1,2-5 0,1-7 185,0-1 0,-1 0 1,-1 0-1,0-32 1721,0 50-1829,0 1 1,0 0-1,0 0 1,-1-1-1,1 1 1,-1 0-1,1 1 1,-1-1-1,1 0 1,0 4-1,5 5 3,1-1-118,0-1-1,0 0 1,1-1-1,0 0 1,0 0 0,1-1-1,0 0 1,12 6-1,-14-10-649,-1 1 1,1-1-1,0-1 0,-1 0 0,1 0 0,0 0 0,17 1 0,3-3-3423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2.203"/>
    </inkml:context>
    <inkml:brush xml:id="br0">
      <inkml:brushProperty name="width" value="0.05" units="cm"/>
      <inkml:brushProperty name="height" value="0.05" units="cm"/>
      <inkml:brushProperty name="color" value="#004F8B"/>
    </inkml:brush>
  </inkml:definitions>
  <inkml:trace contextRef="#ctx0" brushRef="#br0">5 0 11605,'0'0'4274,"0"25"-3377,-2 11-600,0-8-35,2 0 0,6 56 0,-3-69-177,0 0 0,1-1 0,1 1 0,0-1 0,14 26 1,22 29-2881,-40-68 2685,-1-1 1,1 1-1,-1-1 1,1 1-1,-1-1 0,1 1 1,-1-1-1,1 0 0,-1 1 1,1-1-1,-1 0 0,1 1 1,0-1-1,-1 0 0,1 0 1,0 0-1,-1 1 0,1-1 1,0 0-1,-1 0 0,1 0 1,0 0-1,-1 0 0,1 0 1,0 0-1,-1-1 0,1 1 1,0 0-1,-1 0 0,1 0 1,0-1-1,-1 1 0,1 0 1,-1-1-1,1 1 1,-1 0-1,1-1 0,-1 1 1,1-1-1,-1 1 0,1-1 1,22-24-545,-20 22 201,4-5 397,0 1 1,0-1-1,1 2 0,0-1 0,0 1 1,1 0-1,0 1 0,0 0 0,0 0 1,15-5-1,-17 8 561,0 0 0,0 0 1,1 1-1,-1 0 0,0 1 0,1-1 1,-1 1-1,0 1 0,14 1 1,-16 1-237,0 0 1,0-1-1,0 2 1,0-1-1,-1 0 1,1 1-1,-1 0 1,0 0-1,0 0 1,0 1-1,-1-1 1,0 1-1,3 5 1,15 17-300,-7-10-555,0-1-1580,-4-7-2393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2.567"/>
    </inkml:context>
    <inkml:brush xml:id="br0">
      <inkml:brushProperty name="width" value="0.05" units="cm"/>
      <inkml:brushProperty name="height" value="0.05" units="cm"/>
      <inkml:brushProperty name="color" value="#004F8B"/>
    </inkml:brush>
  </inkml:definitions>
  <inkml:trace contextRef="#ctx0" brushRef="#br0">30 131 7860,'0'0'1232,"-29"-107"593,29 91-560,0 8-1265,16 8-3682,5 0-4466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2.930"/>
    </inkml:context>
    <inkml:brush xml:id="br0">
      <inkml:brushProperty name="width" value="0.05" units="cm"/>
      <inkml:brushProperty name="height" value="0.05" units="cm"/>
      <inkml:brushProperty name="color" value="#004F8B"/>
    </inkml:brush>
  </inkml:definitions>
  <inkml:trace contextRef="#ctx0" brushRef="#br0">1 394 6771,'0'0'2716,"19"1"-133,-18-1-2565,30 3 800,1-2-1,0-2 1,-1 0 0,1-2 0,35-9-1,-57 10-781,1-1-1,-1-1 0,0 0 0,0-1 0,0 0 0,-1 0 0,1-1 0,9-7 0,-15 9-48,0-1 1,-1 1-1,1 0 0,-1-1 0,0 0 0,0 1 1,0-1-1,-1 0 0,0-1 0,0 1 0,0 0 1,0-1-1,-1 1 0,0-1 0,0 1 0,-1-1 1,1-8-1,-1 2-110,0-1 1,-1 0 0,0 0-1,0 1 1,-2-1-1,1 1 1,-2-1 0,0 1-1,0 0 1,-7-12 0,8 18 52,-1 0 1,0 0-1,-1 0 1,1 1-1,-1-1 1,0 1 0,0 0-1,-1 1 1,1 0-1,-1-1 1,0 2 0,0-1-1,0 1 1,-1 0-1,1 0 1,-1 1-1,0-1 1,0 2 0,-13-3-1,15 3 61,-1 0-1,1 1 0,0-1 0,0 1 1,0 0-1,0 1 0,0-1 0,0 1 1,0 0-1,0 1 0,0-1 0,0 1 1,0 0-1,1 0 0,-1 0 1,-7 6-1,7-4 51,0 1 0,0-1 1,1 1-1,0 1 0,0-1 0,0 1 1,1-1-1,0 1 0,0 0 0,0 0 1,1 0-1,-4 12 0,0 13 199,1-1 0,2 1 0,0 0-1,2 0 1,2 0 0,1 0 0,1-1 0,1 1 0,15 49 0,-1-28 251,2-1 1,49 85 0,-41-84-335,43 111 1,-68-156-316,-1-1 1,-1 0-1,1 1 1,-1 0 0,0-1-1,0 1 1,-1 0-1,-1 10 1,0-17 98,1 1 0,-1 0-1,0-1 1,0 1 0,1-1 0,-1 0-1,0 1 1,0-1 0,0 0 0,0 1 0,0-1-1,1 0 1,-1 0 0,0 0 0,0 0-1,0 0 1,0 0 0,0 0 0,0 0 0,0 0-1,0 0 1,0 0 0,0-1 0,-1 0-1,-25-6-249,20 3 233,1 0 1,0-1-1,0 1 0,1-2 0,-1 1 1,1-1-1,0 1 0,0-1 1,1-1-1,0 1 0,0-1 1,1 1-1,-1-1 0,1 0 1,1 0-1,-1-1 0,0-7 1,-1-2 48,0-1-1,2 1 1,0-1 0,1 0 0,0 0-1,4-23 1,-2 32 161,1 1 1,0 0-1,0 0 0,1 0 0,1 0 0,-1 0 0,1 0 1,0 1-1,1 0 0,-1 0 0,2 0 0,-1 1 0,1-1 1,0 1-1,0 1 0,0-1 0,1 1 0,0 0 1,0 0-1,0 1 0,1 0 0,0 0 0,-1 1 0,1 0 1,1 1-1,-1-1 0,0 1 0,0 1 0,1 0 1,-1 0-1,1 1 0,-1 0 0,10 1 0,-13 0-130,1 2 0,-1-1 0,0 0 0,0 1 0,0 0 0,0 0 0,0 1 0,-1 0 0,1-1 0,-1 1 0,0 1 0,0-1 0,0 1 0,-1-1 0,5 9-1,-2-5-790,0 0-1,0-1 0,1 0 0,9 8 0,7-2-3878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3.268"/>
    </inkml:context>
    <inkml:brush xml:id="br0">
      <inkml:brushProperty name="width" value="0.05" units="cm"/>
      <inkml:brushProperty name="height" value="0.05" units="cm"/>
      <inkml:brushProperty name="color" value="#004F8B"/>
    </inkml:brush>
  </inkml:definitions>
  <inkml:trace contextRef="#ctx0" brushRef="#br0">0 0 11365,'0'0'1937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3.602"/>
    </inkml:context>
    <inkml:brush xml:id="br0">
      <inkml:brushProperty name="width" value="0.05" units="cm"/>
      <inkml:brushProperty name="height" value="0.05" units="cm"/>
      <inkml:brushProperty name="color" value="#004F8B"/>
    </inkml:brush>
  </inkml:definitions>
  <inkml:trace contextRef="#ctx0" brushRef="#br0">255 203 9268,'0'0'5133,"-23"-13"-4767,-72-39-33,90 50-313,1 0 0,-1 0 0,0 0-1,0 1 1,1-1 0,-1 1 0,0 0 0,0 1-1,-1-1 1,1 1 0,0 0 0,0 0 0,-7 2-1,9-1 18,0 0-1,0 0 0,0 0 0,0 0 0,1 1 0,-1-1 1,0 1-1,1 0 0,-1 0 0,1-1 0,0 2 1,-1-1-1,1 0 0,0 0 0,0 1 0,-2 3 1,2-1-1,-1-1 0,1 1 0,1 0 0,-1 0 0,1 0 0,-1 0 0,2 0 0,-1 0 0,0 0 0,1 0 0,0 0 1,0 0-1,1 1 0,-1-1 0,1 0 0,0 0 0,0 0 0,1 0 0,0-1 0,-1 1 0,4 5 0,2-1-4,0 1-1,1-1 0,0 0 1,1-1-1,-1 0 0,2 0 1,-1-1-1,1 0 0,0-1 1,0 0-1,1-1 1,0 0-1,0 0 0,0-1 1,0-1-1,1 0 0,0 0 1,-1-1-1,1-1 0,0 0 1,0 0-1,0-1 0,20-3 1,-27 1-55,0 0 0,-1-1 0,1 1-1,0-1 1,-1 0 0,0 0 0,1 0 0,-1-1 0,-1 0 0,1 1 0,0-1 0,-1-1 0,0 1 0,0 0 0,3-8 0,4-5-322,-2 0 0,13-34 0,-6-1-73,-15 52 458,0-1 0,0 1 0,1 0 1,-1 0-1,0 0 0,0 0 1,0 0-1,1 0 0,-1 0 1,0 0-1,0 0 0,0 0 0,1 0 1,-1 0-1,0 0 0,0 0 1,1 0-1,-1 0 0,0 0 1,0 0-1,0 0 0,1 0 1,-1 0-1,0 0 0,0 0 0,1 0 1,-1 1-1,0-1 0,0 0 1,0 0-1,0 0 0,1 0 1,-1 0-1,0 1 0,0-1 1,0 0-1,0 0 0,0 0 0,1 1 1,-1-1-1,0 0 0,0 0 1,0 0-1,0 1 0,0-1 1,0 0-1,0 0 0,0 1 0,0-1 1,0 0-1,0 0 0,0 0 1,0 1-1,9 18-431,-7-15 550,5 8-332,0 0-1,0-1 0,1 0 1,1 0-1,0 0 0,19 17 1,-23-24-548,1 1 1,0-1-1,0 0 1,1-1 0,-1 1-1,1-1 1,0-1-1,-1 1 1,8 1 0,18-2-7866</inkml:trace>
  <inkml:trace contextRef="#ctx0" brushRef="#br0" timeOffset="1">630 0 10885,'0'0'1521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3.915"/>
    </inkml:context>
    <inkml:brush xml:id="br0">
      <inkml:brushProperty name="width" value="0.05" units="cm"/>
      <inkml:brushProperty name="height" value="0.05" units="cm"/>
      <inkml:brushProperty name="color" value="#004F8B"/>
    </inkml:brush>
  </inkml:definitions>
  <inkml:trace contextRef="#ctx0" brushRef="#br0">1 34 560,'0'0'4554,"2"-5"-4060,1 1-303,-2 3-89,0-1-1,0 1 0,0-1 0,0 1 0,0-1 1,-1 1-1,1-1 0,0 0 0,-1 1 1,1-1-1,-1 0 0,0 1 0,0-3 2154,6 14 911,1 26-3384,-4-18 447,31 135 1055,109 462 1829,-141-603-2204,-2-9-2585,0-23-12580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3.965"/>
    </inkml:context>
    <inkml:brush xml:id="br0">
      <inkml:brushProperty name="width" value="0.05" units="cm"/>
      <inkml:brushProperty name="height" value="0.05" units="cm"/>
      <inkml:brushProperty name="color" value="#004F8B"/>
    </inkml:brush>
  </inkml:definitions>
  <inkml:trace contextRef="#ctx0" brushRef="#br0">1 182 2849,'0'0'6707,"20"1"-3580,65-2-494,-78 0-2385,1 0-1,0 0 1,0-1-1,0 1 1,-1-2-1,1 1 0,-1-1 1,1 0-1,-1-1 1,0 0-1,-1 0 1,1-1-1,-1 1 1,1-1-1,10-12 0,-16 15-249,1 0 0,-1 0 0,0 0 0,1 0 0,-1-1 0,0 1 0,0 0 0,0-1 0,-1 1 0,1-1 0,-1 1 0,1-1 0,-1 0 0,0 1 0,0-1 0,0 1 0,0-1 0,0 0-1,-1 1 1,1-1 0,-1 1 0,1-1 0,-1 1 0,0 0 0,0-1 0,-3-3 0,2 2-65,-1 0 1,0 1-1,0-1 1,0 1-1,0 0 1,0 0-1,-1 0 1,1 0-1,-1 1 0,0-1 1,0 1-1,0 0 1,0 0-1,-5-1 1,4 1 41,-1 0 0,1 1 0,-1-1 0,0 1 1,1 1-1,-1-1 0,0 1 0,0 0 0,0 0 0,1 1 1,-1 0-1,0 0 0,0 0 0,1 1 0,-1 0 1,1 0-1,-1 0 0,1 0 0,0 1 0,0 0 0,0 0 1,0 1-1,-5 4 0,6-3 79,0-1-1,0 1 1,0 1-1,1-1 1,0 0-1,0 1 1,0 0-1,1-1 1,0 1-1,0 0 1,0 0-1,1 1 1,-1-1-1,2 0 1,-1 0-1,1 1 1,0-1-1,0 0 1,0 1-1,1-1 1,3 10-1,-3-11-41,1 0 0,0 1 0,1-1 0,-1 0 0,1 0 0,0-1 0,0 1 0,1-1 0,0 1 0,-1-1-1,1 0 1,1 0 0,-1-1 0,0 1 0,1-1 0,0 0 0,0 0 0,0-1 0,0 1 0,0-1 0,8 2 0,5 2-146,0-1 1,0-1-1,1-1 0,-1 0 1,24-1-1,-29 0-448,0-2-1,0 1 0,0-2 1,0 0-1,0 0 0,0-1 0,-1-1 1,1 0-1,-1-1 0,1 0 1,14-8-1,14-15-3358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4.312"/>
    </inkml:context>
    <inkml:brush xml:id="br0">
      <inkml:brushProperty name="width" value="0.05" units="cm"/>
      <inkml:brushProperty name="height" value="0.05" units="cm"/>
      <inkml:brushProperty name="color" value="#004F8B"/>
    </inkml:brush>
  </inkml:definitions>
  <inkml:trace contextRef="#ctx0" brushRef="#br0">8 18 1201,'0'0'15335,"-8"-17"-15271,8 64 720,0 8-160,0-2-288,15-3-288,7-5-48,1-12-800,0-8-1281,-2-12-896,4-12-1105,-5-1-3490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4.660"/>
    </inkml:context>
    <inkml:brush xml:id="br0">
      <inkml:brushProperty name="width" value="0.05" units="cm"/>
      <inkml:brushProperty name="height" value="0.05" units="cm"/>
      <inkml:brushProperty name="color" value="#004F8B"/>
    </inkml:brush>
  </inkml:definitions>
  <inkml:trace contextRef="#ctx0" brushRef="#br0">1 0 9188,'0'0'6259,"0"19"-5544,0-12-638,-1 16 145,1-1 0,2 0 0,0 1 0,1-1 1,2 0-1,0-1 0,9 25 0,-8-33-253,0-1-1,1 0 0,1 0 0,0-1 1,1 0-1,0 0 0,0-1 0,1 0 1,0 0-1,1-1 0,0-1 0,1 0 1,-1 0-1,26 11 0,-26-15-380,1 0 0,-1 0-1,1-1 1,0-1 0,0 0-1,0-1 1,0 0 0,0-1-1,0 0 1,0 0 0,14-4-1,-21 3 75,0 0 0,0-1 0,0 1 0,-1-1 0,1 0-1,-1 0 1,1-1 0,-1 0 0,0 1 0,0-1-1,0-1 1,0 1 0,-1 0 0,1-1 0,-1 0 0,0 0-1,0 0 1,0 0 0,-1 0 0,0-1 0,1 1-1,-1-1 1,-1 1 0,1-1 0,1-6 0,0-2-267,-1 1 1,0-1 0,1-19 0,-4-33 2329,1 63-1571,0 1 0,0-1 0,-1 1 0,1 0 0,0-1 0,0 1 0,-1 0 0,1-1 0,-1 1 0,1 0 0,-1-1 0,1 1 0,-1 0 0,0 0 0,0 0 0,0 0 0,1 0 0,-1 0 0,0 0 0,0 0 0,-1 0 0,1 0 0,0 0 0,0 1 0,0-1 0,0 0 0,-1 1 0,1-1 0,0 1 0,-1-1 0,1 1 0,0 0 0,-1-1 0,-1 1 0,0 0 67,0 0 1,0 1-1,0-1 0,0 1 1,0 0-1,0 0 1,0 0-1,0 0 0,0 0 1,0 0-1,1 1 1,-1 0-1,1-1 0,-1 1 1,-2 3-1,-3 3 250,0 1-1,1 1 0,0-1 1,0 1-1,1 0 0,1 1 1,-1-1-1,2 1 0,-1 0 1,2 0-1,-1 1 0,2-1 1,-1 1-1,2 0 0,0-1 1,0 20-1,1-27-472,0-1 1,0 1 0,1-1-1,0 1 1,-1-1-1,1 1 1,0-1 0,1 0-1,-1 1 1,1-1-1,-1 0 1,1 0-1,0 0 1,0 0 0,0 0-1,1-1 1,-1 1-1,0-1 1,1 1 0,0-1-1,0 0 1,0 0-1,0 0 1,0 0-1,4 1 1,2 1-667,1-1-1,0 1 1,0-2 0,0 0-1,0 0 1,1 0-1,16-1 1,14-1-5052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5.527"/>
    </inkml:context>
    <inkml:brush xml:id="br0">
      <inkml:brushProperty name="width" value="0.05" units="cm"/>
      <inkml:brushProperty name="height" value="0.05" units="cm"/>
      <inkml:brushProperty name="color" value="#004F8B"/>
    </inkml:brush>
  </inkml:definitions>
  <inkml:trace contextRef="#ctx0" brushRef="#br0">21 126 9845,'0'0'2040,"-4"18"-447,-2 7-1218,3-13-409,0 1 1,1-1-1,1 1 1,0-1-1,0 19 1,4-33-1749,0-1 1270,0 0 0,0 0 1,-1 0-1,1 0 0,-1 0 0,0 0 1,0-1-1,0 1 0,-1-1 0,1 1 1,1-6-1,-1 4-289,30-82-3231,-19 41 6036,-2 1 5650,-11 72-4894,-1-13-2102,1 0 0,0 0 0,1 0 0,5 26 1,-5-37-675,0 0 0,0 0 0,0 0 0,0 0 0,0 0 0,1 0 0,0-1 0,-1 1 1,1 0-1,0-1 0,0 0 0,0 1 0,0-1 0,1 0 0,-1 0 0,1 0 0,-1-1 0,1 1 1,0 0-1,0-1 0,-1 0 0,1 0 0,0 0 0,0 0 0,0 0 0,0 0 0,5 0 0,2 0-278,-1-1-1,0 0 1,0 0-1,1-1 1,-1 0-1,0 0 1,0-1-1,0-1 0,0 1 1,0-1-1,-1-1 1,1 0-1,-1 0 1,12-8-1,-11 5 256,1-1 0,-1 0 0,0 0 0,-1-1 0,0 0 0,0-1 0,-1 1 0,-1-1 0,1-1 0,7-18 0,-13 32 2643,5 25-92,-3-19-2516,-1 1-1,1-1 0,0 0 1,1 1-1,0-1 0,1-1 1,0 1-1,7 9 0,-6-12-48,2-1-1,-1 1 1,0-1-1,1-1 1,0 1-1,0-1 1,1-1-1,-1 1 1,1-1-1,-1-1 1,1 0-1,0 0 1,0 0-1,0-1 1,0-1-1,0 0 1,0 0 0,0-1-1,0 1 1,11-4-1,-9 2 59,0-1 0,0 0 1,0 0-1,0-1 0,-1 0 0,0-1 0,0 0 0,0-1 1,-1 0-1,1 0 0,-2-1 0,1 0 0,-1-1 0,0 0 1,14-17-1,-19 19 63,-1 0 1,1 1-1,-1-1 1,1 0-1,-2 0 1,1 0-1,-1-1 1,0 1-1,0 0 1,-1 0 0,1-1-1,-1 1 1,-1 0-1,1-1 1,-3-7-1,2 13-43,1-1 0,-1 1 1,0 0-1,0-1 0,0 1 0,0 0 0,0-1 0,0 1 0,-1 0 1,1 0-1,0 0 0,-1 0 0,1 0 0,-1 1 0,1-1 0,-1 0 0,1 1 1,-1-1-1,1 1 0,-1-1 0,1 1 0,-1 0 0,0-1 0,1 1 0,-1 0 1,0 0-1,1 0 0,-1 0 0,1 1 0,-1-1 0,0 0 0,1 1 1,-1-1-1,1 1 0,-3 1 0,-1-1 26,-1 1 0,1 0 0,0 0 0,0 0 0,0 1-1,0 0 1,1 0 0,-1 0 0,-4 4 0,6-3-58,-1 0-1,1 1 1,0-1-1,0 1 1,0-1-1,1 1 1,-1 0-1,1 0 1,0 0-1,1 0 1,-1 0-1,1 0 1,0 0-1,0 1 1,1-1-1,0 0 1,0 1-1,0-1 1,0 0-1,1 1 1,0-1-1,0 0 1,0 0-1,1 0 1,0 1-1,0-2 1,0 1-1,0 0 1,1 0-1,0-1 1,0 1-1,0-1 1,0 0-1,1 0 1,0 0-1,0 0 1,0-1-1,0 0 1,0 0-1,1 0 1,-1 0 0,1 0-1,0-1 1,0 0-1,0 0 1,9 2-1,-2-1-131,-1 0 0,1-1 1,-1 0-1,1-1 0,0 0 0,0-1 1,0 0-1,0-1 0,-1 0 0,1-1 1,16-5-1,-23 6 60,-1-1 0,1 0-1,-1 0 1,1 0 0,-1 0 0,0-1 0,0 1-1,0-1 1,0 0 0,0-1 0,-1 1 0,1 0-1,-1-1 1,0 0 0,0 0 0,0 0 0,-1 0-1,1-1 1,-1 1 0,0 0 0,0-1 0,-1 0-1,0 1 1,1-1 0,-1 0 0,-1 0 0,1 0-1,-1-9 1,0 12 1792,-1 9-673,1 26-410,0-26-678,1-1 0,-1 1-1,1-1 1,0 1 0,0-1 0,1 1-1,0-1 1,0 0 0,1 0-1,3 8 1,-1-9-257,0 0 0,1-1 0,0 1 0,0-1 1,0 0-1,0 0 0,0-1 0,1 0 0,-1 0 0,1 0 0,0-1 0,0 0 0,0 0 0,0-1 0,0 0 0,1 0 0,-1-1 0,9 0 1,-8 0-105,1 0 1,0-1 0,-1 0 0,1-1-1,-1 0 1,0 0 0,1-1 0,-1 0-1,0 0 1,0-1 0,-1 0-1,1 0 1,-1-1 0,12-9 0,-12 6 440,0 0 0,-1 0 0,0 0 0,0-1 0,-1 0 0,0 0 0,6-18 1,4-14 2555,-5 15 2346,-10 36-3845,-2 23-638,1-20-388,1 0 1,0 0 0,1 0 0,3 21-1,-3-30-266,0-1-1,0 1 0,1 0 1,-1-1-1,1 0 0,0 1 0,0-1 1,0 0-1,0 0 0,1 0 1,-1 0-1,1 0 0,-1-1 0,1 1 1,0-1-1,0 1 0,0-1 1,1 0-1,-1-1 0,7 4 1,32 8-3391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5.909"/>
    </inkml:context>
    <inkml:brush xml:id="br0">
      <inkml:brushProperty name="width" value="0.05" units="cm"/>
      <inkml:brushProperty name="height" value="0.05" units="cm"/>
      <inkml:brushProperty name="color" value="#004F8B"/>
    </inkml:brush>
  </inkml:definitions>
  <inkml:trace contextRef="#ctx0" brushRef="#br0">108 0 11637,'0'0'7108,"-2"105"-6964,-15-51-128,-1-6 16,1-3-32,1-8-801,1-7-719,5-7-609,3-12-1025,1-11-1040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6.258"/>
    </inkml:context>
    <inkml:brush xml:id="br0">
      <inkml:brushProperty name="width" value="0.05" units="cm"/>
      <inkml:brushProperty name="height" value="0.05" units="cm"/>
      <inkml:brushProperty name="color" value="#004F8B"/>
    </inkml:brush>
  </inkml:definitions>
  <inkml:trace contextRef="#ctx0" brushRef="#br0">0 6 4882,'0'0'12566,"108"-5"-10325,-58 5-1761,-1 0-208,1 9-272,-6-3-64,-5 1-432,-8-1-656,-14-3-1,-9-1-880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7.301"/>
    </inkml:context>
    <inkml:brush xml:id="br0">
      <inkml:brushProperty name="width" value="0.05" units="cm"/>
      <inkml:brushProperty name="height" value="0.05" units="cm"/>
      <inkml:brushProperty name="color" value="#004F8B"/>
    </inkml:brush>
  </inkml:definitions>
  <inkml:trace contextRef="#ctx0" brushRef="#br0">213 1 9716,'0'0'2041,"-22"11"-1427,3-2-438,10-5-75,0-1-1,0 1 0,1 1 0,-1 0 1,1 0-1,0 1 0,1-1 1,-1 2-1,1-1 0,1 1 1,-1 0-1,1 1 0,0-1 0,-9 16 1,7-5 245,0 1 1,1-1 0,0 1-1,2 0 1,0 1-1,2-1 1,0 1-1,1 0 1,0 0 0,3 28-1,0-42-322,-1-1 0,1 1 0,0-1 0,1 1 0,0-1 0,-1 0 0,2 0 0,-1 0-1,0 0 1,1 0 0,0 0 0,0-1 0,1 1 0,-1-1 0,7 6 0,-2-4-77,-1 0 1,1 0-1,0-1 0,1 0 0,-1-1 1,1 0-1,0 0 0,12 3 1,10 0-1405,-1-1 0,1-1 0,0-2 0,47-1-1,-4-2-5075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7.768"/>
    </inkml:context>
    <inkml:brush xml:id="br0">
      <inkml:brushProperty name="width" value="0.05" units="cm"/>
      <inkml:brushProperty name="height" value="0.05" units="cm"/>
      <inkml:brushProperty name="color" value="#004F8B"/>
    </inkml:brush>
  </inkml:definitions>
  <inkml:trace contextRef="#ctx0" brushRef="#br0">0 127 7235,'0'0'3255,"1"21"-2401,41 341 3265,-33-309-3764,0 13-82,4-1 0,31 98 0,-45-169-336,0-1-1,0 1 1,0 0 0,1-1-1,0 1 1,0 0-1,2-8 1,-1-25-761,-14-57-1630,-28-106 0,23 134 2446,4-2-1,3 0 1,-4-132 0,15 200 123,0 0-1,0 0 1,1 0 0,-1 1 0,0-1 0,1 0-1,-1 0 1,1 1 0,0-1 0,0 0 0,0 1-1,0-1 1,0 1 0,0-1 0,0 1 0,0-1-1,0 1 1,1 0 0,-1 0 0,1 0 0,1-2 0,2 1 38,-1 0 0,0 0 1,1 0-1,-1 1 1,1-1-1,-1 1 1,1 0-1,6 0 1,5 0 169,0 1 0,1 0 0,-1 2 0,17 2 0,-21-1-178,1 1 0,-2 0-1,1 1 1,0 0 0,-1 1-1,0 0 1,0 1 0,-1 0 0,0 0-1,16 16 1,-21-19-140,0 1 0,-1 0 0,1 0 0,-1 0 0,0 0 0,0 1 0,-1 0 0,1-1 0,-1 1 0,0 0 0,-1 1 0,0-1 0,0 0 0,0 1 0,-1-1 0,0 1 0,0 0 0,0-1 0,-1 1 0,0 0 0,-2 12 0,0-16-49,1 0-1,-1 0 0,1 0 0,-1 0 1,0-1-1,0 1 0,0-1 0,-1 1 1,1-1-1,-1 0 0,1 0 0,-1 0 1,0 0-1,0 0 0,1-1 0,-1 1 1,0-1-1,-1 0 0,1 0 0,0 0 1,0 0-1,-6 1 0,-10 1-423,0 0 0,-29 0 0,46-3 420,-14 1-511,-36 0-798,50-1 1179,1 0 0,-1 0 0,0 0 0,0 0-1,0 0 1,0-1 0,0 1 0,1-1-1,-1 1 1,0-1 0,0 0 0,1 0-1,-1 0 1,0 0 0,1 0 0,-1 0 0,1 0-1,-1-1 1,1 1 0,-2-2 0,0-20-3173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8.628"/>
    </inkml:context>
    <inkml:brush xml:id="br0">
      <inkml:brushProperty name="width" value="0.05" units="cm"/>
      <inkml:brushProperty name="height" value="0.05" units="cm"/>
      <inkml:brushProperty name="color" value="#004F8B"/>
    </inkml:brush>
  </inkml:definitions>
  <inkml:trace contextRef="#ctx0" brushRef="#br0">291 110 6819,'0'0'7721,"-20"-9"-6568,4 2-1004,-15-7 173,1 1 0,-2 2 0,-37-9 1,64 19-323,0 0 0,0 0 0,1 0 0,-1 1 0,0 0 0,0 0 0,0 0 1,0 0-1,0 1 0,1 0 0,-1 0 0,-5 2 0,8-2-12,0 1 0,0-1-1,0 1 1,0 0 0,1 0 0,-1 0 0,1 0-1,-1 0 1,1 0 0,0 0 0,0 0-1,0 1 1,0-1 0,0 0 0,0 1-1,1-1 1,-1 1 0,1-1 0,-1 1 0,1-1-1,0 1 1,0-1 0,0 1 0,1 2-1,0 0 41,-1 0 0,1 0 0,0 0 0,0-1-1,1 1 1,-1 0 0,1-1 0,0 1-1,0-1 1,1 1 0,-1-1 0,1 0 0,0 0-1,0 0 1,1 0 0,-1-1 0,1 0-1,-1 1 1,1-1 0,0 0 0,1-1 0,3 3-1,-1-1 25,-1-1 0,1 0 0,0 0 0,0 0 0,0-1-1,0 0 1,0-1 0,0 0 0,0 0 0,1 0 0,-1-1-1,0 0 1,1 0 0,13-3 0,-19 2-51,0 0 1,0 0-1,0 0 1,0 0-1,-1-1 0,1 1 1,0 0-1,-1-1 0,1 0 1,-1 1-1,1-1 1,-1 0-1,0 0 0,0 1 1,0-1-1,0 0 1,0 0-1,0 0 0,0 0 1,-1-1-1,1 1 1,-1 0-1,1 0 0,-1 0 1,0-3-1,1-68-469,-1 53 801,0 24-255,0 4-70,0-1 0,1 0-1,0 1 1,1-1 0,0 0 0,0 0 0,0 0 0,1 0 0,0 0 0,7 10 0,-9-14-26,1-1 1,0 0-1,0 1 0,-1-1 1,1 0-1,1 0 1,-1 0-1,0 0 0,0-1 1,1 1-1,-1-1 1,1 1-1,-1-1 0,1 0 1,-1 0-1,1 0 1,0 0-1,0 0 0,0-1 1,-1 1-1,1-1 1,0 0-1,0 0 0,0 0 1,0 0-1,0 0 1,-1-1-1,1 1 1,0-1-1,0 0 0,0 0 1,2-1-1,4-4-224,-1 1-1,0-2 1,0 1-1,-1-1 1,0-1 0,0 1-1,-1-1 1,0 0-1,8-13 1,16-20-397,-22 34 568,-1-1-1,2 1 1,-1 0-1,1 0 0,17-9 1,-22 14 160,-1 0 1,1 0-1,-1 1 0,1-1 1,0 1-1,0 0 0,0 0 1,0 0-1,0 0 1,0 1-1,0-1 0,0 1 1,0 0-1,0 1 0,0-1 1,0 1-1,0-1 1,0 1-1,4 2 0,-6-1-46,0-1 0,1 1 0,-1 0 0,0 0 0,0 1 0,-1-1 0,1 0 0,0 0 0,-1 1 0,1-1 0,-1 1 0,0 0-1,0-1 1,0 1 0,0 0 0,0 3 0,10 53 260,-10-47-253,4 85-1026,14-101-395,-6-6 910,-1-1 0,-1 0 0,0-1 0,-1 0 0,0 0 0,-1-1 0,13-24 0,22-29 379,-43 64 252,1 1 1,-1-1-1,0 1 1,1-1-1,-1 1 0,1-1 1,-1 1-1,1 0 1,0 0-1,0-1 0,-1 1 1,1 1-1,0-1 1,0 0-1,0 0 0,0 1 1,0-1-1,0 1 1,0-1-1,0 1 0,0 0 1,2 0-1,-1 1-30,0-1-1,0 1 1,0 0-1,0 0 0,0 1 1,0-1-1,0 0 1,-1 1-1,1 0 0,0 0 1,-1-1-1,0 2 1,3 1-1,4 6 116,-1 0 1,0 0-1,-1 0 1,0 1-1,9 21 0,-11-22-234,-1 0-1,0 1 0,-1 0 0,0 0 0,0 0 0,-1 0 0,-1 0 0,0 0 1,-1 0-1,-1 18 0,1-28-59,0 0 1,-1 0-1,1 0 1,0 1-1,-1-1 0,0 0 1,1 0-1,-1 0 1,1 0-1,-1 0 1,0 0-1,0 0 1,0-1-1,1 1 0,-1 0 1,0 0-1,0-1 1,0 1-1,0 0 1,0-1-1,0 1 0,-1-1 1,1 1-1,0-1 1,0 0-1,0 1 1,-2-1-1,-34 0-2285,36 0 2230,1 0 0,-1-1 1,0 1-1,1 0 1,-1-1-1,0 1 0,1-1 1,-1 1-1,1-1 0,-1 1 1,1-1-1,-1 1 1,1-1-1,-1 0 0,1 1 1,-1-1-1,1 0 1,0 1-1,-1-1 0,1 0 1,0 1-1,0-1 0,0 0 1,-1 0-1,1 1 1,0-1-1,0 0 0,0 0 1,0-1-1,4-25-2940,10 1-1947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9.052"/>
    </inkml:context>
    <inkml:brush xml:id="br0">
      <inkml:brushProperty name="width" value="0.05" units="cm"/>
      <inkml:brushProperty name="height" value="0.05" units="cm"/>
      <inkml:brushProperty name="color" value="#004F8B"/>
    </inkml:brush>
  </inkml:definitions>
  <inkml:trace contextRef="#ctx0" brushRef="#br0">379 124 11349,'0'0'2244,"-22"-14"-1094,-75-46-774,86 54-364,0 0 0,0 0 0,-1 1 1,0 1-1,0 0 0,0 1 0,0 0 0,-1 0 0,1 2 1,-1-1-1,0 2 0,1 0 0,-1 0 0,1 1 1,-22 5-1,31-6-7,1 1 0,-1 0 0,1 0 0,0 1 1,-1-1-1,1 0 0,0 1 0,0 0 0,0-1 1,0 1-1,0 0 0,0 0 0,0 0 0,1 0 1,-1 0-1,1 0 0,-1 1 0,1-1 0,0 1 0,0-1 1,0 1-1,0-1 0,1 1 0,-1-1 0,1 1 1,-1 0-1,1-1 0,0 1 0,0 2 0,0 1 53,-1 0-1,1 0 0,1 0 0,-1 0 0,1 0 0,0 0 1,1 0-1,-1-1 0,1 1 0,0 0 0,1-1 1,3 8-1,2-5-10,-1 0-1,1 0 1,1-1 0,0 0 0,-1 0 0,2-1-1,-1 0 1,1-1 0,0 0 0,0 0 0,1-1-1,-1 0 1,1-1 0,0-1 0,0 1 0,0-2 0,0 1-1,0-2 1,0 1 0,0-2 0,20-2 0,-25 2-217,-1-1 0,0 1 0,0-1 0,0-1 1,0 1-1,-1-1 0,1 0 0,0 0 1,-1 0-1,0 0 0,0-1 0,0 0 0,0 0 1,-1 0-1,1 0 0,-1 0 0,0-1 1,0 1-1,-1-1 0,1 0 0,-1 0 0,0 0 1,-1 0-1,3-10 0,1-3-292,-1 0-1,-1 0 1,0-20 0,-1-17 3399,0 70-2008,-1-7-1071,2 0 1,-1 0-1,1-1 1,0 1 0,1-1-1,0 0 1,7 10-1,-5-9-612,0-1-1,0 0 0,1 0 1,0 0-1,0-1 1,11 7-1,21 9-4981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4.278"/>
    </inkml:context>
    <inkml:brush xml:id="br0">
      <inkml:brushProperty name="width" value="0.05" units="cm"/>
      <inkml:brushProperty name="height" value="0.05" units="cm"/>
      <inkml:brushProperty name="color" value="#004F8B"/>
    </inkml:brush>
  </inkml:definitions>
  <inkml:trace contextRef="#ctx0" brushRef="#br0">1 48 4370,'0'0'2137,"22"-9"-1667,74-25 429,-91 33-812,0 0 1,1 0-1,-1 0 1,0 1 0,0 0-1,0 0 1,0 0-1,0 1 1,0 0-1,0 0 1,0 0 0,0 1-1,0-1 1,0 1-1,8 5 1,-2-1 101,-1 1 0,0 1 0,-1 0 0,13 14-1,-13-13-39,8 8 92,0 0-1,-2 1 0,0 1 1,14 24-1,-25-35-223,1 0 0,-1 1 0,0 0 0,-1-1-1,0 1 1,0 0 0,-1 1 0,-1-1 0,1 0 0,-1 0 0,-1 1-1,0-1 1,-1 15 0,-1-19-26,0 1-1,0-1 1,0 0 0,0-1-1,-1 1 1,0 0 0,0-1-1,0 1 1,-1-1-1,0 0 1,1 0 0,-1 0-1,-1-1 1,1 0 0,0 1-1,-1-2 1,0 1 0,1 0-1,-1-1 1,0 0-1,-10 3 1,-4 2-77,0-2-1,0 0 1,-1-1 0,-33 3-1,37-5-57,5-1 5,1 0 0,0-1 0,0 0 0,-17-2 0,25 1 72,1 1-1,-1 0 1,0-1 0,1 1 0,-1-1 0,0 0 0,1 1 0,-1-1 0,1 0 0,-1 0 0,1 0 0,-1 0 0,1 0 0,0 0 0,0-1 0,0 1 0,-1 0 0,1-1 0,0 1 0,0 0 0,1-1 0,-1 1 0,0-1 0,0 0 0,1 1 0,-1-1 0,1 0 0,0 1 0,-1-1 0,1 0-1,0 1 1,0-4 0,0-17-2088,0 1-1647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09.629"/>
    </inkml:context>
    <inkml:brush xml:id="br0">
      <inkml:brushProperty name="width" value="0.05" units="cm"/>
      <inkml:brushProperty name="height" value="0.05" units="cm"/>
      <inkml:brushProperty name="color" value="#004F8B"/>
    </inkml:brush>
  </inkml:definitions>
  <inkml:trace contextRef="#ctx0" brushRef="#br0">235 103 5250,'0'0'5099,"-9"-17"-3162,-28-47-475,35 62-1427,0 0 1,1 0 0,-1 0 0,0 1 0,0-1-1,-1 1 1,1-1 0,0 1 0,0 0 0,-1 0-1,1 0 1,0 0 0,-1 1 0,1-1 0,-1 0 0,1 1-1,-1 0 1,1 0 0,-5 0 0,-37 8 43,38-5-78,0-1 0,1 1 1,-1 0-1,1 1 0,-1 0 1,1-1-1,0 2 1,1-1-1,-1 0 0,1 1 1,0 0-1,0 0 0,0 0 1,1 1-1,0-1 1,0 1-1,0 0 0,0 0 1,1 0-1,0 0 0,1 0 1,-1 0-1,0 9 0,1-6 74,0 1-1,1 0 1,0 0-1,0-1 1,1 1-1,1 0 1,-1 0-1,1-1 1,1 1-1,0-1 1,0 0-1,1 0 1,0 0-1,9 13 1,36 35 567,-40-49-611,0 1-1,-1 0 1,0 1-1,0 0 1,-1 0 0,-1 1-1,1 0 1,6 17-1,-13-27-76,0-1-1,0 1 1,0-1 0,1 0-1,-1 1 1,0-1-1,0 1 1,0-1 0,0 1-1,0-1 1,0 1-1,0-1 1,0 1 0,0-1-1,-1 1 1,1-1-1,0 1 1,0-1 0,0 0-1,0 1 1,-1-1-1,1 1 1,0-1 0,0 0-1,-1 1 1,1-1-1,0 0 1,-1 1 0,1-1-1,0 0 1,-1 1-1,1-1 1,-1 0 0,1 0-1,0 1 1,-2-1-1,-22 1-511,19-1 520,1-1 0,0 0-1,-1 0 1,1 0 0,0-1 0,0 0 0,0 0-1,0 0 1,-6-3 0,8 3 44,0-1 0,0 1 1,0-1-1,1 1 0,-1-1 0,1 1 0,-1-1 1,1 0-1,0 0 0,0 0 0,0 0 0,0 0 1,0 0-1,1 0 0,-1 0 0,1 0 1,0 0-1,0 0 0,0 0 0,1 0 0,-1 0 1,1 0-1,-1 0 0,1 0 0,0 0 0,0 0 1,0 0-1,1 0 0,-1 0 0,1 1 0,-1-1 1,1 1-1,0-1 0,0 1 0,0 0 0,0 0 1,1-1-1,-1 1 0,4-2 0,21-6 44,1 0-1,0 1 0,1 2 1,-1 1-1,1 2 1,50-3-1,66-11 615,-128 15-484,0-2 1,-1 0-1,1 0 1,-1-2-1,0 0 1,19-12-1,-32 17-141,0 0-1,0 0 1,0 0-1,0 0 1,0 0-1,-1-1 1,1 1-1,-1-1 1,1 0-1,-1 0 1,0 0-1,0 0 1,0 0 0,-1 0-1,1 0 1,-1-1-1,0 1 1,0-1-1,0 1 1,0-1-1,0 1 1,-1-1-1,0 0 1,1 1-1,-1-1 1,-1-5-1,0 5-55,-1-1 0,1 1 0,-1 0 0,0 0 0,0 0 0,0 0 0,-1 0 0,1 0 0,-1 1 0,0-1 0,0 1 0,0 0 0,0 0 0,-1 0 0,0 0 0,1 0 0,-1 1 0,0-1 0,0 1 0,-6-2 0,1 0 27,0 1 0,1 0 0,-1 1-1,0 0 1,-1 0 0,1 1 0,0 0 0,0 0-1,-1 1 1,1 0 0,0 1 0,-17 3 0,22-3 54,1 1 0,-1-1 1,1 0-1,0 1 1,-1 0-1,1 0 1,0 0-1,0 0 0,0 0 1,0 1-1,1-1 1,-1 1-1,1 0 1,-1 0-1,1 0 0,0 0 1,0 0-1,1 0 1,-1 0-1,0 1 1,1-1-1,0 1 0,0-1 1,0 1-1,0-1 1,1 1-1,-1 0 1,1-1-1,0 1 0,0 0 1,0-1-1,1 1 1,-1 0-1,2 3 1,-1-2 18,0-1 0,1 0 1,-1 0-1,1 0 0,0 0 1,0-1-1,1 1 0,-1 0 0,1-1 1,0 1-1,0-1 0,0 0 1,0 0-1,0 0 0,1-1 1,-1 1-1,1-1 0,-1 0 1,1 0-1,4 2 0,12 5 204,0-1-1,35 9 1,-18-8-364,1-1-1,65 3 1,-28-8-4795,-58-3-1400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0.489"/>
    </inkml:context>
    <inkml:brush xml:id="br0">
      <inkml:brushProperty name="width" value="0.05" units="cm"/>
      <inkml:brushProperty name="height" value="0.05" units="cm"/>
      <inkml:brushProperty name="color" value="#004F8B"/>
    </inkml:brush>
  </inkml:definitions>
  <inkml:trace contextRef="#ctx0" brushRef="#br0">1 0 4306,'0'0'5429,"1"8"-5005,15 199 5198,-14-143-5090,3 0 0,2 0 0,4-1 0,18 66-1,-22-116-1355,-1-15-1605,-1-25-801,-4-19-1513,0-10-2471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0.839"/>
    </inkml:context>
    <inkml:brush xml:id="br0">
      <inkml:brushProperty name="width" value="0.05" units="cm"/>
      <inkml:brushProperty name="height" value="0.05" units="cm"/>
      <inkml:brushProperty name="color" value="#004F8B"/>
    </inkml:brush>
  </inkml:definitions>
  <inkml:trace contextRef="#ctx0" brushRef="#br0">52 7 8436,'0'0'2372,"23"-1"-1295,1-1-736,-2 0-73,0 1 0,0 1 1,0 1-1,0 0 0,24 6 1,-13 0 547,53 20 0,-77-24-741,0 1 0,0 0 0,-1 0 0,1 1 0,-1 0 0,0 0 0,0 1 0,0 0 0,-1 1 0,10 11 0,-16-17-87,0 0 0,0 0 0,0 0 0,-1 0 0,1 1 0,0-1 0,-1 0 0,1 0-1,-1 1 1,1-1 0,-1 0 0,1 1 0,-1-1 0,0 0 0,0 1 0,0-1 0,0 1 0,0-1 0,0 0 0,0 1 0,0-1 0,-1 0 0,1 1 0,0-1 0,-1 0 0,0 3 0,-1-2-3,0 0 1,0 0 0,0 0-1,0 0 1,-1 0 0,1 0-1,0-1 1,-1 1-1,1-1 1,-1 1 0,1-1-1,-5 1 1,-10 3-28,0 0 1,0-1-1,-23 1 0,34-4 27,-85 6-836,-135-6 0,201-7-303,25 6 1096,-1-1 1,1 1-1,-1 0 1,1 0-1,0-1 1,-1 1-1,1 0 1,0-1-1,-1 1 1,1-1-1,0 1 1,-1 0-1,1-1 1,0 1-1,0-1 1,0 1-1,-1-1 1,1 1-1,0-1 1,0 1-1,0-1 1,0 1-1,0-1 1,0 1-1,0-1 1,0 1-1,0 0 1,0-1-1,0 1 1,0-1-1,0 1 1,0-1-1,1 1 1,-1-1-1,0 1 1,0-1-1,0 1 0,1-1 1,-1 1-1,0 0 1,1-1-1,-1 1 1,0 0-1,1-1 1,-1 1-1,0 0 1,1-1-1,-1 1 1,1 0-1,0-1 1,26-17-3734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1.167"/>
    </inkml:context>
    <inkml:brush xml:id="br0">
      <inkml:brushProperty name="width" value="0.05" units="cm"/>
      <inkml:brushProperty name="height" value="0.05" units="cm"/>
      <inkml:brushProperty name="color" value="#004F8B"/>
    </inkml:brush>
  </inkml:definitions>
  <inkml:trace contextRef="#ctx0" brushRef="#br0">2 1 11093,'0'0'4050,"-2"121"-3314,2-62-304,0 1-416,13-6-16,-3-11-176,-2-8-1072,-6-12-913,-2-10-416,0-9-1,-20-4-895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1.574"/>
    </inkml:context>
    <inkml:brush xml:id="br0">
      <inkml:brushProperty name="width" value="0.05" units="cm"/>
      <inkml:brushProperty name="height" value="0.05" units="cm"/>
      <inkml:brushProperty name="color" value="#004F8B"/>
    </inkml:brush>
  </inkml:definitions>
  <inkml:trace contextRef="#ctx0" brushRef="#br0">0 297 8740,'0'0'1457,"19"-1"589,270-10 1545,-280 11-3574,-1 0 0,0-1-1,1-1 1,-1 1 0,0-1 0,0-1-1,0 1 1,0-1 0,-1-1 0,13-6 0,-16 6-76,1 0 1,-2 0-1,1 0 0,0 0 1,-1 0-1,1-1 1,-1 1-1,-1-1 0,1 0 1,0 0-1,-1 0 1,0 0-1,-1 0 1,1-1-1,-1 1 0,0 0 1,1-7-1,1-20-731,0 0-1,-5-63 0,2 95 812,0 0-1,-1 0 0,1 0 1,0 0-1,0 1 0,0-1 1,-1 0-1,1 0 0,0 0 1,0 0-1,0 0 0,-1 0 1,1 0-1,0 0 0,0 0 1,-1 0-1,1 0 0,0 0 1,0 0-1,-1 0 0,1 0 1,0 0-1,0 0 0,0 0 1,-1 0-1,1 0 0,0 0 1,0 0-1,-1 0 0,1 0 0,0 0 1,0 0-1,0-1 0,-1 1 1,1 0-1,0 0 0,0 0 1,0 0-1,0 0 0,-1-1 1,1 1-1,0 0 0,0 0 1,0 0-1,0-1 0,0 1 1,0 0-1,0 0 0,0-1 1,-1 1-1,1 0 0,0 0 1,0 0-1,0-1 0,0 1 1,0 0-1,0 0 0,0-1 1,0 1-1,0 0 0,1 0 1,-1-1-1,0 1 0,0 0 1,0 0-1,0 0 0,0-1 1,-10 19 552,0 24 15,2 0 0,2 0-1,1 1 1,2 0 0,5 62 0,-2-97-608,1 0-1,0 0 1,0 0 0,1 0-1,0 0 1,0 0-1,7 14 1,-8-19-256,1-1 1,-1 1-1,1 0 1,0 0-1,0-1 0,0 1 1,0-1-1,0 1 1,1-1-1,-1 0 0,1 0 1,-1 0-1,1-1 1,0 1-1,0 0 0,0-1 1,0 0-1,0 0 1,0 0-1,0 0 0,0 0 1,4 0-1,16 0-4238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1.902"/>
    </inkml:context>
    <inkml:brush xml:id="br0">
      <inkml:brushProperty name="width" value="0.05" units="cm"/>
      <inkml:brushProperty name="height" value="0.05" units="cm"/>
      <inkml:brushProperty name="color" value="#004F8B"/>
    </inkml:brush>
  </inkml:definitions>
  <inkml:trace contextRef="#ctx0" brushRef="#br0">65 0 11925,'0'0'4384,"-5"17"-4251,-8 25 133,2-12-14,1 1 1,2 0 0,1 0-1,-4 48 1596,29-75-1165,20 4-360,0-2 0,1-2 0,0-1 0,61-4-1,-34 0-962,-66-10-6715,0-3-782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2.250"/>
    </inkml:context>
    <inkml:brush xml:id="br0">
      <inkml:brushProperty name="width" value="0.05" units="cm"/>
      <inkml:brushProperty name="height" value="0.05" units="cm"/>
      <inkml:brushProperty name="color" value="#004F8B"/>
    </inkml:brush>
  </inkml:definitions>
  <inkml:trace contextRef="#ctx0" brushRef="#br0">0 0 10005,'0'0'7251,"0"114"-6083,0-56-223,0-4-241,0-7-576,0-8-32,0-9-96,4-10-496,4-5-736,-1-9-1234,3-6-1968,0 0-3249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2.605"/>
    </inkml:context>
    <inkml:brush xml:id="br0">
      <inkml:brushProperty name="width" value="0.05" units="cm"/>
      <inkml:brushProperty name="height" value="0.05" units="cm"/>
      <inkml:brushProperty name="color" value="#004F8B"/>
    </inkml:brush>
  </inkml:definitions>
  <inkml:trace contextRef="#ctx0" brushRef="#br0">301 170 6355,'0'0'2745,"1"-17"-1616,4-52-692,-5 66-434,0 0 0,0 0 0,-1 0 0,1 1 0,-1-1 0,0 0 0,0 0 0,0 0 0,0 0 0,0 1 0,-1-1 0,1 1 0,-1-1 0,0 1 0,1-1 0,-1 1 0,0 0 1,-1 0-1,1 0 0,0 0 0,-1 0 0,1 1 0,-1-1 0,1 1 0,-1-1 0,1 1 0,-1 0 0,-3-1 0,-5-2 9,-1 1 0,1 1 1,0-1-1,-23 0 1,34 3-13,-17-2 94,0 2 0,0 0 0,0 0 0,-27 6 0,40-6 6,1 1 1,0 0-1,0 0 0,0 0 1,0 0-1,0 0 0,0 0 1,0 1-1,0 0 0,1-1 1,-1 1-1,1 0 1,-1 0-1,1 0 0,0 1 1,-1-1-1,1 1 0,0-1 1,1 1-1,-1 0 0,0-1 1,1 1-1,-1 0 0,1 0 1,0 0-1,0 0 1,0 0-1,1 1 0,-1-1 1,1 0-1,0 6 0,-1-4 1,2 0 0,-1 0 0,0-1 0,1 1 0,0 0 0,0-1 0,1 1 0,-1-1 0,1 1-1,0-1 1,0 0 0,0 0 0,1 0 0,-1 0 0,1 0 0,0 0 0,0-1 0,0 1 0,1-1 0,-1 0 0,1 0 0,0 0-1,0-1 1,0 1 0,0-1 0,0 0 0,1 0 0,6 2 0,-3 0-39,0-1-1,1 0 1,-1-1 0,0 1-1,1-2 1,-1 1 0,1-1-1,0-1 1,8 0 0,-13 0-152,0 0 0,0-1 0,-1 1 0,1-1 0,0 0 0,-1 0 0,1 0 0,-1-1 0,1 0-1,-1 1 1,0-1 0,0 0 0,0 0 0,0-1 0,0 1 0,0-1 0,0 1 0,-1-1 0,1 0 0,-1 0 0,0 0 0,2-5 0,18-47-2356,-22 55 2500,0 0 1,1-1 0,-1 1 0,1 0 0,-1-1-1,0 1 1,1 0 0,-1 0 0,1 0 0,-1-1-1,0 1 1,1 0 0,-1 0 0,1 0 0,-1 0-1,1 0 1,-1 0 0,1 0 0,-1 0 0,1 0-1,-1 0 1,1 0 0,-1 0 0,0 0 0,1 0 0,-1 1-1,1-1 1,-1 0 0,1 0 0,-1 0 0,0 1-1,1-1 1,-1 0 0,0 0 0,1 1 0,-1-1-1,0 0 1,1 1 0,-1-1 0,0 1 0,1-1-1,-1 0 1,0 1 0,0-1 0,1 1 0,16 20-371,-16-20 496,10 13-162,0-1 1,1 0 0,1-1 0,16 12 0,-23-20-794,0 0 0,0 0-1,0-1 1,1 0 0,-1 0 0,1 0 0,12 3 0,7-5-7266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2.932"/>
    </inkml:context>
    <inkml:brush xml:id="br0">
      <inkml:brushProperty name="width" value="0.05" units="cm"/>
      <inkml:brushProperty name="height" value="0.05" units="cm"/>
      <inkml:brushProperty name="color" value="#004F8B"/>
    </inkml:brush>
  </inkml:definitions>
  <inkml:trace contextRef="#ctx0" brushRef="#br0">1 1 6835,'0'0'9589,"132"69"-9589,-72-38-177,3-3-2064,-3-5-2641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3.264"/>
    </inkml:context>
    <inkml:brush xml:id="br0">
      <inkml:brushProperty name="width" value="0.05" units="cm"/>
      <inkml:brushProperty name="height" value="0.05" units="cm"/>
      <inkml:brushProperty name="color" value="#004F8B"/>
    </inkml:brush>
  </inkml:definitions>
  <inkml:trace contextRef="#ctx0" brushRef="#br0">0 76 9780,'2'19'1164,"10"67"638,42 407 3754,-54-458-5581,0-30-175,0-21-90,-2-107-2064,3-119-142,2 210 2330,0 0 1,3 0-1,0 0 1,2 0 0,15-38-1,-20 62 225,1 0-1,0 1 0,0-1 1,0 1-1,1 0 0,0 0 1,0 0-1,8-7 1,-9 11 104,0-1 0,0 2 1,1-1-1,-1 0 1,0 1-1,1 0 0,-1 0 1,1 0-1,0 1 1,0-1-1,0 1 1,-1 1-1,1-1 0,0 0 1,7 1-1,-6 0 9,0 0 0,0 0 0,0 1-1,0-1 1,0 2 0,0-1 0,0 0-1,0 1 1,0 0 0,-1 1 0,11 5 0,-13-6-136,0 1 1,-1-1-1,1 1 1,-1 0-1,1 0 1,-1 0-1,0 0 1,0 0-1,-1 1 1,1-1-1,0 0 1,-1 1-1,0-1 1,0 1-1,0 0 1,0-1-1,-1 1 1,0 0-1,1 0 1,-2 7-1,2-8-40,-1 0-1,0 1 1,0-1 0,0 0-1,0 1 1,-1-1 0,0 0-1,1 1 1,-1-1-1,0 0 1,0 0 0,-1 0-1,1 0 1,-1 0 0,1 0-1,-1 0 1,0 0-1,0-1 1,0 1 0,-1-1-1,1 1 1,-1-1 0,1 0-1,-1 0 1,0 0-1,0 0 1,1-1 0,-1 1-1,0-1 1,-1 1 0,1-1-1,0 0 1,0 0 0,-1-1-1,-5 1 1,-4 3-190,0-2 1,-1 0-1,1-1 1,-1 0 0,1-1-1,-24-3 1,33 3-132,-1-1 0,1 0 1,-1 0-1,1 0 0,0 0 1,-1-1-1,1 0 0,0 0 1,0 0-1,0 0 1,1-1-1,-1 1 0,0-1 1,1 0-1,0 0 0,0-1 1,0 1-1,0-1 0,0 1 1,1-1-1,-1 0 1,1 0-1,-2-5 0,-5-25-5787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4.917"/>
    </inkml:context>
    <inkml:brush xml:id="br0">
      <inkml:brushProperty name="width" value="0.05" units="cm"/>
      <inkml:brushProperty name="height" value="0.05" units="cm"/>
      <inkml:brushProperty name="color" value="#004F8B"/>
    </inkml:brush>
  </inkml:definitions>
  <inkml:trace contextRef="#ctx0" brushRef="#br0">377 53 1681,'0'0'3436,"-21"-7"-2566,-72-24-147,79 27-633,0 1 0,-1 0-1,1 1 1,-1 1 0,0 0 0,1 1 0,-23 2 0,12 0-68,20-2 17,1 1 0,-1 0-1,0 0 1,0 0-1,1 0 1,-1 0-1,1 1 1,-1 0 0,1 0-1,0 0 1,-1 1-1,1 0 1,1-1 0,-1 1-1,0 1 1,1-1-1,-1 0 1,1 1-1,0 0 1,-4 5 0,6-6 17,-1 0 1,1 0 0,0 0 0,0 1 0,0-1 0,0 0 0,0 0-1,1 1 1,0-1 0,-1 0 0,1 1 0,0-1 0,1 1 0,-1-1-1,1 0 1,-1 1 0,1-1 0,0 0 0,0 0 0,0 0 0,1 1-1,-1-1 1,1 0 0,0-1 0,0 1 0,0 0 0,0 0 0,0-1-1,4 4 1,15 11 386,0 0-1,1-2 1,1 0-1,0-2 1,1 0-1,49 17 1,10 7-16,-81-36-429,0 0 0,0 0 0,0 0 0,0 0 0,0 0 1,0 0-1,0 1 0,0-1 0,0 0 0,-1 1 1,1 0-1,0-1 0,-1 1 0,1 0 0,-1 0 1,0 0-1,0 0 0,0 0 0,0 0 0,0 0 1,0 0-1,1 4 0,-3-3-15,1-1 0,-1 0-1,0 0 1,1 0 0,-1 0 0,0 0 0,0 0 0,0 0-1,-1-1 1,1 1 0,0 0 0,-1-1 0,1 1 0,-1-1-1,1 1 1,-1-1 0,0 1 0,0-1 0,1 0 0,-1 0-1,0 0 1,0 0 0,-3 0 0,-20 11-239,0-1 0,-1-1 0,0-2 0,0-1-1,-1 0 1,0-2 0,0-2 0,-35 2 0,62-6 232,0 1 1,0 0-1,0 0 0,0 0 1,0 0-1,0 0 0,0 0 1,1 0-1,-1 0 0,0 0 1,0-1-1,0 1 0,0 0 1,0 0-1,0 0 0,0 0 1,0 0-1,0 0 0,0-1 1,0 1-1,0 0 1,0 0-1,0 0 0,0 0 1,0 0-1,0 0 0,0-1 1,0 1-1,0 0 0,0 0 1,0 0-1,0 0 0,0 0 1,0 0-1,-1 0 0,1-1 1,0 1-1,0 0 0,0 0 1,0 0-1,0 0 0,0 0 1,0 0-1,0 0 0,0 0 1,-1 0-1,1 0 0,0 0 1,0-1-1,0 1 1,0 0-1,0 0 0,0 0 1,-1 0-1,1 0 0,0 0 1,0 0-1,0 0 0,0 0 1,0 0-1,0 0 0,-1 0 1,1 0-1,0 0 0,0 0 1,0 1-1,0-1 0,0 0 1,0-1-165,7-12-2802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3.596"/>
    </inkml:context>
    <inkml:brush xml:id="br0">
      <inkml:brushProperty name="width" value="0.05" units="cm"/>
      <inkml:brushProperty name="height" value="0.05" units="cm"/>
      <inkml:brushProperty name="color" value="#004F8B"/>
    </inkml:brush>
  </inkml:definitions>
  <inkml:trace contextRef="#ctx0" brushRef="#br0">54 1 10069,'0'0'7827,"2"85"-7827,-8-27 256,0 0-240,1-4-16,3-7-448,0-12-1233,-2-14-1472,-8-12-1025,-7-9-3121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3.973"/>
    </inkml:context>
    <inkml:brush xml:id="br0">
      <inkml:brushProperty name="width" value="0.05" units="cm"/>
      <inkml:brushProperty name="height" value="0.05" units="cm"/>
      <inkml:brushProperty name="color" value="#004F8B"/>
    </inkml:brush>
  </inkml:definitions>
  <inkml:trace contextRef="#ctx0" brushRef="#br0">1 254 10949,'0'0'1988,"21"-1"234,172-9-723,-182 10-1607,1 0-1,-1-1 1,0 0-1,0-1 1,-1 0-1,1-1 1,14-5-1,-19 5-107,-1 0 1,0-1-1,0 1 0,0-1 1,0 0-1,0-1 0,-1 1 1,0-1-1,0 0 0,0 0 1,-1 0-1,1 0 0,-1-1 1,4-8-1,1-6-613,-1 0 0,6-26 1,6-18 4717,-19 84-2363,-4 6-878,-1 1-1,-1-1 0,-11 27 0,7-22 124,-11 57-1,18-64-999,1 0-1,1 0 1,3 31 0,-2-53-32,0-1 1,0 1 0,0-1 0,1 1 0,-1-1-1,0 1 1,1-1 0,-1 1 0,1-1 0,-1 0-1,1 1 1,0-1 0,-1 0 0,1 1 0,0-1-1,0 0 1,0 0 0,0 0 0,0 0 0,0 0-1,0 0 1,1 0 0,-1 0 0,0 0 0,0 0-1,1-1 1,-1 1 0,1-1 0,-1 1-1,0-1 1,3 1 0,22 1-10094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4.333"/>
    </inkml:context>
    <inkml:brush xml:id="br0">
      <inkml:brushProperty name="width" value="0.05" units="cm"/>
      <inkml:brushProperty name="height" value="0.05" units="cm"/>
      <inkml:brushProperty name="color" value="#004F8B"/>
    </inkml:brush>
  </inkml:definitions>
  <inkml:trace contextRef="#ctx0" brushRef="#br0">0 80 10149,'0'0'2513,"24"16"48,78 55-752,-87-61-1511,0 2 0,-2-1 1,1 2-1,21 26 1,-30-33-257,-1 1 0,0 0-1,0 0 1,0 0 0,-1 0 0,0 0 0,-1 1 0,0-1 0,0 1 0,0 0 0,0 8 0,-2-14-83,0 0 0,0 0 0,0 0 0,0 0-1,-1 0 1,1 0 0,0 1 0,-1-1 0,0-1-1,1 1 1,-1 0 0,0 0 0,0 0-1,0 0 1,0 0 0,0-1 0,-1 1 0,1 0-1,0-1 1,-1 1 0,1-1 0,-1 0 0,1 1-1,-1-1 1,0 0 0,0 0 0,1 0 0,-1 0-1,0 0 1,0-1 0,0 1 0,0 0 0,-4 0-1,-7 1-346,0 0-1,0-1 0,-1-1 1,-16 0-1,12-1-84,16 1 391,0 0 1,0 0-1,0 0 1,1 0 0,-1 0-1,0-1 1,0 1-1,0 0 1,1-1-1,-1 0 1,0 1 0,1-1-1,-1 0 1,1 0-1,-1 0 1,1 0 0,-1 0-1,1 0 1,-1-1-1,1 1 1,0 0 0,0-1-1,0 1 1,0-1-1,0 1 1,0-1-1,0 1 1,-1-4 0,2 3 63,-1 0-1,1-1 1,0 1 0,0 0 0,0 0 0,0-1 0,0 1 0,1 0 0,-1 0-1,1 0 1,-1-1 0,1 1 0,0 0 0,0 0 0,0 0 0,0 0 0,0 0-1,0 0 1,0 1 0,1-1 0,-1 0 0,1 1 0,2-4 0,12-6 114,0 1 1,0 0-1,0 1 1,2 0-1,-1 2 1,1 0-1,36-9 1,-26 8 419,-1-1 0,37-18 1,-62 26-460,0 0-1,0 0 1,0 0 0,0 0 0,0-1 0,0 1 0,0-1 0,-1 1 0,1-1-1,0 1 1,-1-1 0,0 0 0,1 0 0,-1 0 0,0 0 0,0 0 0,0 0 0,0 0-1,0 0 1,0 0 0,-1 0 0,1-1 0,-1 1 0,1 0 0,-1 0 0,0-1-1,0 1 1,0 0 0,0-1 0,-1 1 0,1 0 0,0 0 0,-1 0 0,0-1-1,1 1 1,-1 0 0,0 0 0,-2-3 0,-2-3-43,0 0 0,0 1-1,0 0 1,-1 0 0,0 0 0,-1 1 0,0 0-1,-10-7 1,6 5 13,0 2 1,-1-1-1,0 1 0,0 1 0,0 0 0,-1 1 1,1 1-1,-1 0 0,0 0 0,0 1 0,-1 1 1,1 0-1,0 1 0,-16 1 0,26 0-14,0-1-1,0 1 1,0-1-1,0 1 1,0 0 0,0 0-1,0 1 1,0-1-1,0 1 1,1-1-1,-1 1 1,0 0-1,1 0 1,0 0-1,-1 0 1,1 0-1,0 1 1,0-1-1,0 1 1,0-1-1,1 1 1,-1 0 0,1 0-1,0-1 1,-1 1-1,1 0 1,0 0-1,1 0 1,-1 1-1,1-1 1,-1 0-1,1 0 1,0 4-1,0-2-102,0 0-1,0 0 0,0 0 0,0 0 0,1 0 1,0 0-1,0-1 0,0 1 0,1 0 0,0-1 1,0 1-1,0-1 0,0 1 0,0-1 0,1 0 1,0 0-1,0 0 0,0 0 0,1-1 1,-1 1-1,6 3 0,31 11-2222,5-8-1123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4.683"/>
    </inkml:context>
    <inkml:brush xml:id="br0">
      <inkml:brushProperty name="width" value="0.05" units="cm"/>
      <inkml:brushProperty name="height" value="0.05" units="cm"/>
      <inkml:brushProperty name="color" value="#004F8B"/>
    </inkml:brush>
  </inkml:definitions>
  <inkml:trace contextRef="#ctx0" brushRef="#br0">27 1 12134,'0'0'64,"56"106"2737,-19-33-48,-1 5-1248,-7 2-705,-11-5-176,-9-8-303,-9-11-113,0-10-208,-15-12-48,-12-8-32,-6-7-128,-4-8-385,2 0-255,6-7-385,6 1-736,10-1-1504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19.482"/>
    </inkml:context>
    <inkml:brush xml:id="br0">
      <inkml:brushProperty name="width" value="0.05" units="cm"/>
      <inkml:brushProperty name="height" value="0.05" units="cm"/>
      <inkml:brushProperty name="color" value="#004F8B"/>
    </inkml:brush>
  </inkml:definitions>
  <inkml:trace contextRef="#ctx0" brushRef="#br0">0 241 9524,'0'0'5539,"6"5"-5150,4 3-111,1 0-1,0 0 0,1-1 1,0-1-1,0 0 0,0-1 0,1 0 1,0-1-1,25 6 0,-12-6-98,0 0-1,-1-2 1,1-1 0,41-4-1,-61 3-234,0-1-1,1 0 1,-1-1-1,0 1 1,0-1-1,-1 0 1,1-1-1,0 0 1,-1 1-1,1-2 1,-1 1-1,0-1 1,0 0-1,-1 0 1,1 0-1,-1 0 1,1-1-1,-1 0 1,-1 0-1,1 0 1,-1 0-1,0-1 1,0 1-1,0-1 1,-1 0-1,0 0 1,2-9-1,-2 8-58,-1-1 0,0 0 0,0 0 1,0 0-1,-1 0 0,0 1 0,-1-1 0,0 0 0,0 0 0,-1 0 0,0 1 0,0-1 0,-1 1 0,1-1 0,-2 1 0,1 0 0,-1 0 0,0 0 0,-1 1 0,1 0 0,-7-7 0,7 9 121,-1 0-1,1 0 1,-1 0 0,1 1 0,-1 0-1,0 0 1,0 0 0,-1 1 0,1-1-1,-9-1 1,12 3 12,0 1-1,-1 0 1,1-1-1,0 1 0,0 0 1,-1 0-1,1 1 1,0-1-1,-1 0 1,1 1-1,0-1 1,0 1-1,-1 0 1,1 0-1,0 0 0,0 0 1,0 0-1,0 0 1,0 1-1,0-1 1,1 1-1,-1-1 1,0 1-1,1-1 1,-1 1-1,1 0 0,-1 0 1,1 0-1,-1 2 1,-9 18 208,1 0 1,1 0-1,0 0 1,2 1-1,1 1 1,1-1-1,-3 34 1,-2 170 2232,10-194-2019,3 68 589,-2-93-1006,0 0 0,1 0 1,0 0-1,0 0 0,1 0 1,0 0-1,0-1 0,1 1 1,7 11-1,-10-19-120,-1 0 0,0 0 0,1 0 0,-1 1 0,0-1 0,1 0 0,-1 0 0,0 0 0,1 0 0,-1 0 0,0-1 0,0 1 0,1 0 0,-1 0 0,0 0 0,1 0 0,-1 0 0,0 0 0,0 0 0,1-1 0,-1 1 0,0 0 0,0 0-1,1 0 1,-1-1 0,0 1 0,0 0 0,1 0 0,-1-1 0,0 1 0,0 0 0,0 0 0,0-1 0,0 1 0,1 0 0,-1 0 0,0-1 0,0 1 0,0 0 0,0-1 0,0 1 0,0 0 0,0-1 0,0 1 0,0-1 0,7-18-1147,-7 18 924,11-35-3551,1-10-915</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0.209"/>
    </inkml:context>
    <inkml:brush xml:id="br0">
      <inkml:brushProperty name="width" value="0.05" units="cm"/>
      <inkml:brushProperty name="height" value="0.05" units="cm"/>
      <inkml:brushProperty name="color" value="#004F8B"/>
    </inkml:brush>
  </inkml:definitions>
  <inkml:trace contextRef="#ctx0" brushRef="#br0">1 36 10421,'0'0'4946,"3"12"-4284,-2-5-594,0 0 0,1 0 0,0 0 1,1-1-1,0 1 0,0-1 1,0 1-1,0-1 0,1 0 0,0-1 1,1 1-1,-1-1 0,1 1 1,0-1-1,0-1 0,1 1 0,-1-1 1,1 0-1,0 0 0,0-1 0,11 5 1,-4-3-121,0-1 1,1-1-1,0 0 1,0 0 0,0-2-1,0 0 1,0 0-1,0-1 1,0-1 0,16-3-1,-27 3 14,0 0 1,0 0-1,-1 0 0,1 0 0,0-1 1,-1 1-1,1-1 0,-1 0 1,1 1-1,-1-1 0,0 0 0,0 0 1,0-1-1,0 1 0,0 0 0,0-1 1,-1 1-1,1-1 0,-1 0 1,0 1-1,0-1 0,1 0 0,-2 0 1,2-4-1,1-6-160,-2-1 0,1 0 1,-1 1-1,-2-15 0,1 13 30,0 13 198,1 1-1,-1 0 1,0 0-1,0-1 0,0 1 1,0 0-1,0-1 0,0 1 1,-1 0-1,1 0 0,0-1 1,-1 1-1,1 0 0,0 0 1,-1-1-1,0 1 0,1 0 1,-1 0-1,0 0 0,1 0 1,-1 0-1,0 0 0,0 0 1,0 0-1,0 0 0,0 0 1,0 1-1,0-1 1,0 0-1,0 1 0,-1-1 1,1 1-1,-1-1 0,0 24-71,1-16 63,0-1 1,1 0 0,0 1 0,0-1 0,1 1-1,0-1 1,0 0 0,0 1 0,1-1-1,0 0 1,0 0 0,1 0 0,0 0 0,0-1-1,0 1 1,0-1 0,1 0 0,0 0 0,0 0-1,1 0 1,-1-1 0,1 1 0,0-1-1,0 0 1,0-1 0,1 1 0,-1-1 0,1 0-1,10 4 1,2-1 5,0 0 1,0-1-1,1 0 0,-1-2 1,1 0-1,0-1 0,-1-1 0,26-2 1,-42 1-43,1 0 0,-1 0 0,0 0 1,1 0-1,-1 0 0,0-1 0,0 1 0,1-1 1,-1 0-1,0 0 0,0 0 0,0 0 0,0 0 1,0 0-1,0 0 0,0-1 0,0 1 1,0 0-1,-1-1 0,1 0 0,-1 1 0,1-1 1,-1 0-1,0 0 0,1 0 0,-1 0 1,0 0-1,0 0 0,0 0 0,0-3 0,1-6-214,0 1 1,-1 0-1,0-1 0,0 1 0,-2-16 0,0 4 105,1 21 570,0 9-49,1-2-325,0 0 0,0 0 0,1-1 0,-1 1 0,1 0 0,1-1 0,-1 1 0,1-1 0,0 0 0,0 0 0,0 0 0,1 0 0,-1 0 0,1-1-1,1 0 1,-1 0 0,0 0 0,1 0 0,0-1 0,0 1 0,9 3 0,-7-3-47,0 0 0,0 0 0,1-1 0,-1 0 0,1-1 0,0 0 0,0 0 0,0 0 0,0-1 0,0 0 0,0-1 0,0 0 0,0 0-1,0-1 1,16-3 0,-18 1-196,0 0 0,0 0-1,-1-1 1,1 0-1,-1 0 1,0-1-1,0 1 1,0-1-1,-1 0 1,1-1 0,-1 1-1,3-7 1,-2 5-82,-1 0 0,0 0 1,0 0-1,-1 0 1,0-1-1,0 1 0,-1-1 1,0 0-1,0 1 0,0-10 1,-2 16 1057,2 2-699,-1 0 0,1 0 0,-1 0-1,0 1 1,0-1 0,1 0 0,-1 1-1,0-1 1,0 0 0,0 1 0,0-1-1,-1 1 1,1 0 0,0-1 0,-1 1-1,1 0 1,0 1 0,4 10-1,1-4-199,-1-1 0,1 0-1,1 0 1,-1-1-1,1 0 1,13 10 0,-13-12-672,0 0 0,0 0 0,0-1 0,14 5 0,9-1-4409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0.569"/>
    </inkml:context>
    <inkml:brush xml:id="br0">
      <inkml:brushProperty name="width" value="0.05" units="cm"/>
      <inkml:brushProperty name="height" value="0.05" units="cm"/>
      <inkml:brushProperty name="color" value="#004F8B"/>
    </inkml:brush>
  </inkml:definitions>
  <inkml:trace contextRef="#ctx0" brushRef="#br0">1 0 13926,'0'0'2033,"99"38"-14791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1.225"/>
    </inkml:context>
    <inkml:brush xml:id="br0">
      <inkml:brushProperty name="width" value="0.05" units="cm"/>
      <inkml:brushProperty name="height" value="0.05" units="cm"/>
      <inkml:brushProperty name="color" value="#004F8B"/>
    </inkml:brush>
  </inkml:definitions>
  <inkml:trace contextRef="#ctx0" brushRef="#br0">1 44 7716,'0'0'5482,"8"22"-4151,12 36-641,-2 2 0,-3 0-1,8 63 1,-4 107 423,16 112-1180,-35-340-192,-5-303-6601,0 9 4748,5 260 1916,8-61 1,-6 84 360,0-1 1,0 1-1,1-1 0,0 1 0,0 0 1,1 0-1,0 1 0,1-1 1,0 1-1,10-13 0,-12 18-18,0 0 0,0 0 1,1 1-1,-1-1 0,0 1 0,1 0 0,0 0 1,-1 0-1,1 0 0,0 1 0,0-1 0,0 1 0,0 0 1,0 0-1,1 1 0,-1-1 0,0 1 0,0 0 0,0 0 1,0 0-1,1 1 0,-1-1 0,0 1 0,0 0 0,4 2 1,-3-2-87,0 1 1,-1 0 0,1 0-1,0 0 1,-1 1 0,0 0 0,0 0-1,0 0 1,0 0 0,0 1 0,-1-1-1,1 1 1,-1 0 0,0 0-1,0 0 1,0 0 0,-1 1 0,0-1-1,4 10 1,-4-8-64,0 0 1,-1 1-1,0-1 0,0 0 1,0 1-1,-1-1 0,1 1 0,-2 0 1,1-1-1,-1 1 0,-2 9 1,2-13-28,-1 0 1,1 1-1,-1-1 1,0 0-1,0 0 1,0 0 0,0 0-1,-1 0 1,1 0-1,-1-1 1,0 1 0,0-1-1,0 0 1,0 0-1,0 0 1,0 0 0,0 0-1,-1-1 1,1 1-1,-1-1 1,-4 1 0,-4 1-150,0 0 0,0-1 0,-1-1 1,1 1-1,0-2 0,-1 0 1,1-1-1,-20-3 0,29 4 101,0 0-1,-1-1 1,1 0-1,0 1 1,0-1-1,0-1 0,-1 1 1,1 0-1,0-1 1,1 1-1,-1-1 1,0 0-1,0 0 1,1 0-1,-1-1 0,1 1 1,0 0-1,0-1 1,-1 0-1,2 1 1,-1-1-1,0 0 0,1 0 1,-1 0-1,1 0 1,0 0-1,0 0 1,0-1-1,0 1 1,0 0-1,1-1 0,0 1 1,0 0-1,0-1 1,0-5-1,1 5 46,1 0 0,-1 0 0,1 0 0,0 0 0,0 0 0,0 0 0,1 1-1,-1-1 1,1 1 0,0-1 0,0 1 0,0 0 0,1 0 0,-1 0 0,0 1 0,1-1 0,0 1 0,0 0-1,0 0 1,0 0 0,0 0 0,0 1 0,4-1 0,10-4 98,-1 1 1,1 1 0,0 1-1,24-2 1,15 4 1352,-1 2 0,62 10 0,-31-2 847,-86-8-2189,0-1 1,1 0 0,-1 1-1,0-1 1,1 0 0,-1 0-1,0 0 1,1 0 0,-1-1 0,1 1-1,-1 0 1,0 0 0,1-1-1,-1 1 1,0-1 0,0 1-1,1-1 1,-1 1 0,0-1-1,0 0 1,0 0 0,0 0 0,0 0-1,0 1 1,2-3 0,-2 0 48,-1 0 0,1 0 0,0 0-1,-1 0 1,0 0 0,1 0 0,-1 0 0,-1 0 0,1-5 0,-1-11-476,1 16 308,0-1 0,-1 1 0,1 0 0,-1 0 0,0 0 0,0 0 0,0 0 0,0 0 0,0 0 0,-1 1 0,1-1 0,-1 0 0,0 1 0,0-1 0,0 1 0,0-1 0,0 1 0,0 0 0,0 0 0,-1 0 0,0 0 0,1 1 0,-1-1 0,0 1 0,1-1 0,-1 1 0,0 0 0,0 0 0,0 0 0,0 0 0,0 1 0,-1-1 0,1 1 0,-4 0 0,6 0 28,0 1-1,0-1 1,0 1-1,0-1 1,0 1 0,0-1-1,0 1 1,0-1 0,1 1-1,-1 0 1,0 0-1,0 0 1,1-1 0,-1 1-1,1 0 1,-1 0-1,1 0 1,-1 0 0,1 0-1,-1 0 1,1 0 0,0 0-1,-1 0 1,1 0-1,0 0 1,0 0 0,0 0-1,0 0 1,0 0 0,0 2-1,0 41 19,0-36 0,1 0 49,1-1-1,0 1 1,0-1-1,0 1 1,1-1-1,0 0 1,0 0-1,1 0 1,0 0-1,0-1 1,1 1-1,0-1 1,0 0-1,0-1 1,1 1-1,0-1 1,0 0-1,0-1 1,1 1-1,-1-1 0,9 4 1,-5-3-9,0 0 1,0 0-1,0-1 0,0 0 1,1-1-1,-1 0 0,1 0 1,0-1-1,0-1 0,0 0 1,0-1-1,0 0 0,0 0 1,20-4-1,-26 2-26,0 0 1,-1 0-1,1 0 0,-1-1 0,0 1 1,0-1-1,0 0 0,0-1 1,0 1-1,-1-1 0,1 1 1,-1-1-1,0 0 0,0 0 0,0-1 1,3-6-1,4-11 3,0 0 0,8-30 0,-3 8-136,-15 43 107,22-42-902,-21 42 666,0 0 1,0 0 0,0-1-1,0 1 1,0 0 0,0 0-1,0 0 1,0 0 0,1 0-1,-1 0 1,0 1 0,1-1-1,-1 0 1,1 1 0,-1-1-1,1 1 1,-1-1 0,1 1-1,-1 0 1,1-1 0,-1 1-1,1 0 1,0 0 0,-1 0-1,1 0 1,-1 1 0,3-1-1,12 8-6241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1.899"/>
    </inkml:context>
    <inkml:brush xml:id="br0">
      <inkml:brushProperty name="width" value="0.05" units="cm"/>
      <inkml:brushProperty name="height" value="0.05" units="cm"/>
      <inkml:brushProperty name="color" value="#004F8B"/>
    </inkml:brush>
  </inkml:definitions>
  <inkml:trace contextRef="#ctx0" brushRef="#br0">1 241 4578,'0'0'11814,"0"-16"-10147,0-177-4151,-1 193 2483,1-1 1,0 1-1,0 0 0,0-1 1,0 1-1,0 0 0,0 0 1,0-1-1,0 1 0,0 0 1,0-1-1,1 1 0,-1 0 0,0 0 1,0-1-1,0 1 0,0 0 1,0 0-1,0-1 0,1 1 1,-1 0-1,0 0 0,0-1 1,0 1-1,1 0 0,-1 0 0,0 0 1,0-1-1,0 1 0,1 0 1,-1 0-1,0 0 0,1 0 1,-1 0-1,0 0 0,0-1 1,1 1-1,12 5 13,9 15 66,-6 4 93,1-2 0,1 0 0,31 29 0,-43-46-133,-1 0 1,1-1-1,0 0 1,0 1-1,0-2 1,1 1-1,-1-1 1,1 0-1,0 0 1,0-1-1,0 0 1,0 0 0,0-1-1,1 0 1,-1 0-1,0 0 1,1-1-1,-1 0 1,9-2-1,-13 1-23,-1 0 1,1 0-1,-1-1 0,0 1 0,1-1 0,-1 1 1,0-1-1,0 0 0,0 0 0,0 0 1,0 0-1,-1 0 0,1 0 0,-1-1 0,1 1 1,-1 0-1,0-1 0,0 1 0,0-1 0,0 1 1,0-1-1,-1 0 0,1-4 0,2-7-167,-1 0 0,0 0 0,-1-17 0,0 9-82,0 15 222,0 1 0,-1 0 0,1-1-1,-2 1 1,1 0 0,-1-1 0,0 1-1,-2-8 1,3 14 303,0 29-134,0-22-124,0 0 0,1 1 0,0-1 0,0 0 0,1 0 0,-1 0 0,2 0 0,-1 0 0,1 0 0,0-1 0,0 1 0,1-1 0,0 0 0,0 0 0,0 0-1,1-1 1,0 1 0,0-1 0,1 0 0,-1 0 0,1-1 0,0 0 0,0 0 0,0 0 0,8 2 0,-6-1-30,1-2 0,1 1-1,-1-1 1,0-1 0,1 0 0,-1 0 0,1-1 0,0 0 0,0 0 0,-1-1 0,1 0-1,0-1 1,0-1 0,13-2 0,-18 3-46,0-1-1,-1 1 1,1-1-1,0 0 1,-1 0-1,0-1 1,1 1-1,-1-1 1,0 0-1,0 0 1,-1 0-1,1 0 1,-1-1-1,1 0 1,-1 1-1,0-1 1,0 0-1,-1-1 1,1 1-1,-1 0 0,0-1 1,0 1-1,-1-1 1,1 0-1,-1 0 1,0 0-1,0 1 1,-1-1-1,1-10 1,-1 9-56,0 0 0,-1 0 0,1 0 0,-1 0 0,0 1 0,-1-1 0,1 0 0,-4-7 0,4 11 104,0 1 1,1 0-1,-1-1 0,0 1 1,-1 0-1,1-1 0,0 1 1,0 0-1,0 0 0,-1 0 1,1 0-1,-1 0 0,1 0 1,0 1-1,-1-1 0,0 0 1,1 1-1,-1-1 0,1 1 1,-1-1-1,0 1 0,1 0 1,-1 0-1,0 0 0,1 0 1,-1 0-1,0 0 0,1 0 1,-1 0-1,0 1 0,1-1 1,-1 1-1,1-1 0,-1 1 1,-1 0-1,1 1 20,-1-1-1,1 1 1,0 0-1,0 0 1,0 0 0,1 0-1,-1 0 1,0 0-1,1 0 1,-1 0 0,1 1-1,0-1 1,0 1-1,0-1 1,0 1 0,0-1-1,0 1 1,1 0-1,0-1 1,-1 6 0,0-2 19,0 0 1,1 1-1,0-1 1,0 0-1,0 0 1,1 0 0,0 0-1,2 9 1,0-10-61,0 0 0,0-1 1,0 1-1,0-1 1,1 1-1,-1-1 0,1 0 1,0-1-1,1 1 0,-1-1 1,1 0-1,-1 0 1,1 0-1,0 0 0,0-1 1,0 0-1,0 0 0,9 2 1,4 0-888,0 0 0,0-1 1,0 0-1,24-1 0,8-2-3018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2.242"/>
    </inkml:context>
    <inkml:brush xml:id="br0">
      <inkml:brushProperty name="width" value="0.05" units="cm"/>
      <inkml:brushProperty name="height" value="0.05" units="cm"/>
      <inkml:brushProperty name="color" value="#004F8B"/>
    </inkml:brush>
  </inkml:definitions>
  <inkml:trace contextRef="#ctx0" brushRef="#br0">1 0 9060,'0'0'7508,"0"95"-6708,0-37-208,0 0-464,0-2-128,0-8-384,0-7-1905,2-13-1297,2-15-1680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5.401"/>
    </inkml:context>
    <inkml:brush xml:id="br0">
      <inkml:brushProperty name="width" value="0.05" units="cm"/>
      <inkml:brushProperty name="height" value="0.05" units="cm"/>
      <inkml:brushProperty name="color" value="#004F8B"/>
    </inkml:brush>
  </inkml:definitions>
  <inkml:trace contextRef="#ctx0" brushRef="#br0">266 74 5394,'0'0'1502,"-18"-4"-205,6 1-1054,0-1-11,-1 1-1,1 0 1,-1 1-1,0 0 1,1 1-1,-1 1 1,0-1 0,0 2-1,-19 3 1,26-2-111,1 1 1,0 0-1,-1 0 1,1 0-1,0 1 1,1-1-1,-1 1 1,1 0-1,0 1 1,-1-1-1,2 1 1,-1 0-1,1 0 1,-1 0-1,1 0 1,1 0-1,-1 1 1,1 0-1,0-1 1,0 1-1,1 0 1,-2 11-1,2-10-53,0-1 0,0 1 0,1-1 0,0 1 0,0-1 0,1 1 0,0 0 0,0-1-1,0 0 1,1 1 0,0-1 0,0 0 0,0 0 0,1 0 0,0 0 0,1 0 0,-1-1 0,1 1-1,0-1 1,8 9 0,-2-7-34,1 1 0,-1-1 1,1-1-1,0 0 0,1-1 0,-1 0 0,1-1 0,0 0 0,0-1 0,17 3 1,7-1 56,1-2 1,46-2 0,-63-3-123,1 0 0,0-1 0,-1-1 0,0-1 0,0-1 0,0-1 0,-1-1 0,0 0-1,0-1 1,-1-1 0,19-14 0,-26 16-46,0 0 0,-1-1 0,1-1 0,-2 0 0,1 0 0,-2-1 0,15-21 0,-19 24 7,0 0 0,0 0 0,-1 0 0,0-1 1,-1 1-1,1-1 0,-2 0 0,1 0 0,-1 0 1,0 1-1,-1-1 0,-1-17 0,0 22 39,0 1-1,0 0 0,0 0 0,-1 0 1,1 0-1,-1 1 0,0-1 1,1 0-1,-1 1 0,0-1 0,0 1 1,-1-1-1,1 1 0,-1 0 1,1 0-1,-1 0 0,1 0 0,-1 1 1,0-1-1,0 1 0,0-1 0,0 1 1,0 0-1,0 0 0,0 1 1,-1-1-1,-2 0 0,-6-1 56,0 0-1,-1 1 1,1 0-1,0 1 1,-24 3-1,30-1 50,1 0 1,-1 0-1,1 1 0,0-1 0,0 1 1,0 0-1,0 1 0,0-1 0,1 1 0,0 0 1,0 0-1,0 1 0,0-1 0,1 1 0,-1 0 1,1 0-1,0 0 0,1 0 0,-1 0 0,-2 9 1,3-11-27,1 1 0,-1 0 1,1 0-1,-1 0 1,1 0-1,1 0 0,-1 0 1,0 0-1,1 0 0,0 0 1,0 0-1,0 0 1,0 1-1,1-1 0,0 0 1,0 0-1,0 0 0,0 0 1,1-1-1,-1 1 1,1 0-1,0 0 0,0-1 1,0 1-1,1-1 0,-1 0 1,1 0-1,0 0 1,4 4-1,1-2-85,0-1 0,1 0 0,-1 0 0,1-1 0,0 0 0,0 0 0,0-1 0,12 1 0,78 2-1719,-87-5 1385,70 1-3891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2.703"/>
    </inkml:context>
    <inkml:brush xml:id="br0">
      <inkml:brushProperty name="width" value="0.05" units="cm"/>
      <inkml:brushProperty name="height" value="0.05" units="cm"/>
      <inkml:brushProperty name="color" value="#004F8B"/>
    </inkml:brush>
  </inkml:definitions>
  <inkml:trace contextRef="#ctx0" brushRef="#br0">0 0 9204,'0'0'13302,"127"0"-11189,-49 0-1216,5 0-833,-2 0-64,-13 0-128,-16 0-1425,-23 0-1601,-21 0-1520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3.572"/>
    </inkml:context>
    <inkml:brush xml:id="br0">
      <inkml:brushProperty name="width" value="0.05" units="cm"/>
      <inkml:brushProperty name="height" value="0.05" units="cm"/>
      <inkml:brushProperty name="color" value="#004F8B"/>
    </inkml:brush>
  </inkml:definitions>
  <inkml:trace contextRef="#ctx0" brushRef="#br0">0 645 3474,'0'0'6136,"18"5"-4685,-16-4-1412,16 4 210,0 0-1,0-2 1,0 0-1,0 0 1,0-2-1,1 0 1,-1-1-1,36-5 1,-32-2-112,1 0 0,-1-1 0,0-2-1,-1 0 1,0-1 0,0-1 0,-1-1 0,30-25 0,-39 29-178,0-1 0,-1 0 0,0-1 0,-1 0 0,0 0 0,-1-1 0,0 0 0,-1 0 0,0-1 0,-1 0 0,-1-1 0,0 1 0,0-1 0,-2 0 0,4-21 0,-4 9-177,-2-1 0,-1 0 0,-1 0 0,-6-33 0,5 48 148,-1 1 0,0-1 0,0 1 0,-1 0 0,-1 0 0,0 0 0,-1 1 1,1 0-1,-2 0 0,0 0 0,-15-16 0,20 24 82,1 0 0,-1 0 0,0 0 0,0 0 0,0 1 0,0-1 0,-1 0 0,1 1 0,0 0 0,-1 0 0,1-1 0,-1 1 0,1 1 0,-1-1 0,0 0 0,1 1 1,-1-1-1,0 1 0,1 0 0,-1 0 0,0 0 0,1 0 0,-1 0 0,0 1 0,1-1 0,-1 1 0,0 0 0,1-1 0,-1 1 0,1 1 0,-1-1 0,1 0 0,0 0 0,-1 1 0,1-1 0,0 1 0,0 0 0,0 0 0,0 0 0,1 0 0,-1 0 0,-2 3 0,-6 9 104,0 0 0,1 1 1,0 0-1,1 1 0,-6 16 0,0 6 261,2 0-1,2 0 1,1 1-1,2 0 1,2 1-1,1-1 1,2 50-1,2-82-337,0-1 1,1 1-1,0-1 0,0 1 1,0-1-1,0 0 0,1 0 1,0 1-1,1-1 1,-1 0-1,1-1 0,0 1 1,1 0-1,7 9 0,-6-10-68,1 1 0,0-1 0,0 0 0,1-1 0,-1 0 0,1 0 0,0 0 0,0-1 0,0 0 0,0 0 0,1-1 0,10 2 1,14 2-1437,1-3 0,62 0 1,-10-3-2434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3.932"/>
    </inkml:context>
    <inkml:brush xml:id="br0">
      <inkml:brushProperty name="width" value="0.05" units="cm"/>
      <inkml:brushProperty name="height" value="0.05" units="cm"/>
      <inkml:brushProperty name="color" value="#004F8B"/>
    </inkml:brush>
  </inkml:definitions>
  <inkml:trace contextRef="#ctx0" brushRef="#br0">298 19 10341,'-18'-3'405,"4"0"-399,-3-1 314,0 1-1,1 0 1,-1 1 0,0 1 0,0 1-1,-24 2 1,34 1-284,0 0 0,0 0 1,0 0-1,0 1 0,1 0 0,-1 0 0,1 1 1,0-1-1,0 1 0,1 1 0,-1-1 0,1 1 1,1 0-1,-1 0 0,1 1 0,-7 12 0,8-14 35,1 1-1,-1 0 1,1 0-1,0 0 1,0 0-1,1 0 1,0 0-1,0 1 1,0 9-1,1-13-33,1 1 1,-1-1-1,1 1 0,-1-1 0,1 1 1,0-1-1,1 0 0,-1 1 0,0-1 0,1 0 1,0 0-1,0 0 0,0 0 0,0 0 1,0-1-1,0 1 0,5 3 0,2 1-3,1-1 0,1 0-1,-1-1 1,1 0 0,0-1-1,0 0 1,1-1 0,-1 0-1,1-1 1,-1 0 0,1 0 0,0-2-1,0 1 1,-1-2 0,1 1-1,0-2 1,0 1 0,15-5-1,-23 4-119,0 1-1,0-1 0,0 0 1,-1 0-1,1-1 0,0 1 0,-1-1 1,0 1-1,1-1 0,-1 0 0,0 0 1,-1-1-1,1 1 0,0 0 0,-1-1 1,0 0-1,0 0 0,0 1 1,0-1-1,1-8 0,0 5-93,-1-1 0,-1-1-1,0 1 1,0 0 0,0 0-1,-1 0 1,-1-1 0,1 1 0,-1 0-1,-2-9 1,3 16 233,-1 0 0,1-1-1,0 1 1,-1 0 0,1 0 0,-1 0 0,1 0-1,-1 0 1,0 0 0,1 0 0,-1 0-1,0 0 1,0 0 0,1 0 0,-1 0-1,-1-1 1,1 2-16,1 1 0,-1-1 0,1 0 0,-1 0 0,1 0 0,-1 0 0,1 0 0,0 0 0,-1 1 0,1-1-1,-1 0 1,1 0 0,0 1 0,-1-1 0,1 0 0,0 1 0,-1-1 0,1 0 0,0 1 0,0-1 0,-1 0 0,1 1 0,0-1 0,0 0-1,0 1 1,-1-1 0,1 1 0,0-1 0,0 1 0,0-1 0,0 0 0,0 1 0,0-1 0,0 1 0,0-1 0,0 1 0,0-1 0,0 1-1,0-1 1,0 0 0,0 1 0,0-1 0,1 1 0,-1-1 0,0 1 0,0 5-59,-1 0 1,1-1 0,0 1-1,1 0 1,-1-1-1,1 1 1,0-1-1,1 1 1,-1-1-1,1 1 1,0-1 0,0 0-1,1 0 1,0 0-1,0 0 1,0 0-1,0 0 1,1-1-1,-1 0 1,1 1 0,0-2-1,1 1 1,-1 0-1,1-1 1,5 4-1,45 17-2469,8-11-2021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4.873"/>
    </inkml:context>
    <inkml:brush xml:id="br0">
      <inkml:brushProperty name="width" value="0.05" units="cm"/>
      <inkml:brushProperty name="height" value="0.05" units="cm"/>
      <inkml:brushProperty name="color" value="#004F8B"/>
    </inkml:brush>
  </inkml:definitions>
  <inkml:trace contextRef="#ctx0" brushRef="#br0">263 118 10069,'-9'-17'627,"-32"-54"773,39 69-1356,-1-1 0,1 0-1,-1 1 1,0 0 0,1 0-1,-1-1 1,0 2 0,-1-1-1,1 0 1,0 1 0,0-1-1,-1 1 1,1 0 0,-1 0-1,1 0 1,-1 1 0,1-1-1,-1 1 1,-5 0 0,2 0-65,0 1 1,0-1-1,0 1 1,0 1-1,0-1 1,1 1-1,-12 5 1,13-4 8,0-1 0,0 1 1,0 0-1,0 0 0,1 1 0,-1 0 1,1-1-1,0 1 0,0 1 0,1-1 1,-1 1-1,1-1 0,0 1 0,0 0 1,0 0-1,1 0 0,0 0 1,0 1-1,0-1 0,0 1 0,1-1 1,0 1-1,0 0 0,1 9 0,0-6 101,1 1-1,0 0 0,0-1 0,1 1 0,1-1 1,0 0-1,0 0 0,0 0 0,1 0 1,1 0-1,-1-1 0,2 1 0,10 13 1,27 25 247,-28-33-363,-1 1 1,-1 1-1,19 27 0,-32-42-60,1-1 0,0 1 0,-1 0 0,1 0-1,-1 0 1,1 0 0,-1-1 0,0 1 0,1 0 0,-1 0 0,0 0-1,0 0 1,1 0 0,-1 0 0,0 0 0,0 0 0,0 0 0,0 0-1,0 0 1,-1 0 0,1 0 0,0 0 0,0 0 0,-1 0 0,1 0-1,0-1 1,-1 1 0,1 0 0,-1 0 0,1 0 0,-1 0 0,1-1-1,-1 1 1,0 0 0,1 0 0,-1-1 0,0 1 0,0-1 0,0 1-1,1-1 1,-1 1 0,0-1 0,0 1 0,0-1 0,0 0 0,0 1-1,0-1 1,0 0 0,0 0 0,0 0 0,0 0 0,0 0 0,1 0-1,-1 0 1,0 0 0,0 0 0,0 0 0,-2-1 0,1 2 41,0-1 0,0 0 0,0-1 0,-1 1 0,1 0 0,0-1 0,0 1 0,0-1 0,0 1 0,0-1 0,0 0 0,0 0 0,0 0 0,0 0 0,0-1 0,0 1 0,0 0 1,1-1-1,-1 1 0,1-1 0,-1 1 0,1-1 0,-1 0 0,1 0 0,-1-2 0,1-1 69,0 0-1,1-1 1,0 1 0,0 0-1,0 0 1,1-1 0,0 1 0,0 0-1,0 0 1,0 0 0,1 0-1,0 0 1,0 0 0,0 0 0,1 0-1,4-6 1,-2 4 96,1 1 0,0 0 0,0 0 1,0 0-1,1 1 0,-1 0 0,1 0 0,0 1 0,1 0 1,7-3-1,-5 2 85,1 1 0,-1 0-1,1 1 1,-1 1 0,1-1 0,0 2 0,0-1 0,0 2-1,0-1 1,0 1 0,0 1 0,0 0 0,0 1 0,0 0 0,0 1-1,17 6 1,45 32 479,-61-32-681,0-1 1,0-1-1,1 0 1,1 0-1,-1-1 1,1-1-1,0-1 1,0 0-1,0 0 1,1-2-1,19 2 1,-31-4-20,0-1 0,0 1 1,0-1-1,-1 0 0,1 0 1,0-1-1,-1 1 0,1-1 1,0 1-1,-1-1 0,0 0 1,1 1-1,-1-1 0,0-1 1,0 1-1,0 0 0,0 0 1,-1-1-1,1 1 0,0-1 1,0-3-1,30-63-990,-29 59 729,8-19-308,15-35 276,-26 63 314,0 1 0,0 0 1,0 0-1,0-1 0,1 1 1,-1 0-1,0-1 1,0 1-1,0 0 0,0 0 1,0 0-1,0-1 0,0 1 1,1 0-1,-1 0 0,0-1 1,0 1-1,0 0 0,1 0 1,-1 0-1,0 0 0,0-1 1,0 1-1,1 0 1,-1 0-1,0 0 0,0 0 1,1 0-1,-1 0 0,0 0 1,0 0-1,1 0 0,-1 0 1,0 0-1,1 0 0,-1 0 1,0 0-1,0 0 0,1 0 1,-1 0-1,0 0 1,0 0-1,1 0 0,-1 0 1,0 0-1,0 0 0,1 0 1,-1 1-1,0-1 0,0 0 1,0 0-1,1 0 0,-1 0 1,0 1-1,0-1 0,0 0 1,0 0-1,1 0 1,-1 1-1,7 20 227,-5-15-214,24 94 851,24 192-1,-16 110 939,-34-394-1804,3 51 52,-3-58-51,0-1 0,0 0 0,0 1 0,0-1 0,0 0 1,0 1-1,0-1 0,0 0 0,0 1 0,0-1 1,0 0-1,0 1 0,0-1 0,0 0 0,0 1 0,0-1 1,0 0-1,-1 1 0,1-1 0,0 0 0,0 1 1,0-1-1,0 0 0,-1 1 0,1-1 0,0 0 0,0 0 1,-1 1-1,1-1 0,0 0 0,0 0 0,-1 0 0,1 1 1,0-1-1,-1 0 0,1 0 0,0 0 0,-1 0 1,1 0-1,0 0 0,-1 0 0,1 1 0,0-1 0,-1 0 1,1 0-1,0 0 0,-1-1 0,1 1 0,-1 0 1,1 0-1,0 0 0,-1 0 0,1 0 0,0 0 0,-1 0 1,1 0-1,0-1 0,0 1 0,-1 0 0,1-1 1,-14-9 196,9 2-253,0 0-1,1 0 1,0 0-1,0 0 1,1-1-1,0 0 1,1 1-1,0-1 0,0 0 1,0-12-1,-2-100-1064,4 90 886,0-1-32,2 0 1,1 0-1,1 0 0,9-32 1,-9 50 237,0 0 0,1 0 0,1 0 0,0 1 0,1 0 0,0 0 0,1 1 0,0-1 0,1 2 0,1-1 0,12-11 0,-18 20 45,-1 0 0,1 0 0,0 0 0,0 1 0,0-1 0,0 1 1,0 0-1,1 0 0,-1 1 0,1-1 0,-1 1 0,1 0 0,0 0 0,-1 0 0,1 1 0,0 0 1,-1 0-1,7 0 0,3 3 152,-1 0 0,0 1 1,1 0-1,20 10 0,-15-6 29,-15-6-177,1 0 1,-1 0-1,1-1 0,0 0 1,-1 1-1,1-2 0,0 1 0,0 0 1,0-1-1,-1 0 0,1 0 1,0-1-1,5 0 0,-6-1-17,-1 1 0,1-1 1,-1 1-1,0-1 0,0 0 0,0 0 0,0-1 1,0 1-1,0-1 0,0 1 0,-1-1 0,1 0 1,-1 0-1,0 0 0,0 0 0,0-1 0,1-2 1,5-10 106,-2 0 1,0 0-1,-1 0 1,0-1-1,-1 1 1,-1-1-1,-1 0 1,1-33-1,-3 49-123,0 1 0,0 0 0,0-1 0,1 1 0,-1 0 0,0-1-1,1 1 1,-1 0 0,0-1 0,0 1 0,1 0 0,-1-1-1,0 1 1,1 0 0,-1 0 0,1 0 0,-1-1 0,0 1 0,1 0-1,-1 0 1,1 0 0,-1 0 0,1 0 0,-1 0 0,0 0 0,1 0-1,-1 0 1,1 0 0,-1 0 0,0 0 0,1 0 0,-1 0-1,1 0 1,0 1 0,4-2-1403,6-2-2264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5.199"/>
    </inkml:context>
    <inkml:brush xml:id="br0">
      <inkml:brushProperty name="width" value="0.05" units="cm"/>
      <inkml:brushProperty name="height" value="0.05" units="cm"/>
      <inkml:brushProperty name="color" value="#004F8B"/>
    </inkml:brush>
  </inkml:definitions>
  <inkml:trace contextRef="#ctx0" brushRef="#br0">1 0 14006,'0'0'433,"0"99"367,12-26-448,-2 1-304,1-3-48,-3-9-224,-2-12-1201,1-13-848,-5-14-624,-2-16-1105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5.785"/>
    </inkml:context>
    <inkml:brush xml:id="br0">
      <inkml:brushProperty name="width" value="0.05" units="cm"/>
      <inkml:brushProperty name="height" value="0.05" units="cm"/>
      <inkml:brushProperty name="color" value="#004F8B"/>
    </inkml:brush>
  </inkml:definitions>
  <inkml:trace contextRef="#ctx0" brushRef="#br0">1 439 6259,'0'0'2753,"19"-15"-840,62-49-432,-75 61-1404,0-1 1,0 1 0,1 0 0,0 0 0,-1 1-1,1 0 1,0 0 0,0 0 0,0 1 0,0 0-1,1 0 1,-1 1 0,0 0 0,9 1 0,9 0-34,5-1 20,-12 1-140,1-1 0,-1-1 0,0-1-1,25-6 1,-39 8 47,-1-1 0,1 0 0,-1 0 0,0-1 0,0 1 0,1-1 0,-1 0 0,0 1 0,0-1 0,0-1 0,-1 1 0,1 0 0,-1-1 0,1 1 0,-1-1 0,0 0 0,0 0 0,0 0 0,0 0 0,0 0 0,-1 0 0,1 0 0,-1-1 0,0 1 0,0 0 0,0-1 0,0 1 0,0-6 0,-1-3 30,0 0 0,0-1 0,-1 1-1,-1 0 1,0 0 0,-1 0 0,0 1 0,-1-1 0,0 1-1,0-1 1,-9-12 0,10 17 36,-2 0 1,1 1-1,0 0 1,-1 0-1,0 0 0,-1 1 1,1-1-1,-1 1 1,0 0-1,-1 1 0,1 0 1,-1 0-1,0 0 0,1 1 1,-2 0-1,1 0 1,0 0-1,-1 1 0,-8-1 1,12 2 14,-1 0 0,0 1 1,0 0-1,0 0 0,0 0 0,1 0 1,-1 1-1,0-1 0,0 1 0,1 1 1,-1-1-1,0 1 0,1-1 0,0 1 1,-1 1-1,1-1 0,0 1 0,0-1 1,0 1-1,0 0 0,-4 5 1,1 1 93,1-1 0,0 1 0,1 0 0,0 0 0,0 1 0,1-1 1,0 1-1,-4 20 0,3-12-57,2 1 1,0-1-1,1 1 1,0-1-1,2 1 1,0 0-1,1-1 1,1 1-1,1-1 0,1 1 1,0-1-1,1 0 1,8 18-1,-8-26-100,-1 0-1,2 0 1,-1 0-1,1-1 1,1 0-1,0 0 1,0-1-1,0 1 1,1-2-1,1 1 1,-1-1-1,1 0 1,0-1-1,1 0 1,0-1-1,-1 0 1,2 0-1,-1-1 1,0 0-1,1-1 1,0 0-1,0-1 1,11 2-1,-11-3-83,-1 0-1,1 0 0,-1-1 1,1 0-1,-1-1 0,19-4 1,-25 4 69,1-1-1,-1 1 1,0-1 0,0-1 0,0 1-1,-1 0 1,1-1 0,0 0-1,-1 0 1,0 0 0,1 0 0,-1 0-1,-1-1 1,1 0 0,0 1 0,-1-1-1,0 0 1,2-4 0,4-8-36,0 0 1,-2 0 0,0 0-1,0-1 1,-2 0 0,0 0-1,1-18 1,-5 35 282,10 11-194,-1 5-31,2-1 0,0 0 0,1 0 0,0-1 0,1-1 0,1 0 0,22 16 0,-27-23 30,0-1 0,0 1 0,1-2 1,0 1-1,0-2 0,0 1 0,0-1 0,1-1 0,-1 0 0,1 0 1,0-1-1,0 0 0,-1-1 0,17-2 0,-22 1-67,0 0-1,0-1 1,0 1 0,-1-1-1,1-1 1,0 1 0,-1-1-1,1 1 1,-1-1 0,0-1-1,0 1 1,0 0 0,0-1-1,0 0 1,-1 0 0,0 0-1,0 0 1,0-1 0,0 1-1,-1-1 1,0 0 0,0 0-1,3-9 1,1-2-907,-2-1 0,0 0 0,0 0 0,-2 0 0,2-33 0,-4 50 915,-4-35-639,4 35 717,0-1 0,0 1 0,0-1 0,0 0-1,0 1 1,0-1 0,0 1 0,0-1 0,0 1 0,-1-1-1,1 1 1,0-1 0,0 1 0,-1-1 0,1 1-1,0-1 1,-1 1 0,1 0 0,0-1 0,-1 1 0,1-1-1,-1 1 1,1 0 0,-1-1 0,1 1 0,0 0 0,-1 0-1,1-1 1,-1 1 0,1 0 0,-1 0 0,0 0-1,1 0 1,-1 0 0,1 0 0,-1-1 0,1 1 0,-1 0-1,1 1 1,-1-1 0,1 0 0,-1 0 0,0 0 0,1 0-1,-1 0 1,1 0 0,-1 1 0,1-1 0,-1 0-1,1 0 1,0 1 0,-1-1 0,1 0 0,-1 1 0,1-1-1,-1 1 1,1-1 0,0 0 0,-1 2 0,-2 2 133,0 0 1,0 0-1,1 0 1,-1 1-1,1-1 1,0 1-1,0 0 1,1 0 0,0-1-1,-1 1 1,1 0-1,1 0 1,-1 0-1,1 6 1,2 73 443,-1-80-706,-1-1 1,1 1-1,0 0 1,0 0-1,0 0 1,1-1-1,-1 1 1,1 0-1,0-1 1,0 0-1,0 1 1,1-1-1,-1 0 1,1 0-1,5 4 1,-4-3-450,0-1 1,1 0 0,0 0 0,-1-1 0,1 1 0,10 3 0,22 1-5305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6.130"/>
    </inkml:context>
    <inkml:brush xml:id="br0">
      <inkml:brushProperty name="width" value="0.05" units="cm"/>
      <inkml:brushProperty name="height" value="0.05" units="cm"/>
      <inkml:brushProperty name="color" value="#004F8B"/>
    </inkml:brush>
  </inkml:definitions>
  <inkml:trace contextRef="#ctx0" brushRef="#br0">1 1 13446,'0'0'176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6.523"/>
    </inkml:context>
    <inkml:brush xml:id="br0">
      <inkml:brushProperty name="width" value="0.05" units="cm"/>
      <inkml:brushProperty name="height" value="0.05" units="cm"/>
      <inkml:brushProperty name="color" value="#004F8B"/>
    </inkml:brush>
  </inkml:definitions>
  <inkml:trace contextRef="#ctx0" brushRef="#br0">65 0 6979,'0'0'6088,"-11"17"-5885,2-3-149,4-7-12,-1 1-1,1 0 0,1 0 1,0 1-1,0-1 1,1 1-1,0-1 0,0 1 1,1 0-1,0 1 1,0-1-1,0 15 0,4 18 97,10 55 0,-6-46-768,-1-49-1692,5-10 1249,18-24 1095,6-5 106,-2 11 725,59-37-1,5-3 303,-94 65-1095,-1 0-1,0 0 1,1 0-1,-1 0 1,0 0-1,0 0 1,1 0-1,-1 0 1,0 0-1,0 0 0,0-1 1,-1 1-1,1 0 1,0-1-1,0 1 1,-1-1-1,1 1 1,-1-1-1,1-2 1,-1 3-15,-1 1 0,1-1 0,-1 1 1,1-1-1,-1 0 0,0 1 0,1-1 1,-1 1-1,0 0 0,0-1 0,1 1 1,-1-1-1,0 1 0,0 0 0,1 0 1,-1 0-1,0-1 0,0 1 0,0 0 1,1 0-1,-1 0 0,0 0 0,0 0 0,0 0 1,-1 1-1,-4-1 70,0 1 1,0-1-1,0 1 0,0 1 1,0-1-1,0 1 0,1 0 1,-1 1-1,-8 4 0,9-3 31,0 0 0,0 1-1,1 0 1,0 0 0,-1 0-1,2 1 1,-1-1 0,0 1 0,1 0-1,0 0 1,-2 9 0,4-12-99,0 0 0,0 1 0,0-1 1,0 1-1,1-1 0,0 1 0,0-1 0,0 1 1,0-1-1,0 1 0,1-1 0,0 1 0,-1-1 1,1 1-1,1-1 0,-1 0 0,0 1 0,1-1 1,0 0-1,-1 0 0,1 0 0,0 0 0,5 5 1,3-1-176,-1 0 1,1 0-1,1-1 1,-1 0-1,1 0 1,0-2-1,0 1 1,17 3-1,46 11-3345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7.026"/>
    </inkml:context>
    <inkml:brush xml:id="br0">
      <inkml:brushProperty name="width" value="0.05" units="cm"/>
      <inkml:brushProperty name="height" value="0.05" units="cm"/>
      <inkml:brushProperty name="color" value="#004F8B"/>
    </inkml:brush>
  </inkml:definitions>
  <inkml:trace contextRef="#ctx0" brushRef="#br0">217 1 7684,'0'0'2739,"0"20"-1599,12 147 1404,-9-144-2240,1 1-1,1-1 1,1 0-1,1 0 0,1-1 1,12 24-1,-20-46-294,0 0-1,0 0 0,1 0 1,-1 0-1,0-1 0,0 1 0,0 0 1,0 0-1,0 0 0,0 0 1,0 0-1,0 0 0,1 0 0,-1 0 1,0 0-1,0 0 0,0-1 1,0 1-1,0 0 0,1 0 1,-1 0-1,0 0 0,0 0 0,0 0 1,0 0-1,0 0 0,1 0 1,-1 0-1,0 0 0,0 0 0,0 0 1,0 0-1,0 0 0,1 1 1,-1-1-1,0 0 0,0 0 0,0 0 1,0 0-1,0 0 0,0 0 1,1 0-1,-1 0 0,0 0 0,0 0 1,0 1-1,0-1 0,0 0 1,0 0-1,0 0 0,0 0 1,0 0-1,0 0 0,1 1 0,-1-1 1,0 0-1,0 0 0,0 0 1,0 0-1,0 1 0,0-1 0,0 0 1,0 0-1,0 0 0,0 0 1,0 0-1,0 1 0,0-1 0,-1 0 1,2-17-185,-9-28-453,3 36 527,0 1-1,0 0 0,-1-1 0,0 2 1,0-1-1,-1 1 0,0 0 0,0 0 1,0 1-1,-1 0 0,0 0 0,-1 1 1,-9-6-1,14 9 152,-1 0 0,1-1 0,0 2 0,0-1 0,-1 0 1,1 1-1,-1 0 0,0 0 0,1 0 0,-1 1 0,0 0 0,1 0 0,-1 0 0,0 0 0,1 1 1,-1-1-1,1 1 0,-1 0 0,1 1 0,-1-1 0,1 1 0,-1 0 0,1 0 0,0 0 1,0 1-1,0-1 0,0 1 0,1 0 0,-5 4 0,3-1 51,1 0 0,-1 0 0,1 1 0,1-1 0,-1 1 0,1 0 0,0 0 0,1 0 0,0 0 0,-2 13 0,3-17-87,0 1 0,1-1-1,0 1 1,-1-1 0,1 1-1,1 0 1,-1-1 0,1 1-1,-1-1 1,1 1-1,0-1 1,0 1 0,0-1-1,1 0 1,-1 0 0,1 1-1,0-1 1,0 0 0,0 0-1,0-1 1,0 1 0,1 0-1,-1-1 1,5 4 0,0-2-94,1 1-1,0-1 1,1 0 0,-1-1 0,1 0 0,-1 0 0,1-1-1,12 2 1,76 2-2694,-20-6-1141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7.370"/>
    </inkml:context>
    <inkml:brush xml:id="br0">
      <inkml:brushProperty name="width" value="0.05" units="cm"/>
      <inkml:brushProperty name="height" value="0.05" units="cm"/>
      <inkml:brushProperty name="color" value="#004F8B"/>
    </inkml:brush>
  </inkml:definitions>
  <inkml:trace contextRef="#ctx0" brushRef="#br0">0 0 11509,'0'0'1329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5.996"/>
    </inkml:context>
    <inkml:brush xml:id="br0">
      <inkml:brushProperty name="width" value="0.05" units="cm"/>
      <inkml:brushProperty name="height" value="0.05" units="cm"/>
      <inkml:brushProperty name="color" value="#004F8B"/>
    </inkml:brush>
  </inkml:definitions>
  <inkml:trace contextRef="#ctx0" brushRef="#br0">131 1 10629,'0'0'1646,"4"17"-1046,9 42 123,3-1-1,2-1 1,3 0-1,2-2 1,58 101 0,-55-127-622,-25-29-205,-2-10-307,-2 4 273,0 1 1,0-1-1,0 1 1,0 0-1,-1 0 0,0 1 1,0-1-1,0 1 0,-1 0 1,0 0-1,1 0 1,-8-4-1,-4-1-250,1-1 0,-33-12 0,40 19 333,-1-1 0,0 2 0,1-1 0,-1 1 0,0 1 0,0 0 0,-1 0 1,1 1-1,0 0 0,-11 1 0,16 0 83,0 0 0,0 0 1,0 0-1,1 0 0,-1 1 0,0 0 0,1-1 1,-1 1-1,1 1 0,-1-1 0,1 0 0,0 1 1,0 0-1,0 0 0,0 0 0,1 0 0,-1 0 1,1 0-1,0 1 0,0-1 0,0 1 0,0-1 1,1 1-1,-3 6 0,2-1 98,-1-1 0,1 1 0,1 0 1,-1 0-1,1 0 0,1 0 0,0 0 0,0 0 0,1-1 0,2 15 0,-1-18-106,-1 0 0,1 0 0,0 0 0,0-1 0,1 1 0,-1-1 0,1 1-1,0-1 1,0 0 0,0 0 0,1 0 0,-1-1 0,1 1 0,0-1-1,0 0 1,0 0 0,1 0 0,-1 0 0,9 3 0,-1-2-212,1 1 1,0-2-1,0 0 0,0 0 1,1-1-1,-1-1 0,24 0 1,-23-1-631,0-1 0,1-1 0,-1 0 0,0-1 1,0-1-1,0 0 0,14-7 0,35-23-5856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7.698"/>
    </inkml:context>
    <inkml:brush xml:id="br0">
      <inkml:brushProperty name="width" value="0.05" units="cm"/>
      <inkml:brushProperty name="height" value="0.05" units="cm"/>
      <inkml:brushProperty name="color" value="#004F8B"/>
    </inkml:brush>
  </inkml:definitions>
  <inkml:trace contextRef="#ctx0" brushRef="#br0">1 385 10517,'0'0'4767,"10"-16"-3345,44-66-1234,3 2 0,72-75-1,-122 148-218,-1 1 0,2-1 1,-1 2-1,1-1 0,0 1 0,9-5 0,-15 9 31,0 0 0,0 0 0,0 1 0,0-1 0,0 0 0,0 1 0,1 0 0,-1-1 0,0 1 0,0 0 0,0 0 0,0 0 0,0 1 0,1-1 0,-1 0 0,0 1 0,0-1 0,0 1 0,0 0 0,0 0 0,0 0 0,0 0 0,0 0 0,-1 0 0,1 0 0,0 1 0,-1-1 0,1 1 0,-1-1 0,1 1 0,-1 0 0,1-1 0,0 4 0,15 21 241,-2 2 0,0 0 0,-2 0 0,16 54 0,21 126 5,-50-208-252,1 15-1181,-17-12-8713</inkml:trace>
  <inkml:trace contextRef="#ctx0" brushRef="#br0" timeOffset="1">137 178 8900,'0'0'7187,"116"0"-6850,-52 0-337,7 0-753,6 0-832,-3-4-1408,-8-9-1553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8.027"/>
    </inkml:context>
    <inkml:brush xml:id="br0">
      <inkml:brushProperty name="width" value="0.05" units="cm"/>
      <inkml:brushProperty name="height" value="0.05" units="cm"/>
      <inkml:brushProperty name="color" value="#004F8B"/>
    </inkml:brush>
  </inkml:definitions>
  <inkml:trace contextRef="#ctx0" brushRef="#br0">15 0 10309,'0'0'2801,"0"116"-64,-4-51-1168,-1-2-497,1-3-383,2-10-273,2-9-384,0-9-64,0-10-608,0-7-1265,0-11-464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8.386"/>
    </inkml:context>
    <inkml:brush xml:id="br0">
      <inkml:brushProperty name="width" value="0.05" units="cm"/>
      <inkml:brushProperty name="height" value="0.05" units="cm"/>
      <inkml:brushProperty name="color" value="#004F8B"/>
    </inkml:brush>
  </inkml:definitions>
  <inkml:trace contextRef="#ctx0" brushRef="#br0">1 64 5507,'0'0'7211,"18"3"-6035,312 61 246,-313-61-1437,-1 1 0,0 1 0,0 0-1,27 13 1,-38-15 1,0-1-1,0 2 1,-1-1 0,0 1 0,0-1 0,0 1-1,0 0 1,0 0 0,-1 1 0,0-1-1,1 1 1,-2 0 0,1 0 0,-1 0-1,1 0 1,-2 0 0,1 0 0,1 7 0,2 17 555,-2 0 1,-1 0 0,-2 50 0,-1-29-119,10-52 508,-3-13-885,0 0-1,-1 0 1,0 0-1,-2 0 0,0-1 1,2-20-1,5-26-416,-2 32 170,1 0 0,24-56-1,-28 76 179,0 0 0,0 0-1,1 1 1,0-1 0,1 1 0,0 1-1,1-1 1,-1 1 0,2 1-1,-1-1 1,16-9 0,-21 15 44,1 0-1,0 0 1,0 0 0,0 0 0,1 1 0,-1-1 0,0 1-1,1 1 1,-1-1 0,0 0 0,1 1 0,-1 0 0,1 0 0,-1 0-1,1 1 1,-1-1 0,0 1 0,1 0 0,-1 0 0,0 1-1,0-1 1,0 1 0,0 0 0,0 0 0,0 0 0,0 1 0,-1-1-1,1 1 1,-1 0 0,1 0 0,-1 0 0,0 1 0,3 4 0,1 1 26,-1 0 0,-1 1 1,0-1-1,0 1 1,0 0-1,-1 0 1,-1 1-1,0-1 1,0 1-1,-1 0 1,-1 0-1,1 17 1,-2-25-63,0 0 1,-1 0-1,0 1 1,0-1-1,0 0 1,0 0-1,0 0 1,0 0 0,-1 0-1,0-1 1,1 1-1,-1 0 1,0-1-1,0 1 1,-1-1-1,1 1 1,0-1-1,-1 0 1,0 0 0,1 0-1,-1-1 1,0 1-1,0-1 1,0 1-1,0-1 1,0 0-1,0 0 1,0 0 0,-6 0-1,-11 3-139,1 0 0,-1-2 0,-30 0 0,47-2 134,-22 2-206,-52-1-1233,74-2 1118,0 1-1,0 0 1,0 0-1,0-1 1,-1 0-1,1 1 0,0-1 1,0 0-1,1-1 1,-1 1-1,0 0 0,0-1 1,1 0-1,-1 1 1,1-1-1,-1 0 1,1-1-1,-4-3 0,2-9-3451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28.732"/>
    </inkml:context>
    <inkml:brush xml:id="br0">
      <inkml:brushProperty name="width" value="0.05" units="cm"/>
      <inkml:brushProperty name="height" value="0.05" units="cm"/>
      <inkml:brushProperty name="color" value="#004F8B"/>
    </inkml:brush>
  </inkml:definitions>
  <inkml:trace contextRef="#ctx0" brushRef="#br0">50 1 19049,'0'0'7059,"-14"13"-11461,-22-13-3730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45.816"/>
    </inkml:context>
    <inkml:brush xml:id="br0">
      <inkml:brushProperty name="width" value="0.05" units="cm"/>
      <inkml:brushProperty name="height" value="0.05" units="cm"/>
      <inkml:brushProperty name="color" value="#004F8B"/>
    </inkml:brush>
  </inkml:definitions>
  <inkml:trace contextRef="#ctx0" brushRef="#br0">1 2187 6931,'0'0'5395,"0"-6"218,1-27-5365,16-22 57,43-89 0,-22 56-203,16-28-44,6 3-1,98-141 1,-77 129-20,4-16-61,67-99 50,-123 199-45,2 2-1,2 2 1,65-59 0,-27 38 13,2 3 0,3 4 0,2 3 1,161-74-1,-86 60-22,263-70 0,-245 91-13,2 8-1,1 8 0,298-6 1,-396 31 52,300 5 82,-258 2-61,138 26 1,-24 22 179,305 114 0,-341-103-60,-48-12-25,-2 5 0,-3 7 0,139 87 0,-181-85-93,-2 4 0,-3 4 1,-4 5-1,-4 3 0,109 134 0,-181-199-13,-1 0 0,-1 1 0,0 1-1,-2 0 1,-1 1 0,0 0 0,-2 1 0,0 0 0,-2 1 0,0-1 0,-2 1-1,0 1 1,-2-1 0,0 44 0,-3-40-4,2 0 24,-2-1-1,-1 0 1,-2 0 0,0 0-1,-2 0 1,-12 39 0,-3-18 71,-2-1 1,-2-1 0,-2-1 0,-45 60-1,-145 152 84,173-212-165,-2-1-1,-1-3 0,-3-1 0,-1-3 1,-2-2-1,-1-2 0,-2-2 1,-1-3-1,-1-3 0,-116 36 0,-270 55-407,-533 70 0,-496-32 96,585-138-422,737-26 454,1-7-1,-153-38 0,231 38 254,1-4-1,0-3 0,2-2 1,1-4-1,2-3 1,-80-52-1,126 74-28,2-2 0,-1 0-1,2-1 1,0 0-1,0-1 1,2-1 0,0-1-1,0 0 1,2 0 0,0-2-1,1 1 1,1-1 0,1-1-1,-11-33 1,6 10-22,2-2 1,2 1 0,2-1-1,2 0 1,0-53 0,7 80 45,0 0 1,1 0 0,1 0 0,1 0-1,1 0 1,0 1 0,1 0-1,1 0 1,0 1 0,12-18 0,21-53 105,-26 54-33,29-50 1,-26 68-1460,3-5-3036,-19 12-852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46.957"/>
    </inkml:context>
    <inkml:brush xml:id="br0">
      <inkml:brushProperty name="width" value="0.05" units="cm"/>
      <inkml:brushProperty name="height" value="0.05" units="cm"/>
      <inkml:brushProperty name="color" value="#004F8B"/>
    </inkml:brush>
  </inkml:definitions>
  <inkml:trace contextRef="#ctx0" brushRef="#br0">9 1 2865,'0'0'6785,"0"0"-6780,0 0 1,0 0 0,0 0-1,0 1 1,0-1 0,0 0-1,0 0 1,0 0 0,0 0-1,0 0 1,0 1 0,0-1-1,0 0 1,0 0 0,0 0-1,0 0 1,-1 0-1,1 1 1,0-1 0,0 0-1,0 0 1,0 0 0,0 0-1,0 0 1,0 0 0,0 0-1,0 1 1,0-1 0,-1 0-1,1 0 1,0 0 0,0 0-1,0 0 1,0 0 0,0 0-1,0 0 1,-1 0 0,1 0-1,0 0 1,0 0-1,0 0 1,0 0 0,0 0-1,-1 0 1,1 0 0,0 0-1,0 0 1,0 0 0,0 0-1,0 0 1,-1 0 0,1 0-1,0 0 1,0 0 0,0 0-1,0 0 1,0 0 0,-1 0-1,0 13 332,0 0 0,1 0 1,0 1-1,3 18 0,1 20 589,-5 91 759,3 72-646,0-201-946,-1-10-1306,0-33-6951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47.317"/>
    </inkml:context>
    <inkml:brush xml:id="br0">
      <inkml:brushProperty name="width" value="0.05" units="cm"/>
      <inkml:brushProperty name="height" value="0.05" units="cm"/>
      <inkml:brushProperty name="color" value="#004F8B"/>
    </inkml:brush>
  </inkml:definitions>
  <inkml:trace contextRef="#ctx0" brushRef="#br0">1 1 9268,'0'0'1761,"20"2"-1574,-5-1-114,-4 0 16,-1-1 0,0 1 0,0 1 0,0 0 0,0 1 0,0 0 0,-1 0 0,1 1 0,-1 0 0,0 0 1,15 11-1,-9-4 160,0 2 0,-1 0 1,0 0-1,19 25 0,-29-33-237,0 0 0,0 1 0,-1 0 0,0 0 0,0 0 0,0 0 0,0 1 1,-1-1-1,0 1 0,-1-1 0,0 1 0,0 0 0,0-1 0,-1 1 0,1 0 0,-2 9 0,0-13-30,0 0 0,-1 0 0,1 0 0,0-1 1,-1 1-1,0 0 0,1-1 0,-1 1 0,0-1 0,0 0 0,-1 1 0,1-1 0,0 0 0,-1 0 1,1 0-1,-1-1 0,0 1 0,1-1 0,-1 1 0,0-1 0,0 0 0,0 0 0,0 0 1,0-1-1,0 1 0,-4 0 0,-12 2-112,-1-1 0,-37-1 0,47-1 101,5 0-55,0 0 0,-1 0 0,1-1 1,0 0-1,-1 0 0,1 0 0,0-1 0,0 0 0,0 0 0,0 0 0,0 0 0,1-1 0,-1 0 0,1 0 0,-1 0 1,-6-7-1,9 7-60,-1-1 0,1 1 0,0 0 1,0-1-1,0 1 0,0-1 0,1 1 0,-1-1 1,1 0-1,0 0 0,0 0 0,1 0 1,-1 1-1,1-1 0,-1 0 0,1 0 0,1 0 1,-1 0-1,0 0 0,1 0 0,0 0 1,0 0-1,0 0 0,2-4 0,18-25-3052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47.660"/>
    </inkml:context>
    <inkml:brush xml:id="br0">
      <inkml:brushProperty name="width" value="0.05" units="cm"/>
      <inkml:brushProperty name="height" value="0.05" units="cm"/>
      <inkml:brushProperty name="color" value="#004F8B"/>
    </inkml:brush>
  </inkml:definitions>
  <inkml:trace contextRef="#ctx0" brushRef="#br0">0 0 9716,'0'0'3106,"19"101"-2962,-3-45 832,-1-4-607,-3 0-161,-1-7-208,-5-8-240,-6-3-689,0-10-640,0-9-464,-10-9-63,-13-6-1122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48.054"/>
    </inkml:context>
    <inkml:brush xml:id="br0">
      <inkml:brushProperty name="width" value="0.05" units="cm"/>
      <inkml:brushProperty name="height" value="0.05" units="cm"/>
      <inkml:brushProperty name="color" value="#004F8B"/>
    </inkml:brush>
  </inkml:definitions>
  <inkml:trace contextRef="#ctx0" brushRef="#br0">1 306 9588,'0'0'1502,"22"1"-448,175 7-499,-183-8-529,-4 1-5,0-1 0,0 0 0,-1 0 0,1-1 0,17-4 1,-24 4-34,1-1-1,-1 0 1,1 1 0,-1-1 0,0 0 0,0-1 0,0 1 0,0 0 0,-1-1 0,1 0 0,0 1-1,-1-1 1,0 0 0,0 0 0,0-1 0,0 1 0,0 0 0,2-6 0,2-12-189,0 0 1,-1 0-1,-1-1 0,-1 1 1,-1-1-1,-1 0 1,-2-39-1,0 15 1958,1 61-762,0 36-712,3 95 1930,-1-129-2213,0-1-1,1 1 0,1-1 1,1 0-1,0 0 0,12 26 1,-8-30-2105,-6-10-212,-3-2 2162,0 0 1,0 0-1,1 0 1,-1 0-1,0 0 1,0 0-1,0 0 1,1 0-1,-1 0 1,0 0-1,0 0 1,0 0-1,1 0 1,-1 0-1,0 0 1,0-1-1,0 1 1,1 0-1,-1 0 1,1-1-927,3-9-6587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48.401"/>
    </inkml:context>
    <inkml:brush xml:id="br0">
      <inkml:brushProperty name="width" value="0.05" units="cm"/>
      <inkml:brushProperty name="height" value="0.05" units="cm"/>
      <inkml:brushProperty name="color" value="#004F8B"/>
    </inkml:brush>
  </inkml:definitions>
  <inkml:trace contextRef="#ctx0" brushRef="#br0">0 1 9300,'0'0'4322,"4"21"-3604,4 25 28,5 91-1,-15-97-498,1-28-254,0-1-1,1 1 1,0 0 0,1 0-1,2 15 1,0-25-21,0-1 0,0 0 0,0 1 0,0-1 0,0 0 0,0 0 0,0 0 0,1-1 0,-1 1 0,0-1 0,0 0 0,7 0 0,-5 0 27,140 2 722,-87-2 44,-57-1-1013,0 0 0,0 0 0,0-1 0,0 1 0,0 0 0,0-1 1,0 1-1,-1 0 0,1-1 0,0 1 0,-1-1 0,1 1 1,-1-1-1,0 1 0,1-1 0,-1 0 0,0 1 0,0-1 0,0-1 1,0-14-3755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26.061"/>
    </inkml:context>
    <inkml:brush xml:id="br0">
      <inkml:brushProperty name="width" value="0.05" units="cm"/>
      <inkml:brushProperty name="height" value="0.05" units="cm"/>
      <inkml:brushProperty name="color" value="#33CCFF"/>
    </inkml:brush>
  </inkml:definitions>
  <inkml:trace contextRef="#ctx0" brushRef="#br0">126 891 5507,'0'0'1614,"18"8"-563,39 15 111,1-3 0,102 23 1,-116-36-779,1-2 0,0-2 0,0-2 0,0-2 0,49-7 0,-70 4-277,0-1 0,0-1-1,0-1 1,0-1 0,-1-2 0,-1 0-1,0-1 1,0-1 0,-1-1 0,36-29 0,-34 22-51,0-1 1,-1-1-1,-2-1 1,0-1-1,22-35 1,-33 43-46,-1 1 0,0-1 1,-1-1-1,-1 0 1,0 1-1,-1-2 0,-1 1 1,-1-1-1,0 1 0,0-31 1,-4 27-93,-1 0 0,-1 0 0,-1 0 0,0 0 0,-2 1 0,0 0 1,-2 0-1,0 1 0,-1-1 0,0 2 0,-2-1 0,-1 2 0,0-1 0,-1 2 0,0 0 0,-2 0 1,0 1-1,0 1 0,-1 1 0,-1 0 0,-1 1 0,1 0 0,-2 2 0,1 0 0,-2 1 0,1 1 1,-1 1-1,0 1 0,-1 1 0,-30-5 0,12 5-36,-1 1 0,1 2 0,-1 1 0,-75 10 0,88-4 36,-1 1 0,1 1 0,1 1 0,0 1 0,0 2 0,1 0 0,-45 29 0,44-23 46,1 1-1,1 1 1,1 2-1,0 0 1,2 2-1,-34 45 0,43-51 28,1 1 0,1-1 0,1 2 0,1-1 0,0 2 0,1-1-1,2 1 1,0-1 0,0 2 0,2-1 0,-1 27 0,3-31 44,0 0 1,2-1-1,0 1 0,0 0 1,2 0-1,0-1 1,0 1-1,2-1 1,0 0-1,0 0 1,1 0-1,1-1 1,1 0-1,0 0 1,1-1-1,0 0 0,1 0 1,0-1-1,1-1 1,21 18-1,-14-15 2,0-2-1,1 1 1,0-2-1,1-1 1,0 0-1,0-1 1,1-1-1,30 6 1,-18-6-783,47 4 0,35-7-4332,-74-5-30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6.345"/>
    </inkml:context>
    <inkml:brush xml:id="br0">
      <inkml:brushProperty name="width" value="0.05" units="cm"/>
      <inkml:brushProperty name="height" value="0.05" units="cm"/>
      <inkml:brushProperty name="color" value="#004F8B"/>
    </inkml:brush>
  </inkml:definitions>
  <inkml:trace contextRef="#ctx0" brushRef="#br0">162 83 6643,'0'0'5971,"-112"-82"-5891,95 97-80,7 18-224,2 8-1921,0 6-929,1-2-4177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48.729"/>
    </inkml:context>
    <inkml:brush xml:id="br0">
      <inkml:brushProperty name="width" value="0.05" units="cm"/>
      <inkml:brushProperty name="height" value="0.05" units="cm"/>
      <inkml:brushProperty name="color" value="#004F8B"/>
    </inkml:brush>
  </inkml:definitions>
  <inkml:trace contextRef="#ctx0" brushRef="#br0">1 1 6323,'0'0'7187,"0"103"-5986,0-57-177,0-3-271,0-2-273,6-7-288,-2-6-80,0-6-112,1-5-352,-1-4-1153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3.906"/>
    </inkml:context>
    <inkml:brush xml:id="br0">
      <inkml:brushProperty name="width" value="0.05" units="cm"/>
      <inkml:brushProperty name="height" value="0.05" units="cm"/>
      <inkml:brushProperty name="color" value="#004F8B"/>
    </inkml:brush>
  </inkml:definitions>
  <inkml:trace contextRef="#ctx0" brushRef="#br0">2 0 8228,'0'0'3079,"0"13"-2839,-2 126 2103,9 241 3128,-7-378-5479,0 12-83,2-1 0,-1 0 0,2 0 0,0 0 0,0 0 0,1 0 0,8 17 0,-12-57-7678,-4-7 1043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4.361"/>
    </inkml:context>
    <inkml:brush xml:id="br0">
      <inkml:brushProperty name="width" value="0.05" units="cm"/>
      <inkml:brushProperty name="height" value="0.05" units="cm"/>
      <inkml:brushProperty name="color" value="#004F8B"/>
    </inkml:brush>
  </inkml:definitions>
  <inkml:trace contextRef="#ctx0" brushRef="#br0">0 348 10325,'0'0'1910,"18"0"-259,55 1-607,20 2-517,93-10-1,-179 6-675,0 0 1,0 0-1,0-1 0,0 0 0,0 0 0,0-1 0,0 0 1,-1 0-1,1 0 0,-1-1 0,0 0 0,0 0 0,-1-1 1,1 1-1,-1-1 0,0 0 0,7-10 0,-7 7-467,0-1 1,0 0-1,-1 0 0,-1 0 0,1 0 0,-2-1 0,1 0 1,-1 1-1,-1-1 0,1 0 0,-2 0 0,0-12 0,0 6 152,-1 1 0,-5-32 0,5 43 741,0-1 0,0 1 0,0-1 0,-1 1-1,1 0 1,-1 0 0,0 0 0,-1 0 0,1 0 0,-1 0 0,1 1 0,-1-1 0,0 1 0,-1-1 0,-3-2 0,7 6-186,-1 1 0,1-1 0,-1 0-1,1 0 1,-1 0 0,1 1 0,-1-1-1,1 0 1,0 1 0,-1-1 0,1 0 0,-1 1-1,1-1 1,0 0 0,-1 1 0,1-1 0,0 1-1,-1-1 1,1 1 0,0-1 0,0 1-1,-1-1 1,1 1 0,0-1 0,0 1 0,0-1-1,0 1 1,0-1 0,0 1 0,0 0 0,0-1-1,0 1 1,0 0 0,-6 27 113,6-24 107,-10 85 2048,5 1-1,5 97 1,1-134-1565,0-18-576,2 1 1,1-2-1,2 1 0,1 0 1,19 51-1,-26-91-4916,0-23 499,-2-16-2468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4.694"/>
    </inkml:context>
    <inkml:brush xml:id="br0">
      <inkml:brushProperty name="width" value="0.05" units="cm"/>
      <inkml:brushProperty name="height" value="0.05" units="cm"/>
      <inkml:brushProperty name="color" value="#004F8B"/>
    </inkml:brush>
  </inkml:definitions>
  <inkml:trace contextRef="#ctx0" brushRef="#br0">1 68 13366,'0'0'2193,"112"-17"-32,-77 15-1793,0 2-32,-2 0 65,-4 0-273,-2 0-16,-6 0-112,-7 0-80,-3-1-224,-5-1-577,-2-2-399,-4-5-417,0-4-2049,0-6-4386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5.139"/>
    </inkml:context>
    <inkml:brush xml:id="br0">
      <inkml:brushProperty name="width" value="0.05" units="cm"/>
      <inkml:brushProperty name="height" value="0.05" units="cm"/>
      <inkml:brushProperty name="color" value="#004F8B"/>
    </inkml:brush>
  </inkml:definitions>
  <inkml:trace contextRef="#ctx0" brushRef="#br0">1 0 9748,'0'0'4595,"0"103"-2546,4-51-1057,10 0-288,-1-2-464,1-3-160,1-4-80,-5-6-1312,-8-7-1730,-2-13-2432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0.726"/>
    </inkml:context>
    <inkml:brush xml:id="br0">
      <inkml:brushProperty name="width" value="0.05" units="cm"/>
      <inkml:brushProperty name="height" value="0.05" units="cm"/>
      <inkml:brushProperty name="color" value="#004F8B"/>
    </inkml:brush>
  </inkml:definitions>
  <inkml:trace contextRef="#ctx0" brushRef="#br0">11 1 8324,'0'16'752,"12"624"8580,-12-527-9532,-8-123-6341,-7-13 877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1.103"/>
    </inkml:context>
    <inkml:brush xml:id="br0">
      <inkml:brushProperty name="width" value="0.05" units="cm"/>
      <inkml:brushProperty name="height" value="0.05" units="cm"/>
      <inkml:brushProperty name="color" value="#004F8B"/>
    </inkml:brush>
  </inkml:definitions>
  <inkml:trace contextRef="#ctx0" brushRef="#br0">0 211 11221,'0'0'3287,"20"3"-1801,256 17 1019,-250-20-2553,-2 1 66,0-1 0,0-2 0,0 0 0,40-9 0,-58 9-299,0 1 1,-1-1-1,1-1 1,-1 1-1,0-1 1,0 0-1,0 0 1,0 0-1,0 0 1,-1-1-1,0 0 1,1 0-1,-2-1 1,1 1-1,0-1 1,-1 1-1,0-1 1,0 0-1,0 0 1,0-1-1,-1 1 0,0-1 1,0 1-1,1-11 1,4-54-6414,-7 29 1956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1.466"/>
    </inkml:context>
    <inkml:brush xml:id="br0">
      <inkml:brushProperty name="width" value="0.05" units="cm"/>
      <inkml:brushProperty name="height" value="0.05" units="cm"/>
      <inkml:brushProperty name="color" value="#004F8B"/>
    </inkml:brush>
  </inkml:definitions>
  <inkml:trace contextRef="#ctx0" brushRef="#br0">30 21 2145,'0'0'8455,"-2"-7"-7628,-4-6-529,2 13 84,-2 26 559,2 70 1156,4-73-1499,-3 46 729,-1-1-316,4-1 0,2 0 0,14 87 0,-13-137 4,3 3-3471,-1-12-2309,-3-25-1150,-2-15-2614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1.798"/>
    </inkml:context>
    <inkml:brush xml:id="br0">
      <inkml:brushProperty name="width" value="0.05" units="cm"/>
      <inkml:brushProperty name="height" value="0.05" units="cm"/>
      <inkml:brushProperty name="color" value="#004F8B"/>
    </inkml:brush>
  </inkml:definitions>
  <inkml:trace contextRef="#ctx0" brushRef="#br0">0 390 11333,'0'0'4802,"149"0"-3761,-103 0-561,-5 0 48,-5 0-95,-10-1-193,-7-1-208,-9 0-64,-5 2-80,-3-4-673,0-3-319,0-6-689,-2-6-2033,0-3-496</inkml:trace>
  <inkml:trace contextRef="#ctx0" brushRef="#br0" timeOffset="1">245 1 8836,'0'0'4114,"-34"143"-1713,30-83-800,4-2-625,0-8-368,0-5-47,0-10-481,0-3-80,0-6-288,0-5-1169,-2-7-1472,-18-8-2498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2.142"/>
    </inkml:context>
    <inkml:brush xml:id="br0">
      <inkml:brushProperty name="width" value="0.05" units="cm"/>
      <inkml:brushProperty name="height" value="0.05" units="cm"/>
      <inkml:brushProperty name="color" value="#004F8B"/>
    </inkml:brush>
  </inkml:definitions>
  <inkml:trace contextRef="#ctx0" brushRef="#br0">1 0 11829,'0'0'1390,"0"22"323,-1 77-135,3 247 3837,3-293-4759,22 102-1,-15-99-603,-9-36 1234,-3-11-4749,-2-9 2974,1-1 0,0 1 0,0-1 0,0 1 0,0-1 0,0 1 0,1-1 0,-1 0 0,0 0 0,0 0 0,0 1 0,1-1 0,-1 0 0,0 0 0,1 0 0,-1 0 0,0 0 0,1 0 0,-1-2 0,-17-26-7464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6.688"/>
    </inkml:context>
    <inkml:brush xml:id="br0">
      <inkml:brushProperty name="width" value="0.05" units="cm"/>
      <inkml:brushProperty name="height" value="0.05" units="cm"/>
      <inkml:brushProperty name="color" value="#004F8B"/>
    </inkml:brush>
  </inkml:definitions>
  <inkml:trace contextRef="#ctx0" brushRef="#br0">271 222 7155,'0'0'6155,"2"-19"-5365,7-59-190,-9 74-560,0 0 0,0 0-1,0 0 1,-1 0 0,0 0 0,1 0 0,-1 1-1,0-1 1,-1 0 0,1 0 0,-1 1 0,1-1-1,-1 1 1,0-1 0,-1 1 0,1 0 0,0 0-1,-1 0 1,0 0 0,0 0 0,0 1-1,0-1 1,-6-3 0,0 1-62,0 0-1,0 0 1,-1 1-1,1 0 1,-1 1-1,-15-3 1,17 4-25,0 0 0,0 1 0,0 0 0,-1 0 0,1 1 0,0 0 0,0 1 0,0 0 0,-14 3 1,18-3 36,1 1 1,0-1 0,0 1 0,0-1 0,0 1 0,0 0 0,0 1 0,0-1 0,0 0 0,1 1 0,0-1 0,-1 1-1,1 0 1,0 0 0,0 0 0,0 0 0,1 0 0,-1 0 0,1 0 0,-1 1 0,1-1 0,0 0 0,1 1 0,-2 4-1,1-1 40,-1 1-1,1 0 1,1-1-1,-1 1 1,1 0-1,1-1 1,-1 1-1,1 0 1,0-1-1,1 1 1,0-1-1,0 1 1,1-1-1,0 0 1,0 0-1,1 0 1,-1 0-1,2-1 1,-1 0-1,1 1 0,0-1 1,0-1-1,0 1 1,1-1-1,0 0 1,0 0-1,0-1 1,1 0-1,-1 0 1,1 0-1,0-1 1,0 0-1,0 0 1,1-1-1,-1 0 1,1 0-1,-1-1 1,1 0-1,0 0 1,8-1-1,-12 0-27,0-1-1,0 0 1,0 0-1,-1-1 1,1 1-1,-1-1 1,1 0-1,-1 0 1,1 0 0,-1 0-1,0 0 1,0-1-1,0 0 1,0 1-1,-1-1 1,1 0-1,-1 0 1,0 0 0,0-1-1,0 1 1,0-1-1,0 1 1,-1-1-1,2-5 1,5-11-212,-1 0 0,-1-1 0,3-21 1,-1-31-730,-2 73-1473,0 4-2244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2.502"/>
    </inkml:context>
    <inkml:brush xml:id="br0">
      <inkml:brushProperty name="width" value="0.05" units="cm"/>
      <inkml:brushProperty name="height" value="0.05" units="cm"/>
      <inkml:brushProperty name="color" value="#004F8B"/>
    </inkml:brush>
  </inkml:definitions>
  <inkml:trace contextRef="#ctx0" brushRef="#br0">1 148 3474,'0'0'13926,"145"-17"-13222,-85 15-384,0 0-31,-4-1-113,-4 1-144,-7-4-64,-7-3-369,-9-2-735,-5-4-465,-5-8-992,-2-3-849,-9-5-2688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2.883"/>
    </inkml:context>
    <inkml:brush xml:id="br0">
      <inkml:brushProperty name="width" value="0.05" units="cm"/>
      <inkml:brushProperty name="height" value="0.05" units="cm"/>
      <inkml:brushProperty name="color" value="#004F8B"/>
    </inkml:brush>
  </inkml:definitions>
  <inkml:trace contextRef="#ctx0" brushRef="#br0">13 0 7764,'0'0'3919,"-2"17"-2054,-8 430 7088,12-421-8739,1 0-1,11 40 1,-1-4-361,-13-55-660,0-37-12657</inkml:trace>
  <inkml:trace contextRef="#ctx0" brushRef="#br0" timeOffset="1">255 284 8436,'0'0'7155,"126"-15"-4770,-74 11-1857,6 0-303,0 2 15,-8 0-128,-9-1-112,-8-1-80,-10-2-593,-4-1-895,-7-4-1106,-8-8-1744,-2-1-4866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3.246"/>
    </inkml:context>
    <inkml:brush xml:id="br0">
      <inkml:brushProperty name="width" value="0.05" units="cm"/>
      <inkml:brushProperty name="height" value="0.05" units="cm"/>
      <inkml:brushProperty name="color" value="#004F8B"/>
    </inkml:brush>
  </inkml:definitions>
  <inkml:trace contextRef="#ctx0" brushRef="#br0">34 1 8564,'0'0'5330,"-31"117"-2352,29-55-1394,2 5-607,0 0-33,0-4-495,0-5-417,2-10-32,-2-7-1185,0-9-1520,0-10-3074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2:59.114"/>
    </inkml:context>
    <inkml:brush xml:id="br0">
      <inkml:brushProperty name="width" value="0.05" units="cm"/>
      <inkml:brushProperty name="height" value="0.05" units="cm"/>
      <inkml:brushProperty name="color" value="#004F8B"/>
    </inkml:brush>
  </inkml:definitions>
  <inkml:trace contextRef="#ctx0" brushRef="#br0">1849 35 6147,'0'0'4034,"-3"-2"-4012,-12-7 5625,-46-1-5617,-1 3 0,-1 2 0,1 3 0,-1 3 0,1 3 1,-115 21-1,-356 128 413,498-141-363,0 1 0,1 2 0,0 1 0,1 1 0,1 2 0,1 2 0,1 1 0,0 1 0,2 1 0,-34 38 0,8 0 133,4 2-1,2 1 1,-48 89 0,78-120-2,1 1 1,2 1 0,1 1-1,2 0 1,1 0 0,2 1 0,2 1-1,-5 73 1,11-96-160,1 1-1,1-1 1,0 1 0,1 0 0,0-1 0,2 0-1,0 0 1,0 0 0,2 0 0,0 0 0,12 20 0,6 2 114,1-1 0,2-1 1,2-2-1,1-1 1,2-1-1,55 44 1,-25-30 129,2-3 0,138 70 1,-137-84-190,1-3 1,1-3-1,2-3 1,0-3-1,86 10 1,359 9 375,48 7 1059,-544-40-1459,39 6 305,0 2 0,58 20-1,-150-80-6056,7 10 85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1.417"/>
    </inkml:context>
    <inkml:brush xml:id="br0">
      <inkml:brushProperty name="width" value="0.05" units="cm"/>
      <inkml:brushProperty name="height" value="0.05" units="cm"/>
      <inkml:brushProperty name="color" value="#004F8B"/>
    </inkml:brush>
  </inkml:definitions>
  <inkml:trace contextRef="#ctx0" brushRef="#br0">48 1 9925,'0'0'2566,"24"0"-2502,11 1 114,1 1 1,-1 1-1,0 3 0,42 10 0,-1 7 687,-12-5 13,120 52-1,-183-70-882,-1 1 0,1-1 0,-1 0 0,0 0 0,1 1-1,-1-1 1,1 0 0,-1 1 0,1-1 0,-1 0 0,0 1 0,1-1 0,-1 0 0,0 1 0,1-1-1,-1 1 1,0-1 0,1 1 0,-1-1 0,0 1 0,0-1 0,0 1 0,0-1 0,0 1 0,1-1-1,-1 1 1,0-1 0,0 1 0,0 0 0,0-1 0,0 1 0,0-1 0,-1 1 0,1-1 0,0 1-1,0-1 1,0 1 0,0-1 0,-1 1 0,1-1 0,0 1 0,0-1 0,-1 0 0,1 1 0,0-1-1,-1 1 1,1-1 0,-1 0 0,1 1 0,-1-1 0,1 0 0,-1 1 0,-30 21 49,23-17-42,-457 255 387,411-232-351,40-20-25,11-5 2,-1 0 1,0-1-1,0 0 1,0 0-1,0 0 1,-1 0-1,1-1 0,-7 2 1,11-3 173,10-52-601,0 9-48,5-299-1378,-15 341 2561,-3 34-872,3 48-1,1-52-832,-2 0-1,-4 39 0,-10-1-4294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3.764"/>
    </inkml:context>
    <inkml:brush xml:id="br0">
      <inkml:brushProperty name="width" value="0.05" units="cm"/>
      <inkml:brushProperty name="height" value="0.05" units="cm"/>
      <inkml:brushProperty name="color" value="#004F8B"/>
    </inkml:brush>
  </inkml:definitions>
  <inkml:trace contextRef="#ctx0" brushRef="#br0">46 28 3009,'0'0'7649,"-7"0"-6899,-2 1-450,-20 0 2559,73 12 403,77-2-1648,188-5-1,-205-6-1203,1372-46 2170,-1452 43-4069,-40 1-4813,-11 0 1372,-9-5-6315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4.391"/>
    </inkml:context>
    <inkml:brush xml:id="br0">
      <inkml:brushProperty name="width" value="0.05" units="cm"/>
      <inkml:brushProperty name="height" value="0.05" units="cm"/>
      <inkml:brushProperty name="color" value="#004F8B"/>
    </inkml:brush>
  </inkml:definitions>
  <inkml:trace contextRef="#ctx0" brushRef="#br0">1 84 13062,'0'0'-187,"2"22"1639,17 183 2352,-15-174-2957,-1-51-408,-2-51-1034,-5-179-96,29 252 1363,179 90 564,-46-42-322,-97-32-686,93 38 1,-152-55-245,1 0-1,-1 0 1,0 0 0,0 0 0,0 1-1,0-1 1,0 0 0,0 1 0,0 0-1,0-1 1,-1 1 0,1 0 0,-1 0-1,1 0 1,-1 0 0,2 3 0,-3-4-12,0 0 0,0 1 0,0-1 0,-1 1 0,1-1 1,0 0-1,-1 0 0,1 1 0,-1-1 0,1 0 0,-1 0 1,0 1-1,1-1 0,-1 0 0,0 0 0,0 0 0,0 0 1,0 0-1,0 0 0,0 0 0,0-1 0,0 1 0,0 0 0,0 0 1,0-1-1,-1 1 0,1-1 0,0 1 0,-1-1 0,-1 1 1,-45 18-55,-2-3 0,0-1 0,-1-3 0,-94 11 0,60-10 25,104-14-6741,16-11 963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4.734"/>
    </inkml:context>
    <inkml:brush xml:id="br0">
      <inkml:brushProperty name="width" value="0.05" units="cm"/>
      <inkml:brushProperty name="height" value="0.05" units="cm"/>
      <inkml:brushProperty name="color" value="#004F8B"/>
    </inkml:brush>
  </inkml:definitions>
  <inkml:trace contextRef="#ctx0" brushRef="#br0">7 1 10965,'0'0'5957,"5"3"-5770,-1 2-113,-1-1 0,1 0 0,-1 1-1,0-1 1,0 1 0,0 0 0,0 0 0,-1 1-1,0-1 1,0 0 0,-1 1 0,1-1 0,-1 1-1,0-1 1,0 10 0,2 24 767,-2 43-1,-1-42-492,0 150-1311,-26-188-6700,-2-16 3750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5.097"/>
    </inkml:context>
    <inkml:brush xml:id="br0">
      <inkml:brushProperty name="width" value="0.05" units="cm"/>
      <inkml:brushProperty name="height" value="0.05" units="cm"/>
      <inkml:brushProperty name="color" value="#004F8B"/>
    </inkml:brush>
  </inkml:definitions>
  <inkml:trace contextRef="#ctx0" brushRef="#br0">0 348 13350,'0'0'1684,"24"0"-321,26 1-1087,126-2 359,-153 0-598,0-1 0,0-1 0,0-1 0,0-1 1,36-13-1,-49 13-159,1-1 1,-1-1-1,0 1 0,0-2 1,-1 1-1,0-1 1,0-1-1,-1 0 1,0 0-1,-1-1 0,0 1 1,0-2-1,-1 1 1,5-13-1,-3 6-31,-1 0 0,-1-1 0,0 0 0,3-21 0,-2-30 2430,-9 104-1556,-2 0 1,-10 43 0,-5 50 1472,18-114-2009,-3 41 279,3 0 1,5 59 0,5-82-783,-1-20-2741,-8-12 2830,0 0 1,1 0-1,-1 0 1,0 0-1,1 0 1,-1 0-1,0 0 0,1 0 1,-1 0-1,0 0 1,1 0-1,-1-1 1,0 1-1,1 0 1,-1 0-1,0 0 0,0 0 1,1-1-1,-1 1 1,2-2-2058,-2 1 2058,0 1-1,0 0 1,1-1-1,-1 1 1,0 0-1,0-1 0,0 1 1,0-1-1,6-24-8060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5.443"/>
    </inkml:context>
    <inkml:brush xml:id="br0">
      <inkml:brushProperty name="width" value="0.05" units="cm"/>
      <inkml:brushProperty name="height" value="0.05" units="cm"/>
      <inkml:brushProperty name="color" value="#004F8B"/>
    </inkml:brush>
  </inkml:definitions>
  <inkml:trace contextRef="#ctx0" brushRef="#br0">1 47 14759,'0'0'3089,"120"-11"-1232,-74 11-1393,3 0-160,3 0 369,0 0-529,-2 0-112,-7 0 32,-6 0-64,-8 0-304,-6 0-513,-8 0-607,-5-4-481,-6-9-1265,-4-6-2384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7.019"/>
    </inkml:context>
    <inkml:brush xml:id="br0">
      <inkml:brushProperty name="width" value="0.05" units="cm"/>
      <inkml:brushProperty name="height" value="0.05" units="cm"/>
      <inkml:brushProperty name="color" value="#004F8B"/>
    </inkml:brush>
  </inkml:definitions>
  <inkml:trace contextRef="#ctx0" brushRef="#br0">22 373 5859,'0'0'565,"-4"-17"1215,-11-54-188,14 70-1539,1-1-1,0 1 0,-1-1 0,1 0 0,0 1 0,0-1 0,0 1 0,0-1 0,0 1 0,0-1 0,0 1 0,1-1 0,-1 1 0,0-1 0,1 1 0,-1-1 0,1 1 0,0-1 0,-1 1 0,1 0 0,0-1 0,0 1 0,0 0 0,0 0 0,0 0 0,0 0 0,0 0 0,1 0 0,-1 0 0,0 0 0,0 0 0,1 0 0,-1 0 0,1 1 0,-1-1 0,0 1 0,1-1 0,-1 1 0,3-1 0,5 0-17,-1 1-1,0-1 0,0 1 1,1 1-1,12 2 0,-11-2 46,9 2 33,0 1 0,0 1 0,0 1 0,27 13 0,-28-12-21,0 0 0,0-1 0,0 0 0,33 4-1,-42-9-99,28-1 365,-36-1-300,0 1-1,0-1 0,0 1 1,0-1-1,0 0 0,0 1 1,0-1-1,0 0 0,0 0 1,0 0-1,0 0 0,0 0 1,0 0-1,-1 0 0,1 0 1,0 0-1,-1 0 0,1 0 1,-1 0-1,1-1 1,-1 1-1,0 0 0,1 0 1,-1-1-1,0 1 0,0-1 1,4-27 160,-2 1 0,-1 0 0,-3-37 0,0 48-1442,0 0-1,-1 1 0,-10-30 1,-3 5-4148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5.903"/>
    </inkml:context>
    <inkml:brush xml:id="br0">
      <inkml:brushProperty name="width" value="0.05" units="cm"/>
      <inkml:brushProperty name="height" value="0.05" units="cm"/>
      <inkml:brushProperty name="color" value="#004F8B"/>
    </inkml:brush>
  </inkml:definitions>
  <inkml:trace contextRef="#ctx0" brushRef="#br0">50 0 1473,'0'0'14278,"-27"112"-13205,23-54 207,2 2-783,0 3-401,2 2-96,-2-3-1169,-2-6-2721,-5-11-2401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8.370"/>
    </inkml:context>
    <inkml:brush xml:id="br0">
      <inkml:brushProperty name="width" value="0.05" units="cm"/>
      <inkml:brushProperty name="height" value="0.05" units="cm"/>
      <inkml:brushProperty name="color" value="#004F8B"/>
    </inkml:brush>
  </inkml:definitions>
  <inkml:trace contextRef="#ctx0" brushRef="#br0">1 1 8500,'0'0'3127,"3"16"-2695,12 82 1990,4 165 0,-2-14-1733,-9-193-1472,-6-78-13017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8.731"/>
    </inkml:context>
    <inkml:brush xml:id="br0">
      <inkml:brushProperty name="width" value="0.05" units="cm"/>
      <inkml:brushProperty name="height" value="0.05" units="cm"/>
      <inkml:brushProperty name="color" value="#004F8B"/>
    </inkml:brush>
  </inkml:definitions>
  <inkml:trace contextRef="#ctx0" brushRef="#br0">1 32 4498,'0'0'7467,"19"-7"-6888,-5 1-501,-7 3-46,-1 0 0,1 1-1,-1-1 1,1 1-1,0 0 1,0 1-1,-1 0 1,1 0-1,0 0 1,0 1 0,1 0-1,-1 1 1,0-1-1,-1 1 1,1 0-1,0 1 1,0 0-1,7 3 1,4 4 217,-1 1 0,0 0 0,0 2 0,-1 0 1,24 22-1,-34-27-207,1-1 1,-1 1 0,0 1-1,-1-1 1,0 1 0,0 0-1,-1 0 1,0 0-1,0 1 1,-1-1 0,0 1-1,0 0 1,-1 0 0,2 13-1,-4-19-61,0 0 0,0-1-1,0 1 1,-1 0-1,1 0 1,0-1-1,-1 1 1,0 0 0,0 0-1,0-1 1,0 1-1,0-1 1,0 1-1,-1-1 1,1 0 0,-1 1-1,1-1 1,-4 3-1,1-1-32,0-1 0,-1 0 0,1-1-1,0 1 1,-1-1 0,0 0 0,1 0 0,-1 0-1,-8 2 1,-9 0-234,-1-1 0,0-1 0,-38-1-1,46-1 130,1 0-10,1 0 0,0-1 0,-1-1 0,1 0 0,-16-5-1,26 7 130,1-1 0,-1 0-1,1 0 1,0 0-1,-1 0 1,1 0 0,0 0-1,0-1 1,0 1 0,0-1-1,0 0 1,0 1-1,0-1 1,0 0 0,1 0-1,-1 0 1,1 0-1,0 0 1,-1-1 0,1 1-1,0 0 1,0-1-1,0 1 1,1 0 0,-1-1-1,1 1 1,-1-1-1,1 1 1,0-1 0,0 1-1,0-1 1,0 0-1,0 1 1,0-1 0,2-3-1,10-20-1609,17-1-1447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9.063"/>
    </inkml:context>
    <inkml:brush xml:id="br0">
      <inkml:brushProperty name="width" value="0.05" units="cm"/>
      <inkml:brushProperty name="height" value="0.05" units="cm"/>
      <inkml:brushProperty name="color" value="#004F8B"/>
    </inkml:brush>
  </inkml:definitions>
  <inkml:trace contextRef="#ctx0" brushRef="#br0">0 0 8964,'0'0'5603,"23"83"-4963,-10-41-176,-5-1 64,0-1-528,-2-5-144,-4-5 64,-2-6-880,0-9-817,0-9-352,-8-6-80,-10 0-1152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9.408"/>
    </inkml:context>
    <inkml:brush xml:id="br0">
      <inkml:brushProperty name="width" value="0.05" units="cm"/>
      <inkml:brushProperty name="height" value="0.05" units="cm"/>
      <inkml:brushProperty name="color" value="#004F8B"/>
    </inkml:brush>
  </inkml:definitions>
  <inkml:trace contextRef="#ctx0" brushRef="#br0">0 269 352,'0'0'10493,"21"-2"-9319,161-12-505,-174 14-689,1-1 0,0-1 0,0 0 0,-1 0 0,1-1 0,-1 0 0,0 0 0,0-1 0,0 0 0,0 0 0,0-1 0,-1 0 0,0 0 0,0-1 0,-1 0 0,1 0 0,-1-1 0,-1 1 0,1-1 0,-1-1 0,0 1 0,-1-1 0,0 1 0,0-2 0,0 1 0,-1 0 0,-1 0 0,1-1 0,-1 0 0,-1 1 0,1-10 0,5-47 2200,-7 90-1473,-7 108 976,3-77-806,3 76-1,6-117-2200,-5-15 1060,1 1 0,-1-1 0,1 0 0,0 1 0,-1-1 0,1 1 0,-1-1 1,1 0-1,0 1 0,-1-1 0,1 0 0,0 0 0,0 1 0,-1-1 0,1 0 0,0 0 1,-1 0-1,1 0 0,0 0 0,0 0 0,-1 0 0,1 0 0,0 0 0,-1-1 0,1 1 1,0 0-1,1-1 0,12-7-6769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09.768"/>
    </inkml:context>
    <inkml:brush xml:id="br0">
      <inkml:brushProperty name="width" value="0.05" units="cm"/>
      <inkml:brushProperty name="height" value="0.05" units="cm"/>
      <inkml:brushProperty name="color" value="#004F8B"/>
    </inkml:brush>
  </inkml:definitions>
  <inkml:trace contextRef="#ctx0" brushRef="#br0">83 94 12198,'0'0'883,"20"12"176,3 2-761,0 1 0,-2 1 0,0 1-1,0 1 1,-2 0 0,0 2 0,-1 0 0,26 39 0,-40-51-264,0 0 0,0 1 0,0 0 0,-1-1 0,0 1-1,-1 1 1,0-1 0,0 0 0,-1 0 0,0 17 0,-1-22-77,0-1 1,-1 1-1,0 0 1,0 0 0,0-1-1,0 1 1,0 0-1,-1-1 1,0 1-1,1-1 1,-1 0-1,0 1 1,-1-1-1,1 0 1,-1 0-1,1-1 1,-1 1-1,0 0 1,0-1-1,0 0 1,0 0-1,0 0 1,-1 0 0,1 0-1,-1 0 1,1-1-1,-7 2 1,5-1-70,0 0 0,-1-1 0,1 1 0,-1-1 0,0-1 0,1 1 0,-1-1 0,0 0 0,1 0-1,-1 0 1,1-1 0,-1 0 0,0 0 0,1 0 0,-1-1 0,1 0 0,0 0 0,-7-4 0,8 3 21,0 0-1,0-1 0,0 0 1,1 1-1,-1-1 0,1-1 1,0 1-1,0 0 0,1-1 1,-1 0-1,1 1 0,0-1 1,0 0-1,1 0 0,-1 0 1,1-1-1,0 1 0,1 0 1,-1-9-1,0 7 29,1-1 1,0 1-1,0 0 0,1 0 1,0-1-1,0 1 0,1 0 1,0 0-1,0 0 0,0 0 1,1 1-1,0-1 0,0 1 1,6-8-1,-1 4 45,0 0 0,1 1 0,1 0 0,-1 1 0,1 0 0,1 0 1,14-8-1,36-18 97,-43 26 126,-1-1 1,0-1-1,-1-1 1,0 0 0,-1-1-1,17-16 1,-31 27-151,1 0 1,-1-1-1,1 1 1,-1-1-1,0 1 1,0-1-1,0 0 1,0 0-1,0 1 1,0-1-1,0 0 1,0 0-1,-1 0 1,1 0 0,-1 0-1,0 0 1,1 0-1,-1 0 1,0 0-1,0 0 1,0 0-1,-1-4 1,0 5-28,0-1 0,0 0 0,-1 0 0,1 1 1,0-1-1,-1 1 0,1-1 0,-1 1 0,0 0 1,1-1-1,-1 1 0,0 0 0,0 0 0,0 0 0,0 1 1,0-1-1,-3-1 0,-10-1 47,1 0 1,-1 1-1,0 0 0,-23 1 1,21 1-9,-1 0 0,1 2 1,0 0-1,-1 1 0,1 0 1,1 2-1,-1 0 1,-17 7-1,25-7-150,0 0 1,0 0-1,1 1 1,-1 0-1,1 1 0,0-1 1,1 2-1,0-1 1,0 1-1,1 0 1,0 0-1,0 1 1,1 0-1,-9 18 0,-1 19-2584,7-6-1421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1.521"/>
    </inkml:context>
    <inkml:brush xml:id="br0">
      <inkml:brushProperty name="width" value="0.05" units="cm"/>
      <inkml:brushProperty name="height" value="0.05" units="cm"/>
      <inkml:brushProperty name="color" value="#004F8B"/>
    </inkml:brush>
  </inkml:definitions>
  <inkml:trace contextRef="#ctx0" brushRef="#br0">3 558 8564,'0'0'3271,"-2"-12"-1767,5-2-1212,0 1 0,2-1 0,-1 1 0,2 0 1,0 1-1,13-21 0,-4 5-120,49-90 334,96-132 0,-156 244-367,-3 3-68,1 1 0,-1 0 0,0 0 0,1-1 1,0 1-1,-1 0 0,1 1 0,0-1 0,0 0 0,0 0 1,0 1-1,0-1 0,1 1 0,-1 0 0,4-2 1,-5 3 61,6 5 24,9 24 261,-2 1 0,18 54 0,-6-17 124,-2-12-33,-9-23-166,16 50 0,-57-92-12727,-7-14 3641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1.915"/>
    </inkml:context>
    <inkml:brush xml:id="br0">
      <inkml:brushProperty name="width" value="0.05" units="cm"/>
      <inkml:brushProperty name="height" value="0.05" units="cm"/>
      <inkml:brushProperty name="color" value="#004F8B"/>
    </inkml:brush>
  </inkml:definitions>
  <inkml:trace contextRef="#ctx0" brushRef="#br0">0 122 12086,'0'0'6771,"160"-8"-6467,-100-7-224,4 0-80,0-3-865,-4-1-1712,-4-3-2593,-10-2-3554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2.259"/>
    </inkml:context>
    <inkml:brush xml:id="br0">
      <inkml:brushProperty name="width" value="0.05" units="cm"/>
      <inkml:brushProperty name="height" value="0.05" units="cm"/>
      <inkml:brushProperty name="color" value="#004F8B"/>
    </inkml:brush>
  </inkml:definitions>
  <inkml:trace contextRef="#ctx0" brushRef="#br0">1 1 4418,'0'0'12310,"29"110"-10566,-19-47-383,2 0-192,-1-7-529,-1-7-320,3-12-112,-5-11-208,-2-9 0,-4-6-624,-2-7-769,-23-19-9796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2.593"/>
    </inkml:context>
    <inkml:brush xml:id="br0">
      <inkml:brushProperty name="width" value="0.05" units="cm"/>
      <inkml:brushProperty name="height" value="0.05" units="cm"/>
      <inkml:brushProperty name="color" value="#004F8B"/>
    </inkml:brush>
  </inkml:definitions>
  <inkml:trace contextRef="#ctx0" brushRef="#br0">0 10 15095,'0'0'333,"21"-1"542,352-7-448,-366 8-460,-1 0-1,1 0 0,-1 1 0,1 0 0,-1 0 1,1 1-1,-1 0 0,0 0 0,0 0 0,0 1 1,0 0-1,-1 0 0,1 1 0,-1-1 0,1 1 0,-1 0 1,8 9-1,-6-4 41,0 1 0,0 0 1,-1 0-1,-1 0 0,1 1 0,-2-1 0,1 1 1,-1 1-1,2 12 0,21 141 1974,-8-40 112,-18-121-2656,4 20 2177,-3-17-3906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7.491"/>
    </inkml:context>
    <inkml:brush xml:id="br0">
      <inkml:brushProperty name="width" value="0.05" units="cm"/>
      <inkml:brushProperty name="height" value="0.05" units="cm"/>
      <inkml:brushProperty name="color" value="#004F8B"/>
    </inkml:brush>
  </inkml:definitions>
  <inkml:trace contextRef="#ctx0" brushRef="#br0">1 0 7764,'6'21'250,"116"372"6201,-73-247-6181,-48-145-294,-2-16-90,2-1 1,-1 1 0,2-1 0,0 1-1,1 0 1,1 0 0,5-17 0,-6 27 95,-1 0 1,1-1-1,1 1 1,-1 0-1,1 0 1,-1 1-1,1-1 1,1 1-1,-1 0 0,1 0 1,-1 0-1,1 1 1,0 0-1,0 0 1,1 0-1,-1 0 1,1 1-1,-1 0 1,1 0-1,0 0 1,7 0-1,7-1-60,-1 1 0,1 1 0,37 2 0,-33 1 434,-1-2 0,24-3-1,-45-1-187,-1-1-1,0 0 1,0 0-1,0 0 1,0 0-1,-1 0 0,0 0 1,0 0-1,-1 0 1,1 0-1,-2-6 0,0 8-200,0 0-1,0 0 1,-1 0-1,1 1 1,-1-1-1,0 1 0,1-1 1,-1 1-1,0 0 1,0 0-1,-1 0 1,1 0-1,0 1 0,0-1 1,-1 1-1,-6-2 1,8 2 18,0 0 1,0 1-1,-1-1 1,1 0-1,0 1 1,0 0 0,0-1-1,-1 1 1,1 0-1,0 0 1,0 0-1,0 0 1,-1 1-1,1-1 1,0 1-1,0-1 1,0 1 0,0 0-1,-1 0 1,1-1-1,0 2 1,1-1-1,-1 0 1,0 0-1,0 1 1,0-1 0,1 1-1,-4 2 1,2 6 114,-1-1 1,1 1 0,0 0-1,1 0 1,0 0 0,1 0-1,0 0 1,1 0-1,0 0 1,0 1 0,1-1-1,1 0 1,-1 0 0,2 0-1,-1 0 1,1-1 0,1 1-1,0-1 1,0 1 0,1-1-1,7 10 1,-6-12-221,1 0 0,0-1 0,1 1 0,-1-1-1,1-1 1,0 1 0,1-2 0,0 1 0,-1-1 0,1 0 0,14 3 0,-6-3-1523,0-1 1,0-1-1,0 0 1,1-1 0,27-3-1,-16-1-2100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3.473"/>
    </inkml:context>
    <inkml:brush xml:id="br0">
      <inkml:brushProperty name="width" value="0.05" units="cm"/>
      <inkml:brushProperty name="height" value="0.05" units="cm"/>
      <inkml:brushProperty name="color" value="#004F8B"/>
    </inkml:brush>
  </inkml:definitions>
  <inkml:trace contextRef="#ctx0" brushRef="#br0">0 7 2257,'0'0'5904,"11"-7"-256,21 179-1816,-24-114-2692,3 0 0,28 88-1,-36-180-10151,-3 0 2134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3.959"/>
    </inkml:context>
    <inkml:brush xml:id="br0">
      <inkml:brushProperty name="width" value="0.05" units="cm"/>
      <inkml:brushProperty name="height" value="0.05" units="cm"/>
      <inkml:brushProperty name="color" value="#004F8B"/>
    </inkml:brush>
  </inkml:definitions>
  <inkml:trace contextRef="#ctx0" brushRef="#br0">1 62 6323,'0'0'4287,"4"-8"-3911,17-26 67,-19 32-348,0 0 1,0 0-1,0 1 0,1-1 0,-1 1 1,0-1-1,1 1 0,-1 0 0,0 0 1,1 0-1,0 0 0,-1 0 0,1 1 0,-1-1 1,1 1-1,0 0 0,-1-1 0,1 1 1,0 1-1,-1-1 0,1 0 0,3 1 1,5 0 157,11-2 129,0 2 0,0 0 0,32 7 1,-46-6-306,0 1 1,0 0-1,0 0 1,0 1 0,0 0-1,-1 0 1,1 1-1,-1 0 1,-1 0-1,1 0 1,-1 1 0,7 8-1,-1 0 54,-1 0 0,-1 1 0,0 1 0,-1 0-1,-1 0 1,0 0 0,-1 1 0,-1 0 0,8 34 0,-7-13 199,-2 1-1,-2-1 1,-1 63 0,-2-95-316,0-1 0,-1 1 0,0 0 0,0 0 0,-1-1 0,1 1 0,-1-1 0,0 1 0,0-1 0,-1 0 0,0 0 0,0 0 0,0 0 0,-8 9 0,5-8-7,-1 0 0,1-1 1,-1 0-1,0 0 0,-1 0 0,1-1 0,-1 0 1,0-1-1,-10 4 0,-4-1-252,-2 0-1,1-2 1,0 0 0,-1-2-1,0-1 1,-33-2 0,50 1 77,0-1 0,-1 0 0,1 0 0,0 0 0,0-1 1,0 0-1,0-1 0,0 0 0,0 0 0,1 0 0,-11-7 0,16 9 609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4.290"/>
    </inkml:context>
    <inkml:brush xml:id="br0">
      <inkml:brushProperty name="width" value="0.05" units="cm"/>
      <inkml:brushProperty name="height" value="0.05" units="cm"/>
      <inkml:brushProperty name="color" value="#004F8B"/>
    </inkml:brush>
  </inkml:definitions>
  <inkml:trace contextRef="#ctx0" brushRef="#br0">0 0 9060,'0'0'5931,"7"22"-5219,73 309 2700,-76-305-3546,3 14 659,-6-36-2040,-1-19-2408,-5-19 284,-8-12-1203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4.619"/>
    </inkml:context>
    <inkml:brush xml:id="br0">
      <inkml:brushProperty name="width" value="0.05" units="cm"/>
      <inkml:brushProperty name="height" value="0.05" units="cm"/>
      <inkml:brushProperty name="color" value="#004F8B"/>
    </inkml:brush>
  </inkml:definitions>
  <inkml:trace contextRef="#ctx0" brushRef="#br0">1 64 3602,'0'0'10324,"21"-10"-8974,1-3-1114,-14 8-159,0 0 1,1 0 0,0 1-1,0 0 1,0 0-1,1 1 1,-1 0-1,1 1 1,-1 0-1,1 1 1,0 0-1,14 0 1,-1 1 292,1 0 1,0 2 0,-1 0 0,1 2 0,26 8 0,-45-11-357,-1 0 0,1 1 1,0-1-1,-1 1 0,0 0 0,1 1 1,-1-1-1,0 1 0,0 0 1,-1 0-1,1 0 0,0 0 1,-1 1-1,0-1 0,0 1 1,0 0-1,0 0 0,-1 0 0,1 0 1,-1 1-1,0-1 0,0 0 1,-1 1-1,1 0 0,-1-1 1,0 1-1,-1 0 0,1 0 1,-1-1-1,1 1 0,-2 0 0,0 9 1,-1-8-32,1 0-1,-2 0 1,1 0 0,-1-1 0,0 1 0,0 0-1,0-1 1,-1 0 0,0 0 0,0 0 0,0 0-1,0-1 1,-1 1 0,0-1 0,0 0 0,0-1-1,0 1 1,-9 3 0,-4 3-165,-1-1 1,0 0-1,-1-1 0,-26 6 1,28-9-337,-1 0 1,0-2 0,1 0 0,-1-2-1,0 0 1,0 0 0,-36-6 0,53 5 344,1 0 0,0-1 0,-1 1 0,1-1 0,0 0 0,-1 1 0,1-1 0,0 0 0,0 0 0,-1 0 0,1 0 0,0 0 1,0 0-1,0 0 0,0 0 0,0 0 0,1 0 0,-1 0 0,0-1 0,0 1 0,1 0 0,-1-1 0,1 1 0,-1 0 0,1-1 0,0 1 0,-1-3 0,0-16-4026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5.029"/>
    </inkml:context>
    <inkml:brush xml:id="br0">
      <inkml:brushProperty name="width" value="0.05" units="cm"/>
      <inkml:brushProperty name="height" value="0.05" units="cm"/>
      <inkml:brushProperty name="color" value="#004F8B"/>
    </inkml:brush>
  </inkml:definitions>
  <inkml:trace contextRef="#ctx0" brushRef="#br0">1 338 14551,'0'0'4402,"159"0"-2305,-98 0-1441,3-2-384,-6 0-176,-11 2-96,-9 0-352,-11 0-1009,-11 0-191,-5-6-801,-5-5-1345,-6-6-2305</inkml:trace>
  <inkml:trace contextRef="#ctx0" brushRef="#br0" timeOffset="0.98">310 0 9188,'0'0'5939,"-23"133"-4594,17-59 1072,6 6-1297,0-3-848,0-12-272,4-17-16,12-10-1008,1-14-1409,2-13-1921,-1-11-849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5.518"/>
    </inkml:context>
    <inkml:brush xml:id="br0">
      <inkml:brushProperty name="width" value="0.05" units="cm"/>
      <inkml:brushProperty name="height" value="0.05" units="cm"/>
      <inkml:brushProperty name="color" value="#004F8B"/>
    </inkml:brush>
  </inkml:definitions>
  <inkml:trace contextRef="#ctx0" brushRef="#br0">22 200 9476,'0'0'4768,"0"22"-3560,33 463 3349,-27-456-4930,-4-63-1094,-2-1 391,7-167-5273,1-26 155,8 79 7369,-16 144-744,1 1 0,0-1 0,0 0 0,0 1-1,0-1 1,0 1 0,1 0 0,0-1 0,0 1 0,0 0-1,1 0 1,-1 0 0,6-6 0,-4 8-146,0-1-1,0 1 1,0 0 0,0 0 0,1 0-1,-1 1 1,0-1 0,1 1 0,-1 0-1,1 0 1,-1 1 0,1-1-1,6 1 1,5 0 57,0-1-1,0 2 1,0 0-1,0 1 0,0 1 1,-1 0-1,30 10 1,-40-11-279,0 0 1,0 1-1,0-1 0,0 1 1,-1 0-1,1 0 0,-1 1 1,0-1-1,0 1 0,0 0 1,0 0-1,-1 0 0,0 0 1,0 1-1,0-1 0,0 1 1,-1 0-1,1 0 0,-1 0 1,-1 0-1,1 0 0,-1 1 1,0-1-1,0 0 1,0 1-1,0 9 0,-2-10-54,0 0-1,0 0 1,-1-1-1,1 1 1,-1-1-1,0 1 1,-1-1-1,1 0 0,-1 1 1,1-1-1,-1-1 1,0 1-1,-1 0 1,1-1-1,-1 1 1,1-1-1,-1 0 1,0 0-1,0-1 1,0 1-1,-1-1 1,-6 3-1,-9 4 18,0 0 0,0-1 0,-39 8 0,30-10-505,1-1 0,-1-1 0,0-2 1,0-1-1,-48-5 0,76 4 363,0 0 0,1 0 0,-1 0 0,0-1 0,1 1 0,-1 0 0,0 0 0,1 0 0,-1-1 0,0 1 0,1 0 0,-1-1 0,1 1 0,-1-1 0,1 1 0,-1 0 0,1-1 0,-1 1 0,1-1 0,-1 0 0,1 1 0,0-1 0,-1 1 0,1-1 0,0 0 0,-1 1 0,1-1 0,0 1 0,0-1 0,-1 0 0,1 0 0,0 1 0,0-1 0,0 0 0,0 1 0,0-1 0,0 0 0,0 1 0,0-1 0,1-1 1,-1 1-117,0-17-3972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5.931"/>
    </inkml:context>
    <inkml:brush xml:id="br0">
      <inkml:brushProperty name="width" value="0.05" units="cm"/>
      <inkml:brushProperty name="height" value="0.05" units="cm"/>
      <inkml:brushProperty name="color" value="#004F8B"/>
    </inkml:brush>
  </inkml:definitions>
  <inkml:trace contextRef="#ctx0" brushRef="#br0">0 364 11205,'0'0'6947,"0"129"-4225,3-92-1058,1-5-815,0-8-673,2-7-80,-4-6-96,0-5-720,0-6-993</inkml:trace>
  <inkml:trace contextRef="#ctx0" brushRef="#br0" timeOffset="1">228 45 496,'0'0'22314,"-29"-44"-35840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6.650"/>
    </inkml:context>
    <inkml:brush xml:id="br0">
      <inkml:brushProperty name="width" value="0.05" units="cm"/>
      <inkml:brushProperty name="height" value="0.05" units="cm"/>
      <inkml:brushProperty name="color" value="#004F8B"/>
    </inkml:brush>
  </inkml:definitions>
  <inkml:trace contextRef="#ctx0" brushRef="#br0">1 412 10085,'0'0'672,"-1"-3"78,3-8-741,0 0 1,0 1 0,1 0 0,1-1 0,-1 1 0,2 0-1,-1 0 1,1 1 0,8-12 0,5-13 60,-15 28-51,11-26 409,1 1 0,2 0 0,1 1 0,1 1 0,2 1-1,26-29 1,-45 55-296,0 1-1,0-1 0,0 0 1,0 1-1,0 0 0,0-1 1,0 1-1,0 0 0,1 0 1,-1 0-1,0 0 0,4-1 1,-4 2-88,-1 0 0,0 0 0,0 0 0,0 0 0,0 1 0,0-1 0,0 0 0,0 0 0,1 1 0,-1-1 0,0 1 0,0-1-1,0 1 1,0-1 0,0 1 0,-1 0 0,1-1 0,0 1 0,1 1 0,3 4 47,-2 0-1,1 0 0,-1 0 0,0 1 0,0-1 0,0 1 1,1 7-1,1 1 134,8 19 223,38 118 1300,-44-127-1851,-1 0 0,-1 0 1,-2 0-1,1 31 0,-4-55-63,-1-1 0,1 0 0,0 1 0,-1-1 0,1 1 0,-1-1 0,1 0 0,-1 1 0,1-1 0,-1 0 0,1 1 0,-1-1 0,1 0 0,-1 0 1,1 1-1,-1-1 0,0 0 0,1 0 0,-1 0 0,1 0 0,-1 0 0,1 0 0,-1 0 0,0 0 0,1 0 0,-1 0 0,1 0 0,-1 0 0,-1-1 0,-21-3-2401,-18-17-2277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7.039"/>
    </inkml:context>
    <inkml:brush xml:id="br0">
      <inkml:brushProperty name="width" value="0.05" units="cm"/>
      <inkml:brushProperty name="height" value="0.05" units="cm"/>
      <inkml:brushProperty name="color" value="#004F8B"/>
    </inkml:brush>
  </inkml:definitions>
  <inkml:trace contextRef="#ctx0" brushRef="#br0">1 120 14118,'0'0'3170,"139"41"-2450,-71-39-720,0-2-112,-1 0-1521,-7 0-2512,-8-11-3763</inkml:trace>
  <inkml:trace contextRef="#ctx0" brushRef="#br0" timeOffset="1">713 1 9941,'0'0'6595,"9"134"-3954,-9-76-1121,4-2-815,2-6-193,2-3-448,1-10-64,-3-7-144,-6-12-1169,0-10-431,-19-10-6404,-18-28 1297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17.602"/>
    </inkml:context>
    <inkml:brush xml:id="br0">
      <inkml:brushProperty name="width" value="0.05" units="cm"/>
      <inkml:brushProperty name="height" value="0.05" units="cm"/>
      <inkml:brushProperty name="color" value="#004F8B"/>
    </inkml:brush>
  </inkml:definitions>
  <inkml:trace contextRef="#ctx0" brushRef="#br0">1 153 13798,'0'0'747,"22"1"160,369 43 433,-375-42-1369,0 0 0,1 2 0,-1 0 0,-1 1 0,1 0 0,-1 1 0,19 11 0,-27-12 41,0-1 0,-1 1 0,1 1 1,-1-1-1,-1 1 0,1 0 0,-1 1 1,0-1-1,0 1 0,-1 0 0,0 0 1,0 0-1,-1 1 0,0-1 0,0 1 0,2 12 1,1 10 646,-2 1 0,-1-1 1,-2 50-1,-1-60-652,0-20-2,0-3-82,-2-14-103,0-1 0,-1 1 0,-6-20 1,-4-31-295,5 13 68,3-1 0,2 0-1,8-89 1,-5 140 446,1 1-1,-1 0 1,1 0 0,0 0-1,0 0 1,1 0-1,-1 0 1,1 1 0,0-1-1,0 0 1,0 1-1,0-1 1,1 1-1,-1 0 1,1 0 0,5-5-1,-5 6 24,0 1-1,0-1 1,0 0-1,1 1 1,-1 0-1,0-1 1,1 1-1,-1 1 1,1-1 0,-1 0-1,1 1 1,0 0-1,-1 0 1,1 0-1,4 1 1,6 1 81,-1 2 1,0-1-1,0 2 1,-1 0 0,1 0-1,-1 1 1,0 1-1,16 11 1,-6-3 150,0 1 0,25 25 0,-42-37-287,-1 0 0,0 1 0,0-1 0,0 1 0,0 0 1,-1 0-1,0 0 0,0 0 0,0 1 0,-1-1 0,0 1 0,0 0 0,0 0 0,-1 0 0,0 0 0,1 10 0,-2-13-44,-1-1-1,0 0 1,0 0 0,0 0 0,0 1 0,-1-1 0,1 0-1,0 0 1,-1-1 0,1 1 0,-1 0 0,0 0 0,0-1 0,0 1-1,0-1 1,0 0 0,0 1 0,0-1 0,0 0 0,0 0-1,0 0 1,-1-1 0,1 1 0,0 0 0,-4-1 0,-62 13-864,68-13 899,-25 2-705,1 0-1,-1-2 1,-33-3-1,46 1-761,1 0 0,0 0 0,0-2 0,0 1-1,-16-8 1,18 7-3318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7.835"/>
    </inkml:context>
    <inkml:brush xml:id="br0">
      <inkml:brushProperty name="width" value="0.05" units="cm"/>
      <inkml:brushProperty name="height" value="0.05" units="cm"/>
      <inkml:brushProperty name="color" value="#004F8B"/>
    </inkml:brush>
  </inkml:definitions>
  <inkml:trace contextRef="#ctx0" brushRef="#br0">0 304 1745,'0'0'10471,"0"-8"-9678,0-144 4548,31 154-5429,28 10-71,-26-5-218,0-1-1,63 3 0,-95-14 389,0 0-1,0 1 0,0-1 0,-1 0 1,0 0-1,0 0 0,-1-5 0,1 4 44,-3-60 420,0 2-3789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27.834"/>
    </inkml:context>
    <inkml:brush xml:id="br0">
      <inkml:brushProperty name="width" value="0.05" units="cm"/>
      <inkml:brushProperty name="height" value="0.05" units="cm"/>
      <inkml:brushProperty name="color" value="#004F8B"/>
    </inkml:brush>
  </inkml:definitions>
  <inkml:trace contextRef="#ctx0" brushRef="#br0">312 164 10837,'0'0'2740,"3"-18"-1230,3-4-1131,-3 12-173,0 0-1,-1-1 0,0 1 1,-1-1-1,0-18 0,-1 27-146,0 1 0,-1-1-1,1 1 1,0-1 0,0 1 0,-1 0-1,1-1 1,-1 1 0,1 0 0,-1-1-1,0 1 1,1 0 0,-1-1 0,0 1-1,0 0 1,0 0 0,0 0-1,0 0 1,0 0 0,0 0 0,-3-2-1,1 1-24,-1 1 0,1-1 0,-1 1 0,0-1 0,0 1 0,0 0 0,1 0 0,-6 0 0,-1 0-61,1 1 0,-1 0 0,1 0 0,0 1 0,-1 1 0,-14 3 0,12 0 21,1 1 1,-1 0-1,1 0 0,0 2 0,0-1 1,1 1-1,0 1 0,1 0 1,0 0-1,0 1 0,1 0 0,0 1 1,0-1-1,-5 14 0,6-14 19,1 2 1,1-1-1,0 0 0,0 1 0,1 0 0,1 0 1,0 0-1,0 1 0,2-1 0,-1 1 0,1-1 0,1 1 1,1 0-1,2 22 0,-1-30-9,0 0 0,0 0 0,0-1 0,0 1-1,1-1 1,0 1 0,0-1 0,0 0 0,0 0 0,1 0 0,-1 0 0,1-1-1,0 0 1,0 1 0,0-1 0,1-1 0,-1 1 0,1-1 0,-1 1 0,1-1-1,0-1 1,9 3 0,5 1 26,0-2 1,1 0-1,-1 0 0,33-2 0,-45-2-34,1 0-1,-1 0 0,1 0 1,-1-1-1,1 0 1,-1-1-1,0 0 1,0 0-1,0 0 0,-1-1 1,1 0-1,-1-1 1,0 1-1,0-1 1,0 0-1,-1 0 0,1-1 1,-1 0-1,7-12 1,-4 8-66,-2 0 0,0-1 0,0 0 1,-1-1-1,0 1 0,-1-1 0,0 0 1,-1 0-1,0 0 0,-1-1 0,1-20 1,-3 32 397,2 1-332,0 1 0,1 0-1,-1 0 1,0 0 0,0 1 0,1-1 0,-1 0 0,0 1 0,0-1 0,-1 1-1,1 0 1,0 0 0,0-1 0,-1 1 0,1 0 0,-1 1 0,0-1-1,2 3 1,10 11 27,12 8 53,2-2-1,0-2 1,1 0 0,46 23 0,-25-14-146,-48-28-52,-4-2-289,-3 0 279,1-1 0,-1 0 0,1 0 0,-1-1 0,1 1 1,0-1-1,0 0 0,0-1 0,0 1 0,-6-7 0,-45-45-826,46 45 906,1-2 1,0 1 0,0-2 0,-6-13 0,12 22 86,1 0 1,0 0 0,0-1 0,0 1-1,1-1 1,-1 1 0,1-1 0,0 0 0,1 1-1,-1-1 1,1 0 0,0 1 0,0-1-1,0 0 1,1 0 0,1-8 0,-1 12-9,0 0 1,0 0 0,0 0-1,-1 1 1,1-1 0,0 0-1,0 0 1,0 1 0,0-1-1,0 0 1,1 1-1,-1-1 1,0 1 0,0-1-1,0 1 1,0 0 0,1-1-1,-1 1 1,0 0 0,0 0-1,0 0 1,3 0 0,35 1 141,-28 0-16,3 1-34,-1 0 0,0 1 0,0 0 1,0 1-1,0 0 0,0 1 1,23 13-1,85 59 181,-81-49-287,-33-23-19,11 7 4,-17-12-7,-1 0-1,0 1 0,1-1 1,-1 0-1,0 0 1,0 0-1,1 0 0,-1 0 1,0 1-1,1-1 1,-1 0-1,0 0 0,1 0 1,-1 0-1,0 0 1,1 0-1,-1 0 0,0 0 1,1 0-1,-1 0 1,0 0-1,1-1 0,-1 1 1,0 0-1,1 0 1,-1 0-1,0 0 0,1 0 1,-1-1-1,0 1 1,0 0-1,1 0 0,-1 0 1,0-1-1,0 1 1,0 0-1,1 0 0,-1-1 1,0 1-1,0 0 1,0-1-1,0 1 0,1 0 1,-1-1-1,0 1 0,0 0 1,13-45-68,2 1-1,3 1 1,36-67-1,-51 104 141,-2 3 22,0 0 0,1 0 0,-1 0 0,1 0-1,-1 0 1,1 1 0,0-1 0,0 1-1,0-1 1,1 1 0,-1 0 0,0 0-1,1 0 1,0 0 0,2-2 0,-2 6-95,-1 1-1,1 0 1,-1 0 0,0-1-1,0 1 1,0 0 0,0 1 0,-1-1-1,1 0 1,1 5 0,2 2-19,2 2-65,1 0-1,1-1 1,0 0 0,0 0-1,1-1 1,0-1-1,1 0 1,24 16-1,-21-17-845,1 0 0,0 0-1,0-1 1,19 5-1,16 0-3551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28.959"/>
    </inkml:context>
    <inkml:brush xml:id="br0">
      <inkml:brushProperty name="width" value="0.05" units="cm"/>
      <inkml:brushProperty name="height" value="0.05" units="cm"/>
      <inkml:brushProperty name="color" value="#004F8B"/>
    </inkml:brush>
  </inkml:definitions>
  <inkml:trace contextRef="#ctx0" brushRef="#br0">340 604 14567,'0'0'2195,"-6"-18"-586,-21-57-963,25 72-640,0 0 0,0 0 0,0 0 0,0 0 0,0 0-1,0 1 1,-1-1 0,1 1 0,-1-1 0,0 1 0,0 0 0,1 0 0,-2 0 0,1 1 0,0-1 0,0 1 0,0 0 0,-4-2 0,-2 1-28,0 1 0,0 0 1,0 0-1,-16 1 0,16 0 15,1 0-7,-1 1 0,0 0 0,1 0 0,-1 1 0,1 0 0,-1 1 0,1 0 0,0 0 0,0 1-1,0 0 1,1 0 0,-1 0 0,-12 11 0,15-10 5,0-1 1,1 1-1,-1 0 0,1 0 0,0 0 0,0 1 0,1-1 0,-1 1 0,1 0 0,0 0 1,1 0-1,0 0 0,0 1 0,0-1 0,0 1 0,1-1 0,0 1 0,1 13 1,0-17 10,0 0 0,1 0 0,-1 0 0,1 0 0,0 0 0,0-1 0,0 1 0,0 0 0,1 0 0,-1-1 0,1 1 0,0-1 0,-1 1 0,1-1 0,0 1 0,0-1 0,3 2 0,2 1 9,-1 0 1,1-1 0,-1 0-1,1 0 1,0-1 0,12 4 0,4 0 24,1-1 1,0-1-1,34 3 1,-31-5-64,1-2 1,-1 0-1,1-2 1,-1-1-1,1-1 1,34-9-1,-50 8-11,-1 1 1,1-1-1,-1-1 0,0 0 0,0-1 0,-1 0 0,0-1 0,0 0 0,-1 0 0,1-1 0,-1 0 0,-1-1 1,0 0-1,0 0 0,-1 0 0,12-21 0,-13 17 35,-1-1-1,0 0 1,-1 0 0,-1 0-1,0-1 1,-1 1 0,0-1 0,-1 1-1,-1-1 1,-1-15 0,-1 1 16,-2 0 1,0 0 0,-2 0-1,-10-28 1,-5-1 695,-2 1-1,-40-71 1,63 128-690,0 0 0,0 0 0,0 0 0,0 0 0,0-1 0,0 1 0,0 0-1,0 0 1,0 0 0,-1 0 0,1 0 0,0 0 0,0-1 0,0 1 0,0 0 0,0 0 0,-1 0-1,1 0 1,0 0 0,0 0 0,0 0 0,0 0 0,-1 0 0,1 0 0,0 0 0,0 0 0,0 0 0,0 0-1,-1 0 1,1 0 0,0 0 0,0 0 0,0 0 0,-1 0 0,1 0 0,0 0 0,0 0 0,0 0-1,0 0 1,-1 0 0,1 0 0,0 0 0,0 1 0,0-1 0,0 0 0,0 0 0,0 0 0,-1 0-1,1 0 1,0 0 0,0 1 0,0-1 0,0 0 0,0 0 0,0 0 0,0 1 0,-9 16 86,-3 23-389,3-1 254,2 1 0,1 0 0,2 0-1,2 1 1,1-1 0,3 1 0,1-1-1,16 77 1,-15-102 24,1 0 1,1 0-1,0 0 0,1 0 0,1-1 0,0 0 0,1-1 1,0 0-1,1 0 0,0-1 0,16 14 0,-16-18-8,1 0 0,-1 0 0,1-1-1,0-1 1,1 0 0,-1-1 0,1 0 0,0 0 0,1-1-1,-1-1 1,1 0 0,0-1 0,-1 0 0,18-1-1,-23 0 5,0 0 0,0-1 0,0 0-1,0-1 1,0 0 0,0 0-1,0 0 1,0-1 0,0 0 0,0 0-1,-1-1 1,1 0 0,-1 0 0,0 0-1,1-1 1,-2 0 0,1 0-1,0 0 1,-1-1 0,0 0 0,0 0-1,0-1 1,-1 1 0,0-1-1,0 0 1,6-11 0,-5 5-38,0-1-1,0 1 1,-1-1-1,-1 0 1,0 0 0,-1 0-1,1-26 1,-2 31 40,-1-1 0,-1 0-1,1 0 1,-1 1 0,-1-1 0,1 1 0,-1-1-1,-1 1 1,0 0 0,0 0 0,-1 0 0,-8-15-1,12 22 5,-1 0 0,0 0 0,1 0-1,-1 0 1,0 0 0,0 0 0,1 0 0,-1 0-1,0 0 1,0 0 0,0 0 0,0 0-1,0 0 1,0 1 0,-1-1 0,1 0-1,0 1 1,0-1 0,0 1 0,-1-1 0,1 1-1,0 0 1,-1 0 0,1-1 0,0 1-1,-1 0 1,1 0 0,-2 1 0,1 0-17,0 0 0,1 0-1,0 1 1,-1-1 0,1 1 0,0-1 0,0 1 0,-1 0 0,2-1 0,-1 1 0,0 0 0,0 0 0,0 0 0,1 0 0,-1 0 0,0 2 0,-2 12-70,0 1 0,1 0 1,1 19-1,1-29 72,0 1-1,1 0 0,0 0 0,0-1 0,1 1 0,0-1 0,0 0 1,1 1-1,0-1 0,0 0 0,1 0 0,0-1 0,0 1 0,1-1 1,-1 0-1,1 0 0,1 0 0,-1-1 0,1 0 0,0 0 1,0 0-1,0-1 0,1 0 0,8 5 0,-3-3 9,0-1 0,1 0 0,0 0 1,0-2-1,0 1 0,0-1 0,0-1 0,1-1 0,-1 0 0,0 0 0,22-3 0,-32 2 25,-1 0 0,0-1 0,0 1 0,1 0-1,-1-1 1,0 0 0,0 0 0,0 1-1,0-1 1,1-1 0,-1 1 0,-1 0 0,1 0-1,0-1 1,0 1 0,0-1 0,-1 1 0,1-1-1,-1 0 1,2-2 0,0-1 5,0 0-1,0 0 1,-1 0 0,0-1-1,0 1 1,-1-1 0,3-10-1,-2-5-84,0 0 0,-2 1-1,-2-32 1,-5 22 25,6 29 81,1 0 0,0-1 1,0 1-1,-1 0 1,1 0-1,-1-1 1,1 1-1,-1 0 1,0 0-1,1 0 0,-1 0 1,0 0-1,0 0 1,0 0-1,0 0 1,0 0-1,0 1 0,0-1 1,0 0-1,0 0 1,-1 0-1,2 20-656,-1-6 554,2-1-1,0 1 1,0 0 0,1 0-1,1-1 1,0 1 0,1-1-1,8 19 1,-10-26 29,1 0-1,0 0 1,1 0-1,-1 0 1,1 0-1,0-1 1,0 0 0,1 0-1,-1 0 1,1 0-1,0-1 1,0 0-1,0 0 1,0 0-1,1 0 1,-1-1 0,1 0-1,0 0 1,-1-1-1,1 1 1,7 0-1,-5-1-103,-1 0 1,1 0-1,0-1 0,-1 0 0,1 0 0,0-1 0,-1 0 1,1 0-1,-1 0 0,9-4 0,-13 3 69,1 1 1,-1-1-1,0-1 0,0 1 0,0 0 1,0-1-1,0 1 0,-1-1 1,1 0-1,-1 0 0,0 0 0,1 0 1,-1-1-1,-1 1 0,1 0 1,0-1-1,-1 1 0,0-1 0,0 0 1,0 1-1,0-1 0,0-4 1,2-21-536,-1 1 0,-3-53 0,1-10 1360,0 91-701,0-1 0,0 0 0,0 1 0,0-1 0,0 1 0,0-1 0,0 0 0,1 1 0,-1-1 0,0 1 0,0-1 0,1 1-1,-1-1 1,1 0 0,-1 1 0,0 0 0,1-1 0,-1 1 0,1-1 0,-1 1 0,1-1 0,-1 1 0,1 0 0,-1-1 0,1 1-1,-1 0 1,1 0 0,0-1 0,-1 1 0,1 0 0,0 0 0,26 2 583,24 20-205,-24-5-90,-1 0 0,-1 2 0,-1 1 0,25 26 0,-41-38-302,0 1 0,-1-1 1,0 2-1,-1-1 1,0 0-1,0 1 1,-1 0-1,0 1 0,-1-1 1,0 1-1,0 0 1,-1 0-1,-1 0 1,0 0-1,0 12 1,-2-21-42,0 1 0,-1-1 0,1 0 0,-1 0 0,0 0 0,0 0 0,0 0 0,0 0 1,0 0-1,0-1 0,0 1 0,-1 0 0,1-1 0,-1 1 0,1 0 0,-1-1 1,1 0-1,-1 1 0,0-1 0,0 0 0,0 0 0,0 0 0,0 0 0,0 0 0,0-1 1,0 1-1,0 0 0,0-1 0,0 0 0,0 1 0,-3-1 0,-13 2-1,0 0-1,-33-2 1,33 0-16,9 0-90,1-1 1,0 1-1,0-1 0,-1-1 1,1 1-1,0-1 0,0-1 1,1 1-1,-1-1 0,0-1 0,1 0 1,-7-4-1,9 5-215,1-1 1,0 1-1,0-1 0,1 0 1,-1 0-1,1-1 0,0 1 1,0-1-1,0 1 0,0-1 1,1 0-1,0 0 0,0 0 1,0 0-1,1 0 0,0-1 1,0 1-1,0 0 0,0-10 1,0-34-5934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29.301"/>
    </inkml:context>
    <inkml:brush xml:id="br0">
      <inkml:brushProperty name="width" value="0.05" units="cm"/>
      <inkml:brushProperty name="height" value="0.05" units="cm"/>
      <inkml:brushProperty name="color" value="#004F8B"/>
    </inkml:brush>
  </inkml:definitions>
  <inkml:trace contextRef="#ctx0" brushRef="#br0">7 213 9444,'0'0'5952,"24"0"-4599,80-1-715,-95 2-565,-1-1 0,0-1 0,0 1 0,0-1-1,0-1 1,0 0 0,0 0 0,0 0 0,0-1 0,-1 0 0,1-1 0,-1 0 0,13-8 0,-17 9-39,0 0 0,0 0-1,-1-1 1,1 1 0,-1-1-1,0 0 1,1 1 0,-2-1-1,1 0 1,0 0 0,-1 0 0,0 0-1,0-1 1,0 1 0,0 0-1,-1 0 1,0-1 0,1 1-1,-2 0 1,1 0 0,0-1-1,-1 1 1,-2-8 0,2 8-41,-1 0 0,0 0 0,1 0 0,-2 0 0,1 0 0,0 0 1,-1 1-1,0-1 0,0 1 0,0 0 0,0-1 0,0 1 0,-1 1 0,1-1 0,-1 0 0,0 1 1,0 0-1,0 0 0,0 0 0,0 0 0,0 1 0,-1 0 0,1 0 0,0 0 0,-1 0 1,-8 0-1,6 0-12,-1 0 0,0 1 0,0 0 0,0 0 0,0 1 0,0 0 0,1 0 0,-1 1 1,0 0-1,1 0 0,-1 1 0,1 0 0,0 0 0,-10 7 0,10-4 24,0 0-1,1 0 0,-1 0 1,1 1-1,1 0 0,-6 9 0,9-14-42,0 1 0,1-1 0,-1 1 0,1 0 0,0 0 0,0 0 0,0 0 0,0 0-1,0 0 1,1 0 0,-1 0 0,1 0 0,0 0 0,0 0 0,0 0 0,0 0-1,1 0 1,-1 1 0,1-1 0,0 0 0,1 4 0,-1-6-89,0 0-1,0 0 1,-1 0 0,1 0 0,0 0 0,0 0-1,0 0 1,0 0 0,1 0 0,-1 0-1,0-1 1,0 1 0,0 0 0,1-1 0,1 1-1,33 7-3770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29.678"/>
    </inkml:context>
    <inkml:brush xml:id="br0">
      <inkml:brushProperty name="width" value="0.05" units="cm"/>
      <inkml:brushProperty name="height" value="0.05" units="cm"/>
      <inkml:brushProperty name="color" value="#004F8B"/>
    </inkml:brush>
  </inkml:definitions>
  <inkml:trace contextRef="#ctx0" brushRef="#br0">1 0 16504,'0'0'656</inkml:trace>
  <inkml:trace contextRef="#ctx0" brushRef="#br0" timeOffset="1">177 403 14983,'0'0'5859,"31"-15"-14647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2.932"/>
    </inkml:context>
    <inkml:brush xml:id="br0">
      <inkml:brushProperty name="width" value="0.05" units="cm"/>
      <inkml:brushProperty name="height" value="0.05" units="cm"/>
      <inkml:brushProperty name="color" value="#004F8B"/>
    </inkml:brush>
  </inkml:definitions>
  <inkml:trace contextRef="#ctx0" brushRef="#br0">1 324 11813,'0'0'3415,"20"-5"-3153,14-3-85,97-27 812,-115 30-901,-1-1 1,1 0-1,-1-1 0,0-1 1,-1 0-1,19-14 1,-29 19-85,-1-1 1,1 1 0,-1-1-1,0 0 1,0 0 0,0 0 0,0 0-1,-1-1 1,1 1 0,-1-1 0,0 1-1,-1-1 1,1 0 0,-1 1-1,0-1 1,0 0 0,0 0 0,-1 0-1,0 0 1,0 0 0,0 0 0,0 0-1,-1 0 1,0 0 0,0 0-1,0 0 1,-1 1 0,0-1 0,-2-4-1,2 4-13,-1 0-1,0 0 0,0 1 1,0-1-1,0 1 0,-1 0 1,0 0-1,0 0 0,0 0 1,0 1-1,-1-1 0,1 1 1,-1 0-1,0 1 0,0-1 1,0 1-1,0 0 0,0 0 1,0 1-1,-1-1 0,1 1 1,-1 0-1,1 1 1,-1-1-1,-8 1 0,11 1 11,0 0-1,0 0 0,0 0 1,0 0-1,0 1 0,0-1 1,0 1-1,1 0 1,-1-1-1,1 1 0,-1 0 1,1 1-1,0-1 1,0 0-1,0 1 0,0-1 1,0 1-1,1-1 0,-1 1 1,1 0-1,-1 0 1,1 0-1,0 0 0,0 0 1,0 0-1,1 0 0,-1 0 1,1 4-1,-4 13 2,2 1 0,0 40 0,2-55 0,0 0 9,0 1-1,1 0 1,0-1-1,0 1 1,1-1 0,-1 0-1,2 1 1,-1-1 0,1 0-1,-1 0 1,2 0 0,-1-1-1,1 1 1,-1-1 0,2 0-1,-1 0 1,0 0 0,1 0-1,0-1 1,0 0-1,1 0 1,-1 0 0,1-1-1,-1 1 1,1-1 0,0-1-1,0 1 1,9 1 0,9 3-144,1 0 1,0-2-1,1-2 1,-1 0 0,52-1-1,-8-8-2118,-58 2 1152,-1 1 1,1-2-1,16-9 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3.326"/>
    </inkml:context>
    <inkml:brush xml:id="br0">
      <inkml:brushProperty name="width" value="0.05" units="cm"/>
      <inkml:brushProperty name="height" value="0.05" units="cm"/>
      <inkml:brushProperty name="color" value="#004F8B"/>
    </inkml:brush>
  </inkml:definitions>
  <inkml:trace contextRef="#ctx0" brushRef="#br0">1 0 9620,'0'0'4050,"58"127"-2449,-19-88-833,7 0-383,6-7-273,-1-8-96,1-5-16,-6-10-1361,-11-9-1632,-12 0-353,-13-11-4434</inkml:trace>
  <inkml:trace contextRef="#ctx0" brushRef="#br0" timeOffset="1">345 62 8756,'0'0'4738,"-112"20"-4738,66 12 512,5 7 721,6 4-833,10 2-336,14-4-64,11-6-176,0-9-1056,29-11-1234,13-13-367,8-2-3554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3.970"/>
    </inkml:context>
    <inkml:brush xml:id="br0">
      <inkml:brushProperty name="width" value="0.05" units="cm"/>
      <inkml:brushProperty name="height" value="0.05" units="cm"/>
      <inkml:brushProperty name="color" value="#004F8B"/>
    </inkml:brush>
  </inkml:definitions>
  <inkml:trace contextRef="#ctx0" brushRef="#br0">0 413 9989,'5'17'312,"52"239"4634,-52-212-4573,-5-31-321,1 0 1,0 0-1,1 0 0,1 0 1,0 0-1,1-1 0,0 1 1,0-1-1,10 17 0,-13-28 60,0-11-119,-1-1 0,0 1 0,0 0-1,-1-1 1,0 1 0,-1 0 0,0 0-1,-1 0 1,0 0 0,-7-15 0,-5-21-525,-3-34 58,2 0-1,4-1 0,4-1 0,3-104 0,5 181 587,0 1-1,0-1 1,0 1-1,1-1 1,-1 1-1,1 0 1,0-1-1,0 1 1,1 0-1,0 0 1,-1 0-1,1 0 1,1 0-1,-1 0 1,0 1-1,1-1 1,3-3-1,-2 4-5,-1 1 1,1 0-1,0 0 0,-1 0 0,1 1 1,0-1-1,0 1 0,0 0 0,0 0 1,1 0-1,-1 1 0,0-1 0,0 1 1,0 0-1,1 0 0,-1 1 0,0-1 1,5 2-1,-3 0-91,0 0 0,0 0-1,0 0 1,0 1 0,0 0 0,0 0 0,0 0 0,-1 1 0,0 0-1,0 0 1,0 0 0,0 1 0,-1 0 0,1 0 0,-1 0 0,0 0-1,-1 1 1,1-1 0,-1 1 0,3 8 0,-2-5-29,0 0 0,-1 1 0,0-1 0,0 0 0,-1 1 0,0 0 1,-1-1-1,0 1 0,-1 0 0,0 0 0,0-1 0,-1 1 0,-2 12 0,1-18-8,1-1 0,-1 1 0,1-1 0,-1 1 0,0-1 0,0 0 0,-1 1 0,1-1 0,-1 0 0,0-1 0,1 1 0,-1 0 0,0-1 0,0 0 0,-1 0 0,1 0-1,0 0 1,-1 0 0,0 0 0,1-1 0,-6 2 0,-4 0-100,1 0 0,-1-1 1,0 0-1,0-1 0,-14 0 0,25-1 117,0 0 1,1 0-1,-1 0 1,1-1-1,-1 1 0,1 0 1,-1-1-1,1 1 1,-1-1-1,1 1 1,-1-1-1,1 0 0,0 1 1,-1-1-1,1 0 1,0 0-1,0 0 1,0 0-1,0 0 1,-1 0-1,1-1 0,1 1 1,-1 0-1,0 0 1,0-1-1,0 1 1,1 0-1,-1-1 0,1 1 1,-1-1-1,1 1 1,-1-1-1,1 1 1,0-1-1,0 0 1,0-2-1,0 0 11,0 1 0,0-1 0,1 1 0,-1 0 0,1-1 0,0 1 0,0-1 0,0 1 0,0 0 0,1 0 0,-1 0 0,1-1 0,0 2 0,0-1 0,0 0 0,4-4 0,5-2 21,0 1 1,0 0-1,1 1 1,0 0-1,0 1 1,1 1-1,0-1 1,26-5-1,12-1 244,53-4 0,-68 11-164,11-1 105,-29 5-97,-1-1 0,1 0 0,-1-2 0,0 0 0,0-1 0,32-13 0,-46 16-55,-1 0 0,0 0-1,0 0 1,0 0 0,0 0 0,0 0 0,-1 0-1,1-1 1,-1 1 0,0-1 0,1 1-1,-1-1 1,0 1 0,0-1 0,-1 0 0,1 0-1,0 1 1,-1-1 0,0 0 0,0 0 0,0 0-1,0 1 1,0-1 0,0 0 0,-1 0 0,0-3-1,0 1-30,0-1-1,0 1 0,-1 0 0,0 0 0,0 0 0,0 0 0,0 0 0,-1 0 0,0 0 0,0 1 0,0 0 0,-6-7 0,6 8-35,0 0 0,-1 1 0,1-1 0,-1 1 0,0-1-1,1 1 1,-1 0 0,0 1 0,0-1 0,0 1-1,-1 0 1,1 0 0,0 0 0,0 0 0,-1 1 0,1-1-1,0 1 1,-6 1 0,7 0 3,0 0-1,0 0 1,-1 0-1,1 0 1,0 1 0,0 0-1,0-1 1,1 1 0,-1 0-1,0 1 1,1-1-1,-1 0 1,1 1 0,0-1-1,0 1 1,0 0-1,0 0 1,0 0 0,0 0-1,1 0 1,0 0-1,-3 6 1,2-1 2,-1-1-1,1 0 1,0 1 0,1-1 0,0 1-1,0-1 1,1 1 0,0 0-1,0-1 1,0 1 0,1 0-1,1-1 1,-1 1 0,4 8 0,-3-11-15,1 1 1,-1-1 0,1 0-1,1 0 1,-1 0 0,1 0-1,0-1 1,0 1 0,0-1 0,1 0-1,-1 0 1,1-1 0,0 1-1,0-1 1,0 0 0,1 0-1,-1-1 1,9 3 0,0-1-620,0 0 1,0-1-1,1-1 1,-1 0-1,1-1 1,-1-1-1,1 0 1,-1-1-1,20-4 1,17-14-4031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4.329"/>
    </inkml:context>
    <inkml:brush xml:id="br0">
      <inkml:brushProperty name="width" value="0.05" units="cm"/>
      <inkml:brushProperty name="height" value="0.05" units="cm"/>
      <inkml:brushProperty name="color" value="#004F8B"/>
    </inkml:brush>
  </inkml:definitions>
  <inkml:trace contextRef="#ctx0" brushRef="#br0">222 0 12422,'0'0'2785,"-108"0"-1665,81 30-1120,3 13-32,1 11-992,0 4-1505,6-2-1649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4.671"/>
    </inkml:context>
    <inkml:brush xml:id="br0">
      <inkml:brushProperty name="width" value="0.05" units="cm"/>
      <inkml:brushProperty name="height" value="0.05" units="cm"/>
      <inkml:brushProperty name="color" value="#004F8B"/>
    </inkml:brush>
  </inkml:definitions>
  <inkml:trace contextRef="#ctx0" brushRef="#br0">0 218 13942,'0'0'4029,"5"7"-4077,36 64-291,-32-53 368,1 0 0,0-1 0,24 30 0,-30-42-75,0-1 0,1 0 0,-1 0 1,1 0-1,0 0 0,0-1 0,1 0 0,-1 0 0,1 0 0,-1-1 0,1 0 1,0 0-1,0 0 0,0 0 0,0-1 0,0 0 0,8 0 0,-8-1-51,0 0-1,0 0 1,0-1-1,0 0 0,0 0 1,0 0-1,0-1 0,0 1 1,-1-1-1,1-1 1,-1 1-1,7-5 0,-3 1 116,0-1 1,-1-1-1,0 1 0,0-1 0,11-15 0,-19 22 24,0 1-1,1-1 1,-1 0 0,0 1-1,1-1 1,-1 1 0,1-1-1,-1 1 1,1-1 0,-1 1-1,1 0 1,-1-1 0,1 1-1,-1 0 1,1-1 0,-1 1-1,1 0 1,0 0 0,-1-1-1,1 1 1,0 0 0,-1 0-1,1 0 1,-1 0 0,1 0-1,0 0 1,-1 0 0,1 0-1,0 0 1,-1 0 0,1 0 0,0 0-1,-1 1 1,1-1 0,0 0-1,-1 0 1,1 1 0,-1-1-1,1 0 1,-1 1 0,1-1-1,0 1 1,19 29-367,-9-12 435,-4-8-365,1 0 0,1-1 0,0 0 0,0-1 0,1 0 0,0 0 0,0-1 0,15 8 0,12-1-3664</inkml:trace>
  <inkml:trace contextRef="#ctx0" brushRef="#br0" timeOffset="1">485 81 10453,'0'0'6723,"-42"-81"-12310,55 106-1008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5.283"/>
    </inkml:context>
    <inkml:brush xml:id="br0">
      <inkml:brushProperty name="width" value="0.05" units="cm"/>
      <inkml:brushProperty name="height" value="0.05" units="cm"/>
      <inkml:brushProperty name="color" value="#004F8B"/>
    </inkml:brush>
  </inkml:definitions>
  <inkml:trace contextRef="#ctx0" brushRef="#br0">10 221 7700,'0'0'1931,"18"-5"147,59-18-29,-71 21-1892,0 0 0,-1 0 0,1 0 0,-1-1 1,0 0-1,0 0 0,0-1 0,0 1 0,0-1 0,-1 0 0,0 0 0,0 0 0,0-1 0,0 0 0,-1 0 0,1 0 0,-1 0 0,-1 0 0,1 0 0,-1-1 0,0 0 0,0 1 0,0-1 0,-1 0 1,0 0-1,0 0 0,0 0 0,-1 0 0,0-8 0,0 13-142,0-1 0,-1 1-1,1-1 1,0 1 0,-1-1 0,1 1 0,-1-1 0,1 1 0,-1-1 0,0 1-1,0-1 1,0 1 0,1 0 0,-1-1 0,0 1 0,-1 0 0,1 0 0,0 0-1,0 0 1,0 0 0,-2-1 0,-2-1-3,1 1-1,-1 0 1,0 0-1,0 0 1,0 0 0,-9-1-1,5 1-39,-1 1 1,1 0-1,0 1 0,-1 0 1,1 0-1,-1 1 0,-12 2 1,19-1 14,-1-1 0,1 1 0,0 0 0,-1 0 0,1 0 0,0 1 0,0-1 1,1 1-1,-1-1 0,0 1 0,1 0 0,-1 0 0,1 0 0,0 0 0,0 1 1,1-1-1,-1 1 0,1-1 0,-1 1 0,1-1 0,0 1 0,0 0 0,1-1 1,-1 1-1,1 0 0,0 0 0,0 0 0,0 5 0,0-3 19,1 1 0,-1-1 0,1 0 0,0 1 0,0-1 0,1 0 0,0 0 0,0 0 0,1 0 0,-1 0 0,1-1 0,0 1 0,1-1 0,-1 0 0,1 1-1,6 5 1,7 0 7,0 1 0,1-2-1,0-1 1,1 0 0,-1-1-1,2-1 1,-1-1 0,1-1-1,0 0 1,0-2 0,0 0-1,1-1 1,-1-1 0,1-1-1,38-5 1,-56 5-15,1-1 0,-1 0 0,1 1 0,-1-1 0,0 0 0,1-1 0,-1 1 0,0-1 0,0 1 0,0-1 0,0 0 0,0 0 0,0 0 0,0-1 0,-1 1-1,1-1 1,-1 1 0,0-1 0,0 0 0,0 0 0,0 0 0,0 0 0,-1 0 0,1 0 0,-1-1 0,1-4 0,2-6-48,-2 0-1,0-1 1,-1 1-1,0-1 1,-2-15-1,1 9-39,0 27 100,1-1 0,0 0-1,0 0 1,0 0 0,1 0 0,0 0 0,0 0-1,0-1 1,0 1 0,1 0 0,-1-1 0,1 0-1,6 7 1,0-1 15,0-1 0,1 0 0,-1-1 0,2 0 0,19 12 0,-19-13-50,0-1 0,0-1 0,1 1 1,0-2-1,0 0 0,0 0 0,0-1 0,1 0 1,-1-1-1,1-1 0,-1 0 0,1-1 0,0 0 0,14-2 1,-23 0-41,0 0 0,0 0 1,0 0-1,-1 0 1,1 0-1,-1-1 0,0 0 1,0 1-1,0-1 1,0 0-1,0-1 0,0 1 1,-1 0-1,1-1 0,-1 0 1,0 1-1,-1-1 1,1 0-1,0 0 0,-1 0 1,0 0-1,0 0 1,0 0-1,0-8 0,1-4-141,0 0 0,-1-1 0,-1 1 0,0 0 0,-3-18 0,3 33 302,-1-1 0,1 1 1,0-1-1,0 1 0,-1-1 0,1 1 1,-1-1-1,0 1 0,1 0 1,-1-1-1,0 1 0,0 0 1,1-1-1,-1 1 0,0 0 1,0 0-1,-1 0 0,1 0 1,-2-1 927,3 12-592,0-4-526,0 0 1,0 1-1,0-1 0,1 1 0,0-1 0,1 0 0,-1 1 0,1-1 0,0 0 0,1 0 0,-1 0 0,1-1 0,1 1 0,-1-1 0,1 1 0,-1-1 0,2 0 0,-1-1 0,0 1 0,1-1 0,0 1 0,0-1 0,0-1 0,1 1 0,-1-1 0,8 3 0,34 15-3361,2-9-1518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8.211"/>
    </inkml:context>
    <inkml:brush xml:id="br0">
      <inkml:brushProperty name="width" value="0.05" units="cm"/>
      <inkml:brushProperty name="height" value="0.05" units="cm"/>
      <inkml:brushProperty name="color" value="#004F8B"/>
    </inkml:brush>
  </inkml:definitions>
  <inkml:trace contextRef="#ctx0" brushRef="#br0">0 290 848,'0'0'9498,"5"6"-8127,0 2-1312,-5-8 24,0 1 0,1 0 1,-1-1-1,0 1 0,1 0 0,-1-1 0,0 1 0,1-1 1,-1 1-1,1-1 0,-1 1 0,1 0 0,-1-1 0,1 0 1,-1 1-1,1-1 0,0 1 0,-1-1 0,1 0 0,0 1 1,-1-1-1,1 0 0,1 1 0,12-29 1301,-12 24-1396,-1-1-1,1 1 0,0-1 1,0 1-1,1 0 1,-1 0-1,1 0 0,0 0 1,0 0-1,0 0 0,0 1 1,1 0-1,0-1 1,-1 1-1,1 1 0,0-1 1,0 1-1,1-1 1,-1 1-1,1 0 0,-1 1 1,1-1-1,-1 1 0,1 0 1,0 0-1,9-1 1,4 3 44,0 1 0,0 0 0,0 2 0,0 0 0,32 12 1,-33-10 66,0-1 0,1 0 1,-1-1-1,29 2 1,-45-6-71,-1 0 1,1 0-1,0-1 1,-1 1-1,1 0 1,-1-1-1,1 1 0,0 0 1,-1-1-1,1 1 1,-1-1-1,1 1 1,-1-1-1,1 1 1,-1-1-1,1 0 1,-1 1-1,0-1 1,1 1-1,-1-1 0,0 0 1,1 1-1,-1-1 1,0 0-1,0 1 1,0-1-1,0 0 1,0 1-1,0-1 1,0-1-1,1-25 466,-1 22-393,0-48 193,-13-99-1,12 145-1330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5.670"/>
    </inkml:context>
    <inkml:brush xml:id="br0">
      <inkml:brushProperty name="width" value="0.05" units="cm"/>
      <inkml:brushProperty name="height" value="0.05" units="cm"/>
      <inkml:brushProperty name="color" value="#004F8B"/>
    </inkml:brush>
  </inkml:definitions>
  <inkml:trace contextRef="#ctx0" brushRef="#br0">315 121 1873,'0'0'10333,"-8"-17"-7772,-32-54-838,37 68-1640,0 0 0,0 0 0,0 0 0,0 1-1,0 0 1,-1-1 0,1 1 0,-1 0 0,1 1 0,-1-1 0,0 1-1,0-1 1,0 1 0,0 0 0,0 1 0,0-1 0,0 1-1,0-1 1,0 1 0,0 1 0,0-1 0,0 0 0,-4 2 0,-10-1 116,11-1-175,0 1-1,0 0 1,0 0 0,0 0 0,1 1-1,-1 0 1,0 1 0,1-1-1,-1 1 1,1 1 0,0-1 0,0 1-1,0 0 1,0 0 0,1 1 0,-1-1-1,1 1 1,1 1 0,-1-1-1,1 1 1,-5 7 0,6-8-24,0 1 1,0-1 0,1 0-1,0 1 1,0-1-1,0 1 1,1-1-1,0 1 1,0 0-1,1 0 1,-1-1-1,1 1 1,0 0-1,1 0 1,-1-1-1,1 1 1,0 0-1,1 0 1,-1-1-1,1 1 1,0-1 0,1 0-1,-1 0 1,1 1-1,0-1 1,7 8-1,0-3 22,0 0 0,1-1 1,-1 0-1,2-1 0,-1 0 0,1-1 0,0 0 1,1-1-1,-1 0 0,1-1 0,1 0 0,-1-2 1,18 4-1,3 0-121,0-3 1,1 0 0,0-3-1,42-2 1,-65-1 27,-1 0-1,1 0 1,0-1 0,-1-1 0,0 0 0,1 0 0,-2-1 0,1 0 0,-1-1 0,1-1-1,-2 1 1,1-2 0,-1 1 0,14-16 0,-16 17 7,-1-1-1,-1 0 1,1 0-1,-1 0 1,0-1-1,-1 1 1,1-1 0,-2 0-1,1-1 1,-1 1-1,0-1 1,-1 1-1,0-1 1,-1 0 0,1 0-1,-2 0 1,1 0-1,-1 0 1,-1 0-1,-1-9 1,1 15 107,0 0 0,0 0-1,-1 0 1,1 0 0,-1 1 0,0-1 0,0 1-1,0-1 1,0 1 0,0-1 0,0 1 0,-1 0 0,1 0-1,-1 0 1,1 0 0,-1 1 0,0-1 0,0 1-1,0 0 1,0-1 0,0 1 0,0 0 0,0 1-1,0-1 1,0 1 0,-1-1 0,1 1 0,0 0 0,-5 1-1,4-2 50,1 1 0,0 0 0,-1 1-1,1-1 1,0 0 0,0 1 0,-1 0 0,1 0-1,0 0 1,0 0 0,0 0 0,0 1-1,0-1 1,0 1 0,0 0 0,1 0-1,-1 0 1,1 0 0,-1 0 0,1 1 0,0-1-1,0 1 1,0 0 0,0-1 0,0 1-1,1 0 1,-1 0 0,-1 5 0,2-4-76,1 1 0,-1-1 0,1 0 0,0 1 0,0-1 0,0 0 0,1 1 0,0-1 0,0 0-1,0 0 1,0 0 0,0 0 0,1 0 0,0 0 0,0 0 0,0 0 0,0 0 0,1-1 0,-1 1 0,1-1 0,0 0 0,0 0 0,0 0 0,1 0 0,-1 0 0,1-1 0,-1 1 0,1-1 0,0 0 0,0 0 0,4 1 0,10 4-624,0 0 1,1-1-1,0-1 0,0 0 1,33 2-1,46-4-6219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7.055"/>
    </inkml:context>
    <inkml:brush xml:id="br0">
      <inkml:brushProperty name="width" value="0.05" units="cm"/>
      <inkml:brushProperty name="height" value="0.05" units="cm"/>
      <inkml:brushProperty name="color" value="#004F8B"/>
    </inkml:brush>
  </inkml:definitions>
  <inkml:trace contextRef="#ctx0" brushRef="#br0">0 265 2161,'0'0'13492,"0"-4"-13068,3-219 718,-1 233-1152,0 0 0,0 0 0,1 0 0,1 0 1,0 0-1,0-1 0,1 0 0,0 1 1,1-2-1,0 1 0,0-1 0,1 0 0,14 14 1,-14-15 27,0-1 0,1 1 0,0-1 0,0-1 0,0 0 0,1 0 0,-1 0 0,1-1 0,0-1 0,0 1 0,1-1 0,-1-1 0,1 0 0,18 2 0,-24-4-17,0 0 1,0 0 0,0 0-1,1-1 1,-1 1-1,0-1 1,0 0-1,0 0 1,0-1-1,0 1 1,-1-1-1,1 0 1,0 0 0,4-3-1,-5 1-17,1 1-1,-1-1 0,0 0 1,0 0-1,-1-1 0,1 1 1,-1-1-1,0 1 1,0-1-1,0 0 0,1-8 1,6-44-328,-5 24 173,-2 25 349,0 10 284,2 7-450,-1-1 0,1 0 0,1 0 0,-1 0 0,1 0 0,1-1 0,0 0 0,0 0 0,0 0 0,0-1 0,1 0 0,0 0 0,1-1 0,-1 0 0,1 0 0,0 0 0,0-1 0,1-1 0,-1 1 0,1-1 0,0-1 0,-1 0 0,1 0 0,0 0 0,0-1 0,1-1 0,11 0 0,-18 0-31,-1 0-1,1 0 0,0 0 0,-1-1 0,1 1 0,0-1 0,-1 0 0,1 0 0,-1 0 1,1 0-1,-1 0 0,1 0 0,-1-1 0,0 1 0,0-1 0,0 1 0,0-1 0,0 0 1,2-2-1,1-3-158,0 0 1,-1 0 0,0-1 0,5-13-1,17-27-656,-25 47 861,-1 1 1,1-1-1,-1 1 0,1 0 1,-1-1-1,1 1 0,0 0 0,-1 0 1,1 0-1,0-1 0,-1 1 1,1 0-1,0 0 0,-1 0 1,1 0-1,0 0 0,-1 0 0,1 0 1,0 0-1,-1 0 0,1 0 1,-1 0-1,1 1 0,0-1 1,-1 0-1,1 0 0,0 1 0,-1-1 1,1 0-1,-1 1 0,1-1 1,0 1-1,20 16-154,-17-13 239,4 3-22,0-1-1,1-1 1,0 1 0,-1-1-1,2-1 1,-1 1 0,0-2 0,1 1-1,0-1 1,0-1 0,0 0-1,0 0 1,0-1 0,0 0-1,11-1 1,-20-1-90,0 0 0,1 0 0,-1 0 0,0 0 0,0 0-1,0 0 1,0 0 0,0 0 0,0-1 0,0 1 0,0 0 0,-1-1 0,1 1 0,-1-1-1,1 1 1,-1-1 0,1 1 0,-1-1 0,0 1 0,1-1 0,-1 1 0,0-1-1,0 1 1,0-1 0,-1-3 0,-2-42-645,1 40 623,-1 0-1,0 0 1,0 0 0,-1 0 0,0 1-1,0-1 1,0 1 0,-1 0 0,0 0 0,0 1-1,-10-9 1,24 52 329,-1-27-276,0 0 0,1 0 1,0-1-1,1-1 0,0 0 0,0 0 1,1-1-1,0 0 0,1-1 0,0 0 1,15 6-1,-20-9-3,1-1 0,-1 0 0,1-1 0,0 0 1,0 0-1,-1 0 0,1-1 0,0 0 0,0-1 0,1 0 0,-1 0 0,0 0 1,0-1-1,0 0 0,-1-1 0,1 0 0,0 0 0,0-1 0,-1 0 1,9-4-1,33-29 4,-36 25 26,1 1 0,1 0 0,20-10 0,-34 20-50,0 0 0,0 0-1,-1 0 1,1 0 0,0 0 0,0 0 0,0 0 0,0 0 0,0 1 0,0-1 0,0 0-1,0 1 1,0-1 0,0 1 0,-1-1 0,1 1 0,0-1 0,0 1 0,-1-1-1,1 1 1,0 0 0,0 1 0,20 21-141,-13-14 170,7 5-62,1 0-1,0-2 1,0 0-1,1 0 1,24 11-1,-27-16-782,1-1 1,0 0-1,0-1 1,18 3-1,6-3-3271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7.726"/>
    </inkml:context>
    <inkml:brush xml:id="br0">
      <inkml:brushProperty name="width" value="0.05" units="cm"/>
      <inkml:brushProperty name="height" value="0.05" units="cm"/>
      <inkml:brushProperty name="color" value="#004F8B"/>
    </inkml:brush>
  </inkml:definitions>
  <inkml:trace contextRef="#ctx0" brushRef="#br0">1 1 11093,'0'0'3850,"3"24"-3189,61 338 585,-64-371-1608,0 0-1,1 0 0,0 0 0,0 0 1,1 1-1,0-1 0,1 1 0,0-1 1,0 1-1,1 0 0,4-8 0,-6 12 423,-1 1 0,1-1-1,0 1 1,0-1-1,1 1 1,-1 0-1,1 0 1,0 0 0,-1 0-1,1 1 1,1-1-1,-1 1 1,0 0 0,0 0-1,1 0 1,-1 0-1,1 0 1,0 1-1,-1 0 1,1 0 0,0 0-1,0 0 1,0 0-1,0 1 1,0-1-1,0 1 1,0 0 0,0 1-1,0-1 1,0 1-1,6 1 1,-7 0 45,1 0 0,-1 0 0,0 0 1,1 0-1,-1 0 0,0 1 0,0-1 0,-1 1 0,1 0 0,-1 0 1,1 0-1,-1 0 0,0 1 0,3 6 0,25 60 682,-16-36-686,-14-33-126,0 0 0,0 0 0,1 0 0,-1 0 0,0 0 1,1 1-1,-1-1 0,1 0 0,-1 0 0,1 0 0,0 0 0,0 0 0,-1-1 0,1 1 0,0 0 0,0 0 0,0 0 1,0-1-1,0 1 0,0 0 0,0-1 0,2 2 0,8-22-1711,-1-2 1407,-7 17 319,0 0 1,0 0 0,1 0 0,-1 0 0,1 1 0,0-1 0,1 1 0,-1 0 0,1 1 0,0-1-1,-1 1 1,2-1 0,-1 1 0,0 1 0,0-1 0,10-2 0,0 2 354,0 0 1,1 1 0,-1 1-1,28 0 1,-29 2-182,-1-1 0,1 0 0,-1-1 0,1-1 0,-1 0 0,0-1 0,1 0 0,15-7 0,-26 8-148,1 0 0,-1-1 1,0 1-1,0-1 0,-1 0 0,1 0 1,0 0-1,-1 0 0,0 0 0,0 0 1,0-1-1,0 1 0,0-1 1,0 1-1,-1-1 0,0 0 0,0 0 1,0 0-1,0 1 0,-1-1 0,1 0 1,-1 0-1,0 0 0,0 0 0,-1 0 1,1 0-1,-1 0 0,0 0 0,0 0 1,0 1-1,-3-7 0,3 9-7,0-1-1,-1 1 0,1-1 1,-1 1-1,1 0 1,-1 0-1,0 0 1,1-1-1,-1 2 1,0-1-1,0 0 0,0 0 1,0 0-1,1 1 1,-1-1-1,0 1 1,0 0-1,0 0 0,0-1 1,0 1-1,0 0 1,0 1-1,-4-1 1,3 1 20,0-1 0,0 1 1,0 0-1,0-1 0,0 1 1,0 1-1,0-1 1,0 0-1,0 1 0,0-1 1,0 1-1,1 0 0,-1 0 1,-2 3-1,-2 4 159,1-1 0,1 1 0,0 1 0,0-1 0,1 1 0,0-1 0,0 1 0,-3 19 0,5-25-115,1 0 0,1 1 0,-1-1 0,1 0-1,-1 1 1,1-1 0,1 0 0,-1 0 0,0 1 0,1-1 0,0 0 0,0 0-1,0 1 1,1-1 0,-1 0 0,1 0 0,0-1 0,0 1 0,1 0-1,-1-1 1,1 1 0,0-1 0,-1 1 0,5 2 0,6 2-1,1 0 1,0-1-1,0 0 1,0-1-1,1-1 1,0 0-1,0-1 1,0-1-1,19 3 1,58 0-1547,-7-8-4007,-51-3-626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8.900"/>
    </inkml:context>
    <inkml:brush xml:id="br0">
      <inkml:brushProperty name="width" value="0.05" units="cm"/>
      <inkml:brushProperty name="height" value="0.05" units="cm"/>
      <inkml:brushProperty name="color" value="#004F8B"/>
    </inkml:brush>
  </inkml:definitions>
  <inkml:trace contextRef="#ctx0" brushRef="#br0">0 388 12134,'0'0'2459,"24"7"-869,-7-3-1320,9 3 73,-1-1 0,2-1 0,-1-1 0,41 1 0,-48-5-225,0-1 0,0-1 0,0-1 0,0 0 0,0-2 0,0 0 0,-1-1 0,28-12 0,-38 14-152,0 0 0,-1-1 0,1 0 0,-1 0 0,0 0 0,-1-1 0,1 0 0,-1 0-1,0-1 1,-1 0 0,0 0 0,0 0 0,0-1 0,-1 1 0,0-1 0,0 0 0,-1 0 0,0-1 0,-1 1 0,0-1 0,2-9-1,-3 7-179,-1 1-1,0 0 0,0-1 1,-1 1-1,0 0 0,0 0 1,-1 0-1,-1 0 0,0 0 1,0 0-1,-1 1 0,0-1 1,-9-13-1,9 17 192,1 1 0,-1 0 0,0 0 0,-1 0 0,1 1 0,-1-1 0,0 1 0,0 0 0,0 1-1,0-1 1,-1 1 0,1 0 0,-1 0 0,0 1 0,0 0 0,0 0 0,0 0 0,-1 1 0,1 0 0,0 0 0,-1 0 0,1 1 0,-8 0-1,11 1 30,0-1-1,1 1 0,-1-1 0,0 1 0,0 0 0,1 0 0,-1 0 0,1 1 0,-1-1 0,1 1 0,0-1 1,-1 1-1,1 0 0,0 0 0,0 0 0,0 0 0,0 0 0,1 0 0,-1 0 0,0 1 0,-1 2 0,-3 7 17,1 0-1,0 1 0,-5 16 0,7-18 17,-10 37 411,1 1 0,-8 95 1,11 103 1500,9-222-1783,1 0 0,1 0 0,6 30 1,-7-48-185,1 0 1,0 0 0,0-1-1,1 1 1,0 0 0,0-1 0,0 0-1,1 0 1,0 0 0,0 0-1,1 0 1,-1-1 0,1 0 0,1 0-1,10 9 1,-15-14-128,0 1-1,0 0 1,0-1 0,0 1 0,0 0 0,0-1-1,0 1 1,1-1 0,-1 0 0,0 1-1,0-1 1,0 0 0,0 0 0,1 0-1,-1 0 1,0 0 0,0 0 0,0 0 0,1 0-1,-1 0 1,0 0 0,0-1 0,0 1-1,0 0 1,1-1 0,-1 1 0,0-1-1,0 0 1,0 1 0,0-1 0,0 0 0,0 1-1,0-1 1,-1 0 0,1 0 0,0 0-1,0 0 1,-1 0 0,1 0 0,0 0-1,-1 0 1,1 0 0,-1 0 0,1 0-1,-1 0 1,0-1 0,1 0 0,12-37-4944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9.417"/>
    </inkml:context>
    <inkml:brush xml:id="br0">
      <inkml:brushProperty name="width" value="0.05" units="cm"/>
      <inkml:brushProperty name="height" value="0.05" units="cm"/>
      <inkml:brushProperty name="color" value="#004F8B"/>
    </inkml:brush>
  </inkml:definitions>
  <inkml:trace contextRef="#ctx0" brushRef="#br0">1 13 11797,'0'0'4293,"2"18"-4082,9 59-56,-10-73-136,0 0 0,1 0 0,-1 0 0,1-1 0,0 1 0,0-1 1,0 1-1,0-1 0,0 0 0,1 0 0,0 0 0,-1 0 1,1 0-1,0 0 0,1-1 0,-1 0 0,0 1 0,1-1 0,-1 0 1,1-1-1,5 3 0,2-1 35,-1 0 0,1-1 1,-1 0-1,1 0 0,16-1 1,-21 0-66,0-1 0,0 0 1,0-1-1,0 1 1,0-1-1,0 0 1,-1 0-1,1-1 1,0 0-1,-1 0 1,10-5-1,-11 5-63,-1-1 1,1 0-1,-1-1 0,0 1 0,0 0 0,0-1 0,-1 0 0,1 0 1,-1 1-1,0-1 0,0-1 0,-1 1 0,1 0 0,-1 0 0,0-1 0,1-4 1,1-3-232,-1 1 1,-1-1-1,0 0 0,-1 0 1,0 0-1,-2-16 1,-1 24 2103,0 18-1455,1 24-310,2-34 9,0 0 0,0 1-1,1-1 1,-1 0 0,1 0 0,0 1 0,1-1-1,-1 0 1,1 0 0,-1 0 0,1 0 0,0 0 0,0-1-1,1 1 1,-1-1 0,1 1 0,0-1 0,0 0-1,4 3 1,-1-1 27,0-1-1,1 0 0,-1-1 1,1 0-1,0 0 0,0 0 1,0-1-1,1 0 1,-1 0-1,11 1 0,-9-1-14,0-1 0,0 0 0,0-1 0,0 0 0,0 0-1,0-1 1,0 0 0,0-1 0,8-2 0,-12 2-83,0 0 1,0-1 0,0 1-1,-1-1 1,1 0-1,-1-1 1,0 1-1,0-1 1,0 0-1,0 0 1,-1 0 0,1 0-1,-1-1 1,0 0-1,4-7 1,-2 2-145,-1 0 0,1-1 1,-2 1-1,0-1 1,3-14-1,18 85 500,-20-53-460,0 0 0,0-1 0,0 0 0,1 0 1,0 0-1,0 0 0,0-1 0,1 0 0,0 0 0,0 0 0,0-1 0,0 0 0,1 0 1,-1-1-1,10 4 0,29 6-4086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39.741"/>
    </inkml:context>
    <inkml:brush xml:id="br0">
      <inkml:brushProperty name="width" value="0.05" units="cm"/>
      <inkml:brushProperty name="height" value="0.05" units="cm"/>
      <inkml:brushProperty name="color" value="#004F8B"/>
    </inkml:brush>
  </inkml:definitions>
  <inkml:trace contextRef="#ctx0" brushRef="#br0">0 0 13334,'0'0'3442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0.212"/>
    </inkml:context>
    <inkml:brush xml:id="br0">
      <inkml:brushProperty name="width" value="0.05" units="cm"/>
      <inkml:brushProperty name="height" value="0.05" units="cm"/>
      <inkml:brushProperty name="color" value="#004F8B"/>
    </inkml:brush>
  </inkml:definitions>
  <inkml:trace contextRef="#ctx0" brushRef="#br0">0 206 11637,'0'0'4733,"22"-1"-2225,-16 1-2350,30-2 426,0-1-1,0-1 0,37-11 1,-64 13-508,1-1 0,-1 0 0,0 0 0,0-1 0,13-8 0,-20 10-81,1 0 0,-1 0-1,0 0 1,0 0 0,0-1-1,0 1 1,0-1 0,0 1-1,0-1 1,-1 0 0,0 1-1,1-1 1,-1 0-1,0 0 1,0 0 0,-1 0-1,1 0 1,-1 0 0,1 0-1,-1 0 1,0-5 0,0 5-65,0 0 1,0-1 0,-1 1-1,1-1 1,-1 1-1,1 0 1,-1-1 0,0 1-1,0 0 1,-1 0 0,1 0-1,-1-1 1,0 2-1,1-1 1,-1 0 0,-1 0-1,1 0 1,0 1 0,0 0-1,-1-1 1,0 1 0,1 0-1,-6-3 1,1 2-3,1 0-1,-1 1 1,0-1 0,0 1-1,0 1 1,-1 0 0,1 0 0,0 0-1,-1 1 1,-9 0 0,13 1 62,0-1-1,0 1 1,1 1 0,-1-1 0,1 0 0,-1 1 0,1 0 0,-1 0-1,1 0 1,0 0 0,0 0 0,0 1 0,0-1 0,0 1-1,1 0 1,-1 0 0,1 0 0,0 0 0,0 0 0,0 0-1,0 1 1,0-1 0,1 1 0,-1-1 0,1 1 0,0 0-1,0-1 1,0 7 0,0-4 16,-1 0-1,1 0 1,1 0-1,-1 0 1,1 0-1,0 0 1,1 0-1,-1 0 1,1 0 0,0 0-1,1 0 1,-1-1-1,1 1 1,0 0-1,1-1 1,-1 1-1,1-1 1,4 5-1,2-1 24,0-1-1,1 0 0,-1-1 0,2 0 0,-1-1 1,1 0-1,0-1 0,0 0 0,1 0 1,-1-1-1,1-1 0,0 0 0,13 1 0,20 2-16,0-1-1,52-3 1,-83-2-53,0 0 0,1-1 0,-1 0 1,0-2-1,26-6 0,-36 8 23,-1-1 1,1 1-1,-1-1 1,1 0-1,-1 0 1,0 0-1,1 0 1,-1-1-1,0 1 1,-1-1-1,1 0 1,0 0-1,-1 0 1,1 0-1,-1 0 1,0 0-1,0-1 1,-1 1-1,1-1 1,-1 0-1,1 1 1,-1-1-1,0 0 1,-1 0-1,1 0 1,0-5-1,-1-55-596,-1 61 630,1-1 1,-1 1-1,1 0 1,-1 0-1,0 0 1,-1 0-1,1 0 1,0 0-1,-1 1 1,1-1-1,-1 0 1,0 1-1,0-1 1,0 1-1,0 0 1,-1-1-1,-3-2 1,3 48 452,4-38-456,-1 1 0,1-1 0,0 0 0,0 0 0,1 0 0,-1 0 0,1 0 0,0-1 0,1 1 0,-1 0 0,1-1 0,0 0 0,0 1 0,0-1-1,0 0 1,1-1 0,0 1 0,0 0 0,0-1 0,0 0 0,0 0 0,1 0 0,-1-1 0,1 0 0,-1 0 0,1 0 0,8 2 0,6 2-51,0-1 1,1 0 0,0-2 0,0 0-1,37-1 1,-52-2-37,-1 0-1,1-1 1,-1 1 0,0-1-1,1 0 1,-1-1-1,0 1 1,0-1 0,0 0-1,0 0 1,0 0 0,0 0-1,0-1 1,-1 1-1,1-1 1,-1 0 0,0 0-1,0 0 1,0-1 0,0 1-1,0-1 1,-1 0-1,0 1 1,3-8 0,0 1-99,-1-1-1,0 0 1,0 0 0,-2-1 0,1 1 0,-1-1 0,-1 1 0,0-18-1,11 36 2005,-3 4-1974,0 0 0,1 0 0,0-1 1,1 0-1,0-1 0,1-1 1,15 10-1,32 10-3880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0.883"/>
    </inkml:context>
    <inkml:brush xml:id="br0">
      <inkml:brushProperty name="width" value="0.05" units="cm"/>
      <inkml:brushProperty name="height" value="0.05" units="cm"/>
      <inkml:brushProperty name="color" value="#004F8B"/>
    </inkml:brush>
  </inkml:definitions>
  <inkml:trace contextRef="#ctx0" brushRef="#br0">389 139 3826,'0'0'14158,"0"-8"-13723,0 0-416,1 5 2,0 0 0,-1 0 0,1-1-1,-1 1 1,0 0 0,0 0-1,0 0 1,-1-1 0,1 1 0,-1 0-1,0 0 1,1 0 0,-1 0 0,-1 0-1,1 0 1,0 0 0,-1 0-1,0 1 1,1-1 0,-1 0 0,0 1-1,0-1 1,-1 1 0,1 0-1,0 0 1,-1 0 0,1 0 0,-1 0-1,0 0 1,-4-1 0,-18-6-24,0 2 0,-1 1 1,1 1-1,-1 1 0,0 1 1,0 1-1,-1 2 0,-49 5 1,73-5 2,0 0 1,0 1 0,0-1 0,0 1-1,0 0 1,1 0 0,-1 0-1,0 0 1,1 0 0,-1 1 0,0-1-1,1 1 1,0-1 0,-1 1-1,1 0 1,0 0 0,0 0 0,0 0-1,0 1 1,0-1 0,1 0-1,-1 1 1,1-1 0,-1 1 0,1 0-1,0-1 1,0 1 0,0 0 0,1 0-1,-1-1 1,0 1 0,1 5-1,0-4 2,0 0-1,0 0 1,0 0-1,1 0 0,0 0 1,0 0-1,0 0 1,0 0-1,0 0 0,1 0 1,0 0-1,0 0 1,0-1-1,0 1 1,1-1-1,-1 0 0,1 0 1,0 0-1,0 0 1,0 0-1,0 0 0,5 3 1,4 0 4,1 0 0,0 0 0,0-1 0,0-1 0,0 0 0,1-1 0,21 3 0,100-1-669,-127-5 557,-1 1-36,0-1 0,0-1 0,-1 1-1,1-1 1,0-1 0,-1 1-1,1-1 1,-1 0 0,1 0 0,-1-1-1,0 0 1,0 0 0,6-4-1,-9 3 58,1 1-1,-1 0 1,0-1-1,1 0 1,-2 0-1,1 0 1,0 0-1,-1 0 0,0-1 1,0 1-1,0 0 1,-1-1-1,1 0 1,-1 1-1,0-1 0,0 0 1,-1 0-1,1-8 1,-3-28 387,2 39 369,0 5-75,3 21-250,-1-19-353,-1 1-1,1-1 0,0 0 0,0-1 1,0 1-1,1 0 0,0-1 0,0 1 1,0-1-1,1 0 0,-1 0 0,1 0 0,0 0 1,0-1-1,0 1 0,0-1 0,1 0 1,-1-1-1,8 4 0,0 0-550,1 0-1,0-1 0,0-1 0,1 0 1,-1-1-1,21 3 0,16-3-2957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1.302"/>
    </inkml:context>
    <inkml:brush xml:id="br0">
      <inkml:brushProperty name="width" value="0.05" units="cm"/>
      <inkml:brushProperty name="height" value="0.05" units="cm"/>
      <inkml:brushProperty name="color" value="#004F8B"/>
    </inkml:brush>
  </inkml:definitions>
  <inkml:trace contextRef="#ctx0" brushRef="#br0">13 1 3714,'0'0'10554,"-3"18"-10218,-2 19-183,2 2-1,1-1 1,2 0-1,5 40 1,-1-52-126,0 1 0,2-1 0,1 0 1,1-1-1,22 49 0,-29-79-118,-1 1 1,1-1-1,0 0 1,0 1-1,0-1 1,1 1-1,-1 0 1,1-1-1,0 1 1,0 0-1,4-4 1,-5 6-19,3-5 23,0 1 0,1 0 0,0 0 1,0 0-1,1 0 0,-1 1 1,1 0-1,0 1 0,1-1 0,-1 1 1,1 0-1,0 1 0,0-1 1,0 1-1,0 1 0,1-1 0,-1 1 1,1 1-1,-1-1 0,1 1 1,0 1-1,14-1 0,-16 1 206,0 1 0,0-1 0,1 1 0,-1 0 0,0 0-1,0 1 1,0 0 0,-1 0 0,1 0 0,0 1 0,-1-1 0,1 1-1,-1 1 1,0-1 0,0 1 0,0 0 0,-1 0 0,1 0 0,-1 1-1,0 0 1,0 0 0,-1 0 0,1 0 0,-1 0 0,0 1 0,-1-1 0,1 1-1,2 11 1,-3-12-80,-1-1 0,0 1 0,0 0-1,0 0 1,-1 0 0,1 0 0,-1 1 0,-1-1 0,1 0-1,-1 0 1,0 0 0,0 0 0,0-1 0,0 1-1,-1 0 1,0 0 0,0-1 0,-1 1 0,1-1-1,-1 1 1,-3 3 0,1-4-35,0 1 1,-1-1-1,1 0 0,-1 0 0,0 0 1,0-1-1,-1 0 0,1-1 1,-1 1-1,1-1 0,-1 0 0,0-1 1,0 1-1,-12-1 0,9 1-158,1-1-1,0-1 0,-1 0 1,1 0-1,-1-1 0,1 0 1,-16-4-1,23 4-73,-1 0 1,1 0-1,-1-1 0,1 1 0,-1-1 0,1 1 1,0-1-1,0 0 0,0 0 0,0 0 0,0 0 1,0 0-1,0-1 0,1 1 0,-1 0 0,1-1 1,0 1-1,-1-1 0,1 0 0,1 1 0,-1-1 1,0 0-1,0 0 0,1 1 0,0-1 1,0 0-1,-1 0 0,2 0 0,-1-3 0,0-32-6773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2.194"/>
    </inkml:context>
    <inkml:brush xml:id="br0">
      <inkml:brushProperty name="width" value="0.05" units="cm"/>
      <inkml:brushProperty name="height" value="0.05" units="cm"/>
      <inkml:brushProperty name="color" value="#004F8B"/>
    </inkml:brush>
  </inkml:definitions>
  <inkml:trace contextRef="#ctx0" brushRef="#br0">251 134 13638,'0'0'1649,"-6"-18"-678,-25-54-792,29 69-183,-1-1 0,0 1-1,0 0 1,0 0 0,0 0 0,-1 0 0,1 0 0,-1 1 0,0-1 0,1 1-1,-1 0 1,0 0 0,0 1 0,-1-1 0,1 1 0,0 0 0,0 0-1,-1 0 1,1 1 0,0-1 0,-1 1 0,1 0 0,-1 1 0,1-1 0,-6 2-1,-5-2-15,11 0 8,0 0 0,0 0-1,-1 0 1,1 1 0,0-1 0,0 1 0,0 0 0,0 0 0,0 0 0,0 1 0,0 0 0,0-1-1,1 1 1,-1 1 0,1-1 0,-1 0 0,-3 4 0,5-2-2,-1-1-1,1 1 1,0-1 0,0 1-1,1 0 1,-1 0 0,1 0 0,0 0-1,-1 0 1,2 0 0,-1 0 0,1 0-1,-1 0 1,1 1 0,0-1-1,0 0 1,2 6 0,-1-3 54,0 1 1,1-1 0,0 0-1,0 0 1,1 0-1,0 0 1,0 0-1,1-1 1,0 1-1,8 9 1,5 5 372,34 31 0,13 16-140,-57-54-709,-13-10-1068,4-4 1428,1 0 0,-1 0 0,1-1 0,-1 1-1,1-1 1,-1 0 0,1 1 0,-1-1 0,1 0 0,0 0 0,-1 0 0,1 0-1,0 0 1,-2-2 0,1 1 60,1 1 0,-1-1-1,1 0 1,-1 0 0,1 1-1,0-1 1,0 0-1,0 0 1,0 0 0,1 0-1,-1-1 1,0 1 0,1 0-1,-1 0 1,1 0 0,0 0-1,0-1 1,0 1 0,0 0-1,0 0 1,1-4 0,0 3-9,1 0 1,-1 0-1,1 0 1,-1 0-1,1 1 1,0-1-1,0 1 1,0-1-1,1 1 1,-1 0-1,1 0 0,-1 0 1,4-2-1,6-3-12,0 0-1,0 1 1,0 1-1,1 0 0,23-5 1,8 2 56,87-4-1,-88 10 801,-1-2-1,50-10 0,-90 13-661,1 1 1,-1-1-1,1 0 1,-1 0-1,1 0 1,-1 0-1,0 0 1,1-1-1,-1 1 1,0 0 0,0-1-1,0 0 1,0 0-1,2-2 1,-3 3-72,0 0-1,-1-1 1,1 1 0,0 0 0,-1 0 0,0 0-1,1-1 1,-1 1 0,0 0 0,0-1 0,1 1-1,-1 0 1,0-1 0,0 1 0,-1 0 0,1 0-1,0-1 1,0 1 0,0 0 0,-2-3 0,1 1-52,-1 0 1,0-1 0,0 1 0,-1 0 0,1 0 0,0 0 0,-1 0 0,0 1 0,0-1 0,0 1 0,0 0 0,0-1 0,0 2 0,0-1 0,-1 0 0,1 0 0,-7-1 0,4 1-49,-1 0 0,1 0 0,-1 1-1,0 0 1,0 0 0,1 1 0,-1-1 0,0 1 0,0 1 0,0-1 0,-12 4 0,16-3 7,1 0-1,-1 1 1,1-1 0,-1 0 0,1 1 0,0 0-1,0 0 1,0-1 0,0 1 0,0 0 0,0 1-1,0-1 1,1 0 0,-1 0 0,1 1 0,-1-1-1,1 1 1,0-1 0,0 1 0,0 0 0,0-1-1,1 1 1,-1 0 0,1-1 0,0 1 0,0 0-1,-1 0 1,2 0 0,-1-1 0,1 7 0,0-4 14,1 0 0,-1 0 0,1 0 0,0-1 1,1 1-1,-1 0 0,1-1 0,0 1 0,0-1 1,0 0-1,1 0 0,-1 0 0,1-1 0,0 1 0,0-1 1,0 0-1,1 0 0,-1 0 0,1 0 0,6 2 1,7 4 51,1-1 0,0 0-1,38 9 1,-19-11-57,0-1-1,0-1 0,47-3 1,-83-1-7,0 1 1,1-1-1,-1-1 0,0 1 1,1 0-1,-1 0 0,0-1 1,0 0-1,1 1 1,-1-1-1,0 0 0,0 0 1,0 0-1,0 0 0,0-1 1,0 1-1,0 0 1,0-1-1,-1 1 0,1-1 1,0 0-1,-1 0 0,1 1 1,-1-1-1,0 0 1,0 0-1,0 0 0,0-1 1,0 1-1,1-4 0,0-5-58,0 1 0,-1-1 0,0 0 0,-1 1 0,-2-18-1,1-2-246,0 23 262,-1 9-86,-1 12-81,2-9 217,2 0 0,-1 0 0,1 0 0,-1 0-1,1 0 1,1-1 0,-1 1 0,1 0 0,-1-1 0,1 1 0,1-1 0,-1 1 0,1-1 0,-1 0-1,5 5 1,-1-4 20,0 0 0,0 0 0,0 0-1,0-1 1,1 1 0,0-2 0,0 1-1,0-1 1,10 4 0,2-2-280,1 0 0,0-1 0,1-2 0,-1 0 1,41-1-1,-58-1 191,0 0 0,0-1 1,0 1-1,0-1 1,-1 1-1,1-1 1,0 0-1,0 0 0,-1-1 1,1 1-1,-1 0 1,1-1-1,-1 0 1,1 1-1,-1-1 0,0 0 1,0 0-1,0 0 1,0-1-1,0 1 1,0 0-1,-1-1 0,1 1 1,-1-1-1,0 0 1,1 1-1,-1-1 1,0 0-1,-1 0 0,1 1 1,-1-1-1,1-4 1,1-7-47,0 0 1,-1 0 0,-1-1 0,-1 1-1,-2-18 1,3 31 163,0 0 0,1 1 0,-1-1 0,0 1-1,0-1 1,0 0 0,-1 1 0,1-1 0,0 1 0,0-1 0,0 1 0,0-1 0,0 0 0,-1 1-1,1-1 1,0 1 0,-1-1 0,1 1 0,0-1 0,-1 1 0,1-1 0,0 1 0,-1 0 0,1-1-1,-1 1 1,1-1 0,-1 1 0,1 0 0,-1 0 0,1-1 0,-1 1 0,1 0 0,-1 0 0,-1-1 0,2 2-5,-1-1 0,0 1 1,0-1-1,1 1 1,-1-1-1,0 1 1,1-1-1,-1 1 1,1 0-1,-1-1 0,1 1 1,-1 0-1,1 0 1,-1-1-1,1 1 1,0 0-1,0 0 1,-1 0-1,1-1 0,0 1 1,0 0-1,0 0 1,0 0-1,0 0 1,-1 5-61,0 0 1,0 1-1,1-1 1,0 0-1,1 0 1,-1 0-1,1 0 1,2 8-1,-2-11-158,0 0 0,1 0 0,-1 0 0,1 0 1,0-1-1,0 1 0,0 0 0,0-1 0,0 1 0,0-1 0,1 0 0,-1 1 0,1-1 0,0-1 0,0 1 1,5 3-1,39 13-4065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8.551"/>
    </inkml:context>
    <inkml:brush xml:id="br0">
      <inkml:brushProperty name="width" value="0.05" units="cm"/>
      <inkml:brushProperty name="height" value="0.05" units="cm"/>
      <inkml:brushProperty name="color" value="#004F8B"/>
    </inkml:brush>
  </inkml:definitions>
  <inkml:trace contextRef="#ctx0" brushRef="#br0">17 276 5939,'0'0'1552,"20"-5"703,64-22-652,-75 23-1370,0 0 1,0 0-1,0-1 0,0 0 0,-1-1 1,0 0-1,0 0 0,-1 0 0,1-1 1,-1 0-1,9-12 0,-13 14-116,0 0 1,0 1-1,0-1 0,-1 0 0,0-1 1,0 1-1,0 0 0,0-1 0,-1 1 0,0-1 1,0 1-1,0-1 0,-1 1 0,0-1 1,0 0-1,0 1 0,-1-1 0,-2-11 0,1 14-123,0 0 0,0-1 0,0 1 0,0 0 0,-1 0 0,1 0 0,-1 1-1,0-1 1,0 1 0,0-1 0,0 1 0,0 0 0,0 0 0,0 0 0,-1 0-1,1 1 1,-1 0 0,0-1 0,1 1 0,-1 0 0,0 1 0,0-1-1,1 1 1,-6-1 0,3 1 9,0-1 0,1 1 0,-1 0 1,0 0-1,0 1 0,1-1 0,-1 1 0,0 0 0,1 1 0,-1 0 0,1 0 0,-1 0 0,1 0 0,0 1 0,-9 5 0,7 0 184,0 0 1,1 0-1,-1 0 0,2 1 0,-1 0 0,1 0 0,1 1 0,-1-1 0,2 1 0,-1 0 0,1 0 0,1 0 0,0 0 0,-1 15 0,2-15-42,0-1 0,1 0 0,1 0 0,-1 0 0,1 0 0,1 0-1,0 0 1,0 0 0,1 0 0,0-1 0,0 1 0,1-1 0,0 0 0,0 0 0,1 0 0,11 13 0,-6-11-100,0 0 0,1 0 1,0-2-1,1 1 0,0-1 1,0-1-1,0 0 0,1-1 1,0 0-1,1-1 1,14 4-1,-14-6-1260,-1 0 1,1-1-1,24 0 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2.599"/>
    </inkml:context>
    <inkml:brush xml:id="br0">
      <inkml:brushProperty name="width" value="0.05" units="cm"/>
      <inkml:brushProperty name="height" value="0.05" units="cm"/>
      <inkml:brushProperty name="color" value="#004F8B"/>
    </inkml:brush>
  </inkml:definitions>
  <inkml:trace contextRef="#ctx0" brushRef="#br0">332 86 12294,'0'0'4813,"-20"-14"-4179,-67-41-252,82 53-351,1 0 0,0 0 0,-1 0 0,1 0 1,-1 1-1,0-1 0,1 1 0,-1 0 0,0 1 0,0-1 0,0 1 0,0 0 0,1 0 1,-1 0-1,-7 2 0,-1 0 2,4 0 10,1-1 0,0 1 0,0 1 0,0-1 0,0 1 1,1 1-1,-1-1 0,1 2 0,0-1 0,0 1 0,-7 5 0,11-8-35,1 0-1,-1 0 1,1 1-1,0-1 1,0 0-1,0 1 1,0 0-1,0-1 1,1 1-1,-1 0 1,1 0 0,0 0-1,-1 0 1,1 0-1,1 0 1,-1 0-1,0 0 1,1 0-1,-1 0 1,1 0-1,0 1 1,0-1-1,1 0 1,-1 0-1,0 0 1,1 0-1,0 0 1,0 0-1,0 0 1,0 0 0,0 0-1,3 4 1,0-2 5,0 0 0,0 0 1,1 0-1,-1-1 1,1 0-1,0 0 0,1 0 1,-1-1-1,0 0 1,1 0-1,0 0 1,6 2-1,77 23-86,-58-20-263,0-2-1,0-1 1,1-1 0,0-2 0,-1-1 0,40-4-1,-59 2 265,-1 0-1,0-1 0,0 0 1,1-1-1,-2 0 0,1-1 1,0 0-1,-1 0 1,1-1-1,-1-1 0,-1 0 1,1 0-1,-1-1 0,0 0 1,0-1-1,-1 0 0,0 0 1,-1 0-1,0-1 0,10-15 1,-14 18 38,-1 1 0,0 0 1,0-1-1,0 1 0,-1-1 1,0 0-1,0 1 0,0-1 1,0-9-1,-1 13 57,0 1 0,0-1 1,0 0-1,0 1 0,-1-1 0,1 0 0,-1 0 0,1 1 1,-1-1-1,1 1 0,-1-1 0,0 0 0,0 1 1,0-1-1,0 1 0,0 0 0,0-1 0,0 1 1,0 0-1,0 0 0,-1 0 0,1-1 0,0 1 1,-1 1-1,1-1 0,-1 0 0,0 0 0,1 0 1,-1 1-1,1-1 0,-1 1 0,0-1 0,1 1 1,-4 0-1,0-1 89,0 1 0,0 0 0,0 0 0,0 0 1,0 1-1,0 0 0,0 0 0,0 0 0,0 0 0,0 1 1,0 0-1,1 0 0,-1 0 0,1 1 0,-1 0 1,1-1-1,0 1 0,0 1 0,0-1 0,0 1 0,1-1 1,0 1-1,-1 0 0,1 0 0,1 1 0,-1-1 1,0 1-1,1-1 0,0 1 0,0 0 0,1-1 0,-1 1 1,1 0-1,0 0 0,0 0 0,1 1 0,0-1 0,0 0 1,0 0-1,0 0 0,2 10 0,0-11-109,-1 1-1,1-1 1,0 0-1,0 0 1,0 0-1,0 0 0,1 0 1,0 0-1,0-1 1,0 1-1,0-1 1,0 0-1,1 0 1,-1 0-1,1-1 1,0 1-1,0-1 1,0 0-1,5 3 0,9 2-280,1 0-1,38 10 1,-55-17 237,94 16-3593,3-13-3417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3.473"/>
    </inkml:context>
    <inkml:brush xml:id="br0">
      <inkml:brushProperty name="width" value="0.05" units="cm"/>
      <inkml:brushProperty name="height" value="0.05" units="cm"/>
      <inkml:brushProperty name="color" value="#004F8B"/>
    </inkml:brush>
  </inkml:definitions>
  <inkml:trace contextRef="#ctx0" brushRef="#br0">391 0 11093,'0'0'2967,"3"22"-2772,9 74 717,37 145 0,-44-217-756,-10-15 207,2-10-312,0 1 0,-1-1 0,2 0 1,-1 0-1,0 0 0,0 0 0,0 0 1,0-1-1,-3-2 0,-11-5-180,-11-6-75,-1 1 1,-1 1-1,-1 2 1,1 1-1,-2 1 0,1 2 1,-1 1-1,-56-3 0,85 9 211,0 0 0,0 0-1,0 0 1,0 1 0,0-1 0,0 1-1,0-1 1,0 1 0,1 0 0,-1 0-1,0 0 1,0 1 0,1-1 0,-1 1-1,1-1 1,-1 1 0,1 0 0,0 0-1,0 0 1,0 0 0,0 0 0,0 1-1,0-1 1,1 1 0,-1-1-1,1 1 1,-1-1 0,1 1 0,0 0-1,0 0 1,0 0 0,1-1 0,-1 1-1,1 0 1,-1 0 0,1 0 0,0 4-1,0-1 15,0 0-1,1 0 0,0 0 0,0 0 0,0-1 1,1 1-1,-1 0 0,1-1 0,1 1 1,-1-1-1,1 0 0,0 1 0,0-1 0,1-1 1,-1 1-1,1 0 0,0-1 0,6 5 1,5 2 54,1-2 1,0 0-1,0 0 1,1-2-1,0 0 1,0-1-1,1 0 1,0-2-1,30 5 1,16-3 15,89-2-1,-126-4-53,6 0-31,0-1-1,49-8 0,-74 7-94,0 1-1,1-1 1,-1-1-1,0 1 0,0-1 1,-1-1-1,1 1 1,-1-2-1,1 1 1,-1-1-1,0 0 1,-1 0-1,1 0 1,-1-1-1,8-10 1,-11 12-17,-1 0 1,1-1-1,-1 0 1,0 1-1,0-1 1,-1 0-1,1 0 1,-1 0-1,0 1 1,-1-1 0,1-1-1,-1 1 1,0 0-1,0 0 1,0 0-1,-1 0 1,0 0-1,0 0 1,0 0-1,0 0 1,-3-5-1,2 6 159,0 0-1,0 1 0,0-1 0,0 1 0,0-1 1,-1 1-1,0 0 0,1 0 0,-1 0 0,0 0 1,-1 0-1,1 1 0,0-1 0,-1 1 0,0 0 1,1 0-1,-1 0 0,0 1 0,0-1 0,0 1 1,0 0-1,0 0 0,0 0 0,0 1 0,-6-1 1,7 2 29,1-1 1,0 1 0,0 0 0,-1 0 0,1 0-1,0 0 1,0 0 0,0 0 0,0 0 0,0 1-1,1-1 1,-1 1 0,0 0 0,1-1 0,-1 1 0,1 0-1,-1 0 1,1 0 0,0 0 0,0 0 0,0 0-1,0 0 1,0 0 0,0 1 0,0-1 0,1 0-1,-1 0 1,1 1 0,0-1 0,0 3 0,-1 2 16,0 0 0,0-1 0,1 1 0,0 0 1,0 0-1,1 0 0,-1 0 0,2-1 0,3 14 1,-2-15-86,0 0 1,1 1 0,0-1 0,0 0 0,0-1-1,1 1 1,0-1 0,0 0 0,0 0 0,0 0-1,0-1 1,1 0 0,0 0 0,-1 0-1,1-1 1,11 4 0,6 0-677,1 0 0,0-1 1,26 2-1,27-2-4503,-3-5-5008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4.084"/>
    </inkml:context>
    <inkml:brush xml:id="br0">
      <inkml:brushProperty name="width" value="0.05" units="cm"/>
      <inkml:brushProperty name="height" value="0.05" units="cm"/>
      <inkml:brushProperty name="color" value="#004F8B"/>
    </inkml:brush>
  </inkml:definitions>
  <inkml:trace contextRef="#ctx0" brushRef="#br0">1 633 12182,'0'0'2321,"23"-8"-886,-10 3-1158,45-17 1458,69-35 1,-114 50-1654,-1-1 0,0 0-1,0-1 1,-1 0-1,0-1 1,-1 0 0,0 0-1,0-1 1,-1-1-1,-1 0 1,14-24 0,-14 18-96,0-1 0,-2 0 0,0 0 0,-1-1 0,0 0 0,-2 0 0,0 0 0,-1-21 0,0 9-116,0-48-187,-2 74 283,-1 0-1,1 0 1,-1 0 0,0 0 0,-1 0-1,1 0 1,-1 1 0,0-1 0,-6-10-1,7 15 29,0-1 0,-1 0 0,1 1-1,-1-1 1,1 1 0,-1-1 0,0 1 0,1 0-1,-1 0 1,0-1 0,0 1 0,0 1-1,0-1 1,0 0 0,0 0 0,0 1-1,0-1 1,0 1 0,-1 0 0,1-1 0,0 1-1,0 0 1,0 0 0,0 1 0,-1-1-1,1 0 1,0 1 0,0-1 0,0 1-1,0 0 1,0 0 0,0 0 0,-2 1 0,-4 2-27,1 0 1,-1 1 0,1 0 0,1 0-1,-1 0 1,1 1 0,-7 7 0,-3 7 71,0 0-1,1 2 1,1 0 0,1 0-1,2 1 1,0 1 0,1 0-1,1 0 1,2 1 0,0 0-1,1 0 1,2 1 0,1-1-1,1 1 1,2 49 0,1-66-26,0 0-1,1 0 1,0 0 0,1 0 0,-1 0 0,2-1-1,-1 1 1,2-1 0,-1 0 0,1 0 0,0 0 0,10 12-1,-6-11-15,1 0-1,0 0 1,0-1-1,1 0 1,0 0-1,0-2 1,1 1-1,15 5 1,-6-4-182,0-1 0,1-1 0,0 0 0,0-2 0,0-1 0,1-1 0,-1 0 0,1-2 0,-1 0 0,28-5 0,-43 4 96,-1-1 0,0 1 0,0-1 0,0 0 0,0 0 0,0-1 0,-1 0 0,1 0 0,-1 0-1,0 0 1,0-1 0,0 0 0,0 0 0,0-1 0,-1 1 0,0-1 0,0 0 0,0 0 0,-1 0 0,1 0 0,-1-1 0,3-9 0,-1 2 107,-1 0 0,-1 0 1,0-1-1,-1 1 0,-1-1 1,0 1-1,-1-1 1,0 1-1,-3-22 0,4 59 1508,-2-18-1523,1 0 0,0 1 0,0-1-1,1 0 1,0 1 0,0-1 0,0 0 0,1 0 0,0 0 0,0 0 0,1 0 0,5 9 0,-1-6 31,0 0-1,1-1 1,0 0 0,0 0 0,1 0 0,0-1 0,0-1-1,1 0 1,0 0 0,0-1 0,16 7 0,-9-6 14,1-1 1,-1-1-1,1 0 0,0-1 0,0-1 1,27 0-1,-43-2-41,-1-1 1,1 1-1,0 0 0,0-1 0,0 1 1,-1-1-1,1 0 0,0 1 0,0-1 1,-1 0-1,1 0 0,-1 0 0,1 0 0,-1-1 1,1 1-1,-1 0 0,0-1 0,1 1 1,-1 0-1,0-1 0,0 0 0,0 1 1,0-1-1,-1 0 0,1 1 0,0-1 1,-1 0-1,1 0 0,-1 1 0,1-1 1,-1 0-1,0-3 0,2-10 8,-1 0 0,-1 1 0,-1-21 0,0 11-92,-1-17-38,1-13-334,4 20-4502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4.735"/>
    </inkml:context>
    <inkml:brush xml:id="br0">
      <inkml:brushProperty name="width" value="0.05" units="cm"/>
      <inkml:brushProperty name="height" value="0.05" units="cm"/>
      <inkml:brushProperty name="color" value="#004F8B"/>
    </inkml:brush>
  </inkml:definitions>
  <inkml:trace contextRef="#ctx0" brushRef="#br0">8 259 11909,'0'0'5299,"-1"-17"-5206,-6-214 257,31 276-1052,-16-30 695,1-1 1,1 0-1,0 0 1,1-1-1,0 0 0,1-1 1,19 15-1,-25-23 13,-1 1 0,1-1 0,0 0 0,0-1 0,1 1 0,-1-1 0,1-1 0,-1 1 0,1-1 0,0 0 0,0-1 0,0 0-1,0 0 1,0 0 0,0-1 0,0 0 0,0 0 0,0-1 0,0 0 0,12-2 0,-18 2 18,0 0 0,1-1-1,-1 1 1,0 0 0,0 0 0,0-1-1,0 1 1,0 0 0,0-1-1,0 1 1,0-1 0,-1 1 0,1-1-1,0 1 1,-1-1 0,0 0 0,1 1-1,-1-1 1,0 0 0,0 1 0,0-1-1,0-2 1,0-48 241,-1 37-225,0-3-244,0-2 1497,5 19-789,3 11-603,0-2 99,-1 1 0,1-1 0,0 0 0,0 0 0,1-1-1,0 0 1,1 0 0,0-1 0,-1 0 0,17 7 0,-21-11-31,0 0 1,0-1 0,0 1 0,0-1-1,0 0 1,0 0 0,0 0 0,1-1-1,-1 1 1,0-1 0,0 0-1,1 0 1,-1-1 0,0 1 0,1-1-1,-1 0 1,0 0 0,0-1-1,0 1 1,0-1 0,0 0 0,0 0-1,-1 0 1,1 0 0,0 0 0,-1-1-1,0 0 1,0 0 0,3-3-1,2-4-89,-2 0 0,1 0-1,-1 0 1,-1-1 0,0 0 0,-1 0-1,0 0 1,0 0 0,2-16-1,0 4 212,16 89 1520,-17-55-1690,0 0-1,1 0 1,0 0-1,1 0 0,13 15 1,-16-22-465,-1 0 1,1-1-1,0 1 1,1-1 0,-1 1-1,1-1 1,-1 0-1,1-1 1,6 3-1,14 0-5056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5.096"/>
    </inkml:context>
    <inkml:brush xml:id="br0">
      <inkml:brushProperty name="width" value="0.05" units="cm"/>
      <inkml:brushProperty name="height" value="0.05" units="cm"/>
      <inkml:brushProperty name="color" value="#004F8B"/>
    </inkml:brush>
  </inkml:definitions>
  <inkml:trace contextRef="#ctx0" brushRef="#br0">23 6 10517,'0'0'7955,"-23"-6"-14438,32 42 2626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5.428"/>
    </inkml:context>
    <inkml:brush xml:id="br0">
      <inkml:brushProperty name="width" value="0.05" units="cm"/>
      <inkml:brushProperty name="height" value="0.05" units="cm"/>
      <inkml:brushProperty name="color" value="#004F8B"/>
    </inkml:brush>
  </inkml:definitions>
  <inkml:trace contextRef="#ctx0" brushRef="#br0">1 305 8580,'0'0'1361,"18"2"162,-13-1-1160,27 3 803,1-1 1,-1-2-1,1-1 0,45-6 1,-70 5-1049,-1 0 1,1-1 0,-1 0-1,1-1 1,-1 1-1,0-1 1,1-1 0,-2 0-1,1 1 1,0-2 0,10-8-1,-14 9-122,0 0 1,0 1-1,0-1 0,-1-1 0,1 1 0,-1 0 0,0 0 1,0-1-1,-1 1 0,1-1 0,-1 0 0,0 1 0,-1-1 1,1 0-1,-1 0 0,0 0 0,0 1 0,0-1 1,0 0-1,-1 0 0,-2-7 0,3 11-1,-1-1 1,1 0-1,-1 1 0,1-1 1,-1 1-1,0-1 0,0 1 1,0-1-1,0 1 0,0-1 1,0 1-1,0 0 0,0-1 1,-1 1-1,1 0 0,0 0 1,-1 0-1,1 0 0,-1 0 1,1 0-1,-1 1 0,0-1 1,1 0-1,-1 1 0,1-1 1,-1 1-1,0 0 0,0 0 1,1-1-1,-1 1 0,0 0 1,0 0-1,1 1 0,-1-1 1,0 0-1,1 0 0,-1 1 1,0-1-1,-1 2 0,-2-1 24,1 0 0,0 1 0,-1-1 0,1 1 0,0 0 0,0 0 0,0 0 0,0 1 1,1 0-1,-1-1 0,1 1 0,-1 1 0,1-1 0,-3 4 0,3-3 13,1 1-1,-1-1 1,1 1 0,0-1 0,0 1 0,1 0 0,-1 0-1,1 0 1,0 0 0,1 0 0,-1 0 0,1 0 0,0 0 0,0 0-1,0 0 1,1 0 0,0 0 0,0 0 0,0 0 0,1 0-1,-1 0 1,1 0 0,0-1 0,1 1 0,-1-1 0,1 1-1,0-1 1,0 0 0,0 0 0,0 0 0,1-1 0,-1 1 0,1-1-1,0 0 1,7 4 0,0 1-226,0-1 0,1 0 0,0-1 0,0 0 0,20 5 0,-18-6-863,0-1 0,0-1 1,1-1-1,20 1 1,-2-2-4288</inkml:trace>
  <inkml:trace contextRef="#ctx0" brushRef="#br0" timeOffset="1">403 1 2881,'0'0'13030,"-11"13"-16327,30 2-305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5.800"/>
    </inkml:context>
    <inkml:brush xml:id="br0">
      <inkml:brushProperty name="width" value="0.05" units="cm"/>
      <inkml:brushProperty name="height" value="0.05" units="cm"/>
      <inkml:brushProperty name="color" value="#004F8B"/>
    </inkml:brush>
  </inkml:definitions>
  <inkml:trace contextRef="#ctx0" brushRef="#br0">0 1 11701,'0'0'6870,"4"16"-6576,2 16-66,-2-4 2,2 0 0,15 41 0,-19-61-199,1-1 1,0 0-1,1 0 1,0 0-1,0 0 1,0-1-1,1 1 1,0-1-1,0 0 1,0-1-1,1 1 1,0-1-1,0 0 1,1-1-1,7 5 1,-3-4-55,0-1 1,1 0 0,0-1 0,0 0 0,0-1 0,0 0 0,1-1 0,-1 0-1,0-1 1,0-1 0,1 1 0,-1-2 0,0 0 0,0-1 0,0 0-1,0 0 1,-1-1 0,1-1 0,-1 0 0,0-1 0,-1 0 0,1 0 0,-1-1-1,0-1 1,-1 0 0,10-9 0,-14 11-43,-1-1 1,0 1-1,0-1 1,0 0-1,-1 0 0,0 0 1,-1 0-1,1-1 1,-1 1-1,-1-1 1,1 1-1,-1-1 0,-1 0 1,1 1-1,-1-1 1,-1 0-1,1 0 0,-4-13 1,2 19 58,1-1 1,-1 1 0,0-1 0,-1 1-1,1 0 1,0 0 0,-1 0-1,1 0 1,-1 0 0,1 0 0,-1 1-1,0-1 1,0 1 0,0 0-1,0 0 1,0 0 0,0 0 0,0 0-1,0 1 1,0 0 0,0-1-1,0 1 1,0 0 0,-6 1 0,1-1 17,-1 0 0,0 1 0,1 0 0,-1 0 0,1 1 0,0 0 0,0 1 0,-11 4 0,14-4 30,0 0 0,0 1 0,1-1 0,-1 1 0,1 1 0,0-1 0,0 0 0,0 1 0,0 0 1,1 0-1,0 0 0,0 0 0,1 1 0,-5 9 0,6-11-14,0 0 1,0 0-1,0 1 0,0-1 1,1 0-1,-1 0 0,1 1 1,0-1-1,0 0 0,1 0 1,-1 1-1,1-1 1,0 0-1,0 0 0,1 0 1,-1 0-1,1 0 0,0 0 1,0 0-1,0-1 0,0 1 1,4 3-1,4 3 66,0-1-1,1 0 0,1 0 1,0-1-1,0-1 1,0 0-1,1-1 1,-1 0-1,2-1 1,14 4-1,19 4 67,77 12-1,-80-20-19,74 0 0,-118-5-236,-7-1-979,-49-22-5570,14 4-1332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7.653"/>
    </inkml:context>
    <inkml:brush xml:id="br0">
      <inkml:brushProperty name="width" value="0.05" units="cm"/>
      <inkml:brushProperty name="height" value="0.05" units="cm"/>
      <inkml:brushProperty name="color" value="#004F8B"/>
    </inkml:brush>
  </inkml:definitions>
  <inkml:trace contextRef="#ctx0" brushRef="#br0">1 415 8948,'0'0'2972,"23"-2"-1875,3 2-835,-12 0-137,1-1 1,-1 0-1,1-1 0,-1 0 1,0-1-1,0-1 0,0 0 0,17-8 1,-13 5 53,0-2 1,-1 0 0,0-1-1,0-1 1,-1-1 0,15-13 0,-25 19-112,0 0 1,-1 0 0,0-1-1,0 1 1,0-1 0,-1 0-1,0 0 1,-1-1 0,1 1 0,-1-1-1,-1 0 1,1 0 0,-1 0-1,-1 0 1,0 0 0,0 0-1,0-9 1,-1 13-71,0 1 1,0-1-1,0 0 0,-1 0 0,1 0 0,-1 0 1,0 0-1,0 1 0,0-1 0,-1 0 0,0 1 1,1-1-1,-1 1 0,0 0 0,0 0 1,-1-1-1,1 1 0,-4-2 0,3 2-7,-2 0 0,1 1-1,0-1 1,0 1 0,-1 0-1,1 1 1,-1-1 0,1 1-1,-1-1 1,0 2 0,0-1 0,1 0-1,-1 1 1,-8 0 0,9 0-7,0 1 0,0 0 0,0-1 1,-1 1-1,1 1 0,0-1 0,1 0 0,-1 1 1,0 0-1,0 0 0,1 0 0,-1 1 0,1-1 1,0 1-1,-1 0 0,1-1 0,0 2 0,1-1 1,-1 0-1,1 0 0,-1 1 0,1-1 0,0 1 1,0 0-1,1 0 0,-1 0 0,1 0 1,0 0-1,0 0 0,-1 6 0,0-4 11,1 1-1,0 0 1,1-1 0,-1 1-1,1 0 1,1 0-1,-1 0 1,1-1-1,0 1 1,1 0 0,-1-1-1,1 1 1,1-1-1,-1 1 1,1-1 0,0 0-1,0 0 1,8 9-1,-4-8 13,2 0 0,-1 0 0,1-1 1,0 0-1,0 0 0,0-1 0,1 0 0,0-1 0,0 0 0,0-1 0,0 0 0,1 0 0,-1-1 0,1-1 0,0 0 0,0 0 0,-1-1 0,1 0 0,0-1 0,-1 0 0,12-3 0,-11 2-185,1 0-1,-1-1 1,1-1-1,-1 1 1,0-2-1,0 0 1,-1 0-1,1-1 1,-1 0-1,0-1 1,-1 0 0,0 0-1,0-1 1,0 0-1,-1-1 1,-1 0-1,1 0 1,10-19-1,-12 14-90,-1 0-1,0 0 0,-1-1 0,0 1 1,-1-1-1,1-30 0,-3 28 753,-1 0 0,-1 0-1,-3-19 1,5 62 2402,-2-6-2814,1 0 0,1 0 0,7 32 0,-3-35 69,1 0 0,1-1 1,0 1-1,1-1 0,1-1 0,1 0 0,16 20 0,-22-29-266,1 0 0,-1-1 0,1 0 0,1 0 0,-1-1 0,1 1 0,-1-1 0,1 0 0,0-1 0,1 1 0,-1-1 0,1-1 0,-1 1 0,1-1 0,0 0 0,0 0 0,0-1 0,0 0 0,0 0 0,0-1 0,10 0 0,-16 0 7,-1 0 1,0 0-1,1-1 1,-1 1-1,0 0 1,1 0-1,-1 0 1,0 0-1,1 0 1,-1 0-1,0 0 1,1-1-1,-1 1 1,0 0-1,1 0 1,-1-1-1,0 1 1,1 0-1,-1 0 1,0-1-1,0 1 1,0 0-1,1-1 1,-1 1-1,0 0 1,0-1-1,0 1 1,0 0-1,1-1 1,-1 0-1,1-23-5449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8.009"/>
    </inkml:context>
    <inkml:brush xml:id="br0">
      <inkml:brushProperty name="width" value="0.05" units="cm"/>
      <inkml:brushProperty name="height" value="0.05" units="cm"/>
      <inkml:brushProperty name="color" value="#004F8B"/>
    </inkml:brush>
  </inkml:definitions>
  <inkml:trace contextRef="#ctx0" brushRef="#br0">1 4 6771,'0'0'8452,"128"21"-7972,-43-21-480,12 0-48,1-4-2881,-5-16-5715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8.374"/>
    </inkml:context>
    <inkml:brush xml:id="br0">
      <inkml:brushProperty name="width" value="0.05" units="cm"/>
      <inkml:brushProperty name="height" value="0.05" units="cm"/>
      <inkml:brushProperty name="color" value="#004F8B"/>
    </inkml:brush>
  </inkml:definitions>
  <inkml:trace contextRef="#ctx0" brushRef="#br0">213 0 13654,'0'0'115,"6"23"301,20 67 775,69 158 1,-90-240-1155,-3-5-38,0 0 1,0 0-1,0 1 0,0-1 1,0 1-1,-1 0 1,0-1-1,2 6 1,-26-13-475,-60-26-962,60 21 1271,0 0 0,0 2 0,-1 0 0,1 2 0,-1 0 0,-36-1 0,58 6 212,-1 0-1,1 0 0,-1 0 1,1 1-1,0-1 0,-1 1 1,1 0-1,0 0 1,0 0-1,-1 0 0,1 0 1,0 0-1,0 0 0,0 1 1,0-1-1,0 1 1,1 0-1,-1-1 0,0 1 1,1 0-1,-1 0 0,1 0 1,0 0-1,0 0 1,-1 0-1,1 1 0,1-1 1,-1 0-1,0 1 0,1-1 1,-1 0-1,1 1 1,-1-1-1,1 1 0,0-1 1,0 0-1,0 1 0,1-1 1,-1 3-1,1 2-6,-1-1 0,1 1-1,0-1 1,1 0 0,-1 0 0,1 1-1,1-1 1,-1 0 0,1-1-1,0 1 1,0 0 0,1-1 0,-1 0-1,7 7 1,1-3 13,1 0-1,0-1 1,0 0 0,1-1 0,0-1 0,0 0-1,1-1 1,0 0 0,0-1 0,20 4-1,7-2 10,0-2 0,59-1 0,-75-3-98,0-2 0,0-1 0,-1-1 0,1-1 0,-1-1 0,36-13 0,-46 13 17,-1 0 1,1 0-1,-2-1 0,1-1 1,-1 0-1,0-1 0,0 0 1,-1-1-1,0 0 0,-1-1 1,0 0-1,11-17 0,-18 22-10,1-1-1,-1 0 0,-1 0 0,1 0 0,-1 0 0,0 0 0,-1 0 1,0 0-1,1-10 0,-2 15 16,0 0 1,0 0-1,0-1 1,0 1-1,0 0 1,0-1-1,0 1 1,-1 0-1,1 0 1,-1-1-1,0 1 0,0 0 1,1 0-1,-2 0 1,1 0-1,0 0 1,0 0-1,0 0 1,-1 0-1,1 0 1,-1 1-1,0-1 1,1 1-1,-1-1 0,0 1 1,0-1-1,0 1 1,0 0-1,0 0 1,0 0-1,-4-1 1,1 1 73,1 0 0,0 0 1,-1 0-1,1 1 0,-1 0 1,0 0-1,1 0 0,-1 0 1,1 1-1,-1-1 0,1 1 1,0 0-1,-1 1 0,1-1 0,0 1 1,0 0-1,0 0 0,0 0 1,0 0-1,0 1 0,1 0 1,-1 0-1,1 0 0,-1 0 1,1 0-1,0 0 0,1 1 1,-1 0-1,0-1 0,1 1 1,0 0-1,0 0 0,0 1 1,1-1-1,-1 0 0,1 1 0,0-1 1,0 0-1,1 1 0,-1-1 1,1 1-1,0-1 0,0 1 1,0-1-1,1 1 0,1 4 1,-1-4-53,1 0 1,0 0 0,0 0 0,0 0 0,1 0 0,-1-1 0,1 1-1,0-1 1,1 0 0,-1 0 0,1 0 0,-1 0 0,1-1-1,1 1 1,-1-1 0,0 0 0,1 0 0,-1-1 0,1 1-1,5 1 1,12 5-194,1 0 0,0-2 1,26 5-1,77 8-2954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2:59.055"/>
    </inkml:context>
    <inkml:brush xml:id="br0">
      <inkml:brushProperty name="width" value="0.05" units="cm"/>
      <inkml:brushProperty name="height" value="0.05" units="cm"/>
      <inkml:brushProperty name="color" value="#004F8B"/>
    </inkml:brush>
  </inkml:definitions>
  <inkml:trace contextRef="#ctx0" brushRef="#br0">1 168 9428,'0'0'6307,"172"-41"-4930,-87 23-465,4-1 129,0-3-177,-8 1-432,-13 3-15,-23 3-417,-18 5 80,-14 9-160,-30 1-7828,-20-2-4818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49.330"/>
    </inkml:context>
    <inkml:brush xml:id="br0">
      <inkml:brushProperty name="width" value="0.05" units="cm"/>
      <inkml:brushProperty name="height" value="0.05" units="cm"/>
      <inkml:brushProperty name="color" value="#004F8B"/>
    </inkml:brush>
  </inkml:definitions>
  <inkml:trace contextRef="#ctx0" brushRef="#br0">1 540 11461,'0'0'3605,"24"6"-2714,83 17-342,-96-21-494,-1-1 0,1-1 0,-1 1-1,1-2 1,-1 0 0,1 0 0,-1-1 0,1 0 0,-1 0-1,0-1 1,0-1 0,0 0 0,0 0 0,-1-1 0,0 0-1,0-1 1,11-8 0,-7 4-52,-1-1 0,0-1 1,-1 0-1,0 0 0,0-1 0,-2 0 1,0-1-1,0 0 0,9-22 0,-11 19-41,-1-1 0,-1 1-1,0-1 1,-1 0 0,-1 0-1,-1 0 1,-1 0 0,0-1-1,-1 1 1,-1 0 0,-1-1-1,-1 1 1,0 0 0,-1 0-1,-1 1 1,-1-1 0,0 1-1,-17-30 1,17 44 648,3 14-537,1 25-395,2-30 353,-2 121-194,22 208 1,-11-239-3416,-9-93 1711,-1-23-2210,0 6 2829,-3-57-1518,4 57 2974,0 0-1,1 1 1,4-17 0,-4 24 52,0 1 1,0 0 0,1-1-1,0 1 1,0 0-1,0 0 1,1 0-1,0 1 1,0-1 0,0 1-1,0-1 1,1 1-1,-1 0 1,1 0 0,0 0-1,1 1 1,-1 0-1,0-1 1,1 2-1,0-1 1,0 0 0,0 1-1,9-3 1,-5 2 5,0 0 0,1 1 0,-1 1 0,1-1 0,0 2 0,-1-1 0,1 1 0,0 1 0,-1 0 0,1 0 0,0 1 0,-1 0 0,0 0 0,1 1 0,-1 0 0,0 1 0,0 0 0,13 9 0,-13-7-223,-1 1 1,1 0-1,-1 0 0,-1 1 0,1 0 1,-1 0-1,-1 1 0,1-1 0,-2 2 0,1-1 1,-1 1-1,-1-1 0,0 1 0,0 1 1,-1-1-1,4 17 0,-9-35-511,-2-12 227,1 0-1,1 0 0,0 0 0,2-22 1,0 38 269,0 0 0,1 0 0,-1 0 0,1 0 0,0 0 0,0 0 0,0 0 0,0 1 0,1-1 0,-1 0 0,1 1 0,0-1 0,0 1 0,1-1 0,-1 1 0,1 0 0,0 0 0,-1 0 1,1 0-1,0 1 0,1-1 0,-1 1 0,0 0 0,1 0 0,-1 0 0,1 0 0,6-2 0,4 1-169,1 0 0,0 1 0,0 1-1,29 1 1,25 6-3395,-19 5-1258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0.384"/>
    </inkml:context>
    <inkml:brush xml:id="br0">
      <inkml:brushProperty name="width" value="0.05" units="cm"/>
      <inkml:brushProperty name="height" value="0.05" units="cm"/>
      <inkml:brushProperty name="color" value="#004F8B"/>
    </inkml:brush>
  </inkml:definitions>
  <inkml:trace contextRef="#ctx0" brushRef="#br0">494 146 12630,'0'0'4279,"-5"-16"-3697,-19-53-492,21 66-81,1-1-1,0 1 1,-1 0-1,0 0 1,0 0-1,0 0 1,0 0-1,0 0 0,0 1 1,-1 0-1,1-1 1,-1 1-1,0 0 1,1 1-1,-1-1 1,0 1-1,0 0 0,0 0 1,0 0-1,-1 0 1,1 1-1,0-1 1,0 1-1,-5 1 1,-2-2-26,-27-3-51,-1 2 0,-54 5 1,80-2 54,0 0 0,1 1 1,-1 1-1,1 0 1,-1 1-1,1 0 0,0 1 1,0 0-1,1 1 1,0 0-1,-12 8 0,20-12 4,1 0-1,-1 1 0,1-1 1,-1 0-1,1 1 1,0-1-1,0 1 0,0-1 1,0 1-1,0 0 1,1 0-1,-1 0 0,1 0 1,0 0-1,0 1 1,0-1-1,0 0 0,0 0 1,1 1-1,0-1 1,-1 0-1,1 1 0,0-1 1,1 0-1,-1 1 1,1-1-1,1 5 0,0-3 7,0 0 1,1 0-1,-1 0 0,1 0 0,0-1 0,1 1 0,-1-1 0,1 0 1,0 0-1,0-1 0,0 1 0,0-1 0,1 1 0,-1-2 0,8 5 0,12 3 44,0 0 0,1-2-1,0-1 1,1-1-1,-1-1 1,1-1-1,0-1 1,0-2-1,52-3 1,-75 2-15,1 0-1,-1-1 1,0 1-1,0-1 1,0 0 0,0 0-1,0 0 1,-1 0-1,1-1 1,0 1 0,0-1-1,-1 0 1,1 1-1,-1-1 1,1-1 0,-1 1-1,0 0 1,0 0-1,0-1 1,0 1 0,-1-1-1,1 0 1,0 1-1,-1-1 1,0 0 0,0 0-1,0 0 1,0 0-1,1-5 1,0-3 43,-1 0 1,0 0-1,0 0 1,-1 0-1,-1 0 0,0 0 1,-3-15-1,4 23-40,-1 1-1,1-1 1,-1 1-1,0 0 1,0-1-1,0 1 1,0 0-1,0-1 1,-1 1-1,1 0 1,0 0-1,-1 0 1,0 0-1,1 1 1,-1-1-1,0 0 1,0 1-1,-3-3 1,4 4-120,1 11-445,1-5 520,0-1-1,0 0 1,0 1-1,1-1 1,0 0 0,0 0-1,0 0 1,0 0 0,1 0-1,0 0 1,0-1 0,0 1-1,1-1 1,-1 0-1,1 0 1,0 0 0,0-1-1,1 1 1,-1-1 0,1 0-1,-1 0 1,1 0 0,0-1-1,6 2 1,4 3 38,0-1 0,1 0 1,0-2-1,0 0 0,1 0 0,29 1 0,-37-4-12,2 0-25,0-1 1,0 0 0,0 0 0,0-1-1,20-5 1,-28 5 19,-1 0 0,1 0 1,-1 0-1,1 0 0,-1-1 0,0 1 1,0-1-1,1 1 0,-1-1 0,0 0 0,0 0 1,-1 0-1,1 0 0,0 0 0,-1-1 0,1 1 1,-1 0-1,0-1 0,1 1 0,-1-1 0,0 1 1,-1-1-1,1 0 0,0 1 0,-1-1 1,0 0-1,1 0 0,-1-4 0,1-9 77,1-37-54,-2 50 9,0 0-1,0 0 1,0 0-1,-1 0 1,1 0-1,-1 0 1,0 0-1,0 0 0,0 0 1,0 1-1,0-1 1,-3-3-1,-1 48-70,6-37 26,0 0 0,0 0 0,0-1 1,0 1-1,1-1 0,-1 1 0,1-1 0,0 0 0,1 0 1,-1 1-1,1-2 0,0 1 0,0 0 0,0 0 1,0-1-1,1 0 0,-1 0 0,1 0 0,0 0 1,0 0-1,0-1 0,8 4 0,-5-2-10,1 0 0,-1-1 1,1 0-1,0-1 0,0 0 0,0 0 0,0-1 0,0 0 0,0 0 1,1-1-1,-1 0 0,0 0 0,9-2 0,-15 1 15,1 0 0,-1 0 0,1 0 0,-1-1 0,0 1 0,0-1 0,0 0-1,1 0 1,-1 0 0,-1 0 0,1 0 0,0 0 0,0 0 0,-1 0 0,0-1 0,1 1 0,-1-1 0,0 1-1,0-1 1,0 1 0,0-1 0,0-5 0,10-64-906,-11 67 739,1-58-611,1 75 745,0 0 1,1 1-1,1-1 1,0 0-1,1-1 1,9 18 0,-9-18 43,1 0 1,1 0 0,0 0 0,0-1 0,1 0 0,1-1-1,14 14 1,-17-18-67,-1-1 0,1 0 0,0 0 0,0-1 0,0 0 0,1 0 0,-1 0-1,1-1 1,0 1 0,-1-2 0,1 1 0,0-1 0,0 0 0,0 0 0,8-1 0,-11 0-20,-1-1 0,0 0 0,1 0 0,-1 0 0,0 0 0,1 0 0,-1-1 0,0 1 0,0-1 0,0 0 0,0 0 0,-1 0 0,1 0 0,0 0 0,-1-1 0,1 1 1,-1-1-1,0 0 0,2-3 0,6-9-128,-1-1 0,12-28 0,9-12 181,-26 50 145,0 1-1,0-1 1,1 1-1,-1 0 1,2 1-1,-1-1 1,0 1-1,1 0 1,0 0-1,0 1 0,0 0 1,0 0-1,0 0 1,1 1-1,-1-1 1,1 2-1,0-1 1,-1 1-1,1 0 0,0 0 1,10 1-1,-15 0-60,1 0 0,-1 1 0,0-1 0,1 1 0,-1 0 0,0 0 0,1 0 0,-1 0 0,0 0 0,0 0 0,0 1 0,0-1 0,0 0 0,0 1 0,0 0 0,-1 0 0,1-1 0,0 1 0,-1 0 0,0 0 0,1 0 0,-1 0 0,0 1 0,0-1 0,0 0 0,0 1 0,-1-1 0,1 0 0,0 1 0,-1 3 0,3 10 15,-1-1 0,0 1 1,-2 24-1,0-33-23,0-4-49,0 1 0,-1-1 0,1 0 0,-1 1-1,0-1 1,0 0 0,0 0 0,0 0 0,0 0 0,-1 0-1,0 0 1,1 0 0,-1 0 0,0-1 0,0 1 0,-1-1-1,1 1 1,-1-1 0,1 0 0,-1 0 0,1 0 0,-1 0-1,0-1 1,0 1 0,-4 1 0,1-1-175,0 0-1,0 0 1,0 0-1,0-1 1,0 1 0,0-2-1,-1 1 1,1-1 0,0 0-1,0 0 1,-1 0-1,-9-3 1,14 3-11,0-1 0,1 1 0,-1-1 0,0 0 1,1 0-1,-1 0 0,1 1 0,-1-1 0,1-1 0,-1 1 0,1 0 0,0 0 0,-2-2 1,-13-26-3737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1.285"/>
    </inkml:context>
    <inkml:brush xml:id="br0">
      <inkml:brushProperty name="width" value="0.05" units="cm"/>
      <inkml:brushProperty name="height" value="0.05" units="cm"/>
      <inkml:brushProperty name="color" value="#004F8B"/>
    </inkml:brush>
  </inkml:definitions>
  <inkml:trace contextRef="#ctx0" brushRef="#br0">1 562 12086,'0'0'1590,"20"0"-875,33 0 212,-1-3 1,0-3 0,78-17 0,-118 20-931,-1-1 1,1 0-1,0-1 0,-1 0 1,0-1-1,0 0 1,12-9-1,-19 11-30,1 0-1,-1 0 1,0 0-1,-1-1 0,1 1 1,-1-1-1,0 0 1,0 0-1,0 0 1,-1 0-1,0-1 1,0 1-1,0-1 1,-1 1-1,0-1 0,0 1 1,1-12-1,-2-3-100,-1 0 0,0 0 0,-2 0 0,0 1-1,-1-1 1,-1 1 0,-1-1 0,-1 2 0,-1-1 0,0 1-1,-1 0 1,-1 0 0,-1 1 0,0 1 0,-1 0-1,-27-27 1,34 38 106,1 0 0,-1 1 1,0 0-1,-1 0 0,1 0 0,-1 1 0,-10-5 0,14 7 24,1 1 1,-1-1-1,0 1 0,1-1 1,-1 1-1,0 0 1,1 0-1,-1 0 0,0 0 1,1 0-1,-1 0 0,0 0 1,1 1-1,-1-1 0,0 1 1,1-1-1,-1 1 0,1 0 1,-1-1-1,1 1 0,-1 0 1,1 0-1,-1 0 0,1 0 1,0 0-1,0 0 0,0 1 1,-1-1-1,1 0 0,0 1 1,0-1-1,1 0 0,-1 1 1,0-1-1,-1 3 0,-5 13 32,1 0-1,0 0 1,2 0-1,-1 0 1,2 1-1,-2 25 1,1 117 348,5-116-240,1 21 173,3 0-1,17 85 1,42 123 367,-44-195-613,-19-72-84,5 14-124,-2 0 0,0 1 1,-1-1-1,0 27 0,-4-46 58,0-1 0,0 0 0,0 0 0,-1 0 0,1 1 0,0-1 0,0-1 0,0 1 0,-1 0 0,1 0 0,0 0 0,0 0 0,0-1 0,0 1 0,-2-1 0,-3-3-41,0 1 0,0-1 1,1 0-1,-1-1 1,1 1-1,0-1 1,0 0-1,0-1 1,1 1-1,0-1 1,0 0-1,0 0 1,1 0-1,0 0 0,-3-8 1,0-1-108,1 0 0,0-1 0,0 0 1,2 0-1,-3-25 0,5 27 223,0 1 0,1-1 1,1 1-1,0 0 0,0-1 0,1 1 0,5-14 1,-5 21 98,1 0-1,-1 0 1,2 0 0,-1 0 0,0 0 0,1 1 0,0-1-1,1 1 1,-1 0 0,1 1 0,0-1 0,0 1 0,0 0-1,1 0 1,0 0 0,6-2 0,9-3 34,-1 1 0,1 2-1,0 0 1,1 1 0,-1 1 0,1 1-1,24-1 1,-23 3-37,0-1-1,0-1 0,-1-2 1,0 0-1,1-1 1,25-11-1,-44 15 50,0-1-1,0 0 1,0 0 0,0 0 0,-1 0-1,1 0 1,-1-1 0,0 1 0,1-1-1,-2 0 1,1 0 0,0 0 0,-1-1-1,0 1 1,0 0 0,0-1 0,-1 0-1,1 1 1,-1-1 0,0 0 0,-1 0-1,1 1 1,-1-1 0,0 0 0,0 0-1,0 0 1,-1 0 0,-1-5-1,2 5-107,-1 0-1,0 0 0,-1 0 0,1 1 0,-1-1 0,0 1 0,0-1 0,-1 1 0,1 0 0,-1-1 0,0 1 0,0 1 0,0-1 0,0 0 0,-1 1 0,0-1 0,1 1 0,-1 0 0,0 1 0,-1-1 0,1 1 0,0-1 0,-1 1 0,1 1 0,-1-1 0,0 1 0,-7-2 0,7 2-47,1 1-1,0 0 1,0 0-1,-1 0 1,1 0-1,0 1 1,0-1-1,0 1 1,-1 0-1,1 1 1,0-1-1,0 1 1,1-1-1,-1 1 1,0 1-1,0-1 1,1 0-1,0 1 1,-1 0-1,1-1 1,0 1-1,0 1 1,0-1-1,1 0 1,-5 8-1,4-5 16,0 1 0,0 0 0,1 0 0,-1-1-1,2 2 1,-1-1 0,1 0 0,0 0 0,0 0-1,1 1 1,0-1 0,1 0 0,-1 1 0,4 12-1,-2-15 15,0 0 0,0 0 0,0-1 0,0 1 0,1-1-1,0 1 1,0-1 0,0 0 0,1 0 0,-1 0-1,1-1 1,0 1 0,0-1 0,0 0 0,0 0 0,1 0-1,-1 0 1,1-1 0,0 0 0,0 0 0,9 2-1,4 1 14,-1-1 0,1 0-1,-1-2 1,1 0 0,20-1 0,-31 0-39,1-1 1,-1 0-1,0 0 1,1-1-1,-1 0 1,0-1-1,1 1 1,-1-1 0,0-1-1,0 1 1,0-1-1,-1-1 1,1 1-1,-1-1 1,0 0 0,0 0-1,0-1 1,0 0-1,-1 0 1,0 0-1,0-1 1,0 0-1,-1 0 1,1 0 0,-2 0-1,1-1 1,5-13-1,-4 8-18,-1 0 0,-1-1-1,0 0 1,0 1 0,-1-1-1,-1 0 1,0-21-1,-1 33 480,0 13-228,0-7-213,0 1 0,0-1 0,1 1 0,0 0-1,0-1 1,0 1 0,1-1 0,0 0 0,0 1 0,0-1 0,1 0 0,-1 0 0,1-1-1,0 1 1,1 0 0,-1-1 0,1 0 0,0 0 0,0 0 0,0 0 0,9 5-1,-4-4-389,0 0 0,0-1 0,1 0 0,-1 0 0,1-1-1,0-1 1,0 0 0,1 0 0,-1 0 0,0-2-1,12 1 1,22-1-3612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1.660"/>
    </inkml:context>
    <inkml:brush xml:id="br0">
      <inkml:brushProperty name="width" value="0.05" units="cm"/>
      <inkml:brushProperty name="height" value="0.05" units="cm"/>
      <inkml:brushProperty name="color" value="#004F8B"/>
    </inkml:brush>
  </inkml:definitions>
  <inkml:trace contextRef="#ctx0" brushRef="#br0">13 0 5090,'0'0'12582,"-13"45"-12582,13 22 80,0 6 128,0-1-208,0-8-144,13-12-1633,-5-15-1680,-4-20-1650</inkml:trace>
  <inkml:trace contextRef="#ctx0" brushRef="#br0" timeOffset="1">21 244 12822,'0'0'5026,"137"-28"-5026,-82 27-128,5-3-1697,1-4-4033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2.033"/>
    </inkml:context>
    <inkml:brush xml:id="br0">
      <inkml:brushProperty name="width" value="0.05" units="cm"/>
      <inkml:brushProperty name="height" value="0.05" units="cm"/>
      <inkml:brushProperty name="color" value="#004F8B"/>
    </inkml:brush>
  </inkml:definitions>
  <inkml:trace contextRef="#ctx0" brushRef="#br0">247 0 9652,'0'0'4218,"3"16"-3975,5 29-78,35 175 928,-33-181-817,1-1 1,2-1-1,34 67 1,-36-91-62,-8-22 88,-7-27-709,0 27 153,0-1 0,0 1 0,-1 0 0,0 0 0,0 0 0,-1 1 0,0 0 0,-1 0 0,0 0 1,-10-8-1,2 1-94,-2 2 0,0 0 0,-37-21 0,50 31 419,-1 0-1,0 1 1,-1 0-1,1 0 1,0 0-1,-1 0 1,1 1-1,-1 0 1,1 0-1,-1 0 1,1 1-1,-1 0 1,0 0-1,1 0 1,-1 1-1,1 0 1,-1 0 0,1 0-1,-1 1 1,1 0-1,0 0 1,-1 0-1,1 0 1,0 1-1,1 0 1,-6 4-1,3-1 108,1 1 0,0-1 0,0 1 0,1 0 0,0 0 0,0 1 0,1 0 0,0-1 0,0 1 0,0 1-1,1-1 1,1 1 0,0-1 0,0 1 0,0 0 0,0 9 0,1-12-127,1 1 0,-1-1 0,1 1 0,1-1 0,-1 1 0,1 0 0,0-1 0,0 0 0,1 1 0,0-1 0,0 0 0,4 7 0,-3-8-63,0-1 0,1 0 0,-1 0 0,1 0 0,0 0 0,0 0 0,1-1 0,-1 0-1,1 0 1,-1 0 0,1 0 0,0-1 0,0 0 0,0 0 0,6 2 0,6 0-1021,1 0 0,-1-1 0,1 0 0,-1-2 0,27 0 0,26-1-6457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2.394"/>
    </inkml:context>
    <inkml:brush xml:id="br0">
      <inkml:brushProperty name="width" value="0.05" units="cm"/>
      <inkml:brushProperty name="height" value="0.05" units="cm"/>
      <inkml:brushProperty name="color" value="#004F8B"/>
    </inkml:brush>
  </inkml:definitions>
  <inkml:trace contextRef="#ctx0" brushRef="#br0">13 1 3249,'0'0'12550,"-13"2"-18969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2.757"/>
    </inkml:context>
    <inkml:brush xml:id="br0">
      <inkml:brushProperty name="width" value="0.05" units="cm"/>
      <inkml:brushProperty name="height" value="0.05" units="cm"/>
      <inkml:brushProperty name="color" value="#004F8B"/>
    </inkml:brush>
  </inkml:definitions>
  <inkml:trace contextRef="#ctx0" brushRef="#br0">0 236 10053,'0'0'2990,"23"1"-346,-1 1-2072,4 1-60,1-1 0,-1-2 0,1-1 0,33-5 0,-54 6-537,0-1 1,0-1-1,0 1 0,0-1 0,0 0 0,0-1 0,-1 1 0,1-1 0,-1 0 1,0 0-1,1-1 0,-2 0 0,1 1 0,0-2 0,-1 1 0,0-1 0,0 1 1,0-1-1,0 0 0,-1 0 0,0-1 0,0 1 0,0-1 0,-1 1 0,0-1 1,0 0-1,0 0 0,-1 0 0,0 0 0,0 0 0,0 0 0,-1-1 0,0-6 1,0 0-191,0 8 88,1-1-1,-1 0 0,-1 0 1,1 1-1,-1-1 0,0 0 1,-3-8-1,3 13 129,0-1 1,0 1-1,0 0 0,0-1 1,0 1-1,0 0 0,0 0 1,-1 0-1,1 0 0,0 0 0,-1 0 1,1 0-1,-1 0 0,1 0 1,-1 1-1,1-1 0,-1 1 0,0-1 1,1 1-1,-1-1 0,0 1 1,1 0-1,-1 0 0,0 0 1,1 0-1,-1 0 0,0 0 0,0 1 1,1-1-1,-4 1 0,-2 2 64,1-1-1,-1 1 1,0-1-1,1 2 1,0-1-1,0 1 1,0 0 0,0 0-1,1 1 1,-1 0-1,1 0 1,0 0-1,1 0 1,-6 7-1,-1 4 206,0 0-1,0 1 1,2 0 0,-9 19-1,14-27-154,1 0 0,0 0-1,1 0 1,0 1 0,0-1 0,1 0-1,0 1 1,0 10 0,1-17-117,1 0 1,-1 1-1,1-1 1,-1 0 0,1 1-1,0-1 1,0 0-1,0 0 1,0 0-1,1 0 1,0 0-1,-1 0 1,1 0 0,0 0-1,0-1 1,0 1-1,1-1 1,-1 1-1,1-1 1,-1 0-1,1 0 1,0 0 0,0 0-1,-1-1 1,6 3-1,3-1-508,1 1 0,-1-2-1,1 1 1,0-2 0,0 1-1,15-2 1,27 1-3777</inkml:trace>
  <inkml:trace contextRef="#ctx0" brushRef="#br0" timeOffset="1">704 72 5026,'0'0'15768,"139"4"-15544,-97-4-64,-3 0-160,-4 0-208,-10 0-449,-10 0-1200,-15-15-8051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4.135"/>
    </inkml:context>
    <inkml:brush xml:id="br0">
      <inkml:brushProperty name="width" value="0.05" units="cm"/>
      <inkml:brushProperty name="height" value="0.05" units="cm"/>
      <inkml:brushProperty name="color" value="#004F8B"/>
    </inkml:brush>
  </inkml:definitions>
  <inkml:trace contextRef="#ctx0" brushRef="#br0">25 1 11541,'0'0'80,"-10"117"705,1-65-225,3-5-384,6-4-160,0-11-16,0-10-32,2-9-1056,17-13-1282,6-4-6129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4.776"/>
    </inkml:context>
    <inkml:brush xml:id="br0">
      <inkml:brushProperty name="width" value="0.05" units="cm"/>
      <inkml:brushProperty name="height" value="0.05" units="cm"/>
      <inkml:brushProperty name="color" value="#004F8B"/>
    </inkml:brush>
  </inkml:definitions>
  <inkml:trace contextRef="#ctx0" brushRef="#br0">436 1 12630,'0'0'275,"2"21"440,6 36-315,21 87 0,-17-110-11,-8-22-261,0 1 0,0-1-1,-1 1 1,0-1-1,1 20 276,-8-32-358,-101-5-355,-45 0-558,135 5 798,-1 1-1,0 1 1,0 1 0,1 0 0,0 1-1,-29 11 1,35-10 123,0 0-1,0 1 1,1 0-1,-1 1 1,1 0-1,1 0 1,-1 1-1,1-1 1,1 2-1,-9 12 1,12-17-20,1 0 0,0 1 0,0-1-1,0 0 1,1 0 0,-1 1 0,1-1 0,0 1 0,1-1-1,-1 1 1,1 7 0,0-9-21,0-1 0,1 1 0,0 0-1,-1 0 1,1 0 0,0 0 0,1-1 0,-1 1 0,0 0-1,1-1 1,-1 1 0,1-1 0,0 0 0,0 0 0,0 1-1,0-1 1,0 0 0,1-1 0,2 4 0,6 1 113,0 0 1,0 0-1,0-1 1,0-1-1,1 0 1,0 0-1,0-1 1,0-1-1,14 2 1,18-1 270,53-3-1,-50 0-206,-21-1-113,0-1 0,0 0-1,0-3 1,0 0 0,-1-1-1,47-18 1,-62 20-97,1-1 0,-1 0 0,0 0 0,0-1 0,-1 0 0,1-1 0,-1 0 0,-1 0 0,1-1 0,-1 0 0,-1-1 0,0 1 0,0-1 0,0-1 0,-1 1 0,-1-1 0,0-1 0,6-13 0,-9 17-53,-1-1 1,0 1-1,0-1 0,0 1 0,-1-1 1,0 1-1,0-1 0,-2-8 1,2 14 85,-1 0 0,1 1 0,0-1 1,0 1-1,-1-1 0,1 0 0,-1 1 0,0-1 1,1 1-1,-1-1 0,0 1 0,0-1 1,0 1-1,0 0 0,0-1 0,0 1 1,0 0-1,-1 0 0,1 0 0,0 0 1,-1 0-1,1 0 0,-1 0 0,1 0 1,-1 0-1,1 1 0,-1-1 0,1 1 1,-1-1-1,0 1 0,1 0 0,-1 0 1,0-1-1,1 1 0,-1 0 0,0 0 0,1 1 1,-1-1-1,0 0 0,1 1 0,-3 0 1,2 0 7,0 0-1,0 0 1,1 1 0,-1-1 0,1 0 0,-1 1 0,1 0 0,0-1-1,0 1 1,-1 0 0,1 0 0,0-1 0,0 1 0,1 0 0,-1 0-1,0 0 1,1 0 0,-1 0 0,0 4 0,-6 42 159,7-43-257,-1 0 1,1 0-1,0 0 1,0-1-1,1 1 0,-1 0 1,1 0-1,0 0 0,1-1 1,-1 1-1,1 0 1,0-1-1,0 0 0,0 1 1,0-1-1,1 0 0,0 0 1,0 0-1,0 0 1,0-1-1,1 1 0,-1-1 1,1 0-1,0 0 1,0 0-1,0-1 0,0 1 1,1-1-1,-1 0 0,1 0 1,5 1-1,40 12-4649,-1-9-3040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5.135"/>
    </inkml:context>
    <inkml:brush xml:id="br0">
      <inkml:brushProperty name="width" value="0.05" units="cm"/>
      <inkml:brushProperty name="height" value="0.05" units="cm"/>
      <inkml:brushProperty name="color" value="#004F8B"/>
    </inkml:brush>
  </inkml:definitions>
  <inkml:trace contextRef="#ctx0" brushRef="#br0">1 470 9668,'0'0'6393,"18"-12"-4584,-7 4-1505,10-5-1,-1-1 0,0 0 0,-1-2 0,25-27 0,-35 32-332,-1-1 0,0-1 0,0 0 0,-1 0 0,-1 0 0,0-1 0,-1 0 0,-1 0 0,0 0 0,0 0-1,-2-1 1,0 0 0,0 1 0,-2-1 0,0 0 0,0 0 0,-3-16 0,2 25-6,0 0 0,-1 1 0,1-1 0,-1 0 0,0 1 0,-1-1 0,1 1 0,-1 0 0,-6-9 0,8 13 32,0-1 0,0 1 0,0-1 0,0 1 0,0 0 0,-1-1 0,1 1 0,0 0 0,-1 0 0,1 0 1,-1 0-1,0 0 0,1 0 0,-1 1 0,0-1 0,1 0 0,-1 1 0,0-1 0,0 1 0,1 0 0,-1-1 0,0 1 0,0 0 0,0 0 0,1 0 1,-1 1-1,0-1 0,0 0 0,0 1 0,1-1 0,-1 1 0,0-1 0,1 1 0,-1 0 0,0 0 0,-2 2 0,-2 2 2,1 0 0,-1 1 1,1-1-1,0 1 0,1 1 0,-1-1 0,1 1 0,1 0 0,-1-1 1,1 2-1,-4 12 0,1 2 32,0-1 0,1 0 1,-2 23-1,5-25 34,1 0 0,0 1 0,1-1-1,5 31 1,-4-44-48,0 1-1,1-1 1,0 0-1,0 0 1,1 0 0,0 0-1,0 0 1,0 0-1,0 0 1,1-1-1,0 0 1,0 0-1,1 0 1,0 0-1,-1-1 1,12 8 0,-3-4-74,0-1 1,1 0 0,0-1-1,1-1 1,-1 0 0,1-1-1,0 0 1,16 1 0,-6-2-1010,1-1 0,-1-2-1,1 0 1,26-5 0,18-10-4905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2.978"/>
    </inkml:context>
    <inkml:brush xml:id="br0">
      <inkml:brushProperty name="width" value="0.05" units="cm"/>
      <inkml:brushProperty name="height" value="0.05" units="cm"/>
      <inkml:brushProperty name="color" value="#004F8B"/>
    </inkml:brush>
  </inkml:definitions>
  <inkml:trace contextRef="#ctx0" brushRef="#br0">1 682 5827,'0'0'2646,"23"-5"-1237,39-13-567,-1-3 0,82-39 0,50-50-70,-171 95-748,-1-1 0,0 0 0,-1-2 0,-1 0-1,-1-1 1,21-27 0,-34 38-77,0-1 0,-1 1 0,1-1-1,-2 1 1,1-1 0,-1 0-1,-1-1 1,0 1 0,2-12 0,-3 16-29,-1-1 0,0 1 0,0 0 0,0 0 0,0 0 0,-1-1 0,0 1 0,0 0 1,0 0-1,0 0 0,-1 0 0,0 1 0,0-1 0,-1 0 0,1 1 0,-1-1 0,0 1 0,-5-6 0,-6-4 28,-1 1-1,-1 1 0,-1 0 0,1 1 0,-25-12 0,29 17 48,0 0 1,0 2 0,0-1 0,0 1-1,-1 1 1,0 1 0,0-1 0,1 2 0,-19 0-1,28 1 16,0 1 0,1 0 0,-1 0-1,0 0 1,0 0 0,1 0-1,-1 0 1,1 1 0,-1 0 0,1-1-1,0 1 1,-1 0 0,1 0 0,0 0-1,0 0 1,1 1 0,-1-1 0,0 0-1,1 1 1,-1 0 0,1-1 0,0 1-1,-1 2 1,-4 9 254,1 1 0,1-1 0,-4 19 0,4-14 106,1 1-1,0 0 0,2 1 0,0-1 1,2 0-1,0 0 0,1 0 1,6 28-1,-4-35-262,0 0 0,1-1 0,0 0 0,0 0 0,2 0 0,-1-1 0,2 0 0,-1 0 0,1 0 0,1-1 1,0-1-1,0 1 0,22 15 0,-13-12-183,2-1 0,0-1 1,0-1-1,1 0 0,0-1 1,0-2-1,1 0 0,23 4 0,-13-6-1599,1 0-1,53-1 1,-15-4-2569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5.483"/>
    </inkml:context>
    <inkml:brush xml:id="br0">
      <inkml:brushProperty name="width" value="0.05" units="cm"/>
      <inkml:brushProperty name="height" value="0.05" units="cm"/>
      <inkml:brushProperty name="color" value="#004F8B"/>
    </inkml:brush>
  </inkml:definitions>
  <inkml:trace contextRef="#ctx0" brushRef="#br0">1 1 4690,'0'0'9268,"41"102"-23034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5.829"/>
    </inkml:context>
    <inkml:brush xml:id="br0">
      <inkml:brushProperty name="width" value="0.05" units="cm"/>
      <inkml:brushProperty name="height" value="0.05" units="cm"/>
      <inkml:brushProperty name="color" value="#004F8B"/>
    </inkml:brush>
  </inkml:definitions>
  <inkml:trace contextRef="#ctx0" brushRef="#br0">1 373 9124,'0'0'8439,"11"-17"-7596,221-287-814,-227 298-49,35-31 41,-39 36-27,0 0 0,0 0 1,1 1-1,-1-1 1,0 0-1,1 0 0,-1 1 1,1-1-1,-1 1 0,0-1 1,1 1-1,0 0 1,-1-1-1,1 1 0,-1 0 1,1 0-1,-1 0 1,1 0-1,-1 1 0,1-1 1,-1 0-1,1 0 1,-1 1-1,1-1 0,-1 1 1,1 0-1,-1-1 0,0 1 1,1 0-1,1 1 1,8 12 12,-1 0 1,0 1-1,-1 0 1,0 0-1,-1 1 1,-1 0 0,6 18-1,-2-6 189,81 187-498,-105-210-7196,-9-9 4978,-24-18-3693</inkml:trace>
  <inkml:trace contextRef="#ctx0" brushRef="#br0" timeOffset="1">57 149 12438,'0'0'5122,"126"0"-4850,-58 0-176,7 0-96,1 0-1248,-5 0-769,-3-2-1073,-6-9-239,-6 0-2866</inkml:trace>
  <inkml:trace contextRef="#ctx0" brushRef="#br0" timeOffset="2">819 99 7027,'0'0'4898,"12"97"-2849,-10-60-384,0 1-544,2-9-529,5-6-496,-1-7 96,-2-4-192,-4-7-592,-20-25-15079</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6.296"/>
    </inkml:context>
    <inkml:brush xml:id="br0">
      <inkml:brushProperty name="width" value="0.05" units="cm"/>
      <inkml:brushProperty name="height" value="0.05" units="cm"/>
      <inkml:brushProperty name="color" value="#004F8B"/>
    </inkml:brush>
  </inkml:definitions>
  <inkml:trace contextRef="#ctx0" brushRef="#br0">1 1 14535,'0'0'533,"18"1"-37,28 4-156,1 1-1,-1 3 1,-1 2-1,60 23 0,-78-23-316,-1 1 0,0 2 0,-1 0 0,-1 1 0,0 2 0,-1 1 0,23 22 0,-32-26-37,-1 1 1,-1 0-1,0 1 0,-1 1 0,-1 0 1,0 0-1,-1 1 0,-1 0 0,-1 0 0,0 1 1,4 23-1,-9-36 41,-2-5 53,0-13 290,-1-10-479,-2 0 0,-9-41-1,6 39 60,2-1-1,-2-28 0,5 39 65,0-4-52,0 0 0,2 0 0,0 1 0,1-1 1,4-19-1,-5 34 54,0-1 0,0 0 0,0 0 0,1 1 0,0-1 0,-1 1 0,1-1 0,1 1 1,-1 0-1,0 0 0,1 0 0,0 0 0,-1 0 0,1 1 0,0-1 0,0 1 0,1 0 0,-1-1 1,0 2-1,1-1 0,-1 0 0,1 1 0,0-1 0,0 1 0,-1 0 0,1 0 0,0 1 0,0-1 1,5 1-1,0 0 48,0 0 0,0 0 0,0 1 0,0 0 0,-1 1 0,1 0-1,0 0 1,0 1 0,-1 0 0,0 1 0,0 0 0,0 0 0,8 6 0,-11-7-61,0 1 0,-1 0 0,1 0 0,-1 0-1,0 0 1,0 1 0,0-1 0,-1 1 0,0 0 0,0 0-1,0 1 1,0-1 0,-1 1 0,0-1 0,0 1 0,0 0-1,-1 0 1,0-1 0,0 1 0,0 10 0,-1-14-18,0 1 1,-1-1-1,1 1 1,0-1-1,-1 1 1,0-1-1,1 0 1,-1 1-1,0-1 1,0 0-1,-1 1 0,1-1 1,0 0-1,-1 0 1,1 0-1,-1 0 1,0 0-1,1 0 1,-4 1-1,0 1-22,0-1 1,0 0-1,0 0 0,-1-1 0,1 1 0,-1-1 1,1-1-1,-7 2 0,-11 1-541,-1 0 0,1-2 0,-28-2 1,45 0 295,-9 1-473,-31-3-2171,45 2 2697,-1-1-1,0 1 0,1-1 1,-1 1-1,1-1 1,-1 1-1,0-1 0,1 0 1,0 0-1,-1 0 1,1 1-1,-1-2 1,1 1-1,0 0 0,0 0 1,0 0-1,0 0 1,0-1-1,0 1 0,0-1 1,0 1-1,-1-3 1,-1-19-4848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7.382"/>
    </inkml:context>
    <inkml:brush xml:id="br0">
      <inkml:brushProperty name="width" value="0.05" units="cm"/>
      <inkml:brushProperty name="height" value="0.05" units="cm"/>
      <inkml:brushProperty name="color" value="#004F8B"/>
    </inkml:brush>
  </inkml:definitions>
  <inkml:trace contextRef="#ctx0" brushRef="#br0">26 182 11797,'0'0'707,"8"25"195,102 372 4076,-27-119-4668,-110-359-5582,-44-93-1,-8-24-364,67 164 5643,3-1 1,0 0-1,-6-68 0,14 83 186,-1 1 789,1 1-1,0-1 1,2 1 0,4-33-1,-4 48-732,-1-1-1,1 0 1,0 1-1,1-1 1,-1 1-1,1-1 1,-1 1-1,1 0 1,0-1-1,0 1 1,0 0-1,1 0 1,-1 0-1,1 1 1,0-1-1,0 1 1,0-1-1,0 1 1,0 0-1,0 0 1,0 0-1,1 1 1,-1-1-1,1 1 1,-1 0-1,1 0 0,0 0 1,7-1-1,-2 1-32,-1 0-1,1 0 0,0 1 1,0 1-1,0-1 0,0 1 1,0 1-1,0 0 0,-1 0 1,1 0-1,0 1 0,-1 1 1,12 5-1,-14-4-185,1 0 0,-1 0 1,0 0-1,-1 1 0,1 0 0,-1 0 1,0 0-1,-1 1 0,1-1 0,-1 1 1,-1 0-1,1 0 0,-1 1 0,0-1 0,2 12 1,-2-8-24,0 0 0,-1-1 0,0 1 0,-1 1 0,0-1 0,-1 0 0,0 0 0,0 0 0,-2 0 0,-2 15 0,2-21-31,1 0 0,-1-1 0,0 1 0,0-1 0,-1 1 1,1-1-1,-1 0 0,0 0 0,0 0 0,0 0 0,-1-1 0,0 1 0,1-1 0,-1 0 0,0 0 0,0 0 0,-1 0 0,1-1 0,-1 0 0,1 0 0,-1 0 0,1 0 0,-1-1 0,-9 2 0,7-2-88,0 0 0,0 0 0,0 0 0,0-1 0,0 0 0,0 0 0,0 0 1,-14-4-1,19 3 70,1 1 1,-1-1-1,0 0 1,0 0-1,0 0 1,1 0-1,-1 0 1,0-1-1,1 1 1,-1 0 0,1-1-1,0 1 1,-1-1-1,1 0 1,0 1-1,0-1 1,0 0-1,0 0 1,0 1-1,1-1 1,-1 0 0,0 0-1,1 0 1,0 0-1,-1 0 1,1 0-1,0 0 1,0 0-1,0 0 1,0 0-1,0 0 1,1 0 0,-1 0-1,1-3 1,1 0-12,0-1 0,0 1 1,0 0-1,1 0 0,-1 0 1,1 0-1,1 0 0,-1 1 1,0 0-1,1-1 1,0 1-1,0 0 0,0 1 1,1-1-1,-1 1 0,1 0 1,8-4-1,9-5-30,0 1 1,38-13-1,-19 12 158,0 2-1,1 2 1,43-4-1,17-3 1060,-101 15-1027,0 0 0,1 0-1,-1 0 1,0 0-1,1 0 1,-1-1-1,0 1 1,1-1 0,-1 1-1,0-1 1,1 1-1,-1-1 1,0 1-1,0-1 1,0 0 0,0 0-1,0 0 1,0 0-1,0 0 1,0 0 0,0 0-1,0 0 1,0 0-1,0 0 1,-1 0-1,1-1 1,0-1 0,-1 1-55,0 1 0,-1-1 0,1 0 0,-1 1 0,0-1 0,1 1 0,-1-1 0,0 1 0,0-1 0,0 1 0,0-1 0,0 1 0,0 0 0,0 0 0,-1 0 0,1 0 0,0 0 0,-1 0 0,1 0 0,-1 0 0,1 0 0,-2 0 0,-6-3-78,1 0-1,-1 1 0,0 0 0,0 1 1,0-1-1,0 2 0,0 0 1,0 0-1,0 0 0,-1 1 1,1 0-1,-12 3 0,19-3 12,0 1-1,0 0 1,-1 0-1,1 0 1,0 0-1,1 0 1,-1 1-1,0-1 0,0 0 1,0 1-1,1 0 1,-1-1-1,1 1 1,-1 0-1,1 0 1,0 0-1,-1-1 1,1 1-1,0 1 1,0-1-1,1 0 1,-1 0-1,0 0 1,1 0-1,-1 1 1,1-1-1,0 4 1,-1 0-10,0 1 0,1-1 0,0 1 0,0-1 0,0 1 0,1-1 0,0 0 0,4 13 0,-1-11 28,0-1 0,1 1 0,0-1 0,0 0 0,1 0 0,0-1 1,0 1-1,1-2 0,-1 1 0,1 0 0,1-1 0,-1-1 0,14 7 0,-1-1-18,1-1 0,0 0 0,0-2 0,29 6 0,-28-8-105,-1-2 0,1 0 1,0-2-1,0 0 0,-1-1 0,30-4 0,-49 3 129,0 1 0,0-1-1,1 0 1,-1 0 0,0 0-1,0 0 1,0-1 0,0 1-1,-1-1 1,1 1 0,0-1-1,0 1 1,-1-1 0,1 0-1,-1 0 1,0 0 0,1 0-1,-1 0 1,0 0 0,0 0-1,0 0 1,-1 0 0,1-1 0,0 1-1,-1 0 1,1-3 0,1-8 8,-1 0 0,-1 1 0,-1-23 1,0 14-76,-4-15-26,5 35 134,0 0-1,0-1 0,0 1 1,-1 0-1,1 0 1,-1-1-1,1 1 1,-1 0-1,1 0 0,-1 0 1,1 0-1,-1 0 1,0 0-1,0 0 1,0 0-1,1 0 0,-1 0 1,0 0-1,0 0 1,0 0-1,0 1 0,-1-1 1,1 0-1,-2 0 1,1 30-268,1-24 209,1 0 1,0 0-1,1 0 0,0 0 1,-1 0-1,1 0 1,1 0-1,-1 0 0,1 0 1,0-1-1,0 1 1,0 0-1,1-1 0,0 0 1,0 0-1,0 1 1,0-2-1,0 1 0,1 0 1,0-1-1,0 1 1,0-1-1,0 0 0,0-1 1,0 1-1,1-1 1,-1 0-1,1 0 0,7 3 1,0-1-150,1 0 0,-1 0 0,0-1 1,1-1-1,0 0 0,-1 0 0,1-1 0,0-1 1,0 0-1,12-3 0,-20 3 50,0-1 0,-1 0-1,1 0 1,0 0 0,-1 0 0,0-1-1,1 0 1,-1 0 0,0 0 0,0 0 0,0-1-1,0 0 1,0 0 0,-1 0 0,1 0-1,-1 0 1,0-1 0,0 1 0,0-1-1,0 0 1,-1 0 0,1 0 0,-1 0 0,0-1-1,-1 1 1,1 0 0,-1-1 0,1 1-1,0-9 1,0-7-46,-1 0-1,-3-39 0,1 65 4495,1-1-4354,0-1-1,0 0 1,0 1 0,1-1 0,-1 0-1,1 0 1,0 1 0,1-1-1,2 7 1,1-3-75,1-1 0,-1 0-1,1 0 1,0-1 0,0 1-1,1-1 1,0-1 0,0 1 0,11 5-1,-9-6-579,0-1-1,0 1 1,0-2-1,17 5 1,15-2-2380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7.768"/>
    </inkml:context>
    <inkml:brush xml:id="br0">
      <inkml:brushProperty name="width" value="0.05" units="cm"/>
      <inkml:brushProperty name="height" value="0.05" units="cm"/>
      <inkml:brushProperty name="color" value="#004F8B"/>
    </inkml:brush>
  </inkml:definitions>
  <inkml:trace contextRef="#ctx0" brushRef="#br0">6 1 3826,'0'0'11178,"-1"20"-9774,-4 353 682,12-297-2487,-7-70-255,2 0 1,-1 0 0,1 0-1,-1 0 1,2 0-1,-1-1 1,1 1-1,0-1 1,6 9 0,-2-33-7934,-6-14 9243,-1 2 1385,-1 3 1474,5-46 0,-4 68-2938,1-1-1,1 1 1,-1 0-1,1 0 1,0-1-1,0 1 0,1 0 1,-1 1-1,1-1 1,1 0-1,-1 1 1,9-10-1,-9 13-477,0 0-1,0 0 1,0 1 0,0-1-1,1 1 1,-1 0-1,1 0 1,-1 0-1,1 0 1,-1 0 0,1 1-1,0 0 1,6 0-1,55 4-1792,-55-3 1211,39 7-2965,0 3-2740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8.095"/>
    </inkml:context>
    <inkml:brush xml:id="br0">
      <inkml:brushProperty name="width" value="0.05" units="cm"/>
      <inkml:brushProperty name="height" value="0.05" units="cm"/>
      <inkml:brushProperty name="color" value="#004F8B"/>
    </inkml:brush>
  </inkml:definitions>
  <inkml:trace contextRef="#ctx0" brushRef="#br0">55 137 11301,'0'0'2994,"18"-1"-796,-7 1-1785,89-5 1237,-90 4-1592,0-1 0,0 1 1,0-2-1,0 1 0,0-2 1,-1 1-1,1-1 0,16-10 1,-25 13-63,0 0 0,1 0 0,-1 0 0,1 0 0,-1 0 0,0 0 0,0 0 1,0-1-1,0 1 0,0-1 0,0 1 0,0-1 0,0 1 0,0-1 0,-1 1 0,1-1 0,-1 1 0,1-1 1,-1 0-1,0 1 0,1-1 0,-1 0 0,0 0 0,0 1 0,0-1 0,0 0 0,-1 1 0,1-1 1,0 0-1,-1 0 0,1 1 0,-1-1 0,1 1 0,-1-1 0,0 1 0,-1-3 0,0 1-28,0 1 0,-1-1 0,1 0 0,-1 0 0,1 1-1,-1 0 1,0-1 0,0 1 0,0 0 0,0 1 0,-1-1-1,1 0 1,0 1 0,-1 0 0,-6-2 0,-2 1 73,1 1 1,0 0 0,-1 1 0,1 0-1,-1 0 1,1 2 0,-1-1-1,1 2 1,0-1 0,0 1-1,0 1 1,0 0 0,1 1 0,-12 6-1,17-8 27,0 0-1,0 1 1,0 0 0,1 0-1,-1 0 1,1 0-1,0 1 1,0-1-1,1 1 1,0 0 0,-1 0-1,2 1 1,-1-1-1,0 0 1,1 1-1,0 0 1,1-1 0,-1 1-1,1 0 1,0 0-1,0 0 1,1 0-1,0 0 1,0 0 0,0 0-1,1 0 1,0 0-1,3 11 1,-1-10-39,0 0 1,0 0-1,1 0 0,0 0 1,0-1-1,0 1 1,1-1-1,0 0 0,0-1 1,1 1-1,0-1 0,-1 0 1,2-1-1,-1 1 1,1-1-1,-1 0 0,10 3 1,1 2-238,2-2-1,-1 0 1,1-1 0,0-1 0,32 5 0,-37-8-748,-1 0 1,0-1-1,1-1 0,0-1 1,14-1-1,4-11-4409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8.437"/>
    </inkml:context>
    <inkml:brush xml:id="br0">
      <inkml:brushProperty name="width" value="0.05" units="cm"/>
      <inkml:brushProperty name="height" value="0.05" units="cm"/>
      <inkml:brushProperty name="color" value="#004F8B"/>
    </inkml:brush>
  </inkml:definitions>
  <inkml:trace contextRef="#ctx0" brushRef="#br0">1 2 11269,'0'0'10997,"184"-1"-10565,-89 1-384,3 0-48,-9 5-512,-19-5-3153,-26 0-5524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3:59.717"/>
    </inkml:context>
    <inkml:brush xml:id="br0">
      <inkml:brushProperty name="width" value="0.05" units="cm"/>
      <inkml:brushProperty name="height" value="0.05" units="cm"/>
      <inkml:brushProperty name="color" value="#004F8B"/>
    </inkml:brush>
  </inkml:definitions>
  <inkml:trace contextRef="#ctx0" brushRef="#br0">323 102 9748,'0'0'1065,"-19"-16"-369,-62-47-322,78 60-326,0 1-1,-1-1 1,1 1 0,-1 0 0,0 0-1,1 1 1,-1-1 0,0 1 0,0 0-1,0 0 1,0 0 0,0 0 0,-5 0-1,8 2-27,-1-1 1,1 0-1,-1 1 0,1-1 0,-1 1 0,1-1 0,-1 1 1,1-1-1,0 1 0,-1 0 0,1 0 0,0 0 1,0 0-1,0 0 0,0 0 0,0 0 0,0 0 0,0 0 1,0 0-1,0 1 0,0-1 0,-1 3 0,-1 5 59,1 0-1,0 0 0,0 0 0,1 0 1,0 0-1,0 1 0,2 13 1,-1-14 0,1 8 77,2 0 0,0-1 1,1 1-1,0-1 0,1 1 0,12 22 1,-11-26-105,-1-1 1,0 1 0,0 1-1,-2-1 1,1 0-1,-2 1 1,0 0 0,0-1-1,-1 1 1,-2 23 0,1-35-58,-1 0 1,1-1-1,-1 1 1,0-1 0,1 1-1,-1-1 1,0 1-1,0-1 1,0 1-1,0-1 1,0 0-1,0 0 1,0 1 0,-1-1-1,1 0 1,0 0-1,-1 0 1,1 0-1,-3 1 1,-40 9-51,28-10 35,0 0 0,-1-2 0,-21-2 0,36 3 20,0-1 0,0 1 0,0 0 0,0-1 0,0 0-1,0 1 1,0-1 0,0 0 0,0 0 0,1 0 0,-1-1 0,0 1 0,1 0 0,-1 0 0,0-1 0,1 1 0,0-1 0,-1 0 0,1 1 0,0-1 0,0 0 0,0 0 0,0 0 0,0 1 0,0-1 0,1 0 0,-1 0 0,1 0 0,-1 0 0,1-1 0,0 1 0,0 0 0,0-3 0,0 0-9,0 1 0,1-1 0,0 0 0,0 0-1,0 0 1,0 1 0,1-1 0,0 1 0,0-1 0,0 1 0,0 0 0,1-1 0,5-6 0,1 1 15,1 0 0,0 0 1,1 1-1,-1 1 1,2 0-1,-1 0 1,1 1-1,0 0 1,1 1-1,-1 1 1,1 0-1,0 1 1,1 0-1,-1 1 0,1 0 1,-1 1-1,1 1 1,16 0-1,-22 2-8,0 1 0,-1 0 0,1 0-1,0 1 1,-1 0 0,0 1-1,0-1 1,12 9 0,37 15 46,-46-24-35,0 0 0,1 0 1,-1-1-1,1-1 0,-1 0 0,1 0 0,0-1 0,18-2 0,-25 1-13,1 0-1,-2 0 1,1-1 0,0 1-1,0-1 1,0 0 0,-1 0-1,1 0 1,-1 0 0,1-1-1,-1 1 1,0-1 0,0 0-1,0 0 1,0 0 0,-1 0-1,1-1 1,-1 1 0,0-1-1,0 1 1,0-1 0,0 0-1,-1 0 1,2-7 0,2-9-143,-1 0 0,-2-1 0,0 1-1,-1-36 1,-1 41 90,1 23 97,0 0-1,0 0 1,1 0-1,6 14 1,4 14-27,11 80 416,-5 0 0,-5 0 0,-4 212-1,-8-325-438,-1-1-1,0 0 1,0 1-1,0-1 1,0 1-1,0-1 1,-1 1-1,1-1 1,-1 1-1,1-1 1,-1 1-1,0-1 1,0 0-1,0 0 1,0 1-1,-1-1 1,1 0 0,0 0-1,-1 0 1,0 0-1,1 0 1,-1-1-1,0 1 1,0 0-1,0-1 1,0 0-1,0 1 1,0-1-1,0 0 1,-1 0-1,1 0 1,0 0-1,-1 0 1,1-1-1,-1 1 1,1-1-1,-1 0 1,1 1-1,-1-1 1,1 0-1,-1-1 1,1 1-1,-1 0 1,1-1-1,-4 0 1,2 0-36,1 0 0,0 1 1,0-1-1,0-1 1,0 1-1,0 0 1,0-1-1,0 0 0,0 1 1,0-1-1,1 0 1,-1 0-1,1-1 1,-1 1-1,1 0 0,-4-6 1,2 2-38,1 0 1,-1-1 0,1 1-1,0-1 1,1 0-1,0 0 1,-2-9 0,0-10-145,0-1 1,3 1 0,0-31 0,1 57 225,2-20-87,0 0 1,1 0-1,1 0 1,1 1-1,1 0 1,1 0 0,0 0-1,1 0 1,22-33-1,-13 24 77,2 1 1,2 1-1,0 1 0,1 1 0,35-29 1,-50 47 138,0 0 0,0 1 0,0-1 0,1 2 0,-1-1 0,1 1 0,1 0 0,-1 1 0,0 0 0,1 0 0,0 1 0,-1 0 1,1 0-1,15 0 0,-21 4-121,0 0-1,0 0 1,0 0 0,0 1 0,-1-1 0,1 0 0,-1 1 0,1 0 0,-1 0 0,0 0 0,0 0-1,0 0 1,2 5 0,14 18 102,-15-23-127,1 0 0,-1 0 1,1 0-1,0-1 0,0 0 0,-1 1 1,1-1-1,1-1 0,-1 1 0,0-1 0,0 1 1,1-1-1,-1 0 0,1-1 0,-1 1 1,1-1-1,-1 0 0,0 0 0,1 0 0,-1-1 1,1 1-1,-1-1 0,1 0 0,-1 0 1,0-1-1,0 0 0,1 1 0,-1-1 0,-1-1 1,1 1-1,0 0 0,0-1 0,5-5 1,2-1-5,0-1 0,0-1 0,-1 0 0,-1 0 0,0-1 0,0 0 0,-1 0 0,-1-1 0,6-14 0,-9 17-217,7-12 2941,-11 22-2673,0 0 0,1-1 0,-1 1 0,1 0 0,-1 0 0,1-1 0,-1 1 0,1 0 0,-1 0 0,1 0 0,-1 0 0,1 0 0,-1 0 0,1 0 0,-1 0 0,1 0 0,-1 0 0,1 0 0,-1 0 1,1 0-1,-1 0 0,1 0 0,-1 0 0,0 1 0,1-1 0,-1 0 0,1 0 0,-1 1 0,1-1 0,-1 0 0,0 1 0,1-1 0,-1 0 0,1 1 0,-1-1 0,0 0 0,0 1 0,1-1 0,-1 1 0,0-1 0,0 1 0,1-1 0,-1 0 0,0 1 0,12 16-306,-2-4 64,0 1-1,22 20 1,-28-31-353,-1 0-1,1 0 1,0 0-1,0-1 1,0 0-1,0 0 1,0 0 0,0 0-1,5 1 1,12-1-6952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0.642"/>
    </inkml:context>
    <inkml:brush xml:id="br0">
      <inkml:brushProperty name="width" value="0.05" units="cm"/>
      <inkml:brushProperty name="height" value="0.05" units="cm"/>
      <inkml:brushProperty name="color" value="#004F8B"/>
    </inkml:brush>
  </inkml:definitions>
  <inkml:trace contextRef="#ctx0" brushRef="#br0">2 81 12998,'0'0'1171,"0"22"-165,-1 49-1219,5 175 1837,11-117-2879,-10-99-415,2-1 1,12 31-1,-20-64 876,0 1 0,0-1 0,1 0 1,0 0-1,0 0 0,0 0 0,0 1 0,1-6 0,15-54 146,-12 52 1054,0 1-1,1 0 1,1 0-1,-1 1 1,1 0-1,1-1 1,0 2-1,0-1 1,0 1-1,1 0 1,1 1-1,-1 0 1,1 0 0,0 1-1,1 0 1,-1 1-1,15-7 1,9 1 501,1 1 0,0 1 0,0 2 0,39-4 1,2 0-1136,-71 11 218,1-1 0,-1 0 0,1 0 0,0-1-1,-1 1 1,0-1 0,1 0 0,-1 0 0,0 0 0,0-1 0,0 0 0,0 1-1,-1-1 1,1-1 0,-1 1 0,0 0 0,6-8 0,-6 4-17,0 1 0,0-1 0,0 0-1,-1 0 1,0 0 0,-1 0 0,0-1 0,0 1 0,0 0 0,-1-14 0,0 6 74,-1 0 0,0 0 0,-1 0 0,0 0 0,-1 0 0,-11-28 0,12 38-8,0 0 0,0 0 0,-1 0 0,0 0-1,0 1 1,-1-1 0,1 1 0,-1 0 0,0 0-1,0 0 1,0 0 0,0 0 0,-1 1 0,0 0-1,1 0 1,-1 0 0,0 1 0,0 0 0,-1 0-1,1 0 1,0 0 0,-7 0 0,7 1-13,0 0-1,0 1 1,0-1 0,0 1 0,0 1 0,0-1 0,0 1-1,1-1 1,-1 1 0,0 1 0,0-1 0,1 1 0,-1 0-1,0 0 1,1 0 0,0 0 0,-5 4 0,3-1 31,0 1 0,1-1 0,-1 1 0,1 0 0,1 0 0,-1 1 0,1-1 0,0 1 0,-6 14 0,2 2 57,1 0 0,1 0 0,0 1 0,2 0 0,1 0 0,0 26 0,3-34-51,0 0-1,1 0 1,0 0 0,1 0 0,1 0 0,1 0 0,0-1 0,1 1 0,8 16-1,-9-24-39,0-1-1,1 1 1,0-1-1,0 0 0,1 0 1,0 0-1,0-1 0,1 0 1,-1 0-1,1-1 0,1 0 1,-1 0-1,1 0 1,-1-1-1,1 0 0,1-1 1,-1 0-1,10 3 0,-10-4-1,1 0-1,-1 0 0,1-1 0,-1 0 0,1 0 0,-1-1 0,1 0 0,-1-1 1,1 0-1,-1 0 0,1-1 0,-1 0 0,0 0 0,0-1 0,0 0 0,11-6 0,-11 3-36,0 0-1,0 0 0,0-1 0,0 0 0,-1 0 1,-1-1-1,1 1 0,-1-2 0,0 1 0,-1-1 1,0 0-1,0 0 0,3-12 0,-2 3 5,7-17 1310,-6 45-1245,-1 2-59,0 0 0,0-1-1,2 1 1,-1-1 0,1-1 0,1 1-1,0-1 1,0-1 0,1 0-1,0 0 1,0-1 0,1 0-1,0-1 1,1 0 0,0-1-1,24 10 1,-11-8 80,0-1 0,1-1 0,0 0 0,0-3 1,0 0-1,1-1 0,44-4 0,-65 2-67,1 0 0,-1-1-1,0 0 1,0 0 0,0-1 0,0 0-1,0 0 1,0 0 0,0-1 0,0 0-1,-1 0 1,0 0 0,1-1 0,-1 0-1,-1 0 1,9-8 0,-8 6-22,-1 0 0,0 0-1,0-1 1,-1 1 0,0-1 0,0 0 0,-1 0 0,0 0 0,0 0 0,0 0-1,-1 0 1,0-1 0,-1 1 0,0-10 0,1 12 40,-1-1-1,0 1 1,0-1 0,-1 1-1,0-1 1,0 1 0,0 0-1,-1-1 1,-3-9 0,3 13 5,0 0 1,0 0 0,0 0 0,0 0 0,0 0 0,0 1 0,0-1 0,-1 1 0,1 0 0,-1-1 0,1 1 0,-1 0 0,1 1-1,-1-1 1,1 0 0,-1 1 0,0-1 0,1 1 0,-1 0 0,0 0 0,0 0 0,-3 0 0,-3 2-25,1-1 0,-1 1 0,1 0 0,-1 1 0,1 0 0,0 0 0,0 0 0,1 1 0,-1 1 0,1-1 0,0 1 0,0 0 0,0 1 0,1 0 0,-1 0 0,2 0 0,-8 10 1,8-10-91,-1 0 1,1 1 0,1 0 0,0 0-1,0 0 1,0 1 0,1-1 0,-1 1-1,2 0 1,-1 0 0,1 0 0,1 0-1,0 0 1,0 0 0,0 0 0,1 1 0,0-1-1,2 12 1,-1-18-182,-1 0 0,1 0-1,0 0 1,0 0 0,0-1-1,1 1 1,-1 0 0,0 0 0,1-1-1,-1 1 1,1 0 0,0-1 0,-1 0-1,1 1 1,0-1 0,0 0 0,0 0-1,0 0 1,0 0 0,0 0 0,0-1-1,0 1 1,0-1 0,0 1-1,1-1 1,-1 0 0,2 1 0,37 1-8865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1.001"/>
    </inkml:context>
    <inkml:brush xml:id="br0">
      <inkml:brushProperty name="width" value="0.05" units="cm"/>
      <inkml:brushProperty name="height" value="0.05" units="cm"/>
      <inkml:brushProperty name="color" value="#004F8B"/>
    </inkml:brush>
  </inkml:definitions>
  <inkml:trace contextRef="#ctx0" brushRef="#br0">232 1 14871,'0'0'48,"-126"0"-48,82 13 96,15 17-96,9 5-2065,7-3-1345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3.371"/>
    </inkml:context>
    <inkml:brush xml:id="br0">
      <inkml:brushProperty name="width" value="0.05" units="cm"/>
      <inkml:brushProperty name="height" value="0.05" units="cm"/>
      <inkml:brushProperty name="color" value="#004F8B"/>
    </inkml:brush>
  </inkml:definitions>
  <inkml:trace contextRef="#ctx0" brushRef="#br0">316 21 5090,'-25'-4'75,"-29"-4"1284,-76-1 1,125 9-1264,0 1 0,0 0 1,1-1-1,-1 1 0,0 1 0,1-1 1,-1 1-1,1 0 0,0 0 1,-1 0-1,1 1 0,0-1 1,0 1-1,1 0 0,-1 0 0,1 0 1,-1 1-1,1-1 0,0 1 1,0 0-1,0 0 0,1 0 1,-1 0-1,1 0 0,0 1 1,1-1-1,-1 1 0,1-1 0,-1 1 1,1-1-1,1 1 0,-1 0 1,1 0-1,0 0 0,0-1 1,0 1-1,0 0 0,1 0 0,0-1 1,3 10-1,-2-10-55,0 0-1,1 0 1,0 0-1,0-1 1,0 1-1,1-1 1,-1 1-1,1-1 1,0 0-1,0-1 1,0 1-1,0 0 1,0-1-1,0 0 1,1 0-1,-1-1 1,1 1-1,-1-1 1,1 0-1,0 0 0,6 0 1,14 3 19,1-2 0,42-2 0,-58 0-58,-5-1-155,0 1 1,0 0 0,0-1-1,0 0 1,0 0 0,0-1 0,0 0-1,0 1 1,0-2 0,-1 1-1,1 0 1,-1-1 0,0 0 0,1 0-1,-1 0 1,0-1 0,-1 1 0,1-1-1,-1 0 1,0 0 0,4-5-1,-3 2-341,0-1 0,-1 1-1,1-1 1,-2 0-1,1 0 1,-1 0-1,0 0 1,-1 0 0,0 0-1,0-1 1,-1 1-1,0-13 1,-1 19 560,1 0-1,-1 1 1,1-1 0,-1 0-1,0 0 1,1 0 0,-1 0 0,0 1-1,0-1 1,-1 0 0,1 1 0,0-1-1,0 1 1,-3-3 0,3 3 176,-1 0 0,1 0 0,0 0 0,0 1 1,0-1-1,-1 0 0,1 1 0,0-1 0,-1 1 0,1-1 0,0 1 0,-1 0 1,1-1-1,-2 1 1195,3 8-26,1-4-1345,0 0-1,0 0 1,0 0-1,1 0 1,-1-1-1,1 1 1,0 0-1,0-1 1,1 1-1,-1-1 0,1 1 1,-1-1-1,1 0 1,0 0-1,0-1 1,1 1-1,-1 0 1,1-1-1,-1 0 1,1 0-1,0 0 1,-1 0-1,5 1 0,5 2-838,1 1-1,-1-2 1,1 1-1,0-2 0,22 3 1,16-4-5436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1.348"/>
    </inkml:context>
    <inkml:brush xml:id="br0">
      <inkml:brushProperty name="width" value="0.05" units="cm"/>
      <inkml:brushProperty name="height" value="0.05" units="cm"/>
      <inkml:brushProperty name="color" value="#004F8B"/>
    </inkml:brush>
  </inkml:definitions>
  <inkml:trace contextRef="#ctx0" brushRef="#br0">0 0 14743,'0'0'304,"2"20"264,9 179 1124,19 173-1652,-27-341-1912,-2-21-4522,0-30 1728,0 14 4687,-1 0-1,1 0 1,0-1 0,1 1-1,0 0 1,-1 0-1,2 1 1,-1-1-1,1 0 1,0 1-1,0-1 1,1 1-1,6-8 1,-4 7 579,-1 1-1,1 0 1,0 0-1,0 0 1,0 1-1,1 0 1,-1 0-1,1 1 1,0-1 0,0 2-1,0-1 1,1 1-1,-1 0 1,1 0-1,-1 1 1,1 0 0,9 0-1,-15 2-485,0-1 0,0 1 0,-1 0 0,1 0 0,0-1 0,-1 1 0,1 0 0,-1 0 0,1 0 0,-1 1 0,1-1 0,-1 0 0,0 1 0,1-1 0,-1 0 0,0 1 0,0 0 0,0-1 0,0 1 0,0 0 0,-1-1 0,2 4 0,19 53 291,-11-27-193,-5-20-459,25 49 284,-29-57-606,1 0-1,0-1 0,0 1 0,0-1 1,1 1-1,-1-1 0,0 0 1,1 0-1,5 4 0,2-5-5070</inkml:trace>
  <inkml:trace contextRef="#ctx0" brushRef="#br0" timeOffset="1">354 284 5234,'0'0'12966,"11"-13"-15991,5 39-417,3 0-1328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1.930"/>
    </inkml:context>
    <inkml:brush xml:id="br0">
      <inkml:brushProperty name="width" value="0.05" units="cm"/>
      <inkml:brushProperty name="height" value="0.05" units="cm"/>
      <inkml:brushProperty name="color" value="#004F8B"/>
    </inkml:brush>
  </inkml:definitions>
  <inkml:trace contextRef="#ctx0" brushRef="#br0">104 85 10965,'0'0'6136,"6"-13"-5792,19-39-280,-24 52-66,-1-1-1,0 1 0,0-1 1,1 1-1,-1-1 0,0 1 1,0-1-1,0 1 1,0-1-1,0 1 0,0-1 1,0 1-1,0-1 0,0 1 1,0-1-1,0 0 0,0 1 1,0-1-1,0 1 0,0-1 1,0 1-1,-1-1 1,1 1-1,0-1 0,0 1 1,-1-1-1,1 1 0,0 0 1,-1-1-1,1 1 0,0-1 1,-1 1-1,1 0 0,-1-1 1,1 1-1,-1 0 1,1-1-1,-1 1 0,1 0 1,-1 0-1,1 0 0,-1-1 1,1 1-1,-1 0 0,1 0 1,-1 0-1,-26 0-209,22 0 143,1 0 26,-1 0-1,0 0 1,0 0 0,1 1-1,-1-1 1,0 1 0,1 0-1,-1 1 1,1-1 0,-1 1-1,1 0 1,-8 4 0,10-3 21,-1-1 1,1 1-1,0 0 0,0-1 1,0 1-1,0 0 0,0 0 1,0 1-1,1-1 1,0 0-1,0 1 0,0-1 1,0 0-1,0 1 1,0-1-1,1 1 0,0-1 1,0 6-1,0 5 56,1 1 0,0 0 0,1-1 0,0 1 0,2-1 0,0 0 0,0 0-1,1 0 1,1-1 0,12 23 0,4 9 25,-15-56 7,2 1-1,-1-1 0,1 1 1,1 1-1,19-16 0,-15 17-55,1 1-1,0 0 1,1 1-1,-1 1 1,1 0-1,0 1 1,0 1-1,1 0 1,-1 1-1,28 1 1,-15 0 160,0-2 1,35-8 0,-62 11-83,1-1 0,-1 1 1,1-1-1,-1 1 0,0-1 1,1 0-1,-1 0 0,0 0 0,0 0 1,1-1-1,-1 1 0,0 0 1,0-1-1,-1 1 0,1-1 1,0 0-1,0 0 0,-1 0 1,1 0-1,-1 0 0,0 0 0,0 0 1,1 0-1,-1 0 0,-1-1 1,1 1-1,0 0 0,0-1 1,-1 1-1,1-1 0,-1 1 1,0-1-1,0 1 0,0 0 0,0-1 1,0 1-1,-1-1 0,1 1 1,-2-4-1,2 7-92,0-1 0,0 0 1,0 0-1,0 1 0,0-1 0,0 0 1,0 1-1,0-1 0,-1 0 0,1 0 1,0 1-1,0-1 0,0 0 0,-1 0 1,1 1-1,0-1 0,0 0 0,-1 0 1,1 1-1,0-1 0,0 0 0,-1 0 1,1 0-1,0 0 0,0 0 0,-1 0 0,1 1 1,0-1-1,-1 0 0,1 0 0,0 0 1,-1 0-1,1 0 0,0 0 0,-1 0 1,1 0-1,0 0 0,0 0 0,-1-1 1,1 1-1,0 0 0,-1 0 0,1 0 1,0 0-1,-1 0 0,1 0 0,0-1 1,0 1-1,-1 0 0,1 0 0,0 0 0,0-1 1,0 1-1,-1 0 0,1 0 0,0-1 1,0 1-1,0 0 0,0-1 0,-1 1 1,1 0-1,0 0 0,0-1 0,0 1 1,0 0-1,0-1 0,0 1 0,0-1 1,-12 23-253,9-14 272,1 1 0,1-1 1,-1 1-1,1 0 0,1-1 0,0 1 0,0 0 1,2 13-1,-1-18-25,0 0 1,0 1 0,1-1-1,0 0 1,0 0 0,0-1-1,0 1 1,0 0-1,1-1 1,-1 1 0,1-1-1,0 0 1,0 0 0,0 0-1,1 0 1,-1 0-1,1-1 1,6 4 0,-3-2-324,1-1 0,-1 0 0,0-1 0,1 0 0,-1 0 0,15 2 0,25-3-4126,-14-2-1555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2.274"/>
    </inkml:context>
    <inkml:brush xml:id="br0">
      <inkml:brushProperty name="width" value="0.05" units="cm"/>
      <inkml:brushProperty name="height" value="0.05" units="cm"/>
      <inkml:brushProperty name="color" value="#004F8B"/>
    </inkml:brush>
  </inkml:definitions>
  <inkml:trace contextRef="#ctx0" brushRef="#br0">334 1 13014,'0'0'816,"-122"71"753,74-30-1217,-4 9-352,-3 2-672,-1-5-3298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3.309"/>
    </inkml:context>
    <inkml:brush xml:id="br0">
      <inkml:brushProperty name="width" value="0.05" units="cm"/>
      <inkml:brushProperty name="height" value="0.05" units="cm"/>
      <inkml:brushProperty name="color" value="#004F8B"/>
    </inkml:brush>
  </inkml:definitions>
  <inkml:trace contextRef="#ctx0" brushRef="#br0">219 116 9540,'0'0'7305,"5"-9"-6771,-3 6-528,18-36 784,-19 38-773,0-1-1,-1 1 1,1 0 0,-1-1 0,0 1 0,1 0 0,-1-1 0,0 1-1,0-1 1,0 1 0,0-1 0,0 1 0,0 0 0,0-1 0,0 1 0,-1-1-1,1 1 1,-1 0 0,1-1 0,-1 1 0,1 0 0,-1-1 0,0 1-1,1 0 1,-1 0 0,0 0 0,0-1 0,0 1 0,0 0 0,0 0-1,0 1 1,-3-3 0,-3 0-45,-1-1 0,0 1 0,1 1-1,-1 0 1,0 0 0,-1 0 0,1 1-1,0 0 1,0 1 0,-1 0 0,1 0-1,0 0 1,0 1 0,-1 1 0,1 0 0,-13 4-1,16-5 26,0 1 0,1 0 0,-1 1-1,0-1 1,1 1 0,0 0 0,0 0-1,0 0 1,0 0 0,0 1 0,0 0-1,1 0 1,0 0 0,0 0 0,0 0-1,0 1 1,1-1 0,-1 1 0,1 0-1,0-1 1,1 1 0,-1 0 0,1 0-1,0 0 1,0 1 0,1-1 0,-1 6-1,1-6 10,0 0 0,0-1 0,0 1 0,1-1 0,0 1 0,-1-1 0,2 1 0,-1-1-1,0 1 1,1-1 0,0 0 0,0 0 0,4 7 0,-4-9 5,1 1 0,0-1 1,0 0-1,0 0 0,0 0 0,0 0 1,0-1-1,0 1 0,1-1 0,-1 1 1,1-1-1,-1 0 0,1-1 0,-1 1 0,1-1 1,-1 1-1,1-1 0,3 0 0,0 0-77,-1 0-1,0 0 1,1 0-1,-1-1 1,1 0-1,-1 0 1,0-1-1,0 0 1,0 0-1,0 0 1,0-1-1,0 1 1,10-8-1,-10 4-141,0 1 0,0-1 0,-1 1 0,0-2 0,-1 1 0,1 0 0,-1-1 0,0 0 0,-1 0-1,1 0 1,1-10 0,-1 1-303,-4 14 551,1-1 0,-1 0 0,1 0 0,0 0 0,0 1-1,0-1 1,0 1 0,0-1 0,0 0 0,3-2 0,-3 5-4,0 0 0,0 0-1,-1 0 1,1 1 0,0-1 0,0 0-1,0 1 1,0-1 0,0 0 0,0 1-1,0-1 1,-1 1 0,1-1 0,0 1-1,0 0 1,-1-1 0,1 1 0,0 0-1,-1-1 1,1 1 0,-1 0 0,1 0-1,-1 0 1,1-1 0,-1 1-1,0 0 1,1 2 0,1 0 52,5 6-177,1 0 0,-1 0 0,2-1 1,-1 0-1,1 0 0,0-1 0,1-1 1,0 1-1,0-1 0,0-1 0,1 0 1,0 0-1,0-1 0,18 4 0,5-6-3291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3.654"/>
    </inkml:context>
    <inkml:brush xml:id="br0">
      <inkml:brushProperty name="width" value="0.05" units="cm"/>
      <inkml:brushProperty name="height" value="0.05" units="cm"/>
      <inkml:brushProperty name="color" value="#004F8B"/>
    </inkml:brush>
  </inkml:definitions>
  <inkml:trace contextRef="#ctx0" brushRef="#br0">1 0 15543,'0'0'1281,"122"65"-433,-29-35-576,15-2-272,2-4 0,-17-11-2817,-23-13-6307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4.763"/>
    </inkml:context>
    <inkml:brush xml:id="br0">
      <inkml:brushProperty name="width" value="0.05" units="cm"/>
      <inkml:brushProperty name="height" value="0.05" units="cm"/>
      <inkml:brushProperty name="color" value="#004F8B"/>
    </inkml:brush>
  </inkml:definitions>
  <inkml:trace contextRef="#ctx0" brushRef="#br0">0 1 7908,'0'18'3967,"0"29"-3829,8 315 1455,-2-279-1148,4 1 0,31 121-1,-35-185-566,-4-42-815,-6-49-1001,2 49-431,-2-1-1,-12-39 0,-12-19-1696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5.125"/>
    </inkml:context>
    <inkml:brush xml:id="br0">
      <inkml:brushProperty name="width" value="0.05" units="cm"/>
      <inkml:brushProperty name="height" value="0.05" units="cm"/>
      <inkml:brushProperty name="color" value="#004F8B"/>
    </inkml:brush>
  </inkml:definitions>
  <inkml:trace contextRef="#ctx0" brushRef="#br0">1 211 1361,'0'-20'2662,"0"-67"27,0 83-2485,0 0-1,1 0 0,-1-1 0,1 1 1,0 0-1,0 0 0,0 0 1,1 0-1,-1 0 0,1 0 0,0 0 1,0 0-1,1 1 0,-1-1 0,1 1 1,0-1-1,-1 1 0,1 0 0,1 0 1,-1 0-1,0 1 0,1-1 0,-1 1 1,1 0-1,0 0 0,0 0 1,0 0-1,0 1 0,0 0 0,0 0 1,0 0-1,8-1 0,-3 1-106,1 0 1,0 0-1,0 1 0,0 0 0,0 1 0,0 0 1,0 1-1,0 0 0,0 0 0,-1 1 1,1 1-1,11 5 0,-11-3 77,1 1 0,-1 0 0,-1 1 0,1 0 0,-1 1 0,0 0 0,-1 0 0,10 15 0,-14-18-145,0 1-1,0-1 1,0 1-1,-1-1 1,0 1-1,-1 0 1,1 0-1,-1 0 1,-1 1-1,1-1 1,-1 0-1,-1 1 1,1-1-1,-1 1 1,-1 10-1,0-15-27,0-1-1,0 1 0,1 0 0,-1-1 1,-1 1-1,1-1 0,0 1 0,-1-1 1,1 0-1,-1 1 0,0-1 0,0 0 1,0 0-1,0 0 0,0 0 0,-4 2 1,0 0 1,0-1 0,-1 0 0,1 0 1,0-1-1,-1 1 0,-11 1 0,-6 0-21,0-1 0,-45-1 0,68-2 16,-7 0-137,0 0 0,-1 0-1,1-1 1,0-1-1,0 1 1,0-1 0,0-1-1,-16-6 1,22 8-40,0 0 0,0-1 1,0 1-1,0-1 0,0 1 1,0-1-1,0 0 0,1 0 1,-1 0-1,1 0 0,-1 0 1,1 0-1,0-1 0,0 1 0,0 0 1,0-1-1,0 1 0,0 0 1,1-1-1,-1 1 0,1-1 1,-1 1-1,1-1 0,0 1 0,0-1 1,1 0-1,-1 1 0,0-1 1,1 1-1,-1-1 0,1 1 1,0 0-1,0-1 0,1-1 1,17-28-4917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5.640"/>
    </inkml:context>
    <inkml:brush xml:id="br0">
      <inkml:brushProperty name="width" value="0.05" units="cm"/>
      <inkml:brushProperty name="height" value="0.05" units="cm"/>
      <inkml:brushProperty name="color" value="#004F8B"/>
    </inkml:brush>
  </inkml:definitions>
  <inkml:trace contextRef="#ctx0" brushRef="#br0">282 103 5987,'0'0'9580,"-14"-15"-8964,-45-43-317,54 54-289,1 1 0,0 0 0,-1 0 0,1 1 0,-1-1 0,0 1-1,0 0 1,0 0 0,0 1 0,0-1 0,-1 1 0,1 0 0,0 1 0,0-1-1,-1 1 1,1 0 0,0 1 0,-1-1 0,-8 3 0,3-2-48,7 0 27,0 0 0,-1 0 0,1 1-1,0-1 1,0 1 0,0 0 0,0 0-1,0 1 1,0-1 0,0 1 0,1 0 0,-1 0-1,1 0 1,0 0 0,0 1 0,0-1-1,1 1 1,-1-1 0,1 1 0,0 0 0,0 0-1,0 1 1,0-1 0,-1 8 0,1-8 11,1 1 1,0-1 0,0 0 0,0 1-1,1-1 1,0 1 0,0-1 0,0 0-1,0 1 1,0-1 0,1 1 0,0-1-1,0 0 1,0 1 0,1-1-1,-1 0 1,1 0 0,0 0 0,0 0-1,1 0 1,-1-1 0,1 1 0,-1-1-1,1 1 1,6 4 0,1-1 16,0-1 0,1 0 0,0 0 0,1-1 0,-1-1 0,1 1 0,0-2 0,23 5 0,-13-5 46,0-1-1,0-1 1,0-1 0,27-3 0,-45 2-46,-1 1 0,1-1-1,-1 0 1,1 0 0,-1-1 0,1 1 0,-1-1 0,0 0 0,1 0 0,-1 0 0,0 0 0,0 0-1,-1 0 1,1-1 0,0 0 0,-1 1 0,0-1 0,1 0 0,-1 0 0,0 0 0,0-1 0,-1 1 0,1 0-1,-1-1 1,0 1 0,0-1 0,1-5 0,1-3-64,-1 0 0,-1 0 0,0 1-1,-1-1 1,0 0 0,-1 0 0,-3-17 0,-7-2 327,5 27 641,3 20-692,4-10-251,-1-1 0,1 1 1,-1-1-1,2 0 0,-1 1 1,0-1-1,1 0 0,0 0 1,0 0-1,1 0 0,-1 0 0,1-1 1,0 1-1,1-1 0,-1 0 1,1 0-1,-1 0 0,1 0 1,0 0-1,7 3 0,-5-2 23,1-1 0,0-1 0,0 1 0,0-1-1,0-1 1,0 1 0,1-1 0,-1 0 0,1-1 0,-1 0 0,1 0-1,-1-1 1,1 0 0,9-1 0,-13 0-34,-1 0 0,0 0 0,1-1 0,-1 0 1,0 1-1,0-1 0,0-1 0,0 1 0,0 0 0,0-1 1,-1 1-1,1-1 0,-1 0 0,0 0 0,0 0 0,0 0 1,0 0-1,0 0 0,-1 0 0,1-1 0,1-6 0,2-4-196,0-1 1,-1 0-1,3-28 0,-3 23 387,-4 20-148,0 0 1,0 0 0,0 0-1,0-1 1,0 1 0,0 0-1,0 0 1,0 0 0,1 0-1,-1 0 1,0 0 0,0 0-1,0 0 1,0 0 0,0 0-1,0 0 1,0-1 0,0 1-1,0 0 1,0 0 0,1 0-1,-1 0 1,0 0 0,0 0-1,0 0 1,0 0-1,0 0 1,0 0 0,0 0-1,0 0 1,1 0 0,-1 0-1,0 0 1,0 0 0,0 0-1,0 0 1,0 0 0,0 0-1,0 0 1,0 0 0,1 0-1,-1 0 1,0 1 0,0-1-1,0 0 1,0 0 0,0 0-1,0 0 1,0 0 0,0 0-1,0 0 1,0 0 0,0 0-1,0 0 1,1 0 0,-1 1-1,0-1 1,0 0 0,0 0-1,0 0 1,0 0 0,0 0-1,0 0 1,0 0-1,0 1 1,10 32 1413,-3-7-1932,-3-16 516,0-1 1,0 1 0,1-1 0,1-1 0,-1 1-1,1-1 1,1 0 0,0 0 0,9 9 0,-11-14-158,0 1 0,-1-1 0,1 0 0,1 0 0,-1 0 0,0-1 1,9 3-1,-9-4-397,0 1 0,1-1 1,-1-1-1,1 1 1,0-1-1,-1 0 0,1 0 1,8-2-1,15-8-5971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6.030"/>
    </inkml:context>
    <inkml:brush xml:id="br0">
      <inkml:brushProperty name="width" value="0.05" units="cm"/>
      <inkml:brushProperty name="height" value="0.05" units="cm"/>
      <inkml:brushProperty name="color" value="#004F8B"/>
    </inkml:brush>
  </inkml:definitions>
  <inkml:trace contextRef="#ctx0" brushRef="#br0">5 1 10997,'0'0'5298,"-4"102"-5298,4-31 0,0 6 129,0-3-113,0-9-16,14-9 0,-5-13-289,1-15-1327,-6-13-1218</inkml:trace>
  <inkml:trace contextRef="#ctx0" brushRef="#br0" timeOffset="1">61 297 9620,'0'0'5267,"120"62"-4035,-87-21-479,-2 0-593,2-2-160,-6-7-160,-4-12-1649,-13-14-2049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6.388"/>
    </inkml:context>
    <inkml:brush xml:id="br0">
      <inkml:brushProperty name="width" value="0.05" units="cm"/>
      <inkml:brushProperty name="height" value="0.05" units="cm"/>
      <inkml:brushProperty name="color" value="#004F8B"/>
    </inkml:brush>
  </inkml:definitions>
  <inkml:trace contextRef="#ctx0" brushRef="#br0">1 55 3121,'0'0'3954</inkml:trace>
  <inkml:trace contextRef="#ctx0" brushRef="#br0" timeOffset="1">287 366 5394,'0'0'5651,"2"-112"-4098,-2 73-1137,0-2-352,8 4 112,11 3 384,6 6-31,8 8 95,6 3 96,9 7-528,4 3 0,-3 3-192,-5 2-128,-15-1-288,-17-8-4322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26.779"/>
    </inkml:context>
    <inkml:brush xml:id="br0">
      <inkml:brushProperty name="width" value="0.05" units="cm"/>
      <inkml:brushProperty name="height" value="0.05" units="cm"/>
      <inkml:brushProperty name="color" value="#33CCFF"/>
    </inkml:brush>
  </inkml:definitions>
  <inkml:trace contextRef="#ctx0" brushRef="#br0">0 641 2977,'0'0'2866,"24"9"-1658,0 1-896,3 1 123,0-1 0,1-1 0,48 9 0,-17-10 289,1-2 1,-1-3 0,1-2-1,96-12 1,-119 5-507,0-2 0,0-1 0,43-18 1,-60 20-106,0-2 0,0-1 1,-1 0-1,-1-1 0,0-1 1,0-1-1,16-16 0,-27 22-87,0-2-1,-1 1 0,0-1 1,0 1-1,-1-1 1,0-1-1,0 1 0,-1-1 1,-1 0-1,1 0 1,-2 0-1,1-1 0,-1 1 1,-1 0-1,0-1 1,0 1-1,-1-1 0,-1 0 1,0 1-1,0-1 0,-1 1 1,0 0-1,-5-15 1,0 4-173,-1 1 0,0 0 0,-2 0 0,0 1 1,-1 0-1,-1 0 0,-1 1 0,0 1 0,-1 0 0,-22-19 1,23 26 14,-1 0 0,0 1 0,0 0 1,-1 2-1,1-1 0,-2 2 0,1 0 1,-1 1-1,0 0 0,0 1 1,0 1-1,-25-1 0,15 2 24,-1 1 0,0 2-1,1 0 1,-1 2 0,1 1-1,-52 15 1,49-10 77,0 2 0,1 1 0,0 1 0,1 2 0,0 0 0,1 2 0,-33 28 0,48-35 25,0 0 0,1 1 0,0 0-1,1 0 1,0 1 0,1 0 0,0 0-1,1 1 1,0 0 0,1 1 0,1 0-1,0-1 1,1 1 0,0 1 0,1-1-1,1 1 1,-1 19 0,3-22 14,0-1 1,1 0-1,0 1 1,1-1-1,0 0 1,1 0-1,0 0 1,0 0-1,2 0 1,-1-1-1,1 0 0,1 0 1,0 0-1,0-1 1,1 1-1,0-1 1,0-1-1,1 0 1,0 0-1,1 0 1,0-1-1,11 7 1,11 8-449,66 36 0,-7-17-4195,-58-29 807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4.090"/>
    </inkml:context>
    <inkml:brush xml:id="br0">
      <inkml:brushProperty name="width" value="0.05" units="cm"/>
      <inkml:brushProperty name="height" value="0.05" units="cm"/>
      <inkml:brushProperty name="color" value="#004F8B"/>
    </inkml:brush>
  </inkml:definitions>
  <inkml:trace contextRef="#ctx0" brushRef="#br0">233 125 5074,'0'0'3671,"-17"-8"-1822,-55-28-934,68 34-841,0-1-1,0 2 0,-1-1 1,1 0-1,0 1 0,-1 0 1,1 0-1,-1 0 0,1 0 1,-1 1-1,0 0 0,1 0 0,-1 0 1,0 0-1,1 1 0,-1 0 1,1 0-1,-6 2 0,6-1 9,1-1 0,0 2-1,0-1 1,0 0 0,0 1 0,0-1-1,0 1 1,1 0 0,-1 0-1,1 0 1,0 0 0,0 0-1,0 1 1,0-1 0,1 0-1,-1 1 1,0 5 0,0-3 2,0 1 0,0 0 0,1 0 0,0 0 0,1 0-1,0 0 1,0 0 0,0 0 0,1 0 0,0 0 0,0-1 0,1 1 0,0 0 0,0 0 0,0-1 0,1 0 0,0 1 0,0-1 0,1 0-1,5 7 1,2-4-34,-1 0-1,1-1 0,1 0 0,-1-1 0,2 0 0,-1-1 0,0-1 0,1 0 1,0 0-1,0-2 0,16 4 0,-9-4-52,1 0 0,-1-1 0,1-1 0,-1-1 0,1-1 0,36-7 0,-51 7-69,-1 0 0,1 0 0,-1 0 0,1-1 0,-1 0 0,0-1 0,0 1 0,0-1 0,0 0 0,0 0 0,-1 0 0,1-1 0,-1 1 0,0-1 0,0 0 0,0-1 0,-1 1 0,1 0 0,2-7 1,-2 1-166,0 1 1,0-1 0,-2 0-1,1 0 1,-1-1 0,-1 1 0,1 0-1,-2-1 1,0-11 0,0 21 245,0 1-1,0 0 1,-1 0-1,1 0 1,0-1 0,0 1-1,0 0 1,0 0 0,0-1-1,0 1 1,0 0 0,0-1-1,0 1 1,0 0 0,0 0-1,0-1 1,0 1 0,0 0-1,0 0 1,0-1-1,0 1 1,0 0 0,0 0-1,0-1 1,0 1 0,0 0-1,0 0 1,0-1 0,1 1-1,-1 0 1,0 0 0,0-1-1,0 1 1,0 0-1,1 0 1,-1 0 0,0 0-1,0-1 1,1 1 0,-1 0-1,0 0 1,0 0 0,1 0-1,-1 0 1,0 0 0,0 0-1,1 0 1,-1 0-1,0-1 1,0 1 0,1 0-1,-1 0 1,0 0 0,0 0-1,1 1 1,-1-1 0,0 0-1,1 0 1,-1 0 0,0 0-1,0 0 1,1 0 0,-1 0-1,0 0 1,0 1-1,0-1 1,1 0 0,-1 0-1,22 23-64,6 7 346,-19-24-177,0-1 0,1 0 0,0 0 1,0-1-1,0 0 0,0-1 0,0-1 1,1 1-1,18 1 0,8-2 215,53-3 1,-85 1-320,4-1 6,0 0 0,-1 0 0,1-1 0,0 0 0,0-1 1,-1 0-1,1 0 0,-1-1 0,0 0 0,0 0 0,11-9 0,-16 10-105,0 1 0,1-1-1,-2 1 1,1-1-1,0 0 1,-1 0-1,1 0 1,-1-1-1,0 1 1,0-1 0,0 1-1,-1-1 1,1 0-1,-1 1 1,0-1-1,0 0 1,0 0-1,0 0 1,-1 0-1,1 0 1,-1 0 0,0 0-1,-1 0 1,1 0-1,-1 0 1,1 1-1,-1-1 1,0 0-1,-2-4 1,1 4 10,-1 0-1,1 0 1,-1 1 0,0-1 0,0 1-1,0-1 1,0 1 0,-1 0 0,1 0-1,-1 0 1,0 1 0,0-1 0,0 1-1,-8-3 1,-67-24-81,70 27 133,-21-6 106,0 1-1,-1 1 0,1 2 1,-56-2-1,83 6-47,0 0 0,0 1 0,0-1 0,1 0 1,-1 1-1,0-1 0,1 1 0,-1 0 0,0 0 0,1 0 0,-1 0 0,1 1 0,-1-1 0,1 1 0,0-1 0,0 1 0,-1 0 0,1 0 1,0 0-1,1 0 0,-3 2 0,2 0 32,-1 0 0,1 0 1,1 1-1,-1-1 0,0 0 1,1 1-1,0-1 0,0 1 1,1-1-1,-1 1 0,1 0 1,0 4-1,0-2 19,0 1-1,1-1 1,0 0-1,0 0 1,1 1-1,0-1 1,0 0-1,1-1 1,0 1 0,0 0-1,0-1 1,1 1-1,0-1 1,0 0-1,1 0 1,7 8-1,0-6-63,0-1-1,0 0 0,0-1 0,1-1 0,0 0 1,0 0-1,0-1 0,1-1 0,-1 0 0,17 1 1,12-1-563,0-1 0,45-5 0,-75 3-20,0-1 0,0-1 0,0 0-1,0-1 1,-1 0 0,1-1 0,-1-1 0,18-8-1,19-19-3725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7.191"/>
    </inkml:context>
    <inkml:brush xml:id="br0">
      <inkml:brushProperty name="width" value="0.05" units="cm"/>
      <inkml:brushProperty name="height" value="0.05" units="cm"/>
      <inkml:brushProperty name="color" value="#004F8B"/>
    </inkml:brush>
  </inkml:definitions>
  <inkml:trace contextRef="#ctx0" brushRef="#br0">344 67 7571,'0'0'7326,"0"-13"-6480,0-31-286,0 34-319,0 39-316,-1 19 28,4 87 230,-2-122-137,1 0 0,1 0-1,-1 0 1,2-1-1,0 1 1,0-1 0,2 0-1,6 13 1,-17-30-360,0-1 0,-1 1 0,0 0 1,0 1-1,0 0 0,-1 0 0,1 0 0,-1 0 0,0 1 1,-15-4-1,4 0-86,-1 2 1,0 0-1,-32-4 0,41 8 432,0 0 0,0 1 0,0 0 0,0 1 0,0 0 0,0 1 0,0 0 0,0 0 0,1 1 0,-18 8 0,22-9 87,0 1 1,1 0-1,-1 1 0,1-1 1,0 1-1,0 0 0,0 0 1,1 0-1,-1 0 1,1 1-1,0 0 0,0-1 1,1 1-1,-1 0 0,1 0 1,0 0-1,1 1 0,-1-1 1,1 0-1,0 1 0,-1 6 1,2-9-91,0 1 1,-1-1-1,1 0 1,0 0-1,0 1 1,1-1-1,-1 0 1,1 0-1,0 1 1,0-1-1,0 0 1,0 0-1,0 0 1,0 0-1,1 0 1,0 0-1,0-1 0,-1 1 1,2 0-1,3 3 1,-2-2 4,1 0 0,0-1 0,1 0 0,-1 0 0,1 0 0,-1-1 0,1 0 0,0 0 0,0 0 0,9 1 0,12 0-167,1-1 1,0-1-1,51-5 1,-73 4 50,13-2-850,-1 0 0,29-9 0,33-19-4041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7.537"/>
    </inkml:context>
    <inkml:brush xml:id="br0">
      <inkml:brushProperty name="width" value="0.05" units="cm"/>
      <inkml:brushProperty name="height" value="0.05" units="cm"/>
      <inkml:brushProperty name="color" value="#004F8B"/>
    </inkml:brush>
  </inkml:definitions>
  <inkml:trace contextRef="#ctx0" brushRef="#br0">0 0 9716,'0'0'4418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7.928"/>
    </inkml:context>
    <inkml:brush xml:id="br0">
      <inkml:brushProperty name="width" value="0.05" units="cm"/>
      <inkml:brushProperty name="height" value="0.05" units="cm"/>
      <inkml:brushProperty name="color" value="#004F8B"/>
    </inkml:brush>
  </inkml:definitions>
  <inkml:trace contextRef="#ctx0" brushRef="#br0">0 464 10981,'0'0'4738,"19"-21"-4266,1-1-441,15-19-36,55-47 1,23-24-645,24-20-607,-129 124 1128,1 2 0,0 0-1,0 0 1,19-9 0,-26 14 128,0 0 0,0 0 0,-1 0 0,1 1 0,0-1 0,0 1 0,0-1 0,0 1 0,0-1 0,0 1 0,0 0 0,0 0 0,0 0 0,0 0 0,0 1 0,0-1 0,0 0 0,0 1 0,0-1 0,0 1 0,-1 0 0,1 0 0,0 0 0,0 0 0,-1 0 0,1 0 0,0 0 1,-1 0-1,1 1 0,-1-1 0,0 0 0,1 1 0,-1 0 0,2 2 0,11 27 204,-2 1 0,0 0 1,-3 1-1,10 54 0,9 28 578,-20-89-691,1 0 0,2 0-1,15 27 1,-25-52-1062,-3-5-1468,-6-14-1405</inkml:trace>
  <inkml:trace contextRef="#ctx0" brushRef="#br0" timeOffset="1">243 190 11397,'0'0'2529,"122"19"-2000,-52-19-529,5 0-144,2 0-1313,-7-11-1392,-6-6-3634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8.272"/>
    </inkml:context>
    <inkml:brush xml:id="br0">
      <inkml:brushProperty name="width" value="0.05" units="cm"/>
      <inkml:brushProperty name="height" value="0.05" units="cm"/>
      <inkml:brushProperty name="color" value="#004F8B"/>
    </inkml:brush>
  </inkml:definitions>
  <inkml:trace contextRef="#ctx0" brushRef="#br0">30 68 9748,'0'0'174,"1"15"680,0 30 401,6 112 2194,-5-136-3306,1 1 1,1-1-1,0 0 1,2 0-1,9 23 1,-11-124-8295,-5 52 7022,-2 0 0,-1 0 0,-9-30 0,6 27 1664,1 0-1,-2-36 0,7 5 2738,1 41 1879,16 22-3612,-3 4-1423,-1 0 0,0 1 1,0 1-1,0 0 0,-1 0 0,0 1 1,-1 1-1,0 0 0,12 12 0,5 4 112,-5-6-92,6 4 170,46 50 1,-68-66-296,0 0 1,-1 0-1,1 0 1,-2 1-1,1 0 1,-1 0-1,0 0 1,-1 0-1,0 0 1,0 1-1,-1-1 1,0 1-1,1 10 1,-4-17-20,1 1 0,0-1 0,-1 1 0,1-1 0,-1 1 1,0-1-1,1 1 0,-1-1 0,0 0 0,-1 0 0,1 1 0,0-1 0,-1 0 1,1 0-1,-1 0 0,0-1 0,1 1 0,-1 0 0,0 0 0,0-1 1,0 0-1,0 1 0,-1-1 0,1 0 0,0 0 0,0 0 0,-1 0 1,-4 1-1,-7 2-31,-1 0 1,0-2 0,-23 3-1,38-5 39,-15 1-35,-17 2-549,-57-1-1,83-2 390,-1 0-1,1-1 1,-1 0-1,1 0 1,-1-1-1,1 1 1,-1-2-1,1 1 0,0 0 1,0-1-1,0 0 1,1-1-1,-1 1 1,1-1-1,-6-5 1,9 7 3,1-1 0,-1 1 0,1-1 0,0 1 1,-1-1-1,1 1 0,0-1 0,1 0 1,-1 1-1,0-1 0,1 0 0,0 0 0,-1 1 1,1-1-1,0 0 0,1-3 0,-1-22-3257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8.681"/>
    </inkml:context>
    <inkml:brush xml:id="br0">
      <inkml:brushProperty name="width" value="0.05" units="cm"/>
      <inkml:brushProperty name="height" value="0.05" units="cm"/>
      <inkml:brushProperty name="color" value="#004F8B"/>
    </inkml:brush>
  </inkml:definitions>
  <inkml:trace contextRef="#ctx0" brushRef="#br0">65 394 1697,'0'0'7299,"3"20"-5455,34 181 1915,-55-317-5504,7 72 1045,2-1 0,-6-64-1,13 83 817,1 0-1,2-1 0,0 1 1,2 0-1,9-41 0,-10 61 57,0 0 0,0 0 0,0 1 0,1-1 0,0 1 0,0 0 0,0-1 0,1 1 0,-1 1 0,1-1 0,0 1 0,1-1 0,-1 1 0,1 0 0,0 1 0,0-1 0,0 1 0,0 0 0,11-4 0,-11 5-69,-1 1 0,1 0 1,-1 0-1,1 0 0,-1 1 0,1 0 0,-1 0 0,1 0 0,-1 0 0,1 1 1,-1-1-1,1 1 0,-1 1 0,1-1 0,-1 0 0,0 1 0,1 0 0,-1 0 0,0 0 1,-1 1-1,1-1 0,0 1 0,-1 0 0,1 0 0,-1 0 0,5 6 0,-1-1-76,-1 1 0,0 0-1,0-1 1,-1 2-1,0-1 1,-1 1-1,0-1 1,0 1-1,-1 0 1,0 0 0,-1 1-1,0-1 1,0 15-1,-2-18-28,0-1-1,0 1 0,-1 0 0,0 0 1,0-1-1,0 1 0,-1 0 1,0-1-1,-1 1 0,1-1 0,-1 0 1,0 0-1,-1 0 0,0 0 1,0-1-1,0 1 0,0-1 0,-1 0 1,0 0-1,0-1 0,-7 6 1,0-2-157,-1-1 1,-1 0-1,1 0 0,-1-2 1,0 0-1,0 0 1,-29 5-1,34-9-544,-1 0 0,1 0-1,0-1 1,-1 0 0,1 0-1,0-1 1,-1-1 0,-11-2-1,-8-13-5725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9.036"/>
    </inkml:context>
    <inkml:brush xml:id="br0">
      <inkml:brushProperty name="width" value="0.05" units="cm"/>
      <inkml:brushProperty name="height" value="0.05" units="cm"/>
      <inkml:brushProperty name="color" value="#004F8B"/>
    </inkml:brush>
  </inkml:definitions>
  <inkml:trace contextRef="#ctx0" brushRef="#br0">1 9 14231,'0'0'2096,"132"6"242,-90-6-1874,-1 2-416,-4-2-48,-8 0-785,-6 0-911,-10-2-1362,-5-13-1408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9.382"/>
    </inkml:context>
    <inkml:brush xml:id="br0">
      <inkml:brushProperty name="width" value="0.05" units="cm"/>
      <inkml:brushProperty name="height" value="0.05" units="cm"/>
      <inkml:brushProperty name="color" value="#004F8B"/>
    </inkml:brush>
  </inkml:definitions>
  <inkml:trace contextRef="#ctx0" brushRef="#br0">36 0 9748,'0'0'2546,"-27"133"-385,23-79-817,0 0-896,4 0-416,0-6-32,0-11-224,16-14-2225,9-18-2545</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09.759"/>
    </inkml:context>
    <inkml:brush xml:id="br0">
      <inkml:brushProperty name="width" value="0.05" units="cm"/>
      <inkml:brushProperty name="height" value="0.05" units="cm"/>
      <inkml:brushProperty name="color" value="#004F8B"/>
    </inkml:brush>
  </inkml:definitions>
  <inkml:trace contextRef="#ctx0" brushRef="#br0">31 391 12038,'3'16'354,"10"54"805,25 158 2316,-40-467-6724,4 111 3116,-2 89 111,2 1 0,7-44 0,-7 70 78,0 1 0,1-1-1,1 1 1,-1 0 0,2 0-1,0 0 1,0 1 0,0-1-1,2 1 1,-1 0 0,13-13 0,-15 19 12,-1 1 1,1 0 0,0 0-1,0 0 1,0 0 0,0 1-1,1-1 1,-1 1 0,1 0-1,0 0 1,-1 1 0,1 0-1,0 0 1,0 0 0,0 0-1,0 1 1,0-1 0,0 1-1,0 1 1,0-1 0,0 1-1,-1-1 1,1 1 0,0 1-1,0-1 1,7 4 0,-2 0 66,-1-1 0,0 1 0,0 1 0,-1 0 1,1 0-1,-1 1 0,-1 0 0,1 0 0,-1 1 0,0 0 1,7 13-1,-7-11-59,-1 0 0,-1 0 0,0 1 0,-1 0 0,0 0 0,0 0 0,-1 0 0,3 23 0,-6-30-58,1 0-1,-1 1 1,0-1 0,0 1-1,-1-1 1,1 0 0,-1 1 0,0-1-1,0 0 1,-1 0 0,1 1-1,-1-1 1,0 0 0,0 0-1,0-1 1,-1 1 0,1 0 0,-1-1-1,0 0 1,0 1 0,0-1-1,0 0 1,-1 0 0,1-1 0,-8 5-1,-3 0 42,0-1 0,-1 0 0,0-2 0,0 1 0,0-2 0,0 0 0,-19 1 0,2-2-131,-1-1 0,-46-6 0,70 5-162,1-2-1,0 1 0,-1-1 0,1 0 0,0-1 1,-13-6-1,19 8-61,-1 0-1,1-1 1,0 1 0,-1-1 0,1 0 0,0 1 0,0-1 0,0 0 0,0 0-1,0-1 1,1 1 0,-1 0 0,0-1 0,1 1 0,0-1 0,0 1 0,0-1-1,0 1 1,0-1 0,0 0 0,0 0 0,0-5 0,1-14-6211</inkml:trace>
  <inkml:trace contextRef="#ctx0" brushRef="#br0" timeOffset="1">452 434 10949,'0'0'4402,"20"112"-2081,-18-80-1537,0-5-623,-2-4-49,0-6-112,0-6 0,0-7-1505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0.102"/>
    </inkml:context>
    <inkml:brush xml:id="br0">
      <inkml:brushProperty name="width" value="0.05" units="cm"/>
      <inkml:brushProperty name="height" value="0.05" units="cm"/>
      <inkml:brushProperty name="color" value="#004F8B"/>
    </inkml:brush>
  </inkml:definitions>
  <inkml:trace contextRef="#ctx0" brushRef="#br0">0 0 16728,'0'0'1841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3.229"/>
    </inkml:context>
    <inkml:brush xml:id="br0">
      <inkml:brushProperty name="width" value="0.05" units="cm"/>
      <inkml:brushProperty name="height" value="0.05" units="cm"/>
      <inkml:brushProperty name="color" value="#004F8B"/>
    </inkml:brush>
  </inkml:definitions>
  <inkml:trace contextRef="#ctx0" brushRef="#br0">446 166 12118,'0'0'3951,"-3"-18"-3826,-13-56 166,15 71-276,0 0 1,-1-1-1,1 1 1,-1 0-1,0 0 1,0 0-1,0 0 1,0 0-1,0 0 1,-1 1-1,1-1 0,-1 1 1,0-1-1,0 1 1,0 0-1,0 0 1,0 0-1,0 1 1,-1-1-1,-6-1 1,0 0-15,-1 0 0,0 1-1,0 1 1,-18-1 0,25 2 1,-18-1-21,0 2-1,0 0 1,0 1 0,1 1 0,-24 6 0,37-7 9,-1 1-1,1 0 1,-1 0 0,1 1 0,0 0 0,0 1 0,1-1-1,0 2 1,-1-1 0,2 1 0,-1 0 0,1 0 0,0 1 0,0-1-1,-6 11 1,10-15 4,0 2-1,0-1 0,0 0 0,1 0 1,-1 0-1,1 1 0,0-1 0,0 1 1,0-1-1,0 1 0,1-1 1,-1 1-1,1 0 0,0-1 0,0 1 1,1 4-1,0-6 6,0 1 0,0-1 0,0 1 0,0-1 0,0 1 0,1-1 0,-1 0 0,1 0 0,0 0 0,-1 0 0,1 0 0,0 0 0,0 0 0,0-1 0,1 1 0,-1-1 0,3 2 1,6 2 22,0-1 0,0 0 0,0-1 0,0 0 0,1-1 0,-1 0 0,1-1 0,15 0 0,-11-1 24,0 0-1,0-1 1,-1 0-1,1-2 1,-1 0-1,24-7 1,-34 8-62,-1 1-1,1-1 1,-1 0-1,0-1 1,0 1 0,0-1-1,0 0 1,0 0 0,-1 0-1,1 0 1,-1-1-1,0 1 1,0-1 0,0 0-1,0 0 1,0 0 0,-1 0-1,0-1 1,0 1-1,0 0 1,-1-1 0,1 0-1,-1 1 1,0-1 0,0-9-1,0 3-51,1-47-375,-2 55 396,0 0 0,0 0 0,0 0 0,-1 0-1,1 0 1,-1 0 0,0 0 0,0 0-1,0 0 1,0 1 0,-1-1 0,1 0-1,-1 1 1,-3-5 0,5 6 84,1 22-394,4-4 357,2-1 0,0 1 0,0-1 0,2-1 0,0 0 0,0 0 1,22 25-1,3 6 156,-34-46-154,127 206 460,-114-182-451,-2 0 0,-1 0 1,0 1-1,-2 0 1,-1 1-1,-1-1 1,2 31-1,-7-51-14,0 0 0,-1 1 0,0-1 0,0 0 0,0 0-1,0 0 1,-1 1 0,0-1 0,0 0 0,0 0 0,-1 0 0,0 0 0,0 0-1,0 0 1,0-1 0,-1 1 0,0-1 0,0 0 0,0 1 0,0-1 0,-1-1-1,0 1 1,0 0 0,0-1 0,0 0 0,0 0 0,-1 0 0,1 0 0,-1-1-1,1 0 1,-1 0 0,0 0 0,0 0 0,-8 1 0,-1 1-3,-1 0 1,0-1 0,1-1-1,-1 0 1,0-1 0,-1 0-1,1-1 1,0-1-1,-20-3 1,30 3-5,0 0 1,0-1-1,0 1 1,1-1-1,-1 0 0,0 0 1,1 0-1,-1-1 0,1 1 1,0-1-1,-1 0 1,1-1-1,1 1 0,-1-1 1,1 0-1,-1 1 0,1-1 1,0-1-1,0 1 1,1 0-1,-1-1 0,1 0 1,0 1-1,0-1 0,1 0 1,-1 0-1,1 0 1,0 0-1,1 0 0,-1-7 1,1-7-43,0 1 1,1 0 0,2-1-1,0 1 1,0 0-1,2 0 1,0 1 0,1-1-1,1 1 1,0 1 0,12-19-1,14-18-48,78-96 1,-22 33 213,-69 86-69,-13 18 183,1 0 1,0 1-1,0 0 1,12-11 423,-17 26-690,-1 0-1,-1 0 0,1 0 0,-1 0 0,1 0 0,-1 0 1,1 8-1,2 4 83,-1-6 6,0 0 1,1-1 0,0 0 0,1 0 0,0 0 0,0-1 0,1 0 0,0 0 0,1 0-1,-1 0 1,2-1 0,-1 0 0,1-1 0,0 0 0,0 0 0,0-1 0,1 0-1,0 0 1,0-1 0,0 0 0,1 0 0,-1-1 0,1-1 0,0 1 0,0-2-1,0 1 1,13-1 0,-11-1-196,67 0-2130,-29-12-2023,-13-9-2035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4.420"/>
    </inkml:context>
    <inkml:brush xml:id="br0">
      <inkml:brushProperty name="width" value="0.05" units="cm"/>
      <inkml:brushProperty name="height" value="0.05" units="cm"/>
      <inkml:brushProperty name="color" value="#004F8B"/>
    </inkml:brush>
  </inkml:definitions>
  <inkml:trace contextRef="#ctx0" brushRef="#br0">61 60 2193,'0'0'8932,"-60"-60"-8788,60 107 160,14 14 993,15 5-673,7-3-464,5-7-160,0-11-656,3-12-833,4-14-1072,-5-14-1217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3.668"/>
    </inkml:context>
    <inkml:brush xml:id="br0">
      <inkml:brushProperty name="width" value="0.05" units="cm"/>
      <inkml:brushProperty name="height" value="0.05" units="cm"/>
      <inkml:brushProperty name="color" value="#004F8B"/>
    </inkml:brush>
  </inkml:definitions>
  <inkml:trace contextRef="#ctx0" brushRef="#br0">252 99 1185,'0'0'13464,"1"-12"-12762,-2-35-59,0 45-598,1 0 1,-1 1-1,1-1 0,-1 0 1,0 1-1,0-1 0,0 1 1,0-1-1,0 1 0,0 0 1,0-1-1,0 1 1,-1 0-1,1 0 0,0 0 1,-1-1-1,1 2 0,-1-1 1,1 0-1,-1 0 0,0 0 1,1 1-1,-1-1 0,-2 0 1,-38-6 255,41 7-298,-13-1 79,0 0 1,0 1-1,0 1 0,0 0 1,-24 5-1,35-5-69,-1 0 0,0 1 1,1-1-1,-1 1 0,1-1 0,0 1 0,0 0 1,-1 0-1,1 1 0,0-1 0,1 1 1,-1-1-1,0 1 0,1 0 0,0 0 1,-1 0-1,1 0 0,0 1 0,1-1 0,-1 0 1,1 1-1,-1-1 0,1 1 0,0 0 1,0-1-1,0 6 0,0-4-9,0 1-1,1-1 1,0 0-1,0 1 1,0-1-1,1 0 1,-1 0-1,1 1 1,1-1 0,-1 0-1,1 0 1,-1 0-1,2 0 1,-1 0-1,0-1 1,1 1-1,0-1 1,0 1-1,0-1 1,5 4 0,-3-3 10,1 0 0,0-1 0,0 0 0,1 0 0,-1 0 0,1-1 0,0 0 0,-1 0 0,2-1 0,-1 1 0,0-2 0,0 1 0,0-1 0,9 0 0,-6 1-57,-1-2 0,1 1 0,0-1 0,0-1 0,18-3 0,-25 3 8,0 0 0,0 0 0,0-1 0,0 1-1,0-1 1,0 1 0,-1-1 0,1 0 0,-1 0-1,1-1 1,-1 1 0,0 0 0,1-1 0,-1 1-1,-1-1 1,1 0 0,0 0 0,-1 1 0,1-1-1,-1 0 1,2-5 0,1-8-108,-1 0 1,0 0-1,-1 0 1,-1-1-1,0 1 1,-2-20-1,0 4 1050,6 50-1160,-2-13 150,0-1 1,1 1-1,-1-1 0,1 0 1,0 0-1,0 0 1,0 0-1,0-1 0,1 0 1,-1 0-1,9 4 1,-3-2-751,0-1 1,0 0 0,0 0 0,1-1 0,11 1 0,23 1-4826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4.106"/>
    </inkml:context>
    <inkml:brush xml:id="br0">
      <inkml:brushProperty name="width" value="0.05" units="cm"/>
      <inkml:brushProperty name="height" value="0.05" units="cm"/>
      <inkml:brushProperty name="color" value="#004F8B"/>
    </inkml:brush>
  </inkml:definitions>
  <inkml:trace contextRef="#ctx0" brushRef="#br0">267 52 3794,'0'0'9575,"-21"-9"-8241,-68-27-240,85 34-1010,-1 1 0,1 0 0,0 0-1,-1 0 1,1 1 0,-1 0 0,1 0 0,-1 0 0,1 0 0,-1 0 0,1 1 0,-1 0 0,1 0 0,0 0 0,0 1 0,-1-1 0,1 1 0,0 0 0,0 0 0,1 1 0,-1-1 0,0 1 0,-5 5 0,4-4-30,1 1 0,-1 0 1,1 0-1,0 0 0,1 0 0,-1 1 1,1 0-1,0-1 0,0 1 0,1 0 0,0 1 1,0-1-1,-1 7 0,2-8-55,0 1 0,1-1 0,0 1 0,0 0 0,0-1-1,1 1 1,-1-1 0,1 1 0,0-1 0,1 1 0,0-1 0,0 0-1,0 0 1,0 1 0,1-1 0,-1-1 0,1 1 0,7 8 0,-3-6 11,1-1 1,-1 0 0,1 0-1,0-1 1,1 0 0,-1-1-1,1 1 1,0-2 0,0 1 0,12 2-1,2 0-50,0 0 0,1-2-1,-1-1 1,1-1-1,0-1 1,-1 0 0,1-2-1,45-8 1,-58 7 19,0-1 0,-1 0 0,1-1 0,-1 0 0,0-1 0,0 0 0,-1 0 0,0-1 0,13-10 0,-16 11 17,-1-1 1,0 1-1,0-1 0,0 0 0,-1-1 1,0 1-1,0-1 0,0 0 0,-1 0 0,0 0 1,0 0-1,-1-1 0,0 1 0,2-13 1,-3 16 8,-1 0 1,0-1-1,1 1 1,-1 0-1,-1 0 1,1-1-1,0 1 1,-1 0 0,0 0-1,0 0 1,0 0-1,-1 0 1,0 0-1,-2-5 1,3 8 14,0-1-1,-1 1 1,1-1 0,-1 1 0,0-1 0,1 1 0,-1 0-1,0 0 1,0 0 0,1 0 0,-1 0 0,0 0 0,0 0-1,0 1 1,0-1 0,0 1 0,0 0 0,-1-1 0,1 1-1,0 0 1,0 0 0,0 0 0,0 0 0,0 1-1,0-1 1,0 1 0,0-1 0,0 1 0,0 0 0,0-1-1,-2 3 1,2-2-6,-1 1-1,2-1 1,-1 1-1,0 0 0,0 0 1,0 0-1,1 0 1,-1 0-1,1 0 1,0 0-1,0 0 1,-1 0-1,1 1 0,1-1 1,-1 1-1,0-1 1,1 1-1,-1-1 1,1 1-1,-1-1 0,1 1 1,1 3-1,-2-1 9,1 0-1,0 0 0,0-1 0,1 1 0,-1 0 0,1 0 0,0 0 1,1-1-1,-1 1 0,1-1 0,3 8 0,2-4 1,0-1 1,0 0-1,1-1 0,0 1 0,0-2 1,0 1-1,1-1 0,0 0 1,0-1-1,0 0 0,18 5 0,-3-2-986,0 0 1,1-2-1,39 3 0,-30-7-5050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4.468"/>
    </inkml:context>
    <inkml:brush xml:id="br0">
      <inkml:brushProperty name="width" value="0.05" units="cm"/>
      <inkml:brushProperty name="height" value="0.05" units="cm"/>
      <inkml:brushProperty name="color" value="#004F8B"/>
    </inkml:brush>
  </inkml:definitions>
  <inkml:trace contextRef="#ctx0" brushRef="#br0">0 36 13238,'0'0'1025,"108"-24"-1025,-50 16 1072,-2 5-1072,2 3-96,-9 0-496,-13 0-3298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5.093"/>
    </inkml:context>
    <inkml:brush xml:id="br0">
      <inkml:brushProperty name="width" value="0.05" units="cm"/>
      <inkml:brushProperty name="height" value="0.05" units="cm"/>
      <inkml:brushProperty name="color" value="#004F8B"/>
    </inkml:brush>
  </inkml:definitions>
  <inkml:trace contextRef="#ctx0" brushRef="#br0">395 166 11189,'0'0'4186,"0"-17"-3202,-4-53-397,3 67-550,0 0 0,0 0 0,1 1 0,-2-1 0,1 0 0,0 0 0,-1 1 0,1-1 0,-1 1 0,0-1 0,1 1 0,-1 0 0,0-1 0,-1 1 0,1 0 0,0 0 0,-1 1 0,1-1 0,-1 0 0,-4-1 0,-2-1-9,1 1-1,-1 0 1,-1 0 0,-12-1-1,18 3-21,-19-3-6,1 1 1,-1 1 0,0 1-1,-34 4 1,50-3-13,0 0 1,0 1-1,0 1 0,0-1 1,0 1-1,0 0 0,0 0 1,1 1-1,-1 0 0,1 0 1,-1 1-1,1 0 0,0 0 0,1 0 1,-1 1-1,1 0 0,0 0 1,-6 7-1,9-9 15,0-1-1,1 1 1,-1-1-1,1 1 1,0 0 0,0 0-1,0-1 1,0 1-1,1 0 1,-1 0-1,1 0 1,-1 0 0,1 0-1,0 0 1,0 0-1,1 0 1,-1 0-1,0-1 1,1 1 0,0 0-1,0 0 1,0 0-1,0-1 1,0 1-1,0 0 1,1-1 0,-1 1-1,1-1 1,0 1-1,0-1 1,0 0-1,0 0 1,0 0 0,0 0-1,0 0 1,1 0-1,-1-1 1,6 3-1,4 3 62,1 0 0,0-1 0,1-1 0,0 0-1,0-1 1,21 4 0,-14-4-8,1-1 0,-1-1 0,1-1 0,0-1 0,34-4 0,-54 3-61,0 0 1,0 1-1,0-1 0,0 0 1,0 0-1,-1 0 0,1 0 0,0 0 1,0 0-1,-1-1 0,1 1 0,-1-1 1,1 1-1,-1-1 0,0 1 1,0-1-1,1 0 0,-1 0 0,0 0 1,0 0-1,-1 1 0,1-1 0,0 0 1,-1 0-1,1-1 0,-1 1 1,1-2-1,0-8-115,0 0-1,-1 0 1,-1-20 0,0 8 525,1 27-411,1-1 1,0 1-1,0-1 0,0 0 0,0 1 1,0-1-1,1 0 0,-1 0 0,1 0 0,-1 0 1,1 0-1,0 0 0,0-1 0,0 1 1,2 1-1,38 27-74,-35-25 76,5 4-818,0-1 1,1-1-1,0 0 0,0-1 0,1 0 1,28 8-1,-31-13-3489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5.452"/>
    </inkml:context>
    <inkml:brush xml:id="br0">
      <inkml:brushProperty name="width" value="0.05" units="cm"/>
      <inkml:brushProperty name="height" value="0.05" units="cm"/>
      <inkml:brushProperty name="color" value="#004F8B"/>
    </inkml:brush>
  </inkml:definitions>
  <inkml:trace contextRef="#ctx0" brushRef="#br0">1 1 3265,'0'0'13383,"89"101"-12951,-33-73-320,2-6-112,-4-11-2433,-9-11-7428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7.266"/>
    </inkml:context>
    <inkml:brush xml:id="br0">
      <inkml:brushProperty name="width" value="0.05" units="cm"/>
      <inkml:brushProperty name="height" value="0.05" units="cm"/>
      <inkml:brushProperty name="color" value="#004F8B"/>
    </inkml:brush>
  </inkml:definitions>
  <inkml:trace contextRef="#ctx0" brushRef="#br0">1 486 8500,'0'0'6616,"22"1"-5530,-12-1-972,12 2 133,1-2 0,-1 0 0,0-2 0,1 0 0,-1-1 0,42-13 1,-43 8-198,-1-1 0,-1 0 1,0-2-1,0-1 0,-1 0 1,0-1-1,-1-1 0,-1 0 1,19-23-1,-25 26-153,-2 0 0,1-1 0,-1 0 1,-1 0-1,0-1 0,-1 0 0,-1 0 0,0-1 1,0 0-1,-1 1 0,-1-1 0,-1-1 0,0 1 0,0 0 1,-2-16-1,0 25 75,-1 1 1,1-1 0,-1 0-1,-1 0 1,1 1 0,-1-1-1,1 1 1,-1-1 0,-1 1-1,1 0 1,-1 0 0,1 0-1,-1 0 1,0 0 0,-1 1-1,1-1 1,0 1 0,-1 0-1,0 0 1,0 0 0,-6-3-1,7 4 24,0 1-1,0-1 0,0 1 1,0 0-1,0 0 1,0 0-1,0 0 0,-1 1 1,1-1-1,0 1 0,-1 0 1,1 0-1,0 0 0,-1 1 1,1-1-1,0 1 1,0-1-1,0 1 0,-1 0 1,1 0-1,0 1 0,0-1 1,0 1-1,0-1 0,1 1 1,-1 0-1,0 0 1,1 0-1,-1 1 0,1-1 1,-4 5-1,-1 3 19,0 1 0,0-1 0,1 1 0,1 0 0,0 1 0,1-1 0,0 1 0,-5 23 0,5-13 124,2 1 1,0-1 0,2 46-1,1-63-130,0 0-1,0 1 0,0-1 0,0 0 0,1 0 1,0 0-1,0 0 0,0-1 0,1 1 1,0-1-1,0 1 0,0-1 0,0 0 0,0 0 1,1 0-1,0 0 0,0-1 0,0 0 1,0 0-1,1 0 0,-1 0 0,1 0 0,0-1 1,-1 0-1,1 0 0,0 0 0,8 1 1,7 2-458,0-1 0,0-1 0,0-1 0,0-1 0,38-2 0,18-6-4475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7.595"/>
    </inkml:context>
    <inkml:brush xml:id="br0">
      <inkml:brushProperty name="width" value="0.05" units="cm"/>
      <inkml:brushProperty name="height" value="0.05" units="cm"/>
      <inkml:brushProperty name="color" value="#004F8B"/>
    </inkml:brush>
  </inkml:definitions>
  <inkml:trace contextRef="#ctx0" brushRef="#br0">42 0 14391,'0'0'0,"-40"118"-273,38-64 273,2 2 0,0-4-2769,0-13-6371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8.672"/>
    </inkml:context>
    <inkml:brush xml:id="br0">
      <inkml:brushProperty name="width" value="0.05" units="cm"/>
      <inkml:brushProperty name="height" value="0.05" units="cm"/>
      <inkml:brushProperty name="color" value="#004F8B"/>
    </inkml:brush>
  </inkml:definitions>
  <inkml:trace contextRef="#ctx0" brushRef="#br0">1 230 10757,'0'0'2841,"21"3"-1328,-8-1-1308,27 4 510,71 1 0,-81-6-466,-4-1-75,0 0-1,43-6 1,-63 5-149,-1 0 1,1 0-1,0-1 0,-1 1 1,1-1-1,-1-1 1,1 1-1,-1-1 1,0 0-1,0 0 1,0 0-1,-1-1 0,1 0 1,-1 0-1,0 0 1,0 0-1,5-8 1,-6 9-58,-1 0 1,0-1 0,0 1 0,-1 0 0,1-1 0,-1 1-1,0-1 1,1 0 0,-2 1 0,1-1 0,0 0 0,-1 0-1,0 0 1,1 1 0,-2-1 0,1 0 0,0 0-1,-1 0 1,0 1 0,0-1 0,0 0 0,0 1 0,0-1-1,-1 0 1,0 1 0,1 0 0,-1-1 0,0 1 0,-1 0-1,1 0 1,-1 0 0,1 0 0,-1 1 0,0-1 0,-6-3-1,0 0-80,0 0-1,0 1 1,-1 1-1,0-1 1,0 2-1,0-1 0,0 1 1,-1 1-1,1 0 1,-1 0-1,-18 0 0,22 2 94,0 0 0,0 1-1,0-1 1,0 1 0,0 1-1,0-1 1,0 1-1,0 1 1,1-1 0,-1 1-1,1 0 1,0 1-1,0-1 1,-8 7 0,10-6 28,0 0 1,0 1-1,0-1 1,1 1-1,0 0 1,0-1 0,0 2-1,0-1 1,1 0-1,0 0 1,0 1-1,0-1 1,1 1-1,0 0 1,0-1-1,0 1 1,1 0 0,0 7-1,0-8 39,0-1-1,0 1 0,1 0 1,-1 0-1,1 0 1,0-1-1,1 1 1,-1 0-1,1-1 1,0 1-1,0-1 0,0 1 1,1-1-1,4 6 1,-2-5 1,0 0 1,0-1 0,0 0 0,1 0-1,0 0 1,0 0 0,0-1-1,0 0 1,13 4 0,3 0 7,0-1 0,0-1 0,1-1 0,0-1 0,0-1 0,0-1 0,0-1 0,-1-1 0,36-6 1,-53 6-146,0-1 1,-1 1 0,1-1 0,-1 0 0,1 0 0,-1 0 0,0-1 0,0 1 0,0-1 0,0 0 0,-1 0 0,1 0 0,-1-1 0,1 1-1,-1-1 1,0 0 0,-1 0 0,1 0 0,-1 0 0,1 0 0,-1-1 0,-1 1 0,3-9 0,1-5-86,-2-1 1,-1 1 0,0-1-1,-1-31 1,-1 49 186,2 10 93,0-1-1,1 0 1,0 0-1,1 0 0,0 0 1,0-1-1,1 0 1,0 0-1,7 8 1,-6-8-95,0 0 0,1-1 0,0 0 0,0 0 0,1-1 1,0 0-1,0 0 0,0-1 0,0 0 0,1 0 0,-1-1 0,1 0 0,0 0 1,0-1-1,0-1 0,0 1 0,0-1 0,1-1 0,13-1 0,-20 1-96,0-1-1,0 0 0,1 0 0,-1 0 0,0 0 0,0 0 1,0-1-1,-1 0 0,1 1 0,0-1 0,-1 0 0,1 0 1,-1-1-1,1 1 0,-1 0 0,0-1 0,0 1 0,0-1 1,0 0-1,-1 0 0,1 0 0,-1 0 0,0 0 0,1 0 1,-1 0-1,-1 0 0,2-5 0,2-8-717,-1 1 0,0-1-1,-1 0 1,2-23 2173,3 45 45,15 23-165,-10-13-877,0-1-1,2 0 0,17 16 0,-17-23-199,1 0 0,-1-1 1,1-1-1,1 0 0,-1-1 0,1-1 0,0-1 0,0 0 1,0 0-1,0-2 0,0 0 0,0-1 0,30-4 1,-39 3-219,-1-1 0,1 1 0,-1-2 0,1 1 0,-1-1 0,0 0 0,0 0 0,0 0 0,0-1 0,-1 0 0,1 0 0,-1-1 0,0 0 0,0 0 0,-1 0 0,1 0 0,-1 0 0,0-1 0,-1 0 0,1 0 0,-1 0 0,0 0 0,-1-1 0,0 1 0,0-1 0,0 1 0,-1-1 0,0 0 0,0 0 0,0 0 0,-1 1 0,0-1 0,0 0 0,-1 0 0,0 0 0,-3-9 0,3 13 42,0 1-1,0-1 0,0 1 1,0-1-1,-1 1 1,1 0-1,-1 0 0,0 0 1,1 0-1,-1 0 1,0 0-1,0 0 0,0 0 1,-1 1-1,1-1 1,0 1-1,0 0 0,-1-1 1,1 1-1,-1 0 1,1 0-1,-1 1 0,-4-2 1,5 2 8,0 0 0,0 0 0,0 0 1,0 0-1,0 0 0,0 0 0,0 0 1,1 1-1,-1-1 0,0 1 0,0-1 1,0 1-1,1 0 0,-1 0 0,0 0 0,1 0 1,-1 0-1,1 0 0,-1 0 0,1 0 1,-1 1-1,1-1 0,0 0 0,-1 1 0,1-1 1,0 1-1,0 0 0,0-1 0,1 1 1,-1 0-1,0 0 0,1-1 0,-2 4 1,1 0 27,-1 0 0,1 0 0,0 1 0,1-1 1,-1 0-1,1 0 0,0 0 0,0 0 0,0 1 1,1-1-1,0 0 0,0 0 0,0 0 1,1 0-1,0 0 0,0 0 0,0 0 0,0-1 1,1 1-1,0-1 0,4 7 0,0-5 5,-1-1 1,1 1-1,0-1 0,0-1 0,1 1 0,-1-1 0,1 0 1,0-1-1,0 0 0,0 0 0,0-1 0,12 2 0,2 1-123,1-2-1,-1-1 1,0 0 0,1-2-1,35-3 1,-54 2-9,0 0-1,-1 0 1,1 0 0,-1 0 0,1-1 0,-1 0 0,0 1 0,1-1 0,-1 0 0,0-1 0,0 1 0,0 0 0,-1-1 0,1 0 0,-1 0 0,1 0 0,-1 0 0,0 0 0,0 0 0,0 0 0,-1-1 0,1 1 0,-1-1 0,0 1 0,2-6 0,0-6 210,0 0 0,-1-1 0,0 1 0,-1-26 1441,8 74-1475,-6-26-204,0 0 0,1 0 0,0-1 0,0 1 0,0-1 0,1 0 0,0 0 0,0-1 0,0 1 0,1-1 0,0 0 0,0-1 0,0 1 1,1-1-1,6 3 0,-2-2-963,-1 0 1,1-1-1,0 0 1,0-1 0,18 3-1,25-1-7373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9.083"/>
    </inkml:context>
    <inkml:brush xml:id="br0">
      <inkml:brushProperty name="width" value="0.05" units="cm"/>
      <inkml:brushProperty name="height" value="0.05" units="cm"/>
      <inkml:brushProperty name="color" value="#004F8B"/>
    </inkml:brush>
  </inkml:definitions>
  <inkml:trace contextRef="#ctx0" brushRef="#br0">275 178 800,'0'0'8303,"4"-16"-6369,-2 6-1866,2-10 643,0-1 1,-2 0-1,1-35 0,-4 54-666,1 0-1,-1 0 0,0 0 1,0 0-1,0 1 0,0-1 0,0 0 1,0 1-1,-1-1 0,1 1 1,0-1-1,-1 1 0,1 0 1,-1 0-1,0-1 0,1 1 0,-1 0 1,0 0-1,0 1 0,1-1 1,-1 0-1,0 1 0,0-1 1,0 1-1,0-1 0,0 1 0,0 0 1,0 0-1,0 0 0,0 0 1,-3 0-1,-6 0-53,1 0 1,0 1-1,-1 0 1,1 0-1,-11 3 0,11 0-10,0-1 0,0 1 0,1 1 0,-1-1 0,1 2 0,0-1-1,1 1 1,-1 1 0,1-1 0,0 2 0,1-1 0,0 1 0,0 0 0,1 0-1,-10 16 1,12-17 35,0 0 1,1 1-1,0 0 0,0 0 0,1 0 1,0 0-1,0 0 0,1 0 0,0 1 1,0-1-1,1 0 0,0 1 0,1-1 0,0 1 1,0-1-1,1 0 0,0 0 0,0 0 1,1 0-1,5 11 0,4 3 248,2-1 0,0 0-1,29 31 1,-21-26-29,28 43-1,-45-61-232,0 0 0,-1 1 0,0 0 0,0 0 0,-1 0 0,0 0 1,0 0-1,-1 1 0,1 16 0,-3-24-17,0 0-1,0 0 1,-1 0 0,1 0 0,-1 0-1,1 0 1,-1 0 0,0 0 0,1 0-1,-1 0 1,0 0 0,0-1 0,-1 1 0,1 0-1,0-1 1,0 1 0,-1-1 0,1 1-1,-1-1 1,1 0 0,-1 1 0,0-1 0,0 0-1,1 0 1,-1 0 0,0-1 0,0 1-1,0 0 1,0-1 0,0 1 0,0-1 0,0 1-1,0-1 1,0 0 0,0 0 0,0 0-1,0 0 1,-3-1 0,2 1 11,0 0 0,-1 0 1,1 0-1,0-1 0,-1 1 1,1-1-1,0 0 0,0 0 0,0 0 1,0 0-1,0-1 0,0 1 1,0-1-1,0 0 0,0 0 0,0 0 1,1 0-1,-1 0 0,1-1 1,0 1-1,0-1 0,0 0 0,-2-3 1,1-1 9,1 0 1,0 0-1,1 0 1,-1-1-1,2 1 1,-1 0-1,1-1 1,0 1-1,0-1 1,1 1-1,0 0 1,0-1-1,1 1 1,4-11-1,-2 8-2,1-1 0,0 1 0,1-1 0,0 2 0,1-1 0,0 1 0,0 0 0,17-16 0,-15 17 98,1-1-1,0 1 0,0 1 0,1 0 0,0 0 0,0 1 0,0 1 0,1 0 0,0 0 0,0 1 0,0 1 0,1 0 0,-1 0 0,1 1 0,0 1 1,-1 0-1,26 2 0,0 16-796,-13-5-2722,-10-9-2121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9.434"/>
    </inkml:context>
    <inkml:brush xml:id="br0">
      <inkml:brushProperty name="width" value="0.05" units="cm"/>
      <inkml:brushProperty name="height" value="0.05" units="cm"/>
      <inkml:brushProperty name="color" value="#004F8B"/>
    </inkml:brush>
  </inkml:definitions>
  <inkml:trace contextRef="#ctx0" brushRef="#br0">0 0 11957,'0'0'0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4.792"/>
    </inkml:context>
    <inkml:brush xml:id="br0">
      <inkml:brushProperty name="width" value="0.05" units="cm"/>
      <inkml:brushProperty name="height" value="0.05" units="cm"/>
      <inkml:brushProperty name="color" value="#004F8B"/>
    </inkml:brush>
  </inkml:definitions>
  <inkml:trace contextRef="#ctx0" brushRef="#br0">0 0 2593,'0'0'10466,"1"23"-9476,-1-13-885,0 7 40,1 1-1,0-1 0,2 0 0,0 1 0,0-1 1,2-1-1,0 1 0,9 18 0,-3-13-43,0 0 0,2-1 1,1-1-1,0 0 0,1 0 0,28 26 0,-33-37-97,0-1 0,0 0 0,1-1 0,0 0 0,0-1 0,1 0 0,0-1 0,0 0 0,0 0 0,0-2 0,1 1 1,0-2-1,0 0 0,14 1 0,-8-2-91,-1-1 0,0 0 0,1-2 0,-1 0 0,0-1 1,22-7-1,-28 6-155,-1 0 1,0-1 0,0-1-1,0 1 1,-1-2 0,0 1-1,0-2 1,-1 1 0,0-1-1,13-14 1,-19 19 131,0-1 0,-1 0 0,1 0 0,0 0 0,-1 0 0,0-1 0,0 1 0,0 0 0,-1-1 0,0 0 0,1 1 0,-1-1 0,-1 0 0,1 1 0,-1-1 0,0 0 0,0 0 0,0 0 0,-1 1 0,0-1 0,0 0 0,0 1 0,0-1 0,-1 1 0,1-1-1,-1 1 1,0-1 0,-1 1 0,1 0 0,-6-7 0,3 5 233,1 0-1,-2 0 1,1 1-1,0 0 1,-1 0-1,0 0 1,0 0-1,-1 1 1,1 0-1,-1 0 1,0 1-1,0 0 1,0 0-1,0 1 1,-1 0-1,1 0 1,-1 0-1,-13 0 1,19 2-53,0 1 0,0-1 0,0 1 0,0 0 0,1-1 0,-1 1 1,0 0-1,0 0 0,1 0 0,-1 0 0,1 1 0,-1-1 0,1 0 0,-1 1 1,1-1-1,0 1 0,0-1 0,0 1 0,0-1 0,0 1 0,0 0 0,0 0 0,0-1 1,1 1-1,-1 0 0,0 0 0,1 0 0,0 0 0,0 0 0,-1 0 0,1 0 0,1 2 1,-3 10 152,2-1 0,0 1 0,2 16 1,-1-24-270,0 0 0,1-1 0,0 0 0,-1 1 0,2-1 0,-1 0 0,1 0 1,0 0-1,0 0 0,0 0 0,0-1 0,1 0 0,0 1 0,0-1 0,0 0 0,1-1 1,-1 1-1,1-1 0,0 0 0,-1 0 0,9 3 0,1 0-836,1 0 0,-1-1 0,1 0-1,0-2 1,0 1 0,28 1 0,19-3-4150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19.817"/>
    </inkml:context>
    <inkml:brush xml:id="br0">
      <inkml:brushProperty name="width" value="0.05" units="cm"/>
      <inkml:brushProperty name="height" value="0.05" units="cm"/>
      <inkml:brushProperty name="color" value="#004F8B"/>
    </inkml:brush>
  </inkml:definitions>
  <inkml:trace contextRef="#ctx0" brushRef="#br0">61 146 3458,'0'0'10007,"20"-3"-7892,62-13-1277,-78 15-845,-1 0 0,1 0 0,0 0 0,-1 0 0,0-1 0,1 0 0,-1 1 0,0-1 0,0 0 0,0 0 0,0-1 0,0 1 0,0-1 0,0 1 0,-1-1 0,0 0 0,1 0-1,-1 0 1,0 0 0,-1-1 0,1 1 0,0 0 0,-1-1 0,0 1 0,0-1 0,0 1 0,0-1 0,0 0 0,-1 1 0,0-1 0,0 0 0,0 0 0,0 1 0,0-1 0,-2-5 0,1 8-10,1-1 1,-1 1-1,0-1 0,-1 1 1,1 0-1,0-1 0,0 1 1,-1 0-1,1 0 1,0 0-1,-1 0 0,1 0 1,-1 0-1,1 0 1,-1 0-1,0 1 0,1-1 1,-1 1-1,0-1 1,0 1-1,1-1 0,-1 1 1,0 0-1,0 0 1,1 0-1,-4 0 0,-49 4 100,46-2 138,0 0-1,1 1 0,0 0 1,-1 0-1,1 1 0,0 0 1,1 0-1,-1 0 0,1 1 0,0 0 1,0 0-1,0 1 0,1 0 1,0 0-1,0 0 0,0 0 1,1 1-1,0 0 0,0 0 1,1 0-1,0 0 0,0 1 1,-3 12-1,6-18-184,0 1 1,0 0-1,1 0 1,-1-1-1,1 1 1,-1 0-1,1-1 0,0 1 1,0-1-1,0 1 1,0-1-1,1 1 1,-1-1-1,1 0 0,-1 0 1,1 0-1,0 0 1,0 0-1,0 0 1,0 0-1,0 0 1,0-1-1,0 1 0,1-1 1,-1 1-1,1-1 1,-1 0-1,1 0 1,2 0-1,12 5-92,0 0 1,0-2 0,24 4-1,-24-5-57,70 9-2182,-4-10-2688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0.235"/>
    </inkml:context>
    <inkml:brush xml:id="br0">
      <inkml:brushProperty name="width" value="0.05" units="cm"/>
      <inkml:brushProperty name="height" value="0.05" units="cm"/>
      <inkml:brushProperty name="color" value="#004F8B"/>
    </inkml:brush>
  </inkml:definitions>
  <inkml:trace contextRef="#ctx0" brushRef="#br0">381 1 12742,'0'0'3300,"0"13"-3172,0 34-222,3 112 743,-1-139-435,1 0-1,0 0 0,2-1 1,0 1-1,1-1 1,11 23-1,-18-41-187,0-1 0,0 0 0,0 1 0,0-1 0,0 0-1,0 0 1,0 1 0,0-1 0,0 0 0,0 0 0,0 0 0,1 0 0,-1 0 0,0-1 0,0 1 0,0 0 0,0 0-1,0-1 1,0 1 0,0 0 0,0-1 0,0 1 0,0-1 0,1 1 0,-2-2 0,-39-12-241,40 13 215,-21-7-207,0 0 1,-1 1 0,0 1-1,0 2 1,0 0-1,-1 1 1,0 1 0,1 2-1,-1 0 1,-25 4 0,45-3 240,0 1 0,-1 0 0,1 0 1,0 0-1,0 0 0,0 0 0,1 1 1,-1 0-1,0-1 0,1 2 0,0-1 1,0 0-1,0 0 0,0 1 0,0 0 1,1 0-1,0-1 0,-1 1 0,1 1 1,-1 4-1,1-6 2,1 0-1,0 0 1,0 0 0,1 1 0,-1-1-1,0 0 1,1 1 0,0-1 0,0 0 0,0 1-1,0-1 1,1 1 0,-1-1 0,1 0-1,0 0 1,0 1 0,0-1 0,0 0-1,1 0 1,-1 0 0,1 0 0,0 0-1,-1 0 1,2-1 0,-1 1 0,0-1 0,5 5-1,4 0 63,0 0 0,1-1 0,-1 0-1,1-1 1,1-1 0,-1 0 0,0 0 0,1-1-1,0-1 1,21 2 0,20-1-20,63-4 0,-95 0-154,-5 0-573,0 0 1,0-1 0,0-1-1,0 0 1,-1-1 0,0-1-1,17-8 1,27-18-5141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0.614"/>
    </inkml:context>
    <inkml:brush xml:id="br0">
      <inkml:brushProperty name="width" value="0.05" units="cm"/>
      <inkml:brushProperty name="height" value="0.05" units="cm"/>
      <inkml:brushProperty name="color" value="#004F8B"/>
    </inkml:brush>
  </inkml:definitions>
  <inkml:trace contextRef="#ctx0" brushRef="#br0">0 1 8612,'0'0'3682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0.958"/>
    </inkml:context>
    <inkml:brush xml:id="br0">
      <inkml:brushProperty name="width" value="0.05" units="cm"/>
      <inkml:brushProperty name="height" value="0.05" units="cm"/>
      <inkml:brushProperty name="color" value="#004F8B"/>
    </inkml:brush>
  </inkml:definitions>
  <inkml:trace contextRef="#ctx0" brushRef="#br0">1 71 7828,'0'0'4399,"4"17"-3260,-2-7-1033,-1-5-48,-1-1-1,1 1 1,0 0 0,0-1 0,1 0 0,-1 1-1,1-1 1,0 0 0,0 0 0,1 0 0,-1 0 0,1 0-1,0 0 1,0-1 0,0 1 0,0-1 0,0 0-1,1 0 1,0 0 0,-1 0 0,1-1 0,8 4-1,7 0 131,0-1 0,0-1 0,1-1 0,0 0 0,-1-2 0,26 0 0,-44-1-167,1 0 0,-1-1 0,1 1 0,-1 0 0,1-1 0,-1 1 0,1-1 0,-1 0 0,0 1 0,0-1 0,1 0 0,-1 0 0,0 0 0,0 0 0,0 0 0,0 0 0,0 0 0,0 0 0,0 0 0,0 0 0,0-1 0,0 1 0,-1 0 0,1-1 0,0 1 0,-1 0 0,1-1 0,-1 1 0,0-1 0,0 1 0,1-1 0,-1 1 0,0-3 0,0-62-97,-1 43-231,-1-37-3180,2 34-718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1.303"/>
    </inkml:context>
    <inkml:brush xml:id="br0">
      <inkml:brushProperty name="width" value="0.05" units="cm"/>
      <inkml:brushProperty name="height" value="0.05" units="cm"/>
      <inkml:brushProperty name="color" value="#004F8B"/>
    </inkml:brush>
  </inkml:definitions>
  <inkml:trace contextRef="#ctx0" brushRef="#br0">0 342 8228,'0'0'8105,"7"-28"-7585,-4 24-568,1 1 0,-1 0 0,1 0 0,0 0-1,0 0 1,0 0 0,0 1 0,0 0 0,1 0 0,-1 0 0,0 1 0,1-1-1,0 1 1,8-1 0,74-5-218,-64 7 288,5-1-14,-4 1 56,0 0-1,0-2 0,0-1 0,0-1 1,-1-1-1,28-9 0,-48 12-11,0 1 1,0-1-1,0 0 0,0 0 0,0-1 1,0 1-1,0-1 0,-1 1 0,1-1 1,-1 0-1,0 0 0,1 0 0,-1 0 1,-1 0-1,1 0 0,0-1 1,-1 1-1,0-1 0,0 1 0,0-1 1,0 1-1,0-1 0,-1-4 0,1-10 59,-1 0 1,0 1-1,-6-33 0,1-7-3491,5 49-488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1.769"/>
    </inkml:context>
    <inkml:brush xml:id="br0">
      <inkml:brushProperty name="width" value="0.05" units="cm"/>
      <inkml:brushProperty name="height" value="0.05" units="cm"/>
      <inkml:brushProperty name="color" value="#004F8B"/>
    </inkml:brush>
  </inkml:definitions>
  <inkml:trace contextRef="#ctx0" brushRef="#br0">265 144 10261,'0'0'3431,"3"-18"-1937,7-56-566,-9 72-915,-1 1 0,0-1 1,0 0-1,0 0 0,0 1 0,0-1 0,0 0 1,-1 1-1,1-1 0,-1 0 0,1 1 0,-1-1 1,1 0-1,-1 1 0,0-1 0,0 1 0,0-1 1,0 1-1,0 0 0,0-1 0,0 1 0,0 0 1,-1 0-1,1 0 0,0 0 0,-1 0 0,1 0 0,-1 0 1,1 0-1,-1 0 0,1 1 0,-3-1 0,-3-1-19,0 0-1,0 1 0,0 0 0,0 1 1,-12 0-1,10 0 20,-3-1-35,-1 1 0,1 1-1,-1 0 1,1 0 0,-1 1 0,1 1-1,-15 5 1,22-6 15,1 0 0,0 0-1,0 1 1,0-1 0,0 1 0,0 0 0,0 0-1,1 0 1,0 1 0,-1 0 0,1-1-1,0 1 1,1 0 0,-1 0 0,1 0 0,0 1-1,0-1 1,0 0 0,0 1 0,1 0 0,0-1-1,-1 8 1,0 1 30,1 1 0,0-1 0,1 1 0,0-1 1,1 1-1,1-1 0,0 1 0,1-1 0,0 0 0,1 0 0,1 0 0,0 0 0,1-1 0,8 14 1,12 15 285,2-1 1,56 61 0,3 5 183,-80-96-490,3 2 9,-1 0 1,-1 1-1,0-1 0,0 2 0,-2-1 1,1 1-1,5 22 0,-11-35-30,-1 0 1,0 0-1,0-1 0,1 1 0,-1 0 1,0 0-1,0 0 0,0 0 0,0 0 0,0 0 1,0-1-1,-1 1 0,1 0 0,0 0 0,0 0 1,0 0-1,-1 0 0,1-1 0,-1 1 1,1 0-1,0 0 0,-1-1 0,0 1 0,1 0 1,-1-1-1,1 1 0,-1 0 0,0-1 1,1 1-1,-1-1 0,-1 1 0,0 0-7,0 0 0,-1-1 0,1 1 1,0-1-1,-1 1 0,1-1 0,-1 0 0,1 0 0,-1 0 0,1 0 0,-4-1 0,-1-1-24,0 1 0,0-1 0,0 0-1,0-1 1,1 1 0,-1-2 0,-9-4-1,9 1 23,1 0 0,-1-1 0,1 0 0,0 0 0,1 0 0,0-1 0,0 0 0,1 0 0,0 0 0,0 0 0,1-1 0,1 1 0,0-1 0,0 0 0,-1-15 0,2 12 19,0-1 1,1 1-1,1 0 1,0 0-1,0 0 1,1 0-1,1 0 1,0 0-1,1 1 0,1-1 1,7-16-1,-3 15 76,0 0 0,1 0 0,1 1 0,0 0 0,1 0 0,0 2 0,0-1 0,1 2 0,1-1 0,0 2 0,0 0 0,1 1 0,0 0-1,1 1 1,0 1 0,0 0 0,0 2 0,0-1 0,1 2 0,0 0 0,-1 1 0,1 1 0,0 1 0,0 0 0,23 3 0,-33 0-83,-1 0 1,1 1 0,-1 0-1,0 0 1,0 0 0,0 1-1,0 0 1,-1 0 0,0 0-1,0 0 1,8 12 0,-9-12-1751,-11-43 1795,3 19 126,0-1 1,2 0-1,0 0 1,1 1-1,1-1 1,3-28 0,-2 44-154,-1 1 0,2-1 0,-1 0 0,0 1 0,1-1 1,-1 1-1,1-1 0,0 1 0,0 0 0,1-1 1,-1 1-1,1 1 0,-1-1 0,1 0 0,0 0 1,0 1-1,0 0 0,0 0 0,1 0 0,-1 0 0,1 0 1,-1 0-1,7-1 0,0 0-550,0 1 0,-1 0 0,1 1 0,0 0-1,0 0 1,0 1 0,1 0 0,9 3 0,18 4-3404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2.163"/>
    </inkml:context>
    <inkml:brush xml:id="br0">
      <inkml:brushProperty name="width" value="0.05" units="cm"/>
      <inkml:brushProperty name="height" value="0.05" units="cm"/>
      <inkml:brushProperty name="color" value="#004F8B"/>
    </inkml:brush>
  </inkml:definitions>
  <inkml:trace contextRef="#ctx0" brushRef="#br0">276 87 6563,'0'0'12416,"1"-7"-12104,-1 5-307,1-1-1,-1 1 0,0 0 0,0-1 1,0 1-1,0 0 0,0-1 0,-1 1 1,1 0-1,-1-1 0,1 1 0,-1 0 1,0 0-1,-1-3 0,0 3-5,0 0-1,0-1 0,0 1 1,0 0-1,-1 1 1,1-1-1,0 0 1,-1 1-1,0-1 0,1 1 1,-1-1-1,0 1 1,1 0-1,-6-1 1,-10-2-33,-1 0 0,1 1 0,-21-1 0,30 3 10,0 1 0,0 0 0,0 0 0,1 1 0,-1 0 0,0 1 0,0 0-1,-14 5 1,20-5 20,0 0-1,0 0 1,1 0 0,-1 0-1,0 0 1,1 1-1,-1-1 1,1 1-1,0-1 1,0 1-1,0 0 1,0 0 0,1 0-1,-1 0 1,1 0-1,-1 0 1,1 1-1,0-1 1,0 0-1,1 1 1,-1-1 0,1 1-1,0-1 1,0 1-1,0-1 1,0 4-1,1-2 2,-1 0 0,1 0 0,0-1 0,0 1 0,1 0 0,-1-1 0,1 1-1,0-1 1,0 1 0,1-1 0,-1 0 0,1 0 0,0 0 0,0 0 0,0 0-1,1-1 1,6 6 0,-1-4-111,0 1-1,0-2 1,1 1-1,-1-1 1,1-1-1,0 0 1,0 0-1,0-1 1,1-1-1,-1 1 1,14-1-1,-20-1 57,1 0 0,-1 0 0,1 0-1,-1-1 1,1 0 0,-1 0 0,1 0 0,-1 0-1,1-1 1,-1 1 0,0-1 0,0 0-1,0 0 1,0-1 0,0 1 0,-1-1 0,1 0-1,-1 0 1,1 0 0,-1-1 0,0 1 0,0-1-1,-1 1 1,1-1 0,-1 0 0,0 0-1,2-6 1,0-2 1,-1-1-1,-1 0 1,0 0 0,-1 0-1,-1 0 1,0-17-1,-1 7 2792,3 32-2240,1-1-563,0 1 0,1-1 0,0 0 0,0 0 0,1-1 0,0 1 0,0-1 0,1 0 0,-1 0 0,2-1 0,12 11 0,-10-10-760,0 0-1,1-1 0,0 0 1,0-1-1,14 6 0,23 2-6819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2.729"/>
    </inkml:context>
    <inkml:brush xml:id="br0">
      <inkml:brushProperty name="width" value="0.05" units="cm"/>
      <inkml:brushProperty name="height" value="0.05" units="cm"/>
      <inkml:brushProperty name="color" value="#004F8B"/>
    </inkml:brush>
  </inkml:definitions>
  <inkml:trace contextRef="#ctx0" brushRef="#br0">316 0 14182,'0'0'5568,"4"17"-5901,19 91 232,63 176-1,-85-283 46,0 0-1,0 0 1,-1 0-1,1 0 1,0 0 0,-1 0-1,1 0 1,-1 0-1,0 1 1,1-1 0,-1 0-1,0 0 1,0 1-1,0-1 1,1 0-1,-1 0 1,-1 1 0,1-1-1,0 0 1,-1 3-1,-20-18-764,8 3 1034,3 3-225,-126-90-1205,117 86 1023,-1 1 0,0 1 0,0 0 0,-1 2 0,-30-9 0,48 16 244,0-1 1,0 2-1,-1-1 0,1 0 0,0 1 0,0-1 0,-1 1 1,1 0-1,-1 0 0,1 0 0,0 1 0,-1-1 1,1 1-1,0 0 0,0 0 0,0 0 0,-1 0 1,1 0-1,0 1 0,0 0 0,1-1 0,-1 1 0,0 0 1,-2 3-1,2-1 4,0 1 1,0 0 0,1 0-1,0 0 1,0 0 0,0 1-1,1-1 1,-1 0 0,1 1-1,1-1 1,-1 1 0,1-1-1,0 11 1,1-10-22,-1 0-1,1 0 1,0 0 0,0 0 0,0 0 0,1 0 0,0 0 0,1 0-1,-1 0 1,1-1 0,0 1 0,0-1 0,5 5 0,-1-1 14,0-1 0,1 0 0,0 0 1,1-1-1,0 0 0,17 10 0,-6-6-61,1-1 0,-1-1 0,2-1-1,-1-1 1,1-1 0,40 7 0,-36-10-240,1 0 0,-1-1 0,1-2 0,-1-1 0,32-5 0,-51 5 56,0 0 1,0-1 0,0 1 0,-1-2-1,1 1 1,0-1 0,-1 0-1,0 0 1,0-1 0,0 0 0,0 0-1,-1 0 1,1-1 0,-1 1-1,0-2 1,0 1 0,-1 0 0,0-1-1,0 0 1,0 0 0,0 0-1,-1 0 1,0-1 0,3-10-1,4-19-1242,-3 5 5797,-5 35-4120,1-1 0,-2 1 0,1-1 0,0 1 0,-1 0 0,1-1 0,0 8 0,7 13-373,-7-19-32,1 0 0,0 0-1,1 0 1,-1-1 0,1 1-1,0-1 1,0 0 0,0 0-1,6 4 1,16 6-3559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3.059"/>
    </inkml:context>
    <inkml:brush xml:id="br0">
      <inkml:brushProperty name="width" value="0.05" units="cm"/>
      <inkml:brushProperty name="height" value="0.05" units="cm"/>
      <inkml:brushProperty name="color" value="#004F8B"/>
    </inkml:brush>
  </inkml:definitions>
  <inkml:trace contextRef="#ctx0" brushRef="#br0">25 53 11797,'0'0'6435,"-25"-53"-14326,42 83 735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3.467"/>
    </inkml:context>
    <inkml:brush xml:id="br0">
      <inkml:brushProperty name="width" value="0.05" units="cm"/>
      <inkml:brushProperty name="height" value="0.05" units="cm"/>
      <inkml:brushProperty name="color" value="#004F8B"/>
    </inkml:brush>
  </inkml:definitions>
  <inkml:trace contextRef="#ctx0" brushRef="#br0">70 198 8628,'0'0'8276,"19"-2"-7182,60-10-588,-77 11-465,1 0 0,-1 0 0,0 1 0,0-1 0,0-1 0,0 1 0,0 0 0,0 0 0,0-1 0,0 1-1,-1-1 1,1 1 0,-1-1 0,1 0 0,-1 0 0,1 0 0,-1 0 0,0 0 0,0 0 0,0 0 0,0 0-1,0 0 1,0 0 0,-1-1 0,1 1 0,-1 0 0,0 0 0,1-1 0,-1 1 0,0 0 0,0-1-1,-1 1 1,1 0 0,0-1 0,-1 1 0,-1-4 0,1-6 65,1 8-109,0 0 0,-1 1 0,1-1 0,-1 0 0,0 0 0,0 0 0,-1 1 0,1-1 0,-1 1 0,0-1 0,1 1 0,-2-1 0,1 1 0,0 0 0,-1 0 0,1 0 0,-1 0 0,0 1 0,0-1 0,0 1 0,0 0 0,0-1 0,-7-2 0,3 2-22,-1 0 1,1 0-1,-1 0 1,0 1-1,0 0 1,0 0-1,0 1 1,0 0-1,0 1 1,-12 0-1,17 1 23,0-1-1,1 1 0,-1 0 0,1 0 0,-1 0 0,1 0 0,-1 1 1,1-1-1,0 1 0,-1-1 0,1 1 0,0 0 0,0 0 1,0 0-1,0 0 0,1 0 0,-1 0 0,1 1 0,-1-1 1,1 1-1,0-1 0,0 1 0,0-1 0,0 1 0,0-1 0,0 1 1,1 0-1,-1 0 0,1-1 0,0 1 0,0 3 0,-1 2 7,1-1 0,0 0-1,0 0 1,1 1-1,0-1 1,0 0-1,0 0 1,1 0 0,0 0-1,1 0 1,4 10-1,-1-9 16,1 1-1,-1-1 0,1-1 0,1 1 0,-1-1 1,1 0-1,1-1 0,-1 0 0,1 0 0,0-1 1,0 0-1,1-1 0,18 7 0,-12-7-146,0 1-1,-1-2 1,1 0-1,0-1 1,1-1-1,-1 0 1,0-2-1,23-2 1,-36 3 80,0-1 0,-1 0 0,1 0 0,-1 0 0,1 0 0,-1-1 0,1 1 0,-1 0 0,0-1 0,1 0 0,-1 0 0,0 1 0,0-1 1,0 0-1,-1-1 0,1 1 0,0 0 0,-1 0 0,1-1 0,-1 1 0,0-1 0,0 1 0,0-1 0,0 0 0,0 1 0,-1-1 0,1 0 0,-1-3 1,2-11-140,0-1 1,-1 1-1,-3-26 1,1 14 2196,7 30-2037,0-1-1,-1 2 1,1-1-1,-1 1 1,1 0-1,-1 0 1,1 0-1,6 5 1,33 11-129,-22-16 45,-1 0 0,1-1 0,26-3 0,1 1 1025,-48 3-891,0-1 0,0 1 1,0 0-1,0-1 0,0 1 0,-1 0 0,1 1 1,-1-1-1,1 0 0,-1 0 0,0 0 1,1 4-1,5 5 27,4 5 65,1 0-1,1-1 1,29 27-1,-35-36-498,0 0-1,0-1 1,0 0 0,0-1-1,1 0 1,0 0 0,0 0-1,0-1 1,1 0 0,-1-1 0,15 3-1,12-4-4646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5.121"/>
    </inkml:context>
    <inkml:brush xml:id="br0">
      <inkml:brushProperty name="width" value="0.05" units="cm"/>
      <inkml:brushProperty name="height" value="0.05" units="cm"/>
      <inkml:brushProperty name="color" value="#004F8B"/>
    </inkml:brush>
  </inkml:definitions>
  <inkml:trace contextRef="#ctx0" brushRef="#br0">276 96 4418,'0'0'6843,"-14"-15"-6066,-50-45 55,61 58-785,-1-1-1,0 1 1,-1 0 0,1 0 0,0 0 0,-1 0-1,1 1 1,-1 0 0,1 0 0,-1 0-1,1 0 1,-1 1 0,0 0 0,1 0-1,-1 0 1,0 0 0,1 1 0,-7 1-1,-3 0 64,10-2-56,-1 1 1,1 0-1,0 1 0,0-1 1,-1 1-1,1-1 1,0 1-1,0 1 1,1-1-1,-1 0 0,0 1 1,1 0-1,-1 0 1,1 0-1,0 0 0,0 1 1,0-1-1,1 1 1,-1-1-1,1 1 1,0 0-1,0 0 0,0 0 1,-2 8-1,2-7-14,0 0 0,1 1 0,0-1-1,0 0 1,1 0 0,-1 1 0,1-1-1,0 1 1,0-1 0,1 0 0,0 1-1,0-1 1,0 0 0,0 0 0,1 0 0,0 0-1,0 0 1,0 0 0,1 0 0,4 7-1,0-6-60,0 1 1,0-1-1,0 0 0,0-1 0,1 0 0,0 0 0,0 0 0,1-1 1,-1-1-1,1 1 0,0-1 0,0-1 0,0 0 0,15 2 0,11 0-1299,-1-2 0,54-2-1,-20-9-2368,-7-15-1338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3.860"/>
    </inkml:context>
    <inkml:brush xml:id="br0">
      <inkml:brushProperty name="width" value="0.05" units="cm"/>
      <inkml:brushProperty name="height" value="0.05" units="cm"/>
      <inkml:brushProperty name="color" value="#004F8B"/>
    </inkml:brush>
  </inkml:definitions>
  <inkml:trace contextRef="#ctx0" brushRef="#br0">1 0 6723,'0'0'11173,"10"93"-11397,-8-26 512,2 2-192,2-9 16,1-8-112,-1-13-336,-4-12-1665,-2-13-1472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4.190"/>
    </inkml:context>
    <inkml:brush xml:id="br0">
      <inkml:brushProperty name="width" value="0.05" units="cm"/>
      <inkml:brushProperty name="height" value="0.05" units="cm"/>
      <inkml:brushProperty name="color" value="#004F8B"/>
    </inkml:brush>
  </inkml:definitions>
  <inkml:trace contextRef="#ctx0" brushRef="#br0">0 77 11109,'0'0'4274,"118"-13"-976,-47 13-1314,9 0-639,1 0-513,-2 0-287,-3 0-385,-5-2-112,-13-2-96,-17 0 0,-14-1-240,-16-5-945,-11-6-1536,-5-7-2898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5.608"/>
    </inkml:context>
    <inkml:brush xml:id="br0">
      <inkml:brushProperty name="width" value="0.05" units="cm"/>
      <inkml:brushProperty name="height" value="0.05" units="cm"/>
      <inkml:brushProperty name="color" value="#004F8B"/>
    </inkml:brush>
  </inkml:definitions>
  <inkml:trace contextRef="#ctx0" brushRef="#br0">314 1 6035,'0'0'3617,"2"23"-2779,5 74 720,28 126 0,-22-179-1018,-9-33-380,0 1 0,-1-1 0,-1 1 0,3 22 0,-5-33 293,-3-2-427,1 1 0,-1-1 0,1 0 1,-1 0-1,1 0 0,0 0 0,-1 0 0,1-1 0,0 1 1,-4-3-1,-5-3-50,-10-5-61,0 1 0,-1 1 0,-1 1 0,1 2 0,-2 0-1,1 1 1,-1 1 0,1 1 0,-1 1 0,-45 1 0,67 2 88,0 0 0,0 1 0,-1-1 1,1 0-1,0 1 0,0 0 0,0-1 0,0 1 1,-1 0-1,1 0 0,0 0 0,1 0 0,-1 0 1,0 1-1,0-1 0,0 1 0,1-1 0,-1 1 1,1 0-1,-1-1 0,1 1 0,0 0 1,-1 0-1,1 0 0,0 0 0,0 0 0,0 0 1,1 0-1,-1 0 0,1 1 0,-1-1 0,1 0 1,-1 0-1,1 1 0,0-1 0,0 0 0,0 0 1,1 5-1,0-2 10,0 0-1,0 1 1,0-1 0,0 0-1,1 0 1,0 0 0,0 0-1,1 0 1,-1 0 0,1 0-1,0-1 1,0 0 0,1 1 0,-1-1-1,6 5 1,3-1 8,1 0 1,-1-1-1,1 0 1,0-1 0,1-1-1,-1 0 1,1-1-1,0 0 1,23 2-1,11 0 95,74-3 1,-112-3-104,10-1 16,1 0-1,-1-2 0,1 0 0,-1-2 0,0 0 0,0-1 0,0-1 0,24-12 0,-33 13-84,0 1-1,-1-1 1,0-1-1,0 0 1,0 0-1,-1-1 1,0 0-1,-1-1 1,0 0-1,0 0 1,-1-1-1,0 1 1,-1-2-1,0 1 1,8-20-1,-11 23-105,-1-1-1,-1 1 1,0-1-1,0 0 1,0 1-1,-1-1 1,0-10-1,0 16 171,0 0 0,-1 0 0,1 0 0,0 1 0,0-1 0,-1 0 0,1 0 0,-1 0 0,0 1 0,1-1 0,-1 0 0,0 1 0,0-1 0,0 0 0,0 1-1,0-1 1,-1 1 0,1 0 0,0-1 0,-1 1 0,1 0 0,-1 0 0,1 0 0,-1 0 0,0 0 0,1 0 0,-1 0 0,0 1 0,0-1 0,1 1 0,-1-1 0,0 1 0,0 0 0,-3-1 0,4 1 19,-1 1 0,1-1-1,0 1 1,0-1 0,0 1 0,0-1 0,-1 1 0,1 0 0,0-1 0,0 1 0,0 0 0,1 0 0,-1 0 0,0 0 0,0 0 0,0 0-1,1 0 1,-1 0 0,0 0 0,1 0 0,-1 0 0,1 0 0,-1 1 0,1-1 0,-1 1 0,-9 37 317,9-33-233,-1 3-46,0 1 0,1-1 0,0 0 0,1 1 0,0-1 0,0 1 0,1-1 0,0 1 0,4 14 0,-3-20-72,-1 1 0,2-1 0,-1 1 0,0-1-1,1 0 1,0 0 0,0 0 0,0-1 0,0 1 0,0-1 0,1 0 0,0 1 0,0-1 0,0-1 0,0 1 0,0-1 0,0 1 0,0-1 0,1-1 0,5 3-1,54 9-1318,9-11-2235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5.938"/>
    </inkml:context>
    <inkml:brush xml:id="br0">
      <inkml:brushProperty name="width" value="0.05" units="cm"/>
      <inkml:brushProperty name="height" value="0.05" units="cm"/>
      <inkml:brushProperty name="color" value="#004F8B"/>
    </inkml:brush>
  </inkml:definitions>
  <inkml:trace contextRef="#ctx0" brushRef="#br0">11 1 14247,'0'0'0,"8"126"592,-4-62-400,-4-5 80,3-3-32,-3-5-192,0-10 32,0-11-80,0-8-16,0-11-288,0-7-1009,-11-4-3633,-3-15 1601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6.266"/>
    </inkml:context>
    <inkml:brush xml:id="br0">
      <inkml:brushProperty name="width" value="0.05" units="cm"/>
      <inkml:brushProperty name="height" value="0.05" units="cm"/>
      <inkml:brushProperty name="color" value="#004F8B"/>
    </inkml:brush>
  </inkml:definitions>
  <inkml:trace contextRef="#ctx0" brushRef="#br0">1 267 5170,'0'0'7169,"22"-3"-6438,173-19 11,-171 20-711,-5 2 6,0-2-1,0 0 1,26-7 0,-40 8-31,0-1 0,0 0 1,0 0-1,-1 0 0,1 0 1,0-1-1,-1 0 0,1 0 0,-1 0 1,0-1-1,0 1 0,0-1 1,-1 0-1,1 0 0,-1 0 1,5-9-1,-1-1 107,-1 0 0,-1-1 0,0 1 1,-1-1-1,-1 0 0,0 0 0,-1 0 0,0 0 0,-1-20 547,0 60-442,-2-16-198,-3 129 1100,2 73 254,2-210-1469,0 0-1,0 0 0,0 0 1,0 0-1,0 0 1,0 0-1,0 0 1,1 0-1,-1 0 1,0 0-1,1-1 1,-1 1-1,1 0 0,-1 0 1,1 0-1,-1 0 1,1 0-1,-1 0 1,1-1-1,0 1 1,0 0-1,-1-1 1,1 1-1,0 0 0,0-1 1,0 1-1,0-1 1,-1 1-1,1-1 1,0 0-1,0 1 1,0-1-1,0 0 1,0 0-1,0 0 0,0 1 1,0-1-1,0 0 1,0 0-1,0 0 1,0-1-1,2 1 1,11 0-3851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6.670"/>
    </inkml:context>
    <inkml:brush xml:id="br0">
      <inkml:brushProperty name="width" value="0.05" units="cm"/>
      <inkml:brushProperty name="height" value="0.05" units="cm"/>
      <inkml:brushProperty name="color" value="#004F8B"/>
    </inkml:brush>
  </inkml:definitions>
  <inkml:trace contextRef="#ctx0" brushRef="#br0">1 282 10741,'0'0'7059,"128"0"-6947,-85 0 128,-3 0-192,1 0-48,-10 0 0,-6 0-768,-6-9-1233,-5-8-1360,-10-5-2642</inkml:trace>
  <inkml:trace contextRef="#ctx0" brushRef="#br0" timeOffset="1">266 1 8100,'0'0'1889,"-29"123"608,22-66-1153,3 5-863,2-2-289,0-5-192,-2-14-2129,-6-16-10245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7.584"/>
    </inkml:context>
    <inkml:brush xml:id="br0">
      <inkml:brushProperty name="width" value="0.05" units="cm"/>
      <inkml:brushProperty name="height" value="0.05" units="cm"/>
      <inkml:brushProperty name="color" value="#004F8B"/>
    </inkml:brush>
  </inkml:definitions>
  <inkml:trace contextRef="#ctx0" brushRef="#br0">0 253 8708,'0'0'6171,"14"8"-5355,-3-1-586,-4-2-130,-1-1 1,1 0-1,0 0 1,0-1-1,1 0 1,-1 0-1,1-1 1,-1 0-1,1 0 1,0-1-1,9 1 1,1 0-47,0-2 0,0 0 0,1 0 0,-1-2 0,0 0 1,0-1-1,0-1 0,0-1 0,-1 0 0,1-2 0,-2 0 1,31-16-1,-32 13-469,0 0 0,0-2 0,-1 1 0,0-2 0,-1 1 0,17-23 0,-24 27 113,-1-1 1,1 1 0,-1-2 0,-1 1-1,0 0 1,0-1 0,-1 0-1,0 1 1,-1-1 0,0 0 0,0-1-1,0-19 1,-3 29 336,0 14 242,-2 38 700,3-41-840,0 0 1,0 0-1,1 0 1,0-1-1,1 1 1,0-1-1,1 1 1,-1-1-1,2 0 1,6 14-1,-6-18-341,0 0-1,0 0 1,1-1-1,0 0 1,0 0-1,0 0 1,0 0-1,0-1 0,1 0 1,0 0-1,6 2 1,20 3-4481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7.926"/>
    </inkml:context>
    <inkml:brush xml:id="br0">
      <inkml:brushProperty name="width" value="0.05" units="cm"/>
      <inkml:brushProperty name="height" value="0.05" units="cm"/>
      <inkml:brushProperty name="color" value="#004F8B"/>
    </inkml:brush>
  </inkml:definitions>
  <inkml:trace contextRef="#ctx0" brushRef="#br0">0 0 11989,'0'0'849</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8.289"/>
    </inkml:context>
    <inkml:brush xml:id="br0">
      <inkml:brushProperty name="width" value="0.05" units="cm"/>
      <inkml:brushProperty name="height" value="0.05" units="cm"/>
      <inkml:brushProperty name="color" value="#004F8B"/>
    </inkml:brush>
  </inkml:definitions>
  <inkml:trace contextRef="#ctx0" brushRef="#br0">0 233 2961,'0'0'11027,"3"-11"-10219,29-172-1478,-32 182 683,0 1-1,0 0 0,0 0 0,0-1 0,0 1 1,1 0-1,-1-1 0,0 1 0,0 0 0,0 0 1,0-1-1,0 1 0,1 0 0,-1 0 0,0-1 0,0 1 1,1 0-1,-1 0 0,0 0 0,0-1 0,1 1 1,-1 0-1,0 0 0,0 0 0,1 0 0,-1 0 0,0-1 1,1 1-1,-1 0 0,0 0 0,0 0 0,1 0 1,-1 0-1,0 0 0,1 0 0,-1 0 0,0 0 1,1 0-1,-1 0 0,0 0 0,1 1 0,-1-1 0,0 0 1,0 0-1,1 0 0,-1 0 0,0 0 0,0 1 1,1-1-1,-1 0 0,0 0 0,0 0 0,1 1 1,-1-1-1,0 0 0,0 0 0,0 1 0,1-1 0,-1 0 1,0 1-1,0-1 0,0 0 0,0 0 0,0 1 1,0-1-1,0 1 0,16 19-269,-15-20 300,8 12-17,0 0-1,1-1 0,0 0 1,1-1-1,0 0 0,13 9 1,-17-14-18,1-1 1,-1 0-1,1 0 1,0 0 0,0-1-1,0 0 1,1 0-1,-1-1 1,1 0-1,-1-1 1,17 1 0,-23-2-30,0-1 1,0 1-1,0-1 1,1 1-1,-1-1 1,0 0-1,0 0 1,0 0 0,0 0-1,0 0 1,0-1-1,-1 1 1,1-1-1,0 1 1,-1-1-1,1 0 1,-1 1 0,1-1-1,-1 0 1,0 0-1,0 0 1,1 0-1,-2 0 1,1 0-1,0 0 1,0 0 0,-1-1-1,1 1 1,-1 0-1,0 0 1,1-4-1,1-11-209,0 0 0,-1 0-1,-2-18 1,1 20 183,0 14 63,-1 0 0,1 0 0,0 0 0,0 0 0,0 0 0,0 0 0,0 0 0,0 0-1,0 0 1,0 0 0,0 0 0,0 0 0,0 0 0,1 1 0,-1-1 0,0 0 0,1 0-1,-1 0 1,1 0 0,-1 0 0,1 1 0,-1-1 0,1 0 0,0 0 0,-1 1 0,1-1-1,0 0 1,-1 1 0,1-1 0,0 1 0,1-2 0,27 13-3470,-21-7 1840,14 7-6061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8.634"/>
    </inkml:context>
    <inkml:brush xml:id="br0">
      <inkml:brushProperty name="width" value="0.05" units="cm"/>
      <inkml:brushProperty name="height" value="0.05" units="cm"/>
      <inkml:brushProperty name="color" value="#004F8B"/>
    </inkml:brush>
  </inkml:definitions>
  <inkml:trace contextRef="#ctx0" brushRef="#br0">1 315 8052,'4'18'941,"11"65"-44,40 176 4335,-55-258-4947,0-22 678,-14-517-3345,14 533 2357,-1-5 29,2 0 0,-1-1 0,1 1 0,1 0 1,2-10-1,-4 17 72,1 1 0,0 0-1,0 0 1,0 0 0,0 0 0,1 0 0,-1 0 0,0 0 0,1 0 0,-1 0-1,1 0 1,0 1 0,0-1 0,-1 1 0,1-1 0,0 1 0,0 0 0,1-1 0,-1 1-1,0 0 1,0 1 0,0-1 0,1 0 0,-1 1 0,0-1 0,4 0 0,2 1 30,-1 0 1,0 1-1,1 0 1,-1 0-1,0 0 1,0 1-1,0 0 1,0 0-1,0 0 1,0 1-1,-1 1 1,1-1-1,-1 1 1,0 0 0,0 0-1,0 1 1,-1-1-1,1 1 1,-1 1-1,5 6 1,-5-6-106,0-1 1,-1 1 0,0 1 0,0-1 0,-1 1 0,1-1 0,-1 1-1,-1 0 1,1 0 0,-1 0 0,-1 1 0,1-1 0,-1 0-1,0 1 1,-1-1 0,0 0 0,0 1 0,-1-1 0,1 1 0,-4 9-1,3-14-19,0 0-1,-1 1 0,0-1 0,1 0 1,-1 0-1,0 0 0,0 0 1,-1-1-1,1 1 0,-1-1 0,1 1 1,-1-1-1,0 0 0,0 0 0,0 0 1,0 0-1,0-1 0,0 1 1,-7 1-1,3 0-368,-1-1 0,-1 0 1,1-1-1,0 1 0,0-2 1,-1 1-1,-11-2 0,19 1 243,0 0 1,-1 0-1,1 0 0,0 0 1,-1-1-1,1 1 0,0 0 1,0-1-1,-1 1 0,1-1 1,0 1-1,0-1 0,0 0 1,-1 1-1,1-1 0,0 0 1,0 0-1,0 0 0,0 0 0,1 0 1,-1 0-1,0 0 0,0 0 1,1 0-1,-1-1 0,0-1 1,-4-36-4846,5 6-987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5.448"/>
    </inkml:context>
    <inkml:brush xml:id="br0">
      <inkml:brushProperty name="width" value="0.05" units="cm"/>
      <inkml:brushProperty name="height" value="0.05" units="cm"/>
      <inkml:brushProperty name="color" value="#004F8B"/>
    </inkml:brush>
  </inkml:definitions>
  <inkml:trace contextRef="#ctx0" brushRef="#br0">27 20 6019,'0'0'8257,"-5"-6"-8049,-6-7-187,3 18 141,5 40 413,6-14-117,11 59 1,-9-71-368,1 0 0,0-1 0,1 0 0,1-1 0,1 0 0,0 0 0,2-1-1,-1 0 1,19 20 0,-21-27-63,1-1 1,0 0-1,0-1 0,1 0 1,0-1-1,0 1 0,1-2 1,-1 0-1,1 0 0,0-1 1,1 0-1,-1-1 0,1 0 0,-1-1 1,1 0-1,16 0 0,-14-1-116,0-2 0,1 1 0,-1-2-1,0 0 1,0 0 0,0-2 0,0 1 0,21-10-1,-29 10-1,-1 1-1,0-1 0,0 0 1,0-1-1,0 1 0,0-1 1,-1 0-1,1 0 1,-1 0-1,0-1 0,0 1 1,-1-1-1,0 0 0,1 0 1,-2 0-1,1-1 0,-1 1 1,1-1-1,-1 1 1,-1-1-1,1 0 0,-1 0 1,1-8-1,-2 7 21,0-1 0,0 0 0,-1 1 0,0-1 0,0 1 0,-1-1 1,0 1-1,0 0 0,-6-11 0,7 15 113,0 0-1,-1-1 1,0 1 0,0 0 0,0 1 0,0-1-1,0 0 1,0 1 0,-1-1 0,0 1 0,1-1 0,-1 1-1,0 0 1,0 0 0,0 1 0,0-1 0,0 1-1,0-1 1,-1 1 0,1 0 0,-1 0 0,-5-1-1,7 2-10,0 0-1,1 0 1,-1 0-1,0 1 1,1-1-1,-1 0 1,0 1-1,1-1 1,-1 1-1,1-1 1,-1 1-1,0 0 1,1 0 0,0 0-1,-1-1 1,1 1-1,-1 1 1,1-1-1,0 0 1,0 0-1,-2 3 1,0 0 79,1 0 1,0 0 0,-1 0 0,2 1 0,-1-1 0,0 1 0,-1 8 0,1 1 164,0 0 0,1 0 1,0 0-1,3 23 0,-1-32-258,0 0 0,0 1 1,1-1-1,0 0 0,0 0 1,0 0-1,1 0 0,-1 0 1,1 0-1,0-1 0,1 1 1,-1-1-1,1 0 0,0 0 1,0 0-1,0-1 0,0 1 1,1-1-1,-1 0 0,1 0 1,0-1-1,5 3 0,1 0-438,0-1 0,1 0 0,20 4 0,32-1-5346,-41-7-146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8.963"/>
    </inkml:context>
    <inkml:brush xml:id="br0">
      <inkml:brushProperty name="width" value="0.05" units="cm"/>
      <inkml:brushProperty name="height" value="0.05" units="cm"/>
      <inkml:brushProperty name="color" value="#004F8B"/>
    </inkml:brush>
  </inkml:definitions>
  <inkml:trace contextRef="#ctx0" brushRef="#br0">1 191 8404,'0'0'2844,"22"8"-1612,71 28-333,-82-31-785,1-2 0,0 1 0,0-1-1,0-1 1,1 0 0,-1-1 0,1-1-1,-1 1 1,1-2 0,18-2 0,-29 2-91,0 0 0,-1 1 0,1-1 0,-1 0 0,0 0 0,1 0 0,-1 0 0,0 0 0,0 0 0,1 0 1,-1 0-1,0-1 0,0 1 0,0 0 0,0-1 0,-1 1 0,1-1 0,0 1 0,-1-1 0,1 1 0,-1-1 0,1 0 0,-1 1 1,0-1-1,1 1 0,-1-1 0,0-1 0,2-54 536,-2 47-494,0 2-27,0 1 1,0 0 0,-1-1 0,0 1 0,-1 0 0,0-1 0,0 1 0,0 0-1,-1 0 1,0 1 0,0-1 0,-5-7 0,5 10-33,-1 0 1,1 1-1,-1-1 1,1 1-1,-1-1 1,0 1-1,0 1 1,-1-1-1,1 0 1,-1 1-1,1 0 1,-1 0-1,0 0 1,1 1-1,-1-1 1,0 1-1,0 0 1,0 1-1,-5-1 1,5 1-17,1-1 0,-1 1 1,1 0-1,0 1 0,-1-1 0,1 1 1,-1 0-1,1 0 0,0 0 1,0 0-1,0 1 0,-1 0 1,1 0-1,1 0 0,-1 0 1,0 1-1,1-1 0,-1 1 0,1 0 1,-1 0-1,1 0 0,0 1 1,1-1-1,-1 1 0,1-1 1,-1 1-1,1 0 0,0 0 1,0 0-1,1 0 0,-1 0 1,1 1-1,0-1 0,0 0 0,1 1 1,-1-1-1,1 9 0,-1-11-66,1 1-1,0-1 0,0 0 0,0 0 0,0 1 0,0-1 0,0 0 0,1 0 0,-1 0 0,1 1 1,0-1-1,-1 0 0,1 0 0,0 0 0,0 0 0,0 0 0,1 0 0,-1-1 0,0 1 0,1 0 1,-1-1-1,1 1 0,0 0 0,-1-1 0,1 0 0,0 1 0,2 0 0,3 1-582,0-1-1,0 0 0,0 0 1,0-1-1,0 0 1,0 0-1,11-1 0,29 1-7085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9.397"/>
    </inkml:context>
    <inkml:brush xml:id="br0">
      <inkml:brushProperty name="width" value="0.05" units="cm"/>
      <inkml:brushProperty name="height" value="0.05" units="cm"/>
      <inkml:brushProperty name="color" value="#004F8B"/>
    </inkml:brush>
  </inkml:definitions>
  <inkml:trace contextRef="#ctx0" brushRef="#br0">0 20 10837,'0'0'5122,"0"-10"-4954,2 27-182,0-1 0,1 1 0,1-1 0,1 0 0,0 0-1,12 25 1,-9-24-27,-1 0 0,-1 0 0,-1 0 0,0 0 0,-2 1 0,4 32 0,-7-50-8,0 1 1,0-1-1,0 1 1,0-1 0,0 0-1,0 1 1,0-1-1,0 1 1,0-1 0,0 0-1,0 1 1,0-1-1,0 1 1,0-1-1,0 0 1,0 1 0,-1-1-1,1 0 1,0 1-1,0-1 1,0 0 0,-1 1-1,1-1 1,0 0-1,0 1 1,-1-1 0,1 0-1,0 0 1,-1 1-1,1-1 1,0 0 0,-1 0-1,1 0 1,0 1-1,-1-1 1,1 0 0,-1 0-1,1 0 1,0 0-1,-1 0 1,1 0 0,-1 0-1,1 0 1,0 0-1,-1 0 1,1 0 0,-1 0-1,1 0 1,-1 0-1,0-1 35,1 1-1,-1-1 0,1 1 0,-1-1 0,1 1 0,-1-1 0,1 1 1,0-1-1,-1 1 0,1-1 0,0 0 0,-1 1 0,1-1 0,0 0 1,0 1-1,0-1 0,-1 0 0,1 1 0,0-1 0,0 0 0,0 1 1,0-1-1,0 0 0,0 1 0,1-1 0,-1 0 0,0 1 0,0-1 1,0 0-1,1 1 0,-1-1 0,0 0 0,0 1 0,2-2 1,0-2 7,0 1 1,1 0 0,0-1-1,0 1 1,0 0-1,0 0 1,0 0 0,1 1-1,-1-1 1,1 1 0,5-3-1,49-20 58,-37 16 4,33-10 501,1 2-1,86-15 1,29-8 1042,-168 40-1544,-1-1 0,1 1 0,0-1 0,-1 1-1,0-1 1,1 0 0,-1 0 0,1 0 0,-1 1 0,0-1-1,1-1 1,-1 1 0,0 0 0,0 0 0,0 0-1,0-1 1,0 1 0,0 0 0,0-1 0,-1 1-1,1-1 1,0 1 0,-1-1 0,1 1 0,-1-1 0,0 1-1,1-1 1,-1 0 0,0 1 0,0-1 0,0 1-1,0-1 1,0 0 0,-1 1 0,1-1 0,0 0 0,-1 1-1,1-1 1,-1 1 0,1-1 0,-1 1 0,-1-2-1,0-1-47,0 0 1,0 0-1,0 1 0,0 0 0,0-1 0,-1 1 0,0 0 0,0 0 0,0 0 0,0 1 0,0-1 0,0 1 0,-1-1 0,1 1 0,-1 0 0,-5-2 0,8 4 3,0-1-1,0 1 0,0 0 0,0-1 0,0 1 0,0 0 0,0 0 1,0-1-1,0 1 0,0 0 0,-1 0 0,1 0 0,0 0 0,0 1 0,0-1 1,0 0-1,0 0 0,0 1 0,0-1 0,0 0 0,0 1 0,0-1 0,0 1 1,0 0-1,0-1 0,0 1 0,0 0 0,0-1 0,1 1 0,-1 0 0,0 0 1,0 0-1,1 0 0,-1 0 0,1 0 0,-1 0 0,1 0 0,-1 0 0,1 0 1,-1 1-1,0 5 75,0-1 0,1 1 0,0-1 0,0 1 1,1 11-1,0-8 26,0-6-78,0-1 0,0 1-1,1 0 1,-1 0 0,1-1-1,-1 1 1,1-1 0,0 0-1,1 1 1,-1-1 0,0 0-1,1 0 1,0 0 0,0-1 0,0 1-1,0-1 1,0 1 0,0-1-1,1 0 1,4 2 0,8 4 31,2 0 1,31 10 0,-26-11-308,0-2 0,46 7 0,-57-11-1119,1-1 1,-1 0-1,0-1 0,15-2 1,-2-6-6505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29.742"/>
    </inkml:context>
    <inkml:brush xml:id="br0">
      <inkml:brushProperty name="width" value="0.05" units="cm"/>
      <inkml:brushProperty name="height" value="0.05" units="cm"/>
      <inkml:brushProperty name="color" value="#004F8B"/>
    </inkml:brush>
  </inkml:definitions>
  <inkml:trace contextRef="#ctx0" brushRef="#br0">351 1 16119,'0'0'977,"-106"7"656,65 14-897,-3 11-736,3 9-256,-2 5-1313,3-1-2257,5-8-6530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1.382"/>
    </inkml:context>
    <inkml:brush xml:id="br0">
      <inkml:brushProperty name="width" value="0.05" units="cm"/>
      <inkml:brushProperty name="height" value="0.05" units="cm"/>
      <inkml:brushProperty name="color" value="#004F8B"/>
    </inkml:brush>
  </inkml:definitions>
  <inkml:trace contextRef="#ctx0" brushRef="#br0">401 188 9444,'0'0'5547,"0"-6"-2225,0-24-2864,-3 25-465,0-1 0,0 1 0,-1 0 0,1 0 0,-1 1-1,0-1 1,0 1 0,0 0 0,-1 0 0,0 0 0,0 0 0,0 1-1,0 0 1,0 0 0,0 0 0,-1 1 0,0 0 0,1 0-1,-1 0 1,-7-1 0,-10-2-44,0 1 0,0 1 0,-43 0-1,53 3 41,-1 0-28,0 0 1,1 0 0,-1 2 0,0 0 0,-15 4-1,26-6 27,0 1 1,0 0-1,0 1 0,1-1 0,-1 0 0,1 1 0,-1 0 0,1-1 0,-1 1 0,1 0 0,0 0 0,0 0 0,0 0 0,0 1 0,0-1 0,1 1 0,-1-1 0,1 1 0,-1-1 0,1 1 0,0 0 0,0 0 0,0 0 0,0-1 0,1 1 0,-1 0 0,1 0 0,0 0 0,0 5 0,0-5 7,1-1 0,-1 0-1,1 1 1,0-1 0,0 0-1,-1 0 1,2 1 0,-1-1-1,0 0 1,0 0 0,1 0 0,-1-1-1,1 1 1,-1 0 0,1 0-1,0-1 1,0 1 0,0-1 0,0 0-1,0 1 1,0-1 0,0 0-1,0 0 1,5 1 0,5 3 41,1-1-1,0 0 1,16 1 0,12 1 69,0-3-1,1-1 1,57-5 0,-93 3-120,0-1 1,1 0 0,-1 0-1,0 0 1,0-1 0,0 0-1,0 0 1,0-1 0,0 1-1,-1-1 1,7-5 0,-9 6-33,0-1 0,0 1 0,0-1 0,-1 0 0,1 0 0,-1 0 0,0 0-1,0 0 1,0 0 0,0-1 0,-1 1 0,0-1 0,1 1 0,-1-1 0,0 0 0,0 1 0,-1-1 0,1 0 0,-1-7 0,0 4-150,0 0 0,-1-1 0,0 1 0,0 0 0,-3-10 0,3 15 169,0 0 0,0-1 0,0 1 0,0 0 0,0 0-1,0 0 1,0 0 0,-1 0 0,1 0 0,-1 0 0,0 0 0,1 1 0,-1-1 0,0 1 0,0-1 0,0 1 0,0 0 0,0 0 0,0 0 0,-4-2 0,6 52 156,2-41-106,1-1 1,0 0-1,0 0 0,0 0 1,1-1-1,0 1 1,1-1-1,-1 0 1,1 0-1,1 0 1,-1-1-1,1 0 0,0 0 1,0 0-1,0-1 1,1 1-1,-1-2 1,1 1-1,0-1 0,9 3 1,8 3 76,0-1 0,0-1 0,1-1 0,46 5 0,-54-9-76,-6-1-1,1 1-1,-1-2 1,1 0 0,15-1 0,-25 0-44,0 1 0,1 0-1,-1-1 1,0 0 0,0 1-1,1-1 1,-1 0 0,0 0-1,0 0 1,0 0 0,0-1 0,0 1-1,0-1 1,-1 1 0,1-1-1,0 1 1,-1-1 0,1 0-1,-1 0 1,0 0 0,1 0 0,-1 0-1,0 0 1,0 0 0,0 0-1,0-4 1,3-10-291,-1 1 0,-1-1 0,0 0 1,-2 0-1,1 0 0,-2 0 0,0 0 0,-1 0 0,-1 0 0,-5-17 0,9 40 3469,8 38-3003,-4-32-86,1-1 0,1 0 0,0 0 0,0 0 1,1-1-1,1 0 0,0 0 0,1-1 0,-1-1 1,14 11-1,-13-13-235,0 0 1,0-1-1,0-1 1,1 1-1,12 3 1,-14-6-541,1 0 1,-1 0 0,1-2 0,0 1 0,0-1 0,14 0 0,14-3-6600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1.754"/>
    </inkml:context>
    <inkml:brush xml:id="br0">
      <inkml:brushProperty name="width" value="0.05" units="cm"/>
      <inkml:brushProperty name="height" value="0.05" units="cm"/>
      <inkml:brushProperty name="color" value="#004F8B"/>
    </inkml:brush>
  </inkml:definitions>
  <inkml:trace contextRef="#ctx0" brushRef="#br0">21 0 14615,'0'0'165,"-3"22"177,1-9-268,-5 26 226,-1 80 1,8-91-403,1 0 1,1 0 0,1 0 0,2 0 0,1-1 0,1 1 0,1-1 0,18 38 0,-26-65 29,0 0 0,0 1 0,0-1 0,0 0 0,1 1 0,-1-1 1,0 0-1,0 0 0,1 1 0,-1-1 0,0 0 0,0 0 0,1 1 0,-1-1 0,0 0 0,1 0 0,-1 0 1,0 1-1,1-1 0,-1 0 0,0 0 0,1 0 0,-1 0 0,0 0 0,1 0 0,-1 0 0,1 0 1,-1 0-1,0 0 0,1 0 0,-1 0 0,0 0 0,1 0 0,-1 0 0,0 0 0,1 0 0,-1 0 1,0 0-1,1-1 0,-1 1 0,0 0 0,1 0 0,-1 0 0,0-1 0,1 1 0,-1 0 0,0-1 1,14-14-410,-12 12 262,12-15-648,0 1 0,2 0 1,25-22-1,-33 33 898,0 0 0,0 1-1,0 0 1,14-5 0,-16 7 473,1 1 0,0 0 0,-1 0 0,1 1 0,0 0 1,14-1-1,-19 2-368,-1 0 0,1 1 1,-1-1-1,1 0 1,-1 0-1,1 1 0,-1-1 1,0 1-1,1-1 0,-1 1 1,0 0-1,1-1 1,-1 1-1,0 0 0,0 0 1,0 0-1,0 0 0,0 0 1,0 0-1,0 0 1,0 1-1,0-1 0,1 2 1,13 40 1880,0-1-2534,-14-40 313,0-1 0,0 1 0,0-1 0,0 1 1,0-1-1,0 0 0,0 1 0,1-1 1,-1 0-1,0 0 0,1 0 0,-1 0 0,1 0 1,-1 0-1,1-1 0,-1 1 0,1 0 1,-1-1-1,1 1 0,3 0 0,2-1-5398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2.116"/>
    </inkml:context>
    <inkml:brush xml:id="br0">
      <inkml:brushProperty name="width" value="0.05" units="cm"/>
      <inkml:brushProperty name="height" value="0.05" units="cm"/>
      <inkml:brushProperty name="color" value="#004F8B"/>
    </inkml:brush>
  </inkml:definitions>
  <inkml:trace contextRef="#ctx0" brushRef="#br0">1 0 10213,'0'0'1921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2.463"/>
    </inkml:context>
    <inkml:brush xml:id="br0">
      <inkml:brushProperty name="width" value="0.05" units="cm"/>
      <inkml:brushProperty name="height" value="0.05" units="cm"/>
      <inkml:brushProperty name="color" value="#004F8B"/>
    </inkml:brush>
  </inkml:definitions>
  <inkml:trace contextRef="#ctx0" brushRef="#br0">1 423 10229,'0'0'915,"18"0"806,4-1-1277,-1 0 0,0-2 0,0 0 0,0-1 1,40-14-1,-54 15-375,0 1 0,-1-1 1,1-1-1,0 1 0,-1-1 0,0 0 1,0 0-1,0-1 0,-1 0 1,0 0-1,0 0 0,0-1 0,0 0 1,-1 0-1,0 0 0,0 0 0,0 0 1,-1-1-1,0 0 0,-1 0 1,1 0-1,-1 0 0,-1 0 0,1 0 1,-1 0-1,0-1 0,-1 1 0,0-10 1,0-1-65,-1 1 0,0 0 1,-1-1-1,-1 1 0,-10-31 0,12 43-25,-1 0-1,0 1 0,0-1 0,-1 0 0,1 1 0,-1-1 0,0 1 0,0 0 0,0 0 0,-1 0 1,1 0-1,-1 1 0,0-1 0,0 1 0,0 0 0,-1 0 0,1 0 0,-1 1 0,0 0 0,1 0 0,-1 0 1,0 0-1,0 1 0,-6-1 0,7 1 5,1 1 1,0 0-1,0 0 0,0 0 1,-1 0-1,1 1 1,0-1-1,0 1 0,0 0 1,0 0-1,0 0 1,0 0-1,0 1 0,0-1 1,0 1-1,1-1 1,-4 4-1,1-1-2,1 0-1,0 1 1,0-1-1,0 1 1,0 1-1,1-1 1,-1 0-1,-2 8 1,-1 4 5,1 0 0,1 1 0,0-1-1,1 1 1,-1 22 0,2-2 146,1 1-1,3-1 0,1 1 1,1-1-1,3 1 0,1-1 1,1-1-1,3 1 0,28 69 1,-5-33 205,26 70 19,-53-125-352,-2 1-1,0-1 1,-1 1-1,-1 0 1,1 32-1,-4-50-11,0 0-1,-1 1 0,0-1 0,1 0 0,-1 0 0,0 0 0,0 1 0,0-1 0,-1 0 0,1 0 0,0-1 0,-1 1 0,1 0 0,-1 0 0,0-1 0,1 1 0,-1-1 0,0 1 0,0-1 0,0 0 0,0 1 0,0-1 0,0 0 0,0-1 0,-1 1 0,1 0 1,0-1-1,0 1 0,-1-1 0,1 1 0,0-1 0,-1 0 0,1 0 0,-3-1 0,0 2-33,-1-1 0,1 0 0,0 0 0,-1-1 0,1 0 0,0 0 0,-1 0 0,1 0 0,0-1 0,0 0 0,0 0 0,0 0 0,1-1 0,-9-5 0,8 2-18,0-1 1,1 1 0,-1-1-1,2 0 1,-1 0 0,1-1-1,0 1 1,1-1 0,-1 1-1,2-1 1,-1 0 0,1 0-1,0 0 1,1 0 0,0-10-1,0 4-48,0 0 0,2 0-1,-1-1 1,2 1-1,0 0 1,1 1-1,8-24 1,-6 26 176,1-1 0,-1 1 0,2 1 1,0 0-1,0 0 0,0 0 0,1 1 0,1 0 0,0 1 0,0 0 1,0 0-1,1 1 0,0 1 0,1 0 0,-1 0 0,1 1 0,0 0 1,1 1-1,-1 1 0,1 0 0,-1 1 0,1 0 0,15 0 0,-23 3-72,-1-1 0,0 1 1,0 0-1,0 0 0,0 1 0,0-1 0,0 1 0,0 0 0,0 0 0,-1 0 0,1 1 0,-1-1 0,0 1 0,1 0 0,-1 0 0,0 0 0,-1 0 0,1 1 0,0-1 1,-1 1-1,3 4 0,22 25-6090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2.821"/>
    </inkml:context>
    <inkml:brush xml:id="br0">
      <inkml:brushProperty name="width" value="0.05" units="cm"/>
      <inkml:brushProperty name="height" value="0.05" units="cm"/>
      <inkml:brushProperty name="color" value="#004F8B"/>
    </inkml:brush>
  </inkml:definitions>
  <inkml:trace contextRef="#ctx0" brushRef="#br0">1 0 12966,'0'0'1969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3.182"/>
    </inkml:context>
    <inkml:brush xml:id="br0">
      <inkml:brushProperty name="width" value="0.05" units="cm"/>
      <inkml:brushProperty name="height" value="0.05" units="cm"/>
      <inkml:brushProperty name="color" value="#004F8B"/>
    </inkml:brush>
  </inkml:definitions>
  <inkml:trace contextRef="#ctx0" brushRef="#br0">365 206 9556,'0'0'5344,"-21"-14"-5056,-68-42 115,82 53-361,0 0 0,0 0 0,0 1-1,0 0 1,0 0 0,0 1 0,-1 0 0,1 0-1,-1 1 1,1 0 0,0 0 0,-1 0-1,1 1 1,-1 1 0,1-1 0,0 1 0,-10 4-1,9-3 71,0 0-1,1 0 1,0 1 0,0 0-1,0 0 1,0 1-1,0 0 1,1 0-1,0 1 1,0-1-1,1 1 1,-1 1-1,-5 9 1,9-13-103,0 0 1,0 0 0,0 0 0,1 0 0,-1 1 0,1-1 0,0 1-1,0-1 1,0 1 0,1-1 0,-1 1 0,1 0 0,0-1 0,0 1-1,0 0 1,0-1 0,1 1 0,-1 0 0,1-1 0,0 1-1,0-1 1,1 1 0,-1-1 0,1 0 0,-1 0 0,1 1 0,0-1-1,0 0 1,1 0 0,-1-1 0,0 1 0,5 3 0,5 4 18,1-1 0,0 0 0,0-1 0,1-1 0,0 0 0,0-1 0,1 0 0,-1-1 0,22 4 1,-16-5-116,0 0 1,0-1 0,0-2 0,1 0-1,-1-1 1,38-4 0,-55 3 47,0 0 0,0 0 0,0 0 1,-1 0-1,1-1 0,0 1 0,0-1 0,-1 0 0,1 0 0,-1 1 1,0-2-1,1 1 0,-1 0 0,0 0 0,0-1 0,0 1 1,-1-1-1,1 1 0,0-1 0,-1 0 0,0 0 0,0 0 1,0 0-1,0 0 0,0 0 0,0-6 0,2-8-56,-1-1 0,-1 0 0,-2-28 0,0 20 1860,3 39-1386,0-5-477,1-1-1,0 0 1,0 0 0,1 0 0,0 0 0,0-1-1,1 0 1,-1 1 0,1-2 0,1 1-1,8 7 1,-9-8-694,1-1 1,0 1-1,0-1 0,0-1 0,0 1 1,1-1-1,10 4 0,12-3-6091</inkml:trace>
  <inkml:trace contextRef="#ctx0" brushRef="#br0" timeOffset="1">545 1 8836,'0'0'4786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3.529"/>
    </inkml:context>
    <inkml:brush xml:id="br0">
      <inkml:brushProperty name="width" value="0.05" units="cm"/>
      <inkml:brushProperty name="height" value="0.05" units="cm"/>
      <inkml:brushProperty name="color" value="#004F8B"/>
    </inkml:brush>
  </inkml:definitions>
  <inkml:trace contextRef="#ctx0" brushRef="#br0">0 201 3201,'0'0'10234,"20"-2"-7774,63-7-1107,-79 8-1329,0 1 1,0-1-1,0 0 0,0 0 1,0 0-1,-1-1 0,1 1 1,0-1-1,-1 0 0,1 0 0,-1 0 1,0 0-1,0 0 0,0-1 1,0 0-1,0 0 0,0 1 1,-1-2-1,1 1 0,-1 0 1,0 0-1,0-1 0,0 1 1,0-1-1,-1 0 0,1 1 1,-1-1-1,0 0 0,0 0 1,-1 0-1,1 0 0,-1 0 1,0 0-1,0 0 0,0 0 1,0 0-1,-1 0 0,1 1 1,-3-6-1,3 5-11,-1 0 0,0 1 0,0 0 1,0-1-1,0 1 0,-1-1 0,1 1 0,-1 0 0,0 0 1,0 0-1,0 0 0,-1 0 0,1 1 0,0-1 0,-1 0 0,0 1 1,0 0-1,0 0 0,0 0 0,0 0 0,0 0 0,0 1 0,-1-1 1,1 1-1,0 0 0,-1 0 0,1 0 0,-1 0 0,1 1 1,-1-1-1,0 1 0,1 0 0,-1 0 0,0 0 0,1 1 0,-1-1 1,1 1-1,-4 1 0,3 0-6,1 0-1,0 0 1,0 0 0,1 1 0,-1-1-1,0 1 1,1-1 0,-1 1 0,1 0 0,0 0-1,0 0 1,0 1 0,0-1 0,1 0-1,-1 1 1,1-1 0,0 1 0,0-1-1,0 1 1,0 0 0,1 3 0,-2 8 30,0-1 0,2 1-1,-1 0 1,3 15 0,-1-24-24,1 0 0,-1 0 0,1 0 0,0 0 0,0 0 0,1 0 0,0-1 0,0 1 1,0-1-1,1 0 0,-1 0 0,1 0 0,0 0 0,1-1 0,-1 0 0,1 0 0,0 0 0,0 0 0,0-1 0,0 0 0,1 0 0,0 0 0,-1 0 0,1-1 0,8 2 0,8 2-248,1 0 1,0-2 0,0 0 0,1-1-1,34-2 1,-45 0-668,0-1 1,0-1-1,1 0 0,-1-1 1,0 0-1,0-1 0,21-8 0,16-18-6234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5.824"/>
    </inkml:context>
    <inkml:brush xml:id="br0">
      <inkml:brushProperty name="width" value="0.05" units="cm"/>
      <inkml:brushProperty name="height" value="0.05" units="cm"/>
      <inkml:brushProperty name="color" value="#004F8B"/>
    </inkml:brush>
  </inkml:definitions>
  <inkml:trace contextRef="#ctx0" brushRef="#br0">0 10 11397,'0'0'3250,"114"5"-1249,-31-5-1489,12 0-512,7-2-1697,-7-11-4146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3.859"/>
    </inkml:context>
    <inkml:brush xml:id="br0">
      <inkml:brushProperty name="width" value="0.05" units="cm"/>
      <inkml:brushProperty name="height" value="0.05" units="cm"/>
      <inkml:brushProperty name="color" value="#004F8B"/>
    </inkml:brush>
  </inkml:definitions>
  <inkml:trace contextRef="#ctx0" brushRef="#br0">6 0 8548,'0'0'9348,"-6"138"-9028,6-78-64,9-6-143,11-6-113,3-8-113,2-11-911,-4-12-2033,-3-13-1522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4.187"/>
    </inkml:context>
    <inkml:brush xml:id="br0">
      <inkml:brushProperty name="width" value="0.05" units="cm"/>
      <inkml:brushProperty name="height" value="0.05" units="cm"/>
      <inkml:brushProperty name="color" value="#004F8B"/>
    </inkml:brush>
  </inkml:definitions>
  <inkml:trace contextRef="#ctx0" brushRef="#br0">16 1 11269,'0'0'2873,"-3"19"-1709,2-12-1045,-4 29 491,1-1 0,1 71 0,4-96-552,-1 1-1,1-1 0,1 1 0,0-1 0,0 0 0,1 0 1,1 0-1,-1 0 0,2-1 0,-1 1 0,1-1 0,1 0 0,-1 0 1,2-1-1,-1 0 0,14 14 0,-10-15-36,0 0 0,0-1 0,1 0 0,-1-1 1,1 0-1,1 0 0,-1-1 0,0-1 0,1 0 0,13 2 0,9-1-521,1-2 1,41-2-1,-71 0 364,0 0 0,0 0 0,0-1 1,0 0-1,0 0 0,0 0 0,0 0 1,0-1-1,-1 0 0,1 0 0,-1 0 1,1-1-1,-1 1 0,0-1 0,0 0 0,0-1 1,0 1-1,-1 0 0,1-1 0,-1 0 1,0 0-1,0 0 0,0 0 0,-1-1 0,1 1 1,-1-1-1,2-5 0,1-5-197,-1 0 1,-1 0-1,-1-1 0,0 1 0,0 0 0,-2-1 0,-2-25 0,2 38 387,0-1 0,-1 1 0,0 0 0,1-1-1,-1 1 1,-1 0 0,1 0 0,0-1-1,-1 1 1,0 0 0,1 0 0,-1 1-1,0-1 1,-1 0 0,1 1 0,0-1 0,-1 1-1,-2-3 1,3 4 46,1 0 0,-1 1 0,0-1-1,1 0 1,-1 1 0,0-1 0,1 1 0,-1-1-1,0 1 1,1 0 0,-1 0 0,0-1-1,0 1 1,1 1 0,-1-1 0,0 0 0,0 0-1,1 1 1,-1-1 0,0 1 0,0-1 0,1 1-1,-1 0 1,1-1 0,-1 1 0,1 0 0,-1 0-1,1 0 1,-1 1 0,1-1 0,0 0 0,0 0-1,0 1 1,0-1 0,0 0 0,-2 3 0,-2 4 190,0 0 0,0 0 0,1 0 0,0 1 0,1 0 0,0 0 0,0 0 1,-3 18-1,5-23-278,0 0 1,1 0 0,0 0 0,-1 0 0,2 0 0,-1 0-1,0 0 1,1 0 0,-1 0 0,1 0 0,0 0-1,1 0 1,-1-1 0,1 1 0,-1 0 0,1-1 0,0 1-1,0-1 1,1 0 0,-1 0 0,1 0 0,-1 0-1,5 3 1,-1-2-428,0 0 1,0 0-1,1-1 0,0 0 0,-1 0 0,1 0 0,0-1 0,1 0 1,10 1-1,22-1-5225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4.548"/>
    </inkml:context>
    <inkml:brush xml:id="br0">
      <inkml:brushProperty name="width" value="0.05" units="cm"/>
      <inkml:brushProperty name="height" value="0.05" units="cm"/>
      <inkml:brushProperty name="color" value="#004F8B"/>
    </inkml:brush>
  </inkml:definitions>
  <inkml:trace contextRef="#ctx0" brushRef="#br0">3 244 7235,'0'0'10533,"-2"-85"-11864,2-7 616,0 92 931,0 7 45,0 0-201,1 0 1,0 0-1,1 0 0,0 0 0,0 0 0,1 0 0,-1 0 0,1-1 0,1 1 0,-1-1 0,1 0 0,1 0 0,-1 0 0,1 0 0,8 8 0,-8-10-72,-1 0 0,1 0-1,-1 0 1,1-1 0,0 1 0,1-1-1,-1 0 1,1-1 0,-1 1-1,1-1 1,0 0 0,0-1-1,-1 1 1,1-1 0,0 0 0,1-1-1,-1 1 1,0-1 0,10-2-1,-12 1-175,0-1 0,1 0 0,-1 0 0,0 0-1,0-1 1,-1 0 0,1 1 0,0-1 0,-1-1-1,0 1 1,0 0 0,0-1 0,0 0-1,0 1 1,-1-1 0,1 0 0,1-5 0,6-11-757,-1-1 0,8-21 1,-9 13 852,15-29 2134,-21 68 1661,7 39-2964,-6-34-534,0 0 0,1-1 1,1 0-1,0 1 0,12 20 0,-13-28-378,0-1 1,0 0-1,1 0 0,-1 0 0,10 8 1,-10-11-274,-1 0 1,1 0 0,0-1 0,0 1-1,0-1 1,0 0 0,0 0-1,0-1 1,1 1 0,5 0 0,19 0-6302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4.963"/>
    </inkml:context>
    <inkml:brush xml:id="br0">
      <inkml:brushProperty name="width" value="0.05" units="cm"/>
      <inkml:brushProperty name="height" value="0.05" units="cm"/>
      <inkml:brushProperty name="color" value="#004F8B"/>
    </inkml:brush>
  </inkml:definitions>
  <inkml:trace contextRef="#ctx0" brushRef="#br0">73 1 13638,'0'0'2465,"12"106"-1120,-10-47-897,-2 1-320,0-2 128,0-6-256,0-11-256,0-7-1360,0-14-1602,0-11-1456</inkml:trace>
  <inkml:trace contextRef="#ctx0" brushRef="#br0" timeOffset="1">0 234 10101,'0'0'10725,"158"-2"-10517,-92 0-208,-6-4-2273,-14-5-6451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6.021"/>
    </inkml:context>
    <inkml:brush xml:id="br0">
      <inkml:brushProperty name="width" value="0.05" units="cm"/>
      <inkml:brushProperty name="height" value="0.05" units="cm"/>
      <inkml:brushProperty name="color" value="#004F8B"/>
    </inkml:brush>
  </inkml:definitions>
  <inkml:trace contextRef="#ctx0" brushRef="#br0">319 150 11989,'0'0'3074,"4"-7"-2991,-2 5-81,0 0 0,-1 0 1,1 0-1,-1-1 1,0 1-1,0-1 1,0 1-1,0-1 1,0 1-1,0-1 1,-1 0-1,1 1 0,-1-1 1,0 0-1,0 1 1,0-1-1,0 0 1,0 1-1,0-1 1,-1 0-1,1 1 0,-1-1 1,0 0-1,0 1 1,0-1-1,0 1 1,0-1-1,-1 1 1,1 0-1,-1 0 0,1-1 1,-1 1-1,0 0 1,0 0-1,-3-2 1,-5-3-16,0 1 0,0 0 0,-1 0 0,0 1 0,0 1 0,0 0 0,0 0 0,-1 1 0,0 1 0,1 0 0,-1 0 0,0 1 0,0 1 0,0 0 0,-14 1 0,21 0 8,0-1 0,-1 1 0,1 0 0,0 0 0,-1 1 0,1 0 0,0 0 0,0 0 0,0 0 0,0 1 0,1 0 0,-1 0 0,1 0 0,-1 0 0,1 1-1,0 0 1,1-1 0,-1 2 0,1-1 0,-1 0 0,1 1 0,0-1 0,1 1 0,-1 0 0,1 0 0,0 0 0,0 0 0,1 0 0,-1 1 0,1-1 0,0 0 0,1 1 0,-1-1 0,1 7-1,1-9 39,-1 1 0,1 0 0,-1-1-1,1 1 1,0 0 0,0-1 0,1 1-1,-1-1 1,1 0 0,0 0 0,0 1-1,0-1 1,0 0 0,0 0-1,0-1 1,1 1 0,0 0 0,-1-1-1,1 0 1,0 0 0,0 1 0,0-2-1,1 1 1,-1 0 0,0-1 0,1 1-1,-1-1 1,1 0 0,-1 0-1,6 0 1,11 3 254,1 0-1,-1-2 0,42 0 1,-61-2-276,3 0-5,0 0 0,0 0 0,0 0 0,0-1 0,0 0 0,0 0 0,0 0 0,0 0 0,0 0 1,0-1-1,0 0 0,0 1 0,-1-2 0,1 1 0,-1 0 0,0-1 0,1 1 0,-1-1 0,0 0 0,-1 0 0,1 0 0,0 0 0,2-5 0,-1 0-146,-1 0 1,0-1-1,0 1 1,0-1-1,-1 1 0,-1-1 1,1 0-1,-1 1 1,-1-18-1,0 25 158,0 1 0,0-1 0,0 1 0,0-1 0,0 0 0,0 1 1,0-1-1,0 1 0,0-1 0,0 1 0,0-1 0,0 1 0,0-1 0,0 1 0,1-1 0,-1 1 0,0-1 1,0 1-1,1-1 0,-1 1 0,0 0 0,1-1 0,-1 1 0,0-1 0,1 1 0,-1 0 0,0-1 0,1 1 1,-1 0-1,1 0 0,-1-1 0,1 1 0,-1 0 0,1 0 0,-1 0 0,1-1 0,-1 1 0,1 0 0,-1 0 1,1 0-1,-1 0 0,1 0 0,-1 0 0,1 0 0,-1 0 0,1 0 0,-1 0 0,1 1 0,-1-1 0,1 0 1,-1 0-1,1 0 0,-1 1 0,1-1 0,-1 0 0,1 0 0,-1 1 0,1-1 0,-1 0 0,1 1 0,41 31-276,-17-13 387,-14-12-313,0-1 0,1-1 1,0 0-1,0 0 1,0-2-1,0 1 0,1-1 1,-1-1-1,1 0 1,23 0-1,-9-2-3927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6.415"/>
    </inkml:context>
    <inkml:brush xml:id="br0">
      <inkml:brushProperty name="width" value="0.05" units="cm"/>
      <inkml:brushProperty name="height" value="0.05" units="cm"/>
      <inkml:brushProperty name="color" value="#004F8B"/>
    </inkml:brush>
  </inkml:definitions>
  <inkml:trace contextRef="#ctx0" brushRef="#br0">1 1 7187,'0'0'7572,"132"31"-7524,-45-16-48,4-7-1617,-4-8-4946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7.039"/>
    </inkml:context>
    <inkml:brush xml:id="br0">
      <inkml:brushProperty name="width" value="0.05" units="cm"/>
      <inkml:brushProperty name="height" value="0.05" units="cm"/>
      <inkml:brushProperty name="color" value="#004F8B"/>
    </inkml:brush>
  </inkml:definitions>
  <inkml:trace contextRef="#ctx0" brushRef="#br0">393 0 11333,'0'0'3815,"3"16"-3676,20 90 984,58 166 0,-93-274-1085,0 0 0,0-1 0,-19-8 0,-17-4-458,-1 2-1,0 2 1,-1 2-1,0 2 0,-85-1 1,133 8 441,0 0 0,0 0 0,0 0 0,0 0 1,0 0-1,0 1 0,0-1 0,0 0 0,0 1 1,0 0-1,1-1 0,-1 1 0,0 0 1,0 0-1,1 0 0,-1 0 0,0 0 0,1 0 1,-1 0-1,1 1 0,0-1 0,-1 1 0,1-1 1,0 1-1,0-1 0,0 1 0,0 0 0,0 0 1,0-1-1,0 1 0,1 0 0,-1 0 1,1 0-1,-1 0 0,1 0 0,0 0 0,0 0 1,-1-1-1,2 5 0,-1-2 10,1 0 1,-1 1-1,1-1 0,0 0 1,0 0-1,1-1 0,-1 1 0,1 0 1,0 0-1,0-1 0,0 1 1,1-1-1,-1 1 0,1-1 1,-1 0-1,1 0 0,0 0 1,4 2-1,11 5 90,0-1 0,0 0 0,0-1 0,1-2 0,0 0 0,0 0 0,1-2 0,24 2 0,25 0 298,69-3 0,-115-3-334,-7 1-35,-1-2 1,1 0 0,0-1-1,0 0 1,-1-1 0,0-1 0,19-7-1,-30 9-39,1 0 0,0-1 0,0 1-1,-1-1 1,1 0 0,-1-1 0,0 1-1,0-1 1,0 1 0,-1-1 0,1-1 0,-1 1-1,0 0 1,0-1 0,-1 1 0,1-1-1,-1 0 1,0 0 0,0 0 0,0 0-1,-1 0 1,0-1 0,0 1 0,0-8-1,0 5-66,0 0-1,-1 0 1,0 0-1,0 0 0,-1 0 1,0 0-1,-3-10 0,3 16 47,0 0-1,0 0 1,0-1-1,0 1 1,0 0-1,-1 1 1,1-1-1,-1 0 1,1 0-1,-1 1 1,0-1-1,1 0 1,-1 1-1,0 0 1,0-1-1,0 1 1,0 0-1,0 0 1,-1 0-1,1 0 1,0 1-1,0-1 1,-1 1-1,1-1 1,0 1-1,0 0 1,-1 0-1,1 0 1,-3 0-1,2 0-9,1 0 0,-1 0 1,1 1-1,-1-1 0,1 1 0,0 0 0,-1-1 0,1 1 0,0 0 1,-1 0-1,1 1 0,0-1 0,0 0 0,0 1 0,0-1 0,0 1 0,0 0 1,-3 3-1,2 0-7,1-1 1,-1 0 0,0 1 0,1 0 0,0-1-1,0 1 1,0 0 0,1 0 0,-1 6-1,0-4 14,1 0-1,1-1 1,-1 1-1,1 0 1,0 0-1,0-1 1,1 1-1,0 0 1,0-1-1,1 1 0,0-1 1,0 1-1,0-1 1,1 0-1,5 10 1,-2-9-5,1-1 1,-1 0 0,1 0-1,0 0 1,0-1 0,1 1-1,0-2 1,0 1 0,0-1-1,0-1 1,1 1 0,-1-1-1,17 3 1,-4-2-231,0-1 1,0-1-1,1-1 1,37-3-1,-52 2 98,0-1 0,0 0-1,0-1 1,0 1 0,0-1 0,-1-1-1,1 1 1,-1-1 0,1 0 0,-1 0-1,0-1 1,0 0 0,-1 0 0,1-1-1,-1 1 1,0-1 0,6-7 0,1-4-508,-2-1 0,1 0 1,-2 0-1,12-31 1,-14 29 477,2-1 0,1 1 0,0 1 1,14-18-1,-21 32 380,1 0-1,-1 0 1,1 0-1,1 1 1,-1 0 0,0-1-1,1 1 1,0 1 0,-1-1-1,1 1 1,0 0-1,0 0 1,1 0 0,-1 1-1,0 0 1,0 0 0,1 0-1,-1 0 1,1 1 0,-1 0-1,0 0 1,1 1-1,-1-1 1,1 1 0,-1 0-1,0 1 1,8 2 0,-5-1-22,-1 0 1,1 1 0,0 0 0,-1 0 0,0 0 0,0 1 0,0 0 0,-1 1-1,0-1 1,0 1 0,0 0 0,-1 1 0,0 0 0,0-1 0,0 2 0,6 13 0,-8-14-159,0 0 1,-1 0-1,0 0 1,0 1-1,-1-1 1,0 1-1,0-1 1,-1 1-1,1-1 1,-2 1 0,1-1-1,-1 1 1,0-1-1,-3 9 1,2-11-26,0 0 1,0-1 0,-1 1-1,1-1 1,-1 1-1,0-1 1,-1 0 0,1 0-1,-1 0 1,1 0 0,-1-1-1,0 1 1,-1-1-1,1 0 1,0 0 0,-1-1-1,0 1 1,0-1-1,1 0 1,-9 2 0,-2-1-235,0 0 0,0-1 0,0 0 0,0-1 0,-16-2 0,20 1-147,10 1 273,0-1 1,-1 0-1,1 0 1,0 0-1,0 0 0,-1 0 1,1 0-1,0 0 0,-1 0 1,1 0-1,0-1 0,0 1 1,0 0-1,-1-1 0,1 1 1,0-1-1,0 1 1,0-1-1,0 0 0,0 1 1,0-1-1,0 0 0,0 0 1,0 0-1,0 0 0,0 0 1,0 0-1,1 0 0,-1 0 1,0 0-1,1 0 1,-1 0-1,1-1 0,-1 1 1,1-2-1,-3-27-2790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7.552"/>
    </inkml:context>
    <inkml:brush xml:id="br0">
      <inkml:brushProperty name="width" value="0.05" units="cm"/>
      <inkml:brushProperty name="height" value="0.05" units="cm"/>
      <inkml:brushProperty name="color" value="#004F8B"/>
    </inkml:brush>
  </inkml:definitions>
  <inkml:trace contextRef="#ctx0" brushRef="#br0">17 323 12118,'0'0'5159,"0"-3"-4857,1-21-429,-1 0-1,-1 1 1,-6-40 0,-3-40 1249,12 110-1147,0 0-1,0-1 0,0 1 1,1 0-1,0-1 1,1 0-1,-1 1 0,1-1 1,0-1-1,1 1 0,-1-1 1,11 10-1,-11-11 39,4 6 24,1 0-1,0-1 1,1 0 0,0-1-1,0 0 1,1-1-1,0 0 1,0-1 0,1 0-1,-1 0 1,1-1-1,1-1 1,-1 0 0,0-1-1,1 0 1,0-1 0,22 1-1,-32-3-52,0-1 1,0 0-1,0 0 0,0 0 1,0 0-1,-1 0 0,1 0 0,0-1 1,-1 0-1,1 1 0,-1-1 0,0 0 1,1 0-1,-1 0 0,0-1 1,0 1-1,-1 0 0,1-1 0,0 1 1,-1-1-1,1 0 0,-1 1 0,1-4 1,5-9-222,-1 0 0,7-30 0,-8 16 179,0 1 0,-2-1 0,-1-51 941,-1 89-499,1 6-377,1 0-1,1-1 1,0 1-1,1-1 1,1 0-1,0 0 1,1-1-1,14 21 0,-15-25-131,0-2 0,1 1 0,0-1-1,0 0 1,0 0 0,9 5 0,-10-8-299,1 0 0,-1 0 1,0-1-1,1 0 0,0-1 1,0 1-1,-1-1 0,2-1 1,6 2-1,23-2-4269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8.216"/>
    </inkml:context>
    <inkml:brush xml:id="br0">
      <inkml:brushProperty name="width" value="0.05" units="cm"/>
      <inkml:brushProperty name="height" value="0.05" units="cm"/>
      <inkml:brushProperty name="color" value="#004F8B"/>
    </inkml:brush>
  </inkml:definitions>
  <inkml:trace contextRef="#ctx0" brushRef="#br0">1 1 11381,'0'0'3690,"0"19"-3250,8 394 1630,-3-382-3027,3-41-974,10-18 471,-12 20 1268,0 2 0,0-1 0,0 1 0,1 0 0,0 0 0,1 1 0,-1-1 0,1 2 0,0-1 0,14-5 0,-14 7 504,-1 1-1,1 0 0,0 1 0,0-1 1,0 1-1,0 1 0,13 0 1,-20 0-249,0 0 0,-1 0 0,1 0 0,0 1 0,0-1 0,0 0 0,0 1 0,-1-1 0,1 1 0,0-1 0,0 1 0,-1-1 0,1 1 0,0 0 0,-1-1 0,1 1 0,-1 0 0,1-1 0,-1 1 0,1 0 0,-1 0 0,1-1 1,-1 1-1,1 1 0,5 31 689,-8 29-186,2-59-553,-1 0 0,1 0-1,-1 0 1,0 0 0,0 0-1,0 0 1,0-1 0,0 1-1,0 0 1,-1-1 0,0 1-1,1-1 1,-1 1 0,0-1-1,0 0 1,0 0 0,0 0-1,-1 0 1,1 0 0,-1 0-1,-4 2 1,1-1-123,-1-1-1,1 1 1,-1-2-1,1 1 1,-1-1-1,0 0 1,1 0 0,-12-1-1,16 0 64,1 0-1,-1 0 1,1 0-1,0 0 0,0-1 1,-1 1-1,1 0 1,0-1-1,-1 1 1,1-1-1,0 1 1,0-1-1,0 0 0,0 1 1,0-1-1,0 0 1,0 0-1,0 0 1,0 0-1,0 0 1,0 0-1,0 0 0,0 0 1,0-2-1,-1-1-57,1 1 0,0-1 0,0 1 0,0-1 0,0 1 0,1-1-1,0 0 1,0 1 0,0-6 0,0 3 29,1 0-1,-1 0 1,1 0-1,0 1 1,1-1 0,0 0-1,0 1 1,0-1-1,0 1 1,1 0 0,0 0-1,5-7 1,0 5 185,1 1-1,0 1 1,0-1 0,1 1 0,-1 1-1,1 0 1,0 0 0,0 1 0,0 0 0,1 1-1,-1 0 1,1 1 0,-1 0 0,1 0 0,-1 1-1,1 1 1,20 3 0,-25-3 27,-1 1 0,1 0 0,-1 0 0,0 1 0,0-1 0,0 1 0,0 0 0,0 1 0,-1-1 0,1 1 0,-1 0 0,0 0 0,0 0 0,0 1 0,-1-1 0,0 1 0,4 6 0,0 1-112,-1 0 1,0 1 0,0-1-1,-2 1 1,1 0-1,2 17 1,-9-47-260,0 1 0,1 0 0,3-27 0,-2 34 354,1 1 0,1-1-1,-1 0 1,1 0 0,1 1 0,0-1 0,0 1-1,0 0 1,6-8 0,-6 10-63,1 1 1,1 0-1,-1 0 0,1 0 0,-1 1 1,2 0-1,-1 0 0,0 0 0,1 0 1,-1 1-1,1 0 0,9-3 0,-4 2-509,0 1-1,0 1 1,1 0-1,0 0 0,-1 1 1,14 1-1,5 0-4289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38.806"/>
    </inkml:context>
    <inkml:brush xml:id="br0">
      <inkml:brushProperty name="width" value="0.05" units="cm"/>
      <inkml:brushProperty name="height" value="0.05" units="cm"/>
      <inkml:brushProperty name="color" value="#004F8B"/>
    </inkml:brush>
  </inkml:definitions>
  <inkml:trace contextRef="#ctx0" brushRef="#br0">204 1 9540,'0'0'7852,"2"17"-7596,5 41-235,15 107 413,-18-144-363,0-1 1,2 0-1,0 0 0,1-1 1,19 37-1,-13-44 115,-12-26-380,-2 8 72,0 0-1,-1 0 0,1 0 0,-1 1 1,0-1-1,-4-5 0,-2 2-86,0-1-1,-1 1 0,-1 1 1,1 0-1,-1 0 1,-1 1-1,1 0 1,-23-10-1,24 13 211,0 0 1,0 1-1,0 0 0,0 0 0,-1 1 0,1 0 1,-1 1-1,1 0 0,-1 0 0,0 1 0,1 0 1,-15 3-1,21-2 48,1 0 0,-1 1 0,1-1 0,-1 1 0,1 0 0,-1-1 0,1 1 0,0 0 0,0 1 0,0-1 0,0 0 0,1 0 0,-1 1 0,0-1-1,1 1 1,0 0 0,0-1 0,0 1 0,0 0 0,0 0 0,0 0 0,0-1 0,1 1 0,0 0 0,0 0 0,0 4 0,-1-1-15,1 0 0,0 0 0,0 0 0,0 0 0,1 0 0,0-1 0,0 1 0,0 0 0,1-1 0,0 1-1,0-1 1,6 11 0,-2-9-2,0-1-1,0 0 0,0 0 1,1-1-1,0 0 0,0 0 1,1 0-1,-1-1 0,1 0 1,0-1-1,0 1 0,0-2 1,0 1-1,1-1 1,10 1-1,16 2-28,0-2 0,51-2 1,-53-2-118,-14 1 59,1-2 0,-1 0 0,0-1 0,0-1 0,-1-1 0,26-9 0,-33 10 44,-1-1 0,1 0-1,-1 0 1,0-1 0,0-1-1,0 0 1,-1 0 0,0-1 0,-1 0-1,1 0 1,11-16 0,-17 18-11,0 1 1,0 0-1,-1-1 1,0 1-1,0-1 1,0 0-1,2-11 1,-4 15 21,0 1 1,1 0 0,-1 0 0,0-1-1,0 1 1,0 0 0,0 0 0,0-1-1,0 1 1,0 0 0,0-1 0,-1 1-1,1 0 1,-1 0 0,1-1 0,-1 1-1,1 0 1,-1 0 0,1 0 0,-1 0-1,0 0 1,0 0 0,1 0 0,-1 0-1,0 0 1,0 0 0,0 0 0,0 1-1,0-1 1,0 0 0,-1 0 0,1 1-1,0-1 1,0 1 0,0-1 0,0 1-1,-1 0 1,1 0 0,0-1 0,-2 1-1,-3 0 92,0-1-1,1 1 1,-1 0-1,0 1 1,0 0 0,1 0-1,-1 0 1,0 0-1,1 1 1,-1 0-1,1 0 1,0 1-1,-9 5 1,11-6-32,1 0-1,-1 0 1,1 1 0,-1-1-1,1 1 1,0 0 0,0 0-1,1 0 1,-1 0 0,0 0-1,1 0 1,0 0 0,0 0-1,0 0 1,0 1 0,0-1-1,1 0 1,-1 1 0,1-1-1,0 1 1,0-1 0,0 1 0,1-1-1,-1 0 1,2 5 0,-1-4-46,1 0 1,-1 0 0,1-1 0,0 1 0,0 0 0,0-1-1,0 1 1,1-1 0,0 0 0,-1 0 0,1 0 0,0 0 0,0 0-1,1-1 1,-1 1 0,1-1 0,-1 0 0,1 0 0,5 2-1,10 4-94,0-1 0,32 8 0,-50-15 74,93 16-1920,2-11-3295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6.385"/>
    </inkml:context>
    <inkml:brush xml:id="br0">
      <inkml:brushProperty name="width" value="0.05" units="cm"/>
      <inkml:brushProperty name="height" value="0.05" units="cm"/>
      <inkml:brushProperty name="color" value="#004F8B"/>
    </inkml:brush>
  </inkml:definitions>
  <inkml:trace contextRef="#ctx0" brushRef="#br0">397 1 4466,'0'0'4853,"1"20"-3130,0-8-1504,0 10 148,1-1 1,1 1-1,1-1 0,0 0 1,9 22-1,-2-12 57,2 1 1,0-2 0,2 0-1,2-1 1,25 34 0,-42-62-433,0-1-1,0 0 1,0 0 0,1 0 0,-1 0 0,0 0 0,0 0 0,0 0 0,0 1-1,1-1 1,-1 0 0,0 0 0,0 0 0,0 0 0,0 1 0,0-1 0,0 0 0,0 0-1,1 0 1,-1 1 0,0-1 0,0 0 0,0 0 0,0 0 0,0 1 0,0-1 0,0 0-1,0 0 1,0 0 0,0 1 0,0-1 0,0 0 0,0 0 0,0 1 0,0-1-1,0 0 1,-1 0 0,1 0 0,0 1 0,0-1 0,0 0 0,0 0 0,0 0 0,0 0-1,0 1 1,-1-1 0,1 0 0,0 0 0,0 0 0,0 0 0,0 0 0,-1 1-1,1-1 1,-18-1-294,-24-10-351,40 11 601,-61-16-627,-1 3 0,0 2 1,-1 4-1,-102 0 0,165 7 697,0-1 0,0 1-1,0 0 1,0 0 0,0 1 0,0-1 0,0 0-1,0 1 1,0-1 0,1 1 0,-1-1 0,0 1-1,0 0 1,0 0 0,1 0 0,-1 0 0,0 0-1,1 0 1,-1 1 0,1-1 0,0 0-1,-1 1 1,1-1 0,0 1 0,0-1 0,0 1-1,0 0 1,0 0 0,0-1 0,0 1 0,1 0-1,-1 0 1,0 0 0,1 0 0,0 0 0,-1 0-1,1-1 1,0 1 0,0 0 0,0 0-1,0 0 1,1 0 0,-1 0 0,1 2 0,0 3 62,1 0 0,0-1 0,0 0 0,0 1 0,1-1 0,0 0 0,0 0 0,0 0 0,1-1 0,0 1 0,8 8 0,4 0-4,0-2 0,1 0-1,1-1 1,-1 0 0,2-2 0,-1 0 0,1-1 0,1-1 0,0 0-1,31 5 1,-2-4-12,0-3 1,0-1-1,66-5 0,-85 0-20,0-2 0,-1-2 0,1 0 0,-1-2 0,0-1 0,35-15 0,-48 16-75,0 0 0,-1-1 0,0-1 0,-1 0 0,1-1 0,-2 0 0,1-1-1,-2-1 1,1 0 0,-2-1 0,1 0 0,11-19 0,-19 27-53,-1-1 0,0 1 0,-1 0 0,1-1 0,-1 0 0,0 0 0,-1 1 0,1-1 0,-1 0 0,0 0-1,-1 0 1,1 0 0,-1-1 0,-1 1 0,1 0 0,-1 0 0,-2-11 0,1 12 57,-1 0-1,1 0 0,-1 0 1,0 1-1,0-1 1,0 1-1,0 0 0,-1 0 1,0 0-1,0 0 1,0 1-1,0 0 0,-1-1 1,1 2-1,-1-1 1,0 0-1,0 1 0,0 0 1,-8-3-1,4 2 149,0 1-1,0-1 1,0 1-1,0 1 1,0 0-1,0 0 1,0 1-1,-12 0 1,18 1-60,0-1 0,0 1 0,0 0 0,0-1 0,0 1 0,1 1 0,-1-1 0,0 0 0,1 1 0,-1-1 0,1 1 0,0 0 0,-1-1 0,1 1 0,0 1 0,0-1 0,0 0 0,0 0 0,0 1 0,1-1 0,-1 1 1,1-1-1,0 1 0,0 0 0,0-1 0,0 1 0,0 0 0,-1 4 0,1-2 9,0 0 1,0 0 0,1 0-1,-1 0 1,1 0-1,0 0 1,0 0 0,1 0-1,-1 0 1,1 0 0,0 0-1,1 0 1,-1 0-1,1 0 1,0 0 0,0-1-1,0 1 1,1-1-1,0 1 1,0-1 0,5 6-1,1-2-79,-1-1 0,1-1-1,1 1 1,-1-1 0,1-1 0,0 0-1,0 0 1,21 5 0,-5-2-1242,0-2-1,0-1 1,51 4 0,-12-8-4458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40.592"/>
    </inkml:context>
    <inkml:brush xml:id="br0">
      <inkml:brushProperty name="width" value="0.05" units="cm"/>
      <inkml:brushProperty name="height" value="0.05" units="cm"/>
      <inkml:brushProperty name="color" value="#004F8B"/>
    </inkml:brush>
  </inkml:definitions>
  <inkml:trace contextRef="#ctx0" brushRef="#br0">1 112 10501,'0'0'3151,"-1"17"-2967,2 39 158,2-1-1,10 57 1,32 129 575,-56-308-5346,10 61 4475,0 0 0,1 0 0,0 0 0,0 0 0,0 0 0,1 0 0,-1 0 0,2 1 0,-1-1 0,0 0 0,1 0 0,0 1 0,1-1 0,-1 1 0,1 0 0,3-5 0,0 4 156,1 1 0,-1 0 0,1 1 0,-1-1 0,1 1-1,0 1 1,1-1 0,-1 1 0,1 1 0,-1-1 0,13-1 0,10-1 203,53-2 0,-36 4-127,-17 1-156,-12 2-73,0-2 0,0 0 0,-1-1 0,22-6 0,-35 8-43,-1 0 0,1 0 0,-1-1 0,0 1-1,1-1 1,-1 0 0,0 0 0,0 0-1,0 0 1,0-1 0,0 1 0,-1-1-1,1 0 1,-1 0 0,1 0 0,-1 0-1,0 0 1,0 0 0,-1 0 0,1-1 0,-1 1-1,0-1 1,1 1 0,-1-1 0,0-6-1,1-3-32,-2 0 0,0 0 0,0 1 0,-1-1 0,-1 0-1,0 0 1,0 1 0,-1 0 0,-10-24 0,11 30 19,-1 1 1,0-1 0,0 1-1,-1 0 1,1-1-1,-1 2 1,0-1-1,0 0 1,-1 1-1,0 0 1,1 0-1,-1 0 1,-1 0 0,1 1-1,0 0 1,-1 0-1,0 1 1,1-1-1,-1 1 1,0 0-1,0 1 1,-9-2 0,10 2 6,0 1 0,-1-1 0,1 1 0,0 0 0,-1 0 0,1 1 0,-1 0 0,1 0 0,0 0 0,0 0 0,0 1 0,0 0 0,-8 4 1,8-3 18,-1 1 0,1 1 1,1-1-1,-1 1 1,1-1-1,-1 2 0,1-1 1,1 0-1,-1 1 1,1-1-1,-3 7 1,-3 11 77,0-1 0,2 1 0,1 1 0,0-1 0,2 1 0,1 0 0,1 0 0,0 0 0,4 34 0,-1-48-45,0 0 0,0-1-1,1 1 1,1 0 0,0-1 0,0 0 0,1 1 0,0-1-1,0 0 1,1-1 0,0 1 0,1-1 0,0 0-1,0 0 1,0-1 0,1 0 0,1 0 0,-1-1-1,16 11 1,-13-11-3,0 0-1,1 0 0,0-1 1,0 0-1,0-1 1,1 0-1,-1-1 1,1 0-1,0-1 0,0 0 1,0-1-1,0 0 1,0-1-1,0 0 0,0-1 1,13-3-1,-19 3-74,-1-1 1,0 0-1,0 0 0,0 0 0,0-1 0,0 1 0,0-1 1,-1 0-1,0-1 0,1 1 0,-1-1 0,0 0 0,-1 0 0,1 0 1,-1 0-1,1-1 0,-1 1 0,-1-1 0,1 0 0,-1 0 1,0 0-1,0 0 0,0 0 0,2-9 0,0-10-105,0 0 0,-1-1 0,-1 1 0,-2-27 0,0 42 871,0 40-1043,0-25 305,0 0 1,0 0 0,1-1-1,0 1 1,0 0-1,1 0 1,-1-1 0,1 1-1,0-1 1,1 1-1,-1-1 1,1 0 0,0 0-1,1 0 1,-1 0-1,1-1 1,0 1 0,0-1-1,0 0 1,1 0-1,-1-1 1,1 1 0,0-1-1,6 3 1,1 0-28,1-1 1,0 0 0,0-1-1,1-1 1,-1 0 0,1 0-1,0-1 1,-1-1 0,17-1-1,-28 0-16,0 0-1,1-1 1,-1 1-1,0 0 1,0-1-1,0 0 1,0 0 0,1 1-1,-1-1 1,0-1-1,-1 1 1,1 0-1,0 0 1,0-1-1,0 1 1,-1-1-1,1 1 1,-1-1-1,1 0 1,-1 0-1,0 1 1,1-1-1,-1 0 1,0 0-1,0 0 1,-1-1-1,1 1 1,0 0-1,-1 0 1,1 0-1,-1 0 1,1-5-1,0-8-445,0 0 1,0 0-1,-3-26 0,1 32 234,0-3 592,1 19 100,6 23-291,-3-26-114,0 1-1,0-1 0,1 0 0,-1 0 0,1 0 0,0-1 0,0 1 0,0-1 0,1 0 0,-1 0 0,1-1 1,0 1-1,-1-1 0,1 0 0,0 0 0,7 1 0,-9-2-37,0 0 0,0-1 0,1 0 0,-1 1 0,0-1 0,0 0 0,0 0 0,1-1 0,-1 1 0,0-1 0,0 0 0,0 1 0,0-1 0,0-1 0,0 1 0,0 0 0,0-1 0,0 1 0,0-1 0,-1 0 0,1 0 0,-1 0 0,1 0 0,-1-1 0,0 1 0,0-1 0,2-2 0,1-3-205,-2 2 82,0 1-1,1 1 1,-1-1-1,1 0 1,0 1 0,0 0-1,6-5 1,-9 8 123,1 0 0,-1 1 0,1-1 1,-1 0-1,1 1 0,-1 0 0,1-1 0,-1 1 0,1 0 1,-1 0-1,1 0 0,-1 0 0,1 0 0,0 0 0,-1 0 1,1 0-1,-1 1 0,1-1 0,-1 1 0,1-1 1,-1 1-1,0 0 0,1-1 0,-1 1 0,0 0 0,1 0 1,-1 0-1,0 0 0,0 0 0,0 0 0,0 0 1,0 0-1,0 1 0,2 2 0,7 9 135,0 1-1,-1 1 1,0 0-1,-1 0 1,-1 1 0,10 27-1,-3 3 259,9 57 0,-11-26-108,-3 1-1,-4 0 1,-8 125-1,2-190-275,0-1-1,-1 0 0,0 0 1,-1 0-1,-1 0 0,0-1 1,0 1-1,-1-1 0,-8 14 1,11-22-1,0 1 1,-1-1 0,1 0 0,0-1 0,-1 1 0,0 0-1,1-1 1,-1 1 0,0-1 0,0 0 0,-1 0 0,1 0 0,0-1-1,-1 1 1,1-1 0,-1 0 0,1 0 0,-1 0 0,0 0 0,1 0-1,-1-1 1,0 0 0,1 0 0,-1 0 0,0 0 0,0 0 0,1-1-1,-1 1 1,0-1 0,1 0 0,-1-1 0,1 1 0,-1 0 0,-4-4-1,2 2-5,0-1 0,0 0 0,1-1 0,-1 1 0,1-1 0,0 0 0,0 0 0,0-1 0,1 0 0,0 0 0,0 0 0,1 0 0,-1 0 0,1-1 0,1 1 0,-1-1 0,-2-13 0,0-1 15,1 0 1,1-1-1,0 0 0,2-38 0,3 40-8,1-1 0,1 1 0,1 0 0,1 0 0,0 1 1,1-1-1,2 1 0,-1 1 0,2 0 0,19-27 0,1 3 11,2 1-1,2 2 0,42-38 0,-40 46 89,56-37 0,-55 44 169,61-56 1,-92 73-226,0 0 1,0 0-1,-1-1 0,0 1 0,0-1 1,-1-1-1,0 1 0,0 0 0,-1-1 1,0 0-1,0 0 0,1-11 0,-2 2 4,0 0-1,-1 0 1,-1 0 0,0 0-1,-5-23 1,4 33-48,-1 1 1,0-1-1,0 1 1,-1 0-1,0 0 1,0 0-1,0 0 1,-1 1-1,0-1 0,-1 1 1,-6-7-1,8 9-20,0 0 0,-1 1-1,1 0 1,-1 0-1,0 0 1,0 0-1,-1 0 1,1 1-1,0 0 1,-1 0-1,1 0 1,-1 0 0,0 1-1,1 0 1,-1 0-1,0 0 1,0 1-1,-7-1 1,9 2 4,0 0 1,0 0 0,1 0 0,-1 0-1,0 0 1,1 0 0,-1 1-1,1-1 1,-1 1 0,1 0-1,0 0 1,-1 0 0,1 0-1,0 0 1,0 0 0,1 1-1,-1-1 1,0 1 0,1-1-1,0 1 1,-1 0 0,1-1 0,-1 7-1,-4 6 32,1 1-1,-5 32 0,6-25 108,1 0 0,1 0 0,1 0 0,1 1 0,6 42 0,-5-56-106,1-1 1,1 0 0,0 1 0,0-1-1,1 0 1,0-1 0,0 1 0,1-1-1,0 0 1,0 0 0,1 0 0,0-1-1,1 1 1,0-2 0,0 1 0,15 10 0,-10-9-179,1-1 1,0-1-1,0 0 1,0-1 0,1 0-1,23 4 1,46 2-3520,-12-10-2113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40.966"/>
    </inkml:context>
    <inkml:brush xml:id="br0">
      <inkml:brushProperty name="width" value="0.05" units="cm"/>
      <inkml:brushProperty name="height" value="0.05" units="cm"/>
      <inkml:brushProperty name="color" value="#004F8B"/>
    </inkml:brush>
  </inkml:definitions>
  <inkml:trace contextRef="#ctx0" brushRef="#br0">308 82 12886,'0'0'5741,"-18"-13"-5543,-59-41-150,72 52-50,-2-1 0,1 1 1,0 0-1,0 0 0,0 1 1,-1 0-1,1 0 0,-1 0 1,1 1-1,-1 0 0,1 0 0,-1 1 1,1 0-1,-1 0 0,1 1 1,0-1-1,0 1 0,0 0 1,0 1-1,0 0 0,0 0 1,0 0-1,1 0 0,0 1 1,-1 0-1,-5 7 0,7-9 4,1 1 0,0 0-1,-1 0 1,1 0 0,1 0-1,-1 1 1,0-1-1,1 1 1,0-1 0,-1 1-1,1 0 1,1 0 0,-1 0-1,1 0 1,0 1 0,-1-1-1,2 0 1,-1 0 0,0 1-1,1-1 1,0 0 0,0 1-1,0-1 1,1 0 0,0 1-1,1 5 1,0-5 2,0-1 1,0 0-1,1 0 1,-1 0-1,1 0 1,0 0-1,0-1 1,0 1-1,0-1 1,1 0-1,0 0 1,-1 0 0,1-1-1,0 1 1,0-1-1,1 0 1,-1 0-1,0 0 1,1 0-1,-1-1 1,1 0-1,-1 0 1,1 0-1,5 0 1,-2 0-22,1 0 0,-1-1 0,1 0 0,-1 0 0,1-1 0,-1 0 0,1-1 0,-1 0 0,0 0 0,1 0 0,-1-1 0,0-1 1,-1 1-1,9-6 0,-11 5-37,1 0 0,-1-1 1,0 1-1,-1-1 1,1 0-1,-1-1 0,0 1 1,0-1-1,0 0 1,-1 0-1,0 0 0,0 0 1,-1 0-1,0-1 1,0 1-1,0-1 0,-1 0 1,1-7-1,2-53 993,-2 73-1127,0 0 0,1 0 0,-1 0 0,2 0-1,-1 0 1,0-1 0,1 1 0,7 7 0,-6-7-590,1 0 1,0-1-1,0 0 1,0 0 0,1-1-1,-1 1 1,9 3-1,31 8-6711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41.641"/>
    </inkml:context>
    <inkml:brush xml:id="br0">
      <inkml:brushProperty name="width" value="0.05" units="cm"/>
      <inkml:brushProperty name="height" value="0.05" units="cm"/>
      <inkml:brushProperty name="color" value="#004F8B"/>
    </inkml:brush>
  </inkml:definitions>
  <inkml:trace contextRef="#ctx0" brushRef="#br0">329 188 9700,'0'0'822,"-6"-16"648,-21-51-221,23 60-1112,-1 0 0,0 1 0,0-1 0,0 1-1,-1 0 1,0 0 0,0 1 0,0 0 0,-1 0 0,1 0 0,-1 1 0,-1 0 0,1 0 0,0 1 0,-1 0 0,0 0 0,0 1 0,0 0 0,0 1 0,0-1 0,0 1 0,0 1 0,-16 0 0,19 0-102,0 1 0,0 0 0,0 0 0,0 0 1,0 1-1,0-1 0,0 1 0,0 0 0,0 1 0,1-1 1,-1 1-1,1 0 0,0 0 0,0 0 0,0 0 1,0 1-1,1 0 0,-1 0 0,1 0 0,0 0 1,0 0-1,0 1 0,1-1 0,0 1 0,0 0 0,0 0 1,0 0-1,1 0 0,-1 0 0,0 9 0,0-6-10,1-1 0,0 1 0,0 0 0,1 0 0,0-1 0,1 1 0,-1 0 0,1-1 0,1 1 0,-1 0-1,1-1 1,1 0 0,-1 1 0,1-1 0,1 0 0,-1 0 0,1-1 0,0 1 0,1-1 0,6 8 0,0-5-23,1-1 0,-1-1 0,1 0 1,1-1-1,-1 0 0,1 0 0,0-2 0,0 0 1,0 0-1,1-1 0,-1-1 0,1 0 1,0-1-1,0 0 0,0-1 0,-1-1 0,22-3 1,-28 3-47,0 0 0,1-1 0,-1 0 0,0 0 0,0 0 0,0-1 0,0 0-1,-1-1 1,1 1 0,-1-1 0,0 0 0,0-1 0,-1 0 0,1 0 0,-1 0 0,0 0 0,0-1 0,0 0 0,-1 0 0,0 0 0,0-1 0,-1 1 0,0-1 0,0 0 0,0 0 0,-1 0 0,0 0 0,-1 0 0,2-14 0,-2 14 194,0-21-186,-3 17 2825,6 15-2778,-1 0 0,0-1 1,0 1-1,0 0 0,0 0 1,-1 1-1,1-1 0,-1 1 1,2 5-1,15 25 12,-13-27-16,0-1-1,0 0 1,1-1 0,0 0 0,1 0 0,-1 0 0,1-1-1,0 0 1,0-1 0,1 0 0,-1 0 0,1-1 0,0 0-1,0 0 1,0-1 0,0 0 0,1-1 0,-1 0 0,0 0-1,1-1 1,-1 0 0,0-1 0,1 0 0,11-3 0,-19 3-33,1 0 1,0-1-1,-1 0 1,1 0 0,-1 1-1,0-1 1,0-1-1,1 1 1,-1 0 0,-1-1-1,1 1 1,0-1 0,-1 1-1,1-1 1,-1 0-1,1 1 1,-1-1 0,0 0-1,-1 0 1,1 0-1,0 0 1,-1 0 0,0 0-1,1 0 1,-1-5 0,0 0-95,0-1 0,0 1 0,-1-1 0,0 1 0,0 0 0,-1 0 0,0-1 0,-4-10 0,-1 7 95,0 1-1,-1 0 1,0 1-1,-1-1 1,0 2 0,0-1-1,-1 1 1,-1 1-1,1 0 1,-1 0-1,0 1 1,-1 1 0,0-1-1,0 2 1,0 0-1,-16-4 1,27 8 31,1 1 1,0 0-1,0 0 1,-1 0-1,1 0 1,-1-1-1,1 1 1,0 0-1,-1 0 1,1 0 0,0 0-1,-1 0 1,1 0-1,-1 0 1,1 0-1,0 0 1,-1 0-1,1 0 1,0 0-1,-1 0 1,1 0-1,0 0 1,-1 1-1,1-1 1,-1 0-1,1 0 1,0 0-1,0 1 1,-1-1-1,1 0 1,0 0-1,-1 1 1,1-1-1,0 0 1,0 0-1,-1 1 1,1-1-1,0 0 1,0 1-1,-1-1 1,10 16 50,22 13-2,24 7-112,2-3 0,119 53 0,-149-77-1597,-8-6-4666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41.993"/>
    </inkml:context>
    <inkml:brush xml:id="br0">
      <inkml:brushProperty name="width" value="0.05" units="cm"/>
      <inkml:brushProperty name="height" value="0.05" units="cm"/>
      <inkml:brushProperty name="color" value="#004F8B"/>
    </inkml:brush>
  </inkml:definitions>
  <inkml:trace contextRef="#ctx0" brushRef="#br0">1 144 12246,'0'0'7651,"46"-46"-14470,-24 32-5683</inkml:trace>
  <inkml:trace contextRef="#ctx0" brushRef="#br0" timeOffset="1">241 4 14711,'0'0'1392,"120"-3"-9027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42.758"/>
    </inkml:context>
    <inkml:brush xml:id="br0">
      <inkml:brushProperty name="width" value="0.05" units="cm"/>
      <inkml:brushProperty name="height" value="0.05" units="cm"/>
      <inkml:brushProperty name="color" value="#004F8B"/>
    </inkml:brush>
  </inkml:definitions>
  <inkml:trace contextRef="#ctx0" brushRef="#br0">375 0 11813,'0'0'2442,"3"25"-914,1-6-1248,17 156 1310,-6 179-578,-25-361-1389,-58-53-484,41 34 257,-1 1 0,-1 2-1,-1 1 1,-1 1-1,-51-26 1,78 45 638,0 0 0,0 0 0,0 1 1,-1 0-1,1 0 0,-1 0 0,1 0 0,-1 1 0,1-1 0,-1 1 1,1 0-1,-1 1 0,1-1 0,-9 3 0,10-2 14,1 0 0,-1 1 0,1-1 0,0 1 0,0 0 0,0-1 0,0 1 0,0 0 0,0 0 0,0 1 0,1-1 0,-1 0 0,1 0 1,0 1-1,-1-1 0,1 1 0,0-1 0,1 1 0,-1 0 0,0-1 0,1 1 0,-1 0 0,1-1 0,0 6 0,-1-2 3,0 1 0,1 0 0,-1 0 0,2-1 0,-1 1 0,1 0 0,0-1 0,0 1 0,0 0 0,1-1 0,0 1 0,1-1 1,0 0-1,0 0 0,0 0 0,0 0 0,1-1 0,0 1 0,0-1 0,1 0 0,-1 0 0,1 0 0,0-1 0,0 0 0,1 0 0,-1 0 0,1 0 0,11 4 0,1 1-2,1-2 0,0 0-1,0-1 1,0-1-1,0 0 1,1-2-1,20 2 1,16-3 85,69-4 0,-115 2-67,-1-1 1,1-1 0,0 1-1,-1-1 1,1-1 0,-1 0-1,0 0 1,0-1 0,0 0-1,13-9 1,-18 10-26,1 0 0,-1 0 0,-1-1 0,1 0 0,0 1 0,-1-1 0,0-1 0,0 1 0,0 0 0,0-1 0,-1 0 0,0 1 0,0-1-1,0 0 1,-1 0 0,1 0 0,-1 0 0,0-1 0,-1 1 0,1 0 0,-1-6 0,0 8-52,0 1 1,0-1-1,0 0 0,0 0 1,0 0-1,-1 1 0,1-1 1,-1 0-1,0 1 0,0-1 1,0 0-1,0 1 0,0-1 0,-1 1 1,-1-4-1,1 5-5,0-1-1,0 1 1,0 0-1,-1 0 1,1 0-1,0 0 1,0 0-1,0 1 1,-1-1 0,1 1-1,0-1 1,-1 1-1,1 0 1,-1 0-1,1 0 1,0 0-1,-1 0 1,1 1-1,-3 0 1,2 0 6,1 0-1,-1 1 1,1-1 0,-1 1-1,1-1 1,0 1 0,0 0-1,-1 0 1,1 0-1,1 0 1,-1 1 0,0-1-1,0 0 1,1 1 0,0-1-1,-1 1 1,1 0 0,0-1-1,0 1 1,0 0 0,1 0-1,-1 0 1,1-1 0,-1 1-1,1 5 1,-1-3 17,0 0 0,1 1-1,-1-1 1,1 1 0,0-1 0,1 1 0,-1-1 0,1 0-1,0 1 1,1-1 0,-1 0 0,1 0 0,3 7 0,-1-8 0,0-1 1,0 1-1,0 0 0,1-1 1,-1 0-1,1 0 1,0-1-1,0 1 1,0-1-1,0 0 1,0 0-1,0-1 1,1 1-1,-1-1 1,1 0-1,-1-1 1,10 1-1,-7-1-29,0 0 1,1 0-1,-1-1 0,0 0 0,0 0 1,0-1-1,0 0 0,0-1 1,-1 0-1,1 0 0,9-5 1,0-5-14,-1-1 1,-1 0 0,0-1 0,-1 0-1,23-35 1,-22 30 69,0 1 0,2 0 0,19-19 0,-29 33 27,0-1 0,1 1 1,-1 0-1,1 1 0,0-1 0,0 2 0,1-1 0,-1 1 1,1 0-1,0 1 0,-1 0 0,15-1 0,-20 2-21,-1 1 0,1-1 0,-1 1 0,1 0 0,0 0 0,-1 0 0,1 0-1,0 0 1,-1 1 0,1-1 0,0 1 0,-1-1 0,1 1 0,-1 0 0,1 0 0,-1 1 0,0-1 0,1 0-1,-1 1 1,0-1 0,0 1 0,0 0 0,0-1 0,0 1 0,1 3 0,0 0-26,-1 1 0,0 0 0,0 0 0,-1 0 1,0-1-1,0 2 0,-1-1 0,1 0 0,-2 11 0,1-13-18,0-1 0,0 1 0,-1 0 0,1-1 0,-1 1 0,0-1 0,0 1 0,-1-1 0,1 0 0,0 0 0,-1 1 0,0-1-1,0 0 1,0 0 0,0 0 0,-5 4 0,2-3 11,0 1-1,-1-1 1,1-1-1,-1 1 1,0-1-1,0 0 1,0 0-1,-10 2 1,-2 1-655,-1-2 1,1-1 0,-1 0-1,0-1 1,-29-1-1,17-6-3718,6-14-2672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43.132"/>
    </inkml:context>
    <inkml:brush xml:id="br0">
      <inkml:brushProperty name="width" value="0.05" units="cm"/>
      <inkml:brushProperty name="height" value="0.05" units="cm"/>
      <inkml:brushProperty name="color" value="#004F8B"/>
    </inkml:brush>
  </inkml:definitions>
  <inkml:trace contextRef="#ctx0" brushRef="#br0">38 9 10229,'0'0'14406,"-15"0"-19208,-7-9-4626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2.009"/>
    </inkml:context>
    <inkml:brush xml:id="br0">
      <inkml:brushProperty name="width" value="0.05" units="cm"/>
      <inkml:brushProperty name="height" value="0.05" units="cm"/>
      <inkml:brushProperty name="color" value="#004F8B"/>
    </inkml:brush>
  </inkml:definitions>
  <inkml:trace contextRef="#ctx0" brushRef="#br0">370 0 6787,'0'0'2348,"0"5"-2223,8 122 2007,25 242 1152,-33-365-3212,0-4 414,-26-21 0,18 14-452,-18-14-103,0 1 0,-2 1 0,-38-20 0,54 33 44,-1 1-1,1-1 1,-1 2-1,0 0 1,0 1 0,0 0-1,-1 1 1,1 0 0,-1 1-1,-25 1 1,36 1 31,1 0 1,-1-1-1,0 1 1,0 0-1,1 0 0,-1 1 1,0-1-1,1 1 0,0-1 1,-1 1-1,1 0 1,0 0-1,0 0 0,0 0 1,0 0-1,0 0 1,0 0-1,0 1 0,1-1 1,-1 1-1,1-1 1,0 1-1,0 0 0,0-1 1,0 1-1,0 0 0,0 5 1,-1 4 33,0 1 1,0 0-1,2 0 1,1 23-1,-1-31-30,1 0-1,0 0 0,1 0 0,-1 0 0,1 0 0,0-1 0,0 1 0,1-1 1,-1 1-1,1-1 0,0 0 0,0 0 0,0 0 0,1-1 0,-1 1 0,1-1 1,0 0-1,0 0 0,0 0 0,1 0 0,-1-1 0,1 1 0,-1-1 0,1 0 1,8 2-1,6 1 37,-1 0 1,0-1 0,1-1 0,0-1-1,30 0 1,-34-2-62,0-1-1,0-1 1,0 0-1,0-1 1,0-1-1,-1 0 1,1-1-1,15-8 1,2-4-599,0-1 1,35-28-1,-64 45 644,-1-1 0,1 0 0,0 1 0,-1 0 0,1 0-1,0 0 1,0 0 0,0 0 0,0 0 0,0 1-1,0-1 1,0 1 0,0 0 0,0 0 0,0 0-1,0 0 1,0 0 0,0 1 0,0 0 0,0-1 0,0 1-1,-1 0 1,1 0 0,0 1 0,4 1 0,5 5 282,0 1 1,-1-1-1,0 2 0,13 14 1,13 10 404,-5-12-333,0-2-1,37 16 0,-23-12-276,-57-30-374,0-1 1,0-1-1,1 0 1,0-1-1,0 0 1,1 0 0,-16-20-1,21 23 296,-1 0 1,1-1-1,1 1 0,-1-1 0,1 0 0,0 1 0,1-1 1,0-1-1,0 1 0,0 0 0,1 0 0,0-1 1,0 1-1,1-1 0,0 1 0,1-10 0,0 15 11,0 1-1,-1-1 0,1 1 0,0-1 1,0 1-1,0 0 0,0-1 0,0 1 1,0 0-1,0 0 0,0 0 1,0 0-1,1 0 0,-1 0 0,1 0 1,-1 0-1,0 0 0,1 0 0,-1 1 1,1-1-1,-1 1 0,1-1 0,0 1 1,-1 0-1,1 0 0,2-1 1,50-1 332,-44 2-228,12 2-76,0 0 0,0 2-1,-1 0 1,1 1 0,-1 2-1,26 11 1,59 15-32,-104-32-64,1-1 1,-1 0 0,0 0 0,0 0 0,1 0 0,-1 0-1,0 0 1,0-1 0,0 1 0,1-1 0,-1 1 0,0-1-1,0 0 1,0 0 0,0 0 0,0 0 0,0 0 0,-1-1-1,1 1 1,0-1 0,0 1 0,-1-1 0,1 1-1,-1-1 1,2-3 0,5-5-9,-2-1 1,1-1-1,6-17 0,7-10 115,-20 39-69,1 0 0,-1-1 0,0 1 1,1 0-1,-1 0 0,1 0 0,-1 0 1,1 0-1,-1 0 0,0 0 1,1 0-1,-1 0 0,1 0 0,-1 0 1,1 0-1,-1 0 0,0 0 0,1 0 1,-1 0-1,1 1 0,-1-1 0,0 0 1,1 0-1,-1 0 0,1 1 0,-1-1 1,0 0-1,1 0 0,-1 1 0,0-1 1,0 0-1,1 1 0,-1-1 1,0 0-1,0 1 0,1-1 0,-1 1 1,0-1-1,0 0 0,0 1 0,0 0 1,17 25-226,-10-15 244,1 0-150,1-1 0,1 0 0,0-1 0,0 1 0,1-2 0,0 0-1,13 7 1,-11-8-816,0 0 0,1-1 0,22 6 0,20 1-3145</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2.340"/>
    </inkml:context>
    <inkml:brush xml:id="br0">
      <inkml:brushProperty name="width" value="0.05" units="cm"/>
      <inkml:brushProperty name="height" value="0.05" units="cm"/>
      <inkml:brushProperty name="color" value="#004F8B"/>
    </inkml:brush>
  </inkml:definitions>
  <inkml:trace contextRef="#ctx0" brushRef="#br0">316 148 10917,'0'0'926,"0"-17"843,-1-55 42,1 69-1744,-1 1 0,1-1 1,-1 0-1,0 0 0,0 1 0,0-1 0,0 1 1,0-1-1,-1 1 0,1-1 0,-1 1 0,1 0 0,-1 0 1,0 0-1,0 0 0,0 0 0,0 0 0,0 0 1,0 1-1,-1-1 0,1 1 0,-1-1 0,1 1 0,-1 0 1,1 0-1,-1 0 0,0 0 0,1 1 0,-1-1 1,0 1-1,0-1 0,-4 1 0,0 0-34,-1 0-1,0 0 1,0 1-1,0-1 1,0 2-1,0-1 1,1 1-1,-1 1 1,-7 2 0,2 2 44,1 1 1,0 0 0,1 0 0,-1 1 0,2 0-1,-1 1 1,1 1 0,-9 12 0,13-16 2,0 1 0,0 1 0,1-1 0,0 1 0,1-1-1,0 2 1,0-1 0,1 0 0,0 1 0,1-1 0,0 1 0,-1 17 0,3-24-73,0 0 1,0 0-1,1-1 0,-1 1 0,1 0 1,0 0-1,0 0 0,0-1 1,0 1-1,1 0 0,-1-1 0,1 1 1,-1-1-1,1 1 0,0-1 0,0 0 1,0 0-1,3 3 0,1-1 10,0 1 1,1-1-1,-1 0 0,1-1 0,0 0 0,14 5 1,6-1-37,0 0 0,52 3 1,62-3-3880,-84-7-1691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2.954"/>
    </inkml:context>
    <inkml:brush xml:id="br0">
      <inkml:brushProperty name="width" value="0.05" units="cm"/>
      <inkml:brushProperty name="height" value="0.05" units="cm"/>
      <inkml:brushProperty name="color" value="#004F8B"/>
    </inkml:brush>
  </inkml:definitions>
  <inkml:trace contextRef="#ctx0" brushRef="#br0">1 711 12054,'40'1'142,"-21"0"76,0 0 0,0-2 0,-1 0 0,1-1-1,0-1 1,25-6 0,-23 2 27,0 0-1,-1-2 1,0 0 0,0-1 0,0-1-1,-2-1 1,27-21 0,-36 25-202,0 0 1,0-1 0,-1 0-1,0-1 1,0 0-1,-1 0 1,-1-1 0,0 1-1,0-2 1,-1 1-1,0 0 1,-1-1 0,0 0-1,3-24 1,-4 15-25,-1 1 0,-1-1 1,-1 1-1,0-1 0,-2 1 0,0-1 1,-2 1-1,0 0 0,-1 0 1,-1 0-1,-1 1 0,-1-1 0,0 2 1,-2-1-1,0 1 0,-1 1 0,-22-28 1,31 42-23,-1 0 1,1 0 0,-1 0 0,1 0-1,-1 1 1,0-1 0,0 1 0,0-1-1,-1 1 1,1 0 0,0 0 0,-1 1-1,1-1 1,-1 1 0,0-1 0,1 1-1,-1 0 1,0 1 0,0-1 0,0 1 0,0 0-1,1-1 1,-1 2 0,0-1 0,0 0-1,0 1 1,0 0 0,1 0 0,-1 0-1,0 0 1,1 0 0,-1 1 0,1 0-1,-1 0 1,1 0 0,0 0 0,0 0-1,0 1 1,0-1 0,0 1 0,0 0-1,1 0 1,-4 4 0,-7 13 39,1 1-1,1 0 1,1 0-1,0 1 1,2 0-1,1 1 1,0 0 0,2 0-1,1 0 1,0 1-1,2 0 1,1-1 0,2 41-1,0-56-29,-1 0 1,1 0-1,1 0 0,-1 0 0,2 0 0,-1 0 1,1-1-1,0 1 0,0-1 0,1 0 0,0 0 1,0 0-1,1 0 0,6 6 0,-4-5-72,1-1 0,0 0 1,1 0-1,0-1 0,0-1 0,0 1 0,0-1 0,1-1 0,0 0 0,14 4 1,12 0-1571,0-1 0,1-2 1,-1-2-1,66-2 1,-99-1 1496,78 0-5782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3.295"/>
    </inkml:context>
    <inkml:brush xml:id="br0">
      <inkml:brushProperty name="width" value="0.05" units="cm"/>
      <inkml:brushProperty name="height" value="0.05" units="cm"/>
      <inkml:brushProperty name="color" value="#004F8B"/>
    </inkml:brush>
  </inkml:definitions>
  <inkml:trace contextRef="#ctx0" brushRef="#br0">286 172 2289,'0'0'8233,"-1"-20"-6605,-5-62-695,5 79-879,0 0 0,1-1 1,-2 1-1,1 0 0,0 0 0,-1 0 0,1 0 0,-1 0 0,0 0 0,0 0 0,0 0 0,0 1 0,-1-1 0,1 1 0,-1 0 1,1 0-1,-1-1 0,0 2 0,0-1 0,0 0 0,0 1 0,0-1 0,0 1 0,-1 0 0,-4-1 0,-2-1 12,-1 2 0,0-1 0,0 1 0,1 1-1,-20 1 1,24 1-32,-1-1 0,1 1 0,-1 0 0,1 1 0,0-1 0,-1 1 0,1 1 0,1-1 0,-1 1 0,1 0 0,-1 0 0,1 0 0,0 1 0,0 0 0,1 0 0,-6 9 0,6-10-4,0 1-1,1 0 0,0-1 1,0 1-1,1 1 1,0-1-1,-1 0 0,2 1 1,-1-1-1,1 1 1,-1-1-1,1 1 0,1 0 1,-1-1-1,1 1 0,0 0 1,1-1-1,-1 1 1,1 0-1,2 7 0,-2-11-26,1 1-1,0 0 1,0-1-1,0 1 1,0-1-1,0 0 1,0 0-1,0 0 1,1 0-1,-1 0 0,1 0 1,0 0-1,0-1 1,-1 0-1,1 1 1,0-1-1,0 0 1,0 0-1,0-1 1,6 2-1,63 4 82,-62-6-209,0 0-1,0 0 1,0-1-1,0-1 1,0 0-1,0 0 1,-1 0-1,1-1 1,12-6-1,-17 6-15,-1 0 0,1-1 0,-1 0-1,1 1 1,-1-1 0,0-1 0,-1 1 0,1 0 0,-1-1-1,0 0 1,0 0 0,0 0 0,-1 0 0,1 0 0,-1-1-1,-1 1 1,3-11 0,-2-19-272,-1 24 2212,8 28-821,-5-9-915,0-1 0,0 0 1,1 0-1,1 0 0,-1 0 1,1-1-1,0 0 0,0 0 1,1-1-1,0 0 0,0 0 0,0 0 1,0-1-1,16 7 0,-2-3-428,0-1-1,1 0 1,0-1 0,33 3-1,31-1-3598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1.207"/>
    </inkml:context>
    <inkml:brush xml:id="br0">
      <inkml:brushProperty name="width" value="0.05" units="cm"/>
      <inkml:brushProperty name="height" value="0.05" units="cm"/>
      <inkml:brushProperty name="color" value="#004F8B"/>
    </inkml:brush>
  </inkml:definitions>
  <inkml:trace contextRef="#ctx0" brushRef="#br0">0 270 6547,'0'0'6579,"19"0"-6144,548-13 3288,-283 4-3434,-115-2-273,-168 11-50,-2-15-4518,-2 3 4054,-1-1 0,0 1 0,-12-23 0,12 28 390,0 0-1,1 0 1,-1-1 0,2 0 0,-1 0-1,1 1 1,0-1 0,0-1-1,1 1 1,0 0 0,1 0 0,0 0-1,1-14 1,0 20 113,1 0 0,-1 0 0,0 0 0,1 1-1,-1-1 1,1 1 0,-1-1 0,1 1 0,0-1 0,-1 1 0,1 0 0,0 0 0,0 0-1,0 0 1,0 0 0,0 0 0,0 1 0,0-1 0,1 1 0,-1-1 0,0 1-1,0 0 1,0 0 0,0 0 0,3 0 0,58 3 394,-44 3-57,0 0-1,-1 2 1,-1 0 0,1 1 0,-1 0 0,-1 2 0,28 22 0,14 7 415,-28-22-430,62 43 525,-83-54-810,0 0 1,-1 1 0,0 0 0,0 1-1,0 0 1,-1 0 0,7 12 0,-13-18-43,1 0 1,0 0-1,-1 0 1,1 0 0,-1 0-1,0 1 1,0-1-1,-1 0 1,1 1 0,-1-1-1,1 1 1,-1-1-1,0 0 1,0 1 0,-1-1-1,1 1 1,-1-1-1,1 1 1,-3 4 0,1-4-8,0 0 1,-1 0 0,1 0 0,-1-1 0,0 1-1,0-1 1,-1 1 0,1-1 0,-1 0 0,1 0-1,-1-1 1,-7 5 0,-10 3-64,0-1 1,0-1-1,-1-1 1,-35 7-1,56-14 68,-29 6-241,1-1 0,-55 1 0,84-6 226,0 0-1,-1 0 0,1 0 0,0 0 1,0 0-1,-1 0 0,1 0 0,0 0 1,0 0-1,-1 0 0,1 0 0,0-1 1,0 1-1,-1 0 0,1 0 0,0 0 1,0 0-1,0-1 0,0 1 0,-1 0 1,1 0-1,0 0 0,0-1 0,0 1 1,0 0-1,0 0 0,0-1 0,-1 1 1,1 0-1,0 0 0,0-1 0,0 1 1,0 0-1,0 0 0,0-1 0,0 1 1,0 0-1,0 0 0,0-1 0,0 1 1,0 0-1,1 0 0,-1-1 0,0 1 1,0 0-1,0 0 0,0 0 0,0-1 1,0 1-1,0 0 0,1 0 0,-1-1 1,0 1-1,10-15-990,22-13-2447,10-4-2225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4.050"/>
    </inkml:context>
    <inkml:brush xml:id="br0">
      <inkml:brushProperty name="width" value="0.05" units="cm"/>
      <inkml:brushProperty name="height" value="0.05" units="cm"/>
      <inkml:brushProperty name="color" value="#004F8B"/>
    </inkml:brush>
  </inkml:definitions>
  <inkml:trace contextRef="#ctx0" brushRef="#br0">704 30 10837,'0'0'4106,"-17"-4"-3989,6 0-105,-49-13 5,54 15-6,1 1-1,-1 1 1,1-1 0,-1 1 0,1 0-1,-1 0 1,1 0 0,-1 1 0,1 0-1,-9 2 1,13-2 1,0-1 1,0 1-1,1 0 1,-1-1-1,0 1 1,1 0-1,-1-1 0,0 1 1,1 0-1,-1 0 1,1 0-1,0 0 1,-1-1-1,1 1 1,0 0-1,-1 0 0,1 0 1,0 0-1,0 0 1,0 0-1,0 0 1,0 0-1,0 0 1,0 0-1,0 0 0,0 0 1,0 0-1,1 1 1,-1 6 93,0-8-29,-12 8 75,-74 21 90,-132 55 69,195-74-186,0 2 0,2 1 0,-1 1 0,2 0 0,0 2 0,0 0 0,-17 21 0,33-34-101,1 1-1,0-1 1,0 1-1,0 0 1,1 0-1,-1 0 1,1 0 0,0 1-1,0-1 1,0 0-1,1 1 1,-1 0-1,1-1 1,0 1 0,1 0-1,-1-1 1,1 1-1,0 0 1,0 0 0,0-1-1,1 1 1,0 0-1,-1 0 1,2-1-1,-1 1 1,1-1 0,-1 1-1,1-1 1,0 0-1,1 1 1,-1-1-1,1 0 1,0-1 0,0 1-1,0 0 1,0-1-1,1 0 1,-1 1 0,1-1-1,0-1 1,0 1-1,5 2 1,15 7 46,0-1 1,1-1 0,0-2-1,1 0 1,0-1-1,0-2 1,34 3-1,192-1-299,-184-7 35,-66 0 197,-1 0 1,1 0-1,-1 0 0,1 0 0,-1 0 1,1-1-1,-1 1 0,1 0 0,-1-1 1,0 1-1,1-1 0,-1 0 0,0 1 0,1-1 1,-1 0-1,0 0 0,0 0 0,1 0 1,0-1-1,-2 1-5,0 1 0,0-1 0,0 0 0,0 0 0,0 1 1,0-1-1,0 0 0,0 0 0,0 1 0,0-1 0,0 0 0,-1 1 0,1-1 0,0 0 1,-1 0-1,1 1 0,0-1 0,-1 1 0,1-1 0,-1 0 0,1 1 0,-1-1 1,1 1-1,-1-1 0,1 1 0,-1-1 0,1 1 0,-1 0 0,0-1 0,1 1 0,-1 0 1,0-1-1,1 1 0,-1 0 0,0 0 0,0-1 0,1 1 0,-1 0 0,-1 0 1,-16-6-50,0 1 0,-1 1 0,0 0 0,1 2 0,-1 0 1,0 1-1,-31 2 0,25 1 37,0 1 1,1 1-1,0 1 1,0 1-1,-36 14 0,41-12 60,0 1-1,0 2 1,1 0-1,0 0 0,1 2 1,-21 19-1,32-27 19,0 1-1,1 0 0,0 0 1,0 1-1,0-1 0,1 1 1,-1 0-1,2 0 0,-1 0 1,1 1-1,0-1 0,1 1 1,-1 0-1,1 0 0,1-1 1,0 2-1,0-1 0,1 0 1,0 13-1,1-17-30,0 1 0,1-1 1,-1 1-1,1-1 0,0 0 0,0 0 0,1 0 1,-1 0-1,1 0 0,0-1 0,0 1 0,0-1 1,0 0-1,0 0 0,1 0 0,0 0 0,-1 0 1,1-1-1,0 0 0,0 0 0,0 0 0,7 2 1,8 3 64,1 0 1,0-2-1,32 5 1,-4-4-770,1-1 0,-1-3 0,90-7 0,-94-6-3926,-19-8-4111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4.831"/>
    </inkml:context>
    <inkml:brush xml:id="br0">
      <inkml:brushProperty name="width" value="0.05" units="cm"/>
      <inkml:brushProperty name="height" value="0.05" units="cm"/>
      <inkml:brushProperty name="color" value="#004F8B"/>
    </inkml:brush>
  </inkml:definitions>
  <inkml:trace contextRef="#ctx0" brushRef="#br0">217 1 9156,'0'0'3981,"0"9"-3736,6 40 174,3 0 0,1 0 0,17 46 1,0 4 363,-15-57-557,-7-31-153,-2 0 0,0 1 0,0 0 0,-1 0 0,1 13 0,-14-35-123,-12-8-610,0 1 1,-45-26 0,57 37 593,-1 0 0,0 1 1,0 0-1,0 1 0,0 1 1,-1 0-1,1 0 0,-25-1 0,34 5 105,0-1 1,0 1-1,1 0 0,-1-1 0,0 1 0,0 1 0,1-1 0,-1 0 0,1 1 0,-1-1 0,1 1 1,0 0-1,-1 0 0,1 0 0,0 0 0,0 0 0,0 0 0,1 0 0,-1 1 0,0-1 0,1 1 1,0-1-1,-1 1 0,1 0 0,0-1 0,0 1 0,1 0 0,-2 4 0,-1 6 68,1-1 0,0 1-1,0 0 1,1 0 0,1 15 0,0-24-92,1 0 1,-1 0 0,1 0 0,0 0 0,0-1 0,0 1 0,0 0 0,1-1 0,0 1-1,-1-1 1,1 1 0,1-1 0,-1 0 0,0 0 0,1 0 0,3 4 0,0-3 5,-1 1 1,1-2-1,0 1 0,0-1 1,0 1-1,0-2 1,1 1-1,11 2 1,8 1-321,0-2 1,0-1 0,48 0 0,-66-3 104,76-2-3068,-3-9-2354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5.173"/>
    </inkml:context>
    <inkml:brush xml:id="br0">
      <inkml:brushProperty name="width" value="0.05" units="cm"/>
      <inkml:brushProperty name="height" value="0.05" units="cm"/>
      <inkml:brushProperty name="color" value="#004F8B"/>
    </inkml:brush>
  </inkml:definitions>
  <inkml:trace contextRef="#ctx0" brushRef="#br0">1 0 10261,'0'0'1456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5.597"/>
    </inkml:context>
    <inkml:brush xml:id="br0">
      <inkml:brushProperty name="width" value="0.05" units="cm"/>
      <inkml:brushProperty name="height" value="0.05" units="cm"/>
      <inkml:brushProperty name="color" value="#004F8B"/>
    </inkml:brush>
  </inkml:definitions>
  <inkml:trace contextRef="#ctx0" brushRef="#br0">1 504 9957,'0'0'6963,"11"-16"-6734,206-269-877,-184 238 589,32-39-310,-58 77 319,1 1 0,0 1-1,0-1 1,0 1 0,1 1 0,0 0-1,12-7 1,-20 12 43,1 1 0,0-1 0,-1 0 1,1 1-1,-1-1 0,1 1 0,0 0 0,-1-1 0,1 1 0,0 0 0,0 0 0,-1 0 0,1 0 1,0 0-1,-1 1 0,1-1 0,0 0 0,-1 1 0,1-1 0,0 1 0,-1 0 0,1 0 0,-1-1 1,1 1-1,-1 0 0,0 0 0,1 0 0,-1 0 0,0 1 0,0-1 0,1 0 0,-1 0 0,1 3 0,3 5 78,0-1 0,-1 1 0,0-1-1,5 19 1,-4-13 40,41 145 1004,15 35-93,-57-187-1930,-26-33-9563</inkml:trace>
  <inkml:trace contextRef="#ctx0" brushRef="#br0" timeOffset="1">98 198 7619,'0'0'7652,"151"41"-7364,-76-41-80,6 0-208,-7 0-736,-8-4-1697,-5-9 0,-12-2-113,-3-3-2080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5.945"/>
    </inkml:context>
    <inkml:brush xml:id="br0">
      <inkml:brushProperty name="width" value="0.05" units="cm"/>
      <inkml:brushProperty name="height" value="0.05" units="cm"/>
      <inkml:brushProperty name="color" value="#004F8B"/>
    </inkml:brush>
  </inkml:definitions>
  <inkml:trace contextRef="#ctx0" brushRef="#br0">0 0 320,'0'0'12270,"5"10"-11062,9 30-19,-1 1 0,8 49 0,19 67-444,-37-146-921,-10-30-10187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6.294"/>
    </inkml:context>
    <inkml:brush xml:id="br0">
      <inkml:brushProperty name="width" value="0.05" units="cm"/>
      <inkml:brushProperty name="height" value="0.05" units="cm"/>
      <inkml:brushProperty name="color" value="#004F8B"/>
    </inkml:brush>
  </inkml:definitions>
  <inkml:trace contextRef="#ctx0" brushRef="#br0">0 125 11253,'0'0'278,"25"1"180,0-1-381,22 2 57,62 10 0,-74-7 24,11 1 22,0 2-1,-1 2 1,61 22 0,-94-28-62,-1 1 1,0 0 0,0 1 0,-1 0 0,0 0 0,0 1-1,0 1 1,-1 0 0,0 0 0,0 0 0,-1 1 0,-1 1-1,1-1 1,-1 1 0,-1 0 0,0 1 0,0 0 0,4 13-1,-2-2 243,0 0-1,-2 1 0,-1 0 0,4 46 0,0-306 1454,-9 233-1811,2-37-91,7-50 1,-8 80 59,2 0 0,-1 1 0,1-1 1,1 1-1,0-1 0,0 1 0,1 0 0,0 1 0,13-18 1,-15 24 7,0 0 1,0 0-1,0 0 1,1 1-1,-1 0 1,1 0-1,-1 0 1,1 0-1,0 0 1,0 1-1,0-1 1,0 1-1,0 0 1,0 0 0,0 1-1,1-1 1,-1 1-1,0 0 1,0 0-1,0 0 1,0 1-1,1-1 1,-1 1-1,0 0 1,6 3-1,6 1 121,0 1 0,-1 1 0,-1 1 0,1 0-1,13 10 1,-4-2 257,39 35-1,-58-46-347,-1-1-1,1 1 1,-1 0-1,0 0 1,0 0-1,0 1 0,-1-1 1,1 1-1,-1 0 1,-1 0-1,1 0 0,-1 0 1,0 1-1,1 8 1,-3-13-13,0 0 0,0-1 0,0 1 0,0-1 1,0 1-1,-1 0 0,1-1 0,-1 1 1,1-1-1,-1 1 0,0-1 0,1 0 0,-1 1 1,0-1-1,0 1 0,0-1 0,0 0 0,0 0 1,0 0-1,0 0 0,-2 1 0,-1 1 0,0 0 0,0-1-1,-1 0 1,1 0 0,0 0-1,-1-1 1,-5 2 0,-10 1-41,0-1 1,-31 1 0,45-4 18,1 1-12,-151 1-1923,128-3-406,-46-9 0,15-5-2230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8.271"/>
    </inkml:context>
    <inkml:brush xml:id="br0">
      <inkml:brushProperty name="width" value="0.05" units="cm"/>
      <inkml:brushProperty name="height" value="0.05" units="cm"/>
      <inkml:brushProperty name="color" value="#004F8B"/>
    </inkml:brush>
  </inkml:definitions>
  <inkml:trace contextRef="#ctx0" brushRef="#br0">210 0 10965,'0'0'1529,"3"5"-1225,13 28 195,19 56 0,-22-52 428,30 60 768,-60-102-1212,-16-4-473,-1 2 0,0 1-1,0 2 1,0 1 0,-44 2 0,76 1-16,0 0 0,-1 0 0,1 0 0,0 0 0,0 0 0,0 1 0,-1-1 0,1 1 0,0 0 0,0-1 0,0 1 0,0 0 0,0 0 0,0 1 0,0-1 0,1 0 0,-1 0 0,0 1 0,1-1 0,-1 1 0,1 0 0,-1-1 0,1 1 0,0 0 0,0 0 0,0 0 0,0 0 0,0 0 0,0 0 0,0 0 0,1 0 0,-2 5 0,2-4 6,0 0-1,0 0 1,0 1-1,0-1 1,0 0-1,1 0 1,0 1-1,-1-1 1,1 0 0,0 0-1,1 0 1,-1 0-1,0 0 1,1 0-1,0 0 1,-1-1-1,1 1 1,1-1-1,-1 1 1,0-1 0,0 0-1,4 3 1,10 5 32,-1 0 0,2-1 1,-1-1-1,1-1 0,1 0 0,-1-1 1,1-1-1,0-1 0,23 3 0,12-1 107,104-3 0,-133-4-94,1-1 0,0-1 0,-1-1 0,0-2 1,34-11-1,-48 14-30,0-1 1,-1 0 0,1-1 0,-1 0-1,0 0 1,-1-1 0,1 0 0,-1 0 0,-1-1-1,1 0 1,-1 0 0,0-1 0,-1 0-1,1 0 1,8-17 0,-13 22-39,0-1 0,0 0 0,-1 0 0,1 0 0,-1-1 0,0 1 0,0 0-1,0 0 1,-1-1 0,0 1 0,1 0 0,-1-1 0,-1 1 0,1 0 0,-1-1 0,1 1 0,-1 0 0,-1 0 0,1-1 0,0 1 0,-1 0 0,0 0 0,0 1 0,0-1 0,-1 0 0,1 1 0,-1-1 0,0 1-1,-5-5 1,2 3-7,0 1 0,-1 0-1,1 0 1,-1 1-1,0-1 1,0 2-1,0-1 1,-1 1 0,1 0-1,0 0 1,-1 1-1,1 0 1,-1 1 0,0-1-1,1 1 1,-10 2-1,15-2 23,1 1 1,0 0-1,-1-1 0,1 1 0,-1 0 0,1 0 0,0 0 0,0 0 0,0 0 1,0 0-1,0 0 0,0 1 0,0-1 0,0 0 0,0 1 0,0-1 0,0 0 1,1 1-1,-1-1 0,1 1 0,-1-1 0,1 1 0,0-1 0,-1 1 0,1 0 1,0-1-1,0 1 0,0-1 0,1 4 0,-2 2-7,1 1 0,1 0 0,0 0 1,0-1-1,2 10 0,1-7 29,0 0 1,1 0-1,0-1 1,1 0-1,0 0 1,0 0-1,1-1 1,13 13-1,74 62 304,-55-51-179,44 38 74,-31-29-75,-1 3-1,-3 2 0,66 79 1,-107-116-104,-5-7-1,0 0 0,0 0 0,0 0 0,-1 0 0,1 0 0,-1 1 0,1-1 0,-1 0 0,0 1 0,0-1 0,0 1 0,0 0 0,1 4 0,-3-18 56,-1-1 1,0 1-1,-1 1 0,0-1 0,-10-20 1,-4-18-138,2-9-49,2 0-1,3 0 1,3-1 0,2-1-1,4-79 1,1 134 97,0 0 1,1 0-1,0 0 0,0 0 1,0 0-1,1 0 0,-1 0 0,1 0 1,0 0-1,1 1 0,-1-1 1,1 1-1,4-5 0,-5 6 10,0 1 0,0 0 0,1 0-1,-1 1 1,1-1 0,0 0 0,-1 1 0,1-1-1,0 1 1,0 0 0,0 0 0,0 0 0,0 1-1,0-1 1,0 1 0,0-1 0,0 1-1,1 0 1,-1 0 0,0 0 0,0 1 0,5 0-1,-5 1-3,1-1-1,-1 0 0,0 1 1,0-1-1,1 1 0,-1 0 0,0 0 1,-1 0-1,1 0 0,0 1 1,-1-1-1,1 1 0,-1 0 1,0-1-1,0 1 0,0 0 0,0 0 1,0 1-1,-1-1 0,0 0 1,1 0-1,-1 1 0,0-1 1,0 6-1,3 7-2,-1 1 0,-1-1 0,-1 31-1,0-41-20,-1-1-1,0 1 0,-1 0 0,1-1 0,-1 1 0,0-1 0,0 1 0,-1-1 0,0 1 1,0-1-1,0 0 0,-1 0 0,1 0 0,-1 0 0,0-1 0,-1 1 0,1-1 0,-1 1 1,0-1-1,0 0 0,0-1 0,0 1 0,-1-1 0,1 0 0,-1 0 0,0 0 0,0-1 0,0 1 1,-1-1-1,1 0 0,0-1 0,-1 1 0,1-1 0,-1 0 0,1-1 0,-10 1 0,14-2 7,0 1-1,0 0 0,0 0 1,1 0-1,-1-1 0,0 1 1,0-1-1,0 1 0,1 0 1,-1-1-1,0 1 0,1-1 1,-1 0-1,0 1 0,1-1 1,-1 1-1,1-1 0,-1 0 0,1 0 1,-1 1-1,1-1 0,-1 0 1,1 0-1,0 0 0,-1 1 1,1-1-1,0 0 0,0 0 1,0 0-1,-1 0 0,1 0 1,0 0-1,0 1 0,0-1 0,1 0 1,-1 0-1,0 0 0,0 0 1,1-1-1,-1-1-47,1 0 1,-1-1-1,1 1 1,0 0-1,0 0 0,0-1 1,1 1-1,-1 0 1,1 0-1,2-4 0,5-1-54,0 0 0,0 1 0,0 0 0,1 1 0,0 0 0,0 0 0,0 1 0,1 0 0,0 1 0,19-5-1,12-1 232,64-8-1,-61 13 45,-27 4 58,1-1 1,-1 0-1,0-2 1,1 0-1,-1-1 1,19-8-1,-36 12-172,1 0-1,0 0 1,-1 0-1,1 0 1,-1 0-1,1 0 0,-1 0 1,0 0-1,1-1 1,-1 1-1,0 0 1,0-1-1,0 1 1,0-1-1,0 1 1,0-1-1,0 0 1,0 1-1,-1-1 1,1 0-1,-1 0 0,1 0 1,-1 1-1,0-1 1,0 0-1,0 0 1,0 0-1,0 0 1,0 1-1,0-1 1,0 0-1,-1 0 1,1 0-1,-1 1 0,1-1 1,-1 0-1,0 0 1,-1-1-1,0-2-18,-1 1-1,0-1 1,0 1-1,0 0 1,0 0-1,-1 0 1,1 0-1,-1 1 0,0 0 1,0-1-1,-1 1 1,-5-3-1,0 2-29,1 1-1,-1-1 0,-1 1 1,1 1-1,0 0 1,-1 1-1,1 0 1,0 0-1,-20 2 0,26-1-6,1 0-1,0 0 0,-1 1 1,1-1-1,-1 1 0,1 0 1,0 0-1,0 0 1,0 0-1,-1 1 0,1-1 1,0 1-1,1 0 0,-1 0 1,0 0-1,0 0 0,1 0 1,-1 0-1,1 1 0,0-1 1,0 1-1,0 0 1,0 0-1,0 0 0,1 0 1,-1 0-1,1 0 0,0 0 1,0 0-1,0 1 0,0-1 1,0 6-1,0-3 10,1-1 0,0 1 0,1-1 0,0 1 0,-1-1-1,2 1 1,-1-1 0,1 1 0,0-1 0,0 0 0,0 0 0,1 0 0,-1 0 0,1 0 0,5 5-1,-2-3 13,1 1-1,0-1 0,1-1 0,0 1 0,0-2 1,0 1-1,1-1 0,9 5 0,3-1 5,0-1 0,0 0 0,1-2 0,0-1 0,0 0 0,0-2 0,26 2 0,-29-4-20,-7 0 12,0-1 0,0 0 0,-1 0 0,1-1-1,14-3 1,-23 3-6,0 0 0,-1 0 0,1 0 0,-1 0 1,1 0-1,-1-1 0,1 1 0,-1-1 0,0 1 0,0-1 0,1 0 0,-1 0 0,-1 0 0,1 0 0,0 0 0,0-1 0,-1 1 0,1 0 1,-1-1-1,0 1 0,0-1 0,0 1 0,0-1 0,0 0 0,-1 1 0,1-1 0,0-3 0,0-6-48,0 1 0,0-1 0,-2-21 0,0 29 64,1 0 0,-1 0-1,0 0 1,0 0 0,0 0 0,-1 1 0,1-1-1,-1 0 1,0 1 0,0-1 0,0 1 0,-1 0-1,1 0 1,-5-5 0,8 39-250,0-25 236,0 0 1,1 0-1,0 0 0,1 0 1,-1 0-1,1 0 0,0-1 1,0 1-1,1-1 0,0 0 1,0 0-1,0 0 0,0-1 1,1 0-1,0 1 0,0-1 1,0-1-1,0 1 0,1-1 1,5 3-1,6 3 8,0-1 1,0-1-1,1 0 0,0-1 1,29 5-1,-33-8-63,1 0 1,0-2-1,0 0 0,0 0 0,0-1 1,22-4-1,-33 4-22,0-1 0,0 0 0,0-1 0,0 1 0,0-1 0,0 0 0,0 0 0,0 0 0,-1 0 0,1-1 0,-1 1 0,0-1 0,0 0 0,0 0 0,0 0 0,0 0 0,0-1 0,-1 1 0,0-1 0,0 0 0,0 1 0,0-1 0,0 0 0,-1 0 0,0 0 0,2-7 0,-1-3-168,0-1 0,-1 0 0,-1-22 0,0 14 2336,0 54-1631,1-26-473,1-1 0,-1 1-1,1 0 1,0-1 0,0 1 0,0-1-1,0 1 1,1-1 0,0 0 0,0 0-1,0 0 1,0-1 0,1 1-1,-1-1 1,1 0 0,0 0 0,0 0-1,0 0 1,9 3 0,-1 1-810,1-1 1,0-1 0,0 0-1,0 0 1,27 4 0,14-4-4942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8.662"/>
    </inkml:context>
    <inkml:brush xml:id="br0">
      <inkml:brushProperty name="width" value="0.05" units="cm"/>
      <inkml:brushProperty name="height" value="0.05" units="cm"/>
      <inkml:brushProperty name="color" value="#004F8B"/>
    </inkml:brush>
  </inkml:definitions>
  <inkml:trace contextRef="#ctx0" brushRef="#br0">337 0 9668,'0'0'8308,"9"12"-8070,1 0-212,-1 0 0,-1 1 0,0 0 0,-1 0 0,0 1 0,-1 0 0,6 22 0,81 272 705,-92-306-787,-14-15-160,-6-4 26,-1 1 0,-1 1 0,0 1 0,-1 1 0,0 1 1,-31-13-1,38 19 136,-1 0 1,0 1 0,0 0-1,-1 2 1,1 0 0,-1 0-1,0 2 1,0 0 0,0 1-1,-26 3 1,37-1 149,0 0-1,0 0 1,0 0 0,0 1 0,1 0-1,-1 0 1,1 1 0,0 0-1,0-1 1,0 2 0,1-1-1,-1 0 1,1 1 0,0 0-1,-5 9 1,6-11 5,1 1 0,-1-1 0,1 1 0,0 0 0,0 0 0,1 0 0,-1 0 0,1 0 0,0 1 0,0-1 0,1 0 0,-1 1-1,1-1 1,0 0 0,0 1 0,0-1 0,1 0 0,-1 1 0,1-1 0,0 0 0,0 0 0,1 0 0,2 7 0,0-6-36,-1-1 0,1 0 0,0 1 0,0-1 0,0-1 1,1 1-1,-1-1 0,1 0 0,0 0 0,10 5 0,60 20 142,-27-15-300,1-2-1,78 8 1,25-10-3522,-34-8-3783</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9.192"/>
    </inkml:context>
    <inkml:brush xml:id="br0">
      <inkml:brushProperty name="width" value="0.05" units="cm"/>
      <inkml:brushProperty name="height" value="0.05" units="cm"/>
      <inkml:brushProperty name="color" value="#004F8B"/>
    </inkml:brush>
  </inkml:definitions>
  <inkml:trace contextRef="#ctx0" brushRef="#br0">35 95 8292,'-7'16'4052,"-18"58"-2427,24-71-1565,0 1 0,1-1 0,0 0 0,-1 1-1,1-1 1,0 1 0,1-1 0,-1 0 0,0 1 0,1-1 0,0 0 0,0 0 0,0 1-1,0-1 1,1 0 0,-1 0 0,1 0 0,-1 0 0,1 0 0,0-1 0,0 1-1,1 0 1,3 3 0,3 1 80,0-1-1,0 1 0,0-2 0,1 1 1,12 4-1,-16-7-38,15 6 48,1 0 0,0-2-1,0 0 1,0-2-1,1 0 1,0-2 0,0 0-1,1-2 1,33-1-1,-55 0-117,0-1 0,0 1 0,-1-1 0,1 0 0,0 1 0,0-1 0,0 0-1,-1 0 1,1 0 0,-1 0 0,1-1 0,-1 1 0,1 0 0,-1-1-1,1 1 1,-1-1 0,0 1 0,0-1 0,0 1 0,0-1 0,0 0 0,0 0-1,0 1 1,-1-1 0,1 0 0,-1 0 0,1 0 0,-1 0 0,1-4-1,0-8 152,0 0-1,0 0 0,-2-17 0,0 12-156,0 0 62,-1 1 1,-1 0-1,0 0 0,-9-23 1,6 20-118,1 0 0,-4-34 0,9 53-473,0-6 153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9.560"/>
    </inkml:context>
    <inkml:brush xml:id="br0">
      <inkml:brushProperty name="width" value="0.05" units="cm"/>
      <inkml:brushProperty name="height" value="0.05" units="cm"/>
      <inkml:brushProperty name="color" value="#004F8B"/>
    </inkml:brush>
  </inkml:definitions>
  <inkml:trace contextRef="#ctx0" brushRef="#br0">0 327 11637,'0'0'4693,"1"-18"-3594,7-55-704,-7 71-388,0 0-1,-1 1 0,1-1 1,0 0-1,0 0 1,0 0-1,0 0 0,1 1 1,-1-1-1,0 1 1,1-1-1,-1 1 1,1-1-1,-1 1 0,1 0 1,0 0-1,0 0 1,-1 0-1,1 0 0,0 0 1,0 0-1,0 0 1,4 0-1,45-2-14,-38 3 14,17 0 67,1 2-1,-1 1 1,0 1-1,0 1 1,46 15-1,-76-20-41,1 0-1,-1 0 1,1 0-1,-1 0 1,1 0-1,-1-1 1,1 1-1,-1 0 1,1 0-1,-1-1 0,1 1 1,-1 0-1,1-1 1,-1 1-1,0-1 1,1 1-1,-1 0 1,0-1-1,1 1 1,-1-1-1,0 1 1,1-1-1,-1 1 1,0-1-1,0 1 1,0-1-1,0 1 1,1-1-1,-1 1 1,0-1-1,0 1 1,0-1-1,0 1 1,0-1-1,0 0 1,0 1-1,-1-1 1,1 0-1,1-33-312,-2 22 167,3-6-1038,1-1 1,0 1-1,1 0 0,9-24 0,-9 30-198,9-31-5006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1.550"/>
    </inkml:context>
    <inkml:brush xml:id="br0">
      <inkml:brushProperty name="width" value="0.05" units="cm"/>
      <inkml:brushProperty name="height" value="0.05" units="cm"/>
      <inkml:brushProperty name="color" value="#004F8B"/>
    </inkml:brush>
  </inkml:definitions>
  <inkml:trace contextRef="#ctx0" brushRef="#br0">1 0 8564,'0'0'1441,"12"105"688,-7-44 240,-1 5-961,0-1-223,2-5-529,0-6 96,0-10-591,-1-6-145,1-10-16,-4-8 0,2-7-609,-2-7-735,-14-25-11926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4:59.900"/>
    </inkml:context>
    <inkml:brush xml:id="br0">
      <inkml:brushProperty name="width" value="0.05" units="cm"/>
      <inkml:brushProperty name="height" value="0.05" units="cm"/>
      <inkml:brushProperty name="color" value="#004F8B"/>
    </inkml:brush>
  </inkml:definitions>
  <inkml:trace contextRef="#ctx0" brushRef="#br0">1 306 9893,'0'0'2401,"0"100"-96,6-75-496,4-5-1089,3-1-384,3-4-336,1-8-1185,-2-7-2080,-5 0-2130</inkml:trace>
  <inkml:trace contextRef="#ctx0" brushRef="#br0" timeOffset="1">38 168 7988,'0'0'3009,"-10"-105"-2993,10 74 1345,0 12 1456,0 10-1520,4 5-1297,15 4-1745,-1 0-2369,-1 24-624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0.229"/>
    </inkml:context>
    <inkml:brush xml:id="br0">
      <inkml:brushProperty name="width" value="0.05" units="cm"/>
      <inkml:brushProperty name="height" value="0.05" units="cm"/>
      <inkml:brushProperty name="color" value="#004F8B"/>
    </inkml:brush>
  </inkml:definitions>
  <inkml:trace contextRef="#ctx0" brushRef="#br0">0 391 9845,'0'0'808,"25"2"1444,81 4 255,-90-5-2139,-1-1-1,0-1 0,1 0 0,-1-2 1,0 1-1,0-2 0,24-8 1,-31 9-341,-1 0 1,1-1-1,-1 0 1,0 0-1,0-1 1,0 0 0,-1 0-1,0 0 1,0-1-1,0 0 1,-1 0-1,1-1 1,6-11 0,-8 10-23,-1 0 1,0 0 0,-1 0 0,1 0 0,-2 0 0,1-1 0,-1 1 0,0-1 0,-1 1-1,0 0 1,-1-1 0,-2-15 0,1 10-8,-1 1 1,-1 0-1,0 1 1,0-1-1,-2 1 1,1-1-1,-10-13 1,11 20-11,0-1 1,-1 1 0,0 0 0,0 0 0,-10-8-1,13 13 5,1-1-1,-1 1 1,0 0 0,0 0-1,1 0 1,-1 0-1,0 0 1,0 1 0,0-1-1,0 1 1,0-1-1,0 1 1,0-1 0,0 1-1,0 0 1,0 0-1,-1 0 1,1 0 0,0 1-1,0-1 1,0 1-1,0-1 1,0 1-1,0-1 1,0 1 0,1 0-1,-3 1 1,-2 3-10,0-1 0,0 1-1,1 0 1,0 0 0,0 0 0,0 1 0,1 0 0,-1 0 0,1 0 0,-3 9 0,-32 73 29,34-74 9,-9 24 141,1 1 0,2 0 1,2 1-1,1 0 0,2 0 0,2 0 0,2 1 0,4 61 0,-1-95-189,0 0 0,1 1 0,0-1-1,0 0 1,0-1 0,1 1-1,0 0 1,0-1 0,1 1 0,0-1-1,0 0 1,0 0 0,1-1-1,0 1 1,10 8 0,-11-11-202,-1 0 1,2-1-1,-1 1 1,0-1-1,0 0 0,1 0 1,-1-1-1,1 1 1,-1-1-1,10 2 1,-9-3-265,0 0 0,0 0 0,0 0 1,-1-1-1,1 0 0,0 1 0,0-2 1,-1 1-1,1-1 0,0 1 1,-1-1-1,5-3 0,29-24-7356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0.654"/>
    </inkml:context>
    <inkml:brush xml:id="br0">
      <inkml:brushProperty name="width" value="0.05" units="cm"/>
      <inkml:brushProperty name="height" value="0.05" units="cm"/>
      <inkml:brushProperty name="color" value="#004F8B"/>
    </inkml:brush>
  </inkml:definitions>
  <inkml:trace contextRef="#ctx0" brushRef="#br0">1 67 10277,'0'0'5277,"4"6"-4098,3 6-1177,2-1-1,-1-1 1,1 1 0,1-2-1,0 1 1,0-1 0,1-1 0,0 0-1,0 0 1,1-1 0,0-1-1,0 0 1,1 0 0,0-2-1,-1 1 1,2-1 0,-1-1 0,0-1-1,1 0 1,-1 0 0,28-2-1,-39 0-51,1 0-1,-1 0 1,1-1-1,-1 1 1,0-1-1,1 1 1,-1-1-1,1 0 1,-1 0-1,0 0 1,0 0-1,0-1 1,0 1-1,0 0 1,0-1-1,0 0 1,0 1-1,2-4 1,0 0-45,-1 0 0,0 0 0,0 0 0,0 0 0,0-1 0,-1 1 0,3-9 0,0-7-125,-1-1-1,0 1 1,0-24-1,0 10 664,0 66 752,4 27-800,-5-48-354,0 0-1,1 0 1,0-1-1,0 1 1,1-1 0,1 0-1,-1 0 1,2 0-1,-1-1 1,1 0 0,0 0-1,1-1 1,0 1-1,0-2 1,0 1-1,17 8 1,-9-7-43,0-1-1,0-1 1,1 0 0,0-1 0,0-1-1,0-1 1,1 0 0,-1-1-1,22-1 1,-20 0 18,-1-1-1,1-1 1,-1-1-1,1 0 1,31-9 0,-44 9 0,0 0 0,0-1 0,0 0 0,0 0 0,-1-1 0,1 1 0,-1-1 0,0-1 0,0 1 0,0-1 0,0 1 0,-1-1 0,0-1 0,0 1 0,-1-1 0,1 1 0,-1-1 0,0 0 0,3-10 0,-2 3 38,-1 1-1,0-1 1,-1 0 0,0 0 0,-1 0 0,-1 0 0,0 0 0,-2-17 0,2 29-25,-1-1-1,1 1 1,0 0 0,0 0-1,-1 0 1,1 0 0,-1 0-1,1 0 1,-1 0 0,0 0-1,1 0 1,-1 0 0,0 0-1,1 1 1,-1-1 0,0 0-1,0 0 1,0 1-1,0-1 1,0 0 0,0 1-1,0-1 1,0 1 0,-2-1-1,-34-3 224,29 5-225,1 0 1,0 1 0,0-1 0,0 1 0,0 0-1,0 1 1,-12 6 0,15-7-14,0 1 1,0 0-1,1 0 0,0 0 1,-1 1-1,1-1 0,0 1 1,0 0-1,1 0 0,-1 0 0,1 0 1,0 0-1,0 0 0,0 1 1,1-1-1,-1 1 0,1-1 1,0 1-1,1-1 0,-1 1 1,1 0-1,0-1 0,0 7 1,1-6-210,0-1 1,0 0 0,0 0 0,1 0-1,0 0 1,-1 0 0,1 0 0,1-1-1,-1 1 1,0-1 0,1 1 0,0-1-1,0 0 1,0 0 0,0 0 0,7 4-1,33 20-4679</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1.141"/>
    </inkml:context>
    <inkml:brush xml:id="br0">
      <inkml:brushProperty name="width" value="0.05" units="cm"/>
      <inkml:brushProperty name="height" value="0.05" units="cm"/>
      <inkml:brushProperty name="color" value="#004F8B"/>
    </inkml:brush>
  </inkml:definitions>
  <inkml:trace contextRef="#ctx0" brushRef="#br0">9 263 13766,'0'0'1689,"0"-17"400,-8-147 2321,8 163-4423,-1 0-1,1 0 1,0 0 0,0 0-1,0 0 1,0 0-1,1 1 1,-1-1 0,0 0-1,0 0 1,0 0 0,1 0-1,-1 0 1,0 1-1,1-1 1,-1 0 0,1 0-1,-1 1 1,1-1 0,-1 0-1,1 1 1,-1-1 0,1 0-1,0 1 1,-1-1-1,1 1 1,0-1 0,0 1-1,-1-1 1,1 1 0,0 0-1,0-1 1,0 1-1,0 0 1,-1 0 0,1-1-1,0 1 1,0 0 0,0 0-1,0 0 1,0 0-1,0 0 1,-1 0 0,1 0-1,0 1 1,0-1 0,1 1-1,3 0-57,-1 0 0,0 1-1,0-1 1,-1 1 0,1 0 0,0 1-1,0-1 1,4 4 0,2 3 52,8 8 13,2 0 0,22 14 0,-35-27-9,-1 0 1,1-1-1,1 1 1,-1-1-1,0-1 1,1 1-1,-1-1 1,1 0-1,0-1 1,-1 0 0,9 0-1,-14-2 17,-1 1 0,0-1 1,1 1-1,-1-1 0,0 0 0,0 0 0,0 1 0,0-1 1,0 0-1,0 0 0,0 0 0,0 0 0,0 0 1,0 0-1,-1-1 0,1 1 0,0 0 0,-1 0 0,1-1 1,-1 1-1,1 0 0,-1-1 0,0 1 0,1 0 1,-1-1-1,0 1 0,0 0 0,0-3 0,2-47 61,-2 46-26,3-26 637,4 21 55,5 21-1188,-4 1 309,1 0 0,1-1 0,-1 0 0,2 0 0,-1-1 0,2-1 1,20 14-1,-26-19-191,0 0 0,0-1 0,1 0 1,-1 0-1,1-1 0,0 1 1,0-2-1,0 1 0,0-1 1,0 0-1,0 0 0,0-1 1,0 0-1,0 0 0,0-1 0,0 0 1,0 0-1,11-3 0,-15 2 175,0 1 0,1-1 0,-1 0 0,0 0 0,0 0 0,0 0 0,0-1 0,0 1 0,-1-1 0,1 0 0,-1 1 0,0-1-1,3-4 1,24-50-1882,2 0 1326,-18 41-802,1-2-2197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1.500"/>
    </inkml:context>
    <inkml:brush xml:id="br0">
      <inkml:brushProperty name="width" value="0.05" units="cm"/>
      <inkml:brushProperty name="height" value="0.05" units="cm"/>
      <inkml:brushProperty name="color" value="#004F8B"/>
    </inkml:brush>
  </inkml:definitions>
  <inkml:trace contextRef="#ctx0" brushRef="#br0">0 1 8356,'0'0'10036,"27"97"-9795,-19-21 207,3 2-320,-1-3-96,2-10-64,-1-9-400,-5-13-2274,-6-17-1744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1.832"/>
    </inkml:context>
    <inkml:brush xml:id="br0">
      <inkml:brushProperty name="width" value="0.05" units="cm"/>
      <inkml:brushProperty name="height" value="0.05" units="cm"/>
      <inkml:brushProperty name="color" value="#004F8B"/>
    </inkml:brush>
  </inkml:definitions>
  <inkml:trace contextRef="#ctx0" brushRef="#br0">1 57 12870,'0'0'6659,"130"-13"-5314,-43 7-737,4 1-576,-4 1-32,-8 0-801,-13-3-1536,-22-10-4402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2.601"/>
    </inkml:context>
    <inkml:brush xml:id="br0">
      <inkml:brushProperty name="width" value="0.05" units="cm"/>
      <inkml:brushProperty name="height" value="0.05" units="cm"/>
      <inkml:brushProperty name="color" value="#004F8B"/>
    </inkml:brush>
  </inkml:definitions>
  <inkml:trace contextRef="#ctx0" brushRef="#br0">348 1 9012,'0'0'3834,"1"23"-3671,41 332 2593,-42-354-2742,0-1 1,0 0-1,0 0 1,0 0 0,0 1-1,-1-1 1,1 0 0,0 0-1,0 0 1,0 1-1,0-1 1,0 0 0,0 0-1,0 0 1,0 0 0,0 1-1,0-1 1,-1 0 0,1 0-1,0 0 1,0 0-1,0 0 1,0 0 0,0 1-1,-1-1 1,1 0 0,0 0-1,0 0 1,0 0-1,0 0 1,-1 0 0,1 0-1,0 0 1,0 0 0,0 0-1,-1 0 1,1 0 0,0 0-1,0 0 1,0 0-1,-1 0 1,1 0 0,0 0-1,0 0 1,0 0 0,-1 0-1,1 0 1,0 0-1,0 0 1,0 0 0,-1-1-1,-19-7 240,-32-22-485,34 19 139,-12-6-230,5 1 160,-1 1 1,0 2-1,-1 0 1,-1 2-1,-43-12 0,69 22 178,0 1 0,1-1-1,-1 1 1,0 0-1,0-1 1,0 1 0,0 0-1,1 0 1,-1 0-1,0 0 1,0 1 0,0-1-1,1 0 1,-1 1 0,0-1-1,0 1 1,1 0-1,-1-1 1,0 1 0,1 0-1,-1 0 1,1 0-1,-1 0 1,1 0 0,-1 1-1,1-1 1,0 0 0,0 1-1,0-1 1,-1 1-1,1-1 1,1 1 0,-1-1-1,-1 4 1,0 2 20,1 0-1,0 0 1,1 0 0,-1 0-1,1 0 1,1 0 0,1 12 0,0-13-18,-1 0 0,1-1 0,0 0 0,1 1 0,-1-1 0,1 0 0,0 0 1,0 0-1,1-1 0,-1 1 0,1-1 0,0 0 0,0 0 0,1 0 0,-1 0 1,1-1-1,0 0 0,0 0 0,0 0 0,0 0 0,0-1 0,8 3 0,6 2 106,0-1 0,1-1 0,0 0 0,0-2 0,23 2 0,-18-2-51,-10-1-45,0-1 1,-1 0 0,1-1 0,0 0 0,0-2 0,17-2 0,-30 3-55,0 0 1,0-1-1,0 1 0,0 0 1,0-1-1,0 1 0,-1-1 1,1 0-1,0 1 1,-1-1-1,0 0 0,1 0 1,-1 0-1,0 0 0,0 0 1,0 0-1,0 0 0,0-1 1,0 1-1,-1 0 0,1-1 1,-1 1-1,0 0 0,0-1 1,1 1-1,-2 0 1,1-1-1,0-2 0,-1 0 6,1 1-1,-1-1 1,1 1-1,-1 0 1,0-1-1,-1 1 1,1 0-1,-1 0 1,0 0-1,0 0 1,0 0-1,0 0 1,-1 1-1,-2-4 1,4 6 199,2 16-233,1-11 55,-1 1 1,1-1-1,0 1 0,1-1 0,-1 0 0,1 0 1,0 0-1,0 0 0,0 0 0,0-1 0,1 1 1,-1-1-1,1 0 0,0 0 0,0 0 0,0-1 1,0 1-1,0-1 0,6 2 0,7 4 57,1-1-1,0-1 0,28 6 1,-27-7-3,-1-2 1,1 0-1,0-1 1,0-1 0,-1-1-1,1 0 1,29-5-1,-42 4-71,-1-1-1,0 1 0,0-1 0,0 0 1,0 0-1,0 0 0,0 0 0,-1-1 1,1 0-1,-1 0 0,1 0 0,-1-1 1,0 0-1,-1 1 0,1-1 0,-1-1 1,1 1-1,-1 0 0,0-1 0,-1 1 1,1-1-1,-1 0 0,0 0 0,0 0 1,-1 0-1,1 0 0,-1-1 0,0 1 0,-1 0 1,1-9-1,0-80 1039,-1 108-897,0-8-139,1 1 0,0-1-1,1 0 1,-1 0 0,1 0 0,0 0 0,1 0-1,-1 0 1,1 0 0,0-1 0,1 1-1,0-1 1,-1 0 0,2 0 0,-1-1-1,0 1 1,1-1 0,10 8 0,1-1-619,1 1 0,1-2 1,0-1-1,32 13 1,26 3-3810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3.101"/>
    </inkml:context>
    <inkml:brush xml:id="br0">
      <inkml:brushProperty name="width" value="0.05" units="cm"/>
      <inkml:brushProperty name="height" value="0.05" units="cm"/>
      <inkml:brushProperty name="color" value="#004F8B"/>
    </inkml:brush>
  </inkml:definitions>
  <inkml:trace contextRef="#ctx0" brushRef="#br0">361 171 4210,'0'0'8318,"-4"-16"-6407,-15-54-1180,17 65-647,0 0 0,0 0 0,0 0 0,-1 0 0,0 1 0,0-1 0,0 1 0,-1 0 0,1 0-1,-1 0 1,0 1 0,0-1 0,0 1 0,-1 0 0,1 0 0,-1 0 0,1 1 0,-1-1 0,0 1 0,0 0 0,0 1 0,-1-1 0,1 1 0,0 0 0,0 0 0,-1 1 0,1 0 0,0 0 0,-8 1 0,2-1-114,1 2 0,0 0 0,0 0 0,0 0 0,0 1 0,1 1 0,-1 0 0,1 0 0,0 1 0,0 0 0,1 0 0,-1 1 0,-10 10 0,13-9 30,-1 0 0,1 0-1,1 1 1,-1 0 0,1 0 0,1 1-1,0-1 1,0 1 0,0 0 0,1 0-1,1 0 1,-1 0 0,1 1 0,1-1-1,0 1 1,0-1 0,1 1 0,0-1-1,1 1 1,0-1 0,1 1 0,-1-1-1,2 1 1,3 9 0,5 12 160,2-1 0,1 0 1,1-1-1,1-1 0,35 45 0,11 10 351,-9-14-282,54 93 0,-103-155-250,0 0 1,0 0 0,-1 1-1,0-1 1,0 1 0,-1-1-1,2 12 1,-4-18-8,0-1-1,-1 1 1,1 0 0,0 0-1,-1 0 1,1-1 0,0 1-1,-1 0 1,1-1 0,-1 1-1,1 0 1,-1-1 0,1 1-1,-1 0 1,0-1 0,1 1-1,-1-1 1,0 1 0,1-1-1,-1 0 1,0 1 0,1-1-1,-1 0 1,0 1 0,0-1-1,0 0 1,1 0-1,-1 1 1,0-1 0,0 0-1,0 0 1,0 0 0,1 0-1,-1 0 1,0-1 0,0 1-1,-1 0 1,-35-4-413,30 3 358,1-1-1,0 0 1,0 0-1,0 0 1,0-1-1,0 0 1,0 0-1,1 0 1,-1-1-1,1 0 1,0 0-1,0 0 1,1-1-1,-6-5 1,4 1 4,-1 1 0,2-2 0,-1 1 0,1-1 1,0 1-1,1-1 0,1-1 0,-4-10 0,3 5 35,1 0 0,1-1 0,0 1 0,1 0 1,1 0-1,0-1 0,1 1 0,1 0 0,0 0 0,2-1 0,7-22 0,-2 18-23,1 1-1,1 0 1,1 0 0,0 1 0,2 1-1,0 0 1,1 0 0,1 2-1,20-17 1,-23 22 264,1 0 0,0 1 0,0 0 0,1 2 0,0-1 0,1 2 0,0 0 1,0 1-1,0 1 0,1 0 0,0 1 0,29-3 0,-43 7-97,0-1 1,0 1-1,0 0 0,0 0 1,0 1-1,0-1 1,0 1-1,0-1 0,0 1 1,0 0-1,-1 0 1,1 0-1,0 0 1,0 1-1,-1-1 0,1 1 1,2 2-1,-1 0-62,-1 0 0,0 1 0,0-1-1,0 1 1,-1 0 0,0 0 0,0 0 0,3 9-1,-1-1-165,2 7 246,1-1 0,1-1 0,0 1 0,14 20 0,-19-34-403,1 0 1,0-1-1,0 1 1,0-1-1,0 0 1,1 0-1,-1 0 1,1 0 0,0-1-1,0 0 1,1 0-1,-1 0 1,1-1-1,-1 0 1,1 0-1,0 0 1,0-1-1,11 2 1,29-1-4948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3.510"/>
    </inkml:context>
    <inkml:brush xml:id="br0">
      <inkml:brushProperty name="width" value="0.05" units="cm"/>
      <inkml:brushProperty name="height" value="0.05" units="cm"/>
      <inkml:brushProperty name="color" value="#004F8B"/>
    </inkml:brush>
  </inkml:definitions>
  <inkml:trace contextRef="#ctx0" brushRef="#br0">387 140 13190,'0'0'3890,"-8"-16"-2511,-31-51-744,36 63-622,0 0 0,0 1 1,0 0-1,0-1 0,-1 1 0,0 0 0,1 1 0,-1-1 1,0 1-1,0 0 0,0-1 0,-1 2 0,1-1 0,-7-1 1,-1 0-4,0 1 0,-1 0 0,-17 1 0,19 0-2,-3 1-19,-2-1-19,0 0 1,0 1-1,0 1 0,0 0 1,-25 6-1,37-6 26,1 1 1,-1-1 0,1 0-1,-1 1 1,1 0-1,0 0 1,0 0 0,0 0-1,0 0 1,0 1-1,0-1 1,0 1 0,1 0-1,-1 0 1,1 0-1,0 0 1,0 0 0,0 1-1,1-1 1,-1 0-1,1 1 1,-1-1 0,1 1-1,0 0 1,1-1-1,-1 1 1,1 0 0,-1 0-1,1 5 1,0-3 1,1 0 1,-1-1-1,1 1 0,0 0 1,1 0-1,-1-1 1,1 1-1,0 0 1,1-1-1,-1 0 0,1 0 1,0 0-1,0 0 1,1 0-1,0 0 0,-1-1 1,2 0-1,-1 0 1,0 0-1,1 0 1,-1 0-1,1-1 0,0 0 1,1 0-1,-1-1 1,0 1-1,11 2 1,0 1-74,1-1 0,0-1 1,-1-1-1,1 0 1,0-1-1,1-1 1,-1 0-1,28-4 1,-40 2-10,0 0 0,0 0 1,0-1-1,0 1 0,0-1 0,0-1 1,-1 1-1,1 0 0,-1-1 1,1 0-1,-1 0 0,0-1 0,0 1 1,-1-1-1,1 0 0,-1 0 1,1 0-1,-1 0 0,0 0 1,-1-1-1,1 0 0,-1 1 0,0-1 1,0 0-1,0 0 0,-1 0 1,2-8-1,0-8 389,0 0-1,0 1 1,-2-1 0,-2-32-1,0 38 1168,2 21-1508,0 0 0,0 0 0,0 0 0,0 0 1,1 1-1,0-2 0,1 1 0,-1 0 0,1 0 0,0-1 0,0 0 1,1 1-1,0-1 0,0-1 0,0 1 0,0 0 0,5 3 1,2 1-586,-1-1 1,1 0-1,1 0 0,0-1 1,0-1-1,24 10 1,26 1-4076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4.026"/>
    </inkml:context>
    <inkml:brush xml:id="br0">
      <inkml:brushProperty name="width" value="0.05" units="cm"/>
      <inkml:brushProperty name="height" value="0.05" units="cm"/>
      <inkml:brushProperty name="color" value="#004F8B"/>
    </inkml:brush>
  </inkml:definitions>
  <inkml:trace contextRef="#ctx0" brushRef="#br0">345 1 11685,'0'0'8231,"0"16"-8514,-1 26 290,2-1 0,2 1 0,2-1 0,1 0 1,17 55-1,-15-76-78,6 14 240,-13-28-726,-10-14-892,-7-9 1228,1 1-1,-2 1 0,0 1 1,-1 0-1,-1 1 1,-24-13-1,32 20 220,0 0-1,-1 1 1,0 0 0,0 0-1,0 2 1,0-1-1,0 2 1,-1 0 0,0 0-1,1 1 1,-1 1-1,-21 1 1,30 0 43,1 0 1,-1 0-1,1 1 1,-1-1-1,1 1 1,-1 0-1,1 0 0,0 0 1,0 0-1,0 1 1,0-1-1,1 1 1,-1 0-1,1 0 0,-1 0 1,1 0-1,0 0 1,0 0-1,1 1 0,-1-1 1,0 0-1,1 1 1,-2 5-1,2-2 31,-1-1 0,1 1-1,0 0 1,0-1 0,0 1-1,1 0 1,0-1 0,1 1-1,-1 0 1,1-1 0,1 1 0,3 12-1,-1-12-37,1 1 0,0 0-1,0-1 1,0 0 0,1-1-1,0 1 1,1-1 0,-1 0-1,1-1 1,0 1 0,1-1-1,-1-1 1,11 6 0,4 0 29,0 0 0,1-1-1,39 10 1,-41-14-486,1 0-1,1-1 0,-1-2 1,0 0-1,1-1 0,-1-1 0,37-6 1,-52 5 284,0 0 0,0-1 0,0 0 0,-1-1 0,1 1 0,0-1 1,-1-1-1,0 1 0,0-1 0,0 0 0,0-1 0,0 1 0,-1-1 0,0 0 1,0 0-1,0-1 0,-1 0 0,0 1 0,0-1 0,0-1 0,-1 1 0,0-1 1,0 1-1,0-1 0,-1 0 0,3-13 0,9-50 3514,-8 80-2585,7 15-1388,-12-23 865,5 10-275,0 0 1,1 0-1,1-1 1,0 0-1,14 16 0,-15-20-671,0-1-1,1 0 0,-1 0 0,1 0 0,9 4 0,22 7-5811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2.017"/>
    </inkml:context>
    <inkml:brush xml:id="br0">
      <inkml:brushProperty name="width" value="0.05" units="cm"/>
      <inkml:brushProperty name="height" value="0.05" units="cm"/>
      <inkml:brushProperty name="color" value="#004F8B"/>
    </inkml:brush>
  </inkml:definitions>
  <inkml:trace contextRef="#ctx0" brushRef="#br0">1 453 11237,'8'-19'1214,"-1"2"-860,-2 4-152,0 0 0,1 1 0,1-1 1,0 1-1,0 1 0,1-1 0,13-12 1,18-24 296,-2-2 1,54-94-1,-79 123-506,-9 16 76,-1 1 0,1 0 0,0-1 0,1 1 0,-1 0 1,1 1-1,6-7 0,-9 9-63,1 1 1,-1-1-1,0 0 1,0 1-1,1-1 1,-1 1-1,1 0 1,-1-1-1,0 1 1,1 0-1,-1 0 1,1 0-1,-1 0 1,1 0-1,-1 0 1,0 1-1,1-1 1,-1 0-1,1 1 1,-1-1-1,0 1 1,1-1-1,-1 1 1,0 0-1,0-1 1,1 1-1,-1 0 1,0 0-1,0 0 1,0 0-1,0 0 1,0 0-1,1 2 1,125 147 1006,-16-16-60,3-12-668,-113-121-297,0-1 0,-1 1 0,1 0 0,0-1 0,-1 1 0,1-1 0,-1 1 0,1 0-1,-1-1 1,0 1 0,1 0 0,-1 0 0,0-1 0,1 1 0,-1 0 0,0 0 0,0 0 0,0-1 0,1 1-1,-1 0 1,0 0 0,0 0 0,0 0 0,-1-1 0,1 1 0,0 0 0,0 0 0,0 0 0,0-1-1,-1 1 1,1 0 0,0 0 0,-1-1 0,1 1 0,-1 0 0,1-1 0,-1 1 0,1 0 0,-1-1 0,1 1-1,-1-1 1,0 1 0,1-1 0,-1 1 0,0-1 0,1 1 0,-1-1 0,0 0 0,0 1 0,0-1-1,-51 11-441,35-9 399,-166 23-1450,-40 9 820,212-26-628,12 1-4433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4.373"/>
    </inkml:context>
    <inkml:brush xml:id="br0">
      <inkml:brushProperty name="width" value="0.05" units="cm"/>
      <inkml:brushProperty name="height" value="0.05" units="cm"/>
      <inkml:brushProperty name="color" value="#004F8B"/>
    </inkml:brush>
  </inkml:definitions>
  <inkml:trace contextRef="#ctx0" brushRef="#br0">1 0 11029,'0'0'768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4.784"/>
    </inkml:context>
    <inkml:brush xml:id="br0">
      <inkml:brushProperty name="width" value="0.05" units="cm"/>
      <inkml:brushProperty name="height" value="0.05" units="cm"/>
      <inkml:brushProperty name="color" value="#004F8B"/>
    </inkml:brush>
  </inkml:definitions>
  <inkml:trace contextRef="#ctx0" brushRef="#br0">105 242 5923,'0'0'5688,"18"-5"-3175,56-18-355,-70 21-2085,0 1 0,0-1 0,0 0 0,0-1 0,-1 1-1,1 0 1,-1-1 0,1 0 0,-1 0 0,0 0 0,0 0 0,0-1 0,-1 1 0,1-1-1,-1 0 1,0 1 0,0-1 0,0 0 0,0 0 0,-1-1 0,1 1 0,-1 0-1,0 0 1,-1-1 0,1 1 0,-1 0 0,0-1 0,0 1 0,0-1 0,0 1 0,-1 0-1,0-1 1,0 1 0,0 0 0,0 0 0,-1 0 0,1-1 0,-1 2 0,0-1 0,-1 0-1,1 0 1,-1 1 0,1-1 0,-1 1 0,0 0 0,-5-5 0,2 3-89,-1 1 0,0-1 0,-1 1 0,1 0 0,-1 1 0,1 0 0,-1 0 0,0 1 1,0 0-1,-1 0 0,1 1 0,0 0 0,0 0 0,-1 1 0,-8 0 0,12 1 7,1-1 0,0 1 0,0 0-1,0 0 1,0 0 0,0 0-1,0 1 1,0 0 0,0 0 0,0 0-1,1 0 1,-1 0 0,1 1 0,0-1-1,0 1 1,0 0 0,0 0 0,0 1-1,0-1 1,1 0 0,-1 1-1,1 0 1,0-1 0,0 1 0,1 0-1,-1 0 1,1 0 0,0 0 0,0 0-1,-1 8 1,1-4 29,0 0 0,1-1 0,-1 1-1,2 0 1,-1 0 0,1 0 0,0 0 0,1-1-1,0 1 1,0 0 0,0-1 0,1 0 0,0 1-1,1-1 1,0 0 0,0-1 0,8 12 0,-5-11 6,1 0-1,-1 0 1,1 0 0,1-1 0,-1-1-1,1 1 1,0-1 0,0-1 0,0 0 0,1 0-1,-1 0 1,1-2 0,15 4 0,-13-4-42,0 1 0,0-2 0,0 0 1,1 0-1,-1-2 0,0 1 0,0-1 0,0-1 0,0 0 1,15-5-1,-22 5-12,0 0 0,0 0 0,-1-1 0,1 0 0,-1 0 1,1 0-1,-1 0 0,0-1 0,0 0 0,0 0 0,-1 0 0,1 0 0,-1 0 0,0-1 0,0 1 1,-1-1-1,1 0 0,-1 0 0,0 0 0,-1 0 0,1 0 0,-1 0 0,0-1 0,0 1 1,0-8-1,2-115 164,-3 127 256,1 23-496,2-14 100,0-1 0,0 1 0,1-1 0,0 0 0,0 0 0,1 0 0,0-1 0,0 0 0,0 1 0,1-2 0,0 1 0,0-1 0,1 0 0,-1 0 0,1 0 1,0-1-1,10 4 0,-10-4-88,0-1 1,1 0-1,-1 0 1,1-1-1,0 0 1,0 0-1,0-1 1,0 0-1,0 0 1,0-1-1,0 0 1,0 0-1,0-1 1,0 0-1,0 0 1,0-1-1,13-4 1,10-19 26,8-7 201,-37 31-132,-1 1 0,0-1 0,1 0 0,-1 1 0,1-1 0,-1 1 0,1-1 0,0 1 0,-1 0-1,1-1 1,-1 1 0,1 0 0,0 0 0,-1 0 0,1 1 0,-1-1 0,1 0 0,0 0 0,-1 1 0,1-1 0,-1 1 0,1 0-1,-1-1 1,0 1 0,3 1 0,9 9-505,1-1 1,1-1-1,-1 0 0,2-1 0,-1 0 1,1-2-1,0 1 0,0-2 0,21 4 1,11-4-4882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5.142"/>
    </inkml:context>
    <inkml:brush xml:id="br0">
      <inkml:brushProperty name="width" value="0.05" units="cm"/>
      <inkml:brushProperty name="height" value="0.05" units="cm"/>
      <inkml:brushProperty name="color" value="#004F8B"/>
    </inkml:brush>
  </inkml:definitions>
  <inkml:trace contextRef="#ctx0" brushRef="#br0">7 1 9092,'0'0'7091,"0"1"-6752,-1 179 714,-1-69-3209,3-72-5849,-3-67 8896,1 12 120,0 1-1,1 0 1,0-1 0,1 1 0,1 0 0,4-17 0,-5 28-837,1 0-1,0-1 1,0 1 0,1 0-1,-1 0 1,1 0 0,0 0 0,0 0-1,0 1 1,0-1 0,0 1-1,1 0 1,0 0 0,0 0 0,0 1-1,0-1 1,0 1 0,0 0-1,0 0 1,1 0 0,-1 1 0,1 0-1,-1 0 1,7-1 0,20-2-433,-1 1 1,58 1-1,-52 3-1438,16-1-2780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5.738"/>
    </inkml:context>
    <inkml:brush xml:id="br0">
      <inkml:brushProperty name="width" value="0.05" units="cm"/>
      <inkml:brushProperty name="height" value="0.05" units="cm"/>
      <inkml:brushProperty name="color" value="#004F8B"/>
    </inkml:brush>
  </inkml:definitions>
  <inkml:trace contextRef="#ctx0" brushRef="#br0">373 1 14439,'0'0'2513,"0"19"-2457,0 335-166,0-354 42,0 1 0,1-1 0,-1 1 0,0 0-1,0-1 1,0 1 0,0 0 0,0 0 0,0-1-1,0 1 1,0 0 0,0-1 0,0 1-1,0 0 1,0-1 0,0 1 0,-1 0 0,1-1-1,0 1 1,0 0 0,-1-1 0,1 1 0,-1-1-1,1 1 1,0-1 0,-1 1 0,1-1 0,-1 1-1,1-1 1,-1 1 0,1-1 0,-1 1 0,0-1-1,1 0 1,-1 1 0,1-1 0,-1 0-1,0 0 1,1 1 0,-1-1 0,0 0 0,1 0-1,-1 0 1,0 0 0,1 0 0,-1 0 0,0 0-1,0 0 1,1 0 0,-1 0 0,0 0 0,1-1-1,-1 1 1,0 0 0,1 0 0,-1-1 0,1 1-1,-2-1 1,-44-33 28,23 15-202,10 12 257,1 0-1,-1 0 0,-1 2 1,1-1-1,-1 2 0,0 0 0,0 0 1,-1 2-1,1 0 0,0 0 1,-1 1-1,1 1 0,-22 2 1,33-2 71,0 0 1,0 1 0,0 0-1,0-1 1,1 1 0,-1 0 0,0 0-1,0 1 1,1-1 0,-1 0 0,0 1-1,1 0 1,0-1 0,-1 1 0,1 0-1,0 0 1,0 1 0,0-1-1,0 0 1,0 1 0,1-1 0,-1 1-1,1-1 1,-1 1 0,1 0 0,0 0-1,0 0 1,1-1 0,-1 1 0,0 0-1,1 0 1,-1 4 0,1-3-34,0 0 0,1 0 0,-1 0-1,1 0 1,-1 0 0,1 0 0,0 0 0,1 0 0,-1 0 0,1-1 0,0 1 0,-1 0 0,2-1 0,-1 1 0,0-1 0,1 0 0,-1 0 0,1 0-1,0 0 1,0 0 0,0-1 0,0 1 0,6 2 0,7 2-23,0 0 0,1-1 0,0-1-1,0 0 1,0-2 0,1 0 0,30 1 0,6-2-462,67-8 1,-97 4 416,-1-2 0,1 0 0,-1-2-1,36-13 1,-46 14 31,0-1 1,0 0-1,-1-1 0,0 0 0,-1-1 0,1 0 0,-1-1 0,-1 0 0,12-13 0,-18 16-26,-1 1 1,1-1-1,-1 0 0,-1-1 0,1 1 0,-1 0 1,0-1-1,-1 1 0,1-1 0,-1 0 0,0 1 1,-1-1-1,0 0 0,-1-12 0,1 15 8,0 3 4,0 0 0,0-1-1,0 1 1,-1 0 0,1 0 0,0 0 0,-1 0 0,1 0 0,-1 0 0,1-1 0,-1 1 0,1 0 0,-1 0-1,0 1 1,1-1 0,-1 0 0,0 0 0,0 0 0,0 0 0,0 1 0,0-1 0,0 0 0,0 1-1,0-1 1,0 1 0,0-1 0,0 1 0,0-1 0,0 1 0,0 0 0,0 0 0,-1-1 0,1 1 0,0 0-1,0 0 1,0 0 0,0 0 0,-1 0 0,1 1 0,0-1 0,0 0 0,0 1 0,0-1 0,-2 1 0,-3 0 32,1 1 1,-1 0 0,1 0 0,-1 0 0,1 0 0,0 1 0,0 0 0,-6 4 0,4 0 50,1-1 1,0 1-1,0 0 0,1 1 1,-1-1-1,2 1 1,-1 0-1,1 0 0,0 1 1,-4 15-1,7-20-57,0-1 0,0 1 0,0 0-1,0 0 1,1 0 0,-1 0 0,1 0 0,0 0-1,1-1 1,-1 1 0,1 0 0,-1 0 0,1 0 0,0 0-1,1-1 1,-1 1 0,1 0 0,-1-1 0,1 1-1,0-1 1,0 0 0,1 0 0,-1 0 0,1 0 0,-1 0-1,1 0 1,5 4 0,7 1-522,-1-1 0,1-1 1,0 0-1,0-1 0,1 0 0,-1-1 0,1-1 1,0 0-1,0-1 0,19-1 0,39 0-6922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6.117"/>
    </inkml:context>
    <inkml:brush xml:id="br0">
      <inkml:brushProperty name="width" value="0.05" units="cm"/>
      <inkml:brushProperty name="height" value="0.05" units="cm"/>
      <inkml:brushProperty name="color" value="#004F8B"/>
    </inkml:brush>
  </inkml:definitions>
  <inkml:trace contextRef="#ctx0" brushRef="#br0">131 0 1265,'0'0'16647,"-4"135"-16471,-8-72 48,-3 2-128,1-5-96,-1-10 0,3-5-288,-1-12-528,1-10-1457,1-12-881,-1-9-1007,2-2-3555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6.462"/>
    </inkml:context>
    <inkml:brush xml:id="br0">
      <inkml:brushProperty name="width" value="0.05" units="cm"/>
      <inkml:brushProperty name="height" value="0.05" units="cm"/>
      <inkml:brushProperty name="color" value="#004F8B"/>
    </inkml:brush>
  </inkml:definitions>
  <inkml:trace contextRef="#ctx0" brushRef="#br0">1 290 9973,'0'0'5506,"18"-1"-4177,352-6-193,-358 6-1147,-1-1-1,0-1 1,0 0-1,0 0 1,-1-1-1,1 0 1,-1-1 0,0 0-1,0-1 1,0 0-1,-1-1 1,0 1-1,0-2 1,-1 1-1,12-14 1,10-14-105,-2 0 1,34-57-1,-58 85 129,10-12 524,-6 16 347,-8 6-870,1 0 0,-1 0 1,0 0-1,0 0 0,0 1 0,0-1 0,-1 0 0,1 0 0,-1 0 0,-1 3 0,-9 39 190,-27 69 0,-9 33-370,43-129-712,0 1 1,2 0 0,-1 24-1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06.832"/>
    </inkml:context>
    <inkml:brush xml:id="br0">
      <inkml:brushProperty name="width" value="0.05" units="cm"/>
      <inkml:brushProperty name="height" value="0.05" units="cm"/>
      <inkml:brushProperty name="color" value="#004F8B"/>
    </inkml:brush>
  </inkml:definitions>
  <inkml:trace contextRef="#ctx0" brushRef="#br0">0 295 14567,'0'0'7667,"129"-1"-7155,-82 6-432,-1 6-16,4-1-128,-3-1-48,-1-2-400,-7-3-1009,-10-4-479,-6 0-738,-11-7-2048,-8-16-6371</inkml:trace>
  <inkml:trace contextRef="#ctx0" brushRef="#br0" timeOffset="1">425 1 9957,'0'0'5090,"-64"101"-4258,43-47-207,4 3-209,5-1-384,2-3-32,1-7-96,1-10-2353,0-16-3346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0.015"/>
    </inkml:context>
    <inkml:brush xml:id="br0">
      <inkml:brushProperty name="width" value="0.05" units="cm"/>
      <inkml:brushProperty name="height" value="0.05" units="cm"/>
      <inkml:brushProperty name="color" value="#004F8B"/>
    </inkml:brush>
  </inkml:definitions>
  <inkml:trace contextRef="#ctx0" brushRef="#br0">413 27 7059,'0'0'2519,"-23"-5"-1452,-72-15 256,90 19-1234,-1 1 0,1 0 0,-1-1 0,0 2 0,1-1 0,-1 1 0,1 0 0,-1 0 0,1 0 0,0 1 0,-1-1-1,1 2 1,0-1 0,-9 6 0,4-1 54,1 0 0,0 1 0,0 1 0,-12 15 0,13-15 4,-7 10 37,2 0 0,0 1 0,1 0 0,0 1-1,2 1 1,1 0 0,0 0 0,2 0 0,-7 34 0,4-1 299,3 0-1,-1 106 1,8-140-410,1 0 0,1-1 1,1 1-1,0-1 1,2 0-1,13 39 1,-12-45-29,1-1 0,0 0 0,1 0 0,0 0 1,1-1-1,0-1 0,1 1 0,0-2 0,1 1 1,16 11-1,-14-12-62,1-1 1,0-1-1,0 0 1,0-1-1,1-1 1,1 0-1,-1-1 1,18 4-1,-11-5-1468,-1-1-1,44 1 1,-17-4-4913</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0.358"/>
    </inkml:context>
    <inkml:brush xml:id="br0">
      <inkml:brushProperty name="width" value="0.05" units="cm"/>
      <inkml:brushProperty name="height" value="0.05" units="cm"/>
      <inkml:brushProperty name="color" value="#004F8B"/>
    </inkml:brush>
  </inkml:definitions>
  <inkml:trace contextRef="#ctx0" brushRef="#br0">0 32 13942,'0'0'1553,"124"-9"0,-66 3-1073,7 2-256,1 1-224,-6-1 112,-8 2-272,-13 0-160,-14 0-1105,-13 2-832,-24 0-6963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0.732"/>
    </inkml:context>
    <inkml:brush xml:id="br0">
      <inkml:brushProperty name="width" value="0.05" units="cm"/>
      <inkml:brushProperty name="height" value="0.05" units="cm"/>
      <inkml:brushProperty name="color" value="#004F8B"/>
    </inkml:brush>
  </inkml:definitions>
  <inkml:trace contextRef="#ctx0" brushRef="#br0">0 685 9412,'0'0'2465,"126"39"977,-63-33-1121,13-6-1136,3 0-529,2-2-624,-13-15-64,-10-2-64,-19 1-1745,-16-3-1569,-19-3-1600</inkml:trace>
  <inkml:trace contextRef="#ctx0" brushRef="#br0" timeOffset="1">365 1 11813,'0'0'1873,"-52"158"-528,29-63-241,-6 8-31,2 3-433,-2-5-32,4-10-367,5-9-177,5-11-96,7-9 32,-1-12-1041,7-15-2400,2-20-6068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27.718"/>
    </inkml:context>
    <inkml:brush xml:id="br0">
      <inkml:brushProperty name="width" value="0.05" units="cm"/>
      <inkml:brushProperty name="height" value="0.05" units="cm"/>
      <inkml:brushProperty name="color" value="#33CCFF"/>
    </inkml:brush>
  </inkml:definitions>
  <inkml:trace contextRef="#ctx0" brushRef="#br0">218 653 1905,'0'0'2884,"20"17"-1721,69 53-157,-76-62-817,-1-1-1,1-1 1,0 0 0,0 0-1,1-2 1,-1 1 0,1-2 0,0 0-1,0-1 1,0 0 0,1-1 0,-1 0-1,18-2 1,-9 1 133,2 1-113,1-1 0,0-1-1,0-2 1,-1 0 0,1-2 0,-1 0 0,0-2-1,-1-1 1,0-1 0,25-13 0,-26 11-78,-1-2 1,0-1 0,-1-1-1,-1 0 1,20-20-1,-32 27-80,0 0 0,-1-1-1,0 1 1,-1-1 0,0-1 0,0 1-1,-1-1 1,0 0 0,0-1-1,-1 1 1,-1-1 0,0 0 0,0 1-1,0-13 1,-2 11-47,0-1 0,-2 1 1,1 0-1,-1 0 0,-1 0 0,-1 0 0,1 0 0,-2 0 1,1 0-1,-2 1 0,0 0 0,0 0 0,-10-16 1,1 8-115,0 1 0,-1 0 0,-1 1 1,-1 1-1,0 0 0,-22-15 0,14 12 23,0 1-1,-2 2 1,1 1-1,-2 0 1,0 3-1,-1 0 1,0 1 0,0 2-1,-1 1 1,0 2-1,-1 1 1,1 1-1,-58 0 1,65 4 38,-1 1-1,1 1 1,0 1 0,1 1 0,-1 1-1,0 2 1,1 0 0,1 1 0,-1 1-1,-24 14 1,33-15 38,0 0-1,1 1 1,0 1-1,1 0 1,0 0-1,0 1 1,2 1-1,-1 0 1,1 0 0,1 1-1,0 0 1,1 0-1,0 1 1,1 0-1,1 0 1,-7 25-1,5-7 41,2 1 0,1-1-1,2 1 1,1-1-1,2 1 1,5 45 0,-3-65 20,1 0 0,0 0 1,1-1-1,0 1 1,0-1-1,2 0 1,-1 0-1,2-1 0,-1 0 1,2 0-1,-1-1 1,1 0-1,1-1 1,0 0-1,0 0 0,20 13 1,-13-12-359,0 0 0,1 0 0,0-2 0,1 0 0,-1-1 0,1-1 0,0 0 0,1-2 0,0 0 0,32 1 0,-22-5-3181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4.324"/>
    </inkml:context>
    <inkml:brush xml:id="br0">
      <inkml:brushProperty name="width" value="0.05" units="cm"/>
      <inkml:brushProperty name="height" value="0.05" units="cm"/>
      <inkml:brushProperty name="color" value="#004F8B"/>
    </inkml:brush>
  </inkml:definitions>
  <inkml:trace contextRef="#ctx0" brushRef="#br0">1 600 5410,'0'0'4333,"7"1"-3674,5 1-363,0-1 1,0-1-1,1 0 1,-1-1-1,0 0 0,0-1 1,0 0-1,0-1 0,0 0 1,0-1-1,16-8 0,9-6-295,-1-2 0,-1-1 0,-1-1 0,-1-2-1,33-31 1,-57 47-226,0-2 0,-1 1 0,0-1 0,0 0 0,-1-1 0,0 0 0,-1 0 0,0 0-1,-1-1 1,0 0 0,-1 0 0,0 0 0,-1 0 0,0-1 0,-1 0 0,-1 1 0,0-1 0,0 0-1,-1 0 1,-3-16 0,1 21 150,0 0 0,-1 0 0,1 0-1,-2 0 1,1 0 0,-1 1 0,-1 0-1,1 0 1,-1 0 0,0 0 0,-1 1 0,1 0-1,-1 0 1,-12-9 0,12 10 77,0 0-1,0 1 1,-1 0 0,1 0-1,-1 1 1,0 0 0,0 0 0,0 0-1,0 1 1,0 0 0,-1 1-1,1 0 1,0 0 0,-1 0 0,1 1-1,-16 1 1,21 0 17,-1 0 1,0 0-1,0 1 0,1-1 1,-1 1-1,1 0 0,-1 0 1,1 0-1,0 0 0,0 0 1,0 0-1,0 0 0,0 1 1,0-1-1,1 1 0,-1 0 1,1-1-1,-1 1 0,1 0 1,0 0-1,0 0 0,1-1 1,-1 1-1,0 0 0,1 6 1,-3 12 343,1 1 0,1 32 1,1-40-121,0 7 124,1 1 0,1 0 0,1-1 0,1 0 1,1 0-1,0 0 0,10 22 0,-9-30-247,0 0 0,1 0 0,1-1 0,0 0-1,0 0 1,1-1 0,1 0 0,-1 0 0,2-1-1,0-1 1,21 15 0,-16-14-189,1-1 0,0 0 1,0-1-1,1-1 0,0-1 0,1-1 1,-1 0-1,21 2 0,-16-4-929,1-1-1,0-2 1,32-2-1,11-9-3085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2.742"/>
    </inkml:context>
    <inkml:brush xml:id="br0">
      <inkml:brushProperty name="width" value="0.05" units="cm"/>
      <inkml:brushProperty name="height" value="0.05" units="cm"/>
      <inkml:brushProperty name="color" value="#004F8B"/>
    </inkml:brush>
  </inkml:definitions>
  <inkml:trace contextRef="#ctx0" brushRef="#br0">281 0 8868,'0'0'2436,"1"2"-1863,3 10-456,0 0-1,-1 0 0,0 0 0,2 22 0,2 10 331,83 300 2599,-89-343-3035,-1-1-1,0 1 0,0-1 0,1 1 1,-1 0-1,0-1 0,0 1 0,1-1 1,-1 1-1,0 0 0,0-1 0,0 1 1,0 0-1,0-1 0,0 1 1,0 0-1,0-1 0,0 1 0,-1 0 1,1-1-1,0 1 0,0-1 0,0 1 1,-1 0-1,1-1 0,0 1 0,-1-1 1,1 1-1,-1-1 0,1 1 1,0-1-1,-1 1 0,1-1 0,-1 1 1,1-1-1,-1 0 0,0 1 0,1-1 1,-1 0-1,1 1 0,-1-1 0,0 0 1,1 0-1,-1 0 0,1 0 1,-1 1-1,0-1 0,1 0 0,-1 0 1,0 0-1,1 0 0,-1 0 0,0 0 1,1-1-1,-1 1 0,0 0 0,1 0 1,-1 0-1,1-1 0,-1 1 1,1 0-1,-1-1 0,0 0 0,-60-23-240,36 13 129,-37-13-161,-1 3 1,-96-17-1,152 37 380,31 22-390,-3-7 308,1-1-1,0-2 1,1 0 0,0-2 0,1 0 0,-1-2-1,2 0 1,40 5 0,10-3 162,121-1-1,-177-8-173,1-1-1,0 0 0,-1-2 1,0 0-1,1-1 1,30-11-1,-45 13-55,0 0-1,0 0 1,0 0 0,0-1 0,-1 0 0,1 0-1,-1 0 1,1-1 0,-1 0 0,0 1-1,-1-1 1,1-1 0,-1 1 0,0 0-1,0-1 1,0 0 0,0 0 0,-1 0 0,0 0-1,0 0 1,0 0 0,-1 0 0,1-1-1,-1 1 1,0 0 0,-1-1 0,0 1 0,0-7-1,-1 6-16,0 0-1,-1 0 0,0 0 1,0 0-1,0 0 0,-1 1 1,0-1-1,0 1 0,-1 0 0,1-1 1,-1 2-1,0-1 0,0 0 1,-1 1-1,1 0 0,-1 0 1,-6-4-1,2 1 98,0 1 0,0 0-1,0 1 1,0 0 0,-1 0 0,0 1 0,0 0-1,-1 1 1,-14-3 0,24 6-16,-1 0 0,1 1-1,0-1 1,-1 0 0,1 0-1,0 1 1,-1-1 0,1 1-1,0-1 1,0 1 0,0 0-1,-1 0 1,1-1 0,0 1-1,0 0 1,0 0 0,0 0 0,0 0-1,0 0 1,1 0 0,-1 0-1,0 1 1,0-1 0,1 0-1,-1 0 1,1 0 0,-1 1-1,1-1 1,-1 0 0,1 1 0,0-1-1,0 0 1,0 1 0,0-1-1,0 1 1,0-1 0,0 3-1,3 57 435,-3-61-458,1 5 10,0 0-1,1 0 1,-1 0-1,1 0 0,0 0 1,0 0-1,1 0 1,0-1-1,-1 1 1,1-1-1,1 0 1,6 7-1,-2-3-65,1 0-1,0-1 0,1 0 1,0-1-1,15 8 1,1-2-995,0-2 0,1 0 0,54 11 0,-1-10-3007</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3.090"/>
    </inkml:context>
    <inkml:brush xml:id="br0">
      <inkml:brushProperty name="width" value="0.05" units="cm"/>
      <inkml:brushProperty name="height" value="0.05" units="cm"/>
      <inkml:brushProperty name="color" value="#004F8B"/>
    </inkml:brush>
  </inkml:definitions>
  <inkml:trace contextRef="#ctx0" brushRef="#br0">36 679 11189,'0'0'2708,"20"-16"-1222,4-2-1065,16-12 169,48-46 0,-81 67-583,0 0 1,-1 0-1,1-1 1,-2 1-1,1-1 1,-1-1-1,-1 1 1,0-1-1,-1 0 1,1 0-1,-2 0 1,0 0-1,0 0 1,-1 0-1,-1-1 1,0 1-1,0 0 0,-4-23 1,-1 5-22,0-1 0,-3 1 0,0 0 0,-2 1 0,-25-54 0,30 73 15,0 1 0,0 0-1,0 0 1,-1 0-1,0 1 1,-1 0-1,0 0 1,-13-11-1,18 17 17,0 0 0,0 0-1,0 0 1,0 0 0,0 0-1,0 0 1,0 0 0,0 1-1,-1-1 1,1 1 0,0-1 0,0 1-1,-1 0 1,1 0 0,0 0-1,0 0 1,-3 1 0,2 0 7,0 0 1,1 1-1,-1-1 1,1 1-1,-1-1 1,1 1-1,0 0 1,-1 0 0,1 0-1,0 0 1,0 0-1,1 0 1,-1 0-1,0 1 1,1-1-1,0 1 1,-2 3-1,-7 15 72,2 1-1,0 0 0,1 0 0,2 1 1,0 0-1,1 0 0,1 0 0,2 0 1,1 39-1,1-53-91,0 0 1,1 0 0,0 1-1,1-1 1,-1 0-1,2-1 1,-1 1-1,1 0 1,1-1-1,-1 0 1,2 0 0,-1-1-1,1 1 1,0-1-1,0 0 1,1 0-1,0-1 1,0 0 0,1-1-1,-1 1 1,1-1-1,15 7 1,-2-2-520,-1 0 1,2-2-1,30 9 1,-21-10-2581,52 7 1,6-9-7506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3.464"/>
    </inkml:context>
    <inkml:brush xml:id="br0">
      <inkml:brushProperty name="width" value="0.05" units="cm"/>
      <inkml:brushProperty name="height" value="0.05" units="cm"/>
      <inkml:brushProperty name="color" value="#004F8B"/>
    </inkml:brush>
  </inkml:definitions>
  <inkml:trace contextRef="#ctx0" brushRef="#br0">316 106 10805,'0'0'3151,"-21"-16"-1508,-70-50-352,86 63-1273,0 0 0,0 1 0,0-1 0,0 1 0,0 0-1,0 0 1,0 0 0,-1 1 0,1 0 0,-1 0 0,1 0-1,-1 1 1,1 0 0,-1 0 0,0 0 0,1 1 0,-1 0-1,1 0 1,-1 0 0,1 1 0,0 0 0,0 0 0,0 0-1,0 0 1,0 1 0,0 0 0,0 0 0,1 0 0,-1 1 0,1-1-1,0 1 1,0 0 0,1 0 0,-6 8 0,7-10-17,-1 1 0,1-1 0,0 1 0,0 0 0,0 0 0,1 0 0,-1 0 0,1 1 0,-1-1 0,1 0 1,0 1-1,0-1 0,1 1 0,-1-1 0,1 1 0,0-1 0,0 1 0,0-1 0,0 1 0,0-1 0,1 1 0,0-1 0,-1 0 1,1 1-1,0-1 0,1 0 0,-1 1 0,1-1 0,-1 0 0,1 0 0,0 0 0,0 0 0,1-1 0,-1 1 0,0 0 0,5 3 0,2 0 10,0 1-1,0-1 0,1-1 0,0 0 1,0 0-1,0-1 0,0 0 0,1-1 0,-1 0 1,19 2-1,-29-5-10,87 9-69,-79-8-45,1-1-1,-1 0 1,1-1-1,-1 0 1,1 0-1,-1-1 1,0 0-1,9-3 1,-14 3 52,-1 0 0,1 0 0,-1-1 1,0 1-1,0 0 0,0-1 0,0 0 1,0 1-1,0-1 0,-1 0 0,0 0 0,1 0 1,-1 0-1,0 0 0,0 0 0,-1 0 1,1 0-1,0 0 0,-1-4 0,1 5 104,-1 0 0,0 0-1,1 0 1,-1 0-1,0 0 1,0 0 0,0 0-1,0 0 1,-1 0-1,1 0 1,-1 1 0,1-1-1,-1 0 1,1 0-1,-1 0 1,0 0 0,0 1-1,0-1 1,0 0-1,0 1 1,0-1 0,0 1-1,-1-1 1,1 1-1,0 0 1,-1-1 0,0 1-1,1 0 1,-1 0-1,1 0 1,-5-1 1374,6 5-1374,0 0 0,1 0 0,-1-1 0,1 1 0,-1 0 0,1 0 0,0 0 0,0-1 0,0 1 0,1 0 0,-1-1 0,1 1 0,-1-1 0,1 0 0,0 1 0,0-1 0,2 3 0,2-1-13,-1 0 1,1 0 0,0 0 0,-1-1 0,2 0 0,-1 0-1,8 3 1,12 1-401,1 0 0,50 5 0,-62-10 17,72 5-4040,0-6-4199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4.408"/>
    </inkml:context>
    <inkml:brush xml:id="br0">
      <inkml:brushProperty name="width" value="0.05" units="cm"/>
      <inkml:brushProperty name="height" value="0.05" units="cm"/>
      <inkml:brushProperty name="color" value="#004F8B"/>
    </inkml:brush>
  </inkml:definitions>
  <inkml:trace contextRef="#ctx0" brushRef="#br0">0 725 10181,'0'0'3134,"21"-6"-2200,47-11-597,153-43 2418,-212 57-2729,1 0 0,-1-1 0,0 0 0,0-1-1,0 1 1,-1-2 0,0 1 0,0-1 0,0-1-1,0 1 1,-1-1 0,0 0 0,-1-1 0,0 0 0,0 0-1,0 0 1,-1-1 0,0 0 0,-1 0 0,0 0 0,-1 0-1,0-1 1,0 1 0,-1-1 0,0 0 0,0 0-1,-1-12 1,1-1-65,-1-1-1,-2 0 1,0 1-1,-2-1 1,0 1-1,-2-1 1,-10-33 0,9 42-32,0 0 1,-1 0 0,-1 0 0,0 1 0,-1 0-1,0 0 1,-1 1 0,-1 0 0,0 1 0,0 0 0,-21-15-1,29 25 63,0-1 0,-1 0 0,1 1 0,-1 0 0,0 0 0,0 0 0,0 0 0,0 1 0,0-1 1,0 1-1,-1 0 0,1 0 0,0 1 0,-1-1 0,-3 1 0,5 0 16,-1 1 0,1 0 0,0 0 0,0 0 0,0 0 0,0 0 1,1 0-1,-1 1 0,0-1 0,0 1 0,1 0 0,-1 0 0,1 0 0,0 0 1,0 1-1,-3 2 0,-3 7 46,0 1 1,1 0-1,0 0 0,1 1 1,1 0-1,0 0 1,-4 22-1,-4 24 205,3 1 1,-5 111-1,18 126 710,2-231-797,3 0 0,29 119-1,57 121 231,-71-235-382,-19-61-28,1 2-78,-1 0 0,0 0 0,-1 1 0,-1 0-1,0-1 1,0 16 0,-2-28-293,0-4 43,-1-8 89,0 1 0,-1 0 0,0 0 0,-4-14 0,-5-20-658,2-28-305,3 0 0,7-124-1,-1 193 1281,0 1-1,0-1 0,0 0 0,1 1 1,-1-1-1,0 0 0,1 1 1,0-1-1,0 1 0,-1-1 1,1 1-1,1 0 0,-1-1 1,0 1-1,1 0 0,-1 0 1,1-1-1,0 1 0,-1 0 0,1 1 1,3-3-1,-1 2 80,1 0 0,0 0 0,0 1 0,0 0 0,0 0 0,0 0 0,0 0 0,0 1 0,0 0 0,6 1 0,22 0-24,1 3 0,36 7 0,-34-4-87,61 3 0,-78-10-55,-4 1 41,0 0 1,1-2 0,-1 0-1,0 0 1,23-7 0,-34 7-22,-1 0 1,1-1-1,-1 1 0,1-1 1,-1 0-1,1 0 0,-1 0 1,0-1-1,0 1 1,0-1-1,0 0 0,-1 0 1,1 0-1,-1 0 0,1 0 1,-1 0-1,0-1 0,-1 1 1,1-1-1,0 1 0,-1-1 1,0 0-1,0 1 1,0-1-1,0 0 0,0-7 1,0 4-10,-1 1 0,1-1 1,-1 0-1,0 0 0,-1 0 1,0 0-1,0 1 0,0-1 1,-1 0-1,0 1 0,0-1 1,-1 1-1,0 0 0,-6-11 1,3 9-17,-1 1 0,1-1 1,-2 1-1,1 1 1,-1-1-1,0 1 0,0 1 1,-1 0-1,-14-7 0,0 1-115,-1 2-1,-1 1 1,1 0 0,-1 2-1,-1 1 1,1 1-1,-1 1 1,0 2 0,-46 2-1,72-1 139,-36 4-28,34-3 36,1-1-1,0 0 0,0 1 0,0-1 0,-1 1 1,1-1-1,0 1 0,0 0 0,0 0 0,0-1 0,0 1 1,0 0-1,0 0 0,0 0 0,0 0 0,0 0 1,1 0-1,-1 0 0,0 0 0,1 0 0,-1 1 0,1-1 1,-1 0-1,0 2 0,2-2-4,-1 1 0,0-1 0,1 0 0,-1 0 0,1 1 0,-1-1 0,1 0 0,0 0 0,-1 0 0,1 0 0,0 0 0,0 0 0,0 0 0,0 0 0,0 0 0,0 0 0,0-1 0,0 1 0,0 0 0,0-1 0,0 1-1,1-1 1,-1 1 0,0-1 0,0 1 0,1-1 0,-1 0 0,2 0 0,44 12 56,-41-11-30,136 16 163,-85-12-39,69 14-1,-109-15-135,-1 0-1,-1 2 0,1-1 1,0 2-1,-1 0 1,-1 1-1,1 0 0,22 18 1,-8 10 285,-19-24 138,-7-39-46,-4 15-296,1 1-1,1-1 1,0 0 0,1 0-1,0 0 1,0 1 0,1-1 0,1 1-1,0 0 1,1 0 0,0 0-1,1 1 1,0 0 0,0 0 0,1 0-1,0 1 1,1 0 0,13-12-1,-15 14-395,1 1-1,0 0 0,0 1 0,0-1 0,1 2 0,0-1 0,0 1 0,0 0 0,0 1 0,1-1 0,14-2 0,7 3-3613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4.794"/>
    </inkml:context>
    <inkml:brush xml:id="br0">
      <inkml:brushProperty name="width" value="0.05" units="cm"/>
      <inkml:brushProperty name="height" value="0.05" units="cm"/>
      <inkml:brushProperty name="color" value="#004F8B"/>
    </inkml:brush>
  </inkml:definitions>
  <inkml:trace contextRef="#ctx0" brushRef="#br0">0 298 10389,'0'0'6163,"0"-20"-5945,0-137-749,0 153 481,0 0-1,1 0 0,-1 0 1,1 0-1,0 0 0,0 0 0,0 0 1,1 0-1,-1 0 0,1 1 0,0-1 1,0 1-1,3-4 0,-5 6 30,1 0 0,0 0 0,0 0 0,0 1 0,0-1 0,0 0 0,0 1 0,0-1 0,0 0 0,0 1 0,0-1 0,0 1-1,0 0 1,0-1 0,0 1 0,0 0 0,1 0 0,-1 0 0,2 0 0,-1 0 22,0 0 1,0 1-1,0 0 0,0-1 0,0 1 1,0 0-1,0 0 0,0 0 0,0 0 1,-1 1-1,1-1 0,0 0 0,-1 1 1,3 2-1,43 58 766,-35-43-668,1-2 1,27 30-1,-36-43-170,0-1 0,0 1 0,1-1 1,-1 0-1,1 0 0,-1 0 0,1 0 0,0-1 0,0 0 0,0 0 0,1 0 0,-1-1 0,0 0 0,1 0 0,10 1 1,-13-3 30,0 1 0,0-1 0,0 0 1,0 0-1,0 0 0,0 0 1,0-1-1,0 1 0,0-1 0,-1 0 1,1 1-1,-1-1 0,1 0 1,-1-1-1,0 1 0,0 0 0,0-1 1,0 1-1,0-1 0,0 0 1,-1 1-1,1-1 0,-1 0 0,0 0 1,1-3-1,5-13 216,-1 0 0,7-35 0,-10 41-32,17-83 2370,-15 95-1529,2 12-926,6 17-790,-11-25 711,4 10-1203,1 0 0,0 0 0,1-1 0,16 19 0,15 8-7045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5.188"/>
    </inkml:context>
    <inkml:brush xml:id="br0">
      <inkml:brushProperty name="width" value="0.05" units="cm"/>
      <inkml:brushProperty name="height" value="0.05" units="cm"/>
      <inkml:brushProperty name="color" value="#004F8B"/>
    </inkml:brush>
  </inkml:definitions>
  <inkml:trace contextRef="#ctx0" brushRef="#br0">307 175 5523,'0'0'9796,"5"-18"-7638,16-57-901,-21 72-1225,1 1 0,-1 0 0,1 0 1,-1 0-1,0-1 0,0 1 0,0 0 0,0 0 0,0-1 0,0 1 1,-1 0-1,1 0 0,-1 0 0,0-1 0,0 1 0,1 0 1,-1 0-1,0 0 0,-1 0 0,1 0 0,0 1 0,-1-1 0,1 0 1,-1 0-1,1 1 0,-1-1 0,0 1 0,1 0 0,-1-1 1,0 1-1,0 0 0,0 0 0,0 0 0,-4-1 0,-5-1-36,1 0 0,0 1 0,0 0 0,-1 0 0,-13 1 0,19 0 13,-12 0-28,0 1 0,0 0 0,0 1 0,1 1 0,-1 0 0,-21 7 0,34-8 7,0 0 0,0 1 1,-1-1-1,1 1 0,1 0 0,-1 0 1,0 1-1,0-1 0,1 1 0,-1-1 0,1 1 1,0 0-1,0 1 0,0-1 0,0 0 1,1 1-1,-1 0 0,1-1 0,0 1 1,0 0-1,1 0 0,-1 0 0,1 1 1,-1-1-1,1 0 0,1 0 0,-1 1 1,1-1-1,-1 6 0,1-7 12,0-1 0,1 1 0,-1 0-1,1-1 1,-1 1 0,1-1 0,0 1-1,0-1 1,0 1 0,0-1 0,0 1 0,1-1-1,-1 0 1,1 0 0,-1 0 0,1 0 0,0 0-1,2 2 1,1 0 2,0-1 1,0 1-1,0-1 0,1 0 0,-1-1 1,1 0-1,10 4 0,3-2-119,0 0-1,0-1 1,0-2-1,22 1 1,-34-2 32,0 0 1,0 0 0,-1-1 0,1 0 0,0 0 0,-1-1 0,1 1-1,-1-1 1,1-1 0,-1 1 0,0-1 0,0-1 0,6-3-1,-8 4 86,-1-1-1,1 1 0,-1-1 0,0 0 0,0 0 0,0 0 0,-1 0 0,1-1 0,-1 1 0,0-1 0,0 1 0,-1-1 1,1 0-1,-1 1 0,0-1 0,-1 0 0,1 0 0,-1-8 0,1-44 2396,1 99-2466,0-36 1,0-1-1,0 0 0,0 0 1,1 0-1,0 0 0,0 0 1,0 0-1,1-1 0,-1 0 1,1 1-1,0-1 0,1-1 1,-1 1-1,0-1 0,1 1 0,8 3 1,-3-2-736,1 0 0,-1-1 0,0 0 0,1 0 0,0-1 0,0-1 0,18 2 0,17-3-4238</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5.563"/>
    </inkml:context>
    <inkml:brush xml:id="br0">
      <inkml:brushProperty name="width" value="0.05" units="cm"/>
      <inkml:brushProperty name="height" value="0.05" units="cm"/>
      <inkml:brushProperty name="color" value="#004F8B"/>
    </inkml:brush>
  </inkml:definitions>
  <inkml:trace contextRef="#ctx0" brushRef="#br0">0 107 3522,'0'0'5986,"0"-100"-2128,0 94 928,0 36-4786,0 20-128,0 17 80,0 6 48,0-8 0,4-9-48,7-11-1617,-5-15-1776,2-12-1073</inkml:trace>
  <inkml:trace contextRef="#ctx0" brushRef="#br0" timeOffset="1">38 344 3794,'0'0'6707,"27"-97"-3378,-17 75-655,0 7-674,3 2-591,5 0-737,5-2-576,10 2-96,9 0-608,1 3-1761,-3 1-3650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5.921"/>
    </inkml:context>
    <inkml:brush xml:id="br0">
      <inkml:brushProperty name="width" value="0.05" units="cm"/>
      <inkml:brushProperty name="height" value="0.05" units="cm"/>
      <inkml:brushProperty name="color" value="#004F8B"/>
    </inkml:brush>
  </inkml:definitions>
  <inkml:trace contextRef="#ctx0" brushRef="#br0">84 189 11797,'0'0'1550,"17"-10"22,1 0-1177,-4 4-209,-1-2-1,0 0 1,0 0-1,-1-1 1,0-1-1,21-21 1,-31 30-153,-1-1 0,1 1 1,-1-1-1,0 0 0,0 0 0,0 1 0,0-1 1,0 0-1,0 0 0,0 0 0,0 0 0,-1 0 1,1 0-1,-1 0 0,0 0 0,1 0 0,-1 0 1,0 0-1,0 0 0,0 0 0,-1 0 0,1-1 1,0 1-1,-1 0 0,1 0 0,-1 0 0,0 0 1,0 1-1,1-1 0,-1 0 0,-1 0 0,1 0 1,0 1-1,0-1 0,-1 0 0,1 1 0,-1-1 1,1 1-1,-1 0 0,1 0 0,-1-1 0,0 1 1,0 0-1,0 0 0,0 0 0,1 1 0,-1-1 1,0 0-1,0 1 0,-1 0 0,1-1 0,0 1 1,-3 0-1,-9-2 31,-1 0 0,0 1 0,0 1 0,0 0-1,-17 3 1,28-2-169,-1-1 1,1 1-1,0 0 0,-1 1 0,1-1 0,0 1 0,0 0 0,0 0 0,0 0 0,0 1 0,0-1 0,1 1 1,-1 0-1,1 0 0,-1 0 0,1 0 0,0 1 0,1 0 0,-1-1 0,-4 9 0,0 10-4652</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6.817"/>
    </inkml:context>
    <inkml:brush xml:id="br0">
      <inkml:brushProperty name="width" value="0.05" units="cm"/>
      <inkml:brushProperty name="height" value="0.05" units="cm"/>
      <inkml:brushProperty name="color" value="#004F8B"/>
    </inkml:brush>
  </inkml:definitions>
  <inkml:trace contextRef="#ctx0" brushRef="#br0">385 1 4562,'0'0'7748,"4"3"-7439,13 16 259,-1 2 1,0 0-1,24 46 0,-44-73-445,0-1-1,0 1 1,0 0-1,-1 0 1,0 0-1,-1 1 1,1-1-1,-1 2 1,0-1-1,0 0 1,-10-4-1,5 4-141,0 1-1,-1 0 1,0 1-1,1 1 0,-1 0 1,0 0-1,0 1 1,0 1-1,-1 0 1,1 0-1,0 1 1,0 1-1,1 0 0,-1 0 1,0 2-1,-16 6 1,14-5 55,0 1 0,1 0 1,0 1-1,0 1 0,1 0 1,0 1-1,0 0 0,1 1 1,0 0-1,1 1 0,0 0 1,1 0-1,-9 15 0,15-23-17,1 1-1,0 0 1,0 0 0,0 0-1,1 0 1,0 0 0,-1 0-1,1 0 1,1 1-1,-1-1 1,1 0 0,-1 1-1,1-1 1,1 9 0,0-11-4,0 1 0,0-1 1,0 1-1,0-1 1,1 1-1,-1-1 0,1 0 1,-1 1-1,1-1 1,0 0-1,0 0 0,0 0 1,0 0-1,0-1 1,0 1-1,0-1 0,1 1 1,-1-1-1,0 0 1,1 1-1,0-1 0,-1-1 1,1 1-1,3 1 1,12 2 30,1-1 0,1-1 1,-1 0-1,0-1 0,1-1 1,-1-1-1,0-1 0,0 0 1,0-2-1,0 0 0,0-1 1,-1-1-1,0-1 0,0 0 1,0-1-1,-1-1 0,0-1 1,18-14-1,-31 21-35,-1-1 0,1 1 0,-1-1 0,1 0 0,-1 0 0,0 0 0,-1-1-1,1 1 1,-1-1 0,1 0 0,-2 0 0,1 1 0,0-1 0,-1 0 0,1-8 0,-1 11-16,-1 0 1,0 0 0,0 0-1,0 0 1,0 1-1,-1-1 1,1 0-1,0 0 1,-1 0-1,1 0 1,-1 0-1,0 0 1,1 1-1,-1-1 1,0 0-1,0 0 1,0 1-1,-1-1 1,1 1-1,0-1 1,0 1-1,-1 0 1,1-1-1,-1 1 1,1 0-1,-1 0 1,0 0-1,1 0 1,-1 0-1,0 0 1,0 1-1,0-1 1,0 0 0,1 1-1,-1 0 1,0-1-1,0 1 1,0 0-1,0 0 1,0 0-1,-4 1 1,6 2-23,-1 0 0,0 1 1,1-1-1,0 0 0,0 0 1,0 1-1,0-1 0,2 6 0,-1-6 37,1 1-1,0-1 1,0 0-1,0 0 1,1 0-1,-1 0 1,1 0-1,-1 0 0,1-1 1,0 1-1,0-1 1,0 0-1,0 0 1,0 0-1,1 0 0,-1-1 1,1 1-1,5 1 1,70 18 192,-49-16-161,0 0-1,0-2 1,0-1 0,0-2-1,1-1 1,-1-1 0,32-7-1,-57 8-24,1-1 0,0 0-1,0 0 1,-1-1-1,0 0 1,1 0 0,-1 0-1,0 0 1,4-5-1,-7 6-68,0 0 1,0 1-1,0-1 0,-1-1 0,1 1 0,-1 0 0,0 0 1,1 0-1,-1-1 0,0 1 0,0-1 0,-1 1 0,1-1 0,0 1 1,-1-1-1,0 1 0,1-1 0,-1 0 0,0 1 0,0-1 1,-1 1-1,1-1 0,-1-2 0,-7-9-3092,-14-1-4139</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7.426"/>
    </inkml:context>
    <inkml:brush xml:id="br0">
      <inkml:brushProperty name="width" value="0.05" units="cm"/>
      <inkml:brushProperty name="height" value="0.05" units="cm"/>
      <inkml:brushProperty name="color" value="#004F8B"/>
    </inkml:brush>
  </inkml:definitions>
  <inkml:trace contextRef="#ctx0" brushRef="#br0">1 49 4370,'0'0'6286,"4"-8"-5804,12-24-28,-11 24 114,-4 33 309,-2-12-788,0 58 907,6 159 1292,-2-205-2449,0 0 0,2 0-1,0 0 1,2-1 0,1 0 0,20 44 0,-13-44-3260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4.825"/>
    </inkml:context>
    <inkml:brush xml:id="br0">
      <inkml:brushProperty name="width" value="0.05" units="cm"/>
      <inkml:brushProperty name="height" value="0.05" units="cm"/>
      <inkml:brushProperty name="color" value="#004F8B"/>
    </inkml:brush>
  </inkml:definitions>
  <inkml:trace contextRef="#ctx0" brushRef="#br0">22 306 7603,'0'0'1527,"23"-2"778,1 0-1902,-1 0 1,1-2-1,-1-1 1,0-1 0,0-1-1,31-14 1,-46 17-378,1-1 1,-1 0-1,0 0 1,-1-1-1,1 0 1,-1 0-1,-1-1 1,1 0-1,5-8 1,-9 11-51,-1 0 0,1 0 0,-1 0 0,0 0 0,0-1-1,0 1 1,-1-1 0,0 0 0,0 1 0,0-1 0,0 0 0,-1 0 0,0 1 0,0-1 0,0 0 0,0 0 0,-1 0 0,0 1 0,-2-9 0,1 8-36,-1 1 0,1-1 0,-1 1 0,0 0 0,0 0 0,0 0 1,-1 0-1,1 0 0,-1 1 0,0-1 0,0 1 0,0 0 0,-1 1 0,1-1 1,-1 1-1,-4-3 0,-2 0-57,0 1 0,0 0-1,-1 0 1,0 1 0,-21-3 0,27 5 117,0 0 0,0 1 1,0 0-1,0-1 0,0 2 0,0-1 1,0 1-1,0 0 0,0 0 0,0 1 1,0-1-1,0 1 0,1 1 0,-1-1 1,1 1-1,0 0 0,-1 0 0,1 0 0,1 1 1,-1 0-1,0 0 0,1 0 0,0 1 1,0-1-1,0 1 0,1 0 0,-1 0 1,1 0-1,1 1 0,-1-1 0,1 1 1,-1-1-1,-1 10 0,1-6 94,0 1 1,0 0-1,1 0 0,0 0 1,1 0-1,0 0 0,1 0 1,0 0-1,1 1 0,-1-1 1,2 0-1,0 0 0,4 15 1,-3-18-64,0-1 1,1 1 0,-1-1-1,1 0 1,0-1 0,1 1-1,-1-1 1,1 1-1,0-1 1,0-1 0,1 1-1,-1-1 1,1 0 0,0 0-1,0-1 1,1 1-1,-1-1 1,1-1 0,-1 1-1,10 1 1,4 1-420,1-1-1,-1-1 1,1-1 0,0 0-1,-1-2 1,1 0 0,0-2 0,0 0-1,-1-1 1,1-1 0,-1-1 0,28-11-1,24-18-3372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8.614"/>
    </inkml:context>
    <inkml:brush xml:id="br0">
      <inkml:brushProperty name="width" value="0.05" units="cm"/>
      <inkml:brushProperty name="height" value="0.05" units="cm"/>
      <inkml:brushProperty name="color" value="#004F8B"/>
    </inkml:brush>
  </inkml:definitions>
  <inkml:trace contextRef="#ctx0" brushRef="#br0">63 322 1761,'0'0'7646,"10"0"-6915,-2 0-550,0 1-1,1-1 1,-1-1 0,0 0 0,0 0-1,1 0 1,-1-1 0,0 0-1,0-1 1,-1 0 0,1 0 0,-1-1-1,1 1 1,-1-2 0,0 1-1,0-1 1,-1 0 0,8-8 0,-9 5-99,0 0 1,-1 0 0,0-1 0,0 1 0,-1-1 0,-1 0 0,1 0 0,-1 0 0,-1-1 0,0 1 0,0 0 0,-1 0 0,0-1 0,-1-11 0,0 5-124,1 12 1,0-1 1,-1 0-1,0 1 1,0-1-1,0 1 1,-1-1-1,0 1 0,0 0 1,0-1-1,0 1 1,0 0-1,-1 0 1,0 1-1,0-1 1,0 1-1,0-1 1,0 1-1,-1 0 1,0 0-1,1 0 0,-1 1 1,0-1-1,0 1 1,-1 0-1,1 0 1,0 0-1,-1 1 1,1-1-1,-1 1 1,1 0-1,-8 0 1,6 0 56,1 0 1,-1 0 0,0 1 0,0 0 0,1 0 0,-1 0 0,0 1 0,1 0-1,-1 0 1,0 0 0,1 1 0,-1 0 0,1 0 0,0 0 0,0 1 0,0 0-1,0-1 1,0 2 0,0-1 0,1 1 0,-1-1 0,1 1 0,0 1 0,1-1 0,-7 8-1,7-6 53,0 0 0,0 1 0,1-1 0,0 0 0,0 1 0,1 0 0,-1-1 0,1 1 0,1 0 0,-1-1 0,1 1 0,0 0 0,1 0 0,0-1 0,0 1 0,0 0 0,1-1 0,0 1 0,0-1 0,1 0 0,-1 1 0,1-1 0,1 0 0,-1-1 0,1 1 0,0-1 0,0 1 0,1-1 0,0 0 0,0-1 0,0 1 0,0-1 0,1 0 0,-1-1 0,1 1 0,0-1 0,11 4 0,3 2 83,1-2 1,0-1-1,0 0 0,1-2 0,32 3 0,112-2-937,-126-6 4,-33 2-35,0-1 0,0-1 1,0 1-1,0-1 0,-1 0 0,1-1 1,13-4-1,-1-6-5374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9.131"/>
    </inkml:context>
    <inkml:brush xml:id="br0">
      <inkml:brushProperty name="width" value="0.05" units="cm"/>
      <inkml:brushProperty name="height" value="0.05" units="cm"/>
      <inkml:brushProperty name="color" value="#004F8B"/>
    </inkml:brush>
  </inkml:definitions>
  <inkml:trace contextRef="#ctx0" brushRef="#br0">1 294 11301,'0'0'753,"0"16"-457,6 202 2473,-6-221-2393,-2-321-1294,2 323 935,0 0 0,-1 0 0,1 0 0,0 0 0,0 1 0,0-1 1,0 0-1,1 0 0,-1 0 0,0 0 0,0 0 0,1 0 0,-1 0 0,0 1 0,1-1 0,-1 0 0,0 0 0,1 0 0,0 1 0,-1-1 0,1 0 0,-1 1 0,1-1 0,1 0 0,-2 0-2,1 1-1,0 0 1,0 0 0,0 0-1,0 0 1,0 1 0,0-1-1,0 0 1,0 0 0,0 0-1,-1 1 1,1-1 0,0 0-1,0 1 1,0-1 0,0 1-1,-1-1 1,1 1 0,1 0-1,36 38 436,-34-35-375,28 33 766,68 59 0,-86-84-758,0-1 0,1-1 0,0 0-1,1-1 1,-1-1 0,2-1 0,-1 0 0,26 7-1,-41-14-54,0 1 0,0-1 0,0 0 0,0 0 0,0 0 0,0 0 0,-1 0 0,1-1 0,0 1 0,0 0 0,0 0 0,0-1 0,0 1 0,-1 0 0,1-1 0,0 1 0,0 0 0,-1-1 0,1 1 0,0-1 0,-1 0 0,1 1 0,0-1 0,-1 0 0,1 1 0,-1-1 0,1 0 0,-1 1 0,1-1 0,-1 0 0,0 0 0,1 0 0,-1 1 0,0-1 0,0 0 0,1 0 0,-1 0 0,0 0 0,0 0 0,0 1 0,0-3 0,-1-49 443,0 31-485,0-38-111,3-73-294,-1 119-273,1 0 0,0 0 0,1 0 0,1 0 0,0 1 0,0-1 0,11-18 0,11-10-5698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19.508"/>
    </inkml:context>
    <inkml:brush xml:id="br0">
      <inkml:brushProperty name="width" value="0.05" units="cm"/>
      <inkml:brushProperty name="height" value="0.05" units="cm"/>
      <inkml:brushProperty name="color" value="#004F8B"/>
    </inkml:brush>
  </inkml:definitions>
  <inkml:trace contextRef="#ctx0" brushRef="#br0">1 498 13830,'0'0'3234,"3"-20"-1855,0 0-1261,-1-2-165,2 1-1,0 0 0,2 0 1,9-24-1,-5 19-291,54-124-1525,-56 135 1747,1 1 0,0 0 0,0 0 1,1 1-1,1 0 0,0 1 0,22-18 1,-30 27 139,0 0-1,0 1 1,1-1 0,-1 1 0,1 0 0,0 0 0,0 0 0,0 1 0,0-1 0,0 1 0,0 0 0,0 0-1,0 0 1,0 1 0,0-1 0,0 1 0,1 0 0,-1 0 0,0 1 0,6 1 0,-5-1 68,-1 2 0,1-1 1,-1 0-1,0 1 0,0 0 0,0 0 1,0 0-1,0 0 0,-1 1 1,1-1-1,-1 1 0,0 0 0,0 0 1,-1 0-1,1 1 0,2 6 1,19 43 505,-2 1 0,15 60 1,18 48 43,-52-156-756,7 30-1099,-34-38-3887,-16-8 1473,-14-16-3165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0.075"/>
    </inkml:context>
    <inkml:brush xml:id="br0">
      <inkml:brushProperty name="width" value="0.05" units="cm"/>
      <inkml:brushProperty name="height" value="0.05" units="cm"/>
      <inkml:brushProperty name="color" value="#004F8B"/>
    </inkml:brush>
  </inkml:definitions>
  <inkml:trace contextRef="#ctx0" brushRef="#br0">0 313 11045,'0'0'2372,"24"0"-1062,47 0-598,297-6-250,-337 4-1088,1-2 0,-1-1 1,53-16-1,-73 17 432,1 0 0,-1-1 0,0-1-1,0 0 1,-1 0 0,0-1 0,0 0 0,0-1 0,-1 0 0,0-1 0,-1 0-1,11-14 1,-6 9 868,-7 15 811,-3 26 1135,-3-7-3037,3 14 825,1 1 0,2-1 0,1 0-1,2 0 1,26 63 0,-32-96-2252,-2-12 1144,-3-17-334,-5-2 165,-1-1 0,-1 1 1,-17-34-1,15 39 893,1-1-1,1 0 1,1 0 0,-8-54 0,14 66 53,1-39 1446,1 51-1431,0 1 0,0 0 0,0 0 1,0-1-1,0 1 0,0 0 0,1-1 0,-1 1 1,1 0-1,-1 0 0,1 0 0,-1-1 0,1 1 1,0 0-1,-1 0 0,1 0 0,0 0 0,0 0 1,0 0-1,0 0 0,0 1 0,0-1 0,0 0 1,0 0-1,0 1 0,0-1 0,0 1 0,1-1 1,-1 1-1,3-1 0,9 0 37,0 2 1,0-1-1,0 2 1,0 0-1,0 0 1,0 2-1,-1-1 1,1 1-1,-1 1 1,0 0-1,0 1 1,0 1-1,-1-1 1,11 10-1,12 9 235,-1 2 0,-1 2 1,29 32-1,-47-46-276,0 1-1,-1 1 1,-1 0-1,14 25 1,-23-35-93,1 0 0,-1 0-1,0 0 1,-1 1 0,0-1 0,0 1 0,0-1-1,-1 1 1,0 0 0,-1-1 0,0 1 0,0 0-1,0 0 1,-1 0 0,-2 7 0,1-11-4,0 1 0,0-1 1,-1 0-1,0 0 0,1-1 1,-1 1-1,0 0 0,-1-1 1,1 0-1,-1 0 0,1 0 0,-1 0 1,0 0-1,0-1 0,0 0 1,0 0-1,-1 0 0,1 0 1,-1-1-1,1 1 0,-9 0 1,-10 3-40,0-1 1,-45 2-1,5-3-599,-83-6 0,140 2 540,1 0 0,-1 0-1,1 0 1,0-1 0,0 1 0,0-1-1,-1-1 1,2 1 0,-7-4-1,9 5 21,1 0 0,0 0 0,-1 0 0,1 0 0,0-1 0,0 1 0,0 0 0,0 0 0,0-1 0,0 1 0,1 0 0,-1-1 0,0 1 0,1-1 0,-1 1 0,1-1 0,-1 1 0,1-1 1,0 0-1,-1 1 0,1-1 0,0 1 0,0-1 0,0 0 0,0 1 0,1-1 0,-1 1 0,0-1 0,1 0 0,-1 1 0,1-1 0,0 1 0,-1-1 0,1 1 0,1-3 0,27-25-3776,18-1-4315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0.515"/>
    </inkml:context>
    <inkml:brush xml:id="br0">
      <inkml:brushProperty name="width" value="0.05" units="cm"/>
      <inkml:brushProperty name="height" value="0.05" units="cm"/>
      <inkml:brushProperty name="color" value="#004F8B"/>
    </inkml:brush>
  </inkml:definitions>
  <inkml:trace contextRef="#ctx0" brushRef="#br0">11 271 3874,'0'0'8857,"1"22"-7141,-1-17-1594,2 39 746,2 0 0,16 74 0,-15-97-776,-4-14-75,0-1-1,0 0 1,1 0 0,0 1 0,0-1 0,0 0-1,1 0 1,6 10 0,-8-51-689,-20-198-4387,18 197 4753,0 2 105,1-1-1,6-38 1,-5 64 283,0 1 1,0 0-1,1 1 0,1-1 1,-1 0-1,1 0 1,0 1-1,1 0 0,0 0 1,0 0-1,1 0 1,0 0-1,0 1 0,9-9 1,-9 11 78,-1 1 1,1 1-1,0-1 1,-1 1-1,1-1 1,1 2-1,-1-1 1,0 0-1,0 1 1,1 0-1,-1 0 1,0 1-1,1-1 1,-1 1-1,1 0 0,-1 1 1,0 0-1,1-1 1,-1 1-1,0 1 1,1-1-1,-1 1 1,0 0-1,0 0 1,0 1-1,-1 0 1,1-1-1,0 1 1,-1 1-1,0-1 1,0 1-1,0 0 1,0-1-1,-1 2 1,1-1-1,-1 0 0,4 7 1,-3-4-134,-1 0-1,1 1 1,-1-1 0,0 1-1,-1 0 1,0 0 0,0 0-1,-1 0 1,0 0 0,0 0 0,-1 0-1,0 0 1,0 0 0,-3 16-1,1-18-24,0-1 0,0 1 0,0-1 1,-1 1-1,1-1 0,-1 0 0,-1 0 0,1 0 0,-1-1 0,1 1 0,-1-1 0,-1 0 0,1 0 0,0 0 0,-1-1 0,0 1 0,0-1 1,0 0-1,0-1 0,-1 1 0,-6 1 0,-4 1-152,0 0 0,-1-1 1,0-1-1,-28 1 0,40-3-179,-1-1 0,0 0 1,1 0-1,-1 0 0,1 0 0,-1-1 0,1 0 0,-1 0 0,1-1 0,0 1 0,-1-1 1,1 0-1,0-1 0,0 1 0,0-1 0,1 0 0,-6-5 0,-6-19-3956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0.842"/>
    </inkml:context>
    <inkml:brush xml:id="br0">
      <inkml:brushProperty name="width" value="0.05" units="cm"/>
      <inkml:brushProperty name="height" value="0.05" units="cm"/>
      <inkml:brushProperty name="color" value="#004F8B"/>
    </inkml:brush>
  </inkml:definitions>
  <inkml:trace contextRef="#ctx0" brushRef="#br0">94 0 14359,'0'0'3697,"0"144"-2864,0-83-241,0-3-416,0-4-48,0-7-128,0-10-112,-6-11-128,-4-9-1521,-11-12-1248,-6-5-705,-2-2-768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1.217"/>
    </inkml:context>
    <inkml:brush xml:id="br0">
      <inkml:brushProperty name="width" value="0.05" units="cm"/>
      <inkml:brushProperty name="height" value="0.05" units="cm"/>
      <inkml:brushProperty name="color" value="#004F8B"/>
    </inkml:brush>
  </inkml:definitions>
  <inkml:trace contextRef="#ctx0" brushRef="#br0">1 300 5282,'0'0'5414,"24"-11"-3237,78-35-155,-82 39-1506,0 1 1,0 1-1,0 1 1,1 1-1,28-1 1,-34 3-449,-1 0 0,0-1 0,0 0 0,0-1 0,0-1 0,26-10 0,-36 11-79,1-1 1,-1 0 0,0 0-1,0 0 1,0 0-1,0-1 1,-1 0 0,0 0-1,0 0 1,0 0-1,0 0 1,-1 0 0,0-1-1,0 1 1,-1-1-1,1 0 1,0-7 0,2-8 429,-1 1 0,0-31 0,-22 297 787,25-135-1406,2-65-2530,-5-25-2360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2.083"/>
    </inkml:context>
    <inkml:brush xml:id="br0">
      <inkml:brushProperty name="width" value="0.05" units="cm"/>
      <inkml:brushProperty name="height" value="0.05" units="cm"/>
      <inkml:brushProperty name="color" value="#004F8B"/>
    </inkml:brush>
  </inkml:definitions>
  <inkml:trace contextRef="#ctx0" brushRef="#br0">0 330 8900,'0'0'5824,"19"3"-5312,-16-2-494,32 6 243,0-1 1,0-3-1,0 0 0,0-2 1,36-4-1,-61 2-239,-1-1 0,0 0 0,0 0 0,0-1 0,0 0 0,0-1 0,-1 1 0,1-2 0,-1 1 0,0-1 0,9-8 0,-12 8-78,0 0 0,0 0 0,-1-1 0,0 0 0,0 0-1,0 0 1,-1 0 0,1-1 0,-2 0 0,1 1 0,-1-1 0,0 0 0,0 0 0,-1 0 0,0 0 0,1-14 0,-2 13 8,1 0 0,-2 1 1,1-1-1,-1 0 1,0 1-1,0-1 0,-1 1 1,0-1-1,0 1 0,-1 0 1,0 0-1,0 0 1,-1 0-1,0 0 0,0 1 1,-1 0-1,1 0 0,-1 0 1,-1 0-1,1 1 1,-1 0-1,0 0 0,0 0 1,0 1-1,-1 0 0,-8-4 1,14 7 56,0 0 0,-1 1 0,1-1 0,-1 0 0,1 1 0,0 0 0,-1-1-1,1 1 1,-1 0 0,1 0 0,-1-1 0,1 1 0,-1 0 0,1 1 0,-1-1 0,1 0 0,-1 0 0,1 1 0,-1-1 0,1 1 0,-1-1 0,1 1 0,0-1 0,-1 1 0,1 0 0,0 0 0,0 0 0,-1 0 0,1 0 0,0 0 0,0 0 0,0 0-1,0 0 1,0 0 0,1 1 0,-1-1 0,-1 2 0,-1 6 5,0-1-1,0 1 0,1 0 0,0 0 1,-1 11-1,1-9 20,-11 115 1125,5 206 0,8-252-683,0-57-315,1 0-1,8 44 1,-8-60-170,1 1-1,0 0 1,1-1 0,0 0-1,0 0 1,0 0-1,1 0 1,0 0 0,0-1-1,1 1 1,-1-1 0,8 6-1,-12-12-61,0 1 0,0-1 1,1 0-1,-1 1 0,0-1 0,0 0 0,1 1 0,-1-1 0,0 0 1,1 0-1,-1 1 0,1-1 0,-1 0 0,0 0 0,1 0 1,-1 1-1,1-1 0,-1 0 0,0 0 0,1 0 0,-1 0 0,1 0 1,-1 0-1,1 0 0,-1 0 0,1 0 0,-1 0 0,0 0 0,1 0 1,-1 0-1,1 0 0,-1-1 0,1 1 0,-1 0 0,0 0 1,1 0-1,-1-1 0,0 1 0,1 0 0,-1 0 0,0-1 0,1 1 1,-1 0-1,0-1 0,1 1 0,-1 0 0,0-1 0,0 1 0,1-1 1,-1 1-1,0 0 0,0-1 0,0 1 0,0-1 0,0 1 1,0-1-1,0 0 0,7-26-2287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2.820"/>
    </inkml:context>
    <inkml:brush xml:id="br0">
      <inkml:brushProperty name="width" value="0.05" units="cm"/>
      <inkml:brushProperty name="height" value="0.05" units="cm"/>
      <inkml:brushProperty name="color" value="#004F8B"/>
    </inkml:brush>
  </inkml:definitions>
  <inkml:trace contextRef="#ctx0" brushRef="#br0">6 12 11845,'0'0'993,"-1"18"-673,-3 60 187,4-73-464,0 1 0,0-1-1,0 0 1,1 1 0,0-1 0,0 0 0,1 0-1,-1 1 1,1-1 0,0 0 0,1 0 0,-1-1-1,1 1 1,0 0 0,0-1 0,0 0 0,1 0-1,0 0 1,0 0 0,0 0 0,0-1 0,0 0-1,0 1 1,1-2 0,0 1 0,0 0 0,-1-1-1,2 0 1,6 2 0,6 1-38,1 0 0,0-1 1,0-1-1,0-1 0,0 0 0,29-2 1,-46-1-54,1 1 1,-1 0 0,0 0 0,0-1 0,0 0 0,0 1-1,0-1 1,0 0 0,0 0 0,0 0 0,0 0-1,0 0 1,0 0 0,0-1 0,-1 1 0,1-1 0,0 1-1,-1-1 1,2-2 0,0 0-37,0-1-1,-1 1 1,0-1-1,0 0 1,0 1-1,0-1 1,-1 0-1,2-6 1,-1-2-110,-1-1 1,0 0-1,0 1 0,-2-1 1,-2-22-1,2 31 257,-1 1-1,1-1 1,-1 1-1,0-1 1,0 1-1,0 0 1,-1 0-1,1 0 0,-1 0 1,0 1-1,0-1 1,0 1-1,-1 0 1,1 0-1,-1 0 1,0 0-1,0 0 1,0 1-1,0 0 1,0 0-1,0 0 1,-1 0-1,-7-1 1,12 3-47,-1 0 0,1 1 0,-1-1 0,1 1 0,-1-1 1,1 1-1,0-1 0,-1 1 0,1 0 0,0-1 0,0 1 1,-1-1-1,1 1 0,0 0 0,0-1 0,0 1 0,0 0 1,0-1-1,0 1 0,0-1 0,0 1 0,0 0 0,0-1 1,0 1-1,0 0 0,1 0 0,-1 1 25,0 5 8,0-1-1,1 1 1,-1-1 0,1 1 0,1-1-1,0 1 1,0-1 0,0 0-1,0 0 1,1 0 0,0 0-1,0 0 1,1-1 0,0 0-1,0 1 1,5 5 0,0-4 20,-1 1 1,1-2 0,0 1-1,1-1 1,0-1-1,-1 1 1,2-2 0,19 7-1,4-1 18,1-3 0,0-1 0,0-1 0,72-1 0,-104-3-78,1-1 0,-1 0 0,0 0 0,1 0 1,-1 0-1,0-1 0,1 1 0,-1-1 0,0 0 0,1 0 0,-1 0 1,0-1-1,0 1 0,0-1 0,5-3 0,-6 2-13,0 0-1,-1 0 1,1 0-1,-1 0 1,1-1-1,-1 1 1,0 0-1,0-1 1,-1 1-1,1-1 1,-1 1 0,0-1-1,0 1 1,0-1-1,0-3 1,-1 2-10,1 0-1,-1 0 1,1 1 0,-1-1 0,-1 0 0,1 0 0,-1 1-1,0-1 1,0 1 0,0-1 0,0 1 0,-1 0 0,0 0-1,0 0 1,0 0 0,0 1 0,-6-6 0,-15-19 319,23 27 397,20 19-854,-1-3 233,0-1 0,1-1 0,1 0 0,0-2 0,0 0 0,28 10 0,-32-15-41,-1-1 0,0-1 1,1 0-1,0-1 0,0 0 0,0-2 0,0 0 0,1 0 0,30-5 0,-45 4-39,0 0-1,-1-1 0,1 1 1,-1 0-1,1-1 0,-1 0 0,1 1 1,-1-1-1,1 0 0,-1 0 1,1 0-1,-1 0 0,0 0 1,0 0-1,1 0 0,-1-1 0,0 1 1,0 0-1,0-1 0,0 1 1,-1 0-1,1-1 0,0 1 0,0-1 1,0-2-1,3-46-199,-5 45 216,1 0-1,0 0 1,0 1-1,1-1 1,-1 0-1,1 0 1,0 0-1,3-8 1,-3 14 0,1-1-1,-1 1 1,0 0 0,1 0 0,-1 0-1,0 0 1,0 0 0,0 0 0,0 0 0,0 0-1,0 0 1,0 1 0,0-1 0,-1 0-1,1 0 1,0 1 0,0 1 0,0-1 6,8 12-87,1-1 0,0 1 0,1-2 0,0 1 0,1-2 1,17 13-1,-17-14-1474,1-1 1,1-1-1,24 12 1,-6-7-6112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3.163"/>
    </inkml:context>
    <inkml:brush xml:id="br0">
      <inkml:brushProperty name="width" value="0.05" units="cm"/>
      <inkml:brushProperty name="height" value="0.05" units="cm"/>
      <inkml:brushProperty name="color" value="#004F8B"/>
    </inkml:brush>
  </inkml:definitions>
  <inkml:trace contextRef="#ctx0" brushRef="#br0">1 21 13782,'0'0'705,"147"-20"-3763,-69 27-4849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5.184"/>
    </inkml:context>
    <inkml:brush xml:id="br0">
      <inkml:brushProperty name="width" value="0.05" units="cm"/>
      <inkml:brushProperty name="height" value="0.05" units="cm"/>
      <inkml:brushProperty name="color" value="#004F8B"/>
    </inkml:brush>
  </inkml:definitions>
  <inkml:trace contextRef="#ctx0" brushRef="#br0">2 1 2961,'0'0'6281,"-1"17"-5198,4 344 5566,8-237-6090,6 0 0,50 188 0,-64-301-655,-1-1-209,0-1 0,1 0-1,1 0 1,-1 0 0,1 0-1,10 14 1,-14-23 169,1 1 0,-1-1-1,1 1 1,0-1 0,-1 0-1,1 1 1,-1-1 0,1 0 0,0 1-1,0-1 1,-1 0 0,1 0-1,0 0 1,-1 1 0,1-1 0,0 0-1,-1 0 1,1 0 0,0 0-1,0 0 1,-1-1 0,1 1 0,0 0-1,-1 0 1,1 0 0,0-1-1,-1 1 1,1 0 0,0-1 0,-1 1-1,1 0 1,0-1 0,-1 1-1,1-1 1,-1 1 0,1-1 0,-1 1-1,1-1 1,-1 1 0,0-1 0,1 0-1,-1 1 1,1-1 0,-1 0-1,0 1 1,0-1 0,1-1 0,15-30-3082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4.482"/>
    </inkml:context>
    <inkml:brush xml:id="br0">
      <inkml:brushProperty name="width" value="0.05" units="cm"/>
      <inkml:brushProperty name="height" value="0.05" units="cm"/>
      <inkml:brushProperty name="color" value="#004F8B"/>
    </inkml:brush>
  </inkml:definitions>
  <inkml:trace contextRef="#ctx0" brushRef="#br0">296 0 8660,'0'0'9119,"11"19"-8916,178 348 592,-180-352-780,-7-11-7,1 0 1,-1 1-1,0-1 1,0 0-1,-1 1 0,1-1 1,0 7-1,-9-15 46,-36-28-387,-1 1 0,-2 2 0,0 2 1,-2 2-1,-1 3 0,-80-27 1,128 49 329,-60-12 9,59 12-4,1-1 0,-1 1 1,1 0-1,-1-1 0,0 1 1,1 0-1,-1 0 0,1 0 1,-1 0-1,0 0 0,1 1 1,-1-1-1,1 0 0,-1 1 0,1-1 1,-1 1-1,1 0 0,-1-1 1,1 1-1,-1 0 0,1 0 1,0 0-1,-1 0 0,1 0 1,0 0-1,0 0 0,0 1 1,0-1-1,0 0 0,0 0 1,-1 3-1,1 4 11,1 0 1,0 0-1,1 0 0,0 0 1,0 0-1,1-1 0,-1 1 0,2 0 1,-1-1-1,1 1 0,0-1 1,1 0-1,0 0 0,0 0 1,0-1-1,1 1 0,0-1 1,0 0-1,8 7 0,2 2 73,1 0-1,1-1 1,1-1-1,0-1 0,0 0 1,21 9-1,-15-11-19,-1-1 0,1-1 0,1-1 0,-1-1 1,1-1-1,30 1 0,4-3 61,89-6 1,-133 2-93,1 0 0,-1-2 0,0 0 0,0-1 0,-1 0-1,1-1 1,21-11 0,-30 13-22,-1 0-1,0 0 0,1 0 0,-1-1 1,-1 0-1,1 0 0,-1 0 1,1 0-1,-1-1 0,0 0 0,-1 0 1,1 0-1,-1 0 0,0-1 1,0 1-1,-1-1 0,1 0 0,-1 1 1,-1-1-1,1 0 0,0-9 1,-1 7-55,-1 1 1,1-1 0,-2 0 0,1 0 0,-1 1-1,0-1 1,-1 0 0,0 1 0,0-1 0,-1 1-1,-4-9 1,5 11 18,-1 1-1,0 0 1,0 0 0,0 0-1,-1 0 1,1 0-1,-1 1 1,0 0 0,0 0-1,0 0 1,0 0-1,0 0 1,-1 1 0,1 0-1,-1 0 1,0 0-1,0 0 1,-6 0 0,11 1 7,0 1 1,-1 0 0,1 0 0,-1 0 0,1 0 0,0 0 0,-1 0 0,1 0 0,0 0-1,-1 0 1,1 0 0,0 0 0,-1 1 0,1-1 0,0 0 0,-1 0 0,1 0 0,0 0-1,-1 0 1,1 1 0,0-1 0,-1 0 0,1 0 0,0 1 0,0-1 0,-1 0 0,1 0-1,0 1 1,0-1 0,0 0 0,-1 1 0,1-1 0,0 0 0,0 1 0,0-1 0,0 0-1,0 1 1,-1 19-195,13 21 119,6-12 109,2-1-1,0-1 1,2-1-1,1-1 1,49 41-1,1 4 84,-36-33-35,-1 1 0,-2 2 1,-2 1-1,-1 1 0,26 51 0,-48-70-76,-8-22 122,-1-3-33,1 0 0,-1 0 0,1 0 0,-1 0 1,0 0-1,0 0 0,0 0 0,0 0 0,0 0 0,0 0 1,-2-3-1,2-4 54,-13-144-144,1 1-288,12 133 275,-1-4-10,1 0 0,1 0 0,1 0 0,2 0 0,6-26 0,-9 44 54,1 0 0,0 0 0,0 0 0,0 0 0,1 1 0,0-1 0,-1 1 0,2-1 0,-1 1 0,0 0-1,1 0 1,0 1 0,0-1 0,0 1 0,0 0 0,0 0 0,1 0 0,0 0 0,-1 1 0,1 0 0,0 0 0,0 0-1,0 1 1,0-1 0,1 1 0,-1 1 0,0-1 0,7 0 0,-5 1 24,-1 0 0,0 0 0,1 0 0,-1 1 0,0 0 0,0 0 0,1 0 0,-1 1 0,0 0 0,7 3 0,-10-3-46,0 0 0,0 0-1,0 0 1,0 1 0,0 0 0,-1-1 0,1 1 0,-1 0-1,0 0 1,1 0 0,-1 0 0,-1 1 0,1-1 0,0 1-1,-1-1 1,0 1 0,0-1 0,1 6 0,1 0-23,-2 0 0,1 0 0,-1 0 0,-1 0 0,1 1 0,-1-1 0,-1 0 0,0 0 0,0 0 0,-1 0 1,0 0-1,-1 0 0,0-1 0,0 1 0,-1-1 0,-8 15 0,7-17-46,0 1 1,-1 0-1,0-1 1,0 0-1,0-1 1,-1 1-1,0-1 1,0 0-1,0-1 1,-1 0-1,1 0 1,-1-1-1,0 1 1,0-2-1,0 1 1,-1-1-1,1-1 1,-11 2-1,12-2 0,-5 1-182,0-1 0,1 0 0,-1-1-1,-16-2 1,26 2 216,1 0-1,-1 0 1,0 0-1,1-1 1,-1 1-1,0-1 0,1 1 1,-1-1-1,1 1 1,-1-1-1,1 0 1,-1 0-1,1 0 1,0 0-1,-1 0 1,1 0-1,0 0 0,0 0 1,0-1-1,-1 1 1,2 0-1,-1-1 1,0 1-1,0-1 1,0 1-1,1-1 1,-1 1-1,0-1 0,1 0 1,0 1-1,-1-1 1,1 1-1,0-1 1,0 0-1,0 1 1,0-1-1,0 0 1,0-2-1,2 0 18,-1 0-1,1-1 1,0 1 0,0 0-1,0 0 1,1 0 0,-1 0-1,1 1 1,0-1-1,0 1 1,0-1 0,1 1-1,-1 0 1,1 0 0,-1 1-1,1-1 1,0 1 0,0 0-1,6-3 1,12-5 24,1 0 0,28-7 0,7 1 258,1 3 0,62-5 0,-10 1 468,-107 17-651,-1-1 0,1 0 0,-1 0 0,0 0 0,1 0 1,-1-1-1,0 1 0,1-1 0,-1 0 0,0 0 0,-1 0 1,1 0-1,0 0 0,0-1 0,-1 0 0,0 1 1,3-4-1,-4 4-26,0 0 0,0 0 0,0 0 0,-1 0 0,1 0 1,-1 0-1,1-1 0,-1 1 0,0 0 0,0 0 0,0 0 1,0-1-1,0 1 0,0 0 0,0 0 0,-1 0 0,1 0 1,-1-1-1,0 1 0,0 0 0,0 0 0,0 0 0,0 0 0,0 1 1,0-1-1,0 0 0,-1 0 0,-2-2 0,-3-3-61,-1 0-1,1 1 1,-1 0 0,0 0-1,0 1 1,-1 0-1,1 0 1,-1 1 0,0 0-1,-1 1 1,1 0-1,-1 0 1,1 1 0,-1 0-1,0 1 1,1 0-1,-1 1 1,0 0 0,-15 2-1,23-2 0,0 0 0,1 1 0,-1-1 0,1 1 1,-1 0-1,0-1 0,1 1 0,0 0 0,-1 0 0,1 0 0,-1 0 0,1 0 0,0 1 0,0-1 0,0 0 0,0 0 0,0 1 0,0-1 1,0 1-1,0-1 0,0 1 0,1-1 0,-1 1 0,0-1 0,1 1 0,0 0 0,-1-1 0,1 1 0,0 0 0,0-1 0,0 1 0,0 2 1,0 1 10,0 1 0,0-1 0,1 0 0,-1 0 0,1 0 0,0 0 0,1 0 0,-1 0 0,1 0 0,3 6 0,2 0 53,2 0 0,-1 0-1,2-1 1,-1 0 0,1-1 0,1 0 0,0-1-1,0 0 1,21 12 0,-14-10-10,1-1 0,-1-1-1,1-1 1,1 0 0,-1-1 0,21 2 0,-30-6-1,0 0 1,0-1-1,0-1 1,0 1-1,0-2 1,11-1 0,-18 2-22,0-1 1,0 0 0,0 0-1,0-1 1,-1 1 0,1 0-1,0-1 1,-1 0 0,1 0-1,-1 0 1,0 0 0,1 0 0,-1 0-1,0 0 1,0-1 0,0 1-1,-1-1 1,1 1 0,-1-1-1,1 0 1,-1 0 0,0 0-1,1-3 1,3-11-100,-1-1 1,-1 0-1,-1 0 0,0 0 1,-2 0-1,0 0 0,-4-32 1,5 53-142,-1 0 182,0 1-1,1-1 1,-1 1 0,1-1-1,0 0 1,0 0 0,0 1 0,1-1-1,-1 0 1,1 0 0,2 3-1,4 4 58,1-1-1,0 0 1,1-1 0,0 0-1,0-1 1,0 1-1,1-2 1,0 0-1,1 0 1,-1-1 0,1-1-1,0 0 1,0 0-1,1-1 1,-1-1-1,1 0 1,-1 0 0,1-2-1,-1 1 1,1-2-1,0 1 1,12-4 0,-22 3-27,0 0 1,0 0 0,0 0 0,-1-1 0,1 1 0,0-1 0,-1 0 0,1 1 0,-1-1 0,0 0 0,0-1-1,0 1 1,0 0 0,0-1 0,0 1 0,0-1 0,-1 1 0,1-1 0,-1 0 0,2-5 0,1-6-104,0 0 1,-1 0 0,2-19-1,6-23 69,16 101 23,-19-33-152,0-1 1,1 0 0,0-1 0,0 0 0,1 0 0,1-1 0,13 9-1,-11-9-1155,1-1-1,0 0 0,18 7 0,20 2-5722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4.900"/>
    </inkml:context>
    <inkml:brush xml:id="br0">
      <inkml:brushProperty name="width" value="0.05" units="cm"/>
      <inkml:brushProperty name="height" value="0.05" units="cm"/>
      <inkml:brushProperty name="color" value="#004F8B"/>
    </inkml:brush>
  </inkml:definitions>
  <inkml:trace contextRef="#ctx0" brushRef="#br0">207 0 11445,'0'0'5160,"3"22"-5032,66 352 544,-72-377-1230,-48-60-439,46 58 996,0-1 0,0 1 0,-1 0 1,0 1-1,1-1 0,-2 1 0,1 0 0,0 1 0,-1 0 0,1 0 0,-15-4 0,16 6 64,-1 1-1,1 0 1,0 1 0,-1-1-1,1 1 1,0 0-1,0 1 1,0-1 0,0 1-1,0 0 1,0 0-1,0 1 1,1-1 0,-1 1-1,1 0 1,-1 0-1,1 1 1,0-1 0,0 1-1,1 0 1,-1 0 0,1 0-1,0 0 1,0 1-1,0-1 1,1 1 0,-1 0-1,1 0 1,-2 6-1,2-5-1,0 0 1,0-1-1,0 1 0,1 0 0,0 1 0,0-1 0,0 0 1,1 0-1,0 0 0,0 0 0,0 1 0,1-1 0,0 0 1,0 0-1,1 0 0,0 0 0,0 0 0,0-1 0,1 1 1,0 0-1,0-1 0,0 0 0,0 0 0,1 0 0,5 6 1,4-1-81,0-1 0,0 0 0,1-1 0,1 0 0,-1-1 0,1 0 0,0-2 0,1 0 0,-1 0 0,22 2 0,45 1-5140,-65-8-41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5.230"/>
    </inkml:context>
    <inkml:brush xml:id="br0">
      <inkml:brushProperty name="width" value="0.05" units="cm"/>
      <inkml:brushProperty name="height" value="0.05" units="cm"/>
      <inkml:brushProperty name="color" value="#004F8B"/>
    </inkml:brush>
  </inkml:definitions>
  <inkml:trace contextRef="#ctx0" brushRef="#br0">342 0 10341,'0'0'3409,"-108"75"-2912,46-29-353,0 10-144,4 0-3170,6-5-5234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6.862"/>
    </inkml:context>
    <inkml:brush xml:id="br0">
      <inkml:brushProperty name="width" value="0.05" units="cm"/>
      <inkml:brushProperty name="height" value="0.05" units="cm"/>
      <inkml:brushProperty name="color" value="#004F8B"/>
    </inkml:brush>
  </inkml:definitions>
  <inkml:trace contextRef="#ctx0" brushRef="#br0">267 0 3810,'0'0'12072,"0"17"-12048,0 0-32,0 31 473,1 1 0,10 56 0,-15-106-415,1 0 0,-1 0 0,0-1-1,1 0 1,-1 0 0,1 0 0,-1 0 0,-3-4-1,-1 2-57,-3-3-33,0 1 0,-1 0-1,0 1 1,-1 1-1,1-1 1,-1 2-1,1 0 1,-1 0-1,0 2 1,0-1 0,0 1-1,0 1 1,0 1-1,-20 2 1,31-2 29,0 0 1,0 0-1,0 0 1,1 0-1,-1 1 1,1-1 0,-1 0-1,1 1 1,-1-1-1,1 1 1,0 0-1,0-1 1,0 1-1,0 0 1,0 0-1,0 0 1,0-1-1,0 1 1,1 0-1,-1 0 1,1 0 0,-1 0-1,1 0 1,0 0-1,0 0 1,0 1-1,0-1 1,0 0-1,1 0 1,-1 0-1,0 0 1,2 2-1,-1 1 12,0 0-1,0 1 0,0-1 1,1 0-1,0 0 0,0 0 0,0 0 1,1 0-1,0 0 0,-1-1 1,5 5-1,3-1 57,-1 0 1,2-1-1,-1 0 1,1-1-1,-1 0 1,2-1-1,-1 0 1,0-1-1,1 0 1,0-1-1,18 3 1,1-2 143,1-2 1,-1 0 0,41-5 0,-61 2-179,-1 0 1,1-1-1,-1 0 1,1-1-1,-1 0 0,0 0 1,0-2-1,0 1 1,0-1-1,-1 0 1,10-8-1,-14 9-50,0 0-1,0 0 1,0 0 0,-1-1-1,0 1 1,0-1-1,0-1 1,-1 1-1,1 0 1,-1-1 0,0 0-1,-1 1 1,1-1-1,-1 0 1,-1 0 0,1-1-1,-1 1 1,0 0-1,0-11 1,0 14 12,-1 1 0,0 0 0,0-1-1,-1 1 1,1 0 0,0-1 0,-1 1 0,0-1 0,1 1 0,-1 0 0,0 0 0,-2-4 0,2 5 5,0 0 1,0 0-1,-1 0 1,1 1 0,0-1-1,0 0 1,0 1-1,-1-1 1,1 1-1,0-1 1,-1 1 0,1-1-1,0 1 1,-1 0-1,1 0 1,0 0 0,-1 0-1,1 0 1,0 0-1,-1 0 1,1 0 0,0 1-1,-1-1 1,-1 1-1,2 0-1,0 0-1,0-1 1,0 1-1,0 0 1,0 0-1,0 0 1,0 1-1,0-1 1,1 0-1,-1 0 1,0 0-1,1 1 1,-1-1-1,1 0 1,-1 0-1,1 1 1,0-1-1,-1 1 1,1-1-1,0 0 1,0 1-1,0-1 1,0 2-1,-1 43 90,2-37-3,-1-4-14,1-1 0,0 1 1,0 0-1,1 0 0,0-1 0,-1 1 0,1-1 1,1 1-1,-1-1 0,1 0 0,0 0 0,0 0 1,0 0-1,0 0 0,1-1 0,-1 0 0,1 1 1,0-1-1,0-1 0,0 1 0,0-1 1,1 1-1,-1-1 0,6 2 0,9 4 123,-1-1 0,2-1 0,-1 0 0,33 4 0,57-1-435,-63-10-4160,-40-3 381,-5-9-979</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7.650"/>
    </inkml:context>
    <inkml:brush xml:id="br0">
      <inkml:brushProperty name="width" value="0.05" units="cm"/>
      <inkml:brushProperty name="height" value="0.05" units="cm"/>
      <inkml:brushProperty name="color" value="#004F8B"/>
    </inkml:brush>
  </inkml:definitions>
  <inkml:trace contextRef="#ctx0" brushRef="#br0">1 637 11909,'0'0'651,"18"-3"-40,19-5 38,-1-1 0,0-2 0,-1-2 0,0 0 0,0-3 0,-2-1 0,42-28 0,-65 37-589,-1 0-1,0-1 1,-1 0 0,0 0 0,0-1-1,-1 0 1,0 0 0,-1-1-1,0 0 1,0 0 0,-2-1-1,1 1 1,-1-1 0,2-14 0,0-12-78,-1 0 0,-2-1 0,-2-44 0,-1 66 2,0 10 1,-1 0 0,1 0 0,-1 0 0,0 0 0,-1 0 0,1 0 0,-1 1 0,-1-1 0,0 0 0,1 1 0,-2 0 0,-4-8 0,6 12 1,0-1 0,0 2 0,0-1 0,0 0 0,0 0 0,0 1 0,-1-1 0,1 1 0,0-1 0,-1 1 0,1 0 0,-1 0 0,0 0 0,1 1 0,-1-1 0,0 1 0,0-1 0,1 1 0,-1 0 0,0 0 0,0 0 0,1 0 0,-1 1 0,0-1 0,1 1 0,-1-1 0,0 1 0,1 0 0,-1 0 0,1 0 0,-1 1 0,1-1 0,-1 0 0,1 1 0,-2 2 0,-8 4-5,1 0 0,0 1 1,0 0-1,1 1 0,1 1 0,0-1 0,0 1 0,1 1 0,0 0 0,1 0 0,-7 15 0,7-12 26,1 1 1,0 0 0,1 0 0,1 1 0,0-1 0,1 1 0,1 0-1,1 0 1,0 18 0,2-28-41,0 0 1,1 1-1,0-1 1,0 0-1,1 0 0,0 0 1,0 0-1,0 0 1,1-1-1,0 1 0,0-1 1,1 0-1,0-1 1,0 1-1,0-1 1,1 0-1,-1 0 0,1 0 1,1-1-1,-1 0 1,0 0-1,1-1 0,8 4 1,13 5-918,1-1 0,0-2 1,0 0-1,41 5 1,-8-5-3855,101 1 1,-68-9 3335,-89-1 1835,-1 0 0,1 0 0,0-1-1,-1 0 1,1 0 0,-1 0 0,0-1 0,1 1 0,-1-1-1,0-1 1,0 1 0,9-6 0,-12 6-115,0 0 0,-1 0-1,1 0 1,0 0 0,-1 0 0,1 0 0,-1 0 0,1-1-1,-1 1 1,0-1 0,0 1 0,0-1 0,0 0 0,-1 1-1,1-1 1,-1 0 0,0 1 0,1-1 0,-1 0 0,0 1 0,-1-1-1,1 0 1,0 1 0,-1-1 0,0 0 0,1 1 0,-1-1-1,-2-3 1,1 2-134,0 0-1,-1-1 1,0 1-1,0 1 1,0-1-1,0 0 1,0 1-1,-1-1 1,1 1-1,-1 0 0,0 0 1,0 1-1,0-1 1,-1 1-1,1 0 1,-1 0-1,1 0 1,-1 1-1,1-1 1,-1 1-1,-6 0 1,-1-2 58,-1 1 1,0 1-1,0 0 1,0 1 0,0 0-1,-24 4 1,32-3-171,1 1 0,-1 0 0,0 1 0,1-1 0,-1 1 0,1 0 0,0 0 0,0 0 0,0 0 0,1 1 0,-1-1 0,1 1 0,-1 0 0,1 0 0,1 1 0,-1-1 0,0 0 0,-2 7 0,4-8-1,0-1 0,-1 1-1,1 0 1,0 0 0,0 0 0,0 0-1,1 0 1,-1-1 0,1 1 0,0 0-1,-1 1 1,1-1 0,1 0 0,-1 0 0,0 0-1,1 0 1,-1-1 0,1 1 0,0 0-1,0 0 1,0 0 0,1 0 0,-1-1-1,0 1 1,1-1 0,0 1 0,0-1-1,0 1 1,0-1 0,0 0 0,4 3 0,6 1 34,1 0 0,-1-2 0,1 1 0,0-1 1,0-1-1,1-1 0,-1 0 0,1 0 0,-1-1 1,1-1-1,-1-1 0,15-1 0,-26 2-44,1 0 0,0-1 0,-1 1 0,1 0 0,0-1 1,-1 0-1,1 0 0,-1 0 0,1 0 0,-1 0 0,1 0 0,-1 0 0,0-1 0,1 1 0,-1-1 0,0 0 0,0 0 0,0 0 1,0 0-1,-1 0 0,3-4 0,0-1 12,-1 0 1,0 0-1,-1 0 1,0-1-1,2-14 1,0 1 151,-3 21-124,-1 0 0,1-1 0,0 1 0,-1-1 0,1 1 0,-1 0 0,1-1 0,0 1 0,-1 0 0,1 0 0,0 0 0,0-1 0,-1 1 0,1 0 0,0 0 0,-1 0 0,1 0 0,0 0 0,0 0 0,-1 0 0,1 1 0,0-1 1,-1 0-1,1 0 0,0 0 0,0 1 0,22 6 1,65 25 529,1-5-1,92 16 1,-148-35-733,-28-7-21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9.103"/>
    </inkml:context>
    <inkml:brush xml:id="br0">
      <inkml:brushProperty name="width" value="0.05" units="cm"/>
      <inkml:brushProperty name="height" value="0.05" units="cm"/>
      <inkml:brushProperty name="color" value="#004F8B"/>
    </inkml:brush>
  </inkml:definitions>
  <inkml:trace contextRef="#ctx0" brushRef="#br0">1 723 10773,'0'0'3580,"23"5"-2281,-1 0-974,-4 0-177,0-1 1,-1-1-1,1 0 1,0-2 0,1 0-1,-1-1 1,19-2-1,-7-4-48,0-2 0,-1-1 0,0-1 0,-1-1-1,0-1 1,0-2 0,-1-1 0,-1-1 0,-1-1 0,0-1 0,-1-2-1,-1 0 1,26-30 0,-40 37-111,-1 1 1,0-2-1,0 1 0,-2-1 0,1 0 1,-2-1-1,0 1 0,-1-1 0,0 0 0,-1 0 1,-1-1-1,0 1 0,-1-1 0,-1-15 1,-1 13-13,0-1 1,-1 1 0,-1 0-1,-1 1 1,0-1 0,-2 1-1,0 0 1,0 0 0,-2 0-1,0 1 1,-15-23 0,18 33 12,0 0 1,1 1-1,-2-1 0,1 1 1,-1 0-1,1 1 1,-1 0-1,-10-6 1,14 9-2,0 0-1,0 0 1,0 0 0,-1 0 0,1 0 0,0 1 0,0-1 0,-1 1-1,1-1 1,0 1 0,-1 0 0,1 0 0,0 0 0,-1 0-1,1 1 1,0-1 0,-1 1 0,1-1 0,0 1 0,-1 0-1,1-1 1,0 1 0,0 1 0,0-1 0,0 0 0,0 0 0,0 1-1,0-1 1,1 1 0,-1 0 0,-1 1 0,-5 7-16,1 1 0,1 0-1,0 0 1,0 0 0,1 1 0,0 0 0,1 0 0,-4 21 0,2-4 17,2 0 1,-2 50 0,6-62 27,0 1 1,1-1-1,1 1 1,0-1 0,1 0-1,2 0 1,6 21-1,-6-28 4,0 0 0,1 0-1,0 0 1,0-1-1,1 0 1,0 0 0,0 0-1,1-1 1,1 0-1,-1-1 1,1 0 0,11 7-1,-8-6-1,1-1-1,-1 0 1,2-1-1,-1-1 1,0 0-1,1 0 1,0-2-1,0 1 1,0-2-1,1 0 1,-1-1-1,0 0 1,1-1-1,-1-1 1,15-2-1,-26 2-36,0 0 0,1-1-1,-1 1 1,0-1-1,0 0 1,0 0-1,0 0 1,0 0 0,-1 0-1,1-1 1,-1 1-1,1-1 1,-1 0 0,0 1-1,0-1 1,0 0-1,0 0 1,-1-1 0,1 1-1,-1 0 1,0 0-1,0-1 1,0 1 0,0-1-1,-1 1 1,1-5-1,1-6-194,-1 0-1,0 0 1,-1 0 0,-1 0-1,-3-17 1,0 21 196,6 19 58,4 1-43,0 0 1,1-1-1,1 0 0,0 0 0,0-1 1,0 0-1,1 0 0,0-1 0,1 0 0,0-1 1,20 11-1,-12-8 55,0-1 0,0-1 1,1-1-1,0 0 0,0-2 1,28 4-1,24-6 202,-71-3-215,1 1-1,-1-1 0,1 1 1,-1-1-1,1 1 1,-1-1-1,1 1 0,-1-1 1,0 0-1,1 1 1,-1-1-1,0 0 0,0 1 1,1-1-1,-1 0 1,0 1-1,0-1 0,0 0 1,0 0-1,0 1 1,0-1-1,0 0 1,0 0-1,0 1 0,0-2 1,-1-23 504,0 23-479,0-10 41,-1 1-1,-1-1 1,0 1-1,-6-15 1,5 16-105,0-1 0,1 1 0,0-1 0,1 0 0,-2-15-1,4 16-82,1-28-1341,0 37 1201,-1 0 0,1 0 0,-1 0-1,1 0 1,-1 0 0,1 0 0,-1 0 0,1 0-1,0 0 1,0 0 0,0 0 0,-1 0-1,1 0 1,0 1 0,0-1 0,0 0 0,2 0-1,20-5-5981</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29.774"/>
    </inkml:context>
    <inkml:brush xml:id="br0">
      <inkml:brushProperty name="width" value="0.05" units="cm"/>
      <inkml:brushProperty name="height" value="0.05" units="cm"/>
      <inkml:brushProperty name="color" value="#004F8B"/>
    </inkml:brush>
  </inkml:definitions>
  <inkml:trace contextRef="#ctx0" brushRef="#br0">7 240 9652,'0'0'5160,"-4"-73"-4914,1-10-409,12 85 339,43 39-242,-43-33 94,-1 0 0,1-1-1,1 0 1,-1 0-1,1-1 1,0 0 0,1-1-1,-1 0 1,1-1 0,0 0-1,0-1 1,18 4-1,-25-7 11,0 1-1,1-1 1,-1 1-1,0-1 0,1 0 1,-1-1-1,0 1 1,1-1-1,3-1 1,-6 1-25,-1 0 1,0 0-1,0 0 1,1 0 0,-1-1-1,0 1 1,0 0 0,0 0-1,-1-1 1,1 1-1,0-1 1,0 1 0,-1-1-1,1 1 1,-1-1-1,1 1 1,-1-1 0,0 0-1,0 1 1,1-1 0,-1 1-1,0-1 1,0 0-1,-1 1 1,1-3 0,-1-47-588,-8-60 1,11 125 715,2 1 0,0-1 1,0 1-1,2-1 0,-1 0 1,2-1-1,0 0 1,0 0-1,2 0 0,-1-1 1,2 0-1,-1 0 0,1-1 1,13 10-1,-13-12-55,1-1-1,0 0 0,0-1 1,0 0-1,1 0 1,0-1-1,1-1 0,-1 0 1,1-1-1,0 0 0,0-1 1,0-1-1,0 0 1,0 0-1,1-2 0,23 0 1,-34-1-70,0 1 1,0-1 0,0 0-1,0 1 1,0-1 0,0-1-1,0 1 1,0 0 0,0-1-1,-1 1 1,1-1 0,0 0-1,-1 0 1,0 0 0,1 0-1,3-5 1,-2 2-62,-1-1 1,0 1-1,0-1 1,0 0-1,0 0 0,-1 0 1,3-12-1,-1-6-413,-1 0 0,0-1-1,-3-33 1,0 47 219,0-41 286,0 51 459,1 15-365,2-4-124,0 0 1,0-1-1,1 1 1,0-1-1,0 1 1,1-1 0,0 0-1,1-1 1,0 1-1,10 9 1,-5-6-578,0 0 0,1-1-1,1-1 1,0 0 0,25 15 0,-7-10-4329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30.120"/>
    </inkml:context>
    <inkml:brush xml:id="br0">
      <inkml:brushProperty name="width" value="0.05" units="cm"/>
      <inkml:brushProperty name="height" value="0.05" units="cm"/>
      <inkml:brushProperty name="color" value="#004F8B"/>
    </inkml:brush>
  </inkml:definitions>
  <inkml:trace contextRef="#ctx0" brushRef="#br0">0 1 6739,'0'0'0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30.495"/>
    </inkml:context>
    <inkml:brush xml:id="br0">
      <inkml:brushProperty name="width" value="0.05" units="cm"/>
      <inkml:brushProperty name="height" value="0.05" units="cm"/>
      <inkml:brushProperty name="color" value="#004F8B"/>
    </inkml:brush>
  </inkml:definitions>
  <inkml:trace contextRef="#ctx0" brushRef="#br0">0 405 5394,'0'0'3957,"21"-3"-1948,4-1-1567,0-1 0,-1-1 0,0-1 0,0-1 0,-1-1 1,28-14-1,-48 20-417,12-5 68,-1-1 0,0 0 0,14-14 0,-24 21-35,-1-1 0,0-1 0,0 1 0,-1 0 0,1-1 0,-1 0 0,1 1 0,-1-1 0,0 0 0,0 0 0,-1 0 0,1 0 0,-1-1 0,0 1-1,0 0 1,-1 0 0,1-6 0,0 6-64,-1 1 0,-1-1 0,1 1 0,0-1-1,-1 1 1,1-1 0,-1 1 0,0 0 0,0-1-1,-1 1 1,1 0 0,-1 0 0,1 0 0,-1 0 0,0 0-1,0 0 1,0 0 0,-1 1 0,1-1 0,0 1 0,-1-1-1,0 1 1,0 0 0,0 0 0,0 0 0,0 1-1,0-1 1,0 1 0,0 0 0,-1-1 0,1 1 0,0 1-1,-1-1 1,1 0 0,-1 1 0,1 0 0,-6 0 0,4-1 23,0 0 1,1 1-1,-1-1 1,0 1 0,0 0-1,0 1 1,0-1 0,0 1-1,1 0 1,-1 0-1,0 1 1,1-1 0,-1 1-1,1 0 1,-1 0 0,1 0-1,0 1 1,0 0 0,0-1-1,0 2 1,0-1-1,1 0 1,-1 1 0,1-1-1,0 1 1,0 0 0,1 0-1,-1 0 1,1 1 0,0-1-1,0 0 1,0 1-1,0 0 1,1-1 0,0 1-1,0 0 1,0 0 0,1-1-1,-1 1 1,1 6-1,0-7 24,0 1-1,0 0 0,1-1 0,0 1 0,-1 0 1,1-1-1,1 1 0,-1-1 0,1 1 0,0-1 1,0 0-1,0 1 0,0-1 0,6 7 0,-2-5 9,0 0 0,0 0-1,0 0 1,1-1 0,0 0 0,0 0-1,13 7 1,0-3-119,1-1-1,-1-1 1,2 0 0,-1-2 0,35 5-1,-2-6-2090,-7-4-1731</inkml:trace>
  <inkml:trace contextRef="#ctx0" brushRef="#br0" timeOffset="1">302 0 3874,'0'0'8372,"102"23"-12806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30.824"/>
    </inkml:context>
    <inkml:brush xml:id="br0">
      <inkml:brushProperty name="width" value="0.05" units="cm"/>
      <inkml:brushProperty name="height" value="0.05" units="cm"/>
      <inkml:brushProperty name="color" value="#004F8B"/>
    </inkml:brush>
  </inkml:definitions>
  <inkml:trace contextRef="#ctx0" brushRef="#br0">1 69 8212,'0'0'6472,"1"15"-5437,8 48-608,-8-58-385,0 0 0,1 0 0,-1-1 0,1 1 0,0-1 0,1 0 0,-1 1 0,1-1-1,0 0 1,0 0 0,0-1 0,0 1 0,0 0 0,1-1 0,0 0 0,0 0 0,0 0 0,0-1 0,8 5 0,1-2 21,-1 0 1,1 0-1,0-1 0,1-1 1,13 2-1,-2-2-17,1 0 0,-1-1 0,0-2 0,1 0 0,40-7 0,-56 5-22,1 0 1,-1-1-1,0 0 1,1 0-1,-1-1 1,-1 0-1,1-1 0,-1 0 1,0-1-1,0 0 1,0 0-1,-1-1 1,0 0-1,0-1 1,12-15-1,-17 19-18,0-1-1,0-1 1,0 1-1,-1 0 1,0 0-1,0-1 1,0 1-1,-1-1 1,0 0-1,0 0 1,0 1-1,-1-1 1,0 0-1,0 0 1,-2-10-1,2 12 4,-1 1 1,1 0-1,-1 0 0,0 1 1,-1-1-1,1 0 0,0 0 0,-1 0 1,1 1-1,-1-1 0,0 1 1,0-1-1,0 1 0,0 0 1,-1 0-1,1 0 0,0 0 0,-1 0 1,0 0-1,1 1 0,-1-1 1,0 1-1,0 0 0,1 0 1,-1 0-1,0 0 0,0 0 1,-1 1-1,1-1 0,-4 1 0,2-1 2,0 0 0,0 1-1,-1 0 1,1 0-1,0 0 1,0 1 0,0-1-1,-1 1 1,1 1-1,0-1 1,0 1 0,1 0-1,-1 0 1,0 0-1,0 0 1,1 1 0,0 0-1,-1 0 1,1 0-1,0 1 1,0-1 0,1 1-1,-1 0 1,1 0 0,0 0-1,0 1 1,0-1-1,1 1 1,-1-1 0,1 1-1,0 0 1,0 0-1,1 0 1,0 0 0,0 0-1,0 0 1,0 0-1,1 11 1,0-11 24,0 0 0,1 0 0,0 0 1,0 0-1,0 0 0,0 0 0,1-1 0,0 1 0,0 0 0,0-1 1,1 1-1,-1-1 0,1 0 0,0 0 0,0 0 0,1 0 0,-1 0 0,1-1 1,0 0-1,-1 1 0,2-1 0,-1-1 0,0 1 0,1-1 0,-1 1 1,8 1-1,10 5-18,1 0-1,1-2 1,-1-1 0,27 3-1,-5-2-1666,61 0 0,-44-6-2995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5.513"/>
    </inkml:context>
    <inkml:brush xml:id="br0">
      <inkml:brushProperty name="width" value="0.05" units="cm"/>
      <inkml:brushProperty name="height" value="0.05" units="cm"/>
      <inkml:brushProperty name="color" value="#004F8B"/>
    </inkml:brush>
  </inkml:definitions>
  <inkml:trace contextRef="#ctx0" brushRef="#br0">0 1 8964,'0'0'2980,"2"18"-1667,25 209 2092,10 101 134,-25-159-2541,44 437-54,-56-606-958,7 62-201,-5-23-3805,-27-42-4859,-12-15 2265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4:55:31.170"/>
    </inkml:context>
    <inkml:brush xml:id="br0">
      <inkml:brushProperty name="width" value="0.05" units="cm"/>
      <inkml:brushProperty name="height" value="0.05" units="cm"/>
      <inkml:brushProperty name="color" value="#004F8B"/>
    </inkml:brush>
  </inkml:definitions>
  <inkml:trace contextRef="#ctx0" brushRef="#br0">0 1 13158,'0'0'1441,"114"72"-1057,-39-5 1937,-3 17-1105,-12 6-623,-14-1-241,-19 3-144,-21-9-192,-6-4 16,-11-10-32,-22-12-112,-4-10-176,0-13-1009,6-10-832,6-17-1360,12-7-4131</inkml:trace>
  <inkml:trace contextRef="#ctx0" brushRef="#br0" timeOffset="1">1023 623 14247,'0'0'0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43.038"/>
    </inkml:context>
    <inkml:brush xml:id="br0">
      <inkml:brushProperty name="width" value="0.05" units="cm"/>
      <inkml:brushProperty name="height" value="0.05" units="cm"/>
      <inkml:brushProperty name="color" value="#004F8B"/>
    </inkml:brush>
  </inkml:definitions>
  <inkml:trace contextRef="#ctx0" brushRef="#br0">0 851 880,'0'0'12894,"34"1"-12662,-25-2-105,0 0 0,0-1 0,0 0-1,0 0 1,-1-1 0,1-1-1,-1 1 1,0-1 0,0-1-1,0 0 1,0 0 0,12-11 0,12-11 7,39-45 1,-59 59-75,7-7 12,-2-1 0,0 0 0,-1-1 0,-2-1 0,0-1 1,-1 0-1,-2 0 0,0-1 0,-2 0 0,0-1 0,-2 0 0,-1-1 0,-1 1 0,2-41 0,-7 41-71,-1 1 1,-1-1-1,-1 0 1,-8-29-1,9 47-12,0 1-1,0-1 1,-1 1-1,0 0 1,-1 0-1,1 0 1,-1 1-1,-1-1 1,1 1-1,-1 0 1,0 0-1,0 1 1,-1-1-1,0 1 1,0 0 0,0 1-1,0 0 1,-11-6-1,13 9-7,1-1 0,0 1 0,0 0 0,-1 1 0,1-1 1,-1 1-1,1-1 0,-1 1 0,1 0 0,-1 0 0,1 1 0,0-1 0,-1 1 0,1 0 0,-1-1 0,1 2 0,0-1 1,0 0-1,0 1 0,-1-1 0,1 1 0,1 0 0,-1 0 0,0 0 0,0 0 0,1 1 0,-1-1 0,1 1 0,0-1 1,0 1-1,0 0 0,-2 3 0,-7 11-2,1 1 0,0 0 0,1 1 0,-6 21 0,12-34 24,-12 38 4,2 0 0,1 1 0,-9 85 0,14-44 133,4 98-1,4-173-131,1 1 0,-1 0 0,2-1 0,0 0 0,0 1 0,1-1 0,0 0 0,1-1 0,6 11 0,-7-13 21,1-1 0,-1 0 0,2 0 0,-1 0-1,1 0 1,0-1 0,0 0 0,1-1 0,0 1 0,0-1 0,0 0 0,15 7 0,-17-11-134,1 1 0,0-1 0,0 0 0,0 0-1,-1-1 1,1 0 0,0 0 0,0 0 0,0 0-1,7-3 1,-9 3-382,0-1 0,0 0 0,0 0 0,0-1 0,0 1 0,-1-1 0,1 0 1,-1 0-1,5-3 0,11-15-5159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43.619"/>
    </inkml:context>
    <inkml:brush xml:id="br0">
      <inkml:brushProperty name="width" value="0.05" units="cm"/>
      <inkml:brushProperty name="height" value="0.05" units="cm"/>
      <inkml:brushProperty name="color" value="#004F8B"/>
    </inkml:brush>
  </inkml:definitions>
  <inkml:trace contextRef="#ctx0" brushRef="#br0">375 111 8948,'0'0'3140,"1"-12"-2814,4-39-214,-5 49-104,0 1 0,0-1 0,0 1-1,0-1 1,0 1 0,0-1 0,-1 1 0,1-1 0,-1 1 0,1 0 0,-1-1 0,0 1 0,1 0 0,-1-1 0,0 1 0,0 0 0,0 0 0,0 0 0,0 0-1,0-1 1,0 1 0,0 1 0,0-1 0,-1 0 0,1 0 0,0 0 0,-1 1 0,-1-2 0,-37-5 7,36 6-20,-21-1 9,1 0-1,0 2 1,0 1 0,0 1-1,0 0 1,-32 9 0,50-9 9,0-1 0,0 1 0,0 1 1,0-1-1,1 1 0,-1 0 0,1 0 0,0 1 1,-1 0-1,2 0 0,-1 0 0,0 0 0,1 1 0,0-1 1,0 1-1,0 0 0,1 1 0,0-1 0,0 1 1,0-1-1,0 1 0,1 0 0,0 0 0,0 0 0,1 0 1,0 0-1,0 0 0,0 1 0,0 7 0,1-7-5,0 0-1,1-1 0,-1 1 1,1-1-1,0 1 0,1-1 1,-1 1-1,1-1 1,1 0-1,-1 0 0,1 0 1,0 0-1,0 0 0,1-1 1,6 8-1,-4-6 23,0-2 0,1 1-1,-1 0 1,1-1 0,1-1 0,-1 1-1,1-1 1,-1 0 0,1-1 0,1 0-1,10 3 1,-10-3 14,0-1 1,-1 0-1,1 0 0,0-1 0,0-1 0,0 1 0,0-1 0,16-3 0,-22 3-31,1-2 0,0 1 0,0 0-1,-1-1 1,1 1 0,0-1 0,-1 0-1,0 0 1,1 0 0,-1-1 0,0 1-1,0-1 1,0 0 0,-1 0 0,1 0-1,-1 0 1,0 0 0,1-1 0,-1 1-1,-1 0 1,3-6 0,2-8-202,-1-1 0,-1 1 0,-1-1 0,-1 0-1,0 1 1,-1-1 0,-2-22 0,1 36 792,0 27-8,0-16-493,1 1 1,0-1-1,0 0 0,0 0 0,1-1 1,0 1-1,0 0 0,1 0 0,0-1 1,0 0-1,0 1 0,1-1 0,0-1 1,8 11-1,-4-8-562,0-1 0,0 1 1,0-2-1,1 1 0,0-1 0,0 0 1,1-1-1,20 8 0,5-1-4926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44.332"/>
    </inkml:context>
    <inkml:brush xml:id="br0">
      <inkml:brushProperty name="width" value="0.05" units="cm"/>
      <inkml:brushProperty name="height" value="0.05" units="cm"/>
      <inkml:brushProperty name="color" value="#004F8B"/>
    </inkml:brush>
  </inkml:definitions>
  <inkml:trace contextRef="#ctx0" brushRef="#br0">0 787 10677,'0'0'4775,"24"-7"-3673,-10 2-986,17-4 96,-2-1-1,0-1 1,0-2-1,39-24 1,-52 26-155,-1-1-1,0-1 1,0 0 0,-2-1-1,1-1 1,-2 0 0,0 0-1,-1-2 1,0 1-1,-2-1 1,0-1 0,13-35-1,-12 22-152,-2-1-1,-2 0 0,-1 0 0,-1-1 0,-2 0 1,-3-63-1,0 85 35,0 1-1,-1-1 1,0 1 0,-1-1-1,0 1 1,-1 0 0,0 0-1,-1 0 1,-7-13 0,9 19 69,0 0 0,0-1 0,0 1 0,0 0 0,-1 1 0,1-1 0,-1 1 1,0-1-1,0 1 0,0 0 0,-1 0 0,1 1 0,-1 0 0,1-1 0,-1 1 0,0 1 0,0-1 1,0 1-1,0 0 0,0 0 0,-8 0 0,9 1-5,0 1 1,0 0-1,0 1 0,0-1 1,0 1-1,0 0 0,0-1 1,0 2-1,1-1 1,-1 0-1,1 1 0,-1 0 1,1-1-1,0 1 0,0 1 1,0-1-1,1 0 0,-1 1 1,1-1-1,0 1 0,0 0 1,0 0-1,-1 4 1,-6 11 4,2-1 0,0 1 0,-6 30 0,8-25 24,2-1-1,0 1 1,1 0-1,1 0 1,1 0-1,1-1 1,2 1 0,0 0-1,7 23 1,-5-30-25,0-1 0,1 1 0,1-2 0,1 1 0,0-1 0,1 0 0,1-1 0,0 0 0,1 0 0,0-1 0,1 0 0,1-1 0,15 11 0,-17-15 22,0 0 0,1-1-1,0 0 1,0 0 0,1-2 0,0 0 0,0 0 0,16 3 0,-24-7-19,0 0 0,0 0 0,0 0 0,0-1 0,0 0 0,0 0 0,-1 0 0,1-1 0,0 1 0,0-1 0,0 0 0,0-1 0,0 1 0,-1-1 0,1 0 0,-1 0 0,1-1 0,-1 1 0,0-1 0,0 0 0,0 0 0,0 0 0,-1-1 0,1 1 0,4-6 0,-1-2-88,0 1-1,-1-1 0,0-1 1,-1 1-1,0-1 0,-1 0 0,5-18 1,-5 5-81,-1 0 1,0-1 0,-2-27-1,-3 99-124,0-38 277,1 0 0,0 0 1,1 0-1,0 0 0,0 0 1,1 0-1,0-1 0,0 1 1,1 0-1,0 0 0,0 0 1,1-1-1,0 1 1,0-1-1,0 0 0,7 9 1,-4-9 27,0 0 1,0 0 0,0-1-1,1 0 1,0 0 0,0-1 0,1 0-1,-1 0 1,1-1 0,0 1 0,1-2-1,-1 1 1,1-1 0,-1-1-1,1 1 1,0-2 0,0 1 0,0-1-1,0 0 1,11-1 0,-17-1-3,0 1 0,0-1 0,0 0 0,0 0 0,0 0 0,-1 0 0,1-1 0,0 1 0,-1-1 0,1 0-1,-1 1 1,0-1 0,1 0 0,-1-1 0,0 1 0,0 0 0,0 0 0,-1-1 0,1 1 0,-1-1 0,1 0 0,-1 1 0,0-1 0,0 0 0,0 0 0,0 0 0,0 0 0,-1 0 0,1-3 0,2-13 9,0 0 0,-2 0 0,0-23 0,-1 37-50,-1-16 96,-1 0 0,-7-32 0,0 6-1302,5 0-4329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45.038"/>
    </inkml:context>
    <inkml:brush xml:id="br0">
      <inkml:brushProperty name="width" value="0.05" units="cm"/>
      <inkml:brushProperty name="height" value="0.05" units="cm"/>
      <inkml:brushProperty name="color" value="#004F8B"/>
    </inkml:brush>
  </inkml:definitions>
  <inkml:trace contextRef="#ctx0" brushRef="#br0">0 229 11269,'0'0'5050,"4"-6"-4529,0-1-494,-1 0-1,0 0 1,0-1 0,0 1 0,-1-1 0,0 0 0,-1 0-1,1-11 1,-1-73-151,-2 41-375,2 55 445,0 0 0,0 1 0,0-1 0,0 0 0,1 0 0,0 0 0,-1 0-1,1 0 1,1 0 0,4 6 0,31 36-7,-32-38-14,5 4-97,0-1-1,0 0 1,1 0-1,23 15 1,-29-23 155,0 1 0,0-1 0,0 0 0,1 0 0,-1-1 0,1 0 1,0 0-1,-1-1 0,1 0 0,0 0 0,0 0 0,0-1 0,8 0 0,-13-1 44,0 0 0,0 0-1,0 0 1,-1 0 0,1 0 0,0 0 0,0 0 0,-1-1-1,1 1 1,-1-1 0,1 1 0,-1-1 0,0 0-1,0 1 1,0-1 0,0 0 0,0 0 0,0 0-1,0 0 1,0 0 0,-1 0 0,1 0 0,-1 0 0,1-4-1,7-52 358,-7 39-338,0 11 102,0 0-1,-1 0 1,0 0 0,-1 0 0,1 0 0,-4-13-1,4 30 619,2 43-963,1-42 189,1 0 1,0 0 0,1-1-1,0 0 1,0 0 0,1 0-1,0 0 1,1-1 0,0 0 0,10 9-1,-12-12 10,0-1-1,0 1 1,1-1-1,-1-1 1,1 1-1,0-1 1,0 0-1,0 0 1,1-1-1,-1 1 1,1-2-1,-1 1 1,1-1-1,-1 0 1,1 0-1,0 0 1,7-1-1,-10-1-59,0-1 0,0 1 0,0 0-1,-1-1 1,1 0 0,-1 0 0,1 0-1,-1 0 1,0-1 0,1 1 0,-1-1-1,-1 0 1,1 1 0,0-1 0,-1-1-1,1 1 1,-1 0 0,0-1 0,0 1-1,0-1 1,-1 0 0,1 1 0,-1-1-1,1-4 1,2-6-406,0 0 0,-1 0 1,0-1-1,-1 1 0,-1-19 0,-1 25 467,0 7 317,1 9-251,-1 1-1,1 0 1,0-1 0,1 1 0,0-1-1,0 1 1,1-1 0,0 0 0,1 0-1,-1 0 1,8 10 0,-6-10-492,1 0 0,1 0 0,-1-1 0,1 0 0,14 11 0,8 2-4374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45.400"/>
    </inkml:context>
    <inkml:brush xml:id="br0">
      <inkml:brushProperty name="width" value="0.05" units="cm"/>
      <inkml:brushProperty name="height" value="0.05" units="cm"/>
      <inkml:brushProperty name="color" value="#004F8B"/>
    </inkml:brush>
  </inkml:definitions>
  <inkml:trace contextRef="#ctx0" brushRef="#br0">1 1 8996,'0'0'0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45.743"/>
    </inkml:context>
    <inkml:brush xml:id="br0">
      <inkml:brushProperty name="width" value="0.05" units="cm"/>
      <inkml:brushProperty name="height" value="0.05" units="cm"/>
      <inkml:brushProperty name="color" value="#004F8B"/>
    </inkml:brush>
  </inkml:definitions>
  <inkml:trace contextRef="#ctx0" brushRef="#br0">6 284 8660,'0'0'5170,"20"2"-4249,5 2-748,-13-2-37,0 0 0,0 0 0,0-2 0,0 0 0,15-1 1,-25 1-87,-1-1 0,1 0 0,-1 1 1,1-1-1,-1 0 0,1 0 1,-1 0-1,1 0 0,-1 0 1,0 0-1,0-1 0,1 1 0,-1 0 1,0 0-1,0-1 0,0 1 1,-1-1-1,1 1 0,0-1 1,0 1-1,-1-1 0,1 0 1,-1 1-1,0-1 0,1 0 0,-1 1 1,0-1-1,0 0 0,0 0 1,0 1-1,0-1 0,-1-2 1,1 0-97,0 0 0,0 0 1,0 0-1,-1 0 1,0 1-1,1-1 0,-2 0 1,1 0-1,0 1 1,-1-1-1,1 1 1,-1-1-1,-4-5 0,0 5 30,1 0 0,-1 0-1,0 0 1,0 1 0,0 0-1,-1 0 1,1 1 0,-1 0-1,0 0 1,1 0 0,-1 1-1,0 0 1,0 1 0,0-1-1,-9 2 1,15-1 22,0 0-1,-1 0 1,1 0 0,0 0 0,0 1-1,0-1 1,0 0 0,0 1 0,-1-1-1,1 1 1,0-1 0,0 1 0,0 0-1,0-1 1,1 1 0,-1 0 0,0 0-1,0 0 1,0 0 0,1 0 0,-1-1-1,0 1 1,0 2 0,-9 33 219,9-25-126,0 0-1,2 0 1,-1-1 0,4 20-1,-1-23-65,0 0 1,0 0-1,0 0 0,1-1 0,0 0 0,0 0 1,1 0-1,0 0 0,0-1 0,0 1 0,1-1 1,-1-1-1,1 1 0,0-1 0,1 0 0,8 4 1,7 3-169,0 0-1,0-2 1,41 11 0,-47-16-741,0-1 0,1 0 0,-1-2 0,17 1 0,4-2-3993</inkml:trace>
  <inkml:trace contextRef="#ctx0" brushRef="#br0" timeOffset="1">166 1 16424,'0'0'0,"114"39"-12438</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46.168"/>
    </inkml:context>
    <inkml:brush xml:id="br0">
      <inkml:brushProperty name="width" value="0.05" units="cm"/>
      <inkml:brushProperty name="height" value="0.05" units="cm"/>
      <inkml:brushProperty name="color" value="#004F8B"/>
    </inkml:brush>
  </inkml:definitions>
  <inkml:trace contextRef="#ctx0" brushRef="#br0">0 1 11317,'0'0'5034,"8"19"-3881,51 148 586,-56-158-1690,1 0-1,0 0 0,1 0 0,-1-1 0,1 1 0,1-1 0,0-1 0,0 1 0,1-1 0,-1 0 0,2 0 1,-1-1-1,17 11 0,-13-11-24,0-1 1,0 0 0,1 0-1,0-1 1,0-1 0,0 0-1,0-1 1,0 0 0,1-1-1,18 0 1,-22-1-48,-1 1 0,0-1 0,1-1 0,-1 0 0,0 0 0,1-1-1,-1 0 1,0 0 0,0-1 0,0 0 0,-1 0 0,1-1 0,-1 0 0,1 0 0,-1-1 0,-1 0 0,1 0 0,-1 0 0,0-1 0,0 0 0,0-1 0,-1 1 0,0-1 0,0 0-1,-1 0 1,0 0 0,3-9 0,-4 9-63,0 0 0,0-1 0,-1 1-1,0-1 1,-1 0 0,0 0 0,0 1-1,-1-1 1,0 0 0,0 0-1,-2-13 1,1 18 67,0-1-1,1 1 1,-2 0-1,1-1 1,0 1-1,-1 0 0,1 0 1,-1 0-1,0 0 1,0 0-1,0 0 1,-1 0-1,1 1 1,-1-1-1,1 1 1,-1 0-1,0 0 1,0 0-1,0 0 1,0 0-1,0 0 0,0 1 1,-1 0-1,1 0 1,0 0-1,-1 0 1,-3-1-1,1 1 54,1 0-1,-1 0 0,1 1 1,-1 0-1,0-1 1,1 2-1,-1-1 1,0 1-1,1 0 0,-1 0 1,1 1-1,-1-1 1,1 1-1,0 0 1,-1 1-1,1-1 0,-5 5 1,6-4 13,0 1-1,1-1 1,-1 1 0,1 0 0,0 1-1,0-1 1,0 0 0,1 1 0,0 0-1,0-1 1,0 1 0,0 0 0,1 0-1,0 0 1,0 0 0,0 1 0,0-1-1,1 0 1,0 6 0,0-5-22,0 0 0,1 0 0,0 1 0,0-1 1,1 0-1,-1 0 0,1 0 0,1 0 0,-1 0 0,1-1 0,0 1 0,5 7 0,-1-3 32,1 0 0,1-1 0,-1 0 0,1 0 0,19 12 0,2-1 52,1-2 0,0-1 0,49 19 0,-51-24-41,0-2 0,37 9 0,-11-13-2350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0.885"/>
    </inkml:context>
    <inkml:brush xml:id="br0">
      <inkml:brushProperty name="width" value="0.05" units="cm"/>
      <inkml:brushProperty name="height" value="0.05" units="cm"/>
      <inkml:brushProperty name="color" value="#004F8B"/>
    </inkml:brush>
  </inkml:definitions>
  <inkml:trace contextRef="#ctx0" brushRef="#br0">9 0 6163,'0'0'4314,"-1"24"-3314,-2 356 2773,1-71-979,0-154-3234,2-2-5300,0-169 2136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1.425"/>
    </inkml:context>
    <inkml:brush xml:id="br0">
      <inkml:brushProperty name="width" value="0.05" units="cm"/>
      <inkml:brushProperty name="height" value="0.05" units="cm"/>
      <inkml:brushProperty name="color" value="#004F8B"/>
    </inkml:brush>
  </inkml:definitions>
  <inkml:trace contextRef="#ctx0" brushRef="#br0">0 49 11925,'18'-8'-50,"58"-25"1090,-73 32-999,1 0 0,0-1 0,-1 1 0,1 1 0,0-1-1,0 0 1,0 1 0,0 0 0,0 0 0,0 0 0,0 0-1,-1 1 1,1 0 0,0-1 0,0 1 0,0 1 0,-1-1 0,1 0-1,0 1 1,-1 0 0,0 0 0,1 0 0,-1 0 0,0 1 0,0-1-1,0 1 1,0-1 0,-1 1 0,1 0 0,-1 0 0,1 1-1,-1-1 1,0 0 0,2 6 0,1 3-75,0 1-1,0-1 1,-1 1 0,-1 1-1,0-1 1,0 0 0,0 24-1,-3-22 18,0 0 0,0 0 0,-2 0 0,1 0-1,-2-1 1,0 1 0,-1-1 0,-7 19-1,6-23 19,0-1-1,0 1 1,-1-1-1,0-1 1,-1 1-1,0-1 0,0 0 1,-1 0-1,0-1 1,0 0-1,0-1 1,-14 8-1,16-10-27,0-1 0,0 0 0,0 0 0,-1-1 1,1 0-1,-1 0 0,0 0 0,-9 0 0,15-1 13,-1-1 0,0 0-1,0 0 1,1 0 0,-1 0 0,0 0-1,0 0 1,1-1 0,-1 1 0,0-1-1,1 1 1,-1-1 0,0 1 0,1-1-1,-1 0 1,1 0 0,-1 0 0,1 0-1,-1 0 1,1 0 0,0 0 0,0 0-1,-1-1 1,1 1 0,0 0 0,0-1-1,0 1 1,0-1 0,1 1 0,-1-1-1,0 0 1,1 1 0,-1-1 0,1 0-1,-1-3 1,0-2-69,0-1 0,0 1 0,1-1-1,0 1 1,0-1 0,1 0 0,0 1 0,0-1 0,1 1 0,0 0-1,0-1 1,1 1 0,0 0 0,0 0 0,0 1 0,1-1-1,0 1 1,1 0 0,5-8 0,-3 8 115,0-1-1,0 1 1,1 1-1,0-1 1,0 1-1,0 1 1,0-1 0,1 1-1,0 1 1,-1 0-1,2 0 1,-1 0-1,0 1 1,0 1 0,12-1-1,-13 1 61,-1 1 0,0 0 0,1 0 0,-1 0-1,0 1 1,0 0 0,1 1 0,-1 0 0,0 0 0,0 0 0,-1 1 0,1 0-1,0 0 1,-1 1 0,0 0 0,0 0 0,0 0 0,0 1 0,-1 0-1,1 0 1,-1 0 0,0 1 0,-1 0 0,0 0 0,0 0 0,0 0-1,0 1 1,-1-1 0,3 10 0,3 5-107,-1 1 1,-2-1-1,0 1 0,-1 0 1,-1 1-1,-1-1 0,0 41 1,-3-62 13,0-1 1,0 0 0,0 0-1,0 0 1,0 0 0,0 1-1,0-1 1,-1 0 0,1 0-1,0 0 1,0 0 0,0 0-1,0 0 1,0 1 0,-1-1-1,1 0 1,0 0 0,0 0-1,0 0 1,0 0 0,-1 0-1,1 0 1,0 0 0,0 0-1,0 0 1,-1 0 0,1 0-1,0 0 1,0 0 0,0 0-1,0 0 1,-1 0 0,1 0-1,0 0 1,0 0 0,0 0-1,-1 0 1,1 0 0,0 0-1,0 0 1,0 0 0,0-1-1,-1 1 1,1 0 0,0 0-1,0 0 1,0 0-1,0 0 1,0 0 0,0-1-1,0 1 1,-1 0 0,1 0-1,0-1 1,-10-8 43,5 1-35,1-1 1,0 1-1,0 0 0,1-1 1,1 0-1,-1 0 1,1 0-1,-1-15 0,-1-78 65,5 81-69,-2 15 21,1 0-1,1 0 1,-1-1 0,1 1 0,1 0-1,-1 1 1,1-1 0,0 0 0,0 0-1,0 1 1,1-1 0,0 1 0,0 0-1,0-1 1,7-6 0,-4 6-28,0 1-1,0 1 1,0-1-1,0 1 1,1 0 0,0 0-1,0 1 1,0 0-1,0 0 1,0 1 0,1 0-1,8-2 1,20-1-1763,-6 2-1975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5.903"/>
    </inkml:context>
    <inkml:brush xml:id="br0">
      <inkml:brushProperty name="width" value="0.05" units="cm"/>
      <inkml:brushProperty name="height" value="0.05" units="cm"/>
      <inkml:brushProperty name="color" value="#004F8B"/>
    </inkml:brush>
  </inkml:definitions>
  <inkml:trace contextRef="#ctx0" brushRef="#br0">1 125 6963,'0'0'9525,"155"0"-8949,-85-9-448,5-13-128,-5-1-64,-12-1-1489,-16 0-2049,-23 1-2688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2.051"/>
    </inkml:context>
    <inkml:brush xml:id="br0">
      <inkml:brushProperty name="width" value="0.05" units="cm"/>
      <inkml:brushProperty name="height" value="0.05" units="cm"/>
      <inkml:brushProperty name="color" value="#004F8B"/>
    </inkml:brush>
  </inkml:definitions>
  <inkml:trace contextRef="#ctx0" brushRef="#br0">43 330 9893,'0'0'5583,"22"13"-4393,72 40-141,-85-48-936,0-1 0,0 0 0,0 0 0,0-1 0,0 0 0,1 0 0,0-1 0,-1-1 0,1 0 0,0 0 0,0-1 0,-1 0 0,1 0 0,0-1 1,11-3-1,-17 3-97,-1-1 1,1 1-1,-1-1 1,0 0 0,0 0-1,0 0 1,0 0 0,0 0-1,-1-1 1,1 1-1,-1-1 1,1 0 0,-1 0-1,0 0 1,0 0 0,0 0-1,0 0 1,-1 0-1,1-1 1,-1 1 0,0-1-1,0 1 1,0-1-1,-1 1 1,1-1 0,-1-5-1,1 1-80,0 0 1,-1 0-1,0 0 0,0 0 0,-1 0 0,0 0 0,-1 0 1,1 0-1,-2 0 0,1 1 0,-6-11 0,3 10-42,0 1-1,-1 0 1,0 0-1,-1 0 1,1 1-1,-1 0 1,0 1-1,-1-1 1,0 1-1,1 1 1,-2 0-1,1 0 1,0 0-1,-1 1 1,0 0-1,-12-2 1,-3 0 52,0 1 0,-1 1 0,0 1-1,-47 2 1,70 1 59,-1-1 1,1 0-1,-1 0 0,1 1 1,0-1-1,-1 1 0,1 0 0,0 0 1,-1 0-1,1 0 0,0 0 1,0 0-1,0 1 0,0-1 0,0 1 1,0-1-1,0 1 0,0 0 1,1 0-1,-1 0 0,1 0 0,-1 0 1,1 0-1,0 0 0,0 0 1,0 1-1,0-1 0,0 0 0,0 1 1,1-1-1,-1 1 0,1-1 1,0 0-1,0 1 0,-1-1 1,2 1-1,-1-1 0,0 1 0,0-1 1,1 1-1,-1-1 0,1 1 1,0-1-1,0 0 0,0 0 0,0 1 1,0-1-1,0 0 0,1 0 1,-1 0-1,1 0 0,-1 0 0,3 2 1,5 1 4,0 1 1,0-2 0,0 1-1,0-1 1,1 0 0,0-1 0,0 0-1,0-1 1,0 0 0,0-1-1,19 1 1,-16-1-81,0-1-1,1-1 0,-1 0 1,0 0-1,0-2 1,-1 1-1,1-2 0,24-9 1,-15 1-61,-1-2 1,0 0-1,28-25 1,-18 13 174,-30 25-44,0 1-1,0-1 0,-1 1 1,1-1-1,0 1 1,0-1-1,0 1 0,0 0 1,0-1-1,0 1 1,0 0-1,-1 0 1,1 0-1,0 0 0,0 0 1,0 0-1,0 0 1,0 0-1,0 0 0,0 0 1,0 0-1,0 1 1,0-1-1,0 0 0,-1 1 1,1-1-1,0 1 1,0-1-1,0 1 1,-1-1-1,1 1 0,0-1 1,0 1-1,-1 0 1,1 0-1,-1-1 0,1 1 1,0 1-1,23 39 88,-18-28 28,12 19 199,1-1-1,29 36 1,-42-60-290,0 1 0,0-1 1,1 0-1,0-1 0,0 0 0,1 0 1,0 0-1,0-1 0,0 0 0,0-1 1,1 0-1,0 0 0,0-1 0,10 3 1,-17-6-12,0 0 0,-1 1 1,1-1-1,0 0 0,0 0 1,0 0-1,0 0 0,0-1 1,0 1-1,0 0 0,-1-1 1,1 1-1,0-1 0,0 0 1,0 0-1,-1 0 0,1 1 1,0-2-1,-1 1 0,1 0 1,-1 0-1,1 0 0,-1-1 1,0 1-1,0-1 0,1 1 1,-1-1-1,0 1 0,0-1 1,0 0-1,-1 1 0,1-1 1,0 0-1,-1 0 0,1 0 1,-1 0-1,1-3 0,1-9-2,-1 0 0,0 0 0,-1 0 0,-2-19 0,1 4-95,-2-68-160,1 10-950,3 29-3584,1 40-3055</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2.397"/>
    </inkml:context>
    <inkml:brush xml:id="br0">
      <inkml:brushProperty name="width" value="0.05" units="cm"/>
      <inkml:brushProperty name="height" value="0.05" units="cm"/>
      <inkml:brushProperty name="color" value="#004F8B"/>
    </inkml:brush>
  </inkml:definitions>
  <inkml:trace contextRef="#ctx0" brushRef="#br0">74 195 11221,'0'0'2553,"18"8"-1179,59 25-291,-66-30-989,-1 0-1,1 0 1,0-1-1,-1-1 1,1 1-1,0-2 1,0 1-1,0-2 1,0 1-1,12-3 0,-16 2-16,-4 0-74,0 0 0,0 0 1,-1 0-1,1-1 0,0 1 0,0-1 1,-1 0-1,1 0 0,-1 1 0,0-1 1,1-1-1,-1 1 0,0 0 0,0-1 1,0 1-1,-1-1 0,1 1 1,-1-1-1,1 0 0,-1 0 0,0 0 1,0 1-1,0-1 0,0 0 0,-1 0 1,1-1-1,-1 1 0,0 0 0,0 0 1,0-3-1,1 0-171,-1-1-1,0 1 1,0-1 0,-1 1 0,1 0-1,-2-1 1,1 1 0,0 0 0,-1 0-1,0 0 1,-1 0 0,1 0 0,-7-10 0,2 9-44,0 1 0,-1-1 1,1 2-1,-1-1 0,0 1 0,-1 0 1,1 1-1,-1 0 0,0 0 1,0 1-1,-18-5 0,12 5 178,-1 0-1,1 1 0,0 1 1,0 0-1,-1 2 1,-27 2-1,38-2 131,1 1 0,0-1 1,-1 1-1,1 0 0,0 0 0,0 0 1,0 1-1,0-1 0,1 1 0,-1 0 1,1 0-1,0 0 0,-1 0 0,1 1 1,1-1-1,-1 1 0,0 0 0,1 0 1,0 0-1,0 0 0,0 0 0,0 1 1,1-1-1,0 0 0,-2 7 0,2-6-117,0 1-1,0-1 1,0 0-1,1 0 1,0 1 0,0-1-1,0 1 1,1-1-1,-1 0 1,1 0-1,1 1 1,-1-1-1,1 0 1,0 0-1,0 0 1,0 0 0,0-1-1,1 1 1,0 0-1,0-1 1,4 4-1,29 17-2403,3-11-3284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2.804"/>
    </inkml:context>
    <inkml:brush xml:id="br0">
      <inkml:brushProperty name="width" value="0.05" units="cm"/>
      <inkml:brushProperty name="height" value="0.05" units="cm"/>
      <inkml:brushProperty name="color" value="#004F8B"/>
    </inkml:brush>
  </inkml:definitions>
  <inkml:trace contextRef="#ctx0" brushRef="#br0">0 242 13014,'0'0'987,"22"3"-219,182 11 497,-193-14-1157,1 0-1,0-1 1,0 0-1,0-1 1,0 0-1,-1-1 1,23-8-1,-30 9-95,0 0 0,0 0 0,-1-1 0,1 1 0,-1-1 1,0 0-1,1 0 0,-1 0 0,-1 0 0,1 0 0,0-1 0,-1 1 0,0-1 0,0 1 0,0-1 0,0 0 0,0 0 0,-1 0 0,0 0 0,0 0 1,0-1-1,0 1 0,0 0 0,-1 0 0,0-8 0,0 8-84,0-1 0,0 1 1,0-1-1,-1 1 0,0-1 0,0 1 1,0 0-1,0-1 0,-1 1 0,1 0 1,-1 0-1,0 0 0,0 0 0,-1 0 1,1 0-1,-1 1 0,0-1 0,0 1 0,0 0 1,0 0-1,-1 0 0,1 0 0,-1 0 1,0 1-1,1 0 0,-1 0 0,-1 0 1,-4-2-1,-6-3-81,0 1 1,0 0-1,-1 2 1,1-1-1,-1 2 0,0 0 1,-1 1-1,1 1 0,-27 0 1,40 2 183,0-1 1,0 0-1,0 1 1,-1-1-1,1 1 1,0 0-1,0 0 1,0 0-1,1 0 1,-1 1-1,0-1 0,0 1 1,1 0-1,-1 0 1,1 0-1,-1 0 1,1 0-1,-3 3 1,1 1 2,1-1-1,-1 1 1,1-1 0,0 1 0,0 0 0,1 1 0,0-1-1,-2 10 1,-1 12 131,2 0-1,1 0 1,2 37-1,0-44 85,1 12-45,1-1-1,1 0 1,2 0 0,2 0 0,9 31 0,-9-43-213,0-1 0,1 0 0,1 0 0,0-1 0,2 0 0,0-1 0,1 0 0,0-1 0,16 16 1,-25-30-220,-1 1 0,0-1 0,1 0 1,0 0-1,-1 0 0,1 0 1,0-1-1,0 1 0,0-1 0,0 1 1,0-1-1,1 0 0,3 1 0,12-1-3010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3.632"/>
    </inkml:context>
    <inkml:brush xml:id="br0">
      <inkml:brushProperty name="width" value="0.05" units="cm"/>
      <inkml:brushProperty name="height" value="0.05" units="cm"/>
      <inkml:brushProperty name="color" value="#004F8B"/>
    </inkml:brush>
  </inkml:definitions>
  <inkml:trace contextRef="#ctx0" brushRef="#br0">1 196 5170,'0'0'8458,"8"17"-8378,30 53-198,-35-65 136,1 0 1,0 0-1,0-1 0,0 0 0,0 1 1,1-1-1,0-1 0,0 1 0,0-1 1,0 0-1,0 0 0,1 0 0,-1-1 0,11 4 1,-3-3 3,0-1 1,0 0 0,1-1-1,20 0 1,-32-1-104,1-1 0,-1 1-1,1-1 1,-1 1 0,0-1 0,1 0-1,-1 0 1,0 0 0,0 0 0,1 0-1,-1 0 1,0-1 0,0 1 0,0-1-1,0 1 1,-1-1 0,1 0 0,0 0-1,-1 0 1,1 0 0,-1 0 0,0 0 0,1 0-1,-1 0 1,0 0 0,0-1 0,-1 1-1,1-1 1,0 1 0,-1 0 0,1-3-1,2-11-571,-1 0-1,-1 1 0,-1-28 1,0 29 686,0 12 169,0 1 0,0-1 0,0 1 1,0-1-1,-1 1 0,1-1 0,0 1 0,-1-1 0,1 1 0,-1-1 0,0 1 1,1 0-1,-1-1 0,0 1 0,0 0 0,0 0 0,0 0 0,0-1 0,0 1 1,-2-2 1156,3 15-425,-1-5-948,1 1 1,1 0-1,-1-1 0,1 1 0,1-1 0,-1 1 0,1-1 1,0 0-1,1 1 0,0-1 0,0 0 0,1-1 0,-1 1 1,2-1-1,-1 1 0,1-1 0,-1 0 0,2-1 0,-1 1 1,1-1-1,-1 0 0,2-1 0,-1 1 0,0-1 0,1 0 1,9 3-1,-11-4-1,0-1 0,0 0 0,1 0 0,-1 0 1,1 0-1,0-1 0,-1 0 0,1 0 0,0-1 1,0 0-1,0 0 0,-1 0 0,1-1 0,0 1 0,0-1 1,-1-1-1,1 1 0,-1-1 0,1 0 0,-1 0 1,0-1-1,0 0 0,0 1 0,0-2 0,0 1 0,0-1 1,-1 1-1,8-9 0,-5 3-75,0 0 0,-1 0-1,0 0 1,-1 0 0,0-1 0,0 0 0,-1 0 0,0-1 0,-1 1-1,0-1 1,-1 0 0,0 1 0,0-1 0,-1-17 0,-1 16-119,-1-9 1324,2 19-32,-1 12 308,1-5-1396,0 1 0,0-1 0,0 1 0,0-1 0,1 0 0,0 0 1,0 1-1,1-1 0,-1-1 0,1 1 0,0 0 0,0-1 0,1 1 0,0-1 0,-1 0 1,1 0-1,0 0 0,1-1 0,-1 0 0,1 1 0,-1-2 0,1 1 0,0 0 0,0-1 1,1 0-1,-1 0 0,0 0 0,0-1 0,1 0 0,10 1 0,-5-1-24,-1 1 0,1-2 0,-1 0 0,1 0 0,0-1 0,-1 0 0,1-1 0,-1 0 0,0-1 0,0 0 0,0 0 0,0-1 0,0-1 0,-1 0 0,14-8 0,-18 8-19,1 1-1,-1-1 1,0 1 0,0-2 0,-1 1 0,0 0 0,0-1 0,0 0 0,0 0 0,-1 0 0,0 0 0,-1-1 0,1 1 0,-1-1 0,0 1 0,-1-1 0,1 0 0,-2 0 0,1 0 0,-1 0 0,1 0 0,-2 0 0,1 1 0,-1-1 0,-2-9 0,1 13 88,1 1 1,0 0-1,-1 0 0,0-1 0,1 1 1,-1 0-1,0 0 0,0 0 1,0 1-1,-1-1 0,1 0 1,0 1-1,0-1 0,-1 1 0,1 0 1,-1 0-1,0 0 0,1 0 1,-1 0-1,1 1 0,-1-1 1,-4 1-1,4-1 75,0 1 1,-1-1 0,1 1-1,0 0 1,-1 1 0,1-1-1,0 0 1,-1 1 0,1 0-1,0 0 1,0 0 0,0 0-1,0 0 1,0 1-1,0-1 1,0 1 0,0 0-1,-4 3 1,3 0-12,-1 1-1,1-1 1,0 1-1,1 0 1,-1 0-1,1 0 1,0 0-1,1 0 1,0 1-1,0-1 1,0 1-1,1 0 1,-1-1 0,2 1-1,-1 0 1,1 0-1,0 0 1,0-1-1,1 1 1,0 0-1,0 0 1,1-1-1,0 1 1,0 0-1,0-1 1,5 8-1,-4-8-332,0 0 0,1 0 0,0-1-1,0 1 1,0-1 0,1 0 0,7 6-1,-7-7-363,0 0-1,1-1 1,-1 0-1,1 0 1,-1 0-1,1 0 0,0-1 1,9 2-1,11 0-7935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4.553"/>
    </inkml:context>
    <inkml:brush xml:id="br0">
      <inkml:brushProperty name="width" value="0.05" units="cm"/>
      <inkml:brushProperty name="height" value="0.05" units="cm"/>
      <inkml:brushProperty name="color" value="#004F8B"/>
    </inkml:brush>
  </inkml:definitions>
  <inkml:trace contextRef="#ctx0" brushRef="#br0">1 128 11237,'0'0'1187,"5"17"-725,-2-5-302,-3-7-112,1 0-1,0-1 1,0 1-1,0 0 1,0-1-1,1 1 1,0-1 0,0 1-1,0-1 1,0 0-1,1 0 1,0 0-1,0 0 1,0-1-1,0 1 1,0-1-1,1 0 1,0 1-1,0-2 1,-1 1-1,6 2 1,6 1 196,0-1 1,0 0 0,0-2-1,0 1 1,1-2 0,-1 0-1,1-1 1,0-1 0,23-2-1,-37 2-191,1-1 0,0 0 0,-1 0 0,1 0 0,-1-1 1,0 1-1,1 0 0,-1-1 0,0 0 0,0 0 0,0 1 0,0-1 0,0 0 0,0 0 0,0-1 0,-1 1 0,1 0 0,-1-1 0,1 1 0,-1-1 0,0 1 0,0-1 0,0 1 0,-1-1 0,1 0 1,-1 1-1,1-1 0,-1-4 0,2-13 83,0 0 0,-3-39 0,0 33-210,0 9-224,0-31-775,8 27-5637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4.885"/>
    </inkml:context>
    <inkml:brush xml:id="br0">
      <inkml:brushProperty name="width" value="0.05" units="cm"/>
      <inkml:brushProperty name="height" value="0.05" units="cm"/>
      <inkml:brushProperty name="color" value="#004F8B"/>
    </inkml:brush>
  </inkml:definitions>
  <inkml:trace contextRef="#ctx0" brushRef="#br0">1 202 5811,'0'0'10242,"28"3"-7038,-10-5-3215,1 1 0,0 0 0,0 1 1,0 1-1,0 1 0,0 1 0,-1 1 0,1 0 1,27 11-1,-13-5 113,-24-8-10,-1 0 0,1 0 0,-1-1 0,17 0-1,-24-26 1777,0-134-2685,-1 106-4316,0 42-522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5.240"/>
    </inkml:context>
    <inkml:brush xml:id="br0">
      <inkml:brushProperty name="width" value="0.05" units="cm"/>
      <inkml:brushProperty name="height" value="0.05" units="cm"/>
      <inkml:brushProperty name="color" value="#004F8B"/>
    </inkml:brush>
  </inkml:definitions>
  <inkml:trace contextRef="#ctx0" brushRef="#br0">1 159 12182,'0'0'1195,"19"1"632,2 1-1369,9 1 402,1-1 0,0-1 0,37-4 0,-65 2-866,1 1 0,-1-1 0,1 0 0,-1-1 0,0 1 0,1 0 0,-1-1 0,0 0 0,0 1 0,0-1 0,0-1 0,0 1 0,-1 0 0,1-1 0,-1 1 0,1-1 0,-1 0 0,0 0 0,0 0 0,0 0 0,-1 0 0,1 0 0,-1 0 0,1-1 0,-1 1-1,0 0 1,0-1 0,-1 1 0,1-1 0,-1 1 0,0-1 0,0 1 0,0-1 0,0 0 0,0 1 0,-1-1 0,0 1 0,0-1 0,0 1 0,0 0 0,0-1 0,0 1 0,-1 0 0,0 0 0,0 0 0,0 0 0,0 0 0,0 0 0,0 1 0,-1-1 0,1 1 0,-1-1 0,0 1 0,0 0 0,0 0 0,0 0 0,0 0 0,0 1 0,0-1 0,-1 1 0,1 0 0,-1 0 0,1 0 0,-1 1 0,-3-1 0,4 0 24,0 1 0,-1-1 0,1 1 1,0 0-1,0 0 0,-1 0 1,1 1-1,0-1 0,0 1 1,0-1-1,-1 1 0,1 0 1,0 1-1,0-1 0,0 0 0,1 1 1,-1 0-1,-4 2 0,5 0 24,-1-1 0,1 1 0,0 0 0,0 0 0,1-1 0,-1 1 0,1 0 0,0 1 0,0-1-1,0 0 1,0 0 0,1 0 0,-1 1 0,2 4 0,-1-2-24,0-1 0,1 1 0,-1 0 0,2 0-1,-1 0 1,1 0 0,0-1 0,1 1 0,-1-1 0,1 1 0,1-1 0,-1 0 0,1 0 0,0-1-1,0 1 1,1-1 0,-1 0 0,1 0 0,0 0 0,1-1 0,-1 0 0,11 6 0,-3-1-413,1-2 0,0 0 0,26 10 0,-22-11-1285,0-1 0,28 4 0,20-5-6895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5.570"/>
    </inkml:context>
    <inkml:brush xml:id="br0">
      <inkml:brushProperty name="width" value="0.05" units="cm"/>
      <inkml:brushProperty name="height" value="0.05" units="cm"/>
      <inkml:brushProperty name="color" value="#004F8B"/>
    </inkml:brush>
  </inkml:definitions>
  <inkml:trace contextRef="#ctx0" brushRef="#br0">125 0 14150,'0'0'825,"-1"25"-212,0-10-461,-16 162 1062,5-74-300,2 141 0,10-240-1013,0 1 0,-1 0 0,1-1-1,-1 1 1,0 0 0,0-1 0,0 1 0,0-1 0,-3 5 0,3-8-93,1 0 0,-1 0 1,0 1-1,0-1 0,0-1 0,0 1 1,0 0-1,0 0 0,0 0 1,0 0-1,-1-1 0,1 1 1,0 0-1,0-1 0,-1 1 1,1-1-1,0 0 0,-1 1 1,1-1-1,0 0 0,-1 0 0,1 0 1,0 0-1,-1 0 0,1 0 1,-1 0-1,1 0 0,0-1 1,-1 1-1,1 0 0,0-1 1,0 1-1,-1-1 0,1 0 1,0 1-1,-2-2 0,-24-17-5736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5.896"/>
    </inkml:context>
    <inkml:brush xml:id="br0">
      <inkml:brushProperty name="width" value="0.05" units="cm"/>
      <inkml:brushProperty name="height" value="0.05" units="cm"/>
      <inkml:brushProperty name="color" value="#004F8B"/>
    </inkml:brush>
  </inkml:definitions>
  <inkml:trace contextRef="#ctx0" brushRef="#br0">0 36 9556,'0'0'6305,"14"12"-5777,160 156 1977,-157-150-2251,1 0 0,0-1 0,31 21 0,-43-34-195,1 0-1,-1 0 1,1 0 0,0-1 0,0 0-1,1-1 1,-1 1 0,0-1-1,1-1 1,-1 1 0,1-1 0,0-1-1,0 0 1,-1 0 0,12-1 0,-13-1-9,-1 0 1,1 0 0,-1-1-1,0 0 1,0 0 0,0 0-1,0 0 1,0-1 0,-1 0-1,1 0 1,-1 0 0,5-7-1,46-62 97,-49 64-149,22-31-3,-2 4-511,35-64-1,-56 84-1735,-5 0-2329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9.233"/>
    </inkml:context>
    <inkml:brush xml:id="br0">
      <inkml:brushProperty name="width" value="0.05" units="cm"/>
      <inkml:brushProperty name="height" value="0.05" units="cm"/>
      <inkml:brushProperty name="color" value="#004F8B"/>
    </inkml:brush>
  </inkml:definitions>
  <inkml:trace contextRef="#ctx0" brushRef="#br0">1 38 9540,'0'0'646,"19"-6"-40,9-2-270,1 1 1,0 1 0,1 1-1,32 0 1,-60 5-324,0 0 1,0 1-1,0-1 1,0 1-1,0-1 1,0 1-1,0 0 1,0 0-1,0 0 0,0 0 1,-1 0-1,1 0 1,0 1-1,-1-1 1,1 0-1,-1 1 1,0 0-1,1-1 0,-1 1 1,0 0-1,0-1 1,0 1-1,0 0 1,0 0-1,0 0 0,-1 0 1,1 0-1,-1 0 1,1 0-1,-1 0 1,0 0-1,0 0 1,0 4-1,1 11 173,0 0-1,-1 0 1,-4 19-1,3-21 161,-4 32 406,2-28-423,1 1 0,0-1 0,4 37-1,-1-53-305,0 1-1,0-1 0,0 0 0,0 0 0,1 0 0,0 0 1,-1 0-1,1 0 0,0 0 0,1-1 0,-1 1 1,0-1-1,1 1 0,-1-1 0,1 0 0,0 0 1,0 0-1,0-1 0,0 1 0,0 0 0,0-1 0,0 0 1,0 0-1,1 0 0,-1 0 0,5 0 0,12 3-82,0-1 1,0-1-1,23 0 0,-34-2-44,1 0-77,32 1-2978,46-4 1,-24-9-6687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6.248"/>
    </inkml:context>
    <inkml:brush xml:id="br0">
      <inkml:brushProperty name="width" value="0.05" units="cm"/>
      <inkml:brushProperty name="height" value="0.05" units="cm"/>
      <inkml:brushProperty name="color" value="#004F8B"/>
    </inkml:brush>
  </inkml:definitions>
  <inkml:trace contextRef="#ctx0" brushRef="#br0">1 0 4626,'0'0'6915,"27"110"-5522,-15-46-1137,-3-1-256,-5 4-320,-4-4-1761,0-7-2817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9.639"/>
    </inkml:context>
    <inkml:brush xml:id="br0">
      <inkml:brushProperty name="width" value="0.05" units="cm"/>
      <inkml:brushProperty name="height" value="0.05" units="cm"/>
      <inkml:brushProperty name="color" value="#004F8B"/>
    </inkml:brush>
  </inkml:definitions>
  <inkml:trace contextRef="#ctx0" brushRef="#br0">269 42 9716,'0'0'1390,"-20"-7"-821,-64-21 183,78 27-613,0-1 0,0 1 0,0 0 0,0 0 0,0 0-1,-1 1 1,1 0 0,0 0 0,0 1 0,0 0 0,0 0 0,0 0 0,-6 3 0,7-3-80,1 1 0,0 1 1,1-1-1,-1 0 1,0 1-1,1 0 1,-1 0-1,1 0 1,0 0-1,0 0 0,0 1 1,1 0-1,-1-1 1,-2 6-1,1 0-32,1 0 0,-1 1-1,2-1 1,-1 1 0,1-1-1,1 1 1,0 0 0,0 0-1,1 0 1,0-1 0,1 1-1,0 0 1,4 16-1,-3-20-10,0 0-1,1 0 0,-1-1 0,1 1 0,0-1 0,0 1 0,1-1 1,0 0-1,0 0 0,0-1 0,0 1 0,1-1 0,0 0 0,0 0 1,0-1-1,0 0 0,1 1 0,-1-2 0,1 1 0,-1 0 0,1-1 1,0 0-1,7 1 0,-8-2-45,0 0 0,0 0 0,0 0-1,0-1 1,0 0 0,0 0 0,0 0 0,0-1 0,0 1 0,0-1 0,0 0 0,0-1 0,0 1-1,0-1 1,-1 0 0,1 0 0,-1 0 0,1-1 0,-1 0 0,0 1 0,0-2 0,0 1 0,0 0-1,-1-1 1,1 0 0,-1 1 0,0-1 0,4-8 0,-2 1-288,-1 0 0,0 0-1,-1 0 1,0-1 0,-1 1 0,0-1 0,0 0 0,-2 0 0,1 0-1,-2 1 1,-1-16 0,2 26 370,0 0 0,0-1 0,0 1 0,0 0 0,-1-1 0,1 1 0,0 0 0,-1-1 0,1 1 0,-1 0 0,1 0-1,-1-1 1,1 1 0,-1 0 0,0 0 0,0 0 0,0 0 0,1 0 0,-1 0 0,0 0 0,0 0 0,0 0 0,-1 1 0,1-1 0,0 0 0,0 1 0,0-1 0,-1 1-1,1-1 1,0 1 0,-3-1 0,4 21 869,0-5-791,-1-6-61,1 0 0,0 0 0,1 0 0,0 0 0,4 16 0,-3-22-89,-1 0 1,1 1-1,0-1 1,0 0-1,0 0 0,0 1 1,1-2-1,-1 1 1,1 0-1,-1 0 1,1-1-1,0 0 1,0 1-1,1-1 0,-1 0 1,0-1-1,6 3 1,0 0-431,0-1 0,0 0-1,1 0 1,-1-1 0,1 0 0,11 0 0,19-1-3600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3:59.999"/>
    </inkml:context>
    <inkml:brush xml:id="br0">
      <inkml:brushProperty name="width" value="0.05" units="cm"/>
      <inkml:brushProperty name="height" value="0.05" units="cm"/>
      <inkml:brushProperty name="color" value="#004F8B"/>
    </inkml:brush>
  </inkml:definitions>
  <inkml:trace contextRef="#ctx0" brushRef="#br0">1 0 4258,'0'0'8833,"0"23"-8331,0 390 1886,4-364-2571,1 0 0,20 78 0,-19-96-597,-3-7-3134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0.342"/>
    </inkml:context>
    <inkml:brush xml:id="br0">
      <inkml:brushProperty name="width" value="0.05" units="cm"/>
      <inkml:brushProperty name="height" value="0.05" units="cm"/>
      <inkml:brushProperty name="color" value="#004F8B"/>
    </inkml:brush>
  </inkml:definitions>
  <inkml:trace contextRef="#ctx0" brushRef="#br0">0 17 12902,'0'0'1742,"22"-4"-966,2-1-477,44-2 0,-64 7-288,0 0-1,0 1 1,0-1 0,-1 1-1,1 0 1,0 0 0,0 1-1,0-1 1,-1 1 0,1 0-1,0 0 1,-1 0 0,0 0-1,1 0 1,-1 1 0,0 0-1,0-1 1,4 7 0,0 0-7,-2 0 1,1 1 0,-1-1 0,7 18 0,-8-16-23,1 0-1,-2 0 1,0 0 0,0 1 0,-1-1 0,0 1-1,-1 0 1,-1-1 0,0 1 0,0 0 0,-1 0 0,-3 13-1,3-19-20,-1 0 0,0-1 0,0 0 0,-1 1-1,1-1 1,-1 0 0,0 0 0,0-1 0,-1 1 0,1 0-1,-1-1 1,0 0 0,-1 0 0,1 0 0,-1-1 0,1 1-1,-1-1 1,0 0 0,0-1 0,0 1 0,-1-1 0,1 0 0,-1 0-1,1 0 1,-1-1 0,-6 1 0,6-1-223,0 0-1,0 0 1,0 0-1,0-1 1,0 0 0,0 0-1,0-1 1,-7-1 0,12 2 187,-1-1 1,0 0 0,1 0-1,-1 0 1,1 0 0,-1 0-1,1 0 1,-1 0 0,1 0-1,0-1 1,0 1-1,0 0 1,-1-1 0,1 1-1,1-1 1,-1 1 0,0-1-1,0 0 1,0 1 0,1-1-1,-1 0 1,1 0 0,0 1-1,-1-1 1,1 0-1,0 0 1,0 0 0,0 1-1,0-1 1,1-2 0,-1-2 6,1-1 0,1 1 0,-1 0 0,1 0 0,1 0 0,-1 0 0,1 0 0,0 0 0,0 0 0,0 1 0,1 0 0,0 0 0,0 0 0,0 0 0,1 0 0,0 1 0,-1 0 0,2 0 0,-1 0 0,0 0 0,12-4 0,2-3 483,0 2 0,1 0 0,0 2 1,1 0-1,29-5 0,-29 7 689,1 2 0,34-1 0,-51 4-955,1 0 1,-1 0-1,0 0 1,1 1-1,-1 0 1,0 0-1,1 0 1,-1 1-1,0 0 1,0 0-1,0 0 1,0 0-1,-1 1 1,1 0-1,8 6 1,24 44 224,-2-3-2888,-29-46-2101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0.687"/>
    </inkml:context>
    <inkml:brush xml:id="br0">
      <inkml:brushProperty name="width" value="0.05" units="cm"/>
      <inkml:brushProperty name="height" value="0.05" units="cm"/>
      <inkml:brushProperty name="color" value="#004F8B"/>
    </inkml:brush>
  </inkml:definitions>
  <inkml:trace contextRef="#ctx0" brushRef="#br0">1 69 16263,'0'0'1057,"130"-69"-17128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1.107"/>
    </inkml:context>
    <inkml:brush xml:id="br0">
      <inkml:brushProperty name="width" value="0.05" units="cm"/>
      <inkml:brushProperty name="height" value="0.05" units="cm"/>
      <inkml:brushProperty name="color" value="#004F8B"/>
    </inkml:brush>
  </inkml:definitions>
  <inkml:trace contextRef="#ctx0" brushRef="#br0">204 1 11637,'0'0'4040,"8"15"-3928,11 29 293,26 88 1,19 59 44,-64-190-459,0-1 0,1 0-1,-1 1 1,0-1 0,0 0-1,0 1 1,1-1 0,-1 1-1,0-1 1,0 0 0,0 1-1,0-1 1,0 1 0,0-1-1,0 1 1,0-1-1,0 1 1,0-1 0,0 0-1,0 1 1,0-1 0,0 1-1,0-1 1,0 0 0,-1 1-1,1-1 1,0 1 0,0-1-1,0 0 1,-1 1-1,1-1 1,0 0 0,-1 1-1,1-1 1,0 0 0,0 1-1,-1-1 1,1 0 0,-1 0-1,1 1 1,0-1 0,-1 0-1,1 0 1,-1 0-1,1 0 1,0 1 0,-1-1-1,1 0 1,-1 0 0,1 0-1,-1 0 1,1 0 0,0 0-1,-1 0 1,1 0 0,-1 0-1,1 0 1,-1-1 0,1 1-1,0 0 1,-1 0-1,1 0 1,-1 0 0,1-1-1,0 1 1,-1 0 0,1-1-1,-41-18-280,27 11-29,-10-3 359,0 2 1,-1 1 0,0 1-1,-1 1 1,1 1 0,-1 1-1,-43 0 1,67 4-28,1 0-1,0 0 1,-1 1-1,1-1 1,0 1 0,0-1-1,0 1 1,-1 0-1,1-1 1,0 1 0,0 0-1,0 0 1,0 0-1,0 0 1,0 0 0,0 0-1,0 0 1,1 0-1,-1 0 1,0 0 0,1 0-1,-1 1 1,1-1-1,-1 0 1,1 0 0,-1 1-1,1-1 1,0 0-1,0 1 1,0-1 0,-1 0-1,2 3 1,-1 52-39,1-46 66,0-2-34,1 0 1,0 0-1,0 0 1,1 0 0,0-1-1,0 1 1,1-1 0,0 0-1,0 0 1,1 0-1,0 0 1,0-1 0,1 0-1,0 0 1,0 0 0,0-1-1,0 0 1,1 0-1,12 6 1,-5-2 27,1-1-1,1 0 1,-1-1-1,1-1 1,1-1 0,-1 0-1,1-1 1,29 3-1,-27-6 15,1 0 0,0-2 0,-1-1 0,1 0-1,-1-2 1,1 0 0,-1-1 0,0 0-1,19-10 1,-24 9-38,-1-1 0,-1 0 0,1-1 0,-1 0 0,-1-1 0,1 0-1,-1-1 1,-1 0 0,0 0 0,-1-1 0,0-1 0,0 0 0,7-14 0,-14 22-35,1 0 1,-1 0 0,0 0 0,-1-1 0,1 1-1,-1-1 1,0 1 0,0-1 0,0 1-1,-1-1 1,0 1 0,0-1 0,0 0 0,0 1-1,-1-6 1,0 8 18,0-1 0,0 1 0,0 0 0,-1 0-1,1 0 1,0-1 0,-1 1 0,1 1 0,-1-1 0,0 0 0,0 0-1,0 1 1,0-1 0,0 1 0,0-1 0,0 1 0,0 0 0,0 0 0,-1 0-1,1 0 1,0 0 0,-1 1 0,1-1 0,-1 1 0,1-1 0,0 1-1,-1 0 1,-2 0 0,-2 0-29,2-1 104,0 0-1,0 1 0,1 0 0,-1 0 1,0 0-1,1 1 0,-1 0 0,-7 2 1,11-2-39,-1 0 0,1 0 0,0 0 0,0 0 0,-1 0 0,1 1 0,0-1 0,0 0 0,0 1 0,1-1 0,-1 1 0,0-1 0,0 1 0,1-1 0,-1 1 0,1 0 0,0-1 0,-1 1 0,1 0-1,0-1 1,0 1 0,0 0 0,0-1 0,0 1 0,0 0 0,1-1 0,0 3 0,0 1 24,1 0 0,-1-1-1,1 1 1,0 0 0,1-1-1,-1 0 1,1 0-1,0 0 1,0 0 0,0 0-1,0 0 1,1-1-1,-1 1 1,1-1 0,0 0-1,0 0 1,0-1 0,1 1-1,-1-1 1,6 2-1,14 8 186,1-2-1,32 10 0,-48-18-739,21 7 1529,-10-7-7635,-30-2 1010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3.301"/>
    </inkml:context>
    <inkml:brush xml:id="br0">
      <inkml:brushProperty name="width" value="0.05" units="cm"/>
      <inkml:brushProperty name="height" value="0.05" units="cm"/>
      <inkml:brushProperty name="color" value="#004F8B"/>
    </inkml:brush>
  </inkml:definitions>
  <inkml:trace contextRef="#ctx0" brushRef="#br0">374 1 10565,'0'0'1686,"1"8"-1622,47 237 197,-48-245-267,1 0 0,-1 1 0,0-1 0,0 1 0,-1-1 0,1 0 0,0 1 0,0-1-1,0 1 1,0-1 0,0 0 0,0 1 0,0-1 0,-1 0 0,1 1 0,0-1 0,0 1 0,0-1-1,-1 0 1,1 0 0,0 1 0,-1-1 0,1 0 0,0 1 0,-1-1 0,1 0 0,0 0 0,-1 0-1,1 1 1,0-1 0,-1 0 0,1 0 0,-1 0 0,-21 3-364,-35-9-319,42 4 627,-14-2-17,0 2 0,1 1 0,-1 2 0,-48 6-1,69-5 141,0 0-1,0 0 0,0 1 0,1 0 0,-1 0 0,1 0 0,0 1 0,0 1 0,-9 6 0,11-7 42,2 0 1,-1 0-1,0 0 0,1 1 1,0-1-1,0 1 1,0-1-1,1 1 0,-1 0 1,1 0-1,0 1 1,1-1-1,-1 0 1,1 0-1,-1 9 0,1-6-52,0 1-1,1-1 0,0 0 0,0 1 0,1-1 1,0 0-1,0 0 0,1 0 0,0 0 1,0 0-1,1 0 0,0 0 0,1-1 0,-1 1 1,2-1-1,8 12 0,-6-11 0,1 0 1,0 0-1,0-1 0,1-1 1,0 0-1,0 0 0,1 0 1,-1-1-1,1-1 0,0 0 1,0 0-1,19 4 0,-9-3-15,1-1 0,0 0-1,0-2 1,0-1-1,1 0 1,-1-2 0,0 0-1,0-1 1,0-1-1,0-1 1,0-1 0,-1-1-1,0-1 1,0-1 0,-1 0-1,0-2 1,0 0-1,-1-1 1,0 0 0,-1-2-1,0 0 1,-1-1-1,-1-1 1,17-20 0,-29 31-60,0 0 1,0 0-1,0 0 1,0-1-1,-1 1 1,0-1-1,0 1 1,0-1-1,-1 0 1,0 0 0,1 0-1,-2 0 1,1 0-1,-1 0 1,1 0-1,-1 0 1,-1-5-1,0 7 18,1 0 0,-1 0 0,0 1 0,0-1 0,-1 0 0,1 1 0,-1-1-1,1 1 1,-1-1 0,0 1 0,1 0 0,-1-1 0,0 1 0,-1 0 0,1 1 0,0-1-1,-1 0 1,1 0 0,-1 1 0,1 0 0,-1-1 0,0 1 0,1 0 0,-1 0 0,0 1-1,0-1 1,0 1 0,0-1 0,-3 1 0,2-1 74,-1 0 1,1 1-1,-1 0 0,1 0 1,0 0-1,-1 0 0,1 1 1,-1-1-1,1 1 0,0 0 1,-1 1-1,1-1 1,0 1-1,0 0 0,0 0 1,0 0-1,1 0 0,-1 1 1,0-1-1,-3 5 0,3-2 43,1 0 0,0 0-1,0 0 1,0 0 0,0 1-1,1-1 1,0 1 0,0-1-1,1 1 1,0 0 0,0 0-1,0 0 1,0-1 0,1 1-1,0 6 1,1-8-120,-1 0 0,1 0 0,0 1 0,0-2 0,0 1-1,0 0 1,1 0 0,-1 0 0,1 0 0,0-1 0,0 1 0,0-1 0,1 0-1,-1 1 1,1-1 0,0 0 0,0-1 0,0 1 0,0 0 0,0-1 0,1 0-1,5 4 1,3 0-581,1 0 0,-1-1-1,1 0 1,0-1 0,23 4-1,34 0-4425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3.659"/>
    </inkml:context>
    <inkml:brush xml:id="br0">
      <inkml:brushProperty name="width" value="0.05" units="cm"/>
      <inkml:brushProperty name="height" value="0.05" units="cm"/>
      <inkml:brushProperty name="color" value="#004F8B"/>
    </inkml:brush>
  </inkml:definitions>
  <inkml:trace contextRef="#ctx0" brushRef="#br0">0 514 16151,'0'0'2887,"20"-16"-1086,162-121-921,-173 131-922,-1 0-1,0 0 1,-1-1-1,1 0 0,-1 0 1,0-1-1,-1 0 1,0 0-1,0 0 1,-1-1-1,0 0 1,0 0-1,-1 0 0,-1 0 1,1-1-1,-1 0 1,-1 1-1,0-1 1,0 0-1,0-15 1,-2 13-206,0 0 0,-1-1 1,-1 1-1,0 0 1,0 1-1,-8-23 0,9 30 176,-1 0-1,0 1 0,0-1 0,0 0 1,-1 1-1,1-1 0,-1 1 0,0 0 1,1 0-1,-2 0 0,1 0 1,0 1-1,0-1 0,-1 1 0,0 0 1,1 0-1,-1 0 0,0 0 0,0 1 1,0-1-1,0 1 0,0 0 0,-6-1 1,4 2 63,0-1 1,0 1 0,0 0 0,0 0-1,0 1 1,0 0 0,0 0 0,1 0-1,-1 1 1,0-1 0,1 1-1,-1 1 1,1-1 0,0 1 0,-8 5-1,6-3 56,0 1-1,0 1 0,1-1 1,0 1-1,0 0 0,1 0 0,-1 1 1,2-1-1,-6 13 0,2-3 33,1 1-1,1 1 1,0-1-1,2 1 0,0 0 1,1 0-1,1 0 1,0 1-1,3 20 1,-1-32-170,2 0-1,-1-1 1,1 1 0,0-1-1,1 0 1,0 1 0,0-1 0,0-1-1,1 1 1,0 0 0,0-1-1,1 0 1,0 0 0,0 0 0,0 0-1,1-1 1,0 0 0,0 0-1,0-1 1,1 0 0,12 7 0,-2-2-921,1-2 1,0 0 0,0-1 0,0 0 0,1-2-1,0 0 1,35 2 0,10-5-6489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4.033"/>
    </inkml:context>
    <inkml:brush xml:id="br0">
      <inkml:brushProperty name="width" value="0.05" units="cm"/>
      <inkml:brushProperty name="height" value="0.05" units="cm"/>
      <inkml:brushProperty name="color" value="#004F8B"/>
    </inkml:brush>
  </inkml:definitions>
  <inkml:trace contextRef="#ctx0" brushRef="#br0">202 139 7235,'0'0'4957,"3"-16"-3129,6-53-556,-9 67-1234,0 0-1,0 1 0,0-1 0,0 0 0,0 0 1,0 0-1,-1 1 0,1-1 0,0 0 0,-1 0 1,0 1-1,1-1 0,-1 0 0,0 1 0,0-1 1,0 1-1,0-1 0,0 1 0,0-1 1,-1 1-1,1 0 0,0-1 0,-1 1 0,1 0 1,-1 0-1,1 0 0,-1 0 0,1 0 0,-4 0 1,0-1-27,-1 0 0,0 1 0,0 0 0,0 0 0,0 1 0,-8 0 0,8 0 57,1-1-66,0 1-1,0-1 0,0 1 1,1 1-1,-1-1 0,0 1 1,0 0-1,0 0 1,0 0-1,1 1 0,-1-1 1,0 1-1,1 0 0,0 1 1,-1-1-1,1 1 1,0 0-1,0 0 0,1 0 1,-1 0-1,0 1 0,1-1 1,0 1-1,0 0 0,0 0 1,1 0-1,-1 1 1,1-1-1,0 1 0,0-1 1,0 1-1,1-1 0,0 1 1,0 0-1,0 0 1,0 0-1,1 0 0,0 7 1,-1-6-5,0 0 1,1 0 0,0 0 0,0-1 0,1 1-1,0 0 1,0 0 0,0-1 0,0 1 0,1 0-1,0-1 1,0 0 0,1 1 0,-1-1 0,1 0-1,0 0 1,1 0 0,-1-1 0,1 1 0,0-1-1,0 0 1,0 0 0,1 0 0,-1-1 0,1 1-1,0-1 1,0 0 0,0 0 0,1-1 0,-1 0-1,0 0 1,1 0 0,9 2 0,-6-2-202,-1 0-1,1 0 1,0-1 0,0 0 0,-1 0-1,1-1 1,0 0 0,0-1 0,0 0-1,0 0 1,-1-1 0,1 0-1,0 0 1,10-6 0,-13 5-275,0 0 0,0-1 0,-1 1 0,1-1-1,-1-1 1,0 1 0,-1-1 0,1 0 0,-1 0 0,0 0 0,0-1 0,0 1 0,-1-1 0,0 0 0,0 0-1,0 0 1,-1-1 0,0 1 0,2-11 0,0-15-3104</inkml:trace>
  <inkml:trace contextRef="#ctx0" brushRef="#br0" timeOffset="1">202 139 3682,'139'-61'8660,"-139"81"-7860,2 14 337,29 5-929,23-4-208,26-7-2145,12-15-10085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5.043"/>
    </inkml:context>
    <inkml:brush xml:id="br0">
      <inkml:brushProperty name="width" value="0.05" units="cm"/>
      <inkml:brushProperty name="height" value="0.05" units="cm"/>
      <inkml:brushProperty name="color" value="#004F8B"/>
    </inkml:brush>
  </inkml:definitions>
  <inkml:trace contextRef="#ctx0" brushRef="#br0">244 14 9108,'0'0'110,"-20"-2"130,-7-2 44,1 0 463,0 2-1,-27 1 0,49 1-632,1 0-1,0 0 0,0 1 1,-1-1-1,1 1 0,0 0 0,0 0 1,0 0-1,0 0 0,0 1 0,0-1 1,0 1-1,0 0 0,0 0 0,1 0 1,-1 0-1,1 0 0,-3 3 0,1 0-35,1-1 0,0 1-1,0 0 1,0 0-1,1 0 1,0 1-1,0-1 1,0 0 0,0 1-1,0 6 1,0-4-71,1 0 0,1 0 1,-1 0-1,1 0 0,0 0 0,1 0 1,0 0-1,0 0 0,1-1 0,0 1 1,0 0-1,1-1 0,0 1 0,0-1 1,6 10-1,0-6 34,0 0 0,1-1 0,0-1 0,1 0 1,0 0-1,0-1 0,0-1 0,1 1 0,24 9 0,-30-14-1,0-1 0,0 0-1,0 0 1,0 0 0,0-1-1,1 0 1,-1 0 0,0-1-1,1 1 1,-1-1 0,0-1-1,0 1 1,1-1 0,-1 0-1,0-1 1,0 1 0,0-1-1,0-1 1,0 1 0,0-1-1,-1 0 1,1 0 0,9-7-1,-7 2 39,1 1 0,-1-1 0,-1 0 0,1-1 1,-2 0-1,1 0 0,-1 0 0,0-1 0,-1 0 0,0 0 0,-1 0 0,0-1 0,-1 1 0,0-1 0,0 0 0,-1 0 0,-1 0 0,1-14 1,8 33 153,16 20-226,0 0 0,2-3 1,2 0-1,0-2 0,1-1 1,1-1-1,41 19 0,-196-172-1545,120 128 1543,0 1-1,1-1 1,0 0 0,-1 0-1,1 0 1,1-1 0,-1 1 0,0 0-1,1-1 1,0 1 0,0 0-1,0-8 1,1 12 11,0-1 0,0 0 0,1 1-1,-1-1 1,0 0 0,0 1 0,1-1 0,-1 1 0,0-1 0,1 1 0,-1-1-1,1 1 1,-1-1 0,1 1 0,-1-1 0,1 1 0,-1 0 0,1-1 0,-1 1-1,1 0 1,0-1 0,-1 1 0,1 0 0,-1 0 0,1 0 0,0-1 0,-1 1-1,1 0 1,0 0 0,-1 0 0,2 0 0,26 0 209,-22 0-209,7 0 135,-1 1 0,1 0-1,-1 1 1,0 0 0,1 1 0,-1 0-1,0 1 1,-1 1 0,1-1 0,-1 2 0,0 0-1,0 0 1,17 14 0,11 9 13,-27-19-146,0 0 0,1-1 0,0-1 0,27 13 0,-38-21-71,0 1 0,0-1 0,0 0 0,0 0 0,0 0 0,0 0 0,0 0 0,-1 0-1,1-1 1,0 1 0,0-1 0,0 1 0,0-1 0,0 0 0,0 0 0,0 0 0,-1 0 0,1 0 0,0 0 0,-1 0 0,1 0 0,-1-1 0,1 1 0,-1-1-1,0 1 1,0-1 0,1 1 0,0-4 0,32-58-2587,-28 50 1840,6-12-480,14-44 0,-24 59 1771,1-1 1,-1 1-1,-1 0 1,1-15 1693,-1 26-2050,0 0-1,0 0 0,0 0 1,0 1-1,0-1 0,0 0 1,0 1-1,-1-1 0,1 1 1,0-1-1,-1 0 0,1 1 1,-1-1-1,1 4 0,1 3-22,3 2-194,1 0 1,0 0 0,0 0-1,1-1 1,0 0 0,1 0-1,0-1 1,0 0-1,0 0 1,1-1 0,1 0-1,12 7 1,-10-7-988,0-1 1,0 0-1,1-1 0,0-1 1,0 0-1,16 2 0,19 0-8473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5.873"/>
    </inkml:context>
    <inkml:brush xml:id="br0">
      <inkml:brushProperty name="width" value="0.05" units="cm"/>
      <inkml:brushProperty name="height" value="0.05" units="cm"/>
      <inkml:brushProperty name="color" value="#004F8B"/>
    </inkml:brush>
  </inkml:definitions>
  <inkml:trace contextRef="#ctx0" brushRef="#br0">343 127 11957,'0'0'3023,"-9"-17"-1275,-31-55-735,37 69-960,1 0 0,0 0 0,-1 1 0,0-1 0,0 0 0,0 1-1,0 0 1,0 0 0,0 0 0,-1 0 0,1 0 0,0 0-1,-1 1 1,0 0 0,1 0 0,-1 0 0,0 0 0,0 0 0,1 1-1,-1 0 1,0 0 0,0 0 0,-4 0 0,-5 0 146,1-1-117,-1 1 1,0 1 0,1 0 0,-1 0-1,1 1 1,-1 1 0,-22 7-1,30-8-68,1 0 0,0 0-1,-1 0 1,1 1-1,0 0 1,0-1-1,1 1 1,-1 0-1,1 1 1,-1-1 0,1 1-1,0-1 1,1 1-1,-1 0 1,0 0-1,1 0 1,0 1-1,0-1 1,0 0-1,1 1 1,-1 0 0,1-1-1,0 1 1,0 6-1,0-5-6,1 1-1,0-1 1,0 1 0,0 0-1,1-1 1,0 1-1,0-1 1,1 0-1,-1 1 1,2-1-1,-1 0 1,1 0 0,-1 0-1,2 0 1,-1-1-1,1 1 1,-1-1-1,2 0 1,-1 0 0,0 0-1,1-1 1,0 1-1,0-1 1,0 0-1,8 4 1,6 3-103,0 0 0,0-1 0,1-1 1,0-1-1,1 0 0,-1-2 0,1 0 0,1-2 0,-1 0 0,1-2 0,0 0 1,-1-1-1,1-1 0,28-4 0,-43 2 121,0 1-1,1-1 1,-1-1 0,0 1-1,0-1 1,0 0 0,-1-1-1,1 0 1,-1 0 0,0 0-1,0-1 1,0 0 0,0 0 0,-1 0-1,0-1 1,0 0 0,-1 0-1,1 0 1,-1-1 0,-1 1-1,1-1 1,-1 0 0,0 0-1,-1 0 1,0 0 0,0-1-1,0 1 1,-1 0 0,0-1-1,0 1 1,-1-1 0,0 0-1,-1 1 1,1-1 0,-3-9-1,2 15-8,0-1-1,0 1 1,0 0-1,0-1 1,0 1 0,0 0-1,-1 0 1,1 0-1,-1 0 1,0 0-1,1 0 1,-1 1-1,0-1 1,0 1-1,0-1 1,0 1-1,0-1 1,0 1-1,-1 0 1,1 0-1,0 0 1,-1 0-1,1 1 1,-1-1-1,-2 0 1,-8-1-9,-1 0 0,1 1 0,-20 1 0,22 0 23,9 0-33,-1 0 0,1 1 0,-1-1 0,1 0 0,0 1 1,0 0-1,-1-1 0,1 1 0,0 0 0,0 0 0,0 0 0,0 1 0,0-1 0,0 0 0,0 1 1,0-1-1,0 1 0,1 0 0,-1-1 0,1 1 0,-1 0 0,1 0 0,0 0 0,0 0 0,-1 0 0,2 0 1,-1 1-1,0-1 0,0 0 0,1 0 0,-1 1 0,1-1 0,0 0 0,-1 1 0,1-1 0,1 4 1,-2-1-17,1 1 1,1 0 0,-1 0-1,1-1 1,0 1 0,0 0 0,1-1-1,0 1 1,0-1 0,0 0 0,0 1-1,1-1 1,0 0 0,5 6-1,4 2-48,1-1-1,0-1 1,1 0 0,1 0-1,-1-1 1,2-1-1,-1-1 1,1 0-1,0-1 1,1-1-1,0 0 1,0-1-1,0-1 1,1-1-1,-1 0 1,22 0-1,-36-3 68,0 0-1,0 0 0,0-1 1,0 1-1,0-1 1,0 1-1,0-1 0,0 0 1,-1 0-1,1 0 0,0-1 1,-1 1-1,1-1 1,-1 1-1,1-1 0,-1 0 1,0 0-1,0 0 0,0 0 1,0 0-1,0 0 1,0-1-1,0 1 0,-1-1 1,0 1-1,1-1 0,-1 0 1,0 1-1,0-1 1,0 0-1,0-3 0,2-9-89,-1 0-1,-1 1 0,0-1 1,-2-27-1,1 37 39,-1 2 46,1-1 1,0 1-1,-1 0 1,0 0-1,0 0 1,0 0-1,0-1 1,-1 1-1,1 0 1,-1 1-1,0-1 1,-3-4-1,-6-10 683,11 16-455,6 34-366,-2-23 112,0-1 0,0 0 1,1 0-1,0-1 0,1 1 0,0-1 1,0 0-1,1 0 0,0-1 0,0 0 1,1 0-1,0-1 0,0 0 1,0-1-1,1 1 0,0-1 0,0-1 1,0 0-1,1 0 0,-1-1 1,1 0-1,0-1 0,0 0 0,0 0 1,0-1-1,16 0 0,-21-3-89,-1 1 1,1-1-1,0 1 0,-1-2 0,1 1 0,-1 0 0,0-1 0,1 0 0,-1 0 1,0 0-1,-1 0 0,1-1 0,-1 1 0,1-1 0,-1 0 0,0 0 0,-1 0 1,1-1-1,2-4 0,1-3-269,0 1 0,-1-1 0,0-1 0,-1 1 1,0-1-1,2-16 0,-3 1-232,-2-49 0,-2 38 4974,3 80-3560,1-32-751,0 1 0,0-1 0,1-1-1,1 1 1,-1 0 0,1-1 0,1 0-1,0 0 1,0-1 0,0 1 0,1-1-1,0-1 1,14 11 0,-14-11-475,2 0 0,-1-1-1,0 0 1,1-1 0,0 0 0,0 0-1,1-1 1,10 3 0,16-2-3122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6.642"/>
    </inkml:context>
    <inkml:brush xml:id="br0">
      <inkml:brushProperty name="width" value="0.05" units="cm"/>
      <inkml:brushProperty name="height" value="0.05" units="cm"/>
      <inkml:brushProperty name="color" value="#004F8B"/>
    </inkml:brush>
  </inkml:definitions>
  <inkml:trace contextRef="#ctx0" brushRef="#br0">3 0 8852,'0'0'1649,"-2"118"448,10-70-881,8-5-976,1-6-112,0-9-128,-3-7-192,1-8-960,-7-9-2082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6.377"/>
    </inkml:context>
    <inkml:brush xml:id="br0">
      <inkml:brushProperty name="width" value="0.05" units="cm"/>
      <inkml:brushProperty name="height" value="0.05" units="cm"/>
      <inkml:brushProperty name="color" value="#004F8B"/>
    </inkml:brush>
  </inkml:definitions>
  <inkml:trace contextRef="#ctx0" brushRef="#br0">4 0 14887,'0'0'1619,"0"23"-984,15 305 566,-13-260-1476,-2-67 222,-8-9-126,6 5 103,0 0 0,1 0-1,0 0 1,-1 0 0,1-1 0,0 1 0,1 0 0,-1 0-1,1-1 1,-1 1 0,1 0 0,0-1 0,0 1 0,0-1-1,1 1 1,-1 0 0,1-1 0,0 1 0,0 0 0,0 0 0,0 0-1,1 0 1,1-4 0,0 3-7,-1 1 0,1-1 0,1 1 0,-1-1 0,0 1 0,1 0 0,-1 0 0,1 1 0,0-1 0,0 1 0,0 0 0,0 0 0,1 0 0,-1 0 0,1 1 0,5-2 0,-2 1 185,0 1 0,0-1 1,-1 1-1,1 1 0,0 0 0,0 0 0,0 0 1,0 1-1,0 0 0,0 0 0,-1 1 0,1 0 1,-1 1-1,1-1 0,-1 1 0,0 1 0,0 0 1,0 0-1,0 0 0,-1 0 0,0 1 0,0 0 0,0 1 1,0-1-1,-1 1 0,0 0 0,0 1 0,-1-1 1,0 1-1,0 0 0,0 0 0,-1 0 0,0 0 1,0 1-1,2 12 0,-6-30 441,-1-1 0,1 1 0,1 0 1,0 0-1,3-20 0,-3 25-627,1 0 0,0 0-1,1 0 1,-1 0 0,1 0 0,0 0 0,0 0 0,0 0 0,0 1 0,1-1-1,0 1 1,0 0 0,7-8 0,-4 8-307,0 1 1,0-1-1,0 1 1,0 0-1,0 1 1,1-1-1,-1 1 1,1 1-1,0-1 1,0 1-1,0 0 1,12 0-1,-5 1-1247,0 1 0,0 0 0,0 1 0,-1 1 0,22 5-1,10 10-3299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6.799"/>
    </inkml:context>
    <inkml:brush xml:id="br0">
      <inkml:brushProperty name="width" value="0.05" units="cm"/>
      <inkml:brushProperty name="height" value="0.05" units="cm"/>
      <inkml:brushProperty name="color" value="#004F8B"/>
    </inkml:brush>
  </inkml:definitions>
  <inkml:trace contextRef="#ctx0" brushRef="#br0">225 94 976,'0'0'17571,"11"1"-15402,34 4-333,-45-5-1804,1 0 1,-1 0 0,1 0-1,-1 0 1,1-1-1,-1 1 1,1 0 0,-1 0-1,1 0 1,-1-1-1,1 1 1,-1 0 0,1 0-1,-1-1 1,1 1 0,-1-1-1,1 1 1,-1 0-1,0-1 1,1 1 0,-1-1-1,0 1 1,1-1 0,-1 1-1,0-1 1,0 1-1,1-1 1,-1 1 0,0-1-1,0 1 1,0-1-1,0 1 1,0-1 0,0 1-1,0-1 1,0 0 0,0 1-1,0-1 1,0 1-1,0-1 1,0 1 0,0-1-1,-1 0 1,-6-21 159,3 17-199,0 1-1,0 0 1,0 0 0,-1 0 0,1 0-1,-1 0 1,0 1 0,0 0-1,0 0 1,-1 0 0,1 1-1,-1 0 1,1 0 0,-1 0 0,0 1-1,-7-1 1,-11-2-159,-1 2 1,-37 0-1,50 2 85,9 0 62,0 0-1,0 0 0,0 0 1,1 0-1,-1 1 0,0-1 1,0 1-1,0 0 0,1-1 0,-1 1 1,0 0-1,1 1 0,-1-1 1,1 0-1,-1 1 0,1-1 0,0 1 1,0 0-1,0 0 0,0 0 1,-3 4-1,3-3-13,0 1 0,1 0 1,0-1-1,-1 1 0,2 0 0,-1 0 1,0 0-1,1 0 0,-1 0 0,1 0 1,0 0-1,1 0 0,-1 0 0,1 0 0,0 4 1,1-3 7,-1 0 0,1 0 1,0-1-1,0 1 1,1-1-1,-1 1 1,1-1-1,0 0 0,0 0 1,0 0-1,1 0 1,0 0-1,-1-1 1,1 0-1,0 0 0,1 0 1,-1 0-1,0-1 1,1 1-1,0-1 1,-1 0-1,1-1 0,0 1 1,7 1-1,9 2-136,0-1 0,0-1 0,1-1 0,29-1 0,-48-1 144,0 0 0,0 0 0,0-1 0,0 1 0,1-1 0,-1 0 0,0 0 0,0 0 0,0 0 0,0 0 0,-1-1 0,1 1 0,0-1 0,-1 0-1,1 0 1,-1 0 0,1 0 0,-1 0 0,0 0 0,0-1 0,0 1 0,0-1 0,0 0 0,-1 1 0,1-1 0,-1 0 0,0 0 0,1 0 0,-1 0 0,0-4 0,3-8-108,-2-1 1,1 0 0,-2 0 0,-1-26 0,0 35 62,0 7 123,10 25-677,-3-17 511,0 1 0,0-1 0,1 0 0,0-1-1,0 0 1,0 0 0,1-1 0,0 0 0,1 0 0,-1-1-1,1 0 1,0-1 0,12 4 0,-12-6-842,-1 1-1,1-1 1,-1 0-1,1-1 1,-1 0-1,1-1 1,0 0 0,-1-1-1,14-1 1,4-8-6192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7.192"/>
    </inkml:context>
    <inkml:brush xml:id="br0">
      <inkml:brushProperty name="width" value="0.05" units="cm"/>
      <inkml:brushProperty name="height" value="0.05" units="cm"/>
      <inkml:brushProperty name="color" value="#004F8B"/>
    </inkml:brush>
  </inkml:definitions>
  <inkml:trace contextRef="#ctx0" brushRef="#br0">92 1 11845,'0'0'4402,"-11"104"-3153,7-42-465,4 3-207,0-2 127,4-7-672,21-9-16,2-12-16,6-9-256,-2-11-416,-6-6-1041,-2-9-1073,-7 0-479,-7-14-4034</inkml:trace>
  <inkml:trace contextRef="#ctx0" brushRef="#br0" timeOffset="1">0 211 12710,'0'0'4754,"158"0"-7283,-102 0-2978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7.520"/>
    </inkml:context>
    <inkml:brush xml:id="br0">
      <inkml:brushProperty name="width" value="0.05" units="cm"/>
      <inkml:brushProperty name="height" value="0.05" units="cm"/>
      <inkml:brushProperty name="color" value="#004F8B"/>
    </inkml:brush>
  </inkml:definitions>
  <inkml:trace contextRef="#ctx0" brushRef="#br0">92 197 10725,'0'0'2889,"21"0"-661,66 2-443,-80-2-1670,0 0 1,0 0-1,-1-1 1,1 1-1,0-1 0,-1-1 1,1 1-1,-1-1 1,1-1-1,-1 1 1,0-1-1,0 0 1,0 0-1,8-6 0,-11 6-88,-1 1 0,1-1 0,-1 0 0,0 0 0,0 0 0,0 0 0,0 0 0,-1 0 0,1 0 0,-1-1 0,0 1 0,0-1 0,0 1 0,0-1 0,-1 1 0,1-1 0,-1 1 0,0-1 0,0 0 0,0 1 0,-1-1 0,1 1 0,-1-1 0,-1-3 0,1 3-24,-1 0-1,0 1 0,0-1 1,0 0-1,0 1 0,-1-1 1,0 1-1,1 0 0,-1 0 1,0 0-1,-1 0 0,1 0 1,0 1-1,-1-1 0,0 1 1,1 0-1,-1 0 1,-7-2-1,-1-1-34,1 1 0,-1 1 0,0 0 0,0 0 0,-16-1 0,18 3 37,1 1-1,0 0 0,0 0 0,-1 0 0,1 2 0,0-1 0,-9 3 0,13-2-64,0 0 0,0 1-1,0-1 1,1 1 0,-1 0 0,1 0-1,0 1 1,-1-1 0,2 1-1,-1 0 1,0 0 0,1 0 0,-4 6-1,-10 13-4506,1-3-4899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8.703"/>
    </inkml:context>
    <inkml:brush xml:id="br0">
      <inkml:brushProperty name="width" value="0.05" units="cm"/>
      <inkml:brushProperty name="height" value="0.05" units="cm"/>
      <inkml:brushProperty name="color" value="#004F8B"/>
    </inkml:brush>
  </inkml:definitions>
  <inkml:trace contextRef="#ctx0" brushRef="#br0">1 181 13302,'0'0'2887,"10"0"-2693,34 1 65,-14 1 75,-1-2-1,0 0 0,33-6 1,-56 5-268,1 0 1,-1 0-1,1-1 1,-1 0-1,0 0 1,0-1-1,0 1 0,0-1 1,0 0-1,-1-1 1,1 0-1,-1 1 1,0-2-1,0 1 1,0-1-1,-1 1 1,0-1-1,1 0 0,5-12 1,-8 15-76,-1 0 1,0 0 0,1 0-1,-1-1 1,0 1 0,-1 0-1,1-1 1,0 1-1,0 0 1,-1-1 0,0 1-1,1-1 1,-1 1-1,0-1 1,0 1 0,-1-1-1,1 1 1,0-1-1,-1 1 1,1-1 0,-1 1-1,0 0 1,0-1 0,0 1-1,0 0 1,0 0-1,-1 0 1,1 0 0,0 0-1,-1 0 1,0 0-1,1 0 1,-1 0 0,0 1-1,0-1 1,0 1-1,0-1 1,0 1 0,-1 0-1,1 0 1,0 0 0,0 0-1,-4-1 1,-6-1-18,1 0 0,0 1 0,0 0 0,-1 1 0,1 0 0,-1 1 0,1 0 0,-16 3 0,24-2 17,-1 0 0,1 0 0,-1 1 0,1-1 0,0 1 0,0 0 0,0 0 0,0 0 0,0 1 0,0-1 0,0 1 0,1-1 0,-1 1 0,1 0 0,0 0 0,-1 0 0,2 0 0,-1 1 0,0-1 0,1 0 0,-1 1 0,1-1 0,0 1 0,0 0 0,0-1 0,1 1 0,-1 0 0,1 3 0,-1-1-2,0 0 0,1 0 0,0 0 0,0 0-1,0 0 1,1 0 0,0 0 0,0 0 0,0-1 0,1 1-1,0 0 1,0-1 0,0 1 0,1-1 0,-1 0 0,1 0 0,4 6-1,2-4 4,0-1-1,0 1 0,0-1 1,0-1-1,1 0 0,0 0 1,0-1-1,0 0 0,1-1 0,0 0 1,-1 0-1,16 0 0,1 0 33,0-1 0,0-1-1,50-6 1,-69 4-41,-2 0 1,1-1-1,0 0 1,0 0-1,0 0 1,-1-1-1,1 0 1,-1 0-1,0-1 1,0 0-1,6-5 1,-8 6-31,-1 0 0,0 0 1,0 0-1,0 0 0,0-1 0,0 0 1,-1 1-1,0-1 0,0 0 0,0 0 1,0-1-1,0 1 0,-1 0 0,0 0 1,0-1-1,0 1 0,-1-1 1,1-5-1,-1 4-106,0-1 0,0 1 0,-1 0 1,0 0-1,0 0 0,-3-8 0,3 12 168,0 1 0,1-1-1,-1 0 1,0 1 0,0-1-1,0 1 1,0 0 0,0-1-1,0 1 1,0 0 0,-1-1-1,1 1 1,0 0 0,-1 0-1,1 0 1,-1 0 0,1 1-1,-1-1 1,1 0 0,-1 0-1,0 1 1,1-1 0,-1 1-1,0 0 1,0-1 0,1 1-1,-4 0 1,4 29 110,1-24-126,1 0-1,-1 0 0,1 0 1,0-1-1,0 1 0,0 0 1,1 0-1,-1-1 1,1 1-1,0-1 0,1 1 1,-1-1-1,1 0 0,0 0 1,4 5-1,-1-3 0,0-1-1,0 1 1,1-1 0,0-1-1,0 1 1,0-1 0,0 0-1,12 4 1,2-1-1,1-1 0,-1-1 1,1-1-1,0-1 0,-1-1 0,25 0 1,-39-2-90,0 0 1,0-1-1,0 1 1,-1-1 0,1-1-1,0 1 1,-1-1-1,1 0 1,-1-1-1,0 0 1,0 0 0,0 0-1,0 0 1,0-1-1,-1 0 1,1 0 0,6-8-1,-7 6-29,0-1 0,-1 1 0,0-1 0,0 0 0,0 0 0,-1 0-1,0 0 1,-1 0 0,0-1 0,0 1 0,0-1 0,-1 0 0,0 1 0,-1-1 0,1-8 0,-1 8 78,-1-29-863,1 36 960,0 0-1,0 0 1,-1 0-1,1 0 1,0 0 0,0 0-1,0 0 1,-1 0-1,1 1 1,0-1-1,-1 0 1,1 0 0,-1 0-1,1 0 1,-1 1-1,1-1 1,-1 0-1,1 1 1,-1-1-1,0 0 1,1 1 0,-1-1-1,0 1 1,0-1-1,0 1 1,1-1-1,-1 1 1,0-1 0,0 1-1,0 0 1,-1-1-1,0 29 1601,1-23-1657,1 0 0,0 0-1,0 0 1,0 0-1,0 0 1,1 1 0,0-1-1,0 0 1,0 0 0,1-1-1,0 1 1,0 0-1,0 0 1,0-1 0,1 1-1,0-1 1,0 0 0,0 0-1,0 0 1,1 0-1,-1 0 1,1-1 0,0 0-1,0 1 1,1-2-1,-1 1 1,0 0 0,1-1-1,6 3 1,3 1-643,0 0 0,1-1 0,-1-1 0,1 0 0,0-1 0,19 2 0,32-4-5941</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9.033"/>
    </inkml:context>
    <inkml:brush xml:id="br0">
      <inkml:brushProperty name="width" value="0.05" units="cm"/>
      <inkml:brushProperty name="height" value="0.05" units="cm"/>
      <inkml:brushProperty name="color" value="#004F8B"/>
    </inkml:brush>
  </inkml:definitions>
  <inkml:trace contextRef="#ctx0" brushRef="#br0">1 1 11349,'0'0'6275,"16"114"-5539,-1-57-463,-1-1-193,5-5-144,-3-8 64,1-8-769,-7-11-1072,-8-9-992,-2-9-625</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9.386"/>
    </inkml:context>
    <inkml:brush xml:id="br0">
      <inkml:brushProperty name="width" value="0.05" units="cm"/>
      <inkml:brushProperty name="height" value="0.05" units="cm"/>
      <inkml:brushProperty name="color" value="#004F8B"/>
    </inkml:brush>
  </inkml:definitions>
  <inkml:trace contextRef="#ctx0" brushRef="#br0">0 331 11621,'0'0'1801,"25"2"-1238,-5-1-438,157 3 368,-157-5-479,0 0-1,1-2 0,-1 0 1,0-1-1,0-1 1,-1-1-1,30-14 1,-40 16-66,0-2 0,0 1 0,-1-1 0,1 0 0,-2-1 0,1 0 0,-1 0 0,0-1 0,0 0 0,-1 0 0,0 0 1,0-1-1,-1 0 0,0 0 0,-1 0 0,0-1 0,-1 1 0,0-1 0,0 0 0,-1 0 0,0 0 0,-1-1 0,0 1 0,0 0 0,-1 0 0,-1-1 1,0 1-1,0 0 0,-3-12 0,-5-2 567,9 24-495,0 0-1,0 0 1,0 0-1,0-1 1,0 1-1,0 0 1,0 0 0,0 0-1,-1 0 1,1 0-1,0 0 1,0 0 0,0 0-1,0 0 1,0 0-1,-1-1 1,1 1-1,0 0 1,0 0 0,0 0-1,0 0 1,0 0-1,-1 0 1,1 0 0,0 0-1,0 0 1,0 0-1,0 0 1,0 0-1,-1 0 1,1 0 0,0 1-1,0-1 1,0 0-1,0 0 1,0 0 0,-1 0-1,1 0 1,0 0-1,0 0 1,0 0 0,0 0-1,0 0 1,0 1-1,0-1 1,0 0-1,-1 0 1,1 0 0,0 0-1,0 0 1,0 0-1,0 1 1,0-1 0,0 0-1,0 0 1,0 0-1,0 0 1,0 1-1,-8 40 1872,3 9-1168,0-16-294,1 0 0,2 0-1,2 0 1,1 0 0,10 67-1,-9-96-439,-1 0 0,2 1 0,-1-1 0,0 0 0,1 0-1,0 0 1,0 0 0,1 0 0,-1-1 0,1 0 0,5 5 0,-7-7-244,0 0 1,1 0 0,-1-1 0,0 1-1,1-1 1,-1 1 0,1-1-1,-1 0 1,1 0 0,0 0-1,0-1 1,-1 1 0,1 0 0,0-1-1,0 0 1,0 0 0,-1 0-1,1 0 1,0 0 0,0 0-1,0-1 1,0 0 0,-1 1 0,6-3-1,13-13-4443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09.723"/>
    </inkml:context>
    <inkml:brush xml:id="br0">
      <inkml:brushProperty name="width" value="0.05" units="cm"/>
      <inkml:brushProperty name="height" value="0.05" units="cm"/>
      <inkml:brushProperty name="color" value="#004F8B"/>
    </inkml:brush>
  </inkml:definitions>
  <inkml:trace contextRef="#ctx0" brushRef="#br0">1 32 14583,'0'0'5058,"141"0"-4434,-92 2-47,-1-2-529,-4 0 336,-9 0-384,-6 0 0,-9 0-144,-5 0-801,-7-6-591,-4-5-994,-4-6-2432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10.053"/>
    </inkml:context>
    <inkml:brush xml:id="br0">
      <inkml:brushProperty name="width" value="0.05" units="cm"/>
      <inkml:brushProperty name="height" value="0.05" units="cm"/>
      <inkml:brushProperty name="color" value="#004F8B"/>
    </inkml:brush>
  </inkml:definitions>
  <inkml:trace contextRef="#ctx0" brushRef="#br0">19 1 13078,'0'0'4370,"-19"136"-3746,19-90-240,0 1-384,4-2-16,5-2-80,-3-10-2609,-6-7-1825</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1.808"/>
    </inkml:context>
    <inkml:brush xml:id="br0">
      <inkml:brushProperty name="width" value="0.05" units="cm"/>
      <inkml:brushProperty name="height" value="0.05" units="cm"/>
      <inkml:brushProperty name="color" value="#004F8B"/>
    </inkml:brush>
  </inkml:definitions>
  <inkml:trace contextRef="#ctx0" brushRef="#br0">1 1 7363,'0'0'9085,"10"0"-8170,269 9 1598,-278-9-2649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7.018"/>
    </inkml:context>
    <inkml:brush xml:id="br0">
      <inkml:brushProperty name="width" value="0.05" units="cm"/>
      <inkml:brushProperty name="height" value="0.05" units="cm"/>
      <inkml:brushProperty name="color" value="#004F8B"/>
    </inkml:brush>
  </inkml:definitions>
  <inkml:trace contextRef="#ctx0" brushRef="#br0">1 0 7796,'0'0'3601,"33"4"-9812</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3.122"/>
    </inkml:context>
    <inkml:brush xml:id="br0">
      <inkml:brushProperty name="width" value="0.05" units="cm"/>
      <inkml:brushProperty name="height" value="0.05" units="cm"/>
      <inkml:brushProperty name="color" value="#004F8B"/>
    </inkml:brush>
  </inkml:definitions>
  <inkml:trace contextRef="#ctx0" brushRef="#br0">0 1 9332,'0'0'4285,"5"0"-4053,184 0 4052,-60 0-8528,-112 0-201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4.056"/>
    </inkml:context>
    <inkml:brush xml:id="br0">
      <inkml:brushProperty name="width" value="0.05" units="cm"/>
      <inkml:brushProperty name="height" value="0.05" units="cm"/>
      <inkml:brushProperty name="color" value="#004F8B"/>
    </inkml:brush>
  </inkml:definitions>
  <inkml:trace contextRef="#ctx0" brushRef="#br0">313 155 9220,'0'0'126,"-17"-15"882,-55-51-290,66 61-608,0 1 1,1-1 0,-2 1 0,1 1-1,0-1 1,-1 1 0,0 0-1,0 0 1,0 1 0,0 0 0,0 0-1,0 0 1,0 1 0,-1 1-1,1-1 1,0 1 0,-1 0 0,1 1-1,-11 1 1,17-1-95,0 0 0,0 0-1,-1 0 1,1 1 0,0-1 0,0 0-1,0 1 1,0-1 0,0 0 0,1 1-1,-1-1 1,0 1 0,1-1 0,-1 1-1,1 0 1,-1-1 0,1 1 0,0 0-1,0-1 1,0 1 0,-1 0 0,2-1-1,-1 1 1,0 0 0,1 1 0,4 49 244,2-39-153,-1 0 1,2 0 0,-1-1 0,2 0-1,0 0 1,0-1 0,1 0 0,0-1-1,1 0 1,20 15 0,-15-13 35,-2 0 0,0 2 0,0 0 0,-1 0 0,19 28 0,-30-38-140,0 0 0,0 0 1,0 1-1,-1-1 0,1 0 0,-1 1 0,0-1 0,0 1 0,-1-1 0,1 1 0,-1-1 0,0 7 0,-1-9-2,1 0 1,0 1-1,-1-1 0,0 0 0,0 1 1,1-1-1,-1 0 0,-1 0 0,1 0 0,0 0 1,0 0-1,-1 0 0,1 0 0,-1 0 1,0 0-1,1-1 0,-1 1 0,0-1 1,0 1-1,0-1 0,0 0 0,0 0 0,-4 2 1,-8 2 31,-1-1 0,1-1 0,0 0 0,-1-1 0,0-1 0,-21 0 0,28-1-12,1 0 1,-1 0-1,1-1 0,0 0 1,-1 0-1,1-1 1,0 0-1,0 0 1,0-1-1,0 0 0,0 0 1,0 0-1,1-1 1,-9-6-1,12 7-19,1 0-1,-1 0 1,1-1 0,-1 1 0,1-1-1,0 1 1,0-1 0,0 0 0,1 0-1,-1 0 1,1 0 0,0 0 0,0 0-1,1 0 1,-1 0 0,1 0 0,0 0-1,0-1 1,0 1 0,0 0-1,1 0 1,0 0 0,0 0 0,0 0-1,0 0 1,1 0 0,1-4 0,2-2-39,1 0 1,0 0-1,0 0 0,1 1 1,0 0-1,1 0 1,0 1-1,14-12 1,68-46-560,146-82-1,-216 136 622,-15 7 57,1 1 0,0 0 0,1 1 0,-1 0 0,1 0 0,-1 0-1,1 0 1,0 1 0,0 1 0,8-2 0,-14 3-61,-1 0 1,1 0-1,-1 1 0,1-1 0,-1 1 1,1-1-1,0 0 0,-1 1 0,1-1 1,-1 1-1,0-1 0,1 1 0,-1-1 1,1 1-1,-1-1 0,0 1 0,1 0 1,-1-1-1,0 1 0,0-1 0,1 1 0,-1 0 1,0-1-1,0 1 0,0 0 0,0-1 1,0 2-1,3 23-17,-3-18 64,4 102 834,-4-64-172,8 61-1,-7-93-1146,2 0-1,0-1 1,0 1-1,1-1 1,1 0-1,0 0 0,1 0 1,0 0-1,10 12 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4.431"/>
    </inkml:context>
    <inkml:brush xml:id="br0">
      <inkml:brushProperty name="width" value="0.05" units="cm"/>
      <inkml:brushProperty name="height" value="0.05" units="cm"/>
      <inkml:brushProperty name="color" value="#004F8B"/>
    </inkml:brush>
  </inkml:definitions>
  <inkml:trace contextRef="#ctx0" brushRef="#br0">0 1 14903,'0'0'2609,"147"24"-2609,-83-18-1825,1-3-2177,-5 1-2305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4.760"/>
    </inkml:context>
    <inkml:brush xml:id="br0">
      <inkml:brushProperty name="width" value="0.05" units="cm"/>
      <inkml:brushProperty name="height" value="0.05" units="cm"/>
      <inkml:brushProperty name="color" value="#004F8B"/>
    </inkml:brush>
  </inkml:definitions>
  <inkml:trace contextRef="#ctx0" brushRef="#br0">315 85 11541,'0'0'6270,"-17"-13"-6134,-56-37 85,68 47-206,0 0 0,-1 0 0,0 1 0,1 0-1,-1 0 1,0 0 0,0 1 0,0 0 0,0 0-1,0 0 1,0 1 0,0 0 0,0 0 0,-11 2-1,-5 0 4,18-2-1,-1 1-1,0-1 1,1 1-1,-1 0 0,1 1 1,-1-1-1,1 1 0,0 0 1,0 0-1,0 0 1,0 0-1,0 1 0,0 0 1,0 0-1,1 0 0,0 0 1,-1 0-1,1 1 1,0-1-1,1 1 0,-1 0 1,1 0-1,-1 0 1,1 0-1,1 0 0,-1 1 1,-2 7-1,3-7-5,-1 0 0,1 0 0,1 0 0,-1 0 0,1 0 0,0 0 0,0 0 0,0 1 0,0-1 0,1 0 0,0 0 0,0 0 0,1 0 0,-1 0 0,1-1 0,0 1 0,1 0 0,-1-1 0,1 1 0,-1-1 0,1 0 0,1 0 0,-1 0 0,8 6 0,1-1-56,0-2 1,1 0-1,0 0 1,1-1-1,-1-1 0,1 0 1,0-1-1,0 0 0,1-1 1,-1-1-1,1 0 0,-1-1 1,1-1-1,18-1 0,-29 0-24,0 1-1,0-1 0,0 0 1,0 0-1,0 0 0,0 0 0,0-1 1,0 1-1,0-1 0,-1 0 0,1 0 1,-1-1-1,1 1 0,-1-1 0,0 0 1,0 1-1,0-1 0,0-1 0,-1 1 1,1 0-1,-1-1 0,0 1 0,0-1 1,0 0-1,0 0 0,-1 1 0,0-1 1,2-7-1,0 0-52,-1 1-1,-1-1 1,1 1-1,-1-1 1,-1 0-1,0 1 1,-1-1-1,0 0 1,-1 1-1,-3-15 1,-8-4 788,6 25 622,5 18-980,3-9-332,0 0-1,0-1 1,0 1-1,0 0 0,1-1 1,0 1-1,0-1 1,0 0-1,0 1 0,1-1 1,0 0-1,-1-1 1,2 1-1,-1 0 1,0-1-1,7 6 0,-2-2-597,2-1-1,-1 1 1,1-2-1,-1 1 1,1-1-1,13 4 1,15 2-3356</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5.122"/>
    </inkml:context>
    <inkml:brush xml:id="br0">
      <inkml:brushProperty name="width" value="0.05" units="cm"/>
      <inkml:brushProperty name="height" value="0.05" units="cm"/>
      <inkml:brushProperty name="color" value="#004F8B"/>
    </inkml:brush>
  </inkml:definitions>
  <inkml:trace contextRef="#ctx0" brushRef="#br0">7 0 5426,'0'0'14551,"-2"19"-14215,2-17-330,-3 36 94,2 0-1,1-1 0,10 67 0,41 110-1982,-50-206-1299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5.484"/>
    </inkml:context>
    <inkml:brush xml:id="br0">
      <inkml:brushProperty name="width" value="0.05" units="cm"/>
      <inkml:brushProperty name="height" value="0.05" units="cm"/>
      <inkml:brushProperty name="color" value="#004F8B"/>
    </inkml:brush>
  </inkml:definitions>
  <inkml:trace contextRef="#ctx0" brushRef="#br0">0 109 8660,'0'0'6192,"20"6"-3863,7 3-1858,-1 1-1,0 1 1,0 1-1,-1 1 0,38 27 1,-47-27-370,0 0 0,-2 1 0,1 0 0,12 18 0,-23-26-99,0-1-1,0 1 0,-1-1 0,0 1 0,0 0 0,0 1 1,-1-1-1,0 0 0,0 1 0,-1-1 0,1 1 1,-2-1-1,1 1 0,-1 0 0,0 0 0,0 7 0,-2-10-15,1 0-1,-1-1 0,1 1 1,-1-1-1,0 0 0,0 1 1,0-1-1,-1 0 0,1 0 1,-1 0-1,1-1 0,-1 1 0,0-1 1,0 1-1,-1-1 0,1 0 1,0 0-1,-1 0 0,1-1 1,-1 1-1,1-1 0,-1 0 1,0 0-1,-5 1 0,-8 2-258,-1-1 0,1 0 0,-36 0 0,48-3 229,-5 0-243,0 0 1,-1-1-1,1 0 0,0 0 0,-19-5 0,27 5 245,0 0-1,0 0 1,0 0-1,0 0 1,0 0-1,1 0 1,-1 0-1,0-1 1,1 1-1,-1 0 1,1-1-1,-1 0 1,1 1-1,0-1 1,-1 0-1,1 1 1,0-1-1,0 0 1,0 0-1,1 0 1,-1 0-1,0 0 1,1 0-1,-1 0 1,1-1-1,0 1 1,0 0-1,-1 0 1,2 0-1,-1 0 1,0 0-1,0 0 1,1-1-1,-1 1 1,2-3-1,-1 1 6,1 0 0,0-1 0,1 1 0,-1 0 0,1 1 0,0-1-1,0 0 1,0 1 0,0-1 0,0 1 0,1 0 0,-1 0 0,1 0 0,0 1 0,0-1-1,0 1 1,0 0 0,1 0 0,4-1 0,11-5 178,0 2-1,38-8 1,-28 8 566,-1 2 0,1 1 0,35 1 0,-51 3-486,-1 0 0,0 0 1,0 1-1,0 1 0,0 0 0,0 1 0,-1 1 0,0-1 1,18 11-1,-19-8-504,35 17-101,-15-17-6227</inkml:trace>
  <inkml:trace contextRef="#ctx0" brushRef="#br0" timeOffset="1">495 1 11381,'0'0'0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5.826"/>
    </inkml:context>
    <inkml:brush xml:id="br0">
      <inkml:brushProperty name="width" value="0.05" units="cm"/>
      <inkml:brushProperty name="height" value="0.05" units="cm"/>
      <inkml:brushProperty name="color" value="#004F8B"/>
    </inkml:brush>
  </inkml:definitions>
  <inkml:trace contextRef="#ctx0" brushRef="#br0">27 0 10597,'0'0'4639,"-4"19"-3465,-1-1-658,0 2 44,1 0 0,0 1 0,2-1 0,-1 29 0,3-17-237,1 0 0,7 41 0,-6-61-303,1 0 0,1 0 0,0 0 0,0 0 0,2-1 0,-1 0 0,1 0 0,1-1 0,9 13 0,-10-14-49,1 0-1,0-1 1,1 0 0,0 0-1,1-1 1,-1 1-1,1-2 1,0 0 0,1 0-1,0 0 1,0-1 0,0-1-1,0 0 1,1 0 0,0-1-1,-1 0 1,1-1 0,0 0-1,1-1 1,16 0 0,-24-2-33,1 1 1,-1-1-1,0-1 1,-1 1-1,1 0 1,0-1-1,0 0 1,-1 0-1,1 0 1,-1 0-1,1-1 1,-1 1-1,0-1 1,0 0-1,0 0 1,0 0-1,-1 0 1,1 0-1,-1-1 1,0 1-1,0-1 1,0 0-1,0 1 1,-1-1-1,1 0 1,-1 0-1,0 0 1,1-6-1,2-12-238,-1-1 1,0 1-1,-2-40 0,-1 60 313,-3 44 2531,3-34-2591,0 0 0,0 0 0,1 0 0,0 0 0,1 0 0,-1 0 0,2 0 0,3 10 0,-2-12-223,0 0-1,0 0 0,1 0 1,0-1-1,0 0 1,0 0-1,10 7 1,26 9-5239,-11-15-2390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6.173"/>
    </inkml:context>
    <inkml:brush xml:id="br0">
      <inkml:brushProperty name="width" value="0.05" units="cm"/>
      <inkml:brushProperty name="height" value="0.05" units="cm"/>
      <inkml:brushProperty name="color" value="#004F8B"/>
    </inkml:brush>
  </inkml:definitions>
  <inkml:trace contextRef="#ctx0" brushRef="#br0">1 1 14295,'0'0'544</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6.505"/>
    </inkml:context>
    <inkml:brush xml:id="br0">
      <inkml:brushProperty name="width" value="0.05" units="cm"/>
      <inkml:brushProperty name="height" value="0.05" units="cm"/>
      <inkml:brushProperty name="color" value="#004F8B"/>
    </inkml:brush>
  </inkml:definitions>
  <inkml:trace contextRef="#ctx0" brushRef="#br0">202 135 12278,'0'0'2395,"-1"-16"-1018,-6-50-406,6 63-968,1 1 0,-1-1 1,0 1-1,0-1 0,0 1 0,0 0 0,-1-1 0,1 1 1,0 0-1,-1 0 0,0 0 0,1 0 0,-1 0 0,0 0 1,0 1-1,0-1 0,0 0 0,0 1 0,-1 0 0,1-1 1,0 1-1,-1 0 0,1 0 0,-1 1 0,-4-2 0,-2 0-45,-1 1-1,0 0 0,0 1 0,-19 1 0,16 0 23,10-1 17,0 0-1,1 0 1,-1 0 0,0 1-1,1-1 1,-1 1 0,1 0-1,-1 0 1,1 0 0,-1 0-1,1 0 1,-1 0-1,1 1 1,0-1 0,0 1-1,0-1 1,0 1 0,0 0-1,0 0 1,0 0 0,1 0-1,-1 0 1,1 0 0,-1 1-1,1-1 1,0 1-1,0-1 1,0 0 0,0 1-1,0 0 1,1-1 0,-1 1-1,1-1 1,-1 6 0,1 0 15,0-1 1,0 0 0,1 0 0,0 0-1,0 0 1,1 0 0,0 0-1,0 0 1,1 0 0,-1-1 0,2 1-1,4 8 1,9 7 276,1 0-1,38 35 0,-37-40-92,-1 1-1,-1 1 0,28 39 0,-43-55-186,0 0 1,0 0-1,-1 1 0,1-1 1,-1 0-1,0 1 0,0-1 1,0 0-1,0 1 0,-1 0 1,1-1-1,-1 1 0,0-1 1,0 1-1,0 4 0,-1-6-3,0 0 0,0 0 0,1 0 0,-1-1 0,-1 1-1,1 0 1,0 0 0,0-1 0,0 1 0,-1-1 0,1 1-1,-1-1 1,1 0 0,-1 1 0,0-1 0,1 0 0,-1 0-1,0 0 1,0-1 0,0 1 0,0 0 0,0-1 0,0 1-1,0-1 1,0 1 0,-2-1 0,-13 3 92,1 0-1,-1-1 1,0-1 0,0-1 0,0 0-1,1-2 1,-21-3 0,35 5-123,0-1 1,1 0-1,-1 0 1,0 0-1,0 0 1,1 0-1,-1 0 0,1 0 1,-1 0-1,1-1 1,0 1-1,-1-1 1,1 1-1,0-1 1,0 1-1,0-1 1,0 0-1,0 1 1,1-1-1,-2-2 1,2 3-131,0 0 0,0 0 0,0-1 0,0 1 0,0 0 0,0 0 0,0 0 0,0 0 0,0 0 0,0 0 0,1 0 0,-1 0 0,0-1 1,1 1-1,-1 0 0,1 0 0,-1 1 0,1-1 0,0 0 0,-1 0 0,1 0 0,0 0 0,0 0 0,0 1 0,1-2 0,26-14-4948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6.866"/>
    </inkml:context>
    <inkml:brush xml:id="br0">
      <inkml:brushProperty name="width" value="0.05" units="cm"/>
      <inkml:brushProperty name="height" value="0.05" units="cm"/>
      <inkml:brushProperty name="color" value="#004F8B"/>
    </inkml:brush>
  </inkml:definitions>
  <inkml:trace contextRef="#ctx0" brushRef="#br0">351 106 12166,'0'0'4466,"-18"-15"-4208,-62-46-228,73 57-43,0 1 0,0-1-1,0 1 1,0 0 0,-1 1 0,1 0 0,0 0 0,-1 1 0,0 0 0,1 0 0,-1 1-1,0-1 1,0 2 0,-10 1 0,-12-1-49,25-1 56,-1 0-1,1 0 1,-1 0 0,0 1-1,1 0 1,-1 0 0,1 0-1,0 1 1,-1 0 0,1 0-1,-7 4 1,9-4-7,1 0 0,-1 0-1,1 1 1,0-1 0,0 1-1,0 0 1,1-1 0,-1 1 0,0 0-1,1 0 1,0 0 0,0 0-1,0 0 1,0 0 0,0 0 0,1 1-1,-1-1 1,1 0 0,0 0-1,0 1 1,0 3 0,1-1 22,1 0 0,-1-1 1,1 1-1,0 0 0,0-1 1,1 1-1,0-1 0,0 0 1,0 0-1,0 0 0,1 0 1,0-1-1,0 1 0,0-1 0,1 0 1,-1 0-1,1-1 0,0 1 1,0-1-1,8 4 0,1 1 9,1 1 0,1-2 0,0 0 0,0-1-1,0-1 1,20 4 0,-27-7 10,0-1 0,0 0 1,0 0-1,0-1 0,1 0 0,-1 0 0,0-1 1,0-1-1,15-3 0,-21 4-16,0-1 0,1 0 0,-1 1 0,0-1 0,0-1 1,0 1-1,0 0 0,-1-1 0,1 1 0,-1-1 0,1 0 0,-1 1 0,0-1 0,0-1 0,0 1 0,0 0 0,-1 0 1,1-1-1,-1 1 0,0-1 0,0 1 0,0-1 0,-1 1 0,1-1 0,-1 1 0,0-6 0,1-5-184,0-1 0,-1 1 0,-1 0 0,-3-16 0,3 25 161,0 0-1,0 0 0,-1 0 0,0 1 1,0-1-1,0 0 0,0 1 0,-1 0 0,0-1 1,0 1-1,0 0 0,0 0 0,-1 1 0,1-1 1,-5-2-1,8 6 26,0 0 1,-1 0 0,1 0-1,0 0 1,0 0 0,-1 0-1,1 0 1,0 0 0,0 0-1,-1 0 1,1 0-1,0 0 1,0 0 0,-1 1-1,1-1 1,0 0 0,0 0-1,0 0 1,-1 0 0,1 1-1,0-1 1,0 0 0,0 0-1,0 0 1,0 1 0,-1-1-1,1 0 1,0 0 0,0 1-1,0-1 1,0 0-1,0 0 1,0 1 0,0-1-1,0 0 1,0 0 0,0 1-1,0-1 1,0 0 0,0 0-1,0 1 1,0-1 0,0 0-1,0 0 1,0 1 0,0-1-1,0 0 1,1 0-1,-1 0 1,0 1 0,0-1-1,2 19-76,0-13 39,0 0 0,1 0 0,0-1 0,0 1 0,0-1 0,1 1 0,-1-1 0,1 0 0,1 0-1,-1-1 1,1 1 0,-1-1 0,1 0 0,1 0 0,-1 0 0,0-1 0,1 0 0,0 0 0,8 3 0,1 0-712,-1-1-1,1-1 1,0 0-1,0-1 1,0 0-1,1-1 1,15 0-1,8-2-2636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7.358"/>
    </inkml:context>
    <inkml:brush xml:id="br0">
      <inkml:brushProperty name="width" value="0.05" units="cm"/>
      <inkml:brushProperty name="height" value="0.05" units="cm"/>
      <inkml:brushProperty name="color" value="#004F8B"/>
    </inkml:brush>
  </inkml:definitions>
  <inkml:trace contextRef="#ctx0" brushRef="#br0">285 59 5843,'0'0'5090,"-9"-9"-4821,5 5-208,0-1 0,0 1-1,-1 0 1,0 0-1,0 1 1,0-1-1,0 1 1,0 0 0,-1 1-1,0-1 1,1 1-1,-1 0 1,0 0 0,0 1-1,0 0 1,-8-1-1,1 1 38,-1 1 0,1 0 0,0 1 1,-1 1-1,-20 4 0,29-4-56,1-1 0,0 1 0,1 0 0,-1 0 0,0 0 0,0 1 0,1-1 0,0 1 0,-1 0 0,1 0 0,0 0 0,0 0 0,1 1 0,-1-1 0,1 1 0,-1 0 0,1-1 0,0 1 0,1 0 0,-1 0 0,-1 6 0,1-3 26,-1 1 0,2-1-1,-1 1 1,1-1 0,0 1 0,1 0 0,-1-1-1,2 1 1,-1 0 0,1-1 0,0 1 0,1-1 0,-1 1-1,2-1 1,-1 0 0,1 1 0,0-1 0,0 0-1,1-1 1,0 1 0,0-1 0,1 0 0,9 11 0,-2-6-20,-1-2 0,2 1 1,-1-2-1,1 1 1,0-2-1,1 0 1,0 0-1,0-1 1,0-1-1,1 0 1,17 2-1,-14-3-5,-1 0 0,1-2 0,0 0 0,-1-2 0,1 1 0,0-2 0,0 0-1,23-6 1,-35 6-75,1-1 1,-1 0-1,0 0 0,0-1 0,0 0 0,0 0 0,0 0 0,0-1 0,-1 0 0,1 0 1,-1 0-1,0-1 0,-1 0 0,1 0 0,-1 0 0,0 0 0,0-1 0,-1 1 0,1-1 1,-1 0-1,0 0 0,-1-1 0,0 1 0,3-12 0,-2 4-214,0 1-1,-1-1 1,-1 1-1,0-1 1,-1 0-1,0 1 1,-1-1-1,-1 0 1,-5-22-1,10 54 1064,-3-13-828,0 0 1,1 0-1,0 0 0,0-1 0,0 1 1,0 0-1,1-1 0,2 6 0,1-2-201,0 0 0,1 0 0,0-1-1,0 1 1,12 9 0,-15-14-386,0-1 0,1 1 0,-1-1 0,1 0 0,-1 0-1,1 0 1,0-1 0,-1 0 0,8 2 0,8-1-5946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7.226"/>
    </inkml:context>
    <inkml:brush xml:id="br0">
      <inkml:brushProperty name="width" value="0.05" units="cm"/>
      <inkml:brushProperty name="height" value="0.05" units="cm"/>
      <inkml:brushProperty name="color" value="#004F8B"/>
    </inkml:brush>
  </inkml:definitions>
  <inkml:trace contextRef="#ctx0" brushRef="#br0">2 0 12454,'0'0'5632,"0"19"-5179,0 0-301,-1 31 290,2 0 0,15 88 0,5-40-243,-18-84-2468,-19-71-7292,2 13 10585,8-5 10071,7 48-11001,1-1 0,-1 1 0,1 0 0,-1-1 0,1 1 0,-1 0 0,1 0 0,0 0 0,0 1 0,0-1 0,-1 0 0,1 1 0,4-1 0,-1-1-22,58-21-2707,17-7-4991,-46 16-1045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7.601"/>
    </inkml:context>
    <inkml:brush xml:id="br0">
      <inkml:brushProperty name="width" value="0.05" units="cm"/>
      <inkml:brushProperty name="height" value="0.05" units="cm"/>
      <inkml:brushProperty name="color" value="#004F8B"/>
    </inkml:brush>
  </inkml:definitions>
  <inkml:trace contextRef="#ctx0" brushRef="#br0">0 218 11877,'0'0'2420,"21"0"307,66-3-1036,-79 2-1561,1-1-1,-1 1 0,0-1 1,1-1-1,-1 0 1,0 0-1,0 0 0,0-1 1,-1 0-1,0-1 0,1 1 1,-1-2-1,-1 1 1,7-7-1,-10 9-124,0 0 1,0 0-1,-1 0 0,1-1 1,-1 1-1,0-1 1,0 1-1,0-1 0,0 0 1,-1 0-1,1 0 1,-1 0-1,0 0 0,-1 0 1,1 0-1,0-1 1,-1 1-1,0 0 0,0 0 1,-1 0-1,1-1 1,-1 1-1,0 0 0,0 0 1,0 0-1,0 0 0,-2-4 1,0 5-24,0-1 0,0 1-1,0 0 1,-1 0 0,1 0 0,-1 0 0,1 0 0,-1 1 0,0 0-1,0 0 1,0 0 0,0 0 0,0 0 0,-1 1 0,1 0-1,0 0 1,-1 0 0,1 0 0,-8 1 0,1-2 21,0 2 0,0-1 0,0 2 0,0-1 0,0 2 0,0-1 0,-12 5 0,19-5-12,1 0 1,-1 1-1,1-1 0,0 1 0,-1 0 1,1 0-1,0 1 0,0-1 0,1 0 1,-1 1-1,0 0 0,1 0 0,0 0 1,0 0-1,0 0 0,0 0 0,0 0 1,0 1-1,1-1 0,-3 7 0,-1 26-6189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8.914"/>
    </inkml:context>
    <inkml:brush xml:id="br0">
      <inkml:brushProperty name="width" value="0.05" units="cm"/>
      <inkml:brushProperty name="height" value="0.05" units="cm"/>
      <inkml:brushProperty name="color" value="#004F8B"/>
    </inkml:brush>
  </inkml:definitions>
  <inkml:trace contextRef="#ctx0" brushRef="#br0">400 1 9444,'0'0'3695,"-5"8"-2860,2 26-598,0 0 0,6 65 0,-1-22 424,-2 157 985,-13-236-1249,-87-30-281,73 21-190,0 2 1,0 1-1,-1 1 1,0 1-1,-39-3 1,50 9 75,12-1-10,1 1 0,-1 0-1,1 0 1,-1 0 0,1 0 0,-1 1 0,-5 1 0,9-1 1,-1-1-1,1 1 0,0 0 0,0 0 1,0 0-1,0 0 0,0 0 0,0 0 0,0 0 1,0 0-1,1 0 0,-1 0 0,0 0 1,0 0-1,1 1 0,-1-1 0,1 0 0,-1 1 1,1-1-1,0 0 0,0 1 0,-1-1 1,1 0-1,0 1 0,0-1 0,0 0 0,1 3 1,-1 2 10,1 1-1,0-1 1,1 0 0,-1 0 0,1 0 0,1 0 0,-1 0-1,1-1 1,0 1 0,0-1 0,0 1 0,1-1 0,0 0 0,0-1-1,0 1 1,1-1 0,0 1 0,0-1 0,0-1 0,0 1-1,0-1 1,1 0 0,8 4 0,9 4 32,0-2 0,0 0 0,1-2 0,43 8-1,-36-9 53,1-3-1,0 0 0,0-2 1,0-1-1,0-2 0,42-7 1,-62 7-92,0 0 1,0-1-1,0 0 1,0-1-1,-1-1 1,1 1-1,-1-2 1,0 0 0,-1 0-1,1-1 1,-1 0-1,-1-1 1,1 0-1,-2-1 1,1 1-1,-1-2 1,0 1-1,-1-1 1,8-14-1,-12 20-51,-1-1-1,0 0 1,0 1-1,-1-1 1,1 0-1,-1 0 1,0 0-1,0 0 1,-1 0-1,0-1 1,0 1-1,0 0 1,0 0-1,-1 0 1,-1-5-1,2 7 50,-1 1-1,-1 0 0,1-1 1,0 1-1,0 0 0,-1 0 1,0-1-1,1 1 0,-1 0 1,0 1-1,0-1 0,0 0 1,0 0-1,0 1 0,0 0 1,-1-1-1,1 1 0,0 0 1,-1 0-1,1 0 0,-1 0 1,1 0-1,-1 1 0,1-1 1,-1 1-1,0 0 0,1 0 1,-1 0-1,-3 0 1,3 0 31,0 0 1,1 0-1,-1 0 1,0 0-1,0 1 1,0-1-1,0 1 1,1 0-1,-1 0 1,0 0 0,1 0-1,-1 0 1,1 0-1,-1 1 1,1-1-1,-1 1 1,-3 3-1,3-1 74,1 0 1,-1 0-1,1 0 0,0 1 0,0-1 0,0 0 0,1 1 0,0-1 0,-1 1 0,1 6 0,-1-7-68,2 0 0,-1 0-1,0 1 1,1-1 0,0 0-1,0 1 1,0-1 0,0 0-1,1 1 1,-1-1 0,1 0 0,0 0-1,1 1 1,-1-1 0,1 0-1,0 0 1,0-1 0,0 1-1,0 0 1,1-1 0,4 7-1,0-5-114,0 1-1,1-1 1,-1 0-1,1-1 0,0 0 1,0 0-1,1-1 1,-1 0-1,16 3 0,2 0-2447,0-1-1,53 2 1,-23-7-6199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39.632"/>
    </inkml:context>
    <inkml:brush xml:id="br0">
      <inkml:brushProperty name="width" value="0.05" units="cm"/>
      <inkml:brushProperty name="height" value="0.05" units="cm"/>
      <inkml:brushProperty name="color" value="#004F8B"/>
    </inkml:brush>
  </inkml:definitions>
  <inkml:trace contextRef="#ctx0" brushRef="#br0">0 556 14391,'0'0'3345,"18"-9"-1453,-4 2-1646,19-9-1,-1-1 0,50-37 0,-72 45-247,0 0-1,0 0 0,-2-1 0,1 0 0,-1 0 1,0-1-1,-1-1 0,-1 1 0,1-1 0,-2 0 1,0 0-1,0-1 0,-1 1 0,-1-1 1,0 0-1,-1 0 0,0 0 0,-1 0 0,0-1 1,-2-14-1,1 27 6,0-17-158,0-1 0,-1 0 1,-1 1-1,-8-35 0,9 49 129,0 1 1,0-1-1,0 1 1,-1 0-1,1 0 0,-1-1 1,0 1-1,0 0 1,0 0-1,0 1 0,0-1 1,0 0-1,-1 1 1,0-1-1,1 1 1,-1 0-1,0 0 0,0 0 1,0 0-1,0 1 1,-1-1-1,1 1 0,0 0 1,-1-1-1,1 2 1,0-1-1,-1 0 1,1 1-1,-1-1 0,0 1 1,1 0-1,-1 0 1,-5 2-1,5-1 31,-1 0-1,1 1 1,0 0 0,0 0 0,0 0-1,0 1 1,1-1 0,-1 1 0,1 0-1,-1 0 1,1 0 0,0 0-1,0 1 1,0-1 0,1 1 0,-1 0-1,1 0 1,0 0 0,0 0 0,-2 7-1,-2 3 44,1 0-1,0 0 0,2 0 1,-5 30-1,6-31-64,1-1 0,1 1 0,0-1 0,1 1 0,0-1 0,1 0 0,0 1 0,1-1 0,0 0 0,9 19 0,-7-22-251,0-1 0,0 0 0,1 0 0,0 0 0,0-1 0,1 0 0,-1 0 0,2-1 0,-1 0 0,1 0 0,0-1 0,0 0 0,0 0 0,13 5 0,2-2-670,1-1-1,-1-1 1,1-1 0,0-1-1,0-2 1,1 0-1,46-3 1,-41 1 897,-23 0 228,1 0-1,-1 0 0,1-1 0,-1 0 0,1-1 0,-1 1 0,15-6 0,-20 5 54,0 1 0,1 0 0,-1-1 0,0 1 0,0-1 0,0 0 0,0 0-1,0 0 1,0 0 0,-1 0 0,1 0 0,-1 0 0,1 0 0,-1-1 0,0 1 0,0-1 0,0 1-1,0-1 1,0 1 0,-1-1 0,1 1 0,-1-1 0,1 0 0,-1 1 0,0-6 0,-1 5-137,1 0 0,0 1 1,-1-1-1,0 0 0,0 0 1,0 0-1,0 1 0,0-1 1,0 0-1,-1 1 0,1-1 1,-1 1-1,0 0 0,0-1 1,0 1-1,0 0 0,0 0 1,0 0-1,0 1 0,-1-1 1,1 0-1,-1 1 0,1-1 1,-1 1-1,1 0 0,-1 0 1,0 0-1,0 0 0,0 1 1,1-1-1,-1 1 0,-4-1 1,2 1-81,1-1 1,-1 1-1,0 0 1,0 0-1,0 0 0,0 0 1,0 1-1,1 0 1,-1 0-1,0 0 1,1 1-1,-1 0 1,1 0-1,-1 0 0,1 0 1,0 1-1,0-1 1,0 1-1,-6 5 1,7-4-12,0-1 0,-1 1 0,2 0 0,-1 0 1,0 1-1,1-1 0,0 1 0,0-1 0,0 1 0,0 0 1,1-1-1,0 1 0,0 0 0,0 0 0,0 0 0,1 0 1,0 0-1,0 0 0,0 0 0,1 0 0,0 0 0,-1 0 1,2 0-1,-1-1 0,1 1 0,-1 0 0,1-1 0,1 1 1,-1-1-1,1 1 0,-1-1 0,1 0 0,1 0 0,-1-1 1,0 1-1,1-1 0,0 1 0,0-1 0,0 0 0,5 3 1,1-1-58,0 0 1,1-1 0,0 1 0,0-2 0,0 0 0,0 0 0,1-1 0,-1 0-1,1-1 1,0-1 0,-1 0 0,1 0 0,12-3 0,-19 3-102,0-1 0,0 0 0,0-1 0,0 1 0,0-1 1,0 0-1,-1 0 0,1 0 0,-1-1 0,1 0 0,-1 1 1,0-2-1,0 1 0,0 0 0,-1-1 0,1 0 0,-1 0 0,0 0 1,0 0-1,0 0 0,-1-1 0,1 1 0,-1-1 0,0 1 0,0-1 1,-1 0-1,1 0 0,-1 0 0,0 0 0,-1 0 0,1-8 1,-1-20 2239,1 50-1102,-1-12-884,1 0-1,1 0 1,-1 0-1,1 0 1,0 0-1,0 0 1,0-1-1,0 1 1,1-1-1,0 1 0,0-1 1,0 0-1,0 0 1,1-1-1,0 1 1,8 5-1,31 18-1298,2-15-3884,-31-11-199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41.799"/>
    </inkml:context>
    <inkml:brush xml:id="br0">
      <inkml:brushProperty name="width" value="0.05" units="cm"/>
      <inkml:brushProperty name="height" value="0.05" units="cm"/>
      <inkml:brushProperty name="color" value="#004F8B"/>
    </inkml:brush>
  </inkml:definitions>
  <inkml:trace contextRef="#ctx0" brushRef="#br0">183 36 8964,'0'0'4383,"0"-4"-3950,0 3-407,0 0 0,0 0 0,0-1 0,0 1 0,0 0 1,0 0-1,-1 0 0,1 0 0,0 0 0,0 0 0,-1 0 0,1 0 1,-1 0-1,1 0 0,-1 0 0,1 0 0,-1 0 0,0 0 1,1 0-1,-1 0 0,0 1 0,0-1 0,1 0 0,-1 1 1,0-1-1,-1 0 0,-2-1 20,0 1 1,-1 0-1,1 1 1,0-1-1,0 1 1,-1-1-1,-5 2 0,6-1-12,-1-1-1,1 2 0,-1-1 0,1 1 0,-1-1 0,1 1 0,-1 0 0,1 1 1,0-1-1,0 1 0,-1 0 0,1 0 0,1 0 0,-1 0 0,0 1 0,0 0 0,1 0 1,0 0-1,-1 0 0,1 0 0,0 1 0,1-1 0,-1 1 0,1 0 0,-1 0 1,1-1-1,0 2 0,-2 4 0,0 2 31,0 0 0,0 0 0,1 0-1,0 0 1,1 0 0,0 1 0,1-1 0,0 16 0,2-21-47,-1 0-1,0 0 1,1 0 0,0-1-1,1 1 1,-1 0 0,1-1-1,0 1 1,0-1 0,1 1-1,0-1 1,0 0 0,0 0-1,0 0 1,1-1 0,0 1-1,8 7 1,-3-5 6,1 0 0,0 0 0,1-1 1,0-1-1,-1 0 0,2 0 0,-1-1 0,18 5 1,-24-8 5,0 0 0,0 0 0,0-1 0,0 1 1,0-1-1,0 0 0,0 0 0,0-1 0,0 1 1,0-1-1,0-1 0,0 1 0,0 0 0,0-1 1,-1 0-1,1 0 0,-1-1 0,1 1 1,-1-1-1,0 0 0,0 0 0,6-6 0,-3 1-26,-1 0-1,0 0 0,-1 0 1,0 0-1,0-1 0,-1 0 1,0 0-1,0-1 0,-1 1 1,0-1-1,-1 1 0,0-1 1,-1 0-1,0 0 0,0-16 1,9 32 400,23 39-630,-24-30 255,1-1 0,0-1-1,1 0 1,1 0-1,0-1 1,1 0 0,25 18-1,-28-23-21,0-1-1,1 0 0,0 0 1,0-1-1,0 0 0,1-1 1,0 0-1,22 3 0,-33-7-79,-1-5-83,0 0 0,-1 0 1,0 0-1,0 0 1,0 0-1,0 0 1,-1 0-1,0 0 0,0 1 1,-1-1-1,1 0 1,-1 1-1,-5-7 0,-4-2-478,0 0-1,-24-19 0,25 23 483,0 0 0,1-1-1,0-1 1,-14-17-1,23 27 209,1 1-1,-1-1 0,1 1 1,-1-1-1,1 0 0,-1 1 1,1-1-1,-1 1 0,1-1 1,0 0-1,-1 1 0,1-1 1,0 0-1,0 1 0,0-1 1,-1 0-1,1 0 0,0 1 1,0-1-1,0 0 0,0 1 1,0-1-1,0 0 0,0 0 0,0 1 1,1-1-1,-1 0 0,0 1 1,0-1-1,1 0 0,-1 1 1,0-1-1,1 0 0,-1 1 1,0-1-1,1 0 0,-1 1 1,1-1-1,-1 1 0,1-1 1,-1 1-1,1-1 0,0 1 1,-1 0-1,1-1 0,0 1 1,-1 0-1,1-1 0,0 1 1,-1 0-1,1 0 0,0 0 1,-1-1-1,1 1 0,0 0 1,0 0-1,-1 0 0,1 0 1,0 0-1,0 1 0,-1-1 1,1 0-1,0 0 0,1 1 1,54 8 719,-55-9-739,25 7 91,-1 1 0,-1 1 1,1 2-1,-2 0 0,1 2 0,-2 0 0,1 1 1,-2 2-1,31 28 0,-50-60-1231,0 0 0,2 0-1,8-26 1,16-4 165,-27 44 1079,1 0 1,-1 1-1,1-1 1,0 0-1,-1 1 1,1 0 0,0-1-1,0 1 1,0 0-1,0 0 1,0 0-1,0 0 1,1 0-1,-1 0 1,0 1-1,0-1 1,0 1-1,1 0 1,-1-1-1,0 1 1,3 0-1,-2 3 19,0-1-1,0 0 0,0 1 1,-1-1-1,1 1 0,-1 0 1,0-1-1,0 1 0,0 0 1,0 1-1,0-1 0,0 0 1,-1 1-1,2 5 0,7 10 106,-4-10-291,0 0 1,1 0-1,0-1 1,0 0 0,1 0-1,1-1 1,-1 0-1,1 0 1,0-1-1,14 8 1,-13-10-833,-1 0 0,1 0 0,0 0-1,0-2 1,0 1 0,19 1 0,10-2-4631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42.690"/>
    </inkml:context>
    <inkml:brush xml:id="br0">
      <inkml:brushProperty name="width" value="0.05" units="cm"/>
      <inkml:brushProperty name="height" value="0.05" units="cm"/>
      <inkml:brushProperty name="color" value="#004F8B"/>
    </inkml:brush>
  </inkml:definitions>
  <inkml:trace contextRef="#ctx0" brushRef="#br0">332 101 304,'0'0'18486,"-15"-15"-17878,-50-47-221,62 59-364,0 1 0,0-1 0,0 1-1,0 0 1,-1 0 0,1 1 0,-1-1 0,0 1 0,1-1 0,-1 1-1,0 0 1,0 0 0,0 1 0,1-1 0,-1 1 0,0 0-1,0 0 1,0 0 0,0 1 0,-5 0 0,-10 1 25,12-2-34,1 1 1,-1 0-1,0 0 0,0 1 0,1 0 0,-1 0 0,1 0 0,0 1 0,-1 0 1,1 0-1,1 0 0,-1 1 0,0 0 0,1 0 0,0 1 0,0-1 0,0 1 0,0 0 1,1 1-1,0-1 0,0 1 0,0-1 0,1 1 0,0 1 0,0-1 0,0 0 1,1 1-1,0-1 0,0 1 0,1-1 0,0 1 0,0 0 0,0 0 0,1 0 1,0-1-1,0 1 0,1 0 0,0 0 0,0 0 0,3 7 0,-1-8-19,0 1 0,0-1 0,1 0 0,0 0 0,0-1 0,0 1 0,1-1 0,0 0 0,0 0 0,0 0 0,1-1 0,-1 1 0,1-1 0,0-1 0,7 4 0,3 1-19,-1-1 0,1-1 0,0 0 0,1-1 0,19 4 0,-15-6-85,0-1 0,0 0 0,0-2 1,0 0-1,0-1 0,0-1 0,0-2 0,20-5 0,-33 8 131,0-2 0,-1 1 0,1-1 0,-1 0 0,1-1 0,-1 1 0,0-1 0,0-1-1,-1 0 1,1 0 0,-1 0 0,0 0 0,-1-1 0,1 0 0,-1 0 0,0-1 0,-1 1 0,1-1 0,-2 0 0,1-1 0,0 1 0,-1 0 0,3-15 0,-5 18 23,0 0-1,0 0 1,0 0 0,-1 0 0,0 0 0,0 0 0,0 0 0,0 0 0,0 0 0,-1 0 0,0 0 0,0 0 0,0 0 0,0 0 0,-1 0 0,0 1-1,1-1 1,-1 0 0,0 1 0,-1-1 0,1 1 0,-4-3 0,2 2-30,-1 1 0,1 0 0,-1 0 0,0 0 0,0 0 0,0 1 0,0 0 0,-1 0 0,1 1 0,-1-1-1,1 1 1,-1 0 0,1 1 0,-1-1 0,-8 2 0,12-2-22,-1 1 0,1 0 0,0 0 0,0 0 0,-1 0 0,1 0 0,0 0 0,-1 1 0,1-1 0,0 1 0,0-1 0,0 1 0,0 0-1,-1 0 1,1 0 0,0 0 0,1 1 0,-1-1 0,0 0 0,0 1 0,0-1 0,1 1 0,-1 0 0,1-1 0,-1 1 0,1 0 0,0 0 0,0 0 0,0 0 0,0 0 0,0 0 0,0 0 0,0 1-1,1-1 1,-1 0 0,1 0 0,0 1 0,-1-1 0,1 0 0,0 0 0,1 5 0,-2-1 2,1 0-1,0 0 1,0 1 0,0-1-1,1 0 1,0 0 0,0 1-1,1-1 1,-1 0 0,1 0-1,1 0 1,-1-1 0,1 1-1,0-1 1,0 1 0,1-1-1,0 0 1,0 0 0,0 0-1,0-1 1,1 1 0,-1-1-1,1 0 1,0-1 0,1 1-1,-1-1 1,1 0 0,6 3-1,2 1-26,-1 0-1,2-1 1,-1-1-1,1 0 0,0-1 1,0-1-1,0 0 1,0-1-1,1 0 0,-1-1 1,1-1-1,-1-1 1,24-3-1,-35 3 35,-1 0 1,0-1-1,0 1 0,1-1 0,-1 1 0,0-1 1,0 0-1,-1 0 0,1-1 0,0 1 0,-1 0 1,1-1-1,-1 0 0,0 1 0,0-1 0,4-6 1,-2 1-24,-1 0 0,0 0 0,0-1 0,0 1 0,-1 0 0,1-10 0,0 0-29,-2 1 0,0 0 0,-2-18 0,2 40 43,0 0 0,0 0 1,1 0-1,-1-1 1,1 1-1,0 0 1,0-1-1,1 1 0,0-1 1,-1 0-1,1 0 1,1 0-1,-1 0 1,0-1-1,1 1 0,0-1 1,0 0-1,0 0 1,0 0-1,0-1 0,1 1 1,6 2-1,-3-1-27,0-1-1,0 0 1,1 0-1,-1-1 1,1 0-1,0 0 1,0-1-1,0 0 1,0 0-1,0-1 1,17-2-1,-22 0-60,0 1 0,0 0-1,-1-1 1,1 0 0,0 0 0,-1 0 0,0 0 0,1-1-1,-1 1 1,0-1 0,0 0 0,0 0 0,-1 0 0,1 0-1,-1 0 1,0 0 0,0-1 0,0 1 0,0-1-1,0 0 1,-1 0 0,1 1 0,-1-1 0,1-5 0,0-4-365,1 0 0,-2 1 1,1-1-1,-2 0 0,0 0 0,-2-17 1,-1 17 740,0 16 1033,0 24-457,2-15-671,1 0 1,1 0 0,0 0-1,1 0 1,4 17 0,-4-25-176,0 1 1,0 0-1,1-1 1,-1 1 0,1-1-1,0 1 1,1-1-1,-1 0 1,0-1-1,1 1 1,0 0-1,0-1 1,0 0-1,1 0 1,6 4-1,-2-3-175,1 1 0,-1-1 0,1-1 0,-1 0 0,1 0 0,11 1 0,35 1-3562,-16-5-1020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43.171"/>
    </inkml:context>
    <inkml:brush xml:id="br0">
      <inkml:brushProperty name="width" value="0.05" units="cm"/>
      <inkml:brushProperty name="height" value="0.05" units="cm"/>
      <inkml:brushProperty name="color" value="#004F8B"/>
    </inkml:brush>
  </inkml:definitions>
  <inkml:trace contextRef="#ctx0" brushRef="#br0">26 0 9444,'0'0'6214,"0"22"-4966,-1 62-1059,-5 209 420,6-287-613,0-2-9,0 0 1,0-1 0,-1 1-1,1 0 1,-1 0-1,1-1 1,-1 1 0,0 0-1,-1-1 1,1 1-1,-1-1 1,-3 6 0,4-11-128,0-1 1,1 0-1,-1 0 1,0 0-1,1 1 1,0-1-1,0 0 0,0 0 1,0-3-1,0 1-71,1 1 0,-1 0 0,1-1 0,0 1-1,1 0 1,-1-1 0,1 1 0,0 0 0,0 0-1,0 0 1,0 0 0,0 1 0,1-1 0,0 1 0,0-1-1,0 1 1,0 0 0,1 0 0,4-3 0,-3 2 325,0 1 1,0 0 0,0 0 0,0 1 0,0-1 0,1 1 0,-1 0 0,1 1 0,0-1 0,-1 1 0,1 0 0,0 1 0,0-1 0,10 2 0,-13 0 50,-1 0 0,1 0 1,0 0-1,-1 0 0,1 1 1,-1-1-1,1 1 0,-1 0 1,0 0-1,0 0 0,1 0 1,-1 0-1,-1 0 0,1 1 1,0-1-1,0 0 0,-1 1 1,0 0-1,1-1 0,1 6 1,0 0-64,0 0 0,-1 0 0,0 0 0,0 1 0,0-1 0,0 16-1,-2-24 1,0-12 458,0-3-507,-1 5-44,1-1 0,0 0 0,1 0 0,1 1 0,-1-1 0,5-13 0,-4 20-108,-1 1-1,1 0 0,0-1 1,0 1-1,0 0 0,1 0 0,-1 0 1,1 1-1,0-1 0,0 1 1,-1-1-1,2 1 0,-1 0 1,0 0-1,0 0 0,1 0 0,-1 1 1,1 0-1,-1-1 0,1 1 1,-1 0-1,6 0 0,26-3-3045,2 3-2260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43.596"/>
    </inkml:context>
    <inkml:brush xml:id="br0">
      <inkml:brushProperty name="width" value="0.05" units="cm"/>
      <inkml:brushProperty name="height" value="0.05" units="cm"/>
      <inkml:brushProperty name="color" value="#004F8B"/>
    </inkml:brush>
  </inkml:definitions>
  <inkml:trace contextRef="#ctx0" brushRef="#br0">241 109 14375,'0'0'4818,"-10"-14"-4463,-36-46-278,41 57-76,0-1 0,0 0-1,0 1 1,0 0 0,-1 0 0,1 0 0,-1 1 0,0 0-1,0 0 1,0 0 0,0 1 0,0 0 0,0 0 0,0 0-1,0 1 1,0 0 0,0 0 0,0 1 0,-9 1 0,-10-1-50,23-1 38,1 0 0,0 1-1,-1-1 1,1 0 0,0 0 0,-1 1 0,1-1-1,0 0 1,0 1 0,-1 0 0,1-1 0,0 1 0,0 0-1,0-1 1,0 1 0,0 0 0,0 0 0,0 0-1,0 0 1,0 0 0,0 0 0,0 0 0,0 2-1,-1 0-8,1 0-1,0 0 0,0 1 0,0-1 1,0 0-1,0 1 0,1-1 0,0 0 0,-1 6 1,1-5 6,0 1 1,0-1-1,1 1 1,0-1 0,-1 1-1,1-1 1,1 0-1,-1 1 1,1-1-1,-1 0 1,1 0 0,0 0-1,1 0 1,-1 0-1,4 3 1,-2-3-20,0-1-1,0 0 1,0 0-1,1-1 1,-1 1 0,1-1-1,-1 0 1,1 0-1,0 0 1,0-1 0,0 0-1,0 0 1,0 0-1,0 0 1,0-1 0,1 0-1,-1 0 1,0 0 0,0-1-1,9-2 1,-10 2-13,0-1 0,0 0 0,0 0 0,-1 0 0,1-1 0,0 1 0,-1-1 1,0 0-1,0 0 0,0 0 0,0 0 0,0-1 0,0 1 0,-1-1 0,0 1 0,0-1 0,0 0 0,0 0 1,0 0-1,-1 0 0,0 0 0,0-1 0,0 1 0,1-7 0,0-8-487,3-11 857,1 32 13,5 19-273,-7-11-102,0-1-1,1 0 0,0 0 0,1-1 1,-1 0-1,2 0 0,12 13 0,-14-17-618,0 1-1,0-1 1,0-1 0,1 1-1,0-1 1,0 0-1,0 0 1,6 2-1,17 2-5686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43.955"/>
    </inkml:context>
    <inkml:brush xml:id="br0">
      <inkml:brushProperty name="width" value="0.05" units="cm"/>
      <inkml:brushProperty name="height" value="0.05" units="cm"/>
      <inkml:brushProperty name="color" value="#004F8B"/>
    </inkml:brush>
  </inkml:definitions>
  <inkml:trace contextRef="#ctx0" brushRef="#br0">5 1 5010,'0'0'12126,"0"21"-11830,-2 290-378,2-284-3760,0-56 3684,-1 18 238,0 0 0,1 1-1,0-1 1,1 1 0,0-1 0,0 0 0,1 1 0,1 0 0,0-1 0,0 1-1,1 0 1,0 1 0,1-1 0,6-10 0,12-8-1297,1-1-1469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44.317"/>
    </inkml:context>
    <inkml:brush xml:id="br0">
      <inkml:brushProperty name="width" value="0.05" units="cm"/>
      <inkml:brushProperty name="height" value="0.05" units="cm"/>
      <inkml:brushProperty name="color" value="#004F8B"/>
    </inkml:brush>
  </inkml:definitions>
  <inkml:trace contextRef="#ctx0" brushRef="#br0">16 200 12166,'0'0'3951,"20"-10"-3858,62-35-234,-79 43 131,0 0 0,-1 0 0,1 1 0,0-1 0,-1-1 0,1 1 0,-1 0 0,0-1 0,0 1 0,0-1 0,0 0 0,-1 1 0,1-1 0,-1 0 0,1 0 0,-1 0 0,0 0 0,0-1 0,0 1 0,-1 0 0,1 0 0,-1 0 0,0-1 0,1 1 0,-2 0 0,1 0 0,0-1 0,-1 1 0,1 0 0,-1 0 0,0 0 0,0-1 0,0 1 0,0 0 0,-1 0 0,1 1 0,-1-1 1,0 0-1,0 0 0,0 1 0,0-1 0,0 1 0,-1 0 0,1 0 0,-1 0 0,1 0 0,-1 0 0,0 0 0,-5-2 0,5 3 49,0-1 1,0 1 0,0 0 0,0 0-1,-1 0 1,1 0 0,0 1-1,-1-1 1,1 1 0,0 0-1,-1 0 1,1 0 0,0 1-1,-1-1 1,1 1 0,0 0-1,-1-1 1,1 1 0,0 1-1,0-1 1,0 0 0,0 1-1,0 0 1,0 0 0,-5 4-1,6-3-125,-1 1 0,0-1-1,1 1 1,0 0-1,0 0 1,0-1 0,0 2-1,1-1 1,-1 0-1,1 0 1,0 0 0,1 1-1,-1-1 1,1 0-1,-1 1 1,1-1 0,1 0-1,-1 1 1,2 6-1,5 13-3821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7.689"/>
    </inkml:context>
    <inkml:brush xml:id="br0">
      <inkml:brushProperty name="width" value="0.05" units="cm"/>
      <inkml:brushProperty name="height" value="0.05" units="cm"/>
      <inkml:brushProperty name="color" value="#004F8B"/>
    </inkml:brush>
  </inkml:definitions>
  <inkml:trace contextRef="#ctx0" brushRef="#br0">0 1 8932,'0'0'16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49.634"/>
    </inkml:context>
    <inkml:brush xml:id="br0">
      <inkml:brushProperty name="width" value="0.05" units="cm"/>
      <inkml:brushProperty name="height" value="0.05" units="cm"/>
      <inkml:brushProperty name="color" value="#004F8B"/>
    </inkml:brush>
  </inkml:definitions>
  <inkml:trace contextRef="#ctx0" brushRef="#br0">1 11 5090,'2'0'14867,"2"0"-11687,37 0-3253,229-9 414,-270 9-351,0-2-20,0 2-124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0.729"/>
    </inkml:context>
    <inkml:brush xml:id="br0">
      <inkml:brushProperty name="width" value="0.05" units="cm"/>
      <inkml:brushProperty name="height" value="0.05" units="cm"/>
      <inkml:brushProperty name="color" value="#004F8B"/>
    </inkml:brush>
  </inkml:definitions>
  <inkml:trace contextRef="#ctx0" brushRef="#br0">0 0 12102,'0'0'208,"10"8"-88,-3-3-80,-3-2-3,-1-1 1,1 0-1,-1 1 1,0 0-1,0 0 1,0 0-1,0 0 1,0 0-1,-1 1 1,1-1-1,-1 1 1,0-1-1,0 1 1,-1 0-1,1 0 1,-1 0-1,2 7 1,-2 2 186,1 1 0,1 0 0,0-1 0,1 0 0,0 0 0,1 0 0,0 0 0,12 18 0,-11-23-182,-1-1 0,2 0 0,-1 0 0,1-1 0,0 0 0,0 0 0,0 0 0,1-1 0,0 0 0,0-1 0,1 0 0,-1 0 0,16 4 0,-1-1 11,0-2 1,0 0 0,0-2-1,1 0 1,-1-2-1,1-1 1,0 0 0,33-7-1,-51 7-28,-1-1 1,0-1-1,1 1 0,-1-1 0,0 0 0,0 0 0,0-1 0,0 1 0,0-1 0,-1 0 0,1 0 0,-1-1 0,0 0 0,0 1 0,0-1 0,-1 0 1,1-1-1,-1 1 0,0-1 0,0 1 0,0-1 0,-1 0 0,0 0 0,0 0 0,0-1 0,0 1 0,-1 0 0,0-1 0,0 1 0,-1 0 0,1-1 0,-1 1 1,0-1-1,-1 1 0,1-1 0,-1 1 0,-2-8 0,2 10-21,-1-1 0,0 0-1,1 0 1,-2 1 0,1-1 0,0 1 0,-1 0 0,1 0 0,-1-1-1,0 2 1,0-1 0,0 0 0,0 1 0,-1-1 0,1 1-1,-1 0 1,0 0 0,1 0 0,-6-1 0,-1-1-2,0 1 1,0 1-1,0 0 0,-1 0 1,1 0-1,-16 1 0,25 2 11,0-1 0,0 1 0,-1-1 0,1 1 0,0 0 0,0-1-1,-1 1 1,1 0 0,0 0 0,0 0 0,0 0 0,0 0 0,0 0 0,0 0 0,1 0-1,-1 1 1,0-1 0,1 0 0,-1 0 0,0 1 0,1-1 0,-1 0 0,1 1 0,0-1-1,0 0 1,-1 1 0,1-1 0,0 1 0,0 2 0,-2 51 111,2-46-128,0-5 13,0 0-1,1 0 1,-1-1-1,1 1 1,0 0-1,0 0 1,0-1-1,0 1 1,1 0-1,-1-1 1,1 1-1,0-1 1,0 0-1,1 0 1,-1 0-1,5 6 1,-1-5 16,-1 1 1,1-1-1,0 0 1,0 0-1,1-1 1,-1 0-1,1 0 1,10 3-1,5 0-337,0-2 0,1 0-1,0-1 1,38-1 0,-52-1-445,-1-1 0,1-1 1,-1 1-1,1-1 0,-1-1 0,1 0 0,-1 0 1,14-6-1,13-14-7540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1.058"/>
    </inkml:context>
    <inkml:brush xml:id="br0">
      <inkml:brushProperty name="width" value="0.05" units="cm"/>
      <inkml:brushProperty name="height" value="0.05" units="cm"/>
      <inkml:brushProperty name="color" value="#004F8B"/>
    </inkml:brush>
  </inkml:definitions>
  <inkml:trace contextRef="#ctx0" brushRef="#br0">3 0 14086,'0'0'2850,"-2"109"-1874,2-48-720,10 4 401,4-3-625,3-6 160,2-8-192,-5-9-144,-1-11-369,-5-7-687,-6-10-689,-2-5-224,-17-6-6611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1.530"/>
    </inkml:context>
    <inkml:brush xml:id="br0">
      <inkml:brushProperty name="width" value="0.05" units="cm"/>
      <inkml:brushProperty name="height" value="0.05" units="cm"/>
      <inkml:brushProperty name="color" value="#004F8B"/>
    </inkml:brush>
  </inkml:definitions>
  <inkml:trace contextRef="#ctx0" brushRef="#br0">0 105 11701,'0'0'2970,"21"2"-1876,65 7-492,-78-7-487,-1 0 0,1 0 0,-1 1 0,1 0 0,-1 0-1,0 1 1,0-1 0,-1 2 0,1-1 0,-1 1 0,0 0-1,9 9 1,12 9 231,-10-11-236,1-2 1,1 0-1,-1 0 1,1-2-1,1-1 1,0 0-1,0-1 1,0-1-1,1-1 1,-1-1-1,1-1 1,0-1 0,25-1-1,-44 0-94,0 0 0,-1-1 0,1 1 0,0 0-1,-1 0 1,1-1 0,-1 1 0,1-1 0,-1 0 0,1 1 0,-1-1 0,1 0 0,-1 0-1,0 0 1,1 0 0,-1 0 0,0 0 0,0 0 0,0 0 0,0 0 0,0-1-1,0 1 1,1-3 0,0 0-29,0 0 0,0 0 1,-1 0-1,0-1 0,0 1 0,0-1 0,0 1 0,0-9 0,-1 6-70,0-1-1,-1 1 1,1-1 0,-1 1 0,-1-1-1,1 1 1,-1 0 0,-1 0 0,1 0-1,-7-12 1,-1 8 23,0 1 1,0 1-1,-1 0 0,0 0 0,0 1 1,-1 1-1,0 0 0,-1 0 1,1 1-1,-1 1 0,0 0 0,-1 1 1,1 0-1,-1 1 0,0 0 0,0 1 1,-17 0-1,30 3 73,1-1 0,-1 0-1,0 1 1,1-1 0,-1 0 0,0 1 0,1-1-1,-1 1 1,1-1 0,-1 1 0,0-1 0,1 1 0,-1-1-1,1 1 1,0 0 0,-1-1 0,1 1 0,-1 0-1,1-1 1,0 1 0,0 0 0,-1-1 0,1 1 0,0 0-1,0 0 1,0 0 0,0-1 0,0 2 0,-3 27-1,3-26 20,-1 4-21,1 0 0,0-1-1,0 1 1,0 0 0,1 0 0,0-1 0,0 1-1,1-1 1,-1 1 0,1-1 0,1 1 0,-1-1-1,1 0 1,1 0 0,-1 0 0,1-1-1,0 1 1,0-1 0,0 0 0,1 0 0,-1 0-1,1-1 1,11 8 0,2-1-16,0-1-1,1 0 1,0-1 0,0-1-1,1-1 1,0-1 0,0-1-1,0-1 1,1 0 0,0-2-1,0 0 1,-1-1 0,38-4-1,-54 3-4,1 0 0,-1-1 0,1 0 0,-1 0-1,0 0 1,1 0 0,-1-1 0,0 1 0,0-1 0,0 0-1,0-1 1,0 1 0,-1-1 0,1 1 0,-1-1 0,1 0-1,-1 0 1,0-1 0,0 1 0,-1-1 0,1 1 0,-1-1-1,1 0 1,-1 0 0,0 0 0,-1 0 0,1 0 0,-1 0 0,0-1-1,0 1 1,0-1 0,0 1 0,-1-7 0,1-5 44,-1-1 0,0 0 0,-2 1 0,0-1 1,-1 1-1,0 0 0,-10-26 0,8 22 33,8 15-3159,9 5-1729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1.864"/>
    </inkml:context>
    <inkml:brush xml:id="br0">
      <inkml:brushProperty name="width" value="0.05" units="cm"/>
      <inkml:brushProperty name="height" value="0.05" units="cm"/>
      <inkml:brushProperty name="color" value="#004F8B"/>
    </inkml:brush>
  </inkml:definitions>
  <inkml:trace contextRef="#ctx0" brushRef="#br0">5 265 10341,'0'0'6838,"-1"-16"-6177,-3-51-370,4 62-203,0 0-1,0 1 1,1-1 0,0 1 0,-1-1-1,1 1 1,1-1 0,-1 1-1,1 0 1,0-1 0,0 1 0,0 0-1,0 0 1,1 0 0,-1 1-1,1-1 1,0 0 0,0 1 0,1 0-1,-1 0 1,1 0 0,-1 0-1,8-4 1,5-1 216,0 0 1,0 1-1,1 1 0,26-7 1,-27 9-48,23-8 164,60-8-1,-38 16-5865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2.393"/>
    </inkml:context>
    <inkml:brush xml:id="br0">
      <inkml:brushProperty name="width" value="0.05" units="cm"/>
      <inkml:brushProperty name="height" value="0.05" units="cm"/>
      <inkml:brushProperty name="color" value="#004F8B"/>
    </inkml:brush>
  </inkml:definitions>
  <inkml:trace contextRef="#ctx0" brushRef="#br0">0 1 10709,'0'0'5907,"98"0"-5379,-42 0 416,4 0-383,0 0-369,-6 0 256,-9 0-416,-12 0-32,-10 0 0,-10 0-368,-5 0-673</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5.158"/>
    </inkml:context>
    <inkml:brush xml:id="br0">
      <inkml:brushProperty name="width" value="0.05" units="cm"/>
      <inkml:brushProperty name="height" value="0.05" units="cm"/>
      <inkml:brushProperty name="color" value="#004F8B"/>
    </inkml:brush>
  </inkml:definitions>
  <inkml:trace contextRef="#ctx0" brushRef="#br0">364 51 7668,'-2'-2'11269,"-14"-11"-11157,7 7-122,0 2 1,-1-1-1,1 2 1,-1-1 0,0 1-1,0 0 1,0 1-1,0 0 1,-16 0-1,-12 0-21,-44 5 1,81-3 31,-4 0-5,0 1 0,0 0-1,0 0 1,1 0 0,-1 1 0,0 0 0,1 0-1,-1 0 1,1 0 0,0 1 0,0-1 0,0 1 0,0 0-1,0 1 1,0-1 0,1 1 0,0-1 0,0 1-1,0 0 1,0 0 0,-4 8 0,4-6 4,0 0 1,1 0-1,-1 1 1,1-1-1,1 0 0,-1 1 1,1 0-1,0-1 1,0 1-1,1 0 1,0-1-1,0 1 0,1 0 1,0-1-1,3 13 1,-2-15 3,-1 0 1,2-1 0,-1 1 0,0-1 0,1 1 0,-1-1 0,1 0 0,0 0-1,0 0 1,0 0 0,1 0 0,-1-1 0,1 0 0,-1 1 0,1-1-1,0-1 1,0 1 0,6 2 0,-3-2 31,-1 0 0,1 0 0,0-1 0,-1 0 0,1 0 0,0 0 0,0-1 0,0 0 0,0 0 0,13-3 0,-17 1-18,1 1-1,-1-1 1,0 0 0,1-1-1,-1 1 1,0-1 0,-1 1-1,1-1 1,0 0 0,-1 0-1,1 0 1,-1 0 0,0 0-1,2-5 1,25-52-572,-28 58 520,2-5-113,0 0-1,-1 0 1,0-1-1,-1 1 1,1-1 0,-1 0-1,0-12 1,-1 19 168,0 1-17,0 0 0,0 0 0,0 0 0,0 0 0,1 0 0,-1 0 0,0 0 0,0 0 0,0 0 0,0 0 0,1-1 0,-1 1 0,0 0 0,0 0 0,0 0 0,0 0 0,1 0 0,-1 0 0,0 0 0,0 1 0,0-1 0,0 0 0,1 0 0,-1 0 0,0 0 0,0 0 0,0 0-1,0 0 1,0 0 0,1 0 0,-1 0 0,0 0 0,0 1 0,0-1 0,0 0 0,0 0 0,0 0 0,0 0 0,1 0 0,-1 1 0,0-1 0,0 0 0,0 0 0,0 0 0,0 0 0,0 0 0,0 1 0,0-1 0,0 0 0,0 0 0,0 0 0,0 1 0,2 4-30,6 15 73,0 0-1,1-1 0,17 24 1,-22-37-53,1 0 1,0 0 0,1 0 0,-1 0 0,1-1 0,1 0 0,-1 0 0,0-1 0,1 0 0,0 0-1,0 0 1,14 4 0,-10-5-305,-1 0 0,1-1 0,-1 0 1,16 0-1,19-2-3981,-19-3-1762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5.532"/>
    </inkml:context>
    <inkml:brush xml:id="br0">
      <inkml:brushProperty name="width" value="0.05" units="cm"/>
      <inkml:brushProperty name="height" value="0.05" units="cm"/>
      <inkml:brushProperty name="color" value="#004F8B"/>
    </inkml:brush>
  </inkml:definitions>
  <inkml:trace contextRef="#ctx0" brushRef="#br0">0 0 13110,'0'0'5410,"62"25"-8435,-20-9-2914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5.875"/>
    </inkml:context>
    <inkml:brush xml:id="br0">
      <inkml:brushProperty name="width" value="0.05" units="cm"/>
      <inkml:brushProperty name="height" value="0.05" units="cm"/>
      <inkml:brushProperty name="color" value="#004F8B"/>
    </inkml:brush>
  </inkml:definitions>
  <inkml:trace contextRef="#ctx0" brushRef="#br0">1 541 2609,'0'0'9421,"17"4"-7258,24 3-10,79 3 0,-100-9-1811,1-1 0,-1-1 0,0-1 1,0-1-1,0 0 0,0-2 0,22-8 0,-28 8-300,0-2 0,0 0 0,-1-1 0,0 0 0,0-1 0,-1-1 0,0 0 0,19-21 0,-24 23-73,-1-1 0,0 1 1,-1-1-1,0 0 0,-1 0 1,1 0-1,-2-1 0,1 0 1,-2 0-1,1 0 0,-1 0 1,0 0-1,-1 0 0,0-14 1,-1 19-22,0-18-307,-1 1 0,-6-43 0,5 59 314,1 0-1,-1 0 1,0 0-1,0 0 1,0 0-1,-1 1 1,0-1-1,0 1 1,-1 0-1,1 0 1,-1 0-1,0 0 0,0 1 1,-1-1-1,-7-5 1,11 9 51,0 0 0,-1 1 1,1-1-1,0 1 0,0-1 1,0 1-1,-1 0 0,1-1 0,0 1 1,0 0-1,-1 0 0,1 0 0,0 0 1,-1 0-1,1 0 0,0 0 1,0 0-1,-1 1 0,1-1 0,0 0 1,0 1-1,-1-1 0,1 1 1,0-1-1,0 1 0,0 0 0,0-1 1,0 1-1,0 0 0,0 0 0,0 0 1,0 0-1,0 0 0,0 0 1,1 0-1,-1 0 0,0 0 0,1 0 1,-1 0-1,1 0 0,-1 1 1,0 0-1,-4 9 92,1 0 0,0 0 1,-4 18-1,7-25-94,-4 13 53,1 1 1,1 0 0,1 0-1,0 0 1,1 0-1,1 0 1,1 1-1,1-1 1,7 35 0,-6-44-97,0 1 0,1 0 1,0-1-1,0 0 1,1 0-1,1 0 1,-1 0-1,1-1 1,0 0-1,1 0 1,0-1-1,0 0 1,1 0-1,0-1 1,0 0-1,1 0 1,-1 0-1,1-1 1,11 4-1,-7-4-655,0-1 1,0-1-1,0 0 0,0 0 1,0-1-1,21 0 0,17-1-4455</inkml:trace>
  <inkml:trace contextRef="#ctx0" brushRef="#br0" timeOffset="1">873 0 15559,'0'0'0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6.267"/>
    </inkml:context>
    <inkml:brush xml:id="br0">
      <inkml:brushProperty name="width" value="0.05" units="cm"/>
      <inkml:brushProperty name="height" value="0.05" units="cm"/>
      <inkml:brushProperty name="color" value="#004F8B"/>
    </inkml:brush>
  </inkml:definitions>
  <inkml:trace contextRef="#ctx0" brushRef="#br0">17 218 9732,'0'0'2410,"20"5"-44,9 3-1288,-1-2 0,1-1-1,51 2 1,-75-6-999,-1-1-1,0 0 0,1-1 1,-1 1-1,0-1 0,1 0 0,-1 0 1,0 0-1,0 0 0,0-1 1,0 0-1,0 0 0,6-4 1,-7 4-52,0-1 1,-1 0 0,0 0 0,0 0 0,0 0-1,0 0 1,0-1 0,-1 1 0,1-1 0,-1 1-1,0-1 1,0 1 0,0-1 0,-1 0-1,1 1 1,-1-8 0,1 5-63,-1 0 0,0 0 0,0 0 0,-1 0 0,0 0 1,0 0-1,0 0 0,-1 0 0,1 0 0,-2 1 0,1-1 0,0 1 0,-1-1 0,0 1 0,-1 0 1,1 0-1,-9-9 0,6 8-23,0 1-1,-1 0 1,0 0 0,0 0 0,0 1 0,-1 0-1,1 0 1,-1 1 0,0 0 0,0 0 0,0 1 0,-12-2-1,12 2 42,1 1 0,-1 0-1,1 0 1,-1 1-1,1 0 1,-1 0-1,1 1 1,-1 0 0,1 1-1,-12 2 1,16-2 27,-1 0 0,1 0 0,0 0 0,0 0 1,0 0-1,0 1 0,0-1 0,1 1 0,-1 0 1,1 0-1,-1 0 0,1 0 0,0 0 0,0 0 1,1 1-1,-1-1 0,1 0 0,-1 1 0,1 0 0,0-1 1,1 1-1,-2 6 0,1-3-11,0 0 0,0 0 0,1 0 0,-1 0 0,2 0 0,-1 0 0,1 0-1,0 0 1,0 0 0,1 0 0,0-1 0,0 1 0,1 0 0,-1-1 0,2 1 0,-1-1 0,7 9 0,-5-9-294,1 0 1,0 0 0,0-1-1,1 0 1,0 0 0,-1-1 0,1 1-1,1-1 1,-1-1 0,1 0-1,-1 0 1,1 0 0,0-1-1,16 3 1,29-1-4650,-4-4-3716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29.276"/>
    </inkml:context>
    <inkml:brush xml:id="br0">
      <inkml:brushProperty name="width" value="0.05" units="cm"/>
      <inkml:brushProperty name="height" value="0.05" units="cm"/>
      <inkml:brushProperty name="color" value="#33CCFF"/>
    </inkml:brush>
  </inkml:definitions>
  <inkml:trace contextRef="#ctx0" brushRef="#br0">1 903 6467,'0'0'939,"20"-5"219,1 0-842,-8 3-202,0-1 1,-1-1 0,0 0-1,0 0 1,0-2-1,0 1 1,0-1 0,11-9-1,1-2 78,-1 0-1,-1-2 0,-1-1 1,0 0-1,-2-2 0,0 0 1,23-37-1,-30 39-164,-1-1 0,-1 1-1,-1-2 1,0 0 0,-2 0-1,-1 0 1,0-1 0,-2 1 0,3-46-1,-7 49-102,0-1 0,-1 0 0,-1 1 0,-1-1 0,-1 1 0,0 0-1,-2 0 1,0 0 0,-1 0 0,-1 1 0,-1 1 0,0-1 0,-1 1 0,-21-26 0,24 34-6,-30-37-77,35 44 150,0 0-1,0 0 0,0 0 1,-1 0-1,1 0 0,-1 0 1,1 1-1,-1-1 0,0 1 1,0 0-1,1 0 0,-1 0 1,0 0-1,0 0 0,-5 0 1,7 1-9,0 1 0,0-1 0,0 1 0,-1 0 0,1-1 0,0 1 0,0 0 0,0 0 0,0 0 0,0 0 0,0 0 0,0 0 0,0 0 0,1 0 0,-1 0 0,0 0 0,1 1 0,-1-1 0,1 0 0,-1 0 0,1 1 0,-1-1 0,1 2 0,-10 33-161,10-35 173,-6 44-33,2 0-1,2 78 1,3-72 61,-1-27 82,2 0 0,1 0 1,0 0-1,2 0 0,1 0 0,1-1 0,0 0 0,2 0 0,20 36 0,-24-49-67,1-1 1,0 1-1,1-1 0,0 0 1,0 0-1,1-1 0,0 0 1,1-1-1,-1 1 1,1-2-1,1 1 0,-1-1 1,1-1-1,0 0 0,1 0 1,-1-1-1,1 0 0,0-1 1,0 0-1,0 0 0,0-2 1,20 2-1,-26-3-16,1 1 0,0-1 0,-1-1 0,1 1 1,-1-1-1,1 0 0,-1 0 0,1 0 0,-1-1 0,0 0 1,0 0-1,0 0 0,0-1 0,0 0 0,0 0 0,-1 0 0,1 0 1,-1-1-1,0 0 0,0 0 0,0 0 0,-1 0 0,1 0 1,-1-1-1,0 0 0,0 1 0,3-10 0,2-5-197,0 1 1,-2-1-1,0 0 0,-2 0 0,0-1 0,-1 0 1,-1 1-1,0-37 0,-2 55 160,3 11-397,2 1 428,0-1 1,0 0-1,1 0 1,1 0-1,-1-1 1,1 0-1,1 0 1,0 0-1,11 8 1,-14-13 55,0 0 0,0-1 1,0 1-1,0-1 0,1 0 0,0-1 0,-1 0 1,1 0-1,0 0 0,0 0 0,0-1 0,1 0 1,-1 0-1,0-1 0,0 0 0,0 0 0,0 0 1,1-1-1,9-2 0,-14 2-25,0 0 0,0 0-1,0 0 1,0 0 0,0-1 0,-1 1-1,1-1 1,0 1 0,-1-1 0,1 0 0,-1 1-1,1-1 1,-1 0 0,0 0 0,0 0 0,1 0-1,-2 0 1,1 0 0,0-1 0,0 1 0,-1 0-1,1 0 1,0-5 0,3-56 307,-4 61-340,0-24 46,-2-1 1,-1 1 0,-1 0 0,-12-45-1,9 31-658,6 22-5047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8.224"/>
    </inkml:context>
    <inkml:brush xml:id="br0">
      <inkml:brushProperty name="width" value="0.05" units="cm"/>
      <inkml:brushProperty name="height" value="0.05" units="cm"/>
      <inkml:brushProperty name="color" value="#004F8B"/>
    </inkml:brush>
  </inkml:definitions>
  <inkml:trace contextRef="#ctx0" brushRef="#br0">32 195 3506,'0'0'2822,"20"0"-1667,9 1-513,133-1 4898,-154-1-5415,0 0 0,-1 0 0,1-1 1,0 0-1,11-5 0,-17 7-70,0-1 0,0 0 0,0 0 0,0 0 1,-1 0-1,1-1 0,0 1 0,-1 0 0,1-1 0,-1 1 1,1-1-1,-1 0 0,0 1 0,0-1 0,0 0 0,0 0 1,0 0-1,0 0 0,0 0 0,-1 0 0,1 0 0,-1 0 0,1 0 1,-1 0-1,0-4 0,0 2-79,-1 0 0,0 0 0,0 0 0,-1 0 0,0 0 0,1 0 0,-1 1 0,0-1 0,-1 1 1,1-1-1,0 1 0,-1 0 0,0 0 0,0 0 0,0 0 0,0 0 0,0 1 0,-1-1 0,1 1 0,-1 0 0,0 0 0,1 0 0,-8-2 0,-6-3-139,-1 0-1,-1 1 0,-34-6 0,49 11 152,-11-2-44,0 1 0,1 0 0,-1 1 0,-19 2 0,32-1 57,-1 0 1,1 0-1,-1 0 1,0 1-1,1-1 1,-1 1-1,1 0 1,0 0-1,-1 0 0,1 0 1,-1 0-1,1 0 1,0 1-1,0-1 1,0 1-1,0 0 1,0-1-1,0 1 1,0 0-1,1 0 0,-1 0 1,1 0-1,-1 1 1,1-1-1,0 0 1,0 0-1,0 1 1,0-1-1,0 1 1,0-1-1,0 4 1,1 1 52,-1-1 0,1 1 1,0 0-1,0 0 0,1 0 1,-1-1-1,2 1 0,-1 0 1,1-1-1,0 1 0,0-1 1,1 1-1,0-1 0,3 6 1,1-3 14,-1 0 0,1 0 0,0-1 1,1 0-1,0 0 0,0-1 1,0 0-1,12 7 0,-2-3-1,0-1 1,0-1-1,1-1 0,0 0 0,1-2 1,-1 0-1,1-1 0,1-1 0,21 2 1,-30-5-46,1-1 0,-1 0 1,1 0-1,-1-2 1,0 1-1,0-2 1,1 0-1,-1 0 1,-1-1-1,1 0 0,15-9 1,-21 10-205,-1-1 0,0 1 0,1-2 0,-1 1 0,0 0 0,-1-1 0,1 0 1,-1 0-1,0 0 0,-1-1 0,1 1 0,-1-1 0,0 0 0,0 0 0,-1 0 0,1 0 0,-1-1 0,-1 1 1,1-1-1,-1 1 0,-1-1 0,1 1 0,-1-9 0,0 10 30,1 0 0,-2 1 0,1-1 0,0 0 0,-1 0 0,0 0 0,0 1 0,0-1 1,-1 0-1,0 1 0,0-1 0,0 1 0,0 0 0,-1 0 0,1 0 0,-1 0 0,0 0 0,0 0 0,-1 1 0,1-1 0,-1 1 0,1 0 0,-1 0 0,0 1 1,-7-4-1,8 34 2167,4-20-1856,0 0 0,1 0 0,0 0-1,1 0 1,-1 0 0,1-1-1,1 1 1,-1-1 0,1 0-1,1 0 1,-1 0 0,1 0 0,0-1-1,1 0 1,0 0 0,0 0-1,0-1 1,0 0 0,1 0-1,8 4 1,-2 0-98,1-2 0,0 0 1,0 0-1,1-2 0,-1 1 0,2-2 0,-1 0 0,0-1 0,28 2 1,-32-4-118,1-1 1,-1-1 0,1 1 0,-1-2 0,0 0 0,0 0 0,1-1-1,-1 0 1,16-8 0,-21 8-155,0-1 0,0 0 0,0 0 0,0 0 0,-1-1 0,0 0 0,0 0 0,0 0 0,0-1 0,-1 0 0,0 0 0,0 0 0,-1 0 0,1 0 0,-2-1-1,5-10 1,-5 10 135,0 0-1,0-1 0,-1 1 1,0 0-1,0-1 0,-1 1 1,0-1-1,0 1 0,-1 0 0,0-1 1,0 1-1,0 0 0,-1-1 1,-1 1-1,1 0 0,-1 1 1,0-1-1,0 0 0,-1 1 0,-5-8 1,4 17 3326,3 12-2162,1 16-143,1-31-866,0 11 178,0 0 0,1 0 1,1 0-1,-1 0 0,2-1 0,-1 1 0,1 0 0,7 15 0,-6-19-332,1 0-1,-1 0 1,1-1-1,0 1 1,0-1-1,1 0 1,-1-1-1,2 1 1,-1-1-1,0 0 1,1-1-1,10 6 1,-11-7-468,1 0 0,-1-1 0,1 1 0,-1-1 0,1-1 0,0 0-1,-1 1 1,1-2 0,11 1 0,23-1-4047</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6.643"/>
    </inkml:context>
    <inkml:brush xml:id="br0">
      <inkml:brushProperty name="width" value="0.05" units="cm"/>
      <inkml:brushProperty name="height" value="0.05" units="cm"/>
      <inkml:brushProperty name="color" value="#004F8B"/>
    </inkml:brush>
  </inkml:definitions>
  <inkml:trace contextRef="#ctx0" brushRef="#br0">10 1 16263,'0'0'713,"-1"25"-308,-1 7-224,-4 356 847,6-382-1055,0-1-19,0 0 1,0 0 0,1-1-1,-1 1 1,1 0 0,0-1-1,0 1 1,1-1 0,-1 1 0,5 7-1,-5-12-5,0 0 0,0 0-1,0 0 1,0-1 0,0 1-1,0 0 1,0-1 0,0 1-1,0-1 1,0 1 0,0-1 0,0 1-1,-1-1 1,1 0 0,0 0-1,0 1 1,-1-1 0,1 0-1,0 0 1,-1 0 0,1 1-1,-1-1 1,1 0 0,-1 0-1,1-2 1,2-2-357,5-4 62,-1 0-1,1 1 1,0 0-1,1 1 1,0-1 0,0 2-1,0-1 1,1 1-1,0 1 1,0 0 0,15-6-1,-9 6 753,1 1 0,-1 1 0,1 0 0,-1 1 0,1 0 0,0 2-1,19 1 1,-33-1-273,0 1 0,0-1 0,0 1 0,0 0 0,0 0 1,0 0-1,-1 1 0,1-1 0,0 1 0,-1-1 0,1 1 0,0 0 0,-1 0 0,0 0 0,0 0 0,1 0 0,-1 1 0,0-1 0,-1 1 0,1-1 0,0 1 0,-1 0 0,0-1 0,1 1 0,-1 0 0,0 0 0,-1 0 0,1 0 0,0 4 0,0-3-94,0 0 0,-1 0 1,1 1-1,-1-1 0,0 0 0,0 0 0,-1 0 1,1 1-1,-1-1 0,0 0 0,0 0 0,0 0 1,-1 0-1,1 0 0,-1 0 0,0-1 0,0 1 0,-1 0 1,1-1-1,-1 0 0,-3 4 0,-2 0-25,0-2 0,-1 1 0,0-1 0,0-1 0,0 1 0,-1-1 0,1-1 0,-1 0 0,0 0 0,-15 1 0,4-1-393,-1-1 1,0-1-1,-40-4 1,61 3 221,0 0 0,-1 0 0,1-1 1,0 1-1,-1 0 0,1-1 0,-1 1 1,1-1-1,0 1 0,0-1 0,-1 0 0,1 0 1,0 0-1,0 1 0,0-1 0,0 0 1,0 0-1,0 0 0,0-1 0,0 1 1,1 0-1,-1 0 0,0 0 0,1-1 0,-1 1 1,1 0-1,-1-1 0,1 1 0,-1 0 1,1-1-1,0 1 0,0 0 0,0-1 1,0 1-1,0-1 0,0 1 0,0-1 0,0 1 1,0 0-1,1-1 0,-1 1 0,1 0 1,-1-1-1,1 1 0,1-2 0,13-23-6542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6.972"/>
    </inkml:context>
    <inkml:brush xml:id="br0">
      <inkml:brushProperty name="width" value="0.05" units="cm"/>
      <inkml:brushProperty name="height" value="0.05" units="cm"/>
      <inkml:brushProperty name="color" value="#004F8B"/>
    </inkml:brush>
  </inkml:definitions>
  <inkml:trace contextRef="#ctx0" brushRef="#br0">233 140 6451,'0'0'8999,"2"-18"-7647,3-55-909,-5 71-442,0 0 0,0 0 0,0 1 0,-1-1 0,1 0 0,0 1 0,-1-1-1,1 0 1,-1 1 0,0-1 0,0 1 0,1-1 0,-1 1 0,0-1 0,0 1 0,-1-1 0,1 1-1,0 0 1,0 0 0,-1 0 0,1-1 0,0 1 0,-1 0 0,1 1 0,-3-2 0,-36-6-137,34 8 102,-1-1 22,-1 0 1,0 1-1,1 0 1,-1 0-1,1 0 1,-1 1-1,1 1 1,-12 2-1,17-3 4,0 1 1,-1-1-1,1 1 0,0-1 0,0 1 1,0 0-1,0 0 0,0 0 1,0 0-1,1 0 0,-1 0 0,1 1 1,-1-1-1,1 0 0,0 1 0,0-1 1,0 1-1,0-1 0,0 1 0,1 0 1,-1-1-1,1 1 0,0 0 1,-1-1-1,1 1 0,1 4 0,-1 1 44,1 1 0,-1-1 0,2 1-1,-1-1 1,1 1 0,1-1 0,-1 0-1,2 0 1,-1 0 0,1 0 0,0-1-1,0 1 1,9 9 0,7 7 273,1 0 0,34 29 0,21 22 534,-56-42-786,-20-32-56,0 0 1,0 0-1,1 0 1,-1 0-1,0 0 0,0 0 1,0 0-1,0 0 1,0 0-1,-1-1 0,1 1 1,0 0-1,0 0 1,0 0-1,-1 0 0,1 0 1,-1 0-1,1-1 1,0 1-1,-1 0 0,0 0 1,1-1-1,-1 1 1,1 0-1,-1 0 1,0-1-1,1 1 0,-1-1 1,0 1-1,0-1 1,0 1-1,1-1 0,-1 1 1,0-1-1,0 0 1,0 0-1,0 1 0,-1-1 1,-19 5 43,0-1 1,0-1 0,-1-2-1,1 1 1,-1-2 0,1-1-1,-1-1 1,-34-7 0,53 8-107,0 0 0,1 0 0,-1 0 0,1 0 0,0 0 0,-1 0 0,1-1 0,0 1 0,0-1 0,0 0 0,0 1 0,0-1 0,0 0 0,0 0 0,1 0 0,-1 0 0,1-1 0,0 1 0,-2-3 0,2 2-321,0 1-1,0-1 1,1 0-1,-1 0 1,1 0-1,0 0 1,0 0 0,0 0-1,0 0 1,1-5-1,4-12-4662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7.859"/>
    </inkml:context>
    <inkml:brush xml:id="br0">
      <inkml:brushProperty name="width" value="0.05" units="cm"/>
      <inkml:brushProperty name="height" value="0.05" units="cm"/>
      <inkml:brushProperty name="color" value="#004F8B"/>
    </inkml:brush>
  </inkml:definitions>
  <inkml:trace contextRef="#ctx0" brushRef="#br0">239 73 13894,'0'0'1252,"-20"-11"-1071,-65-37-146,82 46-33,-1 0 0,0 1 0,0-1 0,1 1 0,-1-1 0,0 1 0,-1 0 0,1 1 0,0-1 0,0 1 0,0 0 0,0 0 0,0 0 0,-1 0 0,1 1 0,-8 1 0,9 0 46,0-1-1,0 1 0,0 0 0,1 0 0,-1 0 0,0 0 1,1 0-1,-1 1 0,1-1 0,0 1 0,0-1 0,0 1 1,0 0-1,0 0 0,1 0 0,-2 4 0,-1 2 69,1 0 0,1 0 0,0 0 0,0 1 0,0-1 0,2 1 0,-1-1 0,1 1 0,0-1 0,1 1-1,2 12 1,0-16-107,-1 1-1,1 0 0,0-1 0,0 0 0,1 1 0,0-1 1,0-1-1,0 1 0,1 0 0,0-1 0,0 0 0,0 0 1,1-1-1,-1 0 0,1 1 0,0-2 0,1 1 0,-1-1 1,12 5-1,-2-3 2,-1 1 0,1-2 0,0 0-1,0-1 1,1-1 0,-1 0 0,26-1 0,-38-1-10,0-1-1,-1 0 1,1 0-1,0 0 0,0 0 1,-1-1-1,1 0 1,-1 1-1,1-1 1,-1 0-1,0-1 1,1 1-1,-1-1 0,0 1 1,-1-1-1,1 0 1,0 0-1,-1 0 1,0 0-1,0-1 1,0 1-1,0 0 0,0-1 1,-1 0-1,1 1 1,-1-1-1,0 0 1,1-5-1,1-3 5,-1-1 0,0 0 0,0 0 0,-1 1 0,-1-1 0,0 0 0,-4-20 0,4 32 26,0 0-1,0 0 1,0 0 0,0-1-1,-1 1 1,1 0 0,-1 0-1,1 0 1,-1 0 0,1-1-1,-1 1 1,1 0 0,-1 0-1,0 0 1,0 0 0,0 1-1,1-1 1,-1 0 0,-2-1-1,2 2-16,1 0-1,-1 0 1,0 0-1,1 1 1,-1-1-1,1 0 1,-1 0-1,1 1 0,-1-1 1,1 0-1,-1 1 1,1-1-1,-1 0 1,1 1-1,-1-1 1,1 1-1,0-1 0,-1 1 1,1-1-1,0 1 1,-1-1-1,1 1 1,0 0-1,0-1 1,-1 1-1,1-1 1,0 1-1,0-1 0,0 1 1,0 0-1,0-1 1,0 1-1,0 0 1,0-1-1,0 1 1,0-1-1,0 1 0,0 0 1,1 0-1,-2 5-18,1 1-1,0-1 0,0 1 0,0-1 0,1 0 0,0 1 1,0-1-1,1 0 0,0 0 0,0 0 0,0 0 0,1 0 1,-1 0-1,1-1 0,1 1 0,-1-1 0,1 0 0,0 0 1,0 0-1,1 0 0,-1-1 0,1 0 0,0 0 1,0 0-1,1 0 0,-1-1 0,1 0 0,-1 0 0,1-1 1,0 1-1,0-1 0,0-1 0,13 3 0,-14-3 2,1-1 0,0 0 0,0 0 0,-1 0-1,1-1 1,0 0 0,-1 0 0,1-1 0,-1 1 0,1-1-1,-1 0 1,0 0 0,1-1 0,-1 0 0,0 0 0,-1 0-1,1 0 1,-1-1 0,1 0 0,-1 0 0,0 0 0,-1 0 0,1-1-1,-1 0 1,1 1 0,-1-1 0,3-9 0,0 2-54,-2 0 0,0 0 1,0 0-1,-1-1 0,0 1 1,-1-1-1,-1 0 0,0 0 1,0 0-1,-2 0 0,-1-17 1,-4 8 657,3 35 370,0 36-851,4-39-603,0-1-1,0 1 1,1 0-1,0-1 1,1 1-1,0-1 1,0 0 0,1 0-1,0 0 1,1-1-1,0 1 1,0-1-1,1 0 1,0-1 0,0 1-1,1-1 1,0 0-1,0-1 1,9 7 0,-15-13 618,0 1 1,0-1-1,0 0 1,0 0-1,0 1 1,0-1-1,0 0 1,0 0 0,0 0-1,0 0 1,0 0-1,0-1 1,0 1-1,0 0 1,0 0-1,0-1 1,0 1 0,0 0-1,0-1 1,0 1-1,-1-1 1,1 1-1,0-1 1,0 0-1,-1 1 1,1-1 0,0 0-1,1-1 1,19-27 1823,-15 18-1382,5-3-208,0 1 0,0 0 0,1 0 0,1 1-1,0 0 1,17-10 0,-21 16-29,0 1-1,0 0 1,0 1 0,1 0-1,0 1 1,-1 0-1,1 0 1,1 1-1,-1 0 1,0 0 0,16 1-1,-23 1-303,0 1 0,-1 0 0,1-1 0,-1 1-1,1 0 1,-1 0 0,0 0 0,1 1 0,-1-1 0,0 1-1,0-1 1,0 1 0,0 0 0,0-1 0,0 1 0,0 0 0,0 0-1,-1 1 1,1-1 0,-1 0 0,0 0 0,2 4 0,25 64-123,-21-48 21,-6-18-169,12 25-556,-13-28 535,1 1 0,-1-1 0,1 0 0,-1 0 0,1 0 0,0 0 1,-1 0-1,1 0 0,0-1 0,0 1 0,0 0 0,0 0 0,0 0 0,0-1 0,0 1 1,0-1-1,0 1 0,0 0 0,0-1 0,2 1 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8.206"/>
    </inkml:context>
    <inkml:brush xml:id="br0">
      <inkml:brushProperty name="width" value="0.05" units="cm"/>
      <inkml:brushProperty name="height" value="0.05" units="cm"/>
      <inkml:brushProperty name="color" value="#004F8B"/>
    </inkml:brush>
  </inkml:definitions>
  <inkml:trace contextRef="#ctx0" brushRef="#br0">0 0 13398,'0'0'208</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8.555"/>
    </inkml:context>
    <inkml:brush xml:id="br0">
      <inkml:brushProperty name="width" value="0.05" units="cm"/>
      <inkml:brushProperty name="height" value="0.05" units="cm"/>
      <inkml:brushProperty name="color" value="#004F8B"/>
    </inkml:brush>
  </inkml:definitions>
  <inkml:trace contextRef="#ctx0" brushRef="#br0">1 0 14407,'0'0'3209,"0"18"-1728,-1 28-725,3 143 1564,-1-178-2288,0-1 0,1 0 0,1-1 0,0 1 0,0 0 1,1-1-1,0 0 0,0 1 0,1-2 0,1 1 0,-1-1 0,1 1 0,1-1 1,-1-1-1,2 0 0,-1 0 0,1 0 0,-1-1 0,2 0 0,-1 0 0,1-1 1,0 0-1,17 7 0,-8-5 0,1 0 0,0-2 0,0 0 0,1 0 0,-1-2 0,1-1 0,-1 0 0,1-1 0,0-2 0,0 0 0,28-5 0,-42 5-56,0-1 1,0 0-1,0 0 0,-1-1 1,1 1-1,-1-1 0,1 0 0,-1-1 1,0 1-1,0-1 0,-1 0 1,1-1-1,-1 1 0,0-1 1,0 0-1,0 0 0,-1 0 0,0 0 1,0 0-1,0-1 0,0 0 1,-1 1-1,0-1 0,0 0 1,-1 0-1,0 0 0,0 0 1,0 0-1,0-1 0,-1 1 0,0 0 1,-1 0-1,-1-9 0,2 12 45,-1 0 0,1 0 0,-1 0-1,0 0 1,0 1 0,-1-1 0,1 0 0,0 0-1,-1 1 1,0-1 0,1 1 0,-1-1-1,0 1 1,0 0 0,-1 0 0,1 0 0,0 0-1,-1 0 1,1 0 0,-1 1 0,1-1-1,-1 1 1,0-1 0,0 1 0,0 0 0,0 0-1,0 1 1,0-1 0,0 1 0,0-1-1,0 1 1,0 0 0,0 0 0,0 0 0,0 0-1,0 1 1,0-1 0,0 1 0,0 0-1,0 0 1,0 0 0,1 0 0,-1 1 0,0-1-1,1 1 1,-1-1 0,1 1 0,-1 0-1,1 0 1,0 0 0,-3 3 0,0 2 40,0 0 0,0 1 0,1-1 0,-1 1-1,2 0 1,-1 1 0,1-1 0,0 1 0,1-1 0,0 1 0,-1 9 0,3-14-104,0 0 0,-1-1 0,2 1 0,-1 0 0,0-1 0,1 1 0,-1 0-1,1-1 1,0 1 0,1-1 0,-1 1 0,0-1 0,1 1 0,0-1 0,0 0 0,0 0 0,0 0 0,0 0 0,1 0 0,-1 0 0,1-1 0,0 1 0,0-1 0,0 0-1,0 0 1,0 0 0,0 0 0,6 2 0,0-1-563,0 0-1,1 0 1,-1-1-1,1-1 0,-1 1 1,14-1-1,31-3-6219,-6-6-3218</inkml:trace>
  <inkml:trace contextRef="#ctx0" brushRef="#br0" timeOffset="1">775 135 4818,'0'0'10181,"-136"-56"-9957,90 50-224,-6 2-2017,-10 1-4754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8.925"/>
    </inkml:context>
    <inkml:brush xml:id="br0">
      <inkml:brushProperty name="width" value="0.05" units="cm"/>
      <inkml:brushProperty name="height" value="0.05" units="cm"/>
      <inkml:brushProperty name="color" value="#004F8B"/>
    </inkml:brush>
  </inkml:definitions>
  <inkml:trace contextRef="#ctx0" brushRef="#br0">0 1 11333,'0'0'7476,"164"35"-6996,-90-33-480,3-2-288,-3 0-2033,-1 0-4386</inkml:trace>
  <inkml:trace contextRef="#ctx0" brushRef="#br0" timeOffset="1">1263 111 15367,'0'0'6723,"19"0"-16263</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4:59.271"/>
    </inkml:context>
    <inkml:brush xml:id="br0">
      <inkml:brushProperty name="width" value="0.05" units="cm"/>
      <inkml:brushProperty name="height" value="0.05" units="cm"/>
      <inkml:brushProperty name="color" value="#004F8B"/>
    </inkml:brush>
  </inkml:definitions>
  <inkml:trace contextRef="#ctx0" brushRef="#br0">53 6 11109,'0'0'9092,"-52"-5"-17720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05.515"/>
    </inkml:context>
    <inkml:brush xml:id="br0">
      <inkml:brushProperty name="width" value="0.05" units="cm"/>
      <inkml:brushProperty name="height" value="0.05" units="cm"/>
      <inkml:brushProperty name="color" value="#004F8B"/>
    </inkml:brush>
  </inkml:definitions>
  <inkml:trace contextRef="#ctx0" brushRef="#br0">2 245 4338,'0'0'9039,"0"0"-8866,-1 1 0,1 0-1,0 0 1,0 0 0,0-1 0,0 1 0,0 0 0,0 0 0,0 0 0,0-1-1,0 1 1,0 0 0,0 0 0,0 0 0,0-1 0,1 1 0,-1 0 0,0 0 0,1 1-1,12 1 290,0-1 0,0 0 0,0-1-1,1 0 1,-1-1 0,0-1 0,24-3-1,-31 4-412,21-5-85,1-1 0,-1-2 0,0 0 0,-1-2 0,0 0 0,0-2 0,-1-1 0,-1-1 0,0-1 0,-1-2 0,0 0 0,-2-1 0,34-36 0,-48 45-70,0 1-1,-1-1 0,0 0 1,6-13-1,-11 21 96,-1 1-56,-2 47 139,-14 78 0,9-91 130,2-1 1,2 1-1,1 0 0,5 67 0,-3-100-249,0 0 0,0-1 0,0 1-1,0 0 1,1-1 0,-1 1 0,0 0-1,1-1 1,-1 1 0,0 0 0,1-1-1,-1 1 1,1 0 0,-1-1 0,1 1-1,-1-1 1,1 1 0,-1-1 0,1 1-1,0-1 1,0 1 0,25 1-5650,-8-7 812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05.901"/>
    </inkml:context>
    <inkml:brush xml:id="br0">
      <inkml:brushProperty name="width" value="0.05" units="cm"/>
      <inkml:brushProperty name="height" value="0.05" units="cm"/>
      <inkml:brushProperty name="color" value="#004F8B"/>
    </inkml:brush>
  </inkml:definitions>
  <inkml:trace contextRef="#ctx0" brushRef="#br0">52 1 10213,'0'0'6445,"0"6"-6143,-2 24 580,-1 1 0,-10 40 0,6-38-203,2-1 1,-2 49 0,8-57-825,0 11 979,-2-27-2588,-15-37-8421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06.386"/>
    </inkml:context>
    <inkml:brush xml:id="br0">
      <inkml:brushProperty name="width" value="0.05" units="cm"/>
      <inkml:brushProperty name="height" value="0.05" units="cm"/>
      <inkml:brushProperty name="color" value="#004F8B"/>
    </inkml:brush>
  </inkml:definitions>
  <inkml:trace contextRef="#ctx0" brushRef="#br0">1 333 8628,'0'0'7990,"10"-17"-7552,1-2-204,-7 10-160,1 1 0,0 0 0,0 0-1,1 0 1,0 0 0,0 1 0,1 0-1,0 1 1,1-1 0,14-9 0,21-13 10,-1-1 0,-1-3 1,-2-1-1,37-41 0,-76 74-75,1 1 1,0-1-1,0 1 0,0 0 0,0-1 1,0 1-1,0 0 0,0 0 0,0-1 0,0 1 1,0 0-1,0 0 0,0 0 0,0 0 1,0 0-1,0 0 0,0 1 0,0-1 1,0 0-1,0 0 0,0 1 0,0-1 0,-1 0 1,1 1-1,0-1 0,0 1 0,0 0 1,0-1-1,-1 1 0,1-1 0,0 1 1,0 0-1,-1 0 0,1-1 0,-1 1 1,1 0-1,-1 0 0,1 0 0,0 1 0,32 46-120,-25-35 197,26 32 188,3-2 1,1-2-1,63 54 0,-95-89-251,-4-5-22,0 0 0,-1 0-1,1 1 1,0-1 0,-1 0 0,1 1 0,-1 0 0,0-1 0,0 1 0,1 0 0,-1-1 0,0 1-1,-1 0 1,1 0 0,1 3 0,-13 0-105,-404 26-88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08.814"/>
    </inkml:context>
    <inkml:brush xml:id="br0">
      <inkml:brushProperty name="width" value="0.05" units="cm"/>
      <inkml:brushProperty name="height" value="0.05" units="cm"/>
      <inkml:brushProperty name="color" value="#004F8B"/>
    </inkml:brush>
  </inkml:definitions>
  <inkml:trace contextRef="#ctx0" brushRef="#br0">267 130 1617,'0'0'8155,"-6"-17"-7117,-23-56-467,27 70-496,1 1 1,-1-1-1,0 1 0,1-1 0,-1 1 1,0 0-1,0-1 0,-1 1 0,1 0 1,0 1-1,-1-1 0,1 0 0,-1 1 1,0-1-1,1 1 0,-1 0 0,0 0 1,0 0-1,0 0 0,0 1 0,-6-2 1,2 2 76,0 0 1,0 0 0,-1 0-1,1 1 1,0 0-1,-8 2 1,8-1-15,1 1 0,-1 0 0,1 1 0,0-1 1,0 1-1,0 0 0,1 0 0,-1 1 0,1 0 0,0 0 0,0 0 0,1 1 0,0-1 0,0 1 0,0 0 1,0 0-1,1 0 0,0 1 0,1-1 0,-4 12 0,4-11-103,-1-1 0,2 1 0,-1 0 0,1 0 0,0 1 0,0-1 0,1 0 0,0 0-1,0 0 1,1 1 0,0-1 0,0 0 0,0 0 0,1 0 0,0 0 0,1-1 0,0 1 0,0 0 0,0-1 0,5 7 0,0-4-17,1 0 0,0 0 0,0-1 0,1-1 0,0 0 0,0 0 0,1-1 0,0 0 0,0-1 0,0 0 0,1 0 0,0-2 0,22 6 0,5-4-283,0 0 0,0-3 0,41-2-1,-65-1 196,0-1-1,-1-1 0,1 0 0,-1-1 0,0 0 0,0-1 0,-1-1 0,1 0 0,-1-1 0,0 0 0,-1-1 0,0-1 1,0 0-1,15-15 0,-19 17 99,-1 0 1,0 0-1,0-1 1,-1 0 0,0 0-1,-1-1 1,1 1-1,-2-1 1,1-1 0,-1 1-1,-1 0 1,1-1-1,-2 0 1,1 0-1,-1 0 1,-1 0 0,0 0-1,0 0 1,-1 0-1,-1 0 1,-2-19 0,2 27-22,1-1 0,-1 1 0,0 0 0,0 0 0,0 0 0,-1 0 1,1 0-1,0 0 0,-1 0 0,1 0 0,-1 1 0,0-1 0,0 1 0,1-1 1,-1 1-1,0 0 0,0-1 0,0 1 0,-1 0 0,1 0 0,0 0 1,0 1-1,0-1 0,-1 0 0,1 1 0,0 0 0,-1-1 0,1 1 1,0 0-1,-1 0 0,-3 1 0,3-1 25,-1 0 1,1 1-1,-1-1 0,1 1 1,0 0-1,-1 0 0,1 0 0,0 0 1,0 1-1,-1-1 0,1 1 1,0 0-1,1 0 0,-1 0 1,0 0-1,0 1 0,1-1 1,0 1-1,-1-1 0,-3 6 1,4-4 23,0 0 1,0 1-1,0-1 1,1 0-1,-1 1 1,1-1 0,0 1-1,0 0 1,1-1-1,-1 1 1,1-1-1,0 1 1,0 0 0,1-1-1,-1 1 1,1 0-1,0-1 1,1 1-1,1 4 1,-1-4-12,1 0 0,1 0 0,-1-1 0,1 1 0,0-1 0,0 1 0,0-1 0,1 0 0,-1-1 0,1 1 0,0-1 1,0 0-1,6 3 0,7 2 26,0-1 1,0-1-1,1 0 1,0-2 0,0 0-1,0-1 1,1-1-1,19 0 1,21-2-1371,-78 0-9287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0.098"/>
    </inkml:context>
    <inkml:brush xml:id="br0">
      <inkml:brushProperty name="width" value="0.05" units="cm"/>
      <inkml:brushProperty name="height" value="0.05" units="cm"/>
      <inkml:brushProperty name="color" value="#004F8B"/>
    </inkml:brush>
  </inkml:definitions>
  <inkml:trace contextRef="#ctx0" brushRef="#br0">1 681 4082,'0'0'10813,"7"0"-9874,34 0 329,126-5 1271,-144 2-2430,0 0-1,0-2 1,0-1-1,0-1 1,25-11-1,-29 10-70,-1-1 0,-1-1 0,1 0-1,-1-1 1,-1-1 0,0-1 0,-1 0 0,-1-1 0,17-20 0,-22 23-28,-1-1 0,0-1 0,-1 1-1,-1-1 1,0-1 0,-1 1 0,0-1 0,-1 0 0,0 0 0,-1 0 0,-1-1 0,0 1 0,-1-24 0,-1 11-26,-1-1 0,-1 0 0,-7-30 1,7 47 17,-1 0 1,-1 0-1,0 1 1,0-1 0,-1 1-1,0 0 1,-1 0-1,0 0 1,-1 1-1,-11-13 1,16 20-13,0 0 0,1 0 0,-1 1 0,0-1 0,0 0 0,-1 1 0,1-1 0,0 1 1,0 0-1,-1-1 0,1 1 0,-1 0 0,1 1 0,-1-1 0,1 0 0,-1 1 0,0 0 0,1-1 0,-1 1 0,0 0 0,-3 0 1,2 2-3,0-1 1,0 0-1,0 1 1,1-1-1,-1 1 1,0 0-1,1 0 1,-1 1 0,1-1-1,-1 1 1,1 0-1,-3 3 1,-6 8 3,1 0-1,0 1 1,1 0 0,-15 31 0,14-20 58,1-1 0,1 2 0,1-1 0,1 1 0,1 0 0,2 1 0,1-1 0,0 53 1,4-70-32,0 0 1,0 0-1,1-1 1,0 1 0,1 0-1,0-1 1,0 0 0,1 1-1,0-1 1,1-1 0,0 1-1,0-1 1,1 0-1,0 0 1,1 0 0,-1-1-1,2 0 1,-1 0 0,1-1-1,-1 0 1,2-1-1,15 9 1,-5-3-5,1-2-1,0-1 1,0 0 0,0-2-1,1 0 1,0-1-1,1-1 1,-1-1 0,34 0-1,-36-3-1,0 0 0,-1-1 0,1-1 0,34-8-1,-48 9-14,0-1-1,-1 0 0,1 0 0,0 0 0,-1-1 0,1 0 0,-1 0 0,0 0 0,0 0 0,0-1 0,0 1 1,0-1-1,-1 0 0,0 0 0,0 0 0,0-1 0,0 1 0,-1-1 0,1 0 0,-1 1 0,-1-1 0,3-6 0,-2 1 19,1 1 0,-1-1-1,-1 1 1,0-1 0,0 1-1,-1-1 1,0 0 0,-3-17-1,2 24-22,0 0 0,1 0 0,-1 0 0,0 0 0,0 0 0,-1 1 0,1-1 0,-1 0 0,1 1 0,-1 0 0,0-1 0,0 1 0,0 0 0,0 0 0,0 0 0,0 0 0,-1 0 0,1 0 0,-1 0 0,1 1 0,-1 0 0,0-1 0,1 1 0,-1 0 0,0 0 0,0 1 0,0-1 0,0 0 0,0 1 0,0 0 0,0 0 0,-4 0 0,4 0-7,-1 1 0,0-1 1,1 1-1,-1 0 0,0 0 0,1 1 1,-1-1-1,1 1 0,0-1 1,0 1-1,-1 0 0,1 0 0,0 1 1,0-1-1,1 1 0,-1-1 1,1 1-1,-1 0 0,1 0 0,0 0 1,0 0-1,0 0 0,0 1 1,1-1-1,-1 0 0,1 1 0,-2 7 1,2-7 10,-1 0-1,1 1 1,1 0 0,-1-1 0,0 1 0,1 0 0,0-1 0,0 1-1,1 0 1,-1-1 0,1 1 0,0 0 0,0-1 0,1 1 0,-1-1 0,1 0-1,0 1 1,0-1 0,1 0 0,-1 0 0,1 0 0,5 5 0,1-1 15,0-1 0,0-1 0,0 1 0,1-2 1,0 1-1,1-1 0,-1-1 0,1 0 0,0 0 1,22 3-1,1-2 12,-1-1 1,48-2 0,-78-2-21,-1 0 0,1-1-1,-1 1 1,1 0 0,0-1 0,-1 0 0,1 1 0,-1-1 0,0 0 0,1 0 0,-1 0 0,0-1 0,0 1 0,1 0 0,-1-1 0,0 0 0,0 1 0,-1-1-1,1 0 1,0 0 0,-1 0 0,1 0 0,-1 0 0,1-1 0,-1 1 0,0 0 0,0-1 0,0 1 0,0 0 0,0-5 0,1 0 7,-1-1 0,0 1 0,0 0 0,-1-1 0,0 0 0,-1 1 0,1-1 0,-1 1 0,-4-13 0,4 17-13,0 0 1,0 0-1,0 0 1,0 1 0,-1-1-1,0 0 1,1 1-1,-1-1 1,0 1-1,0-1 1,0 1 0,-5-4-1,7 6-161,0 12-170,1-6 321,0 0 0,0 0 0,1-1 1,0 1-1,0 0 0,0-1 0,1 1 0,0-1 1,0 0-1,0 0 0,1 0 0,0 0 0,0 0 1,0-1-1,0 0 0,1 0 0,-1 0 0,9 5 1,-4-3 23,-1 0-1,1-1 1,-1 0 0,2 0 0,-1-1 0,0-1 0,1 1 0,-1-2 0,1 1 0,18 1-1,-23-3-22,0-1-1,1 0 1,-1 0-1,1-1 0,-1 0 1,1 0-1,-1 0 1,0 0-1,0-1 0,0 0 1,1 0-1,-2-1 1,1 1-1,0-1 0,0 0 1,-1 0-1,0 0 0,0-1 1,0 0-1,0 0 1,0 0-1,-1 0 0,1 0 1,-1-1-1,0 1 1,-1-1-1,1 0 0,-1 0 1,0 0-1,0 0 0,0 0 1,-1-1-1,1-7 1,1 0-24,-1-1 0,-1 1 1,0-18-1,-1 31 150,1 12 95,-1-7-245,2 0-1,-1 0 1,0 0-1,1 0 1,0-1-1,0 1 0,1-1 1,-1 1-1,1-1 1,0 0-1,0 0 1,0 0-1,1-1 0,-1 1 1,1-1-1,0 1 1,0-1-1,0 0 1,0-1-1,1 1 1,-1-1-1,1 0 0,0 0 1,-1 0-1,10 1 1,5 3-843,0-1 0,1-1 0,0-1 0,0-1 0,23-1 0,-38-1 328,1 0 0,-1 0 0,0-1 0,0 1 0,0-1 0,1-1-1,-1 1 1,0-1 0,-1 0 0,1 0 0,0 0 0,0-1 0,-1 0 0,0 1 0,8-8 0,-7 5 189,0-1 1,0 0-1,-1 1 1,0-2-1,0 1 1,-1 0-1,0-1 1,0 0-1,0 0 1,2-8-1,1-15 918,-1-1 0,-2 1 0,0-1 0,-4-42-1,1 46 831,0-34 321,0-18 1304,0 24 5005,0 64-7297,-7 94-277,3-70-166,2 1 1,3 54 0,-1-78-241,2 1-1,0-1 1,0 0 0,1 0-1,0 0 1,1 0 0,0-1-1,0 1 1,1-1 0,0 0 0,1-1-1,12 16 1,-7-12-26,1-1 1,0-1-1,1 0 1,0-1-1,0 0 1,1-1-1,0 0 1,1-1-1,0-1 1,0 0-1,0-1 1,20 4-1,6-2-80,0-2 0,0-1-1,66-3 1,-102 0 59,0-1 0,0-1 0,-1 1 1,1-1-1,0 1 0,0-2 0,0 1 0,-1 0 0,1-1 1,0 0-1,-1 0 0,0 0 0,1-1 0,-1 1 0,0-1 1,0 0-1,0 0 0,-1-1 0,1 1 0,-1-1 0,0 1 1,0-1-1,0 0 0,0 0 0,-1-1 0,1 1 0,-1-1 1,-1 1-1,1-1 0,0 1 0,-1-1 0,0 0 0,0 0 1,0 0-1,-1 0 0,0 1 0,0-11 0,0 7 34,-1 0-1,1 1 0,-1-1 0,0 1 0,-1-1 0,0 1 0,0-1 1,-1 1-1,0 0 0,-6-12 0,7 16-11,-1-1 0,1 1 0,-1 0 1,0 0-1,0 0 0,0 0 0,0 1 0,0-1 0,-1 1 0,1 0 0,-1 0 1,0 0-1,1 0 0,-1 1 0,0-1 0,0 1 0,0 0 0,0 0 0,0 1 1,0-1-1,0 1 0,-5 0 0,6 0-4,1 1 1,0-1-1,0 1 1,0 0 0,0 0-1,0 0 1,0 0-1,0 0 1,0 0-1,0 1 1,0-1-1,1 1 1,-1-1-1,0 1 1,1-1-1,-1 1 1,1 0-1,0 0 1,0 0-1,0 0 1,0 0-1,0 0 1,0 0-1,0 0 1,0 0 0,1 0-1,-1 0 1,1 1-1,0 2 1,-3 9 11,1 0 0,1-1 0,1 22 0,1-28 1,0 0 0,1 0 0,0-1 0,0 1 1,1 0-1,0-1 0,0 1 0,0-1 0,1 0 0,0 0 0,0 0 0,0-1 0,1 0 0,0 1 1,0-2-1,1 1 0,-1 0 0,1-1 0,11 6 0,-5-2-328,1-1-1,0-1 0,25 9 1,-28-12-555,0 0 0,0-1 1,0 0-1,1 0 0,10-1 0,-10-3-3529,-9-7-2324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0.474"/>
    </inkml:context>
    <inkml:brush xml:id="br0">
      <inkml:brushProperty name="width" value="0.05" units="cm"/>
      <inkml:brushProperty name="height" value="0.05" units="cm"/>
      <inkml:brushProperty name="color" value="#004F8B"/>
    </inkml:brush>
  </inkml:definitions>
  <inkml:trace contextRef="#ctx0" brushRef="#br0">1 0 15255,'0'0'4370,"132"8"-3378,-76-5-319,-4 1-513,-9-4 272,-8 0-432,-14 0-144,-10 0 64,-9 0-929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2.067"/>
    </inkml:context>
    <inkml:brush xml:id="br0">
      <inkml:brushProperty name="width" value="0.05" units="cm"/>
      <inkml:brushProperty name="height" value="0.05" units="cm"/>
      <inkml:brushProperty name="color" value="#004F8B"/>
    </inkml:brush>
  </inkml:definitions>
  <inkml:trace contextRef="#ctx0" brushRef="#br0">471 0 12582,'0'0'1755,"-3"24"-1555,3-20-178,-4 26 130,1 1 1,2 0-1,1 0 1,1-1-1,7 33 1,-4-44-2,7 35 395,23 61 0,-35-114-535,0 0 0,0 0-1,0-1 1,0 1 0,0-1 0,0 1-1,0-1 1,0 1 0,0-1 0,0 0 0,0 1-1,-1-1 1,1 0 0,0 0 0,0 0 0,0 0-1,0 0 1,0 0 0,-1 0 0,1 0-1,-2-1 1,-33 0-35,-69-15 26,62 8 5,0 2 1,-1 1-1,1 3 0,-79 5 0,120-3-6,-1 1 1,0 0 0,1-1 0,-1 1-1,1 1 1,-1-1 0,1 0-1,-1 0 1,1 1 0,0-1 0,-1 1-1,1 0 1,0 0 0,0 0-1,0 0 1,1 0 0,-1 0-1,0 0 1,1 1 0,0-1 0,-1 1-1,1-1 1,0 1 0,-1 4-1,1-4 4,0 1-1,0 0 0,0 0 0,1 0 0,0 0 0,0 0 1,0 0-1,0-1 0,0 1 0,1 0 0,0 0 0,0 0 0,0 0 1,0-1-1,0 1 0,1-1 0,2 5 0,2 0 14,1 0 0,0 0 0,1-1 0,0 0 0,0 0-1,0-1 1,1 0 0,0 0 0,0-1 0,12 5 0,15 6 13,51 14 0,-59-22 17,0-1 0,1-1-1,0-2 1,0-1 0,0-1 0,0-2 0,0-1-1,0-1 1,-1-1 0,33-8 0,-45 7-31,0-1 1,0 0-1,0 0 0,-1-2 1,0 0-1,0-1 1,0 0-1,-1-2 0,-1 1 1,1-2-1,-2 1 1,1-2-1,-1 0 0,-1 0 1,0-1-1,-1 0 1,-1-1-1,14-26 0,-20 34-38,0-1-1,0 0 0,-1 0 1,0 1-1,0-1 0,0-1 1,-1 1-1,-1 0 0,1 0 1,-1 0-1,0 0 0,0-1 1,-4-13-1,4 18 20,-1 1-1,0-1 1,0 1 0,-1 0-1,1-1 1,0 1 0,-1 0 0,1 0-1,-1 0 1,0 0 0,0 0-1,0 0 1,0 0 0,0 0-1,-4-2 1,2 2 32,0 1 0,1 0 0,-1-1 0,0 1 0,0 1 0,0-1 0,0 0 0,0 1 0,0 0 0,0 0 0,0 0 0,0 1 0,-5 0 0,5 0 21,1 0-1,-1 0 0,1 0 1,0 0-1,-1 1 0,1-1 1,0 1-1,0 0 0,0 0 1,0 0-1,0 0 0,0 1 1,1-1-1,-1 1 0,1 0 1,-1 0-1,1 0 0,0 0 1,-2 4-1,1-1 11,0 0-1,1 0 1,-1 1 0,1 0 0,1-1-1,-1 1 1,1 0 0,0 0 0,1 9-1,0-14-86,0 1 0,0 0 0,1 0 0,0-1-1,-1 1 1,1 0 0,0-1 0,0 1-1,0-1 1,1 1 0,-1-1 0,1 0 0,-1 0-1,1 1 1,0-1 0,0 0 0,0 0-1,0-1 1,0 1 0,0 0 0,0-1 0,4 3-1,5 2-710,0-1-1,1 0 0,20 5 1,33 5-4575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2.413"/>
    </inkml:context>
    <inkml:brush xml:id="br0">
      <inkml:brushProperty name="width" value="0.05" units="cm"/>
      <inkml:brushProperty name="height" value="0.05" units="cm"/>
      <inkml:brushProperty name="color" value="#004F8B"/>
    </inkml:brush>
  </inkml:definitions>
  <inkml:trace contextRef="#ctx0" brushRef="#br0">1 509 11573,'0'0'8764,"22"-14"-7368,3-3-1234,137-97-156,-153 106-93,0-1 0,-1 0 0,0 0 0,0-1-1,-1 0 1,0 0 0,-1-1 0,0 1 0,0-1 0,-1-1 0,-1 1 0,0-1 0,2-12 0,-4 16-25,-1 0 0,0 1 1,0-1-1,-1 0 0,0 0 0,-1 0 0,1 0 0,-2 0 1,1 0-1,-1 1 0,0-1 0,-1 1 0,1-1 0,-1 1 1,-1 0-1,0 0 0,0 0 0,0 1 0,-1-1 0,0 1 0,-6-7 1,7 10 97,1-1 0,0 1 0,-1 0 0,1 0 0,-1 0 0,0 1 0,0-1 0,0 1 0,0 0 0,-1 0 0,1 0 0,0 1 0,-1 0 0,0-1 0,1 2 0,-1-1 0,1 0 0,-1 1 0,0 0 0,1 0 0,-7 1 0,6 1 51,1-1 0,-1 1 0,1 0 0,0 0 0,0 0 0,0 1 0,0 0 0,0-1 0,1 1 0,-1 1 0,1-1 0,-1 0 0,1 1 0,0 0 0,1 0 0,-1-1 0,1 2 0,0-1 0,0 0 0,-3 8 0,2-3 1,-1 0-1,2 0 1,0 0 0,0 0-1,0 0 1,1 0-1,0 1 1,1-1 0,0 0-1,1 1 1,0-1-1,0 0 1,1 0 0,0 1-1,6 14 1,-3-13-410,0-1-1,1 0 1,0 0 0,0-1 0,1 0 0,1 0 0,-1 0-1,1-1 1,1 0 0,0-1 0,0 0 0,14 9 0,42 17-5132,3-7-3399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2.772"/>
    </inkml:context>
    <inkml:brush xml:id="br0">
      <inkml:brushProperty name="width" value="0.05" units="cm"/>
      <inkml:brushProperty name="height" value="0.05" units="cm"/>
      <inkml:brushProperty name="color" value="#004F8B"/>
    </inkml:brush>
  </inkml:definitions>
  <inkml:trace contextRef="#ctx0" brushRef="#br0">166 126 3506,'0'0'9198,"-5"-18"-7880,-22-53 315,25 68-1579,1 0-1,-1 1 1,1 0-1,-1-1 1,0 1-1,0 0 1,0 0-1,0 0 1,0 0-1,-1 1 1,1-1-1,0 0 1,-1 1 0,0 0-1,1-1 1,-1 1-1,1 0 1,-1 1-1,0-1 1,0 0-1,0 1 1,0-1-1,1 1 1,-1 0-1,0 0 1,0 0-1,0 0 1,0 1-1,0-1 1,1 1-1,-1 0 1,0 0-1,0 0 1,1 0 0,-1 0-1,1 0 1,-1 1-1,1-1 1,-1 1-1,1 0 1,0 0-1,0 0 1,0 0-1,0 0 1,0 0-1,0 0 1,-1 3-1,0 0-25,1-1 0,0 1-1,0 0 1,0 0 0,0 0-1,1 0 1,0 1-1,0-1 1,0 0 0,1 0-1,0 1 1,0-1 0,0 0-1,1 0 1,-1 1-1,1-1 1,1 0 0,-1 0-1,1 0 1,-1 0 0,1 0-1,1 0 1,-1-1 0,1 1-1,4 5 1,-3-5-43,1 1 1,0-1-1,1 0 1,-1 0-1,1-1 0,0 1 1,0-1-1,1-1 1,-1 1-1,1-1 1,0 0-1,0-1 0,0 1 1,0-2-1,0 1 1,0-1-1,13 1 1,-14-1-117,0 0 1,-1-1-1,1 0 1,0 0-1,0-1 1,0 1-1,0-1 1,-1 0 0,1-1-1,0 0 1,-1 0-1,1 0 1,-1 0-1,0-1 1,0 0 0,0 0-1,0 0 1,0-1-1,-1 1 1,1-1-1,-1 0 1,0-1-1,0 1 1,-1-1 0,1 0-1,-1 1 1,0-2-1,-1 1 1,1 0-1,-1 0 1,0-1 0,0 1-1,0-1 1,-1 0-1,0 0 1,1-7-1,0-71 2335,-2 86-2132,0 1 0,1-1 0,-1 0 0,0 1 0,1-1 0,-1 0 0,1 0 0,0 0 0,0 1 0,0-1 0,2 3 0,0 0-135,1 0-1,0 0 1,0-1-1,0 0 1,1 1-1,-1-2 0,1 1 1,0 0-1,0-1 1,1 0-1,-1 0 1,10 3-1,0 0-1213,1-1-1,-1-1 1,28 4-1,20-3-5818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3.133"/>
    </inkml:context>
    <inkml:brush xml:id="br0">
      <inkml:brushProperty name="width" value="0.05" units="cm"/>
      <inkml:brushProperty name="height" value="0.05" units="cm"/>
      <inkml:brushProperty name="color" value="#004F8B"/>
    </inkml:brush>
  </inkml:definitions>
  <inkml:trace contextRef="#ctx0" brushRef="#br0">0 28 16151,'0'0'801,"127"-26"-801,-69 24 1296,0 2-927,-6 0-225,-5 0-144,-12 0-609,-12 0-367,-10 0-1473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3.465"/>
    </inkml:context>
    <inkml:brush xml:id="br0">
      <inkml:brushProperty name="width" value="0.05" units="cm"/>
      <inkml:brushProperty name="height" value="0.05" units="cm"/>
      <inkml:brushProperty name="color" value="#004F8B"/>
    </inkml:brush>
  </inkml:definitions>
  <inkml:trace contextRef="#ctx0" brushRef="#br0">90 0 11109,'0'0'491,"-9"17"632,2-4-715,-3 6 306,1 0 1,1 1-1,0 0 1,-6 28 0,6-13-67,2 1-1,1 0 1,1 0 0,2 1 0,4 44 0,-1-75-601,0 0 0,0 1 0,0-1 0,1 0 0,0 0 0,0-1 0,1 1 0,0 0 0,0-1 0,0 0 0,0 1 0,1-1 0,0 0 0,5 4 0,-2-2 17,0-1 0,1 0 0,0 0-1,1-1 1,-1 0 0,1-1 0,0 0 0,11 4 0,6 0-37,1-2 0,0-1 1,0-1-1,0-1 0,40-1 0,-23-1-474,38-1-2281,-70 0 1411,1-2-1,-1 1 1,0-2 0,17-4-1,13-12-5431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3.810"/>
    </inkml:context>
    <inkml:brush xml:id="br0">
      <inkml:brushProperty name="width" value="0.05" units="cm"/>
      <inkml:brushProperty name="height" value="0.05" units="cm"/>
      <inkml:brushProperty name="color" value="#004F8B"/>
    </inkml:brush>
  </inkml:definitions>
  <inkml:trace contextRef="#ctx0" brushRef="#br0">7 1 5410,'0'0'11142,"0"112"-10070,0-58-656,0-2-416,0-4-96,0-5 0,0-7-1793,0-8-1040,0-12-321,-6-8-2640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4.188"/>
    </inkml:context>
    <inkml:brush xml:id="br0">
      <inkml:brushProperty name="width" value="0.05" units="cm"/>
      <inkml:brushProperty name="height" value="0.05" units="cm"/>
      <inkml:brushProperty name="color" value="#004F8B"/>
    </inkml:brush>
  </inkml:definitions>
  <inkml:trace contextRef="#ctx0" brushRef="#br0">1 355 5442,'0'0'10069,"23"-3"-7993,189-18-918,-195 19-1221,-1 1-1,1-2 1,-1 0 0,0-1 0,0-1 0,28-12 0,-37 13 6,-1 0 0,0 0 1,0 0-1,0-1 0,-1 0 0,1 0 0,-1 0 0,0-1 1,-1 0-1,1 0 0,-1 0 0,0 0 0,-1-1 0,0 1 0,0-1 1,0 0-1,3-12 0,2-11 238,-1 0-1,-1-1 1,4-61 1990,-10 123-1507,-2 77 561,-1-42-596,9 102 1,-4-160-762,-1-1-1,1 0 0,1-1 0,-1 1 1,7 12-1,-8-18-134,0 1 0,0 0 0,0 0 0,1-1 1,-1 1-1,0 0 0,1-1 0,0 0 0,-1 1 0,1-1 0,2 2 1,-3-3-67,0 1 0,0-1 0,0 0 0,0 0 1,0 0-1,0 1 0,0-1 0,0 0 1,0 0-1,0 0 0,0 0 0,0-1 0,0 1 1,0 0-1,0 0 0,0-1 0,0 1 0,0 0 1,0-1-1,-1 1 0,1-1 0,0 1 0,0-1 1,0 1-1,1-2 0,12-17-9181</inkml:trace>
  <inkml:trace contextRef="#ctx0" brushRef="#br0" timeOffset="1">794 169 15735,'0'0'3330,"135"-8"-2322,-85 6-688,-3 1-64,-5-3-208,-9-2-96,-6 1 0,-9-1-1120,-7-3-161,-7-1-848,-4-3-1552,0-5-1410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4.529"/>
    </inkml:context>
    <inkml:brush xml:id="br0">
      <inkml:brushProperty name="width" value="0.05" units="cm"/>
      <inkml:brushProperty name="height" value="0.05" units="cm"/>
      <inkml:brushProperty name="color" value="#004F8B"/>
    </inkml:brush>
  </inkml:definitions>
  <inkml:trace contextRef="#ctx0" brushRef="#br0">52 1 7684,'0'0'8531,"-29"102"-6594,21-55-1056,0-2 63,4-2-272,1-4-640,3-6 16,0-5-48,0-4-1184,0-7-513,5-7-2033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0.994"/>
    </inkml:context>
    <inkml:brush xml:id="br0">
      <inkml:brushProperty name="width" value="0.05" units="cm"/>
      <inkml:brushProperty name="height" value="0.05" units="cm"/>
      <inkml:brushProperty name="color" value="#004F8B"/>
    </inkml:brush>
  </inkml:definitions>
  <inkml:trace contextRef="#ctx0" brushRef="#br0">328 54 1008,'0'0'9285,"0"-10"-8384,0-21-268,0 19-115,0 28-351,0 5 11,2 1-1,1-1 0,0-1 0,1 1 0,8 21 0,43 98 270,-41-109-425,-14-31-54,0 1 0,0-1 0,0 1 0,0 0 0,0-1 0,0 1 0,0-1 0,0 1 0,0-1 0,0 1 0,0-1 0,0 1 0,-1-1 0,1 1 0,0-1 0,0 1 0,0-1 0,-1 1 0,1-1 0,0 1 0,-1-1 0,1 1 0,0-1 0,-1 0 0,1 1 0,0-1 0,-1 1 0,1-1 0,-1 0 0,1 0 0,-1 1 0,1-1 0,-1 0 0,1 0 0,-1 0 0,1 1 0,-1-1 0,1 0 0,-1 0 0,1 0 0,-1 0 0,0 0 0,1 0 0,-1 0 0,1 0 0,-1 0 0,1 0 0,-1 0 0,1-1 0,-1 1 0,1 0 0,-1 0 0,-43-6-362,36 5 64,-25-4-178,-14-4 377,1 3 0,-1 1 0,0 3 0,-56 4 0,101-2 146,1 0 1,0 1-1,0-1 1,-1 0-1,1 1 1,0-1-1,0 1 1,-1 0-1,1-1 0,0 1 1,0 0-1,0-1 1,0 1-1,0 0 1,0 0-1,0 0 1,0 0-1,0 0 1,1 0-1,-1 0 1,0 0-1,1 1 1,-1-1-1,1 0 0,-1 0 1,1 1-1,-1-1 1,1 0-1,0 0 1,0 1-1,-1-1 1,1 0-1,0 1 1,0-1-1,1 0 1,-1 1-1,0-1 1,1 3-1,-1-1 35,1 1-1,0-1 1,0 1-1,0-1 1,1 1-1,-1-1 1,1 1-1,0-1 1,0 0-1,0 0 1,0 0-1,0 0 1,4 2-1,9 6 127,0-1-1,1-1 0,0-1 0,1 0 1,0-1-1,0-1 0,0 0 0,1-2 0,0 0 1,29 3-1,23-2 11,98-4 1,-144-1-172,15-2-10,-1-2 1,0-1-1,0-2 0,0-2 1,-1-1-1,0-2 0,-1-2 1,-1-1-1,0-2 0,49-31 1,-77 43-90,0 0 0,-1 0 0,0-1-1,0 0 1,-1 0 0,0 0 0,0 0 0,0-1 0,7-13 0,-11 18 39,0 0-1,0-1 1,-1 1-1,1 0 1,0 0 0,-1-1-1,1 1 1,-1 0-1,0 0 1,0-1-1,0 1 1,0 0 0,0-1-1,0 1 1,-1 0-1,1-1 1,-1 1 0,0 0-1,1 0 1,-1 0-1,0-1 1,0 1 0,0 0-1,-1 0 1,1 0-1,0 1 1,-1-1-1,0 0 1,1 0 0,-1 1-1,0-1 1,0 1-1,1 0 1,-1-1 0,0 1-1,-1 0 1,1 0-1,-2-1 1,-17-5 52,0 0 0,-1 2 0,0 0 0,0 1 0,0 1 0,0 2 0,-1 0 0,-23 2 0,44-1 10,-1 0 59,0 0 0,-1 0 0,1 0 0,0 0 0,-1 0 0,1 1 0,0 0 0,0 0 0,0 0 0,0 0 0,-1 0 0,1 0 0,1 1 0,-1-1 0,0 1 1,0 0-1,1 0 0,-1 0 0,1 0 0,-1 1 0,1-1 0,0 1 0,0-1 0,0 1 0,0 0 0,0 0 0,1 0 0,0 0 0,-1 0 0,1 0 0,0 0 0,0 0 0,1 0 0,-1 1 0,1-1 0,-1 0 0,1 0 0,0 1 0,0-1 0,0 0 0,1 1 0,-1-1 0,3 6 1,-2-4 20,1-1 1,0 1-1,0-1 1,0 1-1,0-1 1,1 0-1,0 0 1,0 0-1,0 0 1,0 0 0,0-1-1,1 1 1,0-1-1,0 0 1,0 0-1,0-1 1,0 1-1,0-1 1,8 3 0,7 4 145,1-1 1,0-2 0,25 6 0,-1-3 20,0-3 1,1-1-1,45-2 0,6-3-2631,-33-1-2315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4.902"/>
    </inkml:context>
    <inkml:brush xml:id="br0">
      <inkml:brushProperty name="width" value="0.05" units="cm"/>
      <inkml:brushProperty name="height" value="0.05" units="cm"/>
      <inkml:brushProperty name="color" value="#004F8B"/>
    </inkml:brush>
  </inkml:definitions>
  <inkml:trace contextRef="#ctx0" brushRef="#br0">1 0 13158,'0'0'2214,"24"6"-872,80 19-653,-94-21-587,-1-1 0,1 2-1,-1-1 1,0 1 0,0 1 0,0-1 0,0 2 0,-1-1 0,0 1 0,-1 0 0,0 1 0,0 0 0,0 0 0,-1 0 0,9 17 0,-4-3 143,-1 1 0,-1 0 0,-1 0 1,9 45-1,34 258 1774,-40-235-1957,-4-39-35,-1 55-1,-6-106-34,-1 0 0,1 0 0,-1 0 0,1 0 0,-1 0-1,0-1 1,1 1 0,-1 0 0,0 0 0,0 0 0,0-1 0,1 1-1,-1 0 1,0-1 0,0 1 0,0-1 0,0 1 0,0-1 0,0 1-1,0-1 1,0 0 0,-1 1 0,1-1 0,0 0 0,0 0 0,0 0 0,0 0-1,0 0 1,-2 0 0,-42 1 39,36-1-61,-281 0-2891,275-6-3514</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6.905"/>
    </inkml:context>
    <inkml:brush xml:id="br0">
      <inkml:brushProperty name="width" value="0.05" units="cm"/>
      <inkml:brushProperty name="height" value="0.05" units="cm"/>
      <inkml:brushProperty name="color" value="#004F8B"/>
    </inkml:brush>
  </inkml:definitions>
  <inkml:trace contextRef="#ctx0" brushRef="#br0">23 18 8820,'0'0'4327,"0"-17"-2414,-11 319 1950,0 3-2235,14-254-1228,-1-32-1766,-1-53-9175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7.575"/>
    </inkml:context>
    <inkml:brush xml:id="br0">
      <inkml:brushProperty name="width" value="0.05" units="cm"/>
      <inkml:brushProperty name="height" value="0.05" units="cm"/>
      <inkml:brushProperty name="color" value="#004F8B"/>
    </inkml:brush>
  </inkml:definitions>
  <inkml:trace contextRef="#ctx0" brushRef="#br0">1 71 11573,'0'0'136,"21"-10"571,71-31 857,-86 38-1386,1 1 1,-1 0 0,0 0-1,0 1 1,1 0-1,-1 0 1,1 0 0,-1 1-1,1 0 1,-1 1 0,8 0-1,-11 0-129,0 0 0,0 0-1,0 0 1,0 0 0,0 1-1,-1-1 1,1 1 0,0-1 0,-1 1-1,1 0 1,-1 0 0,0 1-1,1-1 1,-1 0 0,0 1 0,2 4-1,0 1-36,0 2-1,-1-1 0,0 0 1,0 1-1,-1-1 1,-1 1-1,1 0 0,-2 0 1,1 0-1,-1-1 0,-2 11 1,1-13-17,0 0-1,-1 0 1,0-1 0,0 1 0,0-1 0,-1 1 0,0-1-1,0 0 1,-1 0 0,0 0 0,0 0 0,0-1-1,0 0 1,-1 0 0,0 0 0,-11 8 0,9-8-177,0 1 0,0-1 1,-1-1-1,0 1 1,0-1-1,0-1 0,0 0 1,-1 0-1,1 0 1,-1-1-1,0 0 0,-16 0 1,24-2 108,1 0 1,0 0-1,-1 0 1,1 0 0,0-1-1,-1 1 1,1 0-1,0 0 1,-1-1 0,1 1-1,0 0 1,-1-1-1,1 1 1,0 0 0,0-1-1,-1 1 1,1 0-1,0-1 1,0 1 0,0 0-1,0-1 1,0 1-1,-1-1 1,1 1 0,0-1-1,0 1 1,0 0-1,0-1 1,0 1 0,0-1-1,0 1 1,0 0-1,0-1 1,1 1 0,-1-1-1,0 1 1,0-1-1,6-17-1519,-1 12 1295,0 0 0,1 1 0,-1 0 0,1 0 0,0 1-1,1 0 1,-1 0 0,1 0 0,-1 1 0,1-1 0,11-2 0,-5 1 1024,0 1 0,1 1 0,-1 0 1,1 1-1,22-2 0,-28 6-354,1-1 0,-1 1 0,1 1 0,-1 0 0,0 0-1,0 0 1,0 1 0,-1 0 0,1 1 0,-1 0 0,12 10 0,38 20 680,-47-29-967,0-1 0,0-1-1,1 0 1,-1 0 0,1-1 0,0-1 0,0 1-1,0-2 1,0 0 0,0 0 0,12-1 0,-22-1-89,0 1 1,0-1 0,0 0-1,0 0 1,0 1 0,0-1-1,-1 0 1,1 0 0,0 0-1,-1 0 1,1 0-1,0 0 1,-1 0 0,1 0-1,-1 0 1,0-1 0,1 1-1,-1 0 1,0 0 0,0 0-1,1 0 1,-1-1 0,0 1-1,-1-2 1,1-40-348,0 31 207,-1 4 14,0-1 1,-1 1-1,1 0 1,-2 0 0,1 0-1,-1 1 1,0-1 0,-1 0-1,0 1 1,0 0 0,-6-8-1,6 9 146,0 0 0,-1 1 0,0-1 0,0 1-1,0 0 1,0 0 0,-1 1 0,0 0 0,0 0 0,0 0-1,0 0 1,-1 1 0,-8-3 0,14 7 29,0 0 1,0 0-1,1 0 0,-1 1 1,0-1-1,1 0 0,-1 1 1,1-1-1,0 0 0,0 1 1,-1-1-1,1 1 0,0-1 1,0 0-1,0 1 0,0-1 1,0 1-1,1-1 0,0 3 1,-1-1 42,1 4-49,0 1-1,1-1 0,0 1 0,0-1 0,1 0 0,0 1 0,0-1 1,1-1-1,0 1 0,0 0 0,1-1 0,-1 0 0,1 0 0,1-1 1,-1 1-1,1-1 0,9 7 0,-6-5 47,-1-1 0,1 0-1,1-1 1,-1 0 0,1-1 0,-1 1-1,1-2 1,0 1 0,1-2 0,-1 1-1,0-1 1,16 0 0,-24-2-41,0 0 1,0-1 0,-1 0-1,1 1 1,0-1-1,-1 0 1,1 0-1,0 0 1,-1 0 0,1 0-1,-1 0 1,1-1-1,-1 1 1,0 0-1,0-1 1,0 1 0,1-1-1,-1 1 1,-1-1-1,1 0 1,0 1-1,0-1 1,0 0 0,-1 0-1,1 0 1,-1 1-1,1-3 1,10-60 87,-10 53-104,3-29-104,-4 26-274,1 0 0,1 0 0,0 0 0,1 0 0,1 0-1,7-19 1,6 14-3087,3 11-2177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7.949"/>
    </inkml:context>
    <inkml:brush xml:id="br0">
      <inkml:brushProperty name="width" value="0.05" units="cm"/>
      <inkml:brushProperty name="height" value="0.05" units="cm"/>
      <inkml:brushProperty name="color" value="#004F8B"/>
    </inkml:brush>
  </inkml:definitions>
  <inkml:trace contextRef="#ctx0" brushRef="#br0">0 252 9973,'0'0'5570,"0"-108"-3441,21 76-880,12 4-721,8 4 560,11 2-207,4 5 143,0 6 49,-2 5-689,-2 2-64,-5 4-320,-5 0-448,-9 0-481,-10 0-1200,-15 0-1264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9.218"/>
    </inkml:context>
    <inkml:brush xml:id="br0">
      <inkml:brushProperty name="width" value="0.05" units="cm"/>
      <inkml:brushProperty name="height" value="0.05" units="cm"/>
      <inkml:brushProperty name="color" value="#004F8B"/>
    </inkml:brush>
  </inkml:definitions>
  <inkml:trace contextRef="#ctx0" brushRef="#br0">434 140 11589,'0'0'4682,"-2"-16"-3638,-1 13-997,1-1 1,0 1-1,-1 1 1,0-1 0,1 0-1,-1 1 1,0-1-1,-1 1 1,1 0 0,0 0-1,-1 0 1,1 0-1,-1 1 1,1-1-1,-1 1 1,-5-1 0,-63-12 164,47 11-183,1 1 0,-1 1 0,0 2 0,0 0 0,-41 8 0,61-8-24,-1 0-1,1 0 1,-1 1-1,1 0 1,0 0-1,-1 1 1,1-1-1,0 1 1,1 0-1,-1 0 0,0 1 1,1-1-1,0 1 1,0 0-1,0 0 1,0 1-1,1-1 1,-1 1-1,1 0 1,0 0-1,1 0 0,-1 0 1,1 0-1,0 0 1,0 1-1,1-1 1,0 1-1,0 0 1,0-1-1,0 10 1,1-11 0,0 1 0,0-1 1,1 0-1,-1 0 1,1 1-1,0-1 1,0 0-1,1 0 1,-1 0-1,1 0 0,0-1 1,0 1-1,0 0 1,0-1-1,1 1 1,4 4-1,-1-2 18,0-1 1,0 0-1,0-1 0,1 1 1,0-1-1,0 0 0,0-1 0,11 4 1,3 0 36,2-1 0,-1-1 1,1-1-1,-1-1 0,32 0 1,-42-3-57,1 1 1,-1 0-1,1-2 1,0 1-1,-1-2 1,1 0 0,15-4-1,-25 4-2,1 1-1,0-1 0,-1 0 0,0 0 1,1 0-1,-1-1 0,0 1 1,0-1-1,0 0 0,-1 0 1,1 0-1,-1 0 0,1 0 1,-1 0-1,0-1 0,0 1 1,-1-1-1,1 0 0,-1 1 1,0-1-1,0 0 0,0 0 1,0 0-1,0-5 0,5-74-331,-5 79 329,-1 0 0,0 0 1,0 0-1,-1 0 0,1 0 0,-1 0 1,0 0-1,0 1 0,0-1 1,-1 0-1,1 0 0,-1 1 0,0-1 1,0 1-1,0 0 0,-1-1 0,1 1 1,-4-3-1,3 4 57,-4 29-384,6-17 329,1-1 1,-1 1-1,1 0 1,1 0-1,0-1 1,2 11-1,-1-16 7,-1 0 0,1 1 0,0-1 0,0 0 0,0-1 0,0 1 0,1 0 0,0-1 0,0 1 0,0-1 1,0 0-1,0 0 0,0 0 0,1 0 0,5 3 0,4 1 16,-1-1 1,2 0 0,-1-1 0,0-1 0,1 0 0,0 0-1,0-2 1,0 0 0,0 0 0,1-1 0,-1-1 0,17-2-1,-26 2-44,1 0 0,-1-1 0,0 0 0,1 0 0,-1 0 0,0 0 0,0-1-1,0 0 1,0 0 0,0 0 0,0-1 0,-1 0 0,1 0 0,-1 0-1,0 0 1,0-1 0,0 1 0,0-1 0,0 0 0,-1 0 0,0-1 0,0 1-1,0-1 1,0 1 0,-1-1 0,3-6 0,-1-2-32,0 1 1,-1-1-1,0 0 1,-1 0-1,-1-1 1,0 1-1,0 0 0,-2-1 1,-2-19-1,3 28 110,-1 0 0,0-1 0,0 1-1,-1 0 1,0-1 0,0 1 0,0 0-1,0 1 1,-1-1 0,0 0-1,0 1 1,0-1 0,-5-4 0,8 9-48,0 0-1,0 0 1,-1 0 0,1 0 0,0 0 0,0-1 0,0 1-1,0 0 1,-1 0 0,1 0 0,0 0 0,0 1 0,0-1-1,-1 0 1,1 0 0,0 0 0,0 0 0,0 0 0,0 0-1,-1 0 1,1 0 0,0 0 0,0 0 0,0 0 0,0 1-1,0-1 1,-1 0 0,1 0 0,0 0 0,0 0 0,0 0-1,0 1 1,0-1 0,0 0 0,0 0 0,0 0 0,0 0 0,-1 1-1,1-1 1,0 0 0,0 0 0,0 0 0,0 0 0,0 1-1,0-1 1,0 0 0,0 0 0,0 0 0,0 1 0,0-1-1,1 0 1,-1 0 0,0 0 0,0 0 0,0 1 0,0-1-1,0 0-14,-3 15 26,1-1 1,0 1 0,1 0-1,0 0 1,1-1-1,1 1 1,5 29 0,-3-35-15,-1-1 0,1 0 1,0 0-1,1 0 0,0 0 1,0 0-1,0-1 0,1 1 1,0-1-1,1 0 0,0-1 0,0 1 1,0-1-1,14 10 0,-9-9-193,-1-1-1,1 0 0,1 0 0,-1-1 0,1 0 0,0-1 1,0-1-1,1 1 0,17 1 0,-23-4-272,-1-1 1,1 1-1,-1-1 0,1-1 1,-1 1-1,1-1 0,-1 0 0,0-1 1,1 1-1,-1-1 0,0 0 1,0-1-1,0 0 0,-1 0 1,1 0-1,-1 0 0,1-1 0,-1 0 1,9-8-1,10-19-4647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29.557"/>
    </inkml:context>
    <inkml:brush xml:id="br0">
      <inkml:brushProperty name="width" value="0.05" units="cm"/>
      <inkml:brushProperty name="height" value="0.05" units="cm"/>
      <inkml:brushProperty name="color" value="#004F8B"/>
    </inkml:brush>
  </inkml:definitions>
  <inkml:trace contextRef="#ctx0" brushRef="#br0">29 62 5651,'0'0'12624,"-4"-14"-11824,0 0-718,-8-20 162,7 43-127,3 30 1,1-6 134,1-1 1,1 1 0,11 59 0,-9-81-460,-1-1 0,2 0 0,-1 0 0,1-1 0,1 1 0,0-1 0,0 0 0,1 0 0,0-1 0,0 1 0,1-2 0,0 1 0,0 0 0,1-1 0,0-1 0,13 9 0,-19-14-243,9 5-1451,-3-4-2898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0.067"/>
    </inkml:context>
    <inkml:brush xml:id="br0">
      <inkml:brushProperty name="width" value="0.05" units="cm"/>
      <inkml:brushProperty name="height" value="0.05" units="cm"/>
      <inkml:brushProperty name="color" value="#004F8B"/>
    </inkml:brush>
  </inkml:definitions>
  <inkml:trace contextRef="#ctx0" brushRef="#br0">1 12 14823,'0'0'2598,"24"8"-2678,-1 1 9,4 0-294,0 0-1,0-2 0,56 9 0,229 1-10599,-244-16 12039,-1-1 3473,-63 0-4050,1 0-1,-1 0 0,0-1 0,0 1 1,0-1-1,0 0 0,0 0 0,0-1 1,0 1-1,0-1 0,0 0 0,4-2 0,-7 2-327,1 1 0,0 0 0,-1-1 0,1 0 0,-1 1 0,1-1 0,-1 0 0,0 0 0,0 0 0,0 0 0,0 0 0,0 0 0,0 0 0,0 0 0,-1 0 0,1-1 0,-1 1 0,0 0 0,1 0 0,-1-1 0,0 1 0,0 0 0,-1-5 0,0 6-167,1 0 0,-1 0 0,1 0 0,-1-1 0,0 1 0,0 0 0,1 0 0,-1 0 0,0 0 0,0 0 0,0 0 0,0 1 0,0-1 0,0 0 0,0 0 0,-1 1 0,1-1 0,0 1 0,0-1 0,0 1 0,-1-1 0,1 1 0,0 0 0,-1 0 0,1-1 0,0 1 0,-3 0 0,-44-1-35,38 2 7,5-2 22,1 1-1,-1 0 1,1 1 0,-1-1 0,0 1-1,1 0 1,-1 0 0,1 0-1,0 1 1,-1-1 0,1 1 0,0 0-1,0 1 1,0-1 0,0 0 0,-4 5-1,5-3 6,0-1 0,1 1 0,-1 0 0,1 0-1,0 1 1,0-1 0,0 0 0,0 1 0,1-1-1,0 1 1,0-1 0,0 1 0,1 0 0,-1-1 0,1 1-1,0 6 1,1-4-4,0 0 0,0 0 0,1 0 1,0 0-1,0 0 0,1 0 0,0-1 0,0 1 0,0-1 0,1 0 0,0 0 0,0 0 0,0 0 0,1-1 0,0 1 0,0-1 1,1-1-1,-1 1 0,1-1 0,0 0 0,11 6 0,4 2-25,0-1 1,1-1-1,0-1 1,1-2-1,31 8 1,-39-11-35,0-1 1,0-1 0,1-1-1,-1 0 1,24-2 0,-33 1 62,-1-1 1,0 1 0,0-1 0,0-1-1,0 1 1,0-1 0,0 0-1,0 0 1,-1 0 0,1-1 0,-1 0-1,0 0 1,1 0 0,-1 0 0,0-1-1,-1 1 1,1-1 0,-1 0 0,5-7-1,-1-1-46,-1-1-1,-1 0 0,0 0 1,0-1-1,-1 1 1,-1-1-1,-1 0 0,0 0 1,1-26-1,-3 45-46,1 1-1,-1 0 1,1 0 0,0-1-1,1 1 1,0-1 0,0 1 0,0-1-1,0 0 1,1 0 0,0 0-1,0 0 1,0 0 0,1 0-1,-1-1 1,6 5 0,-3-3-700,0-1-1,1 1 1,0-1 0,0-1 0,0 1 0,1-1 0,-1-1 0,1 1 0,0-1 0,13 3 0,18-1-8815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0.444"/>
    </inkml:context>
    <inkml:brush xml:id="br0">
      <inkml:brushProperty name="width" value="0.05" units="cm"/>
      <inkml:brushProperty name="height" value="0.05" units="cm"/>
      <inkml:brushProperty name="color" value="#004F8B"/>
    </inkml:brush>
  </inkml:definitions>
  <inkml:trace contextRef="#ctx0" brushRef="#br0">0 1 14423,'0'0'0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0.820"/>
    </inkml:context>
    <inkml:brush xml:id="br0">
      <inkml:brushProperty name="width" value="0.05" units="cm"/>
      <inkml:brushProperty name="height" value="0.05" units="cm"/>
      <inkml:brushProperty name="color" value="#004F8B"/>
    </inkml:brush>
  </inkml:definitions>
  <inkml:trace contextRef="#ctx0" brushRef="#br0">1 304 10629,'0'0'6189,"11"-10"-5957,-5 4-190,26-22 37,-31 27-71,1 0-1,0 1 1,-1-1 0,1 0 0,0 1 0,0-1 0,-1 1 0,1-1 0,0 1 0,0 0-1,0 0 1,0 0 0,-1 0 0,1 0 0,0 0 0,0 0 0,0 0 0,0 1 0,-1-1-1,1 1 1,0 0 0,-1-1 0,1 1 0,2 1 0,39 29 357,35 20-79,-71-48-253,0 1-1,1-1 1,0 0-1,-1-1 1,1 1-1,0-1 1,0-1-1,0 0 1,9 0-1,-16-1-11,0 0-1,0-1 1,0 1-1,0-1 1,0 0-1,0 1 1,0-1-1,-1 0 0,1 1 1,0-1-1,0 0 1,-1 0-1,1 0 1,-1 0-1,1 0 1,-1 1-1,1-1 1,-1 0-1,1 0 0,-1 0 1,0 0-1,1-1 1,-1 1-1,0 0 1,0 0-1,0 0 1,0 0-1,0-2 0,1-41 51,-1 36-22,0-134 49,0 48-3264,3 65-1180,10 7-3583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1.195"/>
    </inkml:context>
    <inkml:brush xml:id="br0">
      <inkml:brushProperty name="width" value="0.05" units="cm"/>
      <inkml:brushProperty name="height" value="0.05" units="cm"/>
      <inkml:brushProperty name="color" value="#004F8B"/>
    </inkml:brush>
  </inkml:definitions>
  <inkml:trace contextRef="#ctx0" brushRef="#br0">213 0 14231,'0'0'3577,"10"23"-3339,73 175 204,-44-92-599,-41-109 101,0 0 0,-1 1 0,0 0 1,1 0-1,-1-1 0,0 2 0,0-1 0,0 0 0,0 1 0,0-1 0,-4 0 0,-5-4-151,-7-3-462,-1 0-1,1 1 0,-2 1 1,-36-8-1,35 11 844,0 2 1,-32-1-1,52 3-68,0 0 1,-1 0-1,1 0 0,0 1 0,0-1 1,0 1-1,-1 0 0,1-1 0,0 1 1,0 0-1,0 0 0,0 0 0,0 0 1,0 1-1,0-1 0,1 1 1,-1-1-1,0 1 0,1-1 0,-3 4 1,2-1 29,0-1 1,0 1 0,0 0 0,0 0-1,1 0 1,-1 1 0,1-1 0,0 0-1,0 1 1,0 5 0,1-4-54,0 0 0,-1 1 0,2-1 1,-1 0-1,1 0 0,0 0 0,0 0 0,1 0 0,0 0 0,0 0 1,0 0-1,1-1 0,-1 1 0,2-1 0,5 9 0,-2-7-73,1-1 0,0 0 1,0 0-1,0 0 0,1-1 0,0-1 0,0 1 0,0-1 0,1-1 0,-1 0 0,1 0 0,0-1 0,-1 0 0,16 0 0,-10-1-284,-1-1-1,1-1 0,0 0 1,0-1-1,-1-1 0,1 0 1,-1-1-1,0 0 0,16-8 0,-2-2-814,51-20-1351,-74 32 2593,1 0 0,0 0 0,0 1 0,0 0 0,1 0 0,-1 0 0,0 1 0,0 0 0,0 0 0,11 2 0,-15-1 27,-1 0 1,1 0-1,0 0 0,-1 0 0,0 0 0,1 1 0,-1-1 0,0 0 0,1 1 0,-1-1 0,0 1 0,0-1 1,0 1-1,0 0 0,0-1 0,-1 1 0,2 2 0,-3 4 796,-12-23-461,9 10-450,1 0 1,1 0-1,-1 0 1,1-1-1,0 1 0,0-1 1,0 1-1,1-1 0,0 0 1,0 0-1,0 1 0,1-1 1,0 0-1,0 0 0,1 0 1,-1 0-1,1 1 0,0-1 1,1 0-1,0 0 0,-1 1 1,2-1-1,3-7 0,-2 7-229,-1 0 0,1 1 0,0-1 0,0 1 0,1 0 0,0 0-1,0 0 1,0 1 0,0-1 0,1 2 0,-1-1 0,11-5 0,12-1-3254,-9 7-1758,0 2-4465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6.781"/>
    </inkml:context>
    <inkml:brush xml:id="br0">
      <inkml:brushProperty name="width" value="0.05" units="cm"/>
      <inkml:brushProperty name="height" value="0.05" units="cm"/>
      <inkml:brushProperty name="color" value="#004F8B"/>
    </inkml:brush>
  </inkml:definitions>
  <inkml:trace contextRef="#ctx0" brushRef="#br0">1 0 5394,'0'0'1510,"0"16"-891,35 330 6968,29 11-5201,-23-184-2925,-40-172-88,-1-8 80,1 0 0,-1 1 0,-1-1-1,1 0 1,-1 0 0,0 0 0,-1 1 0,1-1 0,-5-10-1,1 2-706,-14-44-2305,-4-7-325</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1.555"/>
    </inkml:context>
    <inkml:brush xml:id="br0">
      <inkml:brushProperty name="width" value="0.05" units="cm"/>
      <inkml:brushProperty name="height" value="0.05" units="cm"/>
      <inkml:brushProperty name="color" value="#004F8B"/>
    </inkml:brush>
  </inkml:definitions>
  <inkml:trace contextRef="#ctx0" brushRef="#br0">0 179 8628,'0'0'5149,"20"2"-3137,-1 1-1509,1 0-68,0-1-1,0 0 1,0-2-1,1 0 1,30-4-1,-43 1-331,0 0 0,1 0-1,-1 0 1,-1-1 0,1 0-1,-1-1 1,1 0 0,-1 0-1,0 0 1,9-11 0,-12 13-99,-1 0-1,-1 0 1,1 0 0,0-1 0,-1 1 0,0-1 0,1 0 0,-2 0-1,1 1 1,0-1 0,-1 0 0,0 0 0,1-1 0,-2 1 0,1 0-1,0 0 1,-1-1 0,0 1 0,0 0 0,0 0 0,-1-1 0,1 1-1,-3-7 1,2 9-22,0 0-1,0 0 1,-1 0 0,1 0-1,-1 0 1,1 1-1,-1-1 1,0 0 0,1 1-1,-1 0 1,0-1-1,0 1 1,0 0 0,0 0-1,0 0 1,0 0-1,-1 0 1,1 1 0,0-1-1,0 1 1,-1-1 0,-3 1-1,-60-2-249,52 3 156,6-1 126,1 1 0,-1 0 0,1 1 0,0 0 0,0 0 0,-1 0 0,1 1 0,1 0 0,-1 1 0,0-1 0,1 1 0,0 1 0,0-1 0,0 1 0,0 0 0,1 0 0,-7 8 0,8-8 93,0 0 0,1 0 1,-1 1-1,1-1 1,0 0-1,1 1 0,-1 0 1,1 0-1,0-1 1,1 1-1,0 1 0,-1-1 1,2 0-1,-1 0 0,1 0 1,0 0-1,0 1 1,1-1-1,0 0 0,0 0 1,0 0-1,3 6 0,-1-5-25,0-1-1,1 0 0,0 0 0,0 0 0,0-1 0,1 1 0,0-1 0,0 0 1,1-1-1,-1 1 0,1-1 0,0 0 0,0 0 0,0-1 0,0 0 0,1 0 1,0 0-1,-1-1 0,8 2 0,3 1-60,0-1 1,0-1-1,1-1 0,-1 0 0,1-1 1,30-3-1,-48 2-125,1 0-1,-1 0 1,1 0 0,-1-1 0,1 1-1,-1 0 1,0 0 0,1-1 0,-1 1-1,1 0 1,-1-1 0,0 1 0,1 0-1,-1-1 1,0 1 0,0-1-1,1 1 1,-1-1 0,0 1 0,0-1-1,1 1 1,-1-1 0,0 1 0,0-1-1,0 1 1,0-1 0,0 1 0,0-1-1,0 1 1,0-1 0,0 1 0,0-1-1,0 1 1,0-1 0,0 1 0,-1-1-1,1 1 1,0-1 0,0 1-1,0 0 1,-1-1 0,1 1 0,0-1-1,0 1 1,-1-1 0,1 1 0,-1 0-1,1-1 1,-1 1 0,-18-13-5816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3.137"/>
    </inkml:context>
    <inkml:brush xml:id="br0">
      <inkml:brushProperty name="width" value="0.05" units="cm"/>
      <inkml:brushProperty name="height" value="0.05" units="cm"/>
      <inkml:brushProperty name="color" value="#004F8B"/>
    </inkml:brush>
  </inkml:definitions>
  <inkml:trace contextRef="#ctx0" brushRef="#br0">1 513 10917,'0'0'5416,"25"7"-4472,82 20-346,-92-23-507,0-2-1,0 0 1,1-1 0,-1 0-1,0-1 1,1-1 0,-1-1 0,0 0-1,0 0 1,0-2 0,0 0-1,-1-1 1,0 0 0,1-1 0,16-10-1,-22 10-139,0 0 0,0-1 0,-1 0 0,1-1 0,-1 0 0,-1 0 0,0 0 0,0-1-1,-1 0 1,0-1 0,0 1 0,-1-1 0,0 0 0,-1-1 0,0 1 0,-1-1 0,0 0 0,0 1-1,1-22 1,-2 10-196,-2 0 0,0 0 0,-1 0 0,-1 0 0,-8-33-1,8 46 218,0 0 0,-1 1 0,0-1 0,-1 0 0,0 1 0,0 0 0,-1 0-1,0 0 1,0 1 0,-1-1 0,0 1 0,0 1 0,-1-1 0,0 1 0,-13-10 0,18 15 35,0-1 1,-1 1-1,1 0 1,0 0-1,0 0 1,-1 0-1,1 0 1,-1 1-1,1-1 1,-1 1-1,1-1 1,-1 1-1,1 0 1,-1 0-1,1 0 1,-1 0-1,1 0 1,-1 1-1,1-1 1,-5 3-1,3-1 6,1 0-1,-1 0 1,1 0-1,0 1 1,0-1-1,0 1 1,0 0-1,0 0 0,1 0 1,0 0-1,-1 0 1,-1 4-1,-4 10 130,0 0 0,1 1 0,1 0 0,-6 24 0,7-21 10,1 0-1,0 0 0,2 0 1,0 1-1,3 36 0,-1-49-130,1 0 1,1 0-1,0 0 0,0 0 0,1 0 0,0 0 0,0-1 0,1 1 0,0-1 1,0 0-1,1 0 0,0 0 0,1-1 0,0 0 0,11 11 0,-3-6-249,0-2 0,1 0-1,0 0 1,1-2-1,0 0 1,27 10 0,-14-9-2205,1-1 0,59 9 0,-10-10-4584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3.487"/>
    </inkml:context>
    <inkml:brush xml:id="br0">
      <inkml:brushProperty name="width" value="0.05" units="cm"/>
      <inkml:brushProperty name="height" value="0.05" units="cm"/>
      <inkml:brushProperty name="color" value="#004F8B"/>
    </inkml:brush>
  </inkml:definitions>
  <inkml:trace contextRef="#ctx0" brushRef="#br0">312 119 12054,'0'0'389,"-18"-14"321,-62-43 840,71 50-1365,-1 1 1,1 1 0,-1 0-1,0 0 1,-1 1 0,1 1-1,-1-1 1,0 2-1,0 0 1,0 0 0,0 0-1,0 2 1,0-1 0,-13 2-1,19-1-133,4 1-36,-1-1 1,0 0 0,0 1-1,0 0 1,0-1 0,0 1-1,1 0 1,-1 0 0,0 0-1,0 0 1,1 0 0,-1 0-1,1 1 1,-1-1 0,1 0-1,0 1 1,0-1 0,-1 1-1,1 0 1,0-1 0,0 1-1,0 0 1,1 0-1,-1-1 1,0 1 0,1 0-1,-1 0 1,1 0 0,0 0-1,-1 0 1,1 0 0,0 0-1,0 0 1,1 3 0,-2 2 9,1-1 1,1 1-1,-1 0 1,1-1-1,0 1 1,1-1-1,0 1 1,0-1 0,5 12-1,-3-12-2,1 0 0,-1-1 0,1 0 0,0 0 0,1 0 0,-1 0 0,1-1 0,0 1 0,0-2 0,0 1 0,0-1 0,1 0 0,0 0 0,0 0-1,10 1 1,-3 0-108,0-2-1,0 1 0,0-2 0,0 0 0,0-1 0,0 0 0,17-3 0,-28 2 27,0 1 1,0-1-1,0 0 0,-1 0 1,1 0-1,0-1 0,0 1 1,-1 0-1,1-1 0,-1 0 1,1 0-1,-1 0 0,0 0 1,0 0-1,0 0 0,0 0 1,0-1-1,0 1 0,-1-1 1,1 1-1,-1-1 0,0 0 1,0 0-1,0 1 0,0-1 1,1-3-1,1-8 1,-1 1 1,0-1-1,-1 1 1,-1-19-1,0 30 93,1 2 6,1 0 0,-1 0 0,0 0 0,1 1 0,-1-1 0,1 1-1,-1-1 1,0 1 0,0-1 0,1 1 0,-1 0 0,0 0 0,0-1-1,0 1 1,2 2 0,7 5-544,0-1-1,0 0 1,1 0 0,-1-1-1,2 0 1,22 8 0,15 0-3415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3.856"/>
    </inkml:context>
    <inkml:brush xml:id="br0">
      <inkml:brushProperty name="width" value="0.05" units="cm"/>
      <inkml:brushProperty name="height" value="0.05" units="cm"/>
      <inkml:brushProperty name="color" value="#004F8B"/>
    </inkml:brush>
  </inkml:definitions>
  <inkml:trace contextRef="#ctx0" brushRef="#br0">0 58 12694,'0'0'2270,"4"17"-2040,-2-6-170,-1 0 14,1 0 1,1 0-1,0-1 0,0 1 0,1-1 1,0 0-1,1 0 0,0 0 0,12 16 1,-5-12-33,1 0 0,0-1 0,1 0 0,27 19 0,-35-28-30,0 0 0,1 0 0,0 0 0,-1-1 0,1 0 0,0 0 0,1-1 0,-1 0-1,0 0 1,1-1 0,-1 0 0,1 0 0,0-1 0,12 0 0,-19-1 4,0 1-1,0-1 1,0 0-1,0 1 1,0-1-1,0 0 0,0 0 1,0 0-1,0 0 1,0 0-1,0 0 1,0 0-1,-1 0 1,1 0-1,0 0 1,-1 0-1,1 0 1,-1 0-1,1-1 1,-1 1-1,0 0 0,1 0 1,-1-1-1,0 1 1,0 0-1,0-3 1,1-41 134,-1 34-99,-2-179-190,1 189 10,1-1 0,0 0-1,0 1 1,0-1-1,0 0 1,0 1 0,0-1-1,1 0 1,-1 0-1,0 1 1,1-1 0,-1 1-1,1-1 1,0 0 0,-1 1-1,1-1 1,0 1-1,0 0 1,0-1 0,0 1-1,0 0 1,0-1-1,1 1 1,-1 0 0,0 0-1,1 0 1,2-2-1,21-4-4357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5.276"/>
    </inkml:context>
    <inkml:brush xml:id="br0">
      <inkml:brushProperty name="width" value="0.05" units="cm"/>
      <inkml:brushProperty name="height" value="0.05" units="cm"/>
      <inkml:brushProperty name="color" value="#004F8B"/>
    </inkml:brush>
  </inkml:definitions>
  <inkml:trace contextRef="#ctx0" brushRef="#br0">295 552 12710,'0'0'3938,"-13"-17"-3378,-46-54-467,55 67-87,0 1 0,0-1-1,0 1 1,-1 0 0,1 0-1,-1 0 1,1 0 0,-1 1-1,0 0 1,0 0-1,-1 0 1,1 1 0,0-1-1,0 1 1,-1 1 0,1-1-1,-1 1 1,1 0 0,0 0-1,-10 1 1,-4 0 22,15-1-20,0 1 1,0-1-1,1 1 0,-1 0 1,0 0-1,0 1 0,0-1 1,1 1-1,-1 0 1,0 0-1,1 0 0,0 0 1,-1 0-1,1 1 0,0-1 1,0 1-1,1 0 0,-1 0 1,1 0-1,-1 1 0,1-1 1,0 0-1,0 1 0,0 0 1,1-1-1,-1 1 1,1 0-1,0 0 0,-1 5 1,0-3 21,1-1 1,0 1-1,0-1 1,1 1-1,0 0 1,0-1-1,0 1 1,0 0-1,1 0 1,0-1-1,0 1 1,1-1-1,-1 1 1,1-1-1,0 0 1,1 1-1,-1-1 1,1 0-1,0-1 1,6 8-1,-5-8 4,1 1-1,0-1 1,0 1-1,1-1 1,-1-1 0,1 1-1,0-1 1,-1 0-1,2 0 1,-1-1-1,0 0 1,0 0 0,1 0-1,-1-1 1,1 0-1,0 0 1,-1-1 0,1 0-1,0 0 1,12-2-1,-14 1-39,0-1 1,0 1-1,0-1 0,0-1 0,-1 1 0,1-1 0,-1 1 0,1-1 1,-1-1-1,0 1 0,0-1 0,0 1 0,-1-1 0,0 0 0,1 0 0,-1-1 1,0 1-1,-1-1 0,1 1 0,-1-1 0,0 0 0,0 0 0,-1 0 1,1 0-1,-1 0 0,1-9 0,0-1-122,0 0-1,0 0 1,-2 0-1,0 0 1,-1-1 0,0 1-1,-4-16 1,2 26 192,5 14-104,8 21-19,-5-23 53,0 1-1,1-1 1,0-1 0,0 1-1,1-1 1,-1 0 0,2 0-1,-1-1 1,0 0-1,1 0 1,0-1 0,0 0-1,0-1 1,1 1-1,14 3 1,-6-4-111,-1 0 0,1 0 0,-1-2 0,1 0 0,0-1 0,-1 0 0,29-5 0,-37 3 26,0 1-1,0-1 0,0-1 0,0 0 1,-1 0-1,1 0 0,-1-1 0,0 0 1,0 0-1,0-1 0,-1 0 0,0 0 1,0 0-1,11-13 0,-10 9-49,-1-1 1,0 0-1,-1 0 0,0 0 0,0 0 0,-1-1 1,0 0-1,-1 0 0,3-20 0,-3 9 83,-1 0 0,-2 0 0,0 0 0,-1-1 0,-1 1 0,-1 0 0,-1 0 0,-1 1 0,-1-1 0,-11-27-1,12 38 105,-24-47 1563,28 55-1496,-1 1-1,1 0 1,0 0-1,-1 1 1,1-1-1,-1 0 1,0 0-1,0 1 1,1-1-1,-1 1 1,0-1-1,0 1 1,-1 0-1,1 0 1,0 0-1,0 0 0,0 0 1,-1 0-1,1 1 1,0-1-1,-1 1 1,-2-1-1,3 2-94,0 0-1,0-1 1,0 1-1,1 0 1,-1 0-1,0 0 1,1 0-1,-1 0 0,0 0 1,1 1-1,-1-1 1,1 1-1,0-1 1,0 1-1,-1-1 1,1 1-1,0 0 0,0-1 1,-1 3-1,-16 39 112,16-39-121,-4 13 39,1 0 1,1 1-1,0-1 1,2 1 0,-1 0-1,2-1 1,1 1-1,0 0 1,1 0-1,1 0 1,1-1-1,0 1 1,1-1-1,1 0 1,10 25-1,-9-29-57,0-1-1,1 1 1,1-1-1,0 0 1,1-1-1,0 0 0,0 0 1,1-1-1,0 0 1,1 0-1,0-2 1,1 1-1,0-1 1,0-1-1,1 0 1,0-1-1,0 0 1,0-1-1,26 6 1,-23-8-89,0 0 1,-1-1-1,1-1 1,0-1 0,0 0-1,0-1 1,-1 0 0,1-2-1,0 1 1,17-7 0,-27 7 114,0 0 1,0 0-1,-1-1 1,1 0 0,0 0-1,-1 0 1,1-1 0,-1 0-1,0 0 1,-1 0 0,1 0-1,-1-1 1,1 0-1,-1 0 1,-1 0 0,1 0-1,-1-1 1,0 0 0,0 1-1,0-1 1,-1 0-1,0 0 1,0 0 0,-1-1-1,0 1 1,0 0 0,0-10-1,0 12 17,0-1-1,-1 0 1,0 1-1,0-1 0,0 0 1,-1 1-1,0-1 1,1 0-1,-2 1 1,1-1-1,0 1 0,-1 0 1,0-1-1,0 1 1,0 0-1,-1 0 1,1 0-1,-1 1 1,0-1-1,0 0 0,0 1 1,-1 0-1,1 0 1,-1 0-1,1 0 1,-1 0-1,0 1 0,0 0 1,-1 0-1,1 0 1,0 0-1,-1 1 1,1-1-1,-1 1 1,1 0-1,-1 1 0,-9-1 1,10 0-38,0 0-1,0 0 1,0 1 0,0 0 0,0 0-1,0 0 1,0 0 0,0 1 0,0-1 0,0 1-1,0 0 1,0 0 0,0 1 0,0-1 0,1 1-1,-1 0 1,0 0 0,1 0 0,0 0-1,-1 0 1,1 1 0,-3 3 0,3-1-3,-1 0 0,2 1 0,-1-1 0,1 1 0,-1 0 0,2 0 0,-1 0 0,1 0 0,-1 0 0,2 0 0,-1 0 0,1 0 0,0 1 0,1 6 0,-1-7 9,0-1 1,1 0-1,0 0 1,1 1-1,-1-1 1,1 0-1,0 0 1,0 0-1,0 0 1,1-1-1,0 1 1,0-1 0,5 7-1,0-3 5,0 0 0,0-1 0,0 1 0,1-2 0,0 1-1,14 6 1,-6-4-5,0-1 0,1-1 0,1 0 0,-1-1 0,1-2-1,0 1 1,27 1 0,-33-5-23,1 0 0,-1-1 0,1 0-1,-1-1 1,17-4 0,-26 4 34,0 0 0,0-1 0,1 0 0,-1 0 0,-1 0 0,1 0 0,0-1 0,0 1 0,-1-1 0,0 0 0,1 0 0,-1 0 0,0 0 0,0-1 0,-1 1 0,1-1 0,-1 0 0,0 0 0,3-6 0,0-4-23,-1 0-1,-1 0 1,0 0 0,0-1 0,-2 0 0,0 1-1,0-1 1,-2 0 0,-3-28 0,-4 20-5,3 17 35,2 15-129,3-2 94,1 0-1,-1 0 0,1 0 1,0 0-1,1 0 1,0 0-1,0 0 1,0-1-1,1 1 1,0-1-1,0 1 1,1-1-1,0 0 1,0 0-1,0-1 1,1 1-1,-1-1 1,1 0-1,9 7 1,-5-6-51,0 0 0,0-1 0,0 0 1,1-1-1,0 0 0,0 0 1,0-1-1,0-1 0,0 0 0,1 0 1,-1 0-1,21-1 0,-27-2 30,1 1 0,-1-1-1,0 0 1,1-1 0,-1 1-1,0-1 1,0 1 0,1-1-1,-2-1 1,1 1 0,0 0-1,0-1 1,-1 0 0,1 0 0,-1 0-1,0 0 1,0-1 0,0 1-1,0-1 1,-1 0 0,1 1-1,-1-1 1,0 0 0,2-7-1,1-1-293,0-1-1,-1 1 0,-1-1 0,0 1 0,0-1 0,-1 0 0,0-18 0,-2-11 2581,1 56-1724,2-3-496,0 0-1,1 0 0,0 0 0,1-1 0,1 1 0,-1-1 0,2 0 0,-1-1 0,1 0 0,1 0 0,0 0 0,0-1 0,15 12 1,-16-13-172,1-1 0,-1-1 0,2 1 1,-1-1-1,0 0 0,1-1 1,0 0-1,0 0 0,0-1 0,0 0 1,1-1-1,-1 0 0,1 0 1,0-1-1,-1-1 0,19 0 0,-26 0 129,0-1-1,0 1 1,0-1-1,-1 0 1,1 1-1,0-1 1,-1 0-1,1 0 1,0 0-1,-1-1 1,1 1-1,-1 0 1,0 0-1,1-1 1,-1 1-1,0-1 1,0 1-1,0-1 1,2-2-1,-1-1 1,0-1-1,0 1 1,0-1-1,0 1 1,-1-1-1,1-9 0,-1-2 145,0 0-1,-1-1 1,-4-26-1,-6 4 599,7 32-176,1 0 0,0 0-1,0-1 1,0-15 0,2 23-482,0 0 0,1 0 0,-1 0 0,1-1 0,0 1 0,-1 0 0,1 0 0,0 0 0,0 0 0,0 0 0,0 0 0,0 0 0,0 1 0,0-1 0,0 0 0,0 0 0,0 1 0,0-1 0,0 1 0,0-1 0,1 1 0,-1-1 0,0 1 0,0 0 0,2-1 0,41-8 99,-36 8-131,152-13-614,-66 8-4178,-46 1-1937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6.337"/>
    </inkml:context>
    <inkml:brush xml:id="br0">
      <inkml:brushProperty name="width" value="0.05" units="cm"/>
      <inkml:brushProperty name="height" value="0.05" units="cm"/>
      <inkml:brushProperty name="color" value="#004F8B"/>
    </inkml:brush>
  </inkml:definitions>
  <inkml:trace contextRef="#ctx0" brushRef="#br0">1 17 576,'0'0'6379,"0"9"-4701,0-2-1492,-1 1 274,1 0 1,1 0 0,-1 0-1,1 0 1,0-1-1,1 1 1,0 0 0,0-1-1,6 14 1,-1-10-69,2 0 0,0 0 0,0 0 0,1-1 0,0-1 0,1 1 0,0-2 0,0 1 0,1-2-1,0 1 1,0-2 0,1 0 0,0 0 0,23 6 0,-6-4-87,0-1 1,0-1-1,1-1 0,0-2 0,50-2 0,-77-1-296,0-1 1,0 1-1,0-1 1,-1 0-1,1 0 0,0-1 1,-1 1-1,1-1 1,-1 1-1,0-1 0,1 0 1,-1-1-1,0 1 1,0 0-1,0-1 0,-1 0 1,1 0-1,0 1 1,-1-2-1,0 1 0,0 0 1,0 0-1,0-1 1,0 1-1,-1-1 0,0 1 1,1-1-1,-1-4 1,1 3-45,-1 0 1,0 0 0,0 0 0,-1 0 0,1 0-1,-1-1 1,0 1 0,-1 0 0,1 0 0,-1 0-1,0 0 1,-1 0 0,1 0 0,-1 0 0,0 0-1,0 0 1,0 1 0,-1-1 0,1 1 0,-7-8-1,-1 1-71,-1 1 0,-1 1 0,0-1 0,0 2 0,0 0 0,-1 0 0,0 1 0,-1 1 0,1 0 0,-1 1 0,-1 0 0,1 1 0,-1 1 0,1 0 0,-1 1 0,0 1 0,0 0 0,0 1 0,-22 3 0,33-2 92,0 1 0,0 0 1,0 0-1,1 0 1,-1 0-1,1 1 1,-1 0-1,1-1 1,0 1-1,0 0 1,0 1-1,0-1 1,1 0-1,-1 1 1,1-1-1,0 1 1,0 0-1,0 0 1,1 0-1,-1 0 0,1 0 1,0 0-1,0 0 1,1 1-1,-1-1 1,1 0-1,0 0 1,0 1-1,0-1 1,0 0-1,1 1 1,0-1-1,0 0 1,0 0-1,0 0 1,1 0-1,0 0 1,-1 0-1,1 0 1,1-1-1,-1 1 0,5 5 1,1-3-241,-1-1 1,1 0-1,0 0 0,1-1 1,-1 0-1,1 0 1,0-1-1,0 0 0,0-1 1,11 2-1,8 0-1447,1-2 1,30 0-1,5-2-3192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6.745"/>
    </inkml:context>
    <inkml:brush xml:id="br0">
      <inkml:brushProperty name="width" value="0.05" units="cm"/>
      <inkml:brushProperty name="height" value="0.05" units="cm"/>
      <inkml:brushProperty name="color" value="#004F8B"/>
    </inkml:brush>
  </inkml:definitions>
  <inkml:trace contextRef="#ctx0" brushRef="#br0">1 0 13366,'0'0'379,"2"23"5,-1-13-349,50 353 1307,-51-362-1355,0-1 0,1 1 0,-1-1 0,0 1-1,1-1 1,-1 1 0,1-1 0,-1 1 0,1-1 0,-1 1 0,1-1 0,-1 1 0,1-1 0,0 0 0,-1 1 0,1-1 0,0 0 0,-1 0 0,1 0 0,-1 1 0,1-1-1,0 0 1,0 0 0,-1 0 0,1 0 0,0 0 0,-1 0 0,1 0 0,0 0 0,-1 0 0,1-1 0,0 1 0,-1 0 0,1 0 0,-1 0 0,1-1 0,1 0 0,28-12-219,-25 10 197,11-4 100,-1 1 1,1 0 0,1 2-1,-1-1 1,1 2-1,-1 0 1,1 1-1,0 1 1,0 1 0,0 0-1,30 5 1,-42-4 23,0 1 1,0 1 0,0-1-1,0 1 1,0 0-1,-1 0 1,1 0 0,-1 0-1,0 1 1,0 0-1,0 0 1,0 0 0,-1 0-1,0 1 1,0-1-1,0 1 1,0 0 0,2 7-1,-3-9-56,0 0-1,-1 1 1,1-1-1,-1 1 1,0-1-1,0 1 1,0 0-1,-1-1 1,1 1-1,-1 0 1,0-1-1,0 1 0,0 0 1,-1-1-1,1 1 1,-1 0-1,0-1 1,0 1-1,0-1 1,-1 1-1,1-1 1,-1 0-1,1 1 1,-1-1-1,0 0 1,-1 0-1,-3 5 1,-2-3-27,1 0 0,0 0 0,-1-1 0,0 0 0,0 0 0,0-1 0,-1 0 0,1-1 1,-1 1-1,1-2 0,-1 1 0,0-1 0,-15 0 0,23-1-67,0 0-1,1 0 1,-1 0-1,0 0 1,1 0 0,-1 0-1,0-1 1,1 1-1,-1 0 1,0 0 0,1-1-1,-1 1 1,1 0-1,-1 0 1,1-1 0,-1 1-1,0-1 1,1 1-1,-1-1 1,1 1 0,0-1-1,-1 1 1,1-1-1,-1 1 1,1-1 0,0 1-1,-1-1 1,1 1-1,0-1 1,0 0 0,-1 1-1,1-1 1,0 0-1,0 1 1,0-1 0,0 0-1,0 1 1,0-1-1,0 0 1,0 1 0,0-1-1,0-1 1,1 0-343,-1-1 0,1 1 1,0 0-1,-1-1 0,1 1 0,0 0 1,0 0-1,1-1 0,-1 1 0,0 0 1,1 0-1,1-2 0,28-20-6460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7.508"/>
    </inkml:context>
    <inkml:brush xml:id="br0">
      <inkml:brushProperty name="width" value="0.05" units="cm"/>
      <inkml:brushProperty name="height" value="0.05" units="cm"/>
      <inkml:brushProperty name="color" value="#004F8B"/>
    </inkml:brush>
  </inkml:definitions>
  <inkml:trace contextRef="#ctx0" brushRef="#br0">275 161 10741,'0'0'2316,"2"-17"-705,-1-54-659,-1 68-942,-1 1 0,0 0-1,0-1 1,1 1-1,-1 0 1,-1-1-1,1 1 1,0 0-1,0 0 1,-1 0 0,1 0-1,-1 0 1,0 1-1,0-1 1,0 0-1,1 1 1,-1-1-1,-1 1 1,1 0-1,-2-2 1,-44-14 10,42 16-14,-6-2-14,0 0 0,-1 1 0,1 0 0,0 1 0,-1 0 0,1 1 0,-1 0 0,-23 5 0,33-4 9,0-1 0,0 1 0,0 1 1,0-1-1,0 0 0,0 1 0,0 0 0,0-1 1,1 1-1,-1 0 0,1 0 0,0 1 0,-1-1 1,1 0-1,-3 6 0,3-5 2,0 1 0,1 0 0,0 0 0,-1 0 0,2 0 0,-1 0 0,0 0 0,1 0 0,0 0 0,0 0 0,0 0 0,0 0 0,0 0 0,1 0 0,2 7 0,-1-4 49,1 0 1,0 0-1,0 0 0,0 0 1,1-1-1,0 1 1,1-1-1,-1 0 0,1 0 1,0-1-1,1 1 1,8 6-1,13 9 189,44 27 1,-26-20-150,-37-22-82,-4-4-18,1 1 0,-1 0 0,0 0 0,1 1 0,-1-1 0,-1 1 1,1 0-1,-1 0 0,1 0 0,-1 0 0,0 0 0,2 6 0,-5-10-11,0 1 0,0-1-1,0 0 1,0 1 0,0-1 0,0 0-1,0 1 1,0-1 0,0 0 0,-1 1-1,1-1 1,0 0 0,0 1 0,0-1 0,0 0-1,-1 1 1,1-1 0,0 0 0,0 0-1,0 1 1,-1-1 0,1 0 0,0 0-1,-1 0 1,1 1 0,0-1 0,-1 0-1,1 0 1,0 0 0,-1 0 0,1 0 0,0 1-1,-1-1 1,1 0 0,0 0 0,-1 0-1,1 0 1,0 0 0,-1 0 0,1 0-1,-1-1 1,-20 2 24,18-1-26,-4 0 41,1-1-1,0 1 1,0-1 0,-1 0 0,1 0 0,0-1 0,0 0 0,1 0 0,-11-5 0,14 6-11,1 0 0,-1 0 1,0 0-1,1-1 1,-1 1-1,1-1 1,0 1-1,0-1 1,-1 1-1,1-1 1,0 1-1,0-1 1,0 0-1,1 0 1,-1 1-1,0-1 1,1 0-1,-1 0 1,1 0-1,-1 0 1,1 0-1,0 0 1,0 0-1,0 0 1,0 0-1,0 0 1,1 0-1,-1 0 0,0 1 1,1-1-1,0 0 1,-1 0-1,1 0 1,0 0-1,0 1 1,1-3-1,0 1 6,0 0-1,0 1 1,0-1-1,1 0 1,-1 1 0,0 0-1,1-1 1,0 1-1,-1 0 1,1 1-1,0-1 1,0 0-1,0 1 1,5-2-1,52-14 43,-47 14-30,115-20 43,-80 16-8,74-20 1,-119 26 22,0 0 1,1-1-1,-1 1 1,0-1 0,0 0-1,0 0 1,0 0 0,0 0-1,-1-1 1,1 1 0,-1-1-1,1 1 1,-1-1-1,0 0 1,0 0 0,0 0-1,-1 0 1,1-1 0,1-2-1,-3 4-72,1 0 0,-1 0 0,1 0 0,-1 0 0,0 0 0,0 0 1,0 0-1,0 0 0,0 0 0,0 0 0,0 0 0,-1 0 0,1 1 0,-1-1 0,1 0 0,-1 0 0,0 0 0,0 0 0,0 1 0,0-1 0,0 0 0,0 1 0,0-1 0,-1 1 0,1-1 0,0 1 0,-1 0 0,1-1 0,-1 1 0,0 0 0,1 0 0,-1 0 0,0 0 1,-3-1-1,2 0-28,-1 1 0,0-1 0,0 1 0,0 0 1,0 0-1,0 0 0,0 1 0,0-1 1,0 1-1,0 0 0,0 0 0,0 1 0,0-1 1,0 1-1,0 0 0,0 0 0,-6 2 1,7-2 2,1 1 1,-1-1 0,1 1 0,-1 0 0,1 0 0,0 0 0,0 0 0,0 0-1,0 0 1,0 1 0,1-1 0,-1 1 0,1-1 0,-1 1 0,1-1-1,0 1 1,0 0 0,0 0 0,0 0 0,1-1 0,-1 1 0,1 0 0,-1 0-1,1 4 1,0-1 21,0 0 0,0 0 0,0 0 0,1 0 0,0 0 0,0 0 0,1-1 0,-1 1-1,1 0 1,1-1 0,-1 1 0,1-1 0,0 0 0,0 0 0,0 0 0,1 0 0,-1-1 0,1 1 0,0-1-1,1 0 1,-1 0 0,1 0 0,0-1 0,0 1 0,0-1 0,0 0 0,7 2 0,8 5 14,-1-1 1,1-1 0,1-1-1,0-1 1,0-1 0,0-1-1,0 0 1,1-2-1,-1 0 1,1-2 0,-1 0-1,23-3 1,-42 2-22,1 0-1,0 1 1,-1-1 0,1 0 0,-1 0-1,1 0 1,-1-1 0,1 1-1,-1 0 1,0-1 0,0 0 0,0 0-1,0 1 1,0-1 0,0 0 0,0 0-1,0-1 1,1-3 0,0 1-50,0 0 0,-1-1 0,0 0 0,0 1 0,-1-1 0,0 0 0,0 0 0,1-7 0,-2-1-60,0 0-1,-1 1 1,0-1-1,-1 1 1,0 0-1,-8-25 1,10 37 157,0 27 54,1-19-108,0-1-1,1 1 1,-1 0-1,2 0 0,-1-1 1,1 1-1,0-1 0,0 0 1,0 0-1,1 0 0,0 0 1,1-1-1,-1 1 0,1-1 1,0 0-1,0-1 0,8 7 1,-5-5-516,1 0 1,0 0-1,0-1 1,17 7-1,-19-9-583,0-1-1,1 0 1,-1 0 0,1-1-1,-1 0 1,12 1 0,-1-2-6253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7.870"/>
    </inkml:context>
    <inkml:brush xml:id="br0">
      <inkml:brushProperty name="width" value="0.05" units="cm"/>
      <inkml:brushProperty name="height" value="0.05" units="cm"/>
      <inkml:brushProperty name="color" value="#004F8B"/>
    </inkml:brush>
  </inkml:definitions>
  <inkml:trace contextRef="#ctx0" brushRef="#br0">0 140 10549,'0'0'3103,"9"20"-1580,-7-17-1459,5 13 102,0 0-1,1-1 1,1 0 0,0 0-1,1-1 1,1 0 0,0-1-1,1-1 1,24 22 0,-28-28-110,-1-1 0,2 0 0,-1 0 1,0 0-1,1-1 0,0 0 0,0-1 1,0 0-1,1-1 0,-1 0 0,15 2 1,-22-6-3,-1 1-1,0-1 1,0 0 0,0 0 0,0 1 0,0-1-1,0 0 1,-1 0 0,1 0 0,-1 0 0,1 0-1,-1 0 1,0 0 0,1 0 0,-1 0 0,0 0-1,0 0 1,-1-3 0,1 2-60,-4-307-2200,6 293-849,7 11-1691</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8.340"/>
    </inkml:context>
    <inkml:brush xml:id="br0">
      <inkml:brushProperty name="width" value="0.05" units="cm"/>
      <inkml:brushProperty name="height" value="0.05" units="cm"/>
      <inkml:brushProperty name="color" value="#004F8B"/>
    </inkml:brush>
  </inkml:definitions>
  <inkml:trace contextRef="#ctx0" brushRef="#br0">1 196 6099,'0'0'3962,"20"2"-1751,68 3-34,-77-4-2002,-1-1 0,1 0 0,0-1-1,0 0 1,-1-1 0,1 0 0,-1 0-1,1-1 1,-1-1 0,0 0-1,0 0 1,-1-1 0,1 0 0,-1-1-1,0 0 1,0 0 0,-1-1 0,0 0-1,7-9 1,-13 14-161,0 0-1,0 0 0,-1 0 0,1 0 1,-1-1-1,1 1 0,-1-1 0,0 1 1,0-1-1,0 1 0,-1-1 1,1 1-1,0-1 0,-1 0 0,0 0 1,0 1-1,0-1 0,0 0 1,0 1-1,0-1 0,-1 0 0,1 0 1,-1 1-1,0-1 0,0 1 1,0-1-1,0 1 0,0-1 0,0 1 1,-1-1-1,1 1 0,-1 0 1,0 0-1,1 0 0,-1 0 0,0 0 1,0 0-1,0 1 0,-1-1 1,1 1-1,0-1 0,-1 1 0,1 0 1,-1 0-1,1 0 0,-1 0 1,-4-1-1,-2 0-30,0 0-1,-1 0 1,1 1 0,-1 1-1,1 0 1,0 0 0,-1 1-1,1 0 1,-14 3 0,19-3 22,1 0 0,0 0 0,0 1 0,0 0 0,0-1 0,0 1 0,0 0 0,0 0-1,0 0 1,1 1 0,-1-1 0,1 1 0,-1 0 0,1-1 0,0 1 0,0 0 0,0 0 0,1 0 0,-1 0 0,1 1 0,0-1 0,0 0 0,0 1 0,0-1 0,0 1 0,1-1 0,-1 1 0,1 3 0,0 0 26,1-1 0,0 0 0,-1 1 0,2-1 0,-1 0 0,1 0 0,0 0 0,0 0 0,1 0 0,0-1 0,0 1 0,0-1 0,1 1 0,-1-1 0,1 0 0,1-1 0,-1 1 0,1-1 0,-1 1 0,1-1 0,0-1 0,1 1 0,-1-1 0,9 4 0,9 5 67,1-1 1,0-2 0,1 0 0,42 9 0,-42-13-59,0 0 0,1-1-1,-1-2 1,1 0 0,0-2-1,-1-1 1,49-7 0,-66 6-44,-1 1 1,0-1-1,0-1 0,0 1 1,0-1-1,0 0 1,-1 0-1,1-1 1,-1 0-1,0 0 0,0-1 1,0 0-1,0 0 1,-1 0-1,0-1 0,0 1 1,-1-1-1,1 0 1,-1-1-1,-1 1 1,1-1-1,-1 1 0,0-1 1,-1 0-1,1 0 1,-1-1-1,-1 1 0,1 0 1,-1-1-1,-1 1 1,1-9-1,-1 15-4,0-10-64,0 0 0,0 0-1,-1 0 1,-4-19 0,5 27 73,-1 1 0,0-1 1,1 1-1,-1-1 1,-1 1-1,1 0 1,0 0-1,0-1 0,-1 1 1,0 0-1,1 0 1,-1 0-1,0 1 1,0-1-1,0 0 1,0 1-1,0-1 0,0 1 1,0 0-1,-1-1 1,1 1-1,0 0 1,-1 0-1,1 1 0,-1-1 1,-3 0-1,5 1 13,0 0-1,-1 0 1,1 0-1,0 1 1,0-1-1,0 0 1,0 1-1,-1-1 1,1 1-1,0-1 1,0 1-1,0-1 1,0 1-1,0 0 1,0 0-1,1-1 1,-1 1-1,0 0 1,0 0-1,0 0 1,1 0-1,-1 0 1,0 0-1,1 0 1,-1 0-1,1 0 1,0 0 0,-1 1-1,1-1 1,0 0-1,-1 0 1,1 0-1,0 0 1,0 1-1,0-1 1,0 2-1,-1 57 287,2-46-163,-1-7-96,1-1 1,0 0 0,1 0-1,-1 1 1,1-1 0,0 0-1,1 0 1,-1-1 0,1 1-1,0 0 1,1-1 0,-1 0-1,1 0 1,0 0 0,0 0-1,1 0 1,-1-1 0,1 0-1,0 0 1,0 0 0,1-1-1,-1 0 1,1 0 0,6 3-1,2 1-305,1-1-1,-1-1 1,27 6-1,-24-7-1506,0-2 0,31 1-1,-26-3-4228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7.159"/>
    </inkml:context>
    <inkml:brush xml:id="br0">
      <inkml:brushProperty name="width" value="0.05" units="cm"/>
      <inkml:brushProperty name="height" value="0.05" units="cm"/>
      <inkml:brushProperty name="color" value="#004F8B"/>
    </inkml:brush>
  </inkml:definitions>
  <inkml:trace contextRef="#ctx0" brushRef="#br0">1 54 2817,'0'0'3551,"20"-9"-1982,-4 1-1202,-7 2-144,1 1 0,0 1 0,0-1 0,0 2 0,1-1 0,-1 1 0,1 1 0,0 0 0,0 1 0,0 0 0,0 0 0,11 2-1,-1 3 96,0 1 0,0 0 0,-1 2 0,0 1 0,0 0-1,-1 1 1,0 2 0,-1-1 0,0 2 0,-1 1 0,0 0-1,0 1 1,-2 1 0,18 21 0,-27-29-300,-1 1-1,0 0 1,0 0 0,-1 0-1,0 1 1,3 9 0,-6-15-21,0 0 1,0 0-1,-1 0 0,1 0 1,-1 0-1,1 0 1,-1 1-1,0-1 0,0 0 1,0 0-1,-1 0 1,1 1-1,-1-1 0,0 0 1,0 0-1,0 0 1,0 0-1,0 0 0,-1 0 1,1-1-1,-3 4 1,-2 0-15,0-1 0,0-1 0,0 1 1,-1-1-1,1 0 0,-1 0 0,0-1 0,-1 0 1,1 0-1,0-1 0,-1 1 0,-11 0 0,-9 2-162,0-1-1,-31-1 0,41-2-45,-3 0-195,-1 0 0,1-2 1,-40-6-1,58 7 229,-1-1 0,1 1 0,-1-1-1,1 0 1,0 0 0,-1-1 0,1 1 0,0 0 0,0-1 0,0 0 0,0 0 0,0 0 0,1 0 0,-1 0 0,0-1 0,1 1-1,0-1 1,-1 0 0,1 1 0,0-1 0,1 0 0,-1 0 0,0-1 0,1 1 0,0 0 0,-1 0 0,1-1 0,1 1 0,-1-1-1,0-5 1,1-20-2442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8.667"/>
    </inkml:context>
    <inkml:brush xml:id="br0">
      <inkml:brushProperty name="width" value="0.05" units="cm"/>
      <inkml:brushProperty name="height" value="0.05" units="cm"/>
      <inkml:brushProperty name="color" value="#004F8B"/>
    </inkml:brush>
  </inkml:definitions>
  <inkml:trace contextRef="#ctx0" brushRef="#br0">428 1 11669,'0'0'0,"-174"7"-128,93 14-16,14 6 144,18 9-256,14-1-2785,14-1-4739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9.184"/>
    </inkml:context>
    <inkml:brush xml:id="br0">
      <inkml:brushProperty name="width" value="0.05" units="cm"/>
      <inkml:brushProperty name="height" value="0.05" units="cm"/>
      <inkml:brushProperty name="color" value="#004F8B"/>
    </inkml:brush>
  </inkml:definitions>
  <inkml:trace contextRef="#ctx0" brushRef="#br0">0 210 11189,'0'0'2793,"19"12"-696,-14-9-1960,9 7 103,1 0 1,0-2 0,0 0-1,1 0 1,0-2-1,0 0 1,1-1 0,0 0-1,25 3 1,-27-7-144,1 0 0,-1-1 0,0-1 0,0 0-1,0-1 1,0-1 0,17-5 0,-26 5-162,1 1-1,-1-1 1,0-1-1,0 1 1,0-1-1,-1 0 1,1 0-1,-1-1 1,0 0-1,0 0 0,-1 0 1,1 0-1,-1-1 1,0 1-1,-1-1 1,1 0-1,-1 0 1,2-8-1,-1 2-262,0-1 0,-1 1-1,0-1 1,-1 0 0,0-19 0,-1 25 187,-1 0 0,0 0 0,-1 0 0,1 0 0,-1 0 0,-1 0 0,1 0 1,-1 0-1,0 0 0,-1 1 0,-4-9 0,7 15 159,0-1 1,0 1-1,0 0 0,0 0 1,0 0-1,0 0 0,0-1 1,0 1-1,0 0 1,0 0-1,0 0 0,-1 0 1,1-1-1,0 1 0,0 0 1,0 0-1,0 0 0,0 0 1,-1 0-1,1-1 0,0 1 1,0 0-1,0 0 1,0 0-1,-1 0 0,1 0 1,0 0-1,0 0 0,0 0 1,0 0-1,-1 0 0,1 0 1,0 0-1,0 0 0,0 0 1,-1 0-1,1 0 1,0 0-1,0 0 0,0 0 1,-1 0-1,1 0 0,0 0 1,0 0-1,0 0 0,0 0 1,-1 1-1,-2 11 310,2 27-137,1-32 10,0 3-259,0-1 0,1 0-1,0 0 1,0 0 0,1 0 0,0 0 0,0 0 0,1-1 0,0 1 0,1-1 0,0 1 0,0-1 0,1-1 0,0 1 0,0-1-1,1 1 1,0-1 0,0-1 0,1 1 0,0-1 0,0-1 0,0 1 0,1-1 0,0 0 0,12 5 0,25 8-3210,-7-11-2540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9.525"/>
    </inkml:context>
    <inkml:brush xml:id="br0">
      <inkml:brushProperty name="width" value="0.05" units="cm"/>
      <inkml:brushProperty name="height" value="0.05" units="cm"/>
      <inkml:brushProperty name="color" value="#004F8B"/>
    </inkml:brush>
  </inkml:definitions>
  <inkml:trace contextRef="#ctx0" brushRef="#br0">1 1 10549,'0'0'0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39.903"/>
    </inkml:context>
    <inkml:brush xml:id="br0">
      <inkml:brushProperty name="width" value="0.05" units="cm"/>
      <inkml:brushProperty name="height" value="0.05" units="cm"/>
      <inkml:brushProperty name="color" value="#004F8B"/>
    </inkml:brush>
  </inkml:definitions>
  <inkml:trace contextRef="#ctx0" brushRef="#br0">28 541 464,'0'0'15164,"-5"-13"-14441,-16-41-152,21 53-546,0 0-1,-1 0 1,1 1-1,0-1 1,0 0-1,0 0 1,0 0-1,0 0 1,0 0-1,0 0 1,0 0-1,0 1 1,0-1-1,0 0 1,0 0-1,1 0 1,-1 0-1,0 0 1,1 1-1,-1-1 1,1 0-1,-1 0 1,1 0-1,-1 1 1,1-1-1,-1 0 1,1 1-1,0-1 1,-1 1-1,1-1 1,0 0-1,-1 1 1,1 0-1,0-1 1,0 1-1,0-1 1,0 1-1,-1 0 1,1 0-1,0-1 1,0 1-1,0 0 1,1 0-1,43-1 219,-36 1-187,5 1-8,0 1 1,1 1-1,-1 0 0,0 1 0,-1 0 0,1 1 1,-1 1-1,19 10 0,-18-8 13,1-1-1,1-1 0,-1 0 0,1-1 1,0 0-1,18 1 0,-34-6-13,1 0-1,0 0 0,-1 0 0,1 0 1,-1-1-1,1 1 0,0 0 0,-1-1 0,1 1 1,-1 0-1,1-1 0,-1 1 0,1-1 1,-1 1-1,0 0 0,1-1 0,-1 1 0,1-1 1,-1 1-1,0-1 0,0 0 0,1 1 1,-1-1-1,0 1 0,0-1 0,1 0 1,-1 1-1,0-1 0,0 1 0,0-1 0,0 0 1,0 1-1,0-2 0,1-29 180,-1 20-233,3-170-3771,-4 117-2932,1 34-2147</inkml:trace>
  <inkml:trace contextRef="#ctx0" brushRef="#br0" timeOffset="1">430 349 3858,'0'0'8676,"4"103"-6563,4-87-1057,5-1-1056,3-4 0,1-3-1408,-3-8-1538,-3 0-2656</inkml:trace>
  <inkml:trace contextRef="#ctx0" brushRef="#br0" timeOffset="2">444 135 9172,'0'0'2609,"11"-97"-2609,20 78-864,2 1-4611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40.265"/>
    </inkml:context>
    <inkml:brush xml:id="br0">
      <inkml:brushProperty name="width" value="0.05" units="cm"/>
      <inkml:brushProperty name="height" value="0.05" units="cm"/>
      <inkml:brushProperty name="color" value="#004F8B"/>
    </inkml:brush>
  </inkml:definitions>
  <inkml:trace contextRef="#ctx0" brushRef="#br0">1 1 9412,'0'20'910,"-1"32"-8,2 134 3980,1-158-4568,0 1 1,2 0-1,1-1 0,13 41 0,34-152-3555,-47 79 3311,-1-1 1,1 1-1,-1 0 0,1 0 1,0 0-1,1 0 1,-1 1-1,1 0 0,-1 0 1,1 1-1,12-4 0,-15 5 103,0 0-1,0 0 0,1 1 0,-1 0 0,1-1 0,-1 1 0,0 0 0,1 1 1,-1-1-1,0 0 0,1 1 0,-1 0 0,0 0 0,0 0 0,1 0 1,-1 0-1,0 1 0,0 0 0,0-1 0,-1 1 0,1 0 0,0 0 0,3 4 1,24 30 268,20 23-46,-46-54-1072,0-1 0,1-1 0,-1 1 1,1 0-1,0-1 0,0 0 0,0 0 1,0-1-1,0 1 0,6 1 0,0-3-4635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40.607"/>
    </inkml:context>
    <inkml:brush xml:id="br0">
      <inkml:brushProperty name="width" value="0.05" units="cm"/>
      <inkml:brushProperty name="height" value="0.05" units="cm"/>
      <inkml:brushProperty name="color" value="#004F8B"/>
    </inkml:brush>
  </inkml:definitions>
  <inkml:trace contextRef="#ctx0" brushRef="#br0">1 1 4898,'0'0'7156,"112"32"-13207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40.986"/>
    </inkml:context>
    <inkml:brush xml:id="br0">
      <inkml:brushProperty name="width" value="0.05" units="cm"/>
      <inkml:brushProperty name="height" value="0.05" units="cm"/>
      <inkml:brushProperty name="color" value="#004F8B"/>
    </inkml:brush>
  </inkml:definitions>
  <inkml:trace contextRef="#ctx0" brushRef="#br0">303 119 11317,'0'0'6729,"-8"-16"-6527,-31-50-130,36 63-66,-1 0-1,1 1 1,-1-1-1,0 0 0,0 1 1,0 0-1,-1 0 1,1 0-1,0 1 0,-1 0 1,1-1-1,-1 1 1,0 1-1,1-1 0,-1 1 1,0 0-1,1 0 1,-1 0-1,0 0 0,-8 3 1,-8-2 0,15-1-5,-1 0-1,1 1 0,0-1 0,0 1 0,0 0 0,-1 1 1,1 0-1,0 0 0,1 0 0,-1 0 0,0 1 0,1 0 0,-1 0 1,1 1-1,0 0 0,-6 5 0,8-5 2,0 0 1,0 0-1,0 0 0,0 0 1,1 1-1,0-1 0,0 1 1,0-1-1,0 1 0,1 0 0,0 0 1,0 0-1,0 0 0,0 0 1,1 0-1,0 0 0,0 0 1,0 0-1,1 0 0,0 0 1,1 5-1,0-5 16,-1 0 0,1-1 1,0 1-1,0-1 0,1 0 1,-1 0-1,1 0 0,0 0 1,0 0-1,0 0 0,1-1 1,-1 1-1,1-1 0,0 0 1,0 0-1,0-1 0,0 1 1,0-1-1,1 0 0,-1 0 1,1 0-1,7 1 0,2 1-7,1 0-1,-1-2 0,1 0 0,-1 0 1,1-1-1,20-2 0,-32 1-39,0-1 0,0 1 0,0-1 0,0 1 0,1-1 0,-1 0 0,0-1 0,0 1 0,-1 0 0,1-1 0,0 0 0,0 1 0,-1-1 0,1 0 0,-1-1 0,1 1 0,1-3 0,0 0-94,0-1-1,-1 1 0,0 0 1,0-1-1,-1 0 0,1 1 1,-1-1-1,2-10 1,-2 1-107,1-1 1,-2 0-1,0 1 0,-1-1 1,-1 0-1,-3-21 1,-5 2 557,5 52 395,3-9-592,1 0 1,1 0-1,0 0 1,0 0-1,0 0 0,1 0 1,5 14-1,-2-14-248,0-1 1,0 1-1,1-1 0,0 0 0,0 0 0,1-1 0,0 0 1,0 0-1,0-1 0,1 1 0,10 4 0,-10-6-579,0 0 1,0-1-1,1 0 0,-1-1 0,1 0 0,-1 0 0,11 1 1,17-3-4390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41.328"/>
    </inkml:context>
    <inkml:brush xml:id="br0">
      <inkml:brushProperty name="width" value="0.05" units="cm"/>
      <inkml:brushProperty name="height" value="0.05" units="cm"/>
      <inkml:brushProperty name="color" value="#004F8B"/>
    </inkml:brush>
  </inkml:definitions>
  <inkml:trace contextRef="#ctx0" brushRef="#br0">11 1 9861,'0'0'7000,"-2"11"-6018,-1 10-903,0-1 0,1 1 0,2 0 0,0 0 1,1 0-1,1 0 0,1 0 0,1-1 0,10 34 0,-9-42-62,-1 0 0,1-1-1,1 0 1,0 0-1,1 0 1,0-1 0,0 0-1,1-1 1,1 1 0,0-1-1,0-1 1,0 0-1,1 0 1,0-1 0,1 0-1,-1-1 1,1 0-1,19 7 1,-15-7 6,1-1 0,-1-1-1,1-1 1,0 0 0,-1 0 0,1-2 0,0 0-1,1-1 1,-1-1 0,22-3 0,-35 3-15,1-1 0,-1 1 0,0-1 1,0 0-1,0 0 0,0 0 0,0-1 0,0 1 1,0-1-1,-1 1 0,1-1 0,-1 0 0,0 0 0,0 0 1,0 0-1,0-1 0,0 1 0,-1 0 0,1-1 1,-1 1-1,0-1 0,0 0 0,-1 1 0,1-1 1,0-3-1,0 1-9,-1 1 1,1-1-1,-1 0 0,0 1 1,-1-1-1,1 1 0,-1-1 1,0 0-1,-1 1 0,1 0 1,-1-1-1,0 1 0,0 0 1,-1 0-1,-5-9 1,6 11 11,-1 0 1,0-1 0,0 1 0,0 1 0,0-1 0,-1 0 0,1 1 0,-1 0 0,1 0 0,-1 0 0,0 0-1,0 0 1,0 1 0,0 0 0,0 0 0,0 0 0,0 0 0,0 0 0,-5 1 0,6 0 16,1 1 0,0 0 0,-1-1-1,1 1 1,0 0 0,-1 0 0,1 0 0,0 1 0,0-1 0,0 0 0,0 1 0,0-1 0,0 1 0,0 0 0,0 0 0,1 0 0,-1 0 0,1 0 0,0 0 0,-1 0 0,1 0 0,0 0 0,0 1 0,0-1-1,0 0 1,1 1 0,-1-1 0,1 1 0,-1-1 0,1 1 0,0-1 0,0 4 0,-1 0-85,1 0-1,-1 0 1,1 0 0,0 0-1,1 0 1,-1-1 0,1 1-1,0 0 1,1 0-1,-1 0 1,1-1 0,0 1-1,1 0 1,-1-1 0,1 0-1,0 0 1,0 0 0,1 0-1,0 0 1,-1-1 0,2 1-1,-1-1 1,0 0-1,1-1 1,0 1 0,0-1-1,0 1 1,0-2 0,0 1-1,1 0 1,-1-1 0,1 0-1,0-1 1,-1 1 0,9 0-1,26 3-2967,0-5-1324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42.344"/>
    </inkml:context>
    <inkml:brush xml:id="br0">
      <inkml:brushProperty name="width" value="0.05" units="cm"/>
      <inkml:brushProperty name="height" value="0.05" units="cm"/>
      <inkml:brushProperty name="color" value="#004F8B"/>
    </inkml:brush>
  </inkml:definitions>
  <inkml:trace contextRef="#ctx0" brushRef="#br0">0 237 11957,'0'0'2044,"0"12"-1985,0 34-110,0-35-141,0-19-283,3-102-2681,-1 52 3390,-1-1 5868,3 86-4701,-2-18-1353,1-1 0,-1 0 0,2 0 0,-1 0 0,1-1 0,0 1 0,1-1 0,0 0 0,0 0 0,0-1 0,1 1 0,0-1 0,0 0 0,1-1 0,0 0 0,0 0 0,0 0 0,0-1 0,1 0 0,-1 0 0,1-1 0,0 0 0,1 0 0,-1-1 0,0 0 0,11 1 0,-14-2-61,1-1-1,-1 0 1,0 0-1,0 0 1,0 0-1,0-1 1,0 0-1,0 0 1,0 0-1,0-1 1,0 0-1,-1 1 1,1-2-1,-1 1 1,1-1-1,-1 1 1,0-1-1,0 0 1,0-1-1,0 1 1,0-1-1,-1 1 1,0-1-1,1 0 1,-2-1-1,1 1 1,0 0-1,-1-1 1,0 1-1,0-1 1,0 0-1,1-7 1,1-4-101,-2 1 1,0-1-1,0 0 1,-2-32-1,-1 23 226,1 24 472,10 36-752,-5-19 168,2 0 0,0-1 0,1-1 0,0 1 0,1-1 0,1 0 0,0-1 0,1 0 0,22 20 0,-28-28-1,1 0 0,-1-1 1,1 0-1,0 0 0,1 0 1,-1 0-1,1-1 0,-1 0 0,1-1 1,0 1-1,0-1 0,0-1 1,1 1-1,-1-1 0,0 0 0,0-1 1,1 0-1,-1 0 0,0 0 1,1-1-1,-1 0 0,0-1 0,0 0 1,0 0-1,8-3 0,-10 2 13,-1 0 0,1 0 0,-1 0 0,0 0 0,1-1 0,-1 1 0,-1-1 0,1 0 0,-1-1-1,0 1 1,1-1 0,-2 1 0,1-1 0,-1 0 0,1 0 0,-1 0 0,1-6 0,0 2 24,-1-1 0,0 1 0,-1 0 0,0 0 1,0-1-1,-1 1 0,0-1 0,-1 1 0,-2-12 0,2 17-17,-1 0 0,1 1 0,-1-1 0,0 1-1,0-1 1,-1 1 0,1 0 0,-1 0 0,0 0-1,1 0 1,-1 0 0,0 0 0,-1 1-1,1 0 1,0 0 0,-1 0 0,1 0 0,-9-3-1,8 3-12,-1 0-1,1 1 1,-1-1-1,0 1 0,1 0 1,-1 0-1,0 0 0,0 1 1,0 0-1,0 0 0,1 0 1,-1 0-1,0 1 1,0 0-1,-8 2 0,11-1-13,0-1 0,1 0 0,-1 0 0,1 1 0,-1-1 0,1 1 0,0-1 0,-1 1 0,1 0 0,0 0 0,0-1 0,0 1 0,0 0 0,1 0 0,-1 0 0,0 0 0,1 0 0,-1 0 0,1 0 0,0 3 0,-2 49-144,2-40 136,1-8 16,-1 1 0,1-1 0,1 0 0,-1 1 0,1-1 0,0 0 0,0 0 0,1 0 0,0 0 0,0-1 0,0 1 1,0-1-1,1 0 0,0 0 0,0 0 0,1 0 0,-1-1 0,1 1 0,0-1 0,0-1 0,1 1 0,9 5 0,-6-5-20,0 1 0,0-1 0,1-1 0,-1 0 0,1 0 0,0 0 0,0-2 0,0 1 0,0-1 0,0-1 0,0 1 0,0-2 0,0 1 0,13-4 0,-20 3 15,1 0 0,-1 0 0,0 0-1,0-1 1,0 1 0,0-1-1,0 0 1,0 0 0,0 0-1,-1 0 1,1-1 0,-1 1-1,1-1 1,-1 1 0,0-1 0,0 0-1,0 0 1,0 0 0,-1 0-1,1 0 1,-1 0 0,0-1-1,0 1 1,1-5 0,1-8-74,0 0 0,-2 0 0,0-31 0,-1 34 551,4 42-421,0-18-41,0 0 0,1-1-1,1 1 1,-1-1 0,2 0 0,-1-1-1,1 1 1,1-2 0,0 1 0,0-1-1,0 0 1,1 0 0,0-1 0,20 11-1,-17-11-146,1 0 0,0-1 0,0 0 0,1-1 0,0 0 0,-1-1-1,2-1 1,-1-1 0,0 0 0,0 0 0,26-1 0,-37-2 137,0 0 1,1 0 0,-1 0-1,0-1 1,0 1-1,0-1 1,-1 1-1,1-1 1,0 0 0,-1 0-1,1 0 1,-1 0-1,0-1 1,1 1-1,-1-1 1,0 1 0,0-1-1,-1 0 1,1 0-1,-1 0 1,1 0 0,-1 0-1,0 0 1,0 0-1,0 0 1,0-7-1,3-8-25,-1-1 0,0 0 0,-1-24-1,-2-82 1923,0 140-1909,1 0 0,0 1 0,1-1 0,0 0 0,1 0 0,1 0 0,0-1 0,9 19 0,-10-27-203,0 0 0,1 0-1,0-1 1,0 1 0,1-1 0,-1 1 0,1-1-1,10 8 1,-9-9-384,0-1 0,0 1 0,0-1 0,0-1 0,0 1 1,1-1-1,-1 0 0,1 0 0,0-1 0,9 2 0,21-2-5180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42.737"/>
    </inkml:context>
    <inkml:brush xml:id="br0">
      <inkml:brushProperty name="width" value="0.05" units="cm"/>
      <inkml:brushProperty name="height" value="0.05" units="cm"/>
      <inkml:brushProperty name="color" value="#004F8B"/>
    </inkml:brush>
  </inkml:definitions>
  <inkml:trace contextRef="#ctx0" brushRef="#br0">0 1 15223,'0'0'4562,"4"141"-4082,-4-72-176,5 2-128,-1 0-176,2-9 0,-4-7-384,-2-12-128,0-15-1137,0-11-432,-10-13-6018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7.853"/>
    </inkml:context>
    <inkml:brush xml:id="br0">
      <inkml:brushProperty name="width" value="0.05" units="cm"/>
      <inkml:brushProperty name="height" value="0.05" units="cm"/>
      <inkml:brushProperty name="color" value="#004F8B"/>
    </inkml:brush>
  </inkml:definitions>
  <inkml:trace contextRef="#ctx0" brushRef="#br0">1 1 5827,'0'0'5170,"1"15"-4898,5 63 1240,19 90-1,-19-139-1412,1-1 1,1 0-1,2-1 1,0 0-1,2 0 0,1-1 1,17 26-1,-25-45-96,1 1 0,0-1 0,0-1 1,1 1-1,11 8 0,-17-13-4,1-1-1,-1 0 1,1 0-1,0 0 1,-1 0-1,1 0 0,0 0 1,-1-1-1,1 1 1,0-1-1,0 1 1,0-1-1,0 1 1,0-1-1,-1 0 1,1 0-1,0 0 1,0 0-1,0 0 1,0-1-1,0 1 1,0 0-1,0-1 1,-1 0-1,1 1 1,0-1-1,0 0 1,-1 0-1,1 0 1,0 0-1,-1 0 1,1 0-1,1-2 1,11-14-479,0-1 1,-1 0-1,-1 0 1,17-37-1,4-5 261,-33 59 244,0 1 0,0-1 0,1 1 0,-1-1 0,0 1 0,1 0 0,-1-1 0,1 1 0,-1-1 0,0 1 0,1 0 0,-1-1 0,1 1 0,-1 0 0,1 0 0,-1-1 0,1 1 0,-1 0 0,1 0 0,-1 0 0,1 0 0,-1 0 0,1-1 0,-1 1 0,1 0 0,-1 0 0,1 0 0,0 0 0,-1 1 0,1-1 0,-1 0 0,1 0 0,-1 0 0,1 0 0,-1 0 0,1 1 0,-1-1 0,1 0 0,-1 1 0,1-1 0,-1 0 0,0 1 0,1 0 0,22 23 374,-10-9 60,-4-8-374,0 0 0,1 0 1,0-1-1,0-1 0,0 0 1,13 5-1,-18-8-95,1 0-1,-1-1 1,1 1 0,0-1 0,-1 0-1,1-1 1,0 1 0,0-1-1,-1 0 1,1-1 0,0 0 0,-1 1-1,1-2 1,8-1 0,9-15-1038,-22 16 982,1 1 0,-1-1 0,0 1 0,1 0 0,0-1 0,-1 1 0,1 0 0,0 0 0,0 0 0,0 0 0,-1 0 0,1 0-1,0 1 1,0-1 0,0 0 0,0 1 0,0 0 0,5-1 0,19 3 409,0 1-1,0 1 0,48 14 0,-43-10-126,0-1 0,33 3 0,-49-9-121,1 0-1,0 0 0,-1-2 1,1 0-1,-1 0 0,1-2 1,18-5-1,-29 7-89,-1-1 1,0 0 0,1 0-1,-1 0 1,0-1-1,0 1 1,0-1-1,0 0 1,-1 0-1,1-1 1,-1 1-1,0-1 1,0 1 0,0-1-1,0 0 1,-1 0-1,0-1 1,1 1-1,-2 0 1,1-1-1,0 1 1,-1-1-1,0 1 1,0-1-1,0 0 1,-1 0 0,1-8-1,-1 9-41,0 1 0,0-1-1,0 0 1,0 0 0,-1 1 0,0-1-1,1 0 1,-1 0 0,-1 1 0,1-1 0,0 1-1,-1-1 1,0 1 0,0 0 0,0 0-1,0 0 1,0 0 0,-5-5 0,0 3 2,0-1 1,-1 1 0,1 1-1,-1 0 1,0 0 0,0 0-1,-9-2 1,4 1 20,1 1-1,-1 0 1,0 1 0,0 0 0,0 1-1,0 1 1,0 0 0,-1 1 0,1 0-1,0 1 1,-20 4 0,26-3 64,-1 0 1,1 1 0,0-1-1,0 2 1,1-1 0,-1 1-1,0 0 1,1 0-1,0 1 1,0-1 0,1 1-1,-1 1 1,1-1-1,0 1 1,0 0 0,1 0-1,0 1 1,0-1 0,0 1-1,1 0 1,-4 10-1,5-12-37,0 1 0,0-1-1,1 1 1,-1 0 0,1-1-1,0 1 1,1 0 0,-1 0-1,1-1 1,0 1 0,1 0-1,-1 0 1,1 0 0,0-1-1,1 1 1,1 5-1,0-6-85,-1-1-1,1-1 0,0 1 0,0 0 0,0 0 0,1-1 1,-1 0-1,1 0 0,0 0 0,0 0 0,0 0 1,0-1-1,0 0 0,0 0 0,1 0 0,-1 0 0,1-1 1,-1 0-1,8 2 0,18 1-1096,0 0 1,0-2-1,33-2 1,21-1-3168</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43.112"/>
    </inkml:context>
    <inkml:brush xml:id="br0">
      <inkml:brushProperty name="width" value="0.05" units="cm"/>
      <inkml:brushProperty name="height" value="0.05" units="cm"/>
      <inkml:brushProperty name="color" value="#004F8B"/>
    </inkml:brush>
  </inkml:definitions>
  <inkml:trace contextRef="#ctx0" brushRef="#br0">1 1 10213,'0'0'14710,"110"16"-14421,-61-10-225,5-6-64,-4 2-1585,-5-2-1537,-9 0-3297,-7 2-7555</inkml:trace>
  <inkml:trace contextRef="#ctx0" brushRef="#br0" timeOffset="1">552 193 13782,'0'0'6963,"-15"-14"-13718</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0.799"/>
    </inkml:context>
    <inkml:brush xml:id="br0">
      <inkml:brushProperty name="width" value="0.05" units="cm"/>
      <inkml:brushProperty name="height" value="0.05" units="cm"/>
      <inkml:brushProperty name="color" value="#004F8B"/>
    </inkml:brush>
  </inkml:definitions>
  <inkml:trace contextRef="#ctx0" brushRef="#br0">0 0 13910,'0'0'5747,"15"9"-4707,29 2-272,1-1 0,89 7 0,-81-12-521,387 33 727,-356-34-5493,-11-3-4899,-114-1-211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1.485"/>
    </inkml:context>
    <inkml:brush xml:id="br0">
      <inkml:brushProperty name="width" value="0.05" units="cm"/>
      <inkml:brushProperty name="height" value="0.05" units="cm"/>
      <inkml:brushProperty name="color" value="#004F8B"/>
    </inkml:brush>
  </inkml:definitions>
  <inkml:trace contextRef="#ctx0" brushRef="#br0">1 333 8228,'0'0'8449,"18"1"-6587,76 5-1424,172-13-1,-204-1-1695,-23 1-923,0 3-1,1 1 1,0 1-1,48 6 1,-86-4 2314,-1 1 0,0 0 0,0 0 0,1-1-1,-1 1 1,0 0 0,0 0 0,0 0 0,0 0 0,0 0 0,0 0 0,0 1 0,0-1 0,0 0 0,-1 0 0,1 1 0,0-1 0,-1 0 0,1 1 0,-1-1 0,1 3 0,10 41 3576,-6-23-1259,6 5-498,-11-27-1937,0 0 1,0 0-1,0 0 1,1 0-1,-1 0 1,0 0-1,0 0 1,0 0-1,0 1 0,0-1 1,1 0-1,-1 0 1,0 0-1,0 0 1,0 0-1,0 0 0,0 0 1,1 0-1,-1 0 1,0 0-1,0-1 1,0 1-1,0 0 1,0 0-1,1 0 0,-1 0 1,0 0-1,0 0 1,0 0-1,0 0 1,0 0-1,0 0 1,1 0-1,-1-1 0,0 1 1,0 0-1,0 0 1,0 0-1,0 0 1,0 0-1,0 0 1,0-1-1,0 1 0,0 0 1,0 0-1,0 0 1,1 0-1,-1 0 1,0-1-1,0 1 0,0 0 1,0 0-1,0 0 1,0 0-1,-1-1 1,1 1-1,0 0 1,0 0-1,0 0 0,0 0 1,0 0-1,0 0 1,0-1-1,0 1 1,0 0-1,0 0 1,-1-54 209,0 29-596,-1-56-708,0 34 160,2-1 0,7-48 0,-7 92 956,1 1 1,-1-1-1,1 1 1,0-1-1,0 1 0,0 0 1,1-1-1,-1 1 1,1 0-1,0 0 1,0 0-1,0 0 1,0 0-1,0 0 1,1 0-1,-1 1 1,1-1-1,-1 1 0,1 0 1,6-4-1,-4 4 66,0 0-1,1 1 1,-1 0 0,0 0-1,1 0 1,-1 0-1,0 1 1,1 0-1,-1 0 1,1 0-1,-1 1 1,0 0 0,8 2-1,16 6 65,-2 1 0,1 2 0,-1 1 0,-1 1 0,29 20-1,7 3-92,-22-15 22,-16-11-46,-1 2 0,0 1 0,-1 1 0,0 0 0,-2 2 0,22 21 0,-41-37-53,1 0 0,-1 0 0,0 0 0,0 1 0,0-1 1,0 0-1,0 1 0,0-1 0,0 1 0,0-1 0,0 1 0,-1-1 0,1 1 1,-1 0-1,1-1 0,-1 1 0,0 0 0,0-1 0,1 1 0,-1 0 0,0-1 1,-1 1-1,1 0 0,0 0 0,0-1 0,-1 1 0,1 0 0,-1-1 1,1 1-1,-1-1 0,0 1 0,0-1 0,1 1 0,-1-1 0,0 1 0,0-1 1,0 0-1,-1 0 0,1 1 0,0-1 0,0 0 0,-1 0 0,1 0 0,-1 0 1,-1 1-1,-9 4 17,0-1 1,0 0 0,0 0-1,-23 5 1,22-7 1,-264 62 267,259-54-75,9-4-5208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3.701"/>
    </inkml:context>
    <inkml:brush xml:id="br0">
      <inkml:brushProperty name="width" value="0.05" units="cm"/>
      <inkml:brushProperty name="height" value="0.05" units="cm"/>
      <inkml:brushProperty name="color" value="#004F8B"/>
    </inkml:brush>
  </inkml:definitions>
  <inkml:trace contextRef="#ctx0" brushRef="#br0">1 673 13270,'0'0'1190,"25"6"-336,0 1-544,-8-2-134,-1 0-1,1-1 1,0-1 0,0-1-1,0 0 1,0-2 0,0 1 0,24-4-1,-16-3-148,0 0 1,0-1-1,-1-2 0,0-1 1,0 0-1,-1-2 0,-1-1 0,0 0 1,-1-2-1,0 0 0,19-20 1,-25 21-45,0 0 1,-2 0 0,0-2-1,-1 1 1,0-2 0,-1 1-1,-1-2 1,-1 1 0,0-2-1,-1 1 1,-2-1 0,1 0 0,-2 0-1,5-37 1,-7 20 86,-2-1 0,-1 1 1,-2-1-1,-2 1 0,-10-44 0,16 94 107,-1 0 0,0 0-1,-1 0 1,-2 18 0,0 27-132,30 373 358,-28-407-1046,0-24 237,0-12 51,1 2 269,0 1-1,0-1 0,1 0 1,0 0-1,0 1 1,1-1-1,0 1 0,0 0 1,1 0-1,1 0 0,-1 0 1,1 1-1,0-1 0,1 1 1,0 1-1,0-1 0,0 1 1,1 0-1,0 0 0,11-7 1,-9 8 150,-1 0-1,1 0 1,0 1 0,0 0 0,0 0-1,0 1 1,1 0 0,0 1 0,-1 0-1,1 1 1,0 0 0,0 0 0,0 1 0,-1 1-1,1-1 1,0 1 0,0 1 0,-1 0-1,11 3 1,-11 0-16,0-1 0,0 1-1,0 0 1,-1 1 0,0 0-1,0 1 1,0 0 0,-1 0-1,0 0 1,0 1 0,-1 0-1,0 0 1,-1 1 0,1-1-1,-1 1 1,-1 1 0,0-1 0,0 1-1,-1-1 1,0 1 0,-1 0-1,0 0 1,0 12 0,-2-21-56,-1-1 1,1 1 0,-1 0-1,0-1 1,1 1 0,-1-1-1,0 1 1,0-1 0,0 1-1,1-1 1,-1 0 0,0 1-1,0-1 1,0 0 0,0 1-1,0-1 1,0 0 0,1 0-1,-1 0 1,0 0 0,0 0-1,0 0 1,0 0 0,0 0-1,-1-1 1,-27-1 400,26 1-326,1-1-1,-1 1 1,1-1-1,-1 0 1,1 1-1,-1-1 1,1 0-1,0 0 1,0-1-1,0 1 1,0 0-1,1-1 1,-1 1-1,0-1 1,1 1-1,0-1 1,0 0-1,0 1 0,0-1 1,0 0-1,0 0 1,1 0-1,-1 0 1,1 0-1,0-5 1,-1 1-16,1-1 1,0 1-1,0-1 1,0 0-1,1 1 1,0 0 0,1-1-1,0 1 1,4-11-1,-4 14-98,1-1 0,0 1-1,0 0 1,0 0 0,1 0 0,0 0-1,-1 1 1,1 0 0,0-1 0,1 1-1,-1 1 1,0-1 0,1 1 0,0-1-1,0 1 1,-1 1 0,1-1-1,8-1 1,6-1-1668,1 2 0,-1 0 0,31 1 0,-4 1-4168</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4.796"/>
    </inkml:context>
    <inkml:brush xml:id="br0">
      <inkml:brushProperty name="width" value="0.05" units="cm"/>
      <inkml:brushProperty name="height" value="0.05" units="cm"/>
      <inkml:brushProperty name="color" value="#004F8B"/>
    </inkml:brush>
  </inkml:definitions>
  <inkml:trace contextRef="#ctx0" brushRef="#br0">397 171 14054,'0'0'6705,"-5"-18"-6337,-23-55 104,25 69-447,0 0 0,-1-1 0,1 1 0,-1 0-1,0 1 1,0-1 0,-1 1 0,1 0 0,-1 0-1,0 0 1,0 0 0,0 1 0,0 0 0,0 0 0,0 0-1,0 1 1,-1 0 0,1 0 0,-1 0 0,-6 0 0,2-1 11,-21-3 42,-47-1 1,69 6-77,-1 0 0,1 0 0,0 1-1,0 0 1,0 0 0,0 1 0,0 0 0,0 1 0,-15 6 0,22-7-5,-1-1-1,1 1 1,-1 0-1,1 0 1,0 0 0,-1 0-1,1 1 1,0-1-1,1 0 1,-1 1 0,0 0-1,1-1 1,-1 1-1,1 0 1,0 0 0,0 0-1,0 0 1,0 0-1,0 0 1,1 0 0,-1 0-1,1 0 1,0 0 0,0 0-1,0 0 1,1 4-1,0-2-1,0-1 0,0 0 0,0 1 0,1-1 0,0 0 0,0 0-1,0 0 1,0 0 0,1 0 0,-1-1 0,1 1 0,0-1 0,0 1 0,0-1-1,0 0 1,8 5 0,8 2-17,-1-2 0,2 1 0,-1-2-1,1-1 1,0-1 0,0 0 0,1-1 0,-1-2 0,1 0 0,0-1-1,0-1 1,30-3 0,-49 2 28,0 1 0,-1 0 0,1-1 0,0 1 0,-1-1 0,1 1 0,-1-1 0,1 0 0,-1 0 1,1 1-1,-1-1 0,0 0 0,1 0 0,-1-1 0,0 1 0,0 0 0,1 0 0,-1-1 0,0 1 0,-1 0 0,1-1 0,1-2 0,0 0 18,0-1 1,-1 1-1,1-1 0,-1 0 0,0 0 0,-1 0 0,1-10 1,-1 8-6,0 0 0,0 0 0,-1 0 0,0 1-1,0-1 1,0 0 0,-1 0 0,0 0 0,-1 1 0,0-1 0,-4-7 0,6 12-15,0 1-1,1 0 1,-1 0 0,0 0-1,0 0 1,0 0-1,0 0 1,1 0 0,-2 1-1,1-1 1,0 0-1,0 0 1,0 1 0,0-1-1,0 1 1,0-1-1,-1 1 1,1-1-1,0 1 1,-2 0 0,3 1-11,0 0 0,0 0-1,0 0 1,0 0 0,0 1 0,0-1 0,0 0 0,1 0 0,-1 0 0,0 0 0,1 0 0,-1 0 0,1 0 0,-1 0 0,1 0 0,0 0-1,-1 0 1,1 0 0,0 0 0,0 0 0,0 0 0,0-1 0,-1 1 0,2 0 0,8 8-32,-1 0 0,1-1 0,1 0 1,0 0-1,0-1 0,0-1 0,1 0 0,-1-1 1,1 0-1,1 0 0,-1-1 0,1-1 0,19 3 0,5-1-86,0-2-1,0-1 1,56-5-1,-90 2 130,-1 1 0,0-1 0,0 0 0,1 0 0,-1 0 0,0 0 0,0 0 0,0 0 0,0 0 0,0-1 0,0 1 0,0-1 0,-1 1 0,1-1 0,0 0 0,-1 0 0,1 0-1,-1 0 1,0 0 0,0 0 0,0 0 0,0 0 0,0 0 0,0-1 0,0 1 0,-1 0 0,1-1 0,-1 1 0,0 0 0,0-5 0,1 2-2,0 1-1,-1-1 0,0 0 1,0 1-1,-1-1 1,0 0-1,1 1 1,-1-1-1,-1 1 1,1-1-1,-1 1 1,1-1-1,-1 1 1,-1 0-1,-2-5 1,2 6 2,2 1 16,-1-1 1,1 1 0,-1 0-1,0 0 1,0 0 0,0 1-1,0-1 1,-1 0 0,1 1 0,0-1-1,-1 1 1,1 0 0,-5-2-1,7 20 7,1-10-40,0 0 0,1 0 1,0 0-1,1 0 0,-1-1 0,1 1 0,0-1 1,1 0-1,0 1 0,0-2 0,0 1 0,1 0 1,-1-1-1,1 0 0,1 0 0,-1 0 0,1-1 1,0 0-1,0 0 0,0 0 0,9 3 0,2 2-83,-1-2-1,1 0 1,1-1-1,-1 0 1,1-2-1,0 0 1,25 2-1,-32-5 79,-1 0 0,0-1 0,0 0 0,1-1 0,-1 0 0,0-1-1,11-2 1,-17 2 26,0 0-1,1 0 1,-1-1-1,0 1 0,0-1 1,0 0-1,0 0 1,-1 0-1,1-1 1,-1 1-1,0-1 0,0 0 1,0 0-1,0 0 1,-1 0-1,4-8 0,-3 4-32,0 0-1,0 0 0,-1 0 0,0 0 0,0-1 0,-1 1 0,0-1 1,0 1-1,-1-1 0,0 0 0,-1 1 0,-2-13 0,-5 5 22,2 26 104,3 29-86,3-31-7,2 1-1,0 0 1,0-1 0,0 1 0,1-1 0,0 0 0,1 0 0,0 0 0,0 0 0,0-1 0,1 1-1,0-1 1,1 0 0,0-1 0,0 1 0,8 6 0,-9-9-53,0 1 0,0-1 0,0 0 0,0-1 0,1 1 1,-1-1-1,1 0 0,0 0 0,0-1 0,0 0 0,1 0 0,-1 0 0,0-1 0,1 0 0,-1 0 0,1 0 1,-1-1-1,1 0 0,-1 0 0,1-1 0,-1 0 0,1 0 0,6-2 0,-8-1-22,1 0-1,-1 0 1,0-1-1,0 1 1,-1-1-1,1 0 1,-1 0-1,0 0 1,-1-1-1,1 0 0,-1 1 1,0-1-1,0 0 1,2-10-1,0 5-80,0 0 0,0 1 0,12-16 0,-12 21 214,0 1 1,0 0 0,0 0-1,0 0 1,1 1 0,0 0-1,-1 0 1,1 0 0,0 1-1,1 0 1,-1 0 0,0 1-1,0-1 1,1 1 0,-1 1-1,1-1 1,-1 1 0,1 0-1,-1 1 1,1-1 0,-1 1-1,0 1 1,1-1 0,-1 1-1,8 3 1,-10-4 12,1 1 0,0 0 0,0 0 0,-1 0 0,1 0 0,-1 1 0,0 0 0,0 0 0,0 0 0,0 0 0,0 1 0,0-1 0,-1 1 0,0 0 0,0 0 0,0 0 0,0 1 0,-1-1 0,0 1 0,1-1 0,-2 1 0,1 0 0,0 0 0,-1-1 0,0 1 0,0 0 0,-1 0 0,1 0 0,-1 1 0,0-1 0,0 0 0,-2 8 0,1-11-77,0 0-1,-1 0 0,1 0 0,0 0 0,-1 0 0,1 0 0,-1-1 1,0 1-1,0 0 0,1-1 0,-1 1 0,0-1 0,0 0 0,0 0 1,-1 0-1,1 0 0,0 0 0,0 0 0,-1 0 0,1-1 0,0 1 1,-1-1-1,-2 0 0,-59 6-187,61-6 176,-3 1-65,0-1 0,-1 0 0,1 0 0,0-1 0,0 0 0,-1 0 0,1-1 1,0 1-1,0-1 0,-7-4 0,10 4-118,0 0-1,1 0 1,-1 0 0,0-1 0,1 1-1,0-1 1,-1 0 0,1 1 0,0-1-1,0 0 1,1-1 0,-1 1 0,1 0-1,-1 0 1,1-1 0,0 1 0,1 0-1,-1-1 1,0 1 0,1-5-1,-1-25-4497,4-1-2712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5.764"/>
    </inkml:context>
    <inkml:brush xml:id="br0">
      <inkml:brushProperty name="width" value="0.05" units="cm"/>
      <inkml:brushProperty name="height" value="0.05" units="cm"/>
      <inkml:brushProperty name="color" value="#004F8B"/>
    </inkml:brush>
  </inkml:definitions>
  <inkml:trace contextRef="#ctx0" brushRef="#br0">1 621 13558,'23'-4'1673,"-21"3"-1639,52-10 1165,1-2 0,51-21-1,-83 25-913,-1 0 0,-1-2 0,31-20 0,-43 24-219,0 0-1,0 0 1,0-1-1,-1 0 1,0-1-1,0 0 1,-1 0-1,9-17 1,-10 14-123,0-1 0,-1 0 1,-1 0-1,-1-1 0,1 1 1,-2-1-1,0 0 0,-1 0 1,0 0-1,-1 0 0,-1 0 0,0 1 1,-1-1-1,0 0 0,-1 0 1,-1 1-1,0 0 0,0 0 1,-2 0-1,0 0 0,0 1 1,-1 0-1,0 0 0,-1 0 0,-1 1 1,0 1-1,-18-18 0,23 24 2,0 1-1,0 0 1,-1 0-1,1 0 0,-1 1 1,1-1-1,-1 1 1,-8-2-1,12 4 54,-1-1-1,1 1 1,-1 0-1,1 0 1,-1-1-1,1 1 1,-1 0-1,1 1 1,-1-1-1,1 0 1,-1 0-1,1 1 1,-1-1 0,1 1-1,-1-1 1,1 1-1,-1 0 1,1-1-1,0 1 1,-1 0-1,1 0 1,0 0-1,0 0 1,0 0-1,0 0 1,0 0 0,0 1-1,0-1 1,0 0-1,0 1 1,0-1-1,-1 3 1,-3 10 49,0 0 0,1 0 0,0 0 0,1 0 0,1 1 0,-1 14 0,2 96 365,1-73-281,29 307 1249,-15-256-1286,-5 1 0,-6 141 0,-3-240-108,-1 0-1,0 0 0,0 0 1,0 0-1,-1 0 0,0 0 1,0 0-1,0-1 0,0 1 1,-1-1-1,-3 5 0,5-7 6,-1 0 1,1 0-1,-1-1 0,1 1 0,-1-1 0,0 1 0,0-1 0,0 1 0,0-1 0,0 0 0,0 0 1,0 0-1,0 0 0,0-1 0,0 1 0,0 0 0,-1-1 0,1 0 0,0 1 0,-1-1 0,1 0 1,0 0-1,0 0 0,-1-1 0,1 1 0,-4-1 0,4 0-14,-1-1 0,1 1 0,0-1 0,0 1 0,-1-1-1,1 0 1,1 0 0,-1 0 0,0 0 0,0 0 0,1 0 0,-1 0 0,1-1 0,0 1-1,-1 0 1,1-1 0,0 1 0,1-1 0,-1 0 0,0 1 0,0-6 0,-6-57-648,6 48 517,1 0-1,1 1 1,0-1 0,1 1 0,7-30-1,-7 42 156,0-1 0,0 0-1,0 1 1,0 0 0,1-1-1,-1 1 1,1 0-1,0 0 1,0 1 0,1-1-1,-1 1 1,1-1 0,0 1-1,0 0 1,0 0-1,0 1 1,1-1 0,-1 1-1,1 0 1,-1 0 0,1 1-1,0-1 1,-1 1 0,7-1-1,39-5 352,68 0 0,-69 5-72,64-10 1,-96 9-170,0-1 1,-1-1-1,1 0 0,-1-1 1,0-1-1,-1 0 0,23-15 1,-32 18-67,-1-1-1,0 1 1,0-1 0,0 0 0,-1 0 0,0 0 0,0-1-1,0 1 1,-1-1 0,1 0 0,-1 0 0,-1-1-1,4-11 1,-5 15-37,0-1 0,0 1 0,0-1-1,-1 1 1,1-1 0,-1 0 0,0 1 0,0-1-1,-1 1 1,1-1 0,-1 0 0,1 1-1,-1-1 1,0 1 0,-1-1 0,1 1 0,0 0-1,-1-1 1,0 1 0,0 0 0,0 0 0,0 0-1,0 1 1,-1-1 0,1 0 0,-6-3-1,2 1-22,-1 1-1,0 0 0,0 1 0,-1 0 0,1 0 0,-1 0 0,1 1 0,-1 0 1,0 1-1,0-1 0,0 2 0,0-1 0,-14 1 0,19 1 18,-1-1 0,1 0 0,-1 1 0,1 0 0,-1 0-1,1 0 1,-1 0 0,1 0 0,0 1 0,0 0 0,0-1 0,0 1 0,0 0 0,0 1-1,0-1 1,0 0 0,1 1 0,-1 0 0,1-1 0,0 1 0,0 0 0,0 0 0,0 0-1,1 0 1,-1 1 0,1-1 0,0 0 0,-1 1 0,2-1 0,-1 1 0,0-1-1,0 5 1,1-2-7,-1-1 0,1 1 0,0 0 0,0-1-1,1 1 1,-1 0 0,1-1 0,0 1 0,1-1 0,0 1-1,0-1 1,0 0 0,0 1 0,1-1 0,0-1-1,0 1 1,0 0 0,4 4 0,0-2-26,0-1 0,0-1 0,1 1 1,-1-1-1,1 0 0,0-1 0,1 0 0,-1 0 1,1-1-1,14 4 0,-10-3-83,0-1 0,1-1 0,-1 0 0,1-1 0,0 0 0,-1-1 0,1-1 0,0 0 0,-1 0 0,1-2 0,15-4 0,-22 5 72,-1 0 1,0-1-1,0 1 1,0-1-1,-1 0 1,1-1-1,-1 0 1,0 0-1,1 0 1,-2 0-1,1-1 1,-1 1-1,1-1 1,-1-1 0,0 1-1,-1 0 1,0-1-1,0 0 1,0 0-1,0 0 1,-1 0-1,0 0 1,0 0-1,-1-1 1,2-8-1,-2-50 189,-1 69-25,1 0 0,-1 1 0,1-1 0,1 1 0,-1-1 0,3 7 0,1-4-122,-1 0 0,1 0 1,1-1-1,-1 0 0,1 0 0,0 0 0,0-1 1,1 1-1,0-2 0,-1 1 0,2-1 1,-1 0-1,0 0 0,1-1 0,0 0 1,-1-1-1,12 3 0,7 1-1135,-1-2 0,1-1-1,0-1 1,33-1 0,-15-6-2947,-5-14-1547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6.095"/>
    </inkml:context>
    <inkml:brush xml:id="br0">
      <inkml:brushProperty name="width" value="0.05" units="cm"/>
      <inkml:brushProperty name="height" value="0.05" units="cm"/>
      <inkml:brushProperty name="color" value="#004F8B"/>
    </inkml:brush>
  </inkml:definitions>
  <inkml:trace contextRef="#ctx0" brushRef="#br0">27 44 7251,'0'0'12550,"-27"-43"-12022,27 88-144,0 9 257,0 2-289,4 0-320,17-6 16,4-4-48,0-8-944,-1-8-433,-3-8-1360,-8-13-1505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6.439"/>
    </inkml:context>
    <inkml:brush xml:id="br0">
      <inkml:brushProperty name="width" value="0.05" units="cm"/>
      <inkml:brushProperty name="height" value="0.05" units="cm"/>
      <inkml:brushProperty name="color" value="#004F8B"/>
    </inkml:brush>
  </inkml:definitions>
  <inkml:trace contextRef="#ctx0" brushRef="#br0">1 8 19129,'0'0'464,"132"0"496,-68 0-960,1-2-336,7 2-1601,9-2-2593,6-1-3601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7"/>
    </inkml:context>
    <inkml:brush xml:id="br0">
      <inkml:brushProperty name="width" value="0.05" units="cm"/>
      <inkml:brushProperty name="height" value="0.05" units="cm"/>
      <inkml:brushProperty name="color" value="#004F8B"/>
    </inkml:brush>
  </inkml:definitions>
  <inkml:trace contextRef="#ctx0" brushRef="#br0">343 1 7700,'0'0'8187,"1"24"-6959,0-4-994,2 40 664,14 80 0,-2-89-179,-11-39-623,0 1 0,-1-1-1,0 1 1,2 24 0,-17-38-320,-17-6-262,0 0 0,-43-18 1,-5-1-654,49 17 846,6 2 433,0 1 1,0 0-1,0 2 0,-36-3 0,57 9-83,0 0 0,0 0-1,1 0 1,-1 0 0,0 0 0,1 1 0,0-1-1,-1 0 1,1 0 0,0 0 0,0 0 0,0 0-1,1 1 1,-1-1 0,0 0 0,2 3 0,-1 0-31,1 1 1,0-1-1,0 1 1,0-1 0,1 0-1,0 0 1,0 0-1,0 0 1,1-1-1,0 1 1,-1-1 0,2 0-1,-1 0 1,0-1-1,1 1 1,6 4-1,11 5 56,-1-1-1,33 14 1,-26-15-77,1 0 1,0-2-1,1-1 0,0-2 1,0 0-1,0-2 0,1-2 1,-1 0-1,56-6 0,-77 3 27,1-1 0,0 0 0,-1-1 0,0 0 0,0 0-1,0-1 1,0 0 0,0-1 0,-1 0 0,0 0 0,13-11 0,-16 12 11,0 0 0,0-1 1,-1 0-1,0 0 1,0 0-1,0-1 0,0 1 1,-1-1-1,0 0 0,0 0 1,-1 0-1,1 0 1,-1 0-1,0-1 0,-1 1 1,0-1-1,1-11 1,-2 14-53,0 1 0,0-1 0,0 0 1,-1 0-1,1 1 0,-1-1 0,0 0 1,0 1-1,0-1 0,-1 1 0,1 0 0,-1-1 1,0 1-1,0 0 0,0 0 0,0 0 1,-4-4-1,3 4 7,-1 1 0,0 0 0,1-1-1,-1 1 1,0 1 0,0-1 0,0 0 0,0 1 0,0 0-1,-1 0 1,1 0 0,0 1 0,-1-1 0,1 1 0,-6 0-1,9 0-6,-1 0 0,1 1 0,-1-1 0,0 0 0,1 0-1,-1 1 1,1-1 0,-1 1 0,1 0 0,-1-1 0,1 1-1,-1 0 1,1 0 0,0 0 0,0 0 0,-1 0 0,1 0-1,0 0 1,0 0 0,0 1 0,-1 1 0,0 0-5,0 1 1,0 0-1,0 0 1,1 0 0,0 0-1,-1 0 1,2 0-1,-2 6 1,1-3-43,1 0 0,-1 0 0,1 0 0,1 0 0,-1 0 0,1 0 0,1 0-1,-1 0 1,1 0 0,5 11 0,-3-11-30,1-1 0,0 0-1,0 0 1,1 0 0,0-1-1,0 1 1,0-1-1,1-1 1,-1 1 0,1-1-1,0 0 1,0-1 0,15 6-1,-12-6-41,0 0 0,0 0 0,0-1 0,0 0 0,0-1 0,1 0 0,-1-1 0,1 0 0,-1 0 0,15-3 0,-20 2 40,0-1 0,-1 1 0,1-1 0,0 0 0,-1-1 0,0 1 0,1-1 0,-1 1 0,0-1 0,0-1-1,0 1 1,-1 0 0,6-7 0,1-3-880,-1-1 0,14-27 0,-19 32 635,1 0-1,0 0 0,0 0 0,1 0 0,0 1 0,1 0 0,0 0 0,0 0 1,13-9-1,-14 14 603,-1 0 0,1 1 0,0 0 1,0 0-1,0 0 0,0 1 0,0 0 1,1 0-1,-1 1 0,0 0 0,0 0 0,9 1 1,-6 0 374,1 0 1,-1 1 0,0 0-1,0 1 1,0-1 0,0 2-1,11 5 1,-3 1 35,0 0 1,-1 1-1,0 1 1,19 19-1,-30-26-601,0 0 0,-1 1 0,0-1 0,1 1 0,-2-1 0,1 1 0,-1 0 0,0 1 0,0-1 0,-1 0 0,1 1 0,-1 0 0,-1-1 0,0 1 0,2 12 0,-4-17-88,1-1-1,-1 1 1,1-1-1,-1 1 0,1-1 1,-1 1-1,0-1 1,0 1-1,0-1 1,0 0-1,0 0 1,0 1-1,0-1 1,0 0-1,0 0 1,-1 0-1,1 0 0,0 0 1,-1-1-1,1 1 1,0 0-1,-1-1 1,1 1-1,-1 0 1,1-1-1,-1 0 1,0 1-1,1-1 1,-1 0-1,1 0 1,-4 0-1,-61 1-636,50-1 405,11 0 29,0 0 1,-1-1-1,1 1 0,0-1 1,-1 0-1,1 0 1,0-1-1,-9-3 1,12 4-35,0-1 0,0 1-1,0 0 1,0-1 0,1 1 0,-1-1 0,0 1 0,1-1 0,-1 0 0,1 0 0,0 1 0,0-1 0,-1 0 0,1 0 0,0 0 0,1-1 0,-1 1-1,0 0 1,1 0 0,-1 0 0,1-1 0,-1-2 0,0-19-4159</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7.406"/>
    </inkml:context>
    <inkml:brush xml:id="br0">
      <inkml:brushProperty name="width" value="0.05" units="cm"/>
      <inkml:brushProperty name="height" value="0.05" units="cm"/>
      <inkml:brushProperty name="color" value="#004F8B"/>
    </inkml:brush>
  </inkml:definitions>
  <inkml:trace contextRef="#ctx0" brushRef="#br0">0 205 13510,'0'0'1105,"23"0"55,11 1-382,121-4 1577,-139 2-2154,0-1 0,0 0 1,0-1-1,-1-1 0,1 0 0,-1-1 0,0-1 1,15-8-1,-27 13-187,-1-1 0,0 1 0,0-1 0,0 0 0,0 1 0,-1-1 0,1 0 1,0 0-1,-1 0 0,1 0 0,-1 0 0,0-1 0,0 1 0,0 0 0,0-1 0,0 1 0,0 0 0,0-1 1,-1 1-1,0-1 0,1 1 0,-1-1 0,0 0 0,0 1 0,0-1 0,0 1 0,-1-1 0,1 1 0,-1-1 1,0 1-1,1-1 0,-3-3 0,1 0-153,-1 1-1,0 0 1,0 0 0,0 0 0,-1 0 0,1 0-1,-1 1 1,-1-1 0,1 1 0,0 0 0,-1 0-1,-7-4 1,8 5 174,1 1-1,-1 0 0,1 0 1,-1 0-1,0 1 0,0-1 1,0 1-1,0 0 1,0 0-1,0 0 0,0 0 1,0 1-1,0 0 0,0 0 1,0 0-1,0 0 0,0 1 1,0-1-1,0 1 1,0 0-1,0 0 0,0 1 1,0-1-1,0 1 0,0 0 1,1 0-1,-1 0 1,1 0-1,0 1 0,0 0 1,-1-1-1,2 1 0,-1 0 1,0 0-1,1 1 1,-1-1-1,1 0 0,0 1 1,0 0-1,-2 5 0,-2 3 206,1 1 0,1-1-1,0 2 1,0-1-1,2 0 1,0 0 0,0 1-1,1-1 1,1 1 0,0 0-1,2 17 1,-1-27-231,1 1-1,-1-1 1,1 0 0,0 1-1,0-1 1,1 0 0,-1 0 0,1 0-1,0-1 1,0 1 0,0 0-1,0-1 1,0 0 0,1 0-1,0 0 1,-1 0 0,1-1 0,0 1-1,1-1 1,-1 0 0,0 0-1,0-1 1,1 1 0,-1-1 0,7 1-1,5 1-803,0 0 0,0-1 0,0 0 0,-1-2 0,1 0 0,20-2 0,2-6-4143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8.260"/>
    </inkml:context>
    <inkml:brush xml:id="br0">
      <inkml:brushProperty name="width" value="0.05" units="cm"/>
      <inkml:brushProperty name="height" value="0.05" units="cm"/>
      <inkml:brushProperty name="color" value="#004F8B"/>
    </inkml:brush>
  </inkml:definitions>
  <inkml:trace contextRef="#ctx0" brushRef="#br0">11 37 5410,'0'0'10387,"-2"-9"-10003,-7-18-333,10 40 124,15 69 567,-3-32-739,2-1 0,3-1 0,1 0 0,2-1 0,3-1 0,30 45 1,-52-88-698,11 17-991,-12-10-6557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7.784"/>
    </inkml:context>
    <inkml:brush xml:id="br0">
      <inkml:brushProperty name="width" value="0.05" units="cm"/>
      <inkml:brushProperty name="height" value="0.05" units="cm"/>
      <inkml:brushProperty name="color" value="#004F8B"/>
    </inkml:brush>
  </inkml:definitions>
  <inkml:trace contextRef="#ctx0" brushRef="#br0">0 0 16247,'0'0'6227,"143"21"-4674,-93-18-529,-4-1-687,-5-2-97,-6 0-64,-12 0-176,-13 0-64,-20-9-5923,-17-6-4530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9.230"/>
    </inkml:context>
    <inkml:brush xml:id="br0">
      <inkml:brushProperty name="width" value="0.05" units="cm"/>
      <inkml:brushProperty name="height" value="0.05" units="cm"/>
      <inkml:brushProperty name="color" value="#004F8B"/>
    </inkml:brush>
  </inkml:definitions>
  <inkml:trace contextRef="#ctx0" brushRef="#br0">441 199 11381,'0'0'3799,"3"-17"-3110,12-51 108,-15 65-768,0 1-1,0-1 0,0 1 0,0-1 0,0 1 1,0-1-1,-1 1 0,1 0 0,-1-1 1,0 1-1,0 0 0,0-1 0,0 1 1,0 0-1,0 0 0,0 0 0,-1 0 1,1 0-1,-1 0 0,1 0 0,-1 0 0,0 1 1,0-1-1,0 1 0,0-1 0,0 1 1,0 0-1,0-1 0,0 1 0,-1 0 1,-3-1-1,-3-2 39,-11-5-29,-1 2 0,1 0 0,-2 1 0,1 0 0,-1 2 1,1 1-1,-1 1 0,0 0 0,0 2 0,0 1 0,-40 6 0,56-6-15,0 0 0,0 1 1,0 0-1,1 0 1,-1 1-1,1 0 0,-1 0 1,1 0-1,0 0 1,1 1-1,-1 0 0,0 0 1,1 0-1,0 1 1,0-1-1,0 1 0,1 0 1,-1 0-1,-4 10 0,7-11-9,-1-1-1,1 1 0,-1 0 0,1 0 0,1 0 0,-1 0 0,0 0 1,1 0-1,0 0 0,0 0 0,0 0 0,0 0 0,1 1 0,0-1 0,0-1 1,0 1-1,0 0 0,0 0 0,1 0 0,0 0 0,0-1 0,0 1 0,0-1 1,0 0-1,1 1 0,-1-1 0,1 0 0,0 0 0,6 4 0,6 4 10,0-1-1,1-1 0,0 0 1,0-1-1,1 0 0,0-2 1,0 0-1,1-1 0,0-1 1,0 0-1,0-1 0,0-2 1,0 1-1,0-2 1,30-3-1,-46 3-27,0-1 1,-1 0 0,1 0-1,0 0 1,0 0 0,0 0-1,-1 0 1,1 0-1,-1 0 1,1 0 0,-1-1-1,1 1 1,-1-1 0,0 1-1,0-1 1,0 0-1,0 1 1,0-1 0,0 0-1,0 0 1,0 0-1,-1 1 1,1-1 0,-1 0-1,1 0 1,-1 0 0,0-3-1,2-61-190,-3 46 102,-4-11-113,5 30 250,0 0 1,0 0-1,0-1 0,-1 1 0,1 0 0,0 0 0,-1 0 0,1 0 0,-1 0 0,1 0 0,-1 0 0,0 0 0,1 0 0,-1 0 1,0 0-1,0 1 0,0-1 0,0 0 0,1 0 0,-1 1 0,0-1 0,0 1 0,0-1 0,-2 0 0,9 17 71,3-4-203,0-1 0,1 0 1,0-1-1,1 0 0,0-1 0,0 0 0,1-1 0,0 0 0,1-1 1,22 10-1,-12-7-342,0-1 0,1-1 0,-1-1 0,1-2 0,37 5 0,-17-8-4129,-14-2-3375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5:59.559"/>
    </inkml:context>
    <inkml:brush xml:id="br0">
      <inkml:brushProperty name="width" value="0.05" units="cm"/>
      <inkml:brushProperty name="height" value="0.05" units="cm"/>
      <inkml:brushProperty name="color" value="#004F8B"/>
    </inkml:brush>
  </inkml:definitions>
  <inkml:trace contextRef="#ctx0" brushRef="#br0">0 1 5282,'0'0'12854,"118"29"-16487,-53-12-1570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0.073"/>
    </inkml:context>
    <inkml:brush xml:id="br0">
      <inkml:brushProperty name="width" value="0.05" units="cm"/>
      <inkml:brushProperty name="height" value="0.05" units="cm"/>
      <inkml:brushProperty name="color" value="#004F8B"/>
    </inkml:brush>
  </inkml:definitions>
  <inkml:trace contextRef="#ctx0" brushRef="#br0">1 504 11669,'0'0'248,"23"1"115,77 0 1193,-92-1-1371,0 0 0,0 0 0,0 0 0,0-1 0,0 0 0,0-1 1,-1 1-1,1-2 0,0 1 0,-1-1 0,0 0 0,0 0 0,0-1 0,0 0 1,0-1-1,-1 1 0,1-1 0,-1 0 0,-1-1 0,1 0 0,-1 1 1,0-2-1,0 1 0,-1-1 0,0 1 0,0-1 0,0 0 0,-1-1 0,0 1 1,0 0-1,-1-1 0,0 0 0,2-14 0,-2 2-140,-1 0 1,0 0-1,-2 0 0,0 0 1,-1 0-1,-1 0 0,-1 0 0,-1 0 1,-1 1-1,0 0 0,-13-25 0,17 39-37,-2-4-20,-1 0-1,0 0 1,0 1 0,-12-15 0,16 22 17,-1-1-1,1 1 1,-1 0 0,1-1-1,-1 1 1,1 0-1,-1 0 1,0 0 0,0 0-1,1 0 1,-1 0-1,0 0 1,0 1-1,0-1 1,0 1 0,0-1-1,0 1 1,0 0-1,0 0 1,0 0-1,0 0 1,0 0 0,0 0-1,0 1 1,0-1-1,0 1 1,0-1 0,1 1-1,-1 0 1,0-1-1,-2 2 1,-3 3 17,0 1-1,1 0 1,-1 0 0,1 0 0,0 0-1,1 1 1,0 0 0,0 0-1,0 1 1,-5 12 0,-1 3 69,1 0 0,-11 37 0,16-42-57,1 0 0,1 0-1,0 0 1,1 0 0,1 0 0,1 0 0,1 1-1,0-1 1,6 27 0,-4-34-158,0 0 0,1 0 0,0 0 1,1-1-1,0 1 0,1-1 0,0 0 0,0-1 0,1 1 1,1-1-1,0-1 0,0 1 0,0-1 0,1-1 0,18 13 1,-7-8-872,1 0 0,1-2 0,0 0 0,0-2 0,1 0-1,0-2 1,33 6 0,1-5-3934,110 1 0,-162-8 5285,1 0 0,0 0 0,0-1 0,0 1 1,0-1-1,0-1 0,-1 1 0,7-3 0,-10 3 25,-1 0-1,1 0 1,0 0-1,-1-1 1,1 1-1,-1-1 1,1 1-1,-1-1 1,0 1-1,1-1 1,-1 0 0,0 1-1,0-1 1,0 0-1,0 0 1,-1 0-1,1 0 1,0 0-1,-1 0 1,0 0-1,1 0 1,-1 0 0,0 0-1,0 0 1,0-3-1,0 1-148,0 1 0,0 0 0,0-1-1,-1 1 1,1 0 0,-1 0 0,0-1 0,0 1-1,0 0 1,0 0 0,-1 0 0,1 0 0,-1 0-1,0 0 1,1 0 0,-1 1 0,-1-1 0,1 1 0,0-1-1,-5-3 1,2 3-129,0 1 0,0-1 0,0 1 0,-1 0 0,1 0-1,0 1 1,-1 0 0,1 0 0,-1 0 0,1 0 0,-1 1 0,-5 0 0,9 0-104,1 0 1,-1 1 0,0-1-1,1 0 1,-1 1 0,1-1-1,-1 1 1,1-1 0,-1 1 0,1 0-1,-1 0 1,1-1 0,-1 1-1,1 0 1,0 0 0,0 1-1,0-1 1,-1 0 0,1 0-1,0 0 1,0 1 0,1-1-1,-1 1 1,0-1 0,0 1 0,1-1-1,-1 1 1,1-1 0,-1 1-1,1-1 1,0 1 0,-1 0-1,1-1 1,0 1 0,0-1-1,0 1 1,0 0 0,1 1 0,-1 1-14,0 1 1,1-1 0,-1 1 0,1-1 0,0 0 0,1 1 0,-1-1 0,1 0 0,-1 0 0,1 0 0,1 0 0,-1 0 0,5 6 0,1-3-74,1 0 0,0-1 0,0 1 0,1-2 0,-1 1 0,1-1 0,1-1 0,11 4 0,-14-5-90,0-1-1,0 1 1,0-2-1,0 1 1,0-1-1,0-1 1,0 1 0,0-2-1,1 1 1,-1-1-1,0 0 1,8-2-1,-14 2 126,0 0-1,-1 0 0,1 0 0,-1 1 0,1-2 0,-1 1 1,1 0-1,-1 0 0,0 0 0,0-1 0,0 1 0,1 0 0,-1-1 1,0 1-1,-1-1 0,1 0 0,0 1 0,0-1 0,-1 0 0,1 1 1,-1-1-1,1 0 0,-1-1 0,2-47 564,-2 35 1044,15 17-378,27 16-2229,29 9-3323,-13-14-1670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0.718"/>
    </inkml:context>
    <inkml:brush xml:id="br0">
      <inkml:brushProperty name="width" value="0.05" units="cm"/>
      <inkml:brushProperty name="height" value="0.05" units="cm"/>
      <inkml:brushProperty name="color" value="#004F8B"/>
    </inkml:brush>
  </inkml:definitions>
  <inkml:trace contextRef="#ctx0" brushRef="#br0">1 697 7395,'0'0'7492,"17"-9"-5195,31-13-505,-3 2-1164,0-1-1,-2-3 1,77-54 0,-111 69-619,0-1 1,-1 0-1,0 0 0,0-1 0,-1 0 0,-1 0 0,1-1 1,-2 0-1,0 0 0,0 0 0,-1-1 0,-1 1 0,3-17 1,-3 7-57,-1 0 1,-1 0 0,0-1 0,-2 1 0,-1 0 0,-1 0 0,-5-22 0,5 33 6,0 0-1,-1 1 1,-1 0 0,1 0-1,-2 0 1,1 0 0,-1 1-1,-1 0 1,0 0 0,-13-13-1,17 19 52,1 1 0,-1-1-1,0 1 1,0 0 0,1-1-1,-2 1 1,1 1 0,0-1 0,0 0-1,0 1 1,-1 0 0,1 0-1,-1 0 1,1 0 0,-1 0-1,1 1 1,-1-1 0,0 1 0,1 0-1,-1 0 1,1 1 0,-1-1-1,0 1 1,1 0 0,-1 0-1,1 0 1,0 0 0,-1 0-1,1 1 1,0-1 0,0 1 0,-1 0-1,2 0 1,-1 0 0,0 1-1,-4 4 1,-1 1 0,1 1-1,0 0 1,0 1-1,1-1 1,0 1 0,1 0-1,0 1 1,1 0 0,0-1-1,1 1 1,0 0-1,-2 17 1,-1 13 1,3 1 0,1 44-1,2-70-19,1 1 0,1-1 0,1 1-1,0-1 1,1 0 0,0 0-1,2 0 1,0-1 0,0 0-1,2 0 1,13 21 0,-15-27-36,0-1 1,0 0-1,1-1 1,0 0-1,0 0 1,0 0-1,1-1 1,0 0-1,1 0 0,-1-1 1,1-1-1,0 1 1,0-1-1,1 0 1,-1-1-1,1 0 1,0-1-1,-1 0 1,1-1-1,12 1 1,-17-1 41,1-1 1,-1 1 0,1-1-1,-1-1 1,0 1 0,1-1 0,-1 0-1,0 0 1,1 0 0,-1-1-1,0 0 1,0 0 0,0 0 0,0 0-1,-1-1 1,1 0 0,0 0-1,-1 0 1,0-1 0,0 1 0,0-1-1,0 0 1,-1 0 0,0-1-1,1 1 1,-1-1 0,-1 1 0,4-9-1,0-1 131,-2-1-1,0 0 0,0 0 1,-2-1-1,0 1 1,0-1-1,-2-18 0,4 44-155,1 0 0,0 0 0,1 0 0,0 0 0,0-1 0,1 0 0,0 0 0,1-1 0,0 0 0,0-1 0,1 1 0,0-1 0,0-1 0,10 6 0,-5-4-76,-1-1 1,1-1-1,0 0 1,0-1 0,1 0-1,-1-1 1,1-1-1,0 0 1,30 1-1,-42-5 103,-1 1 0,0 0-1,1-1 1,-1 1-1,0-1 1,0 0-1,0 0 1,1 0-1,-1 0 1,0 0-1,0 0 1,0 0-1,-1-1 1,1 1 0,0-1-1,0 0 1,-1 1-1,1-1 1,-1 0-1,0 0 1,1 0-1,-1 0 1,0 0-1,0 0 1,0 0-1,0 0 1,-1 0-1,1-1 1,0 1 0,-1 0-1,0-1 1,1 1-1,-1-3 1,1-12 44,0 0 1,0-1-1,-4-24 1,2 25-69,-6-35 62,2 14-1637,3 13-3067,2 13-3529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1.353"/>
    </inkml:context>
    <inkml:brush xml:id="br0">
      <inkml:brushProperty name="width" value="0.05" units="cm"/>
      <inkml:brushProperty name="height" value="0.05" units="cm"/>
      <inkml:brushProperty name="color" value="#004F8B"/>
    </inkml:brush>
  </inkml:definitions>
  <inkml:trace contextRef="#ctx0" brushRef="#br0">19 244 11925,'0'0'6513,"-3"-19"-5961,-12-155 347,14 124 75,5 50-1013,-1 0 1,1 0-1,-1 1 0,1-1 0,-1 1 1,0 0-1,7 3 0,8 5-214,-1 2-1,0 0 0,21 19 0,-19-14-260,39 23-1,-51-35 490,0-1-1,0 1 1,0-1-1,0-1 1,1 1-1,-1-2 0,1 1 1,0-1-1,15 1 1,-22-2 57,0-1 0,0 1 0,0-1 0,0 0 0,-1 1 0,1-1 0,0 0 0,0 0 1,0 0-1,-1 1 0,1-1 0,0 0 0,-1 0 0,1 0 0,-1 0 0,1 0 0,-1 0 0,0 0 1,1 0-1,-1 0 0,0 0 0,0-1 0,0 1 0,1 0 0,-1 0 0,0 0 0,-1-2 0,2-42 277,-1 37-276,0-49 1146,0 56-648,5 34-125,-1-25-406,0 0 0,1 0 1,0-1-1,0 0 0,0 1 0,1-2 1,0 1-1,1-1 0,-1 0 0,1 0 0,1-1 1,-1 0-1,1 0 0,15 7 0,-14-7-65,0-1-1,0-1 1,0 1-1,1-1 0,-1-1 1,1 0-1,0 0 1,0-1-1,-1 0 0,1-1 1,0 0-1,0 0 0,15-3 1,-23 2 37,1-1-1,0 1 1,0 0 0,0-1-1,-1 1 1,1-1 0,-1 0 0,1 0-1,-1 0 1,0 0 0,0-1-1,0 1 1,0 0 0,0-1 0,0 0-1,-1 1 1,1-1 0,-1 0 0,0 0-1,0 1 1,1-6 0,2-5-167,-1 0 0,-1 0 0,1-18 0,0 8 506,0 21 210,2 9 310,-1 1-985,0-1 0,0 0-1,1 0 1,1 0 0,-1-1 0,1 0-1,0 0 1,0 0 0,9 5 0,-7-5-943,0-1 0,1 0 0,0 0 0,12 4 0,16 2-5965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1.710"/>
    </inkml:context>
    <inkml:brush xml:id="br0">
      <inkml:brushProperty name="width" value="0.05" units="cm"/>
      <inkml:brushProperty name="height" value="0.05" units="cm"/>
      <inkml:brushProperty name="color" value="#004F8B"/>
    </inkml:brush>
  </inkml:definitions>
  <inkml:trace contextRef="#ctx0" brushRef="#br0">1 0 15159,'0'0'3073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2.040"/>
    </inkml:context>
    <inkml:brush xml:id="br0">
      <inkml:brushProperty name="width" value="0.05" units="cm"/>
      <inkml:brushProperty name="height" value="0.05" units="cm"/>
      <inkml:brushProperty name="color" value="#004F8B"/>
    </inkml:brush>
  </inkml:definitions>
  <inkml:trace contextRef="#ctx0" brushRef="#br0">0 214 10341,'0'0'4631,"19"1"-1859,63-3-939,-73 1-1722,0 0-1,-1-1 1,1 0 0,-1-1-1,0 0 1,1 0-1,-1-1 1,-1 0 0,1 0-1,-1-1 1,1 0 0,-1 0-1,0-1 1,-1 0 0,0 0-1,0 0 1,0-1 0,5-8-1,-9 13-127,0-1-1,0 0 0,0 0 1,-1 1-1,1-1 1,-1 0-1,0 0 0,0-1 1,0 1-1,0 0 1,0 0-1,-1 0 0,1-1 1,-1 1-1,0 0 1,0-1-1,0 1 1,0 0-1,-1 0 0,0-1 1,1 1-1,-1 0 1,0 0-1,0 0 0,-1 0 1,1 0-1,-1 0 1,1 0-1,-1 0 0,0 0 1,0 1-1,0-1 1,-1 1-1,1 0 0,0-1 1,-1 1-1,0 0 1,1 0-1,-1 1 0,0-1 1,0 1-1,0-1 1,0 1-1,0 0 0,0 0 1,0 0-1,-1 0 1,1 1-1,0 0 0,-1-1 1,-3 1-1,4 0 26,-1 0 0,1 1 0,-1-1 0,1 0-1,-1 1 1,1 0 0,0 0 0,-1 0 0,1 0 0,0 1 0,0-1 0,0 1-1,0 0 1,0 0 0,0 0 0,0 0 0,1 0 0,-1 1 0,1-1-1,0 1 1,-1-1 0,1 1 0,0 0 0,1 0 0,-1 0 0,0 0-1,1 1 1,0-1 0,0 0 0,-1 4 0,0-1 5,1-1 1,0 0-1,1 0 1,-1 0-1,1 1 0,0-1 1,0 0-1,1 1 1,-1-1-1,1 0 1,0 0-1,1 0 0,-1 0 1,1 0-1,0 0 1,1 0-1,-1 0 1,1-1-1,5 9 0,0-5-143,0 0 0,1-1 0,-1 1 0,1-2 0,1 1 0,-1-1 0,1-1 0,0 0 0,21 8 0,-20-9-1350,0-1-1,1-1 1,0 0-1,-1 0 1,20 0-1,-1-2-8828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2.404"/>
    </inkml:context>
    <inkml:brush xml:id="br0">
      <inkml:brushProperty name="width" value="0.05" units="cm"/>
      <inkml:brushProperty name="height" value="0.05" units="cm"/>
      <inkml:brushProperty name="color" value="#004F8B"/>
    </inkml:brush>
  </inkml:definitions>
  <inkml:trace contextRef="#ctx0" brushRef="#br0">0 1 12758,'0'0'3329,"23"2"-3099,-2-2-178,-12 0-42,1 0 1,-1 0-1,0 1 0,0 1 1,1-1-1,-1 1 0,0 1 1,0 0-1,0 0 1,-1 1-1,1 0 0,14 9 1,-14-7 42,1 0 1,-1 1 0,0 0-1,-1 1 1,0 0-1,0 0 1,-1 1 0,0 0-1,0 0 1,-1 0 0,0 1-1,-1 0 1,0 0 0,-1 0-1,0 1 1,0 0 0,3 18-1,-7-25 16,1 1 1,0-1-1,0 0 0,0 1 0,1-1 0,-1 0 0,1 0 0,0 0 1,0-1-1,1 1 0,-1 0 0,1-1 0,-1 1 0,1-1 0,0 0 1,1 0-1,-1 0 0,0 0 0,1-1 0,0 1 0,-1-1 0,1 0 1,0 0-1,0 0 0,0-1 0,1 0 0,-1 1 0,5 0 0,13 2-199,0-1 0,1-1-1,-1 0 1,29-3-1,-25 1 43,-9 0-2,-1-1 0,1-1 1,0 0-1,-1-2 0,0 1 0,0-2 1,28-11-1,-39 13 112,1 1 0,-1-1 0,1 0 1,-1 0-1,0-1 0,0 1 0,-1-1 1,1 0-1,-1-1 0,0 1 0,0-1 0,0 0 1,0 0-1,-1 0 0,0 0 0,0 0 0,0-1 1,-1 0-1,0 1 0,0-1 0,0 0 1,-1 0-1,0 0 0,1-6 0,-2 9-9,0 0 0,1 1 0,-1-1 0,0 0 0,-1 0 1,1 1-1,0-1 0,-1 0 0,1 1 0,-1-1 0,0 0 0,0 1 0,0-1 0,0 1 0,-1 0 0,1-1 0,0 1 0,-4-4 0,2 4 38,-1 0 1,1 0-1,0 1 0,-1 0 0,1-1 0,-1 1 0,1 0 0,-1 1 0,1-1 0,-1 1 0,0-1 0,1 1 0,-8 1 0,9-1 10,0 0 0,-1 0-1,1 0 1,0 1 0,-1-1-1,1 1 1,0 0 0,-1-1-1,1 1 1,0 0 0,0 0-1,0 1 1,0-1 0,0 0 0,0 1-1,0-1 1,0 1 0,1-1-1,-4 5 1,3-2 13,-1 0 1,1 0-1,0 0 1,0 0-1,0 1 1,1-1-1,-1 1 1,1-1-1,-1 10 0,1-5-7,1 0 0,-1 0 0,2-1-1,-1 1 1,1 0 0,1 0-1,-1 0 1,2-1 0,-1 1-1,1-1 1,5 10 0,0-6-13,0 0-1,1-1 1,0 0 0,1 0 0,1-1-1,0 0 1,0-1 0,14 8 0,-16-10-81,1-1 1,0 0 0,0-1-1,0 0 1,1-1 0,0 0 0,0-1-1,0 0 1,0 0 0,23 1 0,-34-4-64,1 0 23,-1 0 0,0 0 0,0 0 0,1 0-1,-1 0 1,0 0 0,0 0 0,1 0 0,-1 0 0,0 0-1,0 0 1,0 0 0,1 0 0,-1 0 0,0 0 0,0 0-1,0 0 1,1 0 0,-1-1 0,0 1 0,0 0 0,0 0-1,1 0 1,-1 0 0,0 0 0,0-1 0,0 1 0,0 0-1,0 0 1,1 0 0,-1-1 0,0 1 0,0 0 0,0 0-1,0 0 1,0-1 0,0 1 0,0 0 0,0 0 0,0-1-1,0 1 1,0 0 0,0 0 0,0 0 0,0-1 0,0 1-1,0 0 1,0 0 0,0-1 0,0 1 0,0 0 0,0 0-1,-1-1 1,1-15-6330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4.042"/>
    </inkml:context>
    <inkml:brush xml:id="br0">
      <inkml:brushProperty name="width" value="0.05" units="cm"/>
      <inkml:brushProperty name="height" value="0.05" units="cm"/>
      <inkml:brushProperty name="color" value="#004F8B"/>
    </inkml:brush>
  </inkml:definitions>
  <inkml:trace contextRef="#ctx0" brushRef="#br0">11 1 9396,'0'0'6104,"0"11"-5783,-5 332 3869,0 24-3544,10-323-675,-3-28-1869,-1-2-4573,-1-39 3880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19.046"/>
    </inkml:context>
    <inkml:brush xml:id="br0">
      <inkml:brushProperty name="width" value="0.05" units="cm"/>
      <inkml:brushProperty name="height" value="0.05" units="cm"/>
      <inkml:brushProperty name="color" value="#004F8B"/>
    </inkml:brush>
  </inkml:definitions>
  <inkml:trace contextRef="#ctx0" brushRef="#br0">1 100 9620,'0'0'1865,"23"0"-1481,4-1-352,-14 0-43,0 0-1,1 1 1,-1 1-1,0 0 1,0 1-1,0 0 1,0 1-1,19 7 0,5 5-60,0 2 0,65 40 0,-3 0 939,-85-51-454,1 0 1,-1-1-1,1 0 0,1-1 0,-1-1 0,0 0 0,1-1 0,0-1 0,-1 0 0,1-1 0,19-3 0,-31 2-390,0 1-1,-1-1 0,1 0 0,0 0 1,-1 0-1,1 0 0,-1-1 0,1 0 1,-1 1-1,0-1 0,0-1 1,0 1-1,0 0 0,0-1 0,0 1 1,0-1-1,-1 0 0,1 0 0,-1 0 1,0 0-1,0 0 0,0-1 0,-1 1 1,1-1-1,-1 1 0,1-1 1,-1 1-1,-1-1 0,1 0 0,0 0 1,-1 1-1,0-1 0,1 0 0,-2 0 1,1 0-1,0 1 0,-1-1 1,0 0-1,1 1 0,-2-1 0,1 0 1,0 1-1,-1-1 0,1 1 0,-1 0 1,0-1-1,0 1 0,-3-3 0,-9-8-132,0 1 0,-1 1 0,-1 0 0,0 2 0,0-1 0,-1 2 0,0 0 0,-1 1 0,1 1 0,-2 1 0,-29-7 0,48 13 99,0 0 0,0 0 0,-1 0 0,1 0 0,0 0 0,0 0 0,0 0 1,-1 0-1,1 0 0,0 0 0,0 1 0,0-1 0,0 0 0,-1 0 0,1 0 0,0 0 0,0 0 0,0 1 0,0-1 1,0 0-1,0 0 0,-1 0 0,1 0 0,0 1 0,0-1 0,0 0 0,0 0 0,0 0 0,0 1 0,0-1 0,0 0 1,0 0-1,0 0 0,0 1 0,0-1 0,0 0 0,0 0 0,0 0 0,0 1 0,0-1 0,0 0 0,0 0 0,0 0 1,0 1-1,1-1 0,-1 0 0,0 0 0,0 0 0,0 1 0,0-1 0,0 0 0,0 0 0,1 0 0,-1 0 1,0 0-1,0 1 0,0-1 0,1 1-31,3 8 31,0-1 0,1 1 0,1-1 0,-1 0 0,1-1 0,0 1 0,9 7 0,59 51 525,-44-40-260,119 95-1430,-149-126-2514,1-7 3292,1 0 1,0 0-1,0 0 0,1 1 1,1-1-1,0 1 0,0 0 1,1 0-1,11-18 0,-13 23 607,0 1-1,1 0 0,-1 0 0,1 0 0,0 0 0,0 1 1,0-1-1,1 1 0,0 0 0,0 1 0,0-1 0,0 1 1,0 0-1,1 0 0,-1 0 0,1 1 0,0 0 0,0 0 0,0 1 1,12-2-1,-15 3-34,0 0-1,0 1 1,0-1 0,0 1 0,-1 0 0,1 0-1,0 0 1,0 1 0,-1-1 0,1 1 0,-1-1-1,1 1 1,-1 0 0,0 0 0,4 4-1,32 41 914,-15-17-619,-14-20-449,0-1 0,1 0 0,0 0 0,0-1 0,1-1 0,0 0-1,0 0 1,1-1 0,0 0 0,18 5 0,-23-9-104,-1 0 0,0-1 0,1 0 0,-1 0 0,1-1 0,-1 0 0,1 0 0,-1 0 0,1-1 0,-1 0 0,1 0 0,-1-1 0,0 0 0,0 0 0,0 0 0,0-1 0,0 0 0,0 0 0,-1 0 0,1-1 0,-1 1 0,9-9 0,-6 3-151,0-1 1,-1 0 0,0 0 0,-1 0 0,0-1 0,0 1-1,-1-2 1,7-22 0,-8 22 22,0 0 0,2-1 0,-1 2 0,1-1 0,1 1 1,15-21-1,-18 28 311,-1 0 0,1 1 1,0-1-1,1 1 0,-1 0 1,1 0-1,-1 0 0,1 0 1,0 1-1,0 0 0,0 0 1,0 0-1,0 1 0,0 0 1,1 0-1,-1 0 0,0 0 1,1 1-1,-1 0 0,1 0 1,-1 1-1,0-1 0,1 1 1,-1 0-1,0 1 0,0-1 1,6 3-1,0 1 177,1 0 0,-1 1 0,0 1 0,-1 0 0,1 0 0,-1 1 0,-1 0 0,0 1 0,0 0 0,10 13 0,-10-11-111,-1 1-1,0-1 1,11 25-1,-17-33-149,-1-1-1,0 1 1,0-1-1,0 1 1,0-1 0,-1 1-1,1 0 1,-1 0 0,0-1-1,1 1 1,-1 0-1,0 0 1,-1-1 0,1 1-1,0 0 1,-1-1 0,1 1-1,-1 0 1,0-1-1,0 1 1,0-1 0,0 1-1,-1-1 1,1 1 0,-1-1-1,1 0 1,-4 4-1,-3 0-135,-1 0-1,1 0 0,-1-1 0,0-1 0,0 0 0,0 0 1,-19 5-1,-78 14-1681,68-16 1240,-24 3-1969,22-8-2893,29-2-600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4.523"/>
    </inkml:context>
    <inkml:brush xml:id="br0">
      <inkml:brushProperty name="width" value="0.05" units="cm"/>
      <inkml:brushProperty name="height" value="0.05" units="cm"/>
      <inkml:brushProperty name="color" value="#004F8B"/>
    </inkml:brush>
  </inkml:definitions>
  <inkml:trace contextRef="#ctx0" brushRef="#br0">0 26 14887,'0'0'309,"21"-5"35,-18 5-369,20-6 380,2 1 0,-1 1 0,45-1 1,-60 5-254,0 0 1,0 1 0,-1 0 0,1 0 0,0 1-1,-1 0 1,1 1 0,-1 0 0,0 0 0,0 1-1,0 0 1,0 0 0,0 1 0,-1 0 0,0 0-1,12 12 1,-14-10-91,0-1 0,0 1 0,0 0-1,-1 0 1,0 0 0,0 1 0,-1-1-1,0 1 1,-1 0 0,1 0 0,-1 0 0,1 12-1,-3-16-23,1 1 0,-1-1-1,0 0 1,0 1 0,0-1 0,-1 0-1,0 1 1,0-1 0,0 0-1,0 0 1,0 0 0,-1 1-1,0-2 1,0 1 0,0 0-1,0 0 1,-1-1 0,1 1-1,-1-1 1,0 0 0,0 1-1,0-1 1,0-1 0,-8 6-1,0-2-14,-1-1-1,1 0 1,-1-1-1,-1 0 0,1-1 1,0 0-1,-1-1 0,0-1 1,1 0-1,-1 0 1,0-1-1,0-1 0,-12-2 1,24 3 20,0 0 0,0-1 0,0 1 0,0-1 0,0 1 0,0-1 0,0 1 0,0-1 0,0 1 0,0-1 0,0 0 0,1 1 0,-1-1 0,0 0 0,0 0 0,1 0 0,-1 0 0,0 1 0,1-1 1,-1 0-1,1 0 0,0 0 0,-1 0 0,1 0 0,0 0 0,-1-1 0,1 1 0,0 0 0,0 0 0,0 0 0,0 0 0,0 0 0,0 0 0,0-2 0,1 1-36,-1-1-1,1 1 1,-1-1-1,1 1 1,0-1-1,-1 1 0,1-1 1,1 1-1,-1 0 1,0-1-1,0 1 1,1 0-1,0 0 1,1-2-1,3-1 12,0 1 0,0 0-1,1 0 1,-1 1 0,1 0-1,-1 0 1,1 1 0,0-1-1,0 1 1,0 1 0,9-2 0,84-2 191,-93 5-139,5 1 92,0 0 0,-1 1 0,1 0 1,-1 1-1,1 0 0,-1 1 0,0 0 0,0 1 0,-1 0 0,1 1 0,17 13 0,-21-15-96,-1 1-1,0 0 1,0 0-1,-1 1 1,1-1-1,-1 1 1,-1 0-1,1 1 0,-1-1 1,0 1-1,0 0 1,-1 0-1,0 0 1,0 0-1,-1 1 0,0-1 1,0 1-1,-1-1 1,2 12-1,-3-19-49,-5-9 463,2-1-352,1 0 0,0 0 0,0 0 0,1 0-1,0-1 1,1 1 0,0 0 0,1 0 0,0 0 0,3-15 0,-2 19-157,0 0 1,0 0 0,1 0 0,-1 1 0,1-1-1,0 1 1,1 0 0,0-1 0,-1 1 0,1 1 0,1-1-1,-1 1 1,1 0 0,0 0 0,0 0 0,0 0-1,0 1 1,8-4 0,-4 3-851,0 1 0,0 0 0,0 0 0,0 1 0,1 0 0,14-1 0,14 2-5881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5.069"/>
    </inkml:context>
    <inkml:brush xml:id="br0">
      <inkml:brushProperty name="width" value="0.05" units="cm"/>
      <inkml:brushProperty name="height" value="0.05" units="cm"/>
      <inkml:brushProperty name="color" value="#004F8B"/>
    </inkml:brush>
  </inkml:definitions>
  <inkml:trace contextRef="#ctx0" brushRef="#br0">106 215 7780,'0'0'9535,"22"7"-7697,74 21-990,-87-25-778,-1-1 1,1 0-1,0-1 0,-1 0 1,1 0-1,0-1 0,-1 0 1,1-1-1,0 0 0,0 0 1,-1-1-1,16-4 0,-21 4-65,0 0 0,0 1 1,0-1-1,-1 0 0,1 0 0,-1-1 0,1 1 0,-1 0 0,0-1 0,0 0 0,0 1 1,0-1-1,0 0 0,-1 0 0,1 0 0,-1 0 0,0 0 0,0 0 0,0 0 0,0-1 1,-1 1-1,1 0 0,-1-1 0,0 1 0,0 0 0,0-1 0,0 1 0,0 0 0,-1-1 1,-1-3-1,0 2-58,0 0 0,0 0 0,0 0 0,-1 0 0,0 0-1,0 1 1,0-1 0,0 1 0,-1 0 0,0 0 0,0 0 0,0 1 0,0-1 0,-1 1 0,1 0 0,-1 0 0,0 0 0,-10-3 0,-3-3-150,-1 2 0,1 0 0,-39-7 0,30 9 181,0 2-1,0 1 1,-1 1 0,-45 4-1,72-3 26,0 1-1,0-1 1,0 1 0,0-1-1,0 1 1,0-1-1,-1 1 1,1 0 0,1 0-1,-1-1 1,0 1-1,0 0 1,0 0 0,0 0-1,1 0 1,-1 0-1,0 0 1,1 0 0,-1 0-1,1 0 1,-1 1 0,1-1-1,-1 0 1,1 0-1,0 0 1,0 1 0,0-1-1,0 0 1,0 0-1,0 1 1,0-1 0,0 0-1,0 0 1,0 0-1,1 1 1,-1-1 0,0 0-1,1 0 1,-1 0 0,1 0-1,-1 0 1,1 1-1,0-1 1,-1 0 0,1-1-1,1 2 1,3 2-54,1 0-1,-1-1 1,1 0 0,0-1 0,0 1 0,0-1 0,0 0-1,0 0 1,0-1 0,13 2 0,72 1-777,-76-3 610,16-1-252,1-1 0,-1-1 0,1-1 0,-1-2 0,0-1 1,35-12-1,-60 15 622,1 1 0,-1 0-1,0 1 1,0-1 0,1 1 0,-1 1 0,1-1 0,-1 1 0,10 1 0,-11 0 55,-1 0 1,1 1-1,-1 0 0,1 0 0,-1 0 0,0 1 0,0-1 0,0 1 1,0 0-1,0 0 0,0 0 0,5 7 0,2 3-94,1-1-1,0-1 0,1 0 1,0 0-1,1-2 0,0 0 1,0 0-1,1-1 0,0-1 1,1 0-1,0-1 1,0-1-1,0-1 0,0 0 1,1-1-1,26 2 0,-41-6-110,-1 1 0,1-1 0,-1 0 0,1 0 0,-1 1 0,0-1-1,0 0 1,1 0 0,-1 0 0,0-1 0,0 1 0,0 0 0,0 0-1,0-1 1,0 1 0,0 0 0,-1-1 0,1 1 0,0-1-1,-1 1 1,1-1 0,-1 1 0,0-1 0,1 1 0,-1-1 0,0 0-1,0 1 1,0-1 0,0 1 0,0-1 0,-1-2 0,-3-56 53,-5 26-206,-4-19-463,10 16-4837,3 25-709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5.443"/>
    </inkml:context>
    <inkml:brush xml:id="br0">
      <inkml:brushProperty name="width" value="0.05" units="cm"/>
      <inkml:brushProperty name="height" value="0.05" units="cm"/>
      <inkml:brushProperty name="color" value="#004F8B"/>
    </inkml:brush>
  </inkml:definitions>
  <inkml:trace contextRef="#ctx0" brushRef="#br0">0 175 6627,'0'0'6347,"20"4"-3580,28 3-509,89 2 0,-130-9-2222,0 0 0,0-1 0,0 0 0,0 0 0,0-1 0,0 0 0,0 0 0,0-1 0,-1 1 0,1-1 0,7-5 0,-11 6-67,-1 0-1,1-1 1,-1 1 0,1 0-1,-1-1 1,0 0-1,0 1 1,0-1 0,0 0-1,-1 0 1,1 0-1,-1 0 1,1 0 0,-1 0-1,0-1 1,-1 1 0,1 0-1,0-1 1,-1 1-1,0 0 1,0-1 0,0 1-1,0-1 1,0 1-1,-2-6 1,1 5-63,-1 0 0,0 1 0,0-1 1,0 0-1,0 1 0,-1-1 0,1 1 0,-1 0 0,0-1 0,0 1 1,0 1-1,0-1 0,0 0 0,-1 1 0,1 0 0,-1 0 0,0 0 0,0 0 1,0 0-1,-5-1 0,-5-2-25,0 0 1,0 2-1,0-1 1,-25-1-1,34 4 218,0 0 1,0 1-1,0 0 0,1 0 0,-1 0 1,0 1-1,0 0 0,0 0 0,1 0 1,-1 0-1,0 1 0,-4 2 0,7-3-47,0 1-1,0 0 0,0 0 1,0 0-1,1 0 1,-1 0-1,1 0 0,0 1 1,0-1-1,0 0 1,0 1-1,0-1 1,0 1-1,0-1 0,1 1 1,-1-1-1,1 1 1,0-1-1,0 1 0,0 0 1,0-1-1,0 1 1,2 4-1,-2-4-98,0-1-1,1 1 1,0 0 0,-1-1-1,1 1 1,0-1 0,0 0-1,0 1 1,1-1 0,-1 0-1,1 0 1,-1 0-1,1 0 1,0 0 0,-1 0-1,1 0 1,0 0 0,0-1-1,3 2 1,46 21-2629,-3-10-1721</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5.772"/>
    </inkml:context>
    <inkml:brush xml:id="br0">
      <inkml:brushProperty name="width" value="0.05" units="cm"/>
      <inkml:brushProperty name="height" value="0.05" units="cm"/>
      <inkml:brushProperty name="color" value="#004F8B"/>
    </inkml:brush>
  </inkml:definitions>
  <inkml:trace contextRef="#ctx0" brushRef="#br0">1 230 3682,'0'0'9679,"19"2"-7302,445 15 2556,-459-18-4917,0 1 0,0-1-1,1 0 1,-1 0 0,0 0 0,0-1 0,0 0 0,0 0 0,0 0 0,-1-1-1,1 1 1,-1-1 0,1 0 0,-1 0 0,5-6 0,-6 7-39,-1-1 0,0 1 0,-1-1-1,1 0 1,0 0 0,-1 0 0,1 0 0,-1 0 0,0 0 0,0 0 0,0 0 0,0-1-1,-1 1 1,1 0 0,-1 0 0,0-1 0,0 1 0,0 0 0,-1-1 0,1 1 0,-1 0-1,1 0 1,-1-1 0,0 1 0,-3-5 0,0 1-95,0 0-1,-1 0 1,0 0 0,0 1 0,-1 0-1,0 0 1,0 1 0,0 0 0,0 0-1,-1 0 1,0 1 0,-8-4 0,0-1-99,-1 1 0,0 1 0,0 1-1,-29-7 1,40 11 246,-1 1 0,1 0 0,-1 0 0,1 0 0,-1 1-1,1-1 1,-1 1 0,1 1 0,-1-1 0,1 1 0,-1 0-1,1 0 1,0 1 0,0-1 0,-1 1 0,1 0 0,0 1-1,0-1 1,1 1 0,-1 0 0,0 0 0,1 1-1,0-1 1,0 1 0,0 0 0,0 0 0,1 0 0,-1 1-1,1-1 1,0 1 0,1 0 0,-1 0 0,1 0 0,0 0-1,-3 9 1,-2 9 199,2 2 1,0-1-1,1 0 0,1 1 0,2 0 0,2 48 0,-1-65-213,1 4-8,0-1 1,0 0-1,2 1 1,-1-1 0,1 0-1,1 0 1,9 20-1,-11-26-261,0-1 0,1 1 0,0 0 0,0-1 0,0 1 0,1-1 0,-1 0-1,1 0 1,0 0 0,0-1 0,1 1 0,-1-1 0,1 0 0,0 0 0,-1-1 0,1 1-1,0-1 1,9 2 0,17-2-4700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6.504"/>
    </inkml:context>
    <inkml:brush xml:id="br0">
      <inkml:brushProperty name="width" value="0.05" units="cm"/>
      <inkml:brushProperty name="height" value="0.05" units="cm"/>
      <inkml:brushProperty name="color" value="#004F8B"/>
    </inkml:brush>
  </inkml:definitions>
  <inkml:trace contextRef="#ctx0" brushRef="#br0">1 102 16696,'0'0'1542,"11"8"-1396,7 5-294,1-1-1,1-2 0,0 0 0,1 0 0,0-2 0,0-1 0,0 0 0,1-2 0,0-1 0,24 3 0,-42-7 50,1 0 0,0 1 0,-1-1-1,1-1 1,-1 1 0,1-1 0,0 0 0,-1 0-1,1 0 1,-1 0 0,0-1 0,1 0-1,4-3 1,-7 3 57,1-1 0,-1 1 0,0-1 0,0 0 0,-1 1 0,1-1 0,-1 0 0,1 0 0,-1 0 0,0-1 0,0 1-1,0 0 1,-1 0 0,1-1 0,-1 1 0,0 0 0,1 0 0,-2-1 0,1-3 0,1-12-147,-1 15 329,1-1 0,-1 1 0,1 0 0,-1-1 0,0 1-1,-1-1 1,1 1 0,-1 0 0,0-1 0,0 1 0,0 0 0,-1-1-1,1 1 1,-1 0 0,-4-6 1995,6 20-1609,1-4-525,0 1-1,1 0 1,0-1-1,0 1 1,0-1 0,1 1-1,0-1 1,0 0-1,0 0 1,1 0-1,0-1 1,0 1 0,0-1-1,1 0 1,0 0-1,0-1 1,0 1-1,0-1 1,1 0 0,0-1-1,-1 1 1,2-1-1,-1 0 1,0-1-1,0 1 1,1-1 0,0 0-1,-1-1 1,1 0-1,0 0 1,-1 0 0,1-1-1,0 0 1,0 0-1,0-1 1,6-1-1,-10 1-10,0 0-1,-1-1 0,1 1 0,-1-1 0,1 0 1,-1 0-1,0 0 0,0 0 0,0 0 0,0 0 1,0-1-1,0 1 0,0 0 0,-1-1 0,1 0 1,-1 1-1,0-1 0,0 0 0,1-4 1,1-2-23,-1 0 0,0 0 0,-1 0 0,1 0 0,-2-11 0,5 18 1143,6 9-1042,8 9-270,-12-9 213,0 0 0,1 0 0,0-1-1,0 0 1,0-1 0,1 0 0,0 0 0,0 0-1,1-1 1,-1-1 0,20 5 0,-6-4-153,0-1 0,0-1 1,0-1-1,28-2 0,-43 1 84,1-1 0,-1-1-1,0 1 1,0-1-1,0-1 1,0 1-1,0-2 1,0 1-1,-1-1 1,13-7 0,-16 8 83,0 0 0,-1 0 0,1 0 0,-1 0 0,0-1 0,0 1 0,0-1 0,0 0 0,-1 1 0,1-1 0,-1-1 0,0 1 0,0 0 0,0 0 0,-1-1 0,0 1 0,0-1 0,0 1 0,0-1 0,0-6 0,-1 9 34,0 1-1,0-1 1,1 1-1,-1-1 1,-1 1-1,1-1 1,0 1-1,0-1 1,0 1-1,-1-1 1,1 1-1,-1-1 1,1 1-1,-1 0 1,0-1 0,1 1-1,-1 0 1,0 0-1,0-1 1,0 1-1,0 0 1,0 0-1,0 0 1,0 0-1,0 0 1,-1 0-1,1 0 1,0 1-1,-1-1 1,1 0 0,0 1-1,-1-1 1,1 1-1,-1-1 1,1 1-1,-1 0 1,1 0-1,0 0 1,-1-1-1,1 1 1,-1 1-1,1-1 1,-1 0-1,1 0 1,-1 0 0,1 1-1,-1-1 1,1 1-1,-2 0 1,1 0-35,0 0-1,1 0 1,-1 0 0,1 0 0,-1 0 0,1 0 0,-1 1 0,1-1 0,0 0-1,0 1 1,-1-1 0,1 1 0,0-1 0,0 1 0,1 0 0,-1 0 0,0-1 0,0 1-1,1 0 1,-1 0 0,1 0 0,0-1 0,-1 1 0,1 0 0,0 0 0,0 3-1,1 51-750,0-52 546,-1-1-1,1 0 1,0 0 0,0 1 0,0-1-1,0 0 1,1 0 0,-1 0-1,1 0 1,0-1 0,0 1 0,0 0-1,0-1 1,0 1 0,1-1-1,-1 0 1,5 3 0,1 1-1059,1 0 0,0-2 0,0 1 0,15 5 0,32 8-6777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6.835"/>
    </inkml:context>
    <inkml:brush xml:id="br0">
      <inkml:brushProperty name="width" value="0.05" units="cm"/>
      <inkml:brushProperty name="height" value="0.05" units="cm"/>
      <inkml:brushProperty name="color" value="#004F8B"/>
    </inkml:brush>
  </inkml:definitions>
  <inkml:trace contextRef="#ctx0" brushRef="#br0">1 155 16840,'0'0'592,"23"14"64,3 2-509,-11-6-86,0 0 1,1-1-1,0-1 0,1-1 1,0 0-1,0-1 1,21 4-1,-6-3 158,0-3 1,1-1-1,35 0 1,-67-4-175,1 1 1,0-1 0,-1 1 0,1-1 0,-1 0 0,1 1 0,-1-1-1,0 0 1,1 0 0,-1 0 0,0 0 0,0 0 0,0 0 0,1-1-1,-1 1 1,0 0 0,0 0 0,-1-1 0,1 1 0,0-1 0,0 1-1,-1-1 1,1 1 0,-1-1 0,1 1 0,-1-1 0,0 0 0,0 1-1,1-1 1,-1 1 0,0-1 0,-1-2 0,1-68 615,-1 55-688,-7-106-2798,11 112-1225,13 7-2486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7.207"/>
    </inkml:context>
    <inkml:brush xml:id="br0">
      <inkml:brushProperty name="width" value="0.05" units="cm"/>
      <inkml:brushProperty name="height" value="0.05" units="cm"/>
      <inkml:brushProperty name="color" value="#004F8B"/>
    </inkml:brush>
  </inkml:definitions>
  <inkml:trace contextRef="#ctx0" brushRef="#br0">0 214 9284,'0'0'10088,"18"1"-7538,-8-6-2576,1 0 0,0 1 0,0 0-1,0 1 1,1 1 0,-1-1 0,1 2 0,13-1 0,16 2 248,42 4 1,7 1 1901,-88-9-1908,0 0 0,0-1 0,-1 1 0,0 0 0,1-1 0,-1 1 0,-1-1 0,1 0-1,-1 1 1,0-6 0,1 2 11,1-35-48,-2 34-252,0-1 1,0 1 0,1-1-1,1 1 1,-1 0-1,1-1 1,4-8-1,-6 18-143,0-1 0,0 1 0,1 0 0,-1-1 0,0 1-1,0 0 1,1-1 0,-1 1 0,0 0 0,1-1 0,-1 1-1,0 0 1,1 0 0,-1 0 0,0-1 0,1 1 0,-1 0-1,1 0 1,-1 0 0,0 0 0,1 0 0,-1 0 0,1 0-1,-1 0 1,1 0 0,-1 0 0,0 0 0,1 0-1,-1 0 1,1 0 0</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7.598"/>
    </inkml:context>
    <inkml:brush xml:id="br0">
      <inkml:brushProperty name="width" value="0.05" units="cm"/>
      <inkml:brushProperty name="height" value="0.05" units="cm"/>
      <inkml:brushProperty name="color" value="#004F8B"/>
    </inkml:brush>
  </inkml:definitions>
  <inkml:trace contextRef="#ctx0" brushRef="#br0">7 161 17496,'0'0'1153,"-7"117"-977,7-89-176,0-2-865,2-7-1872,9-12-1681</inkml:trace>
  <inkml:trace contextRef="#ctx0" brushRef="#br0" timeOffset="1">104 0 9156,'0'0'0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7.928"/>
    </inkml:context>
    <inkml:brush xml:id="br0">
      <inkml:brushProperty name="width" value="0.05" units="cm"/>
      <inkml:brushProperty name="height" value="0.05" units="cm"/>
      <inkml:brushProperty name="color" value="#004F8B"/>
    </inkml:brush>
  </inkml:definitions>
  <inkml:trace contextRef="#ctx0" brushRef="#br0">1 237 6003,'0'0'9108,"4"-8"-8569,-2 4-504,-1 2 56,0-1 1,0 1-1,0 0 1,0 0-1,1-1 0,-1 1 1,1 0-1,-1 0 1,1 0-1,0 1 1,0-1-1,0 0 0,0 1 1,0-1-1,0 1 1,0-1-1,0 1 1,1 0-1,-1 0 1,1 0-1,-1 1 0,0-1 1,1 0-1,-1 1 1,1-1-1,0 1 1,-1 0-1,5 0 0,5 1 299,1 1 0,0 0 0,-1 1 0,0 0 0,1 1 0,21 11 0,-21-10-166,0 0 0,0 0-1,0-1 1,1 0-1,-1-2 1,17 3 0,-26-5-141,0 0-1,0 1 1,0-2 0,-1 1 0,1 0 0,0-1 0,0 1 0,0-1 0,0 0 0,-1-1 0,1 1-1,0-1 1,-1 1 0,1-1 0,-1 0 0,6-5 0,-5 3-5,0-1 0,-1 0 0,1-1-1,-1 1 1,0-1 0,-1 1 0,1-1 0,-1 0 0,3-12-1,-3 6-261,1-1-1,-2 1 0,1-18 0,4-26-4761,5 21-2615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9.383"/>
    </inkml:context>
    <inkml:brush xml:id="br0">
      <inkml:brushProperty name="width" value="0.05" units="cm"/>
      <inkml:brushProperty name="height" value="0.05" units="cm"/>
      <inkml:brushProperty name="color" value="#004F8B"/>
    </inkml:brush>
  </inkml:definitions>
  <inkml:trace contextRef="#ctx0" brushRef="#br0">106 498 14038,'38'1'367,"1"-2"0,-1-2-1,-1-2 1,57-13 0,-84 16-224,-1-1 1,1 0 0,-1-1 0,0 0-1,0 0 1,0-1 0,-1 0-1,1 0 1,-1-1 0,0 0 0,-1-1-1,0 1 1,0-2 0,0 1-1,-1-1 1,0 0 0,0 0 0,-1 0-1,0-1 1,-1 0 0,0 0-1,0 0 1,3-14 0,-4 10-52,-1-1 1,0 1-1,-1-1 0,-1 1 1,0-1-1,-1 1 0,0-1 1,-1 1-1,-1 0 0,-4-14 1,5 19-94,-1 1 0,0-1 0,0 1 0,-1 0 0,0 0 0,0 0 0,-1 0 0,1 1 0,-1 0 0,-1 0 0,1 0 0,-1 1 0,0-1 0,-1 1 0,1 1 0,-1-1 1,0 1-1,-8-4 0,12 7-12,1 0 0,-1 0 0,0 0 0,0 0 0,0 0 0,0 1 1,0-1-1,0 1 0,0 0 0,0 0 0,0 0 0,0 0 0,0 0 0,0 1 1,0 0-1,0-1 0,0 1 0,0 0 0,1 0 0,-1 0 0,0 1 1,1-1-1,-1 1 0,0 0 0,1-1 0,0 1 0,-1 0 0,1 0 0,0 1 1,0-1-1,0 0 0,1 1 0,-4 3 0,-2 7-17,1 0 0,0 1-1,1-1 1,0 1 0,-4 24 0,-4 39 45,3 1 1,5 0 0,5 127 0,2-86 6,0-12-8,1-47-18,-3 0 0,-12 90 1,11-143-68,-1 0 1,0 0-1,0 0 1,-1 0-1,0 0 1,0-1-1,0 1 1,-1-1-1,0 0 1,0 0-1,-1 0 1,0-1-1,0 0 1,0 1-1,-12 7 1,14-11 36,0 0 1,0 0 0,-1 0 0,1-1 0,0 0 0,-1 0 0,1 0 0,-1 0-1,0 0 1,1-1 0,-1 1 0,0-1 0,1 0 0,-1 0 0,0 0 0,1-1-1,-1 1 1,1-1 0,-1 0 0,0 0 0,1 0 0,0-1 0,-1 1 0,1-1-1,0 0 1,0 0 0,0 0 0,0 0 0,0 0 0,0-1 0,1 1 0,-1-1-1,-2-3 1,-3-5-9,0 1 0,1-1 0,1 0 0,0 0 0,0 0 0,1-1 0,0 0 0,1 0-1,1-1 1,0 1 0,-2-20 0,3 23 54,1 0 0,1-1 0,-1 0 0,2 1-1,-1-1 1,1 1 0,1-1 0,-1 1 0,2 0-1,-1 0 1,1 0 0,1 0 0,0 0 0,0 0 0,0 1-1,8-10 1,2 2 101,2 0 0,0 1 0,0 1 0,2 0 0,-1 1 0,2 1 0,32-15 0,11-1-23,74-22 0,-77 30-81,95-45 0,-141 58 3,0-1 1,0-1-1,-1 0 0,0-1 0,0 0 1,-1-1-1,0 0 0,-1 0 0,-1-2 1,0 1-1,0-1 0,-1 0 0,-1-1 1,0 1-1,8-26 0,-6 7 20,-1 0 1,-2-1-1,-1 0 0,-2 0 0,-1-1 0,-2-37 1,0 65 32,-1 1 0,1-1 0,-1 1 0,0 0 0,0-1 0,-1 1 0,0 0 0,0 0 0,0 0 0,0 0 0,-1 0 0,0 0 0,-6-7 0,7 10-31,1 0-1,-1 1 1,-1-1-1,1 1 1,0-1-1,0 1 1,0 0-1,-1 0 1,1 0-1,0 0 1,-1 0 0,1 0-1,-1 1 1,1-1-1,-1 1 1,0 0-1,1 0 1,-1 0-1,1 0 1,-1 0-1,1 0 1,-1 1-1,1-1 1,-1 1-1,1 0 1,-1 0-1,1 0 1,-1 0-1,1 0 1,0 0-1,0 1 1,-3 1 0,-5 4-1,1 1 0,-1 0 1,1 1-1,1 0 1,0 0-1,0 1 1,1 0-1,0 0 1,0 1-1,1 0 1,-7 18-1,3-4 36,1 0-1,1 1 1,1 0-1,-4 39 1,8-46-38,1 0 1,2 0-1,0 0 0,0 1 1,2-1-1,1 0 1,0 0-1,11 35 1,-9-42-31,1 1 0,0-1 0,0-1 0,1 1 0,1-1 0,0-1 1,1 1-1,-1-1 0,2-1 0,0 0 0,0 0 0,0-1 1,18 11-1,-15-11-1,0 0 0,1-2 1,0 1-1,0-2 1,0 0-1,0 0 0,1-1 1,0-1-1,0-1 0,0 0 1,0-1-1,0 0 1,28-3-1,-39 1-4,-1 0 0,1 0 0,0 0-1,-1 0 1,1 0 0,-1-1 0,0 0 0,1 1 0,-1-1 0,0-1-1,0 1 1,0 0 0,0-1 0,-1 1 0,1-1 0,3-4-1,-2 1-3,0-1-1,-1 1 1,0-1-1,0 1 1,0-1-1,-1 0 1,3-14-1,-1-3 78,-2 0 0,0 1 0,-2-1 0,-3-27-1,2 48 239,-1 10-168,0 26-191,1-22 22,1 0 0,1-1 0,-1 1 0,2-1 0,4 20 0,-3-24 22,1 1 1,-1-1 0,2 1-1,-1-1 1,1-1 0,0 1-1,0 0 1,0-1 0,1 0-1,0-1 1,11 8 0,-13-9 8,0-1 1,0 1-1,1-1 1,-1 0-1,1 0 0,-1-1 1,1 0-1,0 1 1,0-1-1,0-1 1,-1 1-1,1-1 1,0 0-1,0 0 1,0 0-1,0-1 1,0 0-1,0 1 1,5-3-1,-6 0-56,0 1 1,0-1-1,-1 0 0,1 0 0,-1 0 1,1 0-1,-1-1 0,0 1 0,-1-1 1,1 0-1,0 0 0,-1 0 0,0 0 1,0 0-1,0-1 0,-1 1 0,2-6 1,1-3-322,-1 0 0,0 0 0,-1-1 0,0-22 0,1 8 709,2 66 918,1 5-1072,-3-31-219,1-1 0,0 0 0,0 0 0,1 0-1,1 0 1,0-1 0,0 0 0,16 19-1,-17-23-422,1-1-1,-1 0 1,1 1-1,0-2 1,0 1-1,1-1 1,0 0-1,-1 0 1,9 3-1,21 2-4410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2.013"/>
    </inkml:context>
    <inkml:brush xml:id="br0">
      <inkml:brushProperty name="width" value="0.05" units="cm"/>
      <inkml:brushProperty name="height" value="0.05" units="cm"/>
      <inkml:brushProperty name="color" value="#004F8B"/>
    </inkml:brush>
  </inkml:definitions>
  <inkml:trace contextRef="#ctx0" brushRef="#br0">164 0 8708,'0'0'6691,"2"144"-5955,-8-90-463,-21 9-273,-10 8-353,-9-2-2272,-4-13-3362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09.711"/>
    </inkml:context>
    <inkml:brush xml:id="br0">
      <inkml:brushProperty name="width" value="0.05" units="cm"/>
      <inkml:brushProperty name="height" value="0.05" units="cm"/>
      <inkml:brushProperty name="color" value="#004F8B"/>
    </inkml:brush>
  </inkml:definitions>
  <inkml:trace contextRef="#ctx0" brushRef="#br0">0 1 12822,'0'0'10293,"27"110"-9429,-8-65-144,3-1-512,3 1-176,6-6-32,-2-5-608,-4-12-897,0-5-287,-2-11-1186,-2-6-2368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0.069"/>
    </inkml:context>
    <inkml:brush xml:id="br0">
      <inkml:brushProperty name="width" value="0.05" units="cm"/>
      <inkml:brushProperty name="height" value="0.05" units="cm"/>
      <inkml:brushProperty name="color" value="#004F8B"/>
    </inkml:brush>
  </inkml:definitions>
  <inkml:trace contextRef="#ctx0" brushRef="#br0">330 0 2593,'0'0'13799,"-139"58"-11799,94-32 353,7 2-2032,7 4-321,4 1-1009,3-3-1264,-1-9-3201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2.124"/>
    </inkml:context>
    <inkml:brush xml:id="br0">
      <inkml:brushProperty name="width" value="0.05" units="cm"/>
      <inkml:brushProperty name="height" value="0.05" units="cm"/>
      <inkml:brushProperty name="color" value="#004F8B"/>
    </inkml:brush>
  </inkml:definitions>
  <inkml:trace contextRef="#ctx0" brushRef="#br0">1 0 12822,'1'19'-694,"3"23"1421,2-1 1,19 70-1,-21-97-567,0 0 1,0 0 0,2 0 0,0-1-1,0 0 1,1 0 0,1 0-1,0-1 1,1-1 0,0 1-1,1-1 1,0-1 0,15 13 0,-24-23-133,-1 1 1,1-1 0,-1 0 0,1 1 0,0-1 0,-1 0 0,1 0 0,0 1 0,-1-1 0,1 0 0,0 0 0,0 0-1,-1 0 1,1 0 0,0 0 0,-1 0 0,1 0 0,0 0 0,-1 0 0,1-1 0,0 1 0,-1 0 0,1 0 0,0-1-1,-1 1 1,1 0 0,0-1 0,-1 1 0,1-1 0,-1 1 0,1 0 0,-1-1 0,1 0 0,-1 1 0,1-1 0,-1 1-1,0-1 1,1 1 0,-1-1 0,0 0 0,1 1 0,-1-1 0,0 0 0,0-1 0,12-40 439,-9 28-533,7-28-96,-1 0 0,-2-1-1,3-72 1,7 120 163,-6 4-42,5 5 35,-1-2 0,2 1-1,-1-2 1,1-1 0,1 0-1,0-1 1,1 0 0,-1-2-1,35 9 1,-36-12-58,0-2 0,1 1 0,-1-2 0,1-1 0,-1 0 0,21-3 0,-34 3 32,0-1 0,-1 0 0,1 0 0,0 0 0,-1 0 0,1-1 0,-1 1 0,1-1 0,-1 0-1,0 0 1,0 0 0,0 0 0,0-1 0,0 1 0,0-1 0,-1 0 0,1 0 0,-1 0 0,0 0 0,1 0 0,-2 0 0,1-1 0,0 1 0,-1-1 0,1 1 0,-1-1 0,0 1 0,0-1 0,-1 0 0,1 0-1,-1 1 1,1-1 0,-2-6 0,1 4-39,0 1-1,-1-1 1,0 0 0,0 1-1,0-1 1,-1 1-1,1-1 1,-1 1-1,-1 0 1,1 0 0,-1 0-1,0 0 1,0 0-1,-7-8 1,7 10 129,0 0-1,0 1 1,0 0 0,0-1 0,0 1 0,0 0-1,-1 0 1,1 1 0,0-1 0,-1 1 0,0 0-1,1 0 1,-1 0 0,0 0 0,0 0 0,1 1-1,-1 0 1,0 0 0,0 0 0,0 0 0,1 0-1,-1 1 1,0 0 0,-4 1 0,6-1 8,-1 1 0,0 0 1,1-1-1,-1 1 0,1 0 1,-1 0-1,1 1 0,0-1 0,0 0 1,0 1-1,0-1 0,1 1 1,-1 0-1,1-1 0,-1 1 1,1 0-1,-2 6 0,-13 55 632,15-54-656,-1 0 1,2 1-1,-1-1 0,1 1 0,1-1 1,0 1-1,0-1 0,6 19 0,-5-23-130,0-1-1,1 1 1,0-1-1,0 0 0,1 0 1,-1 0-1,1 0 1,0 0-1,0-1 1,1 0-1,-1 0 1,1 0-1,0 0 1,0-1-1,0 0 0,7 4 1,-1-2-558,0 0 0,1-1 0,0 0 0,0-1 0,0 0 0,0-1 0,15 1 0,33-1-3063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2.503"/>
    </inkml:context>
    <inkml:brush xml:id="br0">
      <inkml:brushProperty name="width" value="0.05" units="cm"/>
      <inkml:brushProperty name="height" value="0.05" units="cm"/>
      <inkml:brushProperty name="color" value="#004F8B"/>
    </inkml:brush>
  </inkml:definitions>
  <inkml:trace contextRef="#ctx0" brushRef="#br0">301 120 13702,'0'0'2468,"-14"-16"-833,-45-50-711,55 62-863,0 1-1,0-1 1,0 1 0,0 0 0,0 0 0,-1 1 0,1-1 0,-1 1 0,0 0 0,0 0 0,1 0 0,-1 1 0,0 0 0,-1 0 0,1 0 0,0 1 0,0-1-1,0 1 1,0 0 0,0 1 0,-1-1 0,1 1 0,0 0 0,0 1 0,0-1 0,0 1 0,1 0 0,-1 0 0,0 0 0,1 1 0,-1-1 0,1 1 0,0 0 0,0 1-1,0-1 1,0 1 0,-6 7 0,5-3-32,-1 0 0,1 1 0,0-1-1,1 1 1,0 0 0,1 0 0,0 0-1,0 1 1,-3 18 0,5-24-27,1 0 1,-1-1-1,1 1 1,0 0-1,0 0 1,0 0-1,1 0 1,-1 0-1,1 0 1,0 0-1,0-1 1,0 1-1,1 0 1,-1-1-1,1 1 1,0-1-1,0 1 1,0-1-1,1 0 1,-1 0-1,1 0 1,-1 0-1,1 0 1,0-1-1,0 1 1,0-1-1,4 3 1,6 0-111,-1 0 0,1-1 0,0 0 0,1-1 0,-1 0 0,0-1 0,22 1 1,2-2-1093,57-7 0,-79 5 379,0-2 1,-1 0-1,1-1 0,0 0 0,-1-1 1,0-1-1,13-7 0,21-18-4925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2.832"/>
    </inkml:context>
    <inkml:brush xml:id="br0">
      <inkml:brushProperty name="width" value="0.05" units="cm"/>
      <inkml:brushProperty name="height" value="0.05" units="cm"/>
      <inkml:brushProperty name="color" value="#004F8B"/>
    </inkml:brush>
  </inkml:definitions>
  <inkml:trace contextRef="#ctx0" brushRef="#br0">46 64 10517,'0'0'7779,"-45"-63"-7779,45 106 0,8 15 433,6 5-417,5-2-16,2-5-401,-1-7-687,1-10-849,-6-9-784,-5-10-369,-10-12-1584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3.300"/>
    </inkml:context>
    <inkml:brush xml:id="br0">
      <inkml:brushProperty name="width" value="0.05" units="cm"/>
      <inkml:brushProperty name="height" value="0.05" units="cm"/>
      <inkml:brushProperty name="color" value="#004F8B"/>
    </inkml:brush>
  </inkml:definitions>
  <inkml:trace contextRef="#ctx0" brushRef="#br0">0 61 4306,'0'0'8217,"20"-2"-7670,65-6 787,-79 8-1245,-1 0 1,0 1-1,1-1 0,-1 1 1,0 0-1,1 0 1,-1 0-1,0 1 0,0 0 1,0 0-1,0 0 0,-1 1 1,1 0-1,0 0 1,-1 0-1,6 5 0,1 3 9,-1 1 0,0 0 0,0 0 0,7 14 1,9 10 263,-20-28-324,1-1 1,1 0-1,-1-1 1,1 0 0,0 0-1,1-1 1,0 1-1,-1-2 1,1 1-1,1-2 1,-1 1 0,1-1-1,-1 0 1,1-1-1,0 0 1,0-1-1,0 0 1,0 0 0,0-1-1,0-1 1,0 1-1,0-2 1,12-2-1,-18 3-27,0 0 0,0 0 0,-1 0-1,1 0 1,0-1 0,0 0 0,-1 1-1,1-1 1,-1-1 0,0 1-1,1 0 1,-1-1 0,0 0 0,-1 0-1,1 0 1,0 0 0,-1 0 0,0 0-1,1-1 1,-1 1 0,-1-1-1,1 1 1,0-1 0,-1 0 0,0 0-1,0 0 1,0 0 0,0 0 0,-1 0-1,1 0 1,-1 0 0,0 0-1,-1 0 1,1 0 0,0 0 0,-1 0-1,0 0 1,0 0 0,0 1-1,-1-1 1,1 0 0,-1 1 0,0-1-1,0 0 1,0 1 0,-1 0 0,-2-3-1,-7-5-21,0 0-1,-1 2 0,0-1 1,-1 2-1,0 0 1,-1 0-1,1 2 0,-1 0 1,-1 0-1,1 1 1,-1 1-1,0 1 0,0 0 1,0 1-1,0 1 1,-27 1-1,42 0 0,0 0-1,0-1 1,0 1-1,0 0 1,1 0 0,-1 0-1,0 1 1,0-1 0,0 0-1,0 0 1,1 0-1,-1 1 1,0-1 0,0 0-1,0 1 1,1-1 0,-1 0-1,0 1 1,1-1-1,-1 1 1,0-1 0,1 1-1,-1 0 1,1-1 0,-1 1-1,0 0 1,1-1-1,0 1 1,-1 0 0,1-1-1,-1 1 1,1 0-1,0 0 1,0 0 0,-1-1-1,1 1 1,0 0 0,0 0-1,0 0 1,0 0-1,0-1 1,0 1 0,0 0-1,0 0 1,0 0 0,1 0-1,-1-1 1,0 1-1,1 1 1,0 0-159,-1 1-1,1-1 1,0 0-1,1 0 0,-1 0 1,0 0-1,1 0 1,-1 0-1,1 0 1,-1 0-1,1 0 1,0-1-1,0 1 1,0-1-1,0 1 0,4 1 1,27 8-3268,68 11 0,-69-16 953,-1 1-1,54 19 1,-75-22 2947,1 2 0,-1-1 0,1 1 0,11 10 0,-14-9 1146,-1-1 1,0 2-1,0-1 0,0 1 1,10 15-1,-19-42 3787,9-57-5212,-5 68-84,1 1-1,0-1 1,0 1-1,0 0 1,1 0-1,0 0 1,1 1-1,0 0 1,-1-1-1,2 2 1,-1-1-1,1 0 1,0 1-1,0 0 1,0 1-1,1-1 1,0 1-1,0 0 1,0 1-1,10-4 1,-2 2-208,-1 1-1,1 0 1,28-4-1,46 6-4237,-85 3 3591,0-1 0,1 1 0,-1-1 0,0 1 0,0 1 0,1-1 0,-1 0 0,0 1 0,0 0 0,4 2 0,-5-1 376,0-1 0,0 1 0,0-1 1,0 1-1,-1 0 0,1 0 0,-1 0 1,0 0-1,3 6 0,1 3 792,-2 1 0,1-1 0,-2 1 0,0 1 0,2 17 0,-3-16 1673,1-1 1,0 0-1,8 22 0,-2-24-2122,-4-10-2517</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3.640"/>
    </inkml:context>
    <inkml:brush xml:id="br0">
      <inkml:brushProperty name="width" value="0.05" units="cm"/>
      <inkml:brushProperty name="height" value="0.05" units="cm"/>
      <inkml:brushProperty name="color" value="#004F8B"/>
    </inkml:brush>
  </inkml:definitions>
  <inkml:trace contextRef="#ctx0" brushRef="#br0">0 1 13638,'0'0'0</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4.001"/>
    </inkml:context>
    <inkml:brush xml:id="br0">
      <inkml:brushProperty name="width" value="0.05" units="cm"/>
      <inkml:brushProperty name="height" value="0.05" units="cm"/>
      <inkml:brushProperty name="color" value="#004F8B"/>
    </inkml:brush>
  </inkml:definitions>
  <inkml:trace contextRef="#ctx0" brushRef="#br0">0 438 9300,'0'0'3359,"23"0"-952,74-2 167,-90 2-2363,1-1-1,0 0 1,0-1 0,-1 0-1,1 0 1,-1 0 0,0-1-1,1 0 1,-1-1 0,-1 0-1,1 0 1,0 0 0,-1-1-1,10-9 1,-13 11-180,0 0 0,-1 0 1,0 0-1,1 0 0,-1 0 0,0 0 0,0-1 1,-1 1-1,1-1 0,-1 0 0,0 1 0,0-1 1,0 0-1,0 0 0,-1 1 0,1-1 1,-1 0-1,0 0 0,0 0 0,-1 0 0,1 0 1,-1 1-1,0-1 0,0 0 0,0 0 0,0 1 1,-2-5-1,0 4-56,0-1 0,-1 1 0,1-1 0,-1 1 0,0 0 0,0 1 0,0-1 0,0 1 0,-1-1 0,1 1 1,-1 0-1,0 1 0,0 0 0,0-1 0,0 1 0,-9-2 0,5 2 6,0 0 0,-1 0 1,0 0-1,1 1 0,-1 1 1,0 0-1,0 0 0,-17 3 1,24-2 22,1 0 1,-1 1-1,0-1 1,1 1-1,-1-1 1,1 1-1,0 0 1,-1 0-1,1 0 1,0 0 0,0 1-1,0-1 1,0 0-1,1 1 1,-1 0-1,1-1 1,-1 1-1,1 0 1,0 0-1,0-1 1,0 1-1,1 0 1,-1 0-1,1 0 1,-1 0 0,1 5-1,0-3 2,-1 0 0,1 0 1,0 1-1,0-1 0,1 0 0,-1 0 0,1 0 1,0 1-1,1-1 0,-1 0 0,1 0 0,0-1 1,0 1-1,1 0 0,3 5 0,2-2-97,0-1 0,1 0 0,0 0 0,1-1 0,-1 0 0,1-1-1,1 0 1,-1 0 0,0-1 0,1-1 0,0 1 0,19 2 0,58 4-2978,-7-12-4174,-38-4-2180</inkml:trace>
  <inkml:trace contextRef="#ctx0" brushRef="#br0" timeOffset="1">547 0 16504,'0'0'64,"0"104"2065,0-48-193,0-2-1439,2-3 15,8-10-512,3-4 0,-3-5-208,-2-8-1169,-3-9-832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5.707"/>
    </inkml:context>
    <inkml:brush xml:id="br0">
      <inkml:brushProperty name="width" value="0.05" units="cm"/>
      <inkml:brushProperty name="height" value="0.05" units="cm"/>
      <inkml:brushProperty name="color" value="#004F8B"/>
    </inkml:brush>
  </inkml:definitions>
  <inkml:trace contextRef="#ctx0" brushRef="#br0">423 0 11205,'0'0'5731,"0"8"-5617,4 377 2018,-22-385-2292,-21-2-127,0-2-1,-42-9 1,37 5 16,-55-3 1,8 11 782,90 0-501,0 0 0,0 1 0,1-1-1,-1 1 1,0-1 0,0 1 0,0-1 0,0 1 0,1 0 0,-1 0 0,0-1 0,0 1-1,1 0 1,-1 0 0,1 0 0,-1-1 0,1 1 0,-1 0 0,1 0 0,-1 0-1,1 0 1,0 0 0,0 0 0,-1 0 0,1 0 0,0 0 0,0 0 0,0 0-1,0 0 1,0 0 0,0 0 0,1 0 0,-1 0 0,0 0 0,1 2 0,-1 1-1,1 1 1,0-1 0,0 0 0,0 0-1,1 0 1,-1 0 0,5 8 0,1-4 9,1-1 1,-1 1-1,2-2 1,-1 1-1,1-1 1,0 0-1,0-1 1,0 0-1,1-1 1,0 1 0,0-2-1,0 0 1,13 3-1,12 2 64,0-2 0,59 2-1,-62-6-69,21 1 56,81-7-1,-120 3-69,0-1 0,0 0 0,-1-1 0,1-1 0,0 0 0,-1-1 0,0 0 0,0-1 0,-1 0 0,22-16 0,-29 19-26,-1-2 1,1 1 0,-1-1 0,0 1-1,0-1 1,0 0 0,-1 0 0,0-1-1,0 1 1,0-1 0,-1 0 0,0 0-1,0 1 1,0-1 0,-1-1 0,0 1-1,0 0 1,0 0 0,-1 0 0,0-12-1,-1 14 24,1 0-1,-1 0 0,0 1 0,0-1 1,0 0-1,-1 1 0,1-1 0,-1 1 0,0 0 1,0-1-1,0 1 0,0 0 0,-1 0 1,1 0-1,-1 1 0,1-1 0,-1 1 1,0-1-1,0 1 0,0 0 0,-1 0 0,1 0 1,0 0-1,-1 1 0,1 0 0,-1-1 1,0 1-1,1 0 0,-1 1 0,0-1 1,0 1-1,1-1 0,-8 2 0,9-1 26,1 0-1,-1 0 1,1 1 0,0-1-1,-1 1 1,1-1 0,0 1-1,0-1 1,-1 1 0,1 0-1,0 0 1,0 0-1,0-1 1,0 1 0,0 0-1,0 0 1,0 1 0,0-1-1,0 0 1,0 0 0,1 0-1,-1 0 1,0 1-1,1-1 1,-1 0 0,1 1-1,0-1 1,-1 0 0,1 1-1,0-1 1,0 2 0,-3 51 270,3-44-238,0-6-52,0-1 0,0 0 0,1 1 0,-1-1 1,1 0-1,0 1 0,0-1 0,0 0 0,1 0 0,-1 0 1,1 0-1,0 0 0,-1 0 0,1 0 0,0-1 0,1 1 1,3 3-1,-1-2-75,1 1 1,0-1 0,0 0 0,0-1 0,1 0-1,-1 0 1,14 4 0,4-1-1002,-1-1 0,1-1 0,46 2 0,11-5-3881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6.039"/>
    </inkml:context>
    <inkml:brush xml:id="br0">
      <inkml:brushProperty name="width" value="0.05" units="cm"/>
      <inkml:brushProperty name="height" value="0.05" units="cm"/>
      <inkml:brushProperty name="color" value="#004F8B"/>
    </inkml:brush>
  </inkml:definitions>
  <inkml:trace contextRef="#ctx0" brushRef="#br0">3 0 15463,'0'0'5042,"10"108"-4689,-8-48-161,0 0-32,2-3-160,-4-4-48,2-9-385,-2-6-735,0-12-673,0-11-1184,-22-12-7268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2.790"/>
    </inkml:context>
    <inkml:brush xml:id="br0">
      <inkml:brushProperty name="width" value="0.05" units="cm"/>
      <inkml:brushProperty name="height" value="0.05" units="cm"/>
      <inkml:brushProperty name="color" value="#004F8B"/>
    </inkml:brush>
  </inkml:definitions>
  <inkml:trace contextRef="#ctx0" brushRef="#br0">1 0 4674,'0'0'1361,"25"127"207,-7-54 193,5 9-784,0 4 31,2 1-175,-2-3-385,-3-11-400,-3-13-32,-5-18-32,-1-12-657,-7-13-1007,-4-11-321,-4-18-4242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6.418"/>
    </inkml:context>
    <inkml:brush xml:id="br0">
      <inkml:brushProperty name="width" value="0.05" units="cm"/>
      <inkml:brushProperty name="height" value="0.05" units="cm"/>
      <inkml:brushProperty name="color" value="#004F8B"/>
    </inkml:brush>
  </inkml:definitions>
  <inkml:trace contextRef="#ctx0" brushRef="#br0">0 268 15975,'0'0'2775,"20"0"-1583,39 1-899,166-3 183,-218 2-522,0-1 1,-1 0-1,1 0 1,0-1-1,-1 0 1,1 0-1,-1-1 1,0 1-1,1-1 1,-1-1-1,-1 1 1,1-1-1,0 0 1,-1 0-1,0-1 1,0 1-1,0-1 1,-1 0-1,1-1 1,-1 1-1,0-1 1,-1 0-1,1 0 1,-1 0-1,-1 0 1,1-1-1,-1 1 1,0-1-1,0 1 1,-1-1-1,0 0 1,0 1-1,-1-1 1,0 0-1,0-7 1,1-15-50,1 21 217,-2 0 0,1 0 0,-1 0 1,-1 0-1,1 0 0,-4-11 0,0 57 1291,0-20-1255,-1 22 360,1 0 0,2 0-1,2 0 1,6 49-1,-4-82-597,0 1-1,0-1 1,1 0-1,1 0 1,-1 0-1,1-1 0,0 1 1,0-1-1,7 7 1,-8-10-244,-1 0 0,1 0 0,0 0 0,0-1 0,0 0 0,0 0 0,1 1 0,-1-2 0,5 3 0,-6-3-105,-1-1 1,1 1 0,0-1-1,0 0 1,0 1-1,0-1 1,0 0-1,0 0 1,0 0 0,0 0-1,-1-1 1,1 1-1,0 0 1,0-1 0,0 0-1,0 1 1,-1-1-1,1 0 1,2-1 0,11-13-7077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6.764"/>
    </inkml:context>
    <inkml:brush xml:id="br0">
      <inkml:brushProperty name="width" value="0.05" units="cm"/>
      <inkml:brushProperty name="height" value="0.05" units="cm"/>
      <inkml:brushProperty name="color" value="#004F8B"/>
    </inkml:brush>
  </inkml:definitions>
  <inkml:trace contextRef="#ctx0" brushRef="#br0">1 250 15799,'0'0'4066,"118"-11"-3089,-75 9-209,5-2-352,-5 3-336,-3-3-80,-9-2-496,-2 1-529,-6-5-815,-7-1-786,-6-6-895,-3-1-97,-7-7-2097</inkml:trace>
  <inkml:trace contextRef="#ctx0" brushRef="#br0" timeOffset="1">338 0 10853,'0'0'4946,"-35"112"-2497,33-67-1536,2 2-385,0 1-528,14 2-240,11-7-1633,0-7-3970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7.107"/>
    </inkml:context>
    <inkml:brush xml:id="br0">
      <inkml:brushProperty name="width" value="0.05" units="cm"/>
      <inkml:brushProperty name="height" value="0.05" units="cm"/>
      <inkml:brushProperty name="color" value="#004F8B"/>
    </inkml:brush>
  </inkml:definitions>
  <inkml:trace contextRef="#ctx0" brushRef="#br0">389 141 11125,'0'0'3882,"-11"-16"-2508,-38-51-779,45 62-539,0 0 0,0 1 0,-1 0 0,1 0 0,-1 0 1,0 0-1,-1 1 0,1 0 0,-1 0 0,1 0 0,-1 1 0,0 0 0,-10-3 1,1 3 58,-1 0 1,1 1-1,-26 0 1,24 2-12,12-2-34,-1 1 0,0 0-1,1 0 1,-1 1-1,1 0 1,-1 0-1,1 0 1,-1 0 0,1 1-1,-1 0 1,1 0-1,0 1 1,0 0 0,0-1-1,1 2 1,-1-1-1,1 0 1,-1 1-1,1 0 1,0 0 0,0 0-1,1 1 1,-1-1-1,1 1 1,0 0 0,0-1-1,1 2 1,0-1-1,-1 0 1,2 0-1,-1 1 1,1-1 0,-1 1-1,1-1 1,1 1-1,-1 6 1,1-8-58,-1 0 0,1 0 0,0-1 0,0 1 0,0 0 0,0 0 0,1 0 0,0 0 0,-1 0 0,2 0 0,-1-1 0,0 1 0,1 0 0,-1-1 0,1 1 0,0-1 0,0 0 0,1 1 0,-1-1 0,1 0 0,-1-1 0,1 1 0,0 0 0,0-1 0,0 1 0,1-1 0,-1 0 0,0 0 0,1 0 0,-1-1 0,1 1 0,0-1 0,0 0 0,-1 0 0,1 0 0,0 0 0,4-1 0,-2 2-22,1-1-1,-1 0 0,1-1 1,-1 1-1,0-1 1,1-1-1,-1 1 1,1-1-1,-1 0 1,0-1-1,1 1 0,-1-1 1,0-1-1,0 1 1,-1-1-1,1 0 1,7-5-1,-8 4-48,0-1 0,0 0 0,-1 0 0,0 0 0,0-1 0,0 1 0,-1-1 0,0 0 0,0 0 0,0 0 0,-1 0 0,0-1 0,0 1 0,0-1 0,-1 1 1,1-10-1,-2 15 94,0 1 1,0-1 0,1 1-1,-1 0 1,0-1-1,0 1 1,1-1 0,-1 1-1,0 0 1,1-1 0,-1 1-1,0 0 1,1-1 0,-1 1-1,1 0 1,-1 0 0,1-1-1,-1 1 1,1 0 0,-1 0-1,0 0 1,1 0 0,-1-1-1,1 1 1,-1 0 0,1 0-1,-1 0 1,1 0-1,-1 0 1,1 0 0,-1 0-1,1 1 1,-1-1 0,1 0-1,-1 0 1,1 0 0,-1 0-1,1 1 1,-1-1 0,1 0-1,-1 0 1,0 1 0,1-1-1,-1 0 1,1 1 0,-1-1-1,0 0 1,1 1 0,-1 0-1,27 17-215,-25-16 290,13 10-103,2-1-1,-1-1 0,1 0 1,1-1-1,-1-1 0,20 6 0,-23-10-1066,0 0-1,0-1 0,0-1 1,1 0-1,15 0 0,-5-2-4974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7.442"/>
    </inkml:context>
    <inkml:brush xml:id="br0">
      <inkml:brushProperty name="width" value="0.05" units="cm"/>
      <inkml:brushProperty name="height" value="0.05" units="cm"/>
      <inkml:brushProperty name="color" value="#004F8B"/>
    </inkml:brush>
  </inkml:definitions>
  <inkml:trace contextRef="#ctx0" brushRef="#br0">0 0 16760,'0'0'2033,"135"60"-897,-42-30-1136,11 0-592,-7-12-3602</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8.206"/>
    </inkml:context>
    <inkml:brush xml:id="br0">
      <inkml:brushProperty name="width" value="0.05" units="cm"/>
      <inkml:brushProperty name="height" value="0.05" units="cm"/>
      <inkml:brushProperty name="color" value="#004F8B"/>
    </inkml:brush>
  </inkml:definitions>
  <inkml:trace contextRef="#ctx0" brushRef="#br0">1 565 16359,'21'0'393,"16"-3"52,0-1 0,0-1 0,0-3 0,53-17 0,-73 19-423,-1-1 1,0 0-1,-1-2 1,0 0 0,0 0-1,0-1 1,-2-1-1,1 0 1,-1-1 0,12-16-1,-16 17-4,-1 0 0,0-1-1,-1-1 1,-1 1 0,0-1-1,-1 0 1,0 0 0,0-1-1,-2 0 1,0 1 0,0-1 0,-1 0-1,-1-15 1,0 11 36,1-1 12,-1 1 1,-1-1-1,0 0 0,-1 1 1,-2-1-1,0 1 0,0 0 1,-8-21-1,6 61 161,-15 452-713,20-474 475,0 0-1,0 0 1,0 0-1,0 1 1,1-1-1,-1 0 1,0 0 0,0 0-1,1 0 1,-1 0-1,0 1 1,0-1-1,0 0 1,1 0-1,-1 0 1,0 0-1,1 0 1,-1 0 0,0 0-1,0 0 1,1 0-1,-1 0 1,0 0-1,0 0 1,1 0-1,-1 0 1,0 0 0,0 0-1,1 0 1,-1 0-1,0-1 1,0 1-1,1 0 1,-1 0-1,0 0 1,0 0-1,0 0 1,1-1 0,-1 1-1,0 0 1,0 0-1,0 0 1,1-1-1,-1 1 1,0 0-1,0 0 1,0 0 0,0-1-1,0 1 1,0 0-1,0-1 1,1 1-1,12-13 16,-4 3-35,0 0 0,1 1 0,1-1 0,0 2 0,0 0 0,0 0 0,1 1 0,0 0 0,1 1 0,-1 1 0,1 0 0,0 0 0,1 1 0,-1 1 0,1 1 0,-1 0 0,1 0 0,25 1 0,-34 2 90,0 0 1,-1 0-1,1 1 0,-1-1 1,1 1-1,-1 0 1,0 0-1,0 1 1,0-1-1,0 1 1,0 0-1,-1 0 1,1 0-1,-1 0 1,0 1-1,1-1 1,-2 1-1,1 0 1,0 0-1,-1 0 1,3 6-1,0-1-143,-1 1-1,1 0 1,-2-1 0,1 2-1,-1-1 1,-1 0 0,0 1-1,1 18 1,-3-28-380,0-8 387,0-5 193,0 0 0,1 0 0,0 1 1,1-1-1,0 1 0,8-23 1,-8 29-118,1 0 1,-1 0 0,1 0 0,0 1 0,1-1 0,-1 1-1,1-1 1,0 1 0,0 0 0,0 1 0,1-1 0,-1 1-1,1 0 1,0 0 0,-1 0 0,1 1 0,7-3 0,-2 1-542,0 1 1,0 1 0,0 0-1,20-2 1,17 3-5652,-7 1-4239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8.631"/>
    </inkml:context>
    <inkml:brush xml:id="br0">
      <inkml:brushProperty name="width" value="0.05" units="cm"/>
      <inkml:brushProperty name="height" value="0.05" units="cm"/>
      <inkml:brushProperty name="color" value="#004F8B"/>
    </inkml:brush>
  </inkml:definitions>
  <inkml:trace contextRef="#ctx0" brushRef="#br0">325 135 16199,'0'0'4747,"-10"-17"-4614,-33-55-2,39 69-124,1-1 1,0 1-1,-1-1 1,1 1-1,-1 0 1,0 0 0,0 1-1,0-1 1,-1 1-1,1 0 1,0 0-1,-1 0 1,0 1-1,1 0 1,-1 0-1,0 0 1,0 0 0,1 1-1,-1-1 1,-8 2-1,1-2-5,-1 0 4,-1 0-33,1 0-1,-1 1 0,0 0 0,-21 4 0,32-4 18,0 1-1,0 0 1,0-1-1,1 1 1,-1 0-1,0 1 1,1-1-1,-1 0 1,1 1-1,-1-1 1,1 1-1,0 0 1,0 0-1,0 0 1,0 0-1,0 0 1,0 0-1,0 1 1,1-1-1,-1 1 0,1-1 1,-1 1-1,1-1 1,0 1-1,0 0 1,1 0-1,-2 5 1,1-4-6,0 0 1,1 1-1,0-1 1,-1 0-1,1 1 1,1-1-1,-1 1 1,1-1-1,0 0 1,0 1-1,0-1 1,0 0-1,1 0 1,0 0-1,0 0 1,0 0-1,0 0 1,0 0-1,1-1 1,0 1-1,0-1 1,0 0-1,6 6 1,-2-5-23,1 1 0,-1-1 0,1 0-1,0 0 1,0-1 0,1 0 0,-1-1 0,0 0 0,1 0 0,0-1-1,11 1 1,-9-1-15,0 0 3,0 0 0,-1-1 0,1 0 0,0-1 0,14-2 0,-23 2 48,0 1-1,0-1 1,0 0 0,0 1 0,0-1 0,0 0 0,0 0 0,0-1 0,-1 1-1,1 0 1,0-1 0,-1 1 0,1-1 0,-1 1 0,1-1 0,-1 0 0,0 1-1,0-1 1,0 0 0,0 0 0,0 0 0,0 0 0,0 0 0,-1 0 0,1 0-1,-1 0 1,1 0 0,-1 0 0,0-1 0,0 1 0,0-4 0,1-10 460,3 25 67,9 22-644,-8-25-225,0 0 0,0 0 0,1-1-1,-1 0 1,14 9 0,17 4-4922,-4-11-3797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9.601"/>
    </inkml:context>
    <inkml:brush xml:id="br0">
      <inkml:brushProperty name="width" value="0.05" units="cm"/>
      <inkml:brushProperty name="height" value="0.05" units="cm"/>
      <inkml:brushProperty name="color" value="#004F8B"/>
    </inkml:brush>
  </inkml:definitions>
  <inkml:trace contextRef="#ctx0" brushRef="#br0">8 146 6979,'0'0'9773,"-2"-5"-9176,-4-10-353,6 29-20,12 40 736,-5-39-833,-1-1 0,2-1 1,0 1-1,0-1 0,12 13 0,-17-22-132,0 0 0,0 0 0,1 0 0,0-1-1,0 0 1,0 0 0,0 0 0,0 0-1,1 0 1,-1-1 0,1 0 0,-1 0-1,1 0 1,0 0 0,0-1 0,0 0-1,0 0 1,0 0 0,8 0 0,-11-2 4,1 0 0,-1 0 0,0 0 0,0-1 0,0 1-1,0 0 1,0-1 0,0 1 0,-1-1 0,1 0 0,0 0 0,-1 0 0,1 1 0,-1-1 0,0-1 0,1 1 0,-1 0 0,0 0 0,0 0 0,-1-1 0,1 1 0,0 0 0,0-4 0,11-59-215,-9-60 330,-3 78 1136,0 46-1290,3 4-294,11 8 232,0 0 0,1-1 0,1-1 0,0 0-1,0-1 1,1-1 0,-1 0 0,2-1 0,-1-1 0,1-1-1,-1 0 1,1-1 0,0-1 0,0-1 0,1-1 0,23-2-1,-39 1 146,0 0 0,-1 0 0,1 0-1,0 0 1,0-1 0,0 1-1,-1-1 1,1 0 0,-1 0-1,1 0 1,-1 0 0,0 0-1,0-1 1,0 1 0,0-1-1,0 1 1,-1-1 0,1 0 0,-1 1-1,1-1 1,-1 0 0,0 0-1,0 0 1,-1 0 0,1 0-1,-1 0 1,1-1 0,-1 1-1,0-4 1,1 4-18,-1 1-1,0-1 1,0 0-1,0 0 1,0 0 0,0 0-1,0 0 1,-1 1-1,0-1 1,1 0-1,-1 0 1,0 1 0,0-1-1,0 0 1,-1 1-1,1-1 1,-1 1-1,1 0 1,-1-1 0,0 1-1,0 0 1,0 0-1,0 0 1,0 0-1,0 0 1,-1 1 0,1-1-1,-1 1 1,1-1-1,-1 1 1,0 0-1,-2-1 1,2 2-36,0-1-1,1 0 1,-1 1 0,0 0-1,1 0 1,-1 0-1,0 0 1,1 0 0,-1 1-1,0-1 1,1 1 0,-1-1-1,0 1 1,1 0-1,-1 0 1,1 0 0,-1 1-1,1-1 1,0 0 0,0 1-1,-1 0 1,1-1 0,0 1-1,0 0 1,1 0-1,-1 0 1,0 0 0,1 1-1,-1-1 1,1 0 0,0 1-1,-2 3 1,-1 5-16,2 0-1,-1 0 1,1 0 0,1 0 0,0 1 0,1 17-1,0-23-6,1 0-1,-1 0 0,2 0 1,-1 0-1,0 0 0,1 0 0,1 0 1,-1-1-1,1 1 0,-1-1 0,1 1 1,1-1-1,-1 0 0,1 0 0,0-1 1,0 1-1,1-1 0,-1 0 1,1 0-1,0 0 0,0-1 0,0 0 1,9 5-1,-2-2-154,0-1 0,1 0 1,-1-1-1,1 0 0,1-1 0,-1 0 1,0-1-1,1-1 0,23 1 0,-34-3 181,-1 1-1,1-1 0,0 0 0,-1 0 1,1 0-1,-1 0 0,1 0 1,-1 0-1,0 0 0,1-1 0,-1 1 1,0-1-1,0 0 0,0 0 1,0 0-1,0 0 0,-1 0 0,1 0 1,-1 0-1,1 0 0,-1-1 1,0 1-1,0-1 0,0 1 0,0-1 1,0 1-1,0-1 0,-1 0 1,1 1-1,-1-1 0,0-2 0,3-15 170,-2-1 0,0 1 0,-2-24 0,0 17 464,1 15-489,-1 9-36,1 1-1,0-1 1,0 0 0,0 1 0,0-1 0,1 1-1,-1-1 1,1 0 0,0 1 0,1-4 0,-1 5-96,0-1 1,0 1-1,1 0 1,-1 0-1,0 1 1,1-1-1,-1 0 1,1 0-1,-1 1 1,1-1-1,-1 1 1,1-1-1,-1 1 1,1 0-1,-1-1 1,1 1 0,0 0-1,-1 0 1,1 0-1,2 1 1,83-1-3530,-37 2-1381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19.943"/>
    </inkml:context>
    <inkml:brush xml:id="br0">
      <inkml:brushProperty name="width" value="0.05" units="cm"/>
      <inkml:brushProperty name="height" value="0.05" units="cm"/>
      <inkml:brushProperty name="color" value="#004F8B"/>
    </inkml:brush>
  </inkml:definitions>
  <inkml:trace contextRef="#ctx0" brushRef="#br0">293 84 15239,'0'0'3572,"-19"-14"-3281,-62-42-248,78 55-48,0-1 1,1 0 0,-1 1-1,0 0 1,0 0-1,0 0 1,0 0 0,0 0-1,0 0 1,-1 1-1,1-1 1,0 1 0,0 0-1,0 0 1,0 0-1,-1 1 1,1-1 0,0 1-1,0-1 1,0 1-1,0 0 1,0 0 0,0 1-1,0-1 1,0 0-1,1 1 1,-1 0 0,0 0-1,1 0 1,-3 2-1,1 1-13,0-1-1,0 1 1,0 0 0,1 0-1,0 0 1,0 0-1,1 1 1,-1-1-1,1 1 1,0-1-1,0 1 1,-1 9 0,2-2 42,1 1 1,0-1 0,1 1-1,0-1 1,1 1 0,0-1-1,1 0 1,1 0 0,0 0-1,1 0 1,0-1 0,1 0-1,0 0 1,1 0 0,10 13-1,-14-20-13,0-1-7,0-1-1,-1 1 1,0 0-1,0 0 1,0 0-1,0 0 1,0 0 0,-1 1-1,0-1 1,0 1-1,1 5 1,-6-9 18,0 0 0,0 0-1,0 0 1,0 0 0,0 0 0,0-1 0,0 0 0,0 0-1,0 0 1,-7-1 0,6 1 42,4 0-60,-7 0 62,0 0-1,-1-1 0,1 0 1,0 0-1,-11-3 0,17 4-68,0-1 0,1 0-1,-1 1 1,1-1 0,-1 0 0,0 0-1,1 0 1,0 0 0,-1 0 0,1 0-1,0 0 1,-1-1 0,1 1-1,0 0 1,0-1 0,0 1 0,0-1-1,0 1 1,1-1 0,-1 1-1,0-1 1,1 0 0,-1 1 0,1-1-1,-1 0 1,1 1 0,0-1-1,0 0 1,0 0 0,0 1 0,0-1-1,0-2 1,1 2-295,0-1-1,-1 1 1,1 0-1,0 0 1,0-1 0,0 1-1,0 0 1,1 0-1,-1 0 1,1 0 0,-1 1-1,1-1 1,-1 0-1,1 1 1,0-1 0,0 1-1,0-1 1,0 1-1,0 0 1,0 0 0,0 0-1,0 0 1,3-1-1,-3 1-46,44-21-11285</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0.429"/>
    </inkml:context>
    <inkml:brush xml:id="br0">
      <inkml:brushProperty name="width" value="0.05" units="cm"/>
      <inkml:brushProperty name="height" value="0.05" units="cm"/>
      <inkml:brushProperty name="color" value="#004F8B"/>
    </inkml:brush>
  </inkml:definitions>
  <inkml:trace contextRef="#ctx0" brushRef="#br0">0 523 11269,'0'0'3436,"25"-10"-1920,-15 6-1443,41-16 987,0-3-1,58-34 1,-98 50-972,0-1-1,0 0 1,-1 0 0,0-1-1,-1 0 1,0-1 0,14-19-1,-18 21 27,0-1-1,-1 0 0,0 0 0,0-1 1,-1 1-1,-1-1 0,1 1 1,-1-1-1,-1 0 0,1-20 0,-2 14-50,1-7-27,-1 0 1,-4-31 0,4 50-49,-1-1 1,0 1-1,0 0 1,0-1-1,0 1 0,0 0 1,-1 0-1,0 0 1,0 0-1,0 0 0,-1 0 1,1 1-1,-1-1 0,1 1 1,-1-1-1,-1 1 1,1 0-1,-7-5 0,9 8 11,-1-1-1,1 0 1,-1 1-1,1 0 1,-1-1-1,0 1 1,1 0-1,-1 0 1,1 0-1,-1 0 1,0 0-1,1 0 0,-1 0 1,1 1-1,-1-1 1,1 1-1,-1-1 1,1 1-1,-1-1 1,1 1-1,-1 0 1,1 0-1,0 0 1,-1 0-1,1 0 0,0 0 1,0 0-1,0 0 1,-1 0-1,1 0 1,1 1-1,-1-1 1,0 0-1,0 1 1,-1 1-1,-3 7-5,0-1 0,1 0 1,-6 20-1,5-14 9,0 1 1,1 1 0,1-1 0,1 0-1,0 1 1,2-1 0,-1 1 0,2-1-1,4 31 1,-3-38-6,1 0 0,-1-1 1,1 1-1,1-1 0,0 0 0,0 0 0,0 0 0,1 0 1,1-1-1,-1 0 0,1 0 0,0 0 0,0-1 0,1 0 1,0 0-1,0-1 0,0 0 0,1 0 0,11 6 0,-3-5-63,1 0-1,-1 0 1,1-1-1,0-2 0,0 1 1,0-2-1,0 0 1,0-1-1,1-1 0,-1-1 1,1 0-1,18-4 1,-23 3 65,0-1 1,0 0 0,-1-1 0,1 0 0,-1-1 0,0 0 0,-1-1 0,1 0 0,-1-1 0,0-1 0,-1 1 0,1-2 0,-2 1 0,1-1-1,-1-1 1,12-16 0,-18 22-2,0-1 0,-1 0 0,1 0 0,-1 0 0,0 0-1,0 0 1,-1-1 0,0 1 0,0-1 0,0 1 0,0-1 0,-1 1-1,0-11 1,-1 14 17,1-1-1,-1 1 1,1 0-1,-1-1 0,0 1 1,0 0-1,0 0 1,0 0-1,0-1 1,-1 1-1,1 1 1,-1-1-1,1 0 0,-1 0 1,0 0-1,0 1 1,1-1-1,-1 1 1,0-1-1,0 1 1,-1 0-1,1 0 1,0 0-1,0 0 0,0 0 1,-1 1-1,1-1 1,-1 0-1,1 1 1,0 0-1,-5 0 1,4-1 46,0 1 0,-1-1 0,1 1 0,0 0 0,0 1 0,0-1 0,0 0 0,0 1 1,0 0-1,0-1 0,0 1 0,0 0 0,1 1 0,-1-1 0,0 0 0,0 1 1,1 0-1,-1-1 0,1 1 0,-4 4 0,3-2-32,1 0 1,0 0-1,0 0 0,0 0 1,1 0-1,-1 0 0,1 1 1,0-1-1,0 1 0,1-1 1,-1 1-1,1-1 0,1 8 1,-1-7-71,0-1 0,1 1 0,0 0 0,0 0 0,0-1 0,1 1 0,0-1 0,-1 1 0,2-1 0,-1 0 0,0 0 0,1 0 0,0 0 0,0 0 0,0 0 0,0-1 0,1 1 0,-1-1 0,1 0 0,7 4 0,0 0-888,0-1-1,0 0 1,1 0 0,0-2-1,0 1 1,23 4 0,29-1-12272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0.871"/>
    </inkml:context>
    <inkml:brush xml:id="br0">
      <inkml:brushProperty name="width" value="0.05" units="cm"/>
      <inkml:brushProperty name="height" value="0.05" units="cm"/>
      <inkml:brushProperty name="color" value="#004F8B"/>
    </inkml:brush>
  </inkml:definitions>
  <inkml:trace contextRef="#ctx0" brushRef="#br0">71 1 13494,'0'0'608,"-10"138"-608,1-62 1473,3 1-528,4-6-609,2-10-336,0-12-80,0-16-1345,0-9-1024,-14-16-1121,-15-8-3649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30.490"/>
    </inkml:context>
    <inkml:brush xml:id="br0">
      <inkml:brushProperty name="width" value="0.05" units="cm"/>
      <inkml:brushProperty name="height" value="0.05" units="cm"/>
      <inkml:brushProperty name="color" value="#33CCFF"/>
    </inkml:brush>
  </inkml:definitions>
  <inkml:trace contextRef="#ctx0" brushRef="#br0">1 201 4002,'0'0'3308,"2"9"-2620,8 29-416,-5-35 2315,1-13-1925,2-13-613,0-20-22,-5 24-89,0 1 0,2-1 0,8-23 0,-12 42 55,-1 0 0,1 0 1,-1 0-1,0 0 1,1 0-1,-1 0 0,1 0 1,-1 0-1,1 0 1,-1 0-1,1 0 1,-1 0-1,1 0 0,-1 0 1,0 1-1,1-1 1,-1 0-1,1 0 1,-1 0-1,0 1 0,1-1 1,-1 0-1,1 1 1,-1-1-1,0 0 0,0 1 1,1-1-1,-1 0 1,0 1-1,0-1 1,1 1-1,-1-1 0,0 1 1,0-1-1,0 0 1,0 1-1,1-1 1,-1 1-1,0-1 0,0 1 1,0 0-1,11 20-45,-1 1 125,1 0 1,1-1-1,22 30 0,-30-45-44,0-1 1,0 0-1,0 0 1,1 0-1,0-1 1,0 0 0,0 0-1,0 0 1,1 0-1,-1-1 1,1 0-1,0 0 1,0-1-1,0 1 1,0-1-1,1-1 1,-1 1 0,11 0-1,-15-2-10,0-1-1,0 1 0,0-1 1,0 0-1,0 1 1,0-1-1,-1 0 0,1 0 1,0-1-1,0 1 1,-1 0-1,1 0 1,-1-1-1,1 1 0,-1-1 1,0 0-1,1 1 1,-1-1-1,0 0 0,1-2 1,22-44-207,-19 36 90,15-42-397,10-17 678,-17 103-623,-8-23 486,0 0 1,0 0-1,1-1 0,0 0 0,1 0 1,0 0-1,0-1 0,0 0 0,1 0 1,0-1-1,1 0 0,-1 0 0,1-1 1,0 0-1,0-1 0,1 0 0,-1 0 1,1-1-1,0 0 0,0-1 0,0 0 1,0-1-1,0 0 0,0 0 0,1-1 0,-1-1 1,0 1-1,0-2 0,13-2 0,-19 2-36,1 0 0,-1 0-1,1 0 1,-1-1 0,0 1 0,0-1-1,0 0 1,-1 0 0,1 0-1,-1-1 1,1 1 0,-1-1-1,0 0 1,-1 0 0,1 0-1,-1 0 1,1-1 0,-1 1-1,0-1 1,1-4 0,1-5-258,0 1-1,-1-1 1,-1 0 0,0 0 0,-1-24 0,-1 36 210,0 0 1,0-1 0,-1 1-1,1 0 1,-1 0 0,1 0-1,-1-1 1,0 1 0,0 0-1,0 0 1,0 0 0,0 1-1,-1-1 1,1 0 0,0 0-1,-1 0 1,0 1 0,1-1-1,-1 1 1,0 0 0,0-1-1,0 1 1,0 0 0,0 0-1,0 0 1,0 0 0,0 0-1,0 1 1,0-1 0,-5 0-1,-3-1 27,-1 0 0,1 1 0,-1 1-1,0 0 1,-13 1 0,21 0 6,0-1 0,0 1 0,0 0 0,0 0 0,0 1 0,1-1 0,-1 0 0,1 1 1,-1 0-1,1 0 0,-1-1 0,1 1 0,0 1 0,0-1 0,0 0 0,0 0 0,0 1 0,1-1 0,-1 1 0,1 0 0,0-1 0,-1 1 0,1 0 1,-1 4-1,1-4 17,0-1 0,1 1 0,-1 0 0,0-1 0,1 1 0,0 0 0,0-1 0,0 1 0,0 0 0,0-1 0,0 1 0,1 0 0,-1 0 0,1-1 0,-1 1 0,1-1 0,0 1 0,0-1 0,1 1 0,-1-1 0,0 0 0,1 1 0,0-1 0,-1 0 0,1 0 0,0 0 0,2 2 0,10 3 132,0 0 0,0-2 0,1 1 0,0-1 0,0-1 0,0-1 0,0 0 0,1-1 0,-1-1 0,30-1 0,-23 0 38,0 2 0,-1 0 0,1 1 1,33 9-1,-53-11-183,-1-1-1,0 1 1,0-1 0,0 1-1,0-1 1,0 0 0,1 1-1,-1-1 1,0 0 0,0 0-1,0 0 1,1 0 0,-1 0-1,0 0 1,0 0 0,0-1-1,1 1 1,-1 0 0,0-1-1,2 0 1,8-22-75,-8 13 49,0-1-3,1 1 1,0 0-1,1 1 0,0-1 1,1 1-1,8-12 0,-13 19 49,0 0 0,1 1-1,-1-1 1,0 1 0,1-1-1,-1 1 1,1-1 0,0 1-1,-1 0 1,1 0 0,0-1-1,0 1 1,0 0 0,0 1-1,0-1 1,0 0 0,0 1-1,0-1 1,0 1 0,0-1-1,0 1 1,0 0 0,0 0-1,0 0 1,0 0 0,0 1-1,1-1 1,-1 0 0,0 1-1,0-1 1,0 1 0,0 0-1,0 0 1,-1 0 0,1 0-1,0 0 1,0 0 0,0 0-1,1 2 1,32 29 412,-23-20-349,0-1 1,2 0-1,14 10 0,-26-20-96,0 0 0,0 0 0,1-1 0,-1 1-1,0-1 1,1 1 0,-1-1 0,0 0 0,1 0 0,-1 0-1,0 0 1,1 0 0,-1 0 0,0-1 0,1 1 0,-1-1-1,0 0 1,1 1 0,-1-1 0,0 0 0,0-1-1,3-1 1,47-37-278,-34 26 211,-7 5 113,0 1-1,1 1 1,0 0-1,0 0 1,16-5-1,-24 10 90,1 1-1,-1-1 1,1 1-1,-1 0 1,1 0 0,0 1-1,-1 0 1,1-1 0,0 2-1,-1-1 1,1 0 0,0 1-1,-1 0 1,1 0-1,-1 0 1,1 1 0,-1-1-1,1 1 1,5 4 0,107 76 1327,-71-44-6514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3.311"/>
    </inkml:context>
    <inkml:brush xml:id="br0">
      <inkml:brushProperty name="width" value="0.05" units="cm"/>
      <inkml:brushProperty name="height" value="0.05" units="cm"/>
      <inkml:brushProperty name="color" value="#004F8B"/>
    </inkml:brush>
  </inkml:definitions>
  <inkml:trace contextRef="#ctx0" brushRef="#br0">1 50 1072,'0'0'5931,"22"-9"-4525,-4 0-1012,-10 5-266,0-1 0,1 1 0,-1 1 0,1-1 1,0 2-1,0-1 0,0 1 0,0 1 0,1-1 0,-1 1 0,0 1 0,1 0 1,-1 0-1,1 1 0,8 2 0,-2 2 58,-1 0-1,1 1 1,-2 1 0,1 0-1,-1 1 1,0 1 0,-1 0 0,0 0-1,0 2 1,-1 0 0,12 13-1,-15-14-158,-1 0 0,0 0 0,-1 0 0,0 1 0,-1 1 0,0-1 0,-1 1 0,0-1 0,-1 2 0,0-1 0,-1 0 0,-1 1 0,0-1 0,1 23 0,-3-29-89,-1-1 0,0 1 0,0 0 0,-1-1 0,0 0 0,0 1 0,0-1 1,0 0-1,-1 0 0,0 0 0,0 0 0,0-1 0,-1 1 0,0-1 0,0 0 0,0 0 0,0 0 0,0 0 0,-1-1 0,0 0 0,1 0 0,-1 0 0,0 0 0,-1-1 0,-8 3 0,3 0-203,0-1-1,-1-1 0,1 0 0,-1-1 1,0 0-1,0-1 0,1 0 1,-1-1-1,0 0 0,0-1 0,-22-4 1,31 4 187,0 0-1,0 0 1,1 0 0,-1 0 0,0-1 0,0 0 0,1 1 0,-1-1-1,1 0 1,0 0 0,-1-1 0,1 1 0,0 0 0,0-1 0,1 1-1,-1-1 1,0 1 0,1-1 0,-1 0 0,1 0 0,0 0 0,0 0-1,0 0 1,1 0 0,-1 0 0,1 0 0,-1 0 0,1 0 0,0 0 0,0 0-1,1 0 1,-1-1 0,2-4 0,-1 1 49,0 0 0,0 0 0,1 0 0,1 0 0,-1 0 0,1 0 0,0 1 0,1-1 0,-1 1 0,1 0 0,0 0 0,1 0 0,7-7 0,-1 4 118,0 2 1,0-1 0,1 1-1,1 1 1,-1 0-1,1 0 1,0 2 0,0-1-1,0 2 1,0 0-1,23-2 1,-26 3 117,-1 2-1,1 0 1,0 0-1,-1 0 1,1 1 0,0 1-1,-1 0 1,0 0 0,1 0-1,-1 2 1,0-1-1,0 1 1,0 0 0,-1 1-1,0 0 1,0 0-1,9 8 1,-3-1-94,-2 0 0,0 0 0,0 2 1,-1-1-1,-1 2 0,0-1 0,-1 1 0,0 1 0,7 18 0,-35-80-116,13 33 51,0 1 0,1-1-1,1-1 1,0 1 0,1-1-1,-3-19 1,5 26 3,1 0 0,0 1 1,0-1-1,0 0 0,1 0 0,0 0 0,0 0 0,1 0 0,0 0 0,0 1 1,0-1-1,6-9 0,-5 12-214,1 0 1,-1 0-1,1 1 0,0-1 1,0 1-1,0 0 1,0 0-1,0 1 0,1-1 1,-1 1-1,1 0 0,0 0 1,-1 1-1,1-1 1,0 1-1,0 0 0,9-1 1,22-1-2941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2.132"/>
    </inkml:context>
    <inkml:brush xml:id="br0">
      <inkml:brushProperty name="width" value="0.05" units="cm"/>
      <inkml:brushProperty name="height" value="0.05" units="cm"/>
      <inkml:brushProperty name="color" value="#004F8B"/>
    </inkml:brush>
  </inkml:definitions>
  <inkml:trace contextRef="#ctx0" brushRef="#br0">0 392 13638,'0'0'126,"19"-3"605,255-13 4684,-251 16-5356,7 1 30,0-1 0,0-2 1,0-1-1,42-10 0,-66 12-81,0-1 0,0 1 0,0-1 1,-1-1-1,1 1 0,-1-1 0,0 0 0,1 0 0,-1 0 0,-1-1 0,1 0 0,0 0 0,-1 0 0,0-1 0,0 1 0,0-1 1,-1 0-1,0 0 0,0 0 0,0-1 0,0 1 0,-1-1 0,0 1 0,0-1 0,0 0 0,-1 0 0,0 0 0,1-8 0,-1 0-60,-1 1 0,0 0 0,0 0 0,-2 0 0,1 0 0,-2 0 0,0 0 0,-8-23 0,9 31 35,-1 1 1,1-1 0,-1 1-1,1 0 1,-1 0 0,-1 0-1,1 0 1,0 0 0,-1 1-1,0-1 1,0 1 0,0 0-1,0 0 1,0 1 0,-1-1-1,1 1 1,-1 0 0,0 0-1,1 1 1,-1-1 0,0 1-1,0 0 1,0 0 0,0 1-1,0-1 1,-7 1 0,9 0 22,-1 1 1,1-1-1,-1 1 0,0-1 1,1 1-1,-1 0 1,1 0-1,0 1 1,-1-1-1,1 1 0,0-1 1,0 1-1,0 0 1,0 0-1,0 1 1,-4 3-1,2 0 10,0 0-1,0 0 1,1 1 0,0-1 0,0 1-1,1 0 1,-4 11 0,0 3 43,1 0 0,1 1 0,1-1 0,-1 38 1,4-42-32,0 0 1,2 0-1,0 0 1,0-1 0,2 1-1,0-1 1,11 33-1,-10-41-29,0 0 0,0 0-1,1 0 1,0 0-1,1-1 1,-1 0 0,1 0-1,1 0 1,-1-1 0,1 0-1,0 0 1,1-1 0,-1 0-1,1 0 1,0-1-1,11 5 1,-11-5-18,0-1 0,0 0-1,1-1 1,-1 1 0,1-1 0,-1-1-1,1 0 1,0 0 0,-1-1 0,1 0-1,0 0 1,0-1 0,13-3-1,-17 2 0,-1 1-1,0-1 1,1 0-1,-1 0 0,0-1 1,0 1-1,-1-1 0,1 0 1,-1 0-1,1 0 0,-1 0 1,0-1-1,0 1 0,0-1 1,-1 0-1,1 0 0,-1 0 1,0 0-1,0 0 1,0 0-1,-1-1 0,1 1 1,-1 0-1,0-1 0,0 1 1,0-9-1,1 0 9,-1 0 0,0 1-1,-1-1 1,0 0 0,-1 0 0,-5-24 0,6 54 825,-1-12-837,1 0 0,0 0-1,0 1 1,0-1 0,0 0 0,1 0-1,0 1 1,0-1 0,1 0 0,2 7 0,1-4-4,0-1 0,1 1 1,0-1-1,0 0 1,0 0-1,1-1 1,0 0-1,1 0 1,-1-1-1,1 0 0,0 0 1,0-1-1,11 5 1,-4-4-147,1 0 1,-1-1-1,1 0 1,0-1-1,0-1 0,29 0 1,-43-2 121,0 0 0,0 0 0,-1-1 0,1 1 0,0 0 0,-1-1 0,1 1 0,0-1 0,-1 0 0,1 0 0,-1 0 0,1 1 0,-1-1 0,1-1 0,-1 1 0,0 0 0,1 0 0,-1 0 0,0-1 0,0 1 0,0 0 0,0-1 0,0 1 0,0-1 0,0 0 0,-1 1 0,1-1 0,-1 0 0,1 1 0,-1-1 0,1 0 0,-1-2 0,2-9-315,-1 1-1,-1-1 0,-1-21 0,0 10 2240,11 38-1662,0-1-52,-1 0 0,2-1 0,0 0 0,0 0 0,21 15 0,-28-23-237,1-1 1,-1 0-1,0-1 1,1 1-1,-1-1 1,1 1-1,0-1 1,0-1 0,0 1-1,0-1 1,0 0-1,0 0 1,0 0-1,0-1 1,0 1-1,0-1 1,0-1-1,1 1 1,-1-1-1,0 0 1,10-3-1,-12 2-46,1-1 0,0 1 0,0-1 0,-1 0 0,0-1 0,1 1 1,-1-1-1,-1 1 0,1-1 0,0 0 0,-1 0 0,0 0 0,0 0 0,0 0 0,0-1 0,1-6 0,0 4 67,0-1 1,0 1-1,1 0 0,8-13 1,-10 18 75,0 0 1,0 0-1,0 1 1,0-1-1,0 0 0,0 1 1,0-1-1,1 1 1,-1 0-1,1-1 1,-1 1-1,1 0 0,-1 1 1,1-1-1,0 0 1,-1 1-1,1 0 1,4-1-1,-1 1 38,-1 0 1,0 1-1,0 0 1,0-1-1,0 2 1,0-1-1,0 1 1,0-1-1,0 1 1,0 0-1,-1 1 0,1-1 1,-1 1-1,6 5 1,-1-1 103,-2 1 1,1 0-1,-1 0 0,0 0 1,-1 1-1,9 15 0,-3 0 106,-1 0-1,-1 1 0,-1 0 0,11 52 0,-12-32-52,-2 0 0,-3 0 0,-1 1 0,-2-1 0,-8 57 0,7-94-215,0 0 0,-1-1 1,-1 1-1,1-1 1,-1 1-1,0-1 0,-1 0 1,1 0-1,-2-1 0,1 1 1,-1-1-1,-9 11 0,10-14-5,1 1-1,-1-2 0,0 1 1,0 0-1,0-1 0,0 1 1,0-1-1,-1 0 0,1-1 1,-1 1-1,1-1 0,-1 0 1,1 0-1,-1 0 1,0 0-1,0-1 0,1 0 1,-1 0-1,0 0 0,0-1 1,1 0-1,-8-1 0,9 0 2,-1 0 1,0 1-1,1-1 0,-1-1 0,1 1 0,0 0 0,0-1 0,0 0 0,0 1 1,0-1-1,0 0 0,1-1 0,0 1 0,-1 0 0,1-1 0,0 1 0,1-1 0,-1 0 1,1 0-1,-1 1 0,1-1 0,0 0 0,0-7 0,-1-1-35,0 1-1,1-1 1,1 0 0,0 1-1,1-1 1,0 0-1,3-13 1,0 12 23,0 1-1,1-1 1,1 1-1,0 1 1,0-1 0,1 1-1,1 0 1,17-19-1,85-77-33,-62 63 78,-14 12-147,10-8 600,-1-3 0,48-62 1,-80 90-319,-1-1 1,0 0 0,-1-1 0,-1 1-1,0-2 1,-1 1 0,-1-1 0,-1 0-1,0 0 1,-1-1 0,2-32 0,-5 30-137,-1-61-79,0 76 32,-1 1 0,0 0 0,0-1 0,0 1 0,-1 0 0,0 0 0,0 0 0,0 0 0,0 0 0,-1 0 0,0 1 0,-4-7 0,5 10 17,1-1 1,-1 1 0,1-1 0,-1 1-1,0 0 1,0 0 0,1 0 0,-1 0-1,0 0 1,0 0 0,0 0-1,0 1 1,0-1 0,0 0 0,0 1-1,0 0 1,0 0 0,0-1 0,-1 1-1,1 1 1,0-1 0,0 0 0,0 0-1,0 1 1,0-1 0,0 1-1,0 0 1,0-1 0,0 1 0,0 0-1,0 0 1,1 0 0,-1 1 0,0-1-1,1 0 1,-1 1 0,0-1-1,1 1 1,0-1 0,-2 3 0,-5 5 21,0 0 1,1 1 0,0-1-1,1 1 1,-9 19-1,5-3 110,1 1 0,1 0 1,2 1-1,1-1 0,1 1 0,1 0 0,2 55 0,1-72-208,1 0 0,0 0-1,1 0 1,1 0 0,-1-1 0,2 1 0,-1-1 0,1 0 0,1 0-1,0 0 1,1 0 0,-1-1 0,2 0 0,11 13 0,-12-16-446,0 1 1,1-2 0,0 1 0,0-1 0,0 0 0,1 0-1,-1-1 1,1 0 0,0-1 0,1 0 0,13 4-1,25-1-5158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3.703"/>
    </inkml:context>
    <inkml:brush xml:id="br0">
      <inkml:brushProperty name="width" value="0.05" units="cm"/>
      <inkml:brushProperty name="height" value="0.05" units="cm"/>
      <inkml:brushProperty name="color" value="#004F8B"/>
    </inkml:brush>
  </inkml:definitions>
  <inkml:trace contextRef="#ctx0" brushRef="#br0">256 463 3826,'0'0'16245,"-8"-17"-15461,-25-51-605,31 65-175,0-1 0,0 1 0,-1 0 1,0 0-1,1 0 0,-1 1 0,0-1 0,0 1 1,-1-1-1,1 1 0,-1 0 0,1 0 1,-1 1-1,1-1 0,-1 1 0,0 0 0,-5-1 1,-2 0-28,0 0 0,-1 1 1,1 1-1,-13 1 0,7-1-3,14 0 14,0 0 0,1 0-1,-1 0 1,0 0 0,0 0 0,0 1 0,0-1 0,1 1 0,-1 0 0,0 0 0,1 0 0,-1 0 0,0 0 0,1 0 0,0 1 0,-1-1 0,-3 5 0,4-3-3,0 0 1,0 1-1,0-1 0,1 1 1,0-1-1,-1 1 0,1-1 1,1 1-1,-1 0 1,0 0-1,1-1 0,0 1 1,0 5-1,0-3-3,0 1 0,0 0 1,0-1-1,1 1 0,0 0 0,1-1 0,-1 1 0,1-1 0,1 1 1,-1-1-1,6 9 0,-6-11-29,1 0-1,0-1 1,0 1 0,0-1-1,0 0 1,1 0 0,-1 0 0,1-1-1,0 1 1,0-1 0,0 0 0,0 0-1,0 0 1,0-1 0,0 1-1,1-1 1,-1 0 0,8 1 0,-7-1-89,1 0 0,0-1 1,-1 0-1,1 0 1,0 0-1,0 0 0,-1-1 1,1 0-1,0 0 1,-1-1-1,1 1 0,-1-1 1,0-1-1,0 1 0,1-1 1,5-4-1,-7 4-22,0-1 1,0 0-1,-1 1 0,0-2 0,0 1 0,0 0 1,0 0-1,-1-1 0,1 0 0,-1 1 0,0-1 1,-1 0-1,1 0 0,-1 0 0,0 0 0,0 0 0,-1 0 1,1-8-1,-2-23-116,1-1 3483,2 56-878,-2-14-2477,1 0 0,0-1-1,0 1 1,0-1-1,1 0 1,-1 1 0,1-1-1,0 0 1,0 0 0,6 7-1,20 18-4227,3-9-3021</inkml:trace>
  <inkml:trace contextRef="#ctx0" brushRef="#br0" timeOffset="1">742 345 12582,'0'0'1430,"-20"-12"797,-67-35-954,84 45-1244,-1 0 0,0 1 0,0-1-1,0 1 1,0-1 0,0 1 0,0 1 0,0-1 0,-1 1-1,1-1 1,0 1 0,0 0 0,0 0 0,-1 1 0,1 0-1,0-1 1,-8 4 0,8-2-13,1 0 0,0 0-1,0 0 1,-1 1 0,1-1-1,1 1 1,-1 0 0,0 0-1,1 0 1,-1 0 0,1 0-1,0 1 1,0-1 0,0 1-1,-1 5 1,-1 1 8,1 1 0,0-1 0,1 1-1,0 0 1,1 0 0,0 0 0,1 0 0,0 0 0,1 1 0,3 18-1,-2-23-13,1 0 0,0 0 0,0-1 0,0 0 0,1 1 0,-1-1 0,2-1 0,-1 1 0,1 0 0,-1-1 0,2 0 0,-1 0-1,0-1 1,1 1 0,0-1 0,0 0 0,8 3 0,-3-1-47,1-1 1,-1-1-1,1 1 0,1-2 0,-1 0 1,0 0-1,1-1 0,24 0 0,-32-2 17,0-1 0,0 0 0,0-1 0,0 1 0,-1-1 0,1 0 0,-1 0 0,1 0 0,-1-1 0,0 0 0,0 1 0,0-1 0,0-1 0,0 1 0,-1-1 0,1 1 0,-1-1 0,0 0 0,0 0 0,0 0 0,-1-1 0,4-8 0,0 2 20,-1-1 0,0 1 0,-1-1 0,-1 0 1,0 0-1,0 0 0,-2-1 0,2-15 2108,-2 28-2098,0 1 1,0 0-1,0 0 0,0 0 1,0 0-1,0 0 0,0 1 0,0-1 1,-1 0-1,1 0 0,0 0 0,-1 1 1,1-1-1,-1 0 0,1 1 1,-1-1-1,0 1 0,1 1 0,0 1 35,2 4-71,1 0 0,-1-1 0,1 1 0,1-1 1,0 0-1,0 0 0,0-1 0,0 1 0,1-1 0,0-1 0,1 1 0,-1-1 0,1 0 0,0 0 0,0-1 0,12 5 0,-8-4-37,1-1 0,-1 0 0,1-1 0,0-1 0,0 1 0,0-2 0,0 0 0,1-1 0,-1 0 0,23-3 0,-31 2 41,0 0 0,1-1 0,-1 1 0,0-1-1,1 0 1,-1 0 0,0-1 0,-1 1 0,1-1-1,0 0 1,-1 0 0,1 0 0,-1-1-1,0 1 1,0-1 0,0 1 0,-1-1 0,0 0-1,1 0 1,-1 0 0,0-1 0,-1 1 0,1 0-1,-1-1 1,0 1 0,0-1 0,0 1-1,-1-1 1,1 1 0,-1-1 0,0 0 0,-1 1-1,1-1 1,-1 0 0,0 1 0,0-1 0,0 1-1,-1 0 1,1-1 0,-1 1 0,0 0 0,0 0-1,-1 0 1,1 0 0,-4-4 0,-6-3 39,0-1 0,-1 2 0,0-1 1,0 2-1,-1 0 0,-1 1 0,1 0 1,-2 1-1,1 0 0,0 1 0,-1 1 1,0 1-1,-1 0 0,-27-2 0,44 7-1,0 0 0,0 0-1,0 0 1,0 0-1,0 0 1,0 0 0,0 0-1,0 0 1,0 0-1,1 0 1,-1 0-1,0 0 1,1 0 0,-1 0-1,1 0 1,-1 0-1,1 0 1,0 1 0,11 10 49,0-1 1,0 0-1,1-1 1,1 0-1,0-1 1,0-1-1,26 12 1,-3-1 207,30 20-165,76 39-354,-118-71-5226,-18-7-408</inkml:trace>
  <inkml:trace contextRef="#ctx0" brushRef="#br0" timeOffset="2">1262 153 15143,'0'0'1184</inkml:trace>
  <inkml:trace contextRef="#ctx0" brushRef="#br0" timeOffset="3">1504 17 16103,'0'0'4562,"125"-17"-12565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4.122"/>
    </inkml:context>
    <inkml:brush xml:id="br0">
      <inkml:brushProperty name="width" value="0.05" units="cm"/>
      <inkml:brushProperty name="height" value="0.05" units="cm"/>
      <inkml:brushProperty name="color" value="#004F8B"/>
    </inkml:brush>
  </inkml:definitions>
  <inkml:trace contextRef="#ctx0" brushRef="#br0">257 1 13030,'0'0'5664,"11"21"-4698,0 0-777,-2-5-53,-1 0 1,0 1-1,-1 0 1,-1 0-1,-1 0 1,5 27-1,7 42 445,7 51-399,-24-137-206,0 1 0,0-1 0,0 1 0,0-1 1,0 0-1,0 1 0,0-1 0,0 1 0,0-1 0,0 1 0,0-1 0,0 0 0,0 1 0,0-1 0,-1 1 0,1-1 0,0 0 0,0 1 0,-1-1 0,1 0 1,0 1-1,0-1 0,-1 0 0,1 1 0,0-1 0,-1 0 0,1 1 0,0-1 0,-1 0 0,1 0 0,-1 0 0,1 1 0,0-1 0,-1 0 0,1 0 0,-1 0 1,1 0-1,-1 0 0,1 0 0,0 0 0,-1 0 0,1 0 0,-1 0 0,1 0 0,-1 0 0,1 0 0,0 0 0,-1 0 0,1 0 0,-1-1 0,1 1 0,0 0 1,-1 0-1,1 0 0,-1-1 0,1 1 0,-1-1 0,-30-16-238,26 14 69,-44-29-897,26 15 686,-1 1 0,-1 1 1,0 1-1,-1 2 0,-1 0 0,-41-12 0,67 24 473,-1-1-1,1 1 0,-1-1 1,1 1-1,-1 0 0,0 0 1,1 0-1,-1 0 0,0 0 1,1 0-1,-1 0 0,1 0 1,-1 1-1,0-1 0,1 1 1,-1-1-1,1 1 0,-1-1 1,1 1-1,0 0 0,-1 0 1,1 0-1,0 0 1,-1 0-1,1 0 0,0 0 1,0 0-1,0 1 0,0-1 1,0 0-1,0 1 0,0-1 1,0 0-1,1 1 0,-1-1 1,1 1-1,-1-1 0,0 3 1,0 5 13,0 0 0,0 0 0,1 0 0,1 0-1,2 16 1,-3-21-48,1 1-22,-1 0 0,2 0 0,-1 0 0,0 0 0,1 0 0,0 0 0,0-1 0,0 1 0,1 0 1,0-1-1,0 0 0,0 0 0,0 0 0,1 0 0,4 4 0,-2-3 4,1 1-1,1-2 1,-1 1 0,1-1 0,0 0-1,0 0 1,0-1 0,11 3 0,4-1-27,0-1-1,-1-1 1,1-1 0,0-1 0,0-1-1,24-3 1,-34 1-1,0 0 0,1-1 0,-1-1 1,-1 0-1,1-1 0,-1 0 0,1-1 0,-2 0 0,18-13 0,-23 15 41,0 0 0,0 0-1,-1-1 1,0 1-1,0-1 1,0-1 0,-1 1-1,1-1 1,-1 0-1,-1 0 1,1 0 0,-1 0-1,0 0 1,0-1 0,-1 1-1,0-1 1,0 0-1,-1 0 1,2-12 0,-3 18-2,0 1-1,0-1 1,0 0 0,0 0 0,0 0 0,-1 0 0,1 0 0,0 0 0,0 1 0,-1-1-1,1 0 1,0 0 0,-1 0 0,1 1 0,-1-1 0,1 0 0,-1 1 0,1-1 0,-1 0 0,1 1-1,-1-1 1,0 0 0,1 1 0,-1-1 0,0 1 0,0-1 0,1 1 0,-1 0 0,0-1-1,0 1 1,0 0 0,1 0 0,-1-1 0,0 1 0,0 0 0,0 0 0,0 0 0,0 0-1,0 0 1,1 0 0,-1 0 0,0 0 0,0 1 0,0-1 0,0 0 0,1 0 0,-3 1 0,1 0 34,0 0 1,-1 0 0,1 0-1,0 0 1,0 0 0,0 0-1,0 0 1,0 1 0,0-1-1,0 1 1,0-1 0,0 1-1,1 0 1,-1 0 0,1 0-1,-1 0 1,0 2 0,0 0-6,1 1 0,-1-1 1,1 1-1,0-1 0,1 1 1,-1 0-1,1 0 0,0-1 0,0 1 1,1 0-1,-1-1 0,1 1 1,0 0-1,0-1 0,0 1 0,1-1 1,0 1-1,0-1 0,0 0 1,0 0-1,1 0 0,-1 0 0,5 5 1,-3-5-121,1 0 1,0 0-1,-1 0 1,2 0-1,-1-1 1,0 1-1,1-1 1,-1-1-1,1 1 1,0-1-1,0 0 1,0 0-1,0-1 1,0 0-1,0 0 1,0 0-1,8-1 1,-36-22-15755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5.898"/>
    </inkml:context>
    <inkml:brush xml:id="br0">
      <inkml:brushProperty name="width" value="0.05" units="cm"/>
      <inkml:brushProperty name="height" value="0.05" units="cm"/>
      <inkml:brushProperty name="color" value="#004F8B"/>
    </inkml:brush>
  </inkml:definitions>
  <inkml:trace contextRef="#ctx0" brushRef="#br0">25 1 8724,'0'0'8532,"2"112"-7219,-8-75-721,-2 0-496,-1-3-96,5-4-16,4-2-849,0-6-815,0-9-1618,13-11-976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6.276"/>
    </inkml:context>
    <inkml:brush xml:id="br0">
      <inkml:brushProperty name="width" value="0.05" units="cm"/>
      <inkml:brushProperty name="height" value="0.05" units="cm"/>
      <inkml:brushProperty name="color" value="#004F8B"/>
    </inkml:brush>
  </inkml:definitions>
  <inkml:trace contextRef="#ctx0" brushRef="#br0">433 145 14647,'0'0'2974,"-15"-17"-2896,-51-56-6,59 68-56,0-1 0,0 1 0,-1 1 1,1-1-1,-1 1 0,0 1 0,0-1 1,0 1-1,-1 1 0,1-1 0,-1 1 0,1 1 1,-1 0-1,-15 0 0,9-1 24,0 1 51,1-1 0,0 2 1,-1 0-1,1 1 0,-1 0 0,-21 5 1,32-5-70,-1 1 0,1-1 1,0 1-1,0 0 0,0 0 1,1 1-1,-1-1 0,0 1 1,1 0-1,0 0 0,-1 0 1,1 0-1,1 0 0,-1 1 0,0-1 1,1 1-1,-1 0 0,1 0 1,0 0-1,1 0 0,-1 0 1,1 0-1,-1 0 0,1 1 1,0 4-1,-1-2-5,1-1 0,0 1 0,1-1 0,0 1 1,0-1-1,0 1 0,0-1 0,1 1 0,0-1 0,1 0 0,0 1 0,-1-1 1,2 0-1,-1 0 0,1 0 0,4 6 0,-3-6-33,1 0 0,0 0 0,1-1 0,-1 0 0,1 0 0,0 0 0,0-1 0,1 0 0,0 0 0,-1-1 0,1 0 0,0 0 0,11 3 0,6 1-352,1-1 0,1-1 0,-1-1 0,27 1 0,-33-4-756,-1-2 1,1 0-1,26-5 1,7-12-3703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6.810"/>
    </inkml:context>
    <inkml:brush xml:id="br0">
      <inkml:brushProperty name="width" value="0.05" units="cm"/>
      <inkml:brushProperty name="height" value="0.05" units="cm"/>
      <inkml:brushProperty name="color" value="#004F8B"/>
    </inkml:brush>
  </inkml:definitions>
  <inkml:trace contextRef="#ctx0" brushRef="#br0">50 0 3057,'0'0'11611,"-7"24"-10843,1-5-571,-2 6 3,1 0-1,1 0 1,1 1 0,-1 36 0,5-49-68,-1 20 161,1 1 0,1-1 0,2 1 0,9 45 0,-10-71-295,1-1 1,0 1-1,1-1 1,-1 0 0,1 1-1,1-1 1,-1-1-1,1 1 1,0 0 0,1-1-1,0 0 1,0 0-1,0-1 1,0 1 0,1-1-1,0 0 1,0 0-1,1-1 1,-1 0 0,1 0-1,0-1 1,0 1-1,0-1 1,0-1 0,9 3-1,-13-4-38,1 0-1,-1 0 0,1 0 1,0-1-1,-1 1 0,1-1 0,0 0 1,-1 0-1,1 0 0,0-1 1,-1 1-1,1-1 0,-1 0 1,1 0-1,0 0 0,-1 0 1,0-1-1,1 1 0,-1-1 0,0 0 1,0 0-1,0 0 0,0 0 1,3-3-1,-3-1-9,1 1 0,-1-1-1,0 1 1,-1-1 0,1 0 0,-1 0-1,0 0 1,-1 0 0,1-1 0,-1 1-1,-1 0 1,1 0 0,-1-9 0,0-106 2867,2 159-2847,0-30 26,0-1 0,1 1 0,0-1 0,0 0 0,0 0 0,1 0 0,1 0 0,-1-1 0,1 1 0,0-1 0,0-1 0,1 1 0,-1-1-1,1 0 1,1 0 0,-1 0 0,1-1 0,11 6 0,-8-5-6,1 0 0,-1 0-1,1-1 1,-1 0 0,1-1 0,0-1-1,0 1 1,1-2 0,-1 1 0,0-2-1,1 0 1,16-1 0,-25 0 5,-1 0 1,1 0 0,-1 0 0,1 0-1,-1 0 1,1-1 0,-1 1-1,0-1 1,0 0 0,0 1 0,0-1-1,0 0 1,0 0 0,-1 0 0,1-1-1,0 1 1,-1 0 0,0-1-1,1 1 1,-1-1 0,0 1 0,-1-1-1,1 1 1,0-1 0,-1 0-1,1-3 1,2-11-18,-2 1 0,0-1-1,-1-19 1,0 20 0,-10-120 123,10 135-183,1 0-1,-1 1 1,1-1-1,-1 1 0,1-1 1,-1 0-1,1 1 1,0-1-1,-1 1 0,1-1 1,0 1-1,-1 0 1,1-1-1,0 1 0,0 0 1,-1 0-1,1-1 1,0 1-1,0 0 0,0 0 1,0 0-1,-1 0 1,1 0-1,0 0 1,0 0-1,1 0 0,29 0-4414,-24 0 2420,26 0-8042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7.559"/>
    </inkml:context>
    <inkml:brush xml:id="br0">
      <inkml:brushProperty name="width" value="0.05" units="cm"/>
      <inkml:brushProperty name="height" value="0.05" units="cm"/>
      <inkml:brushProperty name="color" value="#004F8B"/>
    </inkml:brush>
  </inkml:definitions>
  <inkml:trace contextRef="#ctx0" brushRef="#br0">0 258 13366,'0'0'3978,"7"-8"-3829,-3 5-154,0-1-1,-1 0 0,1 0 0,-1-1 0,0 1 0,0-1 0,-1 1 1,1-1-1,-1 0 0,0 0 0,0 0 0,-1-1 0,1 1 1,-1 0-1,0-9 0,-2-141 1970,7 191-2263,-3-26 285,2 0-1,-1-1 1,1 1 0,1-1 0,0 0 0,0 0 0,0-1 0,1 1 0,1-2-1,-1 1 1,1-1 0,1 0 0,-1-1 0,1 1 0,0-2 0,1 0 0,-1 0-1,1 0 1,0-1 0,0-1 0,0 0 0,1 0 0,-1-1 0,1 0-1,0-1 1,21 1 0,-29-3 30,0 0-1,0 0 1,-1 0-1,1 0 1,0 0-1,-1-1 1,1 1-1,0-1 1,-1 1-1,0-1 1,1 0-1,-1 0 0,0 0 1,0 0-1,0-1 1,0 1-1,0-1 1,-1 1-1,1-1 1,-1 1-1,0-1 1,1 0-1,-1 0 1,0 1-1,-1-1 1,1 0-1,0-6 1,2-7 180,0-1 1,-1 0-1,-1-24 0,-1 41-192,0 0-1,0-1 0,0 1 0,0 0 0,0 0 0,0 0 0,0 0 0,0 0 0,0 0 1,0 0-1,0 0 0,0-1 0,0 1 0,0 0 0,0 0 0,0 0 0,0 0 0,0 0 0,0 0 1,0 0-1,0 0 0,0-1 0,0 1 0,0 0 0,1 0 0,-1 0 0,0 0 0,0 0 1,0 0-1,0 0 0,0 0 0,0 0 0,0 0 0,0 0 0,0 0 0,0 0 0,1-1 1,-1 1-1,0 0 0,0 0 0,0 0 0,0 0 0,0 0 0,0 0 0,0 0 0,0 0 0,0 0 1,1 0-1,-1 0 0,0 0 0,0 0 0,0 0 0,0 0 0,0 0 0,0 0 0,0 0 1,0 1-1,1-1 0,-1 0 0,0 0 0,0 0 0,0 0 0,0 0 0,0 0 0,10 10 323,22 34 453,11 13-186,-37-51-609,-1-1 0,1 1 0,0-2 1,0 1-1,1-1 0,-1 1 0,1-2 0,0 1 0,0-1 1,0 0-1,13 3 0,-16-5-1,1-1 1,-1 1 0,1-1-1,-1 0 1,0 0-1,1 0 1,-1-1-1,1 1 1,-1-1-1,0 0 1,0-1-1,1 1 1,-1-1-1,0 0 1,0 0-1,0 0 1,-1 0 0,1-1-1,0 1 1,-1-1-1,5-4 1,-1-1-39,0-1 1,-1 0-1,0 0 1,0 0-1,-1 0 0,0-1 1,-1 0-1,0 0 1,0 0-1,-1 0 1,-1-1-1,0 0 1,0 1-1,-1-1 1,0 0-1,-1 0 0,-1-13 775,1 54-526,0-24-356,0 0-1,1 0 0,0 0 1,0 0-1,1 0 0,-1 0 1,1 0-1,0-1 0,1 1 1,-1 0-1,7 8 1,-5-8-542,0-1 0,0 0 0,1-1 1,-1 1-1,1-1 0,10 7 1,17 6-5476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7.903"/>
    </inkml:context>
    <inkml:brush xml:id="br0">
      <inkml:brushProperty name="width" value="0.05" units="cm"/>
      <inkml:brushProperty name="height" value="0.05" units="cm"/>
      <inkml:brushProperty name="color" value="#004F8B"/>
    </inkml:brush>
  </inkml:definitions>
  <inkml:trace contextRef="#ctx0" brushRef="#br0">25 141 14871,'0'0'848,"-25"-110"-976,27 91-1521,23 8-2737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8.229"/>
    </inkml:context>
    <inkml:brush xml:id="br0">
      <inkml:brushProperty name="width" value="0.05" units="cm"/>
      <inkml:brushProperty name="height" value="0.05" units="cm"/>
      <inkml:brushProperty name="color" value="#004F8B"/>
    </inkml:brush>
  </inkml:definitions>
  <inkml:trace contextRef="#ctx0" brushRef="#br0">45 1 10229,'0'0'2889,"-5"23"-933,-10 59 961,-8 124 0,22-183-2802,1 0 0,1 1 0,1-1 0,1 0 0,6 25 0,-7-41-139,0-1-1,1 1 0,0-1 0,0 1 0,1-1 0,-1 0 1,1 0-1,1 0 0,-1-1 0,1 1 0,0-1 1,0-1-1,0 1 0,1 0 0,0-1 0,-1 0 0,2-1 1,-1 1-1,0-1 0,1 0 0,6 1 0,-9-2-47,0 0 1,0-1-1,1 1 0,-1-1 0,0 0 0,0 0 0,1-1 0,-1 0 0,1 1 0,-1-1 1,0-1-1,1 1 0,-1 0 0,0-1 0,1 0 0,-1 0 0,0-1 0,0 1 1,0-1-1,0 0 0,0 0 0,0 0 0,0 0 0,-1-1 0,1 0 0,-1 1 1,0-1-1,0 0 0,0-1 0,0 1 0,4-7 0,-1-1 285,-1 0-1,0 0 1,-1-1-1,-1 1 1,1-1-1,-2 0 1,0 0-1,0 0 1,-1-1-1,-1-16 836,13 57-1423,-9-18-43,0-1 0,1 0 0,0 0 0,1-1 0,9 13-1,-11-17-135,-1-1-1,1 0 0,0 1 1,1-1-1,-1-1 0,0 1 1,1-1-1,8 4 0,13 1-3970</inkml:trace>
  <inkml:trace contextRef="#ctx0" brushRef="#br0" timeOffset="1">409 217 4210,'0'0'9044</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8.886"/>
    </inkml:context>
    <inkml:brush xml:id="br0">
      <inkml:brushProperty name="width" value="0.05" units="cm"/>
      <inkml:brushProperty name="height" value="0.05" units="cm"/>
      <inkml:brushProperty name="color" value="#004F8B"/>
    </inkml:brush>
  </inkml:definitions>
  <inkml:trace contextRef="#ctx0" brushRef="#br0">83 193 6051,'0'0'11981,"18"-8"-11549,55-23-125,-71 30-280,0 0-1,0 0 1,0 0-1,-1 0 1,1 0-1,0-1 1,-1 1 0,1 0-1,-1-1 1,1 1-1,-1-1 1,1 0-1,-1 0 1,0 1-1,0-1 1,0 0-1,0 0 1,0 0-1,-1 0 1,1 0 0,0 0-1,-1 0 1,0 0-1,1 0 1,-1 0-1,0 0 1,0 0-1,0-1 1,0 1-1,0 0 1,-1 0-1,1 0 1,-1-2 0,-1-8 33,2 9-64,-1-1-1,1 1 0,-1 0 1,0 0-1,0 0 1,-1 0-1,1 0 0,-1 0 1,1 0-1,-1 0 0,0 0 1,0 1-1,0-1 1,0 1-1,-1-1 0,1 1 1,-1 0-1,1 0 0,-1 0 1,0 0-1,1 0 1,-1 1-1,0-1 0,0 1 1,-1 0-1,1 0 0,0 0 1,-6-1-1,-8-2-3,1 1 0,-1 1 1,0 0-1,-20 1 0,35 1 11,1 1-1,-1-1 1,0 1 0,1-1 0,0 1-1,-1 0 1,1 0 0,-1 0 0,1 0-1,0 0 1,0 0 0,-1 0 0,1 0-1,0 0 1,0 0 0,0 1 0,0-1-1,0 1 1,1-1 0,-1 0 0,0 1-1,1-1 1,-1 1 0,1 0 0,-1-1-1,1 1 1,0-1 0,0 1 0,-1 0-1,1-1 1,0 1 0,1 1 0,-2 6 1,1-1 0,0 1 0,0 0 1,4 15-1,-2-17 10,1-1 0,0 1-1,0-1 1,1 0 0,0 0 0,0 0-1,0-1 1,0 0 0,1 1 0,0-1 0,0-1-1,1 1 1,-1-1 0,12 6 0,-6-2 13,1-2 1,0 0 0,0 0-1,1-1 1,-1 0 0,25 4-1,-29-7-26,0 0-1,0-1 1,0-1-1,0 1 1,0-2-1,1 1 1,-1-1-1,0 0 0,10-3 1,-15 3-27,0 0 0,0-1 0,0 0 0,0 0 0,0 0 0,0 0 0,-1 0 0,1 0 0,-1-1 0,1 1 0,-1-1 0,0 0 0,0 0 0,0 0 0,0 0 0,-1 0 0,1 0 0,-1 0 0,0 0 0,0-1 0,0 1 0,0-1 0,0-3 0,0-5-14,-1 0 0,0 1 0,-1-1 0,-3-17 0,4 37 1,0 0-1,0 0 1,1 0 0,0 0-1,0 0 1,0 0-1,1-1 1,1 1 0,-1-1-1,1 1 1,0-1-1,1 0 1,0 0 0,0 0-1,1 0 1,-1-1-1,1 0 1,1 0 0,-1 0-1,1-1 1,0 0-1,0 0 1,1 0 0,-1-1-1,1 0 1,0 0-1,0 0 1,1-1 0,7 2-1,-6-2-237,-1-1-1,1-1 0,-1 1 1,1-1-1,0-1 0,-1 0 1,1 0-1,0-1 0,-1 0 1,1 0-1,0-1 0,-1 0 1,0 0-1,1-1 0,12-7 1,-16 7 55,0 0 0,1 0-1,-1-1 1,-1 0 0,1 0 0,-1-1 0,1 1 0,-1-1 0,0 0 0,-1 0 0,1 0-1,-1 0 1,0-1 0,-1 1 0,1-1 0,-1 0 0,0 0 0,0 0 0,-1 0 0,0 0-1,0 0 1,0-10 0,0 3 434,-1-27 721,-7 16 6905,7 51-5930,1-20-1992,-1 1-1,1-1 1,0 1 0,0-1 0,1 0 0,0 0 0,0 0 0,0 0 0,1 0 0,0 0 0,1-1 0,0 0 0,0 1 0,7 7 0,-5-7-862,1 0-1,0 0 1,1-1 0,-1 0 0,1 0 0,13 6 0,28 11-7589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3.644"/>
    </inkml:context>
    <inkml:brush xml:id="br0">
      <inkml:brushProperty name="width" value="0.05" units="cm"/>
      <inkml:brushProperty name="height" value="0.05" units="cm"/>
      <inkml:brushProperty name="color" value="#004F8B"/>
    </inkml:brush>
  </inkml:definitions>
  <inkml:trace contextRef="#ctx0" brushRef="#br0">160 223 5987,'0'0'587,"18"2"552,-4 0-787,23 3 1881,65 1 1,-92-6-2059,1 0 1,0-1-1,0 0 0,-1-1 0,1 0 0,-1-1 0,1 0 1,-1 0-1,0-1 0,0-1 0,-1 1 0,11-8 0,-18 10-161,0 1 0,1-1 0,-1 0 0,0 0 0,0 0 0,0 0 0,0 0 0,-1 0 0,1 0 0,0-1 0,-1 1 0,0-1 0,1 1 0,-1-1 0,0 1 0,0-1 0,-1 0 0,1 0-1,-1 1 1,1-1 0,-1 0 0,0 0 0,0 0 0,0 0 0,0 1 0,0-1 0,-1 0 0,0 0 0,1 0 0,-2-2 0,0 0-74,-1 1 0,0-1 0,0 1 0,0 0 0,0-1 0,0 2 0,-1-1 0,0 0 0,0 1 0,0-1 0,0 1 0,0 0 0,-1 0 1,-9-3-1,-15-6-192,0 1 0,-1 2 0,-1 1 0,0 2 0,1 0 0,-2 3 1,1 0-1,0 2 0,-37 3 0,63-1 262,1-1-1,-1 1 0,1 0 1,-1 1-1,1-1 1,0 1-1,0 0 1,-1 0-1,1 0 1,1 0-1,-1 1 1,0 0-1,0 0 1,1 0-1,0 0 1,-1 0-1,1 1 1,0-1-1,1 1 0,-1 0 1,1 0-1,0 0 1,0 0-1,0 0 1,0 1-1,1-1 1,-1 0-1,1 1 1,0-1-1,1 1 1,-1-1-1,1 1 1,0 0-1,0-1 0,0 1 1,1-1-1,-1 1 1,1 0-1,0-1 1,1 0-1,-1 1 1,1-1-1,0 0 1,0 0-1,0 0 1,0 0-1,1 0 1,0 0-1,0 0 1,4 3-1,2 1-463,0-1 1,1 0-1,0-1 1,0 0-1,19 8 1,12 0-2458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9.220"/>
    </inkml:context>
    <inkml:brush xml:id="br0">
      <inkml:brushProperty name="width" value="0.05" units="cm"/>
      <inkml:brushProperty name="height" value="0.05" units="cm"/>
      <inkml:brushProperty name="color" value="#004F8B"/>
    </inkml:brush>
  </inkml:definitions>
  <inkml:trace contextRef="#ctx0" brushRef="#br0">326 152 15303,'0'0'4501,"0"-16"-3263,-1-49-662,1 62-560,0 1-1,-1-1 1,1 0 0,-1 1 0,0-1 0,1 0-1,-1 1 1,0-1 0,0 1 0,-1-1-1,1 1 1,0 0 0,-1-1 0,0 1 0,1 0-1,-1 0 1,0 0 0,0 0 0,0 0 0,0 1-1,-1-1 1,1 1 0,0-1 0,-1 1-1,1 0 1,-1 0 0,-4-2 0,-3 1-44,0-1 0,0 2 0,-1-1 0,1 1 0,-13 1 0,17 0 18,-6-1-1,-4 0 7,-1 1 0,0 1-1,1 0 1,-1 1 0,-17 4 0,30-5 0,1 0-1,-1 0 1,0 1-1,1-1 1,0 1 0,-1 0-1,1 0 1,0 0 0,0 0-1,0 1 1,0-1-1,0 1 1,1 0 0,-1-1-1,1 1 1,0 1 0,-1-1-1,2 0 1,-1 0 0,0 1-1,1-1 1,-1 1-1,1-1 1,0 1 0,0 0-1,0-1 1,1 1 0,-1 6-1,1-5-60,0 1 0,0-1-1,0 0 1,1 1 0,0-1 0,0 1-1,1-1 1,-1 0 0,1 0 0,0 0-1,1 0 1,-1 0 0,1 0-1,0 0 1,0-1 0,0 0 0,1 1-1,-1-1 1,1-1 0,0 1 0,0 0-1,1-1 1,-1 0 0,1 0-1,0 0 1,0-1 0,6 3 0,5 2-792,1-1 1,0-1 0,0 0-1,1-2 1,-1 0-1,1 0 1,23-1 0,6-2-3829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29.574"/>
    </inkml:context>
    <inkml:brush xml:id="br0">
      <inkml:brushProperty name="width" value="0.05" units="cm"/>
      <inkml:brushProperty name="height" value="0.05" units="cm"/>
      <inkml:brushProperty name="color" value="#004F8B"/>
    </inkml:brush>
  </inkml:definitions>
  <inkml:trace contextRef="#ctx0" brushRef="#br0">30 54 1393,'0'0'17093,"-1"-11"-16794,1 5-283,-3-25-1,1 26-42,-3 20-31,-1 10 112,1 0 1,2 1-1,0 0 0,2 0 0,3 50 1,-1-68-49,1 0 1,-1 0 0,1-1 0,1 1 0,-1-1-1,1 0 1,0 0 0,1 0 0,0 0 0,0 0-1,0-1 1,1 1 0,0-1 0,0-1-1,1 1 1,0-1 0,0 1 0,0-2 0,0 1-1,1-1 1,-1 0 0,1 0 0,15 5-1,-13-6-87,0 1 0,0-2-1,1 1 1,-1-1-1,1-1 1,-1 0-1,1 0 1,-1-1-1,1 0 1,14-2 0,-20 1 58,0 0 1,-1 0-1,1 0 0,0-1 1,0 1-1,0-1 1,-1 0-1,1 0 1,-1-1-1,0 1 1,1-1-1,-1 1 0,0-1 1,0 0-1,-1 0 1,1-1-1,-1 1 1,0 0-1,1-1 1,-1 1-1,-1-1 1,1 0-1,-1 0 0,1 0 1,-1 0-1,1-5 1,8-73 405,-9 76-269,-1 1 0,0-1 0,0 0 0,0 0 1,-1 0-1,0 0 0,-1 0 0,1 0 0,-1 1 0,0-1 0,-3-6 1,4 11-43,0 0 0,1 0 0,-1 0 0,0 0 1,0 0-1,0 0 0,0 0 0,0 0 0,0 0 1,0 1-1,0-1 0,0 0 0,0 1 0,0-1 1,0 1-1,0-1 0,0 1 0,-1 0 1,1-1-1,0 1 0,0 0 0,-1 0 0,1 0 1,0 0-1,0 0 0,-1 0 0,1 0 0,0 0 1,0 1-1,-1-1 0,1 0 0,0 1 0,0-1 1,0 1-1,0-1 0,0 1 0,0 0 0,-1-1 1,1 1-1,1 0 0,-1 0 0,0 0 0,0 0 1,0 0-1,0 0 0,1 0 0,-2 1 1,-1 2-44,0 0 0,0 1 0,0-1 1,0 1-1,1-1 0,0 1 1,0 0-1,0 0 0,0 0 1,0 6-1,1-6-62,1 0 0,0-1 1,0 1-1,0 0 0,0-1 0,1 1 1,0 0-1,0-1 0,0 1 0,1-1 1,0 1-1,-1-1 0,2 0 0,-1 1 1,0-1-1,1 0 0,0-1 0,-1 1 1,5 4-1,1-1-312,1-1 1,0 1-1,0-2 0,0 1 1,0-1-1,1 0 0,15 5 1,50 14-3797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0.759"/>
    </inkml:context>
    <inkml:brush xml:id="br0">
      <inkml:brushProperty name="width" value="0.05" units="cm"/>
      <inkml:brushProperty name="height" value="0.05" units="cm"/>
      <inkml:brushProperty name="color" value="#004F8B"/>
    </inkml:brush>
  </inkml:definitions>
  <inkml:trace contextRef="#ctx0" brushRef="#br0">237 134 10533,'0'0'7766,"4"-13"-7219,2-2-327,-3 9-128,-1 1 0,0-1-1,0 1 1,0-1-1,-1 0 1,0 0 0,0 1-1,0-1 1,-1-8-1,0 12-91,0 0-1,-1 0 0,1 0 0,-1 0 0,1 0 0,-1 1 0,0-1 0,1 0 0,-1 1 0,0-1 0,0 0 0,0 1 0,-1-1 0,1 1 1,0-1-1,0 1 0,-1 0 0,1 0 0,-1-1 0,1 1 0,-1 0 0,0 0 0,1 1 0,-1-1 0,0 0 0,0 0 0,1 1 0,-1-1 0,0 1 1,0 0-1,0-1 0,0 1 0,0 0 0,1 0 0,-1 0 0,-3 1 0,2-1-20,0 0 0,0 0 0,0 0 1,0 1-1,0-1 0,0 1 0,1 0 0,-1 0 0,0 0 1,1 0-1,-1 0 0,0 1 0,1-1 0,0 1 0,-1 0 1,1-1-1,0 1 0,0 0 0,0 0 0,0 1 0,0-1 1,0 0-1,1 1 0,-1-1 0,-1 3 0,0 5 15,1 0-1,0 0 1,0 1-1,1-1 1,0 0-1,1 0 1,0 1-1,1-1 1,0 0 0,3 12-1,3 7 88,2-1 0,14 32 0,3 8 46,-24-62-150,0 0-1,-1 0 1,1 0 0,-1 0-1,-1 0 1,1 0 0,-1 0-1,0 0 1,0 0 0,-2 9 0,2-12-27,-1-1 1,0 1-1,0-1 1,0 1 0,-1-1-1,1 0 1,0 0 0,-1 1-1,0-1 1,1 0 0,-1 0-1,0-1 1,0 1 0,0 0-1,0 0 1,0-1 0,0 0-1,-1 1 1,1-1 0,0 0-1,-1 0 1,1 0 0,-1 0-1,1-1 1,-4 1 0,-7 2-128,-1-1 0,1 0 1,0-1-1,0-1 0,-27-2 0,38 2 163,-1 0 0,1 0 0,-1 0-1,1-1 1,0 1 0,-1-1-1,1 0 1,0 0 0,-1 0-1,1 0 1,0 0 0,0 0-1,0 0 1,0-1 0,0 1-1,0-1 1,0 1 0,0-1 0,1 0-1,-1 0 1,1 0 0,-1 0-1,1 0 1,0 0 0,0 0-1,0 0 1,0 0 0,0-1-1,0 1 1,1 0 0,-1-1-1,1 1 1,-1-1 0,1 1-1,0 0 1,0-1 0,0 1 0,0-1-1,1-3 1,1 2 12,0-1-1,0 1 1,0 0 0,0 0 0,0 0-1,1 0 1,0 0 0,0 0 0,0 1-1,0 0 1,1-1 0,-1 1 0,1 1 0,0-1-1,0 0 1,0 1 0,0 0 0,0 0-1,0 0 1,6-2 0,7-2 46,1 0-1,-1 1 1,36-5 0,-49 9-32,21-2 275,49-1 0,-68 4-249,0 0-1,0 1 1,0 0-1,-1 0 1,1 0 0,0 0-1,-1 1 1,1 0-1,-1 0 1,0 1-1,0-1 1,1 1 0,-2 0-1,8 6 1,30 36 201,-30-31-188,1-1 0,0 0 0,21 16 0,-28-25-60,0-1 1,0 1 0,1-1 0,-1 0 0,1 0-1,0-1 1,0 0 0,0 0 0,0-1 0,0 0-1,0 0 1,11 0 0,-17-2 18,1 1 1,-1 0-1,1-1 0,-1 1 0,1-1 1,-1 1-1,1-1 0,-1 0 0,0 1 1,1-1-1,-1 0 0,0 0 1,0 0-1,1 0 0,-1 0 0,0 0 1,0-1-1,0 1 0,0 0 1,0 0-1,-1-1 0,1 1 0,0-1 1,-1 1-1,1-1 0,-1 1 0,1-1 1,-1 1-1,0-1 0,1 1 1,-1-1-1,0-1 0,2-63 578,-3 49-189,0 3-174,0 1 0,-1-1 0,-5-18-1,3 19-85,2-1 0,-1 1-1,0-20 1,3 32-427,36 0-2910,-12 0 2581,-1 2 1,32 3 0,-49-3 840,1 0 1,-1 0 0,0 1-1,0 0 1,1 1 0,-1-1-1,-1 1 1,1 0-1,0 0 1,-1 1 0,0 0-1,0 0 1,6 5 0,1 4-22,-1 1 0,0 0 1,-1 0-1,13 26 0,-19-34-205,-1 0 0,-1 1-1,1-1 1,-1 1 0,0 0-1,0 0 1,-1 0 0,0 0-1,0 0 1,-1 0 0,0 0-1,0 0 1,0 0 0,-3 11-1,2-17-28,0 1 0,-1-1 0,1 0-1,0 1 1,-1-1 0,1 0 0,-1 0 0,0 0-1,1 0 1,-1 0 0,0-1 0,1 1-1,-1 0 1,0-1 0,0 1 0,0-1 0,1 0-1,-1 0 1,0 1 0,-3-1 0,0 0-55,0 1 0,0-1 0,0 0 0,0-1 0,-1 1 1,-7-3-1,12 2-66,0 0 0,0-1 0,0 1 0,0 0 0,1-1 0,-1 1 0,1-1 0,-1 0 0,1 1 0,0-1 0,-1 1 0,1-1 0,0 0 0,0 1 0,0-1 0,0 1 0,0-1 0,1 0 0,-1 1 0,0-1 0,1 1 0,-1-1 0,1 1 0,0-1 0,-1 1 0,1-1 0,0 1 0,0-1 0,0 1 0,1-1 0,18-13-3978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1.120"/>
    </inkml:context>
    <inkml:brush xml:id="br0">
      <inkml:brushProperty name="width" value="0.05" units="cm"/>
      <inkml:brushProperty name="height" value="0.05" units="cm"/>
      <inkml:brushProperty name="color" value="#004F8B"/>
    </inkml:brush>
  </inkml:definitions>
  <inkml:trace contextRef="#ctx0" brushRef="#br0">1 1 11541,'0'0'3362,"6"23"-2092,0-3-987,3 13 269,-1-1 0,7 67 0,7 262 806,-20-329-2930,-2-55-6335,0-12 1694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2.185"/>
    </inkml:context>
    <inkml:brush xml:id="br0">
      <inkml:brushProperty name="width" value="0.05" units="cm"/>
      <inkml:brushProperty name="height" value="0.05" units="cm"/>
      <inkml:brushProperty name="color" value="#004F8B"/>
    </inkml:brush>
  </inkml:definitions>
  <inkml:trace contextRef="#ctx0" brushRef="#br0">0 15 12278,'0'0'1856,"23"-3"-175,73-4-8,-90 7-1580,1 1 1,-1 0-1,0 0 0,0 0 0,0 1 1,0-1-1,-1 2 0,1-1 0,0 0 1,-1 1-1,1 0 0,-1 1 0,0-1 1,0 1-1,0 0 0,-1 0 0,1 0 1,-1 1-1,0-1 0,0 1 0,-1 0 1,4 7-1,-3-6-89,-1 1 0,1 0 0,-1 0 0,-1 0 0,1 1 0,-1-1 0,-1 1 0,1-1 0,-1 1 0,0 0 0,-1-1 0,0 1 0,0 0 0,-1-1 0,-2 12 0,2-16-47,0 0-1,-1-1 1,0 1-1,1 0 1,-1-1-1,0 1 1,0-1-1,0 1 1,0-1-1,-1 0 1,1 0-1,-1 0 1,1 0-1,-1-1 1,0 1-1,0-1 1,0 1-1,1-1 1,-1 0 0,0 0-1,-1 0 1,1-1-1,-5 1 1,-10 2-337,-1-1 0,-32-1 0,39-1 231,9 0 41,0 0 0,1 0 0,-1-1-1,0 1 1,0-1 0,0 0 0,0 1 0,1-1-1,-1 0 1,0-1 0,1 1 0,-1 0-1,1-1 1,-1 0 0,1 1 0,0-1 0,0 0-1,0 0 1,0 0 0,0-1 0,0 1-1,-2-4 1,4 4 26,-1 1 0,0-1-1,1 0 1,-1 0 0,1 0 0,-1 0-1,1 0 1,0 1 0,0-1 0,0 0-1,0 0 1,0 0 0,0 0 0,1 0-1,-1 0 1,1 0 0,-1 1 0,1-1-1,0 0 1,-1 0 0,1 1 0,0-1-1,0 0 1,0 1 0,1-1 0,-1 1-1,0-1 1,1 1 0,-1 0 0,0-1-1,1 1 1,0 0 0,-1 0 0,4-1-1,6-4-53,0 0 0,1 1 0,0 0 0,0 1 0,0 0 0,0 1 0,1 1 0,-1 0 0,14-1 0,125 3 551,-82 2 181,-51-2-324,-6 0 267,0 1 0,-1-2 0,1 0 0,22-5 0,-32 6-365,0-1-1,1 1 0,-1-1 1,0 0-1,0 0 0,0 0 0,0-1 1,0 1-1,0 0 0,0-1 1,-1 1-1,1-1 0,0 0 1,-1 1-1,1-1 0,-1 0 1,0 0-1,1 0 0,-1 0 0,0 0 1,0 0-1,0 0 0,-1-1 1,1 1-1,-1 0 0,1 0 1,-1-1-1,1 1 0,-1 0 1,0-4-1,-1 3-166,1 0 0,-1 1 1,1-1-1,-1 0 0,0 1 0,0-1 0,0 0 1,0 1-1,0-1 0,-1 1 0,1-1 1,-1 1-1,0 0 0,0 0 0,1 0 1,-1 0-1,-1 0 0,1 0 0,0 0 0,0 1 1,-1-1-1,1 1 0,-1 0 0,1-1 1,-1 1-1,1 0 0,-1 1 0,0-1 0,0 0 1,-3 0-1,-6-1-51,0 0 0,-1 1 0,1 0 0,0 0 0,-23 3 0,33-1 37,0 0-1,0 0 1,1 0 0,-1 0 0,0 1 0,1-1 0,-1 0-1,1 1 1,-1-1 0,1 1 0,0-1 0,-1 1 0,1 0-1,0 0 1,0-1 0,0 1 0,0 0 0,1 0 0,-1 0-1,0 0 1,1 0 0,0 0 0,-1 0 0,1 0 0,0 0-1,0 0 1,0 0 0,0 3 0,3 63-12,-2-61 12,0-1 1,1 1-1,0-1 1,0 0-1,1 0 0,0 0 1,0 0-1,0 0 1,1-1-1,0 1 0,0-1 1,0 0-1,1 0 1,-1 0-1,1-1 0,0 0 1,1 0-1,-1 0 1,1 0-1,9 4 0,-2-2 4,0 0 1,0-1-1,0-1 0,1 0 0,0 0 0,0-2 0,0 0 0,25 1 0,-37-3 16,1-1 0,0 1 1,-1-1-1,1 0 0,-1 0 1,1 0-1,-1 0 0,0 0 1,1 0-1,-1-1 0,0 1 1,0-1-1,0 0 0,0 1 1,0-1-1,0 0 0,0 0 1,-1 0-1,1 0 0,-1-1 1,1 1-1,-1 0 0,0-1 1,0 1-1,0-1 0,0 1 1,-1-1-1,1 1 0,-1-1 1,1-5-1,2-10-67,-1-1-1,0 0 1,-2-21 0,0 27-6,-1-1 308,1 20-644,6 23-283,0-21 603,-1 0 0,1 0 0,0-1 1,0 0-1,1 0 0,0-1 1,0 0-1,1 0 0,0 0 0,0-1 1,0 0-1,1-1 0,-1 0 0,1 0 1,0-1-1,0 0 0,0 0 1,1-1-1,-1-1 0,1 1 0,-1-1 1,1-1-1,-1 0 0,1 0 0,14-3 1,-22 2 3,1 0 0,-1 0 0,1 0 0,-1-1 0,1 1 0,-1 0 0,0-1 1,0 0-1,0 0 0,0 1 0,0-1 0,0 0 0,0 0 0,-1-1 0,1 1 0,-1 0 0,1-1 1,-1 1-1,0 0 0,0-1 0,0 0 0,1-4 0,0-4-560,0 1 0,0-1 1,-1 0-1,-1-14 0,2 24 1104,2 5-363,3 9-63,-4 1 29,2-1 0,0 0-1,0 0 1,1-1 0,1 1 0,0-2 0,14 19 0,-17-25-266,0 0 0,1-1 0,0 0 0,0 1-1,0-2 1,0 1 0,1 0 0,-1-1 0,1 0 0,0 0 0,0-1 0,0 0 0,0 0 0,0 0 0,1-1 0,-1 0 0,1 0 0,9 0 0,-13-2 147,0 1 0,0-1 0,1 0 0,-1 0 0,0-1 0,0 1 1,-1-1-1,1 1 0,0-1 0,0 0 0,-1 0 0,1 0 0,-1 0 0,0-1 0,0 1 0,0-1 0,0 1 0,0-1 0,0 0 0,-1 1 0,1-1 0,-1 0 1,2-4-1,5-12 436,0-1 1,6-26-1,-11 35-29,-2 5-39,1 0 1,0 0-1,0 0 1,1 0 0,0 0-1,0 0 1,6-8-1,-7 12-174,0 0-1,0 0 0,0 1 0,1-1 1,-1 0-1,1 1 0,-1-1 0,1 1 0,-1 0 1,1 0-1,0 0 0,0 0 0,-1 1 0,1-1 1,0 1-1,0-1 0,0 1 0,5 0 0,4 1 309,-1-1 0,0 2 0,0-1-1,0 2 1,0-1 0,0 2-1,0-1 1,14 8 0,-21-9-391,0 0 0,0 0 0,0 1 0,0-1 0,0 1 1,-1 0-1,0 0 0,1 0 0,-1 0 0,0 0 0,0 1 0,-1 0 0,1-1 1,-1 1-1,0 0 0,0 0 0,0 0 0,0 1 0,-1-1 0,0 0 0,0 1 0,0-1 1,0 1-1,0 4 0,-1-7-85,0-1-1,-1 1 1,1-1 0,0 1 0,-1-1 0,1 1 0,0 0-1,-1-1 1,0 1 0,1-1 0,-1 0 0,0 1-1,0-1 1,0 0 0,0 1 0,0-1 0,0 0 0,0 0-1,0 0 1,-1 0 0,1 0 0,-2 1 0,-2 1-48,1-1 0,-1 0 0,1 0 0,-1-1 1,0 0-1,0 1 0,-7-1 0,-9 1-725,-1-1-1,-32-3 0,50 2 526,2 0 76,0 0 0,0 0 0,0-1 0,1 1 0,-1 0 0,0-1 0,0 1 0,1-1 0,-1 1 0,0-1 0,0 0 0,1 0 0,-1 1 0,1-1 1,-1 0-1,1-1 0,-1 1 0,1 0 0,0 0 0,0-1 0,-1 1 0,1 0 0,-1-4 0,-8-18-3615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2.584"/>
    </inkml:context>
    <inkml:brush xml:id="br0">
      <inkml:brushProperty name="width" value="0.05" units="cm"/>
      <inkml:brushProperty name="height" value="0.05" units="cm"/>
      <inkml:brushProperty name="color" value="#004F8B"/>
    </inkml:brush>
  </inkml:definitions>
  <inkml:trace contextRef="#ctx0" brushRef="#br0">8 149 3586,'0'0'12267,"18"3"-10707,-3-1-1204,6 3-114,-1-2-1,1 0 1,-1-2 0,1 0 0,-1-1 0,24-3 0,-40 2-250,-1 0 0,0 0-1,1-1 1,-1 1 0,0-1 0,0 0-1,0 0 1,0 0 0,0 0 0,-1 0-1,1-1 1,-1 1 0,1-1 0,-1 0-1,0 1 1,0-1 0,0 0 0,0 0-1,-1-1 1,2-3 0,-2 5-24,0 0 0,0 0 0,-1 0-1,1-1 1,-1 1 0,0 0 0,0 0 0,1-1 0,-1 1 0,-1 0 0,1-1 0,0 1 0,-1 0-1,1 0 1,-1-1 0,1 1 0,-1 0 0,0 0 0,0 0 0,0 0 0,0 0 0,-1 0 0,1 0-1,-1 0 1,1 1 0,-1-1 0,1 0 0,-1 1 0,0-1 0,0 1 0,-2-2 0,-10-4 25,0 0 1,0 1-1,-1 0 0,1 1 1,-1 1-1,0 1 1,0 0-1,-1 0 1,1 2-1,0 0 0,-1 1 1,-16 1-1,31 0 16,-1-1 0,0 1 0,1-1-1,-1 1 1,1-1 0,-1 1 0,1 0-1,0 0 1,-1 0 0,1 0 0,0 0-1,0 0 1,-1 0 0,1 1 0,0-1-1,0 0 1,0 0 0,1 1 0,-1-1-1,0 1 1,0-1 0,1 1 0,-1-1-1,1 1 1,-1-1 0,1 1 0,0 0-1,-1 2 1,-1 23-1639,5-4-3442,6-5-4303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3.238"/>
    </inkml:context>
    <inkml:brush xml:id="br0">
      <inkml:brushProperty name="width" value="0.05" units="cm"/>
      <inkml:brushProperty name="height" value="0.05" units="cm"/>
      <inkml:brushProperty name="color" value="#004F8B"/>
    </inkml:brush>
  </inkml:definitions>
  <inkml:trace contextRef="#ctx0" brushRef="#br0">0 2 12838,'0'0'61,"4"17"214,5 22 875,17 48 0,-21-72-978,2 0 0,-1 0 1,2-1-1,0 0 1,0 0-1,2-1 1,13 17-1,-14-21-237,0-1 1,1 0-1,16 11 0,-23-17 9,0 0-1,1 0 0,-1 0 0,0-1 0,1 1 0,-1-1 0,1 0 0,0 0 0,-1-1 0,1 1 0,0-1 0,-1 1 0,1-1 0,0 0 0,-1 0 0,7-2 0,-9 2 37,0-1 0,0 0 0,0 0 0,0 0 1,0 0-1,0 0 0,0 0 0,0 0 0,0 0 0,0 0 1,-1 0-1,1 0 0,0-1 0,-1 1 0,1 0 0,-1 0 0,1-1 1,-1 1-1,0 0 0,1-1 0,-1 1 0,0-1 0,0-1 1,1-40-743,-1 34 495,0-79-506,0 29 5791,32 62-4650,42 27-344,-64-24-23,1-1 0,0 0 0,1 0 0,-1-1 0,1-1 0,0 0 0,-1 0 0,1-2 0,0 1 0,1-1 0,-1-1 0,18-1 0,-27 0 21,-1-1 0,1 1 0,-1-1 0,1 1-1,-1-1 1,0 0 0,1 0 0,-1 0 0,0 0 0,0 0-1,0 0 1,-1-1 0,1 1 0,-1-1 0,1 1 0,-1-1 0,0 0-1,0 1 1,0-1 0,0 0 0,0 0 0,0-4 0,2-6-85,-1 1 1,0-1 0,0-21 0,-8-2-252,6 36 311,-1-1 0,1 0 0,-1 0 0,1 0 0,-1 1 0,0-1 0,1 0 0,-1 1 0,0-1 0,0 0 0,0 1 0,1-1 0,-1 1 0,0-1 0,0 1 0,0 0 0,0-1 0,0 1 0,0 0 0,0 0 0,0-1 0,0 1 0,0 0 0,0 0 0,0 0 0,0 0 0,0 0 0,0 1 0,0-1 0,0 0 0,0 0 0,0 1 0,0-1 0,1 0 0,-2 1 0,0 1-4,0-1 0,1 0 0,-1 0 0,1 1 0,0-1-1,-1 1 1,1-1 0,0 1 0,0 0 0,0-1 0,0 1 0,0 0 0,0 0 0,1 0-1,-1 0 1,1 0 0,-1 0 0,1 0 0,0 0 0,-1 0 0,1 2 0,-2 50-35,2-47 29,0 0-57,0 0-1,1 0 0,0 0 1,0 0-1,0 0 0,1 0 1,0-1-1,1 1 0,-1 0 1,1-1-1,1 0 0,-1 1 1,1-1-1,0-1 0,0 1 1,1-1-1,0 1 0,0-1 0,5 4 1,-3-4-190,1 0 0,-1 0 0,1-1 0,0 0 0,0-1 0,0 0 0,0 0 0,0-1 0,1 0 0,-1 0 0,1-1 0,0 0 0,-1 0 0,1-1 0,11-1 0,-18 1 281,1-1 0,-1 1 1,0-1-1,0 1 0,0-1 0,0 0 0,0 0 0,0 0 0,0 0 1,0 0-1,-1 0 0,1-1 0,0 1 0,-1-1 0,1 1 0,-1-1 1,1 1-1,-1-1 0,1 0 0,-1 0 0,0 0 0,0 0 0,0 0 1,0 0-1,-1 0 0,2-4 0,1-7 623,0-1-1,-1 1 1,1-22-1,6-24 1756,-8 56-2384,0 0 1,1 0-1,0 1 0,-1-1 1,1 0-1,0 1 0,0 0 1,0-1-1,1 1 0,-1 0 1,1 0-1,-1 0 0,1 1 1,-1-1-1,1 0 0,0 1 1,0 0-1,0 0 0,0 0 1,6-1-1,4-1-979,0 1 1,0 1-1,22 1 0,-25 0-188,33 0-5339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3.598"/>
    </inkml:context>
    <inkml:brush xml:id="br0">
      <inkml:brushProperty name="width" value="0.05" units="cm"/>
      <inkml:brushProperty name="height" value="0.05" units="cm"/>
      <inkml:brushProperty name="color" value="#004F8B"/>
    </inkml:brush>
  </inkml:definitions>
  <inkml:trace contextRef="#ctx0" brushRef="#br0">545 128 14807,'0'0'3943,"-7"-17"-3012,-27-50-664,32 64-262,0 0 1,-1 0 0,0 0-1,1 0 1,-1 0 0,0 1-1,0-1 1,-1 1 0,1 0-1,0 0 1,-1 0-1,1 0 1,-1 1 0,0-1-1,-7-1 1,1 1-17,-1 1-1,1 0 1,-1 0 0,-10 2 0,7-1-26,11 0 20,0-1 0,0 1 0,0 0 1,0 1-1,1-1 0,-1 0 0,0 1 0,0 0 0,0 0 0,1-1 0,-1 2 0,0-1 1,1 0-1,-1 0 0,1 1 0,-1 0 0,-1 1 0,2 0-15,0 0-1,0 0 1,1 0 0,-1 0-1,1 0 1,0 0-1,0 0 1,0 0 0,1 1-1,-1-1 1,1 0 0,0 1-1,-1-1 1,2 6-1,0 4 15,1-1-1,0 0 1,0 0-1,1 0 1,1 0-1,0 0 1,1-1-1,0 0 1,1 0-1,13 20 1,-10-16 38,0 0 1,-1 0-1,-1 1 1,8 26-1,-14-40-20,-1-1 1,1 1-1,-1-1 0,0 0 0,0 1 0,1-1 1,-1 1-1,0-1 0,-1 1 0,1-1 1,0 0-1,0 1 0,0-1 0,-1 1 1,1-1-1,-1 0 0,1 1 0,-1-1 1,0 0-1,1 0 0,-1 1 0,0-1 0,0 0 1,0 0-1,0 0 0,0 0 0,0 0 1,0 0-1,0 0 0,0 0 0,0-1 1,-1 1-1,1 0 0,0-1 0,-1 1 1,1-1-1,0 1 0,-1-1 0,1 0 1,-2 1-1,-8 1-6,0-1 1,0 0-1,0-1 1,-16-1-1,7 0 3,-28 2-283,23 0-554,-1 0 0,1-2 0,0-1 0,-1-1 1,-32-9-1,3-8-4464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5.007"/>
    </inkml:context>
    <inkml:brush xml:id="br0">
      <inkml:brushProperty name="width" value="0.05" units="cm"/>
      <inkml:brushProperty name="height" value="0.05" units="cm"/>
      <inkml:brushProperty name="color" value="#004F8B"/>
    </inkml:brush>
  </inkml:definitions>
  <inkml:trace contextRef="#ctx0" brushRef="#br0">0 548 10181,'0'0'3433,"19"1"-2200,-16-1-1178,43 4 398,1-3 0,-1-1 0,54-9 0,-69 3-410,-1-1 0,0-2 0,-1-1 0,0-2 0,0-1 0,43-26 0,-61 33-71,-1-1 0,0-1 0,0 1 1,-1-2-1,0 1 0,-1-1 0,1 0 0,-2-1 0,1 0 1,-1 0-1,-1-1 0,0 0 0,-1 0 0,0 0 0,0-1 1,-1 0-1,-1 0 0,0 0 0,2-17 0,-4 17-31,0-1 0,-1 1 0,-1 0-1,0-1 1,-1 1 0,0 0 0,-1 0-1,0 0 1,-1 1 0,-6-15 0,7 20 50,0 0 0,-1 1 0,1-1 0,-1 1 1,-1 0-1,1 0 0,0 0 0,-1 1 0,0 0 0,0 0 1,-1 0-1,1 0 0,-1 1 0,0 0 0,0 0 0,0 0 1,0 1-1,0 0 0,0 0 0,-1 1 0,-6-2 0,7 2 32,1 1 0,-1-1 0,0 1 0,0 0 0,0 0 0,0 1 0,0 0 0,0 0 0,0 0 0,1 0 0,-1 1 0,0 0-1,1 1 1,-1-1 0,1 1 0,0 0 0,0 0 0,0 1 0,-5 4 0,3-1 8,0 1 1,1 0 0,0 0-1,1 0 1,0 1-1,0-1 1,1 1-1,0 0 1,0 1 0,-4 18-1,3-10 95,1 1 0,1-1 0,0 1-1,1 0 1,1 0 0,1 0 0,1 0-1,1 0 1,4 22 0,-4-31-96,1 0-1,0-1 1,1 1 0,0-1 0,1 0-1,-1 0 1,2-1 0,-1 1-1,1-1 1,1 0 0,-1 0-1,1-1 1,0 0 0,1 0 0,0-1-1,0 0 1,0-1 0,19 10-1,-1-5-11,0-1-1,0-2 1,1-1 0,1 0-1,-1-2 1,1-1-1,-1-2 1,1 0-1,0-2 1,-1-1 0,44-9-1,-59 9-34,-1-1 0,1-1 0,0 0 0,-1-1 0,0 0-1,0 0 1,-1-1 0,14-10 0,-19 12-8,0 0-1,-1 0 0,0 0 1,0 0-1,0-1 1,0 0-1,-1 1 0,1-2 1,-1 1-1,-1 0 1,1 0-1,-1-1 0,0 0 1,0 1-1,0-1 1,-1 0-1,0 0 0,1-9 1,-1 5-38,-1 1 1,0-1-1,0 1 0,-1-1 1,-1 1-1,1 0 0,-4-11 1,4 18 67,-1-1 1,1 1 0,-1-1 0,1 1-1,-1 0 1,0 0 0,0 0-1,0 0 1,0 0 0,0 0-1,0 0 1,0 1 0,-1-1 0,1 1-1,-1-1 1,1 1 0,-1 0-1,1 0 1,-1 0 0,0 0-1,1 1 1,-1-1 0,0 1 0,0 0-1,0 0 1,1 0 0,-6 0-1,6 1 40,0-1-1,0 1 0,-1 0 0,1-1 1,0 1-1,0 0 0,1 0 0,-1 1 1,0-1-1,0 0 0,0 1 0,1-1 1,-1 1-1,1-1 0,-1 1 0,1 0 1,0 0-1,-1-1 0,1 1 0,0 0 1,0 0-1,1 0 0,-1 0 0,-1 4 1,-1 3 184,0 0 1,1 0-1,0 0 1,-2 15 0,4-20-208,-1 0-1,0 1 1,1-1 0,0 0 0,0 0 0,0 0 0,1 0 0,-1 0 0,1 0-1,0 0 1,0 0 0,1 0 0,-1 0 0,1 0 0,-1 0 0,1-1 0,1 1-1,-1-1 1,0 1 0,1-1 0,0 0 0,-1 0 0,1 0 0,0 0 0,1-1-1,-1 1 1,0-1 0,1 0 0,0 0 0,-1 0 0,1 0 0,0-1 0,0 1-1,7 1 1,11 3-1023,1 0 0,-1-1 0,46 3 0,3-6-4455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5.709"/>
    </inkml:context>
    <inkml:brush xml:id="br0">
      <inkml:brushProperty name="width" value="0.05" units="cm"/>
      <inkml:brushProperty name="height" value="0.05" units="cm"/>
      <inkml:brushProperty name="color" value="#004F8B"/>
    </inkml:brush>
  </inkml:definitions>
  <inkml:trace contextRef="#ctx0" brushRef="#br0">0 569 12774,'0'0'256,"27"-3"382,-4 0-289,14 0 534,-1-3 0,69-19 0,-99 24-844,26-8 170,-1-2-1,0-1 0,-1-1 1,33-19-1,-55 27-149,-1 1 0,0-1 1,-1 0-1,1-1 0,-1 0 1,0 0-1,-1 0 0,1-1 1,-1 1-1,-1-1 0,1-1 0,-1 1 1,0 0-1,-1-1 0,0 0 1,0 0-1,0 0 0,-1 0 1,-1-1-1,1 1 0,0-14 0,-2 3-50,0-1 0,-1 0 0,0 0-1,-2 0 1,0 1 0,-2-1-1,-6-19 1,8 32-39,0 1 0,0-1-1,0 1 1,-1 0 0,0 0 0,0 0-1,0 1 1,-1-1 0,0 1 0,0 0-1,0 1 1,-1-1 0,1 1 0,-1 0-1,0 0 1,0 1 0,-1 0 0,1 0-1,-1 0 1,1 1 0,-1 0 0,0 0-1,-9-1 1,9 2 26,-1 0-1,1 1 1,0-1-1,-1 1 1,1 0-1,0 1 1,-1 0 0,1 0-1,0 1 1,0 0-1,0 0 1,0 0-1,0 1 1,1 0-1,-1 1 1,1-1 0,-8 7-1,7-4 19,0 0 0,1 1 1,-1 1-1,1-1 0,1 1 0,0 0 0,0 0 0,0 0 0,1 1 1,0-1-1,1 1 0,-5 18 0,4-10 45,0-1-1,1 1 1,1 0 0,0 0-1,2 0 1,0 0-1,1 0 1,0 0 0,1 0-1,7 26 1,-5-32-32,1 1 0,-1-1 0,2 0-1,-1 0 1,2 0 0,-1-1 0,2 0 0,-1 0 0,1-1 0,1 0 0,-1 0 0,2-1 0,-1 0-1,1-1 1,14 9 0,-3-6-65,0 0-1,1-1 1,-1-2-1,2 0 1,-1-1 0,1-1-1,0-1 1,0-2-1,0 0 1,0-1-1,31-3 1,-48 2-7,-1-1 1,0 1 0,0-1-1,0 0 1,0-1-1,0 1 1,0-1 0,0 0-1,0 0 1,-1 0 0,1-1-1,-1 0 1,0 0-1,0 0 1,0 0 0,0 0-1,0-1 1,0 0 0,-1 0-1,0 0 1,0 0-1,0 0 1,0-1 0,3-9-1,-2 3-74,0 0-1,-1 0 0,0 0 1,-1-1-1,-1 1 1,1-1-1,-2 1 0,0-1 1,0 1-1,-3-14 1,3 23 161,0-1 0,-1 1 0,1 0 0,-1-1 0,0 1 0,1 0 0,-1 0 0,0-1 0,-1 1 1,1 0-1,0 0 0,0 0 0,-1 0 0,0 1 0,1-1 0,-1 0 0,-3-2 0,4 5-35,0 1 0,0 0 0,0-1 0,0 1-1,0 0 1,0 0 0,1-1 0,-1 1 0,1 0-1,-1 0 1,1 0 0,0 0 0,0 0 0,0 0 0,0 0-1,0 2 1,0-2 3,-1 11 11,0 0 1,1-1 0,0 1-1,1 0 1,5 19-1,-5-27-10,1 0 0,0 0-1,0-1 1,0 1-1,1-1 1,-1 1-1,1-1 1,0 0 0,0 0-1,1 0 1,-1-1-1,1 1 1,0-1 0,0 0-1,0 0 1,0 0-1,6 2 1,3 1-28,0 0 1,1-1-1,0 0 0,0-1 0,0-1 1,1 0-1,-1-1 0,1-1 1,-1 0-1,1-1 0,26-2 1,-39 1 12,0 1 1,1 0-1,-1-1 1,0 1-1,1-1 1,-1 0-1,0 0 0,0 0 1,0 0-1,0 0 1,0 0-1,0 0 1,0-1-1,0 1 1,0-1-1,0 1 1,-1-1-1,1 0 1,-1 0-1,3-3 0,-2 1 6,0 0 0,-1-1 0,1 1 0,-1 0 0,0-1 0,0 1 0,0 0 0,-1-1 0,0 1 0,0-7 0,-1-3-3,0 0 0,-2 0 0,0 0 1,0 0-1,-1 0 0,-6-12 0,3 10-257,-17-46 384,18 20-4276,6 25-3277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4.249"/>
    </inkml:context>
    <inkml:brush xml:id="br0">
      <inkml:brushProperty name="width" value="0.05" units="cm"/>
      <inkml:brushProperty name="height" value="0.05" units="cm"/>
      <inkml:brushProperty name="color" value="#004F8B"/>
    </inkml:brush>
  </inkml:definitions>
  <inkml:trace contextRef="#ctx0" brushRef="#br0">1 35 6499,'0'0'6651,"1"-9"-6451,4-14-166,-5 23-33,0 0 0,0 0-1,0 0 1,0 0-1,0-1 1,0 1 0,0 0-1,0 0 1,0 0-1,0 0 1,0 0 0,0 0-1,0 0 1,0-1-1,0 1 1,0 0 0,0 0-1,1 0 1,-1 0 0,0 0-1,0 0 1,0 0-1,0 0 1,0 0 0,0 0-1,0-1 1,0 1-1,0 0 1,0 0 0,1 0-1,-1 0 1,0 0 0,0 0-1,0 0 1,0 0-1,0 0 1,0 0 0,0 0-1,1 0 1,-1 0-1,0 0 1,0 0 0,0 0-1,0 0 1,0 0-1,0 0 1,0 0 0,0 0-1,1 0 1,-1 0 0,0 0-1,0 0 1,0 0-1,0 0 1,0 1 0,0-1-1,0 0 1,0 0-1,0 0 1,1 0 0,-1 0-1,0 0 1,0 0-1,0 0 1,0 0 0,0 1-1,0-1 1,0 0 0,11 43 294,-4-11 19,112 383 2362,-119-415-2690,1 0 0,-1 0 1,1 0-1,-1 0 1,1-1-1,-1 1 0,1 0 1,-1 0-1,1 0 1,-1 0-1,1 0 0,-1-1 1,1 1-1,-1 0 0,1 0 1,-1-1-1,1 1 1,-1 0-1,0-1 0,1 1 1,-1 0-1,0-1 1,1 1-1,-1-1 0,0 1 1,0 0-1,1-1 0,-1 1 1,0-1-1,0 1 1,1-2-1,19-25-678,-10 12 248,-3 9 402,-1-1 0,1 1 0,1 0 0,-1 1 1,1 0-1,0 0 0,0 1 0,0 0 0,1 0 0,-1 1 0,1 0 0,0 0 0,0 1 0,0 0 0,0 1 0,1 0 0,-1 0 0,0 1 0,0 0 0,1 1 0,-1 0 1,0 0-1,0 1 0,0 1 0,13 4 0,-13-5 127,-1 2 1,1-1-1,0 1 1,-1 0 0,0 1-1,1 0 1,-2 0-1,1 1 1,-1 0-1,0 0 1,0 1-1,-1 0 1,0 0-1,0 1 1,0-1 0,-1 1-1,0 0 1,-1 1-1,0-1 1,0 1-1,-1 0 1,0 0-1,0 0 1,-1 0 0,1 10-1,-3-16-84,0 0 0,0 0 0,0-1-1,0 1 1,-1 0 0,1 0 0,-1 0 0,1-1 0,-1 1-1,0 0 1,0-1 0,-1 1 0,1-1 0,0 1-1,-1-1 1,1 0 0,-1 0 0,-3 4 0,1-3 0,0 1 0,-1-1 1,1 0-1,-1 0 0,0-1 1,0 1-1,0-1 0,0 0 1,-6 1-1,-11 2-185,0-1-1,0-1 1,-38 1 0,60-4 180,-20 1-377,0 0-74,0 0-1,0-2 1,-27-3-1,44 4 235,0 0-1,0-1 1,0 1 0,0-1-1,0 0 1,0 0 0,0 0-1,0 0 1,0 0-1,1-1 1,-1 1 0,0-1-1,1 1 1,0-1-1,-1 0 1,1 0 0,0-1-1,0 1 1,0 0 0,0-1-1,0 1 1,1-1-1,-1 1 1,1-1 0,-1 0-1,1 1 1,0-1 0,0 0-1,0-4 1,0-14-3584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6.834"/>
    </inkml:context>
    <inkml:brush xml:id="br0">
      <inkml:brushProperty name="width" value="0.05" units="cm"/>
      <inkml:brushProperty name="height" value="0.05" units="cm"/>
      <inkml:brushProperty name="color" value="#004F8B"/>
    </inkml:brush>
  </inkml:definitions>
  <inkml:trace contextRef="#ctx0" brushRef="#br0">1 197 9380,'0'0'7366,"4"16"-4311,-5-42-2342,0 12-717,1 0 0,0-1 0,1 1 0,0 0 0,1 0 0,1 0-1,6-20 1,-9 34-1,0-1-1,0 1 0,0 0 1,1 0-1,-1-1 0,0 1 1,0 0-1,0 0 1,1 0-1,-1-1 0,0 1 1,0 0-1,1 0 0,-1 0 1,0 0-1,0 0 0,1-1 1,-1 1-1,0 0 0,1 0 1,-1 0-1,0 0 0,0 0 1,1 0-1,-1 0 0,0 0 1,1 0-1,-1 0 0,0 0 1,0 0-1,1 0 1,-1 0-1,0 0 0,1 0 1,-1 1-1,0-1 0,0 0 1,1 0-1,-1 0 0,0 0 1,0 1-1,1-1 0,-1 0 1,0 0-1,0 0 0,0 1 1,1-1-1,-1 0 0,0 0 1,0 1-1,0-1 0,0 0 1,0 0-1,1 1 1,-1-1-1,0 0 0,0 1 1,11 19-192,-9-16 174,5 8 35,0-1 0,1 0 0,1 0 0,0-1 0,0 0 0,1 0 0,13 10 0,-17-15-106,0-1 1,0 0 0,0-1 0,0 1 0,1-1 0,-1 0 0,1-1-1,0 1 1,0-1 0,0-1 0,0 1 0,0-1 0,0 0-1,0-1 1,12 0 0,-16-1 34,0 0-1,0-1 1,0 1 0,0 0-1,0-1 1,0 0 0,0 0-1,0 0 1,-1 0 0,1 0-1,-1-1 1,1 1-1,-1-1 1,0 1 0,0-1-1,0 0 1,0 0 0,-1 0-1,1 0 1,-1 0 0,0 0-1,0 0 1,0 0-1,1-6 1,1-5-229,0 0 0,0 0 0,-1 0 0,-1-19 0,-1 0 2916,1 43-2084,0-3-546,0 1 0,1 0 0,0-1 0,1 0-1,-1 1 1,1-1 0,1 0 0,-1 0 0,1-1 0,0 1-1,1-1 1,0 0 0,0 0 0,0 0 0,0 0 0,1-1-1,0 0 1,0-1 0,1 1 0,-1-1 0,13 6-1,-2-4 27,-1 0-1,1-1 0,0-1 0,0 0 0,1-1 0,-1-1 0,1-1 0,28-2 0,-41 1-15,1-1-1,0 0 0,0-1 0,0 0 1,-1 0-1,1 0 0,-1 0 1,1-1-1,-1 0 0,0 0 0,0 0 1,0-1-1,-1 0 0,1 1 1,-1-2-1,0 1 0,0 0 0,0-1 1,-1 0-1,1 0 0,-1 0 1,0 0-1,-1-1 0,1 1 0,-1-1 1,0 1-1,-1-1 0,1 0 1,-1 0-1,0 0 0,-1 0 0,1 0 1,-1 0-1,0 0 0,-1 0 1,-1-10-1,1 14-11,-1-1 0,1 1 0,0-1 0,-1 1 1,0 0-1,1 0 0,-1 0 0,0 0 0,0 0 0,0 0 1,0 1-1,-1-1 0,1 0 0,0 1 0,-1 0 0,1 0 1,-1-1-1,1 2 0,-1-1 0,0 0 0,1 0 0,-6 0 1,-63-4-45,69 5 48,0 0-1,0 0 0,0 0 0,1 1 0,-1-1 0,0 1 0,1-1 0,-1 1 1,0 0-1,1-1 0,-1 1 0,1 0 0,-1 0 0,1 0 0,-1 0 0,1 1 0,0-1 0,-1 0 1,1 0-1,0 1 0,0-1 0,0 1 0,0-1 0,0 1 0,1-1 0,-1 1 0,0 0 0,1-1 1,-1 1-1,1 0 0,-1 0 0,1-1 0,0 1 0,0 0 0,0 0 0,0-1 0,0 4 0,0-1-3,0 0 0,0-1-1,1 1 1,-1 0 0,1-1-1,0 1 1,0 0 0,0-1 0,0 1-1,1-1 1,-1 0 0,1 1-1,0-1 1,0 0 0,0 0-1,6 5 1,7 2 2,1-2 1,0 0-1,0 0 1,1-2-1,0 0 1,0-1-1,0-1 1,28 4-1,-23-5 97,0 2-1,0 0 1,0 2-1,34 15 1,-41-8-4,-14-13 5,11-26-131,-6 10-171,1 0 1,1 0 0,0 1-1,1 1 1,22-25-1,-29 35 234,1 0-1,1 0 1,-1 0 0,0 0 0,1 1-1,-1 0 1,1-1 0,0 2-1,0-1 1,0 0 0,0 1 0,6-2-1,-7 3 63,-1 0 1,1 0-1,0 0 0,0 0 0,0 0 1,-1 1-1,1-1 0,0 1 0,-1 0 0,1 0 1,0 0-1,-1 0 0,1 0 0,-1 1 0,1-1 1,-1 1-1,0 0 0,0-1 0,0 1 1,4 4-1,18 21 261,-18-18-337,2 0 0,-1-1 0,1 0 0,1 0 0,-1-1 0,1 0 0,1 0 0,-1-1 0,18 9 0,-24-15-161,1 1 0,-1-1 0,1 0 0,-1 0 0,0 0 0,1 0 0,-1 0 0,1-1 0,-1 1 0,0-1 0,0 0 0,1 0 0,-1-1 0,0 1 0,3-2 0,51-34-2415,-22 13 571,-33 23 2070,0 0 0,0 0 0,0 0 0,-1 0 0,1 0-1,0 0 1,0 0 0,0 1 0,0-1 0,0 1 0,1-1 0,-1 1 0,0 0-1,0 0 1,0 0 0,4 0 0,-5 1 172,1 1 0,0-1-1,-1 0 1,1 1 0,-1-1 0,1 1-1,-1-1 1,0 1 0,0 0 0,1-1-1,-1 1 1,1 4 0,9 11-631,17 17-413,-5-17-4593,-6-12-3936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37.192"/>
    </inkml:context>
    <inkml:brush xml:id="br0">
      <inkml:brushProperty name="width" value="0.05" units="cm"/>
      <inkml:brushProperty name="height" value="0.05" units="cm"/>
      <inkml:brushProperty name="color" value="#004F8B"/>
    </inkml:brush>
  </inkml:definitions>
  <inkml:trace contextRef="#ctx0" brushRef="#br0">1 0 16488,'0'0'3905</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2.922"/>
    </inkml:context>
    <inkml:brush xml:id="br0">
      <inkml:brushProperty name="width" value="0.05" units="cm"/>
      <inkml:brushProperty name="height" value="0.05" units="cm"/>
      <inkml:brushProperty name="color" value="#004F8B"/>
    </inkml:brush>
  </inkml:definitions>
  <inkml:trace contextRef="#ctx0" brushRef="#br0">25 0 14711,'0'0'5810,"0"14"-7602,-24-14-3923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4.156"/>
    </inkml:context>
    <inkml:brush xml:id="br0">
      <inkml:brushProperty name="width" value="0.05" units="cm"/>
      <inkml:brushProperty name="height" value="0.05" units="cm"/>
      <inkml:brushProperty name="color" value="#004F8B"/>
    </inkml:brush>
  </inkml:definitions>
  <inkml:trace contextRef="#ctx0" brushRef="#br0">0 93 4514,'0'0'10498,"7"17"-8630,24 53-713,-28-66-1053,0-1 1,0 1 0,0-1-1,1 1 1,0-1-1,0 0 1,0 0-1,0-1 1,0 1-1,0-1 1,1 0-1,-1 0 1,1 0-1,-1-1 1,1 1 0,0-1-1,-1 0 1,1-1-1,0 1 1,0-1-1,6 0 1,-3 0-25,10 2 55,1-1 0,-1 0 0,1-2 0,-1 0 0,1-1 0,33-8 0,-47 8-143,0 1-1,-1-1 0,1 0 0,0 0 0,-1-1 0,0 1 0,1-1 0,-1 0 0,0 0 0,0-1 0,-1 1 0,1-1 0,-1 1 0,0-1 0,0-1 0,0 1 0,0 0 1,-1 0-1,1-1 0,-1 0 0,0 1 0,-1-1 0,1 0 0,-1 0 0,0 0 0,0 0 0,-1 0 0,1 0 0,-1-8 0,-1 9-41,1 0-1,-1 0 0,1 0 0,-1 1 1,0-1-1,0 0 0,-1 1 0,1-1 1,-1 0-1,1 1 0,-1 0 0,-1 0 1,1-1-1,0 1 0,-1 0 0,1 1 1,-1-1-1,0 0 0,0 1 0,0 0 1,0-1-1,0 1 0,-1 0 0,1 1 1,0-1-1,-1 1 0,0-1 0,-5 0 1,-2-1 15,0 0 0,0 1 0,1 1 1,-1 0-1,0 0 0,0 1 1,0 0-1,0 1 0,-13 3 0,20-3 29,1 0 0,-1 1 0,1-1-1,0 1 1,-1 0 0,1 0 0,0 0-1,0 0 1,1 1 0,-1-1 0,0 1 0,1 0-1,0 0 1,-1 0 0,1 0 0,0 0-1,0 0 1,1 1 0,-1-1 0,1 0-1,0 1 1,0-1 0,0 1 0,0 0-1,0-1 1,1 1 0,0 0 0,0 3-1,-1 0 5,1-1 0,0 0 0,0 0-1,0 0 1,1 0 0,0 0-1,0 0 1,1 0 0,0 0-1,0 0 1,0 0 0,1-1-1,-1 1 1,1-1 0,1 0 0,4 6-1,-1-3 15,2-2 1,-1 1-1,1-1 0,0 0 0,0-1 0,1 0 0,-1 0 1,1-1-1,0 0 0,1-1 0,13 3 0,6-2 84,0 0 0,53-2-1,-80-1-74,1-1 1,-1 0-1,1 0 0,-1-1 1,1 1-1,-1-1 0,1 0 1,-1 0-1,1 0 0,-1 0 1,0 0-1,0-1 0,1 0 1,-1 0-1,0 1 0,-1-2 1,1 1-1,0 0 0,0 0 1,-1-1-1,0 0 0,3-3 1,-2 0-2,0 0 1,-1 0-1,1 0 1,-1-1-1,-1 1 1,1-1-1,-1 1 1,0-1-1,-1 0 1,0-12-1,0 13-32,-2-29-614,2 34 615,0 0 0,0 0 0,0 0 0,-1 0 0,1 1 0,0-1 1,0 0-1,-1 0 0,1 0 0,-1 0 0,1 0 0,-1 1 1,1-1-1,-1 0 0,0 0 0,1 1 0,-1-1 0,0 0 1,1 1-1,-1-1 0,0 1 0,0-1 0,0 1 0,0-1 0,1 1 1,-1 0-1,0-1 0,0 1 0,0 0 0,0 0 0,-1-1 1,2 24 100,0-17-61,1 1 0,-1-1 1,2 0-1,-1 1 0,1-1 1,0 0-1,0 0 1,1 0-1,0 0 0,0 0 1,0-1-1,1 1 0,-1-1 1,1 0-1,1 0 1,-1 0-1,1-1 0,-1 1 1,2-1-1,-1 0 0,0-1 1,1 1-1,11 4 0,-5-2-8,0 0 0,1-2 0,0 0 0,0 0 0,0-1 0,0-1 0,0 0-1,1-1 1,-1 0 0,25-2 0,-34 0-31,0 0 1,0-1-1,0 0 1,0 1-1,0-1 0,-1-1 1,1 1-1,-1 0 0,1-1 1,-1 0-1,0 0 1,0 0-1,0 0 0,0 0 1,-1-1-1,1 1 0,-1-1 1,0 1-1,0-1 1,0 0-1,0 0 0,-1 0 1,2-7-1,2-4-207,-1 0 0,-1 0 0,0 0 0,-1-1 0,0-18 0,-5-12-204,3 42 778,1 11-39,2 14-217,-2-11-118,1-1 0,1 0-1,0 0 1,0 0 0,0-1-1,1 1 1,1-1 0,-1 0 0,1 0-1,1 0 1,-1 0 0,1-1-1,1 0 1,-1-1 0,1 1 0,14 9-1,-14-12-468,0 1 0,0-2 0,0 1 1,1-1-1,9 3 0,-10-4-443,0-1 1,0 1 0,1-1 0,-1-1-1,0 1 1,9-2 0,9-2-7594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5.062"/>
    </inkml:context>
    <inkml:brush xml:id="br0">
      <inkml:brushProperty name="width" value="0.05" units="cm"/>
      <inkml:brushProperty name="height" value="0.05" units="cm"/>
      <inkml:brushProperty name="color" value="#004F8B"/>
    </inkml:brush>
  </inkml:definitions>
  <inkml:trace contextRef="#ctx0" brushRef="#br0">0 0 15847,'0'0'705,"1"19"-185,17 329 536,-9-352-1186,7-6 183,0 1 0,1 1 0,0 0 0,0 1 0,1 1 1,0 1-1,0 0 0,0 2 0,1 0 0,-1 1 0,1 0 1,0 2-1,31 3 0,-44-3 99,0 2 1,0-1-1,0 1 1,-1 0-1,1 0 0,0 0 1,9 7-1,-12-8-128,-1 0-1,0 0 1,0 1 0,0-1-1,0 1 1,0 0 0,0 0-1,0-1 1,0 1-1,-1 0 1,1 1 0,-1-1-1,1 0 1,-1 0 0,0 1-1,0-1 1,0 0-1,0 1 1,0-1 0,0 5-1,-1-6-95,-6-35-138,5 30 170,1 1 0,0-1 0,0 0 0,0 1 0,0-1 0,1 1 0,-1-1 0,1 1 0,0 0 0,0-1 0,0 1 0,1 0 0,-1-1 0,1 1 0,0 0 0,0 0 0,0 0 1,0 1-1,0-1 0,1 0 0,-1 1 0,1-1 0,-1 1 0,1 0 0,0 0 0,0 0 0,0 0 0,0 1 0,0-1 0,1 1 0,-1 0 0,0 0 0,1 0 0,-1 0 0,1 0 1,3 1-1,19-3 34,0 1 1,0 2 0,0 0-1,0 2 1,0 1 0,42 10-1,31 3-4,-86-14 12,27 0 11,-39-2 0,0 0 0,0 0 0,0 0 0,0 0 0,0 0-1,-1 0 1,1-1 0,0 1 0,0 0 0,0-1 0,0 1 0,-1-1 0,1 1 0,0 0 0,-1-1 0,1 0-1,0 1 1,-1-1 0,1 1 0,0-1 0,-1 0 0,1 0 0,-1 1 0,1-1 0,-1 0 0,0 0 0,1 1-1,-1-1 1,0 0 0,0 0 0,1 0 0,-1 0 0,0 0 0,0 1 0,0-3 0,0 0 2,0-1 0,0 1 0,-1-1-1,1 1 1,-1 0 0,0-1 0,0 1 0,0-1 0,0 1 0,-1 0 0,1 0 0,-1 0 0,0 0 0,0 0 0,0 0 0,0 0-1,-1 1 1,1-1 0,-1 1 0,1 0 0,-1-1 0,0 1 0,0 0 0,0 1 0,0-1 0,0 0 0,0 1 0,0 0 0,-1 0 0,1 0-1,-1 0 1,1 0 0,-1 1 0,1-1 0,-1 1 0,-5 0 0,7 0 20,0 0 0,0-1 0,0 1 0,0 0-1,-1 0 1,1 0 0,0 0 0,0 1 0,0-1 0,0 0 0,-1 1 0,1 0-1,0-1 1,0 1 0,0 0 0,0 0 0,0 0 0,-2 2 0,3 0-9,-1 0 1,1 0-1,0 0 0,0 0 1,1 0-1,-1 0 1,0 0-1,1 0 0,0 0 1,0 0-1,0 0 0,0 5 1,0-3-21,1 0-1,-1-1 1,1 1 0,0 0 0,0-1-1,0 1 1,0-1 0,1 1-1,0-1 1,0 0 0,0 0 0,1 0-1,-1 0 1,1 0 0,0 0 0,0-1-1,4 5 1,1-2-16,0 0-1,-1 0 1,2-1 0,-1 0-1,1-1 1,-1 0-1,1 0 1,10 3 0,9 0-120,1-1 1,-1-1-1,1-1 1,51 0-1,-63-4 92,0-1-1,0-1 1,-1 0-1,1-1 1,-1-1-1,0 0 1,0-1-1,16-8 1,-26 10 46,0 0-1,0 0 1,0-1-1,0 1 1,-1-1-1,0-1 1,1 1-1,-1-1 1,-1 0-1,1 0 1,-1 0-1,0-1 1,0 0-1,-1 1 1,1-1-1,-1-1 1,0 1-1,-1 0 1,0-1-1,0 1 1,0-1-1,0-8 1,-1 13 5,-1 1 0,1-1 1,-1 1-1,0-1 0,1 0 0,-1 1 1,0-1-1,0 0 0,0 1 1,0-1-1,-1 0 0,1 1 0,0-1 1,-1 0-1,1 1 0,-1-1 1,0 1-1,1-1 0,-1 1 0,0-1 1,0 1-1,0 0 0,0-1 1,0 1-1,0 0 0,0 0 0,-1 0 1,1-1-1,0 1 0,-1 1 1,1-1-1,-1 0 0,1 0 0,-1 0 1,1 1-1,-1-1 0,1 1 1,-1-1-1,0 1 0,1 0 0,-1 0 1,0-1-1,1 1 0,-1 0 1,0 0-1,1 1 0,-3-1 0,2 1 18,1 0 0,0-1-1,0 1 1,0 0 0,0 0-1,0 0 1,0 0 0,0 0-1,0 0 1,1 0 0,-1 0-1,0 0 1,1 0 0,-1 0-1,0 1 1,1-1 0,-1 0-1,1 0 1,0 1 0,-1-1-1,1 0 1,0 1 0,0-1-1,0 0 1,0 3 0,-2 38 486,2-42-500,0 8 62,1-1 1,0 0 0,1 0 0,0 0 0,0 0 0,0 0-1,1 0 1,0 0 0,0-1 0,1 1 0,0-1-1,0 0 1,0 0 0,1-1 0,0 1 0,0-1 0,0 0-1,0 0 1,1-1 0,0 1 0,10 4 0,-4-2-227,0 0 1,1-1 0,0 0 0,19 5 0,-19-8-858,1 0 1,-1 0 0,0-2 0,19 1 0,-24-2-5166</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6.570"/>
    </inkml:context>
    <inkml:brush xml:id="br0">
      <inkml:brushProperty name="width" value="0.05" units="cm"/>
      <inkml:brushProperty name="height" value="0.05" units="cm"/>
      <inkml:brushProperty name="color" value="#004F8B"/>
    </inkml:brush>
  </inkml:definitions>
  <inkml:trace contextRef="#ctx0" brushRef="#br0">391 113 11429,'0'0'5755,"-1"-8"-5336,1 4-390,0 1 0,0-1 0,-1 1 0,1-1 1,-1 1-1,0-1 0,0 1 0,-1-1 0,1 1 0,0 0 1,-1 0-1,0 0 0,0 0 0,0 0 0,0 0 0,-1 0 1,1 1-1,-1-1 0,1 1 0,-1-1 0,0 1 0,0 0 1,0 0-1,0 1 0,0-1 0,0 0 0,-1 1 0,1 0 1,-5-1-1,-16-5-13,0 2-1,-1 0 1,1 2 0,-1 1 0,0 0 0,-25 3 0,31-1-39,15 0 14,-1 0 0,0 0 1,1 0-1,-1 1 0,1 0 0,-1 0 1,1 0-1,0 0 0,-1 0 0,1 1 1,0 0-1,0 0 0,0 0 0,0 0 1,0 1-1,1 0 0,-1 0 0,1 0 1,-4 3-1,4-1 10,0 0-1,0-1 1,1 2 0,0-1 0,0 0-1,0 0 1,0 1 0,1-1 0,0 1-1,0-1 1,0 1 0,1 0 0,0-1 0,0 1-1,1 5 1,0-5-5,0 0 1,1-1-1,0 1 0,0-1 0,0 1 1,1-1-1,0 0 0,0 0 0,0 0 1,0 0-1,1-1 0,0 1 0,0-1 1,0 0-1,0 0 0,1 0 0,-1-1 1,1 1-1,0-1 0,0 0 0,1-1 1,7 4-1,2 0-61,0 0 1,1 0-1,0-2 1,0 0-1,0-1 0,0 0 1,17 0-1,-29-3 14,0 1 0,1-1-1,-1 0 1,0 0 0,1 0-1,-1-1 1,0 1 0,0-1 0,0 0-1,0 0 1,0-1 0,0 1-1,0-1 1,0 0 0,0 0-1,0 0 1,-1-1 0,1 1 0,-1-1-1,0 0 1,0 0 0,0 0-1,0 0 1,0 0 0,-1-1 0,0 1-1,1-1 1,-1 0 0,0 0-1,2-7 1,1-2-217,-1 1 0,0-1 1,-1 0-1,-1 0 0,0 0 0,-1 0 0,0 0 0,0 0 0,-4-21 1,0 59 4788,3-21-4581,0 0 0,0 0 0,0 0 0,1 1 0,0-1 0,0 0 0,0-1 0,0 1 0,1 0 0,-1 0 0,1 0 0,0-1 0,4 5 0,0-1-487,0-2 0,1 1 0,0-1-1,0 0 1,1 0 0,-1-1 0,1 0 0,0 0 0,10 2-1,35 9-5174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6.919"/>
    </inkml:context>
    <inkml:brush xml:id="br0">
      <inkml:brushProperty name="width" value="0.05" units="cm"/>
      <inkml:brushProperty name="height" value="0.05" units="cm"/>
      <inkml:brushProperty name="color" value="#004F8B"/>
    </inkml:brush>
  </inkml:definitions>
  <inkml:trace contextRef="#ctx0" brushRef="#br0">258 56 14567,'-18'-8'2091,"-56"-25"-522,70 31-1497,-1 0 1,1 0-1,-1 0 1,1 0-1,-1 1 0,0 0 1,1 0-1,-1 1 1,0-1-1,0 1 0,0 0 1,0 0-1,1 1 1,-1-1-1,0 1 0,0 0 1,1 0-1,-1 1 1,0-1-1,1 1 0,-1 0 1,1 0-1,0 1 1,0-1-1,0 1 0,0 0 1,0 0-1,-4 6 0,4-5-49,1 1 0,-1 0-1,1 0 1,1 0 0,-1 0-1,1 1 1,0-1-1,0 1 1,0 0 0,1-1-1,0 1 1,0 0 0,1 0-1,-1 0 1,1-1-1,1 1 1,-1 0 0,1 0-1,0 0 1,3 9 0,-2-11-42,0 1 1,1 0 0,0-1 0,0 0 0,0 0 0,0 0 0,1 0 0,-1 0-1,1-1 1,0 1 0,0-1 0,1 0 0,-1-1 0,1 1 0,-1-1-1,1 1 1,0-1 0,0-1 0,0 1 0,7 1 0,12 2-395,-1 0 1,1-2 0,26 1-1,-17-1-2023,1-3-1,56-5 0,-21-13-5438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7.260"/>
    </inkml:context>
    <inkml:brush xml:id="br0">
      <inkml:brushProperty name="width" value="0.05" units="cm"/>
      <inkml:brushProperty name="height" value="0.05" units="cm"/>
      <inkml:brushProperty name="color" value="#004F8B"/>
    </inkml:brush>
  </inkml:definitions>
  <inkml:trace contextRef="#ctx0" brushRef="#br0">24 1 13446,'0'0'5939,"-23"151"-5635,23-88-128,0-1-176,10-8-32,3-8-320,-3-8-801,0-12-479,-8-11-817,-2-10 15</inkml:trace>
  <inkml:trace contextRef="#ctx0" brushRef="#br0" timeOffset="1">127 349 7732,'0'0'4017,"110"-3"-207,-81 12-1409,-4 11-1072,0 5-305,4 1-640,-2-2-384,6-2-576,-2-3-1297,-8-8-2000,-9-11-2995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7.591"/>
    </inkml:context>
    <inkml:brush xml:id="br0">
      <inkml:brushProperty name="width" value="0.05" units="cm"/>
      <inkml:brushProperty name="height" value="0.05" units="cm"/>
      <inkml:brushProperty name="color" value="#004F8B"/>
    </inkml:brush>
  </inkml:definitions>
  <inkml:trace contextRef="#ctx0" brushRef="#br0">0 46 7379,'0'0'7940</inkml:trace>
  <inkml:trace contextRef="#ctx0" brushRef="#br0" timeOffset="1">263 212 1617,'0'0'9335,"20"6"-7094,63 19-416,-80-24-1746,0 0 1,0 0 0,0 0-1,0-1 1,0 1 0,0-1-1,0 1 1,0-1 0,0 0-1,0 0 1,0-1 0,0 1-1,0 0 1,0-1 0,0 0-1,0 0 1,0 0 0,0 0-1,-1 0 1,1-1 0,0 1-1,-1-1 1,1 0 0,-1 1-1,1-1 1,-1 0 0,0-1-1,0 1 1,0 0 0,0-1-1,0 1 1,0-1 0,-1 1-1,1-1 1,-1 0 0,0 0 0,1-3-1,2-8 4,-1 0 0,-1-1 0,0 1 0,-1 0-1,-1-1 1,-1-14 0,0 9 71,2 7-492,-1-20 19,-7 16-6518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7.968"/>
    </inkml:context>
    <inkml:brush xml:id="br0">
      <inkml:brushProperty name="width" value="0.05" units="cm"/>
      <inkml:brushProperty name="height" value="0.05" units="cm"/>
      <inkml:brushProperty name="color" value="#004F8B"/>
    </inkml:brush>
  </inkml:definitions>
  <inkml:trace contextRef="#ctx0" brushRef="#br0">0 177 10757,'0'0'411,"19"0"333,-1-1-157,0 0-1,0-1 1,0 0 0,-1-2-1,1 0 1,-1-1-1,28-12 1,-36 13-366,0-1 0,-1-1-1,1 0 1,-1 0 0,13-13 0,-20 17-191,1 1 0,0-1 0,-1 0 0,1 0 0,-1 0 0,1 0 0,-1 0 0,0 0 0,0 0 0,0 0 0,0-1 0,0 1 0,-1 0 0,1 0 0,-1-1 0,1 1 0,-1-1 0,0 1 0,0 0 0,0-1-1,0 1 1,-1-1 0,1 1 0,0 0 0,-1-1 0,0 1 0,1 0 0,-1 0 0,0-1 0,-3-3 0,1 4-47,0 0-1,0-1 0,0 1 0,0 0 1,-1 0-1,1 1 0,-1-1 0,0 1 1,1 0-1,-1 0 0,0 0 0,0 0 1,1 1-1,-1-1 0,-7 1 0,2 0 27,0-1 0,0 1-1,0 1 1,-1 0 0,-16 4-1,23-3 65,-1 0-1,0 0 1,1 0-1,-1 1 1,1 0-1,0-1 1,0 1-1,0 0 1,0 1 0,0-1-1,1 0 1,0 1-1,-1 0 1,1-1-1,1 1 1,-1 0-1,0 0 1,1 0-1,0 0 1,0 0-1,0 0 1,0 1 0,1 4-1,-1-3 45,0 1 0,1 0 0,0-1 1,0 1-1,1-1 0,-1 1 0,1 0 0,1-1 0,0 1 0,0-1 0,0 0 0,0 0 1,1 0-1,5 9 0,-1-7-68,1 0 0,0 0 0,0-1 0,0 0 0,1-1 0,0 0 0,0 0 0,1-1 0,-1 0 0,1 0 0,12 3 0,-3-2-797,-1-1-1,0-1 0,1 0 1,0-2-1,30 1 1,-28-3-5276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4.719"/>
    </inkml:context>
    <inkml:brush xml:id="br0">
      <inkml:brushProperty name="width" value="0.05" units="cm"/>
      <inkml:brushProperty name="height" value="0.05" units="cm"/>
      <inkml:brushProperty name="color" value="#004F8B"/>
    </inkml:brush>
  </inkml:definitions>
  <inkml:trace contextRef="#ctx0" brushRef="#br0">331 118 7491,'0'0'3093,"-15"-17"-2965,-51-53 21,63 67-137,-1 0 0,0 0 0,0 0 0,0 0 0,0 1 0,0 0 0,-1 0 0,1 0 0,-1 0 0,1 1 0,-1-1 0,0 1 0,1 0 0,-1 1 0,0-1-1,0 1 1,0 0 0,0 0 0,-5 2 0,-7-2 10,9 0 57,0 0-1,1 0 0,-1 1 0,0 0 0,1 0 0,-1 1 0,1 0 0,-1 1 0,1-1 0,-10 6 0,13-5-26,1-1-1,0 1 1,0 0-1,0 0 1,0 0-1,0 0 0,0 1 1,1-1-1,0 1 1,0-1-1,0 1 0,0 0 1,0 0-1,1 0 1,0 0-1,-1 0 1,2 0-1,-1 0 0,0 0 1,1 1-1,0 3 1,-1-3-12,0 0 1,1 1 0,0-1-1,0 0 1,0 0 0,1 0-1,0 0 1,-1 0 0,2 0-1,-1 0 1,1 0 0,-1-1-1,2 1 1,-1 0 0,0-1-1,1 1 1,0-1 0,0 0-1,0 0 1,0 0 0,1 0-1,-1-1 1,1 0 0,0 1-1,0-1 1,0 0 0,1-1-1,-1 1 1,1-1 0,-1 0-1,1 0 1,6 1 0,-2 0-77,1 0 0,0-1 0,0 0 0,0-1 0,0 0 0,0 0 0,0-1 0,1-1 0,-1 1 0,0-2 0,0 1 0,0-2 0,-1 1 0,1-1 0,0-1 0,-1 1 0,0-2 0,13-7 0,-11 5-420,-1 0-1,-1 0 0,1-1 1,-1-1-1,-1 1 0,0-2 0,0 1 1,0-1-1,7-15 0,-12 21 301,-1-1-1,0 0 0,0 0 1,-1 0-1,0 0 0,1 0 1,-2 0-1,1 0 0,-1-1 1,1 1-1,-2 0 0,1 0 1,-2-10-1,5 30 3696,-3-12-3387,0-1-1,0 1 1,1 0-1,-1-1 1,1 1 0,0-1-1,-1 0 1,1 1-1,0-1 1,1 0 0,-1 1-1,0-1 1,3 3-1,2 1-97,0 1 0,1-1 0,0-1 0,0 1 0,0-1 0,0 0 0,1-1 0,0 0 0,0 0 0,0-1 0,0 0 0,11 3 0,-3-3-1337,0 1-1,1-2 1,17 1 0,10-3-4877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8.762"/>
    </inkml:context>
    <inkml:brush xml:id="br0">
      <inkml:brushProperty name="width" value="0.05" units="cm"/>
      <inkml:brushProperty name="height" value="0.05" units="cm"/>
      <inkml:brushProperty name="color" value="#004F8B"/>
    </inkml:brush>
  </inkml:definitions>
  <inkml:trace contextRef="#ctx0" brushRef="#br0">246 1 15703,'0'0'1171,"2"16"-896,41 230 1161,-43-246-1436,0 1 0,0-1 0,0 0 0,0 0 0,0 1 0,0-1 0,0 0 0,0 1 0,0-1 0,0 0 0,0 0 0,0 1 0,0-1 0,-1 0 0,1 0 0,0 1 0,0-1 0,0 0 0,0 0 0,0 1 0,0-1 0,-1 0 0,1 0 0,0 0 0,0 1 0,0-1 0,-1 0 0,1 0 0,0 0 0,0 0 0,0 0 0,-1 1 0,1-1 0,0 0 0,0 0 0,-1 0 0,1 0 0,0 0 0,0 0 0,-1 0 0,-16-1-2,-20-9-111,35 9 83,-10-3-118,-14-5-14,-2 0 1,1 2-1,-1 0 1,1 2-1,-37-1 1,63 6 172,0 0 1,1 0-1,-1 1 0,0-1 1,0 0-1,0 1 1,1-1-1,-1 1 1,0-1-1,0 1 1,1 0-1,-1-1 1,1 1-1,-1 0 1,0-1-1,1 1 1,-1 0-1,1-1 0,0 1 1,-1 0-1,1 0 1,0 0-1,-1 0 1,1-1-1,0 1 1,0 0-1,0 0 1,-1 0-1,1 0 1,0 0-1,1 1 1,-2 36 172,1-29-130,0-4-33,1 0-1,-1 0 1,1 0 0,0-1-1,1 1 1,-1 0-1,1-1 1,-1 1 0,1-1-1,1 1 1,-1-1-1,1 0 1,0 0 0,4 5-1,0-1 0,0-1-1,0-1 1,1 1-1,0-1 1,0 0-1,16 7 1,-7-4-6,1-2 1,0 0 0,0-1-1,0 0 1,1-2 0,0 0-1,22 1 1,-25-4 20,1-1-1,-1-1 0,1 0 1,-1-1-1,0-1 1,0 0-1,0-1 1,0-1-1,17-8 0,-27 10-33,0 0-1,0 0 0,0 0 1,-1-1-1,0 0 0,1 0 1,-1 0-1,-1-1 0,1 0 0,-1 0 1,1 0-1,-2-1 0,1 1 1,0-1-1,-1 0 0,0 0 1,-1 0-1,1 0 0,-1 0 1,0-1-1,-1 1 0,1-1 0,-1 1 1,-1-1-1,1-8 0,-1 11-29,1 0-1,-1 1 1,0-1-1,0 1 1,-1-1 0,1 0-1,-1 1 1,0-1-1,1 1 1,-2-1-1,1 1 1,0-1-1,-1 1 1,1 0 0,-1 0-1,0 0 1,0 0-1,0 0 1,-1 0-1,1 0 1,-1 1-1,1-1 1,-1 1 0,0 0-1,-5-3 1,8 5 36,0 0 0,-1-1 0,1 1 0,0 0 0,-1 0 1,1 0-1,0 0 0,-1 0 0,1 0 0,0 0 0,-1 0 1,1 0-1,0 0 0,0 0 0,-1 0 0,1 0 0,0 1 1,-1-1-1,1 0 0,0 0 0,-1 0 0,1 0 0,0 0 1,0 1-1,-1-1 0,1 0 0,0 0 0,0 1 0,-1-1 1,1 0-1,0 0 0,0 1 0,0-1 0,-1 0 0,1 1 1,0-1-1,0 0 0,0 0 0,0 1 0,0-1 0,0 1 0,-4 15-32,3-14 54,-2 11 55,1-1 0,1 1 0,0 0 0,0 1 0,1-1 0,3 20 1,-2-29-92,-1-1 0,1 0 0,-1 0 1,1 0-1,0 0 0,0 0 1,0-1-1,0 1 0,1 0 0,-1 0 1,1-1-1,0 1 0,0-1 0,0 1 1,0-1-1,0 0 0,0 0 1,1 0-1,-1 0 0,1 0 0,-1 0 1,1-1-1,0 1 0,0-1 0,-1 0 1,1 0-1,0 0 0,0 0 1,0 0-1,0-1 0,0 1 0,1-1 1,2 0-1,22-2-581,0-1 0,0-2 0,-1 0 1,0-2-1,28-11 0,-18 6 523,62-11-1,-74 19 1162,0 1-1,0 2 1,0 0-1,27 4 0,-50-3-1053,-1 1-1,0 0 0,0 0 1,1-1-1,-1 1 1,0 0-1,0 0 0,0 0 1,0 0-1,0 0 0,-1 1 1,1-1-1,0 0 0,0 0 1,-1 1-1,1-1 0,-1 0 1,1 1-1,-1-1 0,0 0 1,1 1-1,-1-1 0,0 1 1,0-1-1,0 1 1,0-1-1,0 0 0,0 1 1,-1 1-1,1 2-25,0 0 1,0 0-1,-1-1 0,0 1 0,0 0 1,0 0-1,-1-1 0,-1 6 1,-2-4-16,0 0 0,0-1 0,0 1-1,-1-1 1,0 0 0,0-1 0,0 1 0,-1-1 0,1-1 0,-1 1 0,0-1 0,-13 5 0,11-5-346,0 0-1,-1-1 1,1 0 0,0 0 0,-1-1-1,1 0 1,-1-1 0,0 0-1,1 0 1,-11-2 0,20 1 38,0 0 0,0 0-1,-1 0 1,1 0 0,0 0 0,0 0-1,0 0 1,0 0 0,0 0 0,0 0-1,0 0 1,0 0 0,1 0 0,-1 0 0,0 0-1,1 1 1,-1-1 0,1-1 0,15-20-8033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9.105"/>
    </inkml:context>
    <inkml:brush xml:id="br0">
      <inkml:brushProperty name="width" value="0.05" units="cm"/>
      <inkml:brushProperty name="height" value="0.05" units="cm"/>
      <inkml:brushProperty name="color" value="#004F8B"/>
    </inkml:brush>
  </inkml:definitions>
  <inkml:trace contextRef="#ctx0" brushRef="#br0">29 1 15495,'0'0'2513,"0"98"-2241,0-45 913,0-1-561,0-4-304,0-5-320,0-6-176,0-9-352,0-9-769,0-10-1040,-6-9-1360,-17 0-865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9.452"/>
    </inkml:context>
    <inkml:brush xml:id="br0">
      <inkml:brushProperty name="width" value="0.05" units="cm"/>
      <inkml:brushProperty name="height" value="0.05" units="cm"/>
      <inkml:brushProperty name="color" value="#004F8B"/>
    </inkml:brush>
  </inkml:definitions>
  <inkml:trace contextRef="#ctx0" brushRef="#br0">0 310 9700,'0'0'2922,"23"0"-836,194 0-424,-209 1-1620,0-1 0,0-1 0,0 1 0,0-1 0,0-1 0,-1 1 0,1-1 0,0-1 0,9-4 0,-13 5-35,0-1 0,0 0 0,-1 0-1,1 0 1,-1 0 0,0-1 0,0 1-1,0-1 1,0 0 0,-1 0-1,1 0 1,-1 0 0,0-1 0,0 1-1,0 0 1,-1-1 0,1-5 0,3-15-116,-1-1 1,-1 1-1,-1-1 1,-3-43 0,0 19 2176,1 53-1345,-2 19 130,0 0 1,-10 42-1,6-40-483,2 0 1,-3 34-1,6-32-358,0-11-502,0 0 0,1 0 0,3 16 0,-3-30 244,1-1 0,-1 0 0,0 1 0,1-1 0,-1 0 0,1 1 0,-1-1 0,1 0 0,-1 0 0,0 1 0,1-1 0,-1 0 0,1 0 0,-1 0 0,1 0 0,-1 0 0,1 0 0,-1 0 0,1 0 0,-1 0 0,1 0 0,-1 0 0,1 0 0,-1 0 0,2 0 0,14-1-12225</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49.793"/>
    </inkml:context>
    <inkml:brush xml:id="br0">
      <inkml:brushProperty name="width" value="0.05" units="cm"/>
      <inkml:brushProperty name="height" value="0.05" units="cm"/>
      <inkml:brushProperty name="color" value="#004F8B"/>
    </inkml:brush>
  </inkml:definitions>
  <inkml:trace contextRef="#ctx0" brushRef="#br0">1 213 7908,'0'0'10901,"110"0"-8820,-61 0-1809,7 0-256,-4 0-16,-6 0-48,-9-2-849,-10-6-511,-6-5-1730,-17-5-2288</inkml:trace>
  <inkml:trace contextRef="#ctx0" brushRef="#br0" timeOffset="1">235 0 14759,'0'0'2801,"-31"140"-464,27-88-1216,4 0-865,0-3-256,0-6-1313,0-12-2353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0.559"/>
    </inkml:context>
    <inkml:brush xml:id="br0">
      <inkml:brushProperty name="width" value="0.05" units="cm"/>
      <inkml:brushProperty name="height" value="0.05" units="cm"/>
      <inkml:brushProperty name="color" value="#004F8B"/>
    </inkml:brush>
  </inkml:definitions>
  <inkml:trace contextRef="#ctx0" brushRef="#br0">377 176 9540,'0'0'7462,"-5"-12"-7152,4 8-287,-1-3 39,-1 0-1,0 0 0,0 0 0,0 1 0,-1-1 0,0 1 0,0 0 0,-1 0 0,0 0 0,0 1 0,0-1 0,-1 1 0,-6-4 0,-7-2-8,0 1 1,-1 1 0,0 1 0,-1 1 0,0 1-1,0 0 1,0 2 0,-1 0 0,0 2 0,1 0-1,-26 2 1,46 0-54,-1-1 1,1 1-1,0 0 0,0 0 0,0 0 1,0 0-1,0 0 0,-1 1 0,1-1 0,0 0 1,0 0-1,0 1 0,0-1 0,0 1 0,0-1 1,0 1-1,0-1 0,0 1 0,0 0 0,0-1 1,0 1-1,0 0 0,0 0 0,1 0 0,-1 0 1,0-1-1,1 1 0,-1 0 0,0 0 0,1 0 1,-1 1-1,1-1 0,0 0 0,-1 0 0,1 0 1,0 0-1,0 0 0,-1 0 0,1 1 0,0-1 1,0 0-1,0 0 0,1 0 0,-1 0 0,0 0 1,0 1-1,1-1 0,-1 0 0,0 0 0,1 0 1,0 2-1,1 2 6,0-1-1,0 1 1,1-1 0,-1 1 0,1-1 0,0 0-1,0 0 1,1 0 0,-1-1 0,1 1 0,4 3-1,8 1 16,0 0 0,0-2-1,1 0 1,0 0 0,0-2-1,1 0 1,0-1 0,-1 0-1,1-2 1,0 0 0,23-2-1,-38 0-34,0 1 0,0-1 0,0 0 0,0 1 0,-1-1 0,1 0 0,0-1 0,0 1 0,-1 0 0,1-1 0,-1 0 0,1 1 0,-1-1 0,0 0 0,0 0 0,0-1 0,0 1 0,0 0 0,0-1 0,0 1 0,-1-1 0,1 1 0,-1-1 0,0 0 0,0 1 0,1-5 0,1 0-10,-1 1 0,-1 0 1,1-1-1,-1 1 0,0 0 0,0-1 1,-1 0-1,0-8 0,1 20 58,1 0 1,-1 0-1,1 0 0,0-1 0,1 1 1,-1 0-1,1-1 0,0 1 0,0-1 1,0 0-1,1 0 0,-1 0 0,1-1 1,0 1-1,0-1 0,1 0 0,-1 0 1,7 3-1,40 12-1657,3-14-4461,-27-5-3254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0.903"/>
    </inkml:context>
    <inkml:brush xml:id="br0">
      <inkml:brushProperty name="width" value="0.05" units="cm"/>
      <inkml:brushProperty name="height" value="0.05" units="cm"/>
      <inkml:brushProperty name="color" value="#004F8B"/>
    </inkml:brush>
  </inkml:definitions>
  <inkml:trace contextRef="#ctx0" brushRef="#br0">0 0 17080,'0'0'1825,"158"75"-10805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1.389"/>
    </inkml:context>
    <inkml:brush xml:id="br0">
      <inkml:brushProperty name="width" value="0.05" units="cm"/>
      <inkml:brushProperty name="height" value="0.05" units="cm"/>
      <inkml:brushProperty name="color" value="#004F8B"/>
    </inkml:brush>
  </inkml:definitions>
  <inkml:trace contextRef="#ctx0" brushRef="#br0">1 450 14663,'0'0'253,"18"0"564,-10 0-671,7 0 290,0 0 1,0-1-1,0 0 1,0-1-1,0-1 0,-1 0 1,1-1-1,20-9 0,-28 10-369,0 0-1,0 0 0,-1-1 0,1 0 0,-1-1 1,0 1-1,0-1 0,0-1 0,-1 1 0,0-1 1,0 0-1,0 0 0,-1 0 0,0 0 0,0-1 1,0 0-1,-1 0 0,0 0 0,0 0 0,-1 0 1,0-1-1,0 1 0,-1-1 0,0 0 0,0 1 1,-1-12-1,0-4-45,-1 0 0,-1 0 0,-6-32 0,6 47-50,-1 0 1,1 0-1,-1 0 1,0 0 0,-1 1-1,0 0 1,0 0-1,-1 0 1,0 0 0,0 0-1,0 1 1,-12-11-1,14 15 8,0 0 0,0-1 0,0 1 0,0 0 0,0 1 0,0-1 0,-1 1 0,1-1 0,0 1 1,-1 0-1,1 0 0,-1 0 0,1 1 0,-1-1 0,0 1 0,1 0 0,-1 0 0,-6 1 0,5 0 33,0 1 1,0 0-1,0 0 1,0 0 0,0 0-1,1 1 1,-1-1-1,1 1 1,0 1-1,0-1 1,-7 7 0,3-1 31,0 1 0,1 0 1,0 0-1,0 0 0,1 1 1,0 0-1,1 0 0,1 0 1,0 1-1,-4 15 1,6-15-50,0 0 1,1 0 0,0-1-1,1 1 1,1 0 0,0 0-1,3 19 1,-2-24-88,0 0 1,1-1 0,-1 1-1,1-1 1,0 1-1,1-1 1,0 0-1,0-1 1,0 1 0,0 0-1,1-1 1,0 0-1,0 0 1,7 4 0,6 3-612,0-1 0,0-1 0,1-1 1,1-1-1,-1 0 0,1-2 0,1 0 1,33 5-1,-20-6-301,1-2 0,-1-1 0,1-1 1,52-7-1,-84 6 1206,0-1 0,-1 1 0,1 0 1,0-1-1,-1 0 0,1 0 0,-1 0 1,1 0-1,-1 0 0,1 0 0,-1 0 1,0-1-1,1 1 0,-1-1 0,0 0 1,0 0-1,0 0 0,0 0 0,-1 0 1,1 0-1,0 0 0,-1-1 0,0 1 0,1 0 1,-1-1-1,0 1 0,0-1 0,0-3 1,0 4 36,-1 0 0,0 0 0,0 0-1,0 0 1,-1-1 0,1 1 0,0 0 0,-1 0 0,1 0 0,-1 0 0,0 0 0,0 0 0,0 1 0,0-1 0,0 0 0,0 0 0,0 0 0,-3-2 0,2 2-242,-1-1 0,1 1 1,-1 0-1,0 1 0,1-1 0,-1 0 1,0 1-1,0-1 0,-5 0 1,3 0 45,0 0 1,0 1 0,0-1 0,-1 1-1,1 0 1,0 1 0,-1 0-1,1-1 1,-1 2 0,1-1-1,-1 1 1,1-1 0,-10 4 0,12-2-44,1-1 1,-1 1-1,1-1 1,-1 1-1,1 0 1,0 0 0,0 0-1,0 0 1,0 0-1,0 0 1,1 1-1,-1-1 1,1 1-1,-1-1 1,1 1 0,0 0-1,0-1 1,0 1-1,0 0 1,0 0-1,1 0 1,-1-1-1,1 1 1,0 0 0,0 0-1,1 5 1,-1-4-26,0-1 0,0 1 0,1-1 0,-1 1 0,1-1 0,0 1 0,0-1 0,0 0 0,1 1 1,-1-1-1,1 0 0,0 0 0,0 0 0,0 0 0,0 0 0,0-1 0,0 1 0,1 0 0,0-1 0,-1 0 1,1 0-1,0 0 0,0 0 0,0 0 0,0 0 0,1-1 0,-1 0 0,0 1 0,1-1 0,6 1 0,8 2-357,1-2-1,0 0 1,-1 0-1,29-3 1,-42 1 249,-1 0-66,-1 0 0,1 0-1,0 0 1,-1-1-1,1 1 1,-1-1-1,1 1 1,-1-1-1,1-1 1,-1 1-1,0 0 1,0-1-1,1 1 1,-1-1-1,0 0 1,-1 0-1,1-1 1,0 1 0,0 0-1,-1-1 1,4-5-1,-3 4 199,-1 0 0,0 0 0,-1 0 1,1-1-1,-1 1 0,0-1 0,0 1 0,0-6 0,1-27 6332,-1 39-6309,-1 1 0,1-1 1,0 0-1,0 1 0,0-1 1,0 0-1,0 0 0,1 1 1,-1-1-1,0 0 0,1 0 1,0-1-1,-1 1 0,1 0 1,4 2-1,31 22-1422,7-8-2488,7-7-2290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2.073"/>
    </inkml:context>
    <inkml:brush xml:id="br0">
      <inkml:brushProperty name="width" value="0.05" units="cm"/>
      <inkml:brushProperty name="height" value="0.05" units="cm"/>
      <inkml:brushProperty name="color" value="#004F8B"/>
    </inkml:brush>
  </inkml:definitions>
  <inkml:trace contextRef="#ctx0" brushRef="#br0">1 547 10197,'0'0'3775,"18"0"-2545,31-1 26,69-12 1,-104 11-1210,0 0-1,0-1 1,0-1 0,0 0-1,-1-1 1,1 0 0,-1-1-1,-1 0 1,1-1 0,-1-1-1,15-12 1,-22 15-94,-1-1 1,0 0-1,0 0 1,-1 0-1,0 0 1,0-1-1,0 1 0,-1-1 1,0 1-1,0-1 1,-1 0-1,0 0 1,1-9-1,-1-14-505,-4-54 0,2 56 190,-1 11 166,0 0 1,-1 0-1,-1 1 1,0-1-1,-1 1 1,-9-17 0,13 27 266,-2 1 0,1 0 0,-1 0 1,0-1-1,0 2 0,0-1 1,-1 0-1,1 1 0,-1-1 0,0 1 1,-1 0-1,1 1 0,-1-1 1,1 1-1,-1-1 0,0 2 0,-1-1 1,1 0-1,0 1 0,-1 0 1,-7-2-1,9 4 11,0 0 0,0 1 0,0-1 0,0 1 0,1 0 0,-1 0 0,0 0 0,0 0 0,0 0 0,1 1 0,-1 0 0,1 0 0,-1 0 0,1 0 0,0 1 0,0-1-1,0 1 1,0 0 0,0-1 0,0 1 0,1 1 0,0-1 0,-1 0 0,1 1 0,0-1 0,-1 5 0,-6 10 9,2-1 0,0 1 0,1 0 0,-4 21 0,6-21-43,0 0 0,2 0 0,0 0 0,1 0 0,0 1 1,2-1-1,0 0 0,1 1 0,9 34 0,-9-45-32,1 0 0,0 0 0,1 0 0,0-1 0,0 1 1,1-1-1,0 0 0,0 0 0,1-1 0,-1 0 0,1 0 0,1 0 0,-1-1 0,1 1 0,0-2 0,0 1 0,1-1 0,-1 0 0,1 0 0,0-1 1,0 0-1,0-1 0,12 3 0,-10-3-8,0 0 0,0 0 0,0-1 0,1-1 0,-1 1 0,0-2 0,0 1 0,0-2 0,0 1 0,0-1 0,18-6 0,-22 5-49,-1 0-1,0 0 0,0 0 1,0 0-1,0-1 1,0 0-1,-1 0 0,1 0 1,-1 0-1,-1-1 0,1 1 1,0-1-1,-1 0 1,0-1-1,0 1 0,-1 0 1,1-1-1,-1 1 1,0-1-1,-1 0 0,2-7 1,2-58-397,-5 61 1103,19 30-337,-12-7-332,1-1 0,1 0 1,0-1-1,0 0 0,19 17 0,-23-24-14,1 0-1,-1 0 0,1 0 0,0-1 0,0 0 1,1 0-1,-1-1 0,0 0 0,1 0 0,-1 0 1,1-1-1,0 0 0,0 0 0,8 0 1,-13-2 27,0 1 1,1-1 0,-1 1-1,0-1 1,-1 0 0,1 0 0,0 0-1,0 0 1,0 0 0,0 0 0,-1 0-1,1-1 1,-1 1 0,1-1-1,-1 1 1,1-1 0,-1 0 0,0 1-1,0-1 1,0 0 0,0 0 0,0 0-1,0 0 1,0 0 0,-1 0 0,1 0-1,-1 0 1,1 0 0,-1 0-1,0-3 1,3-10 15,-1-1-1,-1-28 1,-1 39-46,-5-65-20,0 1-3213,5 58-1876</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2.656"/>
    </inkml:context>
    <inkml:brush xml:id="br0">
      <inkml:brushProperty name="width" value="0.05" units="cm"/>
      <inkml:brushProperty name="height" value="0.05" units="cm"/>
      <inkml:brushProperty name="color" value="#004F8B"/>
    </inkml:brush>
  </inkml:definitions>
  <inkml:trace contextRef="#ctx0" brushRef="#br0">0 178 8228,'0'0'10397,"3"-12"-10211,-1 4-107,20-67 226,-20 68-298,0 1 1,1 0 0,0 0 0,0 0 0,1 0 0,-1 1-1,1-1 1,1 1 0,-1 0 0,9-7 0,-11 10-8,0 1 0,0 0 0,0-1 0,0 1 0,0 0 0,1 0 0,-1 0 1,1 1-1,-1-1 0,0 1 0,1-1 0,-1 1 0,1 0 0,-1 0 0,1 0 0,-1 0 0,1 0 0,-1 0 0,1 1 1,-1-1-1,0 1 0,1 0 0,-1-1 0,0 1 0,1 0 0,-1 1 0,0-1 0,0 0 0,0 1 0,0-1 0,2 3 1,6 5-26,-1 1 1,0 0-1,-1 0 0,13 20 1,-2-2 117,-10-17-88,1 1 0,1-1 0,18 15 0,-24-23-57,-1 0 0,1 0 0,0 0 1,0 0-1,0-1 0,0 0 0,1 0 0,-1 0 1,0-1-1,1 0 0,-1 0 0,12 1 1,-16-3 24,0 1 1,0-1-1,1 1 1,-1-1-1,0 0 1,0 1-1,0-1 1,0 0 0,0 0-1,0 0 1,0 0-1,0 0 1,0 0-1,-1 0 1,1 0 0,0 0-1,-1 0 1,1 0-1,0-1 1,0-1-1,13-32-417,-11 25 278,-2 8 216,2-6 150,0 1 0,-1-1 1,1 1-1,-2-1 0,2-13 2292,5 44-2426,-5-16-92,0-1-1,1 1 0,-1-1 1,1 0-1,1 0 1,-1 0-1,1 0 0,0-1 1,0 0-1,0 0 0,1 0 1,0-1-1,0 0 0,0 0 1,1 0-1,-1-1 1,9 3-1,0-1-352,1 0 1,0-1-1,0-1 1,0-1-1,0 0 0,26-1 1,-39-1 248,-1 0 0,1 0 0,-1 0 0,1 0 0,-1-1 0,1 1 0,-1-1 1,0 0-1,1 1 0,-1-1 0,0 0 0,1 0 0,-1-1 0,0 1 0,0 0 0,0-1 0,0 1 0,0-1 1,-1 0-1,1 1 0,0-1 0,-1 0 0,1 0 0,-1 0 0,0 0 0,1-1 0,-1 1 0,1-3 0,0-4 467,1 0 0,-2 0 0,1 0 0,-1 0 0,-1-1 0,4-11 4143,6 30-3809,6 9-1123,19 18-992,8-9-3344,-14-18-948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3.052"/>
    </inkml:context>
    <inkml:brush xml:id="br0">
      <inkml:brushProperty name="width" value="0.05" units="cm"/>
      <inkml:brushProperty name="height" value="0.05" units="cm"/>
      <inkml:brushProperty name="color" value="#004F8B"/>
    </inkml:brush>
  </inkml:definitions>
  <inkml:trace contextRef="#ctx0" brushRef="#br0">31 68 15495,'0'0'4162,"-31"-67"-12310,44 87 241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8.550"/>
    </inkml:context>
    <inkml:brush xml:id="br0">
      <inkml:brushProperty name="width" value="0.05" units="cm"/>
      <inkml:brushProperty name="height" value="0.05" units="cm"/>
      <inkml:brushProperty name="color" value="#004F8B"/>
    </inkml:brush>
  </inkml:definitions>
  <inkml:trace contextRef="#ctx0" brushRef="#br0">0 0 4466,'0'0'6299,"7"7"-5979,3 3 28,-1 1 1,0 1-1,-1-1 0,0 2 1,10 18-1,31 79 1501,-10-21-1170,89 146-2392,-126-232 962,-1 0 0,1 1 0,-1-1 0,0 1 0,0 0-1,0-1 1,0 1 0,0 7 0,-1-3-4510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3.393"/>
    </inkml:context>
    <inkml:brush xml:id="br0">
      <inkml:brushProperty name="width" value="0.05" units="cm"/>
      <inkml:brushProperty name="height" value="0.05" units="cm"/>
      <inkml:brushProperty name="color" value="#004F8B"/>
    </inkml:brush>
  </inkml:definitions>
  <inkml:trace contextRef="#ctx0" brushRef="#br0">0 290 8100,'0'0'7737,"23"1"-5643,74 0-992,-90-1-989,0-1 0,1 1 0,-1-2 0,0 1 1,0-1-1,0 0 0,0-1 0,0 1 0,0-1 0,0-1 0,-1 1 1,0-1-1,0-1 0,0 1 0,6-6 0,-9 7-88,0 0 0,0-1-1,-1 1 1,1-1 0,-1 1 0,0-1-1,0 0 1,0 0 0,0 0 0,-1 0-1,1 0 1,-1 0 0,0-1 0,0 1-1,-1 0 1,0-1 0,1 1 0,-1 0-1,-1-1 1,1 1 0,0 0 0,-3-7-1,2 9-34,0-1 0,0 0 0,0 1 0,0-1 0,-1 0-1,1 1 1,-1 0 0,0-1 0,0 1 0,0 0-1,0 0 1,0 0 0,0 0 0,-1 0 0,1 1 0,0-1-1,-1 1 1,0-1 0,1 1 0,-1 0 0,0 0 0,-5-1-1,6 1 18,0 1-1,0 0 1,0-1-1,-1 1 1,1 0-1,0 0 1,0 0 0,0 1-1,0-1 1,0 0-1,0 1 1,0-1-1,0 1 1,0 0-1,0 0 1,0 0-1,0 0 1,0 0-1,0 0 1,0 0-1,1 1 1,-1-1-1,1 0 1,-1 1-1,1 0 1,-1-1-1,1 1 1,0 0-1,0 0 1,-2 3-1,0 1 15,1 0 0,0 0 0,0 0 0,1 0 0,-1 0-1,1 1 1,1-1 0,-1 0 0,1 1 0,0-1 0,0 0-1,1 1 1,0-1 0,0 0 0,1 0 0,-1 0-1,1 0 1,1 0 0,-1 0 0,1 0 0,0-1 0,0 1-1,5 5 1,-4-5-221,2-1-1,-1 1 1,0-1 0,1 0-1,0 0 1,0 0-1,1-1 1,7 4-1,-6-4-528,0-1 0,1 1-1,-1-2 1,1 1-1,0-1 1,0 0 0,10 0-1,13-1-5908</inkml:trace>
  <inkml:trace contextRef="#ctx0" brushRef="#br0" timeOffset="1">348 3 13574,'0'0'5363,"95"-2"-14584,-57 26 674</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3.761"/>
    </inkml:context>
    <inkml:brush xml:id="br0">
      <inkml:brushProperty name="width" value="0.05" units="cm"/>
      <inkml:brushProperty name="height" value="0.05" units="cm"/>
      <inkml:brushProperty name="color" value="#004F8B"/>
    </inkml:brush>
  </inkml:definitions>
  <inkml:trace contextRef="#ctx0" brushRef="#br0">0 0 6787,'0'0'11544,"1"18"-10674,5 55-438,-5-69-411,-1 1-1,1-1 1,1 0-1,-1 0 1,0 0-1,1 0 1,0-1-1,0 1 1,0 0-1,0-1 1,1 1 0,-1-1-1,1 0 1,0 0-1,0 0 1,0 0-1,0 0 1,1-1-1,-1 1 1,4 1 0,3 1 19,0-1 1,-1 0-1,1-1 1,1 0-1,15 3 1,-10-3-112,0 0-1,1-1 1,-1-1-1,0-1 1,1 0 0,-1-1-1,29-6 1,-40 6 46,0 0 0,0-1 0,-1 1 0,1-1 1,-1 0-1,1-1 0,-1 1 0,0-1 0,0 1 0,0-1 0,0 0 0,0-1 0,-1 1 0,1-1 1,-1 1-1,0-1 0,0 0 0,0 0 0,-1-1 0,1 1 0,-1-1 0,0 1 0,0-1 0,-1 1 1,0-1-1,1 0 0,-2 0 0,1 0 0,0-9 0,-1 12 3,1-1 0,-1 0 0,0 1 1,0-1-1,-1 0 0,1 1 0,0-1 0,-1 0 0,0 1 0,1-1 0,-1 1 1,0-1-1,-1 1 0,1-1 0,0 1 0,-1 0 0,1 0 0,-1-1 0,-3-2 1,2 3 63,1 1 1,-1-1-1,1 1 1,-1 0-1,0 0 1,1 0-1,-1 1 1,0-1-1,0 1 1,0-1 0,0 1-1,0 0 1,0 0-1,1 0 1,-1 1-1,0-1 1,0 1-1,-5 1 1,6-1 23,-1 0 0,1 0 1,0 0-1,-1 1 0,1-1 1,0 1-1,0-1 0,0 1 0,0 0 1,0 0-1,1 0 0,-1 0 1,1 0-1,-1 0 0,1 1 0,0-1 1,-1 0-1,1 1 0,0-1 1,1 1-1,-1-1 0,-1 6 0,0 3 100,0 1 0,1 0 0,-1 20 0,3-23-140,0 0 1,0 1 0,0-1-1,2 0 1,-1-1 0,1 1-1,0 0 1,1-1 0,0 1-1,0-1 1,1 0 0,0-1-1,0 1 1,1-1 0,0 0-1,0 0 1,0-1 0,1 1-1,0-1 1,1-1 0,-1 0-1,1 0 1,0 0 0,0-1-1,1 0 1,-1-1 0,1 0 0,0 0-1,10 2 1,16-1-655,-24-7-1715,-19-9-1884,-16-6-2744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6.137"/>
    </inkml:context>
    <inkml:brush xml:id="br0">
      <inkml:brushProperty name="width" value="0.05" units="cm"/>
      <inkml:brushProperty name="height" value="0.05" units="cm"/>
      <inkml:brushProperty name="color" value="#004F8B"/>
    </inkml:brush>
  </inkml:definitions>
  <inkml:trace contextRef="#ctx0" brushRef="#br0">0 149 11909,'0'0'1422,"18"5"-779,7 3-245,1-2-1,0-1 1,0-1-1,37 1 1,-52-4-291,1-2-1,-1 1 1,0-2 0,0 1-1,0-2 1,11-3 0,-19 5-95,0 0 0,0 0-1,-1 0 1,1-1 0,0 0 0,-1 1 0,1-1 0,-1 0 0,1 0-1,-1 0 1,0-1 0,0 1 0,0 0 0,0-1 0,0 0 0,-1 1-1,1-1 1,-1 0 0,1 0 0,-1 1 0,0-1 0,0 0 0,-1 0 0,1-1-1,0 1 1,-1-4 0,0 4-7,0-1-1,0 1 1,-1 0-1,1 0 1,-1 0-1,0 0 1,0 0 0,0 0-1,0 0 1,0 0-1,-1 1 1,1-1-1,-1 0 1,0 1-1,0-1 1,0 1 0,0-1-1,0 1 1,0 0-1,-1 0 1,1 0-1,-1 0 1,1 1-1,-1-1 1,0 1 0,0-1-1,0 1 1,0 0-1,0 0 1,0 0-1,0 1 1,-5-1-1,-6-2 40,0 1-1,0 1 0,-1 0 1,1 1-1,0 0 0,-16 3 1,25-2-12,1 1 0,0-1 1,0 1-1,0 0 0,0 0 0,0 0 1,0 1-1,0-1 0,0 1 1,1 0-1,0 0 0,-1 0 1,1 1-1,0-1 0,1 1 0,-1-1 1,1 1-1,-1 0 0,1 0 1,0 0-1,0 1 0,1-1 1,0 0-1,-1 0 0,1 1 0,0 6 1,-1-5 2,1 1 1,0 0-1,0 0 1,1 0-1,0 0 1,0 0-1,1 0 1,0 0-1,0 0 1,1 0-1,-1 0 1,1-1-1,1 1 1,-1-1-1,1 1 1,7 9-1,-2-7-32,1-2 0,-1 1 0,1-1 0,1 0 0,0-1 1,0 0-1,0-1 0,0 0 0,1-1 0,0 0 0,0 0 0,0-1 0,0 0 0,1-1 0,-1-1 0,0 0 1,1 0-1,21-2 0,-28 0-67,0 0-1,1 0 1,-1 0 0,0 0 0,0-1 0,-1 0 0,1 0 0,0 0 0,0 0 0,-1-1 0,5-3-1,48-43-1181,-3 3-119,-44 40 1414,1 0-1,0 0 0,1 1 0,-1 0 0,1 1 1,0 1-1,0 0 0,0 0 0,0 1 0,1 1 1,-1 0-1,1 1 0,-1 0 0,0 1 0,14 2 1,-22-1 5,0-1 0,1 1 1,-1 0-1,-1 0 0,1 1 1,0-1-1,0 1 1,-1 0-1,0 0 0,1 0 1,-1 0-1,0 0 1,0 1-1,-1 0 0,1-1 1,-1 1-1,0 0 1,0 0-1,0 0 0,-1 0 1,1 1-1,-1-1 1,0 0-1,0 1 0,0-1 1,-1 7-1,1-6-13,0 0-1,-1 0 1,0-1-1,0 1 1,0 0-1,-1 0 1,0 0-1,1-1 1,-2 1-1,1 0 1,0-1-1,-1 1 1,0-1-1,0 1 1,-1-1-1,1 0 1,-1 0-1,0 0 1,0 0-1,0-1 1,0 1-1,-1-1 1,1 0-1,-6 4 1,4-4-55,1-1 1,0 0 0,0-1-1,-1 1 1,1-1 0,-1 1-1,1-1 1,-1-1 0,1 1-1,-8-1 1,11 0 3,-1 0 1,1 0-1,0-1 1,0 1-1,0 0 0,-1-1 1,1 1-1,0-1 1,0 0-1,0 1 0,0-1 1,0 0-1,0 0 1,0 1-1,0-1 0,0 0 1,1 0-1,-1 0 1,0 0-1,1 0 0,-1 0 1,0 0-1,1-1 1,-1 1-1,1 0 1,0 0-1,-1 0 0,1-1 1,0 1-1,0 0 1,0 0-1,0-1 0,0 1 1,0 0-1,0 0 1,0 0-1,0-1 0,0 1 1,1 0-1,-1 0 1,2-3-1,-1-2-115,1 0-1,0 0 1,1 1 0,0-1-1,0 0 1,0 1 0,0 0-1,1 0 1,0 0 0,7-8-1,56-47-551,-31 29 487,32-38-150,-40 39 702,1 1 0,40-30 1,-65 87 1830,-5 8-2031,1 9 777,6 62 1,-3-91-1789,0-1 0,1 0 0,0 1 0,9 19 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6.468"/>
    </inkml:context>
    <inkml:brush xml:id="br0">
      <inkml:brushProperty name="width" value="0.05" units="cm"/>
      <inkml:brushProperty name="height" value="0.05" units="cm"/>
      <inkml:brushProperty name="color" value="#004F8B"/>
    </inkml:brush>
  </inkml:definitions>
  <inkml:trace contextRef="#ctx0" brushRef="#br0">0 1 7764,'0'0'9988,"108"0"-7891,-52 2-1329,12 2-768,1-1 0,-1-1-1328,-12-2-4003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7.295"/>
    </inkml:context>
    <inkml:brush xml:id="br0">
      <inkml:brushProperty name="width" value="0.05" units="cm"/>
      <inkml:brushProperty name="height" value="0.05" units="cm"/>
      <inkml:brushProperty name="color" value="#004F8B"/>
    </inkml:brush>
  </inkml:definitions>
  <inkml:trace contextRef="#ctx0" brushRef="#br0">1 179 14054,'19'3'1108,"-19"-3"-1092,48 6 675,-1-1 0,1-3 0,78-5 0,-122 2-687,-1 0 0,1 0 0,-1 0 0,0-1 0,1 1 0,-1-1 1,0 0-1,0 0 0,0 0 0,0-1 0,0 1 0,-1-1 0,1 1 0,-1-1 1,1 0-1,-1 0 0,0 0 0,0 0 0,0 0 0,-1-1 0,1 1 1,-1-1-1,0 1 0,0-1 0,0 1 0,0-1 0,-1 1 0,1-1 1,-1 0-1,0 0 0,0 1 0,0-1 0,-1 0 0,1 1 0,-1-1 1,0 1-1,0-1 0,0 1 0,0-1 0,-1 1 0,1-1 0,-1 1 1,0 0-1,0 0 0,0 0 0,-1 0 0,1 0 0,-5-4 0,1 2-12,0 1 0,1-1 0,-1 1 0,-1 0-1,1 1 1,-1 0 0,1-1 0,-1 2 0,0-1 0,0 1-1,0 0 1,0 1 0,0 0 0,-1 0 0,-8 0 0,14 1 14,1 1 1,0-1-1,-1 1 1,1-1-1,0 1 1,-1-1-1,1 1 1,0 0 0,-1-1-1,1 1 1,0 0-1,0 0 1,0 0-1,0 0 1,0 0 0,0 0-1,0 1 1,0-1-1,0 0 1,1 0-1,-1 1 1,0-1-1,1 0 1,-1 1 0,1-1-1,-1 0 1,1 1-1,0-1 1,0 1-1,-1 1 1,-2 52 244,3-49-236,0 1-5,1 0-1,-1 0 1,1-1 0,1 1-1,-1 0 1,1 0 0,1-1-1,-1 1 1,1-1 0,0 0-1,1 0 1,-1 0 0,1 0-1,0-1 1,1 1-1,-1-1 1,1 0 0,0-1-1,0 1 1,1-1 0,-1 0-1,1 0 1,0 0 0,0-1-1,0 0 1,7 2 0,7 3-749,1-1 0,-1-2 1,1 0-1,0-1 1,0-1-1,0-1 1,27 0-1,4-2-5421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7.658"/>
    </inkml:context>
    <inkml:brush xml:id="br0">
      <inkml:brushProperty name="width" value="0.05" units="cm"/>
      <inkml:brushProperty name="height" value="0.05" units="cm"/>
      <inkml:brushProperty name="color" value="#004F8B"/>
    </inkml:brush>
  </inkml:definitions>
  <inkml:trace contextRef="#ctx0" brushRef="#br0">112 1 15895,'0'0'3042,"35"110"-2322,-6-67-352,7-6-368,1-2-48,6-9-832,-3-7-1265,-5-10-1521,-4-9-896</inkml:trace>
  <inkml:trace contextRef="#ctx0" brushRef="#br0" timeOffset="1">282 53 12214,'0'0'1040,"-130"22"-1008,65 3 464,20 3 753,14 1-1249,20 1-160,11-2-1137,9-6-1040,28-10-2017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8.318"/>
    </inkml:context>
    <inkml:brush xml:id="br0">
      <inkml:brushProperty name="width" value="0.05" units="cm"/>
      <inkml:brushProperty name="height" value="0.05" units="cm"/>
      <inkml:brushProperty name="color" value="#004F8B"/>
    </inkml:brush>
  </inkml:definitions>
  <inkml:trace contextRef="#ctx0" brushRef="#br0">0 1 14263,'0'0'1712,"10"24"-687,-3-5-827,6 13 42,-2 1 0,-1 0 0,7 46 0,-11-46-230,8 58-750,6 144 0,-34-242 65,11 3 643,1 0 0,0-1 0,0 1 0,0 0 0,1-1 0,-1 1 0,1-1 0,0 1 0,1-1 0,-1 0 0,1 1 0,0-1 0,0 0 1,0 0-1,1 1 0,-1-1 0,1 1 0,0-1 0,1 0 0,-1 1 0,1 0 0,0-1 0,0 1 0,0 0 0,0 0 0,1 0 0,0 0 0,0 1 0,0-1 1,0 1-1,0-1 0,1 1 0,0 0 0,5-3 0,7 0 101,1 0 0,-1 2 0,1 0 0,0 1 0,1 0 1,-1 1-1,0 1 0,1 1 0,-1 1 0,21 3 0,-27-2 35,0 0 0,0 1-1,0 0 1,-1 1 0,14 7 0,-14-7-106,-1 1 1,1-2 0,1 1 0,-1-1-1,0-1 1,15 2 0,26-1 83,73-6 1,-121 3-21,0 0 0,0-1 0,0 1 0,0-1 0,0 0 0,0 1-1,0-1 1,0-1 0,0 1 0,-1 0 0,1-1 0,0 1 0,-1-1 0,0 0 0,1 0 0,-1 0-1,0 0 1,0 0 0,0 0 0,0-1 0,0 1 0,-1-1 0,2-2 0,0-1 54,-1-1 0,0 1 1,-1 0-1,0-1 1,0 1-1,0-1 0,-1 1 1,1-1-1,-2-9 0,0 14-106,1 0 0,0 0-1,-1 1 1,1-1-1,-1 0 1,1 1-1,-1-1 1,0 0-1,1 1 1,-1-1 0,0 1-1,0-1 1,0 1-1,-1 0 1,1-1-1,0 1 1,0 0 0,-1 0-1,1 0 1,-2-2-1,-2 1 7,1 0 0,0 0 0,-1 0-1,0 0 1,1 1 0,-1 0 0,-6-1 0,-4 0 35,0 1-1,1 0 1,-29 4 0,40-3-23,0 1-1,0 0 1,0 0-1,0 1 0,0-1 1,0 1-1,0-1 1,1 1-1,-1 0 1,1 0-1,-1 0 1,1 0-1,0 0 0,0 1 1,0-1-1,0 1 1,0-1-1,0 1 1,1 0-1,-1 0 0,1 0 1,0 0-1,0 0 1,0 0-1,0 0 1,1 0-1,-1 0 0,1 0 1,0 0-1,-1 0 1,2 5-1,-2-2-9,1-1-1,0 1 0,1-1 1,-1 0-1,1 1 0,0-1 1,0 0-1,1 0 0,-1 0 1,1 0-1,0 0 0,1 0 1,-1 0-1,1 0 0,0-1 1,0 1-1,8 6 0,-4-5-237,1-1 0,0-1 0,0 0-1,1 0 1,-1-1 0,1 0 0,0 0 0,-1-1 0,17 3-1,46-1-5460,-36-4-1221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9.052"/>
    </inkml:context>
    <inkml:brush xml:id="br0">
      <inkml:brushProperty name="width" value="0.05" units="cm"/>
      <inkml:brushProperty name="height" value="0.05" units="cm"/>
      <inkml:brushProperty name="color" value="#004F8B"/>
    </inkml:brush>
  </inkml:definitions>
  <inkml:trace contextRef="#ctx0" brushRef="#br0">0 126 12662,'0'0'4276,"2"17"-2678,-3 5-1371,1-13-188,0 0 0,0 0-1,1 0 1,0 0 0,0 0 0,6 17 0,-3-19-548,0-11-51,1-28-622,0-45-777,-5-20 3726,3 99-1688,0 0 1,0-1-1,-1 1 1,1 0-1,-1 0 1,1 0-1,-1 1 1,0-1-1,0 1 1,0-1-1,0 1 1,0-1-1,-1 1 1,1 0-1,0 3 1,7 8 80,-2-5-147,1-1-1,0 0 1,0 0 0,0-1-1,1 0 1,0-1-1,1 0 1,16 8-1,-20-11-65,0 0 0,-1-1-1,1 0 1,1 0-1,-1 0 1,0-1-1,0 0 1,1 0 0,-1-1-1,0 1 1,1-1-1,-1-1 1,0 1-1,1-1 1,-1 0 0,12-4-1,-15 3 30,1 0 0,-1 0 0,0-1-1,0 1 1,1-1 0,-2 1 0,1-1-1,0 0 1,-1 0 0,1 0 0,-1-1-1,0 1 1,0 0 0,0-1 0,0 0-1,-1 1 1,0-1 0,1 0 0,-1 0 0,0-4-1,2-8-50,-1-1 1,0 0-1,-2-20 0,0 36 130,0 0 0,0 0 0,0 0 0,0-1 0,-1 1 0,1 0 0,0 0 1,0 0-1,-1 0 0,1 0 0,-1 0 0,1 0 0,-1 0 0,0 1 0,1-1 0,-1 0 0,0 0 0,1 0 1,-1 0-1,0 1 0,-1-2 0,2 2-12,-1 0 0,0 0-1,1 0 1,-1 0 0,1 0 0,-1 0 0,1 0 0,-1 0 0,0 0-1,1 0 1,-1 0 0,1 0 0,-1 0 0,0 0 0,1 0 0,-1 0-1,1 1 1,-1-1 0,1 0 0,-1 0 0,1 1 0,-1-1 0,1 0-1,-1 1 1,1-1 0,0 1 0,-1-1 0,1 1 0,-1-1 0,1 0-1,0 1 1,-1-1 0,1 1 0,0 0 0,0-1 0,0 1 0,-1-1-1,1 1 1,0-1 0,0 1 0,0 1 0,-4 8 38,1 0 1,0 1 0,0 0-1,1 0 1,1 0-1,-1 0 1,2 0-1,0 0 1,0 0-1,1 0 1,3 15 0,-2-19-108,0-1 0,0 0 0,0 0 0,1 0 0,0-1 0,0 1 0,0-1 0,1 1 0,0-1 1,0 0-1,0-1 0,0 1 0,1-1 0,0 1 0,0-1 0,0-1 0,1 1 0,-1-1 1,1 0-1,10 4 0,-10-4-72,-1-1 0,1 0 1,0 0-1,0-1 0,0 0 1,0 0-1,0 0 0,0-1 0,0 1 1,0-1-1,0-1 0,0 1 1,0-1-1,0-1 0,0 1 0,0-1 1,0 0-1,0 0 0,-1 0 1,1-1-1,-1 0 0,0 0 1,0 0-1,0-1 0,0 0 0,0 0 1,-1 0-1,0 0 0,0-1 1,0 0-1,0 1 0,-1-2 1,0 1-1,0 0 0,0 0 0,0-1 1,-1 0-1,0 1 0,0-1 1,-1 0-1,0 0 0,0 0 0,0 0 1,-1-9-1,1-43 3510,-1 99-2827,-1-36-633,1 0 1,0 0 0,0 0 0,0 0 0,0-1 0,1 1 0,0 0 0,0 0 0,0 0 0,1-1-1,-1 1 1,1-1 0,0 1 0,1-1 0,-1 0 0,1 0 0,0 0 0,0 0 0,0 0-1,0 0 1,0-1 0,1 0 0,0 0 0,0 0 0,0 0 0,0 0 0,0-1 0,0 0 0,1 0-1,-1 0 1,9 2 0,25 5-2517,-2-7-1643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6:59.919"/>
    </inkml:context>
    <inkml:brush xml:id="br0">
      <inkml:brushProperty name="width" value="0.05" units="cm"/>
      <inkml:brushProperty name="height" value="0.05" units="cm"/>
      <inkml:brushProperty name="color" value="#004F8B"/>
    </inkml:brush>
  </inkml:definitions>
  <inkml:trace contextRef="#ctx0" brushRef="#br0">0 205 13750,'0'0'4192,"20"0"-3950,-3 0-192,-1 2 136,0-2 0,1 0 0,-1-1 0,0 0 0,0-2 0,-1 0 0,1 0 0,21-9 0,-30 9-67,0-1 0,-1 0 1,0 0-1,0-1 0,0 0 1,-1 0-1,0 0 0,0-1 1,8-11-1,-10 14-132,-1-1 1,0 1-1,-1 0 1,1-1-1,0 0 1,-1 1-1,0-1 1,0 0-1,0 1 1,0-1-1,-1 0 1,0 0-1,1 0 1,-1 0-1,-1 0 1,1 1-1,0-1 1,-1 0-1,0 0 1,0 0-1,-2-3 1,2 4-10,-1 0 0,0 0 0,0 0 0,-1 1 0,1-1 0,0 1 0,-1 0 0,1-1 0,-1 1 0,0 0 0,0 1 0,0-1 0,0 0 0,0 1 0,0 0 0,0 0 0,-1 0 0,1 0 0,0 0 0,-1 0 0,1 1 0,-1 0 0,1 0 0,0 0 0,-7 1 0,5-1 21,-1 0 0,1 1 0,0 0 0,-1 0 0,1 0 1,0 1-1,0-1 0,0 1 0,0 0 0,0 1 0,1-1 0,-1 1 0,1 0 0,-1 0 0,1 1 1,-4 3-1,2 2 80,0 0 1,0 0-1,1 1 1,0 0 0,1-1-1,0 2 1,0-1-1,-3 21 1,6-27-71,0 1 1,0-1-1,0 1 1,1-1-1,0 0 0,0 1 1,0-1-1,1 1 1,0-1-1,0 1 0,0-1 1,0 0-1,0 1 0,1-1 1,0 0-1,0 0 1,0 0-1,0 0 0,1-1 1,-1 1-1,1 0 1,0-1-1,5 5 0,2-2-90,0 0-1,0-1 0,0 0 0,0-1 1,1 0-1,0-1 0,-1 0 0,1 0 0,0-1 1,17 0-1,-13-1-683,0 0 1,0-2-1,0 0 1,17-3-1,-28 3 419,-1 0 0,1 0 0,-1 0 0,0-1 0,0 1 0,1-1 0,-1 0 1,0 0-1,0 0 0,0 0 0,-1 0 0,1 0 0,0-1 0,3-5 0,23-44-742,-14 20 9366,-15 40-8056,0 0 0,0 0 0,1 0 0,0 0 0,1 0 0,-1 0 0,5 11 0,-5-17-339,1 0-1,-1 0 0,0 0 1,1 0-1,-1 0 0,1 0 1,-1 0-1,1-1 1,0 1-1,0-1 0,0 1 1,0-1-1,0 0 0,0 1 1,0-1-1,1 0 0,-1 0 1,0-1-1,0 1 0,1 0 1,-1-1-1,1 1 1,-1-1-1,0 0 0,1 0 1,-1 0-1,1 0 0,3-1 1,-4 0-33,1 0 0,-1 0 0,1 0 0,-1-1 0,0 1 0,0-1 0,0 1 0,0-1 0,0 0 0,0 0 0,0 0 0,0 0 0,-1 0 0,1 0 0,-1 0 0,0 0 0,1-1 0,-1 1 1,0-1-1,0 1 0,-1-1 0,2-2 0,13-60-918,-12 29 1314,-3 20 2881,0 16-3120,0 6 339,1 1-1,0 0 0,0 0 1,1-1-1,-1 1 0,2-1 1,-1 1-1,1-1 0,0 0 1,0 0-1,0 0 1,7 9-1,-5-9-444,0 1 0,1-1 0,0 0 1,0-1-1,0 0 0,0 1 0,1-2 0,0 1 0,0-1 0,0 0 1,1-1-1,-1 0 0,1 0 0,0 0 0,-1-1 0,13 2 0,-16-3-213,1-1-1,-1 1 1,1-1-1,0 0 1,-1 0-1,1 0 1,-1-1-1,1 0 1,-1 0-1,0 0 0,1 0 1,-1 0-1,0-1 1,0 0-1,0 0 1,0 0-1,7-5 1,-8 3 152,-1 0 1,1 0-1,0 0 1,-1 0-1,0-1 1,0 1-1,0-1 1,0 1-1,-1-1 1,0 0-1,0 1 1,0-1-1,-1 0 1,1 0-1,-1 0 1,-1-7-1,1 9 376,2-31-55,-2 33 49,-1 1-1,1-1 1,0 0-1,1 1 0,-1-1 1,0 1-1,0-1 1,0 0-1,0 1 0,0-1 1,1 1-1,-1-1 0,0 1 1,0-1-1,1 0 1,-1 1-1,0-1 0,1 1 1,-1 0-1,1-1 1,-1 1-1,1-1 0,0 0 1,4 27 1148,-4-21-1381,1 0 1,-1 0 0,1 1 0,0-1-1,0 0 1,1-1 0,-1 1-1,1 0 1,0-1 0,0 1 0,1-1-1,4 4 1,-4-4-495,0 0-1,1-1 1,-1 0 0,1 1-1,0-2 1,0 1-1,6 2 1,30 8-5955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0.245"/>
    </inkml:context>
    <inkml:brush xml:id="br0">
      <inkml:brushProperty name="width" value="0.05" units="cm"/>
      <inkml:brushProperty name="height" value="0.05" units="cm"/>
      <inkml:brushProperty name="color" value="#004F8B"/>
    </inkml:brush>
  </inkml:definitions>
  <inkml:trace contextRef="#ctx0" brushRef="#br0">1 1 14519,'0'0'5714,"0"108"-4769,0-47-417,0-1-480,2-6-48,10-6-240,-1-7-1073,-1-9-1424,-4-15-2145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8.924"/>
    </inkml:context>
    <inkml:brush xml:id="br0">
      <inkml:brushProperty name="width" value="0.05" units="cm"/>
      <inkml:brushProperty name="height" value="0.05" units="cm"/>
      <inkml:brushProperty name="color" value="#004F8B"/>
    </inkml:brush>
  </inkml:definitions>
  <inkml:trace contextRef="#ctx0" brushRef="#br0">1 30 6259,'0'0'5907,"165"-30"-5907,-92 30-257,2 0-1663,5 0-1154,-3 0-2945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0.620"/>
    </inkml:context>
    <inkml:brush xml:id="br0">
      <inkml:brushProperty name="width" value="0.05" units="cm"/>
      <inkml:brushProperty name="height" value="0.05" units="cm"/>
      <inkml:brushProperty name="color" value="#004F8B"/>
    </inkml:brush>
  </inkml:definitions>
  <inkml:trace contextRef="#ctx0" brushRef="#br0">0 0 14455,'0'0'4530,"122"0"-1249,-55 0-1872,3 0-1009,-2 0-400,-10 6-240,-16-3-1569,-21-3-2145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0.948"/>
    </inkml:context>
    <inkml:brush xml:id="br0">
      <inkml:brushProperty name="width" value="0.05" units="cm"/>
      <inkml:brushProperty name="height" value="0.05" units="cm"/>
      <inkml:brushProperty name="color" value="#004F8B"/>
    </inkml:brush>
  </inkml:definitions>
  <inkml:trace contextRef="#ctx0" brushRef="#br0">1 0 15687,'0'0'2319,"12"5"-1914,-5-3-385,-4-1-2,-1-1 0,1 1 0,0 0 0,0 0 0,-1 0 0,1 0 0,-1 1 0,1-1 0,-1 1 0,1-1 0,-1 1 0,0 0 0,0 0 0,0 0 0,0 0 0,0 0 0,0 0 1,-1 1-1,1-1 0,-1 1 0,1-1 0,-1 1 0,0-1 0,0 1 0,0 0 0,0 0 0,-1-1 0,1 1 0,-1 0 0,0 3 0,0 28 318,-1-17-169,0 1 0,2 0-1,3 24 1,-3-37-155,0-1-1,0 1 0,1-1 0,-1 1 1,1-1-1,0 0 0,0 0 0,1 1 1,-1-2-1,1 1 0,0 0 0,0 0 1,0-1-1,0 0 0,1 0 0,-1 0 1,8 5-1,3-1-181,0 0 1,1-1-1,0-1 1,0 0-1,0-1 1,0-1-1,30 3 1,118-4-5201,-101-3 1571,28 1-3119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1.338"/>
    </inkml:context>
    <inkml:brush xml:id="br0">
      <inkml:brushProperty name="width" value="0.05" units="cm"/>
      <inkml:brushProperty name="height" value="0.05" units="cm"/>
      <inkml:brushProperty name="color" value="#004F8B"/>
    </inkml:brush>
  </inkml:definitions>
  <inkml:trace contextRef="#ctx0" brushRef="#br0">273 157 1489,'0'0'10052,"-8"-17"-8246,-29-55 305,34 67-1936,0 1 1,-1-1 0,0 1-1,1-1 1,-2 1-1,1 1 1,0-1-1,-1 0 1,0 1 0,0 0-1,0 0 1,0 0-1,0 1 1,0 0 0,-11-3-1,2 2 101,0 1-1,-1 0 0,1 1 1,-18 1-1,28 0-190,2 0-83,0 0-1,0 0 1,1 0 0,-1 1-1,0-1 1,0 1 0,0-1-1,1 1 1,-1 0 0,0-1 0,1 1-1,-1 0 1,0 0 0,1 0-1,0 0 1,-1 1 0,1-1-1,-1 0 1,1 1 0,0-1-1,-2 4 1,1-1-5,-1 0 1,1 1-1,1-1 1,-1 1-1,1 0 1,0-1-1,0 1 0,-1 8 1,1-6-25,1 0 1,0 0-1,0 0 1,0 0-1,1 0 1,0 0-1,1 0 1,-1 0-1,1 0 1,1-1-1,-1 1 1,5 8-1,-2-9-46,0-1 0,0 0 0,0 0-1,0-1 1,1 0 0,-1 0 0,1 0 0,0 0-1,1-1 1,-1 0 0,0 0 0,1-1-1,0 0 1,-1 0 0,1 0 0,0-1 0,0 0-1,0 0 1,0-1 0,0 0 0,0 0 0,11-2-1,-14 1 41,1 0 0,0 0 0,0 0-1,0-1 1,-1 0 0,1 0 0,-1 0 0,0 0-1,1-1 1,-1 1 0,0-1 0,0 0 0,-1 0-1,1-1 1,-1 1 0,1-1 0,-1 0-1,0 0 1,0 0 0,-1 0 0,1 0 0,-1-1-1,0 1 1,0-1 0,-1 1 0,1-1 0,-1 0-1,0 0 1,0 0 0,-1 1 0,1-1 0,-1-6-1,0-38 3084,1 69-5950,8 1-1193,-1 1-2259</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1.755"/>
    </inkml:context>
    <inkml:brush xml:id="br0">
      <inkml:brushProperty name="width" value="0.05" units="cm"/>
      <inkml:brushProperty name="height" value="0.05" units="cm"/>
      <inkml:brushProperty name="color" value="#004F8B"/>
    </inkml:brush>
  </inkml:definitions>
  <inkml:trace contextRef="#ctx0" brushRef="#br0">19 457 8932,'0'0'7870,"-4"14"-7205,-11 44 327,15-125 1551,7 30-2635,1 1 1,1 0 0,3 1 0,0 0-1,2 0 1,2 2 0,1 0 0,2 0-1,23-30 1,-37 56 97,1 0 0,-1 1 0,1 0 0,0-1 0,1 2 0,-1-1 0,1 1 0,0 0 1,1 1-1,-1-1 0,1 2 0,0-1 0,0 1 0,0 0 0,0 0 0,1 1 0,-1 0 0,17-1 0,-24 3 4,0 1-1,0-1 1,0 0 0,0 0-1,0 0 1,-1 1 0,1-1-1,0 0 1,0 1 0,0-1-1,0 1 1,-1-1 0,1 1 0,0-1-1,-1 1 1,1 0 0,0-1-1,-1 1 1,1 0 0,-1-1-1,1 1 1,-1 0 0,1 0-1,-1-1 1,1 1 0,-1 0-1,0 0 1,0 0 0,1 0-1,-1 0 1,0 0 0,0-1 0,0 2-1,1 38-45,-2-25 79,0-7-24,0 0 0,0 0-1,-1 0 1,0 1 0,0-1 0,-1-1 0,0 1-1,-1 0 1,0-1 0,0 0 0,-5 8 0,6-11-57,0 0 1,0 0 0,0 0-1,-1 0 1,1 0 0,-1-1 0,0 1-1,0-1 1,0 0 0,0-1-1,0 1 1,-1-1 0,0 1 0,1-1-1,-1-1 1,0 1 0,0-1-1,0 0 1,-8 1 0,13-2 15,-1 0 0,1 0 0,-1-1 0,1 1 0,0 0 0,-1-1 0,1 1 0,-1 0 0,1-1 0,0 1 0,0-1 1,-1 1-1,1-1 0,0 1 0,0-1 0,-1 1 0,1 0 0,0-1 0,0 1 0,0-1 0,0 0 0,0 1 0,-1-1 0,1 1 0,0-1 0,0 1 0,1-1 0,-1 1 0,0-1 1,0 1-1,0-1 0,0 1 0,0-1 0,0 1 0,1-1 0,-1 1 0,0-1 0,0 1 0,1 0 0,-1-1 0,0 1 0,1-1 0,-1 1 0,1-1 0,14-24-695,-5 16 589,0 0-1,1 1 1,0 0-1,1 0 1,0 1 0,0 1-1,1 0 1,-1 0 0,19-4-1,-16 6 732,0 0 0,0 1 0,1 1 0,25-1 1,-38 5-598,-1-1 1,1 1 0,-1 0 0,0 0 0,0 0 0,1 0 0,-1 0 0,0 0 0,-1 1-1,1-1 1,0 0 0,-1 1 0,3 4 0,9 13-2510,-3-13-2312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2.100"/>
    </inkml:context>
    <inkml:brush xml:id="br0">
      <inkml:brushProperty name="width" value="0.05" units="cm"/>
      <inkml:brushProperty name="height" value="0.05" units="cm"/>
      <inkml:brushProperty name="color" value="#004F8B"/>
    </inkml:brush>
  </inkml:definitions>
  <inkml:trace contextRef="#ctx0" brushRef="#br0">1 159 11813,'0'0'3458,"56"-97"-2802,-25 76-432,10 4-224,0 4-4081,1 2-7765</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2.538"/>
    </inkml:context>
    <inkml:brush xml:id="br0">
      <inkml:brushProperty name="width" value="0.05" units="cm"/>
      <inkml:brushProperty name="height" value="0.05" units="cm"/>
      <inkml:brushProperty name="color" value="#004F8B"/>
    </inkml:brush>
  </inkml:definitions>
  <inkml:trace contextRef="#ctx0" brushRef="#br0">278 0 14311,'0'0'5509,"0"23"-5040,2 181 662,-2-75-2593,-8-135 982,-12-10-130,0 1-1,-1 0 0,-27-13 1,37 23 624,0 0 0,-1 0 1,0 1-1,0 1 1,0 0-1,0 0 0,0 2 1,-23-2-1,34 3 26,0 1-1,0-1 0,0 0 1,0 0-1,0 0 0,0 1 1,0-1-1,0 1 0,0-1 1,0 1-1,0-1 0,0 1 1,0 0-1,0-1 0,1 1 1,-1 0-1,0 0 0,0-1 1,1 1-1,-1 0 0,0 0 1,1 0-1,-1 1 0,-9 34 537,9-28-490,0 1-1,1 0 1,0 0-1,0-1 1,1 1-1,3 9 0,-2-12-68,0-1-1,1 0 0,0 0 1,0-1-1,1 1 0,-1-1 1,1 1-1,0-1 0,0 0 1,0 0-1,1-1 0,0 1 1,-1-1-1,1 0 0,0-1 1,0 1-1,1-1 0,-1 0 1,11 3-1,3 0 13,0 0 0,0-2 0,0 0 1,31 0-1,-25-2-10,0-1 1,0-2-1,37-5 1,-55 5-10,-1 1 0,0-1 0,1 0 0,-1 0 0,0-1 0,0 0-1,0 0 1,0 0 0,-1-1 0,1 0 0,-1 0 0,0 0 0,0-1 0,0 0 0,-1 0 0,0 0 0,0 0 0,5-9 0,-8 12-24,0 0 0,1 0 0,-1 0 1,0 0-1,0 0 0,-1 0 1,1 0-1,0-1 0,-1 1 1,1 0-1,-1 0 0,0-1 1,0 1-1,0 0 0,0-1 0,0 1 1,-1 0-1,1-1 0,0 1 1,-1 0-1,0 0 0,0-1 1,1 1-1,-3-3 0,1 3 13,0 0-1,-1 0 0,1 0 0,-1 0 1,1 0-1,-1 1 0,1-1 0,-1 1 1,0 0-1,0-1 0,1 1 0,-1 1 1,0-1-1,0 0 0,0 1 0,0-1 1,-6 1-1,4-1 49,0 1 1,0 0-1,0 0 0,0 0 1,0 1-1,0-1 1,1 1-1,-1 0 0,0 1 1,0-1-1,-7 4 0,10-3-5,0-1-1,0 1 1,0 0-1,0 0 1,0 1-1,0-1 1,1 0-1,-1 1 1,1-1-1,-1 1 1,1-1-1,0 1 0,0 0 1,0-1-1,0 1 1,1 0-1,-1 0 1,1-1-1,0 1 1,0 0-1,0 5 1,0-1 33,1 0 0,0 0-1,0 0 1,1-1 0,0 1 0,0-1 0,0 1 0,1-1 0,0 1 0,0-1 0,1 0 0,-1-1 0,1 1 0,1-1 0,-1 1 0,1-1-1,0 0 1,0-1 0,0 1 0,1-1 0,11 7 0,-5-4 31,0-1-1,0 1 1,1-2-1,0 0 1,0-1-1,0 0 1,0 0-1,1-2 1,-1 0-1,21 1 1,-38-13-5455,-14-4-771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4.285"/>
    </inkml:context>
    <inkml:brush xml:id="br0">
      <inkml:brushProperty name="width" value="0.05" units="cm"/>
      <inkml:brushProperty name="height" value="0.05" units="cm"/>
      <inkml:brushProperty name="color" value="#004F8B"/>
    </inkml:brush>
  </inkml:definitions>
  <inkml:trace contextRef="#ctx0" brushRef="#br0">23 1 10981,'0'0'4658,"-2"132"-2705,-6-65-1121,2 0 1,-1-1-257,7-8-448,0-8-128,0-11-128,0-9-560,0-10-1041,0-10-1777</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4.631"/>
    </inkml:context>
    <inkml:brush xml:id="br0">
      <inkml:brushProperty name="width" value="0.05" units="cm"/>
      <inkml:brushProperty name="height" value="0.05" units="cm"/>
      <inkml:brushProperty name="color" value="#004F8B"/>
    </inkml:brush>
  </inkml:definitions>
  <inkml:trace contextRef="#ctx0" brushRef="#br0">0 1 4338,'0'0'15863,"122"2"-15751,-53 13-112,1 5-656,3 2-1809,-7 3-3010,-6-5-3761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5.265"/>
    </inkml:context>
    <inkml:brush xml:id="br0">
      <inkml:brushProperty name="width" value="0.05" units="cm"/>
      <inkml:brushProperty name="height" value="0.05" units="cm"/>
      <inkml:brushProperty name="color" value="#004F8B"/>
    </inkml:brush>
  </inkml:definitions>
  <inkml:trace contextRef="#ctx0" brushRef="#br0">420 168 11797,'0'0'5630,"-7"-17"-4819,-23-54-483,27 66-247,0 1 0,0 0 1,0 0-1,0 0 0,0 0 0,-1 1 1,0-1-1,0 1 0,0 0 1,0 0-1,0 0 0,0 1 0,-9-4 1,0 1 171,1 1 1,-1 1 0,-17-3 0,23 5-171,-8-3 40,-1 2 0,-1 0 0,1 2 0,0-1 0,0 2 0,0 0 0,-26 5 1,37-5-122,0 1 1,0-1 0,1 1-1,-1 0 1,1 0-1,-1 0 1,1 0 0,0 1-1,-1 0 1,2 0 0,-1 0-1,0 0 1,0 1 0,1-1-1,0 1 1,0 0 0,0 0-1,0 0 1,1 1 0,-1-1-1,1 1 1,0-1-1,0 1 1,1 0 0,0-1-1,-1 1 1,2 0 0,-2 7-1,2-6-21,-1-1-1,1 1 1,0-1-1,0 1 0,1-1 1,-1 1-1,1-1 0,0 1 1,1-1-1,0 1 1,0-1-1,0 0 0,0 0 1,5 8-1,-2-8-16,0 1-1,0-1 0,0 0 1,0-1-1,1 1 0,0-1 1,0 0-1,0-1 1,0 1-1,1-1 0,7 2 1,-1 0-20,1 0 0,0-2 0,-1 1 0,1-2 0,0 0 0,1-1-1,-1 0 1,0-1 0,0 0 0,22-4 0,-34 2 55,1 1 0,0 0 0,0-1 0,-1 1 0,1-1-1,-1 0 1,0 0 0,1 0 0,-1 0 0,0 0 0,0-1-1,0 1 1,0 0 0,-1-1 0,1 0 0,-1 1 0,1-1-1,-1 0 1,0 0 0,0 0 0,0 0 0,-1 0 0,1 0 0,-1 0-1,1-3 1,1-14 89,-1 0-1,-2-36 0,0 28 335,2 36-420,0-1-1,1 0 1,0 0 0,0 1-1,0-1 1,1-1-1,0 1 1,0 0 0,1-1-1,0 0 1,0 0 0,0 0-1,1 0 1,0 0-1,0-1 1,0 0 0,10 7-1,-7-6-9,0 0 0,1 0 0,0 0 0,-1-1-1,2-1 1,-1 1 0,0-2 0,1 1 0,0-1-1,0-1 1,0 0 0,0 0 0,11 0 0,-19-2-4,-1 0 0,1 0 0,-1-1 0,0 1 0,1 0 0,-1-1 0,0 1 0,1-1 0,-1 0 0,0 1 0,0-1 0,1 0 0,-1 0 0,0 0 0,0 0 1,0 0-1,0 0 0,0 0 0,0 0 0,-1 0 0,2-2 0,14-36-579,-13 24 345,0-1 1,-2 0 0,1-16-1,-2-21 2439,0 56-2081,0 6-109,1-1 0,-1 0 0,1 1 0,1-1 0,0 0 0,0 0 0,1 0 0,-1 0 0,2 0 0,-1 0 0,1-1 0,0 0 0,1 0 0,0 0 0,0 0 0,0-1 0,12 11 0,-9-10-54,1-1 0,-1 0-1,1-1 1,0 0 0,1 0 0,-1-1-1,1-1 1,0 1 0,-1-1 0,2-1-1,-1 0 1,0 0 0,0-1-1,17 0 1,-22-1-25,1 0 1,-1-1-1,1 1 0,-1-1 0,1-1 0,-1 1 0,1-1 1,-1 0-1,0 0 0,0 0 0,0-1 0,0 1 0,0-1 1,0 0-1,-1-1 0,0 1 0,1-1 0,-1 0 0,-1 0 0,6-7 1,-4 4 193,-1-1 0,0 1 0,0-1 0,-1 0 0,1-1 0,-2 1 0,1 0 0,-1-1 0,-1 0 0,0 1 0,0-1 0,0-11 0,-1 27-250,0 0 0,0 0 0,1 0 0,-1 0 0,2 0 0,-1 0 0,1-1 0,0 1 0,1-1 0,-1 1 0,1-1 0,0 0 0,1 0 0,0 0 0,0 0 0,0-1 0,0 0 0,1 1 0,0-2 0,0 1 0,1 0 0,-1-1 0,1 0 0,0-1 0,0 1 0,0-1 0,9 3 0,32 12-4918,-1-8-4069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6.040"/>
    </inkml:context>
    <inkml:brush xml:id="br0">
      <inkml:brushProperty name="width" value="0.05" units="cm"/>
      <inkml:brushProperty name="height" value="0.05" units="cm"/>
      <inkml:brushProperty name="color" value="#004F8B"/>
    </inkml:brush>
  </inkml:definitions>
  <inkml:trace contextRef="#ctx0" brushRef="#br0">231 10 15175,'0'0'6752,"0"-9"-6447,-1 62-1176,3 0 0,15 88 1,-21-147 530,1 0 0,-1 1 0,-1 0 1,1 0-1,-1 0 0,0 0 0,-6-4 1,1 0-57,6 4 365,-16-14-679,-41-31 0,56 46 920,0 1 1,-1-1-1,1 1 1,-1 0 0,0 0-1,0 1 1,-1-1-1,1 2 1,0-1 0,-1 1-1,1-1 1,-1 2-1,-10-1 1,15 2-183,1 0 1,0 0-1,0 0 0,-1 0 1,1 0-1,0 0 0,0 0 1,0 1-1,1-1 0,-1 0 1,0 1-1,0-1 0,1 0 1,-1 1-1,1-1 0,-1 1 1,1-1-1,-1 1 1,1-1-1,0 1 0,0 0 1,0-1-1,0 1 0,0-1 1,0 1-1,1 1 0,1 47 298,0-42-271,0 0 0,1 0 0,-1 0 0,2-1 1,-1 1-1,1-1 0,0 0 0,0 0 0,1 0 0,0-1 0,0 1 0,1-1 0,0 0 0,0-1 0,0 1 1,1-1-1,12 7 0,-5-4-6,0 1 1,1-2-1,-1 0 1,2-1 0,-1 0-1,1-2 1,0 1-1,18 1 1,-17-3 6,1-2 0,-1 0 0,0 0 0,1-2-1,23-3 1,-37 3-65,0 0-1,0 0 1,-1 0 0,1 0-1,0-1 1,-1 1-1,1-1 1,-1 0 0,0 0-1,0 0 1,1-1 0,-1 1-1,-1-1 1,1 1-1,0-1 1,-1 0 0,1 0-1,-1 0 1,0-1-1,0 1 1,0 0 0,0-1-1,-1 0 1,1 1-1,-1-1 1,0 0 0,0 1-1,-1-1 1,2-8-1,-2-80 379,1 135-1127,-1-38 721,1 0 0,0 0 0,0 0-1,0 1 1,0-1 0,1 0 0,0-1 0,0 1 0,0 0 0,1 0 0,0-1-1,-1 0 1,2 1 0,-1-1 0,0 0 0,1-1 0,0 1 0,0 0 0,0-1-1,0 0 1,0 0 0,1 0 0,-1-1 0,1 0 0,7 3 0,-5-3-15,-1 0-1,0-1 1,1 0 0,-1 0 0,1 0 0,-1-1 0,0 0 0,1-1 0,-1 1 0,1-1-1,-1-1 1,1 1 0,-1-1 0,0 0 0,0 0 0,0-1 0,0 0 0,-1 0 0,1 0-1,5-5 1,11-8-22,0 1 1,1 1-1,36-16 0,-50 26 412,1 0 0,-1 1 0,1 0 0,0 0 1,0 1-1,0 1 0,1 0 0,-1 0 0,0 0 0,0 2 1,1-1-1,11 3 0,-21-2-288,-1-1 0,1 1 0,0-1 0,0 1 0,0 0 1,0-1-1,-1 1 0,1 0 0,0 0 0,-1 0 0,1 0 0,-1-1 0,1 1 1,-1 0-1,1 0 0,-1 0 0,0 0 0,1 0 0,-1 0 0,0 0 0,0 0 1,0 0-1,0 1 0,0-1 0,0 1 0,0 35 255,-1-26-54,2-7-295,-1 0 0,0 0 0,0-1-1,-1 1 1,1 0 0,-1 0 0,0 0-1,0 0 1,0-1 0,-1 1 0,1 0-1,-1-1 1,0 1 0,0-1 0,0 0-1,-3 5 1,1-6-329,1 1-1,0-1 1,-1 0 0,0 0-1,1 0 1,-1-1 0,0 1-1,0-1 1,0 0 0,0 0-1,0 0 1,0-1 0,0 1-1,0-1 1,-8-1 0,-21 1-4656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9.266"/>
    </inkml:context>
    <inkml:brush xml:id="br0">
      <inkml:brushProperty name="width" value="0.05" units="cm"/>
      <inkml:brushProperty name="height" value="0.05" units="cm"/>
      <inkml:brushProperty name="color" value="#004F8B"/>
    </inkml:brush>
  </inkml:definitions>
  <inkml:trace contextRef="#ctx0" brushRef="#br0">459 54 6147,'0'0'1566,"-20"-9"-558,1 0-832,10 3-150,-1 1 0,0 1 1,0 0-1,-1 0 0,1 1 0,-1 0 1,1 1-1,-1 0 0,0 1 0,-15-1 1,5 2-30,1 1 1,-1 1-1,1 1 1,-1 0 0,1 2-1,-20 6 1,32-8 100,1 0-1,-1 0 1,1 1 0,0 0 0,0 0-1,0 1 1,0 0 0,1 0 0,0 0-1,0 1 1,0 0 0,1 0 0,0 1 0,0-1-1,1 1 1,-1 0 0,1 0 0,-3 10-1,5-13 31,0 0 1,1 0-1,0 0 0,0 0 0,0 0 0,0 0 0,0 1 0,1-1 0,0 0 0,0 0 0,0 0 1,0 1-1,1-1 0,0 0 0,0 0 0,0 0 0,0 0 0,0 0 0,1 0 0,0 0 0,0 0 1,0-1-1,5 7 0,-2-5-59,1 0 0,-1-1 0,1 0 0,0 0 0,0 0-1,0-1 1,1 0 0,-1 0 0,1 0 0,0-1 0,-1 0 0,1-1 0,0 1 0,8-1 0,6 2-35,1-1 1,0-1-1,0-1 1,0-1-1,0-2 0,0 0 1,31-8-1,-46 9-97,0 0 0,1 0 1,-1-1-1,-1 1 0,1-2 0,0 1 0,-1-1 0,0 0 0,1 0 0,-2-1 0,1 0 0,0 0 0,-1 0 0,0-1 0,-1 0 1,1 1-1,-1-2 0,0 1 0,0 0 0,-1-1 0,0 0 0,0 0 0,0 0 0,-1 0 0,2-14 0,-3-26-78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6.398"/>
    </inkml:context>
    <inkml:brush xml:id="br0">
      <inkml:brushProperty name="width" value="0.05" units="cm"/>
      <inkml:brushProperty name="height" value="0.05" units="cm"/>
      <inkml:brushProperty name="color" value="#004F8B"/>
    </inkml:brush>
  </inkml:definitions>
  <inkml:trace contextRef="#ctx0" brushRef="#br0">17 6 18857,'0'0'4930,"-17"-5"-15335</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32.137"/>
    </inkml:context>
    <inkml:brush xml:id="br0">
      <inkml:brushProperty name="width" value="0.05" units="cm"/>
      <inkml:brushProperty name="height" value="0.05" units="cm"/>
      <inkml:brushProperty name="color" value="#004F8B"/>
    </inkml:brush>
  </inkml:definitions>
  <inkml:trace contextRef="#ctx0" brushRef="#br0">1 729 5218,'0'0'12350,"15"3"-11878,-2-1-321,0-1 1,1 0-1,-1 0 0,1-1 0,0-1 0,-1-1 1,0 0-1,1 0 0,-1-1 0,0-1 0,23-9 0,-12 1-71,0-1 1,0-1-1,-1-1 0,-1-2 0,-1 1 0,0-2 0,32-36 0,-42 41-69,0-1 0,-2 0-1,1 0 1,-2-1 0,0 0 0,0-1 0,-2 0 0,0 0 0,0 0-1,-2-1 1,0 1 0,-1-1 0,1-25 0,-3 22-8,-1-1 0,-1 0-1,-1 1 1,-1-1 0,-1 1 0,-9-29 0,10 40-2,0 0 0,-1 1 0,0-1 0,-1 1 0,1 0 0,-2 0 0,1 1 0,-1-1 0,0 1 0,-1 1 0,0-1 0,0 1 0,0 0 0,-1 0 0,1 1 0,-15-7 0,19 10-7,-1 1 0,1 0-1,0 0 1,-1 0 0,1 0 0,-1 0-1,1 1 1,-1 0 0,1-1 0,-1 1-1,1 1 1,-1-1 0,0 0-1,1 1 1,-1 0 0,1 0 0,0 0-1,-1 0 1,1 0 0,0 1 0,0-1-1,0 1 1,0 0 0,0 0 0,0 0-1,0 0 1,0 1 0,1-1 0,0 1-1,-1-1 1,1 1 0,0 0 0,-3 6-1,-5 8 8,0 1-1,1 1 1,1-1-1,-8 31 1,15-46 4,-9 31 58,2 0 0,0 1 0,-2 43 1,9-58-34,0-1 0,1 1 1,1 0-1,1-1 1,0 0-1,2 1 1,8 26-1,-7-34-19,0 0-1,1 0 1,1-1 0,0 0 0,0-1 0,1 0-1,0 0 1,1 0 0,0-1 0,1 0-1,0-1 1,0 0 0,1-1 0,-1 0-1,2 0 1,-1-1 0,1-1 0,0 0 0,0-1-1,0 0 1,1 0 0,-1-2 0,1 1-1,0-2 1,0 0 0,0 0 0,23-3-1,-32 2-3,0-1-1,0 0 0,0 0 1,-1 0-1,1 0 0,0-1 1,-1 0-1,1 1 0,-1-1 1,0-1-1,0 1 0,0 0 1,0-1-1,0 1 0,0-1 1,0 0-1,-1 0 0,0 0 0,1 0 1,-1-1-1,0 1 0,-1-1 1,1 1-1,-1-1 0,1 1 1,-1-1-1,1-6 0,2-8-23,-1-1 0,-1 0-1,0 0 1,-2-22-1,0 36 14,0 10-21,1-1 0,0 0 1,1 1-1,-1-1 0,1 0 1,-1 0-1,1 0 0,1 0 1,-1 0-1,0 0 1,1 0-1,0-1 0,0 1 1,4 3-1,3 2 44,-1 1 0,2-2 0,18 13 0,-23-17 7,1 0-1,0-1 0,0 0 1,0 0-1,0-1 1,1 1-1,-1-2 0,1 1 1,-1-1-1,1 0 1,12 0-1,-17-2-12,0 1 0,0 0 0,0-1 1,0 1-1,1-1 0,-1 0 0,0 0 0,0 0 0,-1 0 0,1-1 1,0 1-1,0-1 0,-1 0 0,1 0 0,-1 0 0,1 0 0,-1 0 1,0 0-1,0-1 0,0 1 0,0-1 0,0 1 0,-1-1 0,1 0 1,-1 0-1,1 0 0,-1 0 0,0 0 0,1-5 0,-1 0-68,1 0 0,-2 0 0,1 0 0,-1 0 0,0 0 0,-1 0 0,1 0-1,-2 0 1,1 0 0,-1 0 0,0 1 0,-1-1 0,0 1 0,0-1 0,-1 1 0,0 0 0,0 0-1,0 1 1,-11-13 0,7 10-23,-1 0 0,0 1 0,-1 0 0,0 0-1,0 1 1,0 0 0,-1 1 0,0 0 0,0 1 0,-1 0-1,0 0 1,-15-3 0,-23 5 23,39 3 62,11 0-9,0 0 1,-1 0-1,1 1 1,-1-1-1,1 0 0,0 0 1,-1 1-1,1-1 1,0 0-1,0 1 1,-1-1-1,1 0 0,0 1 1,0-1-1,-1 1 1,1-1-1,0 0 0,0 1 1,0-1-1,0 1 1,0-1-1,-1 1 1,1-1-1,0 0 0,0 1 1,0-1-1,0 1 1,0-1-1,1 1 0,-1-1 1,0 1-1,0-1 1,0 0-1,0 1 0,0-1 1,0 1-1,1-1 1,-1 0-1,0 1 1,1 0-1,-1-1-5,2 5-5,1 0 1,0 0 0,0 0-1,0-1 1,0 1-1,1-1 1,0 0-1,0 0 1,0-1-1,0 1 1,1-1-1,7 5 1,65 35 45,-67-39-28,67 31 211,-40-19-116,68 39-1,-104-54-117,1 0 0,-1-1-1,0 1 1,0 0 0,0 0-1,0-1 1,0 1 0,0 0-1,0 0 1,0 0 0,0 1-1,0-1 1,0 0 0,-1 0-1,1 0 1,0 1 0,-1-1-1,1 0 1,-1 0 0,0 1-1,1 1 1,-1-3-82,-17-7 54,14 1 20,0 1 0,0-1 0,1 1 1,0-1-1,0 0 0,0 0 0,0 0 0,1 0 0,0 0 1,0 0-1,1-1 0,0 1 0,0 0 0,2-10 1,-2 0 4,0 13 25,1 0 1,-1-1-1,1 1 1,0 0-1,0 0 1,0 0-1,0 0 1,1 0-1,-1 0 1,1 0-1,0 0 1,0 1-1,0-1 1,0 1-1,0-1 1,1 1-1,-1 0 1,1 0-1,-1 0 1,1 0-1,0 0 1,0 1-1,0-1 1,0 1-1,0 0 1,0-1-1,0 2 0,0-1 1,4-1-1,9-1 12,0-1-1,1 2 0,0 0 0,22 1 0,17 1-1133,-2 0-4796,-24 0-989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32.517"/>
    </inkml:context>
    <inkml:brush xml:id="br0">
      <inkml:brushProperty name="width" value="0.05" units="cm"/>
      <inkml:brushProperty name="height" value="0.05" units="cm"/>
      <inkml:brushProperty name="color" value="#004F8B"/>
    </inkml:brush>
  </inkml:definitions>
  <inkml:trace contextRef="#ctx0" brushRef="#br0">326 107 5074,'0'0'12785,"-10"-15"-12313,-38-45-234,44 57-209,0 0 1,0-1 0,0 1 0,-1 1-1,0-1 1,1 1 0,-1 0 0,0 0-1,0 0 1,0 0 0,0 1 0,-1 0 0,1 0-1,0 1 1,0-1 0,-1 1 0,1 0-1,0 1 1,-1-1 0,-5 2 0,-12-1 132,19-1-130,-1 1 1,1-1 0,0 0-1,0 1 1,0 0 0,0 0-1,0 0 1,0 1 0,0-1 0,0 1-1,0 0 1,1 0 0,-1 0-1,1 1 1,-1-1 0,1 1-1,0 0 1,0 0 0,0 0 0,1 0-1,-1 0 1,1 1 0,-1-1-1,1 1 1,0-1 0,1 1-1,-1 0 1,0 0 0,1 0 0,0 0-1,-1 7 1,0-2-23,1 1 0,0-1 0,1 1 0,0-1 0,0 1 0,1-1 0,0 1 0,1-1 0,0 0 1,0 0-1,1 0 0,1 0 0,5 12 0,8 9 39,25 49-16,-40-74-32,0 0 0,0 1 0,-1-1-1,0 0 1,0 1 0,0-1 0,0 1-1,-1-1 1,0 1 0,0 0 0,-1-1 0,1 1-1,-3 6 1,3-11 3,-1 0-1,0 0 1,0 1-1,0-1 1,0 0-1,0 0 1,0 0-1,-1 0 1,1 0 0,0 0-1,0-1 1,-1 1-1,1 0 1,-1-1-1,1 1 1,0-1-1,-1 1 1,1-1-1,-1 0 1,1 1-1,-1-1 1,1 0 0,-3 0-1,-43 0 21,35 0-45,4 0-215,-6 0 432,3 0-4398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6.314"/>
    </inkml:context>
    <inkml:brush xml:id="br0">
      <inkml:brushProperty name="width" value="0.05" units="cm"/>
      <inkml:brushProperty name="height" value="0.05" units="cm"/>
      <inkml:brushProperty name="color" value="#004F8B"/>
    </inkml:brush>
  </inkml:definitions>
  <inkml:trace contextRef="#ctx0" brushRef="#br0">288 4 8180,'0'0'5952,"-2"-3"-5206,0 9-484,6 84 2011,31 168 0,-35-257-2269,1 0-1,-1 0 1,0 0-1,0 0 0,1 0 1,-1 0-1,0 0 1,0 0-1,0 0 0,0 0 1,0-1-1,0 1 1,-1 0-1,1 0 0,0 0 1,0 0-1,-1 0 1,1 0-1,0 0 0,-1 0 1,1 0-1,-1 0 1,1-1-1,-1 1 0,-1 1 1,-22 0 135,11-2-121,-239-7-266,250 7 241,1 0 0,0 0 0,-1 0 0,1 0 0,0 1 0,0-1 0,0 1 0,-1-1 0,1 1 0,0-1 0,0 1 0,0 0 0,0-1 0,0 1 0,0 0 0,0 0 0,0 0 0,0 0 0,0 0 0,1 0 0,-1 0 0,0 0 0,1 0 0,-1 0 0,1 0 0,-1 0 0,1 1 0,-1-1 0,1 0 0,0 0 0,-1 1 0,1-1 0,0 0 0,0 0 0,0 1 0,0-1 0,0 0 0,1 0 0,-1 1 0,0-1 0,0 0 0,1 2 0,0 2-9,0-1 1,0 0 0,0 1 0,1-1 0,-1 0 0,1 0 0,0 0-1,0 0 1,1 0 0,-1 0 0,5 4 0,2 0 23,0-1 1,1 0-1,0-1 0,0 0 1,1-1-1,0 0 1,0 0-1,0-1 0,0-1 1,18 4-1,4-2 59,1-2 0,47-1 0,-77-1-52,0-1-1,-1 0 0,1 0 1,-1-1-1,1 1 0,-1-1 1,1 0-1,-1 0 0,1 0 1,-1 0-1,0 0 0,0-1 1,1 0-1,-1 1 0,0-1 1,-1 0-1,1-1 0,0 1 1,0 0-1,-1-1 0,0 0 1,5-5-1,-4 1 18,0 0 1,0 0-1,-1 0 0,0-1 1,0 1-1,-1-1 1,0 1-1,0-1 0,-1 1 1,0-10-1,0 17 155,19 28-382,-12-19 192,1 0 1,-1-1-1,1 0 0,1 0 1,-1-1-1,1 0 0,1-1 0,-1 0 1,1 0-1,0-1 0,19 7 1,-24-10 8,0 0 0,1-1 1,-1 1-1,1-1 0,0 0 1,-1-1-1,1 1 0,0-1 0,-1 0 1,1 0-1,0-1 0,-1 0 1,1 0-1,0 0 0,-1-1 1,1 0-1,-1 0 0,0 0 0,0 0 1,0-1-1,0 0 0,0 0 1,0-1-1,7-6 0,-4 0-15,0-1-1,-1 1 1,0-1 0,-1 0-1,0 0 1,-1-1-1,0 0 1,-1 0 0,0 0-1,-1 0 1,-1-1-1,0 1 1,0-1-1,-1 0 1,-1 1 0,-1-16-1,1 28 154,1 5-163,-1 1 0,1 0 0,0-1 0,1 1 0,-1-1 0,4 6 0,-4-8 19,2 4-137,0 1 0,0-1 0,1 0 0,0 0 0,1 0 1,0-1-1,0 1 0,0-1 0,1 0 0,0-1 0,12 10 0,-10-9-1045,1 0-1,0-1 1,0 0-1,1-1 1,11 4 0,14 2-5843</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6.795"/>
    </inkml:context>
    <inkml:brush xml:id="br0">
      <inkml:brushProperty name="width" value="0.05" units="cm"/>
      <inkml:brushProperty name="height" value="0.05" units="cm"/>
      <inkml:brushProperty name="color" value="#004F8B"/>
    </inkml:brush>
  </inkml:definitions>
  <inkml:trace contextRef="#ctx0" brushRef="#br0">1 28 14070,'24'-5'2868,"76"-15"-1734,-96 19-1111,0 0-1,0 1 1,-1 0-1,1 0 1,0 0-1,0 0 0,0 1 1,0-1-1,-1 1 1,1 0-1,0 0 1,0 0-1,-1 1 1,1-1-1,-1 1 1,1 0-1,-1 0 0,0 0 1,0 0-1,0 1 1,0-1-1,0 1 1,-1 0-1,1 0 1,2 4-1,2 4 52,0 1 0,-1 0 0,0 0 0,-1 1 0,5 17-1,-2-6 216,-5-14-241,1-1 1,0 0 0,1 0-1,0 0 1,0-1 0,1 0-1,0 0 1,1 0 0,-1-1-1,1 1 1,1-2 0,11 10-1,-7-9-31,-1-1 0,1 0 0,0-1 0,1 0-1,-1-1 1,1 0 0,0-1 0,26 3 0,-39-6-17,38 5-31,-1-2 0,43-1 0,-71-2 4,-1-1 1,1 0-1,-1 0 0,0 0 1,1-1-1,-1 0 0,0-1 0,0 1 1,0-2-1,-1 1 0,1-1 1,-1 0-1,0-1 0,0 0 0,0 0 1,6-6-1,-9 5 28,0 0 0,-1 0 0,0 0-1,0 0 1,-1 0 0,1-1 0,-1 1 0,-1-1 0,1 0-1,-1 1 1,0-1 0,-1 0 0,0 0 0,0 0 0,0 1-1,-1-1 1,0 0 0,0 0 0,0 1 0,-4-11 0,3 12 50,0-1 0,1 1 0,-2 0 0,1-1 0,-1 1 0,1 0 0,-1 0 0,-1 0 0,1 1 0,-1-1 0,0 1 0,0 0 0,0 0 0,0 0 0,-1 1 0,1-1 0,-1 1 1,0 0-1,0 1 0,0-1 0,-1 1 0,1 0 0,-1 0 0,-8-1 0,11 2-37,1 1 0,-1 0 1,1 1-1,0-1 0,-1 0 0,1 1 0,-1-1 1,1 1-1,0 0 0,-1 0 0,1 0 1,0 0-1,0 0 0,0 0 0,0 1 0,0-1 1,0 1-1,0-1 0,0 1 0,-1 2 0,-1 1-4,1-1-1,0 1 1,0 0-1,0 0 1,0 0 0,1 0-1,0 0 1,0 1-1,-1 5 1,2-7-11,-1 1 1,1 0 0,0 0 0,1 0 0,-1-1 0,1 1 0,0 0 0,0 0 0,0 0 0,1 0 0,0 0 0,0 0 0,0-1 0,0 1 0,1 0 0,0-1-1,0 1 1,0-1 0,0 0 0,1 0 0,0 0 0,4 6 0,2-5-126,0 0 0,0 0-1,0-1 1,1 0 0,-1 0 0,1-1 0,0-1-1,0 1 1,0-2 0,13 2 0,7-2-2021,1 0 1,35-5 0,-17-4-2950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7.141"/>
    </inkml:context>
    <inkml:brush xml:id="br0">
      <inkml:brushProperty name="width" value="0.05" units="cm"/>
      <inkml:brushProperty name="height" value="0.05" units="cm"/>
      <inkml:brushProperty name="color" value="#004F8B"/>
    </inkml:brush>
  </inkml:definitions>
  <inkml:trace contextRef="#ctx0" brushRef="#br0">9 1 11301,'0'0'8788,"-9"96"-8548,18-27 209,1 0-305,2-1 0,1-9-144,-1-7-192,1-9-913,-7-9-1312,-6-10-1249,0-9-512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7.503"/>
    </inkml:context>
    <inkml:brush xml:id="br0">
      <inkml:brushProperty name="width" value="0.05" units="cm"/>
      <inkml:brushProperty name="height" value="0.05" units="cm"/>
      <inkml:brushProperty name="color" value="#004F8B"/>
    </inkml:brush>
  </inkml:definitions>
  <inkml:trace contextRef="#ctx0" brushRef="#br0">1 162 13206,'0'0'3506,"18"1"-1716,59 6-1030,-70-5-685,0 0 0,1 0 1,-1 1-1,0 0 0,0 0 0,0 1 0,-1 0 0,1 0 0,-1 1 0,9 8 1,16 10 4,-6-7-53,0-2-1,2 0 0,-1-2 1,1-1-1,1-1 1,0-1-1,0-2 1,1-1-1,55 5 0,-83-11-27,0 0-1,0 0 0,0-1 1,-1 1-1,1 0 1,0-1-1,0 1 0,-1-1 1,1 1-1,0-1 0,-1 1 1,1-1-1,-1 1 0,1-1 1,0 1-1,-1-1 0,1 0 1,-1 1-1,0-1 1,1 0-1,-1 0 0,1 1 1,-1-1-1,0 0 0,0 0 1,0 0-1,1 1 0,-1-1 1,0 0-1,0 0 1,0 0-1,0 1 0,0-1 1,-1-2-1,-3-31-149,1 25 104,-1 0 0,0 1 0,-1-1 0,0 1 0,0 0 0,-1 0 0,0 1 0,-1-1 0,1 2 0,-1-1 0,0 1 0,-1 0 0,-12-8 0,3 3-45,0 0 1,-1 1-1,0 1 0,-1 1 0,-26-8 1,39 14 124,-1 0 0,1 1 0,0 0 0,-1 0 0,1 0 0,-1 1 0,1 0 0,-1 0 0,-11 2 1,18-2-19,-1 1 0,0 0 1,0 0-1,1 0 0,-1 0 1,0-1-1,1 1 0,-1 0 1,1 0-1,-1 0 0,1 0 1,0 0-1,-1 0 0,1 0 1,0 1-1,0-1 1,-1 0-1,1 0 0,0 0 1,0 0-1,0 0 0,0 0 1,1 2-1,3 27 33,-1-24-34,0-1 1,-1 1-1,2-1 1,-1 0-1,1 0 1,0 0-1,0-1 1,0 1-1,0-1 0,1 0 1,0 0-1,0-1 1,0 1-1,10 4 1,11 5 60,47 18 1,-59-26-49,-4-1-20,11 5-23,1-1-1,0 0 1,1-2 0,0-1-1,0 0 1,33 1 0,-54-6 18,-1 0 0,1 0 0,-1-1 0,0 1 0,1 0 0,-1-1 0,1 1 0,-1-1 0,0 1 0,1-1 0,-1 0 0,0 0 1,0 0-1,1 1 0,-1-1 0,0 0 0,0 0 0,0-1 0,0 1 0,0 0 0,-1 0 0,1 0 0,0-1 0,0 1 0,-1 0 0,1-1 0,-1 1 0,1 0 0,-1-1 0,0 1 0,1-1 0,-1-1 1,2-57 104,-2 43-66,-13-197 1677,14 213-1766,0 0 1,0 0-1,-1 0 0,1 1 1,0-1-1,0 0 0,0 0 1,0 1-1,0-1 0,0 1 1,0-1-1,1 1 0,-1-1 1,0 1-1,0 0 0,0-1 1,0 1-1,1 0 0,-1 0 1,0 0-1,0 0 0,0 0 1,1 0-1,-1 0 0,0 0 1,0 1-1,0-1 0,2 1 1,41 7-3402,4 14-1829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7.865"/>
    </inkml:context>
    <inkml:brush xml:id="br0">
      <inkml:brushProperty name="width" value="0.05" units="cm"/>
      <inkml:brushProperty name="height" value="0.05" units="cm"/>
      <inkml:brushProperty name="color" value="#004F8B"/>
    </inkml:brush>
  </inkml:definitions>
  <inkml:trace contextRef="#ctx0" brushRef="#br0">11 220 14759,'0'0'3890,"-10"-104"-1457,37 76-1505,10 4-448,11 1-480,6 3-32,2 9-672,-3 3-1873,-9 6-3506</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8.259"/>
    </inkml:context>
    <inkml:brush xml:id="br0">
      <inkml:brushProperty name="width" value="0.05" units="cm"/>
      <inkml:brushProperty name="height" value="0.05" units="cm"/>
      <inkml:brushProperty name="color" value="#004F8B"/>
    </inkml:brush>
  </inkml:definitions>
  <inkml:trace contextRef="#ctx0" brushRef="#br0">337 152 11477,'0'0'6427,"-3"-16"-5421,-12-53-200,13 65-799,0 0 1,0 1 0,0-1 0,0 1 0,-1 0-1,1-1 1,-1 1 0,0 0 0,0 1 0,0-1-1,0 1 1,-1-1 0,1 1 0,-1 0-1,1 0 1,-1 0 0,0 1 0,0-1 0,0 1-1,0 0 1,0 0 0,0 0 0,0 1-1,0 0 1,-5-1 0,1 0 19,-17-3 97,0 1 1,0 2-1,0 0 0,-47 5 1,69-3-107,1 0 1,-1 0-1,1 0 1,-1 0-1,1 1 1,-1-1-1,1 1 0,-1-1 1,1 1-1,0 0 1,0 0-1,0 0 1,0 0-1,0 0 1,1 0-1,-1 1 1,1-1-1,-1 1 1,1-1-1,0 1 1,0-1-1,0 1 1,0 0-1,0-1 0,1 1 1,-1 0-1,1 0 1,0 3-1,-1-1-9,0 1-1,1-1 0,0 1 0,0-1 0,1 0 1,0 1-1,0-1 0,0 1 0,0-1 1,1 0-1,0 0 0,0 0 0,0 0 0,4 5 1,0-3 7,0 0 0,0 0 1,1-1-1,0 0 0,0 0 0,0-1 1,1 0-1,0 0 0,0-1 1,0 0-1,1 0 0,13 4 0,-3-3 2,0-1 0,0 0 0,0-2 0,38 1 0,-53-2-54,0-1 0,0 0-1,1-1 1,-1 1 0,0-1-1,0 1 1,0-1 0,0-1-1,0 1 1,0 0 0,-1-1 0,1 0-1,0 0 1,-1 0 0,1 0-1,-1-1 1,0 1 0,0-1-1,0 0 1,0 0 0,0 0-1,-1 0 1,1 0 0,-1-1 0,0 1-1,0-1 1,3-7 0,-1-3 41,0 0 1,-1-1 0,-1 1 0,0-1-1,-1 1 1,-1-23 584,13 59-409,-6-13-175,-1 1-1,1-1 1,0-1-1,1 0 0,0 0 1,0 0-1,1-1 1,0 0-1,0 0 1,1-1-1,0-1 0,0 0 1,12 5-1,-10-5-1084,0-1 0,1-1 0,0 0 0,-1 0 0,1-1-1,22 0 1,-2-2-6532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8.587"/>
    </inkml:context>
    <inkml:brush xml:id="br0">
      <inkml:brushProperty name="width" value="0.05" units="cm"/>
      <inkml:brushProperty name="height" value="0.05" units="cm"/>
      <inkml:brushProperty name="color" value="#004F8B"/>
    </inkml:brush>
  </inkml:definitions>
  <inkml:trace contextRef="#ctx0" brushRef="#br0">0 0 16231,'0'0'3522,"135"54"-9413,-90-31-1104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9.834"/>
    </inkml:context>
    <inkml:brush xml:id="br0">
      <inkml:brushProperty name="width" value="0.05" units="cm"/>
      <inkml:brushProperty name="height" value="0.05" units="cm"/>
      <inkml:brushProperty name="color" value="#004F8B"/>
    </inkml:brush>
  </inkml:definitions>
  <inkml:trace contextRef="#ctx0" brushRef="#br0">22 703 3858,'4'19'1438,"2"17"-763,25 116 5231,-29-168-2448,0-85-3223,-15-193-1050,0-42-350,13 333 1208,0 0 0,0 0-1,0 0 1,1 0 0,-1-1 0,1 1-1,0 0 1,0 0 0,0 0 0,0 0-1,1 0 1,-1 1 0,1-1 0,-1 0-1,1 1 1,0-1 0,0 1 0,0-1-1,1 1 1,-1 0 0,1 0 0,-1 0-1,1 0 1,-1 1 0,1-1 0,0 1-1,0-1 1,0 1 0,0 0 0,0 0-1,0 0 1,0 1 0,0-1 0,1 1-1,-1-1 1,0 1 0,0 0-1,0 1 1,0-1 0,1 0 0,-1 1-1,0 0 1,0-1 0,0 1 0,5 3-1,-2-1-9,0 0 0,0 1 0,0 0 0,-1 0 0,0 0 0,0 1 0,0-1 0,0 1 0,-1 0 0,1 1 0,-1-1 0,-1 1 0,1 0 0,-1 0 0,0 0 0,0 0 0,-1 1 0,3 10 0,0 0-29,-1 1-1,-1-1 1,-1 0-1,0 1 1,-2 0-1,-1 19 0,1-31-54,-1-1-1,0 0 0,-1 0 0,1 0 1,-1 1-1,0-2 0,0 1 0,-1 0 0,1 0 1,-1-1-1,0 1 0,-1-1 0,1 0 1,-1 0-1,1 0 0,-1-1 0,0 1 0,-1-1 1,1 0-1,-1 0 0,1 0 0,-1-1 1,-6 3-1,1-1-129,0 0 1,0-1-1,0 0 1,-1 0-1,1-1 1,-1-1-1,0 0 1,1 0-1,-1-1 1,-20-3-1,30 3 140,-1 0 0,1 0 0,-1-1-1,1 1 1,-1-1 0,1 1 0,-1-1-1,1 0 1,0 1 0,-1-1 0,1 0-1,0 0 1,0 0 0,-1 0 0,1 0-1,0 0 1,0 0 0,0 0 0,0-1-1,0 1 1,1 0 0,-1 0 0,-1-3-1,2 1-32,-1 1-1,0-1 1,1 0-1,-1 0 0,1 0 1,0 0-1,0-1 1,0 1-1,1 0 0,-1 0 1,2-4-1,-1 1 8,1 1 1,0-1-1,0 0 0,0 1 0,1-1 0,0 1 1,0 0-1,0 0 0,1 0 0,0 0 1,8-8-1,-1 6 62,1 0 0,0 1 1,0 0-1,0 1 1,1 0-1,0 1 0,0 1 1,0 0-1,15-2 1,23 1 492,57 1 1,16-2 1173,-107 4-1408,0-2 0,0 0-1,-1-1 1,1-1 0,-1 0 0,0-1 0,27-15-1,-37 18-199,0-1 0,-1 0 0,0 0 0,0 0 0,0 0 0,0-1 0,-1 0 0,1 0 0,-1-1 0,-1 1 0,1-1 0,-1 1-1,0-1 1,0 0 0,-1-1 0,1 1 0,-2 0 0,1-1 0,0 1 0,-1-1 0,-1 1 0,1-12 0,-1 15-66,0-1 0,0 1 0,0 0 0,0 0 0,-1 0-1,1 0 1,-1 0 0,0 0 0,0 0 0,0 0 0,0 1 0,0-1 0,-1 0 0,0 0 0,1 1 0,-1-1 0,-3-2 0,2 2-15,-1 1 0,0-1 0,0 1 0,0 0 0,0 0 0,0 0-1,-1 0 1,1 1 0,0 0 0,-1 0 0,-6-1 0,-1 0-10,1 1 0,-1 0 0,0 1 0,1 0-1,-1 0 1,1 1 0,-1 1 0,1 0 0,-20 6 0,26-6 49,0 0 1,0 1-1,0 0 1,0-1-1,0 1 1,1 1-1,-1-1 1,1 1 0,0 0-1,0 0 1,0 0-1,1 0 1,-1 1-1,1-1 1,0 1 0,0 0-1,1 0 1,-1 0-1,1 0 1,0 1-1,1-1 1,-2 7-1,1-6 114,1 1 0,0 0 0,0 0 0,1-1 0,0 1 0,0 0 0,0 0-1,1 0 1,0-1 0,0 1 0,1 0 0,-1-1 0,2 1 0,-1-1-1,1 1 1,0-1 0,0 0 0,1 0 0,5 8 0,-1-7-36,-1 0-1,1 0 1,0-1 0,0 0 0,1 0-1,0-1 1,0 0 0,0 0 0,1-1-1,-1 0 1,1-1 0,15 3 0,6 0-189,1 0-1,0-3 1,0-1 0,0-1 0,36-4 0,-39-4-3036,-17-7-2908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8.921"/>
    </inkml:context>
    <inkml:brush xml:id="br0">
      <inkml:brushProperty name="width" value="0.05" units="cm"/>
      <inkml:brushProperty name="height" value="0.05" units="cm"/>
      <inkml:brushProperty name="color" value="#004F8B"/>
    </inkml:brush>
  </inkml:definitions>
  <inkml:trace contextRef="#ctx0" brushRef="#br0">0 483 10037,'0'0'3927,"20"2"-2655,10 0-204,2 2-189,0-2 1,1-2-1,-1 0 1,48-8-1,-71 6-769,-1 0-1,1 0 1,-1-1-1,1 0 1,-1-1-1,0 0 0,0 0 1,-1-1-1,13-9 1,-16 10-127,1 0 0,-1-1 0,0 1 0,-1-1 0,1 0 0,-1 0 1,0 0-1,-1-1 0,1 1 0,-1-1 0,0 1 0,0-1 0,-1 0 0,1 0 0,-1 0 0,0-6 1,1 2 10,-1 0 0,0 1 0,-1-1 0,0 0 0,-1 1 0,1-1 0,-2 1 0,1-1 0,-2 1 0,1-1 0,-1 1 0,-1 0 0,1 0 0,-1 0 0,-1 1 0,-9-15 0,13 21 5,-1 1 0,1 0 0,0-1 0,0 1 0,-1 0 0,1 0-1,0 0 1,-1 0 0,1 0 0,-1 0 0,0 0 0,1 1 0,-1-1 0,0 1 0,1-1 0,-1 1 0,0-1-1,1 1 1,-1 0 0,0 0 0,0 0 0,0 0 0,-2 0 0,2 1 16,-1 0 0,0 0 1,0 1-1,0-1 0,1 0 1,-1 1-1,1 0 0,-1 0 1,1 0-1,0 0 0,0 0 1,-3 3-1,-3 6 99,0 0 1,1 0-1,0 1 0,-10 23 0,13-25-64,0 1-1,1 0 0,0 0 0,0 0 0,2 0 0,-1 1 0,1-1 0,1 23 0,1-28-63,0 0 0,0 0 0,0 0 0,1 0 0,-1 0 0,1 0 0,1-1 0,-1 1 0,1-1 0,0 0 0,1 1 0,-1-1 0,1-1 0,0 1 0,0 0 0,0-1 0,1 0 0,5 5 1,2-2-478,0 0 1,0-1 0,0 0 0,0 0-1,1-2 1,0 1 0,23 3 0,28 0-4886</inkml:trace>
  <inkml:trace contextRef="#ctx0" brushRef="#br0" timeOffset="1">812 1 17064,'0'0'496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9.262"/>
    </inkml:context>
    <inkml:brush xml:id="br0">
      <inkml:brushProperty name="width" value="0.05" units="cm"/>
      <inkml:brushProperty name="height" value="0.05" units="cm"/>
      <inkml:brushProperty name="color" value="#004F8B"/>
    </inkml:brush>
  </inkml:definitions>
  <inkml:trace contextRef="#ctx0" brushRef="#br0">1 212 11013,'0'0'731,"18"3"1801,28 4 367,67 2-1,-110-9-2833,0 0-1,1 0 1,-1 0 0,0-1-1,1 1 1,-1-1-1,0 0 1,0 0 0,0 0-1,0 0 1,0 0 0,0-1-1,0 1 1,0-1-1,0 0 1,-1 0 0,1 0-1,-1 0 1,1-1-1,-1 1 1,0-1 0,0 1-1,0-1 1,3-4 0,-3 1-45,0 1 1,0-1 0,-1 1 0,0-1 0,0 0 0,0 0 0,0 1-1,-1-1 1,0 0 0,0 0 0,-1 0 0,1 1 0,-4-10 0,3 9-26,-1 1-1,-1-1 1,1 1 0,-1-1 0,0 1-1,0 0 1,-1 0 0,1 0 0,-1 1-1,0-1 1,0 1 0,-1 0 0,1 0-1,-1 0 1,0 1 0,0-1 0,0 1-1,-1 1 1,1-1 0,-11-3 0,13 5-1,-1-1 0,0 1 0,0 0 1,0 0-1,0 1 0,-1-1 1,1 1-1,0 0 0,0 0 0,0 0 1,0 1-1,0-1 0,0 1 0,0 0 1,0 0-1,0 1 0,0-1 0,0 1 1,0 0-1,1 0 0,-1 0 0,1 0 1,0 0-1,-1 1 0,1 0 0,0 0 1,0 0-1,1 0 0,-1 0 0,-3 7 1,3-6-30,0 1 0,0-1 0,1 1 1,0 0-1,0 0 0,0 0 0,1 1 1,0-1-1,0 0 0,0 1 1,1-1-1,-1 0 0,1 1 0,0-1 1,1 0-1,0 1 0,-1-1 0,2 0 1,-1 1-1,0-1 0,1 0 0,0 0 1,1 0-1,-1-1 0,5 8 1,-3-7-306,0 1 1,1-1-1,0-1 1,0 1-1,0-1 1,0 0-1,0 0 1,10 5-1,-7-5-611,0 0 0,0-1 0,0 0-1,0-1 1,0 0 0,0 0 0,9 0 0,27 0-9174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9.623"/>
    </inkml:context>
    <inkml:brush xml:id="br0">
      <inkml:brushProperty name="width" value="0.05" units="cm"/>
      <inkml:brushProperty name="height" value="0.05" units="cm"/>
      <inkml:brushProperty name="color" value="#004F8B"/>
    </inkml:brush>
  </inkml:definitions>
  <inkml:trace contextRef="#ctx0" brushRef="#br0">1 1 16664,'0'0'4127,"3"20"-3922,1 7-87,5 32 162,3 0 0,2-1 0,32 85 0,-41-133-72,-5-8-318,0 0 1,1-1-1,-1 1 0,1 0 0,0 0 0,0 0 1,0-1-1,-1 1 0,2 0 0,-1-1 1,0 1-1,0-1 0,0 1 0,1-1 1,-1 0-1,1 1 0,-1-1 0,1 0 0,-1 0 1,1 0-1,0 0 0,-1 0 0,1-1 1,0 1-1,0 0 0,0-1 0,0 1 0,-1-1 1,1 0-1,0 0 0,0 0 0,0 0 1,3 0-1,64-9-871,-42 5 1329,0 0 1,48 1-1,-75 4-297,1-1 0,0 0 0,0 0 0,0 0 0,0 1 0,-1-1 0,1 0 0,0 1 1,0-1-1,-1 1 0,1-1 0,0 1 0,-1-1 0,1 1 0,0-1 0,-1 1 0,1 0 0,-1-1 0,1 1 0,-1 0 0,1-1 0,-1 1 0,1 0 0,-1 0 1,0 0-1,0-1 0,1 1 0,-1 0 0,0 0 0,0 0 0,0 0 0,0-1 0,0 1 0,0 0 0,0 0 0,0 0 0,0 0 0,0 1 0,-1 0 18,1 1 0,-1 0-1,1 0 1,-1-1 0,0 1-1,0-1 1,0 1 0,0-1-1,-1 1 1,1-1 0,0 0-1,-3 4 1,-5 1-1,0 0-1,0 0 1,-1-1 0,0 0 0,0 0-1,0-1 1,-1 0 0,0-1 0,0-1 0,-13 3-1,0 0-466,-1-1 0,-1-2 0,-39 1 0,64-4 306,0 0 1,0 0 0,1 1-1,-1-1 1,0 0-1,0 0 1,0 0-1,0 0 1,0 0-1,1 0 1,-1 0 0,0 0-1,0-1 1,0 1-1,0 0 1,1 0-1,-1-1 1,0 1-1,0-1 1,1 1 0,-1-1-1,0 1 1,0-1-1,1 1 1,-1-1-1,1 1 1,-1-1 0,0 0-1,1 1 1,-1-1-1,1 0 1,0 0-1,-1 1 1,1-1-1,0 0 1,-1 0 0,1 0-1,0 1 1,0-1-1,-1 0 1,1 0-1,0 0 1,0 0-1,0 1 1,0-1 0,0 0-1,1 0 1,-1 0-1,0 0 1,0 0-1,0 1 1,1-1 0,-1 0-1,0 0 1,1 1-1,0-2 1,18-19-4913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49.966"/>
    </inkml:context>
    <inkml:brush xml:id="br0">
      <inkml:brushProperty name="width" value="0.05" units="cm"/>
      <inkml:brushProperty name="height" value="0.05" units="cm"/>
      <inkml:brushProperty name="color" value="#004F8B"/>
    </inkml:brush>
  </inkml:definitions>
  <inkml:trace contextRef="#ctx0" brushRef="#br0">181 223 5378,'0'0'11672,"8"-21"-10300,26-66 239,-32 81-1501,-1 1 1,1 0-1,-1 0 0,0-1 0,0 1 0,0 0 1,-1-1-1,0 1 0,0-1 0,0 1 0,-2-6 0,2 9-102,-1 0 0,0 0 0,1 0 0,-1 0 0,0 0 0,0 0 0,-1 0 0,1 0 0,0 1 0,-1-1-1,1 0 1,-1 1 0,1 0 0,-1-1 0,0 1 0,1 0 0,-1-1 0,0 1 0,-2-1 0,-5 0-57,-1-1-1,1 1 1,-1 1 0,0 0 0,0 0 0,1 1 0,-1 0 0,-15 3-1,16-3 106,5 1-61,0-1-1,1 1 1,-1-1 0,1 1-1,-1 0 1,1 1 0,-1-1-1,1 0 1,0 1 0,-1 0-1,1 0 1,0 0 0,0 0-1,1 1 1,-1-1 0,0 1-1,1-1 1,-1 1 0,1 0-1,0 0 1,0 0 0,0 0-1,0 0 1,1 1 0,-1-1-1,1 0 1,0 1 0,0-1-1,0 1 1,0 3 0,0 2 8,-1 0 1,2 0-1,0 0 1,0 0 0,0 0-1,1 0 1,0 0-1,1 0 1,0-1-1,1 1 1,5 14-1,2-7 68,0 1 0,1-2 0,1 0-1,0 0 1,1-1 0,0 0 0,21 15 0,-13-10 48,0 0 1,23 30 0,-43-48-125,0 0 1,0 0-1,-1 0 0,1 0 0,0 0 0,0 1 1,-1-1-1,1 0 0,-1 0 0,1 1 1,-1-1-1,1 0 0,-1 1 0,0-1 1,0 0-1,1 1 0,-1-1 0,0 0 1,0 1-1,-1 1 0,1-2-1,-1 0-1,0 0 1,1 0 0,-1 0-1,0 0 1,0-1 0,1 1-1,-1 0 1,0-1 0,0 1-1,0-1 1,0 1 0,0-1-1,0 1 1,0-1 0,0 1-1,0-1 1,0 0-1,0 0 1,-2 1 0,-9 0-48,0-1-1,0 0 1,-23-2 0,17 0 37,8 2-14,0-1 0,0-1-1,0 0 1,-1 0 0,2-1-1,-11-4 1,17 6-120,1 0 0,-1 0 0,1 0 0,-1 0 0,1-1 0,-1 1 1,1-1-1,0 1 0,0-1 0,0 0 0,0 0 0,0 0 0,0 0 0,0 0 0,1 0 0,-1-1 0,1 1 1,0-1-1,-1 1 0,1-1 0,0 1 0,1-1 0,-1 1 0,0-1 0,1 0 0,-1 0 0,1-3 0,0 6-12,0-1-1,0 0 1,0 1-1,0-1 1,0 0-1,0 0 1,1 1-1,-1-1 0,0 0 1,0 1-1,1-1 1,-1 0-1,0 1 1,1-1-1,-1 1 1,1-1-1,-1 1 0,0-1 1,1 0-1,-1 1 1,1 0-1,1-2 1,29-9-6035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0.339"/>
    </inkml:context>
    <inkml:brush xml:id="br0">
      <inkml:brushProperty name="width" value="0.05" units="cm"/>
      <inkml:brushProperty name="height" value="0.05" units="cm"/>
      <inkml:brushProperty name="color" value="#004F8B"/>
    </inkml:brush>
  </inkml:definitions>
  <inkml:trace contextRef="#ctx0" brushRef="#br0">293 184 11205,'0'0'7772,"-6"-17"-6276,-21-52-775,25 66-710,0 1 0,0-1 1,0 1-1,0-1 1,-1 1-1,1 0 0,0 0 1,-1 0-1,0 0 0,0 0 1,1 1-1,-1-1 0,0 1 1,0-1-1,0 1 1,0 0-1,-4 0 0,-51-3 3,43 4-3,6-1 3,-1 1-1,0 0 0,0 0 1,1 2-1,-1-1 1,0 1-1,-13 4 1,20-4-13,0-1 0,0 1 1,0 0-1,1 0 0,-1 0 1,1 0-1,-1 1 0,1-1 0,-1 1 1,1-1-1,0 1 0,0 0 1,1 0-1,-1 0 0,1 0 1,-1 0-1,1 0 0,0 0 0,0 1 1,0-1-1,1 0 0,-1 1 1,1-1-1,-1 0 0,1 6 1,0-3 0,0 0 1,0 0-1,0 0 1,1 0 0,-1 0-1,1 0 1,1 0-1,-1 0 1,1 0 0,0 0-1,1-1 1,-1 1 0,5 6-1,-2-5 10,1-1-1,0 1 1,0-1 0,1 0-1,0 0 1,0-1 0,0 1-1,13 5 1,-4-2-127,1-1 0,-1 0-1,1-1 1,1-1 0,0-1 0,-1 0 0,2-1 0,-1-1-1,0-1 1,0-1 0,28-1 0,-42 0 120,0-1 0,0 0 0,0 0 0,0 0 0,0 0 0,-1 0 0,1-1 0,0 0-1,-1 0 1,1 0 0,-1 0 0,0 0 0,0-1 0,0 0 0,0 1 0,0-1 0,0 0 0,-1 0 0,1-1 0,-1 1 0,0 0 0,0-1 0,0 0 0,-1 1 0,1-1 0,-1 0-1,0 0 1,2-7 0,1-11 151,-1 0-1,-1 0 0,0 1 1,-2-23-1,-1 27-35,0 13 1127,0 21-1124,0-10-157,1-1 1,1 1-1,-1-1 1,1 1-1,2 11 1,1-11-56,-1-1-1,0 1 1,1-1 0,1 0-1,-1 0 1,1 0 0,9 9-1,-11-12 6,0 0-1,0-1 0,0 1 0,0-1 0,1 0 0,-1 0 0,1 0 0,-1-1 0,1 1 0,0-1 0,-1 0 0,1 0 0,0 0 0,0 0 1,0 0-1,7-1 0,-10-1 110,1 1 0,0-1 0,0 0 0,-1 0 0,1 0 0,0 0 0,-1-1 0,1 1 1,-1 0-1,1-1 0,-1 1 0,0-1 0,0 1 0,1-1 0,-1 0 0,0 1 0,0-1 0,-1 0 0,1 0 1,0 0-1,0-3 0,13-46 698,-13 48-696,10-65 213,4-20-865,-14 86 404,-1 1-1,1-1 0,0 0 0,-1 0 0,1 0 0,0 0 0,0 0 0,0 1 1,0-1-1,1 1 0,-1-1 0,0 1 0,1-1 0,-1 1 0,4-3 0,18 0-7804,-6 7-1386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0.686"/>
    </inkml:context>
    <inkml:brush xml:id="br0">
      <inkml:brushProperty name="width" value="0.05" units="cm"/>
      <inkml:brushProperty name="height" value="0.05" units="cm"/>
      <inkml:brushProperty name="color" value="#004F8B"/>
    </inkml:brush>
  </inkml:definitions>
  <inkml:trace contextRef="#ctx0" brushRef="#br0">1 19 8884,'0'0'11208,"14"9"-9197,4-20-1750,-17 9-256,1 1 0,-1-1 0,1 1-1,0 0 1,-1-1 0,1 1 0,0 0-1,0 0 1,0 0 0,0 0 0,0 1 0,3-2-1,-1 2 29,0 0 1,0 0-1,-1 0 0,1 1 0,0 0 0,0-1 0,-1 1 1,1 1-1,0-1 0,-1 0 0,1 1 0,-1 0 1,6 4-1,39 36 885,-15-11-2561,2-9-3707,-22-19-2134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1.029"/>
    </inkml:context>
    <inkml:brush xml:id="br0">
      <inkml:brushProperty name="width" value="0.05" units="cm"/>
      <inkml:brushProperty name="height" value="0.05" units="cm"/>
      <inkml:brushProperty name="color" value="#004F8B"/>
    </inkml:brush>
  </inkml:definitions>
  <inkml:trace contextRef="#ctx0" brushRef="#br0">1 148 11269,'0'0'7876,"31"-101"-7748,0 86-128,8 2-2049,3 4-2945,-3 0-5779</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1.386"/>
    </inkml:context>
    <inkml:brush xml:id="br0">
      <inkml:brushProperty name="width" value="0.05" units="cm"/>
      <inkml:brushProperty name="height" value="0.05" units="cm"/>
      <inkml:brushProperty name="color" value="#004F8B"/>
    </inkml:brush>
  </inkml:definitions>
  <inkml:trace contextRef="#ctx0" brushRef="#br0">160 0 11941,'0'0'9058,"-6"23"-8044,-6 31-721,2 0 1,2 0-1,3 1 1,2 82-1,4-129-320,0 0 0,1-1 0,0 1 0,0-1 0,1 0 0,0 1 0,0-1 0,0-1 0,1 1 0,0 0 0,1-1 0,-1 0 0,1 0 0,0 0 0,1-1 1,-1 1-1,1-1 0,0-1 0,1 1 0,-1-1 0,1 0 0,0 0 0,0-1 0,0 0 0,11 3 0,-9-3 10,0-1-1,0 0 1,0-1 0,1 1 0,-1-2 0,0 0 0,1 0-1,-1 0 1,0-1 0,1 0 0,-1-1 0,0 0 0,0-1-1,0 0 1,0 0 0,-1-1 0,1 0 0,-1 0 0,0-1-1,12-9 1,-14 8 43,0 1 0,-1-1 0,1 0-1,-1 0 1,-1-1 0,1 1 0,-1-1 0,0 0-1,-1-1 1,1 1 0,-1 0 0,-1-1 0,0 0-1,0 1 1,0-1 0,-1 0 0,0 0-1,0 0 1,-1 0 0,-1-10 0,1 17 3,0 1 0,0-1 0,0 0 0,0 1 0,0-1 0,-1 0 0,1 1 0,0-1 0,0 0 0,0 1 0,-1-1 0,1 1 0,0-1 0,-1 0 0,1 1 0,-1-1 0,1 1 0,0-1 0,-1 1 0,1-1 0,-1 1 0,0 0 0,1-1 0,-1 1 0,1-1 0,-1 1 0,1 0 0,-1 0 0,-1-1 0,-24 0 427,19 3-340,0-1 0,0 1 0,0 1 0,0-1 0,-9 5 0,11-4-117,1 0 0,-1 0 0,0 1 0,1-1 0,0 1 0,-1 0 0,1 0 0,1 0 0,-1 1 0,1-1 0,0 1 0,0 0 0,0 0 0,0 0 0,1 1 0,0-1 0,0 0 0,1 1 0,-1-1 0,1 1 0,0 0 0,1-1 0,-1 1-1,1 0 1,1 6 0,-1-10-169,1 0-1,0 0 1,0 0-1,0-1 0,0 1 1,0 0-1,0 0 1,0 0-1,0-1 1,1 1-1,-1-1 0,1 1 1,-1-1-1,1 0 1,0 1-1,0-1 0,-1 0 1,1 0-1,0 0 1,0 0-1,0-1 0,0 1 1,0 0-1,3 0 1,53 6-5655,-56-7 5403,57 1-8531</inkml:trace>
  <inkml:trace contextRef="#ctx0" brushRef="#br0" timeOffset="1">860 293 11861,'0'0'8532,"-25"-116"-7283,2 98-1249,-4 1-320,-10 6-1329,-13 3-3041,-16 3-4178</inkml:trace>
  <inkml:trace contextRef="#ctx0" brushRef="#br0" timeOffset="2">0 203 7123,'0'0'10933,"116"67"-8195,-54-55-1602,-4-5-992,-10-5-144,-19-2-928,-14 0-1842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1.842"/>
    </inkml:context>
    <inkml:brush xml:id="br0">
      <inkml:brushProperty name="width" value="0.05" units="cm"/>
      <inkml:brushProperty name="height" value="0.05" units="cm"/>
      <inkml:brushProperty name="color" value="#004F8B"/>
    </inkml:brush>
  </inkml:definitions>
  <inkml:trace contextRef="#ctx0" brushRef="#br0">314 120 12198,'0'0'3756,"-16"-17"-3174,-53-53 183,65 66-671,0 1-1,-1-1 0,0 1 0,1 1 1,-1-1-1,0 1 0,0 0 0,-1 0 1,1 0-1,0 1 0,-1-1 1,1 1-1,-1 1 0,1-1 0,-1 1 1,0 0-1,1 0 0,-1 1 0,-8 1 1,-13 0 433,24-2-465,-1 0 0,1 0 1,0 1-1,-1-1 0,1 1 0,0 0 0,-1 0 0,1 0 0,0 0 0,0 0 0,0 1 0,0 0 0,0 0 0,0-1 0,0 1 0,0 1 0,1-1 0,-5 5 0,4-3-18,0 1 0,0-1-1,1 1 1,-1 0-1,1 0 1,0 0-1,0 0 1,1 0-1,0 0 1,0 0-1,-1 8 1,1-5-32,1 0 0,0-1 0,0 1 0,0 0 0,1 0 0,0 0 0,1 0-1,0-1 1,0 1 0,1-1 0,0 1 0,0-1 0,0 0 0,1 0 0,0 0 0,9 10 0,-3-8 8,1 0 0,0 0-1,1-1 1,0-1 0,0 0-1,0 0 1,1-2-1,0 1 1,0-2 0,1 1-1,-1-2 1,1 0 0,0-1-1,0 0 1,0-1 0,0 0-1,0-1 1,16-3 0,-25 3-39,-1-1 1,0 0-1,1-1 1,-1 1-1,0-1 1,0 0-1,0 0 1,0 0-1,0-1 1,0 1-1,-1-1 1,1 0-1,-1 0 1,0 0-1,0 0 1,0-1-1,0 1 1,0-1-1,-1 0 1,0 0-1,0 0 1,0 0-1,0 0 1,1-6-1,2-4-88,-1-1-1,-1 1 0,0-1 0,-1 0 1,-1 0-1,0-15 0,15 37 684,49 66-242,-52-57-287,0 0 0,0 0-1,2-1 1,0-1 0,1-1 0,0 0 0,1-1 0,31 17-1,-78-93-2311,23 48 2020,0 0-1,1 0 0,1-1 0,0 0 1,2 0-1,0 0 0,0 0 0,1-24 1,2 40 247,0-1 0,0 1 0,0 0 0,0-1 0,0 1 0,0 0 0,1-1 0,-1 1 0,0 0 0,1 0-1,-1-1 1,1 1 0,-1 0 0,1 0 0,0 0 0,0-1 0,-1 1 0,1 0 0,0 0 0,0 0 0,0 1 0,0-1 0,0 0 0,0 0 0,1 0 0,1 0 0,0 0 65,0 0 0,0 0 1,0 1-1,0-1 0,0 1 0,0 0 0,1 0 0,-1 0 1,0 0-1,0 1 0,4 0 0,2 1 195,-1 0 0,1 1 0,-1 0 0,0 0 0,0 1 1,0 0-1,13 10 0,-1 5 263,-1 1-1,30 41 1,2 3-648,-50-63 70,-1-1 0,0 0 1,0 0-1,1 1 0,-1-1 0,0 0 0,1 0 1,-1 0-1,0 1 0,1-1 0,-1 0 0,0 0 0,1 0 1,-1 0-1,1 0 0,-1 0 0,0 0 0,1 0 1,-1 0-1,0 0 0,1 0 0,-1 0 0,1 0 0,-1 0 1,0 0-1,1 0 0,-1 0 0,0 0 0,1 0 1,-1-1-1,0 1 0,1 0 0,-1 0 0,0 0 0,1-1 1,-1 1-1,0 0 0,0 0 0,1-1 0,-1 1 1,0 0-1,0-1 0,1 1 0,10-18-352,-9 14 175,14-26-728,-7 11 832,1 1 1,0 1-1,1 0 0,1 0 0,22-23 1,-33 40 215,-1-1 0,1 0 1,0 1-1,-1-1 1,1 1-1,0-1 0,0 1 1,-1-1-1,1 1 0,0-1 1,0 1-1,0 0 1,0 0-1,0-1 0,-1 1 1,1 0-1,0 0 1,0 0-1,0 0 0,0 0 1,0 0-1,0 0 1,0 0-1,0 1 0,-1-1 1,1 0-1,0 0 0,0 1 1,0-1-1,0 0 1,-1 1-1,1-1 0,0 1 1,0-1-1,-1 1 1,1 0-1,0-1 0,-1 1 1,2 1-1,21 37 736,-13-19-439,-4-12-418,0 0 0,0 0 0,1 0-1,1-1 1,-1 0 0,1 0-1,0-1 1,1 0 0,11 6 0,-10-7-729,0 0 0,1-1 1,0 0-1,18 4 0,23-1-6179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2.496"/>
    </inkml:context>
    <inkml:brush xml:id="br0">
      <inkml:brushProperty name="width" value="0.05" units="cm"/>
      <inkml:brushProperty name="height" value="0.05" units="cm"/>
      <inkml:brushProperty name="color" value="#004F8B"/>
    </inkml:brush>
  </inkml:definitions>
  <inkml:trace contextRef="#ctx0" brushRef="#br0">252 0 18905,'0'0'2051,"12"21"-1893,81 164-1,-92-184-223,-1 0 0,1 0 0,-1 0 0,1 0 0,-1 0 0,0 0 0,1 0 0,-1 0-1,0 1 1,0-1 0,0 0 0,0 0 0,0 0 0,0 0 0,0 0 0,0 0 0,0 1 0,-1 0 0,1-1 42,-1-1 0,1 1 0,-1-1 0,1 1 1,-1-1-1,1 0 0,-1 1 0,1-1 0,-1 0 0,0 1 1,1-1-1,-1 0 0,0 0 0,1 1 0,-1-1 0,1 0 1,-1 0-1,0 0 0,1 0 0,-1 0 0,0 0 0,1 0 1,-2 0-1,-51-15-116,33 7 61,-17-2 179,1 1 0,-1 2 1,0 2-1,-47-1 0,82 6-46,1 0 0,-1 0 0,1 0-1,-1 0 1,1 0 0,-1 1-1,1-1 1,-1 0 0,1 1 0,-1 0-1,1-1 1,0 1 0,-1 0 0,1-1-1,0 1 1,0 0 0,-1 0-1,1 0 1,0 0 0,0 0 0,0 1-1,0-1 1,-1 2 0,1 0-13,0 0 1,0 0 0,0 0-1,0 0 1,0 0-1,0 0 1,1 0 0,0 0-1,0 1 1,0 5-1,0-3-20,1 1-1,0-1 1,0 0-1,1 0 1,-1 0-1,1 0 1,1 0-1,-1 0 1,1 0-1,0-1 1,6 9-1,1-5 2,0 0-1,0-1 0,0 0 0,1-1 1,0 0-1,1-1 0,0 0 0,0-1 1,0 0-1,0 0 0,14 2 0,-2-2 0,1-1 0,0 0 0,0-2 0,47-2 0,-67-1-40,-1 1 0,1-1 0,0 0 0,-1 0 0,1-1 0,-1 0 0,1 1-1,-1-1 1,0-1 0,0 1 0,0-1 0,0 1 0,0-1 0,-1 0-1,1-1 1,-1 1 0,0-1 0,0 1 0,0-1 0,0 0 0,0 0 0,-1 0-1,0 0 1,0-1 0,2-5 0,1-4-169,-1-1 0,0 0 0,-1 0 0,-1 0-1,0 0 1,0-24 0,-2 38 575,23 25-273,-7-6 40,1-1 0,1-1 0,30 20-1,-41-31-129,0-1 0,0-1 0,0 1 0,1-1-1,-1-1 1,1 1 0,0-1 0,-1-1-1,1 1 1,0-1 0,0-1 0,0 1-1,0-2 1,15-1 0,-21 2-20,-1-1 0,1 0 0,0 1 0,0-1 1,-1 0-1,1 0 0,-1 0 0,1 0 0,-1-1 0,1 1 0,-1 0 1,0-1-1,1 1 0,-1-1 0,0 1 0,0-1 0,0 1 0,0-1 0,-1 0 1,1 0-1,0 1 0,-1-1 0,1 0 0,-1 0 0,1 0 0,-1-3 0,4-56 207,-5 51-170,-3-137 431,4 146-543,0 0 0,0 1 0,0-1 1,0 1-1,0-1 0,0 1 0,0-1 0,0 0 0,0 1 1,0-1-1,1 1 0,-1-1 0,0 1 0,0-1 0,1 1 0,-1-1 1,0 1-1,0-1 0,1 1 0,-1-1 0,1 1 0,-1-1 1,0 1-1,1 0 0,-1-1 0,1 1 0,-1 0 0,1-1 0,-1 1 1,1 0-1,-1 0 0,1-1 0,-1 1 0,1 0 0,-1 0 0,1 0 1,0 0-1,-1 0 0,1 0 0,-1 0 0,1 0 0,-1 0 1,1 0-1,0 0 0,21-1-5404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0.747"/>
    </inkml:context>
    <inkml:brush xml:id="br0">
      <inkml:brushProperty name="width" value="0.05" units="cm"/>
      <inkml:brushProperty name="height" value="0.05" units="cm"/>
      <inkml:brushProperty name="color" value="#004F8B"/>
    </inkml:brush>
  </inkml:definitions>
  <inkml:trace contextRef="#ctx0" brushRef="#br0">341 0 10053,'0'0'-603,"1"25"984,-1-21-344,3 35 476,0 0 0,3-1 0,13 48 0,81 190 1893,-46-137-1893,-54-139-507,0 0 1,0 0 0,0 1-1,0-1 1,0 0 0,0 0-1,0 1 1,1-1 0,-1 0-1,0 0 1,0 1 0,0-1-1,0 0 1,0 0 0,0 1-1,0-1 1,0 0-1,0 1 1,-1-1 0,1 0-1,0 0 1,0 1 0,0-1-1,0 0 1,0 0 0,0 1-1,-1-1 1,1 0 0,0 0-1,0 0 1,0 1 0,0-1-1,-1 0 1,1 0 0,0 0-1,0 0 1,-1 1-1,1-1 1,0 0 0,0 0-1,-1 0 1,1 0 0,0 0-1,0 0 1,-1 0 0,1 0-1,0 0 1,0 0 0,-1 0-1,1 0 1,0 0 0,-1 0-1,1 0 1,0 0-1,0 0 1,-1 0 0,1 0-1,0 0 1,0 0 0,-1 0-1,1 0 1,0-1 0,0 1-1,-1 0 1,1 0 0,0 0-1,-25-11-343,19 9 253,-35-13-490,-1 1-1,0 3 1,-1 1 0,0 3-1,-1 1 1,0 2 0,-62 2 0,102 2 589,1 0 0,-1 0 0,1 0 0,0 1-1,-1-1 1,1 1 0,0 0 0,-1 0 0,1 0 0,0 0 0,0 1 0,0-1 0,0 1 0,0-1 0,0 1 0,0 0 0,1 1 0,-1-1 0,1 0 0,-5 6 0,5-5 36,1 0 1,-1 1 0,1-1-1,0 1 1,0-1 0,0 1-1,0-1 1,0 1 0,1 0-1,0-1 1,0 1 0,0 0-1,0 0 1,0-1 0,1 1-1,-1 0 1,1-1 0,0 1-1,2 3 1,0 0 35,1-1 0,0 1-1,0-1 1,0 0 0,1 0 0,0-1 0,0 1 0,0-1-1,1 0 1,0 0 0,0-1 0,0 0 0,0 0 0,1 0-1,-1-1 1,11 3 0,4 3 74,2-1 0,-1-1 1,45 8-1,-49-12-76,1-1 1,0 0-1,0-1 1,0-1-1,0-1 0,0-1 1,34-8-1,-43 7-88,0 0-1,-1-1 1,0 0-1,0-1 1,0 0-1,0 0 1,0-1-1,-1 0 1,0-1 0,-1 0-1,1 0 1,-1-1-1,-1 1 1,0-1-1,0-1 1,6-9-1,-5 2-401,-1 0-1,0-1 1,-1 0-1,0 0 1,-1 0-1,-2 0 1,1-1-1,-2 1 1,0-1-1,-3-24 1,2 40 359,0 0 558,6 16 169,4 4-346,0 0 1,1-1-1,1-1 1,1 0-1,19 20 1,-24-29-444,0 0 0,1-1 1,-1 0-1,1 0 0,11 5 0,-13-8-384,-1-1 0,1 1 0,0-1 0,0 0 0,1-1-1,-1 1 1,0-2 0,9 1 0,4-1-4404</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2.966"/>
    </inkml:context>
    <inkml:brush xml:id="br0">
      <inkml:brushProperty name="width" value="0.05" units="cm"/>
      <inkml:brushProperty name="height" value="0.05" units="cm"/>
      <inkml:brushProperty name="color" value="#004F8B"/>
    </inkml:brush>
  </inkml:definitions>
  <inkml:trace contextRef="#ctx0" brushRef="#br0">232 310 16039,'0'0'4888,"-20"-15"-4557,-66-45-273,83 58-51,0 0-1,0 0 1,-1 0-1,1 1 1,-1-1-1,1 1 0,-1 0 1,0 0-1,1 0 1,-1 1-1,0-1 1,0 1-1,0 0 0,-4 0 1,5 1 1,0-1 1,1 1 0,-1 0-1,1 0 1,-1 0-1,1 0 1,0 0 0,-1 1-1,1-1 1,0 1 0,0-1-1,0 1 1,0 0-1,0 0 1,-2 3 0,0 1 14,1-1 0,-1 1 1,1 0-1,1 0 1,-1 1-1,1-1 0,0 1 1,0-1-1,1 1 1,0-1-1,-1 10 0,2-11-19,0 0-1,1 0 0,-1 0 0,1 0 1,0 0-1,0 0 0,1 0 1,-1 0-1,1 0 0,0-1 0,0 1 1,1-1-1,-1 1 0,1-1 1,6 7-1,-3-5-1,0 0 1,1-1-1,-1 1 1,1-2-1,0 1 1,1-1-1,-1 0 1,15 6-1,0-3-362,-1-1 0,1-1 0,1-1-1,-1-1 1,1-1 0,29-1 0,-45-1-52,0 0 1,1-1-1,-1 0 0,0 0 1,0-1-1,1 0 1,-1 0-1,-1 0 0,1-1 1,0 0-1,-1-1 1,1 1-1,-1-1 0,0-1 1,0 1-1,6-7 1,-5 3 21,-1 0 1,1-1 0,-1 1 0,-1-1-1,0 0 1,0-1 0,-1 1 0,0-1 0,-1 0-1,4-14 1,-3 3 286,-1 0-1,0 0 1,-2 0 0,-1-35-1,-2 33 1178,0 0 0,-2 0 0,-9-34 0,8 40-148,-3-11 1028,-1 13 4165,10 19-5986,0-1-1,-1 0 1,1 0-1,-1 1 1,0-1-1,0 1 1,0-1-1,0 0 0,-1 5 1,-1 8-28,2 31 573,8 69 0,12-38-2127,-15-64-471,1 0-1,0-1 1,14 20 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3.311"/>
    </inkml:context>
    <inkml:brush xml:id="br0">
      <inkml:brushProperty name="width" value="0.05" units="cm"/>
      <inkml:brushProperty name="height" value="0.05" units="cm"/>
      <inkml:brushProperty name="color" value="#004F8B"/>
    </inkml:brush>
  </inkml:definitions>
  <inkml:trace contextRef="#ctx0" brushRef="#br0">0 1 19289,'0'0'3617,"143"7"-3617,-68 1-320,-3-1-1472,-4-1-3747</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3.938"/>
    </inkml:context>
    <inkml:brush xml:id="br0">
      <inkml:brushProperty name="width" value="0.05" units="cm"/>
      <inkml:brushProperty name="height" value="0.05" units="cm"/>
      <inkml:brushProperty name="color" value="#004F8B"/>
    </inkml:brush>
  </inkml:definitions>
  <inkml:trace contextRef="#ctx0" brushRef="#br0">402 105 10069,'0'0'9855,"-19"-14"-9167,-61-43-424,71 52-247,1 0-1,-1 1 0,0 0 1,0 1-1,-1 0 0,1 1 1,-1-1-1,1 2 0,-1-1 1,0 1-1,0 1 0,1 0 1,-20 2-1,-5 0-2,27-2-9,1 0 0,0 0 1,-1 1-1,1 0 0,0 0 0,0 0 0,0 1 1,0 0-1,0 0 0,0 1 0,-7 3 0,10-4 1,0 1-1,0-1 1,1 1-1,-1 0 1,0 0-1,1 0 0,0 0 1,0 0-1,0 0 1,0 0-1,0 1 0,1-1 1,-1 1-1,1-1 1,0 1-1,0 0 0,0 0 1,1-1-1,-1 1 1,1 4-1,-1-2-3,1-1 0,0 1-1,0 0 1,1 0 0,0-1-1,0 1 1,0-1 0,0 1 0,1-1-1,0 1 1,0-1 0,1 0 0,-1 0-1,7 9 1,-3-7-8,-1-1 0,1 0 1,1-1-1,-1 0 0,1 0 0,0 0 0,0 0 1,0-1-1,14 5 0,-9-4-174,0-1 0,0 0-1,0-1 1,0 0 0,1-1 0,-1 0 0,1-1-1,-1-1 1,1 0 0,15-2 0,-24 2 153,1-1 0,-1 1 0,0-1 0,0 0 0,0-1 0,-1 1 0,1-1 1,0 1-1,0-1 0,-1 0 0,1 0 0,-1-1 0,0 1 0,1-1 0,-1 0 0,-1 1 0,1-1 0,0-1 0,-1 1 1,1 0-1,-1-1 0,0 1 0,0-1 0,0 0 0,-1 1 0,1-1 0,-1 0 0,0 0 0,0 0 0,0 0 0,-1 0 1,1 0-1,-1-8 0,0 6 101,0 0-1,-1 0 1,0 0 0,0 1 0,0-1 0,-1 0-1,0 1 1,0-1 0,0 1 0,-1 0 0,1-1-1,-1 1 1,-1 0 0,1 1 0,-1-1 0,0 1 0,0-1-1,0 1 1,0 0 0,-8-5 0,11 9-61,1 0 1,-1 0-1,1 0 1,-1 0-1,1 1 0,0-1 1,-1 0-1,1 0 1,0 1-1,-1-1 1,1 0-1,0 0 0,-1 1 1,1-1-1,0 0 1,-1 1-1,1-1 1,0 0-1,0 1 1,0-1-1,-1 1 0,1-1 1,0 0-1,0 1 1,0-1-1,0 1 1,0-1-1,0 1 1,0-1-1,0 0 0,0 1 1,0-1-1,0 1 1,-3 16-108,3-17 107,-1 7-21,1 0 0,0 0 0,0 0 0,0 0 0,1-1 0,0 1 0,0 0 0,0 0 0,1-1 0,0 1 0,1-1 0,-1 1 0,1-1 0,1 0 0,4 7 0,-4-8-38,0-1 0,1 0 0,-1 0-1,1 0 1,0 0 0,0-1-1,0 0 1,0 0 0,1 0 0,-1-1-1,1 0 1,0 0 0,0 0 0,0-1-1,0 1 1,0-2 0,12 2 0,-10-2-36,1 1 0,-1-1 0,1 0 0,-1-1 1,1 0-1,-1 0 0,9-3 0,-14 3 16,-1 0-1,1 0 1,-1-1-1,0 1 1,1-1 0,-1 1-1,0-1 1,0 0-1,0 0 1,0 0-1,0 0 1,-1 0-1,1 0 1,-1 0-1,1-1 1,-1 1-1,0-1 1,0 1-1,0-1 1,0 1-1,0-1 1,0 0 0,-1 1-1,1-1 1,-1-3-1,1-4-301,0 1 0,-1-1 0,0 0-1,0 1 1,-3-11 0,3 18 453,0 0 1,0 0-1,0 1 0,-1-1 0,1 0 1,-1 0-1,0 0 0,1 1 1,-1-1-1,0 0 0,0 0 1,0 1-1,0-1 0,0 1 0,-1-1 1,1 1-1,0 0 0,-1-1 1,1 1-1,-1 0 0,1 0 0,-1 0 1,0 0-1,1 0 0,-1 0 1,0 1-1,0-1 0,0 0 1,1 1-1,-1 0 0,0-1 0,-2 1 1,4 36 1683,0-32-1750,1 0 0,-1 0 0,1 0 0,0 0 1,0 0-1,1-1 0,-1 1 0,1 0 1,0 0-1,0-1 0,0 0 0,0 1 1,1-1-1,-1 0 0,1 0 0,0 0 1,0 0-1,0-1 0,0 1 0,0-1 1,1 0-1,-1 0 0,1 0 0,-1 0 0,1 0 1,0-1-1,0 0 0,6 2 0,1 0-230,0-1-1,-1 0 0,1-1 0,0 0 1,0 0-1,-1-1 0,1-1 0,0 1 1,0-2-1,11-2 0,-17 2 72,-1 1 0,0-1 0,1 0 0,-1 0 0,0-1 0,0 1 0,0-1 0,-1 0 0,1 0 0,0 0 0,-1-1 0,0 1 0,0-1 0,0 0 0,0 0 0,-1 0 0,0 0 0,3-6 0,-2 4 346,-1-1 0,0 1 0,0-1 0,-1 1 0,1-1 0,-1 0 0,-1 1 0,1-1 0,-1 0 1,-1 0-1,1 1 0,-3-10 0,3 16-153,0 1 0,0-1 0,0 0 0,0 0 0,0 0 0,0 0 0,0 1 0,0-1 0,0 0 0,0 0 0,0 0 0,0 0 0,0 1 0,0-1 0,0 0 0,0 0 0,0 0 0,0 0-1,-1 0 1,1 1 0,0-1 0,0 0 0,0 0 0,0 0 0,0 0 0,0 0 0,-1 0 0,1 0 0,0 0 0,0 1 0,0-1 0,0 0 0,0 0 0,-1 0 0,1 0 0,0 0 0,0 0 0,0 0 0,0 0 0,-1 0 0,1 0 0,0 0 0,0 0 0,0 0 0,0 0 0,-1 0 0,1 0 0,0 0 0,0 0 0,0 0 0,0-1 0,-1 1 0,1 0 0,0 0 0,0 0 0,0 0 0,0 0 0,0 0 0,0 0 0,-1-1 0,1 1 0,0 0 0,0 0 0,0 0 0,0 0 0,0 0 0,0-1 0,0 1 0,-6 13-140,5-9-11,0 0 0,0 0-1,1 0 1,-1 0 0,1 0-1,0 0 1,1 0-1,-1 0 1,1 0 0,-1 0-1,2 4 1,0-5-323,-1-1 0,0 1 1,1 0-1,-1-1 0,1 0 0,0 1 1,0-1-1,0 0 0,0 0 0,0 0 0,0 0 1,1 0-1,-1-1 0,1 1 0,3 1 0,33 14-8548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4.377"/>
    </inkml:context>
    <inkml:brush xml:id="br0">
      <inkml:brushProperty name="width" value="0.05" units="cm"/>
      <inkml:brushProperty name="height" value="0.05" units="cm"/>
      <inkml:brushProperty name="color" value="#004F8B"/>
    </inkml:brush>
  </inkml:definitions>
  <inkml:trace contextRef="#ctx0" brushRef="#br0">235 120 10149,'0'0'8764,"-5"-16"-6865,-15-52-848,19 66-1002,0 0 0,-1-1 0,1 1-1,-1 0 1,1 0 0,-1 0-1,0 0 1,0 0 0,0 0 0,0 0-1,0 1 1,0-1 0,-1 1 0,1-1-1,0 1 1,-1 0 0,1 0-1,-1 0 1,1 0 0,-1 1 0,0-1-1,1 1 1,-1-1 0,0 1 0,1 0-1,-1 0 1,0 0 0,1 1-1,-1-1 1,0 0 0,1 1 0,-5 1-1,-5-1 86,6 0-88,0 0 0,1 1 0,-1-1 0,0 1 0,0 0 0,1 1 0,-1-1 0,1 1 0,0 0 0,0 0 0,0 1 0,0 0 0,1-1 0,-1 2 0,1-1 0,0 0 0,0 1 0,-5 8 0,7-10-48,-1 1-1,1-1 1,1 1-1,-1-1 1,0 1-1,1 0 1,0 0-1,-1 0 0,2 0 1,-1 0-1,0 0 1,1 0-1,0 0 1,0 0-1,0 0 1,0 0-1,1 0 1,-1 0-1,1 0 1,0 0-1,0 0 0,1-1 1,-1 1-1,1 0 1,0 0-1,0-1 1,0 1-1,0-1 1,3 3-1,3 2-56,1-1-1,-1 0 0,1-1 1,0 0-1,1-1 0,-1 0 1,1 0-1,0-1 0,1 0 1,-1-1-1,0 0 1,1 0-1,0-1 0,20 1 1,-18-2-89,0-1 1,0 1 0,-1-2 0,1 0-1,0-1 1,0 0 0,-1 0-1,1-2 1,-1 0 0,0 0-1,0-1 1,16-9 0,-22 11 140,0 0 1,0-1-1,-1 0 0,0 0 1,0 0-1,0-1 0,0 0 1,-1 0-1,1 0 0,-1 0 1,-1-1-1,1 0 0,-1 0 0,0 0 1,0 0-1,-1 0 0,0 0 1,0-1-1,0 1 0,-1-1 1,0 1-1,0-1 0,0 0 1,-1 1-1,-1-8 0,1 13 58,-1-1 0,1 1 0,-1 0 0,0-1-1,1 1 1,-1 0 0,0 0 0,0 0 0,0-1-1,0 1 1,0 0 0,0 0 0,0 1-1,-1-1 1,1 0 0,0 0 0,0 0 0,-1 1-1,1-1 1,-1 1 0,1-1 0,0 1-1,-1-1 1,1 1 0,-1 0 0,1 0 0,-1 0-1,1 0 1,-3 0 0,1 0 58,0-1 0,0 1-1,0 1 1,0-1 0,0 0 0,0 1 0,0-1 0,0 1 0,0 0-1,0 0 1,0 0 0,0 1 0,0-1 0,-2 3 0,2-2-46,1 0 1,-1 0-1,1 0 0,0 1 1,0-1-1,0 1 1,1-1-1,-1 1 1,1 0-1,-1 0 1,1 0-1,0-1 1,0 1-1,0 0 1,0 1-1,1-1 1,-1 0-1,1 0 1,0 0-1,0 0 1,0 0-1,0 1 1,0-1-1,1 0 1,-1 0-1,1 0 1,2 5-1,-1-3-41,1 0 1,0 0-1,0 0 0,0-1 1,0 0-1,1 1 1,-1-1-1,1 0 0,1-1 1,-1 1-1,0-1 0,1 0 1,-1 0-1,11 5 1,2-1-131,0 0 0,1-1 0,27 5 1,-10-7-2515,-4-7-3679</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5.492"/>
    </inkml:context>
    <inkml:brush xml:id="br0">
      <inkml:brushProperty name="width" value="0.05" units="cm"/>
      <inkml:brushProperty name="height" value="0.05" units="cm"/>
      <inkml:brushProperty name="color" value="#004F8B"/>
    </inkml:brush>
  </inkml:definitions>
  <inkml:trace contextRef="#ctx0" brushRef="#br0">23 357 12182,'0'0'2683,"-4"-13"-1994,-1-4-703,1 1 0,1-1-1,-3-31 1,6 38 34,0 0 0,0 1 1,1-1-1,0 0 0,1 1 0,0-1 0,0 1 0,1-1 0,8-16 0,-10 24 33,-1 1 1,1 0-1,0-1 1,0 1-1,1 0 1,-1 0 0,0 0-1,0 0 1,0 0-1,1 0 1,-1 0-1,0 0 1,1 0-1,-1 1 1,1-1-1,-1 1 1,1-1-1,-1 1 1,1-1-1,-1 1 1,1 0-1,0 0 1,-1 0 0,1 0-1,-1 0 1,1 0-1,0 0 1,-1 0-1,1 1 1,-1-1-1,1 1 1,2 0-1,3 2 28,0 0 0,0 0 0,0 1 0,-1 0 0,11 7 0,40 36 957,71 49-163,-114-87-838,0-1-1,0 0 1,1-1 0,0-1-1,0 0 1,1-1-1,24 4 1,-39-9-22,0 0 0,0 0 0,0 0 0,0 0 0,0 0 0,0-1 0,0 1 1,0 0-1,0-1 0,0 1 0,0-1 0,0 1 0,0-1 0,0 1 0,0-1 0,-1 0 0,1 0 0,0 1 0,0-1 0,-1 0 1,1 0-1,-1 0 0,1 0 0,0 1 0,-1-1 0,0 0 0,1 0 0,-1 0 0,1 0 0,-1 0 0,0 0 0,0-1 1,0 1-1,0 0 0,0 0 0,0 0 0,0-2 0,0-55 169,-1 37-53,-14-173 0,15 192-235,0 0 0,0 0-1,0 0 1,0 0 0,0 0 0,1 0 0,-1 0 0,0 1-1,1-1 1,0 0 0,-1 0 0,1 0 0,0 1-1,0-1 1,0 0 0,0 1 0,1-2 0,22-6-5016,0 8-3137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5.958"/>
    </inkml:context>
    <inkml:brush xml:id="br0">
      <inkml:brushProperty name="width" value="0.05" units="cm"/>
      <inkml:brushProperty name="height" value="0.05" units="cm"/>
      <inkml:brushProperty name="color" value="#004F8B"/>
    </inkml:brush>
  </inkml:definitions>
  <inkml:trace contextRef="#ctx0" brushRef="#br0">282 208 13286,'0'0'6398,"-5"-19"-5403,-16-59-630,20 74-343,-1 0 0,0 1 0,0-1 1,0 0-1,-1 0 0,1 1 0,-1-1 0,0 1 0,0 0 0,0 0 0,0 0 0,0 0 0,-1 1 0,0-1 0,1 1 0,-1 0 0,0 0 0,-7-3 0,0 2 22,0 0 0,1 1 0,-1 0-1,-21-1 1,24 2-25,0 1 1,0-1-1,1 2 1,-1-1-1,0 1 0,1 0 1,-1 1-1,-10 3 1,15-4-18,0 1 0,1-1 1,-1 1-1,1 0 0,0 0 1,0 0-1,-1 0 0,1 0 0,1 0 1,-1 1-1,0-1 0,1 1 1,-1-1-1,1 1 0,-1 0 0,1-1 1,0 1-1,0 0 0,1 0 1,-1 0-1,1 0 0,-1 0 0,1 0 1,0 5-1,-1-3 0,1 0-1,0 0 1,1 0-1,-1 1 1,1-1-1,0 0 1,0 0-1,1 0 1,-1 0-1,1 0 1,0 0-1,0-1 1,1 1-1,-1-1 1,1 1-1,0-1 1,1 0-1,-1 0 1,1 0-1,-1 0 1,9 5-1,-5-4-16,0-1-1,0 0 0,0-1 1,0 0-1,1 0 0,0 0 0,-1-1 1,1 0-1,0-1 0,0 0 0,0 0 1,0 0-1,16-2 0,-21 1 6,1-1 0,0 1-1,0-1 1,-1 0 0,1 0-1,-1-1 1,1 1 0,-1-1 0,0 1-1,1-1 1,-1 0 0,0 0-1,0-1 1,0 1 0,-1-1-1,4-2 1,-2-1-54,1 0 0,-1 0 0,-1 0 0,1 0 0,-1-1 0,0 1 0,-1-1 0,3-7 0,-1 0-27,-1-1 0,-1 1 0,0-1 1,-1 0-1,-1 0 0,0 1 0,-3-26 0,-3 25 2044,4 33-1713,1 32-515,1-45 210,0-1-1,1 1 0,0 0 0,0-1 1,0 1-1,0-1 0,1 0 0,0 1 1,0-1-1,0 0 0,1 0 0,-1 0 0,1 0 1,0-1-1,0 1 0,0-1 0,0 1 1,1-1-1,-1 0 0,7 3 0,-4-2-540,1 0 0,0 0 1,-1-1-1,16 5 0,30 1-5890,-16-9-1868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6.553"/>
    </inkml:context>
    <inkml:brush xml:id="br0">
      <inkml:brushProperty name="width" value="0.05" units="cm"/>
      <inkml:brushProperty name="height" value="0.05" units="cm"/>
      <inkml:brushProperty name="color" value="#004F8B"/>
    </inkml:brush>
  </inkml:definitions>
  <inkml:trace contextRef="#ctx0" brushRef="#br0">59 0 2145,'0'0'19193,"-8"23"-18697,7-21-485,-9 23 116,1 0 0,1 1 1,1 1-1,2-1 0,-5 55 0,10-70-113,0 0 0,1 0 1,0 0-1,1 0 0,0 0 1,1-1-1,0 1 1,6 12-1,-6-17-31,0-1 0,0 0-1,1 1 1,0-1 0,0-1 0,0 1 0,0 0-1,1-1 1,-1 0 0,1 0 0,1-1 0,-1 1 0,0-1-1,1 0 1,-1 0 0,8 2 0,-8-3-17,1 0 0,-1 0 0,1 0 0,0 0 0,-1-1 0,1 0 0,0 0 1,0-1-1,0 0 0,0 0 0,-1 0 0,1-1 0,0 1 0,0-1 0,0-1 0,-1 1 0,1-1 0,-1 0 0,1 0 0,-1-1 0,0 1 1,0-1-1,0-1 0,0 1 0,0-1 0,-1 1 0,1-1 0,-1-1 0,0 1 0,-1 0 0,1-1 0,-1 0 0,0 0 0,0 0 0,0 0 1,0 0-1,-1-1 0,0 1 0,0-1 0,-1 0 0,0 1 0,0-1 0,0 0 0,0 0 0,-1-7 0,2-11 50,-1 12 129,0-1-1,0 0 1,-1 0-1,-1 1 1,-3-24-1,-4 76 1044,8-30-1193,0-1 0,0 0 0,1 0 0,0 0 0,0 0 0,1 0 0,1 0 0,-1 0 0,1-1 0,1 1 0,4 9 0,-4-12-29,0-1 1,0 0-1,1 1 1,-1-2-1,1 1 1,0 0-1,0-1 1,1 0-1,-1 0 1,1-1-1,0 0 1,0 0-1,0 0 0,1 0 1,-1-1-1,9 2 1,-10-3-43,-1 1 1,1-1 0,0 0-1,0-1 1,0 1 0,0-1-1,0 0 1,0 0-1,-1 0 1,1-1 0,0 0-1,0 0 1,0 0-1,-1-1 1,1 1 0,0-1-1,-1 0 1,0 0-1,1-1 1,-1 1 0,0-1-1,0 0 1,4-4-1,-3 1-10,-1 0-1,0 0 0,1 0 0,-2-1 1,1 1-1,-1-1 0,0 0 0,-1 0 1,1 0-1,-1-1 0,-1 1 0,0 0 1,0-1-1,0-12 0,0-13 46,-1 28 792,0 15 1276,0-3-2015,0 0 0,1 0 0,0 0 0,1-1 0,-1 1 0,1 0 0,0-1 0,1 1 0,0-1 0,0 0 1,0 0-1,0 0 0,1 0 0,0-1 0,1 1 0,-1-1 0,1 0 0,10 8 0,-8-7-513,1-1 0,0 0 0,0 0 0,0-1 0,15 6 0,-13-7-998,0 0-1,0-1 0,0 0 0,0-1 0,12 1 0,7-2-8179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6.944"/>
    </inkml:context>
    <inkml:brush xml:id="br0">
      <inkml:brushProperty name="width" value="0.05" units="cm"/>
      <inkml:brushProperty name="height" value="0.05" units="cm"/>
      <inkml:brushProperty name="color" value="#004F8B"/>
    </inkml:brush>
  </inkml:definitions>
  <inkml:trace contextRef="#ctx0" brushRef="#br0">1 15 15975,'0'0'6563,"5"11"-6349,2 5-149,1-1 1,0 0 0,1 0-1,1-1 1,0-1 0,1 1-1,0-2 1,1 0-1,14 12 1,-12-15-328,1-1 0,0 0-1,0-1 1,1-1 0,0 0-1,0-1 1,1-1 0,0-1 0,-1 0-1,1-1 1,0 0 0,33-3-1,-47 1 206,0-1 0,0 1 0,0-1 0,-1 0-1,1 0 1,0 0 0,-1 0 0,1 0-1,-1-1 1,1 1 0,-1-1 0,0 0 0,1 1-1,-1-1 1,0 0 0,0 0 0,0 0-1,-1-1 1,1 1 0,0 0 0,-1-1 0,0 1-1,1-1 1,-1 0 0,0 1 0,0-1-1,-1 0 1,1 0 0,0 1 0,-1-6 0,3-10 21,-1-1-1,-1 0 1,-1-29 0,-1 25 12,2 22 86,-1-1 0,0 0 0,0 0-1,0 1 1,0-1 0,0 0 0,0 0-1,-1 1 1,1-1 0,-1 0 0,1 0 0,-1 1-1,1-1 1,-1 0 0,0 1 0,0-1-1,0 1 1,0-1 0,0 1 0,0 0-1,0-1 1,0 1 0,-1 0 0,1 0 0,-1 0-1,1 0 1,0 0 0,-1 0 0,0 0-1,1 0 1,-1 0 0,1 1 0,-1-1 0,0 1-1,0-1 1,1 1 0,-4 0 0,2 0 11,0 0 0,0 1 0,1 0-1,-1-1 1,0 1 0,0 0 0,1 0 0,-1 1 0,0-1 0,1 0 0,0 1 0,-1 0 0,1-1 0,0 1 0,0 0 0,-1 0 0,2 0 0,-1 1 0,0-1 0,0 0 0,1 1 0,-3 4 0,2-2-79,-1-1 0,1 1 0,0 0 0,1 0 0,-1-1 0,1 1 0,0 0 0,1 0 0,-1 1 0,1-1 0,0 0 0,0 0 0,0 0 0,1 0 0,0 0-1,0 0 1,3 9 0,-1-8-42,0 0 0,0-1 0,1 0 0,-1 0 0,1 0 0,1 0 0,-1-1 0,0 1-1,1-1 1,0 0 0,0-1 0,10 7 0,-1-3-534,0-1 1,0 0-1,0 0 0,28 6 1,-23-8-1159,0-1 1,0-1 0,20 0 0,5-2-4157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7.276"/>
    </inkml:context>
    <inkml:brush xml:id="br0">
      <inkml:brushProperty name="width" value="0.05" units="cm"/>
      <inkml:brushProperty name="height" value="0.05" units="cm"/>
      <inkml:brushProperty name="color" value="#004F8B"/>
    </inkml:brush>
  </inkml:definitions>
  <inkml:trace contextRef="#ctx0" brushRef="#br0">31 1 5202,'0'0'15159,"-31"84"-14102,31-39-753,0-4-112,4 0-192,23-8-352,4-5-833,4-9-1312,-4-14-1809,-2-5-1328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7.664"/>
    </inkml:context>
    <inkml:brush xml:id="br0">
      <inkml:brushProperty name="width" value="0.05" units="cm"/>
      <inkml:brushProperty name="height" value="0.05" units="cm"/>
      <inkml:brushProperty name="color" value="#004F8B"/>
    </inkml:brush>
  </inkml:definitions>
  <inkml:trace contextRef="#ctx0" brushRef="#br0">4 0 17032,'0'0'4637,"0"17"-4517,-2 19-32,1 4 56,2 41-1,0-72-128,-1 1-1,2-1 1,-1 0-1,1 0 1,1 0 0,0 0-1,0-1 1,0 1 0,1-1-1,10 15 1,-7-15-55,1 0 1,0-1-1,0 1 1,1-2-1,0 1 1,0-2-1,1 1 1,0-1-1,0 0 1,0-1-1,0 0 0,0-1 1,1 0-1,0-1 1,0 0-1,0-1 1,-1 0-1,1 0 1,0-1-1,0-1 1,21-3-1,-24 3 15,-1 0 0,1-1 0,-1 0-1,0 0 1,1-1 0,-1 0 0,-1 0 0,1 0 0,0-1-1,-1 0 1,0-1 0,1 1 0,-2-1 0,1-1-1,-1 1 1,0-1 0,0 1 0,0-2 0,-1 1 0,0 0-1,0-1 1,0 0 0,-1 0 0,0 0 0,-1 0 0,1 0-1,-1 0 1,-1-1 0,0 1 0,0-1 0,0-14-1,0 18 79,-1-1 0,0 1 0,0-1 0,-1 0 0,1 1 0,-1-1 0,0 1 0,0-1 0,-1 1 0,1 0 0,-5-8 0,4 10-6,0 0-1,0 0 1,-1 0 0,1 0 0,0 1-1,-1-1 1,1 1 0,-1-1-1,0 1 1,1 0 0,-1 0 0,0 1-1,0-1 1,0 0 0,1 1 0,-1 0-1,0-1 1,0 1 0,0 0-1,-3 1 1,-1 0 10,1-1 0,0 1 0,0 1 1,0-1-1,0 1 0,0 0 0,0 1 0,0-1 0,1 1 0,-1 0 0,1 1 0,0-1 0,0 1 0,0 0 1,1 0-1,-1 1 0,1-1 0,0 1 0,0 0 0,0 0 0,1 0 0,0 1 0,0-1 0,0 1 1,1 0-1,0 0 0,0 0 0,0 0 0,1 0 0,0 0 0,0 0 0,0 0 0,1 1 0,0-1 0,0 0 1,1 0-1,0 1 0,0-1 0,0 0 0,1 0 0,-1 0 0,2 0 0,-1 0 0,1-1 0,-1 1 0,1-1 1,1 1-1,-1-1 0,7 7 0,5 1-405,0 0-1,0-1 1,27 15 0,-31-21-1244,0-1 1,0 0 0,20 6 0,-18-9-5319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1.078"/>
    </inkml:context>
    <inkml:brush xml:id="br0">
      <inkml:brushProperty name="width" value="0.05" units="cm"/>
      <inkml:brushProperty name="height" value="0.05" units="cm"/>
      <inkml:brushProperty name="color" value="#004F8B"/>
    </inkml:brush>
  </inkml:definitions>
  <inkml:trace contextRef="#ctx0" brushRef="#br0">1 1 5186,'0'0'529</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7.994"/>
    </inkml:context>
    <inkml:brush xml:id="br0">
      <inkml:brushProperty name="width" value="0.05" units="cm"/>
      <inkml:brushProperty name="height" value="0.05" units="cm"/>
      <inkml:brushProperty name="color" value="#004F8B"/>
    </inkml:brush>
  </inkml:definitions>
  <inkml:trace contextRef="#ctx0" brushRef="#br0">5 1 7379,'0'0'12310,"-4"3"-11910,66 10 385,21-1 127,12-5-640,0 1-272,-8-5-80,-12-1-2177,-23-2-4386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7.781"/>
    </inkml:context>
    <inkml:brush xml:id="br0">
      <inkml:brushProperty name="width" value="0.05" units="cm"/>
      <inkml:brushProperty name="height" value="0.05" units="cm"/>
      <inkml:brushProperty name="color" value="#004F8B"/>
    </inkml:brush>
  </inkml:definitions>
  <inkml:trace contextRef="#ctx0" brushRef="#br0">0 344 4882,'0'0'7145,"22"4"-5184,-13-3-1822,26 5 625,45 2 0,-66-8-667,0 0 0,0 0 0,0-1 0,0-1 0,-1-1 0,1 0 0,-1-1 0,14-5 0,-16 5-28,0-1 0,-1-1 0,0 0 1,0-1-1,0 0 0,-1 0 1,0-1-1,0 0 0,14-17 1,-19 19-50,0-1 1,0 1-1,-1-1 1,1 1 0,-2-1-1,1 0 1,-1 0-1,0 0 1,0-1 0,-1 1-1,0 0 1,0-1-1,-1 1 1,0 0 0,0-1-1,-3-13 1,1 14-36,0 1 1,-1-1-1,0 1 1,0 0-1,0 0 1,-1 0-1,0 1 1,0-1-1,-1 1 1,1 0-1,-1 0 1,0 0-1,-1 1 1,-7-6-1,8 6 0,-1 0 0,1 0 0,-1 0 0,0 1 0,0 0 0,0 1 0,0-1 0,-1 1 0,1 0 0,-1 1 0,1-1 0,-1 1 0,1 1 0,-14-1 0,19 2 16,-1 0 1,1 0 0,-1 0-1,1 0 1,-1 0 0,1 0-1,-1 1 1,1-1 0,0 0-1,0 1 1,0-1-1,0 1 1,0-1 0,0 1-1,0 0 1,0-1 0,1 1-1,-1 0 1,1 0 0,-1-1-1,1 1 1,0 0-1,-1 0 1,1 2 0,-5 53 162,5-48-100,-3 90 634,4 1 0,5 0 0,4-1 0,28 125 0,-35-213-715,11 34-340,-13-45 306,-1 0-1,0 0 0,0 0 0,0 0 0,1 0 1,-1 1-1,0-1 0,0 0 0,0 0 1,1 0-1,-1 0 0,0 0 0,0 0 0,0 0 1,1 0-1,-1 0 0,0 0 0,0 0 1,0 0-1,1-1 0,-1 1 0,0 0 0,0 0 1,0 0-1,1 0 0,-1 0 0,0 0 1,0 0-1,0-1 0,0 1 0,1 0 0,-1 0 1,0 0-1,0 0 0,0-1 0,0 1 1,0 0-1,0 0 0,1 0 0,-1 0 0,0-1 1,0 1-1,0 0 0,0 0 0,0 0 1,0-1-1,0 1 0,0 0 0,11-21-4036,0-1 0,13-41 0,-7 12-1624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8.519"/>
    </inkml:context>
    <inkml:brush xml:id="br0">
      <inkml:brushProperty name="width" value="0.05" units="cm"/>
      <inkml:brushProperty name="height" value="0.05" units="cm"/>
      <inkml:brushProperty name="color" value="#004F8B"/>
    </inkml:brush>
  </inkml:definitions>
  <inkml:trace contextRef="#ctx0" brushRef="#br0">4 243 3458,'0'0'13598,"-1"5"-12656,0 2-877,0 0 0,1 0 1,0 0-1,0 0 0,0 0 1,1-1-1,0 1 0,3 13 1,-2-17-72,-1 1 1,1-1-1,0 0 1,0 0 0,0 0-1,1 0 1,-1-1 0,1 1-1,-1-1 1,1 1-1,0-1 1,0 0 0,0 0-1,0 0 1,0 0-1,0-1 1,1 1 0,-1-1-1,1 0 1,6 1-1,2 1-170,0 0 0,1-1 0,-1-1 0,1 0 0,0-1-1,19-2 1,-29 2 83,0 0-1,-1 0 1,1 0 0,0-1-1,0 1 1,0-1-1,-1 0 1,1 0-1,0 0 1,-1 0 0,1 0-1,-1-1 1,1 1-1,-1-1 1,0 1-1,1-1 1,-1 0-1,0 0 1,0 0 0,0 0-1,-1-1 1,1 1-1,0 0 1,-1-1-1,0 1 1,1-1 0,-1 0-1,0 1 1,0-1-1,-1 0 1,1 1-1,0-1 1,-1-5-1,1-7 10,0-24-299,-1 38 516,0 0-1,0-1 1,0 1-1,0 0 0,0-1 1,-1 1-1,1 0 0,0-1 1,-1 1-1,1 0 1,-1 0-1,1 0 0,-1-1 1,0 1-1,0 0 1,1 0-1,-1 0 0,0 0 1,0 0-1,-2-1 1,3 5 65,0 0 0,0 0 1,1 0-1,-1 0 0,1 0 1,-1 0-1,1-1 1,0 1-1,0 0 0,3 4 1,-1-3-208,0 0 1,0-1 0,1 0-1,-1 0 1,1 0-1,0 0 1,-1-1 0,1 1-1,1-1 1,-1 0-1,0 0 1,0-1 0,1 1-1,7 1 1,-1-1-23,0-1 0,0 0 0,0-1 0,1 0 0,10-1 0,-19 0 22,-1 1 0,1-1 0,-1 0 0,0 0 0,1 0 0,-1 0 0,0-1 0,0 1 1,0 0-1,0-1 0,0 0 0,0 1 0,0-1 0,0 0 0,-1 0 0,1 0 0,-1 0 0,1 0 0,-1 0 0,0-1 1,0 1-1,0 0 0,0-1 0,0 1 0,-1 0 0,1-1 0,-1 1 0,1-5 0,1-10-58,0-1-1,-1 1 1,-2-19-1,1 18 207,7 27 53,0-1 0,0 1 0,1-1 1,0-1-1,1 1 0,-1-1 0,1-1 0,1 0 0,14 8 0,-2-8-301,0 0 1,0-1-1,0-1 1,0-2-1,1 0 1,-1-1-1,0-1 0,1-1 1,27-5-1,-44 4 33,0 0 0,0 0 0,0 0 1,0-1-1,0 1 0,0-2 0,0 1 0,-1-1 0,0 1 0,1-2 0,-2 1 0,1 0 0,0-1 0,-1 0 0,0 0 0,0 0 0,0-1 1,-1 1-1,0-1 0,0 0 0,0 0 0,-1 0 0,0 0 0,0 0 0,0-1 0,-1 1 0,0-1 0,0 1 0,-1-1 0,0 1 0,0-1 1,0 1-1,-1-1 0,0 1 0,0-1 0,-3-7 0,2 10 104,1 0-1,-1 0 1,-1 0 0,1 0-1,0 1 1,-1-1 0,0 1 0,0-1-1,0 1 1,0 0 0,-1 0-1,1 1 1,-1-1 0,1 0-1,-1 1 1,-7-3 0,9 4 39,0 0 1,-1 0-1,1 1 1,0-1-1,0 0 1,0 1-1,0 0 1,-1 0-1,1-1 1,0 1-1,0 1 1,-1-1-1,1 0 1,0 0-1,0 1 1,0 0-1,-1-1 1,1 1-1,0 0 1,0 0-1,0 0 1,0 0-1,0 0 1,0 0-1,1 1 1,-1-1-1,0 1 1,1-1-1,-1 1 1,1 0-1,-1-1 1,1 1-1,0 0 1,-2 3-1,-2 4 14,1 0-1,0 0 1,0 0 0,0 1-1,1 0 1,1 0-1,0 0 1,0 0-1,1 0 1,0 0 0,1 0-1,0 0 1,0 1-1,4 15 1,-3-23-133,0 0 1,1-1 0,-1 1-1,1-1 1,-1 0 0,1 1-1,0-1 1,0 0 0,0 0-1,0 0 1,0 0 0,0-1-1,0 1 1,1 0 0,-1-1 0,1 0-1,-1 1 1,1-1 0,3 1-1,4 1-710,0 0-1,0-1 1,21 2-1,22-2-3863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8.881"/>
    </inkml:context>
    <inkml:brush xml:id="br0">
      <inkml:brushProperty name="width" value="0.05" units="cm"/>
      <inkml:brushProperty name="height" value="0.05" units="cm"/>
      <inkml:brushProperty name="color" value="#004F8B"/>
    </inkml:brush>
  </inkml:definitions>
  <inkml:trace contextRef="#ctx0" brushRef="#br0">0 322 13014,'0'0'1446,"18"2"155,-5 0-1335,61 4 459,-68-6-635,0 0 0,0 0 0,0-1 0,0 0 0,-1 0 0,1-1 0,0 0 0,0 0 0,-1 0 0,0 0 0,1-1 0,6-4 0,-4 0-115,-1 0 0,0 0 1,-1 0-1,0-1 1,0 0-1,0 0 1,-1-1-1,0 1 0,-1-1 1,0 0-1,0-1 1,-1 1-1,0-1 0,0 1 1,-1-1-1,-1 0 1,0 0-1,0 1 0,-1-1 1,0 0-1,-1 0 1,-2-16-1,1 20-55,0 1 0,0 0 0,-1-1 1,1 1-1,-1 0 0,0 0 0,-1 1 0,1-1 0,-1 1 0,0 0 0,0-1 1,0 2-1,-9-8 0,11 10 88,0-1 0,0 0 0,0 1 0,0 0 0,0-1-1,0 1 1,-1 0 0,1 0 0,0 0 0,-1 1 0,1-1 0,0 0 0,-1 1 0,1 0 0,-1-1 0,1 1 0,-1 0 0,1 0 0,-1 1 0,1-1 0,-1 0-1,1 1 1,0-1 0,-1 1 0,1 0 0,0 0 0,-1 0 0,1 0 0,0 0 0,0 1 0,0-1 0,0 1 0,0-1 0,-3 4 0,-1 3 136,1 0 1,0 1-1,0-1 1,1 1-1,0 0 1,0 1-1,1-1 0,0 0 1,-1 14-1,1-4-64,1 0 0,0 0 0,2 0-1,1 20 1,0-33-198,0 0 0,1 0 1,-1 0-1,1-1 0,0 1 0,0 0 0,1-1 0,0 1 0,0-1 0,0 0 0,1 0 1,-1 0-1,1 0 0,0 0 0,9 6 0,-4-3-734,0-1 0,1-1 0,0 0 0,0 0 0,0-1 0,1 0 0,15 4 0,30 5-6608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09.241"/>
    </inkml:context>
    <inkml:brush xml:id="br0">
      <inkml:brushProperty name="width" value="0.05" units="cm"/>
      <inkml:brushProperty name="height" value="0.05" units="cm"/>
      <inkml:brushProperty name="color" value="#004F8B"/>
    </inkml:brush>
  </inkml:definitions>
  <inkml:trace contextRef="#ctx0" brushRef="#br0">200 115 9700,'0'0'6828,"-8"-17"-6020,-28-49-437,34 64-331,1 0 1,-1-1-1,1 1 1,-1 0 0,0 0-1,0 0 1,0 0-1,0 1 1,-1-1-1,1 0 1,0 1 0,-1 0-1,1-1 1,-1 1-1,1 0 1,-1 0-1,1 1 1,-1-1-1,0 0 1,0 1 0,1 0-1,-1 0 1,0-1-1,0 2 1,1-1-1,-1 0 1,-5 1 0,3 1-46,0-1 0,0 1 1,1-1-1,-1 1 1,0 1-1,1-1 1,-1 1-1,1-1 1,0 1-1,-8 7 1,10-8 6,0 1 1,-1-1 0,1 0 0,0 1 0,0 0 0,0-1 0,0 1 0,1 0 0,-1 0 0,1 0-1,0 0 1,0 0 0,0 0 0,0 1 0,0-1 0,1 0 0,-1 0 0,1 1 0,0-1-1,0 0 1,0 1 0,1-1 0,-1 0 0,1 0 0,0 1 0,0-1 0,1 4 0,1-3-43,-1-1 1,1 0 0,-1 1 0,1-1 0,0-1-1,0 1 1,1 0 0,-1-1 0,1 1-1,-1-1 1,1 0 0,-1 0 0,1-1 0,0 1-1,0-1 1,0 0 0,0 0 0,0 0 0,0 0-1,0-1 1,5 1 0,3 0-354,-1 0 0,1-1-1,0-1 1,-1 0 0,1 0 0,0-1 0,-1 0 0,16-6-1,-23 6 203,0 0-1,-1 1 1,1-1-1,-1-1 0,0 1 1,1 0-1,-1-1 1,0 0-1,0 1 1,-1-1-1,1-1 0,-1 1 1,1 0-1,-1 0 1,0-1-1,0 1 1,0-1-1,-1 0 0,1 0 1,-1 0-1,0 1 1,0-1-1,-1 0 1,1 0-1,-1 0 0,1 0 1,-2-5-1,9 32 9352,12 1-8034,-14-18-1957,1-1 0,-1 0 0,1 0 0,0-1 0,0 1 0,14 5 0,19 2-5239</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0.073"/>
    </inkml:context>
    <inkml:brush xml:id="br0">
      <inkml:brushProperty name="width" value="0.05" units="cm"/>
      <inkml:brushProperty name="height" value="0.05" units="cm"/>
      <inkml:brushProperty name="color" value="#004F8B"/>
    </inkml:brush>
  </inkml:definitions>
  <inkml:trace contextRef="#ctx0" brushRef="#br0">0 351 14567,'0'0'1416,"18"-15"951,-1 2-1843,124-107 881,-134 114-1426,-1-2 0,1 1 1,-1-1-1,-1 0 0,1 0 1,-1-1-1,-1 1 0,0-1 1,0 0-1,0 0 1,-2-1-1,1 1 0,-1-1 1,0 1-1,-1-1 0,0 0 1,0 0-1,-2-16 0,1 25-43,1 3-34,15 37-25,-2 0 1,-2 1 0,-1 0-1,-2 1 1,-2 0 0,4 79-1,-12-120 84,1 0-1,0 0 0,0 0 0,0-1 1,0 1-1,0 0 0,0 0 1,0 0-1,0 0 0,0-1 0,-1 1 1,1 0-1,0 0 0,0 0 1,0 0-1,0 0 0,0 0 1,-1 0-1,1 0 0,0-1 0,0 1 1,0 0-1,0 0 0,-1 0 1,1 0-1,0 0 0,0 0 0,0 0 1,-1 0-1,1 0 0,0 0 1,0 0-1,0 0 0,0 0 0,-1 0 1,1 0-1,0 0 0,0 1 1,0-1-1,0 0 0,-1 0 0,1 0 1,0 0-1,0 0 0,0 0 1,0 0-1,0 0 0,-1 1 1,1-1-1,0 0 0,0 0 0,0 0 1,0 0-1,0 0 0,0 1 1,0-1-1,-1-1-32,0 0 0,1-1 0,-1 1 1,1 0-1,0-1 0,-1 1 0,1-1 0,0 1 0,0 0 1,0-1-1,0 1 0,0-1 0,0 1 0,0 0 0,0-1 1,1 1-1,0-3 0,2-1-52,0-1 0,0 1 0,0 1 0,1-1 0,-1 0 0,1 1 0,1 0 0,-1 0 0,0 0 0,1 0 0,0 1 0,0 0 0,0 0 0,8-4 0,-4 3 507,0 0 0,0 1 0,1 0-1,-1 0 1,1 1 0,0 1 0,20-2 0,-25 4-230,0 1 0,0-1-1,-1 1 1,1 0 0,0 1 0,0-1-1,-1 1 1,0 0 0,1 0 0,-1 0-1,6 6 1,21 14 213,-15-16-269,-1-1 0,1-1 0,0-1 0,1 0 0,-1-1 0,1-1 0,0 0 0,-1-1 1,25-3-1,-38 3-63,1-1 0,-1 0 1,0-1-1,1 1 1,-1-1-1,0 1 0,0-1 1,1 0-1,-1 0 0,0 0 1,0-1-1,0 1 1,0-1-1,0 0 0,-1 1 1,1-1-1,-1 0 1,1-1-1,4-4 0,-5 3-41,1 0-1,-1-1 1,0 1-1,0-1 1,0 1-1,-1-1 1,0 0-1,0 0 0,0 0 1,0 1-1,-1-1 1,0-10-1,0 12-36,-1-1 0,0 1-1,-1 0 1,1-1 0,0 1-1,-1 0 1,0 0 0,0 0 0,0 0-1,0 0 1,0 0 0,-1 1-1,1-1 1,-1 1 0,0 0-1,1 0 1,-1-1 0,0 2 0,0-1-1,0 0 1,-1 1 0,1-1-1,-5 0 1,-16-8-166,1 2 0,-28-6-1,38 10 112,-8-1-32,5 0 122,-1 1-1,0 0 1,0 1-1,-25 0 1,57 18 6,9-3 45,1 0 1,1-1-1,0-2 0,37 9 0,-37-12 83,-1 1-1,-1 1 1,1 2-1,-1 0 0,36 22 1,-47-21 24,1-2-555,-14-9 393,0 0 0,1-1 0,-1 1 0,0 0 0,1-1 0,-1 1 1,0 0-1,1-1 0,-1 1 0,0 0 0,0-1 0,1 1 0,-1-1 1,0 1-1,0-1 0,0 1 0,0 0 0,0-1 0,0 1 0,0-1 0,1 1 1,-1-1-1,0 1 0,-1-1 0,1 1 0,0-1 0,0 1 0,0 0 1,0-1-1,0 1 0,0-1 0,0 1 0,-1-1 0,1 1 0,0-1 0,-1-5-1,0 1-1,1-1 0,0 0 0,0 0 0,0 1 0,1-1 0,0 0 1,0 0-1,0 1 0,1-1 0,0 1 0,0-1 0,1 1 0,3-6 1,0 2 24,1 0 1,0 1-1,0 0 1,1 0-1,0 1 1,16-11-1,7-2-295,0 1 0,39-17 0,-8 4-4364,-17 6-3128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0.421"/>
    </inkml:context>
    <inkml:brush xml:id="br0">
      <inkml:brushProperty name="width" value="0.05" units="cm"/>
      <inkml:brushProperty name="height" value="0.05" units="cm"/>
      <inkml:brushProperty name="color" value="#004F8B"/>
    </inkml:brush>
  </inkml:definitions>
  <inkml:trace contextRef="#ctx0" brushRef="#br0">19 1 13862,'0'0'918,"-3"21"251,-11 218 4870,12-129-6599,13-127-4458,29-34 237,11 11 3551,-42 35 1887,1 0 1,-1 1 0,1 0-1,-1 0 1,1 1-1,1 0 1,-1 1-1,0 0 1,0 1 0,15-1-1,-22 2-482,-1 1-1,1 0 1,-1-1 0,1 1-1,0 0 1,-1 0 0,0 0-1,1 1 1,-1-1-1,0 0 1,1 1 0,-1 0-1,0-1 1,0 1 0,0 0-1,0 0 1,-1 0 0,1 0-1,1 3 1,31 55-157,-16-28-1187,-4-11-2344,-1-9-3392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0.819"/>
    </inkml:context>
    <inkml:brush xml:id="br0">
      <inkml:brushProperty name="width" value="0.05" units="cm"/>
      <inkml:brushProperty name="height" value="0.05" units="cm"/>
      <inkml:brushProperty name="color" value="#004F8B"/>
    </inkml:brush>
  </inkml:definitions>
  <inkml:trace contextRef="#ctx0" brushRef="#br0">1 1 13990,'0'0'1601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1.169"/>
    </inkml:context>
    <inkml:brush xml:id="br0">
      <inkml:brushProperty name="width" value="0.05" units="cm"/>
      <inkml:brushProperty name="height" value="0.05" units="cm"/>
      <inkml:brushProperty name="color" value="#004F8B"/>
    </inkml:brush>
  </inkml:definitions>
  <inkml:trace contextRef="#ctx0" brushRef="#br0">1 189 12598,'0'0'827,"17"0"1094,1 0-1213,0-2 0,0 0 0,0-1 1,-1 0-1,1-2 0,19-7 0,-30 9-572,0 0 1,-1 0-1,1-1 0,-1 0 0,0 0 1,0 0-1,-1-1 0,1 0 0,6-7 1,-9 8-169,0 0 1,-1 0-1,0 0 1,1 0 0,-1 0-1,-1-1 1,1 1 0,-1-1-1,1 1 1,-1-1 0,-1 1-1,1-1 1,-1 0-1,1 1 1,-1-1 0,-1-7-1,0 10-7,0 0-1,0 0 0,0 0 1,0 0-1,0 1 0,0-1 1,-1 0-1,1 1 0,0-1 1,-1 1-1,1-1 0,-1 1 1,0 0-1,0 0 0,1 0 0,-1 0 1,0 0-1,0 0 0,0 0 1,0 0-1,0 1 0,0-1 1,0 1-1,0 0 0,0-1 1,0 1-1,0 0 0,0 0 1,-2 0-1,-3 0 28,1 0 1,-1 0-1,1 0 0,0 1 1,-1 0-1,1 0 0,0 0 0,0 1 1,-7 2-1,9-1 89,0 0-1,0 0 1,1 1-1,-1 0 1,0-1-1,1 1 1,0 0-1,0 1 1,0-1-1,1 0 1,0 1-1,-1-1 1,1 1 0,1 0-1,-1 0 1,1 0-1,0 0 1,0 0-1,0 0 1,1 0-1,0 8 1,-1-5 31,1 1 0,1-1 0,-1 0-1,1 0 1,1 0 0,-1 0 0,1 0 0,1 0 0,-1 0 0,1-1 0,1 1 0,7 12 0,-5-12-112,1 1 0,-1-1 1,2 0-1,-1-1 0,1 1 0,0-2 1,0 1-1,1-1 0,0 0 0,0-1 1,1 0-1,-1 0 0,1-1 1,0-1-1,0 1 0,1-2 0,-1 1 1,1-1-1,15 0 0,-56-19-16670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3.191"/>
    </inkml:context>
    <inkml:brush xml:id="br0">
      <inkml:brushProperty name="width" value="0.05" units="cm"/>
      <inkml:brushProperty name="height" value="0.05" units="cm"/>
      <inkml:brushProperty name="color" value="#004F8B"/>
    </inkml:brush>
  </inkml:definitions>
  <inkml:trace contextRef="#ctx0" brushRef="#br0">360 38 9332,'0'0'6598,"-3"-9"-5832,1 3-636,-7-16 192,6 21-167,1 16 1,0 32 248,3 231 1043,1-266-1485,2 9 148,-4-20-126,0-1 0,0 0-1,0 1 1,0-1-1,0 0 1,0 0 0,0 1-1,0-1 1,0 0-1,0 0 1,0 1-1,-1-1 1,1 0 0,0 1-1,0-1 1,0 0-1,0 0 1,0 0 0,0 1-1,-1-1 1,1 0-1,0 0 1,0 1 0,0-1-1,0 0 1,-1 0-1,1 0 1,0 0 0,0 1-1,-1-1 1,1 0-1,0 0 1,0 0 0,-1 0-1,1 0 1,0 0-1,0 0 1,-1 0 0,1 0-1,0 0 1,-1 0-1,1 0 1,0 0-1,0 0 1,-1 0 0,1 0-1,0 0 1,0 0-1,-1 0 1,1 0 0,0 0-1,0 0 1,-1-1-1,-36-13-259,-1 1-1,0 2 0,-1 2 1,0 1-1,0 2 0,-60-1 1,98 8 279,0 0 0,0 0 0,1 0 0,-1 0 0,1 0 0,-1 1-1,1-1 1,0 0 0,-1 0 0,1 1 0,0-1 0,0 0 0,0 1 0,0-1 0,0 0 0,0 1 0,0-1 0,0 0 0,0 0 0,1 1 0,-1-1 0,1 0 0,-1 0 0,1 2 0,3 3 15,-1-1-1,1 1 1,0-1-1,1 0 1,-1 0-1,1-1 1,0 1-1,0-1 0,0 0 1,1 0-1,-1-1 1,1 0-1,0 0 1,0 0-1,10 3 1,4 1 79,1 0 1,1-2-1,29 5 1,-18-5-5,0-3 1,64-2-1,-84 0-68,1-2 0,-1 0 1,0-1-1,0 0 0,0 0 0,-1-2 1,1 0-1,-1 0 0,0-1 0,12-8 1,-20 10 1,1 0 0,-1-1 1,0 1-1,0-1 1,0 0-1,-1 0 1,0 0-1,0-1 1,0 1-1,-1-1 1,1 0-1,-1 0 0,-1 0 1,1 0-1,-1 0 1,0 0-1,0 0 1,-1 0-1,0 0 1,0 0-1,0-1 1,-1 1-1,-2-8 0,3 13-7,0 0-1,0 0 0,0-1 0,0 1 0,0 0 1,0 0-1,0 0 0,-1 1 0,1-1 0,0 0 1,-1 0-1,1 0 0,-1 0 0,1 0 0,-1 0 1,0 0-1,1 1 0,-1-1 0,0 0 0,1 0 1,-1 1-1,0-1 0,0 0 0,0 1 0,1-1 1,-1 1-1,0-1 0,0 1 0,0 0 0,0-1 1,0 1-1,0 0 0,-2-1 0,2 2-15,0-1-1,0 1 1,0-1-1,0 1 1,0-1 0,0 1-1,0 0 1,0-1-1,0 1 1,0 0 0,0 0-1,0 0 1,0-1-1,1 1 1,-1 0 0,0 0-1,1 0 1,-1 0-1,1 0 1,-1 1 0,1-1-1,0 0 1,-1 0-1,1 0 1,0 0-1,0 0 1,0 1 0,-1-1-1,2 2 1,-3 7-12,2 1 0,-1-1 0,1 1 0,1-1-1,0 1 1,0-1 0,5 17 0,-4-23-8,0-1-1,-1 1 1,1-1 0,0 1-1,1-1 1,-1 0-1,0 0 1,1 0-1,0 0 1,0 0 0,0 0-1,0-1 1,0 0-1,1 1 1,-1-1-1,0-1 1,1 1 0,0 0-1,-1-1 1,1 1-1,0-1 1,0 0-1,5 0 1,-2 0-46,-1 1-1,0-1 1,1-1 0,-1 0 0,1 1-1,-1-2 1,1 1 0,-1-1-1,0 0 1,1 0 0,-1-1 0,0 0-1,0 0 1,0-1 0,0 1-1,0-1 1,0 0 0,-1-1 0,0 0-1,0 1 1,0-2 0,0 1-1,0 0 1,-1-1 0,7-9 0,6-4-266,0 0 0,2 1 0,0 1 0,1 1 0,38-23 0,-46 32 566,0 0 0,1 1 1,-1 0-1,1 1 1,0 0-1,0 1 0,0 0 1,1 1-1,-1 1 1,0 0-1,1 1 0,17 2 1,-29-2-169,1 1 0,-1-1 1,1 1-1,-1 0 0,1 0 1,-1 0-1,0 0 0,1 1 0,-1-1 1,0 0-1,0 1 0,0 0 1,0-1-1,0 1 0,0 0 1,-1 0-1,1 0 0,2 4 0,-1 0 40,0 0 0,0 0-1,-1 0 1,0 0 0,0 0-1,0 1 1,1 10 0,-2-9-67,0 0 0,-1 0 1,0 0-1,0 0 1,-1-1-1,1 1 0,-2 0 1,1 0-1,-1 0 0,0-1 1,-1 1-1,0-1 0,-5 9 1,2-9-106,0-1-1,-1 0 1,0-1 0,0 1 0,-1-1 0,1-1 0,-1 1 0,0-2 0,0 1-1,-1-1 1,1 0 0,-1 0 0,1-1 0,-1 0 0,0-1 0,0 0 0,0-1-1,1 1 1,-1-2 0,-15-1 0,23 2-7,0 0 1,0 0-1,0-1 0,0 1 1,1 0-1,-1-1 0,0 1 1,0-1-1,0 1 0,1-1 1,-1 1-1,0-1 0,0 1 1,1-1-1,-1 1 0,0-1 1,1 0-1,-1 0 0,1 1 1,-1-1-1,1 0 0,-1 0 1,1 0-1,0 1 0,-1-1 1,1 0-1,0 0 0,0 0 1,0 0-1,0 0 1,-1-1-1,6-32-3302,14 0-937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31.568"/>
    </inkml:context>
    <inkml:brush xml:id="br0">
      <inkml:brushProperty name="width" value="0.05" units="cm"/>
      <inkml:brushProperty name="height" value="0.05" units="cm"/>
      <inkml:brushProperty name="color" value="#33CCFF"/>
    </inkml:brush>
  </inkml:definitions>
  <inkml:trace contextRef="#ctx0" brushRef="#br0">0 537 8468,'0'0'363,"16"-20"13,30-35-131,-3-3 1,69-121-1,-106 166-69,0 1 0,-1-1 0,0 0 0,-1 0 0,0-1-1,-1 1 1,-1-1 0,0 1 0,-1-1 0,0 0 0,-1 0 0,-2-20 0,-15 4 765,16 29-679,4 3-438,34 27-23,3 1 151,-2 1 0,-1 2 0,34 40 0,-63-64 38,0 0 0,0 1-1,-1 0 1,-1 0 0,0 1-1,0 0 1,-1 0 0,-1 1-1,1-1 1,-2 1 0,0 0-1,0 0 1,-1 0 0,-1 0-1,0 0 1,0 0 0,-3 22-1,2-31-3,-1 0-1,-1 0 1,1 0-1,0 0 1,-1 0-1,1 0 1,-1-1-1,0 1 1,0 0-1,0-1 0,0 0 1,0 1-1,-1-1 1,1 0-1,-1 0 1,1-1-1,-1 1 1,0 0-1,0-1 1,1 0-1,-1 1 1,0-1-1,0 0 0,-6 1 1,1 0 53,0-1 1,0 1-1,0-2 1,0 1-1,0-1 1,0 0-1,-1 0 1,-14-4-1,20 3-24,0 0 0,0 0-1,1 0 1,-1-1 0,0 1-1,1-1 1,-1 0-1,0 0 1,1 0 0,0 0-1,0 0 1,-1-1 0,1 1-1,1-1 1,-1 1-1,0-1 1,1 0 0,-1 1-1,1-1 1,0 0 0,0 0-1,0 0 1,0 0-1,0-5 1,-2-8-24,1 0 0,1 0 0,1-25-1,0 26-54,0 8-142,1-1 1,0 1-1,0-1 1,0 1-1,1-1 1,1 1 0,-1 0-1,1 0 1,0 0-1,1 1 1,5-9-1,34-39-4668,-15 25 686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1.432"/>
    </inkml:context>
    <inkml:brush xml:id="br0">
      <inkml:brushProperty name="width" value="0.05" units="cm"/>
      <inkml:brushProperty name="height" value="0.05" units="cm"/>
      <inkml:brushProperty name="color" value="#004F8B"/>
    </inkml:brush>
  </inkml:definitions>
  <inkml:trace contextRef="#ctx0" brushRef="#br0">52 429 7267,'0'0'3445,"-4"-21"-3203,-37-145-114,34 94 1564,17 71-1527,7 3-212,1 0 0,-1 1 0,0 0-1,-1 2 1,18 6 0,-15-5 66,1 0 0,0-1-1,32 4 1,-39-8 15,-1-1 1,1 0-1,-1 0 0,1-2 0,-1 1 0,1-2 1,-1 1-1,0-2 0,23-8 0,-29 9-32,-1-1 0,0 1 0,1-1 0,-1 0 0,0 0 0,-1 0 0,1-1 0,-1 0 0,0 0-1,0 0 1,0 0 0,-1 0 0,0-1 0,0 0 0,0 1 0,-1-1 0,0 0 0,0 0 0,0-1 0,-1 1-1,2-10 1,-3 13-38,1-1 0,0 0 0,-1 1-1,0-1 1,0 0 0,0 1 0,0-1-1,-1 0 1,1 1 0,-1-1 0,0 1-1,0-1 1,0 0 0,-2-3 0,1 5 23,0 1 1,0-1-1,0 0 1,0 1-1,0-1 1,0 1-1,-1 0 1,1 0-1,0-1 1,-1 2-1,1-1 1,-1 0-1,1 0 1,-1 1 0,1-1-1,-1 1 1,1 0-1,-1 0 1,0 0-1,-3 1 1,4-1 38,0 1-1,0-1 1,0 1 0,1-1 0,-1 1 0,0 0 0,1 0 0,-1 0 0,0 0 0,1 0 0,-1 1 0,1-1 0,0 0 0,-1 1 0,1-1-1,0 1 1,0-1 0,0 1 0,0-1 0,0 1 0,0 0 0,0-1 0,1 1 0,-1 0 0,1 0 0,-1 2 0,-11 54 1072,9-39-878,2-1-1,0 1 1,1-1 0,1 1 0,0-1-1,2 1 1,5 21 0,-6-34-426,0 0 0,0 0 0,0 0 0,1-1 0,0 1-1,0 0 1,0-1 0,1 0 0,0 0 0,0 0 0,0-1 0,1 1 0,-1-1 0,1 0 0,0 0 0,0-1 0,1 1 0,-1-1 0,1 0 0,0-1 0,-1 1-1,1-1 1,0 0 0,13 2 0,38 0-3926,6-4-2354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3.532"/>
    </inkml:context>
    <inkml:brush xml:id="br0">
      <inkml:brushProperty name="width" value="0.05" units="cm"/>
      <inkml:brushProperty name="height" value="0.05" units="cm"/>
      <inkml:brushProperty name="color" value="#004F8B"/>
    </inkml:brush>
  </inkml:definitions>
  <inkml:trace contextRef="#ctx0" brushRef="#br0">11 1 16167,'0'0'1841,"13"98"-48,-7-44-1185,2 4-272,0-6-303,-1-5-66,3-4 17,-4-10-800,-6-7-336,0-7-1458,-2-10-959,-27-9 303,-8 0-5154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3.876"/>
    </inkml:context>
    <inkml:brush xml:id="br0">
      <inkml:brushProperty name="width" value="0.05" units="cm"/>
      <inkml:brushProperty name="height" value="0.05" units="cm"/>
      <inkml:brushProperty name="color" value="#004F8B"/>
    </inkml:brush>
  </inkml:definitions>
  <inkml:trace contextRef="#ctx0" brushRef="#br0">1 266 7732,'0'0'6669,"20"0"-5305,165-2-271,-180 1-1085,1 1 0,0-1 0,-1 0 0,1 0 0,-1-1-1,1 1 1,-1-1 0,0 0 0,1-1 0,-1 0 0,0 1-1,-1-2 1,1 1 0,-1 0 0,1-1 0,-1 0 0,0 0-1,0 0 1,0-1 0,-1 1 0,0-1 0,0 0 0,0 0-1,0 0 1,-1 0 0,0 0 0,2-7 0,2-9 102,-1 0 1,0 0 0,-2-1-1,-1 1 1,-2-40 2002,-4 68-1730,-4 13-447,-38 185 2237,42-175-2111,1 0 0,1 1 0,2-1 0,1 0 0,4 31 0,-4-57-186,0-1 1,-1 0-1,1 1 1,0-1-1,1 0 1,-1 0-1,1 0 1,-1 0 0,1 0-1,0 0 1,0 0-1,0 0 1,3 2-1,-3-3-182,0-1-1,0 1 0,0-1 1,0 0-1,0 1 0,0-1 1,0 0-1,0 0 1,1-1-1,-1 1 0,0 0 1,3-1-1,13 1-4548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4.207"/>
    </inkml:context>
    <inkml:brush xml:id="br0">
      <inkml:brushProperty name="width" value="0.05" units="cm"/>
      <inkml:brushProperty name="height" value="0.05" units="cm"/>
      <inkml:brushProperty name="color" value="#004F8B"/>
    </inkml:brush>
  </inkml:definitions>
  <inkml:trace contextRef="#ctx0" brushRef="#br0">0 213 1153,'0'0'16743,"114"-1"-14998,-74 1-1297,-1 0-400,-4 0-96,-6 0-32,-2 0-1248,-6 0-673,-5-10-1713,-5-7-2369</inkml:trace>
  <inkml:trace contextRef="#ctx0" brushRef="#br0" timeOffset="1">116 1 14551,'0'0'864,"-43"121"1761,39-78-2000,4 2-545,0-2-80,4-4-1185,19-6-2096,2-10-2482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4.536"/>
    </inkml:context>
    <inkml:brush xml:id="br0">
      <inkml:brushProperty name="width" value="0.05" units="cm"/>
      <inkml:brushProperty name="height" value="0.05" units="cm"/>
      <inkml:brushProperty name="color" value="#004F8B"/>
    </inkml:brush>
  </inkml:definitions>
  <inkml:trace contextRef="#ctx0" brushRef="#br0">51 1 12710,'1'25'93,"20"390"4933,-9-148-4246,-18-297-3321,-2 1 0,-20-54 1,8 28-1164,-2-12-1210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4.866"/>
    </inkml:context>
    <inkml:brush xml:id="br0">
      <inkml:brushProperty name="width" value="0.05" units="cm"/>
      <inkml:brushProperty name="height" value="0.05" units="cm"/>
      <inkml:brushProperty name="color" value="#004F8B"/>
    </inkml:brush>
  </inkml:definitions>
  <inkml:trace contextRef="#ctx0" brushRef="#br0">0 230 0,'0'-23'2572,"4"-76"242,-4 94-2537,1 0 0,0 0 0,1 0 0,-1 0-1,1 0 1,0 0 0,0 1 0,0-1 0,1 1-1,0-1 1,-1 1 0,2 0 0,-1 0 0,0 0-1,1 1 1,0-1 0,0 1 0,0 0 0,0 0-1,0 0 1,1 0 0,-1 1 0,1 0 0,-1 0-1,1 0 1,0 1 0,0-1 0,0 1 0,8-1-1,-5 1 37,1 0-1,-1 0 0,1 1 0,0 0 1,-1 1-1,1 0 0,0 0 0,-1 1 0,0 0 1,1 0-1,-1 1 0,0 0 0,0 0 0,0 1 1,10 6-1,-12-4-210,0-1 0,-1 1 0,1 0 0,-1 1 0,-1-1 0,1 1 0,-1 0 0,0 0 0,0 1 0,-1-1 0,0 1 0,0-1 1,-1 1-1,0 0 0,1 11 0,-2-14-83,-1-1 0,1 1 0,-1 0 0,0 0 0,0 0 0,-1 0-1,1 0 1,-1-1 0,0 1 0,0 0 0,-1-1 0,1 1 0,-1 0 0,0-1 0,-1 0 0,1 0 0,-1 1 0,1-1 0,-1-1 0,0 1 0,-1 0 0,1-1 0,-1 1 0,1-1 0,-1 0 0,-6 3 0,0-1-9,0-1 0,-1 0 0,0-1 0,0 0 0,0 0 0,-17 1-1,21-3-116,0-1-1,0 1 1,0-1-1,0-1 0,0 1 1,1-1-1,-1 0 0,0-1 1,0 0-1,1 0 1,-12-5-1,16 5-168,-1 0 0,1 0 0,0 0 0,0-1 0,0 1 0,1 0 0,-1-1 0,1 0 1,-1 1-1,1-1 0,0 0 0,0 0 0,0 0 0,0 0 0,0 0 0,1 0 0,-1 0 0,1 0 0,0 0 0,0 0 0,0 0 0,0 0 0,1 0 1,-1 0-1,1 0 0,0 0 0,1-3 0,17-27-4468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5.337"/>
    </inkml:context>
    <inkml:brush xml:id="br0">
      <inkml:brushProperty name="width" value="0.05" units="cm"/>
      <inkml:brushProperty name="height" value="0.05" units="cm"/>
      <inkml:brushProperty name="color" value="#004F8B"/>
    </inkml:brush>
  </inkml:definitions>
  <inkml:trace contextRef="#ctx0" brushRef="#br0">339 167 5651,'0'0'15401,"-2"-15"-15091,-10-50 157,11 61-439,-1 0 1,0 1-1,0-1 0,-1 1 1,1 0-1,-1-1 1,1 1-1,-1 0 1,0 1-1,0-1 0,0 0 1,-1 1-1,1 0 1,-1 0-1,1 0 1,-1 0-1,0 0 0,1 1 1,-1-1-1,0 1 1,-5-1-1,-4-2 46,-3-2-44,-1 1 0,0 1 0,0 0 1,0 1-1,-1 1 0,1 1 0,0 0 1,-33 4-1,47-3-26,0 1 0,0 0 0,0 1-1,0-1 1,0 0 0,1 1 0,-1 0 0,1-1 0,-1 1 0,1 0 0,0 0 0,0 1 0,-1-1 0,2 0 0,-1 1 0,0-1 0,0 1 0,1 0-1,-1-1 1,1 1 0,0 0 0,0 0 0,0 0 0,0 0 0,1 0 0,-1 0 0,1 0 0,0 0 0,0 6 0,-1-3-11,1 0-1,0 0 1,0 0 0,1 0 0,0 0 0,0 0 0,0 0-1,1 0 1,-1 0 0,1-1 0,1 1 0,-1-1 0,1 1 0,5 6-1,0-4-4,1 0-1,1-1 0,-1 0 0,1-1 0,0 0 0,0 0 1,1-1-1,0 0 0,0-1 0,0-1 0,0 1 0,1-2 1,-1 0-1,1 0 0,-1-1 0,1 0 0,0-1 0,0 0 1,-1-1-1,17-3 0,-25 3 20,1-1-1,-1 1 1,1-1-1,-1 0 1,0 0-1,1 0 1,-1-1-1,0 1 1,0-1 0,-1 1-1,1-1 1,-1 0-1,1 0 1,-1 0-1,0 0 1,0-1 0,0 1-1,0-1 1,-1 1-1,1-1 1,-1 1-1,0-1 1,0 0-1,0-7 1,2-4 16,-1-1 0,-1 0 1,-2-28-1,1 35-5,-1 15-38,1 0 1,1 0-1,-1 0 1,1 0-1,0 0 1,0 0-1,1 0 1,-1 0-1,1 0 1,1 0 0,-1-1-1,1 1 1,0-1-1,0 0 1,1 1-1,-1-2 1,1 1-1,0 0 1,1-1-1,-1 0 1,1 0-1,0 0 1,0 0-1,0-1 1,0 0-1,1 0 1,-1 0-1,1-1 1,6 2 0,-6-1-78,1-1 0,-1-1 1,1 1-1,0-1 1,-1 0-1,1-1 0,0 1 1,-1-2-1,1 1 1,0-1-1,0 1 0,-1-2 1,1 1-1,-1-1 1,1 0-1,-1 0 0,0-1 1,0 0-1,0 0 1,0-1-1,0 1 0,-1-1 1,1 0-1,4-6 1,-3 3 121,0 0 1,-1-1 0,0 0 0,-1 0-1,0 0 1,0-1 0,-1 0 0,0 0 0,0 0-1,-1 0 1,0-1 0,-1 1 0,0-1-1,-1 0 1,0 1 0,0-14 989,0 35 226,1-4-1179,1 1 0,-1-1 0,1-1 0,1 1-1,-1 0 1,2-1 0,-1 0 0,1 0 0,0 0 0,0 0 0,1-1 0,-1 0 0,2 0-1,11 9 1,-7-7-435,0-1-1,1 0 1,17 8-1,38 6-4583,-8-16-8147</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6.288"/>
    </inkml:context>
    <inkml:brush xml:id="br0">
      <inkml:brushProperty name="width" value="0.05" units="cm"/>
      <inkml:brushProperty name="height" value="0.05" units="cm"/>
      <inkml:brushProperty name="color" value="#004F8B"/>
    </inkml:brush>
  </inkml:definitions>
  <inkml:trace contextRef="#ctx0" brushRef="#br0">443 1 16311,'0'0'1513,"0"16"-1401,0 348 2473,-7-368-2283,-19-13-486,-1 2-1,0 1 1,-2 1 0,1 1-1,-2 2 1,1 1 0,-1 1-1,-1 1 1,1 2 0,-1 1-1,-50 1 1,79 3 203,0 0 0,0 1 0,1-1 0,-1 1 0,0 0 0,0 0 0,1 0 0,-1-1 0,1 1 0,-1 1 0,1-1 1,-1 0-1,1 0 0,0 0 0,-1 1 0,1-1 0,0 1 0,0-1 0,0 1 0,0-1 0,0 1 0,1 0 0,-1-1 0,0 1 0,1 0 0,-1 0 0,1 0 0,-1-1 0,1 1 0,0 0 0,0 0 0,0 3 0,0 1 7,-1 0-1,1 0 1,1 0-1,-1 0 1,1 0-1,0 0 1,0 0-1,1 0 1,3 9-1,-1-8-10,1-1 0,0 1 0,0-1 1,0 0-1,1 0 0,0-1 0,0 0 0,1 0 0,0 0 0,-1-1 0,1 0 0,1 0 0,-1 0 0,0-1 0,1-1 0,0 1 0,12 2 0,8 0 10,0 0 0,0-2 0,47 0 0,-59-3-26,0 0 0,0-1 0,0 0 0,0-2 0,16-4 0,-26 5-21,0 0 0,0-1-1,-1 0 1,1 0 0,-1 0-1,0-1 1,1 1 0,-2-1-1,1-1 1,0 1 0,-1-1 0,0 1-1,0-1 1,0 0 0,5-11-1,-2 4-136,0 0-1,-1-1 1,0 0-1,-1 0 1,0 0-1,-1-1 1,0 0-1,2-24 1,7 59 1914,-9-14-1756,-1 1-1,1-1 0,1 0 0,0 0 0,0-1 0,0 1 1,0-1-1,1 0 0,0 0 0,0-1 0,1 0 0,11 7 1,-10-7-520,1-1 1,-1 0 0,1-1 0,0 0-1,0 0 1,14 2 0,27-1-5264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6.618"/>
    </inkml:context>
    <inkml:brush xml:id="br0">
      <inkml:brushProperty name="width" value="0.05" units="cm"/>
      <inkml:brushProperty name="height" value="0.05" units="cm"/>
      <inkml:brushProperty name="color" value="#004F8B"/>
    </inkml:brush>
  </inkml:definitions>
  <inkml:trace contextRef="#ctx0" brushRef="#br0">21 109 11573,'0'0'0,"-21"-108"-7155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6.945"/>
    </inkml:context>
    <inkml:brush xml:id="br0">
      <inkml:brushProperty name="width" value="0.05" units="cm"/>
      <inkml:brushProperty name="height" value="0.05" units="cm"/>
      <inkml:brushProperty name="color" value="#004F8B"/>
    </inkml:brush>
  </inkml:definitions>
  <inkml:trace contextRef="#ctx0" brushRef="#br0">25 0 7988,'0'0'4845,"0"23"-3493,0 445 7626,-13-211-6998,1 26-4211,24-289-424,-3-6 786,1-2-1,-2 1 0,1-1 0,-2 0 1,12-30-1,0-14-5120</inkml:trace>
  <inkml:trace contextRef="#ctx0" brushRef="#br0" timeOffset="1">191 86 12742,'0'0'5971,"0"162"-4915,0-83-112,-2 4 1,0 5-305,-1-2-384,3-6-128,0-7-128,0-14-224,0-8-400,-2-14-865,-10-9-656,-9-9-1921,-12-10-1280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7.305"/>
    </inkml:context>
    <inkml:brush xml:id="br0">
      <inkml:brushProperty name="width" value="0.05" units="cm"/>
      <inkml:brushProperty name="height" value="0.05" units="cm"/>
      <inkml:brushProperty name="color" value="#004F8B"/>
    </inkml:brush>
  </inkml:definitions>
  <inkml:trace contextRef="#ctx0" brushRef="#br0">0 405 14311,'0'0'352,"24"-13"859,3-3-557,15-8 765,63-27 0,209-70-69,-313 121-1353,0 0 0,0 0 0,0 0 0,0 0 0,0 0 0,0 0 0,0 1 0,0-1 0,0 0 0,0 1 0,0-1 0,0 1 1,0-1-1,0 1 0,0-1 0,-1 1 0,1-1 0,0 1 0,0 0 0,-1-1 0,1 1 0,0 0 0,0 1 0,20 28 87,-9-13 71,-7-11-125,0-1 0,0-1 1,0 1-1,1-1 0,0 0 0,-1 0 0,2 0 0,-1-1 0,0 0 0,1 0 0,-1-1 1,1 0-1,0 0 0,0-1 0,0 1 0,0-1 0,0-1 0,0 1 0,0-1 0,11-2 1,-15 1-27,-1 1 0,0-1 0,0-1 0,1 1 0,-1 0 0,0 0 0,0-1 0,0 1 0,0-1 0,0 0 0,-1 1 0,1-1 1,0 0-1,-1 0 0,1 0 0,-1 0 0,0-1 0,0 1 0,0 0 0,0 0 0,0-1 0,0 1 0,-1-1 0,1 1 1,0-5-1,1-7-71,0-1 1,-1-29 0,-1 40 36,-14-147-2937,14 138-189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1.762"/>
    </inkml:context>
    <inkml:brush xml:id="br0">
      <inkml:brushProperty name="width" value="0.05" units="cm"/>
      <inkml:brushProperty name="height" value="0.05" units="cm"/>
      <inkml:brushProperty name="color" value="#004F8B"/>
    </inkml:brush>
  </inkml:definitions>
  <inkml:trace contextRef="#ctx0" brushRef="#br0">335 77 6051,'0'0'1195,"-22"-12"528,-68-34-338,84 44-1293,1-1 0,-1 0 0,1 1-1,-1 0 1,0 0 0,0 1 0,0 0 0,0 0 0,0 0-1,0 1 1,0-1 0,0 2 0,-1-1 0,1 1 0,0 0-1,0 0 1,0 0 0,0 1 0,1 0 0,-1 0 0,0 1-1,1-1 1,-1 1 0,1 0 0,0 1 0,0-1 0,0 1-1,1 0 1,-1 0 0,-4 6 0,4-3 39,0 0 0,1-1 0,-1 2-1,1-1 1,1 0 0,-1 1 0,1 0 0,1 0 0,0 0-1,0 0 1,0 0 0,1 0 0,0 0 0,0 1 0,1-1 0,1 0-1,-1 0 1,1 1 0,4 14 0,-4-19-129,1 1 1,0-1-1,1 0 0,-1 0 0,1 0 1,0 0-1,0 0 0,0 0 1,0-1-1,1 1 0,-1-1 1,1 0-1,0 0 0,0-1 0,0 1 1,0-1-1,1 0 0,-1 0 1,1 0-1,-1 0 0,1-1 1,6 1-1,8 2-421,1-1-1,0 0 1,-1-2 0,23-1-1,-32 0-296,0-1 0,-1 0-1,1 0 1,0-1 0,0 0-1,-1-1 1,1 0 0,-1-1-1,17-8 1,26-20-5895</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7.750"/>
    </inkml:context>
    <inkml:brush xml:id="br0">
      <inkml:brushProperty name="width" value="0.05" units="cm"/>
      <inkml:brushProperty name="height" value="0.05" units="cm"/>
      <inkml:brushProperty name="color" value="#004F8B"/>
    </inkml:brush>
  </inkml:definitions>
  <inkml:trace contextRef="#ctx0" brushRef="#br0">135 112 12566,'0'0'6192,"8"-17"-5474,22-48-105,-30 64-598,1 1-1,-1-1 1,1 0-1,-1 1 0,1-1 1,-1 1-1,0-1 1,0 0-1,1 0 1,-1 1-1,0-1 1,0 0-1,0 1 1,0-1-1,0 0 1,0 0-1,0 1 0,0-1 1,0 0-1,0 0 1,0 1-1,0-1 1,0 0-1,-1 1 1,1-1-1,0 0 1,0 1-1,-1-1 0,1 0 1,-1 1-1,1-1 1,0 1-1,-1-1 1,1 0-1,-1 1 1,0-1-1,1 1 1,-1 0-1,0-1 1,-24-1-106,21 2 113,-5-1-48,1 1 0,-1 0 0,1 1 0,-1 0 0,0 0 0,1 0 0,0 1 0,-1 1 0,1-1 0,-8 5 0,13-5 19,0 0 0,0 0 0,1 0 1,-1 1-1,1-1 0,-1 1 0,1-1 0,0 1 1,0 0-1,0 0 0,0 0 0,1 0 0,-1 0 1,1 0-1,0 0 0,0 1 0,0-1 1,0 0-1,1 1 0,-1-1 0,1 0 0,0 1 1,0-1-1,0 1 0,0-1 0,1 1 0,-1-1 1,3 6-1,0 2 94,1-1-1,0 1 1,1-1 0,0 0 0,1 0 0,0-1 0,0 1-1,1-1 1,0-1 0,1 1 0,16 12 0,-16-13-4,1 0 1,-1 0-1,-1 0 1,1 1-1,-1 0 1,-1 1-1,0 0 1,0 0-1,-1 0 0,0 0 1,5 19-1,-9-28-92,-1 1 0,1-1 0,-1 1 0,1 0 0,-1-1 0,0 1 0,0 0 0,0 0 0,0-1-1,0 1 1,0 0 0,0 0 0,0-1 0,-1 1 0,1 0 0,-1-1 0,1 1 0,-1 0-1,0-1 1,0 1 0,0-1 0,1 1 0,-1-1 0,-1 0 0,1 1 0,0-1 0,0 0 0,0 0-1,-1 0 1,-1 2 0,-3-1-24,1-1 1,-1 0-1,1 0 0,-1 0 0,1 0 0,-1-1 0,0 0 0,-5-1 0,-5 1 30,15 0-22,-1 0-1,1 0 1,-1 0-1,1-1 1,-1 1 0,1 0-1,-1-1 1,1 1 0,-1-1-1,1 1 1,0-1-1,-1 0 1,1 0 0,0 1-1,-1-1 1,1 0 0,0 0-1,0 0 1,0 0 0,0-1-1,0 1 1,0 0-1,0 0 1,0 0 0,1-1-1,-1 1 1,0-1 0,1 1-1,-1 0 1,1-1 0,0 1-1,-1-1 1,1 1-1,0-1 1,0 1 0,0-1-1,0 1 1,0-1 0,0 1-1,0-1 1,1-2 0,0-1-29,0 0 0,0 0 0,0 0 0,1 0 0,-1 0 0,1 0 0,0 0 0,1 1 0,-1-1 0,1 1 0,4-6 0,1 2 130,1 0 0,0 1 1,1-1-1,-1 2 0,1 0 0,0 0 0,1 1 1,0 0-1,-1 0 0,2 2 0,-1-1 0,0 1 0,1 1 1,-1 0-1,1 0 0,-1 2 0,18 0 0,-27 0-37,0 0-1,-1 0 0,1 0 1,0 1-1,-1-1 1,1 0-1,-1 1 0,1 0 1,-1-1-1,1 1 0,-1 0 1,1 0-1,-1 0 0,1 0 1,-1 0-1,0 0 1,0 0-1,0 0 0,1 1 1,-1-1-1,1 2 0,17 38 635,-18-37-981,0 0 0,1 0 0,-1 0 0,1 0-1,0-1 1,0 1 0,1 0 0,-1-1 0,0 1 0,1-1 0,0 0-1,0 0 1,0 0 0,5 4 0,0-6-4099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8.093"/>
    </inkml:context>
    <inkml:brush xml:id="br0">
      <inkml:brushProperty name="width" value="0.05" units="cm"/>
      <inkml:brushProperty name="height" value="0.05" units="cm"/>
      <inkml:brushProperty name="color" value="#004F8B"/>
    </inkml:brush>
  </inkml:definitions>
  <inkml:trace contextRef="#ctx0" brushRef="#br0">1 1 8740,'0'0'7107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18.452"/>
    </inkml:context>
    <inkml:brush xml:id="br0">
      <inkml:brushProperty name="width" value="0.05" units="cm"/>
      <inkml:brushProperty name="height" value="0.05" units="cm"/>
      <inkml:brushProperty name="color" value="#004F8B"/>
    </inkml:brush>
  </inkml:definitions>
  <inkml:trace contextRef="#ctx0" brushRef="#br0">1 86 12806,'0'0'6152,"20"14"-5304,64 44-247,-82-55-549,1-1-1,0 1 1,1-1 0,-1 0 0,0 0 0,1 0 0,-1-1 0,1 1 0,-1-1 0,1 0 0,0 0 0,0 0-1,-1 0 1,1-1 0,0 0 0,0 0 0,7 0 0,5-1 158,-15 0-220,0 0 0,0 0-1,0-1 1,-1 1 0,1 0-1,0 0 1,-1 0 0,1-1-1,-1 1 1,0 0 0,1-1-1,-1 1 1,0-1 0,0 1 0,1 0-1,-1-1 1,0 1 0,-1 0-1,1-1 1,0-1 0,-3-36-1081,0 33 912,1 0 0,-1 0 0,0 1 1,0-1-1,-1 1 0,1-1 0,-1 1 0,-1 0 0,1 1 1,-1-1-1,1 1 0,-9-6 0,-27-30 1554,50 41-1056,-1 0-1,0 0 0,0 1 1,0 0-1,0 1 0,-1 0 1,1 0-1,10 6 0,65 41 141,-57-32-301,-11-7-123,-11-8-101,-1 1 0,1-1 0,-1 0-1,1 0 1,0-1 0,0 1 0,0-1-1,1 0 1,6 1 0,-9-4 32,0 0 1,1 0-1,-1-1 0,0 1 1,-1-1-1,1 0 1,0 1-1,0-2 1,-1 1-1,1 0 0,-1 0 1,3-4-1,13-11-186,-5 9 403,0 1 0,0 0 0,0 1 0,1 0-1,0 1 1,0 0 0,1 1 0,-1 1-1,1 0 1,0 1 0,0 1 0,0 0-1,24 3 1,-31-1 70,-1 2 0,1-1 0,-1 1 1,0 0-1,0 1 0,0-1 0,-1 1 0,1 1 0,-1-1 1,0 1-1,0 0 0,-1 1 0,1-1 0,6 10 0,3 4-196,0 1 1,-1 0-1,15 28 0,-25-32-1755,-3-6-5395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21.155"/>
    </inkml:context>
    <inkml:brush xml:id="br0">
      <inkml:brushProperty name="width" value="0.05" units="cm"/>
      <inkml:brushProperty name="height" value="0.05" units="cm"/>
      <inkml:brushProperty name="color" value="#004F8B"/>
    </inkml:brush>
  </inkml:definitions>
  <inkml:trace contextRef="#ctx0" brushRef="#br0">0 5 7475,'0'0'7745,"1"0"-7648,-1 0-1,0-1 0,0 1 0,0 0 1,1-1-1,-1 1 0,0 0 0,0 0 1,1-1-1,-1 1 0,0 0 0,1 0 1,-1-1-1,0 1 0,1 0 0,-1 0 1,0 0-1,1 0 0,-1-1 1,0 1-1,1 0 0,-1 0 0,0 0 1,1 0-1,-1 0 0,1 0 0,-1 0 1,0 0-1,1 0 0,-1 0 0,1 0 1,-1 0-1,0 1 0,1-1 0,-1 0 1,1 0-1,10 384 1128,-12-365-1446,2 1 0,0-1-1,1 0 1,1 0-1,1 1 1,1-2-1,8 24 1,-9-36-1440,-2-33-10933</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21.497"/>
    </inkml:context>
    <inkml:brush xml:id="br0">
      <inkml:brushProperty name="width" value="0.05" units="cm"/>
      <inkml:brushProperty name="height" value="0.05" units="cm"/>
      <inkml:brushProperty name="color" value="#004F8B"/>
    </inkml:brush>
  </inkml:definitions>
  <inkml:trace contextRef="#ctx0" brushRef="#br0">1 27 12294,'0'0'2339,"23"-5"-975,-3 0-1061,-10 1-196,1 1 0,-1 0 0,1 1 1,0 0-1,0 1 0,0 0 0,0 1 0,0 0 1,0 0-1,0 1 0,0 1 0,18 4 0,-6 4 64,0 0-1,0 1 0,-1 1 1,0 1-1,29 23 0,-38-25-88,1 0-1,-1 1 1,-1 0-1,-1 1 1,1 0-1,-2 1 1,0 1-1,15 29 1,-23-42-97,-1 1 1,1 0-1,-1 1 1,0-1-1,0 0 1,0 0-1,-1 0 1,1 1-1,-1-1 1,1 0-1,-1 1 0,0-1 1,-1 0-1,1 1 1,0-1-1,-1 0 1,0 0-1,0 1 1,0-1-1,0 0 1,0 0-1,-1 0 1,1 0-1,-1 0 0,0-1 1,0 1-1,0 0 1,0-1-1,0 1 1,-1-1-1,1 0 1,-1 0-1,1 0 1,-1 0-1,0 0 1,0-1-1,0 1 1,-4 1-1,-9 3-88,-1 0 1,0-1-1,1-1 0,-1 0 0,-1-2 1,-17 2-1,15-3-17,-78 5-595,90-6 446,0 0-1,-1-1 0,1 0 0,0 0 0,0-1 1,0 0-1,0 0 0,-15-8 0,21 9 63,0 0 0,0 0 0,0-1-1,0 1 1,1-1 0,-1 1 0,1-1 0,-1 0 0,1 0-1,-1 0 1,1 1 0,0-1 0,0-1 0,0 1-1,0 0 1,0 0 0,0 0 0,1 0 0,-1-1 0,1 1-1,0 0 1,-1-1 0,1 1 0,0 0 0,0-1 0,1 1-1,-1 0 1,0 0 0,1-1 0,-1 1 0,2-2-1,15-21-6845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21.956"/>
    </inkml:context>
    <inkml:brush xml:id="br0">
      <inkml:brushProperty name="width" value="0.05" units="cm"/>
      <inkml:brushProperty name="height" value="0.05" units="cm"/>
      <inkml:brushProperty name="color" value="#004F8B"/>
    </inkml:brush>
  </inkml:definitions>
  <inkml:trace contextRef="#ctx0" brushRef="#br0">221 119 14663,'0'0'3260,"-9"-17"-3087,-27-49-55,34 63-111,0 1 1,0-1-1,0 1 1,-1-1-1,1 1 1,-1 0-1,1-1 1,-1 1-1,0 1 1,0-1-1,0 0 1,0 1-1,0-1 1,0 1-1,0 0 1,-1 0-1,1 0 1,-6 0-1,1 0 30,0 1-1,0 0 0,0 1 0,0-1 1,-9 3-1,14-2-28,0 0 0,0 0 0,0 0 1,0 1-1,1-1 0,-1 1 0,0-1 0,1 1 1,-1 0-1,1 0 0,-1 0 0,1 1 0,0-1 1,0 0-1,0 1 0,0-1 0,1 1 0,-1 0 1,1 0-1,-1-1 0,1 1 0,0 0 0,0 0 1,0 0-1,1 0 0,-1 4 0,-2 10 41,1-1-1,1 1 1,1 26-1,0-40-52,1 2 8,-1-1-1,1 1 1,-1 0 0,1-1 0,1 1 0,-1-1 0,1 1 0,-1-1 0,1 1-1,0-1 1,1 0 0,-1 0 0,1 0 0,0 0 0,0-1 0,0 1 0,0-1-1,1 0 1,-1 0 0,1 0 0,6 4 0,-4-4-11,0 0 0,1 0 1,-1 0-1,0-1 0,1 0 0,0-1 1,0 1-1,-1-1 0,1 0 0,0-1 1,0 0-1,0 0 0,0 0 0,9-2 1,-11 0-26,-1 1 1,0-1 0,0 0 0,0 0 0,0 0-1,-1 0 1,1 0 0,0-1 0,-1 0-1,0 0 1,1 0 0,-1 0 0,0 0-1,-1-1 1,1 1 0,-1-1 0,1 0 0,-1 0-1,0 0 1,-1 0 0,1 0 0,-1 0-1,1 0 1,-1-1 0,0-4 0,3-12-156,0 0 1,-2-1-1,0-34 1,-3 29 339,0 19 355,1 19 549,-1-1-1194,1-1-1,1 1 1,0-1 0,0 1 0,1-1-1,0 0 1,7 18 0,-8-24-154,1 0 0,0 1 0,0-1 0,1 0 0,-1-1 0,0 1 0,1 0 0,0-1 0,0 1 0,0-1 0,0 0 0,0 0 0,0 0 0,0 0 0,1 0 0,-1-1 1,1 0-1,-1 0 0,1 0 0,-1 0 0,1 0 0,0-1 0,7 1 0,16 0-2791,2-1-1058</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22.297"/>
    </inkml:context>
    <inkml:brush xml:id="br0">
      <inkml:brushProperty name="width" value="0.05" units="cm"/>
      <inkml:brushProperty name="height" value="0.05" units="cm"/>
      <inkml:brushProperty name="color" value="#004F8B"/>
    </inkml:brush>
  </inkml:definitions>
  <inkml:trace contextRef="#ctx0" brushRef="#br0">0 1 9748,'0'0'8370,"8"5"-8096,4 4-93,-1 1 0,0 1 0,-1 0 0,-1 0-1,1 1 1,-2 0 0,0 1 0,0-1 0,7 19-1,-10-20-547,0 0 0,-1 1 0,0-1 0,-1 1 0,0 0 0,-1 0 0,1 20 0,1-39-5502,6-14 1120,5-6-72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22.624"/>
    </inkml:context>
    <inkml:brush xml:id="br0">
      <inkml:brushProperty name="width" value="0.05" units="cm"/>
      <inkml:brushProperty name="height" value="0.05" units="cm"/>
      <inkml:brushProperty name="color" value="#004F8B"/>
    </inkml:brush>
  </inkml:definitions>
  <inkml:trace contextRef="#ctx0" brushRef="#br0">10 29 80,'0'0'20591,"-2"-7"-19633,-6-14-629,17 40-320,21 48 37,15 26 250,-42-84-385,0 1-1,0-1 1,-1 1 0,0-1 0,-1 1 0,0 0-1,-1-1 1,0 16 0,-2-24 50,0 0-1,0 0 1,1 0 0,-1 0 0,0 0-1,0-1 1,0 1 0,0-1 0,-1 1-1,1-1 1,0 0 0,0 0 0,0 0-1,0 0 1,0 0 0,0-1 0,0 1 0,0 0-1,0-1 1,0 0 0,0 1 0,0-1-1,-4-2 1,7 1-9,-1-1 1,0 1-1,0-1 1,1 1-1,0 0 0,-1-1 1,1 1-1,0 0 0,0 0 1,0-1-1,0 1 0,1 0 1,-1 0-1,0 0 0,1 1 1,0-1-1,-1 0 1,1 0-1,2-1 0,2-1-13,-1 1 0,1-1 0,0 1 0,0 0 0,0 0 1,13-3-1,0 1 282,0 2 1,0 0-1,1 0 0,20 2 1,-35 1-55,1 0-1,-1 0 1,0 1 0,1 0-1,-1 0 1,0 1 0,0-1-1,0 1 1,0 0 0,0 0-1,9 6 1,-3 0-412,-1 1 1,1 0 0,11 14-1,-18-18-6,-2-4-81,12 12-2579,-3-10-4968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23.002"/>
    </inkml:context>
    <inkml:brush xml:id="br0">
      <inkml:brushProperty name="width" value="0.05" units="cm"/>
      <inkml:brushProperty name="height" value="0.05" units="cm"/>
      <inkml:brushProperty name="color" value="#004F8B"/>
    </inkml:brush>
  </inkml:definitions>
  <inkml:trace contextRef="#ctx0" brushRef="#br0">1 116 8836,'0'0'1169,"12"-96"-1169,13 88-3682,-2 8-2257</inkml:trace>
  <inkml:trace contextRef="#ctx0" brushRef="#br0" timeOffset="1">160 75 5298,'14'20'2123,"0"-1"0,1 0 1,2-2-1,32 30 0,-23-26-1330,2 0 0,50 29 1,-75-48-747,0 0 0,0-1 0,0 1 0,0-1 0,0 1 0,0-1 0,0 0 0,0 0 0,1 0 0,-1-1 0,0 1 0,1-1 0,-1 0 0,0 0 0,1 0 0,-1 0 0,5-1 0,-6-1-17,-1 1 1,1-1-1,0 1 1,-1-1-1,1 0 1,-1 0-1,0 0 1,1 0-1,-1 0 1,0 0-1,0 0 1,0 0-1,0 0 1,-1 0-1,1-1 1,-1 1-1,1 0 1,-1 0-1,0-1 1,0 1-1,0 0 1,0-1-1,0 1 1,-1-3-1,0-62 51,-1 23-228,6-53 0,-4 95-108,1 0 1,-1 0-1,0 0 0,1 1 1,0-1-1,-1 0 1,1 1-1,0-1 0,0 0 1,0 1-1,0-1 0,0 1 1,0-1-1,0 1 0,1 0 1,-1 0-1,3-2 1,8-7-5552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23.331"/>
    </inkml:context>
    <inkml:brush xml:id="br0">
      <inkml:brushProperty name="width" value="0.05" units="cm"/>
      <inkml:brushProperty name="height" value="0.05" units="cm"/>
      <inkml:brushProperty name="color" value="#004F8B"/>
    </inkml:brush>
  </inkml:definitions>
  <inkml:trace contextRef="#ctx0" brushRef="#br0">0 156 13206,'0'0'2062,"23"0"457,13 2-1659,-14-1-328,0 0 1,0-2 0,31-4 0,-45 4-365,0 0 0,1-1 0,-1-1 0,0 1 0,-1-1 0,1 0 0,0-1 0,-1 0 0,0 0 0,10-8 0,-13 10-107,-1-1 0,0 0 0,0 0 0,-1 0 0,1 0 0,0 0 0,-1 0 0,0-1-1,0 0 1,0 1 0,0-1 0,-1 0 0,1 1 0,-1-1 0,0 0 0,0 0 0,-1 0-1,1 0 1,-1-1 0,0 1 0,0 0 0,-1-8 0,1 11-71,-1 0 1,1-1-1,-1 1 0,0 0 1,0 0-1,0-1 0,1 1 0,-1 0 1,0 0-1,0 0 0,0 0 1,-1 0-1,1 0 0,0 1 1,0-1-1,0 0 0,-1 1 0,1-1 1,0 0-1,-1 1 0,1 0 1,-1-1-1,1 1 0,0 0 1,-1-1-1,-1 1 0,-46-2-374,41 2 342,3 0 57,1 0-1,-1 0 1,1 1 0,-1-1 0,0 1 0,1 0-1,-1 1 1,1-1 0,0 1 0,-1-1 0,1 1 0,0 1-1,0-1 1,0 1 0,1-1 0,-1 1 0,1 0 0,-1 0-1,1 1 1,0-1 0,0 1 0,0-1 0,1 1 0,-1 0-1,1 0 1,0 0 0,0 0 0,0 1 0,1-1 0,-1 0-1,1 1 1,0-1 0,0 1 0,1 0 0,0-1-1,-1 1 1,2-1 0,-1 1 0,0 0 0,1-1 0,0 1-1,2 7 1,0-6 38,0 0-1,0 0 0,0 0 0,1 0 0,0 0 1,0-1-1,1 0 0,0 0 0,-1 0 1,2 0-1,-1-1 0,0 0 0,1 0 0,10 5 1,6 3 127,0-1 0,40 13 0,-37-16-213,0-1 0,1-2 0,-1 0 0,1-2 0,47 0 0,-65-1-749,-29-2-15246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2.090"/>
    </inkml:context>
    <inkml:brush xml:id="br0">
      <inkml:brushProperty name="width" value="0.05" units="cm"/>
      <inkml:brushProperty name="height" value="0.05" units="cm"/>
      <inkml:brushProperty name="color" value="#004F8B"/>
    </inkml:brush>
  </inkml:definitions>
  <inkml:trace contextRef="#ctx0" brushRef="#br0">0 1 8388,'0'0'5325,"3"18"-5029,2 25 244,2-1 1,2 0-1,2 0 0,27 64 0,-31-91-468,0 0 0,1-1 0,1 0 1,0-1-1,1 0 0,0-1 0,15 14 0,-17-19-62,0 0 0,1-1 0,0 0 0,0 0 0,0-1-1,0-1 1,1 1 0,0-1 0,0-1 0,0 0 0,0-1 0,16 3 0,-10-3-41,1-1 0,0-1 0,0 0 0,0-1 0,-1-1 0,1-1 0,0 0 0,-1-1 0,26-10 0,-36 12-93,-1 0-1,1-1 1,-1 0-1,0 0 0,0 0 1,0-1-1,-1 1 1,1-1-1,-1 0 0,0-1 1,0 1-1,0-1 0,-1 1 1,1-1-1,-1 0 1,0-1-1,-1 1 0,1 0 1,-1-1-1,0 0 1,-1 1-1,1-1 0,-1 0 1,0 0-1,0 0 0,-1 1 1,0-1-1,0 0 1,0 0-1,-2-9 0,1 11 127,0 0 0,-1-1 0,1 1 0,-1 0 0,0 0 0,0 0 0,0 0 0,-1 0 0,1 0 0,-1 1 0,0-1-1,0 1 1,0 0 0,0 0 0,-1 0 0,0 0 0,1 1 0,-1-1 0,0 1 0,0 0 0,0 0 0,0 0 0,0 1-1,-6-2 1,8 4 60,1-1 0,0 1-1,0 0 1,0 0-1,-1 0 1,1 0-1,0 0 1,0 0-1,0 0 1,0 0 0,1 0-1,-1 0 1,0 1-1,0-1 1,1 0-1,-1 1 1,1-1 0,-1 0-1,1 1 1,0-1-1,-1 1 1,1-1-1,0 1 1,0-1 0,0 3-1,-1 0 102,0 3-4,-1 1 0,1 0 0,1 0 0,-1 0 0,1 0 0,1 0 0,0 0 0,0 0 0,0-1 0,1 1 0,0 0 0,0-1 0,1 1 0,0-1 0,1 0 0,-1 0 0,7 9 0,-5-11-348,-1 1-1,1-1 1,1 0 0,-1-1-1,1 0 1,-1 1-1,1-2 1,0 1 0,1-1-1,-1 0 1,1 0-1,-1-1 1,1 1 0,0-2-1,0 1 1,0-1-1,0 0 1,0 0 0,12-1-1,-8-1-4073,-9-7-2450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3.151"/>
    </inkml:context>
    <inkml:brush xml:id="br0">
      <inkml:brushProperty name="width" value="0.05" units="cm"/>
      <inkml:brushProperty name="height" value="0.05" units="cm"/>
      <inkml:brushProperty name="color" value="#004F8B"/>
    </inkml:brush>
  </inkml:definitions>
  <inkml:trace contextRef="#ctx0" brushRef="#br0">0 544 1217,'0'0'10202,"21"0"-8527,2 1-1791,7 1 406,0-1 1,40-5 0,-62 3-239,0 0 0,0-1 0,0 1-1,0-2 1,0 1 0,0-1 0,0 0 0,-1 0 0,0-1 0,1 0 0,-1-1-1,-1 0 1,1 0 0,9-10 0,-13 13 10,-1-1 0,0 0 0,0 0 1,0 0-1,0-1 0,-1 1 0,1 0 0,-1-1 0,0 1 1,0-1-1,0 1 0,-1-1 0,1 1 0,-1-1 0,0 0 0,0 1 1,0-1-1,0 0 0,0 1 0,-1-1 0,0 1 0,0-1 1,0 1-1,-2-5 0,1 3-14,-1-1 1,0 2-1,0-1 1,0 0-1,-1 0 1,1 1-1,-1 0 1,0 0-1,0 0 1,-1 0-1,1 1 1,-1 0-1,0-1 1,-7-2-1,0 1 40,0 0-1,0 1 0,0 1 1,-1 0-1,1 0 1,-1 1-1,0 1 1,-13 0-1,25 4-71,0 0 0,1 0-1,-1 0 1,1-1 0,0 1 0,0 0-1,0 0 1,0 0 0,2 5 0,-1-4-11,1 1 0,0-1 0,1 0 1,-1 0-1,1 0 0,-1-1 1,1 1-1,0-1 0,1 1 1,-1-1-1,0 0 0,1 0 1,0-1-1,0 1 0,0-1 1,0 0-1,0 0 0,0 0 1,1 0-1,-1-1 0,7 2 1,-4-1 8,0 0 0,0 0 0,0-1 0,0 0 0,0 0 0,1-1 0,-1 0 1,0 0-1,0-1 0,0 0 0,0 0 0,0 0 0,13-5 0,42-31 42,-45 26-41,0 0 1,1 1-1,34-13 1,-27 16 23,1 0 0,0 2-1,48-4 1,-59 7 29,1 2 0,-1 0-1,1 1 1,0 1-1,-1 0 1,0 1-1,28 9 1,-39-11-62,0 1 0,1 0 0,-1 0 0,0 1 0,-1-1 0,1 1 0,0 0 1,-1 0-1,0 0 0,1 0 0,-1 1 0,0-1 0,-1 1 0,1 0 0,-1 0 0,0 0 0,0 0 0,0 0 0,0 1 0,1 3 0,-3-4-4,1 0-1,-1-1 0,0 1 1,0-1-1,0 1 1,0-1-1,0 1 0,-1-1 1,0 1-1,0-1 0,0 1 1,0-1-1,0 0 0,-1 1 1,1-1-1,-1 0 1,0 0-1,0 0 0,0 0 1,0-1-1,-1 1 0,1 0 1,-1-1-1,1 0 0,-7 4 1,2-1-6,0 0-1,-1-1 1,1 0 0,-1 0 0,0-1 0,0 0 0,-1 0-1,1-1 1,0 0 0,-1 0 0,0-1 0,1 0 0,-1-1-1,0 0 1,-15-2 0,22 1-9,0 0 1,0 0-1,0-1 1,-1 1-1,2-1 0,-1 1 1,0-1-1,0 0 1,0 1-1,1-1 0,-1 0 1,1 0-1,-1 0 1,1 0-1,0-1 0,0 1 1,0 0-1,0 0 1,0-1-1,1 1 0,-1-1 1,1 1-1,-1 0 1,1-1-1,0 1 0,0-5 1,-1-3-99,1 1 1,1 0 0,-1-1-1,1 1 1,1-1 0,2-9 0,3 3-72,-1 0 1,2 0 0,0 1 0,1 1 0,1-1-1,13-15 1,75-77-202,-96 105 380,12-13 69,4-5 152,1 1 0,1 0 0,1 2 0,38-26 0,-58 43-177,-1 1 1,0-1-1,1 0 1,-1 0-1,0 1 1,1-1-1,-1 0 1,0 0-1,1 1 1,-1-1-1,0 0 1,0 1-1,0-1 1,1 0-1,-1 1 1,0-1-1,0 0 1,0 1-1,0-1 1,0 1-1,0-1 1,0 0-1,1 1 1,-1-1-1,0 1 1,0-1-1,0 0 1,-1 1-1,1-1 1,0 0-1,0 1 1,0-1 0,0 1-1,0 3 103,59 379 2383,-59-382-3105,2 16-38,-3-12-2380,-20-3-13291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3.481"/>
    </inkml:context>
    <inkml:brush xml:id="br0">
      <inkml:brushProperty name="width" value="0.05" units="cm"/>
      <inkml:brushProperty name="height" value="0.05" units="cm"/>
      <inkml:brushProperty name="color" value="#004F8B"/>
    </inkml:brush>
  </inkml:definitions>
  <inkml:trace contextRef="#ctx0" brushRef="#br0">0 58 17592,'0'0'3826,"104"-13"-3698,-52 5-96,8-1-32,0-4-1905,-4-2-4354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3.868"/>
    </inkml:context>
    <inkml:brush xml:id="br0">
      <inkml:brushProperty name="width" value="0.05" units="cm"/>
      <inkml:brushProperty name="height" value="0.05" units="cm"/>
      <inkml:brushProperty name="color" value="#004F8B"/>
    </inkml:brush>
  </inkml:definitions>
  <inkml:trace contextRef="#ctx0" brushRef="#br0">1 1 15223,'0'0'2222,"2"19"-834,21 337 1517,-19-338-3082,1-14-276,11-23-810,0-3 469,-3 8 623,1 1-1,0 0 0,1 1 0,1 0 0,-1 2 1,25-13-1,-31 18 299,0 1 0,0 0 0,0 0 0,0 1 0,1 0 1,-1 1-1,1 0 0,0 1 0,0 0 0,0 0 0,-1 1 0,1 0 0,0 1 1,15 2-1,-22-2-70,-1 1 0,1-1 0,0 1 0,-1-1 0,1 1 0,-1 0 0,1 0 0,-1 0 0,0 0 0,0 0 0,0 0 0,0 1 0,0-1 0,0 1 0,-1-1 0,1 1 0,-1 0 0,0 0 0,1 0 0,-2-1 0,1 1 0,0 0 0,0 0 0,-1 0 0,0 1 0,1-1 0,-1 0 0,-1 3 0,2-1-11,-1 1 1,-1 0-1,1-1 0,-1 1 0,0-1 0,0 1 0,-1-1 0,1 0 0,-1 1 0,0-1 0,-1 0 0,1 0 1,-1 0-1,-6 7 0,3-5-85,-1-1 0,0 1 0,0-1-1,-1-1 1,1 1 0,-1-1 0,0-1 0,-1 1 0,1-1 0,-1-1 0,0 0 0,0 0 0,0 0 0,0-1 0,-1-1-1,1 1 1,0-2 0,-1 1 0,-14-2 0,23 1-69,0-1 1,0 1-1,0 0 0,0 0 0,-1-1 0,1 1 1,0-1-1,0 1 0,0-1 0,0 1 0,0-1 1,0 0-1,0 1 0,0-1 0,0 0 0,1 0 1,-1 0-1,0 0 0,0 0 0,1 0 0,-1 0 1,0 0-1,1 0 0,-1 0 0,1 0 0,0 0 1,-1-2-1,0 0-653,1 0 0,-1-1-1,1 1 1,0-1 0,0 1 0,0 0 0,1-1 0,0-4 0,10-22-9826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4.308"/>
    </inkml:context>
    <inkml:brush xml:id="br0">
      <inkml:brushProperty name="width" value="0.05" units="cm"/>
      <inkml:brushProperty name="height" value="0.05" units="cm"/>
      <inkml:brushProperty name="color" value="#004F8B"/>
    </inkml:brush>
  </inkml:definitions>
  <inkml:trace contextRef="#ctx0" brushRef="#br0">299 35 2065,'0'0'17477,"-18"-6"-17322,7 2-133,-3-1 0,0 0-1,0 1 1,-1 1-1,1 0 1,-1 1-1,0 1 1,0 0 0,-28 2-1,35 0 53,1 1 0,0 0-1,-1 1 1,1 0 0,0 0 0,0 0 0,0 1-1,1 0 1,-1 0 0,1 0 0,-11 11 0,16-13-62,-1 0 0,0 0 0,1 0 0,-1 1 0,1-1 0,0 0 0,-1 1 0,1-1 0,0 1 0,1 0 0,-1-1 0,0 1 0,1 0 0,0-1 0,-1 1 0,1 0 0,0 0 0,0-1 0,1 1 1,-1 0-1,0-1 0,1 1 0,0 0 0,0-1 0,-1 1 0,1-1 0,1 1 0,-1-1 0,0 1 0,1-1 0,-1 0 0,1 0 0,0 0 0,0 0 0,0 0 0,3 3 0,18 16 51,0-2 0,2 0 0,52 30-1,-40-27-3,43 34 0,-55-35-27,-1 1 1,26 29 0,-45-45 19,1 1 0,-1-1 0,0 1 0,0 1 0,-1-1 0,0 1 0,-1 0 0,1-1 0,-1 2 0,-1-1 1,0 0-1,0 0 0,1 15 0,-3-22 94,-1-4 84,-9-15-281,1 0 0,1-1 0,0 0 0,2 0 0,0 0 0,1-1 0,1 0 0,1 0 0,1 0 0,0-22 1,2 31 11,0-5-121,0-1-1,1 0 0,0 1 0,1-1 0,5-16 0,-5 28 124,0 0 0,0 0 1,0 0-1,1 1 0,0-1 1,0 1-1,0-1 0,0 1 1,0 0-1,1 0 0,0 1 1,0-1-1,0 1 0,0 0 0,0 0 1,1 0-1,-1 0 0,1 1 1,0 0-1,7-3 0,0 1 71,1 1 0,-1 0 0,1 1 0,-1 0 0,1 0 1,0 2-1,0-1 0,0 2 0,-1 0 0,1 0 0,18 5 0,-26-5 10,0 1 0,0 0 0,0 0 0,0 0 0,0 0 0,0 1 0,-1-1 0,0 1 0,1 1 0,-1-1 0,0 0 0,0 1 0,-1 0 0,1 0 1,-1 0-1,0 0 0,0 1 0,0-1 0,-1 1 0,1 0 0,-1-1 0,-1 1 0,1 0 0,0 1 0,-1-1 0,0 0 0,0 0 0,-1 0 0,0 1 0,0 5 1,0-9-35,0 1 0,0 0 1,0-1-1,-1 1 1,1-1-1,-1 1 0,0-1 1,0 1-1,0-1 1,0 1-1,0-1 0,-1 0 1,1 0-1,-1 0 1,1 1-1,-1-1 1,0-1-1,0 1 0,-4 3 1,1-1 8,0-1 1,-1 0-1,0 0 0,0 0 1,0-1-1,0 0 0,0 0 1,-7 1-1,-7 0-6,0-1 0,0-1 1,-1 0-1,-26-3 0,42 1-56,1 1 0,-1-1 0,1 0 0,-1 0 0,1 0 1,-1-1-1,1 0 0,0 0 0,0 0 0,0 0 0,0 0 0,0-1 0,1 0 1,-1 0-1,1 0 0,-1 0 0,1 0 0,0-1 0,0 1 0,-4-9 0,4 7-375,1-1 0,-1 1 0,1-1 0,1 0-1,-1 0 1,1 0 0,0 0 0,0 0 0,1-10-1,0-18-5693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4.666"/>
    </inkml:context>
    <inkml:brush xml:id="br0">
      <inkml:brushProperty name="width" value="0.05" units="cm"/>
      <inkml:brushProperty name="height" value="0.05" units="cm"/>
      <inkml:brushProperty name="color" value="#004F8B"/>
    </inkml:brush>
  </inkml:definitions>
  <inkml:trace contextRef="#ctx0" brushRef="#br0">1 56 17400,'0'0'288,"116"0"1089,-38 0 1328,-5-4-2465,-9-1-192,-10-1-96,-11-1-800,-12-3-1313,-14 1-1201,-9-6-2096</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5.010"/>
    </inkml:context>
    <inkml:brush xml:id="br0">
      <inkml:brushProperty name="width" value="0.05" units="cm"/>
      <inkml:brushProperty name="height" value="0.05" units="cm"/>
      <inkml:brushProperty name="color" value="#004F8B"/>
    </inkml:brush>
  </inkml:definitions>
  <inkml:trace contextRef="#ctx0" brushRef="#br0">21 0 17304,'0'0'1232,"-20"132"1314,20-91-1298,0 0-1168,2-1-80,8-1-1200,-6-13-1826,-4-9-7218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5.901"/>
    </inkml:context>
    <inkml:brush xml:id="br0">
      <inkml:brushProperty name="width" value="0.05" units="cm"/>
      <inkml:brushProperty name="height" value="0.05" units="cm"/>
      <inkml:brushProperty name="color" value="#004F8B"/>
    </inkml:brush>
  </inkml:definitions>
  <inkml:trace contextRef="#ctx0" brushRef="#br0">0 577 13974,'0'0'838,"21"-1"133,10-1-647,0-1-1,-1-2 1,32-9-1,-48 10-128,-1 0-1,0-1 0,0-1 1,0 0-1,0 0 0,-1-2 0,0 1 1,-1-1-1,1-1 0,-2 0 1,12-12-1,-15 11-68,0 1-1,0-1 1,-1-1 0,0 1-1,-1-1 1,0 0 0,-1 0-1,0 0 1,-1-1 0,4-19 0,-4 0 216,0 0 0,-4-60 0,0 82-356,0 0 0,-1 0 0,0 0-1,0 0 1,-1 1 0,-1-1 0,1 1 0,-1-1 0,-1 1 0,1 0 0,-1 1-1,-1-1 1,0 1 0,0 0 0,-13-12 0,16 17 10,0-1-1,0 0 1,0 1-1,-1 0 1,1 0 0,-1 0-1,1 0 1,-1 1 0,0-1-1,0 1 1,0 0-1,0 0 1,0 0 0,0 1-1,0 0 1,0-1 0,0 1-1,0 1 1,0-1-1,0 0 1,0 1 0,0 0-1,0 0 1,0 0 0,0 1-1,0-1 1,1 1 0,-1 0-1,1 0 1,-1 0-1,1 0 1,0 1 0,0-1-1,-1 1 1,2 0 0,-1 0-1,-3 4 1,-5 6 67,0 2 1,0-1-1,1 2 1,1-1-1,0 1 1,1 1-1,1-1 1,1 1-1,0 1 1,-5 28-1,9-35-35,1 0-1,0 0 1,0 0 0,1 0 0,0 0-1,1 0 1,1 0 0,-1 0-1,2 0 1,-1-1 0,2 1-1,-1-1 1,2 1 0,-1-1 0,1 0-1,1-1 1,0 1 0,11 13-1,-5-10-29,2-1 0,0 0-1,0-1 1,1 0-1,1-1 1,0-1-1,0 0 1,1-2 0,0 0-1,0 0 1,0-2-1,1 0 1,0-1 0,0 0-1,0-2 1,0 0-1,1-1 1,-1-1 0,0-1-1,28-4 1,-40 4 3,1 0 1,-1-1-1,0 0 1,1 0-1,-1 0 1,0-1-1,0 0 0,0 0 1,-1-1-1,1 1 1,-1-1-1,0 0 1,0-1-1,0 1 1,0-1-1,-1 0 1,0 0-1,0-1 1,0 1-1,4-8 1,-4 4 7,-1 0 1,1 0-1,-1 0 0,-1 0 1,0-1-1,0 1 1,-1-1-1,0 1 0,0-1 1,-1 0-1,0 1 1,-1-1-1,-3-13 0,3 20-12,-1 0-1,1 0 1,-1 0-1,0 1 0,0-1 1,0 0-1,0 1 0,0-1 1,-1 1-1,1 0 1,-1 0-1,1 0 0,-1 0 1,0 0-1,0 0 0,0 1 1,0 0-1,0-1 1,0 1-1,0 0 0,-1 0 1,1 1-1,0-1 0,-1 1 1,1 0-1,0 0 0,-6 0 1,3-1 10,1 1 0,0 0 0,-1 0 0,1 1 0,-1-1 0,1 1 0,-1 0 0,1 1 1,0-1-1,-1 1 0,1 0 0,0 1 0,0-1 0,1 1 0,-1 0 0,-5 4 0,7-3-5,0-1 1,1 1-1,-1 1 0,1-1 0,0 0 0,0 0 1,0 1-1,1-1 0,0 1 0,-1 0 0,2-1 1,-1 1-1,0 0 0,1 0 0,0-1 1,0 1-1,1 0 0,-1 0 0,1-1 0,2 9 1,-1-7-6,0 1 1,0-1 0,1 0 0,0-1 0,0 1-1,0 0 1,1-1 0,0 0 0,0 0 0,0 0-1,1 0 1,-1 0 0,1-1 0,7 5-1,4 0-34,1-1 0,0 0 0,1-1 0,-1 0 0,2-2-1,-1 0 1,0-1 0,1-1 0,0-1 0,0 0 0,0-1 0,0-2-1,23-2 1,-39 3 28,-1-1-1,1 0 1,-1 1-1,1-1 0,-1 0 1,0 0-1,1 0 1,-1 0-1,0-1 1,0 1-1,0-1 1,0 1-1,0-1 0,0 0 1,-1 0-1,1 0 1,0 1-1,-1-2 1,1 1-1,-1 0 1,0 0-1,0 0 0,0-1 1,0 1-1,0 0 1,-1-1-1,2-2 1,0-7-14,0-1 0,-1 1 0,-1 0 1,0-17-1,-1 12-116,2 15 133,-1 0 0,0 0 0,0 0 0,0 0 0,-1 0 0,1 0 0,0 1 0,-1-1 0,1 0 0,-1 0 0,1 0 0,-1 0 0,0 1 0,0-1 0,0 0 0,0 1 0,0-1 0,0 1 0,-1-1 0,1 1 0,0-1 0,-1 1 1,1 0-1,-3-2 0,5 41 22,0-32-14,1 0 0,0 0 1,0-1-1,1 1 0,-1-1 1,1 1-1,0-1 0,1 0 1,-1 0-1,1 0 0,0-1 1,0 1-1,1-1 0,-1 0 1,1 0-1,0-1 0,5 4 1,-4-3 14,1 0-1,-1-1 1,1 0 0,0 0 0,-1-1 0,1 0 0,0 0 0,1 0 0,-1-1 0,0 0 0,0 0 0,1-1 0,-1 0 0,8-1 0,-11-1-20,0 1 1,-1-1-1,1 1 0,-1-1 1,1 0-1,-1 0 1,0-1-1,0 1 0,0-1 1,0 1-1,0-1 1,-1 0-1,1 0 1,-1 0-1,0-1 0,1 1 1,-2 0-1,1-1 1,0 0-1,1-5 0,2-5-81,0 0 0,-1 0 0,0 0 0,1-17 0,-2-54-722,-3 84 1494,0 4-343,0 5-352,1 1 0,0 0 1,1-1-1,0 1 1,0-1-1,1 0 1,0 1-1,0-1 1,1-1-1,0 1 0,0 0 1,1-1-1,0 0 1,0 0-1,1-1 1,0 1-1,0-1 0,1 0 1,-1-1-1,10 6 1,-9-6-418,0-1 1,0-1-1,0 1 1,1-1-1,-1-1 0,9 3 1,-9-4-445,0 0 0,0 0 1,1 0-1,-1-1 0,0 0 0,0-1 1,9-1-1,18-8-7939</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6.337"/>
    </inkml:context>
    <inkml:brush xml:id="br0">
      <inkml:brushProperty name="width" value="0.05" units="cm"/>
      <inkml:brushProperty name="height" value="0.05" units="cm"/>
      <inkml:brushProperty name="color" value="#004F8B"/>
    </inkml:brush>
  </inkml:definitions>
  <inkml:trace contextRef="#ctx0" brushRef="#br0">14 0 7267,'0'0'13521,"-3"22"-13187,1-5-252,-3 27 271,2 86 0,3-116-330,1 0 0,1 0 0,0-1-1,1 1 1,0-1 0,1 1 0,1-1-1,0 0 1,0-1 0,2 1 0,14 21 0,-12-25-34,0 0 0,0-1 0,1 0 0,0-1 1,1 0-1,-1 0 0,2-1 0,-1-1 0,0 0 1,1 0-1,0-1 0,0-1 0,0 0 0,1 0 1,-1-1-1,1-1 0,-1 0 0,1-1 0,-1 0 1,1-1-1,21-5 0,-29 5-14,-1 0-1,1 0 1,-1-1-1,1 0 1,-1 0-1,1 0 1,-1-1 0,0 1-1,0-1 1,0 0-1,-1 0 1,1-1-1,-1 1 1,1-1-1,-1 0 1,0 1 0,-1-1-1,1-1 1,-1 1-1,1 0 1,-1-1-1,3-8 1,-1-2-71,0-1 0,-1 1 0,-1-1 0,0 1 0,-1-27 1,-1 39 146,0 1 0,0 0 0,0 0 1,0 0-1,-1 0 0,1 0 0,-1-1 1,0 1-1,1 0 0,-1 0 0,0 0 1,0 0-1,0 1 0,0-1 0,0 0 1,-1 0-1,1 1 0,-1-1 0,1 0 1,-1 1-1,1 0 0,-1-1 0,0 1 1,0 0-1,0 0 0,0 0 0,1 0 1,-1 0-1,-1 0 0,1 1 0,0-1 1,0 1-1,0-1 0,0 1 0,0 0 1,0 0-1,-4 0 0,5 0-20,0 1 0,0 0 0,0-1 0,0 1 0,-1 0 0,2 0 0,-1 0 0,0 0 0,0 0 0,0 0 0,0 0 0,0 0 0,1 0 0,-1 0 0,1 1 0,-1-1 0,1 0 0,-1 0 0,1 0 0,0 1 1,-1 1-1,-5 31 260,5-26-260,0 0-1,1 0 1,0 0-1,0 0 1,1 0 0,0 0-1,0 0 1,1-1 0,0 1-1,1 0 1,-1-1 0,2 1-1,-1-1 1,1 0 0,6 9-1,-6-11-180,0 0-1,0 0 0,1-1 1,0 0-1,0 0 0,0 0 0,0 0 1,1-1-1,-1 0 0,1 0 1,0-1-1,0 1 0,0-1 0,0-1 1,0 1-1,1-1 0,-1 0 0,0 0 1,13-1-1,-16 0-142,14-3-3082,-12-12-2319,-5-15-5839</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6.666"/>
    </inkml:context>
    <inkml:brush xml:id="br0">
      <inkml:brushProperty name="width" value="0.05" units="cm"/>
      <inkml:brushProperty name="height" value="0.05" units="cm"/>
      <inkml:brushProperty name="color" value="#004F8B"/>
    </inkml:brush>
  </inkml:definitions>
  <inkml:trace contextRef="#ctx0" brushRef="#br0">0 0 20121,'0'0'2689,"108"23"-2048,-52-18-513,2-3-128,-2 0-673,-4-2-2384,-13 0-4434</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6.993"/>
    </inkml:context>
    <inkml:brush xml:id="br0">
      <inkml:brushProperty name="width" value="0.05" units="cm"/>
      <inkml:brushProperty name="height" value="0.05" units="cm"/>
      <inkml:brushProperty name="color" value="#004F8B"/>
    </inkml:brush>
  </inkml:definitions>
  <inkml:trace contextRef="#ctx0" brushRef="#br0">0 1 20073,'0'0'496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2.466"/>
    </inkml:context>
    <inkml:brush xml:id="br0">
      <inkml:brushProperty name="width" value="0.05" units="cm"/>
      <inkml:brushProperty name="height" value="0.05" units="cm"/>
      <inkml:brushProperty name="color" value="#004F8B"/>
    </inkml:brush>
  </inkml:definitions>
  <inkml:trace contextRef="#ctx0" brushRef="#br0">1 84 14006,'0'0'6772,"142"-37"-6772,-77 18 0,-1 6-161,4 6-1968,-1 1-2529,-14 4-3377</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7:59.486"/>
    </inkml:context>
    <inkml:brush xml:id="br0">
      <inkml:brushProperty name="width" value="0.05" units="cm"/>
      <inkml:brushProperty name="height" value="0.05" units="cm"/>
      <inkml:brushProperty name="color" value="#004F8B"/>
    </inkml:brush>
  </inkml:definitions>
  <inkml:trace contextRef="#ctx0" brushRef="#br0">191 0 7860,'0'0'5026,"-106"88"-3858,79-34 81,3 8 64,3 3-17,10 2-111,9-2-449,2 0-288,9-1-384,24-8 48,12-12-112,9-8-272,10-16-1088,-3-12-3122,-6-8-4483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0.089"/>
    </inkml:context>
    <inkml:brush xml:id="br0">
      <inkml:brushProperty name="width" value="0.05" units="cm"/>
      <inkml:brushProperty name="height" value="0.05" units="cm"/>
      <inkml:brushProperty name="color" value="#004F8B"/>
    </inkml:brush>
  </inkml:definitions>
  <inkml:trace contextRef="#ctx0" brushRef="#br0">317 0 16520,'0'0'-217,"0"21"1103,0-4-720,-1 18 23,2 0 1,10 67-1,23 6 232,-33-104-413,-30-3 152,-243-18-120,269 17-11,1 0-1,-1 0 0,1 0 0,-1 0 0,1 1 0,-1-1 0,1 1 0,0-1 1,-1 1-1,1 0 0,0 0 0,-1 0 0,1 0 0,0 1 0,0-1 0,0 1 0,0-1 1,0 1-1,0 0 0,1-1 0,-1 1 0,0 0 0,-1 3 0,2-2 31,-1 1 1,1-1-1,0 1 0,0-1 0,0 1 0,1-1 0,-1 1 1,1 0-1,0-1 0,0 1 0,0 0 0,1-1 1,-1 1-1,1-1 0,0 1 0,1 4 0,1-3-26,0 1 0,0-1 0,0 0-1,1 0 1,-1 0 0,1-1 0,1 1 0,-1-1-1,0 0 1,1 0 0,0 0 0,0-1-1,0 1 1,0-1 0,1-1 0,-1 1 0,1-1-1,0 0 1,11 3 0,8 2 53,0-2 0,0-1 1,36 2-1,-39-4-72,0-2 0,0-1 0,0 0 0,-1-2 0,1 0 0,-1-2 0,0 0 0,25-10 0,-37 12-26,0-2 0,0 1-1,0-1 1,0-1 0,-1 1-1,1-1 1,-2-1 0,1 0-1,-1 0 1,0 0 0,0-1-1,-1 0 1,0 0 0,0-1-1,-1 1 1,0-1 0,-1-1-1,0 1 1,5-18 0,-8 12-12,0 4 237,0 17-69,1 0-160,-1 0 1,0 0-1,1 0 0,0 0 1,1 0-1,-1 0 0,1-1 1,0 1-1,1-1 0,-1 0 1,1 0-1,0 0 0,0 0 1,1-1-1,-1 1 0,1-1 1,8 5-1,23 11-3052,3-12-4128,-28-7 793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0.487"/>
    </inkml:context>
    <inkml:brush xml:id="br0">
      <inkml:brushProperty name="width" value="0.05" units="cm"/>
      <inkml:brushProperty name="height" value="0.05" units="cm"/>
      <inkml:brushProperty name="color" value="#004F8B"/>
    </inkml:brush>
  </inkml:definitions>
  <inkml:trace contextRef="#ctx0" brushRef="#br0">2 192 11141,'0'0'0,"-2"-121"-96,23 84 32,8 3-4546</inkml:trace>
  <inkml:trace contextRef="#ctx0" brushRef="#br0" timeOffset="1">220 19 5843,'0'17'3983,"4"400"7035,3-131-8854,-7-240-2064,0-3-171,1-1 0,3 0 1,1 0-1,11 43 0,-16-85-22,0 1 0,0-1-1,0 0 1,0 0 0,0 1-1,0-1 1,0 0 0,0 1-1,0-1 1,0 0 0,0 0-1,0 1 1,0-1 0,1 0-1,-1 0 1,0 1 0,0-1-1,0 0 1,0 0 0,1 1-1,-1-1 1,0 0 0,0 0-1,0 0 1,1 0 0,-1 1-1,0-1 1,0 0 0,1 0-1,-1 0 1,0 0 0,0 0-1,1 0 1,-1 0 0,0 1-1,0-1 1,1 0 0,-1 0-1,0 0 1,1 0 0,-1 0-1,0 0 1,0 0 0,1-1-1,9-12-2541,5-24-1693,-14 36 4126,15-45-5184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0.821"/>
    </inkml:context>
    <inkml:brush xml:id="br0">
      <inkml:brushProperty name="width" value="0.05" units="cm"/>
      <inkml:brushProperty name="height" value="0.05" units="cm"/>
      <inkml:brushProperty name="color" value="#004F8B"/>
    </inkml:brush>
  </inkml:definitions>
  <inkml:trace contextRef="#ctx0" brushRef="#br0">0 0 13622,'0'0'3156,"2"21"-1411,5 43-657,30 332 3859,-15-125-5670,-22-266 725,-1 30-4222,0-34 3949,0 0 0,1 0 1,-1 0-1,0-1 1,0 1-1,0 0 1,0 0-1,1-1 0,-1 1 1,0 0-1,-1-1 1,1 1-1,0-1 1,0 1-1,0-1 0,0 0 1,0 1-1,0-1 1,0 0-1,-1 0 1,1 0-1,0 0 0,0 0 1,0 0-1,-3 0 1,-30 0-4484</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1.162"/>
    </inkml:context>
    <inkml:brush xml:id="br0">
      <inkml:brushProperty name="width" value="0.05" units="cm"/>
      <inkml:brushProperty name="height" value="0.05" units="cm"/>
      <inkml:brushProperty name="color" value="#004F8B"/>
    </inkml:brush>
  </inkml:definitions>
  <inkml:trace contextRef="#ctx0" brushRef="#br0">1 469 12966,'0'0'2900,"18"-16"-768,3-3-1435,-4 3-192,1 1 0,1 0 0,1 1 0,25-13 0,4-1 7,60-24-1,-90 45-503,1 0 0,-1 2 0,1 0 0,0 1-1,0 1 1,36-1 0,-1 4 67,-55-41 325,-11-147-883,27 186-5720,6 2-3161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1.491"/>
    </inkml:context>
    <inkml:brush xml:id="br0">
      <inkml:brushProperty name="width" value="0.05" units="cm"/>
      <inkml:brushProperty name="height" value="0.05" units="cm"/>
      <inkml:brushProperty name="color" value="#004F8B"/>
    </inkml:brush>
  </inkml:definitions>
  <inkml:trace contextRef="#ctx0" brushRef="#br0">297 29 14935,'0'0'2860,"-14"-7"-2940,6 4 59,-35-14-35,41 17 52,0-1 0,0 1 0,0 0 1,0 0-1,0 0 0,0 0 0,0 0 0,0 1 1,0-1-1,0 0 0,0 1 0,0 0 0,0-1 1,0 1-1,0 0 0,1 0 0,-1 0 0,0 0 1,0 0-1,1 0 0,-1 1 0,1-1 0,-3 4 1,0 0 25,0 0 0,0 1 0,1 0 1,0-1-1,0 1 0,0 1 0,1-1 0,0 0 1,0 0-1,0 1 0,1-1 0,0 1 1,0 0-1,1-1 0,0 1 0,0 0 0,2 9 1,2 5 260,1-1 0,1-1 0,1 1 0,11 21 0,-5-11 143,-11-27-400,-1 1 1,1 0-1,-1-1 1,0 1 0,0 0-1,0 0 1,-1 0-1,1 0 1,-1 0-1,0 0 1,0 0-1,0 0 1,-2 8 0,1-10-18,0 0 0,0 0 0,-1 0 0,1 0 0,0 0 1,-1 0-1,1 0 0,-1-1 0,0 1 0,0-1 1,0 1-1,0-1 0,0 1 0,0-1 0,0 0 1,0 0-1,0 0 0,0 0 0,-1-1 0,1 1 0,0 0 1,0-1-1,-5 1 0,-6 1 70,0 0 1,0 0-1,-1-2 1,1 1-1,-23-4 1,33 3-88,0-1 0,0 1-1,0-1 1,0 0 0,1 0 0,-1 0 0,0 0 0,1 0 0,-1 0-1,0-1 1,1 0 0,0 1 0,-1-1 0,1 0 0,0 0 0,0 0-1,0 0 1,0-1 0,1 1 0,-1 0 0,0-1 0,1 1-1,0-1 1,0 0 0,-1 1 0,2-1 0,-1 0 0,0 0 0,0 0-1,1 0 1,-1-5 0,1 1-659,0-1 0,0 1 0,1-1 0,-1 1 0,2-1 0,-1 1 0,1 0 0,5-13 0,17-23-8115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1.821"/>
    </inkml:context>
    <inkml:brush xml:id="br0">
      <inkml:brushProperty name="width" value="0.05" units="cm"/>
      <inkml:brushProperty name="height" value="0.05" units="cm"/>
      <inkml:brushProperty name="color" value="#004F8B"/>
    </inkml:brush>
  </inkml:definitions>
  <inkml:trace contextRef="#ctx0" brushRef="#br0">29 138 3682,'0'0'13678,"23"-6"-12870,70-23 430,-89 28-1193,0 0-1,-1 0 1,1-1-1,-1 1 1,1-1-1,-1 0 0,1 0 1,-1 0-1,0 0 1,0-1-1,0 1 1,0-1-1,0 0 1,3-5-1,-4 5-12,-1 0 1,0 0-1,-1-1 1,1 1-1,0 0 0,-1 0 1,0-1-1,0 1 0,0 0 1,0-1-1,-1-4 0,1 7-12,0 0-16,-1 0 0,1-1 0,-1 1-1,1 0 1,-1 0 0,0 0 0,1 0 0,-1 0-1,0 0 1,0 0 0,1 0 0,-1 0 0,0 0-1,0 0 1,0 1 0,0-1 0,-1 0-1,1 1 1,0-1 0,0 1 0,0-1 0,0 1-1,-1-1 1,1 1 0,0 0 0,0 0-1,-1 0 1,1 0 0,-2 0 0,-46-2-12,37 2 25,6 0 8,-1 1 1,1 0-1,0 0 0,0 0 0,0 0 0,0 1 1,0 0-1,0 0 0,0 1 0,-5 3 0,8-5-159,1 1-1,-1 0 0,0 0 0,1 0 0,-1 0 0,1 0 0,0 1 0,-1-1 0,1 1 0,1 0 0,-1-1 0,0 1 1,0 0-1,1 0 0,0 0 0,0 0 0,0 0 0,0 1 0,0-1 0,0 5 0,0 3-6660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2.919"/>
    </inkml:context>
    <inkml:brush xml:id="br0">
      <inkml:brushProperty name="width" value="0.05" units="cm"/>
      <inkml:brushProperty name="height" value="0.05" units="cm"/>
      <inkml:brushProperty name="color" value="#004F8B"/>
    </inkml:brush>
  </inkml:definitions>
  <inkml:trace contextRef="#ctx0" brushRef="#br0">1 552 5523,'0'0'8435,"21"2"-5324,117 5-1661,-117-7-1381,0-2 0,0 0-1,0-1 1,-1-1 0,37-12-1,-38 9-32,-1-1 0,-1-1-1,1-1 1,-2 0 0,1-1-1,-2-1 1,1 0 0,-1-1-1,13-16 1,-20 19-57,0-1-1,0 1 1,-1-1 0,-1 0 0,0-1-1,0 0 1,-1 0 0,-1 0-1,0 0 1,0-1 0,-1 1 0,-1-1-1,0 0 1,0-22 0,-2 17-45,-1 0 1,0 0-1,-1 0 1,-7-25-1,7 37 63,0 0 0,0 0 0,0 1 0,0-1 0,-1 1-1,0 0 1,0 0 0,-1 0 0,0 0 0,1 0 0,-1 1-1,-1 0 1,1 0 0,-1 0 0,1 0 0,-1 1 0,-8-5 0,10 7 16,0-1 1,0 1 0,0 0 0,0 0 0,-1 1 0,1-1 0,0 0 0,0 1 0,0 0 0,-1 0 0,1 0 0,0 0 0,0 1 0,-1-1 0,1 1 0,0 0 0,0 0 0,0 0 0,0 0 0,0 0 0,0 1 0,0-1 0,0 1 0,1 0 0,-1 0 0,1 0 0,-1 0 0,1 0 0,0 1 0,0-1 0,0 1 0,-3 3 0,-3 6 76,0 1 0,1 0-1,0 0 1,1 0 0,-8 25 0,8-18 25,1-1 0,0 1 0,2 0 0,0 0 0,1 0 0,1 1-1,1-1 1,1 0 0,5 33 0,-3-40-74,0-1-1,1 1 1,0-1-1,1 1 1,1-1 0,0 0-1,0-1 1,1 0-1,1 0 1,0 0-1,0-1 1,1 0-1,0-1 1,1 0 0,17 13-1,-15-14-17,1-1-1,0 1 1,0-2 0,1 0 0,0-1-1,0 0 1,1-1 0,-1 0-1,1-2 1,0 1 0,-1-2-1,1 0 1,23-2 0,-34 1-27,0-1 0,-1 1 1,1-1-1,0 0 0,0-1 0,-1 1 1,1 0-1,-1-1 0,1 0 1,-1 0-1,0 0 0,0 0 1,0-1-1,0 1 0,0-1 1,0 0-1,0 0 0,-1 0 0,0 0 1,1 0-1,-1 0 0,-1-1 1,1 1-1,0-1 0,-1 1 1,1-1-1,-1 0 0,0 1 1,0-6-1,2-5-13,-1 1 0,0-1 0,-1 0 1,0 1-1,-1-1 0,-1 0 0,-3-17 0,3 26 26,-1 0-1,1 1 1,-1-1-1,0 0 0,-1 1 1,1 0-1,-1-1 1,0 1-1,0 0 1,0 0-1,0 1 1,-1-1-1,0 1 0,1-1 1,-1 1-1,-1 0 1,1 1-1,0-1 1,-1 1-1,1-1 1,-1 2-1,1-1 0,-11-2 1,14 6-12,0 0-1,0 0 1,1 0 0,-1 0 0,1 0-1,-1 0 1,1 1 0,0-1-1,0 0 1,-1 0 0,2 1 0,-1-1-1,0 3 1,1-2-4,-2 6 5,0-1 0,1 0 0,0 0 0,1 1 0,0-1 0,0 0 0,1 0 1,0 0-1,0 0 0,1 0 0,0-1 0,0 1 0,1-1 0,0 1 1,0-1-1,1-1 0,0 1 0,0-1 0,9 9 0,-1-4-7,1 0 1,0-1-1,1 0 0,0-1 0,0-1 1,1-1-1,0 0 0,1-1 1,-1 0-1,1-1 0,0-1 0,0-1 1,1-1-1,-1 0 0,0-1 0,1-1 1,20-2-1,-36 1-4,0 0 1,0 0 0,0 0-1,0 0 1,0-1 0,0 1 0,0 0-1,0-1 1,-1 0 0,1 1-1,-1-1 1,1 0 0,-1 0-1,0 0 1,0 0 0,1 0-1,-2 0 1,1 0 0,0 0-1,0 0 1,0 0 0,-1-1-1,0 1 1,1 0 0,-1 0-1,0-1 1,0 1 0,0-3-1,-3-69-923,3 72 896,-14-42-451,13 42 491,1 0 0,-1 1 0,0-1 0,0 0 0,0 1 1,0-1-1,0 1 0,-1-1 0,1 1 0,0-1 0,-1 1 0,1 0 0,-1 0 1,1-1-1,-1 1 0,1 0 0,-1 1 0,0-1 0,0 0 0,0 0 0,-2 0 1,4 41 335,0-33-346,1 0 0,0 0 0,0 0 0,0 0 0,1 0 0,0 0 0,1 0 0,-1-1 0,1 1 0,1-1 0,-1 0 0,1 0-1,0 0 1,0 0 0,1-1 0,0 1 0,0-1 0,0 0 0,1-1 0,-1 1 0,1-1 0,0-1 0,0 1 0,1-1 0,-1 0 0,1 0 0,-1 0 0,1-1 0,0 0 0,0-1 0,0 0 0,0 0 0,0 0 0,0-1 0,1 0 0,12-1 0,-16-1-47,0 1 1,-1-1-1,0 1 0,1-1 1,-1 0-1,0 0 1,0-1-1,0 1 0,0-1 1,-1 1-1,1-1 1,-1 0-1,1 0 0,-1 0 1,0 0-1,0 0 1,-1-1-1,3-5 0,3-4-217,-2 0-1,0-1 0,5-19 1,-8 18-41,0-1 1,-1 1-1,-1-22 1,0 19 1449,0 57 330,1-33-1445,-1 1 1,1-1-1,1 0 1,-1 1-1,1-1 1,0 0-1,0 0 1,1 0-1,0 0 1,0-1-1,0 1 1,0-1-1,1 0 1,0 0-1,0 0 1,1 0-1,-1-1 1,1 1-1,0-1 1,0 0-1,10 5 1,-6-4-410,1 0 0,0-1 0,0 0 0,0 0 0,12 2 0,-9-3-1421,0-1-1,0 0 1,25-1-1,-4-2-6392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3.323"/>
    </inkml:context>
    <inkml:brush xml:id="br0">
      <inkml:brushProperty name="width" value="0.05" units="cm"/>
      <inkml:brushProperty name="height" value="0.05" units="cm"/>
      <inkml:brushProperty name="color" value="#004F8B"/>
    </inkml:brush>
  </inkml:definitions>
  <inkml:trace contextRef="#ctx0" brushRef="#br0">1 0 1201,'0'0'18864,"0"15"-18480,0 16-120,3 105 655,-2-120-886,1 1-1,1-1 1,1 0 0,0 0-1,1 0 1,11 25 0,-10-30-69,0-1 1,0 1 0,1-1-1,0 0 1,1-1 0,0 0-1,1 0 1,-1-1 0,2 0-1,-1 0 1,1-1 0,0 0-1,1-1 1,0 0 0,0-1 0,0 0-1,0-1 1,1 0 0,0-1-1,0 0 1,0-1 0,0 0-1,0-1 1,16 0 0,-25-1 10,1 0-1,-1 0 1,1-1 0,-1 1 0,0-1 0,1 0 0,-1 0 0,0 0 0,0 0 0,0-1 0,0 1-1,0-1 1,0 0 0,0 0 0,0 0 0,-1 0 0,5-5 0,-3 2-49,0 0 0,-1 0 0,0 0 0,0-1 0,0 0 1,0 1-1,-1-1 0,0 0 0,1-7 0,1-5-92,-1-1 1,-1 0-1,-1 1 0,-1-1 0,-3-30 1,3 47 239,0 0 0,0 0 0,0 0 0,0 0 0,-1 0 0,1-1 1,-1 1-1,0 0 0,1 0 0,-1 0 0,0 0 0,0 0 0,0 1 0,-1-1 1,1 0-1,0 0 0,-1 1 0,1-1 0,-1 1 0,1-1 0,-1 1 1,0 0-1,0-1 0,1 1 0,-1 0 0,0 0 0,0 0 0,0 1 1,0-1-1,0 0 0,-1 1 0,-2-1 0,3 2-38,1-1 0,0 1 0,0 0-1,0 0 1,0 0 0,0 0 0,0 0 0,0 0 0,0 0-1,0 0 1,0 1 0,1-1 0,-1 0 0,1 0 0,-1 1-1,1-1 1,-1 1 0,1-1 0,-1 0 0,1 3 0,-7 35 177,7-37-181,-1 9 20,0 0 0,0 1 0,1-1 0,1 0-1,0 1 1,0-1 0,1 0 0,0 0 0,1 0 0,7 17 0,-7-22-194,0 0 0,1 0 0,-1-1 0,1 1 0,0-1 0,1 0-1,-1 0 1,1 0 0,0 0 0,0-1 0,1 0 0,-1 0 0,1 0 0,0-1 0,0 0 0,0 0 0,1-1 0,-1 1 0,8 1-1,-12-4-210,15 3-1961,-9-5-4265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3.700"/>
    </inkml:context>
    <inkml:brush xml:id="br0">
      <inkml:brushProperty name="width" value="0.05" units="cm"/>
      <inkml:brushProperty name="height" value="0.05" units="cm"/>
      <inkml:brushProperty name="color" value="#004F8B"/>
    </inkml:brush>
  </inkml:definitions>
  <inkml:trace contextRef="#ctx0" brushRef="#br0">1 1 12486,'0'0'10100,"124"22"-9780,-70-22-320,-7 0-368,-14 0-1777,-14 0-4274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3.377"/>
    </inkml:context>
    <inkml:brush xml:id="br0">
      <inkml:brushProperty name="width" value="0.05" units="cm"/>
      <inkml:brushProperty name="height" value="0.05" units="cm"/>
      <inkml:brushProperty name="color" value="#004F8B"/>
    </inkml:brush>
  </inkml:definitions>
  <inkml:trace contextRef="#ctx0" brushRef="#br0">0 302 2513,'0'0'7580,"5"17"-6785,17 51-256,-18-61-324,-1-9-226,0-19-498,-1-30-1129,-4-2 1298,-11-66 0,13 117 391,7 27 4166,-2-14-4078,0 0 1,0-1-1,1 1 1,0-1-1,1-1 1,0 1-1,10 11 1,-8-14-148,1 0 0,-1 0 0,1-1 0,0 0 0,1-1 0,-1 0 0,1 0 1,0-1-1,0-1 0,0 0 0,1-1 0,-1 0 0,1 0 0,21-1 0,-26 0-127,0-2-1,1 1 1,-1-1-1,0 0 1,0 0-1,1-1 1,-1 0-1,0 0 1,-1-1-1,1 0 1,0 0-1,-1-1 1,0 1-1,1-2 1,-2 1 0,1 0-1,0-1 1,-1 0-1,0-1 1,0 1-1,0-1 1,-1 0-1,0 0 1,5-9-1,-6 7-48,-1 0 0,0 0 1,0 0-1,-1 0 0,0 0 0,0 0 0,-1 0 0,0-1 0,0 1 0,-1 0 0,-3-13 0,0-29 4587,5 69-3979,2-11-335,-1 1 0,2-1 0,-1 0 1,1 0-1,0 0 0,1 0 0,0-1 0,0 0 0,0 0 0,1 0 0,0 0 0,12 9 1,-7-7-25,0-1 0,0 0 0,0 0 1,1-1-1,0 0 0,1-1 1,22 7-1,-19-9-25,0 0 0,0-2 0,1 0 0,-1 0 0,1-2 0,-1 0 1,0-1-1,1-1 0,17-4 0,-24 4-45,1 0 1,-1-1-1,0-1 1,0 0-1,-1 0 1,1-1-1,-1 0 1,0-1-1,0 0 1,0 0-1,-1-1 1,0 0-1,-1 0 1,14-17-1,-19 21-33,1-1-1,-1 0 1,0 1-1,-1-1 0,1 0 1,-1 0-1,1 0 1,-1 0-1,0-1 0,-1 1 1,1 0-1,-1 0 1,0 0-1,0-1 0,0 1 1,0 0-1,-1 0 1,0 0-1,0 0 0,0-1 1,0 1-1,-1 0 1,1 1-1,-1-1 0,0 0 1,0 0-1,-1 1 1,1-1-1,-6-5 0,3 3 25,0 1 0,-1 0 0,1 0-1,-1 1 1,0 0 0,0 0 0,0 0 0,0 0-1,-1 1 1,0 0 0,0 1 0,0-1-1,0 1 1,0 1 0,0-1 0,0 1 0,-8 0-1,13 2 23,0-1 0,1 1 0,-1 0 0,0 0 0,0 0 0,1 0-1,-1 0 1,0 0 0,1 0 0,-1 0 0,1 1 0,0-1 0,-1 1 0,1-1-1,0 1 1,0-1 0,0 1 0,0 0 0,0 0 0,0-1 0,1 1 0,-1 0-1,0 0 1,1 0 0,0 0 0,-1 0 0,1 0 0,0 0 0,0 0 0,0 0-1,0 2 1,0 3 40,-1-1 1,1 1-1,1 0 0,-1 0 0,1 0 0,0 0 1,0-1-1,4 11 0,-1-11-10,0 0 1,0 0-1,0 0 1,1 0-1,0-1 1,0 0-1,0 0 1,0 0-1,1-1 0,0 1 1,0-2-1,0 1 1,1 0-1,-1-1 1,1-1-1,12 5 0,0-2 14,0-1 0,0 0-1,0-1 1,1-1 0,20-1-1,-35-1-93,0 0 0,0-1 0,0 0 0,0 0 0,0 0 0,0 0 0,-1-1 0,1 0 0,0 0 0,-1 0 0,1 0 0,-1-1 0,0 0 0,0 1 0,0-2 0,0 1 0,-1 0 0,1-1 0,-1 0 0,0 0 0,0 0-1,0 0 1,0 0 0,-1 0 0,1-1 0,1-6 0,-2 6-67,0-1-1,0 0 0,-1 0 0,0 0 1,0 0-1,0 0 0,-1 0 1,0-1-1,0 1 0,0 0 0,-1 0 1,0 0-1,0 0 0,0 0 1,-1 0-1,0 0 0,0 1 0,-1-1 1,0 0-1,-5-8 0,8 21 2573,9 49-1655,-6-48-727,1 0 0,1 0 0,-1 0 0,1-1 0,1 0 0,-1 0 0,1 0 0,0-1 0,1 0 0,0 0 0,0-1 0,0 1 0,0-1 0,1-1 0,0 0 0,12 5 0,-7-4-119,0-1 0,0 0 0,1-2 1,0 1-1,0-1 0,-1-1 0,1-1 0,0 0 0,0 0 0,14-4 0,-22 3-60,-1 0-1,1 0 0,0-1 0,0 0 0,-1 0 1,0-1-1,1 1 0,-1-1 0,0 0 0,0-1 1,0 1-1,-1-1 0,1 0 0,-1 0 0,0 0 1,0-1-1,0 0 0,-1 1 0,0-1 0,4-7 1,-2 1-180,-1 1 1,0-2-1,0 1 0,-1 0 1,0-1-1,-1 1 1,0-1-1,-1 0 1,-1-12-1,1 35 895,0 0 0,1 0-1,0 0 1,1 0 0,0 0 0,9 19-1,-9-24-909,0 1-1,1-1 0,-1 0 0,1 0 0,0 0 0,1 0 1,0-1-1,-1 0 0,2 0 0,-1 0 0,1 0 0,-1-1 1,1 0-1,0 0 0,13 5 0,16 1-3884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6.071"/>
    </inkml:context>
    <inkml:brush xml:id="br0">
      <inkml:brushProperty name="width" value="0.05" units="cm"/>
      <inkml:brushProperty name="height" value="0.05" units="cm"/>
      <inkml:brushProperty name="color" value="#004F8B"/>
    </inkml:brush>
  </inkml:definitions>
  <inkml:trace contextRef="#ctx0" brushRef="#br0">240 104 5186,'0'0'6379,"5"-10"-5216,16-32 30,-20 40-972,-1 1 0,1 0 0,0-1 1,-1 1-1,1-1 0,-1 1 0,0-1 0,1 1 0,-1-1 0,0 1 0,0-1 1,0 1-1,0-1 0,0 1 0,0-1 0,0 1 0,-1-1 0,1 1 0,-1-1 1,0-1-1,0 2-145,0 0 1,0 0-1,0-1 1,0 1 0,0 0-1,0 0 1,0 0-1,-1 1 1,1-1 0,0 0-1,-1 0 1,1 1-1,-1-1 1,1 1 0,-1-1-1,-1 0 1,-7 0-248,-1 0 0,1 0 0,0 1 0,-18 1 0,13 0 624,7-1-411,-1 0-1,0 1 1,1 0 0,-1 0-1,1 0 1,-1 1 0,1 1-1,0 0 1,0 0 0,-12 6 0,16-6 6,0 0 0,0 0 0,0 0 1,1 1-1,-1-1 0,1 1 1,0 0-1,0 0 0,0 0 1,1 1-1,-1-1 0,1 1 0,0-1 1,0 1-1,1 0 0,-1-1 1,1 1-1,0 0 0,-1 9 1,1-3 33,0 1 0,0-1 1,1 1-1,0-1 1,1 1-1,3 13 1,-3-21-68,1 1 0,-1-1 0,1 1 0,0-1 1,1 0-1,-1 1 0,1-1 0,-1-1 1,1 1-1,1 0 0,-1-1 0,0 1 0,1-1 1,0 0-1,0 0 0,0-1 0,6 4 1,3 1 16,0-2 0,1 1 1,0-2-1,0 0 1,0 0-1,0-2 1,29 3-1,-4-4-2085,69-6 0,-63-3-2944,-4-5-3034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6.852"/>
    </inkml:context>
    <inkml:brush xml:id="br0">
      <inkml:brushProperty name="width" value="0.05" units="cm"/>
      <inkml:brushProperty name="height" value="0.05" units="cm"/>
      <inkml:brushProperty name="color" value="#004F8B"/>
    </inkml:brush>
  </inkml:definitions>
  <inkml:trace contextRef="#ctx0" brushRef="#br0">340 143 9812,'0'0'7460,"-11"-14"-6996,-38-46-125,45 56-290,-1 0 0,1 1-1,-1-1 1,0 1 0,1 0 0,-1 0 0,-1 1 0,1-1 0,0 1-1,-1 0 1,1 1 0,-1-1 0,1 1 0,-1 0 0,0 1-1,1-1 1,-9 1 0,5 0-21,0-1-19,-1 1 1,1 0-1,0 0 0,-1 1 1,1 0-1,0 0 0,0 1 0,0 1 1,0-1-1,-9 5 0,14-5 7,0 1 0,0 0 0,0 0 0,1 0 0,-1 0 0,1 0 0,0 1 0,0 0 0,0-1 0,0 1 0,0 0 0,1 0 0,0 1 0,0-1 0,0 0 0,0 1 0,1-1 0,0 1 0,0 0 0,0-1 0,0 9 0,0-8-7,0 1 0,0-1 0,1 1 0,-1 0 0,1 0 0,1-1 0,-1 1 0,1 0 0,0-1 1,0 1-1,1-1 0,0 1 0,0-1 0,0 0 0,0 1 0,1-1 0,0 0 0,0-1 0,1 1 1,-1-1-1,1 1 0,0-1 0,0 0 0,0 0 0,0-1 0,1 1 0,0-1 0,0 0 0,0 0 0,0 0 1,0-1-1,0 0 0,1 0 0,-1 0 0,1-1 0,-1 0 0,1 0 0,9 0 0,-10 0-23,1 0-1,-1 0 0,0-1 1,0 0-1,0 0 0,0-1 1,0 1-1,0-1 0,0 0 1,0-1-1,0 1 0,0-1 1,0 0-1,-1 0 0,1 0 1,6-5-1,-7 3-7,0-1-1,0 1 1,0-1 0,-1 0-1,0 0 1,0 0 0,0 0-1,0 0 1,-1-1 0,0 1-1,0-1 1,-1 1 0,1-1-1,0-8 1,1-9 62,-1-1-1,-2-38 1,0 28 970,0 44-768,-1 5-237,2 0-1,0 0 0,1 0 0,0 0 1,1 0-1,1-1 0,1 1 0,6 16 1,-8-25-9,1 0 0,-1 0 0,1 0 1,0-1-1,1 1 0,-1-1 1,1 0-1,0 0 0,0 0 0,1-1 1,-1 0-1,1 0 0,0 0 0,0-1 1,0 0-1,1 0 0,-1 0 1,1-1-1,0 0 0,9 2 0,-14-4-30,1 1 0,-1 0 0,1-1-1,-1 1 1,0-1 0,1 0 0,-1 0-1,1 0 1,-1 0 0,1 0 0,-1-1-1,1 1 1,-1-1 0,0 1-1,1-1 1,-1 0 0,0 0 0,1 0-1,-1 0 1,0-1 0,0 1 0,0 0-1,0-1 1,3-2 0,-3-1-7,0 1 0,1-1-1,-2 0 1,1 0 0,0 0 0,-1 0 0,0 0 0,0 0 0,-1 0 0,1 0 0,-1-5-1,0-15-82,-1 1 0,-1 0-1,-2 0 1,-8-35-1,7 36 88,4 21 48,1 1-1,-1-1 0,1 1 0,-1-1 0,1 1 0,0-1 0,-1 1 0,1-1 0,0 1 0,0-1 0,0 0 0,0 1 0,1-1 0,-1 1 0,0-1 0,1 1 0,-1-1 0,1 1 0,-1-1 1,1 1-1,0 0 0,-1-1 0,1 1 0,0 0 0,1-2 0,1 2 5,0 0 0,0 0 1,0 0-1,0 1 0,0-1 1,0 1-1,0 0 0,0-1 0,0 1 1,5 1-1,7-1-63,-9 0 86,0 1-1,0-1 1,0 1-1,0 0 1,0 0-1,0 1 1,-1-1-1,1 1 1,0 1-1,-1-1 1,1 1-1,-1 0 1,0 0 0,0 1-1,0-1 1,0 1-1,-1 0 1,5 5-1,-2 0 113,-1 0 0,0 0 0,0 1 0,0 0 0,-2 0 0,1 1-1,-1-1 1,5 22 0,-8-27-121,0 1 0,0-1 0,0 0 0,1 0 0,0 1 0,0-2 0,1 1 0,-1 0 0,1 0 0,0-1-1,0 1 1,0-1 0,1 0 0,0 0 0,0 0 0,0 0 0,0-1 0,0 0 0,1 0 0,-1 0 0,1 0 0,0-1 0,0 0 0,0 0-1,0 0 1,0 0 0,0-1 0,1 0 0,-1 0 0,0 0 0,7-1 0,67 1-486,-46-1-2391,-25-2-567,-5-5-1502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9.215"/>
    </inkml:context>
    <inkml:brush xml:id="br0">
      <inkml:brushProperty name="width" value="0.05" units="cm"/>
      <inkml:brushProperty name="height" value="0.05" units="cm"/>
      <inkml:brushProperty name="color" value="#004F8B"/>
    </inkml:brush>
  </inkml:definitions>
  <inkml:trace contextRef="#ctx0" brushRef="#br0">1 527 14759,'0'0'2745,"17"-2"-2211,15 0-328,-1-2 0,1-1 1,-1-1-1,50-18 0,-72 21-165,1-1-1,-1 0 1,1 0 0,-2-1-1,1 0 1,0 0-1,-1-1 1,0 0-1,0-1 1,-1 0-1,0 0 1,0 0-1,0-1 1,-1 0-1,0-1 1,-1 1-1,0-1 1,0 0 0,-1 0-1,0-1 1,3-10-1,-4 8-50,-1 0-1,0 0 0,-1-1 1,0 1-1,-1 0 1,0-1-1,-1 1 1,-1-1-1,0 1 0,0 0 1,-1 0-1,-1 0 1,0 0-1,0 1 1,-1-1-1,-1 1 0,0 0 1,-1 1-1,0-1 1,0 1-1,-1 1 0,0 0 1,-1 0-1,0 0 1,0 1-1,-1 0 1,-13-8-1,22 15 10,-1 0 1,0 0-1,1 0 0,-1 1 0,0-1 1,1 0-1,-1 1 0,0-1 0,0 1 1,1-1-1,-1 1 0,0 0 0,0 0 1,0 0-1,0 0 0,0 0 0,1 0 1,-1 1-1,0-1 0,0 0 0,0 1 1,1-1-1,-1 1 0,0 0 0,1 0 1,-1 0-1,0 0 0,1 0 0,-1 0 1,1 0-1,0 0 0,-1 0 0,1 1 1,0-1-1,0 1 0,0-1 0,0 1 1,-1 1-1,-3 7 14,0 0 1,1 1-1,0 0 0,1-1 1,-3 14-1,5-20-8,-9 58 331,2 0 0,3 1 0,4 93 0,1-92 1,2-17-138,1 0 0,2 0 0,13 49 0,47 134-542,-63-224-45,8 35-783,-13-24-1922,3-17 2786,-1 1 0,1-1 1,-1 1-1,1-1 0,-1 1 1,1-1-1,-1 1 0,1-1 1,-1 0-1,0 1 0,1-1 0,-1 0 1,1 1-1,-1-1 0,0 0 1,1 0-1,-1 0 0,0 0 0,1 1 1,-1-1-1,0 0 0,-1 0 1,-31 0-7858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09.605"/>
    </inkml:context>
    <inkml:brush xml:id="br0">
      <inkml:brushProperty name="width" value="0.05" units="cm"/>
      <inkml:brushProperty name="height" value="0.05" units="cm"/>
      <inkml:brushProperty name="color" value="#004F8B"/>
    </inkml:brush>
  </inkml:definitions>
  <inkml:trace contextRef="#ctx0" brushRef="#br0">0 116 18985,'0'0'1392,"127"-47"33,-67 34-1185,6 0-240,3 0-784,-1 0-2162,-6-4-4849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0.030"/>
    </inkml:context>
    <inkml:brush xml:id="br0">
      <inkml:brushProperty name="width" value="0.05" units="cm"/>
      <inkml:brushProperty name="height" value="0.05" units="cm"/>
      <inkml:brushProperty name="color" value="#004F8B"/>
    </inkml:brush>
  </inkml:definitions>
  <inkml:trace contextRef="#ctx0" brushRef="#br0">408 162 11717,'0'0'4728,"-10"-18"-3037,-32-58-557,39 71-1078,0 0 0,0 1 0,0-1 0,-1 1 1,0 0-1,0 0 0,0 0 0,-1 1 0,1-1 0,-1 1 0,0 0 0,0 1 0,0-1 0,0 1 0,-10-3 0,2 2 20,1 1 1,-1 1-1,1 0 0,-25 1 0,14 1 17,15-2-55,0 2-1,1-1 1,-1 1-1,0 0 1,0 1-1,1 0 0,-1 0 1,1 1-1,0 0 1,0 0-1,0 0 1,0 1-1,0 0 0,1 1 1,-11 9-1,12-10-16,1 1-1,0 0 0,1 0 0,-1 0 1,1 1-1,0-1 0,1 1 0,-1 0 1,1 0-1,0 0 0,0 0 0,1 0 1,0 0-1,0 0 0,0 0 1,1 1-1,0-1 0,0 0 0,1 0 1,1 9-1,-1-10-21,0 0 1,0-1-1,1 1 1,-1 0-1,1-1 1,0 0-1,0 1 1,1-1-1,-1 0 0,1 0 1,0 0-1,0 0 1,1-1-1,5 6 1,-2-4 11,0 0-1,1 0 1,0 0 0,0-1 0,0 0 0,0-1 0,12 4 0,5-1 2,0-1 1,0-1-1,0-1 1,40-1 0,-62-2-22,9 1-65,0-1 0,1-1-1,-1 0 1,0-1 0,19-4-1,-28 4 69,0 1 1,0 0-1,0-1 0,0 1 0,0-1 0,0 0 0,-1 0 0,1 0 1,0-1-1,-1 1 0,0 0 0,0-1 0,0 0 0,0 1 0,0-1 1,0 0-1,0 0 0,-1 0 0,0 0 0,0 0 0,0-1 0,0 1 1,0 0-1,0-1 0,0-3 0,0-7 14,0-1 1,0 1-1,-3-27 0,1 37 6,1 0 0,-1 0 1,1 0-1,-1 0 0,-1 0 0,1 0 0,0 0 0,-1 1 1,0-1-1,0 1 0,0-1 0,0 1 0,0-1 1,-1 1-1,1 0 0,-1 0 0,0 1 0,-4-4 1,6 5 298,1 40-588,0-34 263,0 0 0,0 1 0,0-1 0,1 0 0,-1 0 0,1 0 0,0 0 0,1 0 0,-1 0 0,1 0 0,0 0 0,1 0 0,-1-1 0,1 1 0,0-1 0,0 0 0,0 0 0,0 0 0,1 0 0,0 0 0,-1-1 0,1 0 0,1 1 0,-1-2 0,0 1 0,1 0 0,-1-1 0,1 0 0,0 0 0,0 0 0,0-1 0,0 1 0,9 0 0,-8-1-79,1 0 1,0 0-1,-1-1 0,1 0 0,0 0 0,0-1 1,-1 0-1,1 0 0,0-1 0,-1 1 1,1-1-1,-1-1 0,0 1 0,0-1 0,0 0 1,0-1-1,9-6 0,-9 4-132,0 0-1,0 0 0,0 0 1,-1-1-1,0 0 0,-1 0 1,1-1-1,-1 1 0,-1-1 1,1 0-1,-1 0 0,-1 0 1,3-14-1,0-46 15,-5 53 1582,1 43-411,-2-19-917,2-1-1,-1 1 1,1 0-1,0-1 1,1 1 0,0-1-1,0 0 1,1 1-1,6 10 1,-7-15-223,1 0 0,-1 0 0,1 0 0,0-1 0,0 1 0,1-1 0,-1 0 0,1 0 0,0 0 0,-1-1 0,1 1 0,0-1 0,1 0 0,-1 0 0,0 0 0,1-1 0,-1 0 0,1 1 0,7 0 0,21 0-3443,0-2-1452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0.784"/>
    </inkml:context>
    <inkml:brush xml:id="br0">
      <inkml:brushProperty name="width" value="0.05" units="cm"/>
      <inkml:brushProperty name="height" value="0.05" units="cm"/>
      <inkml:brushProperty name="color" value="#004F8B"/>
    </inkml:brush>
  </inkml:definitions>
  <inkml:trace contextRef="#ctx0" brushRef="#br0">8 0 13366,'0'0'5472,"-1"20"-5091,0 8-259,-4 124 660,5-130-716,2 1 1,0-1-1,1 0 0,1 0 1,9 26-1,-12-48-114,0 0-1,0 1 0,0-1 0,0 0 0,0 0 1,0 1-1,0-1 0,0 0 0,0 0 0,0 0 0,0 0 1,0 0-1,0 0 0,0-1 0,0 1 0,0 0 1,0 0-1,0-1 0,0 1 0,0-1 0,-1 1 1,1-1-1,0 1 0,0-1 0,0 1 0,1-2 0,-1 1-33,13-5 25,0 0 1,1 1-1,0 0 1,-1 1-1,2 1 0,-1 1 1,0 0-1,0 1 1,28 1-1,-40 0 104,-1 0 0,1 0 1,-1 0-1,1 1 0,0-1 0,-1 1 0,1 0 0,-1 0 1,1 0-1,-1 0 0,1 0 0,-1 0 0,0 1 0,0-1 1,0 1-1,0-1 0,0 1 0,0 0 0,0 0 0,0 0 0,-1 0 1,1 0-1,-1 1 0,1-1 0,-1 0 0,0 1 0,0-1 1,0 0-1,0 1 0,0 0 0,-1-1 0,1 1 0,-1-1 0,0 1 1,1 4-1,-1-3-23,0 1-1,0-1 1,-1 0 0,1 1-1,-1-1 1,0 1 0,0-1 0,0 0-1,0 0 1,-1 0 0,0 0-1,0 0 1,0 0 0,0 0 0,-1 0-1,1-1 1,-1 1 0,0-1-1,0 0 1,-7 6 0,1-4-22,1 0 0,-1-1 0,-1 0 0,1 0 1,0-1-1,-1 0 0,0 0 0,0-1 0,0-1 1,0 0-1,0 0 0,0-1 0,0 0 0,0-1 0,-15-2 1,23 2-13,0-1 0,0 1 1,0-1-1,0 1 1,0-1-1,1 0 1,-1 1-1,1-1 1,0 0-1,-1 0 1,1 0-1,0 0 0,0 0 1,0 0-1,0-1 1,0 1-1,1 0 1,-1 0-1,1-1 1,-1 1-1,1 0 1,0-1-1,0 1 0,1-5 1,-2 0-86,2 0-1,-1 0 1,1 0 0,0 0 0,0 0 0,1 0-1,3-9 1,7-4-164,1 1 0,1 1-1,0 0 1,2 1 0,-1 1 0,2 0 0,22-16 0,-4 2-141,4-7 58,-21 19 506,1 1 0,0 0 0,1 2 0,23-14-1,-42 29-77,-1 0 0,1 0 0,-1 0-1,1 1 1,-1-1 0,1 0 0,-1 0-1,0 1 1,1-1 0,-1 0 0,1 1-1,-1-1 1,0 1 0,1-1 0,-1 0-1,0 1 1,0-1 0,1 1 0,-1-1-1,0 1 1,0-1 0,0 1 0,0-1-1,1 1 1,-1-1 0,0 1 0,0-1-1,0 1 1,0-1 0,0 1 0,0-1-1,0 1 1,0-1 0,-1 1 0,1-1-1,0 1 1,0 31-426,0-25 664,0 13-97,0 0 0,2 0 0,0 0 0,1 0 0,1-1 1,8 25-1,-8-36-207,-1 0 0,1 0 1,0 0-1,1-1 0,0 1 0,0-1 0,0 0 1,1-1-1,0 1 0,1-1 0,-1 0 1,1-1-1,0 0 0,1 0 0,-1 0 1,17 7-1,-15-8-48,1 0 0,0-1-1,1 0 1,-1-1 0,0 0 0,1 0 0,-1-1 0,1-1 0,-1 0 0,1 0 0,0-1 0,-1 0-1,0-1 1,1 0 0,-1-1 0,0 0 0,0 0 0,0-1 0,0 0 0,-1-1 0,0 0-1,0-1 1,0 0 0,0 0 0,-1-1 0,0 0 0,10-12 0,-10 11-61,-1 0 0,0-1 1,0 1-1,0-1 0,-1-1 1,-1 1-1,1-1 0,-2 0 0,1-1 1,-2 1-1,1-1 0,-1 1 1,-1-1-1,0 0 0,1-19 0,-3 29 93,1 1-1,-1-1 0,0 0 0,0 0 0,0 0 0,0 1 0,0-1 0,0 0 1,-1 0-1,1 0 0,0 0 0,0 1 0,0-1 0,-1 0 0,1 0 0,-1 1 1,1-1-1,0 0 0,-1 1 0,1-1 0,-1 0 0,1 1 0,-1-1 1,0 1-1,1-1 0,-1 1 0,0-1 0,1 1 0,-1-1 0,0 1 0,1-1 1,-1 1-1,0 0 0,0 0 0,0-1 0,1 1 0,-1 0 0,0 0 0,0 0 1,0 0-1,1 0 0,-1 0 0,0 0 0,0 0 0,0 0 0,0 0 0,1 1 1,-1-1-1,0 0 0,0 0 0,1 1 0,-1-1 0,0 1 0,0-1 0,0 1 1,-4 2 98,0-1 0,0 1 0,0 0 1,1 1-1,-1-1 0,-7 9 1,5-4 77,0 2 1,0-1 0,1 1 0,0 0-1,1 1 1,-8 20 0,11-27-139,1 0 0,0 1 1,0-1-1,0 0 0,0 1 1,1-1-1,0 0 0,0 1 1,0-1-1,0 1 0,1-1 1,-1 0-1,1 0 0,0 1 0,1-1 1,-1 0-1,1 0 0,0 0 1,0 0-1,0 0 0,0 0 1,4 4-1,2-1-101,-1 0 1,1-1-1,1 0 0,-1 0 1,1-1-1,0 0 1,0-1-1,0 0 0,11 3 1,10 3-1070,52 9 1,4-7-2963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9.440"/>
    </inkml:context>
    <inkml:brush xml:id="br0">
      <inkml:brushProperty name="width" value="0.05" units="cm"/>
      <inkml:brushProperty name="height" value="0.05" units="cm"/>
      <inkml:brushProperty name="color" value="#004F8B"/>
    </inkml:brush>
  </inkml:definitions>
  <inkml:trace contextRef="#ctx0" brushRef="#br0">455 0 7363,'0'0'2914,"-6"24"-916,1-5-1578,-2 7 93,1-1 0,1 1 0,1 0 0,0 40 0,4-18 113,2 0 0,2-1 0,2 1 0,17 66 0,-23-113-367,-3-1-78,-24-2-108,1-2 1,-1-1 0,1-1-1,0-1 1,-32-14-1,-32-7-18,62 20 253,0 1-1,-1 2 1,-56-4-1,87 18-259,5 1-48,-1 1 0,2-1 1,0 0-1,0-1 0,0 0 0,1 0 0,1-1 1,-1 0-1,1-1 0,21 12 0,-4-4 41,0-1 0,1-2 0,41 13 0,-42-17-26,1-1 1,0-1 0,0-2-1,0 0 1,0-2 0,1-1-1,49-6 1,-72 4-42,-1-1 0,0 0 0,1 0 0,-1 0 1,0-1-1,-1 0 0,1 0 0,0 0 0,-1 0 0,1-1 0,-1 0 0,0 0 1,-1 0-1,1 0 0,-1-1 0,1 1 0,-1-1 0,-1 0 0,1 0 0,-1 0 1,0 0-1,0-1 0,0 1 0,-1 0 0,1-1 0,-2 1 0,1-1 1,0 0-1,-1 1 0,0-1 0,0 1 0,-2-9 0,1 12 21,1 0 0,-1 0-1,0 0 1,0 0 0,0 0-1,0 0 1,0 0 0,-1 0 0,1 0-1,-1 1 1,1-1 0,-1 0 0,1 1-1,-1-1 1,0 1 0,0 0-1,0-1 1,0 1 0,0 0 0,0 0-1,0 0 1,0 1 0,0-1-1,0 0 1,-1 1 0,-3-1 0,-2 0 177,0-1 0,0 2 1,0-1-1,0 1 1,0 0-1,-14 3 1,21-2-148,0-1 1,0 1-1,0 0 1,0 0 0,0 0-1,0 0 1,0 0-1,0 0 1,0 0 0,1 0-1,-1 0 1,1 1-1,-1-1 1,0 0-1,1 0 1,0 1 0,-1-1-1,1 0 1,0 0-1,0 1 1,0-1 0,-1 0-1,1 1 1,1-1-1,-1 3 1,4 37 42,-3-37-111,1-1 0,0 1 0,0 0-1,0-1 1,0 1 0,0-1 0,1 1 0,-1-1-1,1 0 1,0 0 0,0 0 0,0-1-1,0 1 1,1-1 0,-1 0 0,1 0-1,5 3 1,5 1-787,0 0-1,1-1 0,20 4 1,38 4-6168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19.802"/>
    </inkml:context>
    <inkml:brush xml:id="br0">
      <inkml:brushProperty name="width" value="0.05" units="cm"/>
      <inkml:brushProperty name="height" value="0.05" units="cm"/>
      <inkml:brushProperty name="color" value="#004F8B"/>
    </inkml:brush>
  </inkml:definitions>
  <inkml:trace contextRef="#ctx0" brushRef="#br0">5 499 13798,'0'0'4851,"19"-16"-2701,-4 3-1837,12-10-144,-1-1-1,-1-1 1,30-38-1,-49 54-247,-1 0 0,0-1 1,0 0-1,-1 0 0,0 0 0,-1 0 0,0-1 1,-1 1-1,0-1 0,0 0 0,-1 0 0,-1 0 0,0 0 1,-2-18-1,1 20 35,-1 1-1,1-1 1,-1 1 0,-1-1 0,0 1 0,0 0-1,-1 0 1,0 0 0,0 1 0,0-1-1,-1 1 1,0 0 0,-1 0 0,0 1 0,0-1-1,0 1 1,-1 1 0,-12-10 0,17 14 72,-1-1 1,1 1-1,0 0 1,0 0-1,0 0 1,-1 0-1,1 0 1,-1 0-1,1 1 1,-1-1-1,1 1 0,-1-1 1,1 1-1,-1 0 1,1 0-1,-1 0 1,1 1-1,-1-1 1,1 0-1,-1 1 1,1 0-1,-1-1 1,-1 2-1,0 1 15,1-1-1,0 1 0,0-1 0,1 1 0,-1 0 1,0 0-1,1 0 0,0 0 0,0 0 1,0 1-1,0-1 0,0 1 0,-1 5 1,-3 9 62,1 0 1,1 0-1,1 1 0,0-1 1,1 21-1,1-29-214,0-1-1,1 1 0,1 0 1,0 0-1,0-1 0,1 1 1,0 0-1,0-1 0,1 0 1,1 1-1,0-1 0,0-1 1,0 1-1,1 0 0,1-1 1,-1 0-1,1 0 0,0-1 1,1 0-1,0 0 0,0 0 1,1-1-1,0 0 0,0 0 1,0-1-1,0 0 0,18 7 1,-7-4-1235,0-1 1,1-1 0,-1-1-1,1 0 1,0-2 0,1 0 0,35 0-1,10-2-4157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0.160"/>
    </inkml:context>
    <inkml:brush xml:id="br0">
      <inkml:brushProperty name="width" value="0.05" units="cm"/>
      <inkml:brushProperty name="height" value="0.05" units="cm"/>
      <inkml:brushProperty name="color" value="#004F8B"/>
    </inkml:brush>
  </inkml:definitions>
  <inkml:trace contextRef="#ctx0" brushRef="#br0">154 141 1681,'0'0'13955,"4"-18"-12602,7-57-569,-11 74-741,-1-1-1,1 0 0,0 0 0,-1 0 0,0 0 0,1 0 0,-1 1 0,0-1 0,0 0 0,0 1 0,0-1 0,0 0 0,0 1 0,-1-1 0,1 1 0,0 0 0,-1-1 0,1 1 1,-1 0-1,0 0 0,1 0 0,-1 0 0,0 0 0,0 1 0,1-1 0,-1 0 0,0 1 0,-2-1 0,-50-7 929,53 8-958,-2 0 15,-1 0 0,1-1 0,0 1 0,-1 1-1,1-1 1,0 0 0,0 1 0,-1 0 0,1 0 0,0 0 0,0 0-1,0 0 1,0 1 0,0-1 0,0 1 0,-4 3 0,5-3-22,0 1 1,0 0 0,0 0 0,0 0 0,1 0 0,-1 0-1,1 0 1,0 1 0,0-1 0,0 0 0,1 0 0,-1 1-1,1-1 1,-1 1 0,1-1 0,1 5 0,-1-5-16,0-1-1,0 0 1,0 0 0,1 0 0,-1 1 0,1-1-1,0 0 1,-1 0 0,1 0 0,0 0 0,0 0-1,0 0 1,1 0 0,-1 0 0,0-1 0,1 1-1,-1 0 1,1-1 0,1 2 0,1 0-63,1 0 0,-1-1 0,0 1 0,1-1 0,0 0 0,-1 0 0,1-1 1,6 2-1,4 0-300,1-1 0,-1 0 1,1-1-1,25-2 1,-38 1 346,0-1 0,0 1 0,0-1 0,0 0 0,-1 0 1,1 0-1,0 0 0,0 0 0,0 0 0,-1-1 1,1 1-1,-1-1 0,1 0 0,-1 0 0,0 0 1,1 0-1,-1 0 0,0-1 0,-1 1 0,1 0 0,0-1 1,-1 0-1,1 1 0,-1-1 0,0 0 0,0 0 1,0 1-1,0-1 0,1-6 1161,10 10 835,19 7-1993,47 11-1044,-22-13-3235,11-5-6973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1.099"/>
    </inkml:context>
    <inkml:brush xml:id="br0">
      <inkml:brushProperty name="width" value="0.05" units="cm"/>
      <inkml:brushProperty name="height" value="0.05" units="cm"/>
      <inkml:brushProperty name="color" value="#004F8B"/>
    </inkml:brush>
  </inkml:definitions>
  <inkml:trace contextRef="#ctx0" brushRef="#br0">5 229 12470,'0'0'680,"2"8"-621,8 26 34,-7-26 131,-3-36 635,0 20-752,-4-85-262,-11 32 5400,15 70-4626,1-2-634,0 0 0,0 0 0,1 0 1,0-1-1,0 1 0,1-1 0,0 1 0,0-1 0,0 0 0,1 0 0,0 0 0,0 0 0,0-1 0,1 0 0,0 1 0,0-2 0,0 1 0,1-1 0,11 8 1,-2-2-75,0-1 1,1 0-1,1-2 1,0 1-1,0-2 1,29 8-1,-32-11-72,1 0 0,0-1-1,-1-1 1,1 0 0,0-1-1,0 0 1,23-4-1,-34 3 151,0 0-1,0 0 0,0 0 0,0-1 0,0 1 0,0-1 0,0 0 0,-1 0 1,1 0-1,0-1 0,-1 1 0,0-1 0,0 0 0,0 0 0,0 0 0,0 0 0,0-1 1,-1 1-1,0-1 0,0 0 0,0 1 0,0-1 0,0 0 0,-1 0 0,1 0 0,-1 0 1,0 0-1,-1-1 0,1 1 0,0-5 0,0-8 234,-1 0-1,0 0 1,-1 0 0,-5-24 0,5 35-44,0 1 0,0 1 0,0-1 1,-1 0-1,0 0 0,0 0 1,0 1-1,-1-1 0,1 1 0,-1 0 1,0 0-1,0 0 0,-1 0 1,1 0-1,-1 1 0,0-1 0,0 1 1,0 0-1,-7-4 0,7 49-354,4-31 172,0-1-1,0 1 1,1 0-1,1-1 1,0 1-1,1-1 1,4 15-1,-3-18 4,0 0 0,0 0 0,0-1 0,1 1 0,0-1 0,1 0-1,-1 0 1,1-1 0,0 1 0,12 7 0,-8-7-50,1 1 1,1-1-1,-1-1 0,1 0 1,0-1-1,0 0 0,0-1 1,1 0-1,-1-1 0,1 0 1,-1-1-1,1-1 0,0 0 0,-1 0 1,1-1-1,-1-1 0,14-3 1,-22 3 48,-1 1 0,1-1 1,-1 1-1,0-1 0,1 0 1,-1-1-1,0 1 0,0 0 1,-1-1-1,1 0 0,0 0 1,-1 0-1,0 0 0,1 0 1,-1 0-1,0 0 0,-1-1 1,1 1-1,-1-1 0,1 1 1,-1-1-1,1-5 0,0-4 17,0 0 1,-1 0-1,-1 0 0,0 0 1,-2-16-1,2 27 63,0-1-1,-1 0 1,1 0 0,-1 0-1,0 0 1,0 1-1,0-1 1,0 0 0,0 1-1,-1-1 1,1 1 0,-1-1-1,1 1 1,-1 0-1,0-1 1,0 1 0,0 0-1,0 0 1,0 1 0,-5-4-1,7 25-381,2-14 292,-1 1-1,1-1 1,0 1-1,1-1 1,0 0-1,0 0 1,0 0-1,0 0 1,1 0-1,0-1 1,0 0-1,1 1 1,-1-2-1,1 1 1,0 0-1,1-1 1,-1 0-1,1 0 1,-1-1-1,1 0 1,12 5-1,-3-1-54,1-1 0,0 0-1,0-2 1,0 0-1,1 0 1,-1-2 0,31 2-1,-45-4 58,0-1 1,1 1-1,-1 0 0,0-1 0,0 0 0,1 0 1,-1 1-1,0-1 0,0-1 0,0 1 0,0 0 1,0 0-1,-1-1 0,1 1 0,0-1 0,-1 1 0,1-1 1,-1 0-1,1 0 0,-1 0 0,0 0 0,1 0 1,-1 0-1,0 0 0,-1 0 0,1 0 0,0 0 0,-1-1 1,1 1-1,-1 0 0,1-4 0,1-11-176,0 0 1,-1 0-1,-2-22 0,0 19 109,0 0 697,1 20-596,0 0 1,0 0-1,0 0 0,0 0 0,-1 0 0,1 0 1,0 0-1,0 0 0,0 0 0,0 0 0,0 0 1,0 0-1,0 1 0,0-1 0,0 0 0,0 0 1,0 0-1,0 0 0,0 0 0,0 0 0,0 0 1,0 0-1,-1 0 0,1 0 0,0 0 0,0 0 1,0 0-1,0 0 0,0 0 0,0 0 0,0 0 1,0 0-1,0 0 0,0 0 0,0 0 0,0 0 1,-1 0-1,1 0 0,0 0 0,0 0 0,0 0 1,0 0-1,0 0 0,0 0 0,0 0 0,0 0 0,0 0 1,0 0-1,0 0 0,0 0 0,0-1 0,-1 1 1,1 0-1,0 0 0,0 0 0,0 0 0,0 0 1,0 0-1,0 0 0,0 0 0,-2 34 604,4-28-637,-1-1-1,1 0 0,0 0 1,0 0-1,0 0 1,1-1-1,-1 1 0,1 0 1,0-1-1,1 0 0,-1 0 1,1 0-1,0 0 1,0-1-1,0 1 0,0-1 1,1 0-1,-1 0 0,1 0 1,0-1-1,-1 0 1,10 3-1,1 0-815,1 0 0,0-1 1,0-1-1,0-1 0,0 0 0,21-1 1,-1-1-4157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3.722"/>
    </inkml:context>
    <inkml:brush xml:id="br0">
      <inkml:brushProperty name="width" value="0.05" units="cm"/>
      <inkml:brushProperty name="height" value="0.05" units="cm"/>
      <inkml:brushProperty name="color" value="#004F8B"/>
    </inkml:brush>
  </inkml:definitions>
  <inkml:trace contextRef="#ctx0" brushRef="#br0">0 1 11253,'0'0'9845,"33"111"-8965,-18-51-704,-5 3-176,-1-1 16,-1-2-16,-4-10-864,-2-9-913,-2-11-928,0-12-449,0-12-1552,-8-6-2241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1.788"/>
    </inkml:context>
    <inkml:brush xml:id="br0">
      <inkml:brushProperty name="width" value="0.05" units="cm"/>
      <inkml:brushProperty name="height" value="0.05" units="cm"/>
      <inkml:brushProperty name="color" value="#004F8B"/>
    </inkml:brush>
  </inkml:definitions>
  <inkml:trace contextRef="#ctx0" brushRef="#br0">5 1 13494,'0'0'5715,"-1"19"-4464,0 23-753,-2 64 722,18 168-1,-11-213-3825,4-83-2050,-5 16 4456,1 1 0,0-1 0,0 1 0,1 0 0,-1 0 0,1 1 0,0-1 0,1 1 0,-1 0 0,1 0 0,0 1 0,-1 0 0,2 0 0,-1 0 0,10-2 0,-8 2 616,0 1 1,1 0-1,-1 0 0,1 1 1,0 0-1,-1 0 0,1 1 1,0 1-1,-1-1 0,1 1 1,14 4-1,-19-4-245,-1 1-1,1 0 1,-1 0 0,0 0 0,0 0 0,0 0-1,0 1 1,0-1 0,0 1 0,-1 0-1,1 0 1,-1 0 0,0 0 0,0 0 0,0 1-1,0-1 1,-1 0 0,1 1 0,-1-1-1,2 7 1,-1-2-73,0 0 0,-1 0-1,0-1 1,0 1 0,-1 0 0,0 1-1,0-1 1,-3 14 0,2-18-105,0-1 1,-1 0-1,1 0 0,0 0 1,-1 0-1,0-1 0,0 1 0,0 0 1,0-1-1,0 1 0,-1-1 1,1 0-1,-1 1 0,1-1 1,-1-1-1,0 1 0,0 0 1,0-1-1,0 1 0,0-1 1,0 0-1,0 0 0,0 0 1,0 0-1,-5 0 0,-8 2-306,0-2-1,0 1 1,-27-3 0,40 1 281,1 0-1,-1 0 1,0-1 0,1 1 0,-1-1 0,0 0 0,1 1 0,-1-1 0,1 0 0,-1-1 0,1 1 0,0 0 0,-1-1 0,1 0 0,0 1 0,0-1 0,0 0-1,0 0 1,0 0 0,1 0 0,-1 0 0,0-1 0,1 1 0,0 0 0,-1-1 0,1 1 0,0-1 0,1 1 0,-1-1 0,0 0 0,1 1 0,-1-1 0,1 0-1,0 0 1,0 1 0,0-1 0,0 0 0,0 1 0,1-1 0,-1 0 0,1 0 0,0 1 0,-1-1 0,1 1 0,1-1 0,-1 1 0,0-1 0,1 1-1,-1 0 1,1 0 0,-1-1 0,1 1 0,0 0 0,2-1 0,3-3 68,0 1 0,0 1 0,1-1 0,-1 1 0,1 1 0,0-1 0,0 1 0,0 1 0,0-1 0,0 2 0,10-2 0,12-1 763,52 1 0,-71 4-584,-1 0 0,1 1-1,-1 0 1,1 1-1,-1 0 1,0 0-1,0 1 1,0 1 0,16 9-1,-4 0 146,1 1 0,33 31 0,-61-51-427,0 0 1,0-1 0,1 0-1,-1 0 1,1 0-1,1 0 1,-1-1-1,1 1 1,0-1 0,1 0-1,-1 0 1,1 0-1,1 0 1,-1 0-1,1-1 1,0 1 0,1 0-1,0-1 1,2-13-1,-1 18 94,0 1 0,0-1 0,1 0 0,0 1 0,-1 0 0,1-1 0,0 1 0,0 0 0,0 0 0,1 0 0,-1 0 0,0 0 0,1 1 0,-1-1 0,1 1 0,0-1 0,-1 1 0,6-2 0,58-16 303,-55 17-295,41-7-62,23-6-558,-31-4-4600,-21 0-6674</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3.417"/>
    </inkml:context>
    <inkml:brush xml:id="br0">
      <inkml:brushProperty name="width" value="0.05" units="cm"/>
      <inkml:brushProperty name="height" value="0.05" units="cm"/>
      <inkml:brushProperty name="color" value="#004F8B"/>
    </inkml:brush>
  </inkml:definitions>
  <inkml:trace contextRef="#ctx0" brushRef="#br0">209 118 656,'0'0'12686,"4"0"-11781,7 1-250,-6-1 9,0 0 0,0 0 1,0 0-1,0 0 0,-1-1 0,9-2 0,-12 3-591,0-1 0,1 1 1,-1-1-1,0 0 0,0 0 1,1 1-1,-1-1 1,0 0-1,0 0 0,0 0 1,0 0-1,0 0 0,0-1 1,-1 1-1,1 0 0,0 0 1,-1 0-1,1-1 0,0 1 1,-1 0-1,0-1 0,1 1 1,-1-1-1,0 1 1,1 0-1,-1-1 0,0 1 1,0-1-1,-1-1 0,2 1-76,-1-1 0,0 1 0,-1-1 0,1 1-1,0-1 1,-1 0 0,1 1 0,-1 0 0,0-1 0,0 1-1,0-1 1,0 1 0,0 0 0,0 0 0,-1 0-1,1-1 1,-1 2 0,-2-4 0,1 3-9,0 0 0,-1 0 0,0 0 0,1 0-1,-1 0 1,0 1 0,0 0 0,0-1 0,0 2 0,0-1 0,-5 0 0,-4-1-8,-1 0 1,1 1-1,-1 1 0,1 0 1,-1 1-1,0 0 0,1 1 1,-21 5-1,30-5 20,-1 0 0,1 0 0,0 0 0,0 0 0,-1 0 0,2 1 0,-1 0 0,0 0 0,0 0 0,1 0-1,0 0 1,0 1 0,0 0 0,0-1 0,0 1 0,1 0 0,-1 1 0,1-1 0,0 0 0,1 1 0,-1-1 0,1 1 0,0-1 0,0 1-1,0-1 1,0 1 0,1 0 0,0 4 0,-1-4 8,1 0 1,0 0-1,0 0 0,0 0 0,1 0 1,0 0-1,0 0 0,0 0 0,0-1 1,1 1-1,-1 0 0,1-1 0,0 1 0,1-1 1,-1 0-1,1 0 0,0 0 0,0 0 1,0 0-1,1 0 0,-1-1 0,1 0 1,0 0-1,0 0 0,0 0 0,0 0 1,1-1-1,-1 0 0,0 0 0,1 0 1,0 0-1,0-1 0,4 1 0,8 3 27,0-1 0,0-1-1,0-1 1,0-1 0,0 0-1,0-1 1,20-2 0,-31 1-40,0 1 1,0-1-1,-1 0 1,1 0-1,-1-1 1,1 1-1,-1-1 1,1-1-1,-1 1 1,0-1-1,0 0 1,0 0-1,-1 0 1,1-1-1,-1 1 1,1-1-1,-1 0 1,0-1 0,-1 1-1,1-1 1,-1 0-1,0 1 1,0-1-1,3-9 1,-4 6-43,0 0 0,0 0 0,-1 0 0,0 0 0,-1-1 1,0 1-1,0 0 0,-3-16 0,-4 16 195,0 17-192,-1 18-39,8-24 84,-1 1 0,1-1 0,0 1 0,1-1 0,-1 0 0,1 1 0,-1-1 0,1 0 0,0 1-1,0-1 1,0 0 0,1 0 0,-1 0 0,1 0 0,0 0 0,0 0 0,0 0 0,0-1 0,0 1-1,5 4 1,-1-4 6,-1 1 0,1-1-1,0 0 1,1 0 0,-1-1-1,0 1 1,1-1 0,-1-1-1,13 2 1,-8-1-6,0 0 1,0-1-1,-1-1 1,1 0-1,0 0 0,0-1 1,19-4-1,-27 4-10,0 0 1,0 0-1,0 0 0,0-1 0,0 1 0,0-1 0,0 0 0,0 0 1,-1 0-1,1 0 0,-1 0 0,1-1 0,-1 1 0,0-1 0,0 1 1,0-1-1,0 0 0,-1 0 0,1 0 0,-1 0 0,0 0 0,1 0 1,-1 0-1,-1 0 0,1 0 0,0-1 0,-1 1 0,0-7 0,1 3-40,0 3 47,-1 0 0,1 0-1,-1 0 1,0 0 0,0 0 0,0 0 0,-1 0 0,1 0-1,-1 0 1,0 0 0,0 0 0,0 1 0,-1-1 0,1 0-1,-1 1 1,0-1 0,0 1 0,-5-6 0,9 37 108,0-21-97,0-1 0,1 0 1,0 0-1,0 0 0,0-1 0,0 1 0,1-1 0,0 0 0,0 0 0,1 0 0,-1 0 0,1-1 0,0 0 0,0 0 0,1 0 0,-1 0 0,1-1 0,0 0 0,0 0 0,11 3 0,1 0-13,0-1 1,0-1-1,1 0 0,-1-2 0,1 0 0,19-1 0,-35-1-9,-1 0 1,0 0-1,1-1 0,-1 1 1,0-1-1,0 1 0,0-1 0,0 0 1,1 0-1,-1 0 0,0 0 0,0 0 1,-1 0-1,1-1 0,0 1 0,0 0 1,-1-1-1,4-3 0,-2 1-67,0-1 0,0 1 0,0-1 0,-1 0 0,0 0 0,0 0-1,2-9 1,0-4-193,0 1 1,-2-1-1,0-33 0,-2 16 444,0 26 600,0 24-451,0-11-306,-1 1 0,1 0 0,0-1 0,0 1 1,1 0-1,-1-1 0,1 1 0,0-1 0,1 1 1,-1-1-1,1 1 0,-1-1 0,1 0 0,0 0 0,1 0 1,-1 0-1,1 0 0,0 0 0,0-1 0,0 1 0,0-1 1,1 0-1,-1 0 0,1 0 0,0 0 0,0-1 0,0 0 1,8 4-1,-1-2-359,0 0 1,1-1-1,-1 0 0,1-1 1,19 1-1,-23-3-787,-1 0-1,0 0 1,1-1-1,-1 0 1,14-3-1,9-13-7708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3.745"/>
    </inkml:context>
    <inkml:brush xml:id="br0">
      <inkml:brushProperty name="width" value="0.05" units="cm"/>
      <inkml:brushProperty name="height" value="0.05" units="cm"/>
      <inkml:brushProperty name="color" value="#004F8B"/>
    </inkml:brush>
  </inkml:definitions>
  <inkml:trace contextRef="#ctx0" brushRef="#br0">1 0 15719,'0'0'5907,"77"108"-5363,-38-74 321,7-2-577,1-4-192,-1-6-96,-5-5-1137,-10-8-512,-8-5-1584,-6-4-2786</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4.106"/>
    </inkml:context>
    <inkml:brush xml:id="br0">
      <inkml:brushProperty name="width" value="0.05" units="cm"/>
      <inkml:brushProperty name="height" value="0.05" units="cm"/>
      <inkml:brushProperty name="color" value="#004F8B"/>
    </inkml:brush>
  </inkml:definitions>
  <inkml:trace contextRef="#ctx0" brushRef="#br0">228 72 15735,'0'0'1185,"-128"59"399,86-27 129,11-2-1489,10 2-224,15-5-272,6 1-1425,6-3-2384,23-10-1970</inkml:trace>
  <inkml:trace contextRef="#ctx0" brushRef="#br0" timeOffset="1">1038 1 9941,'0'0'8115,"0"102"-6642,0-42-849,0-2-368,0-2 64,0-6-320,0-11 0,0-9-208,0-13-1040,0-8-721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4.455"/>
    </inkml:context>
    <inkml:brush xml:id="br0">
      <inkml:brushProperty name="width" value="0.05" units="cm"/>
      <inkml:brushProperty name="height" value="0.05" units="cm"/>
      <inkml:brushProperty name="color" value="#004F8B"/>
    </inkml:brush>
  </inkml:definitions>
  <inkml:trace contextRef="#ctx0" brushRef="#br0">1 291 13894,'0'0'2874,"22"1"-2135,29 1-603,128 2 100,-162-4-298,1-1 1,-1-1 0,0-1 0,1 0 0,-1-1 0,-1-1-1,1-1 1,19-9 0,-30 12 30,0-1 0,-1 0-1,0 0 1,1 0 0,-1 0 0,-1-1-1,1 0 1,-1 0 0,0 0 0,0-1 0,0 1-1,-1-1 1,0 0 0,0 0 0,0 0 0,-1 0-1,2-8 1,0-5 407,-2-1-1,0 1 1,-1-1-1,-1-26 0,-1 10 1258,1 35-694,-1 13-189,-14 101-269,7-72-232,3 1 1,1-1 0,3 70 0,1-108-333,0 0 0,0 0 0,1-1 0,-1 1 0,1 0 0,0 0 0,0-1 0,0 1 0,0-1 0,0 1 0,0-1 0,1 1 0,-1-1 0,1 1 0,0-1 0,-1 0 0,1 0 0,0 0 0,3 2 0,-3-3-361,1 0-1,-1 1 0,1-1 1,0 0-1,0 0 1,-1-1-1,1 1 1,0 0-1,0-1 0,0 0 1,4 0-1,13 0-5232</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4.794"/>
    </inkml:context>
    <inkml:brush xml:id="br0">
      <inkml:brushProperty name="width" value="0.05" units="cm"/>
      <inkml:brushProperty name="height" value="0.05" units="cm"/>
      <inkml:brushProperty name="color" value="#004F8B"/>
    </inkml:brush>
  </inkml:definitions>
  <inkml:trace contextRef="#ctx0" brushRef="#br0">0 208 12486,'0'0'6563,"116"0"-5043,-66 0-1055,2 0-401,-4-2-64,-5-4 0,-8 3-1009,-8-5-1280,-10-3-2929,-11-6-6948</inkml:trace>
  <inkml:trace contextRef="#ctx0" brushRef="#br0" timeOffset="1">247 1 11941,'0'0'2962,"-39"114"175,28-73-1776,5 1-865,2-1-496,4-5-48,0-6-1040,4-10-3026,13-12-3410</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5.154"/>
    </inkml:context>
    <inkml:brush xml:id="br0">
      <inkml:brushProperty name="width" value="0.05" units="cm"/>
      <inkml:brushProperty name="height" value="0.05" units="cm"/>
      <inkml:brushProperty name="color" value="#004F8B"/>
    </inkml:brush>
  </inkml:definitions>
  <inkml:trace contextRef="#ctx0" brushRef="#br0">1 1 6915,'0'0'6659,"87"110"-6579,-37-32 2770,-7 4-753,-14 4-657,-12-2-319,-13-8-81,-4-5-368,-4-12-271,-21-10-129,-2-10-224,2-9-48,0-11-256,7-8-705,5-6-575,5-5-1682</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25.498"/>
    </inkml:context>
    <inkml:brush xml:id="br0">
      <inkml:brushProperty name="width" value="0.05" units="cm"/>
      <inkml:brushProperty name="height" value="0.05" units="cm"/>
      <inkml:brushProperty name="color" value="#004F8B"/>
    </inkml:brush>
  </inkml:definitions>
  <inkml:trace contextRef="#ctx0" brushRef="#br0">1 1 20713,'0'0'449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34.428"/>
    </inkml:context>
    <inkml:brush xml:id="br0">
      <inkml:brushProperty name="width" value="0.05" units="cm"/>
      <inkml:brushProperty name="height" value="0.05" units="cm"/>
      <inkml:brushProperty name="color" value="#004F8B"/>
    </inkml:brush>
  </inkml:definitions>
  <inkml:trace contextRef="#ctx0" brushRef="#br0">138 2023 9108,'0'0'3340,"-34"-10"2244,26-4-5476,0 0-1,1-1 1,1 0-1,0 0 1,1 0 0,0-1-1,1 0 1,-2-24-1,1-15 412,3-64 0,2 79-462,2 19-49,0 1 0,1 0 1,1 1-1,1-1 0,0 1 1,15-33-1,60-105 83,-47 102-46,2 2 0,3 1-1,1 2 1,48-45 0,-5 14 68,3 4 0,4 3 0,4 5 1,102-60-1,-72 63-17,30-19 37,-111 61-124,1 1 0,76-28 0,96-18-76,-6 14 148,274-36 1,-445 85-80,711-85 316,329 76-297,-940 20-4,248 41 0,-313-31-25,0 3 0,0 3 0,-2 3 1,135 67-1,-149-56 10,-1 3-1,-1 2 1,-3 3 0,-1 1 0,-3 3 0,-1 2-1,-3 2 1,71 105 0,-77-96 56,-3 1 0,47 108 0,-69-134 7,-1 0 1,-1 1-1,-2 1 1,-2 0-1,-1 0 1,1 63-1,-7-70-27,0 0-1,-2 0 1,-2 0 0,0-1-1,-2 0 1,-2 0-1,0 0 1,-2-1 0,-1 0-1,-16 30 1,4-19 17,-2 0 0,-1-2 1,-2-1-1,-1-1 0,-2-1 0,-52 43 1,20-26 33,-3-3 1,-126 69 0,101-66-42,1 0-6,-1-4 1,-120 44 0,57-45-44,-1-6 0,-201 25 0,-38-20 112,-544-6 0,716-44-73,0-9 0,-232-46 1,60-15 1,145 21-74,-69-11-58,220 46-79,-135-44-1,-31-8-58,248 69 219,0-1 1,0-1 0,0 0-1,1-1 1,0-1-1,0-1 1,0 0 0,-19-13-1,-54-33-93,60 38-14,2-1 0,-46-37-1,71 53 154,1-8-7049,-2-1-485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38.642"/>
    </inkml:context>
    <inkml:brush xml:id="br0">
      <inkml:brushProperty name="width" value="0.05" units="cm"/>
      <inkml:brushProperty name="height" value="0.05" units="cm"/>
      <inkml:brushProperty name="color" value="#004F8B"/>
    </inkml:brush>
  </inkml:definitions>
  <inkml:trace contextRef="#ctx0" brushRef="#br0">1 175 1153,'0'0'8686,"0"-6"-7853,0-57 4382,0 68-5167,2 41 368,14 70-1,-1-6 849,29 507 3895,-44-764-6623,-10-358-1548,8 236 2953,1 266 103,2 0 0,-1 0 1,0 1-1,0-1 0,1 0 0,0 0 0,0 0 1,0 0-1,0 0 0,0 0 0,0 1 0,1-1 1,-1 1-1,1-1 0,0 1 0,-1-1 0,1 1 1,0 0-1,1 0 0,-1 0 0,0 0 1,1 0-1,3-2 0,1 1 4,1 1 1,0-1-1,-1 2 1,1-1-1,0 1 1,0 0-1,15 0 1,450-1 363,-241 4-288,28 17-57,-84-3-36,206 15-8,37 1 64,203-2 60,-439-30-89,-182 0-103,-1 0 64,1 1-31,0-1 0,0 0 0,-1 1 0,1-1 0,0 1 0,-1-1 0,1 1 0,0 0-1,-1-1 1,1 1 0,-1-1 0,1 1 0,-1 0 0,1 0 0,-1-1 0,1 1 0,-1 0 0,0 0 0,1-1 0,-1 1 0,0 0 0,0 0 0,0 0 0,1 0 0,-1-1 0,0 1 0,0 0 0,0 0 0,0 0 0,-1 0 0,1-1 0,0 1 0,0 0 0,0 0 0,-1 0 0,0 1 0,1 4-24,0 28 17,1 25 397,-2 0 0,-3 0-1,-14 70 1,-3-25 290,-14 57 811,30-147-1347,2 0-1,0 0 0,0 0 0,0 25 1,-9-38-3030,-13-1-1488,-9 0-2366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4.082"/>
    </inkml:context>
    <inkml:brush xml:id="br0">
      <inkml:brushProperty name="width" value="0.05" units="cm"/>
      <inkml:brushProperty name="height" value="0.05" units="cm"/>
      <inkml:brushProperty name="color" value="#004F8B"/>
    </inkml:brush>
  </inkml:definitions>
  <inkml:trace contextRef="#ctx0" brushRef="#br0">0 16 14086,'0'0'3810,"108"-2"-1009,-58 0-1824,-1 0-417,-1-2-288,-13 2-64,-8 1-208,-10-1-144,-11 2-304,-4 0-1089,-21 0-9300,-7 0 2033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0.297"/>
    </inkml:context>
    <inkml:brush xml:id="br0">
      <inkml:brushProperty name="width" value="0.05" units="cm"/>
      <inkml:brushProperty name="height" value="0.05" units="cm"/>
      <inkml:brushProperty name="color" value="#004F8B"/>
    </inkml:brush>
  </inkml:definitions>
  <inkml:trace contextRef="#ctx0" brushRef="#br0">1 238 2881,'5'-1'14619,"24"-2"-14231,28 6-51,0 3-1,78 18 0,-16-3-78,-53-11-179,785 88 798,-568-69-829,-168-14 61,121 1 0,414-16 163,-637-1-273,1-1-1,0-1 1,-1 0-1,14-5 0,-21-49-48,28-249-132,-32 244-6071,-2 49 1397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2.583"/>
    </inkml:context>
    <inkml:brush xml:id="br0">
      <inkml:brushProperty name="width" value="0.05" units="cm"/>
      <inkml:brushProperty name="height" value="0.05" units="cm"/>
      <inkml:brushProperty name="color" value="#004F8B"/>
    </inkml:brush>
  </inkml:definitions>
  <inkml:trace contextRef="#ctx0" brushRef="#br0">35 79 7668,'0'0'875,"0"23"282,0 403 7439,1-379-7851,-1-42-248,1-29-335,-12-121-1408,1-2 29,10 130 1115,-1-5 94,1 0 0,1 1 0,1-1 0,1 0 1,8-26-1,-10 43 54,1 0 1,0 0 0,0 0 0,1 0-1,-1 1 1,1-1 0,0 1 0,0-1-1,1 1 1,-1 0 0,1 1 0,0-1-1,0 0 1,0 1 0,1 0 0,-1 0-1,1 1 1,0-1 0,-1 1 0,1 0-1,0 0 1,0 0 0,1 1 0,-1 0-1,0 0 1,10-1 0,-9 2-4,0-1 0,-1 1 1,1 0-1,0 1 0,-1-1 0,1 1 1,0 0-1,-1 0 0,0 1 0,1 0 1,-1 0-1,0 0 0,1 1 0,-2-1 1,1 1-1,0 0 0,7 7 0,-7-5 17,0 0 0,-1 1 0,0-1 0,0 1 0,0 0 0,-1 0 0,0 0 0,0 1 0,0-1 0,-1 1 0,0 0 0,0 0 0,-1 0 0,1 7 0,-1-10-49,0 1 0,-1 0 1,0-1-1,0 1 0,0 0 0,0-1 1,-1 1-1,0 0 0,0-1 0,0 1 1,0-1-1,-1 1 0,0-1 0,0 1 1,0-1-1,0 0 0,-1 0 1,1 0-1,-7 6 0,3-5 2,-1 0 0,1 0-1,-1 0 1,-1-1 0,1 0 0,0 0-1,-1-1 1,0 0 0,0 0 0,-11 1-1,1 1-35,0-2-1,0-1 0,0 0 1,0-1-1,0-1 1,-33-3-1,50 2-14,0 1 0,0 0 0,0-1 0,0 1 0,0-1 0,0 1 0,0-1 0,0 0 0,1 1 0,-1-1 0,0 0-1,0 1 1,1-1 0,-1 0 0,0 0 0,1 0 0,-1 0 0,1 0 0,-1 0 0,1 0 0,-1 0 0,1 0 0,0 0 0,-1 0 0,1 0 0,0 0 0,0 0 0,0-2 0,2-31-4264,5 12-644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3.053"/>
    </inkml:context>
    <inkml:brush xml:id="br0">
      <inkml:brushProperty name="width" value="0.05" units="cm"/>
      <inkml:brushProperty name="height" value="0.05" units="cm"/>
      <inkml:brushProperty name="color" value="#004F8B"/>
    </inkml:brush>
  </inkml:definitions>
  <inkml:trace contextRef="#ctx0" brushRef="#br0">23 1 12086,'0'0'6648,"1"13"-6608,3 355 2337,-4-366-2398,-5 44 104,5-44-113,0-1-1,-1 1 1,1-1 0,0 0 0,0 1 0,-1-1 0,1 1-1,-1-1 1,1 0 0,-1 0 0,1 1 0,-1-1 0,0 0 0,0 0-1,0 0 1,0 0 0,0 0 0,0 0 0,0 0 0,0 0 0,0 0-1,0 0 1,0 0 0,0-1 0,-1 1 0,-1 0 0,2-12-451,1 4 424,1 1 0,0-1-1,0 1 1,0 0 0,1-1-1,0 1 1,0 0-1,0 0 1,1 0 0,0 1-1,0-1 1,0 0-1,1 1 1,0 0 0,0 0-1,0 0 1,1 1 0,8-8-1,-6 7 160,0 0 0,1 0-1,-1 1 1,1 0 0,0 0-1,0 1 1,1 0 0,-1 0-1,1 1 1,-1 0 0,1 0 0,0 1-1,12 0 1,-19 1-18,1 1-1,-1-1 1,1 1-1,-1 0 1,0 0 0,1-1-1,-1 2 1,0-1-1,1 0 1,-1 0 0,0 1-1,0-1 1,0 1-1,-1 0 1,1-1 0,0 1-1,0 0 1,-1 0-1,1 0 1,-1 0 0,0 1-1,0-1 1,0 0-1,0 1 1,0-1 0,0 0-1,0 1 1,-1-1-1,1 1 1,-1-1 0,0 4-1,3 13 392,-1 0 0,-1 0 0,-1 21 0,-1-23-363,1 35-76,0-29-3361,0-38-8609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3.397"/>
    </inkml:context>
    <inkml:brush xml:id="br0">
      <inkml:brushProperty name="width" value="0.05" units="cm"/>
      <inkml:brushProperty name="height" value="0.05" units="cm"/>
      <inkml:brushProperty name="color" value="#004F8B"/>
    </inkml:brush>
  </inkml:definitions>
  <inkml:trace contextRef="#ctx0" brushRef="#br0">2 96 7123,'0'0'10661,"7"16"-10271,30 54 79,-34-67-435,-1 1 1,1-1-1,0 0 0,0-1 0,0 1 1,0 0-1,0-1 0,0 1 0,1-1 1,-1 0-1,1 0 0,0-1 0,-1 1 1,1-1-1,7 2 0,0-1 65,-1-1 0,1 0 0,22-1 0,-16-1 48,-15 1-136,0 0 0,0 0 0,0 0 0,-1-1-1,1 1 1,0 0 0,0-1 0,-1 0 0,1 1-1,0-1 1,-1 0 0,1 0 0,0 0-1,-1 0 1,1 0 0,-1 0 0,0-1 0,1 1-1,-1 0 1,0-1 0,2-1 0,-1-1-16,0 0 1,0 0-1,-1 0 1,1 0-1,-1 0 1,0 0-1,0 0 1,0 0 0,0-6-1,0 3-46,-1 1 0,0 0 0,0 0 0,-1-1-1,1 1 1,-1 0 0,-1 0 0,1 0 0,-1 0 0,0 0 0,-1 0 0,1 0 0,-5-7-1,1 7 38,0 0 0,-1 0-1,1 1 1,-1-1-1,0 1 1,-1 1 0,1 0-1,-1 0 1,1 0-1,-1 1 1,-1 0 0,1 1-1,0-1 1,0 2-1,-1-1 1,1 1 0,-1 0-1,0 1 1,-8 1-1,15-1 31,-1 0 0,0 1 0,1-1 0,-1 1 0,1 0-1,-1 0 1,1 0 0,0 0 0,-1 0 0,1 1 0,0-1-1,0 1 1,0-1 0,0 1 0,0 0 0,0 0 0,0 0 0,1 0-1,-1 0 1,1 0 0,-1 0 0,1 1 0,0-1 0,0 0-1,0 1 1,0-1 0,1 1 0,-1-1 0,0 1 0,1-1-1,0 5 1,-1-4-48,1 0 1,-1-1-1,1 1 0,0 0 0,0 0 0,1-1 0,-1 1 1,0 0-1,1-1 0,0 1 0,-1 0 0,1-1 0,0 1 0,0-1 1,1 1-1,-1-1 0,1 1 0,-1-1 0,1 0 0,-1 0 0,1 0 1,0 0-1,0 0 0,0 0 0,1 0 0,-1-1 0,0 1 1,0-1-1,1 0 0,-1 0 0,4 2 0,7-1-1507,0 0-1,0 0 1,24-1 0,1-1-4760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3.729"/>
    </inkml:context>
    <inkml:brush xml:id="br0">
      <inkml:brushProperty name="width" value="0.05" units="cm"/>
      <inkml:brushProperty name="height" value="0.05" units="cm"/>
      <inkml:brushProperty name="color" value="#004F8B"/>
    </inkml:brush>
  </inkml:definitions>
  <inkml:trace contextRef="#ctx0" brushRef="#br0">44 1 10069,'0'0'11247,"1"12"-10966,11 249 2274,-17-79-4788,5-181 2039,0 0 0,0 0 0,0 0 0,0 0 0,-1 0 0,1 0 0,0 0 0,-1 0 0,1 0 0,0 0 0,-1 0 0,1 0 0,-1 0 0,0 0 0,1 0-1,-1 0 1,0-1 0,1 1 0,-1 0 0,0-1 0,0 1 0,0 0 0,1-1 0,-1 1 0,0-1 0,0 1 0,0-1 0,0 0 0,0 1 0,0-1 0,0 0 0,0 1-1,0-1 1,0 0 0,0 0 0,0 0 0,-1 0 0,1 0 0,0 0 0,0-1 0,-1 1 0,-18 0-4483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4.071"/>
    </inkml:context>
    <inkml:brush xml:id="br0">
      <inkml:brushProperty name="width" value="0.05" units="cm"/>
      <inkml:brushProperty name="height" value="0.05" units="cm"/>
      <inkml:brushProperty name="color" value="#004F8B"/>
    </inkml:brush>
  </inkml:definitions>
  <inkml:trace contextRef="#ctx0" brushRef="#br0">0 112 10549,'0'0'6678,"22"-5"-5187,67-15-1070,-81 19-380,1 0-1,-1 0 0,0 1 0,0 0 0,1 0 1,-1 1-1,0 0 0,0 1 0,0 0 0,0 0 0,0 1 1,0 0-1,-1 0 0,1 1 0,-1-1 0,0 2 1,0-1-1,0 1 0,7 7 0,23 12 93,-17-12 49,1-1 0,1-1 0,0-1 0,0-1 1,1-2-1,-1 0 0,2-1 0,-1-1 0,0-1 0,46 0 0,-68-3-156,1 0 0,0 0 0,-1 0 0,1-1-1,0 1 1,-1 0 0,1-1 0,-1 0-1,1 1 1,-1-1 0,1 0 0,-1 1 0,1-1-1,-1 0 1,0 0 0,1 0 0,-1 0-1,0 0 1,0-1 0,0 1 0,0 0 0,1-2-1,0 0 12,0-1-1,-1 1 1,0 0-1,1-1 1,-1 0-1,-1 1 1,1-1-1,0 1 1,-1-8-1,1 6-38,-1-1 0,0 0-1,-1 1 1,0-1 0,1 1-1,-2-1 1,1 1 0,-1 0 0,0-1-1,0 1 1,0 0 0,0 0-1,-6-7 1,-2 3-11,0-1 0,-1 2-1,-1 0 1,1 0 0,-1 1-1,-1 0 1,1 1-1,-1 0 1,0 1 0,0 1-1,-1 0 1,1 1 0,-1 0-1,0 1 1,0 1 0,0 0-1,1 1 1,-28 2 0,35 0 38,0 0-1,0 0 1,0 0 0,1 0 0,-1 1-1,1 0 1,-1 0 0,1 1 0,0 0-1,0-1 1,1 1 0,-1 1 0,1-1-1,0 1 1,0 0 0,1 0 0,-1 0-1,1 0 1,0 1 0,0-1 0,1 1-1,0 0 1,0-1 0,0 1 0,1 0-1,-1 0 1,1 1 0,1-1 0,-1 0-1,1 0 1,0 0 0,1 0 0,0 0-1,0 1 1,2 7 0,-2-11-91,1 0-1,0 0 1,0 0 0,1 0 0,-1 0 0,0 0-1,1 0 1,0-1 0,0 1 0,-1-1 0,2 0-1,-1 1 1,0-2 0,0 1 0,1 0-1,4 1 1,1 1-796,1-1 0,-1 0 0,1-1-1,0 0 1,10 0 0,14-1-6269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4.833"/>
    </inkml:context>
    <inkml:brush xml:id="br0">
      <inkml:brushProperty name="width" value="0.05" units="cm"/>
      <inkml:brushProperty name="height" value="0.05" units="cm"/>
      <inkml:brushProperty name="color" value="#004F8B"/>
    </inkml:brush>
  </inkml:definitions>
  <inkml:trace contextRef="#ctx0" brushRef="#br0">397 158 10997,'0'0'6059,"2"-17"-5408,5-50-131,-7 65-506,-1 0 1,1 0-1,0 0 0,-1 0 1,1-1-1,-1 1 0,1 0 1,-1 0-1,0 0 0,0 0 1,0 0-1,0 1 0,0-1 1,0 0-1,-1 0 0,1 1 1,-1-1-1,1 1 0,-1-1 1,1 1-1,-1 0 0,0-1 1,0 1-1,0 0 0,0 0 1,0 0-1,0 1 0,0-1 1,0 0-1,0 1 0,0-1 1,-4 1-1,-4-4-7,-4 0-15,0-1 0,0 2-1,-1 0 1,0 0-1,1 2 1,-1 0 0,0 0-1,0 1 1,-28 5 0,38-5 18,0 1 0,-1 0-1,1 0 1,0 1 0,0-1 0,0 1 0,0 0 0,1 1 0,-1-1 0,0 1 0,1 0 0,0 0 0,0 0 0,0 1 0,0-1-1,0 1 1,1 0 0,-1 0 0,1 0 0,0 1 0,0-1 0,1 1 0,0-1 0,-1 1 0,1 0 0,1 0 0,-1 0 0,1 0-1,0 0 1,-1 9 0,2-5 45,0 0 0,0-1 0,1 1 1,1-1-1,-1 1 0,1-1 0,0 0 0,1 0 0,0 0 0,0 0 0,1 0 0,0 0 0,5 6 0,8 9 318,1 0 0,34 32 0,-31-34 36,0 1 1,23 34-1,-39-49-312,0 1 1,-1 0-1,1 1 0,-2-1 0,1 1 1,-1 0-1,-1 0 0,1 0 0,-1 0 0,-1 0 1,1 18-1,-2-24-68,0 1 0,0-1 0,-1 1 0,1-1 0,-1 1 0,0-1 0,0 0 0,0 1 0,0-1 0,-1 0 0,0 0 0,1 1 0,-1-1 0,0 0 0,0-1 0,0 1 0,-5 4 0,2-3 11,0-1-1,0 1 1,0-1-1,0 0 1,-1 0-1,0-1 1,1 1-1,-1-1 1,-9 1-1,-7 1 42,0-1 1,-1-1-1,1-1 0,-36-3 0,55 2-84,0 0 1,0-1-1,0 1 0,1-1 0,-1 0 1,0 0-1,0 0 0,0 0 0,1 0 1,-1 0-1,1-1 0,-1 1 0,1-1 1,-1 0-1,1 0 0,0 0 0,0 0 1,0 0-1,-2-3 0,1 0 67,0 0 1,1 1-1,0-1 0,0 0 0,0 0 0,0 0 1,1-1-1,0 1 0,0 0 0,0-6 0,0 0-609,1 0 0,1 0 0,-1 0 1,5-17-1,-4 20-1180,2-1 0,-1 1 1,1 0-1,0 0 0,5-9 1,5-4-10378</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5.175"/>
    </inkml:context>
    <inkml:brush xml:id="br0">
      <inkml:brushProperty name="width" value="0.05" units="cm"/>
      <inkml:brushProperty name="height" value="0.05" units="cm"/>
      <inkml:brushProperty name="color" value="#004F8B"/>
    </inkml:brush>
  </inkml:definitions>
  <inkml:trace contextRef="#ctx0" brushRef="#br0">1 0 9957,'0'0'11487,"20"1"-10884,297 36 2180,-350-32-22939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45.553"/>
    </inkml:context>
    <inkml:brush xml:id="br0">
      <inkml:brushProperty name="width" value="0.05" units="cm"/>
      <inkml:brushProperty name="height" value="0.05" units="cm"/>
      <inkml:brushProperty name="color" value="#004F8B"/>
    </inkml:brush>
  </inkml:definitions>
  <inkml:trace contextRef="#ctx0" brushRef="#br0">1 1 13334,'0'0'8404,"108"26"-6931,-71-24-561,-6-2-48,2 0-655,-8 0-193,-6 0 0,-11 0-16,-4 0-801,-4 4-1360,0 1-1857</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0.052"/>
    </inkml:context>
    <inkml:brush xml:id="br0">
      <inkml:brushProperty name="width" value="0.05" units="cm"/>
      <inkml:brushProperty name="height" value="0.05" units="cm"/>
      <inkml:brushProperty name="color" value="#004F8B"/>
    </inkml:brush>
  </inkml:definitions>
  <inkml:trace contextRef="#ctx0" brushRef="#br0">0 99 1088,'0'0'2108,"22"0"7259,-21 0-9362,0 0 0,0 0 0,0 0 0,0 0 0,0 0-1,0-1 1,0 1 0,0 0 0,0-1 0,0 1 0,0-1 0,0 1 0,-1-1 0,1 0 0,0 1-1,0-1 1,0 0 0,1-1 0,0 1 196,-1 13-102,-1-11-100,-13 195 2076,7-106 1029,6-119-3203,2 0 1,1 1 0,1-1-1,1 1 1,2 0-1,1 0 1,12-28 0,-17 48 82,1 1 1,1-1-1,-1 1 1,1 0-1,1 1 1,-1-1 0,1 1-1,0 0 1,1 1-1,-1-1 1,1 1-1,0 0 1,0 1-1,1 0 1,-1 0 0,10-3-1,-1 1 13,0 0 0,1 1 1,-1 1-1,1 1 0,0 0 0,1 1 0,16 1 0,-33 1 2,0 0 1,0 1-1,0-1 0,-1 1 0,1-1 0,0 1 1,0 0-1,-1-1 0,1 1 0,0 0 0,-1-1 1,1 1-1,-1 0 0,1 0 0,-1-1 1,1 1-1,-1 0 0,0 0 0,1 0 0,-1 0 1,0 0-1,0-1 0,1 1 0,-1 0 0,0 0 1,0 1-1,3 29 23,-3-30-18,2 27-4,-1-13 89,0-1-1,0 0 1,-2 1-1,1-1 1,-5 20-1,4-32-73,0 1-1,-1-1 1,1 0 0,0 1-1,-1-1 1,0 0-1,1 0 1,-1 0-1,0 0 1,0 0-1,0 0 1,0-1-1,-1 1 1,1-1-1,0 1 1,-1-1-1,1 0 1,-1 0 0,1 0-1,-1 0 1,1-1-1,-1 1 1,0-1-1,-4 1 1,-9 1 70,-1-1 1,-33-3 0,23 1-122,6 2-219,-30-3-990,19-9-5136,20 3-206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49.302"/>
    </inkml:context>
    <inkml:brush xml:id="br0">
      <inkml:brushProperty name="width" value="0.05" units="cm"/>
      <inkml:brushProperty name="height" value="0.05" units="cm"/>
      <inkml:brushProperty name="color" value="#004F8B"/>
    </inkml:brush>
  </inkml:definitions>
  <inkml:trace contextRef="#ctx0" brushRef="#br0">460 76 3217,'0'0'1604,"0"-16"42,-1-13-1328,1-2 2566,4 71-1268,26 218 2061,-23-222-3427,1 1 0,2-1-1,1-1 1,33 67-1,-38-92-288,3 5 196,-9-15-177,0 1-1,0-1 1,0 0 0,0 0 0,0 0 0,0 1 0,0-1 0,0 0 0,0 0 0,0 1 0,0-1 0,0 0 0,0 0 0,0 1 0,0-1 0,0 0 0,0 0 0,-1 0-1,1 1 1,0-1 0,0 0 0,0 0 0,0 0 0,0 1 0,-1-1 0,1 0 0,0 0 0,0 0 0,0 0 0,-1 1 0,1-1 0,0 0 0,0 0 0,0 0 0,-1 0-1,1 0 1,0 0 0,0 0 0,-1 0 0,1 0 0,0 0 0,0 0 0,-1 0 0,1 0 0,0 0 0,0 0 0,-1 0 0,1 0 0,0 0 0,0 0 0,0 0 0,-1 0-1,1 0 1,0 0 0,-1-1 0,-28-4-1763,-48-14-1,1-1-217,-12 0 719,31 6 1160,-2 3 1,1 1-1,-65 0 1,123 10 144,-1 0 0,1 0 0,-1 0 1,1 0-1,-1 1 0,1-1 1,-1 0-1,1 0 0,-1 1 0,1-1 1,-1 0-1,1 1 0,-1-1 0,1 0 1,-1 1-1,1-1 0,0 1 1,-1-1-1,1 1 0,0-1 0,-1 1 1,1-1-1,0 1 0,0-1 0,0 1 1,-1-1-1,1 1 0,0-1 1,0 1-1,0-1 0,0 1 0,0 0 1,0-1-1,0 1 0,0 0 0,2 26 766,-1-24-641,1 8 153,2 0 0,-1 0 1,1 0-1,1-1 0,0 1 1,0-1-1,1 0 0,1 0 1,-1-1-1,1 0 0,1 0 1,0-1-1,12 10 0,-3-3-77,1 0 0,1-2-1,0 0 1,1-1-1,39 16 1,-29-17-278,0-1-1,1-2 1,0-1 0,0-2 0,52 3 0,-50-7-1781,1-1 0,58-9 0,-18-10-3711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2.035"/>
    </inkml:context>
    <inkml:brush xml:id="br0">
      <inkml:brushProperty name="width" value="0.05" units="cm"/>
      <inkml:brushProperty name="height" value="0.05" units="cm"/>
      <inkml:brushProperty name="color" value="#004F8B"/>
    </inkml:brush>
  </inkml:definitions>
  <inkml:trace contextRef="#ctx0" brushRef="#br0">55 48 6323,'0'0'6600,"4"-11"-5002,1 2-1615,6-18 2069,-34 59-664,16-20-1314,0 1-1,0 0 1,1 0 0,1 0-1,0 1 1,1 0 0,-4 21-1,7-28-49,0-1-1,0 1 1,1 0 0,0-1-1,0 1 1,1 0 0,0-1-1,0 1 1,1-1-1,-1 1 1,1-1 0,1 1-1,-1-1 1,1 0 0,0 0-1,1 0 1,-1-1-1,7 8 1,9 5 28,0 0-1,2-2 1,0-1 0,1 0 0,24 11-1,-22-12-16,-1 0 0,0 1 0,-1 1 1,28 28-1,-45-39-30,0 0 0,-1 1 0,0 0 0,0 0 0,-1 0 0,1 0 0,-2 0 0,1 1 0,0-1 0,-1 1 0,0 0 0,-1-1 0,0 1 0,0 0 0,0 0 0,-1 0 0,0 0 0,0 0 1,0 0-1,-1 0 0,-1 0 0,-2 10 0,-4 7 262,-1 0 1,-1-1-1,-1 0 1,-24 37 0,29-52-218,1 2 1,0-1 0,1 1-1,-1-1 1,2 1 0,-1 1-1,2-1 1,-1 0 0,1 1-1,1-1 1,0 1 0,1-1 0,-1 1-1,4 18 1,-3-28-200,0-1 1,0 0 0,0 1-1,1-1 1,-1 0-1,0 0 1,0 1-1,0-1 1,1 0 0,-1 0-1,0 0 1,0 1-1,1-1 1,-1 0-1,0 0 1,0 0 0,1 0-1,-1 0 1,0 1-1,0-1 1,1 0-1,-1 0 1,0 0-1,1 0 1,-1 0 0,0 0-1,1 0 1,-1 0-1,0 0 1,1 0-1,-1 0 1,0 0 0,1 0-1,-1 0 1,0-1-1,0 1 1,1 0-1,-1 0 1,0 0-1,0 0 1,1-1 0,-1 1-1,0 0 1,0 0-1,1 0 1,-1-1-1,8-11-5672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2.492"/>
    </inkml:context>
    <inkml:brush xml:id="br0">
      <inkml:brushProperty name="width" value="0.05" units="cm"/>
      <inkml:brushProperty name="height" value="0.05" units="cm"/>
      <inkml:brushProperty name="color" value="#004F8B"/>
    </inkml:brush>
  </inkml:definitions>
  <inkml:trace contextRef="#ctx0" brushRef="#br0">37 20 10229,'0'0'6445,"0"-5"-5874,3-10-424,-5 24-100,-8 35 37,3-19 102,1 1 1,1 0-1,-3 44 1,7-59-110,1 1 1,0-1 0,0 0 0,1 0 0,1 0 0,0 0 0,1-1 0,0 1 0,0 0 0,1-1 0,8 15-1,3-4-8,2-1 0,0-1 0,1 0 0,0-2 0,39 28 0,-31-25 91,0 2 0,39 42 0,-59-56-83,-1 0 0,1 0 0,-2 0 0,1 1 1,-1 0-1,0 0 0,-1 0 0,0 1 0,-1-1 0,0 1 0,0-1 0,-1 1 0,0 0 0,0-1 0,-1 1 0,-1 0 0,0 0 0,0-1 0,-1 1 0,0 0 0,-1-1 1,0 0-1,0 0 0,-1 1 0,-8 13 0,4-9-137,-11 17-1472,0-16-3386,2-10-1117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2.944"/>
    </inkml:context>
    <inkml:brush xml:id="br0">
      <inkml:brushProperty name="width" value="0.05" units="cm"/>
      <inkml:brushProperty name="height" value="0.05" units="cm"/>
      <inkml:brushProperty name="color" value="#004F8B"/>
    </inkml:brush>
  </inkml:definitions>
  <inkml:trace contextRef="#ctx0" brushRef="#br0">0 0 8548,'0'0'3540,"5"17"-2094,4 11-777,0-1-1,2-1 1,1 1-1,1-2 1,1 0-1,28 36 1,18 4 42,-55-60-670,0 0 0,0-1 0,1 0 0,0 0-1,-1 0 1,1-1 0,1 1 0,-1-2 0,0 1-1,12 3 1,-16-6-11,0-1 0,0 1 1,0 0-1,-1-1 0,1 0 0,0 1 0,0-1 0,-1 0 0,1 0 1,0 0-1,-1 0 0,1 0 0,-1 0 0,1 0 0,-1 0 0,0-1 1,1 1-1,0-2 0,28-35 800,-20 24-685,2-1-194,-2 0-436,1 1 0,1 1 0,0 0 1,0 0-1,1 1 0,1 1 0,26-17 0,-11 16-4343</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3.353"/>
    </inkml:context>
    <inkml:brush xml:id="br0">
      <inkml:brushProperty name="width" value="0.05" units="cm"/>
      <inkml:brushProperty name="height" value="0.05" units="cm"/>
      <inkml:brushProperty name="color" value="#004F8B"/>
    </inkml:brush>
  </inkml:definitions>
  <inkml:trace contextRef="#ctx0" brushRef="#br0">0 10 11317,'0'0'2097,"12"20"-846,-1-1-989,15 28 941,52 71 0,-74-113-1076,10 13 111,1-1-1,1 0 1,18 15-1,-31-29-210,1 0 0,-1 0 0,1-1 1,0 1-1,0-1 0,0 1 0,0-1 0,1 0 0,-1-1 0,0 1 0,1-1 0,-1 0 0,1 0 0,-1 0 0,1-1 1,0 0-1,-1 1 0,1-2 0,0 1 0,-1 0 0,10-3 0,-9 0 5,-1 0 0,1 0 0,0 0 0,-1-1-1,0 0 1,0 0 0,0 0 0,-1 0 0,1 0 0,-1-1 0,5-8-1,28-57 107,-34 67-119,15-34-32,16-54 0,-19 35-4083,-13 37-1739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5.031"/>
    </inkml:context>
    <inkml:brush xml:id="br0">
      <inkml:brushProperty name="width" value="0.05" units="cm"/>
      <inkml:brushProperty name="height" value="0.05" units="cm"/>
      <inkml:brushProperty name="color" value="#004F8B"/>
    </inkml:brush>
  </inkml:definitions>
  <inkml:trace contextRef="#ctx0" brushRef="#br0">15 0 6195,'0'0'7499,"2"13"-7389,-3 19 362,-6 52 0,-1 21 571,8-90-942,1-1 0,0 0-1,2 0 1,-1 0 0,2 0 0,0 0-1,0 0 1,2-1 0,-1 0-1,2 0 1,0-1 0,0 1-1,1-1 1,0-1 0,16 16 0,6 10-10,-11-16-40,0 2-1,-2 0 0,18 34 0,-30-47-12,-1 0 1,0 0-1,0 0 1,-1 0-1,-1 0 1,0 1-1,0-1 1,-1 1-1,0-1 1,-1 1-1,0 0 1,-4 19-1,-2-2 307,-1 0 1,-11 27-1,11-35 7,0 0 1,1 1-1,1-1 1,2 1-1,-4 36 1,7-51-530,2 37 1054,-2-41-980,0-1 0,0 0 0,0 0-1,0 0 1,1 0 0,-1 0 0,0 0-1,1 0 1,-1 0 0,0 1 0,1-1-1,-1 0 1,1 0 0,0-1 0,-1 1-1,1 0 1,0 0 0,0 0 0,-1 0 0,1 0-1,0-1 1,0 1 0,0 0 0,0-1-1,0 1 1,0-1 0,0 1 0,0-1-1,0 0 1,2 1 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5.374"/>
    </inkml:context>
    <inkml:brush xml:id="br0">
      <inkml:brushProperty name="width" value="0.05" units="cm"/>
      <inkml:brushProperty name="height" value="0.05" units="cm"/>
      <inkml:brushProperty name="color" value="#004F8B"/>
    </inkml:brush>
  </inkml:definitions>
  <inkml:trace contextRef="#ctx0" brushRef="#br0">1 162 6771,'0'0'7206,"7"17"-5656,-5-12-1454,6 13 244,0 0 0,2-1 0,-1 0 0,2 0 0,0-1 0,21 21 0,-29-34-224,13 13 273,2 0 1,21 15-1,-35-29-331,0 1 0,0 0-1,0-1 1,0 1 0,1-1 0,-1-1-1,1 1 1,-1 0 0,1-1 0,0 0-1,-1 0 1,1-1 0,0 1 0,0-1-1,-1 0 1,1 0 0,8-1 0,-11-1 10,1 1 0,-1-1 0,0 0 0,1 0 0,-1 0 0,0 0 0,0 0 0,0 0 1,0 0-1,0-1 0,-1 1 0,1 0 0,-1-1 0,2-5 0,16-41 599,-10 16-790,-3-1 0,0 0 0,0-66 0,0 18-4726,-2 38-2461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6.348"/>
    </inkml:context>
    <inkml:brush xml:id="br0">
      <inkml:brushProperty name="width" value="0.05" units="cm"/>
      <inkml:brushProperty name="height" value="0.05" units="cm"/>
      <inkml:brushProperty name="color" value="#004F8B"/>
    </inkml:brush>
  </inkml:definitions>
  <inkml:trace contextRef="#ctx0" brushRef="#br0">0 563 15239,'21'0'-462,"-7"0"534,7 1 214,1-2-1,0-1 1,0 0-1,38-10 1,-31 4-51,1-1 0,-1-1 1,-1-2-1,0-1 0,46-29 0,-65 36-167,0 0-1,-1 0 1,-1-1-1,1 0 1,-1 0-1,0-1 0,0 0 1,-1-1-1,0 1 1,-1-1-1,0 0 1,0 0-1,-1-1 1,0 1-1,-1-1 0,0 0 1,0 0-1,-1 0 1,0 0-1,0-20 1,-2 13-54,-1-1 0,0 1 1,-1 0-1,-1 0 0,-9-29 1,9 38-17,0 0-1,-1 0 1,0 0 0,-1 0 0,1 0 0,-1 1 0,-1 0 0,0 0-1,0 1 1,0-1 0,-1 2 0,1-1 0,-10-5 0,13 8 0,0 1 0,-1 0 0,1 0 0,-1 1 0,1-1 0,-1 1 0,0-1 0,0 1 0,0 1 0,1-1 0,-1 0 0,0 1 0,0 0 0,0 0 0,0 0 0,0 0 0,0 1 0,0-1 0,0 1 0,0 0 0,1 0 0,-1 0 0,0 1 0,1 0 0,-1-1 0,1 1 0,-1 0 0,1 1 0,0-1 0,0 0 0,0 1 0,0 0 0,0 0 0,-2 3 0,-5 7 0,1 0-1,0 0 0,1 0 1,0 1-1,1 0 0,0 1 1,-5 19-1,0 11 159,3 0-1,1 0 1,2 1-1,2 0 1,3 0-1,3 50 1,-1-82-137,0-1 0,0 1 0,2-1 1,-1 0-1,2 0 0,0 0 1,0 0-1,1 0 0,1-1 0,0 0 1,0 0-1,14 17 0,-20-29-19,0 1-1,1-1 1,-1 0-1,1 1 1,-1-1-1,1 0 1,-1 1-1,1-1 1,-1 0-1,1 1 1,-1-1-1,1 0 1,-1 0-1,1 0 1,0 1-1,-1-1 1,1 0-1,-1 0 1,1 0-1,0 0 1,-1 0-1,1 0 1,-1 0-1,1 0 1,0 0-1,-1-1 1,1 1-1,-1 0 1,1 0-1,-1-1 1,1 1-1,0 0 1,-1 0-1,1-1 1,-1 1-1,0 0 1,1-1-1,-1 1 1,1-1-1,18-23-43,-14 17 26,5-6 12,54-62-45,-60 71 77,0 0 1,1-1 0,-1 2 0,1-1 0,0 0 0,0 1 0,1 0 0,-1 0 0,1 1 0,0 0 0,-1 0 0,1 0 0,7-1 0,-12 3-3,0 0-1,0 1 1,0-1 0,0 0-1,-1 1 1,1-1 0,0 1 0,0-1-1,-1 1 1,1-1 0,0 1 0,-1-1-1,1 1 1,-1 0 0,1-1 0,-1 1-1,1 0 1,-1-1 0,1 1-1,-1 0 1,1 0 0,-1 0 0,0-1-1,0 1 1,1 0 0,-1 0 0,0 0-1,0 0 1,0 0 0,0 0 0,0-1-1,0 3 1,0 38 375,0-32-239,0 54 355,0 15-380,0-24-7834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8:56.768"/>
    </inkml:context>
    <inkml:brush xml:id="br0">
      <inkml:brushProperty name="width" value="0.05" units="cm"/>
      <inkml:brushProperty name="height" value="0.05" units="cm"/>
      <inkml:brushProperty name="color" value="#004F8B"/>
    </inkml:brush>
  </inkml:definitions>
  <inkml:trace contextRef="#ctx0" brushRef="#br0">0 406 10677,'0'0'7523,"15"21"-6322,3 2-815,-5-7-164,-1 0-1,0 2 1,-2-1-1,1 2 1,12 33-1,-12-19-88,-1 1 0,-2 0-1,-1 0 1,-2 1 0,-1 0-1,-1 55 1,-3-88-140,0-1 0,0 0 0,1 0 0,-1 0 1,0 0-1,0 0 0,-1 1 0,1-1 0,0 0 0,0 0 1,0 0-1,-1 0 0,1 0 0,-1 0 0,1 0 0,-1 0 1,1 0-1,-1 0 0,1 0 0,-1 0 0,0 0 0,0 0 1,1 0-1,-1 0 0,0-1 0,0 1 0,0 0 0,0-1 1,0 1-1,0 0 0,-2 0 0,3-2 2,-1 1 0,1 0 1,-1-1-1,1 1 0,-1 0 0,1-1 0,-1 1 0,1-1 1,0 1-1,-1-1 0,1 1 0,0-1 0,-1 1 1,1-1-1,0 1 0,0-1 0,-1 1 0,1-1 0,0 1 1,0-1-1,0 0 0,0 1 0,0-1 0,0 1 1,0-1-1,0 0 0,0 1 0,0-1 0,0 1 0,0-1 1,0 0-1,1 0 0,-1-1-12,1-11-18,0-1-1,1 0 1,0 0 0,2 1 0,-1-1-1,1 1 1,1 0 0,1 0 0,9-17-1,11-13 24,42-53 0,9-15 55,-63 88 21,-2 0 0,-1-1 0,-1 0 1,10-36-1,-17 45 9,1 0 1,-2 0-1,0 0 1,-1 0-1,0-1 1,-1 1-1,-1 0 1,-5-30-1,2 34-29,0 1-1,-1-1 0,0 1 1,0 0-1,-1 1 0,-1 0 1,1-1-1,-1 2 0,-1-1 1,0 1-1,0 0 1,0 1-1,-11-7 0,-25-26-623,46 47-5057,8 5-1126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05.743"/>
    </inkml:context>
    <inkml:brush xml:id="br0">
      <inkml:brushProperty name="width" value="0.05" units="cm"/>
      <inkml:brushProperty name="height" value="0.05" units="cm"/>
      <inkml:brushProperty name="color" value="#FFC114"/>
    </inkml:brush>
  </inkml:definitions>
  <inkml:trace contextRef="#ctx0" brushRef="#br0">0 5 256,'0'0'2929,"0"-4"-2720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06.353"/>
    </inkml:context>
    <inkml:brush xml:id="br0">
      <inkml:brushProperty name="width" value="0.05" units="cm"/>
      <inkml:brushProperty name="height" value="0.05" units="cm"/>
      <inkml:brushProperty name="color" value="#FFC114"/>
    </inkml:brush>
  </inkml:definitions>
  <inkml:trace contextRef="#ctx0" brushRef="#br0">586 21 1088,'11'-21'15362,"-12"36"-15412,-4 16 146,-2-1 1,-1 0 0,-13 32-1,-5 18 377,-260 885 3499,178-639-2781,-7 25 33,110-334-1055,1-6-75,1 0 0,0 1 1,1-1-1,-1 18 0,3-28 74,0-19-1009,0-56-5596,0 20-2015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0.428"/>
    </inkml:context>
    <inkml:brush xml:id="br0">
      <inkml:brushProperty name="width" value="0.05" units="cm"/>
      <inkml:brushProperty name="height" value="0.05" units="cm"/>
      <inkml:brushProperty name="color" value="#004F8B"/>
    </inkml:brush>
  </inkml:definitions>
  <inkml:trace contextRef="#ctx0" brushRef="#br0">436 254 7091,'0'0'267,"-19"-9"1003,8 3-1018,-11-6 160,-1 1-1,0 1 1,-1 1-1,0 0 1,-36-6-1,50 14-343,-1 0 1,1 0-1,-1 1 0,0 0 0,1 1 1,-1 0-1,1 1 0,-1 0 0,1 1 0,0 0 1,0 0-1,0 1 0,-10 6 0,15-7 31,-1 1 1,1 0-1,0 0 0,0 1 0,0-1 0,1 1 0,-1 0 0,1 0 0,0 1 0,1-1 0,-1 1 0,1 0 0,1 0 0,-1 0 0,1 0 0,0 1 0,0-1 0,0 1 0,1-1 1,0 1-1,1-1 0,0 9 0,-1-9-45,1 1 0,0-1 0,0 0 0,1 1 0,0-1 0,0 0 0,0 0 0,1 1 0,0-1 0,0 0 0,0-1 0,5 8 0,-4-9-36,0 0 0,1 0 0,0-1 0,0 1 0,0-1 1,0 0-1,0 0 0,1 0 0,-1-1 0,1 0 0,0 0 1,-1 0-1,1 0 0,0-1 0,10 2 0,3 1-31,0-1-1,1-1 1,-1-1-1,1-1 1,-1 0 0,1-1-1,-1-1 1,21-5-1,-30 5-78,1 0 0,-1-1 0,0 0 0,0-1 0,0 0 0,0 0 0,-1-1 0,0 0 0,0-1 0,0 1 0,0-2 0,-1 1 0,0-1 0,-1 0 0,1 0 0,-1-1 0,6-10 0,-9 11 82,0 0 1,-1-1-1,0 0 0,0 0 0,0 0 0,-1 0 0,0 0 1,-1 0-1,0-13 0,-1 17 28,1 0-1,-1 0 1,0 0 0,1 0-1,-2 0 1,1 0 0,0 1-1,-1-1 1,-3-5 0,4 7-2,0 1 0,0-1 1,-1 1-1,1 0 0,0-1 1,-1 1-1,1 0 0,-1 0 1,1 0-1,-1 0 0,1 0 1,-1 0-1,0 1 0,1-1 1,-1 0-1,0 1 0,0 0 1,1-1-1,-1 1 0,0 0 1,-2 0-1,2 0-10,1 1 0,-1 0 0,1 0 1,-1 0-1,1 0 0,0 0 0,0 0 0,-1 0 0,1 0 1,0 0-1,0 0 0,0 1 0,0-1 0,1 1 1,-1-1-1,0 0 0,0 1 0,1-1 0,-1 1 0,1 0 1,0-1-1,-1 1 0,1-1 0,0 1 0,0 0 1,0-1-1,0 4 0,-1 49 531,1-48-501,1-1 1,1 0-1,-1 1 1,1-1-1,0 0 1,0 0-1,0 0 1,1 0-1,-1 0 1,1-1-1,1 1 1,-1-1-1,0 0 1,1 0-1,0 0 1,0 0-1,0-1 1,1 0 0,-1 1-1,1-1 1,0-1-1,-1 1 1,1-1-1,1 0 1,-1 0-1,8 1 1,8 3 10,0 0-1,1-2 1,0-1 0,0-1 0,27-1 0,-31-1-71,0-1 0,0-1 0,0 0 0,-1-1 0,1-2 0,-1 1 0,29-13 0,-39 14-55,0 0 1,-1-1-1,1 0 1,-1 0-1,0 0 1,0-1-1,-1 1 1,1-2 0,-1 1-1,0 0 1,0-1-1,-1 0 1,0 0-1,0-1 1,0 1-1,-1-1 1,1 1-1,-2-1 1,1 0-1,-1 0 1,2-11 0,-3 13 53,0-1 1,0 0 0,0 0 0,-1 0 0,0 0-1,0 0 1,-1 1 0,1-1 0,-1 0 0,-1 0-1,1 0 1,-1 1 0,0-1 0,0 1 0,-1-1-1,1 1 1,-1 0 0,0 0 0,-1 0 0,1 1-1,-1-1 1,0 1 0,0-1 0,0 1 0,-1 1-1,1-1 1,-1 1 0,-6-4 0,11 7 40,-1 0 0,1-1 0,0 1 0,-1 0 0,1 0 0,0 0 0,-1-1 0,1 1 0,0 0 0,-1 0 0,1 0 0,0 0 0,-1 0 0,1 0 0,-1 0 0,1 0 0,0 0 0,-1 0 0,1 0 0,0 0 0,-1 0 0,1 0 0,-1 0 0,1 0 0,0 1 0,-1-1 0,1 0 0,0 0 0,-1 0 0,1 0 0,0 1 0,-1-1 0,1 0 0,0 0 0,0 1 0,-1-1 0,1 0 0,0 1 0,0-1 0,0 0 0,-1 1 0,1-1 0,0 0 0,0 1 0,0-1 0,0 1 0,-2 20-66,2-17 124,0 6 59,0 0 0,1 0-1,0 1 1,0-1 0,1 0-1,1-1 1,3 11 0,-4-14-88,1-1 0,0-1 0,0 1 0,0 0 0,0-1 0,1 1 0,0-1 0,0 0 0,0-1 0,0 1 0,1-1 0,-1 1 0,1-1 0,8 4 0,-1-2-16,0 0 0,0 0 0,0-1 0,1-1 0,0 0 0,-1 0 0,1-2 0,0 1 0,0-2 0,1 1 0,-1-2 0,0 0 0,0-1 0,20-4 0,-24 3-145,-1 1 0,1-1 0,-1-1 0,1 1 0,-1-1 0,0-1-1,0 0 1,-1 0 0,0 0 0,1-1 0,-2 0 0,1 0 0,-1-1 0,0 0 0,0 0 0,-1-1 0,0 1 0,0-1 0,-1 0 0,0 0 0,5-16 0,-6 14-75,-1 0 1,0 0-1,-1 0 1,0 0-1,0 0 1,-1 0-1,-1-1 1,0 1-1,-2-11 1,3 20 569,0 11 13,1 3-320,0-1 0,2 1 0,-1-1-1,1 0 1,1 0 0,0 0 0,1 0 0,1-1 0,-1 0 0,2 0 0,-1 0-1,14 15 1,-16-21-46,-1 0-1,1 0 1,1 0-1,-1-1 1,0 0-1,1 0 1,0 0-1,0-1 0,0 0 1,1 0-1,-1 0 1,1 0-1,-1-1 1,1 0-1,0 0 1,0 0-1,0-1 1,0 0-1,0 0 1,0-1-1,0 0 0,0 0 1,1 0-1,-1 0 1,0-1-1,0 0 1,0-1-1,10-3 1,-9 1-201,0 0 0,0 0 0,0-1 0,-1 1 0,0-2 0,0 1 0,0-1 0,-1 0 0,7-9 0,44-69-2015,-34 48 2016,-15 25 301,0 1 1,1 0 0,0 0-1,1 1 1,-1 0-1,2 0 1,-1 1-1,1 1 1,12-8 0,-15 11 161,0 1 0,1 0 0,0 0 1,0 0-1,-1 1 0,1 0 0,1 1 1,-1-1-1,0 2 0,0-1 1,0 1-1,0 0 0,1 1 0,-1 0 1,8 2-1,-9-1-160,-1 0 1,0 1-1,1-1 1,-1 1-1,0 1 1,-1-1-1,1 1 1,-1 0 0,1 0-1,-1 1 1,0-1-1,-1 1 1,1 0-1,-1 0 1,0 1-1,0 0 1,5 10-1,-3-5-58,-1 0 0,-1 1 0,0-1 0,0 1 0,-1 0 0,0 0-1,-1 0 1,1 24 0,-4-31-144,0 0-1,0 0 1,-1 0-1,0 0 0,1 0 1,-1-1-1,-1 1 1,1-1-1,-1 1 1,0-1-1,0 0 1,0 0-1,0 0 1,-1 0-1,0 0 1,0-1-1,0 0 0,0 0 1,0 0-1,0 0 1,-1-1-1,0 1 1,-7 2-1,-6 3-795,1-2 0,-1 1 0,-1-2 0,1-1 0,-25 4 0,-5-5-2485,4-3-765</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07.185"/>
    </inkml:context>
    <inkml:brush xml:id="br0">
      <inkml:brushProperty name="width" value="0.05" units="cm"/>
      <inkml:brushProperty name="height" value="0.05" units="cm"/>
      <inkml:brushProperty name="color" value="#FFC114"/>
    </inkml:brush>
  </inkml:definitions>
  <inkml:trace contextRef="#ctx0" brushRef="#br0">568 53 16,'0'0'7828,"21"-40"-2325,-12 27 230,-7 27-4599,-6 41-2310,3-48 1571,-7 56-191,-32 114-1,-34 63 530,59-195-536,-368 896 3336,318-795-3097,56-121 74,9-34-1230,0-33-4840,0 11-1323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07.986"/>
    </inkml:context>
    <inkml:brush xml:id="br0">
      <inkml:brushProperty name="width" value="0.05" units="cm"/>
      <inkml:brushProperty name="height" value="0.05" units="cm"/>
      <inkml:brushProperty name="color" value="#FFC114"/>
    </inkml:brush>
  </inkml:definitions>
  <inkml:trace contextRef="#ctx0" brushRef="#br0">1 1 8404,'0'0'5498,"0"0"-5474,1 0 0,-1 0 0,1 0 0,-1 0-1,1 0 1,-1 0 0,1 0 0,-1 1 0,0-1 0,1 0-1,-1 0 1,1 0 0,-1 1 0,1-1 0,-1 0-1,0 1 1,1-1 0,-1 0 0,0 1 0,1-1-1,-1 1 1,0-1 0,0 0 0,1 1 0,-1-1 0,0 1-1,0-1 1,0 1 0,0-1 0,0 1 0,1-1-1,-1 1 1,0-1 0,0 1 0,0-1 0,0 1 0,0-1-1,0 1 1,-1-1 0,1 1 0,16 157 3076,-7 302 1,-11-271-1731,0-115-894,5 93 237,-2-150-654,2 0 1,0 0-1,1 0 1,0 0-1,1-1 1,1 0 0,12 22-1,-17-35-50,1 0 0,0 0-1,0-1 1,0 1 0,0-1 0,0 0 0,1 1 0,-1-1-1,1 0 1,-1 0 0,1-1 0,0 1 0,0-1-1,0 1 1,0-1 0,0 0 0,0 0 0,0 0 0,0 0-1,0-1 1,0 1 0,1-1 0,-1 0 0,0 0-1,0 0 1,1 0 0,-1-1 0,0 1 0,0-1 0,0 0-1,4-1 1,11-4 54,-1-1 0,1 0 1,-2-2-1,21-13 0,-16 10-45,387-234 45,-62 35-14,-338 207-338,-7 3 90,0 1 0,0 0 0,0-1 0,0 1 0,0-1 0,0 1 1,0-1-1,-1 1 0,1-1 0,0 1 0,0-1 0,-1 0 0,1 0 0,0 1 0,-1-1 1,1 0-1,0 0 0,-1 0 0,0 0 0,1 0 0,-1 1 0,1-1 0,-1 0 0,0 0 1,0 0-1,1 0 0,-1 0 0,0 0 0,0-2 0,0-13-6799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09.731"/>
    </inkml:context>
    <inkml:brush xml:id="br0">
      <inkml:brushProperty name="width" value="0.05" units="cm"/>
      <inkml:brushProperty name="height" value="0.05" units="cm"/>
      <inkml:brushProperty name="color" value="#FFC114"/>
    </inkml:brush>
  </inkml:definitions>
  <inkml:trace contextRef="#ctx0" brushRef="#br0">11 1 10325,'0'0'4330,"0"27"-3479,1 181 1782,12 179 1179,-13-387-4252,-9-17-6819,-7-10 1267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0.142"/>
    </inkml:context>
    <inkml:brush xml:id="br0">
      <inkml:brushProperty name="width" value="0.05" units="cm"/>
      <inkml:brushProperty name="height" value="0.05" units="cm"/>
      <inkml:brushProperty name="color" value="#FFC114"/>
    </inkml:brush>
  </inkml:definitions>
  <inkml:trace contextRef="#ctx0" brushRef="#br0">1 319 13094,'0'0'3772,"22"0"-3355,276-1 380,-291 1-792,0-1 0,0 0 0,1-1 0,-1 0 0,0 0 0,0 0 0,0-1 0,-1 0-1,1 0 1,-1-1 0,0 0 0,1 0 0,-2 0 0,1-1 0,0 0 0,-1 0 0,0 0 0,0-1-1,-1 1 1,1-1 0,-1-1 0,-1 1 0,1 0 0,-1-1 0,4-10 0,0-5-28,0 0 1,-1-1 0,-1 0-1,-1 0 1,-1-1-1,-1-42 625,-2 87 105,-2 26 274,-10 52 0,-3 47 928,13-90-1189,0-32-587,0-1 1,2 0-1,1 0 1,1 1-1,7 35 1,-8-58-236,-1 1-1,1 0 1,-1 0-1,1-1 1,-1 1-1,1 0 1,0-1-1,0 1 1,0-1 0,0 1-1,0-1 1,0 1-1,0-1 1,1 0-1,-1 0 1,0 1-1,1-1 1,-1 0-1,1 0 1,-1 0 0,1-1-1,2 2 1,-3-2-176,1 0-1,-1 0 1,1-1 0,-1 1 0,0-1 0,1 1 0,-1-1-1,0 1 1,0-1 0,1 0 0,-1 1 0,0-1 0,0 0 0,0 0-1,0 0 1,0 0 0,0 0 0,0 0 0,0 0 0,-1 0-1,1-1 1,0 1 0,-1 0 0,1 0 0,-1-1 0,1 1 0,-1 0-1,1-1 1,-1-1 0,12-35-9825</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0.468"/>
    </inkml:context>
    <inkml:brush xml:id="br0">
      <inkml:brushProperty name="width" value="0.05" units="cm"/>
      <inkml:brushProperty name="height" value="0.05" units="cm"/>
      <inkml:brushProperty name="color" value="#FFC114"/>
    </inkml:brush>
  </inkml:definitions>
  <inkml:trace contextRef="#ctx0" brushRef="#br0">0 66 16119,'0'0'2738,"106"-15"-1410,-54 15-864,2 0-95,-1 0-49,-5 0 80,-11 0-384,-8 0-16,-10 0 0,-9-2-272,-6 0-432,1-1-769,-5-7-608,0-3-2897,0-7-2290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0.860"/>
    </inkml:context>
    <inkml:brush xml:id="br0">
      <inkml:brushProperty name="width" value="0.05" units="cm"/>
      <inkml:brushProperty name="height" value="0.05" units="cm"/>
      <inkml:brushProperty name="color" value="#FFC114"/>
    </inkml:brush>
  </inkml:definitions>
  <inkml:trace contextRef="#ctx0" brushRef="#br0">89 1 12902,'0'0'4914,"-33"130"-2657,27-67-1088,0 1 95,4-6-111,0-6-401,2-8-608,0-4-80,0-9-128,0-3-288,0-5-1921,-13-8-1713,-14-10-6387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1.398"/>
    </inkml:context>
    <inkml:brush xml:id="br0">
      <inkml:brushProperty name="width" value="0.05" units="cm"/>
      <inkml:brushProperty name="height" value="0.05" units="cm"/>
      <inkml:brushProperty name="color" value="#FFC114"/>
    </inkml:brush>
  </inkml:definitions>
  <inkml:trace contextRef="#ctx0" brushRef="#br0">88 1 12102,'0'0'2342,"-4"23"-2067,-52 466 5607,52-353-5898,4-136-62,-1 0-1,1 0 0,0-1 0,0 1 0,0 0 0,0 0 0,0 0 0,0 0 0,-1 0 0,1 0 1,0 0-1,0 0 0,0 0 0,0 0 0,0 0 0,-1 0 0,1 0 0,0 0 0,0-1 1,0 1-1,0 0 0,0 0 0,-1 1 0,1-1 0,0 0 0,0 0 0,0 0 0,0 0 0,-1 0 1,1 0-1,0 0 0,0 0 0,0 0 0,0 0 0,0 0 0,-1 0 0,1 0 0,0 0 1,0 1-1,0-1 0,0 0 0,0 0 0,0 0 0,0 0 0,0 0 0,0 0 0,-1 1 1,1-1-1,0 0 0,0 0 0,0 0 0,0 0 0,0 1 0,0-1 0,0 0 0,0 0 0,0 0 1,0 0-1,0 0 0,0 1 0,0-1 0,0 0 0,0 0 0,0 0 0,0 0 0,0 1 1,1-1-1,-1 0 0,-9-12-4021,1-15-1692</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1.824"/>
    </inkml:context>
    <inkml:brush xml:id="br0">
      <inkml:brushProperty name="width" value="0.05" units="cm"/>
      <inkml:brushProperty name="height" value="0.05" units="cm"/>
      <inkml:brushProperty name="color" value="#FFC114"/>
    </inkml:brush>
  </inkml:definitions>
  <inkml:trace contextRef="#ctx0" brushRef="#br0">1 330 10373,'0'0'3871,"22"1"-3567,109 7 1025,118 6-75,-245-14-1267,0 0 1,0-1 0,0 1 0,0-1 0,0 0 0,-1 0-1,1 0 1,0-1 0,0 1 0,-1-1 0,1 0 0,-1 0 0,1 0-1,-1 0 1,0-1 0,0 1 0,0-1 0,0 0 0,-1 0 0,1 0-1,-1 0 1,1 0 0,-1 0 0,0-1 0,-1 1 0,1-1 0,0 0-1,-1 1 1,0-1 0,2-8 0,1-10-283,-1 0 1,-1 0-1,0 0 1,-3-31-1,0 25-137,1 18 454,1 0 52,-1 1 1,0-1-1,-1 1 1,0-1-1,-1 1 0,1 0 1,-2-1-1,-3-10 0,6 20-35,0 0 0,0 1-1,0-1 1,0 0-1,0 0 1,0 0-1,0 0 1,0 0-1,0 1 1,0-1 0,0 0-1,0 0 1,0 0-1,0 0 1,0 0-1,0 1 1,0-1-1,0 0 1,0 0 0,0 0-1,0 0 1,0 0-1,0 1 1,-1-1-1,1 0 1,0 0-1,0 0 1,0 0-1,0 0 1,0 0 0,0 0-1,0 1 1,0-1-1,-1 0 1,1 0-1,0 0 1,0 0-1,0 0 1,0 0 0,0 0-1,-1 0 1,1 0-1,0 0 1,0 0-1,0 0 1,0 0-1,0 0 1,-1 0 0,1 0-1,0 0 1,0 0-1,0 0 1,0 0-1,0 0 1,-1 0-1,1 0 1,0 0-1,0 0 1,0 0 0,0 0-1,0-1 1,0 1-1,-1 0 1,1 0-1,0 0 1,0 0-1,0 0 1,-4 15-166,-23 195 3115,-2 233 0,33-415-4715,-1-21 41,1-20-125,0-17-2633</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2.181"/>
    </inkml:context>
    <inkml:brush xml:id="br0">
      <inkml:brushProperty name="width" value="0.05" units="cm"/>
      <inkml:brushProperty name="height" value="0.05" units="cm"/>
      <inkml:brushProperty name="color" value="#FFC114"/>
    </inkml:brush>
  </inkml:definitions>
  <inkml:trace contextRef="#ctx0" brushRef="#br0">1 73 17000,'0'0'451,"21"0"891,436 0 1574,-457 0-3038,1 0 0,0 0 0,-1 0 1,1 0-1,0 0 0,0 0 0,-1-1 1,1 1-1,0 0 0,-1 0 0,1-1 0,0 1 1,-1-1-1,1 1 0,0 0 0,-1-1 1,1 1-1,-1-1 0,1 1 0,-1-1 1,1 0-1,-1 1 0,1-1 0,-1 1 1,0-1-1,1 0 0,-1 1 0,0-1 1,0 0-1,1-1 0,1-24-5518,-2 20 3591,0-21-7652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2.559"/>
    </inkml:context>
    <inkml:brush xml:id="br0">
      <inkml:brushProperty name="width" value="0.05" units="cm"/>
      <inkml:brushProperty name="height" value="0.05" units="cm"/>
      <inkml:brushProperty name="color" value="#FFC114"/>
    </inkml:brush>
  </inkml:definitions>
  <inkml:trace contextRef="#ctx0" brushRef="#br0">24 1 11925,'0'0'881,"-21"100"2576,19-42-1376,2 4-256,0-3-864,0-3-337,2-4-416,10-5-208,-3-6-528,-9-13-2786,0-13-7106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1.585"/>
    </inkml:context>
    <inkml:brush xml:id="br0">
      <inkml:brushProperty name="width" value="0.05" units="cm"/>
      <inkml:brushProperty name="height" value="0.05" units="cm"/>
      <inkml:brushProperty name="color" value="#004F8B"/>
    </inkml:brush>
  </inkml:definitions>
  <inkml:trace contextRef="#ctx0" brushRef="#br0">406 133 6771,'0'0'2412,"-22"-12"-2148,-75-35 278,89 44-419,0 0 0,0 0 1,0 1-1,0 0 1,-1 1-1,1 0 1,-1 0-1,1 1 1,-1 0-1,0 0 1,-14 3-1,4-1 44,12-1-75,0 0 0,1 0 0,-1 1 0,0 0-1,1 0 1,-1 0 0,1 1 0,-1 0 0,1 1 0,0-1-1,0 1 1,1 0 0,-1 0 0,1 1 0,0 0 0,0 0-1,1 0 1,-7 9 0,6-7 36,1 1-1,0 0 1,0 0 0,1 0-1,0 1 1,0-1 0,1 1-1,0-1 1,0 1 0,1 0 0,0 0-1,1 0 1,1 17 0,0-21-96,0 0 1,0-1 0,0 1-1,0-1 1,1 1 0,-1-1-1,1 1 1,1-1 0,-1 0-1,0 0 1,1 0-1,0 0 1,0-1 0,0 1-1,5 4 1,0-2 17,-1-1 0,1 0-1,-1 0 1,1-1 0,0 0 0,1 0-1,13 4 1,6-1 49,-1-2 0,2 0-1,-1-2 1,33 0 0,-17-2-69,-1-2 0,1-3 1,-1-1-1,65-16 0,-86 15-32,0-1 0,-1-1 0,0 0 0,-1-2 0,1 0-1,-2-1 1,0-1 0,0-1 0,-1-1 0,24-23 0,-37 31-21,0 0 0,0 0 0,-1 0 0,0-1 0,0 1 0,0-1 1,-1 0-1,0 0 0,-1 0 0,1-1 0,0-7 0,-2 12 2,0 0 1,-1 0-1,0 0 0,0 0 1,0 0-1,0 0 0,0 0 0,-1 0 1,1-1-1,-1 2 0,0-1 0,0 0 1,0 0-1,0 0 0,0 0 0,0 0 1,-1 1-1,0-1 0,1 1 1,-1-1-1,0 1 0,0 0 0,-1 0 1,1-1-1,0 2 0,-1-1 0,1 0 1,-1 0-1,-3-1 0,-1-1-3,-1 1 1,0 0-1,1 0 0,-1 1 0,0 0 0,-1 0 1,1 1-1,0 0 0,0 0 0,-1 1 1,1 0-1,0 1 0,-1 0 0,1 0 0,0 0 1,0 1-1,-9 4 0,12-4 43,0 0 0,0 1 0,1-1 0,-1 1 0,1 0 0,0 1 0,0-1 0,0 1 0,0 0 0,0 0 0,1 0 0,0 0 0,0 1 0,0-1 0,0 1 0,1 0 0,0-1 0,0 1 0,0 0 0,1 1 0,-1-1 0,1 0 0,0 0 0,1 1 0,-1-1 0,1 0 0,1 8 0,-1-8 12,1 0-1,1-1 1,-1 1-1,1 0 1,0-1-1,0 0 1,0 1-1,0-1 1,1 0-1,-1 0 1,1 0-1,0-1 1,1 1-1,-1-1 0,0 1 1,1-1-1,0 0 1,0-1-1,0 1 1,0 0-1,0-1 1,1 0-1,-1 0 1,8 2-1,7 3 34,1-1 0,0 0-1,1-2 1,28 4 0,-13-4 3,1-2 1,-1-1-1,54-6 1,-76 4-99,0-2-1,0 0 1,0 0-1,0-1 1,-1-1 0,0 0-1,0-1 1,0-1-1,-1 0 1,1 0-1,20-18 1,-30 22-23,0 0 0,0 0 0,-1 0 0,1 0 0,-1 0 0,1-1 0,-1 1 0,0-1-1,-1 0 1,1 0 0,-1 1 0,1-1 0,-1 0 0,0 0 0,-1 0 0,1-1 0,-1 1 0,0 0 0,0 0 0,0 0 0,0 0 0,-1 0-1,1 0 1,-1 0 0,0 0 0,0 0 0,-1 0 0,1 0 0,-1 0 0,0 1 0,0-1 0,0 1 0,-1-1 0,1 1 0,-1 0 0,1 0 0,-1 0-1,0 0 1,-1 0 0,1 1 0,0-1 0,-1 1 0,1 0 0,-7-3 0,9 5 41,1 0 0,-1 0 0,1 0 0,0 0 0,-1 0 0,1 0 0,-1 0 0,1 1 0,0-1 0,-1 0 0,1 0 0,0 0 0,-1 0 0,1 1 0,-1-1 0,1 0 0,0 0 0,0 1 0,-1-1 0,1 0 0,0 1 0,-1-1 0,1 0 0,0 1 0,0-1 1,0 0-1,-1 1 0,1-1 0,0 1 0,0-1 0,0 0 0,0 1 0,0-1 0,0 1 0,0-1 0,0 0 0,0 1 0,0-1 0,0 1 0,0-1 0,0 0 0,0 2 0,0 25 91,0-21-81,0-1 65,1 0-1,-1-1 1,1 1 0,-1-1 0,1 1-1,1-1 1,-1 0 0,1 1 0,-1-1-1,1 0 1,1 0 0,-1 0-1,0 0 1,1 0 0,0-1 0,3 4-1,0-1 3,0-1 1,0 0-1,1-1 0,-1 1 0,1-1 0,0 0 1,1-1-1,11 5 0,1-2-18,1-1 1,-1-1 0,1-1-1,0-1 1,0 0-1,26-2 1,-39-1-102,-1 0 1,0 0-1,1-1 1,-1 0 0,0 0-1,0-1 1,0 0-1,0 0 1,0 0-1,-1-1 1,0 0-1,0-1 1,0 1-1,0-1 1,0 0-1,-1-1 1,0 1-1,7-11 1,-7 8-213,0 1 0,0-1 1,-1 0-1,0 0 1,0-1-1,-1 1 0,-1-1 1,1 0-1,-1 0 1,-1 1-1,1-1 0,-2 0 1,1-1-1,-1 1 0,-1-11 1,0 19 298,1-1 1,0 0-1,0 0 0,-1 0 1,1 0-1,-1 1 0,1-1 1,-1 0-1,0 0 0,0 1 1,0-1-1,0 1 0,0-1 1,0 1-1,0-1 0,0 1 1,-1 0-1,1-1 0,0 1 1,-1 0-1,1 0 1,-1 0-1,-3-2 0,5 19 1097,0-2-683,-1 1-2,1 0-1,1 0 1,0 0 0,6 21-1,-5-30-446,-1-1 0,2 0 0,-1 0 0,0 0 0,1 0 0,0-1 0,0 1 0,1-1-1,-1 1 1,1-1 0,0 0 0,0-1 0,0 1 0,0-1 0,1 0 0,5 4 0,-3-3-413,1 0 0,-1-1 0,1 0 0,0 0 0,0-1 0,0 0 0,0 0 0,12 1 1,25-2-3641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6.461"/>
    </inkml:context>
    <inkml:brush xml:id="br0">
      <inkml:brushProperty name="width" value="0.05" units="cm"/>
      <inkml:brushProperty name="height" value="0.05" units="cm"/>
      <inkml:brushProperty name="color" value="#FFC114"/>
    </inkml:brush>
  </inkml:definitions>
  <inkml:trace contextRef="#ctx0" brushRef="#br0">0 810 8724,'0'0'904,"21"-1"665,-9 1-1348,2 0-91,0-1 0,0 0 0,0-1 0,0-1 0,0 0 0,0-1 0,-1 0 0,0-1 0,17-8 0,-2-3 41,-1-2-1,-1 0 1,0-2 0,-2 0 0,0-2 0,38-46-1,-49 52-151,-1 0 0,-1-1-1,-1 0 1,0-1 0,-1 0-1,-1 0 1,-1-1 0,0 0-1,-2-1 1,0 1 0,-1-1-1,2-23 1,-4 8 162,-2 1 1,-7-63 0,5 84-52,-1-1 1,0 1 0,-1-1-1,0 1 1,-1 0 0,-1 1-1,0-1 1,-1 1 0,-15-21-1,21 32-127,1 0-1,-1 1 1,1-1-1,-1 0 1,1 0-1,-1 0 1,0 0-1,0 0 1,1 1-1,-1-1 1,0 0-1,0 1 1,0-1-1,0 0 1,0 1-1,0-1 1,0 1-1,0 0 1,0-1 0,0 1-1,0 0 1,0 0-1,0-1 1,-1 1-1,1 0 1,0 0-1,0 0 1,0 0-1,0 1 1,0-1-1,0 0 1,0 0-1,0 1 1,0-1-1,0 0 1,0 1-1,0-1 1,0 1-1,0 0 1,0-1-1,0 1 1,0 0-1,0-1 1,1 1-1,-1 0 1,0 0-1,0 0 1,0 1-1,-4 5-7,0 1 1,1 0-1,0 0 0,-6 14 0,10-21 10,-12 35 192,2-1-1,1 2 0,2-1 0,2 1 1,1 0-1,2 0 0,1 1 0,5 37 1,-3-63-138,0 0 0,2 1 1,-1-1-1,1 0 0,1 0 1,0-1-1,1 1 0,0-1 1,1 0-1,0 0 0,0-1 1,1 1-1,1-1 0,0-1 1,0 0-1,18 15 0,-15-15-25,1-1-1,0 0 0,1 0 1,0-2-1,0 1 0,1-2 1,0 0-1,0 0 0,0-2 1,0 1-1,0-2 0,1 0 1,26 0-1,-37-2-24,-1 0 1,1 0-1,-1-1 1,0 0 0,1 1-1,-1-1 1,0 0-1,1-1 1,-1 1-1,0 0 1,0-1-1,0 0 1,0 0-1,0 0 1,0 0-1,-1 0 1,1 0-1,-1-1 1,0 0-1,1 1 1,-1-1 0,0 0-1,0 0 1,-1 0-1,1 0 1,-1 0-1,1 0 1,-1-1-1,0 1 1,1-6-1,2-10-98,-2 0-1,1 0 1,-2 0-1,-2-26 1,1 24-26,-5-15-42,4 35 151,1 0-1,0-1 0,0 1 1,-1 0-1,1 0 1,-1 0-1,1 0 0,-1 0 1,0 0-1,1 0 1,-1 0-1,0 0 0,0 0 1,1 0-1,-1 0 1,0 1-1,0-1 1,0 0-1,0 0 0,0 1 1,0-1-1,0 1 1,0-1-1,-1 1 0,1-1 1,0 1-1,-1 0 1,1 29-96,1-17 90,1 0 0,0 1 0,0-1 0,2 1-1,-1-1 1,1 0 0,1 0 0,0-1 0,9 18 0,-8-22 21,0 1 0,0-1 0,0 1 0,1-1 0,0-1 0,1 1 0,-1-1 0,1-1 0,0 1 0,1-1 0,-1 0 0,1 0 0,0-1 0,11 4 0,-9-4 11,0 0 0,-1-1 1,1-1-1,1 1 0,-1-1 1,0-1-1,0 0 1,1-1-1,-1 0 0,16-1 1,-24 0 2,0 0 1,-1 0 0,1-1 0,0 1-1,-1 0 1,1-1 0,-1 1-1,1 0 1,-1-1 0,0 0 0,0 1-1,0-1 1,0 0 0,0 0 0,0 1-1,0-1 1,0 0 0,-1 0-1,1 0 1,-1 0 0,1 0 0,-1 0-1,0 0 1,0-2 0,3-59 344,-4 50-254,-1-110 256,0 0-4361,2 98-1299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7.152"/>
    </inkml:context>
    <inkml:brush xml:id="br0">
      <inkml:brushProperty name="width" value="0.05" units="cm"/>
      <inkml:brushProperty name="height" value="0.05" units="cm"/>
      <inkml:brushProperty name="color" value="#FFC114"/>
    </inkml:brush>
  </inkml:definitions>
  <inkml:trace contextRef="#ctx0" brushRef="#br0">52 258 16167,'0'0'1324,"-1"-5"-1132,-6-51-1126,5 37 96,0 1 1,-8-31-1,6 33 574,3 11 297,0 0 1,-1 0 0,1 0-1,-1 0 1,0 0-1,-1 1 1,1-1 0,-1 1-1,-5-8 1044,8 26-906,1 0-1,0 0 1,1 0 0,1 0-1,0-1 1,1 1 0,1-1-1,0 0 1,0 0 0,13 20-1,-15-27-140,1 0-1,1 0 0,-1 0 0,1 0 0,0-1 0,1 0 0,-1 0 0,1-1 0,0 1 0,0-1 0,0 0 0,1-1 0,-1 0 0,1 0 0,0 0 0,0-1 0,0 0 0,0 0 0,0 0 0,0-1 0,14 0 0,-19-1-9,0 0 0,0 0 0,1-1 0,-1 1 0,0-1-1,0 1 1,-1-1 0,1 0 0,0 1 0,0-1 0,0 0 0,0 0 0,-1-1 0,1 1 0,0 0 0,-1 0 0,1-1 0,-1 1 0,2-3 0,0-1 6,0 1 0,0-1 1,0 0-1,-1 0 1,0 0-1,0 0 0,2-6 1,0-9-149,0 0 1,1-37-1,-3 34 51,-1 13 101,0 0 1,0 0-1,-1 0 1,0 0-1,-1 0 0,-3-16 1,3 107 881,3-71-902,1 1 0,1-1 0,-1 0 1,1 0-1,1-1 0,0 1 0,0-1 0,1 0 0,0-1 0,1 1 1,0-1-1,0 0 0,11 8 0,-12-10-7,1 0 0,0-1 0,0 0 0,1 0 0,0-1 1,-1 0-1,1 0 0,1-1 0,-1 0 0,0 0 0,1-1 0,-1 0 0,1-1 1,0 0-1,0 0 0,14-1 0,-19-1-78,1-1 1,-1 1 0,0-1-1,1 0 1,-1 0 0,0 0-1,0 0 1,0-1-1,-1 0 1,1 0 0,-1 0-1,1 0 1,-1-1-1,0 1 1,0-1 0,-1 1-1,1-1 1,-1 0 0,1 0-1,-1-1 1,-1 1-1,1 0 1,0-1 0,0-4-1,3-9-515,0 0 0,-1 0 0,-1-1 0,1-31 0,-4-40 2599,0 102-790,1-4-1201,0 1 1,0-1 0,1 0 0,0 0-1,0 0 1,1 0 0,0 0-1,0-1 1,1 1 0,0-1-1,1 0 1,-1 0 0,11 11-1,34 30-1146,4-12-3437,-20-20-3796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7.497"/>
    </inkml:context>
    <inkml:brush xml:id="br0">
      <inkml:brushProperty name="width" value="0.05" units="cm"/>
      <inkml:brushProperty name="height" value="0.05" units="cm"/>
      <inkml:brushProperty name="color" value="#FFC114"/>
    </inkml:brush>
  </inkml:definitions>
  <inkml:trace contextRef="#ctx0" brushRef="#br0">0 1 13542,'0'0'4274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8"/>
    </inkml:context>
    <inkml:brush xml:id="br0">
      <inkml:brushProperty name="width" value="0.05" units="cm"/>
      <inkml:brushProperty name="height" value="0.05" units="cm"/>
      <inkml:brushProperty name="color" value="#FFC114"/>
    </inkml:brush>
  </inkml:definitions>
  <inkml:trace contextRef="#ctx0" brushRef="#br0">1 170 13846,'0'0'6155,"18"0"-5637,59-1-161,-74 0-345,1 1 0,0 0 0,0-1-1,-1 0 1,1 0 0,0 0 0,-1 0 0,1 0 0,-1-1-1,1 1 1,-1-1 0,0 0 0,1 0 0,-1-1-1,5-4 1,-7 5-38,1 0 0,-1 0 0,0 0 0,1 0 0,-1-1 0,0 1 1,0 0-1,-1-1 0,1 1 0,0 0 0,-1-1 0,0 1 0,1-1 0,-1 1 0,0-1 0,0 1 0,0-1 0,-1-2 0,0 1-14,0 0 0,0 0 0,0 0 0,-1 0 0,1 0 0,-1 1 1,0-1-1,0 0 0,-1 1 0,1 0 0,-1-1 0,1 1 0,-1 0 0,0 1 0,0-1 0,0 0 1,-1 1-1,1-1 0,-1 1 0,1 0 0,-1 0 0,0 1 0,1-1 0,-5 0 0,6 1 45,0 1 0,1 0-1,-1-1 1,0 1 0,0 0-1,1 0 1,-1 0-1,0 0 1,0 0 0,1 1-1,-1-1 1,0 1 0,1-1-1,-1 1 1,0-1 0,1 1-1,-1 0 1,1 0-1,-1 0 1,1 0 0,-1 0-1,1 0 1,0 0 0,-1 0-1,0 3 1,0-1 22,0 0 0,0 0 0,0 1 0,1-1 0,0 1-1,0 0 1,0-1 0,0 1 0,0 0 0,1-1 0,0 8 0,-1-4 8,2 0-1,-1 0 1,1 0 0,0 0 0,0 0 0,0-1 0,1 1-1,1 0 1,-1-1 0,1 1 0,0-1 0,0 0 0,5 8-1,0-7-282,0 0 0,-1 0 0,2-1 0,-1 0 0,1 0 0,0-1 0,0 0 0,1 0 0,-1-1 0,1-1 0,0 0 0,0 0 0,0-1 0,1 0 0,13 1 0,-16-3-21,1 0-1,-1-1 1,1 0 0,-1 0 0,1 0-1,-1-1 1,0-1 0,0 0 0,0 0-1,0 0 1,-1-1 0,1 0 0,-1 0-1,0-1 1,0 0 0,-1 0 0,1-1-1,-1 0 1,6-8 0,-1 1-1372,-1-1 0,14-25 0,0-9 1633,3-5 11782,-26 59-11615,0 0 0,0 0-1,1 0 1,0 0 0,0 0 0,0-1 0,1 1 0,-1-1 0,7 8 0,32 45 770,-31-46-890,0-1-1,0-1 1,1 1-1,1-2 0,-1 1 1,2-2-1,-1 1 1,1-2-1,0 0 0,1 0 1,-1-1-1,1-1 1,1 0-1,-1-1 0,1-1 1,-1 0-1,1-1 0,0-1 1,0 0-1,0-1 1,0 0-1,15-3 0,-25 2-35,0 0-1,-1-1 0,1 1 1,-1-1-1,0 0 1,1 0-1,-1-1 0,0 1 1,0-1-1,0 0 0,-1 0 1,1 0-1,-1 0 0,0-1 1,0 1-1,0-1 0,0 0 1,0 0-1,-1 0 0,0 0 1,0 0-1,0-1 0,0 1 1,1-6-1,0 2-31,-1-2-1,0 1 1,0 0 0,-1 0-1,0-1 1,0 1 0,-1 0-1,0-1 1,-1 1 0,0 0-1,-4-14 1,3 18 30,0 0 0,-1 0 0,0 0 0,0 1 0,0-1 0,0 1 0,-1 0 0,-6-6 0,8 8 40,1 1 0,-1-1 0,1 0 0,-1 1 0,0 0 0,0-1 0,0 1 0,0 0 0,0 0 0,0 0 0,0 0 0,0 0 1,-1 1-1,1-1 0,0 1 0,0-1 0,-1 1 0,1 0 0,0 0 0,0 0 0,-1 0 0,1 0 0,0 0 0,-3 1 0,3 1-31,1-1-1,-1 0 1,1 1-1,-1-1 1,1 1-1,0 0 1,-1-1-1,1 1 1,0 0-1,0 0 1,0 0-1,0 0 1,1 0-1,-1 0 1,0 0-1,1 0 1,-1 3-1,-5 41 12,5-41-7,0 8 14,0 0-1,1 0 1,0 1 0,1-1 0,1 0 0,5 23 0,-4-28-19,0 0-1,0 0 0,1 0 1,0 0-1,1-1 0,-1 0 1,2 0-1,-1 0 1,1 0-1,0-1 0,9 8 1,36 24-591,-15-21-5461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18.374"/>
    </inkml:context>
    <inkml:brush xml:id="br0">
      <inkml:brushProperty name="width" value="0.05" units="cm"/>
      <inkml:brushProperty name="height" value="0.05" units="cm"/>
      <inkml:brushProperty name="color" value="#FFC114"/>
    </inkml:brush>
  </inkml:definitions>
  <inkml:trace contextRef="#ctx0" brushRef="#br0">1 0 11125,'0'0'7411,"110"67"-7411,-63-39 0,1-4-2513,-23-7-3057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6.108"/>
    </inkml:context>
    <inkml:brush xml:id="br0">
      <inkml:brushProperty name="width" value="0.05" units="cm"/>
      <inkml:brushProperty name="height" value="0.05" units="cm"/>
      <inkml:brushProperty name="color" value="#FFC114"/>
    </inkml:brush>
  </inkml:definitions>
  <inkml:trace contextRef="#ctx0" brushRef="#br0">325 467 8676,'0'0'6734,"0"-45"-3175,0 40-3525,-1 1 1,0 0 0,1 0 0,-2 0-1,1 0 1,0 0 0,-1 0-1,0 0 1,0 1 0,0-1-1,0 0 1,0 1 0,-1 0 0,0-1-1,0 1 1,0 0 0,0 1-1,0-1 1,0 0 0,-1 1 0,1 0-1,-1 0 1,0 0 0,1 0-1,-1 0 1,0 1 0,-5-2-1,-6-2-60,-1 1 0,1 1-1,-1 0 1,0 1 0,-29-1-1,38 3 18,0 0 0,1 0 0,-1 1 0,0 0 0,1 0 0,-1 1 0,0-1 0,1 1 0,0 1 0,-1-1 0,-8 6 0,12-5-7,0-1 1,0 1 0,0 0 0,0 0 0,1 0 0,-1 0 0,1 1-1,0-1 1,0 1 0,0-1 0,0 1 0,1 0 0,-1-1 0,1 1-1,0 0 1,0 0 0,0 0 0,1 0 0,-1 0 0,1 7 0,0-7 7,-1 1 1,1 0 0,0-1 0,0 1 0,0-1 0,1 1 0,-1-1 0,1 1-1,0-1 1,1 1 0,-1-1 0,1 0 0,0 1 0,0-1 0,0 0 0,0 0 0,1-1-1,0 1 1,-1 0 0,1-1 0,1 0 0,-1 1 0,0-1 0,1 0 0,0-1 0,0 1-1,-1-1 1,1 0 0,1 0 0,-1 0 0,0 0 0,6 1 0,-2 0 28,0 0 0,0-1 0,-1 0 0,1-1 0,1 1 0,-1-1 0,0-1 0,0 0 0,0 0 0,0 0 0,16-4 0,-19 2-5,0 0 0,0 0-1,0 0 1,-1 0 0,1-1 0,-1 0 0,0 0-1,0 0 1,0-1 0,0 1 0,0-1 0,-1 0-1,1 0 1,-1 0 0,0 0 0,-1-1 0,1 1-1,-1-1 1,3-6 0,-1-2-5,0 0 1,0 0-1,-1 0 0,-1 0 1,0 0-1,-1-1 0,-1-23 1,0 37 46,0 29-236,0-23 169,1-1 0,0 1 0,0-1 0,0 1 0,1-1 0,0 0 0,0 0 0,0 0 0,1 0 0,-1 0 0,1 0 0,0-1 0,1 1 0,-1-1 0,1 0 0,0 0 0,0 0 0,0 0 0,0-1 1,1 0-1,0 0 0,-1 0 0,1 0 0,0-1 0,6 2 0,5 3 45,1-1-1,-1-1 1,1-1 0,-1 0 0,1-1-1,1-1 1,17 0 0,-20-1-14,1-1 0,-1-1 0,0 0-1,0-1 1,1-1 0,21-7 0,-31 8-30,-1 0 1,1-1-1,0 0 0,-1 0 1,0-1-1,0 0 1,0 0-1,0 0 0,0 0 1,-1-1-1,0 0 0,0 1 1,0-2-1,0 1 1,-1 0-1,0-1 0,0 1 1,3-11-1,-1 2-45,-2 0-1,0 0 1,0 0 0,-1 0-1,-1 0 1,0 0 0,-1 0 0,-1 0-1,0 0 1,-1-1 0,0 1-1,-1 1 1,-7-20 0,4 16 102,0 2 0,-1-1-1,-1 1 1,0 0 0,-1 0 0,-1 1 0,0 1 0,-1-1 0,-1 2 0,-22-21 0,33 32-26,-1-1 1,0 1-1,0-1 0,0 1 1,0 0-1,0-1 0,0 1 0,0 0 1,0 0-1,0 0 0,0 1 1,-1-1-1,1 1 0,0-1 1,-1 1-1,1 0 0,0-1 1,-1 1-1,-3 1 0,4 0-17,0-1-1,0 1 0,1 0 0,-1 0 1,0 1-1,1-1 0,-1 0 1,0 0-1,1 1 0,0-1 0,-1 1 1,1-1-1,0 1 0,0 0 0,-1 0 1,2-1-1,-3 5 0,-2 7 9,1 1 0,0 0-1,1 0 1,-2 27 0,5-40-6,-3 20 113,1 1 1,1-1 0,0 0-1,6 40 1,-4-55-116,1 1 0,-1-1 0,2 0 0,-1 0 0,0 0 0,1 0 0,0 0 0,1-1 0,-1 1 0,1-1 0,0 0 0,0 0 0,1 0 0,-1-1 0,1 0 0,0 1 0,0-2 0,1 1 0,11 6 0,-5-5-139,0 1 1,0-2-1,1 0 0,0 0 1,20 2-1,34-1-3871,-15-4-3255</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6.499"/>
    </inkml:context>
    <inkml:brush xml:id="br0">
      <inkml:brushProperty name="width" value="0.05" units="cm"/>
      <inkml:brushProperty name="height" value="0.05" units="cm"/>
      <inkml:brushProperty name="color" value="#FFC114"/>
    </inkml:brush>
  </inkml:definitions>
  <inkml:trace contextRef="#ctx0" brushRef="#br0">313 87 9476,'0'0'10893,"-13"-12"-10789,-42-36-69,50 44-37,-1 1 0,1 0 0,-1 0-1,1 0 1,-1 1 0,0 0 0,0 0 0,0 1 0,0-1-1,0 1 1,-1 1 0,1-1 0,0 1 0,0 0 0,-1 1-1,1-1 1,0 1 0,0 0 0,0 1 0,-10 3 0,9-2 24,0 0-1,1 0 1,-1 1 0,1 0 0,0 1 0,0-1 0,0 1 0,0 0 0,1 0-1,0 1 1,0 0 0,1 0 0,-1 0 0,1 0 0,1 1 0,-1-1 0,1 1-1,0 0 1,-2 8 0,4-11-9,0 1-1,-1 0 1,1 0-1,1 0 0,-1 0 1,1 0-1,0 0 1,0 0-1,1 0 1,-1 0-1,1 0 1,0 0-1,0-1 1,1 1-1,-1 0 0,1-1 1,0 1-1,1-1 1,-1 1-1,1-1 1,-1 0-1,1 0 1,1 0-1,-1 0 1,0-1-1,1 1 0,0-1 1,0 0-1,6 4 1,7 2-339,0-1 0,0 0 0,0-2 0,1 0 0,0 0 0,0-2 0,31 4 0,133 0-9435,-109-8 936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7.269"/>
    </inkml:context>
    <inkml:brush xml:id="br0">
      <inkml:brushProperty name="width" value="0.05" units="cm"/>
      <inkml:brushProperty name="height" value="0.05" units="cm"/>
      <inkml:brushProperty name="color" value="#FFC114"/>
    </inkml:brush>
  </inkml:definitions>
  <inkml:trace contextRef="#ctx0" brushRef="#br0">270 483 13910,'0'0'6083,"-8"-16"-5435,-26-48-210,32 61-425,0 1 0,1 0 0,-1 0 1,0 0-1,0 0 0,0 0 0,0 1 0,-1-1 0,1 1 0,0-1 1,-1 1-1,1 0 0,-1 0 0,1 0 0,-1 0 0,1 0 0,-1 0 1,0 1-1,1-1 0,-1 1 0,0 0 0,0 0 0,1 0 0,-1 0 1,0 1-1,-4 0 0,-6 0 3,5-1-29,0 0 1,0 1-1,1 0 0,-1 0 1,0 1-1,1 0 0,-1 0 1,1 1-1,0 0 1,0 0-1,0 0 0,-7 6 1,10-7 4,1 1 0,0 0 0,0 0 0,0 0 1,0 0-1,1 0 0,-1 1 0,1-1 0,0 1 0,0 0 1,0-1-1,0 1 0,1 0 0,-1 0 0,1 0 0,0 1 1,0-1-1,1 0 0,-1 0 0,1 0 0,0 1 0,0-1 0,1 7 1,0-7 8,1-1 1,-1 1 0,1 0-1,0 0 1,0-1-1,0 1 1,1-1 0,-1 1-1,1-1 1,0 0 0,0 0-1,0 0 1,0 0 0,1-1-1,-1 0 1,0 1-1,1-1 1,0 0 0,0 0-1,0-1 1,5 2 0,6 3 25,-1-1 0,1-1-1,0 0 1,25 2 0,-28-4-62,0-1 0,0-1-1,0 0 1,0 0-1,0-1 1,19-4-1,-28 4 8,0-1-1,0 1 1,0 0-1,-1-1 1,1 1-1,0-1 1,-1 0-1,0 0 1,1 0-1,-1 0 1,0 0-1,0-1 1,0 1-1,0-1 1,0 1 0,-1-1-1,1 0 1,-1 1-1,0-1 1,0 0-1,0 0 1,0 0-1,0 0 1,0 0-1,-1 0 1,0 0-1,1 0 1,-1 0-1,0-1 1,-1-2-1,1-3 66,-1 1-1,0 0 0,-1 0 1,0-1-1,0 1 0,-1 0 1,0 1-1,0-1 0,-1 0 1,0 1-1,0 0 0,-1 0 1,1 0-1,-2 0 0,1 1 1,-1 0-1,0 0 0,0 0 1,-1 1-1,-11-8 0,17 13 178,1 3-118,0 2-113,0 0 1,0 0 0,1 0 0,0 0-1,0 0 1,0 0 0,1 0-1,0-1 1,0 1 0,0 0-1,0-1 1,1 1 0,-1-1 0,1 0-1,0 0 1,6 5 0,-3-3 17,1 0 0,0-1 0,1 1 0,-1-2 0,1 1 0,0-1 1,0-1-1,15 6 0,5-2-12,0-1 1,0-1-1,1-1 0,54-1 1,-69-3-11,1 0 1,-1-2-1,0 1 1,0-2-1,0 0 1,-1 0-1,1-1 1,-1-1-1,0 0 1,0-1-1,15-9 1,-22 10 12,1 0 1,-1 0-1,1-1 1,-1 1-1,-1-1 1,1-1-1,-1 1 1,0-1-1,-1 0 1,0 0-1,0 0 1,0-1-1,-1 0 1,0 1 0,0-1-1,-1 0 1,0 0-1,-1 0 1,1-1-1,-1-11 1,0-5 48,-2 1 1,0-1-1,-1 0 1,-9-36-1,8 49 42,0 0 1,-1 0 0,0 1-1,-1-1 1,-1 1-1,1 0 1,-2 1-1,0-1 1,0 1-1,-15-17 1,21 26-75,0 0 1,0 0 0,0 1-1,-1-1 1,1 0 0,0 0-1,0 1 1,-1-1 0,1 0-1,0 1 1,0 0 0,-1-1-1,1 1 1,-1 0 0,1-1-1,0 1 1,-1 0 0,1 0-1,-1 0 1,1 0 0,0 0-1,-1 1 1,1-1 0,0 0-1,-1 1 1,1-1 0,0 1-1,-1-1 1,1 1 0,0 0-1,0-1 1,-1 1 0,1 0 0,0 0-1,0 0 1,0 0 0,0 0-1,0 0 1,0 0 0,1 0-1,-1 0 1,0 0 0,0 1-1,0 1 1,-6 8-24,2 0 1,-1 0-1,-7 21 1,12-28 26,-5 13 8,1 0-1,1 0 1,0 0-1,1 0 0,1 1 1,0 0-1,2-1 1,0 1-1,1 0 0,5 26 1,-4-32-1,1-1 0,1 0 0,0 1-1,0-1 1,1-1 0,0 1 0,1-1 0,0 0 0,1 0 0,0-1 0,1 0 0,0 0 0,0 0 0,1-1-1,0-1 1,16 12 0,-12-12 14,-1 0-1,1-1 0,1 0 0,-1-1 1,1-1-1,0 0 0,0-1 0,0-1 1,0 0-1,1 0 0,-1-2 0,23-1 1,-33 0-38,0 0 0,0 0 0,0-1 1,-1 0-1,1 0 0,0 0 1,-1 0-1,1 0 0,-1-1 1,0 1-1,0-1 0,0 0 0,0 0 1,0 0-1,-1 0 0,1-1 1,-1 1-1,0-1 0,0 1 1,0-1-1,2-7 0,1 0-67,-1 0 1,0-1-1,0 0 0,-1 1 1,-1-1-1,2-16 0,-3-11 42,-2 34 310,1 25-242,1-13-27,0-1-1,0 1 1,1-1 0,0 1-1,0-1 1,0 0-1,1 0 1,-1 0 0,2 0-1,-1 0 1,1-1 0,0 1-1,0-1 1,0 0-1,1 0 1,8 7 0,-4-5-324,0 0 0,0 0 0,19 9 0,-21-12-690,1 0 1,0-1-1,0 0 1,0-1-1,10 2 1,2-3-4925</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7.877"/>
    </inkml:context>
    <inkml:brush xml:id="br0">
      <inkml:brushProperty name="width" value="0.05" units="cm"/>
      <inkml:brushProperty name="height" value="0.05" units="cm"/>
      <inkml:brushProperty name="color" value="#FFC114"/>
    </inkml:brush>
  </inkml:definitions>
  <inkml:trace contextRef="#ctx0" brushRef="#br0">7 6 17656,'0'0'4994,"-6"-6"-4657</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8.365"/>
    </inkml:context>
    <inkml:brush xml:id="br0">
      <inkml:brushProperty name="width" value="0.05" units="cm"/>
      <inkml:brushProperty name="height" value="0.05" units="cm"/>
      <inkml:brushProperty name="color" value="#FFC114"/>
    </inkml:brush>
  </inkml:definitions>
  <inkml:trace contextRef="#ctx0" brushRef="#br0">0 139 13158,'0'0'2972,"2"16"-2012,0-2-1201,5 34 1596,-5-46-854,-1-8-80,0-37-106,5-4-372,5 26 64,-11 21 1,1 0 1,0 0-1,-1 0 1,1-1-1,-1 1 0,1 0 1,0 0-1,-1 0 1,1 0-1,0 0 1,-1 0-1,1 0 1,-1 0-1,1 0 1,0 0-1,-1 0 1,1 1-1,0-1 0,-1 0 1,1 0-1,-1 1 1,1-1-1,-1 0 1,1 1-1,-1-1 1,1 0-1,-1 1 1,1-1-1,-1 1 1,1-1-1,-1 1 0,0-1 1,1 1-1,49 62 308,-37-45-194,0-1 0,1 0 0,19 17-1,-26-28-76,-3-2 9,0 1-1,1-1 1,0 0 0,0-1 0,0 1 0,0-1-1,1 0 1,-1 0 0,1 0 0,-1-1 0,1 0-1,0 0 1,9 1 0,-9-51 1648,-4-19-1676,3-33-933,9 37-3772,-3 34-2241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32.035"/>
    </inkml:context>
    <inkml:brush xml:id="br0">
      <inkml:brushProperty name="width" value="0.05" units="cm"/>
      <inkml:brushProperty name="height" value="0.05" units="cm"/>
      <inkml:brushProperty name="color" value="#33CCFF"/>
    </inkml:brush>
  </inkml:definitions>
  <inkml:trace contextRef="#ctx0" brushRef="#br0">0 0 4674,'0'0'1561,"5"21"-483,77 391 1331,-77-403-3907,2-18 687,10-38 551,6-11 676,-19 72-478,11 108 361,1-152 2009,-13 20-1868,6-25 1358,24-59 1,-29 85-1889,-1 1 0,1 0-1,1 1 1,0-1 0,0 1 0,0 0 0,1 0 0,0 0 0,0 1 0,1 0 0,0 0-1,14-9 1,-17 13-651,0 0 0,0 1 0,1-1 0,-1 1 0,0 0 0,1 1 0,0-1 0,4 0 0,9 1-4913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2.369"/>
    </inkml:context>
    <inkml:brush xml:id="br0">
      <inkml:brushProperty name="width" value="0.05" units="cm"/>
      <inkml:brushProperty name="height" value="0.05" units="cm"/>
      <inkml:brushProperty name="color" value="#004F8B"/>
    </inkml:brush>
  </inkml:definitions>
  <inkml:trace contextRef="#ctx0" brushRef="#br0">0 0 10309,'0'0'1062,"9"23"538,108 373 1079,-108-352-3253,-8-36-1362,-3-31 328,2 15 1455,-1 4 106,0 0 1,1 0 0,0 0 0,0 0 0,0 0 0,0 0 0,1 0-1,-1 0 1,1 0 0,0 1 0,0-1 0,0 0 0,1 0 0,-1 1-1,1-1 1,0 1 0,0 0 0,1-1 0,-1 1 0,4-4 0,-1 3 137,0 1 0,0 1 0,1-1 0,-1 1 0,1 0 0,-1 0 0,1 0 1,-1 1-1,1 0 0,0 0 0,0 0 0,0 1 0,8 0 0,-4 0 259,0 0-1,0 1 0,0 0 0,0 1 0,0 0 1,0 0-1,-1 1 0,1 0 0,-1 1 1,17 9-1,-10-3-8,-2 0 1,0 1-1,0 1 1,-1 0-1,14 18 1,-13-14-41,3 4-1205,-13-23 262,-6-15 156,-3-11 26,1-1 0,0-33 0,4 62 475,0 0 0,0 0-1,1 0 1,-1 0-1,0 0 1,0 0 0,1 0-1,-1 0 1,0 0 0,1 0-1,-1 0 1,1 0 0,0 0-1,-1 1 1,1-1-1,0 0 1,-1 0 0,1 0-1,0 1 1,0-1 0,0 0-1,0 1 1,1-1 0,32-9 237,45 11 5,-64 0-235,90 10 71,-76-6-37,0-2 0,-1-1-1,1-1 1,0-1 0,31-4-1,-55 3-3,0 0 0,0-1-1,0 1 1,0-1 0,0 0-1,-1 0 1,1 0 0,0-1-1,-1 0 1,0 0 0,0 0 0,0 0-1,0-1 1,0 1 0,0-1-1,-1 0 1,6-9 0,-6 7-58,0 0 0,0 0 1,-1-1-1,1 0 0,-1 1 1,-1-1-1,1 0 0,-1 0 0,-1 0 1,1 0-1,-1 0 0,-1-12 1,0 16-19,0-1 1,0 1 0,0 0-1,-1 0 1,1 0-1,-1 0 1,1 0 0,-1 1-1,0-1 1,0 0 0,0 1-1,0-1 1,-1 1 0,1 0-1,-1 0 1,0 0 0,1 0-1,-1 0 1,0 1-1,0-1 1,-5-1 0,-1-1-43,1 1 0,0 0 0,-1 1 0,1 0 1,-1 0-1,0 1 0,-11 0 0,18 1 86,0 1-1,-1-1 0,1 1 1,0 0-1,0 0 1,0 0-1,-1 0 1,1 0-1,0 0 1,0 1-1,1-1 1,-1 1-1,0-1 0,0 1 1,1 0-1,-1 0 1,1 0-1,-1 0 1,1 0-1,0 0 1,0 0-1,0 0 0,0 0 1,0 0-1,1 1 1,-1-1-1,0 0 1,1 1-1,0-1 1,-1 3-1,-1 11 533,0 1 1,0 31-1,2-46-507,0 6 85,1 0 1,1 0-1,-1 0 0,1 0 0,0 0 1,1 0-1,0 0 0,0-1 0,1 1 1,0-1-1,0 0 0,1 0 0,0-1 1,8 10-1,-7-10-206,0 0-1,0 0 1,1-1 0,0 0 0,0 0-1,9 4 1,-11-6-378,1-1 1,0 1-1,0-1 1,0 0-1,0-1 0,0 0 1,0 0-1,12 0 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8.725"/>
    </inkml:context>
    <inkml:brush xml:id="br0">
      <inkml:brushProperty name="width" value="0.05" units="cm"/>
      <inkml:brushProperty name="height" value="0.05" units="cm"/>
      <inkml:brushProperty name="color" value="#FFC114"/>
    </inkml:brush>
  </inkml:definitions>
  <inkml:trace contextRef="#ctx0" brushRef="#br0">1 271 9957,'0'0'8403,"37"101"-7730,-20-77-673,1-3-80,1-8-2193,-9-11-3362</inkml:trace>
  <inkml:trace contextRef="#ctx0" brushRef="#br0" timeOffset="0.99">55 1 13574,'0'0'5859,"58"24"-24348</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9.056"/>
    </inkml:context>
    <inkml:brush xml:id="br0">
      <inkml:brushProperty name="width" value="0.05" units="cm"/>
      <inkml:brushProperty name="height" value="0.05" units="cm"/>
      <inkml:brushProperty name="color" value="#FFC114"/>
    </inkml:brush>
  </inkml:definitions>
  <inkml:trace contextRef="#ctx0" brushRef="#br0">127 112 13958,'0'0'4517,"5"-16"-4189,13-50-218,-18 65-111,1 0 0,-1 1 0,0-1 0,1 0 0,-1 0 0,0 0 0,0 0 0,0 0 0,0 1 0,0-1 0,0 0 0,0 0 0,0 0 0,0 0 0,0 0 0,0 0 0,0 1 0,-1-1 0,1 0 0,0 0 0,-1 0 0,1 1 0,0-1 0,-1 0 0,1 0 0,-1 1 0,0-1 0,1 0 0,-1 1 0,1-1 0,-1 0 0,0 1 0,1-1 0,-1 1 0,0-1 0,0 1 0,0 0 0,-1-1 0,-31 1-166,24 1 151,5-1 16,0 0-1,0 0 1,1 0-1,-1 1 1,0 0-1,0-1 0,1 1 1,-1 0-1,0 1 1,1-1-1,-1 1 1,1-1-1,-1 1 1,1 0-1,0 0 1,0 1-1,0-1 0,0 1 1,0-1-1,1 1 1,-1 0-1,1 0 1,-1 0-1,1 1 1,0-1-1,1 0 1,-1 1-1,0-1 0,1 1 1,0-1-1,0 1 1,0 0-1,0 0 1,0 6-1,1-2 74,-1-1-1,1 1 0,1-1 1,0 1-1,0-1 0,0 1 1,1-1-1,0 1 0,0-1 1,1 0-1,0 0 0,0 0 1,1-1-1,0 1 0,0-1 1,0 1-1,6 4 0,35 27 643,-36-31-632,-1-1-1,0 1 0,0 0 1,0 1-1,-1 0 1,0 0-1,10 15 0,-18-22-103,0 0-1,0 0 0,0 0 0,0 0 0,0-1 0,-1 1 0,1 0 1,0-1-1,0 1 0,-1-1 0,1 1 0,0-1 0,-1 0 0,1 1 1,0-1-1,-1 0 0,1 0 0,-1 0 0,1 0 0,0 0 0,-1 0 1,1-1-1,-2 1 0,-42-2-214,40 0 116,0 1 0,0-1-1,1-1 1,0 1 0,-1-1-1,1 0 1,0 0 0,-4-4 0,7 7-7,0-1 1,0 1-1,0-1 1,0 1-1,1-1 1,-1 0-1,0 1 1,1-1-1,-1 0 1,0 1-1,1-1 1,-1 0-1,1 0 1,-1 0-1,1 1 1,-1-1-1,1 0 1,0 0-1,-1 0 1,1 0 0,0 0-1,0 0 1,0 0-1,0 0 1,0 0-1,0 0 1,0 0-1,0 0 1,0 0-1,0 0 1,0 0-1,0 1 1,1-1-1,-1 0 1,0 0-1,1 0 1,-1 0-1,1 0 1,-1 0-1,1 1 1,0-1-1,-1 0 1,1 0-1,-1 1 1,1-1-1,0 1 1,0-1 0,0 0-1,-1 1 1,1-1-1,1 0 1,31-9-5776</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9.510"/>
    </inkml:context>
    <inkml:brush xml:id="br0">
      <inkml:brushProperty name="width" value="0.05" units="cm"/>
      <inkml:brushProperty name="height" value="0.05" units="cm"/>
      <inkml:brushProperty name="color" value="#FFC114"/>
    </inkml:brush>
  </inkml:definitions>
  <inkml:trace contextRef="#ctx0" brushRef="#br0">242 148 10309,'0'0'10682,"7"-13"-10493,21-41 3,-28 53-190,0 0-1,1 0 0,-1 0 1,0 0-1,0 0 0,0-1 1,0 1-1,0 0 0,0 0 1,0 0-1,0 0 0,0-1 0,0 1 1,-1 0-1,1 0 0,-1 0 1,1 0-1,0 0 0,-1 0 1,0 0-1,1 0 0,-1 0 1,0 0-1,1 0 0,-1 0 0,0 0 1,0 1-1,0-1 0,0 0 1,0 1-1,0-1 0,0 0 1,-2 0-1,-36-12-118,33 12 77,-13-4 30,0 1 0,0 1-1,-1 1 1,1 1 0,-1 1-1,0 0 1,-24 4 0,42-3 8,0 0 1,0 0-1,0-1 1,0 1-1,0 0 1,0 1-1,0-1 1,1 0-1,-1 1 1,0-1-1,1 1 1,-1-1-1,1 1 1,0-1-1,-1 1 1,1 0-1,0 0 1,0 0-1,0 0 1,0 0-1,1 0 1,-1 0-1,0 0 1,1 0-1,0 0 1,-1 0-1,1 0 1,0 0-1,0 1 1,0-1-1,0 0 1,1 0-1,-1 0 1,1 3-1,0 0 15,0 1 0,0-1 0,0 1 0,1-1 1,-1 0-1,1 0 0,1 0 0,-1 0 0,1 0 0,0 0 0,0-1 0,6 7 0,-2-4 22,0-2 1,1 1-1,0-1 0,0 0 0,0 0 1,1-1-1,0 0 0,0 0 0,0-1 1,0-1-1,0 1 0,0-2 0,1 1 1,-1-1-1,1 0 0,-1-1 0,1 0 0,12-2 1,-19 0-51,0 1 0,0 0 0,0-1 0,-1 0 1,1 0-1,0 0 0,-1 0 0,1 0 0,-1 0 1,1 0-1,-1-1 0,0 1 0,0-1 0,-1 0 1,1 0-1,0 1 0,-1-1 0,1 0 0,-1-1 1,0 1-1,0 0 0,-1 0 0,1 0 0,0-6 1,2-10-469,-1 0 1,0-34 0,-2 49 359,0-46 1684,6 92-1462,-3-35-147,0 1 1,0-1-1,1-1 1,0 1-1,0 0 1,1-1-1,0 0 0,0 0 1,0 0-1,1-1 1,0 0-1,0 0 1,0 0-1,13 6 1,-9-5-681,0-1 0,1-1 0,-1 0 0,1 0 0,0-1 0,0 0 0,0-1 0,0 0 0,19 0 0,3-2-3584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29.856"/>
    </inkml:context>
    <inkml:brush xml:id="br0">
      <inkml:brushProperty name="width" value="0.05" units="cm"/>
      <inkml:brushProperty name="height" value="0.05" units="cm"/>
      <inkml:brushProperty name="color" value="#FFC114"/>
    </inkml:brush>
  </inkml:definitions>
  <inkml:trace contextRef="#ctx0" brushRef="#br0">0 0 7812,'0'0'12299,"8"4"-12027,-4-2-232,-1 1 0,1-1 1,-1 1-1,1 0 0,-1 1 1,0-1-1,0 0 0,0 1 1,-1 0-1,1-1 0,-1 1 1,0 0-1,0 0 0,0 1 1,-1-1-1,0 0 0,2 8 0,4 19 430,5 49-1,-2-8-186,-9-67-306,2 9-623,-1 0 0,0 0 1,0 15-1,-3-56-571,-1 16 1403,1-1-1,0 1 1,0-1-1,1 1 1,1-1-1,2-15 1,-2 21-103,1 1-1,0 0 1,0 0 0,0 0 0,1 0-1,0 0 1,0 0 0,0 1 0,1-1-1,-1 1 1,1 0 0,0 0-1,0 0 1,0 1 0,7-4 0,81-49-3295,-78 48 1435,18-11-5544</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0.201"/>
    </inkml:context>
    <inkml:brush xml:id="br0">
      <inkml:brushProperty name="width" value="0.05" units="cm"/>
      <inkml:brushProperty name="height" value="0.05" units="cm"/>
      <inkml:brushProperty name="color" value="#FFC114"/>
    </inkml:brush>
  </inkml:definitions>
  <inkml:trace contextRef="#ctx0" brushRef="#br0">77 277 12598,'0'0'5154,"21"0"-2563,22 0-1378,51-8 0,-76 6-980,0-2 0,0 0 0,0 0 0,0-2 0,-1 0 0,30-16 1,-41 19-213,-1 0 1,1 0 0,-1 0 0,0-1 0,0 0-1,-1 0 1,1 0 0,-1-1 0,0 0 0,0 0-1,0 0 1,-1 0 0,1 0 0,-1-1 0,-1 1-1,1-1 1,-1 0 0,0 0 0,0 0 0,-1 0-1,1 0 1,-1 0 0,-1 0 0,1-1 0,-1 1-1,0 0 1,-1-1 0,-1-8 0,2 13-33,-1-1 1,0 0 0,0 1-1,0-1 1,0 1 0,0-1-1,0 1 1,-1 0 0,1 0-1,-1-1 1,0 1 0,1 0-1,-1 0 1,0 0-1,0 1 1,0-1 0,-5-2-1,2 1-15,0 0-1,-1 1 1,0-1-1,0 1 1,0 1-1,0-1 1,-10 0-1,0 0-14,-1 1 0,0 1 0,0 1-1,0 1 1,-17 3 0,22-2-40,0 0 0,1 1 0,-1 1 0,0 0 0,1 0 0,0 1 0,1 1 1,-11 8-1,-11 10-3105,-32 34 1,53-48 1600,-34 30-8515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1.088"/>
    </inkml:context>
    <inkml:brush xml:id="br0">
      <inkml:brushProperty name="width" value="0.05" units="cm"/>
      <inkml:brushProperty name="height" value="0.05" units="cm"/>
      <inkml:brushProperty name="color" value="#FFC114"/>
    </inkml:brush>
  </inkml:definitions>
  <inkml:trace contextRef="#ctx0" brushRef="#br0">0 66 11621,'0'0'7993,"12"-11"-7721,40-32-50,-51 42-197,0 0 0,1 0 0,-1 0 0,1 0 0,-1 0 0,1 0 0,-1 0 0,1 1 0,-1-1 0,1 0 0,0 1 0,-1 0 0,1-1 0,0 1 1,0 0-1,-1 0 0,1 0 0,0 0 0,2 0 0,-3 1-21,0 0 1,1-1 0,-1 1 0,0 0-1,0 0 1,0-1 0,0 1-1,0 0 1,0 0 0,0 0-1,-1 0 1,1 1 0,0-1 0,0 0-1,-1 0 1,1 0 0,-1 1-1,1-1 1,-1 2 0,3 6-17,-2 1 0,1-1 0,-1 1 0,-1 0-1,0 9 1,0-10 93,0 196 703,0-202-784,1 0-1,-1-1 1,1 1-1,-1 0 1,1-1-1,0 1 1,0-1-1,0 1 1,0-1-1,0 1 0,1-1 1,-1 0-1,1 1 1,-1-1-1,1 0 1,0 0-1,0 0 1,0 0-1,0-1 1,0 1-1,1-1 1,-1 1-1,0-1 1,1 0-1,-1 1 1,1-1-1,-1-1 1,1 1-1,0 0 1,3 0-1,10 2-161,0 0 0,0-1 0,31-1 0,-39 0 20,46-1-2224,95-11-1,-128 8 2057,1-1 1,-2-1 0,1-1-1,-1-1 1,0-1 0,0-1-1,28-16 1,-44 23 473,-1 0 0,0-1 1,0 1-1,0-1 0,0 1 1,0-1-1,0 0 0,-1 0 1,1 0-1,-1 0 0,0 0 0,0-1 1,0 1-1,-1-1 0,1 1 1,-1-1-1,0 0 0,0 0 0,0 1 1,0-1-1,0 0 0,-1 0 1,0 0-1,0 0 0,0 0 1,0 0-1,-1 0 0,0 1 0,1-1 1,-1 0-1,-1 0 0,0-3 1,-1 2-69,1 1-1,0-1 1,-1 1 0,0 0 0,0 0 0,0 0 0,0 0 0,-1 1 0,0-1 0,1 1 0,-1 0 0,0 0-1,-1 0 1,1 1 0,0-1 0,-1 1 0,1 0 0,-1 1 0,0-1 0,0 1 0,0-1 0,0 2 0,0-1 0,-8 0-1,7 1-96,0 0-1,0 0 1,0 1-1,0-1 1,0 1-1,0 1 1,0-1-1,0 1 1,1 0-1,-1 1 1,-5 2-1,8-3-5,1 0 1,-1 0-1,1 1 0,0-1 0,-1 1 0,1-1 1,0 1-1,1 0 0,-1 0 0,0 0 0,1 0 1,0 0-1,-1 0 0,1 0 0,0 0 0,1 0 0,-1 1 1,1-1-1,-1 0 0,1 1 0,0 5 0,0-4 7,0-1 0,0 1 0,1-1-1,-1 1 1,1-1 0,0 0-1,0 1 1,0-1 0,1 0 0,0 0-1,-1 0 1,1 0 0,1 0-1,-1 0 1,0-1 0,1 1 0,0-1-1,0 1 1,0-1 0,0 0 0,1 0-1,-1-1 1,1 1 0,0-1-1,-1 1 1,1-1 0,0 0 0,7 2-1,3 1 33,0 0-1,0-1 1,0 0-1,1-2 1,-1 1 0,1-2-1,-1 0 1,1 0-1,0-2 1,14-1-1,-27 1-30,0 1 1,0-1-1,0 0 0,0 0 1,0 0-1,-1 0 0,1 0 1,0 0-1,-1-1 0,1 1 1,-1 0-1,1-1 0,-1 0 1,0 1-1,1-1 0,-1 1 1,0-1-1,0 0 0,0 0 1,-1 0-1,1 0 0,0 0 1,-1 0-1,1 0 0,-1 0 1,1 0-1,-1 0 0,0 0 1,0-3-1,1-14-25,0 1 1,-3-26 0,1 19 368,2 24-492,-1 1 1,1 0-1,0 0 1,0-1-1,0 1 0,0 0 1,-1 0-1,1 0 0,0 0 1,0 0-1,0 0 1,0 0-1,-1 0 0,1 0 1,0 1-1,0-1 1,0 0-1,-1 0 0,1 1 1,0-1-1,1 1 0,41 35-7002,-18-11 1293</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1.606"/>
    </inkml:context>
    <inkml:brush xml:id="br0">
      <inkml:brushProperty name="width" value="0.05" units="cm"/>
      <inkml:brushProperty name="height" value="0.05" units="cm"/>
      <inkml:brushProperty name="color" value="#FFC114"/>
    </inkml:brush>
  </inkml:definitions>
  <inkml:trace contextRef="#ctx0" brushRef="#br0">0 253 896,'0'0'4546,"4"18"-805,4 25-2381,4 11 1422,-2 0 0,2 62 909,-11-140-3203,-1-1 0,-1 1 0,-1 0 0,-9-46 0,4 36-615,-1-47-1,6 50-46,0 10 46,2 1-1,0-1 1,1 1 0,0 0 0,7-26 0,-7 42 128,0 0 0,0 0 0,1 0-1,-1 0 1,1 1 0,0-1 0,0 0 0,1 1 0,-1-1 0,1 1 0,0 0 0,0 0-1,0 0 1,0 0 0,0 0 0,1 1 0,-1-1 0,1 1 0,-1 0 0,1 0 0,0 0-1,0 1 1,0-1 0,0 1 0,0 0 0,0 0 0,0 1 0,1-1 0,-1 1 0,0 0-1,5 0 1,-7 0 12,1 0 0,0 0 0,0 1 0,0-1 0,-1 1-1,1 0 1,0-1 0,-1 1 0,1 0 0,-1 1 0,1-1-1,-1 0 1,0 1 0,1 0 0,-1-1 0,0 1 0,0 0-1,2 3 1,0-1 11,0 1-1,-1 0 0,0 1 1,0-1-1,-1 0 0,0 1 1,0-1-1,2 8 0,0 8 32,0-1-1,-2 1 1,1 38 0,-3-55-47,-1 0 1,1-1-1,-1 1 1,1-1-1,-1 1 1,0-1-1,0 1 1,-1-1 0,1 0-1,-1 1 1,1-1-1,-1 0 1,0 0-1,-1 0 1,1 0-1,0-1 1,-1 1 0,1-1-1,-1 1 1,0-1-1,-5 4 1,2-3-14,0 0 0,0 0-1,-1 0 1,1-1 0,-1 0 0,1 0 0,-1-1 0,1 1 0,-1-1-1,-12 0 1,19-1-4,-1-1 0,0 1 0,1 0 0,-1 0-1,0 0 1,1 0 0,-1-1 0,1 1 0,-1 0-1,1-1 1,-1 1 0,1 0 0,-1-1 0,1 1-1,-1-1 1,1 1 0,-1-1 0,1 1 0,0-1-1,-1 1 1,1-1 0,0 1 0,-1-1 0,1 1 0,0-1-1,0 0 1,-1 1 0,1-1 0,0 1 0,0-1-1,0 0 1,0 1 0,0-1 0,0 1 0,0-1-1,0 0 1,0 1 0,0-1 0,0 0 0,1 1-1,-1-1 1,0 1 0,0-1 0,1 0 0,-1 1 0,0-1-1,1 0 1,16-32-499,-6 23 540,0 0-1,1 1 0,-1 0 0,2 1 0,-1 0 0,1 1 0,0 0 1,1 1-1,0 1 0,-1 0 0,2 1 0,-1 0 0,0 1 0,1 1 0,0 0 1,19 1-1,-32 1 4,1 1 1,0-1-1,-1 1 0,1 0 1,0 0-1,-1 0 1,0 0-1,1 0 1,-1 0-1,1 1 0,-1-1 1,0 1-1,0-1 1,0 1-1,0 0 1,0 0-1,0 0 0,-1 0 1,3 4-1,29 52-837,-21-33-2561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1.953"/>
    </inkml:context>
    <inkml:brush xml:id="br0">
      <inkml:brushProperty name="width" value="0.05" units="cm"/>
      <inkml:brushProperty name="height" value="0.05" units="cm"/>
      <inkml:brushProperty name="color" value="#FFC114"/>
    </inkml:brush>
  </inkml:definitions>
  <inkml:trace contextRef="#ctx0" brushRef="#br0">0 181 5026,'0'0'2321,"10"-125"-496,21 101-1825,3 5-1793,3 6-5586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2.357"/>
    </inkml:context>
    <inkml:brush xml:id="br0">
      <inkml:brushProperty name="width" value="0.05" units="cm"/>
      <inkml:brushProperty name="height" value="0.05" units="cm"/>
      <inkml:brushProperty name="color" value="#FFC114"/>
    </inkml:brush>
  </inkml:definitions>
  <inkml:trace contextRef="#ctx0" brushRef="#br0">194 1 13238,'0'0'6251,"1"12"-6078,9 65 441,3-1 0,24 82-1,-33-141-570,5 17 13,-9-33-8,-3-3-59,-1 1-1,0 0 1,0-1 0,1 1 0,-1-1-1,1 0 1,0 0 0,-1-1 0,-3-3-1,-9-4-169,1 1 140,-1 2-1,0 0 0,-1 1 0,1 0 0,-1 1 0,0 1 0,0 1 0,-1 1 0,-28-1 1,45 3 43,0 1 0,0-1 1,0 1-1,0-1 0,0 1 0,0 0 1,0 0-1,0 0 0,0-1 1,0 1-1,0 0 0,1 0 1,-1 0-1,0 0 0,1 0 1,-1 0-1,1 0 0,-1 0 1,1 1-1,0-1 0,-1 0 0,1 0 1,0 0-1,0 0 0,0 1 1,0-1-1,0 0 0,0 0 1,0 0-1,0 1 0,0 0 1,5 42 72,-3-39-71,1 0 0,-1 0 0,1 0 0,0 0 0,0-1-1,1 0 1,0 0 0,-1 0 0,1 0 0,0 0 0,1-1 0,-1 1 0,1-1 0,-1 0 0,1-1-1,0 1 1,0-1 0,6 2 0,7 3 34,0-2 0,0 0 0,1-1 0,20 2 0,-11-3 33,0-1-1,1-2 1,-1 0-1,51-9 1,-64 7-77,0-2 0,0 0 0,0-1 0,-1-1 1,1 0-1,-1-1 0,0 0 0,-1-1 0,0-1 0,16-12 0,-25 16-20,-1 1 0,1 0 0,-1-1-1,1 0 1,-2 1 0,1-1 0,0-1-1,-1 1 1,0 0 0,0 0 0,0-1 0,-1 1-1,1-8 1,-1 12 20,-1-1 0,1 0 0,-1 0 0,0 0 0,0 0 0,0 0 0,0 0 0,0 0 0,0 0 0,-1 0 0,1 0 0,0 1 0,-1-1 0,0 0 0,1 0 0,-1 0 0,0 1 0,0-1 0,0 0 0,0 1 0,0-1-1,0 1 1,-1-1 0,1 1 0,-1 0 0,1-1 0,-1 1 0,1 0 0,-1 0 0,1 0 0,-1 0 0,0 0 0,0 0 0,1 1 0,-1-1 0,0 1 0,0-1 0,0 1 0,-3-1 0,1 1 52,0-1 0,-1 1 0,1-1 1,0 1-1,0 0 0,-1 1 0,1-1 0,0 1 0,0 0 0,0 0 1,-1 0-1,1 1 0,0-1 0,-5 4 0,7-3-27,0 1 0,0-1 0,0 1 0,0 0 0,0 0-1,0 0 1,1 0 0,-1 0 0,1 0 0,0 0 0,0 1 0,0-1 0,1 0 0,-1 1 0,1-1-1,-1 0 1,1 1 0,1 5 0,-2-5 7,1 1-1,0-1 1,1 1 0,-1 0-1,1-1 1,0 1 0,0-1-1,0 0 1,1 1 0,0-1-1,0 0 1,0 0 0,0 0-1,0 0 1,1 0-1,0 0 1,-1-1 0,5 4-1,0 0 45,1-1 0,0-1 0,0 0 0,1 0-1,0 0 1,0-1 0,15 5 0,-7-4 128,0 0 1,1-1 0,-1-1-1,1-1 1,24 0-1,15-2-6289,-35 0 693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3.219"/>
    </inkml:context>
    <inkml:brush xml:id="br0">
      <inkml:brushProperty name="width" value="0.05" units="cm"/>
      <inkml:brushProperty name="height" value="0.05" units="cm"/>
      <inkml:brushProperty name="color" value="#FFC114"/>
    </inkml:brush>
  </inkml:definitions>
  <inkml:trace contextRef="#ctx0" brushRef="#br0">151 1 18488,'0'0'3325,"2"8"-3429,17 78 393,41 111 1,-58-194-205,-2-3 115,-5-1-197,1 0-1,-1-1 1,1 1-1,0-1 1,0 0-1,-1 0 1,1-1-1,0 1 1,1-1 0,-6-5-1,-9-4-139,-4-1 2,11 5 81,-1 1 1,1 0-1,-1 1 1,-1 0-1,1 1 1,-1 0-1,0 1 1,0 0-1,-18-2 1,29 46-120,2-36 164,0 1 0,1-1 1,-1 0-1,1 0 1,0 1-1,0-1 0,1 0 1,-1 0-1,1 0 0,0 0 1,0 0-1,0 0 1,0-1-1,1 1 0,-1-1 1,5 5-1,-1-3 15,0 0-1,1 0 1,-1 0-1,1-1 1,0 0 0,0 0-1,1-1 1,9 4-1,5-1 50,0 0 1,0-1-1,1-2 0,0 0 0,32-1 0,-43-2-38,1 0 0,-1-1-1,1 0 1,-1-1 0,0 0-1,0-1 1,0-1-1,16-6 1,-23 7-50,0 1 0,-1-1-1,1 0 1,-1-1 0,0 1 0,1-1-1,-1 0 1,-1 0 0,1 0 0,-1 0-1,0-1 1,0 0 0,0 1 0,0-1-1,-1 0 1,0 0 0,0-1 0,0 1-1,-1 0 1,1-1 0,0-6 0,-2 1-327,2-8 893,2 17-205,3 11-274,-1 1-28,0 0 0,1-1 0,0 0 0,0 0 0,1-1 0,0 0 0,0 0 0,1-1 0,0 0 0,0 0 0,1-1 0,19 9 0,-14-9 32,1 0-1,-1-2 0,1 1 0,0-2 0,0 0 1,1-1-1,-1-1 0,24-1 0,-37 0-32,0-1-1,0 1 0,0-1 1,0 0-1,0 0 1,0 0-1,0 0 0,-1 0 1,1-1-1,0 1 0,-1-1 1,1 0-1,-1 1 1,0-1-1,1-1 0,-1 1 1,0 0-1,0 0 0,-1-1 1,1 1-1,0-1 0,-1 1 1,0-1-1,1 0 1,-1 0-1,0 1 0,0-1 1,-1 0-1,1 0 0,0 0 1,-1-4-1,3-13 75,-1-1 0,-1 0-1,-2-32 1,0 23-121,1 5 1,1-9-612,-3 12-2558,-1 7-2568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2.699"/>
    </inkml:context>
    <inkml:brush xml:id="br0">
      <inkml:brushProperty name="width" value="0.05" units="cm"/>
      <inkml:brushProperty name="height" value="0.05" units="cm"/>
      <inkml:brushProperty name="color" value="#004F8B"/>
    </inkml:brush>
  </inkml:definitions>
  <inkml:trace contextRef="#ctx0" brushRef="#br0">0 1 4178,'0'0'11621,"137"5"-9908,-42-5-1009,15 0-704,4 0-256,-6 0-1409,-19-1-4593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4.803"/>
    </inkml:context>
    <inkml:brush xml:id="br0">
      <inkml:brushProperty name="width" value="0.05" units="cm"/>
      <inkml:brushProperty name="height" value="0.05" units="cm"/>
      <inkml:brushProperty name="color" value="#FFC114"/>
    </inkml:brush>
  </inkml:definitions>
  <inkml:trace contextRef="#ctx0" brushRef="#br0">17 234 7764,'0'0'7147,"-3"8"-6523,0-1-479,2-5-44,-1 0 1,1 0-1,0 1 1,0-1 0,0 1-1,0-1 1,0 1-1,1-1 1,-1 1-1,1-1 1,0 4 973,0-51 889,0-191-2071,1 248 30,1 0 1,0 0-1,1 0 0,1-1 1,0 1-1,8 17 1,-4-10 81,0-1 32,0 0 0,2-1 0,0 0-1,0 0 1,2-1 0,23 25 0,-31-36-35,1 1 1,1-1-1,-1 0 1,1-1-1,0 0 1,0 1-1,0-2 1,1 1-1,-1-1 1,1 0-1,0 0 1,0-1-1,0 0 1,0 0-1,0-1 0,1 0 1,-1 0-1,0-1 1,0 0-1,1 0 1,10-2-1,-15 1-6,-1 0 0,0 0 0,0 0-1,1-1 1,-1 1 0,0-1 0,0 1-1,0-1 1,0 0 0,0 0 0,-1 0-1,1 0 1,-1 0 0,1 0 0,-1-1-1,0 1 1,0 0 0,0-1 0,0 1-1,0-1 1,0 1 0,-1-1 0,1 1-1,-1-5 1,6-66-313,-6 72 313,0-24-124,1 11 168,-1 0 1,-1-1-1,0 1 1,-1 0 0,-5-21-1,12 79 832,-5-33-891,0-1-1,1 1 0,0-1 1,5 18-1,-2-17 25,1-1 0,0 1 1,0-1-1,1 0 0,0 0 1,1 0-1,0-1 0,1 0 1,9 8-1,-12-12 11,0-1-1,0 0 0,0 0 1,1 0-1,-1-1 1,1 0-1,0 0 0,0 0 1,1-1-1,-1 0 1,0 0-1,1 0 1,-1-1-1,1 0 0,-1-1 1,1 1-1,9-1 1,-11-2-48,-1 1 1,0-1 0,0 1 0,0-1 0,-1 0-1,1-1 1,0 1 0,-1-1 0,0 1-1,1-1 1,-1 0 0,0 0 0,0-1 0,-1 1-1,1 0 1,-1-1 0,0 0 0,0 1-1,0-1 1,0 0 0,0 0 0,0-6 0,5-10-394,0 1 0,-2-2 0,3-23 1,-3-39 1232,-5 100 126,0 3-882,1 1 0,1-1 0,1 1 0,5 21 1,-5-33-329,0 0 0,1 1 0,0-2 0,7 14 0,-7-17-453,-1 0 0,1 0 0,0 0 1,0-1-1,0 1 0,1-1 0,-1-1 0,7 5 0,13 3-11060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5.147"/>
    </inkml:context>
    <inkml:brush xml:id="br0">
      <inkml:brushProperty name="width" value="0.05" units="cm"/>
      <inkml:brushProperty name="height" value="0.05" units="cm"/>
      <inkml:brushProperty name="color" value="#FFC114"/>
    </inkml:brush>
  </inkml:definitions>
  <inkml:trace contextRef="#ctx0" brushRef="#br0">0 99 15495,'0'0'0,"15"-99"-10453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5.496"/>
    </inkml:context>
    <inkml:brush xml:id="br0">
      <inkml:brushProperty name="width" value="0.05" units="cm"/>
      <inkml:brushProperty name="height" value="0.05" units="cm"/>
      <inkml:brushProperty name="color" value="#FFC114"/>
    </inkml:brush>
  </inkml:definitions>
  <inkml:trace contextRef="#ctx0" brushRef="#br0">1 0 17688,'0'17'872,"0"488"2301,0-494-3166,1 0 1,1 0-1,-1-1 1,1 1-1,1-1 1,0 0-1,1 1 1,7 14-1,-10-22-28,1 0-1,0 0 1,0 1 0,0-2-1,0 1 1,0 0 0,1 0-1,-1-1 1,1 1-1,0-1 1,0 0 0,0 0-1,0 0 1,0 0 0,0 0-1,0-1 1,1 0-1,-1 1 1,0-1 0,1 0-1,-1-1 1,1 1 0,0 0-1,-1-1 1,1 0-1,-1 0 1,1 0 0,6-1-1,-7-1-18,1 1-1,-1 0 1,0-1-1,0 0 1,1 0-1,-1 0 0,-1 0 1,1 0-1,0-1 1,0 1-1,-1-1 1,1 1-1,-1-1 1,0 0-1,0 0 1,0 0-1,0 0 0,-1-1 1,1 1-1,-1 0 1,2-7-1,1-4-203,0-2 1,0 1-1,2-25 0,-3-46 2037,-3 100-1374,-1 4-672,1 1 125,0 1 0,6 31 0,-5-45-398,0 0 0,1 0 1,0 0-1,0-1 0,1 1 1,-1-1-1,6 9 0,7 2-4471</inkml:trace>
  <inkml:trace contextRef="#ctx0" brushRef="#br0" timeOffset="1">247 232 12662,'0'0'1152,"-27"-107"2706,27 92-3698,0 10-160,17 5-4178,-5 0-3665</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6.151"/>
    </inkml:context>
    <inkml:brush xml:id="br0">
      <inkml:brushProperty name="width" value="0.05" units="cm"/>
      <inkml:brushProperty name="height" value="0.05" units="cm"/>
      <inkml:brushProperty name="color" value="#FFC114"/>
    </inkml:brush>
  </inkml:definitions>
  <inkml:trace contextRef="#ctx0" brushRef="#br0">0 1 10533,'110'115'2062,"-76"-86"-1155,-18-26 503,-6-3-293,56 6 2704,-45-5-3434,0-1-1,38-5 1,-57 5-386,1-1 1,-1 1-1,0-1 1,1 0 0,-1 0-1,0 0 1,0 0-1,1 0 1,-1 0 0,0-1-1,0 1 1,0-1 0,-1 0-1,1 1 1,0-1-1,-1 0 1,1 0 0,-1 0-1,1 0 1,-1 0-1,0 0 1,0 0 0,0-1-1,0 1 1,0 0-1,-1-1 1,1 1 0,-1-1-1,1 1 1,-1 0-1,0-1 1,0 1 0,0-1-1,0 1 1,-1-1-1,0-2 1,1 1-22,-1 1 0,1-1 0,-1 1 0,0-1 0,-1 1 0,1 0-1,0 0 1,-1-1 0,0 1 0,0 0 0,0 0 0,0 0 0,0 1 0,0-1 0,-1 0 0,0 1 0,1 0-1,-1-1 1,0 1 0,0 0 0,0 1 0,0-1 0,0 0 0,-6-1 0,3 2 23,0-1 1,0 1 0,0 1 0,0-1-1,0 1 1,0 0 0,0 0 0,0 1-1,0 0 1,0 0 0,0 0 0,1 1-1,-1 0 1,0 0 0,1 0 0,-1 1-1,1-1 1,0 2 0,0-1-1,0 0 1,0 1 0,0 0 0,1 0-1,0 0 1,0 1 0,0-1 0,0 1-1,1 0 1,0 0 0,0 1 0,0-1-1,1 0 1,-1 1 0,1 0-1,1-1 1,-1 1 0,1 0 0,0 0-1,-1 7 1,1-2 34,-1-1 0,2 1 0,-1 0 0,1 0-1,1-1 1,0 1 0,1 0 0,0-1 0,0 1 0,1-1 0,0 0-1,1 0 1,0 0 0,1 0 0,0-1 0,0 0 0,1 0-1,1 0 1,-1 0 0,1-1 0,1 0 0,-1-1 0,1 0 0,1 0-1,-1-1 1,1 0 0,0 0 0,0-1 0,1 0 0,0 0 0,18 5-1,-16-6-20,0-1 1,0 0-1,0-1 0,0 0 0,0-1 0,0 0 0,22-2 0,-30 1-7,0-1 0,0 1 0,0-1 0,0 0 0,0 0 0,0 0 0,0-1-1,-1 0 1,1 1 0,0-1 0,-1 0 0,1-1 0,-1 1 0,0-1 0,0 1 0,0-1 0,0 0 0,0 0 0,-1 0 0,1-1 0,-1 1 0,0-1-1,0 1 1,0-1 0,2-7 0,1-8-40,-2-1-1,0 0 1,-1 0-1,-1-1 0,-2-29 1,1 14 80,-1 17 86,-2 30-293,-1 34-81,3-35 238,2 0-1,0 0 1,0 0 0,0 0 0,1 0-1,1 0 1,0 0 0,0-1-1,8 15 1,-8-19 8,0 0-1,0-1 1,0 0 0,0 0-1,1 0 1,0 0 0,0 0-1,0-1 1,0 0-1,1 0 1,-1 0 0,1 0-1,0-1 1,0 1 0,0-1-1,0 0 1,0-1 0,0 0-1,0 1 1,8-1-1,-7 0-41,0 0-1,0 0 1,0-1-1,0 0 0,0 0 1,0-1-1,0 1 0,0-2 1,0 1-1,0 0 0,0-1 1,0 0-1,0-1 0,-1 1 1,6-4-1,-6 2-108,-1 0 0,0 0 0,-1 0 0,1 0 0,-1 0 1,1-1-1,-1 1 0,-1-1 0,1 0 0,-1 0 0,0 0 0,0 0 0,0-1 0,-1 1 0,1 0 0,-1-1 1,0-6-1,2-8-326,-1 0 1,-1 0-1,-1 0 1,-3-30-1,2 54 3671,-4 39-2330,5-28-738,0 0 0,1 0 1,1 0-1,0 0 0,1-1 0,1 1 0,6 16 0,-7-25-380,0 0-1,0 0 1,1 0-1,-1-1 0,1 1 1,1-1-1,7 8 1,-7-8-586,0-1 0,1 0 0,-1-1 1,1 1-1,0-1 0,0 0 0,0 0 1,12 3-1,19 0-11187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36.491"/>
    </inkml:context>
    <inkml:brush xml:id="br0">
      <inkml:brushProperty name="width" value="0.05" units="cm"/>
      <inkml:brushProperty name="height" value="0.05" units="cm"/>
      <inkml:brushProperty name="color" value="#FFC114"/>
    </inkml:brush>
  </inkml:definitions>
  <inkml:trace contextRef="#ctx0" brushRef="#br0">0 1 15383,'0'0'0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0.900"/>
    </inkml:context>
    <inkml:brush xml:id="br0">
      <inkml:brushProperty name="width" value="0.05" units="cm"/>
      <inkml:brushProperty name="height" value="0.05" units="cm"/>
      <inkml:brushProperty name="color" value="#004F8B"/>
    </inkml:brush>
  </inkml:definitions>
  <inkml:trace contextRef="#ctx0" brushRef="#br0">89 100 1969,'0'0'6488,"0"-6"-6013,0 0-711,1 3 506,-1 1 1,0-1-1,0 1 0,0-1 0,0 1 1,0 0-1,-1-1 0,1 1 1,-1-1-1,1 1 0,-1 0 1,0-1-1,0 1 0,0 0 0,0 0 1,-1 0-1,1 0 0,0 0 1,-1 0-1,1 0 0,-1 0 1,0 0-1,0 1 0,0-1 0,0 1 1,-2-2-1,-23-8 1240,-8-6 45,35 17-1403,15 0 251,40 3-259,64 11 1,-22-1 47,289 17 523,325 47 725,-698-74-1424,-9-3-6,0 0 0,0 0 0,-1 1-1,1 0 1,0 0 0,-1 0 0,1 0 0,0 1 0,-1-1 0,1 1 0,-1 0-1,6 4 1,-6 5 73,-1-5-1952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1.526"/>
    </inkml:context>
    <inkml:brush xml:id="br0">
      <inkml:brushProperty name="width" value="0.05" units="cm"/>
      <inkml:brushProperty name="height" value="0.05" units="cm"/>
      <inkml:brushProperty name="color" value="#004F8B"/>
    </inkml:brush>
  </inkml:definitions>
  <inkml:trace contextRef="#ctx0" brushRef="#br0">62 253 10149,'0'0'7376,"2"17"-7146,-1-6-126,0 5 137,0-1 0,0 1 0,-2 0 0,0-1 0,-6 31 0,-10 13 364,10-40-441,1 0 0,1 1 0,1-1 0,-4 37-1,8-56-21,0-19 290,-5-82-664,-1-18 36,9-124 0,5 180 260,-7 60-31,-1 0-1,1 0 1,0 0-1,-1 0 1,1 1-1,1-1 0,-1 0 1,0 0-1,1 1 1,-1-1-1,1 1 1,0-1-1,0 1 0,0 0 1,0-1-1,0 1 1,5-3-1,-6 5-24,1-1 1,-1 1-1,1 0 0,0 0 0,-1 0 1,1 0-1,-1 0 0,1 0 1,0 0-1,-1 0 0,1 1 0,-1-1 1,1 0-1,-1 1 0,1 0 0,-1-1 1,1 1-1,-1 0 0,2 1 1,26 22-11,-21-16 52,20 14 66,0 0 1,2-2-1,0-1 1,2-1 0,64 26-1,176 38 351,-221-69-462,-51-13-10,1 0 0,-1 0 0,1 0 0,-1 0 1,1 0-1,-1 0 0,1 0 0,-1 0 0,1 0 0,-1 0 0,0 0 1,1 0-1,-1 1 0,1-1 0,-1 0 0,1 0 0,-1 0 1,1 1-1,-1-1 0,0 0 0,1 0 0,-1 1 0,0-1 1,1 0-1,-1 1 0,0-1 0,1 1 0,-1-1 0,0 0 0,0 1 1,1-1-1,-1 1 0,0-1 0,0 1 0,0-1 0,0 1 1,1-1-1,-1 1 0,0-1 0,0 0 0,0 1 0,0-1 1,0 1-1,0-1 0,0 1 0,-1-1 0,1 1 0,0-1 0,0 1 1,0-1-1,0 1 0,0-1 0,-1 1 0,1-1 0,0 0 1,-1 1-1,1-1 0,0 1 0,0-1 0,-1 0 0,1 1 1,-1-1-1,1 0 0,0 0 0,-1 1 0,1-1 0,-1 0 1,1 0-1,-1 1 0,-36 19-389,32-18 377,-126 59-103,-175 93-1627,284-143-1618,5-6-2848</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8.856"/>
    </inkml:context>
    <inkml:brush xml:id="br0">
      <inkml:brushProperty name="width" value="0.05" units="cm"/>
      <inkml:brushProperty name="height" value="0.05" units="cm"/>
      <inkml:brushProperty name="color" value="#004F8B"/>
    </inkml:brush>
  </inkml:definitions>
  <inkml:trace contextRef="#ctx0" brushRef="#br0">583 2840 2225,'-3'1'10992,"-5"0"-7986,-21 2-2040,17-6-852,1-1 0,0 0 0,0 0 0,0-1 0,1 0 0,-14-10 0,-62-47 542,45 30-157,9 9-322,2-2-1,1-1 1,1-1 0,1-1-1,-28-39 1,39 44-70,2 0-1,0-1 1,1-1-1,1 0 1,2 0 0,0-1-1,2 0 1,-6-34 0,6 0-28,3 0 0,4-94 0,2 75-44,1 31-25,2 0 1,2 0-1,2 1 1,16-53 0,0 23 25,55-122 0,-56 154-53,2 1-1,2 1 1,1 2 0,3 0-1,53-54 1,-9 21-35,136-102 0,-97 90 74,3 6 0,3 4 0,182-83 0,-179 104 26,6-5-48,251-77 0,-238 101-68,2 7-1,279-21 1,443 39 180,-815 13-133,0 2 1,-1 2-1,0 3 0,0 2 1,-1 1-1,-1 3 0,0 2 1,-1 2-1,-1 2 1,55 34-1,0 10 24,-2 5-1,-4 3 1,112 111 0,-2 64-27,-97-110 21,-53-68 71,72 116-1,-106-150-51,-1 2 0,-2 0-1,-2 1 1,-1 1 0,12 56-1,-21-55 45,-1 0-1,-3 0 0,-2 49 0,-1-30 41,-1-24-52,-1-1 1,-2 1 0,-1-1-1,-2 0 1,-1-1 0,-17 38-1,-97 192 172,107-234-190,-1-1 0,-1 0 0,-2-1 0,-1-2 0,-1 0 1,-1-1-1,-1-1 0,-1-1 0,-1-2 0,-1 0 0,-1-2 0,-1-1 0,-53 25 0,-32 5 30,-3-5 0,-1-5 0,-156 29 1,-484 35-99,-142-78 136,659-25-65,-360-40-84,311 14-2,72 20 97,-7 0-13,146-3-79,1-2 1,-91-28 0,168 40 27,-16-9-39,13 1-2538,2-3-2029</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1.830"/>
    </inkml:context>
    <inkml:brush xml:id="br0">
      <inkml:brushProperty name="width" value="0.05" units="cm"/>
      <inkml:brushProperty name="height" value="0.05" units="cm"/>
      <inkml:brushProperty name="color" value="#004F8B"/>
    </inkml:brush>
  </inkml:definitions>
  <inkml:trace contextRef="#ctx0" brushRef="#br0">60 88 5747,'0'0'8468,"0"-8"-7519,-2-18-132,2 37 159,1 61-418,0 592 3908,8-576-4130,-9-88-109,0-8 63,-17-197-870,1 52-667,-2-15 746,10 116 322,3 0-1,1-1 1,3 1-1,8-69 1,-7 120 184,0 0 1,0 0-1,0 0 0,0 0 0,0 0 1,0 0-1,1 0 0,-1 0 1,1 0-1,-1 0 0,0 0 0,1 0 1,0 0-1,-1 0 0,1 0 1,0 0-1,-1 1 0,1-1 1,0 0-1,0 1 0,-1-1 0,1 0 1,0 1-1,0-1 0,0 1 1,0-1-1,0 1 0,0-1 0,0 1 1,0 0-1,0 0 0,0-1 1,0 1-1,0 0 0,1 0 1,-1 0-1,0 0 0,0 0 0,0 0 1,0 0-1,0 1 0,0-1 1,1 1-1,9-1 15,27 2 11,62 11-1,-5 0-112,281 10 223,257 29-28,-401-26-53,-123-17-70,0 6-1,158 41 1,-195-39 55,0-3-1,1-3 1,88 2 0,-66-6-19,-40-6 2178,-56 8-2356,-7 18 125,-1 1 1,-2-2-1,-24 48 1,-1 1 137,10-16 56,-2 3 110,2 1 0,3 1 0,-25 112 1,45-159-219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2.886"/>
    </inkml:context>
    <inkml:brush xml:id="br0">
      <inkml:brushProperty name="width" value="0.05" units="cm"/>
      <inkml:brushProperty name="height" value="0.05" units="cm"/>
      <inkml:brushProperty name="color" value="#004F8B"/>
    </inkml:brush>
  </inkml:definitions>
  <inkml:trace contextRef="#ctx0" brushRef="#br0">0 1 5955,'0'0'4484,"33"9"-514,132 24-1788,79 18-992,-160-33-659,1-3-1,128 4 1,38 6-391,480 60-25,-711-83-123,332 22-112,-343-24 164,18 2 370,52-4-1,-72 1-349,-1 1-1,1-1 1,-1-1 0,1 0-1,-1 1 1,0-2 0,0 1 0,0-1-1,0 0 1,0 0 0,-1-1 0,1 1-1,7-8 1,-11 9-74,-1 0 1,1-1-1,-1 1 0,1-1 1,-1 1-1,0-1 0,0 0 1,0 1-1,0-1 0,0 0 1,-1 0-1,1 0 1,-1 1-1,0-1 0,0 0 1,0 0-1,0 0 0,-1 0 1,1 0-1,-2-5 0,1 5-649,0-1-1,0 1 1,-1-1-1,1 1 1,-1 0-1,1 0 1,-1-1-1,0 1 1,-5-5-1,-22-19-9899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8.910"/>
    </inkml:context>
    <inkml:brush xml:id="br0">
      <inkml:brushProperty name="width" value="0.05" units="cm"/>
      <inkml:brushProperty name="height" value="0.05" units="cm"/>
      <inkml:brushProperty name="color" value="#004F8B"/>
    </inkml:brush>
  </inkml:definitions>
  <inkml:trace contextRef="#ctx0" brushRef="#br0">0 575 4578,'0'0'5984,"8"3"-4887,3 0-764,1 1 1,-1-2-1,0 1 1,1-2-1,-1 1 1,1-2-1,0 1 1,-1-2-1,1 1 1,21-5-1,-15 0-231,0 1-1,0-2 0,-1 0 0,0-2 1,0 1-1,28-20 0,-29 16-283,-1 0 0,-1-1 0,0 0 0,0-1 0,-1-1-1,20-27 1,-26 30-25,-1 0 0,1 0-1,-2 0 1,1 0 0,-2-1-1,1 0 1,-2 0-1,0-1 1,0 1 0,1-18-1,-3 16 59,-1 0 0,0 0-1,-1 0 1,-1 0 0,0 0-1,-1 0 1,-1 0 0,0 1-1,-6-15 1,6 20 226,0-1 1,-1 1-1,0 1 1,0-1-1,0 1 1,-1 0-1,-1 0 1,1 0-1,-1 1 1,0 0 0,0 1-1,-1-1 1,1 1-1,-17-7 1,23 11-58,0 1 0,0-1 0,1 1 0,-1 0 0,0-1 0,0 1 1,0 0-1,0 0 0,0 0 0,0 0 0,1-1 0,-1 1 0,0 0 1,0 0-1,0 1 0,0-1 0,0 0 0,0 0 0,0 0 1,1 1-1,-1-1 0,0 0 0,0 1 0,0-1 0,1 0 0,-1 1 1,0-1-1,0 1 0,1 0 0,-1-1 0,0 1 0,1-1 0,-1 1 1,1 0-1,-2 1 0,-8 30-33,9-28 58,-7 59 624,2 1 0,3-1 0,6 68 1,-2-110-463,2 42 471,3 0-1,3 0 1,29 107-1,-7-73-819,68 147-1,-95-235-153,10 24-1611,-10-10-2365,-27-19-2635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4.316"/>
    </inkml:context>
    <inkml:brush xml:id="br0">
      <inkml:brushProperty name="width" value="0.05" units="cm"/>
      <inkml:brushProperty name="height" value="0.05" units="cm"/>
      <inkml:brushProperty name="color" value="#004F8B"/>
    </inkml:brush>
  </inkml:definitions>
  <inkml:trace contextRef="#ctx0" brushRef="#br0">96 7 4978,'0'0'6430,"-8"-7"-5683,5 40 26,-1 0 1,-1-1-1,-18 58 0,0 0 960,13-36-1085,1 0 1,-1 88-1,10-141-1019,0-7-3292,0-16-579,2-12-5031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4.644"/>
    </inkml:context>
    <inkml:brush xml:id="br0">
      <inkml:brushProperty name="width" value="0.05" units="cm"/>
      <inkml:brushProperty name="height" value="0.05" units="cm"/>
      <inkml:brushProperty name="color" value="#004F8B"/>
    </inkml:brush>
  </inkml:definitions>
  <inkml:trace contextRef="#ctx0" brushRef="#br0">84 29 10677,'0'0'4573,"14"-6"-4208,-3 1-282,-6 3-23,1-1 0,-1 1 0,1-1 0,0 1 0,-1 1 0,1-1 0,0 1 0,0 0 0,0 1 0,0-1 0,0 1 0,0 0 0,0 1 0,0 0 0,11 2 0,-3 2 98,0 2 1,0-1-1,0 1 0,-1 1 0,0 1 0,22 19 1,-29-24-115,-1 1 0,0 0 0,0 0 0,-1 1 0,1 0 0,-1 0 0,0 0 0,-1 0 0,0 0 0,0 1 0,0-1 0,-1 1 0,1 0 0,-2 0 0,1 0 0,-1 0 0,1 8 0,-3-13-41,1 0-1,0 1 1,0-1 0,-1 0 0,1 0-1,-1 1 1,0-1 0,0 0 0,0 0-1,0 0 1,0 0 0,0 0 0,0 0 0,-1 0-1,1 0 1,-1-1 0,1 1 0,-4 2-1,0 0 28,0-1 1,-1 1-1,1-1 0,-1-1 0,0 1 0,-11 3 0,-2-1 28,-1-1-1,0-1 1,-28 2-1,32-4-333,-4 0 411,0 0 0,0-1 0,1-1 0,-39-7 0,54 7-246,1 0 0,-1 0 0,1 0 1,0 0-1,-1-1 0,1 0 0,0 0 0,0 0 1,0 0-1,0 0 0,0 0 0,1-1 0,-1 1 1,-2-5-1,3 4-203,1 0 1,-1 0-1,1 0 0,0 0 1,0 0-1,1 0 1,-1-1-1,0 1 0,1 0 1,0-1-1,0 1 1,0 0-1,0-1 0,0 1 1,1 0-1,0 0 1,-1-1-1,3-3 0,11-23-6825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5.368"/>
    </inkml:context>
    <inkml:brush xml:id="br0">
      <inkml:brushProperty name="width" value="0.05" units="cm"/>
      <inkml:brushProperty name="height" value="0.05" units="cm"/>
      <inkml:brushProperty name="color" value="#004F8B"/>
    </inkml:brush>
  </inkml:definitions>
  <inkml:trace contextRef="#ctx0" brushRef="#br0">0 0 11045,'0'0'3490,"3"13"-3226,4 46 756,0 96 1,-5-68-554,-2-79-411,4 26-23,-4-33-20,0 0 0,1 0 0,-1 0 0,0 0 0,1 0 0,-1 0 0,0-1 0,1 1 0,-1 0 0,1 0 0,0 0 0,-1-1 1,1 1-1,-1 0 0,1-1 0,0 1 0,0 0 0,-1-1 0,1 1 0,0-1 0,0 1 0,0-1 0,0 0 0,-1 1 0,1-1 0,0 0 0,0 0 0,0 1 0,0-1 0,1 0 0,53-10 593,-45 7-597,0 1 0,0 0 0,0 0 0,11 0 0,-16 3-14,1 0-1,-1 0 1,1 1 0,-1 0-1,0 0 1,0 0 0,0 1-1,0-1 1,0 1-1,0 0 1,7 7 0,27 14 21,-23-16 64,66 27-114,-77-33 79,0 0 1,0-1-1,0 0 1,1 0-1,-1 0 1,1 0-1,-1-1 1,0 0-1,1 0 1,-1 0-1,1-1 1,-1 0 0,7-2-1,-10 2-41,0-1-1,0 0 1,0 0-1,0 0 1,0 0-1,-1 0 1,1 0-1,-1 0 1,1-1 0,-1 1-1,0 0 1,0-1-1,0 1 1,0-1-1,0 1 1,-1-1-1,1 0 1,-1 1-1,0-1 1,0-4-1,-1-57-176,-1 57 161,-1 0 0,1 1-1,-1-1 1,-1 1 0,1 0-1,-1 0 1,0 0 0,-1 0-1,1 1 1,-1 0 0,0 0-1,0 0 1,-1 0 0,0 1-1,-7-5 1,7 5 16,0 0 0,0 0 0,0 1 0,-1-1 0,1 1 0,-1 1 0,0-1 0,0 1 0,1 1 0,-2-1 0,1 1 0,0 0 0,0 1 0,0 0 0,-10 0 0,14 2-4,0-1 1,0 1-1,-1 0 1,1 0-1,0 0 1,0 0-1,1 0 1,-1 1-1,0 0 1,1-1-1,0 1 0,-1 0 1,1 0-1,0 0 1,1 0-1,-1 0 1,0 1-1,1-1 1,0 1-1,0-1 1,0 1-1,0-1 1,0 6-1,-2 7 3,0 0 1,2 1-1,0 29 0,2-40-13,0 0 1,0 0-1,0 0 1,1 0-1,0-1 0,0 1 1,0 0-1,1-1 1,0 1-1,0-1 1,0 0-1,0 0 0,1 0 1,0-1-1,0 1 1,0-1-1,1 0 1,5 4-1,-1-2-463,-1 0 0,1-1 0,0 0 0,1 0 0,-1-1 0,1 0 0,0-1 0,0 0 0,19 2 0,19-2-4657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5.951"/>
    </inkml:context>
    <inkml:brush xml:id="br0">
      <inkml:brushProperty name="width" value="0.05" units="cm"/>
      <inkml:brushProperty name="height" value="0.05" units="cm"/>
      <inkml:brushProperty name="color" value="#004F8B"/>
    </inkml:brush>
  </inkml:definitions>
  <inkml:trace contextRef="#ctx0" brushRef="#br0">89 0 15127,'0'0'1622,"0"17"-1251,0 274 120,-6-267-1173,5-22 251,0-1-1,0 1 1,0-1-1,0 1 0,0-1 1,0 0-1,-1 0 1,1 1-1,0-1 1,-1 0-1,1 0 1,-1 0-1,1 0 0,-1-1 1,1 1-1,-1 0 1,0 0-1,1-1 1,-1 1-1,0-1 1,1 0-1,-1 0 0,0 1 1,0-1-1,1 0 1,-1 0-1,0-1 1,0 1-1,1 0 1,-1-1-1,-2 0 0,2 1 206,1-1 0,-1 0-1,0 0 1,1 0-1,-1 0 1,1-1 0,-1 1-1,1 0 1,0-1-1,-1 1 1,1-1-1,-2-2 1,2 2 512,-1 0-1,1 0 1,0 0 0,0-1-1,0 1 1,0 0 0,0 0-1,0-1 1,1 1 0,-1-1-1,1 1 1,0 0 0,-1-1-1,1 1 1,0-1 0,1 1-1,-1-1 1,0 1 0,1 0-1,-1-1 1,1 1 0,0-1-1,0 1 1,0 0 0,1-2-1,0 1 100,0 1 0,0 0 0,0-1 0,0 1 0,1 0 0,-1 1-1,1-1 1,-1 0 0,1 1 0,0-1 0,-1 1 0,1 0 0,0 0 0,0 0 0,0 0-1,0 0 1,0 1 0,5-1 0,-2 1-225,1 0 0,-1 0 0,0 1 0,0-1 0,1 2 0,-1-1 0,0 0 0,0 1-1,0 0 1,0 1 0,-1-1 0,1 1 0,-1 0 0,1 1 0,-1-1 0,9 9 0,26 15 59,-21-17-88,0-1 1,1-1 0,0-1 0,1-1 0,-1 0 0,1-2 0,0 0 0,0-2 0,0 0 0,29-2 0,-48 0-82,1 0 0,-1 0 1,1 0-1,-1-1 0,0 1 0,1-1 1,-1 0-1,0 1 0,0-1 0,1 0 1,-1 0-1,0-1 0,0 1 1,0 0-1,0-1 0,0 1 0,-1-1 1,1 0-1,0 1 0,1-4 0,0 1-20,-1 0-1,0 0 0,1-1 0,-2 1 0,1-1 0,0 1 0,-1-1 0,0 0 1,0 1-1,0-6 0,0 4-48,-1-1 0,0 1 0,0 0 1,0-1-1,-1 1 0,0 0 0,0 0 0,0 0 1,-1 0-1,0 0 0,0 0 0,0 0 0,-1 0 1,0 1-1,0-1 0,-6-6 0,2 5 9,-1 0 0,-1 0 0,1 1 0,-1 0 0,-1 0 0,1 1 0,-1 1 0,1-1 0,-1 1 0,-1 1 0,-16-4 0,20 6 7,1 0 0,0 1-1,0 0 1,0 0 0,-1 0 0,1 1-1,0 0 1,0 0 0,0 0 0,0 1-1,0 0 1,0 0 0,0 0-1,1 1 1,-1 0 0,1 0 0,0 1-1,0-1 1,0 1 0,0 0 0,-5 6-1,6-6 10,-1 1-1,1 1 1,0-1-1,1 0 0,-1 1 1,1 0-1,0 0 1,1 0-1,0 0 0,-1 0 1,2 1-1,-1-1 1,1 0-1,-1 12 1,2-14-26,0-1 1,1 1 0,-1 0 0,1 0 0,0 0-1,0-1 1,0 1 0,0 0 0,1-1-1,-1 1 1,1-1 0,0 0 0,0 1 0,0-1-1,1 0 1,-1 0 0,1-1 0,-1 1-1,1 0 1,0-1 0,0 1 0,0-1 0,1 0-1,-1 0 1,0 0 0,5 1 0,39 12-2332,1-8-2320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6.484"/>
    </inkml:context>
    <inkml:brush xml:id="br0">
      <inkml:brushProperty name="width" value="0.05" units="cm"/>
      <inkml:brushProperty name="height" value="0.05" units="cm"/>
      <inkml:brushProperty name="color" value="#004F8B"/>
    </inkml:brush>
  </inkml:definitions>
  <inkml:trace contextRef="#ctx0" brushRef="#br0">566 218 3666,'0'0'12315,"1"-17"-11117,6-56-323,-6 69-813,-1-1 0,0 1 0,0-1 0,-1 1 0,1-1 0,-1 1 1,0 0-1,0-1 0,0 1 0,-1 0 0,1 0 0,-1 0 0,0 0 1,0 0-1,-1 0 0,1 0 0,-1 1 0,0-1 0,0 1 0,0 0 1,0 0-1,-1 0 0,1 0 0,-1 1 0,0-1 0,1 1 1,-1 0-1,0 0 0,-1 0 0,1 1 0,0-1 0,-5 0 0,-11-3-115,0 1-1,-1 1 0,1 1 0,-42 0 1,58 2 98,-9 0-48,-1 0 0,0 1 0,0 1 1,0 0-1,1 1 0,-16 5 0,25-7 2,0 1 1,0-1-1,0 1 1,1 0 0,-1 0-1,1 1 1,-1-1-1,1 1 1,0 0-1,0 0 1,0 0-1,1 0 1,-1 0 0,1 0-1,-1 1 1,1-1-1,0 1 1,0 0-1,1 0 1,-1-1-1,1 1 1,0 0-1,0 0 1,0 1 0,0 3-1,0 3 63,0-1 1,1 1-1,1-1 1,-1 1-1,2-1 0,-1 0 1,2 0-1,-1 0 0,1 0 1,1 0-1,0 0 0,0-1 1,1 1-1,0-1 1,10 13-1,-8-11 3,1-1 1,-1 1 0,-1 0-1,0 1 1,0-1-1,-1 1 1,-1 1 0,0-1-1,-1 0 1,0 1-1,2 25 1,-5-36-58,-1 0 1,1 0-1,-1 0 1,0 0-1,1 0 0,-1 0 1,0 0-1,0 0 1,0 0-1,0-1 0,-1 1 1,1 0-1,0-1 1,-1 1-1,1-1 1,-1 1-1,1-1 0,-1 0 1,0 0-1,0 0 1,1 1-1,-1-2 0,0 1 1,0 0-1,0 0 1,0-1-1,0 1 1,0-1-1,0 1 0,-4-1 1,-10 3 43,1-2-1,-1 0 1,-16-1 0,21 0 24,1 0-39,0 0-1,0 0 1,0-1-1,0-1 1,0 1 0,1-2-1,-15-4 1,21 5-193,0 1-1,-1-1 1,1 0 0,0 0-1,1 0 1,-1-1 0,0 1-1,1-1 1,-1 0 0,1 1-1,0-1 1,0 0 0,0 0 0,0 0-1,0-1 1,1 1 0,-1 0-1,1-1 1,0 1 0,0-1-1,0 1 1,1-1 0,-1 1-1,1-6 1,-1-17-5737,1-1-5096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6.843"/>
    </inkml:context>
    <inkml:brush xml:id="br0">
      <inkml:brushProperty name="width" value="0.05" units="cm"/>
      <inkml:brushProperty name="height" value="0.05" units="cm"/>
      <inkml:brushProperty name="color" value="#004F8B"/>
    </inkml:brush>
  </inkml:definitions>
  <inkml:trace contextRef="#ctx0" brushRef="#br0">1 5 11573,'0'0'7172,"107"-4"-6516,-67 15-448,1 0 384,-6 0-592,-6 1 0,-6-1-96,-8-4 112,-7 3-32,0-5-352,-8 1-1169,0-1-960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7.175"/>
    </inkml:context>
    <inkml:brush xml:id="br0">
      <inkml:brushProperty name="width" value="0.05" units="cm"/>
      <inkml:brushProperty name="height" value="0.05" units="cm"/>
      <inkml:brushProperty name="color" value="#004F8B"/>
    </inkml:brush>
  </inkml:definitions>
  <inkml:trace contextRef="#ctx0" brushRef="#br0">1 1 14038,'0'0'6355,"130"39"-5970,-99-30-337,-2-1-96,-8-1-801,-11-1-3297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9.402"/>
    </inkml:context>
    <inkml:brush xml:id="br0">
      <inkml:brushProperty name="width" value="0.05" units="cm"/>
      <inkml:brushProperty name="height" value="0.05" units="cm"/>
      <inkml:brushProperty name="color" value="#004F8B"/>
    </inkml:brush>
  </inkml:definitions>
  <inkml:trace contextRef="#ctx0" brushRef="#br0">0 1 15495,'0'0'5267,"4"13"-5187,-1-11 112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59.811"/>
    </inkml:context>
    <inkml:brush xml:id="br0">
      <inkml:brushProperty name="width" value="0.05" units="cm"/>
      <inkml:brushProperty name="height" value="0.05" units="cm"/>
      <inkml:brushProperty name="color" value="#004F8B"/>
    </inkml:brush>
  </inkml:definitions>
  <inkml:trace contextRef="#ctx0" brushRef="#br0">228 252 11093,'0'0'7988,"-41"-50"-9269,41 39-3553</inkml:trace>
  <inkml:trace contextRef="#ctx0" brushRef="#br0" timeOffset="1">30 31 13638,'0'0'5331,"-29"-30"-6644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0.204"/>
    </inkml:context>
    <inkml:brush xml:id="br0">
      <inkml:brushProperty name="width" value="0.05" units="cm"/>
      <inkml:brushProperty name="height" value="0.05" units="cm"/>
      <inkml:brushProperty name="color" value="#004F8B"/>
    </inkml:brush>
  </inkml:definitions>
  <inkml:trace contextRef="#ctx0" brushRef="#br0">402 580 13750,'0'0'6051,"-41"-88"-6131,41 77-2321,0-2-3058,0-4-6338</inkml:trace>
  <inkml:trace contextRef="#ctx0" brushRef="#br0" timeOffset="1">261 327 13974,'0'0'6051,"-56"-62"-6227,56 56-1265,0-1-3121,0-4-4466</inkml:trace>
  <inkml:trace contextRef="#ctx0" brushRef="#br0" timeOffset="2">71 103 13606,'0'0'7476,"-71"-82"-7476,71 78-465,0-1-1455,2-7-4323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9.250"/>
    </inkml:context>
    <inkml:brush xml:id="br0">
      <inkml:brushProperty name="width" value="0.05" units="cm"/>
      <inkml:brushProperty name="height" value="0.05" units="cm"/>
      <inkml:brushProperty name="color" value="#004F8B"/>
    </inkml:brush>
  </inkml:definitions>
  <inkml:trace contextRef="#ctx0" brushRef="#br0">1 144 7027,'0'0'9140,"136"-37"-8659,-59 22-433,8-5-48,6-1-609,4-3-2048,1-2-2913</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0.581"/>
    </inkml:context>
    <inkml:brush xml:id="br0">
      <inkml:brushProperty name="width" value="0.05" units="cm"/>
      <inkml:brushProperty name="height" value="0.05" units="cm"/>
      <inkml:brushProperty name="color" value="#004F8B"/>
    </inkml:brush>
  </inkml:definitions>
  <inkml:trace contextRef="#ctx0" brushRef="#br0">35 43 15511,'0'0'5891,"-35"-43"-6596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0.924"/>
    </inkml:context>
    <inkml:brush xml:id="br0">
      <inkml:brushProperty name="width" value="0.05" units="cm"/>
      <inkml:brushProperty name="height" value="0.05" units="cm"/>
      <inkml:brushProperty name="color" value="#004F8B"/>
    </inkml:brush>
  </inkml:definitions>
  <inkml:trace contextRef="#ctx0" brushRef="#br0">67 155 11493,'0'0'6139,"-5"12"-5803,-8 26-21,1 0-1,2 0 1,1 1-1,2 0 0,2 1 1,0 55-1,5-94-156,26-80-359,-17 56-78,11-46 1,-5-32 82,-14 75 258,3 0 0,0-1 0,1 1 0,2 1 0,16-43 0,-22 66-31,0 0-1,1 0 0,-1 1 1,0-1-1,1 1 1,0-1-1,-1 1 1,1-1-1,0 1 1,0 0-1,-1 0 1,1 0-1,0 0 1,0 0-1,0 0 1,0 1-1,1-1 1,-1 1-1,0-1 1,0 1-1,0 0 1,0 0-1,0 0 1,1 0-1,-1 0 1,0 0-1,0 1 1,0-1-1,0 1 1,0-1-1,4 2 1,9 4-79,1-1 1,-1 2-1,17 10 1,-16-9 168,91 41 39,-45-21-125,81 48 0,-143-76-39,1 1 1,-1-1-1,1 0 1,-1 0-1,1 1 1,-1-1 0,0 0-1,1 1 1,-1-1-1,1 0 1,-1 1 0,0-1-1,0 0 1,1 1-1,-1-1 1,0 1-1,1-1 1,-1 0 0,0 1-1,0-1 1,0 1-1,0-1 1,0 1-1,1-1 1,-1 1 0,0-1-1,0 1 1,0-1-1,0 1 1,0-1 0,0 1-1,0-1 1,-1 1-1,1-1 1,0 1-1,0-1 1,0 1 0,0-1-1,-1 1 1,1-1-1,0 0 1,0 1 0,-1-1-1,1 1 1,0-1-1,-1 0 1,1 1-1,-1-1 1,1 0 0,0 1-1,-1-1 1,1 0-1,-1 0 1,1 0-1,-1 1 1,1-1 0,0 0-1,-1 0 1,1 0-1,-1 0 1,1 0 0,-1 0-1,-38 13-65,34-11 65,-283 66 186,269-61-789,1 1 0,0 0 1,-25 17-1,13-8-2649,2-3-983</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1.708"/>
    </inkml:context>
    <inkml:brush xml:id="br0">
      <inkml:brushProperty name="width" value="0.05" units="cm"/>
      <inkml:brushProperty name="height" value="0.05" units="cm"/>
      <inkml:brushProperty name="color" value="#004F8B"/>
    </inkml:brush>
  </inkml:definitions>
  <inkml:trace contextRef="#ctx0" brushRef="#br0">0 2 2577,'0'0'15591,"7"0"-16311,3 0-465,7 0-2112,-1-1-3954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2.055"/>
    </inkml:context>
    <inkml:brush xml:id="br0">
      <inkml:brushProperty name="width" value="0.05" units="cm"/>
      <inkml:brushProperty name="height" value="0.05" units="cm"/>
      <inkml:brushProperty name="color" value="#004F8B"/>
    </inkml:brush>
  </inkml:definitions>
  <inkml:trace contextRef="#ctx0" brushRef="#br0">1 118 14679,'0'0'3601,"141"-15"-4433,-104 9-3250,-2-3-4978</inkml:trace>
  <inkml:trace contextRef="#ctx0" brushRef="#br0" timeOffset="1">429 34 14983,'0'0'4546,"83"-26"-9364,-58 18-3026</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2.432"/>
    </inkml:context>
    <inkml:brush xml:id="br0">
      <inkml:brushProperty name="width" value="0.05" units="cm"/>
      <inkml:brushProperty name="height" value="0.05" units="cm"/>
      <inkml:brushProperty name="color" value="#004F8B"/>
    </inkml:brush>
  </inkml:definitions>
  <inkml:trace contextRef="#ctx0" brushRef="#br0">0 30 14903,'0'0'3073,"118"-18"-16279</inkml:trace>
  <inkml:trace contextRef="#ctx0" brushRef="#br0" timeOffset="1">371 10 1585,'0'0'17672,"81"-8"-18697,-58 8-2288,-3-1-3170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2.791"/>
    </inkml:context>
    <inkml:brush xml:id="br0">
      <inkml:brushProperty name="width" value="0.05" units="cm"/>
      <inkml:brushProperty name="height" value="0.05" units="cm"/>
      <inkml:brushProperty name="color" value="#004F8B"/>
    </inkml:brush>
  </inkml:definitions>
  <inkml:trace contextRef="#ctx0" brushRef="#br0">1 1 12374,'0'0'7699,"39"0"-9460,-31 0-4754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3.134"/>
    </inkml:context>
    <inkml:brush xml:id="br0">
      <inkml:brushProperty name="width" value="0.05" units="cm"/>
      <inkml:brushProperty name="height" value="0.05" units="cm"/>
      <inkml:brushProperty name="color" value="#004F8B"/>
    </inkml:brush>
  </inkml:definitions>
  <inkml:trace contextRef="#ctx0" brushRef="#br0">51 229 14999,'0'0'3116,"-4"17"-3071,-43 163-1781,53-213-4726,6-29 3439,-1 20 2609,7-77 1,5-20 8459,-23 138-7960,0-1 0,0 1 0,0-1 0,1 1 0,-1 0 0,0 0 0,1-1 0,-1 1 0,1 0 0,-1 0 0,1-1 0,0 1 0,0 0-1,-1 0 1,1 0 0,0 0 0,0 0 0,0 0 0,0 0 0,0 0 0,0 1 0,1-1 0,-1 0 0,0 1 0,0-1 0,0 0-1,1 1 1,-1 0 0,0-1 0,1 1 0,-1 0 0,0-1 0,1 1 0,-1 0 0,0 0 0,1 0 0,-1 0 0,0 1 0,1-1 0,-1 0-1,0 0 1,1 1 0,-1-1 0,0 1 0,0-1 0,1 1 0,-1 0 0,1 0 0,8 5-205,0 1-1,-1-1 1,1 2 0,11 12 0,-11-11 442,175 135 549,-2-1-770,-181-142-119,0 0 0,-1 1 0,1-1 0,0 0 0,-1 1 0,1-1 1,-1 1-1,0-1 0,1 1 0,-1 0 0,0-1 0,0 1 0,0 0 0,0 0 0,-1 0 0,1 0 0,0 0 0,-1 0 0,1 0 0,-1 0 1,0 0-1,1 0 0,-1 4 0,-2-4-3,1-1 0,-1 1 0,1-1 0,-1 1 1,0-1-1,1 0 0,-1 1 0,0-1 0,0 0 0,0 0 0,0 0 1,0 0-1,0-1 0,0 1 0,0 0 0,0-1 0,0 0 0,-1 1 1,1-1-1,0 0 0,-4 0 0,-172 12 91,58-9-5054,78-3 8</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3.493"/>
    </inkml:context>
    <inkml:brush xml:id="br0">
      <inkml:brushProperty name="width" value="0.05" units="cm"/>
      <inkml:brushProperty name="height" value="0.05" units="cm"/>
      <inkml:brushProperty name="color" value="#004F8B"/>
    </inkml:brush>
  </inkml:definitions>
  <inkml:trace contextRef="#ctx0" brushRef="#br0">147 0 12118,'0'0'3857,"-31"134"-2896,15-78-721,1-4 432,3-7-672,3-4 0,1-7 0,0-8-32,-3-9-912,1-8-1169,-2-9-1137,-3-4-2112</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3.840"/>
    </inkml:context>
    <inkml:brush xml:id="br0">
      <inkml:brushProperty name="width" value="0.05" units="cm"/>
      <inkml:brushProperty name="height" value="0.05" units="cm"/>
      <inkml:brushProperty name="color" value="#004F8B"/>
    </inkml:brush>
  </inkml:definitions>
  <inkml:trace contextRef="#ctx0" brushRef="#br0">1 308 608,'0'0'12321,"20"-2"-10721,263-7-218,-270 9-1373,0-1 0,0 0 0,-1 0-1,1-2 1,0 1 0,-1-2 0,0 0-1,0 0 1,0-1 0,0 0 0,21-14 0,-25 13-37,1-1 1,-2 0 0,1 0 0,-1-1-1,0 1 1,-1-2 0,0 1 0,0-1-1,-1 1 1,0-2 0,0 1-1,-1 0 1,0-1 0,-1 0 0,3-12-1,-3 3 247,0 0-1,-1 1 0,-2-26 0,0 42 441,-1 7-304,-44 114 282,27-77 82,-16 56 0,24-50-884,2 0 1,2 0-1,3 0 0,2 52 0,2-90-2911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4.187"/>
    </inkml:context>
    <inkml:brush xml:id="br0">
      <inkml:brushProperty name="width" value="0.05" units="cm"/>
      <inkml:brushProperty name="height" value="0.05" units="cm"/>
      <inkml:brushProperty name="color" value="#004F8B"/>
    </inkml:brush>
  </inkml:definitions>
  <inkml:trace contextRef="#ctx0" brushRef="#br0">1 13 13430,'0'0'913,"107"-2"1664,-51 2-1009,2 0-1199,4 2 47,-12 6-416,-8-5 128,-13-1-352,-11-2 96,-5 0-689,-7 0-1184,-2-5-1824,-4-16-3058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29.737"/>
    </inkml:context>
    <inkml:brush xml:id="br0">
      <inkml:brushProperty name="width" value="0.05" units="cm"/>
      <inkml:brushProperty name="height" value="0.05" units="cm"/>
      <inkml:brushProperty name="color" value="#004F8B"/>
    </inkml:brush>
  </inkml:definitions>
  <inkml:trace contextRef="#ctx0" brushRef="#br0">520 40 5330,'-18'-4'291,"-28"-4"986,-62-3-1,87 9-898,0 2 0,0 0-1,0 2 1,0 0 0,1 1 0,-33 10-1,39-8-158,1 0 0,0 1 0,0 0 0,0 2 0,0-1 0,1 1 0,1 1 0,-14 13 0,20-18-125,1 1 0,0-1 0,1 1-1,-1 0 1,1 1 0,0-1 0,0 1 0,1-1 0,-1 1 0,1 0 0,0 0-1,1-1 1,0 2 0,0-1 0,0 0 0,1 0 0,-1 0 0,1 0 0,1 0 0,-1 0-1,1 0 1,2 8 0,-1-8-54,0-1 0,1 0 0,-1 0 0,1 0 0,0 0 0,0 0 0,1-1 0,-1 1 1,1-1-1,0 0 0,0 0 0,1-1 0,-1 1 0,1-1 0,-1 0 0,1 0 0,0 0 0,0-1 0,1 1 0,-1-2 0,0 1 0,1 0 0,10 1 0,10 2 66,0-2 0,0 0 0,46-2 0,-63-1-126,1 0 0,-1-1 0,0 0 1,0-1-1,1 0 0,-1 0 0,0-1 0,0 0 0,-1 0 1,1-1-1,-1 0 0,0-1 0,0 0 0,0 0 1,0-1-1,-1 0 0,0 0 0,0-1 0,-1 1 0,0-2 1,0 1-1,-1-1 0,1 1 0,-2-2 0,1 1 1,-1 0-1,0-1 0,-1 0 0,0 0 0,-1 0 0,0 0 1,0 0-1,0 0 0,-1-14 0,-1 15-36,1 7 55,-1-1 1,0 1 0,0-1-1,0 1 1,1-1 0,-1 1 0,-1-1-1,1 1 1,0-1 0,0 1-1,-1-1 1,1 1 0,0-1-1,-1 1 1,0-1 0,1 1 0,-1-1-1,0 1 1,0 0 0,0 0-1,1-1 1,-1 1 0,-1 0-1,-1-2 1,3 3 99,-1 7-83,1 0-1,1 0 1,-1 1 0,1-1-1,1 0 1,-1 0 0,1 0-1,0 0 1,1-1 0,-1 1-1,6 7 1,-5-9 14,1-1-1,-1 0 1,1 0 0,0 0 0,0 0-1,1-1 1,-1 0 0,1 0 0,0 0 0,0 0-1,0-1 1,0 1 0,0-2 0,0 1-1,8 1 1,1 1-38,0-1 1,1-1-1,-1 0 0,1-1 0,-1 0 0,1-1 0,0-1 1,-1 0-1,1-1 0,-1-1 0,24-7 0,-32 8-125,1-1 0,-1 0 0,-1 1 0,1-2 0,0 1 0,-1-1 0,1 0 0,-1 0 0,0 0-1,-1-1 1,1 0 0,-1 0 0,0 0 0,0 0 0,0-1 0,-1 1 0,0-1 0,0 0 0,0 0-1,-1 0 1,0-1 0,0 1 0,-1 0 0,1-1 0,-2 1 0,1-1 0,-1-11 0,1 3-170,-1 11 307,1 1 0,-1 0-1,0 0 1,0-1 0,0 1-1,0 0 1,-1 0 0,1-1 0,-1 1-1,0 0 1,0 0 0,0 0-1,0 0 1,0 0 0,-1 0-1,1 0 1,-1 0 0,-4-4 0,6 32 873,0-17-804,0 0-1,1-1 1,0 1-1,1-1 1,0 1-1,0-1 1,0 0-1,1 0 0,0 0 1,0 0-1,1 0 1,0-1-1,0 1 1,1-1-1,-1 0 1,1-1-1,1 1 0,-1-1 1,1 0-1,8 6 1,-7-6-510,1-1 0,-1 0-1,1 0 1,0 0 0,1-1 0,-1 0 0,1-1 0,-1 0 0,1 0 0,17 1 0,12-2-4222</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4.559"/>
    </inkml:context>
    <inkml:brush xml:id="br0">
      <inkml:brushProperty name="width" value="0.05" units="cm"/>
      <inkml:brushProperty name="height" value="0.05" units="cm"/>
      <inkml:brushProperty name="color" value="#004F8B"/>
    </inkml:brush>
  </inkml:definitions>
  <inkml:trace contextRef="#ctx0" brushRef="#br0">172 0 12054,'0'0'688,"-45"105"576,26-51 225,1 2-592,-1 2-897,0-2 0,-3-10-1665,-7-12-8196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5.048"/>
    </inkml:context>
    <inkml:brush xml:id="br0">
      <inkml:brushProperty name="width" value="0.05" units="cm"/>
      <inkml:brushProperty name="height" value="0.05" units="cm"/>
      <inkml:brushProperty name="color" value="#004F8B"/>
    </inkml:brush>
  </inkml:definitions>
  <inkml:trace contextRef="#ctx0" brushRef="#br0">100 1 8836,'0'0'2975,"-3"19"-1543,-69 328 3189,72-347-4691,0 0 0,1 1 0,-1-1 0,0 1-1,0-1 1,0 0 0,0 1 0,0-1 0,0 1 0,0-1 0,-1 1-1,1-1 1,0 0 0,0 1 0,0-1 0,0 1 0,0-1-1,-1 0 1,1 1 0,0-1 0,0 0 0,-1 1 0,1-1 0,0 0-1,0 1 1,-1-1 0,1 0 0,0 0 0,-1 1 0,1-1-1,-1 0 1,1 0 0,0 0 0,-1 1 0,1-1 0,-1 0 0,1 0-1,0 0 1,-1 0 0,1 0 0,-1 0 0,1 0 0,0 0-1,-1 0 1,1 0 0,-1 0 0,1 0 0,-1 0 0,1 0 0,0 0-1,-1-1 1,1 1 0,-1 0 0,1 0 0,0 0 0,-1-1 0,1 1-1,0 0 1,-1 0 0,1-1 0,-9-15-3526</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5.470"/>
    </inkml:context>
    <inkml:brush xml:id="br0">
      <inkml:brushProperty name="width" value="0.05" units="cm"/>
      <inkml:brushProperty name="height" value="0.05" units="cm"/>
      <inkml:brushProperty name="color" value="#004F8B"/>
    </inkml:brush>
  </inkml:definitions>
  <inkml:trace contextRef="#ctx0" brushRef="#br0">0 214 416,'0'0'15791,"21"-2"-15500,-10 1-273,24-3 49,0 2 0,70 5 0,-72 2-166,1-3 1,46-1-1,-77-2 1,0-1 0,0 1 0,1 0 1,-1-1-1,0 0 0,-1 0 0,1 0 0,0 0 1,0 0-1,-1 0 0,1-1 0,-1 1 0,0-1 0,0 1 1,0-1-1,0 0 0,0 0 0,0 0 0,-1 0 1,2-6-1,24-68-1610,-25 30 1346,0 8 4080,-20 81-3177,1 0 0,3 1 0,2 1 0,1 0-1,3 0 1,-6 83 0,14-58-2142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5.819"/>
    </inkml:context>
    <inkml:brush xml:id="br0">
      <inkml:brushProperty name="width" value="0.05" units="cm"/>
      <inkml:brushProperty name="height" value="0.05" units="cm"/>
      <inkml:brushProperty name="color" value="#004F8B"/>
    </inkml:brush>
  </inkml:definitions>
  <inkml:trace contextRef="#ctx0" brushRef="#br0">0 9 15175,'0'0'2753,"129"-9"-1152,-79 9-1601,-3 0 400,-7 2-400,-5 7 208,-10 1-208,-7-1 0,-5-2-304,-7-1 288,-4-2-1377,-2-1-1376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6.464"/>
    </inkml:context>
    <inkml:brush xml:id="br0">
      <inkml:brushProperty name="width" value="0.05" units="cm"/>
      <inkml:brushProperty name="height" value="0.05" units="cm"/>
      <inkml:brushProperty name="color" value="#004F8B"/>
    </inkml:brush>
  </inkml:definitions>
  <inkml:trace contextRef="#ctx0" brushRef="#br0">87 1 8052,'0'0'6755,"-41"102"-5507,33-53 273,1 3-112,3 2-1393,2-2 80,0-3-96,0-3-64,-4-3-368,0-9-2946,-3-14-2369</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6.999"/>
    </inkml:context>
    <inkml:brush xml:id="br0">
      <inkml:brushProperty name="width" value="0.05" units="cm"/>
      <inkml:brushProperty name="height" value="0.05" units="cm"/>
      <inkml:brushProperty name="color" value="#004F8B"/>
    </inkml:brush>
  </inkml:definitions>
  <inkml:trace contextRef="#ctx0" brushRef="#br0">0 1 14391,'0'0'2817,"21"46"-3730,-10-34-2656</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7.348"/>
    </inkml:context>
    <inkml:brush xml:id="br0">
      <inkml:brushProperty name="width" value="0.05" units="cm"/>
      <inkml:brushProperty name="height" value="0.05" units="cm"/>
      <inkml:brushProperty name="color" value="#004F8B"/>
    </inkml:brush>
  </inkml:definitions>
  <inkml:trace contextRef="#ctx0" brushRef="#br0">1 0 2977,'0'0'13671,"14"103"-13671,-1-85-529,-3 1-2512,-2-2-4595</inkml:trace>
  <inkml:trace contextRef="#ctx0" brushRef="#br0" timeOffset="1">73 356 7059,'0'0'3314,"27"51"-3314,-18-38-96,-3 2-1681,0-1-6723</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3.319"/>
    </inkml:context>
    <inkml:brush xml:id="br0">
      <inkml:brushProperty name="width" value="0.05" units="cm"/>
      <inkml:brushProperty name="height" value="0.05" units="cm"/>
      <inkml:brushProperty name="color" value="#004F8B"/>
    </inkml:brush>
  </inkml:definitions>
  <inkml:trace contextRef="#ctx0" brushRef="#br0">1 156 15223,'0'0'827,"21"17"160,74 54-5,-85-66-859,-1 1 0,1-1 0,1-1 0,-1 1-1,1-2 1,0 0 0,0 0 0,0-1 0,0 0 0,0-1 0,0 0 0,1 0 0,-1-2 0,17-1-1,-6 1 223,-20 0-321,-1 1 0,1 0 1,0 0-1,0-1 0,0 1 1,-1-1-1,1 0 0,0 1 1,-1-1-1,1 0 1,0 0-1,-1 0 0,1 0 1,-1 0-1,0 0 0,1-1 1,-1 1-1,0 0 1,0-1-1,0 1 0,0-1 1,2-2-1,-1-1 4,0 0 1,0-1-1,0 1 1,-1 0-1,0 0 1,0-1-1,0 1 0,0-7 1,-1 3-72,0 0 1,0-1 0,-1 1-1,0 0 1,-1 0-1,0-1 1,0 1 0,-1 1-1,-6-14 1,3 14 7,0 0 1,0 1 0,-1 0-1,0 0 1,0 0 0,0 1-1,-1 0 1,0 0 0,-1 1-1,1 0 1,-1 1 0,0 0-1,0 0 1,0 1 0,0 0-1,-1 1 1,1 0-1,-1 0 1,0 1 0,1 0-1,-1 1 1,0 0 0,-16 2-1,21-1 31,1 1-1,0-1 1,-1 1-1,1 0 1,0 0-1,0 1 1,0-1-1,0 1 1,1 0 0,-1 0-1,1 0 1,0 0-1,0 1 1,0-1-1,0 1 1,0 0-1,1 0 1,-1 0-1,1 0 1,0 0-1,1 1 1,-3 6-1,1-3 2,1 0-1,0 0 1,0 0 0,1 0-1,0 0 1,1 1-1,-1-1 1,1 1 0,1-1-1,0 0 1,3 16-1,-2-20-23,0 0-1,0-1 1,0 1-1,0-1 1,0 0-1,0 0 1,1 0 0,0 0-1,0 0 1,0 0-1,0 0 1,0-1-1,0 0 1,1 0-1,-1 0 1,1 0-1,-1 0 1,1-1-1,0 1 1,0-1-1,5 1 1,7 2-1200,1-1 0,-1-1 0,29 0 0,10-2-4439</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3.724"/>
    </inkml:context>
    <inkml:brush xml:id="br0">
      <inkml:brushProperty name="width" value="0.05" units="cm"/>
      <inkml:brushProperty name="height" value="0.05" units="cm"/>
      <inkml:brushProperty name="color" value="#004F8B"/>
    </inkml:brush>
  </inkml:definitions>
  <inkml:trace contextRef="#ctx0" brushRef="#br0">0 1 15799,'0'0'1945,"5"23"-720,91 380 1093,-90-384-2322,3 31-229,-9-49 94,2-36-101,0 28 187,1 1 0,-1 0 0,1-1 0,0 1 0,0 0 1,1 1-1,0-1 0,0 1 0,0-1 0,1 1 0,0 1 0,0-1 0,0 1 1,0-1-1,12-5 0,-12 7 59,0 0 0,0 0 0,0 1 0,1 0 0,-1 0 0,1 0 0,0 1 0,-1-1 0,1 2 0,0-1 0,0 0 0,0 1 0,0 0 1,0 1-1,-1-1 0,1 1 0,0 0 0,10 4 0,-13-4 43,-1 1 0,1 0 1,-1 0-1,0 0 0,1 0 0,-1 0 1,0 0-1,0 1 0,-1-1 1,1 1-1,0-1 0,-1 1 0,0 0 1,1-1-1,-1 1 0,0 0 0,0 0 1,-1 0-1,1 0 0,-1 0 1,1 0-1,-1 0 0,0 5 0,0-2-3,0 0 0,0 0 0,0 0 0,-1-1 0,0 1 0,0 0 0,-1 0 0,0 0 0,1-1 0,-2 1 0,-4 8 0,1-7-86,-1 1 1,-1-1-1,1-1 0,-1 1 1,0-1-1,-1-1 1,1 1-1,-1-1 0,0-1 1,0 0-1,-1 0 1,0-1-1,1 0 0,-1-1 1,0 0-1,0 0 0,0-1 1,0 0-1,-15-2 1,24 1-89,0 0 0,0 0 0,0 0 0,0 0 0,0-1 0,0 1 0,0-1 0,0 1 0,0-1 0,1 1 0,-1-1 0,0 1 0,0-1 0,0 0 0,0 1-1,1-1 1,-1 0 0,0 0 0,1 1 0,-1-1 0,0 0 0,1 0 0,-1 0 0,1 0 0,0 0 0,-1 0 0,1 0 0,0 0 0,-1 0 0,1 0 0,0 0 0,0 0 0,0 0 0,0 0 0,0 0 0,0 0 0,0 0 0,1 0 0,-1 0 0,0 0 0,0 0 0,1 0 0,-1 0 0,1 0 0,-1 0 0,1 0 0,-1 0 0,2-1 0,17-26-5293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4.058"/>
    </inkml:context>
    <inkml:brush xml:id="br0">
      <inkml:brushProperty name="width" value="0.05" units="cm"/>
      <inkml:brushProperty name="height" value="0.05" units="cm"/>
      <inkml:brushProperty name="color" value="#004F8B"/>
    </inkml:brush>
  </inkml:definitions>
  <inkml:trace contextRef="#ctx0" brushRef="#br0">273 167 14727,'0'0'2836,"0"-17"-1814,0-52-804,0 66-223,-1 0 0,1 0 0,-1-1 0,0 1 0,0 0 0,0 0 0,0 0-1,-1 0 1,1 0 0,-1 0 0,0 1 0,1-1 0,-1 0 0,-1 1 0,1-1 0,0 1-1,-1 0 1,1 0 0,-1 0 0,1 0 0,-1 0 0,0 0 0,0 1 0,-5-2 0,-1-1-33,1 2 1,-1-1-1,0 1 1,0 1 0,0-1-1,-12 1 1,17 1 29,0-1 0,0 1 1,0 0-1,0 0 1,0 1-1,0-1 0,0 1 1,0 0-1,1 0 0,-1 0 1,0 0-1,0 1 0,1 0 1,-6 3-1,7-3 3,0 0 0,1 1 0,-1-1 0,1 1 0,-1-1 0,1 1 1,0 0-1,0 0 0,0 0 0,0-1 0,0 1 0,1 0 0,0 0 0,-1 0 0,1 0 0,0 0 0,0 0 0,0 0 0,2 6 0,-1-3 49,0 1-1,0-1 0,1 0 1,0 0-1,0 0 0,1 0 0,-1 0 1,1 0-1,0-1 0,1 1 1,5 6-1,53 52 717,-52-57-687,-1 1 1,0 0-1,-1 0 0,0 1 0,0 0 0,-1 0 0,0 1 0,-1 0 0,0 1 0,6 15 0,-11-25-83,-1 0 0,1 0 0,-1 1 0,0-1 0,0 0-1,0 0 1,0 1 0,0-1 0,0 0 0,0 0 0,0 0 0,0 1 0,0-1 0,-1 0 0,1 0 0,0 0 0,-1 1 0,1-1 0,-1 0-1,0 0 1,1 0 0,-1 0 0,0 0 0,-1 1 0,0 0 4,0 0 1,0-1-1,-1 0 0,1 1 0,-1-1 1,1 0-1,-1 0 0,1 0 0,-1-1 1,0 1-1,-2 0 0,-12 1 8,0-1 1,1-1-1,-20-2 0,18 1-58,7 0-27,1 0 0,0 0 0,0-1 1,0-1-1,-17-6 0,25 8-46,-1 0 1,0 0-1,1-1 0,-1 1 0,0-1 0,1 0 1,0 0-1,-1 0 0,1 0 0,0 0 1,-2-3-1,3 4-52,1 0 0,-1-1 0,0 1 0,1 0 0,-1-1-1,1 1 1,0 0 0,-1-1 0,1 1 0,0-1 0,0 1 0,0-1 0,0 1 0,0-1 0,0 1 0,1-1 0,-1 1 0,0 0 0,1-1 0,-1 1 0,1-1 0,-1 1 0,1 0-1,0-2 1,18-18-5402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0.632"/>
    </inkml:context>
    <inkml:brush xml:id="br0">
      <inkml:brushProperty name="width" value="0.05" units="cm"/>
      <inkml:brushProperty name="height" value="0.05" units="cm"/>
      <inkml:brushProperty name="color" value="#004F8B"/>
    </inkml:brush>
  </inkml:definitions>
  <inkml:trace contextRef="#ctx0" brushRef="#br0">0 0 9957,'0'0'6459,"2"21"-6337,8 54 221,3 0-1,38 124 0,-45-182-395,3 10-535,24 48-1,-33-74 558,1-1 0,-1 0 0,1 1 0,-1-1 0,0 0 0,1 0 0,-1 1 0,1-1-1,-1 0 1,1 0 0,-1 0 0,1 0 0,-1 0 0,1 0 0,-1 1 0,1-1 0,-1 0 0,1-1-1,-1 1 1,1 0 0,0 0 0,-1 0 0,1 0 0,-1 0 0,1 0 0,-1 0 0,0-1-1,1 1 1,-1 0 0,1-1 0,-1 1 0,1-1 0,17-10 16,-17 9-112,14-8 92,-1 0 0,2 1 0,-1 1 0,1 0 0,0 1 0,1 1 0,-1 0 0,1 1 0,1 1 0,-1 1 0,0 0 0,1 1 0,0 1 0,-1 1 0,1 0 0,21 4 0,-33-2 171,0 0 0,0 1 0,0-1 0,-1 1 0,1 0 0,-1 1 0,0-1 0,0 1-1,0 0 1,0 0 0,-1 1 0,1 0 0,-1-1 0,-1 1 0,1 1 0,0-1 0,-1 0 0,0 1 0,-1 0 0,1 0 0,1 6 0,-2-8-121,-1 0 1,0 0-1,1 0 1,-1 0 0,-1 1-1,1-1 1,-1 0-1,0 1 1,0-1-1,0 0 1,0 1 0,-1-1-1,0 0 1,1 0-1,-2 1 1,1-1-1,0 0 1,-1 0 0,0 0-1,0 0 1,0-1-1,0 1 1,-1-1 0,1 1-1,-1-1 1,0 0-1,0 0 1,0 0-1,-1 0 1,-6 5 0,-3-3-79,1 0 0,-1 0 0,1-1 0,-1-1 0,0 0 0,-1-1 0,1 0 1,0-1-1,-1-1 0,1 0 0,0 0 0,-1-2 0,-14-2 0,25 3 46,0-1 1,0 1-1,0 0 0,0-1 0,0 0 1,0 0-1,1 0 0,-1 0 0,1 0 1,-1 0-1,1-1 0,0 1 0,0-1 1,0 0-1,0 0 0,0 1 0,1-1 1,-1 0-1,1 0 0,0-1 0,0 1 1,0 0-1,0 0 0,1 0 1,-1-1-1,1 1 0,0 0 0,0-1 1,0-6-1,1 1-89,0-1 0,1 0 1,0 0-1,0 1 0,1-1 0,0 1 1,1 0-1,9-17 0,105-156-2675,-97 153 2642,1 2-1,2 0 0,0 2 1,32-26-1,-51 47 457,-2 1-29,0 1 0,0-1-1,0 1 1,1 0 0,-1 0 0,0 0-1,1 0 1,-1 1 0,1-1 0,0 1 0,-1 0-1,6-1 1,-7 22 182,4 35 435,25 94 0,-26-130-852,1 0 0,1 0 1,1-1-1,1 0 0,0-1 0,1 1 0,1-2 1,19 24-1,-23-33-45,1 0 1,-1-1 0,1 0-1,0 0 1,0-1-1,1 0 1,-1-1 0,1 1-1,0-2 1,1 1-1,-1-1 1,15 2 0,-10-2-79,0-2 1,0 0-1,1 0 1,-1-1-1,0-1 1,0 0-1,1-1 1,18-6-1,-20 5-26,-1-1-1,1-1 0,-1 0 1,0-1-1,0 0 0,-1-1 0,1 0 1,-2-1-1,11-9 0,-14 11 32,-1-1 0,0 1 0,0-1 0,-1 0-1,0-1 1,0 1 0,0-1 0,-1 0 0,-1 0-1,1 0 1,-1-1 0,-1 1 0,4-17 0,-5 13-12,0 0-1,0 0 1,-2 1 0,-1-20 0,1 29 92,1 0-1,0-1 1,-1 1-1,0 0 0,0-1 1,1 1-1,-1 0 1,-1 0-1,1 0 0,0 0 1,0 0-1,-1 0 1,-2-2-1,3 3 31,0 0-1,0 1 1,0-1-1,-1 1 1,1-1-1,0 1 1,0-1-1,-1 1 1,1 0-1,0 0 1,-1 0-1,1 0 1,0 0-1,-1 0 1,1 0-1,-1 0 1,1 0-1,0 0 1,0 1-1,-1-1 1,1 1-1,0-1 1,-1 1-1,1-1 1,-2 2-1,-2 2 59,1-1-1,-1 1 0,1 0 1,0 0-1,0 0 0,1 0 1,-1 1-1,1 0 0,0-1 1,0 1-1,1 0 0,-1 0 0,1 1 1,-2 7-1,-1 0 152,2 1 0,-1 0 0,2-1-1,-2 26 1,3-33-242,1 0 0,-1 0 0,2 0 0,-1-1 0,1 1 0,0 0 0,0 0-1,0-1 1,1 1 0,0-1 0,0 1 0,0-1 0,1 0 0,-1 0 0,1 0 0,1 0-1,-1 0 1,6 5 0,-4-5-1056,1-1 0,0 0-1,0 0 1,0 0 0,11 5-1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4.636"/>
    </inkml:context>
    <inkml:brush xml:id="br0">
      <inkml:brushProperty name="width" value="0.05" units="cm"/>
      <inkml:brushProperty name="height" value="0.05" units="cm"/>
      <inkml:brushProperty name="color" value="#004F8B"/>
    </inkml:brush>
  </inkml:definitions>
  <inkml:trace contextRef="#ctx0" brushRef="#br0">237 107 14679,'0'0'3249,"-17"-17"-2958,-53-49 34,68 63-306,0 1-1,0 0 0,-1 0 0,1 0 0,-1 1 0,0-1 0,1 0 1,-1 1-1,0 0 0,0 0 0,0 0 0,0 0 0,0 0 0,0 0 0,0 1 1,0 0-1,0-1 0,0 1 0,0 0 0,0 1 0,-1-1 0,-4 2 0,-5 0 104,10-2-113,0 1-1,-1 0 0,1 1 0,0-1 1,0 0-1,0 1 0,0 0 0,0-1 0,1 1 1,-1 0-1,0 1 0,1-1 0,0 0 1,-1 1-1,1-1 0,0 1 0,0 0 0,0 0 1,1 0-1,-1 0 0,1 0 0,-1 0 1,1 0-1,0 0 0,0 1 0,1-1 0,-1 5 1,-1 0 7,1-1 0,0 1 1,0 0-1,1-1 1,0 1-1,0 0 0,1 0 1,0-1-1,0 1 1,1 0-1,3 10 0,0-9 7,0-1 0,1 0 0,0 0 0,0 0 0,0-1 0,1 0 0,0 0 0,1-1 0,-1 0 0,1 0 0,0-1 0,1 1 1,-1-2-1,1 0 0,11 4 0,-2-1 20,1-1 0,0 0 0,0-2 0,0 0 0,1-1 0,32 0 0,-49-3-29,0 0 0,1-1 1,-1 0-1,0 1 0,0-1 1,1 0-1,-1-1 0,0 1 1,0-1-1,0 1 0,0-1 0,-1 0 1,1 0-1,0 0 0,-1 0 1,1 0-1,-1-1 0,0 1 1,0-1-1,0 0 0,0 0 0,0 0 1,0 1-1,-1-1 0,0-1 1,1 1-1,-1 0 0,0 0 1,-1 0-1,1-1 0,0-6 0,1-5-39,0-1 0,-1 0 0,-1 0 0,0 0 0,-4-24 0,2 32 12,0-1 0,0 1 0,-1 0 1,-7-14-1,9 19 19,0 1 1,0 0 0,0 0-1,0 0 1,-1 0-1,1-1 1,-1 2-1,1-1 1,-1 0-1,0 0 1,0 0-1,0 1 1,1-1-1,-2 1 1,1 0 0,0-1-1,0 1 1,0 0-1,0 0 1,-1 1-1,-3-2 1,5 8 1,0 0-1,0 1 1,0-1 0,1 0 0,0 1-1,0 6 1,0-9 4,0 3-10,1 0 0,0 1 0,0-1 0,0 0 0,1 0 0,0 0-1,0 0 1,0 0 0,1 0 0,1-1 0,-1 1 0,1-1-1,0 0 1,0 0 0,1 0 0,-1-1 0,1 0 0,7 6 0,-5-5 12,1-1 1,-1 0 0,1 0-1,0 0 1,1-1 0,-1-1 0,1 1-1,0-1 1,0-1 0,0 0 0,0 0-1,0-1 1,0 0 0,11 0 0,-17-1-2,0-1 1,-1 0 0,1 0-1,-1 1 1,1-1 0,-1-1 0,0 1-1,0 0 1,1 0 0,-1-1-1,0 0 1,0 1 0,0-1 0,0 0-1,-1 0 1,1 0 0,0 0-1,-1 0 1,1 0 0,-1-1 0,0 1-1,0 0 1,0-1 0,0 1-1,0-1 1,0 1 0,0-5 0,2-6-33,0-1 0,0 0 1,0-25-1,-3 24-268,-1 8 380,1 0 1,0 0 0,1 1 0,0-1-1,2-12 1,-2 18-176,-1 0-1,1 0 0,-1 0 1,1 0-1,-1 0 0,1 0 1,0 0-1,-1 0 0,1 0 1,0 0-1,0 0 0,0 1 1,0-1-1,0 0 0,0 1 1,0-1-1,0 0 1,0 1-1,0-1 0,0 1 1,0 0-1,0-1 0,0 1 1,0 0-1,0 0 0,1 0 1,-1-1-1,0 1 0,0 0 1,0 1-1,0-1 0,1 0 1,-1 0-1,0 0 0,0 1 1,0-1-1,0 0 1,0 1-1,0-1 0,2 2 1,16 10-4635,0 9-1945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5.030"/>
    </inkml:context>
    <inkml:brush xml:id="br0">
      <inkml:brushProperty name="width" value="0.05" units="cm"/>
      <inkml:brushProperty name="height" value="0.05" units="cm"/>
      <inkml:brushProperty name="color" value="#004F8B"/>
    </inkml:brush>
  </inkml:definitions>
  <inkml:trace contextRef="#ctx0" brushRef="#br0">0 276 11269,'0'0'10538,"25"8"-10807,-21-6 80,-1 0-1,1 0 1,-1 0 0,1-1 0,0 1-1,-1-1 1,1 0 0,0 0 0,0 0-1,0-1 1,0 0 0,0 1 0,0-1-1,0-1 1,0 1 0,0 0 0,4-2 0,-5 1-109,-1 0 1,1-1 0,-1 1-1,1-1 1,-1 0 0,1 1 0,-1-1-1,0 0 1,0 0 0,0-1 0,0 1-1,0 0 1,-1-1 0,1 1-1,-1-1 1,1 1 0,-1-1 0,0 0-1,0 0 1,0 1 0,0-1 0,-1 0-1,1-4 1,6-69-2763,-8 63 3129,2 0 0,0 0 1,0 0-1,1 0 1,1 0-1,0 0 0,7-19 1,-9 30 346,1 0 0,-1 1 0,0-1 0,0 0 0,1 1 0,-1-1 0,1 1 0,-1-1 0,1 1 0,0 0 0,-1-1 0,1 1 0,0 0 0,0 0 0,0 0 0,4-1 0,35-4 365,-21 3-1730,7-3-2650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5.374"/>
    </inkml:context>
    <inkml:brush xml:id="br0">
      <inkml:brushProperty name="width" value="0.05" units="cm"/>
      <inkml:brushProperty name="height" value="0.05" units="cm"/>
      <inkml:brushProperty name="color" value="#004F8B"/>
    </inkml:brush>
  </inkml:definitions>
  <inkml:trace contextRef="#ctx0" brushRef="#br0">20 0 16071,'0'0'1318,"-3"21"595,1-10-1679,-4 30 506,-2 57 1,8-86-699,0 1 0,1 0 1,0 0-1,1 0 0,0-1 1,1 1-1,0-1 0,1 0 0,1 1 1,7 12-1,-6-15-33,1 0 0,0 0 0,1 0 1,0-1-1,1-1 0,0 1 0,0-1 0,1-1 0,0 0 1,0 0-1,1-1 0,20 9 0,-15-9-68,0-1 0,1 0 0,-1-2 1,1 0-1,0 0 0,0-2 0,0 0 0,29-3 0,-41 1 26,0 0 0,0 0 0,-1 0 0,1-1 0,-1 0 0,1 0 0,-1 0 0,0 0 0,0-1 0,0 1 0,0-1 0,0 0 0,-1-1 0,1 1 0,-1-1 0,0 1 0,0-1 0,0 0 0,0 0 0,-1 0 0,0 0 0,1-1 0,0-4 0,0 1 30,0 1-1,0-1 1,-1 1-1,0-1 1,-1 0-1,0 0 1,0 0-1,-1 0 1,0 0-1,0 0 1,-1 0 0,0 0-1,-3-12 1,4 19 35,0 0 0,-1 0 0,1 0 0,-1 1 0,1-1 0,0 0 0,-1 0 0,1 0 0,-1 1 1,0-1-1,1 0 0,-1 1 0,0-1 0,1 1 0,-1-1 0,0 0 0,0 1 0,1 0 0,-1-1 1,0 1-1,0-1 0,0 1 0,0 0 0,1 0 0,-1-1 0,0 1 0,0 0 0,0 0 0,0 0 0,0 0 1,0 0-1,0 0 0,0 0 0,0 0 0,1 1 0,-1-1 0,0 0 0,0 1 0,0-1 0,0 0 1,0 1-1,1-1 0,-1 1 0,-1 0 0,-2 1 3,1 0 1,-1 0-1,1 1 1,0-1-1,0 1 1,0 0-1,0 0 1,-4 5-1,3-1-1,0 0 0,1 0 0,0 0 0,0 0 0,0 1-1,1-1 1,0 1 0,1 0 0,-1 0 0,1-1 0,1 1 0,0 0 0,0 0 0,0 0 0,3 12-1,-2-14-219,1-1 0,-1 0 0,1 0 0,0-1-1,1 1 1,-1 0 0,1-1 0,0 1 0,0-1 0,5 6-1,-5-7-343,1 1-1,0-1 1,0 0 0,0 0-1,0-1 1,1 1-1,-1-1 1,1 0 0,-1 0-1,1 0 1,0-1-1,5 2 1,30 1-8197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09:45.735"/>
    </inkml:context>
    <inkml:brush xml:id="br0">
      <inkml:brushProperty name="width" value="0.05" units="cm"/>
      <inkml:brushProperty name="height" value="0.05" units="cm"/>
      <inkml:brushProperty name="color" value="#004F8B"/>
    </inkml:brush>
  </inkml:definitions>
  <inkml:trace contextRef="#ctx0" brushRef="#br0">794 123 13846,'0'0'5315,"-106"-98"-5315,67 88-384,-13 3-5123,-10-1-7763</inkml:trace>
  <inkml:trace contextRef="#ctx0" brushRef="#br0" timeOffset="1">1 69 13686,'0'0'2994,"110"0"-1842,-28 0 1826,3 0-2418,-2 0-560,-10-2-80,-22-12-5427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7.725"/>
    </inkml:context>
    <inkml:brush xml:id="br0">
      <inkml:brushProperty name="width" value="0.05" units="cm"/>
      <inkml:brushProperty name="height" value="0.05" units="cm"/>
      <inkml:brushProperty name="color" value="#004F8B"/>
    </inkml:brush>
  </inkml:definitions>
  <inkml:trace contextRef="#ctx0" brushRef="#br0">1 1 4946,'0'0'7828,"43"59"-20090</inkml:trace>
  <inkml:trace contextRef="#ctx0" brushRef="#br0" timeOffset="1">84 262 9861,'0'0'9124,"29"65"-9124,-27-56-320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8.069"/>
    </inkml:context>
    <inkml:brush xml:id="br0">
      <inkml:brushProperty name="width" value="0.05" units="cm"/>
      <inkml:brushProperty name="height" value="0.05" units="cm"/>
      <inkml:brushProperty name="color" value="#004F8B"/>
    </inkml:brush>
  </inkml:definitions>
  <inkml:trace contextRef="#ctx0" brushRef="#br0">0 1 16680,'0'0'1672,"17"23"-1325,129 181 1185,-75-109-902,-62-84-609,0-1 0,1 0 1,1-1-1,-1 0 0,1-1 0,17 11 1,-26-18-19,1 0 0,-1 0 0,0 0 1,1 0-1,-1 0 0,1 0 1,-1-1-1,1 1 0,-1-1 0,1 0 1,-1 1-1,1-1 0,0-1 0,-1 1 1,1 0-1,-1 0 0,1-1 0,-1 0 1,1 1-1,-1-1 0,1 0 1,-1 0-1,0 0 0,1-1 0,-1 1 1,0 0-1,0-1 0,0 0 0,0 1 1,0-1-1,0 0 0,-1 0 1,1 0-1,-1 0 0,1 0 0,-1 0 1,0-1-1,0 1 0,0 0 0,2-5 1,2-7-110,0 1 0,-1 0 0,-1-1-1,0 1 1,-1-1 0,1-17 0,-2 20 94,1-15-63,-2-1 0,-3-28-1,3 48 91,-1 1-1,0-1 0,-1 0 0,0 0 0,0 1 0,0-1 0,-1 1 1,0 0-1,0 0 0,0 0 0,-1 0 0,0 0 0,-7-6 0,8 9-11,0 2 0,0-1 0,0 0 0,0 1 0,0-1 0,-1 1-1,1 0 1,-1 0 0,1 0 0,-1 0 0,1 1 0,-1 0 0,1 0-1,-1 0 1,1 0 0,-6 1 0,-55 11-2645,-9 6-4004,41-12 1591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8.635"/>
    </inkml:context>
    <inkml:brush xml:id="br0">
      <inkml:brushProperty name="width" value="0.05" units="cm"/>
      <inkml:brushProperty name="height" value="0.05" units="cm"/>
      <inkml:brushProperty name="color" value="#004F8B"/>
    </inkml:brush>
  </inkml:definitions>
  <inkml:trace contextRef="#ctx0" brushRef="#br0">69 1 13286,'0'0'3970,"0"140"-2802,-2-75-47,-4-2-209,1-1-559,3-8-33,-2-8-320,4-10 0,-4-8 0,2-13 0,-2-4-144,0-9-545,-7-2-1264,-1 0-416,0-23-1985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9.015"/>
    </inkml:context>
    <inkml:brush xml:id="br0">
      <inkml:brushProperty name="width" value="0.05" units="cm"/>
      <inkml:brushProperty name="height" value="0.05" units="cm"/>
      <inkml:brushProperty name="color" value="#004F8B"/>
    </inkml:brush>
  </inkml:definitions>
  <inkml:trace contextRef="#ctx0" brushRef="#br0">0 278 14855,'0'0'2921,"22"0"-2371,304 2-257,-321-3-294,0 0 1,-1 0-1,1-1 0,-1 1 1,1-1-1,-1 0 0,0 0 0,0-1 1,0 1-1,0-1 0,0 0 1,0 0-1,-1 0 0,1 0 0,-1-1 1,0 0-1,0 1 0,0-1 1,-1 0-1,4-7 0,6-10-245,-1-2 1,13-34-1,-19 43 149,0 0 0,-1 0 0,-1-1 1,0 1-1,-1-1 0,0-16 1102,-3 52-293,-2 7-14,-1 0 1,-14 50-1,10-46-41,-9 65 1,13-54-626,5 78 0,-1-120-225,1-1-1,-1 1 1,0 0-1,1-1 1,-1 1-1,0-1 1,1 1 0,-1-1-1,1 1 1,-1-1-1,1 1 1,-1-1-1,1 0 1,-1 1 0,1-1-1,-1 0 1,1 1-1,0-1 1,-1 0 0,1 0-1,-1 1 1,1-1-1,0 0 1,-1 0-1,1 0 1,0 0 0,-1 0-1,1 0 1,0 0-1,-1 0 1,1 0-1,0 0 1,-1 0 0,1-1-1,-1 1 1,1 0-1,0 0 1,-1-1 0,1 1-1,-1 0 1,1-1-1,0 1 1,0-1-1,13-13-8394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9.374"/>
    </inkml:context>
    <inkml:brush xml:id="br0">
      <inkml:brushProperty name="width" value="0.05" units="cm"/>
      <inkml:brushProperty name="height" value="0.05" units="cm"/>
      <inkml:brushProperty name="color" value="#004F8B"/>
    </inkml:brush>
  </inkml:definitions>
  <inkml:trace contextRef="#ctx0" brushRef="#br0">0 4 17304,'0'0'4370,"108"0"-3057,-61 0-1217,5 6 160,-6 0-256,-7-3 0,-8-1-224,-8-2-449,-4 0-639,-7 0-961,-4-3-2546,-6-14-2896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09.719"/>
    </inkml:context>
    <inkml:brush xml:id="br0">
      <inkml:brushProperty name="width" value="0.05" units="cm"/>
      <inkml:brushProperty name="height" value="0.05" units="cm"/>
      <inkml:brushProperty name="color" value="#004F8B"/>
    </inkml:brush>
  </inkml:definitions>
  <inkml:trace contextRef="#ctx0" brushRef="#br0">100 0 12950,'0'0'3121,"-45"99"-527,30-53-225,7 3-1505,4-1-768,-1-1 64,5-6-160,-4-6-560,-2-10-1921,-6-16-5971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1.012"/>
    </inkml:context>
    <inkml:brush xml:id="br0">
      <inkml:brushProperty name="width" value="0.05" units="cm"/>
      <inkml:brushProperty name="height" value="0.05" units="cm"/>
      <inkml:brushProperty name="color" value="#004F8B"/>
    </inkml:brush>
  </inkml:definitions>
  <inkml:trace contextRef="#ctx0" brushRef="#br0">1 8 15703,'0'0'4066,"62"-3"-8116,-48-1-2721</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1.162"/>
    </inkml:context>
    <inkml:brush xml:id="br0">
      <inkml:brushProperty name="width" value="0.05" units="cm"/>
      <inkml:brushProperty name="height" value="0.05" units="cm"/>
      <inkml:brushProperty name="color" value="#004F8B"/>
    </inkml:brush>
  </inkml:definitions>
  <inkml:trace contextRef="#ctx0" brushRef="#br0">1 148 10405,'0'0'2870,"5"-18"-1095,23-59-215,-26 74-1485,0 0 0,0 0 0,0-1 0,1 1 0,-1 0 0,1 1 0,-1-1 0,1 0 0,0 1 0,0 0 0,0-1 0,1 1 0,-1 0 1,0 1-1,1-1 0,-1 1 0,8-3 0,-2 2 267,1 0-1,0 1 1,-1 0 0,16 1 0,-25 0-331,1 6 12,0 1 0,0 0-1,0 0 1,-1 0 0,-1 9 0,1-14-5,-2 15 6,0-1 1,-1 0-1,-1-1 1,-7 21-1,6-21-5,1 0 0,0 0 1,1 1-1,0-1 0,0 17 0,3-29-18,0 0-1,-1 1 1,1-1 0,0 0-1,1 0 1,-1 0-1,0 0 1,1 0 0,0 0-1,0 0 1,0 0-1,0 0 1,0 0 0,0 0-1,1 0 1,0-1-1,-1 1 1,1-1-1,0 1 1,0-1 0,0 0-1,0 1 1,1-1-1,-1 0 1,1-1 0,-1 1-1,1 0 1,0-1-1,0 1 1,-1-1 0,1 0-1,0 0 1,0 0-1,0 0 1,4 0 0,18 6 32,1-1 0,-1-1 0,1-1 0,0-1 0,0-1 0,0-2 0,0 0 0,0-2 0,30-6 0,-49 6-41,1 0 1,-1-1-1,1 1 0,-1-2 0,0 1 0,0-1 0,0 0 0,-1-1 0,0 1 0,0-1 0,0-1 0,0 1 0,-1-1 0,1 0 1,-2 0-1,1-1 0,-1 1 0,4-8 0,-2 2-20,-1 0 1,-1 0-1,0-1 1,0 1-1,-1-1 1,-1 0-1,0 0 0,-1 0 1,0 0-1,-2-14 1,1 24 35,0 1 0,-1 0 0,0-1 1,1 1-1,-1-1 0,0 1 0,0 0 0,0 0 1,-1-1-1,1 1 0,-1 0 0,1 0 0,-1 0 1,1 1-1,-1-1 0,0 0 0,0 0 0,0 1 1,0 0-1,0-1 0,0 1 0,-1 0 1,1 0-1,0 0 0,-1 0 0,1 0 0,0 1 1,-1-1-1,1 1 0,-1-1 0,1 1 0,-1 0 1,1 0-1,-1 0 0,1 0 0,-1 1 0,1-1 1,-1 1-1,1-1 0,-1 1 0,1 0 0,0 0 1,-1 0-1,1 0 0,0 0 0,0 1 0,0-1 1,0 1-1,0-1 0,0 1 0,0 0 0,-1 2 1,-1 2 33,0-1 0,1 1-1,-1 0 1,2 0 0,-1 0 0,0 1 0,1-1 0,0 1 0,1-1 0,0 1 0,0-1 0,0 1 0,0 0-1,1 0 1,1 0 0,-1-1 0,1 1 0,0 0 0,0-1 0,1 1 0,0-1 0,0 1 0,1-1 0,-1 0 0,1 0-1,1 0 1,-1 0 0,1 0 0,0-1 0,0 0 0,1 0 0,0 0 0,-1 0 0,2-1 0,-1 0 0,0 0 0,10 5-1,1 1-98,1-2-1,0 0 0,28 8 0,20-3-7154,-42-12-4287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1.751"/>
    </inkml:context>
    <inkml:brush xml:id="br0">
      <inkml:brushProperty name="width" value="0.05" units="cm"/>
      <inkml:brushProperty name="height" value="0.05" units="cm"/>
      <inkml:brushProperty name="color" value="#004F8B"/>
    </inkml:brush>
  </inkml:definitions>
  <inkml:trace contextRef="#ctx0" brushRef="#br0">280 144 13206,'0'0'1467,"-3"-16"227,-12-49-1131,14 62-544,-1 0 0,1 0 0,-1 0 0,1 0 0,-1 1 0,0-1 0,0 1 0,0-1 0,0 1 0,0 0 0,-1 0 0,1 0 0,-1 0 0,1 0 0,-1 1 0,0-1 0,0 1 0,0-1 0,-4 0 0,-3-1-29,1 1 0,-1 0-1,0 0 1,-11 1 0,15 0 23,-3 0-11,-1 0 0,1 1 0,-1 0 0,1 0 0,-1 1 0,1 0 0,-1 1 0,-15 5 0,22-6 27,0 1 0,0 0-1,0 0 1,0 0 0,0 1 0,1-1 0,-1 1 0,1-1 0,-1 1 0,1 0 0,0 0 0,0 0 0,0 0 0,1 0 0,-1 0 0,1 1 0,-1-1 0,1 0 0,0 1 0,1 0 0,-1-1 0,0 1 0,1-1 0,0 1 0,0 6 0,0-4 19,-1-1-1,1 1 1,1 0-1,-1-1 1,1 1 0,0 0-1,0-1 1,1 1-1,-1-1 1,1 1 0,1-1-1,-1 0 1,1 0-1,4 7 1,-4-9-35,1 1-1,-1-1 1,1 0 0,0 0-1,0 0 1,0-1 0,0 1-1,1-1 1,-1 0 0,1 0-1,-1-1 1,1 1-1,0-1 1,-1 0 0,1 0-1,0-1 1,8 1 0,-2-1-130,0 1 1,-1-2-1,1 0 1,0 0 0,-1-1-1,1 0 1,-1 0-1,1-2 1,16-6 0,-22 7-26,0 1 0,-1-1 0,0 0 0,0 0 0,0 0 0,0 0 0,0-1 0,0 1 0,-1-1 0,0 0 0,0 0 0,0-1 0,0 1 0,-1-1 1,0 1-1,1-1 0,-2 0 0,1 0 0,0 1 0,-1-1 0,0 0 0,0-10 0,0 4 236,2-38-577,-3 47 699,0-1 0,0 0 0,0 1 0,0-1 0,-1 1 0,1-1 0,-1 1 0,0-1 0,1 1 1,-1-1-1,0 1 0,-1 0 0,1-1 0,-2-2 0,3 5-161,-1 0-1,1 0 1,-1 0-1,1 0 1,0 0-1,-1 0 1,1 0-1,-1 0 1,1 0-1,0 0 1,-1 0 0,1 0-1,0 0 1,-1 0-1,1 0 1,-1 0-1,1 0 1,0 0-1,-1 0 1,1 1-1,0-1 1,-1 0 0,1 0-1,0 0 1,-1 1-1,1-1 1,0 0-1,0 1 1,-1-1-1,1 0 1,0 0-1,0 1 1,0-1 0,-1 0-1,1 1 1,0-1-1,0 1 1,0-1-1,0 0 1,0 1-1,0-1 1,0 0 0,-1 1-1,1-1 1,0 1-1,0-1 1,1 0-1,-1 1 1,0-1-1,0 0 1,0 1-1,0-1 1,0 1-1,-2 24-365,2-24 348,0 1-47,-1 3-181,0 0 0,1-1 0,-1 1 0,1 0 1,1-1-1,-1 1 0,1 0 0,-1-1 0,1 1 1,1-1-1,-1 1 0,1-1 0,-1 1 1,1-1-1,0 0 0,1 0 0,-1 0 0,1 0 1,3 4-1,27 17-5993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2.169"/>
    </inkml:context>
    <inkml:brush xml:id="br0">
      <inkml:brushProperty name="width" value="0.05" units="cm"/>
      <inkml:brushProperty name="height" value="0.05" units="cm"/>
      <inkml:brushProperty name="color" value="#004F8B"/>
    </inkml:brush>
  </inkml:definitions>
  <inkml:trace contextRef="#ctx0" brushRef="#br0">300 154 14599,'0'0'1254,"-7"-18"1112,-25-55-757,30 68-1549,-1 1-1,0 0 1,0 0 0,0 0 0,0 1 0,0-1-1,-1 1 1,1 0 0,-1-1 0,0 2 0,0-1-1,0 0 1,0 1 0,-1 0 0,1 0 0,-1 0 0,1 0-1,-1 1 1,0 0 0,1 0 0,-10-1 0,5 1-65,1 1 1,0 0-1,-1 0 1,1 1-1,0 0 1,0 1 0,-1-1-1,1 2 1,1-1-1,-10 5 1,12-5 13,1 0 0,-1 1 0,1 0 1,0-1-1,0 2 0,0-1 0,0 0 0,1 1 0,-1 0 0,1-1 0,0 2 1,0-1-1,1 0 0,-1 0 0,1 1 0,0-1 0,0 1 0,0 0 0,0 0 1,1 0-1,0 0 0,0 0 0,1 0 0,-1 0 0,1 0 0,0 0 1,0 0-1,1 0 0,-1 0 0,1 0 0,0 0 0,1 0 0,-1 0 0,1-1 1,0 1-1,0 0 0,1-1 0,-1 0 0,1 1 0,0-1 0,0 0 0,0 0 1,1-1-1,5 6 0,5 1-2,0 0 0,0-1 0,1-1 0,0 0 0,0-1 0,1-1 0,0-1 0,0 0 0,1-1 0,-1 0 1,1-2-1,0 0 0,0 0 0,-1-2 0,1 0 0,17-3 0,-28 1-73,0 0 1,0 0-1,0-1 1,-1 0 0,1 0-1,-1 0 1,0-1-1,0 0 1,0 0-1,0 0 1,-1-1-1,0 1 1,0-1-1,0 0 1,0 0-1,-1 0 1,0-1-1,0 1 1,0-1-1,3-11 1,-1 5 313,-1 0 1,-1 0-1,0 0 0,0-1 0,1-20 1,-3 41-366,1 0 0,0 0 1,0-1-1,1 1 0,0-1 1,1 1-1,7 11 1,22 21-4453,-10-24-2914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2.514"/>
    </inkml:context>
    <inkml:brush xml:id="br0">
      <inkml:brushProperty name="width" value="0.05" units="cm"/>
      <inkml:brushProperty name="height" value="0.05" units="cm"/>
      <inkml:brushProperty name="color" value="#004F8B"/>
    </inkml:brush>
  </inkml:definitions>
  <inkml:trace contextRef="#ctx0" brushRef="#br0">19 47 10709,'0'0'10453,"-19"-47"-20522</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3.020"/>
    </inkml:context>
    <inkml:brush xml:id="br0">
      <inkml:brushProperty name="width" value="0.05" units="cm"/>
      <inkml:brushProperty name="height" value="0.05" units="cm"/>
      <inkml:brushProperty name="color" value="#004F8B"/>
    </inkml:brush>
  </inkml:definitions>
  <inkml:trace contextRef="#ctx0" brushRef="#br0">256 0 16568,'0'0'-267,"0"17"867,1 13-402,-1 24 666,2 0 1,2 0-1,14 61 0,-11-101-792,3 13-19,-10-26-127,-4-15-182,-3 2 69,-1-1 0,-1 2 1,0-1-1,0 1 0,-2 1 1,-11-11-1,-72-54-558,86 69 725,0 1 1,1 0-1,-2 1 0,1 0 1,0 0-1,-13-4 0,19 8 25,1-1 0,-1 1-1,1-1 1,-1 1 0,0 0-1,1 0 1,-1 0 0,0 0 0,1 0-1,-1 0 1,0 0 0,1 0-1,-1 1 1,1-1 0,-1 1-1,1-1 1,-1 1 0,1 0-1,-1-1 1,1 1 0,-1 0 0,1 0-1,0 0 1,-1 0 0,1 0-1,0 0 1,0 1 0,0-1-1,0 0 1,0 1 0,0-1-1,0 0 1,0 1 0,1-1 0,-1 1-1,0-1 1,1 1 0,0 0-1,-1-1 1,1 1 0,0-1-1,-1 4 1,0 2 31,0 1 0,0 0 1,1 0-1,0 0 0,0 0 0,1 0 0,0 0 1,0 0-1,1-1 0,0 1 0,0 0 0,1-1 1,0 0-1,0 1 0,1-1 0,0 0 0,7 9 1,-3-6-7,1-1 0,1 0 0,-1 0 1,2-1-1,-1 0 0,1-1 0,0 0 1,1 0-1,-1-2 0,14 6 1,-10-5-98,0-1 1,0 0 0,0-1-1,1-1 1,-1 0 0,1-1-1,0 0 1,0-2 0,0 0 0,29-4-1,-38 3-162,0-1 0,0 0 0,0 0 0,0 0 0,0-1 0,-1 0 0,1-1 0,-1 1 0,0-1 0,0 0 0,0-1 0,-1 0 0,1 1 0,-1-2 0,0 1 0,0-1 0,-1 1 0,0-1 0,0-1 0,0 1 0,-1 0 0,0-1 0,0 0 0,-1 0 0,3-9 0,3-32-19,-7 15 3733,-2 54-1135,0-2-1524,1 1 0,3 26 0,-3-42-1144,0-1 0,1 1-1,-1-1 1,1 1-1,0-1 1,0 1 0,0-1-1,1 0 1,-1 1-1,1-1 1,0 0-1,0 0 1,0 0 0,0 0-1,1 0 1,-1-1-1,1 1 1,-1-1 0,7 5-1,13 0-7783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3.361"/>
    </inkml:context>
    <inkml:brush xml:id="br0">
      <inkml:brushProperty name="width" value="0.05" units="cm"/>
      <inkml:brushProperty name="height" value="0.05" units="cm"/>
      <inkml:brushProperty name="color" value="#004F8B"/>
    </inkml:brush>
  </inkml:definitions>
  <inkml:trace contextRef="#ctx0" brushRef="#br0">0 0 16408,'0'0'3313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3.693"/>
    </inkml:context>
    <inkml:brush xml:id="br0">
      <inkml:brushProperty name="width" value="0.05" units="cm"/>
      <inkml:brushProperty name="height" value="0.05" units="cm"/>
      <inkml:brushProperty name="color" value="#004F8B"/>
    </inkml:brush>
  </inkml:definitions>
  <inkml:trace contextRef="#ctx0" brushRef="#br0">17 489 14070,'0'0'854,"18"0"838,7-1-898,-1-1 1,1 0-1,-1-2 1,0-1 0,31-10-1,-38 9-689,0-1 0,0 0-1,-1-1 1,0-1 0,28-21 0,-39 26-102,1-2-1,-1 1 1,0 0 0,0-1 0,-1 0 0,1 0 0,-1-1 0,-1 1 0,1-1-1,-1 1 1,0-1 0,-1 0 0,0-1 0,0 1 0,0 0 0,-1 0 0,1-9-1,-1 3-58,-1 1-1,0-1 0,-1 1 0,0-1 0,-1 1 0,-1-1 0,0 1 0,0 0 0,-1 0 0,-6-14 0,5 18 4,0 0-1,0 0 1,0 1 0,-1-1-1,0 1 1,0 0-1,-1 0 1,0 1 0,0 0-1,0 0 1,-1 1-1,0 0 1,0 0 0,-13-5-1,15 7 45,-1 1-1,1-1 1,-1 1 0,0 0-1,0 1 1,0 0 0,0 0-1,0 0 1,0 1-1,0 0 1,0 0 0,0 1-1,0 0 1,0 0 0,0 0-1,1 1 1,-1 0-1,0 1 1,-8 3 0,8-1 1,0 0 1,0 0-1,1 1 1,-1-1-1,1 1 1,1 1-1,-1-1 1,1 1 0,0 0-1,0 0 1,1 0-1,0 1 1,0 0-1,1 0 1,-4 14-1,-2 16 79,3 0-1,1 1 0,1-1 1,3 1-1,3 45 0,-2-41 15,4 5 150,1 0-1,20 80 0,-15-86-183,-2 0-1,-2 0 0,2 82 1,-8-121-73,-1-1 1,1 0 0,-1 0 0,0 0 0,0 0 0,0 0 0,0 0 0,0 0-1,0-1 1,0 1 0,0 0 0,-1-1 0,1 1 0,-1 0 0,1-1-1,-1 0 1,0 1 0,0-1 0,1 0 0,-1 0 0,0 0 0,0 0-1,0 0 1,0 0 0,0-1 0,0 1 0,0-1 0,-1 0 0,1 1-1,0-1 1,0 0 0,0 0 0,0 0 0,0 0 0,-1-1 0,1 1 0,0 0-1,-4-2 1,6 1 23,-1 0-1,0-1 1,0 1 0,1 0-1,-1 0 1,0 0 0,1-1-1,-1 1 1,1 0-1,0-1 1,-1 1 0,1 0-1,0-1 1,0 1 0,0-1-1,0 1 1,0 0-1,0-1 1,0 1 0,1-2-1,3-30-83,0 20 12,0 1 0,1 0 0,1 0 0,0 1 0,1 0 0,0 0 0,0 0 0,1 1 0,14-14 0,-3 4-111,0 2 0,2 0 0,35-23 0,-47 35 333,1 0 1,0 1 0,1 0-1,-1 0 1,1 1 0,0 1-1,0 0 1,0 0 0,0 1-1,0 0 1,1 1 0,13 1-1,-22 1-144,0 0 0,0 1 0,0-1 0,0 1 0,0 0 0,0 0 0,0 0 0,-1 0 0,1 0 0,-1 1 0,0-1 0,1 1 0,-1 0 0,0-1 0,0 1 0,-1 0-1,3 5 1,9 11-543,7 0-2589,0-8-2558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4.053"/>
    </inkml:context>
    <inkml:brush xml:id="br0">
      <inkml:brushProperty name="width" value="0.05" units="cm"/>
      <inkml:brushProperty name="height" value="0.05" units="cm"/>
      <inkml:brushProperty name="color" value="#004F8B"/>
    </inkml:brush>
  </inkml:definitions>
  <inkml:trace contextRef="#ctx0" brushRef="#br0">1 104 1072,'0'0'13319,"14"-95"-9766,-8 86-1328,0 9-2225,5 0-368,-1 8-2033,5 16-1713,3 4-3361</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4.414"/>
    </inkml:context>
    <inkml:brush xml:id="br0">
      <inkml:brushProperty name="width" value="0.05" units="cm"/>
      <inkml:brushProperty name="height" value="0.05" units="cm"/>
      <inkml:brushProperty name="color" value="#004F8B"/>
    </inkml:brush>
  </inkml:definitions>
  <inkml:trace contextRef="#ctx0" brushRef="#br0">163 121 10837,'0'0'8025,"5"-15"-7358,13-51-336,-18 65-316,1 0 0,-1-1 0,0 1 0,0 0 0,0 0 0,1 0 0,-1-1 0,-1 1 1,1 0-1,0 0 0,0 0 0,0-1 0,0 1 0,-1 0 0,1 0 0,-1 0 0,1 0 0,-1-1 0,1 1 1,-1 0-1,0 0 0,1 0 0,-1 0 0,0 0 0,0 1 0,0-1 0,0 0 0,0 0 0,0 0 1,0 1-1,0-1 0,0 1 0,0-1 0,0 1 0,0-1 0,-2 0 0,-41-2 320,37 3-164,3 0-130,0 1 0,0-1 1,0 1-1,0 0 0,0 0 0,1 0 0,-1 0 0,0 1 0,1-1 0,-1 1 0,1 0 0,0 0 1,-1 0-1,1 1 0,0-1 0,-5 6 0,3-2 39,0 0 0,1 0 0,0 0 0,0 1 0,0-1 0,1 1 0,0 0 0,-4 14 0,5-15-210,0 1 0,0-1 0,1 1 0,0 0 0,0 0 0,1 0 0,0 0 0,0-1 0,0 1 0,1 0 0,0 0 0,0 0 0,1-1 0,0 1 0,0 0 0,1-1 0,-1 0 0,1 0 1,1 0-1,-1 0 0,5 6 0,-3-8-634,1 1 1,-1-1-1,1 0 1,-1-1-1,10 5 1,38 12-6585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4.759"/>
    </inkml:context>
    <inkml:brush xml:id="br0">
      <inkml:brushProperty name="width" value="0.05" units="cm"/>
      <inkml:brushProperty name="height" value="0.05" units="cm"/>
      <inkml:brushProperty name="color" value="#004F8B"/>
    </inkml:brush>
  </inkml:definitions>
  <inkml:trace contextRef="#ctx0" brushRef="#br0">181 258 7555,'0'0'8711,"2"-16"-6331,0 5-1904,6-52 922,-8 59-1336,0 0 0,0 0 0,-1 1 1,1-1-1,-1 0 0,0 0 0,0 0 1,0 0-1,0 1 0,-1-1 0,0 0 1,1 1-1,-1-1 0,-1 1 0,1 0 1,-4-4-1,0 1-99,-1 1 1,0 0 0,-1 0-1,1 0 1,-1 1-1,0 1 1,1-1 0,-2 1-1,1 0 1,0 1-1,-1 0 1,1 1 0,-1-1-1,1 1 1,-1 1-1,-10 0 1,18 0 22,0 0 0,0 1 0,0-1 0,1 0 0,-1 0 0,0 0 0,0 1 1,0-1-1,1 1 0,-1-1 0,0 0 0,0 1 0,1-1 0,-1 1 0,0-1 0,1 1 0,-1 0 0,1-1 0,-1 1 0,1 0 1,-1-1-1,1 1 0,-1 0 0,1 0 0,0-1 0,-1 3 0,-4 30-131,5-26 155,0 0-1,0-1 0,1 1 1,0 0-1,1-1 1,0 1-1,3 10 0,-1-12 3,-1-1-1,1 1 1,0-1-1,0 0 1,0 0-1,1 0 1,0-1-1,-1 1 1,1-1-1,0 0 1,0 0-1,1-1 1,-1 0-1,1 0 1,-1 0-1,7 1 1,-9-2-31,1 0 1,-1-1-1,0 1 0,0-1 0,1 0 1,-1 0-1,0 0 0,0 0 1,1 0-1,-1-1 0,0 1 1,0-1-1,0 0 0,0 0 0,1 0 1,-1-1-1,-1 1 0,1-1 1,0 1-1,0-1 0,0 0 1,-1 0-1,1 0 0,-1-1 0,0 1 1,0 0-1,0-1 0,0 0 1,2-3-1,2-6-218,-2-1-1,0 1 1,0-1 0,-1 0 0,-1 0-1,2-20 1,-1-41 2632,-3 73-1790,4 21-413,-1 3-437,11 57-38,-13-75-153,1-1-1,-1 0 1,1 0 0,0 0 0,0 0 0,0 0 0,1 0-1,-1 0 1,1-1 0,0 1 0,0-1 0,0 0-1,1 0 1,-1 0 0,5 3 0,14 3-5876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1.559"/>
    </inkml:context>
    <inkml:brush xml:id="br0">
      <inkml:brushProperty name="width" value="0.05" units="cm"/>
      <inkml:brushProperty name="height" value="0.05" units="cm"/>
      <inkml:brushProperty name="color" value="#004F8B"/>
    </inkml:brush>
  </inkml:definitions>
  <inkml:trace contextRef="#ctx0" brushRef="#br0">0 354 6243,'0'0'3377,"24"11"-895,0 1-1763,-13-6-478,-1 0-1,1-1 1,0-1 0,0 0-1,0-1 1,0 0 0,1 0-1,-1-1 1,1-1 0,23 1-1,-11-2-5,0-2-1,-1 0 0,1-1 0,-1-1 0,0-2 0,37-12 1,-50 14-314,0-1 1,0 0-1,0 0 0,-1-1 1,1 0-1,-1 0 1,-1-1-1,1 0 1,-1-1-1,-1 0 1,1 0-1,-1-1 1,-1 0-1,0 0 1,0 0-1,7-16 1,-10 19-12,-1-1 0,0 1 0,-1-1 0,1 1 0,-1-1 0,0 1 0,-1-1 0,0 0 0,0 1 0,0-1 0,-1 0 0,0 1 0,0-1 0,0 1 0,-1-1 0,0 1 0,0 0 0,-1 0 0,0 0 0,0 0 0,0 0 0,-1 0 0,0 1 0,0 0 0,-6-6 0,3 3-25,-1 1-1,0 0 1,-1 1 0,1-1 0,-1 2 0,-1-1-1,1 1 1,-1 1 0,0-1 0,0 2-1,0-1 1,0 2 0,0-1 0,-1 1 0,-12 0-1,20 2 124,0 0 0,0 0 0,0 0 0,0 0-1,0 1 1,-1 0 0,1-1 0,0 1 0,0 1-1,1-1 1,-1 0 0,0 0 0,0 1 0,0 0-1,1 0 1,-1-1 0,1 1 0,0 1 0,-1-1-1,1 0 1,0 1 0,0-1 0,1 1 0,-1-1-1,-2 5 1,-2 6 105,0 0 0,1 1 0,1 0-1,-4 19 1,5-23-18,-9 58 855,3 0 1,3 0-1,4 104 0,2-142-690,0 5-47,2 1 1,13 68 0,-12-88-254,1 0 1,1-1 0,0 1 0,1-1 0,1 0-1,1-1 1,0 0 0,18 24 0,-23-34-153,0-1 0,0 0 1,0 0-1,0 0 0,0-1 1,1 1-1,-1-1 0,1 0 0,0 0 1,0 0-1,4 1 0,-6-2-24,-1-1 0,1 0 0,-1 1 0,1-1 0,0 0-1,-1 0 1,1 0 0,0 0 0,-1 0 0,1-1 0,-1 1-1,1 0 1,0-1 0,-1 1 0,1-1 0,-1 1 0,1-1-1,-1 0 1,0 0 0,1 0 0,-1 0 0,0 0 0,1 0-1,-1 0 1,0 0 0,0 0 0,0-1 0,0 1 0,0 0-1,0-1 1,1-1 0,15-36-5397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5.122"/>
    </inkml:context>
    <inkml:brush xml:id="br0">
      <inkml:brushProperty name="width" value="0.05" units="cm"/>
      <inkml:brushProperty name="height" value="0.05" units="cm"/>
      <inkml:brushProperty name="color" value="#004F8B"/>
    </inkml:brush>
  </inkml:definitions>
  <inkml:trace contextRef="#ctx0" brushRef="#br0">23 1 17464,'0'0'3458,"0"19"-2909,0 24-329,1 50 269,-15 134 0,12-217-335,-3 18-1280,3-27 587,1-16 663,2 6-16,1 1 1,-1 0 0,1 0 0,1 0-1,-1 0 1,1 0 0,1 1 0,-1-1-1,1 1 1,1 0 0,-1 0 0,12-12-1,-1 1 129,1 1-1,1 1 0,25-20 0,-34 31-293,0-1 0,1 1 0,-1 1-1,1 0 1,14-5 0,23-3-3594,-17 6-2661</inkml:trace>
  <inkml:trace contextRef="#ctx0" brushRef="#br0" timeOffset="0.99">481 200 17464,'0'0'4346,"23"0"-3156,2 1-973,1 1 48,1-2 0,-1-1 0,0 0 0,42-9 0,-61 8-233,1-1 0,0 0 0,-1 0 0,0 0 0,0-1 0,0 0 0,7-6 0,-12 9-30,0 0 0,0-1 0,-1 1 0,1-1 0,-1 0 0,1 1 0,-1-1 1,1 0-1,-1 0 0,0 0 0,0 0 0,0 0 0,0 0 0,-1 0 0,1 0 0,0-1 0,-1 1 0,0 0 0,1 0 0,-1 0 0,0-1 0,0 1 1,0 0-1,0 0 0,-1-1 0,1 1 0,-1 0 0,1 0 0,-1 0 0,-1-3 0,1 3-23,-1 0 0,1 0 0,0 0 0,-1 0 0,1 1-1,-1-1 1,0 0 0,0 1 0,0 0 0,1-1 0,-1 1 0,0 0 0,-1 0 0,1 0-1,0 0 1,0 0 0,0 1 0,0-1 0,-4 0 0,-46-4-150,48 5 161,0 0-7,-18-1 12,0 0-1,0 2 0,-28 4 0,43-4-79,1 1 0,-1 0-1,0 0 1,0 1-1,1 0 1,0 0 0,-1 0-1,1 1 1,0 0 0,1 0-1,-1 1 1,1-1-1,0 1 1,-6 7-1,-22 33-5940,26-35 2691,-6 9-10242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6.719"/>
    </inkml:context>
    <inkml:brush xml:id="br0">
      <inkml:brushProperty name="width" value="0.05" units="cm"/>
      <inkml:brushProperty name="height" value="0.05" units="cm"/>
      <inkml:brushProperty name="color" value="#004F8B"/>
    </inkml:brush>
  </inkml:definitions>
  <inkml:trace contextRef="#ctx0" brushRef="#br0">27 260 12694,'0'0'5208,"-5"9"-4915,-16 31 201,41-87 56,-2-1 1,22-91 0,-20 66-491,-20 71 7,0 7-190,0 2 97,0 25 2,0 0 1,2-1-1,1 1 1,12 48-1,-12-72 34,-1 1 0,1-1 0,1 0-1,-1 0 1,2 0 0,-1 0 0,1-1 0,0 1 0,0-1-1,1-1 1,0 1 0,0-1 0,1 0 0,0 0 0,0-1-1,0 0 1,1 0 0,-1-1 0,1 1 0,0-2 0,16 6-1,-21-8 0,0 0-1,0 0 0,0 0 1,0 0-1,0 0 0,0-1 1,1 1-1,-1-1 0,0 0 1,0 0-1,0 0 0,1 0 1,-1-1-1,0 1 1,0-1-1,0 0 0,0 0 1,0 0-1,0 0 0,0-1 1,0 1-1,0-1 0,0 0 1,-1 1-1,1-1 0,2-3 1,-1 0-36,-1-1 0,0 0 0,0 1 0,0-1 0,-1 0 0,0 0 0,0-1 0,-1 1 0,1 0 0,-1-1 0,-1 1 0,1-10 0,0-93-453,-2 131 492,1 0 0,2 0 1,0 0-1,9 38 0,-9-53 1,1 0-1,0-1 1,0 1-1,0-1 1,0 0-1,1 0 1,0 0-1,1 0 1,-1-1 0,1 0-1,0 0 1,0 0-1,1 0 1,-1-1-1,1 0 1,0 0-1,0 0 1,1-1-1,7 3 1,-10-4-78,0 0 1,0 0-1,1-1 0,-1 0 0,0 0 1,1 0-1,-1 0 0,1-1 1,-1 0-1,1 0 0,-1 0 1,1 0-1,-1-1 0,1 0 1,-1 0-1,1 0 0,-1 0 1,0-1-1,0 1 0,0-1 1,0 0-1,0 0 0,0-1 1,0 1-1,-1-1 0,1 0 1,-1 0-1,0 0 0,1-1 0,-2 1 1,1-1-1,0 1 0,-1-1 1,4-6-1,2-7-732,0 1 0,-1-1 1,-1-1-1,-1 1 0,0-1 0,-1 0 0,1-22 0,-6 61 2088,0-1 1,1 1-1,1-1 0,1 1 0,5 23 1,-5-35-1579,0 0 1,0 0 0,1 0 0,0 0 0,1 0 0,0-1 0,0 0 0,0 0 0,1 0 0,1 0 0,-1-1 0,1 0 0,1 0-1,-1 0 1,1-1 0,15 11 0,10-3-6399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7.060"/>
    </inkml:context>
    <inkml:brush xml:id="br0">
      <inkml:brushProperty name="width" value="0.05" units="cm"/>
      <inkml:brushProperty name="height" value="0.05" units="cm"/>
      <inkml:brushProperty name="color" value="#004F8B"/>
    </inkml:brush>
  </inkml:definitions>
  <inkml:trace contextRef="#ctx0" brushRef="#br0">1 1 17000,'0'0'976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7.432"/>
    </inkml:context>
    <inkml:brush xml:id="br0">
      <inkml:brushProperty name="width" value="0.05" units="cm"/>
      <inkml:brushProperty name="height" value="0.05" units="cm"/>
      <inkml:brushProperty name="color" value="#004F8B"/>
    </inkml:brush>
  </inkml:definitions>
  <inkml:trace contextRef="#ctx0" brushRef="#br0">1 1 15367,'121'10'2406,"-120"-10"-2384,0 0 0,0 0-1,0 0 1,0 0 0,0 0-1,0 0 1,0 0-1,0 1 1,0-1 0,0 0-1,0 1 1,-1-1 0,1 0-1,0 1 1,0-1-1,0 1 1,0-1 0,0 1-1,-1 0 1,1-1 0,0 1-1,0 0 1,-1-1 0,1 1-1,0 1 1,-5 11-56,2-10 124,-12 66 590,2 1 0,4 0-1,1 121 1,7-181-656,1-1 0,0 1 0,0 0 0,1-1 0,0 1 0,1-1 0,0 0-1,1 0 1,0 0 0,0 0 0,1-1 0,10 16 0,-11-20-24,-1 0 1,1 0-1,-1 0 0,1 0 0,0-1 1,0 0-1,1 0 0,-1 0 0,1-1 1,-1 1-1,1-1 0,0 0 0,0 0 1,0-1-1,0 1 0,0-1 0,0 0 1,0-1-1,1 1 0,-1-1 0,0 0 0,0 0 1,1-1-1,-1 0 0,8-2 0,-7 1-85,-2 0 0,1 0 0,0-1 0,0 0 0,-1 0 0,1 0 0,-1 0 0,0-1 0,0 1 0,0-1 0,-1 0 0,1-1 0,-1 1 0,0 0 0,0-1 0,4-9 0,0-1-262,0 0-1,-1-1 1,-1 0-1,4-19 1,2-79 563,-11 112 1262,-1 34-1771,0-13 490,1 0-1,0-1 0,2 1 0,3 19 0,-4-33-350,1 0 0,-1 0 1,1 0-1,0 0 0,0-1 0,1 1 0,0-1 0,3 6 0,-4-7-213,1-1 1,0 1-1,-1-1 1,1 1 0,0-1-1,0 0 1,0 0-1,1 0 1,-1 0-1,0-1 1,1 1-1,5 1 1,14-1-6125</inkml:trace>
  <inkml:trace contextRef="#ctx0" brushRef="#br0" timeOffset="1">477 94 14134,'0'0'1121</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8.063"/>
    </inkml:context>
    <inkml:brush xml:id="br0">
      <inkml:brushProperty name="width" value="0.05" units="cm"/>
      <inkml:brushProperty name="height" value="0.05" units="cm"/>
      <inkml:brushProperty name="color" value="#004F8B"/>
    </inkml:brush>
  </inkml:definitions>
  <inkml:trace contextRef="#ctx0" brushRef="#br0">24 234 11973,'0'0'5640,"20"-3"-4154,64-10-1104,-81 12-326,1 1 1,0-1-1,0 0 0,0 0 0,0 0 1,-1-1-1,1 1 0,0-1 1,-1 0-1,0 0 0,1 0 0,-1 0 1,0-1-1,0 1 0,0-1 1,0 0-1,-1 0 0,1 0 0,-1 0 1,4-6-1,-4 3-5,0-1-1,0 0 1,-1 0-1,0 0 1,0 0 0,-1 0-1,0 0 1,0-9-1,-1-1-113,1 14 50,0 0 0,0 0 1,-1 0-1,1 0 0,-1 0 0,0 0 0,0 0 1,0 0-1,0 0 0,0 0 0,-1 1 0,1-1 1,-1 0-1,0 1 0,0-1 0,0 1 0,0 0 1,0 0-1,-1-1 0,1 2 0,-1-1 0,1 0 1,-1 0-1,1 1 0,-1-1 0,0 1 1,-5-2-1,-4 0-1,1 0 0,0 0 1,-1 1-1,1 1 1,-1 0-1,-12 1 0,22 0 12,0 0-1,0 0 1,0 0-1,0 1 1,0-1-1,0 1 1,-1-1-1,1 1 1,0 0-1,0 0 1,1 0-1,-1 0 1,0 0-1,0 0 1,0 0-1,1 1 1,-1-1-1,1 1 1,-1-1-1,-1 3 1,0 1 4,1-1-1,-1 0 1,1 1 0,0-1 0,1 1-1,-1 0 1,1 0 0,-2 8 0,2 3 40,-1 1 0,2-1 0,0 1 0,4 26 0,-2-36-23,-1 0-1,2 0 1,-1 0 0,1 0-1,-1 0 1,2-1 0,-1 1-1,1-1 1,0 0 0,0 0-1,1 0 1,0-1 0,0 1-1,0-1 1,1 0 0,-1-1-1,1 0 1,0 1 0,9 3 0,-2-2 33,-1 0 0,1 0 0,0-2 1,0 0-1,0 0 0,1-1 0,-1-1 1,1 0-1,20 0 0,-32-2-49,-1 0 0,1 0 1,-1-1-1,1 1 0,-1 0 0,1-1 0,-1 1 0,1-1 0,-1 0 0,1 1 0,-1-1 1,0 0-1,1 0 0,-1 0 0,0 0 0,0 0 0,0 0 0,0 0 0,0 0 0,0 0 0,1-2 1,1-1-11,-1-1 0,0 1 1,0 0-1,0-1 0,0 0 1,1-9-1,0-4-138,-1 0 0,-1-30 0,-2 6 123,0 39 90,2 9-65,2 16-202,-2-12 201,1 0 0,1-1 0,-1 1 0,2-1 0,-1 0-1,1 0 1,0 0 0,1 0 0,0-1 0,1 0 0,-1 0 0,14 13-1,-14-15-17,1-1 0,0 0 0,0-1-1,0 1 1,0-1 0,1 0-1,0-1 1,0 0 0,0 0-1,0 0 1,0-1 0,1 0-1,-1 0 1,1-1 0,-1 0-1,1 0 1,9-1 0,-14-1-129,1 1 1,-1-1 0,0 0-1,0 0 1,0 0-1,0 0 1,0 0-1,0-1 1,-1 0-1,1 1 1,0-1 0,-1 0-1,1 0 1,-1 0-1,0-1 1,0 1-1,0 0 1,0-1 0,0 0-1,0 1 1,-1-1-1,1 0 1,-1 0-1,0 0 1,1 0 0,-1 0-1,-1 0 1,1 0-1,0-6 1,3-11 58,-2-1-1,0 1 1,-2-31 0,0 34 2846,0 39-1931,0-19-833,-1 15 164,2 0 0,0 0 0,5 27-1,-4-39-341,0 0-1,0 0 1,0 0-1,1 0 1,0 0-1,0-1 0,0 1 1,1-1-1,0 0 1,0 0-1,0 0 1,1 0-1,8 6 0,25 15-4200</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8.426"/>
    </inkml:context>
    <inkml:brush xml:id="br0">
      <inkml:brushProperty name="width" value="0.05" units="cm"/>
      <inkml:brushProperty name="height" value="0.05" units="cm"/>
      <inkml:brushProperty name="color" value="#004F8B"/>
    </inkml:brush>
  </inkml:definitions>
  <inkml:trace contextRef="#ctx0" brushRef="#br0">178 1 17528,'0'0'2513,"-99"121"-2273,66-43 176,6 6 17,12-4-257,11-7-32,4-10-288,8-9-208,28-16-1857,5-16-2770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8.993"/>
    </inkml:context>
    <inkml:brush xml:id="br0">
      <inkml:brushProperty name="width" value="0.05" units="cm"/>
      <inkml:brushProperty name="height" value="0.05" units="cm"/>
      <inkml:brushProperty name="color" value="#004F8B"/>
    </inkml:brush>
  </inkml:definitions>
  <inkml:trace contextRef="#ctx0" brushRef="#br0">0 618 12662,'0'0'3383,"26"1"-2708,82 2-598,-94-3-75,0-1 0,0 0-1,0-1 1,-1-1 0,1 0 0,-1 0-1,0-1 1,0-1 0,0 0 0,0-1 0,-1-1-1,0 0 1,0 0 0,-1-1 0,0 0-1,0-1 1,11-13 0,-12 9-1,1 0 1,-2 0-1,0-2 0,0 1 0,-1-1 0,-1 0 1,-1-1-1,0 1 0,-1-1 0,0-1 1,-1 1-1,2-28 0,-2 5-47,-1 0 0,-2-1 0,-6-58 0,4 94 47,0-1 1,0 1-1,0 0 0,-1 0 1,0 0-1,1 0 0,-1 0 1,-1 0-1,1 0 0,0 1 1,-1-1-1,0 1 0,0-1 1,0 1-1,0 0 0,0 1 1,-1-1-1,1 0 0,-6-2 1,6 4 21,0-1 1,0 1 0,0 0-1,0 0 1,-1 0-1,1 1 1,0-1 0,-1 1-1,1 0 1,0-1-1,-1 2 1,1-1 0,0 0-1,-1 1 1,1-1-1,0 1 1,-1 0-1,1 0 1,0 0 0,0 1-1,0-1 1,0 1-1,0-1 1,0 1 0,-4 4-1,-3 4 134,0 0 0,1 0 0,1 1 0,0 0 0,0 0 0,1 1 0,1 0-1,-1 0 1,2 0 0,0 1 0,1 0 0,0 0 0,-3 21 0,0 8 72,2 1 0,1 85 0,4-120-219,1 1-1,0-1 1,0 0-1,0 1 0,1-1 1,0 0-1,1 0 1,0 0-1,0-1 1,1 1-1,0-1 0,0 1 1,0-1-1,1-1 1,0 1-1,1-1 1,0 0-1,0 0 0,0 0 1,12 8-1,-6-7-35,0 0 0,1-1-1,0 0 1,0-1 0,0 0 0,1-2-1,-1 1 1,1-1 0,0-1-1,0-1 1,22 0 0,-23 0-98,-1-2 0,1 0 0,-1 0 0,0-1 0,1-1 0,-1 0 1,0 0-1,-1-1 0,12-6 0,-16 6 106,-1 0 0,0 0 0,0 0 0,0-1 0,0 0 0,-1 0 0,0-1 0,0 1 0,0-1 0,-1 0 0,0 0 0,0-1 0,0 1 0,-1-1 0,0 0 0,3-9 0,-3 6 79,-1 0 0,1-1 0,-2 1 0,0 0 0,0-1-1,-1 1 1,0-1 0,-2-13 0,2 19-19,-1 0 0,0 0 0,0 0-1,-1 0 1,1 0 0,-1 1 0,0-1 0,-1 1 0,1-1-1,-1 1 1,1 0 0,-1 0 0,-1 0 0,1 0 0,0 0-1,-1 1 1,0 0 0,0 0 0,-5-4 0,9 7-43,-1-1 1,0 1 0,1-1-1,-1 1 1,0-1-1,0 1 1,0 0 0,1-1-1,-1 1 1,0 0 0,0-1-1,0 1 1,0 0-1,1 0 1,-1 0 0,0 0-1,0 0 1,0 0-1,0 0 1,0 0 0,0 0-1,0 0 1,1 1 0,-1-1-1,0 0 1,0 1-1,0-1 1,1 0 0,-1 1-1,0-1 1,0 1-1,1-1 1,-1 1 0,0-1-1,1 1 1,-1 0 0,0-1-1,1 1 1,-1 0-1,1 0 1,-1-1 0,1 1-1,0 0 1,-1 0-1,1 0 1,-1 1 0,-4 45-367,5-40 330,-1 2 32,1 0-1,0 0 1,0 0-1,1 0 1,0 0 0,1-1-1,0 1 1,0 0-1,1-1 1,0 0-1,0 1 1,1-1 0,0 0-1,1-1 1,-1 1-1,2-1 1,-1 0-1,1 0 1,0 0-1,0-1 1,1 0 0,0 0-1,0-1 1,12 7-1,-10-6-178,1-1-1,-1-1 1,1 0 0,1 0-1,-1-1 1,1 0 0,-1-1-1,1 0 1,0 0 0,-1-2-1,1 1 1,0-1 0,13-2-1,-18 1-160,-1 0 1,1 0-1,0-1 0,-1 1 0,1-1 0,-1-1 0,0 1 1,1-1-1,-1 0 0,-1 0 0,7-5 0,-8 5-177,0-1 0,1 1 0,-1-1 1,0 0-1,-1 0 0,1 0 0,-1 0 0,0 0 0,0-1 0,0 1 0,0-1 0,-1 0 0,0 1 0,2-10 0,-1-18-4216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9.338"/>
    </inkml:context>
    <inkml:brush xml:id="br0">
      <inkml:brushProperty name="width" value="0.05" units="cm"/>
      <inkml:brushProperty name="height" value="0.05" units="cm"/>
      <inkml:brushProperty name="color" value="#004F8B"/>
    </inkml:brush>
  </inkml:definitions>
  <inkml:trace contextRef="#ctx0" brushRef="#br0">2 57 2657,'0'0'13756,"0"4"-13383,-1 4-254,1 0-1,-1-1 0,2 1 0,-1 0 0,1 0 1,0-1-1,0 1 0,1-1 0,4 11 1,-4-15-149,-1 1 1,1-1-1,0 0 1,1-1-1,-1 1 1,0 0-1,1-1 1,-1 1-1,1-1 1,0 0-1,0 0 1,0 0 0,0 0-1,0 0 1,0-1-1,1 1 1,-1-1-1,0 0 1,1 0-1,-1 0 1,1-1-1,-1 1 1,1-1-1,4 0 1,-4 1-93,0-1-1,0 0 1,0 0-1,0 0 1,0 0 0,0-1-1,-1 1 1,1-1 0,0 0-1,0 0 1,0-1 0,0 1-1,-1-1 1,1 0 0,-1 0-1,7-4 1,-7 3 46,0-1-1,0 0 1,-1 0 0,1 0-1,-1 0 1,0 0-1,0 0 1,0 0 0,0-1-1,-1 1 1,0-1 0,0 1-1,0-1 1,0-6-1,2-71 269,-3 58 4144,0 33-3016,0-5-1356,0 11 95,0 0 0,1 1 1,4 19-1,-4-29-279,1-1-1,0 0 1,0 1-1,0-1 1,1 0-1,0 0 1,0 0-1,0 0 1,1 0 0,-1-1-1,1 0 1,6 6-1,21 12-4786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19.699"/>
    </inkml:context>
    <inkml:brush xml:id="br0">
      <inkml:brushProperty name="width" value="0.05" units="cm"/>
      <inkml:brushProperty name="height" value="0.05" units="cm"/>
      <inkml:brushProperty name="color" value="#004F8B"/>
    </inkml:brush>
  </inkml:definitions>
  <inkml:trace contextRef="#ctx0" brushRef="#br0">40 1 13782,'0'0'6339,"-5"25"-6123,-2 2-162,-1 1 24,2 0-1,1 0 0,-2 50 0,6-61-36,0 1 0,2-1 0,0 1 0,1-1 0,0 1 0,8 23 0,-8-35-62,0-1-1,0 0 1,1 0-1,0-1 1,0 1 0,0 0-1,0-1 1,1 0-1,-1 0 1,1 0 0,0 0-1,1-1 1,-1 1-1,0-1 1,1 0 0,0 0-1,0-1 1,0 1-1,0-1 1,0 0 0,0-1-1,1 1 1,-1-1-1,9 1 1,-7-1-199,0 0 1,0 0-1,0-1 0,1 1 1,-1-2-1,0 1 0,0-1 1,0 0-1,0-1 0,-1 1 0,1-1 1,0-1-1,-1 1 0,8-5 1,-10 4 19,0 0 1,0 0-1,0-1 1,-1 1 0,0-1-1,1 0 1,-1 0-1,0 0 1,-1-1-1,1 1 1,-1 0 0,0-1-1,0 0 1,0 0-1,-1 1 1,0-1-1,0 0 1,0 0-1,0 0 1,-1-8 0,1 2 408,0 0 1,-2-1-1,1 1 1,-3-15-1,3 25-76,0-1-1,-1 1 1,1-1-1,0 1 1,0-1-1,-1 1 1,1-1 0,-1 1-1,1 0 1,-1-1-1,0 1 1,0 0-1,1-1 1,-1 1 0,0 0-1,0 0 1,0 0-1,0 0 1,-1 0-1,1 0 1,0 0 0,0 0-1,-1 0 1,1 0-1,0 1 1,-1-1-1,1 1 1,0-1 0,-1 1-1,1-1 1,-1 1-1,1 0 1,-1 0-1,1-1 1,-1 1 0,1 0-1,-1 1 1,0-1-1,1 0 1,-1 0-1,1 1 1,0-1 0,-3 1-1,2 0-81,0 0 0,0 1 0,1-1 0,-1 0 0,1 1 0,-1-1 0,1 1 0,-1-1 0,1 1 0,0-1 0,-1 1 0,1 0 0,0 0 0,0 0 0,1 0 0,-1 0 0,0 0 0,1 0 0,-1 0 0,1 0-1,-1 0 1,1 2 0,-3 54 404,3-48-398,0-3-74,1 0 0,0 0 1,0 0-1,0 0 1,1 0-1,0 0 1,0-1-1,1 1 1,0-1-1,0 1 1,0-1-1,1 0 0,0 0 1,0 0-1,1-1 1,-1 0-1,1 1 1,1-2-1,-1 1 1,0-1-1,9 6 0,-9-7-655,0-1 0,1 1-1,-1-1 1,0 0-1,1-1 1,0 1-1,-1-1 1,1 0 0,0 0-1,7-1 1,5 0-6457</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0.078"/>
    </inkml:context>
    <inkml:brush xml:id="br0">
      <inkml:brushProperty name="width" value="0.05" units="cm"/>
      <inkml:brushProperty name="height" value="0.05" units="cm"/>
      <inkml:brushProperty name="color" value="#004F8B"/>
    </inkml:brush>
  </inkml:definitions>
  <inkml:trace contextRef="#ctx0" brushRef="#br0">1 0 16359,'0'0'3730,"118"35"-3170,-67-16-480,3-2-160,0-4 48,-2 0-1952,-7-11-2210,-7-2-5235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2.142"/>
    </inkml:context>
    <inkml:brush xml:id="br0">
      <inkml:brushProperty name="width" value="0.05" units="cm"/>
      <inkml:brushProperty name="height" value="0.05" units="cm"/>
      <inkml:brushProperty name="color" value="#004F8B"/>
    </inkml:brush>
  </inkml:definitions>
  <inkml:trace contextRef="#ctx0" brushRef="#br0">0 69 9012,'4'22'476,"1"-1"-1,1 0 0,1 0 1,0 0-1,17 29 1,-21-44-426,0 0 0,1 0-1,0-1 1,0 0 0,0 0 0,1 0 0,0 0 0,0 0 0,0-1 0,0 0 0,1 0-1,-1-1 1,1 0 0,0 1 0,0-2 0,0 1 0,1-1 0,-1 0 0,1 0-1,-1-1 1,1 0 0,-1 0 0,9 0 0,-11-1-112,0 0 1,0 0-1,0 0 1,0 0-1,1-1 0,-1 1 1,0-1-1,0 0 1,0 0-1,0-1 1,0 1-1,0-1 0,-1 0 1,1 0-1,-1 0 1,1-1-1,-1 1 0,0-1 1,1 0-1,-1 0 1,-1 0-1,1 0 1,0 0-1,-1-1 0,0 1 1,1-1-1,-2 1 1,1-1-1,0 0 0,-1 0 1,1 0-1,-1 0 1,0 0-1,-1 0 1,2-8-1,-1 2-202,0 0 0,0-1 0,-1 1 1,0 0-1,-1 0 0,-3-17 0,4 24 256,-1-1 0,-1 1 0,1-1 0,0 0 0,-1 1 0,0 0-1,1-1 1,-1 1 0,-1 0 0,1 0 0,0 0 0,-1 1 0,1-1 0,-1 0 0,0 1 0,0 0 0,0-1-1,0 1 1,-1 0 0,1 1 0,-4-3 0,6 4 33,1 0-1,0 0 0,0 0 1,-1 0-1,1 0 1,0 0-1,0 1 1,-1-1-1,1 0 1,0 0-1,0 0 1,-1 0-1,1 0 1,0 0-1,0 0 0,-1 0 1,1 1-1,0-1 1,0 0-1,0 0 1,-1 0-1,1 0 1,0 1-1,0-1 1,0 0-1,0 0 1,-1 1-1,1-1 1,0 0-1,0 0 0,0 1 1,0-1-1,0 0 1,0 0-1,0 1 1,0-1-1,0 0 1,0 0-1,0 1 1,0-1-1,0 0 1,0 0-1,0 1 0,0-1 1,0 19 256,0-14 4,0 3-60,0-1-1,0 0 0,1 0 1,0 1-1,1-1 0,-1 0 1,1 0-1,0 0 0,1-1 1,4 9-1,-4-10-158,0-1-1,0 0 1,1 0-1,-1 0 1,1-1-1,0 1 1,0-1-1,0 0 1,1 0-1,-1 0 1,1-1 0,-1 1-1,1-1 1,0-1-1,8 3 1,-2-1-96,-1-1 0,1-1 0,0 0 0,0 0 0,-1-1 0,1-1 0,0 0 0,0 0 0,-1-1 0,1 0 0,-1-1 0,1 0 0,-1-1 0,0 0 0,0 0 0,-1-1 0,1-1-1,-1 0 1,0 0 0,-1 0 0,1-1 0,-1-1 0,0 1 0,-1-1 0,0 0 0,-1-1 0,1 0 0,-1 0 0,-1 0 0,0-1 0,0 0 0,-1 0 0,0 0 0,-1 0 0,0-1 0,-1 1 0,0-1 0,-1 0 0,1-11 0,-2 21 428,0 31 333,1-16-545,0 0-1,1 0 1,0 0 0,1-1 0,1 1 0,0-1-1,1 0 1,0 0 0,1 0 0,11 18 0,-12-24-287,0-1 0,0 1 0,1-1 1,0 0-1,0 0 0,0-1 1,1 0-1,7 5 0,-7-7-431,0 1-1,0-1 1,0 0 0,0-1-1,0 0 1,0 0 0,1 0-1,-1-1 1,15 1 0,10-2-4076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0.424"/>
    </inkml:context>
    <inkml:brush xml:id="br0">
      <inkml:brushProperty name="width" value="0.05" units="cm"/>
      <inkml:brushProperty name="height" value="0.05" units="cm"/>
      <inkml:brushProperty name="color" value="#004F8B"/>
    </inkml:brush>
  </inkml:definitions>
  <inkml:trace contextRef="#ctx0" brushRef="#br0">62 1 10645,'0'0'5827,"93"126"-3538,-68-64-593,-10 11-975,-9 3 127,-6 0-336,0-7-368,-12-7 80,-11-8-224,-6-9-32,-4-4-592,-3-6-2097,-1-9-2145,6-9-3746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2.385"/>
    </inkml:context>
    <inkml:brush xml:id="br0">
      <inkml:brushProperty name="width" value="0.05" units="cm"/>
      <inkml:brushProperty name="height" value="0.05" units="cm"/>
      <inkml:brushProperty name="color" value="#004F8B"/>
    </inkml:brush>
  </inkml:definitions>
  <inkml:trace contextRef="#ctx0" brushRef="#br0">0 512 11957,'0'0'5323,"23"4"-4448,-5 0-651,4 2 3,1-2 0,0 0-1,0-2 1,0-1 0,39-2 0,-54 0-183,0-1 0,0 0 1,-1 0-1,1-1 0,-1 0 0,0 0 1,0-1-1,0 0 0,0 0 0,-1-1 1,1 0-1,-1 0 0,0 0 0,-1-1 1,1 1-1,-1-2 0,0 1 1,-1 0-1,0-1 0,0 0 0,0 0 1,-1 0-1,1-1 0,1-9 0,2-5-33,-2 0 0,-1 0 0,0 0-1,-2-1 1,0 1 0,-2-1 0,-3-31-1,2 42-32,-2-1-1,1 1 0,-2-1 1,0 1-1,0 0 1,-1 1-1,0-1 1,-1 1-1,-1 0 0,0 0 1,0 1-1,-1 0 1,0 0-1,-18-16 0,25 25 18,0 0-1,0 0 1,0 0-1,0 1 1,0-1-1,0 1 1,-1-1-1,1 0 1,0 1-1,0 0 0,0-1 1,-1 1-1,1 0 1,0 0-1,0-1 1,-1 1-1,1 0 1,0 0-1,-1 0 1,1 1-1,0-1 1,0 0-1,-1 0 0,1 1 1,-2 0-1,1 0-5,-1 1 0,1 0-1,0 0 1,-1-1 0,1 1 0,0 1-1,0-1 1,0 0 0,1 1-1,-4 4 1,-3 9-29,0 0-1,2 0 1,-6 20-1,8-24 26,-28 102 492,6 2 1,-16 154 0,31-139-393,5 134 0,6-254-398,-2 27-290,2-37 356,0 0 0,0 0-1,0 0 1,-1 1-1,1-1 1,-1 0 0,1 0-1,-1 0 1,1 0-1,-1 0 1,0 0 0,1 0-1,-1 0 1,0 0-1,0-1 1,0 1 0,1 0-1,-1 0 1,0-1 0,0 1-1,0 0 1,0-1-1,0 1 1,-1-1 0,1 0-1,-2 1 1,-20 1-7874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2.740"/>
    </inkml:context>
    <inkml:brush xml:id="br0">
      <inkml:brushProperty name="width" value="0.05" units="cm"/>
      <inkml:brushProperty name="height" value="0.05" units="cm"/>
      <inkml:brushProperty name="color" value="#004F8B"/>
    </inkml:brush>
  </inkml:definitions>
  <inkml:trace contextRef="#ctx0" brushRef="#br0">0 40 14679,'0'0'6739,"131"-28"-6739,-71 26-368,2-1-2674,-6-3-5362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3.209"/>
    </inkml:context>
    <inkml:brush xml:id="br0">
      <inkml:brushProperty name="width" value="0.05" units="cm"/>
      <inkml:brushProperty name="height" value="0.05" units="cm"/>
      <inkml:brushProperty name="color" value="#004F8B"/>
    </inkml:brush>
  </inkml:definitions>
  <inkml:trace contextRef="#ctx0" brushRef="#br0">322 106 7908,'0'0'9929,"-21"-16"-8795,-63-48-576,81 61-542,1 1 1,-1 0-1,0-1 1,0 1-1,0 0 1,0 1-1,0-1 1,-1 1-1,1-1 1,0 1-1,-1 0 0,1 0 1,-1 0-1,1 1 1,-1-1-1,1 1 1,-1 0-1,1 0 1,-8 1-1,-6 0 42,12 0-50,0-1 1,-1 1-1,1 0 1,-1 0 0,1 1-1,0 0 1,0-1-1,0 2 1,0-1-1,0 1 1,1-1-1,-1 1 1,1 1 0,-1-1-1,1 1 1,0-1-1,1 1 1,-1 0-1,1 1 1,-1-1-1,1 0 1,-2 6 0,1-4 7,1 0 0,0 0 0,1 1 0,-1-1 0,1 0 0,1 1 0,-1 0 0,1-1 0,0 1 0,0 0 0,1 0 0,0-1 0,0 1 0,1 0 0,0 0 0,0-1 0,4 13 0,-3-14 1,1-1-1,-1 0 1,1 0-1,0 0 1,0 0 0,0 0-1,0-1 1,1 1-1,0-1 1,-1 0-1,1 0 1,0 0-1,1-1 1,-1 1-1,0-1 1,1 0-1,-1 0 1,1-1-1,5 2 1,2 0 14,0 0 0,0-1 1,0-1-1,1 1 0,-1-2 1,19-1-1,-28 0-26,-1 1 1,1-1-1,0 0 1,-1 0-1,1 0 1,-1 0-1,0 0 0,1-1 1,-1 1-1,0-1 1,0 0-1,0 1 1,0-1-1,0 0 1,0 0-1,0 0 0,-1-1 1,1 1-1,-1 0 1,0-1-1,0 1 1,1 0-1,-1-1 1,-1 0-1,1 1 0,0-1 1,-1 1-1,1-1 1,-1-4-1,2-8-87,-1 1 0,0-1 0,-4-29 0,-5 17 17,8 26 98,0 0-1,-1-1 0,1 1 1,-1 0-1,1 0 1,-1 0-1,1 0 0,-1 0 1,0 0-1,1 0 1,-1 0-1,0 0 1,0 0-1,0 1 0,0-1 1,0 0-1,0 0 1,0 1-1,0-1 0,-2 0 1,2 2-36,0 0 0,0 0 0,0 0 0,0 0-1,0 0 1,0 0 0,0 0 0,0 1 0,0-1 0,0 0 0,1 1 0,-1-1 0,0 1 0,1-1 0,-1 1 0,1-1 0,0 1 0,-1-1 0,1 1 0,0-1-1,0 3 1,-4 36-73,3-36 74,1 0 1,0 0 0,0 0-1,1 0 1,-1 0-1,1 0 1,0 0 0,0 0-1,0 0 1,1 0 0,-1-1-1,1 1 1,0 0 0,0-1-1,4 6 1,-1-4-5,0-1 1,0 0-1,0 0 1,0 0-1,0-1 1,1 0-1,0 0 0,-1 0 1,11 2-1,-8-2-85,0 0-1,0-1 0,0 0 0,0-1 0,0 0 0,0 0 1,15-1-1,-17 0-296,0-1 0,0 0 0,0 0 0,0-1 0,0 0 0,0 0 1,-1 0-1,1 0 0,-1-1 0,0 0 0,1-1 0,-1 1 0,-1-1 0,8-6 1,-6 4-138,0-1 0,-1 0-1,0 0 1,0-1 0,0 1 0,-1-1 0,0 0 0,-1 0 0,5-17 0,-5 14 580,0-2 0,-2 1 0,1 0 0,-1-16 0,-1 22 622,-1-15 8840,-4 55-9557,1-14 283,1-1 0,1 1 1,1 0-1,0 0 0,4 28 0,-3-43-399,1-1 1,0 1-1,0-1 0,1 0 0,-1 0 1,1 0-1,0 0 0,0 0 0,0 0 1,0 0-1,1-1 0,0 1 0,0-1 1,0 0-1,0 0 0,0 0 0,0 0 1,1 0-1,0-1 0,-1 1 0,1-1 1,0 0-1,0 0 0,0 0 0,1-1 1,-1 0-1,0 0 0,0 0 0,1 0 1,6 0-1,20 0-5012</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3.571"/>
    </inkml:context>
    <inkml:brush xml:id="br0">
      <inkml:brushProperty name="width" value="0.05" units="cm"/>
      <inkml:brushProperty name="height" value="0.05" units="cm"/>
      <inkml:brushProperty name="color" value="#004F8B"/>
    </inkml:brush>
  </inkml:definitions>
  <inkml:trace contextRef="#ctx0" brushRef="#br0">0 0 8644,'0'0'10533</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4.137"/>
    </inkml:context>
    <inkml:brush xml:id="br0">
      <inkml:brushProperty name="width" value="0.05" units="cm"/>
      <inkml:brushProperty name="height" value="0.05" units="cm"/>
      <inkml:brushProperty name="color" value="#004F8B"/>
    </inkml:brush>
  </inkml:definitions>
  <inkml:trace contextRef="#ctx0" brushRef="#br0">30 1 19129,'0'0'1088,"1"19"-898,3 181 493,-5-157-533,-2-1 0,-1 1 0,-14 53 0,9-81-691,13-26-340,1 5 780,1-1 0,-1 1-1,1 1 1,0-1 0,0 1 0,1 0-1,-1 0 1,1 1 0,0 0 0,1 0-1,-1 1 1,16-5 0,-7 3 195,0 0-1,1 2 0,0 0 1,0 1-1,22 0 1,-36 3-54,0-1 0,0 0 0,-1 1 0,1 0 1,0-1-1,-1 1 0,1 0 0,-1 0 0,1 1 0,-1-1 0,1 0 0,-1 1 1,0-1-1,0 1 0,0 0 0,0 0 0,0 0 0,0 0 0,0 0 0,-1 0 1,1 1-1,-1-1 0,1 0 0,-1 1 0,0-1 0,0 1 0,0 0 0,0-1 1,-1 1-1,1 0 0,-1-1 0,1 5 0,0-1-9,-1 0-1,1-1 0,-1 1 1,0 0-1,-1 0 1,1 0-1,-1-1 1,-1 1-1,1 0 1,-1-1-1,1 1 1,-2-1-1,1 0 1,0 0-1,-5 7 0,2-7-30,1 0 1,-1 0-1,0-1 0,0 1 0,-1-1 0,1 0 0,-1-1 0,0 1 0,0-1 0,0 0 0,-1-1 0,1 0 0,-8 2 0,-1-1-133,1 0 0,-1-1 0,0-1 0,-29-1 0,41 0 79,0 0 0,1-1 1,-1 1-1,0 0 0,1-1 0,-1 0 0,0 1 1,1-1-1,-1 0 0,1-1 0,0 1 0,-1 0 1,1-1-1,0 1 0,-1-1 0,1 0 0,0 1 0,0-1 1,1 0-1,-1 0 0,0-1 0,1 1 0,-1 0 1,1 0-1,0-1 0,-1 1 0,1-1 0,0 1 0,1-1 1,-1 0-1,0 1 0,1-1 0,-1 0 0,1 1 1,0-1-1,0 0 0,1-4 0,-1 0-43,1 0-1,0 1 0,0-1 1,1 0-1,-1 1 1,2-1-1,-1 1 1,1 0-1,0 0 1,0 0-1,0 0 0,1 0 1,0 1-1,6-7 1,17-12 1,1 1 0,1 1 0,2 2 1,34-19-1,138-58 1281,-153 75-293,-49 23-851,-1-1 0,1 1 0,-1 0-1,0-1 1,1 1 0,-1 0 0,0 0 0,0-1 0,0 1 0,1 0-1,-1 0 1,0-1 0,0 1 0,0 0 0,0 0 0,0-1 0,0 1 0,-1 0-1,1 0 1,0 0 0,0-1 0,0 1 0,-1 0 0,1-1 0,0 1-1,-1 0 1,1-1 0,-2 2 0,-10 35 65,12-36-34,-6 15 68,1 1 1,1-1-1,0 1 0,2-1 0,0 1 0,0 0 0,2 28 1,1-37-118,0 0 0,0-1 0,1 1 0,0-1 0,0 1 0,1-1 0,-1 1 1,2-1-1,-1 0 0,1 0 0,0-1 0,1 1 0,-1-1 0,1 0 0,1 0 1,-1-1-1,1 1 0,10 7 0,-3-6-40,0 1 1,0-1 0,1-1-1,0-1 1,0 0-1,1 0 1,-1-2-1,1 0 1,0 0-1,0-1 1,0-1-1,0-1 1,0 0 0,0-1-1,0 0 1,-1-2-1,20-4 1,-28 4-143,1 0 1,-1-1 0,0 1 0,0-2-1,0 1 1,0 0 0,-1-1-1,0 0 1,0-1 0,0 1 0,0-1-1,-1 0 1,0 0 0,0 0-1,-1 0 1,0-1 0,0 1-1,0-1 1,-1 0 0,0 0 0,0 0-1,-1 0 1,0 0 0,0-1-1,-1 1 1,0 0 0,0 0 0,0 0-1,-3-11 1,2 15 225,0 1 1,0 0-1,-1-1 0,1 1 1,0 0-1,-1-1 1,0 1-1,1 0 0,-1 0 1,0 0-1,0 1 0,0-1 1,0 0-1,-1 1 0,1-1 1,0 1-1,-1 0 1,1 0-1,-1 0 0,1 0 1,-1 0-1,1 0 0,-1 1 1,0-1-1,1 1 0,-1 0 1,0 0-1,1 0 1,-1 0-1,0 0 0,1 1 1,-1-1-1,0 1 0,1-1 1,-1 1-1,1 0 0,-1 0 1,1 0-1,-1 1 1,1-1-1,0 0 0,0 1 1,-4 3-1,2 0 23,0 0 0,1 0 0,-1 0 0,1 1 0,1 0 0,-1-1 0,1 1 0,0 0 0,0 0 0,1 0 0,0 0 0,0 0 0,0 0 0,0 1 1,1-1-1,0 0 0,1 0 0,0 1 0,1 8 0,0-7-155,0 0 0,1 0 0,0 0 0,0 0 0,1 0 0,-1 0 0,2-1 0,-1 0 0,1 0 0,0 0 0,1 0 0,-1-1 0,12 10 0,47 27-3755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5.293"/>
    </inkml:context>
    <inkml:brush xml:id="br0">
      <inkml:brushProperty name="width" value="0.05" units="cm"/>
      <inkml:brushProperty name="height" value="0.05" units="cm"/>
      <inkml:brushProperty name="color" value="#004F8B"/>
    </inkml:brush>
  </inkml:definitions>
  <inkml:trace contextRef="#ctx0" brushRef="#br0">202 73 10501,'0'0'3631,"-5"-10"-3372,-22-31-1,25 39-188,0 0-1,0 0 0,0 0 0,0 0 0,0 1 1,-1-1-1,1 1 0,-1 0 0,1 0 0,-1-1 1,0 2-1,1-1 0,-1 0 0,0 0 0,0 1 1,1 0-1,-1-1 0,0 1 0,0 0 0,-3 1 1,2-1-12,0 0 0,-1 1 0,1 0 0,0 0 0,0 0 0,0 0 0,0 1 0,0-1 0,0 1 1,0 0-1,-3 3 0,1 1 75,0 1 0,0-1 0,1 1 0,0 1 1,1-1-1,-1 1 0,1 0 0,1 0 0,-1 0 1,1 0-1,1 1 0,0-1 0,0 1 0,0 0 1,1-1-1,1 15 0,-1-15-86,1 1 0,0-1 0,0 0 0,1 1-1,0-1 1,1 0 0,0 0 0,0 0 0,1 0 0,0 0 0,0-1 0,1 1-1,0-1 1,0 0 0,1 0 0,0 0 0,8 9 0,-3-8-14,0-1 0,1 0 0,0 0 1,0-1-1,1 0 0,0-1 0,0 0 0,0-1 1,0-1-1,1 0 0,-1 0 0,1-1 0,0-1 1,0 0-1,0-1 0,-1 0 0,20-3 0,-29 1-57,1 1 0,0-1 0,-1 0-1,1 0 1,-1 0 0,0 0 0,1 0 0,-1-1-1,0 0 1,-1 1 0,1-1 0,0 0-1,-1 0 1,0-1 0,1 1 0,-1-1-1,-1 1 1,1-1 0,0 1 0,-1-1-1,0 0 1,0 0 0,1-7 0,2-7-122,-1 0 1,0 0 0,-1-31-1,1 40 287,5 16 215,18 36 599,4 5-331,-18-33-608,1 0 0,0 0 1,1-1-1,1-1 0,0-1 1,1 0-1,0-1 0,23 12 1,-37-23-274,-17-17-751,1-1 1,0-1-1,2-1 0,-20-41 0,11 6-62,20 52 1123,0 0 0,0-1 0,0 1 0,0 0 0,1 0 0,0-1 0,0 1 0,-1 0 0,2-1 0,-1 1 0,0 0 0,1 0 0,0-1 0,-1 1 0,3-4 0,-2 6 56,0 0-1,1 0 0,-1 0 0,1 0 0,-1 1 0,1-1 0,-1 0 1,1 1-1,-1-1 0,1 1 0,-1 0 0,1-1 0,0 1 1,-1 0-1,1 0 0,0 0 0,-1 0 0,3 0 0,31 5 983,-30-3-994,0 1 0,0-1 0,-1 1 0,1 0 0,-1 0 0,1 0 0,-1 1 0,0 0 0,0 0 0,-1 0 0,1 0 0,-1 0 0,4 7 0,38 72 635,-20-32-509,-24-50-187,1 3-58,0 0 0,0-1 0,0 0 0,0 1 1,1-1-1,-1 0 0,1 0 0,0 0 0,5 4 1,-7-7-9,0 1 0,-1-1 1,1 0-1,0 0 0,-1 0 1,1 0-1,0 0 0,-1 0 1,1 0-1,0 0 0,-1 0 1,1 0-1,0 0 0,-1 0 1,1 0-1,0-1 0,-1 1 1,1 0-1,0 0 0,-1-1 1,2 0-1,18-20-480,29-57 205,-32 49 437,29-38-1,-46 66-96,1 1 0,-1-1 1,0 0-1,1 0 1,-1 1-1,0-1 0,1 1 1,-1-1-1,1 0 1,-1 1-1,1-1 1,-1 1-1,1-1 0,-1 1 1,1-1-1,0 1 1,-1 0-1,1-1 0,0 1 1,-1 0-1,1-1 1,0 1-1,-1 0 0,1 0 1,0 0-1,0 0 1,-1-1-1,1 1 1,0 0-1,0 0 0,-1 1 1,1-1-1,0 0 1,0 0-1,-1 0 0,1 0 1,0 1-1,-1-1 1,1 0-1,0 1 0,1 0 1,12 31 248,-5-10-327,-2-9-13,0-1-1,1 0 1,0 0 0,1-1-1,1 0 1,12 12-1,-16-18-502,0 0-1,1 0 0,0 0 1,0-1-1,0 0 1,0 0-1,12 3 1,25 3-7037</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5.953"/>
    </inkml:context>
    <inkml:brush xml:id="br0">
      <inkml:brushProperty name="width" value="0.05" units="cm"/>
      <inkml:brushProperty name="height" value="0.05" units="cm"/>
      <inkml:brushProperty name="color" value="#004F8B"/>
    </inkml:brush>
  </inkml:definitions>
  <inkml:trace contextRef="#ctx0" brushRef="#br0">302 0 5523,'0'0'14070,"6"23"-13737,43 177 711,-44-177-902,18 44 1,-23-65-164,-15-18-660,10 12 476,-17-13-117,-1 1 0,0 1 0,-1 1 1,-1 1-1,0 1 0,0 1 0,-1 1 0,-1 1 0,0 2 1,-52-8-1,78 15 344,-1 0 1,0 0-1,1 0 1,-1 1 0,0-1-1,1 1 1,-1-1-1,0 1 1,1 0 0,-1 0-1,1-1 1,-1 1-1,1 0 1,-1 0 0,1 0-1,0 1 1,0-1-1,-1 0 1,1 0 0,0 1-1,0-1 1,0 1-1,0-1 1,1 1 0,-1-1-1,0 1 1,1 0-1,-1-1 1,1 1 0,-1 0-1,1-1 1,0 1-1,0 0 1,0-1 0,0 1-1,0 0 1,0 3-1,0 3 89,0 0-1,1 0 1,0 0-1,0 0 1,0 0-1,1 0 0,3 9 1,0-9-34,-1 0-1,1 0 1,0-1 0,1 1 0,0-1-1,0-1 1,0 1 0,1-1 0,0 0-1,0 0 1,1-1 0,0 0-1,0 0 1,0-1 0,0 0 0,0-1-1,1 0 1,0 0 0,14 3 0,10 1 187,2-2 0,-1-1-1,62-1 1,-92-2-263,-1-1-1,1 0 1,-1 0 0,1-1-1,-1 1 1,1-1-1,-1 0 1,1 0-1,-1 0 1,0 0-1,1 0 1,-1-1-1,0 0 1,0 1-1,0-1 1,0 0 0,0 0-1,-1-1 1,1 1-1,-1-1 1,1 1-1,-1-1 1,0 0-1,0 0 1,0 0-1,0 0 1,-1 0 0,3-6-1,-1-4-152,0-1-1,0 1 1,-1-1-1,-1 0 1,-1-26 0,0 35 130,30 39 331,-23-27-257,0 0 0,0-1 0,1 0-1,0 0 1,0-1 0,1 1-1,0-2 1,0 0 0,0 0-1,0 0 1,0-1 0,1 0 0,-1-1-1,1 0 1,0-1 0,0 0-1,0 0 1,-1-1 0,1 0 0,14-3-1,-21 2-49,-1 1-1,1-1 1,0 0-1,-1 0 1,1-1-1,-1 1 1,0 0-1,1-1 1,-1 1-1,0-1 1,0 0-1,0 0 1,0 0-1,0 0 1,-1 0-1,1 0 1,0-1-1,-1 1 1,0 0-1,1-1 1,-1 1-1,0-1 1,0 1-1,-1-1 1,1 0-1,-1 1 1,1-1-1,-1-5 1,3-11-2,-2-1 0,-1 0 0,-1-20 0,0 12-1,-1-35-1208</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6.503"/>
    </inkml:context>
    <inkml:brush xml:id="br0">
      <inkml:brushProperty name="width" value="0.05" units="cm"/>
      <inkml:brushProperty name="height" value="0.05" units="cm"/>
      <inkml:brushProperty name="color" value="#004F8B"/>
    </inkml:brush>
  </inkml:definitions>
  <inkml:trace contextRef="#ctx0" brushRef="#br0">283 422 15255,'0'0'1072,"-5"-17"953,-17-58 70,20 70-2062,0 1 1,0-1 0,-1 0-1,1 0 1,-1 1-1,0 0 1,0-1 0,-1 1-1,1 0 1,-1 1-1,0-1 1,0 1 0,0-1-1,0 1 1,-1 0-1,1 1 1,-1-1 0,0 1-1,0 0 1,0 0 0,0 0-1,0 1 1,0 0-1,0 0 1,0 0 0,0 1-1,-1-1 1,1 1-1,0 0 1,-1 1 0,-4 0-1,4 0-38,0 0 0,1 1 0,-1-1 0,0 1 0,1 0 0,0 0 0,-1 1 0,1-1 0,0 1 0,0 0 0,1 1 0,-1-1 0,1 1 0,-1 0 0,1 0 0,0 0 0,1 1-1,-1-1 1,1 1 0,0 0 0,0 0 0,0 0 0,1 1 0,-1-1 0,-1 10 0,3-11 13,0 0-1,0 0 1,1 1 0,-1-1-1,1 0 1,0 0 0,1 0-1,-1 0 1,1 1 0,-1-1-1,1 0 1,0 0-1,1 0 1,-1 0 0,1 0-1,0-1 1,0 1 0,0 0-1,0-1 1,1 1 0,-1-1-1,1 0 1,0 0 0,0 0-1,0 0 1,6 4 0,1-2-3,-1 0 0,1-1 0,0 0 0,1-1 1,-1 1-1,1-2 0,-1 0 0,1 0 1,15 0-1,-14-1-234,1-1 0,-1 0 0,0-1 0,0 0 0,0-1 0,0 0 0,-1-1 0,1 0 0,0-1 0,-1 0 0,18-10 0,-21 9 14,0 0 1,-1 0-1,1-1 1,-1-1-1,0 1 0,-1-1 1,0 0-1,0-1 1,0 1-1,-1-1 0,0 0 1,0-1-1,-1 1 1,-1-1-1,6-15 0,-4 0 438,-1-1-1,-1 0 1,-2 0-1,0-1 0,-4-34 1,1-4 1236,2-10 1401,0 72-2217,0 6-513,-1 77-580,1 87 1165,2-146-1662,0 0 0,2 0-1,0 0 1,1-1 0,12 30 0,-10-43-4841,0-15 3420,0-19 1497,-7 25 702,8-49 227,-7 36 1252,2-1 0,-1 1 0,1 0 0,1 0 0,10-24 0,-12 35-1097,0-1 1,1 1-1,-1-1 0,1 1 1,-1 0-1,1 0 1,0 0-1,0 0 1,0 1-1,1-1 1,-1 1-1,1 0 0,-1 0 1,1 0-1,0 0 1,0 0-1,0 1 1,0 0-1,0 0 1,0 0-1,0 0 0,0 1 1,0 0-1,0 0 1,5 0-1,1 0-668,0 1 0,0 0 0,0 1 0,-1 0 0,1 1 0,0 0 0,-1 0 0,1 1 0,-1 0 0,15 10 0,25 14-5460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7.227"/>
    </inkml:context>
    <inkml:brush xml:id="br0">
      <inkml:brushProperty name="width" value="0.05" units="cm"/>
      <inkml:brushProperty name="height" value="0.05" units="cm"/>
      <inkml:brushProperty name="color" value="#004F8B"/>
    </inkml:brush>
  </inkml:definitions>
  <inkml:trace contextRef="#ctx0" brushRef="#br0">377 179 10405,'0'0'10706,"-2"-17"-10458,-7-54-24,7 67-218,-1-1 0,1 1 0,-1 0-1,1 0 1,-1-1 0,-1 2 0,1-1 0,0 0-1,-1 1 1,0-1 0,0 1 0,0 0-1,0 1 1,0-1 0,-1 1 0,1-1 0,-1 1-1,1 1 1,-1-1 0,0 1 0,-9-2 0,7 1 2,-12-4-11,-1 2-1,0 0 0,1 2 1,-1 0-1,0 1 0,0 1 1,-40 5-1,57-4-5,-1-1 0,1 1 0,-1 0 0,1 0 0,0 1 0,-1-1 0,1 1 0,0-1 0,0 1 1,0 0-1,0 0 0,1 1 0,-1-1 0,0 0 0,1 1 0,0 0 0,0-1 0,-1 1 0,2 0 0,-1 0 0,0 0 0,0 1 0,1-1 0,0 0 0,0 1 1,0-1-1,0 0 0,0 1 0,1-1 0,-1 1 0,1 0 0,0 6 0,1-4 21,-1 0-1,1 0 1,0 0-1,0-1 1,0 1 0,1 0-1,0 0 1,0-1-1,0 1 1,1-1-1,0 0 1,0 1 0,0-1-1,1-1 1,0 1-1,0 0 1,0-1 0,9 7-1,-4-5-17,1 0-1,0-1 1,0 0-1,0-1 0,1 0 1,-1-1-1,1 0 1,14 1-1,3 0-18,0-2-1,32-2 0,-55-1-17,0 1 0,0-1 0,0 1 0,0-1 0,0-1 0,0 1 0,-1-1 0,1 0 0,-1 0 0,1 0 0,-1 0 0,0-1 0,1 0 0,-1 0 0,-1 0 0,1 0-1,0-1 1,-1 0 0,0 1 0,0-1 0,0 0 0,0-1 0,2-4 0,-2 2-31,1 0-1,-2-1 1,1 1-1,-1-1 1,0 0-1,-1 0 1,1 0-1,-2 0 1,1 1-1,-1-1 1,0 0-1,-1 0 1,-2-15 0,0 54 1450,1-20-1297,1 0 1,0 0-1,1 0 1,0 0 0,2 18-1,-1-26-70,-1-1 0,1 0 0,0 1 0,-1-1 0,1 0 0,0 0 0,0 1 0,1-1 0,-1 0 0,0 0 0,1 0 0,-1 0 0,1-1 0,0 1 0,-1 0 0,1-1-1,0 1 1,0-1 0,0 1 0,0-1 0,1 0 0,-1 0 0,0 0 0,0 0 0,1 0 0,-1-1 0,0 1 0,1-1 0,-1 1 0,1-1 0,-1 0 0,0 0 0,4 0 0,-2 0-102,1 0 1,-1-1 0,1 1-1,0-1 1,-1 0-1,1 0 1,-1 0 0,0 0-1,1-1 1,-1 0-1,0 0 1,0 0-1,0-1 1,0 1 0,0-1-1,-1 0 1,1 0-1,-1 0 1,0 0 0,0-1-1,0 1 1,0-1-1,4-8 1,-2 2-128,-1 0 0,0 0 0,-1 0 0,0 0 0,-1-1 0,0 0 0,-1 1 0,0-1 0,-1-14 3756,22 60-2853,-18-32-679,0 1-1,0-1 0,0 0 1,1-1-1,-1 1 1,1 0-1,0-1 0,-1 0 1,1-1-1,0 1 1,0-1-1,1 1 0,-1-2 1,0 1-1,0 0 1,0-1-1,1 0 0,-1-1 1,0 1-1,0-1 1,0 0-1,1 0 0,-1 0 1,0-1-1,-1 0 1,1 0-1,0 0 0,0 0 1,-1-1-1,1 0 1,-1 0-1,4-3 0,-7 5-27,-1 1 0,1-1 0,0 1 0,-1-1-1,1 1 1,0-1 0,-1 1 0,1 0 0,0 0-1,-1-1 1,1 1 0,0 0 0,0 0 0,-1 0 0,1 0-1,0-1 1,0 1 0,0 0 0,-1 1 0,1-1-1,0 0 1,0 0 0,-1 0 0,1 0 0,0 1 0,0-1-1,-1 0 1,1 0 0,0 1 0,-1-1 0,1 1-1,0-1 1,-1 1 0,1-1 0,0 2 0,24 24-3165,-16-15 616,19 15-5527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3.130"/>
    </inkml:context>
    <inkml:brush xml:id="br0">
      <inkml:brushProperty name="width" value="0.05" units="cm"/>
      <inkml:brushProperty name="height" value="0.05" units="cm"/>
      <inkml:brushProperty name="color" value="#004F8B"/>
    </inkml:brush>
  </inkml:definitions>
  <inkml:trace contextRef="#ctx0" brushRef="#br0">106 34 5250,'0'0'8981,"0"-33"-8789,0 53-192,0 12 32,-12 9-32,-5 0 0,2-2-785,-3-2-1328,-3-7-1536,-2-11-2978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7.719"/>
    </inkml:context>
    <inkml:brush xml:id="br0">
      <inkml:brushProperty name="width" value="0.05" units="cm"/>
      <inkml:brushProperty name="height" value="0.05" units="cm"/>
      <inkml:brushProperty name="color" value="#004F8B"/>
    </inkml:brush>
  </inkml:definitions>
  <inkml:trace contextRef="#ctx0" brushRef="#br0">301 122 18633,'0'0'4586,"-4"-18"-4144,-15-56-319,18 73-122,1-1-1,-1 0 1,0 0-1,0 1 0,0-1 1,0 0-1,0 1 1,-1-1-1,1 1 1,0 0-1,-1-1 1,1 1-1,-1 0 0,1 0 1,-1 0-1,0 0 1,1 0-1,-1 0 1,0 0-1,0 1 1,0-1-1,0 1 0,1-1 1,-1 1-1,0 0 1,0-1-1,0 1 1,0 0-1,0 0 1,0 1-1,-3-1 0,-4 1 0,-5-2-20,0 0 1,1 2 0,-1 0 0,0 0 0,0 1-1,1 1 1,-1 0 0,-21 9 0,30-10 10,0 1 0,1-1 0,-1 1 0,1 0 0,0 0 0,0 1 0,0-1 0,0 1 1,1 0-1,-1 0 0,1 0 0,0 0 0,0 1 0,1-1 0,-1 1 0,1 0 0,0-1 0,0 1 0,1 0 0,0 0 1,-1 0-1,2 1 0,-1-1 0,0 0 0,1 0 0,0 6 0,1-6 9,-1 0 0,1 0 0,-1 1 0,1-1 0,1 0 0,-1 0 0,1 0 0,0 0 0,0 0 0,0-1-1,1 1 1,0-1 0,0 1 0,0-1 0,0 0 0,0 0 0,1 0 0,0-1 0,0 1 0,0-1 0,0 0 0,1 0 0,-1 0 0,1-1 0,0 1 0,-1-1 0,1 0 0,0-1 0,9 3-1,9 1 22,-1-1 0,1 0 0,0-2-1,1-1 1,33-2 0,-48 1-14,0-1 1,-1-1 0,1 0-1,-1 0 1,0 0-1,1-1 1,-1-1 0,-1 1-1,1-1 1,0 0-1,-1-1 1,13-10 0,-15 11-10,-1 0 1,1-1-1,-1 1 1,0-1-1,0 0 1,0 0-1,-1-1 1,1 1-1,-2-1 1,1 0-1,0 1 1,-1-1-1,0 0 1,-1-1-1,1 1 1,-1 0-1,1-13 1,-2 18 7,0 0-1,0 0 1,0-1 0,0 1 0,0 0-1,0 0 1,0-1 0,0 1 0,-1 0 0,1 0-1,0 0 1,-1 0 0,1 0 0,-1-1-1,1 1 1,-1 0 0,0 0 0,1 0-1,-1 0 1,0 0 0,0 1 0,1-1 0,-1 0-1,0 0 1,0 0 0,0 1 0,0-1-1,0 0 1,-2 0 0,1 1 2,0 0 0,0 0 0,1 0 1,-1 0-1,0 1 0,0-1 0,0 0 0,0 1 0,1 0 0,-1-1 1,0 1-1,1 0 0,-1 0 0,0 0 0,1 0 0,-1 0 0,1 0 1,-1 0-1,1 0 0,-2 3 0,0-2-6,0 1 1,0 0-1,1 1 1,-1-1-1,1 0 0,0 1 1,0-1-1,0 1 1,0 0-1,0 0 1,1-1-1,0 1 0,0 0 1,0 0-1,0 0 1,1 1-1,-1-1 1,1 0-1,0 0 0,0 0 1,1 0-1,-1 0 1,1 0-1,0 0 1,0 0-1,3 6 0,-2-4 23,1-1 0,0 1 0,0-1 0,0 0-1,1 0 1,-1-1 0,1 1 0,1-1 0,-1 0 0,0 0-1,1 0 1,0 0 0,0-1 0,0 0 0,0 0 0,1 0-1,8 2 1,25 3 70,-22-8-4336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29.607"/>
    </inkml:context>
    <inkml:brush xml:id="br0">
      <inkml:brushProperty name="width" value="0.05" units="cm"/>
      <inkml:brushProperty name="height" value="0.05" units="cm"/>
      <inkml:brushProperty name="color" value="#004F8B"/>
    </inkml:brush>
  </inkml:definitions>
  <inkml:trace contextRef="#ctx0" brushRef="#br0">342 50 13350,'0'0'4634,"-4"-10"-4234,0 0-340,-8-17 76,12 26-136,0 1 1,0 0 0,0 0-1,0 0 1,0 0 0,0 0 0,0 0-1,0 0 1,0 0 0,0 0 0,0 0-1,-1-1 1,1 1 0,0 0-1,0 0 1,0 0 0,0 0 0,0 0-1,0 0 1,0 0 0,0 0-1,-1 0 1,1 0 0,0 0 0,0 0-1,0 0 1,0 0 0,0 0-1,0 0 1,0 0 0,-1 0 0,1 0-1,0 0 1,0 0 0,0 0-1,0 0 1,0 0 0,0 0 0,0 0-1,0 0 1,0 0 0,-1 1 0,1-1-1,0 0 1,0 0 0,0 0-1,0 0 1,0 0 0,0 0 0,0 0-1,0 0 1,0 0 0,0 0-1,0 1 1,0-1 0,0 0 0,0 0-1,0 0 1,0 0 0,-1 0-1,1 0 1,0 0 0,0 0 0,0 1-1,-1 22 20,0 10 286,0 0-46,1-1 0,1 1-1,2-1 1,1 0 0,17 61 0,-20-92-260,0-1-104,-7 0-287,1-1 152,0 0 0,1 0 0,-1-1 0,0 1 0,0-1 0,0 0 0,-6-5 0,-16-5-823,6 5 790,0 2-1,0 0 0,0 2 0,0 0 1,-1 1-1,0 1 0,-34 3 0,53-1 309,0 0 0,0 0 0,0 0 0,0 0 0,0 0 0,0 1 0,1 0 0,-1-1 0,0 1 0,1 0 0,-1 0 0,1 0 0,0 1 0,0-1 0,0 0 0,0 1 0,0-1 0,0 1 0,1 0 1,-1 0-1,1 0 0,0 0 0,0 0 0,0 0 0,0 0 0,-1 5 0,1-3 59,0-1 0,0 1 0,1 0 0,0 0 0,-1-1 0,1 1 0,1 0 0,-1 0 0,1-1 0,0 1 0,0 0 1,0-1-1,1 1 0,-1-1 0,1 1 0,0-1 0,5 7 0,-1-5 24,1 0 0,0 0 1,0-1-1,0 0 0,1-1 0,-1 0 0,1 0 0,0 0 1,0-1-1,1 0 0,-1-1 0,1 0 0,14 2 0,16 1 433,64 0 0,-92-5-445,23 1-29,0 0 29,0-1 1,-1-1 0,1-2-1,61-12 1,-88 13-99,-1 0 1,0 0-1,1 0 1,-1 0-1,0-1 1,0 0-1,0-1 1,0 1-1,-1-1 0,1 0 1,-1-1-1,0 1 1,-1-1-1,1 0 1,-1 0-1,0-1 1,0 1-1,0-1 1,-1 0-1,0 0 1,0 0-1,0 0 1,-1 0-1,0-1 1,0 1-1,-1-1 1,1 0-1,-2 1 0,1-1 1,-1-10-1,0 13-11,0 1-1,0-1 1,0 1-1,-1 0 1,1-1-1,-1 1 1,0 0-1,0-1 1,0 1-1,0 0 1,-1 0-1,1 0 1,-1 0-1,0 0 1,0 0-1,0 0 0,0 1 1,0-1-1,-1 1 1,1 0-1,-1-1 1,1 1-1,-1 0 1,0 0-1,0 1 1,0-1-1,0 1 1,0-1-1,-1 1 1,1 0-1,0 0 1,0 1-1,-1-1 1,1 0-1,-1 1 0,1 0 1,-4 0-1,2-1 6,0 1-1,0 0 1,1 0-1,-1 0 0,0 0 1,0 1-1,0-1 0,0 1 1,1 0-1,-1 1 1,0-1-1,1 1 0,-1 0 1,1 0-1,0 1 1,-1-1-1,1 1 0,0 0 1,1 0-1,-1 0 1,0 1-1,1-1 0,0 1 1,0 0-1,0 0 0,0 0 1,1 0-1,-1 0 1,1 1-1,0-1 0,1 1 1,-1-1-1,1 1 1,0 0-1,0 0 0,0-1 1,0 7-1,0-6 42,1 0 0,-1 0 0,1 0 0,0 1 0,0-1 0,1 0 0,-1 0 0,1 0 0,0 0 0,1 0 0,-1 0 1,1 0-1,0-1 0,0 1 0,1 0 0,-1-1 0,1 0 0,3 5 0,1-3-15,-1-1 0,1 0 0,0 0 1,0 0-1,0-1 0,0 0 0,1 0 0,0-1 1,0 0-1,10 3 0,9 1-57,-1-1 0,1-2 0,42 3 0,31-4-3371,-50-3-2337</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0.737"/>
    </inkml:context>
    <inkml:brush xml:id="br0">
      <inkml:brushProperty name="width" value="0.05" units="cm"/>
      <inkml:brushProperty name="height" value="0.05" units="cm"/>
      <inkml:brushProperty name="color" value="#004F8B"/>
    </inkml:brush>
  </inkml:definitions>
  <inkml:trace contextRef="#ctx0" brushRef="#br0">14 189 15335,'0'0'816,"2"9"-714,5 30-28,-6-29 95,-1-43-647,0 26 313,-4-107-3627,2 99 4075,-1 1 1,-1 0 0,-5-17-1,7 37 4233,4 35-4013,0-34-450,0-1 0,1 0 0,0 0 1,0 0-1,1-1 0,-1 1 0,1-1 1,0 0-1,1 0 0,-1 0 0,1 0 1,0-1-1,0 0 0,1 0 0,-1 0 1,1-1-1,0 0 0,10 4 0,-3-2 33,0 0-1,0-1 0,0-1 1,1 0-1,0-1 0,-1 0 1,1-1-1,16-1 0,-27-1-86,1 1 0,-1 0-1,1-1 1,-1 0 0,0 0-1,1 0 1,-1 0 0,0-1-1,0 1 1,0-1 0,0 0-1,0 0 1,0 0 0,0 0-1,-1 0 1,5-6 0,-2 3-6,-1-2 1,0 1-1,0 0 1,0-1-1,-1 0 1,5-13-1,-3 5 0,-1 0 0,-1 0 0,3-29 0,-6 75 236,-1-15-76,1 1 1,1-1-1,0 0 1,5 23-1,-4-33-128,0-1 0,0 1 0,0-1-1,0 0 1,1 0 0,0 0-1,0 0 1,1 0 0,-1-1 0,1 0-1,0 1 1,0-1 0,0-1 0,1 1-1,-1-1 1,9 5 0,-1-2 12,0-1 1,0 0-1,0-1 1,1 0 0,-1-1-1,1 0 1,0-1-1,0-1 1,0 0 0,24-2-1,-30 2-47,-1-2 0,1 1 0,-1-1 1,0 0-1,0 0 0,1-1 0,-1 0 0,0 0 0,0 0 0,0-1 0,-1 0 0,1 0 1,-1 0-1,1-1 0,-1 0 0,0 0 0,0 0 0,-1-1 0,0 1 0,1-1 0,-1 0 1,-1 0-1,5-8 0,-6 8 5,0-1 1,0 1-1,0 0 0,-1-1 1,0 1-1,0-1 0,0 0 1,-1 1-1,0-1 1,0 0-1,0 1 0,-1-1 1,0 1-1,0-1 0,0 1 1,-1-1-1,0 1 1,0 0-1,0-1 0,0 1 1,-1 0-1,0 1 0,0-1 1,-1 0-1,1 1 0,-1 0 1,0 0-1,0 0 1,0 0-1,0 0 0,-1 1 1,0 0-1,0 0 0,0 0 1,0 1-1,0 0 1,0 0-1,0 0 0,-1 0 1,1 1-1,-1 0 0,1 0 1,-1 0-1,0 1 1,1 0-1,-1 0 0,0 0 1,-10 3-1,13-2 2,-1 0 1,1 0-1,-1 1 1,1 0-1,0-1 0,-1 1 1,1 1-1,0-1 1,1 0-1,-1 1 0,0-1 1,1 1-1,-1 0 1,1 0-1,0 0 0,0 0 1,0 0-1,0 0 1,0 1-1,1-1 0,0 1 1,-1-1-1,1 1 1,1-1-1,-1 1 0,0 0 1,1-1-1,0 5 1,-1-1 14,0-1 1,1 0 0,0 1 0,0-1 0,1 0 0,-1 1 0,1-1 0,1 0 0,-1 1-1,1-1 1,0 0 0,1 0 0,-1-1 0,1 1 0,7 9 0,-2-7 18,0-1 1,1 0 0,0-1-1,0 0 1,0 0-1,1-1 1,0 0 0,0-1-1,0 0 1,1-1-1,17 4 1,-9-3-3,-1-1 0,1-1 0,-1-1 0,1-1 0,-1 0-1,23-4 1,-37 3-56,0 0 0,1 0-1,-1 0 1,0-1-1,0 0 1,0 0-1,0 0 1,0 0 0,0-1-1,0 0 1,-1 0-1,0 0 1,1 0-1,-1 0 1,0 0-1,0-1 1,-1 0 0,1 1-1,-1-1 1,0 0-1,0 0 1,0 0-1,0-1 1,1-5 0,-1 1-28,1-1 1,-1 0 0,-1 0-1,0 0 1,0 0 0,-1 0-1,0 0 1,-1 0 0,0 0-1,-3-10 1,2 15 1017,1 7-446,0 16-377,1-12-167,0 0 0,0 0 0,1 0 0,0 0-1,0-1 1,4 10 0,-2-10 27,0 1 0,1-1-1,0 0 1,0 0 0,0 0-1,1 0 1,-1-1 0,1 0-1,0 0 1,1 0 0,-1-1 0,1 0-1,-1 0 1,12 5 0,-4-4-330,-1-1 1,1 0-1,0 0 1,0-1 0,0-1-1,17 0 1,-28-1 288,0-1-1,0 1 1,0-1 0,0 1 0,-1-1 0,1 0 0,0 0 0,0 0-1,-1 0 1,1 0 0,-1-1 0,1 1 0,-1 0 0,1-1 0,-1 1-1,0-1 1,1 1 0,-1-1 0,0 0 0,0 1 0,-1-1 0,1 0-1,0 0 1,0 0 0,-1 0 0,1 0 0,-1 1 0,0-1 0,1 0 0,-1 0-1,0-3 1,2-13 204,-1 1 0,-1-28 1,-1 28 265,3 24-194,-1 0-1,1 0 1,0 0 0,1 0-1,0 0 1,0 0 0,1-1-1,-1 0 1,9 11-1,24 22-3037,-32-36 2024,-1 0-1,1-1 0,-1 0 0,1 0 1,0 0-1,0 0 0,0 0 0,0-1 1,5 2-1,14-1-9308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1.422"/>
    </inkml:context>
    <inkml:brush xml:id="br0">
      <inkml:brushProperty name="width" value="0.05" units="cm"/>
      <inkml:brushProperty name="height" value="0.05" units="cm"/>
      <inkml:brushProperty name="color" value="#004F8B"/>
    </inkml:brush>
  </inkml:definitions>
  <inkml:trace contextRef="#ctx0" brushRef="#br0">53 0 7892,'0'0'9463,"0"24"-7345,-1 22-1923,-2 32 336,4 1 1,14 107 0,-13-194-1329,0 0 0,0 1 1,1-1-1,0 1 0,0-1 0,1 1 0,0 0 0,4-7 0,-4 8 850,-1 1-1,1-1 0,0 1 0,0 0 1,0 0-1,1 0 0,0 1 0,0-1 0,0 1 1,0 0-1,1 1 0,0-1 0,-1 1 0,1 0 1,9-3-1,-12 5 128,0 0 0,0 1 1,0-1-1,0 0 0,1 1 0,-1 0 1,0 0-1,0 0 0,0 0 0,1 0 1,-1 1-1,0-1 0,0 1 0,0 0 0,0 0 1,0 0-1,0 0 0,0 1 0,0-1 1,0 1-1,-1 0 0,1 0 0,-1-1 1,1 2-1,-1-1 0,0 0 0,3 3 1,-2 2-119,0-1 0,0 1 0,-1 0 0,1 0 0,-2 0 0,1 0 0,-1 0 0,0 1 1,0-1-1,-1 0 0,-1 8 0,1-11-61,0 0 1,-1-1 0,0 1-1,0 0 1,0 0-1,0-1 1,0 1 0,-1-1-1,0 1 1,1-1-1,-1 1 1,0-1-1,-1 0 1,1 0 0,-1 0-1,1-1 1,-1 1-1,0 0 1,0-1 0,0 0-1,0 1 1,-1-1-1,1-1 1,0 1 0,-1 0-1,0-1 1,1 0-1,-1 0 1,0 0-1,-5 1 1,-12 2-522,-1 0 0,-1-2 0,-41 0 0,60-2 326,0 0-8,0-1-1,0 1 1,1-1 0,-1 0 0,0 0 0,0 0-1,1 0 1,-1-1 0,1 1 0,0-1 0,-1 0-1,1 0 1,0 0 0,-5-5 0,6 6 133,1 0 1,0-1 0,0 1 0,0-1-1,0 1 1,0-1 0,0 0 0,0 1-1,0-1 1,0 0 0,1 0-1,-1 0 1,1 1 0,-1-1 0,1 0-1,0 0 1,0 0 0,0 0-1,0 0 1,0 0 0,0 0 0,0 0-1,1 1 1,-1-1 0,1 0 0,-1 0-1,1 0 1,0 1 0,0-1-1,0 0 1,0 1 0,0-1 0,1-1-1,3-2 82,0 0 0,0 0-1,0 1 1,0 0 0,1 0 0,0 0-1,0 1 1,0-1 0,0 1-1,0 1 1,1-1 0,9-1 0,8-3 672,0 2 1,29-3 0,-33 5 106,0 2 1,-1 0-1,1 1 0,37 5 1,-48-3-699,0 0 0,0 1 0,0 0 0,0 1 0,-1-1 0,0 2 0,0-1 0,0 1 0,0 0 0,-1 1-1,1 0 1,8 9 0,-15-13-84,3 1-8,0 0 0,0 1 0,-1 0 0,1 0 0,-1 0 0,0 1 0,0-1 0,-1 1-1,1-1 1,-1 1 0,0 0 0,2 9 0,-4-14-175,-1-34-1967,0 25 2083,0-1-1,1 1 1,1 0-1,-1-1 1,2 1-1,-1 0 1,6-16-1,-5 21 134,0 0 0,0 0 0,0 1 1,1-1-1,0 1 0,-1 0 0,1 0 0,0 0 0,1 0 0,-1 0 0,0 1 0,1-1 0,-1 1 0,1 0 0,0 0 1,0 0-1,0 1 0,0-1 0,6 0 0,3-1-227,1 1 1,-1 1-1,1 0 1,-1 1-1,23 2 1,-32-2-156,24 4-4192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2.327"/>
    </inkml:context>
    <inkml:brush xml:id="br0">
      <inkml:brushProperty name="width" value="0.05" units="cm"/>
      <inkml:brushProperty name="height" value="0.05" units="cm"/>
      <inkml:brushProperty name="color" value="#004F8B"/>
    </inkml:brush>
  </inkml:definitions>
  <inkml:trace contextRef="#ctx0" brushRef="#br0">308 205 12182,'0'0'6971,"9"-18"-6576,22-58 34,-30 74-411,-1 0-1,1 0 1,-1 0-1,0 0 1,1 0 0,-1 0-1,0 0 1,0 0-1,0 0 1,0 0 0,-1 0-1,1 0 1,0 0-1,-1 1 1,0-1-1,1 0 1,-1 0 0,0 0-1,0 0 1,0 1-1,0-1 1,0 0-1,-3-2 1,1 1 17,-1-1-1,-1 1 1,1 0 0,0 0 0,-1 1-1,-6-4 1,3 3-25,-10-5 12,-1 2 0,0 0 1,0 1-1,0 1 0,-1 1 0,1 1 0,-1 1 0,0 0 0,-25 3 1,42-2-11,0 0 1,0 0 0,-1 0-1,1 1 1,0-1-1,0 1 1,0 0 0,0 0-1,0 0 1,1 0 0,-1 1-1,0-1 1,0 1 0,1-1-1,-1 1 1,1 0 0,-1 0-1,1 0 1,0 1 0,0-1-1,0 0 1,0 1 0,0-1-1,1 1 1,-1 0 0,1 0-1,-1-1 1,1 1 0,0 0-1,0 0 1,1 0-1,-1 0 1,0 0 0,1 0-1,0 4 1,-1-1 14,2-1 0,-1 1-1,0-1 1,1 1 0,0 0-1,0-1 1,1 0 0,0 1 0,0-1-1,0 0 1,0 0 0,1 0-1,0 0 1,0 0 0,0-1 0,0 1-1,1-1 1,8 8 0,3-1-33,1-1-1,0-1 1,0-1 0,1 0 0,0-1 0,1 0 0,0-2 0,0 0 0,0-1-1,0-1 1,0 0 0,1-1 0,0-2 0,-1 0 0,1 0 0,19-5 0,-35 5 3,1-1 0,-1 0 0,0 0-1,0-1 1,0 1 0,0-1 0,0 1 0,0-1 0,0 0 0,-1 0 0,1 0 0,-1 0 0,1-1 0,-1 1 0,0-1 0,0 1 0,0-1 0,0 0 0,0 0 0,-1 0 0,1 0 0,-1 0 0,0 0 0,0 0 0,2-7 0,-2 0 2,1-1 0,-1 1 0,-1-1 0,0 0 0,0 1 0,-4-21 0,4 30 27,0-1 0,0 1-1,0-1 1,-1 1 0,1-1-1,0 1 1,-1-1 0,1 1-1,-1-1 1,0 1 0,1 0 0,-1-1-1,0 1 1,0 0 0,0 0-1,0 0 1,0 0 0,0-1-1,0 1 1,0 1 0,-1-1-1,1 0 1,0 0 0,0 0 0,-1 1-1,-2-2 1,3 6-57,0 0 0,0-1-1,0 1 1,1 0 0,-1 0 0,1 0 0,0-1 0,0 1 0,1 6 0,-1-5-2,0-3 30,1 1 0,-1 0 0,0 0 0,1-1 0,-1 1 0,1 0 0,0-1 0,0 1 0,0-1 0,0 1 0,1-1 0,-1 1 0,1-1 0,-1 0 0,1 0 0,0 0 0,3 3 0,0-1-15,0 0 0,0 0 0,0-1 0,1 0 0,-1 0 0,1-1 0,9 4-1,2-2-102,0 0 1,0 0-1,0-2 0,31 1 0,-45-3 74,-1-1 0,0 1 0,1-1 0,-1 1 0,0-1 1,1 0-1,-1 0 0,0 0 0,0 0 0,0 0 0,0 0 1,0 0-1,0-1 0,0 1 0,0-1 0,0 0 0,-1 1 1,1-1-1,-1 0 0,1 0 0,-1 0 0,0 0 0,0 0 0,0 0 1,0-1-1,0 1 0,0 0 0,0 0 0,-1-1 0,1-2 1,0 0-60,0-1 1,0 1-1,0-1 1,-1 1-1,0-1 1,0 1 0,-1-1-1,0 1 1,1-1-1,-2 1 1,1-1-1,-4-7 1,-3 5 2480,6 22-1852,1-11-516,2 1 0,-1 0 0,0 0 0,1-1 1,0 1-1,0 0 0,0-1 0,0 1 0,2 3 0,1-2 20,0-1 0,0 0-1,0 0 1,0 0-1,1-1 1,-1 1 0,1-1-1,0 0 1,0-1-1,0 1 1,1-1-1,-1 0 1,0 0 0,8 1-1,-2 0-39,-1-2-1,1 1 1,-1-1-1,1-1 1,0 0-1,-1 0 1,12-2-1,-18 0-65,0 1-1,0 0 0,-1-1 1,1 0-1,0 0 1,0 0-1,-1 0 1,0-1-1,1 1 0,-1-1 1,0 0-1,0 0 1,0 0-1,-1-1 0,1 1 1,-1 0-1,0-1 1,0 0-1,0 1 1,0-1-1,-1 0 0,1 0 1,-1 0-1,0 0 1,0 0-1,0-5 0,5-50-322,-6 44 2892,0 23-2427,0 0 1,0 0-1,1 0 0,0 0 1,0-1-1,0 1 1,1 0-1,1-1 0,3 9 1,-4-13-139,0 0 1,0 0-1,1 0 1,0 0 0,-1 0-1,1 0 1,0-1-1,0 0 1,1 1 0,-1-1-1,0 0 1,1 0-1,-1-1 1,1 1 0,-1-1-1,1 0 1,0 0-1,0 0 1,0 0 0,-1-1-1,6 1 1,27 0-3058,-10-2-2244,4-2-4970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2.674"/>
    </inkml:context>
    <inkml:brush xml:id="br0">
      <inkml:brushProperty name="width" value="0.05" units="cm"/>
      <inkml:brushProperty name="height" value="0.05" units="cm"/>
      <inkml:brushProperty name="color" value="#004F8B"/>
    </inkml:brush>
  </inkml:definitions>
  <inkml:trace contextRef="#ctx0" brushRef="#br0">0 8 11685,'0'0'11846,"112"93"-11270,-73-63-432,1-2 32,-1-2-176,-6-6 0,0-3-480,-4-8-1329,0-9-864,-4 0-3010,-6-15-3681</inkml:trace>
  <inkml:trace contextRef="#ctx0" brushRef="#br0" timeOffset="1">330 0 5523,'0'0'10981,"-131"36"-9061,90-10-15,7 4-1825,12 1-80,7-3-560,11-2-2225,4-5-2642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3.067"/>
    </inkml:context>
    <inkml:brush xml:id="br0">
      <inkml:brushProperty name="width" value="0.05" units="cm"/>
      <inkml:brushProperty name="height" value="0.05" units="cm"/>
      <inkml:brushProperty name="color" value="#004F8B"/>
    </inkml:brush>
  </inkml:definitions>
  <inkml:trace contextRef="#ctx0" brushRef="#br0">57 1 12406,'0'0'7299,"-11"147"-6339,-1-78-447,4-7-65,5-8-384,3-10-64,0-12 0,0-10-96,0-10-656,-8-24-7076,-6-17-144</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3.429"/>
    </inkml:context>
    <inkml:brush xml:id="br0">
      <inkml:brushProperty name="width" value="0.05" units="cm"/>
      <inkml:brushProperty name="height" value="0.05" units="cm"/>
      <inkml:brushProperty name="color" value="#004F8B"/>
    </inkml:brush>
  </inkml:definitions>
  <inkml:trace contextRef="#ctx0" brushRef="#br0">1 240 15559,'0'0'2417,"23"-1"-226,29 1-1590,-1 3 0,60 10 0,-84-7-601,0-1-1,0-2 1,0 0 0,0-2-1,1 0 1,29-5-1,-53 3-66,0-1 1,0 1-1,0-1 0,-1 0 0,1 0 0,-1 0 0,1-1 0,-1 1 0,0-1 0,0 0 0,0 0 0,0 0 1,0 0-1,-1-1 0,1 1 0,-1-1 0,0 1 0,0-1 0,0 0 0,2-6 0,3-9-515,-1 0-1,7-36 0,-10 33 284,-1 0 0,0-37-1,-2 52 558,0 5 633,-1 9 731,-31 103-385,23-86-1021,2 0-1,0 1 1,1 0 0,2 0 0,-3 39 0,7-59-287,0 1 1,0-1 0,1 1 0,-1-1 0,1 0-1,0 0 1,3 9 0,-3-13-107,0 0-1,-1 0 0,1 0 1,0 0-1,0 1 0,0-1 1,0 0-1,0-1 1,0 1-1,0 0 0,1 0 1,-1 0-1,0-1 1,0 1-1,1 0 0,-1-1 1,0 1-1,1-1 0,-1 0 1,0 1-1,1-1 1,-1 0-1,1 0 0,-1 0 1,0 0-1,1 0 1,-1 0-1,1 0 0,-1-1 1,0 1-1,1 0 0,-1-1 1,2 0-1,20-8-5235</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3.790"/>
    </inkml:context>
    <inkml:brush xml:id="br0">
      <inkml:brushProperty name="width" value="0.05" units="cm"/>
      <inkml:brushProperty name="height" value="0.05" units="cm"/>
      <inkml:brushProperty name="color" value="#004F8B"/>
    </inkml:brush>
  </inkml:definitions>
  <inkml:trace contextRef="#ctx0" brushRef="#br0">0 230 13686,'0'0'8612,"133"13"-7699,-85-4-513,-5-3 0,-8 1-400,-8-3-32,-6 0-16,-9-4-928,-1 0-609,-5 0-192,-4-24-9044</inkml:trace>
  <inkml:trace contextRef="#ctx0" brushRef="#br0" timeOffset="1">226 1 13670,'0'0'2305,"-39"106"817,31-54-1490,1 0-847,1-3-737,2-6 96,0-8-144,-2-5-880,-3-15-2594,-3-13-6627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5.511"/>
    </inkml:context>
    <inkml:brush xml:id="br0">
      <inkml:brushProperty name="width" value="0.05" units="cm"/>
      <inkml:brushProperty name="height" value="0.05" units="cm"/>
      <inkml:brushProperty name="color" value="#004F8B"/>
    </inkml:brush>
  </inkml:definitions>
  <inkml:trace contextRef="#ctx0" brushRef="#br0">68 44 1345,'0'0'16719,"-13"-8"-15713,-40-20-123,52 24 511,11 2-1077,15 1-264,51 5 349,143 27 0,-86-9-401,-4-5 112,215 39-7,-340-54-1605,-34-17-15021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32.814"/>
    </inkml:context>
    <inkml:brush xml:id="br0">
      <inkml:brushProperty name="width" value="0.05" units="cm"/>
      <inkml:brushProperty name="height" value="0.05" units="cm"/>
      <inkml:brushProperty name="color" value="#33CCFF"/>
    </inkml:brush>
  </inkml:definitions>
  <inkml:trace contextRef="#ctx0" brushRef="#br0">1 205 1697,'0'0'5410,"21"13"-3868,68 38-784,-81-47-638,-1 0 0,0-1 0,1 0 0,0-1 0,-1 1 0,1-1 0,0-1 0,0 0 0,0 0 0,0 0 0,1-1 0,-1 0 0,0-1 0,0 1 0,16-5 0,-22 5-87,1-1-13,1 0-1,-1-1 1,1 1 0,-1 0-1,0-1 1,1 0 0,-1 0 0,0 0-1,0 0 1,0-1 0,-1 1-1,1-1 1,0 1 0,-1-1 0,0 0-1,0 0 1,0 0 0,0 0 0,0 0-1,0-1 1,-1 1 0,0-1-1,1 1 1,-1-1 0,-1 1 0,1-1-1,0 0 1,-1-4 0,1 3-76,-1 0 0,0 0 0,0 0 0,0 0 1,0 0-1,-1 0 0,0 0 0,0 0 0,0 0 1,-1 0-1,1 1 0,-1-1 0,-1 0 0,1 1 0,0-1 1,-1 1-1,0 0 0,0 0 0,0 0 0,-5-3 1,-7-3-31,-1 0 0,0 2 0,0 0 1,0 1-1,-1 1 0,-1 0 0,1 1 1,-1 1-1,1 1 0,-1 0 0,0 1 1,0 1-1,-23 2 0,58 0 229,0 1 0,0 1-1,25 7 1,0 0 511,-9-4-125,-1 2 0,0 1 0,56 23 0,-79-28-503,0 1 1,0 0-1,-1 0 1,1 1-1,-1 0 1,-1 0-1,1 1 1,-1-1-1,0 2 1,-1-1-1,0 1 1,0 0-1,-1 1 1,1-1-1,-2 1 1,1 0-1,2 11 1,-8-30-622,0 0 0,1 0 1,0 0-1,0 0 0,1 0 1,1 0-1,-1 0 0,5-11 1,0-4 852,1 1 1,16-36 0,-23 59-192,0 1-1,0-1 0,0 1 1,0-1-1,1 1 1,-1-1-1,0 1 0,0-1 1,1 1-1,-1-1 1,0 1-1,0-1 0,1 1 1,-1-1-1,0 1 0,1 0 1,-1-1-1,1 1 1,-1 0-1,1-1 0,-1 1 1,0 0-1,1 0 0,-1-1 1,1 1-1,-1 0 1,1 0-1,-1 0 0,1 0 1,-1 0-1,1 0 0,0 0 1,-1 0-1,1 0 1,-1 0-1,1 0 0,-1 0 1,1 0-1,-1 0 0,1 0 1,-1 0-1,1 0 1,-1 1-1,1-1 0,-1 0 1,1 0-1,-1 1 0,0-1 1,1 0-1,-1 1 1,1-1-1,-1 0 0,0 1 1,1-1-1,-1 1 0,0-1 1,1 1-1,-1-1 1,0 1-1,19 34-118,-16-29 305,5 13-59,11 24-35,2-2 1,42 64-1,-63-105-194,1 1 0,-1-1 0,0 0 0,1 1 0,-1-1 0,1 0 0,-1 1 0,0-1 0,1 0 0,-1 0 0,1 1 0,-1-1 0,1 0 0,-1 0 0,1 0 0,-1 0 1,1 0-1,-1 0 0,1 1 0,-1-1 0,1 0 0,-1-1 0,1 1 0,-1 0 0,1 0 0,-1 0 0,1 0 0,-1 0 0,1 0 0,-1-1 0,1 1 0,-1 0 0,1 0 0,-1-1 0,1 1 0,-1 0 0,0 0 0,1-1 0,-1 1 0,1-1 0,-1 1 0,0 0 0,1-1 1,-1 1-1,0-1 0,16-23-166,-15 22 110,71-151-741,-25 50 1961,-47 103-1079,1-1 0,-1 1 0,1 0 0,-1 0 1,0 0-1,1 0 0,-1 0 0,1 0 0,-1 0 1,1 0-1,-1 0 0,0 0 0,1 0 1,-1 0-1,1 0 0,-1 0 0,0 0 0,1 1 1,-1-1-1,1 0 0,-1 0 0,0 0 0,1 1 1,-1-1-1,0 0 0,1 0 0,-1 1 1,0-1-1,0 0 0,1 1 0,-1-1 0,0 0 1,0 1-1,1-1 0,-1 0 0,0 1 1,0-1-1,0 0 0,0 1 0,1-1 0,-1 1 1,14 20-602,-13-18 727,8 10-620,0-1 1,1 0-1,10 11 1,-12-17-532,-1 1-1,1-1 1,0 0 0,0-1 0,17 9 0,11 0-3795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3.551"/>
    </inkml:context>
    <inkml:brush xml:id="br0">
      <inkml:brushProperty name="width" value="0.05" units="cm"/>
      <inkml:brushProperty name="height" value="0.05" units="cm"/>
      <inkml:brushProperty name="color" value="#004F8B"/>
    </inkml:brush>
  </inkml:definitions>
  <inkml:trace contextRef="#ctx0" brushRef="#br0">1 470 9877,'21'-13'949,"2"-1"-634,112-81 277,-89 59-639,-2-3 1,-1-1-1,-3-3 0,-1-1 0,-2-1 0,33-56 0,-67 112 367,-1-1 1,-1 1-1,0 0 0,-1 21 0,-1 37 415,2 87 1320,1-142-2613,0 1 0,0-1 0,1 0 0,1 0 0,0 0-1,1 0 1,1-1 0,9 18 0,-10-25-2569</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36.267"/>
    </inkml:context>
    <inkml:brush xml:id="br0">
      <inkml:brushProperty name="width" value="0.05" units="cm"/>
      <inkml:brushProperty name="height" value="0.05" units="cm"/>
      <inkml:brushProperty name="color" value="#004F8B"/>
    </inkml:brush>
  </inkml:definitions>
  <inkml:trace contextRef="#ctx0" brushRef="#br0">1 439 15031,'0'0'2425,"24"2"-702,427 35 1183,-270-28-2634,206 19-630,-375-27 174,-6 0 103,0-1-1,-1 1 0,1 0 0,0 0 0,-1 1 0,1 0 1,-1 0-1,8 3 0,-12-1 52,1-1 0,-1 1 0,0-1 0,0 1 0,0-1 0,-1 1 0,1 0 1,-1-1-1,0 1 0,0 0 0,0-1 0,0 1 0,-2 5 0,1 4 27,1 26 25,-1 0 208,2 0 1,8 53-1,-11-113-634,2 1 0,2-26 0,-1-7-204,-7-127-74,1 107 654,3 0 0,13-128 1,6 125 121,-16 72-68,1 0 0,-1 0 0,1 0 0,-1-1 0,1 2 0,1-1 0,-1 0 0,0 0 1,1 1-1,0-1 0,0 1 0,0 0 0,0 0 0,7-6 0,-7 8 41,-1 0 1,1 1-1,0-1 0,0 0 0,0 1 0,0-1 1,-1 1-1,1 0 0,0 0 0,0 0 0,0 1 1,0-1-1,0 1 0,-1-1 0,1 1 1,0 0-1,4 2 0,45 27 75,-41-22-67,169 96 976,254 109 0,-303-153-920,-108-49-131,55 29-66,-78-39 59,1-1 0,-1 0 0,1 0 0,-1 1 0,1-1 1,-1 0-1,1 1 0,-1-1 0,1 0 0,-1 1 0,0-1 0,1 1 0,-1-1 1,0 0-1,1 1 0,-1-1 0,0 1 0,0-1 0,0 1 0,1 0 1,-1-1-1,0 1 0,0-1 0,0 1 0,0-1 0,0 1 0,0-1 0,0 1 1,0-1-1,0 1 0,0 0 0,0-1 0,0 1 0,0-1 0,-1 1 0,1-1 1,0 1-1,0-1 0,-1 1 0,1-1 0,-1 1 0,-17 16-127,16-16 138,-33 22 24,-1-2 1,-1-1-1,-58 21 1,-122 31 57,-58 24 82,271-94-272,0-1-1,1 1 1,-1 0-1,1 0 1,-1 0-1,1 0 0,0 0 1,0 1-1,0 0 1,0-1-1,0 1 1,1 0-1,-1 1 1,1-1-1,0 0 1,-2 5-1,-5-1-4118,-7-6-4538</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46.565"/>
    </inkml:context>
    <inkml:brush xml:id="br0">
      <inkml:brushProperty name="width" value="0.05" units="cm"/>
      <inkml:brushProperty name="height" value="0.05" units="cm"/>
      <inkml:brushProperty name="color" value="#004F8B"/>
    </inkml:brush>
  </inkml:definitions>
  <inkml:trace contextRef="#ctx0" brushRef="#br0">0 1930 720,'0'0'6211,"13"-24"-4562,-11-32-474,2 0 0,3 0 1,2 1-1,3 0 0,2 1 0,2 0 0,3 1 1,2 1-1,2 1 0,2 2 0,47-68 0,-43 75-1173,2 3-1,1 0 0,3 3 1,1 0-1,47-35 0,61-56 131,-71 60-131,3 4 1,131-86-1,-107 89 14,210-119 0,-221 133 32,145-53-1,-127 66-75,1 4-1,1 5 1,204-17 0,335 24-18,-549 17 56,81 9 140,281 50-1,-393-49-140,-4 3-21,-1 2 0,0 3 0,-1 3 1,105 51-1,219 146-65,-323-180 76,487 326 84,-458-295-98,204 169-39,-260-204 51,-2 2-1,-1 1 0,-2 1 1,-1 2-1,40 72 1,-44-60 34,-3 1 1,-1 0 0,-3 2-1,-3 0 1,-2 1 0,-2 1-1,-3 0 1,-2 0 0,-3 1-1,-2 0 1,-8 70 0,3-106-20,-2 0 0,0-1 0,-1 1 0,-2-1 0,0-1 0,-1 0 0,-19 33 0,2-12 18,-2-1 0,-45 51 1,40-58-14,0-1 0,-2-2 0,-1-1 0,-2-2 0,0-2 0,-63 31 0,-11-4 40,-139 45 0,104-50-29,-1-7-1,-164 23 1,-310-4 53,143-47-117,-813-86-1,253-136 33,867 161 10,2-7 1,-186-90-1,336 136-25,0-1 0,1-1 0,0-1 0,1 0 1,1-1-1,-18-18 0,3-2-11,-53-72 1,75 91 23,2 0 0,0-1 0,0 0 1,1 0-1,1-1 0,1 0 0,1 0 0,-4-22 0,-8-144-301,15 159 192,0 13 85,0 0 1,1 0-1,1 0 0,0 0 0,0 0 0,1 0 0,0 0 0,1 0 0,0 1 1,1-1-1,0 1 0,1 0 0,6-10 0,45-69 108,-50 86-1659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0.523"/>
    </inkml:context>
    <inkml:brush xml:id="br0">
      <inkml:brushProperty name="width" value="0.05" units="cm"/>
      <inkml:brushProperty name="height" value="0.05" units="cm"/>
      <inkml:brushProperty name="color" value="#004F8B"/>
    </inkml:brush>
  </inkml:definitions>
  <inkml:trace contextRef="#ctx0" brushRef="#br0">1 215 6931,'0'0'5347,"0"-10"-4718,0-18-44,0 8 2248,0 20-2807,0 0 0,0 0 0,0 0 1,0 0-1,0 0 0,0 1 0,0-1 0,0 0 1,0 0-1,0 0 0,0 1 0,0-1 0,0 0 1,0 0-1,0 0 0,0 0 0,0 1 0,0-1 1,0 0-1,0 0 0,0 0 0,0 0 0,0 0 1,0 1-1,0-1 0,0 0 0,1 0 0,-1 0 1,0 0-1,0 0 0,0 1 0,0-1 0,0 0 1,0 0-1,1 0 0,-1 0 0,0 0 0,0 0 1,0 0-1,0 0 0,1 0 0,-1 0 0,0 0 1,0 0-1,0 0 0,0 0 0,1 0 0,-1 0 1,0 0-1,0 0 0,0 0 0,0 0 0,1 0 1,-1 0-1,0 0 0,0 0 0,0 0 0,0 0 1,1 0-1,-1 0 0,0 0 0,0 0 0,0-1 1,0 1-1,0 0 0,1 0 0,25 185 861,-7-35 219,-4-66-92,7 169 0,-22-252-521,3-45-236,-4-75 1,-1 41-551,4-79-104,-6-205 145,0 305 346,10 55-141,-1 0 1,1 1-1,0-1 1,0 1-1,0 1 1,10-1-1,442-6 173,-280 8-273,-67 6 187,0 4 0,214 52 1,-84-13-69,-33-15 174,259 50 221,78 45-462,-92-21 88,-408-99 112,1-3 0,0-1-1,57-1 495,-102-5-530,0 0 48,0 0-10,-4 33-752,-7-8 643,0-1 0,-2 1 0,-1-2 0,-28 40 1,9-15 2,-54 84 110,42-69 29,3 1 0,2 2 1,-56 139-1,92-193-645,4-11 387,-1-1 0,0 1 0,0-1-1,0 1 1,0-1 0,0 0 0,0 1 0,0-1 0,0 1 0,0-1 0,0 1 0,0-1 0,0 1 0,0-1-1,0 1 1,-1-1 0,1 1 0,0-1 0,0 0 0,0 1 0,-1-1 0,1 1 0,0-1 0,-1 0 0,1 1-1,0-1 1,-1 0 0,1 1 0,0-1 0,-1 0 0,1 0 0,-1 1 0,1-1 0,0 0 0,-1 0 0,1 0-1,-1 0 1,1 1 0,-1-1 0,1 0 0,-1 0 0,1 0 0,-1 0 0,1 0 0,0 0 0,-1 0 0,1 0-1,-1 0 1,1 0 0,-1-1 0,0 1 0,-16-6-9276</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1.539"/>
    </inkml:context>
    <inkml:brush xml:id="br0">
      <inkml:brushProperty name="width" value="0.05" units="cm"/>
      <inkml:brushProperty name="height" value="0.05" units="cm"/>
      <inkml:brushProperty name="color" value="#004F8B"/>
    </inkml:brush>
  </inkml:definitions>
  <inkml:trace contextRef="#ctx0" brushRef="#br0">38 34 1153,'0'0'5933,"-6"-29"-2865,-13 24-4573,7 5-2134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2.873"/>
    </inkml:context>
    <inkml:brush xml:id="br0">
      <inkml:brushProperty name="width" value="0.05" units="cm"/>
      <inkml:brushProperty name="height" value="0.05" units="cm"/>
      <inkml:brushProperty name="color" value="#004F8B"/>
    </inkml:brush>
  </inkml:definitions>
  <inkml:trace contextRef="#ctx0" brushRef="#br0">338 38 3778,'-99'-31'-192,"80"24"2777,18 17-2011,-1-1 0,0 0 0,0 0 1,-1 1-1,0-2 0,0 1 0,-5 9 0,-8 20 550,-37 117 1799,18-55-931,-30 134 0,54-190-1850,7-34-38,1 1 0,0 0 0,1 0 0,0 0 0,0 11 0,24-22-136,420 28 94,-346-19-44,163 26 89,286 77-1,-7 1 681,73-25 99,-529-78-867,71 7 505,160-4 0,-304-14-517,-1 0-1,0 0 0,0-1 1,1 0-1,-1-1 0,-1 0 1,1 0-1,0-1 0,-1 0 1,9-5-1,70-55 48,-80 60-71,41-36-1,-1-1 1,-2-2-1,-2-2 0,-3-2 1,-1-2-1,-2-1 0,-3-2 0,-1-1 1,-4-1-1,31-80 0,-53 121-61,0 0-1,1 0 0,10-15 1,13-24-1054,-28 41-2354,-1-5-4172</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5.196"/>
    </inkml:context>
    <inkml:brush xml:id="br0">
      <inkml:brushProperty name="width" value="0.05" units="cm"/>
      <inkml:brushProperty name="height" value="0.05" units="cm"/>
      <inkml:brushProperty name="color" value="#004F8B"/>
    </inkml:brush>
  </inkml:definitions>
  <inkml:trace contextRef="#ctx0" brushRef="#br0">339 21 8756,'0'0'4333,"3"-6"-3877,6-8-392,-8 20 44,-20 41 422,9-28-96,-127 234 3403,104-198-3299,-3-2 0,-62 72 0,98-124-560,0-1 0,0 1 0,-1-1 0,1 1 0,0-1 0,-1 1 0,1-1 0,0 0 1,-1 1-1,1-1 0,0 0 0,-1 1 0,1-1 0,-1 0 0,1 1 0,-1-1 0,1 0 0,-1 0 0,1 0 0,-1 1 0,1-1 1,-1 0-1,1 0 0,-1 0 0,1 0 0,-1 0 0,1 0 0,-1 0 0,1 0 0,-1 0 0,1 0 0,-2 0 0,-1-18-1809,10-41-2625,-5 49 3634,6-49-2251,-2-13-919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5.541"/>
    </inkml:context>
    <inkml:brush xml:id="br0">
      <inkml:brushProperty name="width" value="0.05" units="cm"/>
      <inkml:brushProperty name="height" value="0.05" units="cm"/>
      <inkml:brushProperty name="color" value="#004F8B"/>
    </inkml:brush>
  </inkml:definitions>
  <inkml:trace contextRef="#ctx0" brushRef="#br0">126 134 2065,'0'0'4823,"11"-18"-1621,37-56-1086,-44 70-1911,0 0 0,-1 1 0,1-1 0,0 1 0,1 0 0,-1 0 0,1 1 0,-1-1 0,1 1 0,0 0 0,0 0 0,-1 1 0,1-1 0,1 1 0,-1 0 0,0 0 0,0 1 1,0 0-1,0 0 0,1 0 0,-1 0 0,0 1 0,0 0 0,9 2 0,-5-2-97,1 1-16,0 1 0,0 0 1,0 0-1,0 1 0,-1 0 0,1 0 0,-1 1 1,0 1-1,-1-1 0,1 1 0,-1 1 0,10 9 1,-13-11-48,1 1 0,-1 0 0,-1-1 0,1 2 0,-1-1 0,0 0 0,0 1 0,0 0 0,-1 0 0,-1 0 0,1 0 0,-1 0 0,0 1 0,0-1 0,-1 1 0,0-1 0,0 12 0,-2-15-42,0 0 1,-1 0-1,1 0 1,-1 0-1,1 0 1,-1 0 0,0-1-1,0 1 1,-1 0-1,1-1 1,-1 0-1,0 0 1,0 0-1,0 0 1,0 0-1,0 0 1,-1-1-1,1 0 1,-1 1-1,0-1 1,-6 2-1,-10 5 28,-1-1 1,-38 10-1,20-9-60,-1-3 0,0-1 0,0-1 0,-1-3 0,-52-5 0,90 5-55,0-2-1,1 1 1,-1 0-1,0-1 0,1 1 1,-1-1-1,0 0 1,1 1-1,-1-1 1,1-1-1,-1 1 1,1 0-1,0-1 0,-1 1 1,1-1-1,0 1 1,0-1-1,-3-4 1,4 4-163,1 1 1,-1-1 0,1 1-1,-1-1 1,1 0-1,0 0 1,0 1 0,0-1-1,0 0 1,0 1 0,0-1-1,1 0 1,-1 1-1,1-1 1,-1 0 0,1 1-1,-1-1 1,1 1 0,0-1-1,0 1 1,0-1-1,0 1 1,0 0 0,0-1-1,0 1 1,0 0 0,0 0-1,1 0 1,-1 0-1,3-2 1,31-24-9748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6.169"/>
    </inkml:context>
    <inkml:brush xml:id="br0">
      <inkml:brushProperty name="width" value="0.05" units="cm"/>
      <inkml:brushProperty name="height" value="0.05" units="cm"/>
      <inkml:brushProperty name="color" value="#004F8B"/>
    </inkml:brush>
  </inkml:definitions>
  <inkml:trace contextRef="#ctx0" brushRef="#br0">121 8 9332,'0'0'5976,"5"-3"-4754,-4 3-1219,-1-1 1,1 1-1,-1 0 0,1-1 1,-1 1-1,1-1 0,-1 1 0,1 0 1,0 0-1,-1-1 0,1 1 0,0 0 1,-1 0-1,1 0 0,0 0 0,-1 0 1,1 0-1,0 0 0,-1 0 0,1 0 1,0 0-1,0 0 0,-1 0 0,1 0 1,0 0-1,-1 1 0,1-1 0,-1 0 1,1 1-1,0-1 0,-1 0 0,1 1 1,-1-1-1,1 1 0,-1-1 1,1 1-1,-1-1 0,1 1 0,-1-1 1,0 1-1,1-1 0,-1 1 0,0-1 1,1 1-1,-1 0 0,0-1 0,0 1 1,1 0-1,-1-1 0,0 2 0,0 5 4,0 0 0,0 1 0,-1-1 0,0 0 0,-3 11 0,-10 36 517,-3-1-1,-24 54 0,17-50-131,-21 83-1,43-135-460,-1 21 407,3-25-325,0-1 1,0 1-1,1-1 0,-1 1 1,0 0-1,0-1 1,1 1-1,-1-1 0,0 1 1,1-1-1,-1 1 0,1-1 1,-1 1-1,1-1 0,-1 0 1,1 1-1,-1-1 1,1 1-1,-1-1 0,1 0 1,-1 0-1,1 1 0,-1-1 1,1 0-1,0 0 0,-1 0 1,1 0-1,0 1 1,-1-1-1,1 0 0,-1 0 1,1 0-1,0 0 0,0-1 1,18 0 27,-1-1 0,0-1 0,0-1 0,0 0 0,31-13 0,4 0 25,-50 18-62,-1 0-1,0 1 1,1-1 0,-1 1 0,0-1 0,0 1-1,0 0 1,0-1 0,0 1 0,-1 0 0,1 0-1,0 0 1,-1 1 0,0-1 0,2 4-1,5 5 73,0-3 3,-1 0-1,2 0 1,-1-1-1,1 0 1,0-1-1,0 0 1,0 0 0,1-1-1,0 0 1,0-1-1,1 0 1,-1-1-1,1 0 1,0 0-1,-1-1 1,1-1 0,0 0-1,0 0 1,22-2-1,-29 0-65,-1 0 0,1 0 0,-1 0-1,1-1 1,-1 1 0,0-1-1,0 0 1,1 0 0,-1 0 0,0 0-1,-1-1 1,1 1 0,0-1 0,-1 1-1,1-1 1,-1 0 0,0 0-1,0 0 1,0 0 0,-1-1 0,1 1-1,-1 0 1,1-1 0,-1 1 0,0-1-1,-1 0 1,2-3 0,1-7-60,-1 0 1,-1 0-1,0 0 1,0 0-1,-3-26 1,0 33 36,1 0 0,-1 1 0,-1-1 0,1 1 0,-1 0 0,0 0 0,-1 0 0,1 0 1,-1 0-1,0 1 0,-1-1 0,1 1 0,-1 0 0,0 1 0,0-1 0,-1 1 0,1 0 0,-1 0 0,0 1 1,0 0-1,0 0 0,-1 0 0,1 0 0,-1 1 0,1 1 0,-1-1 0,0 1 0,0 0 0,1 0 0,-1 1 1,0 0-1,0 0 0,0 0 0,-7 3 0,11-2 1,-1 0-1,1 0 1,0 1 0,-1 0 0,1 0-1,0 0 1,0 0 0,0 0 0,1 0-1,-1 1 1,0 0 0,1-1 0,0 1-1,0 0 1,0 0 0,0 0 0,0 0-1,0 1 1,1-1 0,-1 0 0,1 1 0,0-1-1,0 1 1,1-1 0,-1 1 0,1-1-1,-1 6 1,1-3-126,-1-1-1,1 0 1,0 0-1,0 0 1,0 1-1,1-1 1,0 0-1,0 0 1,0 0-1,1 0 1,-1 0-1,1 0 1,1-1-1,-1 1 1,0-1-1,1 1 1,0-1-1,5 6 1,26 10-3670,5-9-1979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6.766"/>
    </inkml:context>
    <inkml:brush xml:id="br0">
      <inkml:brushProperty name="width" value="0.05" units="cm"/>
      <inkml:brushProperty name="height" value="0.05" units="cm"/>
      <inkml:brushProperty name="color" value="#004F8B"/>
    </inkml:brush>
  </inkml:definitions>
  <inkml:trace contextRef="#ctx0" brushRef="#br0">147 5 11397,'0'0'9781,"0"-1"-9766,0 1 1,0 0-1,0 0 1,1-1-1,-1 1 1,0 0-1,0 0 1,0-1-1,1 1 1,-1 0-1,0 0 1,0 0-1,1-1 1,-1 1-1,0 0 1,0 0-1,1 0 1,-1 0-1,0 0 1,1 0-1,-1 0 1,0-1-1,0 1 1,1 0-1,-1 0 1,0 0-1,1 0 1,-1 0-1,0 0 1,1 1-1,-1-1 1,0 0-1,1 0 1,-1 0-1,0 0 1,0 0-1,1 0 1,-1 0-1,0 1 1,0-1-1,1 0 1,-1 0-1,0 0 1,0 1-1,1-1 1,-1 0-1,0 0 1,0 1-1,0-1 1,0 0-1,1 0 1,-1 1-1,0-1 1,0 0-1,0 0 1,0 1-1,0-1 1,-4 17-15,0-2 1,-2 1-1,0 0 1,-1-1-1,-9 16 1,-12 27 77,-8 55-36,27-79-204,-2 0 0,-22 48 0,54-98-6285,38-29 5783,-2 10 4618,-55 35-3895,-1 0 0,0-1-1,1 1 1,-1 0 0,0 0 0,0 0 0,1 1-1,-1-1 1,0 0 0,1 0 0,-1 1-1,0-1 1,0 1 0,0-1 0,1 1 0,-1-1-1,0 1 1,0 0 0,0 0 0,0-1-1,0 1 1,0 0 0,0 0 0,1 1-1,24 32-335,-14-18 368,-4-7-67,2 0 0,-1 0 0,1-1 0,0 0-1,0-1 1,15 8 0,-19-12 63,-1 0 1,1-1-1,0 1 1,0-1-1,0-1 0,1 1 1,-1-1-1,0 0 0,1-1 1,-1 1-1,0-1 0,1-1 1,-1 1-1,11-3 0,-12 1-75,0 0-1,-1 0 1,1-1-1,-1 0 1,0 0-1,0 0 1,0 0-1,0 0 1,-1-1-1,1 0 1,-1 0-1,0 0 1,0 0-1,0 0 1,0-1-1,-1 1 1,0-1-1,0 0 1,0 1-1,-1-1 1,1 0-1,-1 0 1,0 0-1,0-8 1,1 5-48,-1-1-1,-1 0 1,1 0 0,-1 0 0,-1 0-1,1 0 1,-1 0 0,-1 1-1,0-1 1,0 0 0,-1 1 0,0-1-1,-5-8 1,5 11 31,-1 1 0,0 0 1,-1 1-1,1-1 0,-1 1 0,0 0 0,0 0 0,0 0 1,0 0-1,-1 1 0,1 0 0,-1 1 0,0-1 1,0 1-1,0 0 0,0 0 0,0 1 0,-1 0 0,1 0 1,0 0-1,-1 1 0,1 0 0,0 0 0,-1 0 0,1 1 1,0 0-1,-8 3 0,7-3 4,1 1 0,0 0 0,0 0 0,0 1 1,0 0-1,0 0 0,0 0 0,1 1 0,-1 0 0,1 0 0,0 0 0,0 1 0,1 0 1,-1 0-1,1 0 0,0 0 0,0 1 0,1-1 0,0 1 0,0 0 0,0 0 1,1 0-1,0 1 0,0-1 0,-2 13 0,3-12-14,0-1 0,1 1 0,0-1 0,0 1 0,1 0 0,-1-1 1,1 1-1,1-1 0,-1 1 0,4 6 0,-3-9-225,0 0-1,1 0 1,0 0 0,-1 0-1,1 0 1,1 0 0,-1-1-1,0 0 1,1 0 0,0 0-1,0 0 1,0 0 0,0-1-1,6 3 1,33 12-6260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7.189"/>
    </inkml:context>
    <inkml:brush xml:id="br0">
      <inkml:brushProperty name="width" value="0.05" units="cm"/>
      <inkml:brushProperty name="height" value="0.05" units="cm"/>
      <inkml:brushProperty name="color" value="#004F8B"/>
    </inkml:brush>
  </inkml:definitions>
  <inkml:trace contextRef="#ctx0" brushRef="#br0">512 230 13894,'0'0'931,"1"-17"1116,2-3-1458,-1 4-333,0 1 0,0-1 0,-2 0 1,0 0-1,-3-21 0,2 34-260,-1-1 1,1 1-1,0 0 0,-1 0 1,0 0-1,0 0 0,0 0 1,0 0-1,0 0 0,-1 0 1,1 1-1,-1 0 0,0-1 1,0 1-1,0 0 0,0 0 1,0 0-1,0 1 0,0-1 1,-1 1-1,1 0 1,0 0-1,-7-2 0,-9-1 0,0 1-1,0 0 0,-19 0 1,34 3 3,-19-2-16,3 0-5,-1 1 1,1 1 0,0 0-1,-27 5 1,43-4 8,0-1 0,0 1 0,0 0 1,1 0-1,-1 0 0,1 1 0,-1-1 0,1 1 0,-1 0 1,1 0-1,0 0 0,0 1 0,0-1 0,0 1 0,0-1 1,1 1-1,-1 0 0,1 0 0,0 0 0,0 0 0,0 1 0,0-1 1,0 1-1,1-1 0,-1 1 0,1-1 0,0 1 0,0 0 1,0 4-1,0 3 83,1 0 0,0 0 1,0 0-1,1-1 0,1 1 0,0 0 1,0-1-1,1 1 0,0-1 0,1 0 1,0 0-1,6 10 0,7 9 444,2-1-1,33 39 0,17 27 433,-66-89-930,0 0 1,0 0-1,0 0 1,-1 0 0,0 1-1,0-1 1,-1 1-1,1-1 1,-1 1 0,-1 0-1,1 7 1,-1-11-21,0 0-1,0 1 1,-1-1 0,1 1 0,-1-1 0,1 0 0,-1 1 0,0-1 0,0 0 0,0 0-1,-1 1 1,1-1 0,0 0 0,-1 0 0,1 0 0,-1-1 0,0 1 0,1 0 0,-1-1-1,0 1 1,0-1 0,0 1 0,0-1 0,-1 0 0,1 0 0,-5 2 0,-14 3-16,0-1 1,0-1 0,-1-1 0,1-1-1,-1 0 1,0-2 0,0-1 0,-30-4-1,49 4-130,-1 1 0,1-1 0,-1 0 0,1-1-1,0 1 1,0 0 0,0-1 0,0 0 0,0 1-1,0-1 1,0 0 0,0-1 0,1 1 0,-4-4 0,4 3-296,0 1 0,0-1 0,0 0 1,0 0-1,1 0 0,-1-1 1,1 1-1,0 0 0,-1-4 1,-2-27-5561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4.454"/>
    </inkml:context>
    <inkml:brush xml:id="br0">
      <inkml:brushProperty name="width" value="0.05" units="cm"/>
      <inkml:brushProperty name="height" value="0.05" units="cm"/>
      <inkml:brushProperty name="color" value="#004F8B"/>
    </inkml:brush>
  </inkml:definitions>
  <inkml:trace contextRef="#ctx0" brushRef="#br0">1 67 656,'0'0'7414,"3"-12"-5968,10-34 56,-8 37 1078,-4 20-2812,-1-9 403,5 206 2501,4 94-223,-3-223-2970,29 140 0,-30-192-3672,-17-61-1723,1 3 3913,-9-21-1025,-3-8 552</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7.535"/>
    </inkml:context>
    <inkml:brush xml:id="br0">
      <inkml:brushProperty name="width" value="0.05" units="cm"/>
      <inkml:brushProperty name="height" value="0.05" units="cm"/>
      <inkml:brushProperty name="color" value="#004F8B"/>
    </inkml:brush>
  </inkml:definitions>
  <inkml:trace contextRef="#ctx0" brushRef="#br0">1 1 10757,'0'0'8388,"147"17"-7412,-101-1-960,-7-1 304,-4-2-320,-12-1 208,-4-1-432,-9-4 112,-8 1-1232,-2-3-1346</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0:57.879"/>
    </inkml:context>
    <inkml:brush xml:id="br0">
      <inkml:brushProperty name="width" value="0.05" units="cm"/>
      <inkml:brushProperty name="height" value="0.05" units="cm"/>
      <inkml:brushProperty name="color" value="#004F8B"/>
    </inkml:brush>
  </inkml:definitions>
  <inkml:trace contextRef="#ctx0" brushRef="#br0">1 1 4178,'0'0'17992,"151"76"-17704,-97-61 305,-7-4-593,-7-1-177,-11-3 129,-15-1-2737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06.854"/>
    </inkml:context>
    <inkml:brush xml:id="br0">
      <inkml:brushProperty name="width" value="0.05" units="cm"/>
      <inkml:brushProperty name="height" value="0.05" units="cm"/>
      <inkml:brushProperty name="color" value="#FFC114"/>
    </inkml:brush>
  </inkml:definitions>
  <inkml:trace contextRef="#ctx0" brushRef="#br0">1431 165 880,'0'0'3962,"4"-17"-3570,4-9-224,12-38 731,-9 16 3210,-11 48-4058,0 0 0,1 0-1,-1-1 1,0 1 0,0 0-1,0 0 1,0 0 0,0-1-1,0 1 1,1 0 0,-1 0 0,0-1-1,0 1 1,0 0 0,0 0-1,0-1 1,0 1 0,0 0-1,0 0 1,0-1 0,0 1 0,0 0-1,0 0 1,0-1 0,0 1-1,-1 0 1,1 0 0,0-1-1,0 1 1,0 0 0,0 0 0,0-1-1,0 1 1,-1 0 0,1 0-1,0 0 1,0 0 0,0-1-1,-1 1 1,1 0 0,0 0 0,0 0-1,0 0 1,-1 0 0,1-1-1,0 1 1,0 0 0,-1 0-1,1 0 1,0 0 0,0 0 0,-1 0-1,1 0 1,0 0 0,0 0-1,-1 0 1,1 0 0,0 0-1,0 0 1,-1 0 0,1 0 0,0 0-1,0 1 1,-1-1 0,1 0-1,0 0 1,-1 0 0,-17 15-436,13-12 620,-56 55 333,3 3 0,-85 113 0,57-67 238,-267 309 1543,-250 316 1321,464-527-2840,176-257-5334,0 5-3062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08.157"/>
    </inkml:context>
    <inkml:brush xml:id="br0">
      <inkml:brushProperty name="width" value="0.05" units="cm"/>
      <inkml:brushProperty name="height" value="0.05" units="cm"/>
      <inkml:brushProperty name="color" value="#FFC114"/>
    </inkml:brush>
  </inkml:definitions>
  <inkml:trace contextRef="#ctx0" brushRef="#br0">2262 1 7075,'0'0'3554,"-24"13"-3013,4-4-451,-8 5 75,0 2 0,1 0 0,1 2 0,-29 24 1,-187 179 1746,-40 36 351,163-155-1509,-516 426 2368,93-152-863,341-245-1511,191-125-824,-7 4 101,11-5-4181,6-13-1367</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09.131"/>
    </inkml:context>
    <inkml:brush xml:id="br0">
      <inkml:brushProperty name="width" value="0.05" units="cm"/>
      <inkml:brushProperty name="height" value="0.05" units="cm"/>
      <inkml:brushProperty name="color" value="#FFC114"/>
    </inkml:brush>
  </inkml:definitions>
  <inkml:trace contextRef="#ctx0" brushRef="#br0">684 1 1217,'0'0'6112,"-17"21"-4376,-65 87 2363,-30 35-1434,-45 19-76,60-64-985,-113 146 0,202-239-3378,8-18-1409,5-12-3273</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09.571"/>
    </inkml:context>
    <inkml:brush xml:id="br0">
      <inkml:brushProperty name="width" value="0.05" units="cm"/>
      <inkml:brushProperty name="height" value="0.05" units="cm"/>
      <inkml:brushProperty name="color" value="#FFC114"/>
    </inkml:brush>
  </inkml:definitions>
  <inkml:trace contextRef="#ctx0" brushRef="#br0">440 1 5106,'0'0'3130,"-7"19"-1751,-9 21-96,-2 0-1,-2-1 1,-30 46-1,-75 80 2352,67-93-2160,-56 92 0,111-156-1432,-6 6-1148,0-16-4649,-1-12-1198</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10.371"/>
    </inkml:context>
    <inkml:brush xml:id="br0">
      <inkml:brushProperty name="width" value="0.05" units="cm"/>
      <inkml:brushProperty name="height" value="0.05" units="cm"/>
      <inkml:brushProperty name="color" value="#FFC114"/>
    </inkml:brush>
  </inkml:definitions>
  <inkml:trace contextRef="#ctx0" brushRef="#br0">0 1 6355,'0'0'6662,"2"6"-6051,3 5-121,-2 1 1,0 1 0,0-1 0,-1 0 0,1 24 0,-4 75 1423,0-50-1152,-12 398 2639,13-457-3395,0-1-1,1 1 0,-1-1 0,0 0 1,1 1-1,-1-1 0,1 0 0,-1 1 1,1-1-1,-1 0 0,1 1 0,0-1 1,0 0-1,0 0 0,0 0 0,0 0 1,0 0-1,0 0 0,0 0 0,0 0 0,0-1 1,0 1-1,1 0 0,-1 0 0,0-1 1,0 1-1,1-1 0,-1 1 0,0-1 1,1 0-1,-1 0 0,1 1 0,1-1 1,57 0 286,-39-1-221,37-2-116,0-4 1,0-2-1,61-17 1,37-7-48,-109 27 116,-30 5 8,1-1-1,-1-1 1,1-1-1,-1 0 1,-1-1-1,1-1 0,0 0 1,15-10-1,-29 15-24,-1-1 0,0 0 0,1 0 0,-1 0 0,0 0 0,0-1 0,0 1 0,0-1 0,0 1 0,-1-1 0,1 0 0,-1 1 0,0-1 0,0 0 0,0 0 0,0 0 0,0 0 0,-1 0 0,1 0 0,-1 0 0,0 0 0,0 0 0,0 0 0,0 0 0,0 0 0,-1 0 0,1 0 0,-2-5 0,0 2-36,-1 0 0,1 0 1,-1 0-1,0 0 0,-1 0 0,1 0 1,-1 1-1,0 0 0,0 0 1,-1 0-1,0 0 0,-5-4 1,-43-27-282,-1 4 1,-2 1 0,-82-32 0,12 6 46,47 15 220,38 20 118,-67-28 0,105 50-51,7 7-5792,2 1-293</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17.623"/>
    </inkml:context>
    <inkml:brush xml:id="br0">
      <inkml:brushProperty name="width" value="0.05" units="cm"/>
      <inkml:brushProperty name="height" value="0.05" units="cm"/>
      <inkml:brushProperty name="color" value="#CC0066"/>
    </inkml:brush>
  </inkml:definitions>
  <inkml:trace contextRef="#ctx0" brushRef="#br0">167 33 6355,'0'0'1361,"-20"-6"-244,-62-16-356,77 21-593,1 0-1,0 0 1,0 0 0,0 1 0,0 0 0,0 0 0,-8 0 0,11 1-121,0-1 0,0 0 0,0 0 0,0 1 1,0-1-1,0 1 0,0-1 0,0 1 0,0-1 1,0 1-1,0 0 0,0-1 0,0 1 0,0 0 0,0 0 1,1 0-1,-1 0 0,-1 1 0,1 2 15,0-1-1,0 1 1,1-1 0,-1 1-1,1 0 1,0 0-1,-1-1 1,2 1 0,-1 0-1,0-1 1,2 6 0,0 7-48,1-1 88,1 1 0,1 0 0,1-1 0,0 0 0,0 0 0,2-1 0,0 0-1,0 0 1,19 22 0,24 42 157,-42-59-167,-1 1 0,0-1-1,-1 1 1,-2 1 0,0-1-1,-1 1 1,-1-1 0,-1 1 0,-1 0-1,0 0 1,-2 0 0,-1 0 0,0 0-1,-1 0 1,-2-1 0,0 1 0,-11 26-1,-2-1 217,-50 142 734,62-165-931,1 1 1,1 0-1,1 0 0,1 0 1,1 0-1,3 34 0,1-44-46,1 1-1,0-1 0,1 1 1,0-1-1,1-1 0,1 1 0,0-1 1,1 0-1,1-1 0,13 17 1,-9-12 76,-1 1 0,0 1 1,17 38-1,-26-51-104,-1 1 1,-1 0-1,1 0 0,-1 0 1,-1 0-1,1-1 0,-1 1 1,0 0-1,-1 0 0,0 0 1,0 0-1,0 0 1,-1 0-1,0-1 0,0 1 1,-1-1-1,1 1 0,-1-1 1,-1 0-1,-7 11 0,9-15-59,1 0 0,-1 1 0,1-1 0,-1 1 0,1-1 0,0 1 0,0 0 0,0-1 0,1 1 0,-2 3-1,2-5-138,0-1-1,0 1 0,0 0 0,0-1 0,0 1 1,0 0-1,0-1 0,0 1 0,1 0 0,-1-1 1,0 1-1,0-1 0,0 1 0,1 0 0,-1-1 1,0 1-1,1-1 0,-1 1 0,1-1 0,-1 1 1,0-1-1,1 1 0,-1-1 0,1 1 0,-1-1 0,1 1 1,0-1-1,-1 0 0,1 1 0,-1-1 0,1 0 1,0 0-1,-1 1 0,1-1 0,-1 0 0,1 0 1,0 0-1,-1 0 0,1 0 0,0 0 0,-1 0 1,2 0-1,16 0-6849</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18.108"/>
    </inkml:context>
    <inkml:brush xml:id="br0">
      <inkml:brushProperty name="width" value="0.05" units="cm"/>
      <inkml:brushProperty name="height" value="0.05" units="cm"/>
      <inkml:brushProperty name="color" value="#CC0066"/>
    </inkml:brush>
  </inkml:definitions>
  <inkml:trace contextRef="#ctx0" brushRef="#br0">276 1 8020,'0'0'763,"-24"-1"923,-78 2 232,95 0-1805,1 1 0,-1 0-1,1 0 1,-1 1 0,1 0 0,0 0 0,0 0 0,0 1-1,0 0 1,1 0 0,-1 0 0,1 1 0,0 0-1,1 0 1,-1 0 0,1 1 0,0-1 0,0 1-1,1 0 1,-6 12 0,5-11-73,1 0 1,-1 0-1,2 0 0,-1 0 0,1 1 1,0-1-1,0 1 0,1 0 0,0 0 1,1-1-1,-1 1 0,1 0 0,1 0 1,0 0-1,0-1 0,0 1 0,5 14 1,4 1 17,1 0 0,0-1 0,2 0-1,18 25 1,-19-31-52,-1 0 0,0 0-1,-2 1 1,0 1-1,-1-1 1,0 2-1,-2-1 1,6 23 0,-10-25 30,-1 0 1,-1 0 0,0 0 0,-1 0 0,-1 0-1,0-1 1,-2 1 0,-8 26 0,-3-1 606,-39 69 1,32-69 42,-27 70 0,44-95-524,1 0 0,0-1 0,1 1 0,-2 32 0,5-44-213,-1 0 1,1 0-1,0 0 1,1 0 0,-1 0-1,0 0 1,1-1-1,0 1 1,0 0-1,0 0 1,1-1 0,-1 1-1,1 0 1,0-1-1,0 0 1,0 1 0,0-1-1,1 0 1,-1 0-1,1 0 1,0 0-1,0-1 1,0 1 0,0-1-1,4 3 1,-3-4-3261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18.643"/>
    </inkml:context>
    <inkml:brush xml:id="br0">
      <inkml:brushProperty name="width" value="0.05" units="cm"/>
      <inkml:brushProperty name="height" value="0.05" units="cm"/>
      <inkml:brushProperty name="color" value="#CC0066"/>
    </inkml:brush>
  </inkml:definitions>
  <inkml:trace contextRef="#ctx0" brushRef="#br0">605 0 8772,'0'0'189,"-20"9"-90,5-2-63,3-3 104,1 1 0,-1 0 0,1 1-1,0 0 1,1 1 0,-1 0 0,1 1 0,1 0 0,-1 0-1,-12 16 1,9-8 22,2 1 1,0 0-1,0 1 0,2 0 0,0 0 0,1 1 0,1 0 0,1 0 1,1 1-1,0-1 0,2 1 0,0 0 0,1 1 0,1-1 1,1 0-1,1 0 0,0 1 0,2-1 0,0 0 0,2 0 1,0-1-1,14 36 0,-4-24-106,0 0-22,-1 0-1,-2 1 0,16 64 1,-26-86 70,0 1 1,-1 0-1,-1 0 0,0-1 1,0 1-1,-1 0 0,0 0 1,-1-1-1,-1 1 0,1-1 1,-1 1-1,-1-1 0,0 0 0,-1 0 1,0-1-1,-11 17 0,-17 16 1100,-74 75 0,68-78-551,-62 81 0,96-112-636,0 0-1,1 0 1,0 1-1,1-1 1,0 1-1,0 0 1,-1 12-1,-12 34-404,15-53 25,-1 1 1,1 0-1,-1 0 0,0-1 1,1 1-1,-1-1 0,0 0 0,-1 1 1,1-1-1,0 0 0,-1 0 1,1-1-1,-1 1 0,1 0 1,-1-1-1,0 1 0,0-1 0,0 0 1,-3 1-1,-35 5-10647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4.796"/>
    </inkml:context>
    <inkml:brush xml:id="br0">
      <inkml:brushProperty name="width" value="0.05" units="cm"/>
      <inkml:brushProperty name="height" value="0.05" units="cm"/>
      <inkml:brushProperty name="color" value="#004F8B"/>
    </inkml:brush>
  </inkml:definitions>
  <inkml:trace contextRef="#ctx0" brushRef="#br0">15 445 368,'-3'-29'1443,"2"10"-1160,-10-188 1769,11 197-1801,0-1 1,1 1-1,0 0 1,1 0-1,0 0 1,0-1-1,1 2 1,7-18-1,-7 22-109,0 0-1,1 0 1,-1 0-1,1 1 1,-1-1-1,1 1 1,1 0-1,-1 0 1,0 1-1,1-1 1,0 1-1,0 0 1,0 0-1,0 1 1,1-1-1,-1 1 1,7-1-1,2-1 101,1 0 1,0 2-1,0 0 0,0 0 1,0 2-1,0 0 0,0 0 0,0 2 1,0 0-1,0 0 0,0 1 1,-1 1-1,1 1 0,-1 0 0,24 12 1,-29-11-133,1-1 0,-1 1 0,0 0 0,0 1 1,-1 0-1,0 1 0,0 0 0,0 0 0,-1 0 1,-1 1-1,1 0 0,-2 0 0,1 1 0,-1 0 1,0 0-1,-1 0 0,-1 0 0,1 1 0,-2-1 0,1 1 1,-1 0-1,0 13 0,-2-19-114,1 0 0,-2 0 0,1-1 0,0 1 0,-1 0 0,0-1 0,0 1 0,0-1 0,-1 1 0,0-1 0,0 1 0,0-1 0,0 0 0,0 0 0,-1 0 0,0 0-1,-6 6 1,3-5-43,0 0 0,0 0 0,-1-1 0,1 0 0,-1 0 0,0 0 0,0-1-1,-1 0 1,-14 3 0,-9 0-236,0-1 0,-1-2 0,0-1 0,-35-3 0,65 1 270,-3 0-132,-1 0-1,0 0 0,1-1 0,-1 0 0,0 0 0,1 0 0,-1-1 0,1 0 0,0 0 0,0 0 0,0-1 0,-6-3 0,8 4-119,0-1-1,1 0 1,-1 1 0,1-1-1,-1 0 1,1 0 0,0 0-1,0-1 1,0 1-1,1 0 1,-1-1 0,1 1-1,0-1 1,0 0 0,0 1-1,0-1 1,1 0 0,-1-7-1,0-29-4221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19.165"/>
    </inkml:context>
    <inkml:brush xml:id="br0">
      <inkml:brushProperty name="width" value="0.05" units="cm"/>
      <inkml:brushProperty name="height" value="0.05" units="cm"/>
      <inkml:brushProperty name="color" value="#CC0066"/>
    </inkml:brush>
  </inkml:definitions>
  <inkml:trace contextRef="#ctx0" brushRef="#br0">0 0 5763,'0'0'904,"0"25"-424,0-17-481,17 363 6491,-9-323-5498,18 67 1,-22-102-860,0 0 0,1 0 0,0-1-1,1 0 1,1 0 0,0 0 0,0-1 0,1 0 0,1 0 0,11 11-1,-18-20-93,1 1 0,0-1-1,0 1 1,1-1 0,-1 0-1,0 0 1,1-1 0,-1 1-1,1-1 1,-1 0 0,1 1-1,0-2 1,0 1 0,-1 0-1,1-1 1,0 0 0,0 1-1,0-2 1,-1 1 0,1 0-1,0-1 1,0 0-1,0 1 1,-1-2 0,1 1-1,-1 0 1,1-1 0,-1 1-1,1-1 1,-1 0 0,0 0-1,0-1 1,0 1 0,4-4-1,10-10 285,-1-1 1,0-1-1,-1 0 0,19-31 0,-14 20-205,-5 7-996,2 0 1,1 1-1,0 1 0,1 0 1,33-25-1,-20 24-4533</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19.523"/>
    </inkml:context>
    <inkml:brush xml:id="br0">
      <inkml:brushProperty name="width" value="0.05" units="cm"/>
      <inkml:brushProperty name="height" value="0.05" units="cm"/>
      <inkml:brushProperty name="color" value="#CC0066"/>
    </inkml:brush>
  </inkml:definitions>
  <inkml:trace contextRef="#ctx0" brushRef="#br0">0 1 9636,'0'0'2105,"2"22"-1147,1 30-320,11 120 1491,-11-146-1960,1 0 0,1-1 0,1 1 0,15 37 0,-20-60-158,1 0 0,-1 0 0,1-1 0,-1 1 0,1 0 0,0-1 0,0 1-1,0-1 1,0 0 0,0 0 0,0 0 0,1 0 0,-1 0 0,1 0 0,-1-1-1,1 1 1,0-1 0,0 1 0,0-1 0,-1 0 0,5 1 0,-3-2 12,0 0 1,0 0 0,0 0-1,-1-1 1,1 1-1,0-1 1,0 0 0,-1 0-1,1 0 1,-1-1-1,1 1 1,-1-1 0,1 0-1,-1 0 1,0 0 0,0 0-1,3-3 1,28-26 263,47-54 0,-63 63-398,1 1 0,1 0-1,1 2 1,0 0 0,2 1 0,0 2 0,31-18 0,-26 21-2840,-4-2-2259</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19.866"/>
    </inkml:context>
    <inkml:brush xml:id="br0">
      <inkml:brushProperty name="width" value="0.05" units="cm"/>
      <inkml:brushProperty name="height" value="0.05" units="cm"/>
      <inkml:brushProperty name="color" value="#CC0066"/>
    </inkml:brush>
  </inkml:definitions>
  <inkml:trace contextRef="#ctx0" brushRef="#br0">1 1 10565,'0'0'107,"0"23"287,0 171 3403,0-113-2847,15-94 1445,9-17-2290,1 0 0,2 2 0,36-31-1,47-26-4196,-47 39-1799</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20.895"/>
    </inkml:context>
    <inkml:brush xml:id="br0">
      <inkml:brushProperty name="width" value="0.05" units="cm"/>
      <inkml:brushProperty name="height" value="0.05" units="cm"/>
      <inkml:brushProperty name="color" value="#CC0066"/>
    </inkml:brush>
  </inkml:definitions>
  <inkml:trace contextRef="#ctx0" brushRef="#br0">1 597 12726,'22'-2'621,"151"-15"1543,-132 12-1708,-1-1-1,0-2 1,0-1-1,-1-3 1,50-21-1,-78 28-408,0-1 0,0 0 1,0 0-1,-1-2 0,0 1 0,-1-1 0,1 0 0,-1-1 0,-1 0 0,0-1 1,0 0-1,-1 0 0,0 0 0,-1-1 0,0 0 0,0 0 0,-1-1 0,-1 0 0,0 0 1,-1 0-1,3-20 0,-3 13-45,-1 0 0,-1 0 0,-1 0 0,-1 0 0,0 0 0,-2 0 0,-5-22 0,7 35-17,0 1 1,-1 0 0,0-1 0,0 1 0,0 0 0,-1 0 0,0 0-1,0 0 1,0 1 0,0-1 0,-1 1 0,0-1 0,0 1-1,0 1 1,0-1 0,0 0 0,-1 1 0,0 0 0,0 0-1,1 1 1,-2-1 0,1 1 0,0 0 0,0 0 0,-1 1-1,1-1 1,-1 1 0,-7 0 0,8 1 4,1 1 0,0-1 0,-1 1 0,1 0 0,0 0 0,-1 0 0,1 1 1,0-1-1,0 1 0,0 0 0,0 1 0,1-1 0,-1 0 0,1 1 0,-1 0 0,1 0 0,0 0 0,0 0 0,0 1 0,0-1 0,-3 7 1,-6 9 37,1 1 1,-18 40 0,26-53-22,-18 47 140,3 0 0,2 1 0,2 0 1,-9 75-1,11-11 189,4 125 0,8-244-335,0 0 0,0 0 0,0 0 0,0 0 0,0 0 0,0 0 0,0 1 0,0-1 0,0 0 0,0 0 0,0 0 0,0 0 0,0 0 0,0 0 0,0 0 0,0 0 0,0 1 0,1-1 0,-1 0 1,0 0-1,0 0 0,0 0 0,0 0 0,0 0 0,0 0 0,0 0 0,0 0 0,0 0 0,0 0 0,1 0 0,-1 0 0,0 1 0,0-1 0,0 0 0,0 0 0,0 0 0,0 0 0,0 0 0,1 0 0,-1 0 0,0 0 0,0 0 0,0 0 0,0 0 0,0 0 0,0 0 0,0-1 0,0 1 0,1 0 0,-1 0 0,0 0 0,0 0 0,0 0 0,0 0 0,0 0 0,0 0 0,0 0 0,0 0 0,0 0 0,0 0 0,1 0 0,-1-1 0,0 1 0,0 0 0,0 0 0,11-10 153,8-15 135,-2 0-316,2 0-1,1 2 1,0 0 0,2 1-1,1 1 1,0 1 0,2 1 0,37-23-1,-62 42 33,1-1 1,0 1-1,0 0 0,-1-1 0,1 1 0,0-1 0,0 1 0,0 0 0,0 0 1,-1 0-1,1-1 0,0 1 0,0 0 0,0 0 0,0 0 0,0 0 0,0 0 0,0 1 1,-1-1-1,1 0 0,0 0 0,0 0 0,0 1 0,0-1 0,-1 1 0,1-1 1,0 0-1,0 1 0,0-1 0,-1 1 0,1 0 0,0-1 0,-1 1 0,1 0 0,-1-1 1,1 1-1,-1 0 0,1-1 0,-1 1 0,1 0 0,-1 0 0,0 0 0,1 0 1,-1-1-1,0 1 0,0 0 0,0 0 0,0 0 0,1 0 0,-1 0 0,-1 1 0,1 64 45,-2-40 51,1 53 137,1 50-2814,3-114-1924,10-13-3253</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21.321"/>
    </inkml:context>
    <inkml:brush xml:id="br0">
      <inkml:brushProperty name="width" value="0.05" units="cm"/>
      <inkml:brushProperty name="height" value="0.05" units="cm"/>
      <inkml:brushProperty name="color" value="#CC0066"/>
    </inkml:brush>
  </inkml:definitions>
  <inkml:trace contextRef="#ctx0" brushRef="#br0">0 430 17640,'0'0'163,"1"24"320,15 429 1675,-23-417-2050,7-36 188,0-1-212,10-16-76,-1 1 0,2 0 0,0 0 0,1 1 0,1 1 0,0 0 0,18-15 0,1-1-2,-17 14-34,41-40-75,-3-2 0,60-85-1,-101 126 113,-1 0-1,0-1 1,-1-1 0,-1 0-1,-1 0 1,-1-1 0,0 0-1,-2 0 1,0-1 0,-1 1 0,-1-1-1,-1 0 1,-2-40 0,-1 53 16,-1-1 0,0 1 0,0-1 1,-1 1-1,0 0 0,-1 0 0,0 0 1,0 0-1,0 1 0,-1-1 0,0 1 1,-7-6-1,1 1-22,0 0-1,-1 2 1,-1-1-1,1 2 1,-24-14 0,29 21-487,8 8-3971,6 7-1747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39.195"/>
    </inkml:context>
    <inkml:brush xml:id="br0">
      <inkml:brushProperty name="width" value="0.05" units="cm"/>
      <inkml:brushProperty name="height" value="0.05" units="cm"/>
      <inkml:brushProperty name="color" value="#004F8B"/>
    </inkml:brush>
  </inkml:definitions>
  <inkml:trace contextRef="#ctx0" brushRef="#br0">1770 259 5186,'0'0'5976,"6"-12"-5295,18-36 180,-23 45-709,1-1 0,-1 1 0,0-1 0,0 1-1,0-1 1,0 0 0,0 1 0,-1-1-1,0 0 1,0 1 0,0-1 0,0 0-1,0 0 1,-1 1 0,0-1 0,1 0 0,-1 1-1,-1-1 1,1 1 0,-1-1 0,1 1-1,-1 0 1,0 0 0,0-1 0,0 1-1,0 1 1,-1-1 0,1 0 0,-1 0 0,0 1-1,-5-4 1,-5-3-131,-1 0 0,0 1 0,-1 1 0,0 0 0,-21-6 0,28 10 105,-17-5-107,1 2-1,-1 0 0,0 2 1,-40-2-1,-106 5 64,88 2-39,67-1-16,-30-1 29,0 1-1,0 3 0,0 2 1,0 1-1,-50 15 1,15 5 94,1 3 0,2 4 0,-138 79 0,174-85-9,0 2-1,2 1 1,1 2 0,2 2 0,1 1-1,2 2 1,-56 78 0,79-98-97,0 1 1,2 1 0,0 0-1,1 0 1,1 1-1,1 0 1,0 0 0,2 0-1,0 1 1,1 0-1,2-1 1,0 1 0,2 26-1,1-34-5,0-1-1,1 1 0,0-1 1,1 0-1,0 0 0,1-1 1,0 1-1,1-1 0,0 0 1,1 0-1,0-1 0,13 14 1,3 3 98,2-2-1,1 0 1,35 25 0,27 14 91,4-3 0,1-5 0,119 53 0,-144-82-176,2-3 0,1-2-1,0-4 1,1-3 0,101 8 0,370-5 299,-542-18-351,36-1 13,-1-1 0,0-3 0,0 0 0,0-3 1,-1 0-1,0-3 0,-1-1 0,0-1 0,0-2 0,-2-1 0,36-24 0,-48 28-3,-1-1-1,0 0 0,0-2 0,-2 0 0,0-1 0,-1-1 0,0 0 0,-1-1 1,-1-1-1,-1 0 0,-1-1 0,0 0 0,-2-1 0,0 0 0,-2-1 0,0 0 1,-1 0-1,5-37 0,-3 10-16,-2-2 1,-3 1 0,-2 0-1,-6-70 1,2 104-6,-1 1 0,-1 0 0,0 0 0,-1 0 0,-1 1 0,0-1 0,-1 1 0,0 1 0,-1-1 0,-1 1 0,0 1 0,-22-23 0,-7-2-30,-1 2 0,-66-45 0,13 11 54,25 7-5,49 42 11,-2 2 0,-31-24 1,-178-88-276,199 114 300,14 8-21,-1 1 0,0 0 0,0 2 0,0 0 0,-1 0 0,-25-1 0,-32 0-809,-1 6-3440,48 0 1495,-19 0-4397</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42.169"/>
    </inkml:context>
    <inkml:brush xml:id="br0">
      <inkml:brushProperty name="width" value="0.05" units="cm"/>
      <inkml:brushProperty name="height" value="0.05" units="cm"/>
      <inkml:brushProperty name="color" value="#004F8B"/>
    </inkml:brush>
  </inkml:definitions>
  <inkml:trace contextRef="#ctx0" brushRef="#br0">44 304 1024,'0'0'12294,"-7"11"-12072,-22 34 42,22-34 709,41-40 895,-2-12-1949,-1-2 1,25-47 0,38-53-210,-73 121 472,-20 22-167,-1 0 0,0-1-1,1 1 1,-1 0 0,0 0-1,1 0 1,-1-1 0,1 1-1,-1 0 1,1 0 0,-1 0-1,0 0 1,1 0 0,-1 0-1,1 0 1,-1 0 0,1 0-1,-1 0 1,1 0 0,-1 0-1,0 0 1,1 0 0,-1 0-1,1 0 1,-1 0 0,1 1-1,-1-1 1,1 0-1,1 3 64,0 0-1,-1 0 1,1 0-1,-1 1 0,0-1 1,0 0-1,0 1 1,0-1-1,0 0 0,0 5 1,1 2-14,81 302 2484,-83-301-5800,-15-17-1980,-17-20-2371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42.564"/>
    </inkml:context>
    <inkml:brush xml:id="br0">
      <inkml:brushProperty name="width" value="0.05" units="cm"/>
      <inkml:brushProperty name="height" value="0.05" units="cm"/>
      <inkml:brushProperty name="color" value="#004F8B"/>
    </inkml:brush>
  </inkml:definitions>
  <inkml:trace contextRef="#ctx0" brushRef="#br0">0 44 16984,'0'0'2417,"118"20"-2417,-72-18 16,-3 0-176,1-2-96,-5 0-1089,-3 0-1344,-5 0-481,-7-8 385,-5-5-1153,-6-3-816</inkml:trace>
  <inkml:trace contextRef="#ctx0" brushRef="#br0" timeOffset="1">423 1 1777,'0'0'12037,"-1"13"-10399,-4 31-685,-12 164 2043,17-206-3006,-3 33-2996,3-34 2935,-1-1 0,1 0 1,0 1-1,0-1 0,0 0 0,0 0 0,0 1 0,0-1 0,-1 0 0,1 0 1,0 1-1,0-1 0,0 0 0,-1 0 0,1 0 0,0 1 0,0-1 0,0 0 0,-1 0 1,1 0-1,0 0 0,-1 0 0,1 0 0,0 1 0,0-1 0,-1 0 0,1 0 1,0 0-1,-1 0 0,1 0 0,0 0 0,0 0 0,-1 0 0,1 0 0,-1 0 0,-15-15-2362,-4-15-3204</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43.081"/>
    </inkml:context>
    <inkml:brush xml:id="br0">
      <inkml:brushProperty name="width" value="0.05" units="cm"/>
      <inkml:brushProperty name="height" value="0.05" units="cm"/>
      <inkml:brushProperty name="color" value="#004F8B"/>
    </inkml:brush>
  </inkml:definitions>
  <inkml:trace contextRef="#ctx0" brushRef="#br0">0 119 13638,'0'0'2169,"23"-3"-1083,188-12-691,-192 15-420,-1-1 31,0 1 0,0 1-1,34 7 1,-48-8-9,0 1 0,0 1 0,0-1 0,0 0 0,0 1 0,0 0 0,-1 0 0,1 0 0,-1 0 0,0 1 0,1-1-1,-1 1 1,0 0 0,0 0 0,-1 0 0,1 0 0,-1 0 0,1 1 0,-1-1 0,0 1 0,0 0 0,2 7 0,2 18 83,-2 1 0,0-1 1,-2 1-1,-2 0 0,-3 38 0,1 9-1,2-77 121,0-12 310,4-49-1580,2-1 0,21-83 0,-18 100 257,-6 28 799,11-47-340,-13 60 488,0 0 0,1 0 0,-1 0 0,1 1 0,0-1 0,0 0 0,0 1 0,1-1 0,-1 1 0,1 0 0,0 0 0,3-4 0,-3 6-44,-1 0 0,1-1 0,-1 1 1,1 0-1,0 1 0,-1-1 0,1 0 1,0 1-1,0-1 0,-1 1 0,1 0 1,0 0-1,0 0 0,0 0 0,-1 1 1,1-1-1,0 1 0,0-1 0,-1 1 1,1 0-1,-1 0 0,4 2 0,0 0-41,1 1 0,-1-1-1,0 1 1,0 1 0,0-1-1,-1 1 1,6 5 0,-2 1 81,0-1-1,-1 1 1,0 1 0,11 20 0,-17-27-108,0 0 1,0 0-1,0 0 0,0 1 1,-1-1-1,0 0 0,0 1 1,0-1-1,-1 1 0,1 0 1,-1-1-1,-1 1 0,1-1 1,-3 9-1,2-11-24,-1 0 0,1 0 0,-1-1-1,0 1 1,0 0 0,0-1 0,0 0 0,0 1-1,-1-1 1,1 0 0,-1 0 0,1 0-1,-1-1 1,0 1 0,0 0 0,0-1 0,0 0-1,0 0 1,0 0 0,-4 1 0,-69 12-82,69-13 59,-4 0-90,-68 6-667,73-7 401,0 0 0,-1 0-1,1-1 1,0 0 0,0 0 0,-1 0 0,1-1 0,0 1 0,-9-5 0,-1-13-3093,11-3-2273</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43.709"/>
    </inkml:context>
    <inkml:brush xml:id="br0">
      <inkml:brushProperty name="width" value="0.05" units="cm"/>
      <inkml:brushProperty name="height" value="0.05" units="cm"/>
      <inkml:brushProperty name="color" value="#004F8B"/>
    </inkml:brush>
  </inkml:definitions>
  <inkml:trace contextRef="#ctx0" brushRef="#br0">480 49 11621,'0'0'4973,"0"-7"-4885,0 3-71,1 3-12,-1 0-1,0 0 0,0-1 0,0 1 0,0 0 1,0-1-1,0 1 0,0 0 0,0 0 0,0-1 1,-1 1-1,1 0 0,0 0 0,-1-1 0,1 1 1,-1 0-1,0 0 0,1 0 0,-1 0 0,0 0 1,0 0-1,1 0 0,-1 0 0,0 0 0,0 0 0,0 0 1,0 0-1,0 1 0,0-1 0,-1 0 0,1 1 1,0-1-1,0 1 0,0-1 0,-1 1 0,1 0 1,0-1-1,0 1 0,-1 0 0,1 0 0,0 0 1,-3 0-1,-8-1 32,0 1 0,0 1 0,-1 0 0,1 0 0,0 1 0,1 1 0,-1 0 0,0 0 0,-15 8 0,23-9 2,1 0-1,-1 0 0,0 0 0,1 1 1,0 0-1,-1 0 0,1-1 0,0 2 1,0-1-1,1 0 0,-1 1 0,1-1 1,0 1-1,-1 0 0,2 0 0,-1 0 1,0 0-1,1 0 0,0 0 0,0 0 1,0 0-1,0 1 0,1-1 0,-1 0 1,1 0-1,0 1 0,1-1 0,-1 0 1,1 1-1,1 3 0,-1-4-14,1 0 1,-1-1-1,1 1 0,0-1 1,0 1-1,1-1 0,-1 0 0,1 0 1,-1 0-1,1 0 0,0 0 1,0-1-1,0 1 0,0-1 1,1 0-1,-1 0 0,1 0 0,3 1 1,76 29 184,-69-27-141,-229 15-275,195-18 220,1 1 0,-1 1 0,1 1 1,-1 1-1,-18 8 0,34-12 4,1 0 0,-1-1-1,1 1 1,0 0 0,-1 0 0,1 1-1,0-1 1,0 1 0,0-1-1,1 1 1,-1 0 0,1 0 0,-1 0-1,1 1 1,0-1 0,0 1-1,1-1 1,-1 1 0,1-1 0,0 1-1,-1 0 1,2 0 0,-1-1-1,0 1 1,1 0 0,0 0 0,-1 0-1,2 0 1,-1 0 0,0 0-1,1 0 1,1 6 0,1-4 51,0 1 1,0-1-1,1 0 1,-1-1-1,1 1 1,1-1-1,-1 1 1,1-1-1,0 0 1,0-1-1,0 1 1,1-1-1,-1 0 1,1-1-1,0 1 1,0-1-1,10 4 0,9 3 88,0 0 0,1-2-1,29 6 1,-19-8 32,0 0 1,68 0 0,-114-22-1023,-37-23-3306,20 15-274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5.484"/>
    </inkml:context>
    <inkml:brush xml:id="br0">
      <inkml:brushProperty name="width" value="0.05" units="cm"/>
      <inkml:brushProperty name="height" value="0.05" units="cm"/>
      <inkml:brushProperty name="color" value="#004F8B"/>
    </inkml:brush>
  </inkml:definitions>
  <inkml:trace contextRef="#ctx0" brushRef="#br0">0 1 7139,'0'0'873,"1"17"82,28 283 3784,-18-230-4017,3-2 1,34 104 0,-45-161-709,1-1 0,0 1 0,0-1-1,1 0 1,1-1 0,-1 1 0,2-1 0,-1 0 0,10 10 0,-15-19-20,0 1 1,0 0 0,0-1 0,0 1-1,0-1 1,1 1 0,-1-1-1,0 1 1,0-1 0,0 0 0,0 0-1,0 0 1,1 1 0,-1-1 0,0 0-1,0 0 1,0-1 0,0 1-1,1 0 1,-1 0 0,0-1 0,0 1-1,0 0 1,0-1 0,0 1-1,0-1 1,0 1 0,0-1 0,0 0-1,0 1 1,0-1 0,0 0 0,0 0-1,0 0 1,-1 0 0,1 0-1,0 0 1,0-1 0,26-44-786,-24 39 520,4-7-226,-3 6 457,1-1 0,-1 1 0,-1-1 0,0 0 1,0 0-1,0 0 0,0-10 0,33 56 1070,-30-32-1034,1 0 0,0-1 0,0 0 1,1 0-1,-1 0 0,1-1 0,-1-1 0,1 1 1,0-1-1,0 0 0,0-1 0,0 0 0,1 0 0,-1-1 1,0 0-1,0 0 0,0-1 0,1 0 0,-1-1 1,0 1-1,0-2 0,-1 1 0,1-1 0,0 0 1,-1-1-1,0 0 0,8-5 0,-8 5-17,1-1 0,-1 1-1,1 0 1,0 0 0,0 1 0,1 0 0,-1 1-1,1 0 1,-1 0 0,1 1 0,-1 0-1,1 0 1,0 1 0,0 0 0,-1 1-1,1 0 1,0 0 0,-1 1 0,1 0-1,-1 0 1,1 1 0,-1 0 0,12 7 0,0-2 161,-1-1 1,1 0-1,0-2 1,1 0-1,0-2 1,-1 0-1,1-1 1,25-1-1,-41-2-147,-1 1 0,1-1 0,-1 0 0,0-1 0,1 1 0,-1-1 0,0 0 0,0 0 0,0 0 0,0 0 0,-1-1 0,1 0 0,0 0 0,-1 0 0,0 0 0,0 0 0,0-1 0,0 1 0,0-1 0,-1 0 0,0 1 0,0-1 0,0-1 0,0 1 0,0 0 0,-1 0 0,0-1-1,1-5 1,0 4-90,0-1 0,-1 1-1,1-1 1,-2 0-1,1 1 1,-1-1 0,0 0-1,0 0 1,-1 0-1,0 1 1,0-1 0,-1 1-1,1-1 1,-2 1-1,1-1 1,-1 1 0,1 0-1,-7-10 1,-2 5 46,1 1 1,-1-1 0,-1 2-1,0 0 1,0 0-1,-1 1 1,0 0-1,-1 1 1,1 1-1,-1 0 1,-1 1-1,1 1 1,-1 0 0,1 0-1,-1 2 1,0 0-1,0 1 1,0 0-1,0 1 1,0 1-1,-20 3 1,30-3 117,0 1 0,0 0 0,0 0 0,0 1 0,0 0 1,0 0-1,1 0 0,-1 0 0,1 1 0,0-1 0,0 1 0,0 0 0,1 0 0,-1 1 0,1-1 1,0 1-1,0 0 0,1 0 0,-4 7 0,3-4 21,0 0-1,1 0 1,0 0-1,0 0 1,1 0 0,0 1-1,0-1 1,1 1 0,0-1-1,0 0 1,1 1 0,2 9-1,-2-14-95,1 0 0,-1 0 1,1 0-1,0-1 0,0 1 0,1 0 0,-1-1 0,1 1 0,0-1 0,0 0 0,0 0 1,0 0-1,0 0 0,1-1 0,-1 1 0,1-1 0,0 0 0,0 0 0,-1 0 0,1-1 1,1 1-1,-1-1 0,0 0 0,5 1 0,10 1-623,1 0 0,-1-1 0,38-1 0,-1-6-2088,0-16-938</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44.228"/>
    </inkml:context>
    <inkml:brush xml:id="br0">
      <inkml:brushProperty name="width" value="0.05" units="cm"/>
      <inkml:brushProperty name="height" value="0.05" units="cm"/>
      <inkml:brushProperty name="color" value="#004F8B"/>
    </inkml:brush>
  </inkml:definitions>
  <inkml:trace contextRef="#ctx0" brushRef="#br0">253 135 14855,'0'0'2972,"-6"-17"-2884,-24-55-61,28 68-34,-1 1 0,0-1 0,0 1 0,0 0 0,-1 0 0,1 0 1,-1 1-1,1-1 0,-1 1 0,0 0 0,0 0 0,0 0 1,0 0-1,0 1 0,0 0 0,-1-1 0,1 2 0,-1-1 1,1 0-1,0 1 0,-9 0 0,6 0 16,1-1-35,1 0 0,-1 1 0,0 0 0,1 0 0,-1 1 0,1 0 0,-1-1 0,1 2 0,-1-1 0,1 1 0,-1 0 1,-8 4-1,11-3 19,0-1 0,0 1 0,0 0 0,1-1 0,-1 1 0,1 1 1,-1-1-1,1 0 0,0 0 0,1 1 0,-1-1 0,1 1 0,-1 0 0,1-1 1,0 1-1,0 0 0,1 0 0,-1 0 0,1 5 0,-1-1 42,0 0 0,1 0 0,0 0 0,1 0 0,0 0 0,0-1 0,1 1 0,0 0-1,0-1 1,1 1 0,0-1 0,0 1 0,5 6 0,-6-10-1,1-1 0,-1 0 0,1 1 0,0-1 0,0 0 0,1-1 0,-1 1 0,0-1 0,1 1 0,0-1 0,-1 0 0,1 0 0,0 0 0,0-1 0,0 0 0,0 1 0,0-1-1,0-1 1,1 1 0,-1-1 0,0 1 0,0-1 0,1 0 0,-1-1 0,0 1 0,7-2 0,-7 1-64,0 0-1,0-1 0,0 1 1,0-1-1,0 0 0,0 0 1,0 0-1,0-1 1,-1 1-1,1-1 0,-1 0 1,0 0-1,0 0 0,0 0 1,0 0-1,-1-1 1,1 0-1,-1 1 0,0-1 1,0 0-1,0 0 0,0 0 1,-1 0-1,2-5 1,1-8-208,0-1 0,-2 1 0,0 0 1,0-22-1,-1 19 861,-4 47-880,1-14 318,0 0 0,1 0 0,1 0-1,2 20 1,-2-31-134,0 1 0,1-1 0,-1 0-1,1 0 1,-1 1 0,1-1 0,0 0 0,0 0 0,0 0-1,0 0 1,0 0 0,1 0 0,-1 0 0,0-1 0,1 1-1,0 0 1,-1-1 0,1 1 0,0-1 0,0 0-1,0 1 1,-1-1 0,2 0 0,-1 0 0,0 0 0,0 0-1,0-1 1,0 1 0,0-1 0,1 1 0,3-1 0,0 1-628,1 0 0,-1-1 0,0 1 1,1-2-1,-1 1 0,0-1 0,0 0 0,0 0 1,1-1-1,-1 1 0,9-5 0,13-15-4378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44.712"/>
    </inkml:context>
    <inkml:brush xml:id="br0">
      <inkml:brushProperty name="width" value="0.05" units="cm"/>
      <inkml:brushProperty name="height" value="0.05" units="cm"/>
      <inkml:brushProperty name="color" value="#004F8B"/>
    </inkml:brush>
  </inkml:definitions>
  <inkml:trace contextRef="#ctx0" brushRef="#br0">1 30 1585,'0'0'15812,"19"4"-14870,62 19-211,-78-21-697,0-1 0,-1 1 1,1-1-1,-1 1 0,1 0 0,-1 0 0,0 0 0,0 0 1,0 0-1,0 1 0,0-1 0,0 1 0,-1-1 0,1 1 1,-1 0-1,0-1 0,2 6 0,5 44 280,-8-43-194,1 2-74,0 51-21,-1-60-31,1-1 0,-1 1 0,0-1 0,0 0 0,-1 1 0,1-1 0,0 1 0,0-1 0,-1 0-1,1 1 1,-1-1 0,1 1 0,-1-1 0,1 0 0,-1 0 0,0 1 0,0-1 0,0 0 0,0 0 0,0 0 0,0 0 0,0 0 0,0 0 0,0 0 0,0 0 0,0-1 0,-1 1 0,1 0 0,0-1 0,0 1 0,-1-1 0,-1 1-1,2-4-59,0 0-1,0 0 0,1-1 1,0 1-1,0 0 0,0 0 1,0-1-1,0 1 0,0 0 1,1-1-1,1-4 0,1 5 19,-1-1-1,1 1 1,0-1 0,0 1-1,0 0 1,1 0 0,-1 0-1,1 1 1,0-1 0,0 1-1,-1 0 1,1 0 0,1 0-1,-1 0 1,0 1-1,0 0 1,7-1 0,11-3 216,1 2 0,25-1-1,-31 3-83,-12 0-54,14 0 141,0-1-1,0-1 1,-1 0 0,30-10 0,-45 12-159,0 0 0,0 0 0,-1 0 1,1 0-1,0 0 0,-1-1 0,1 1 1,-1-1-1,1 1 0,-1-1 0,0 0 1,1 0-1,-1 0 0,0-1 0,0 1 0,-1 0 1,1-1-1,0 1 0,-1-1 0,0 0 1,1 1-1,-1-1 0,0 0 0,-1 0 1,1 0-1,0 1 0,-1-1 0,1 0 1,-1 0-1,0 0 0,0 0 0,0 0 1,-1 0-1,1 0 0,-1 0 0,1 0 0,-1 0 1,-2-5-1,1 5-23,0 0 1,0-1-1,0 1 1,-1 0-1,1 1 1,-1-1-1,0 0 1,1 1-1,-1-1 1,-1 1-1,1 0 1,0 0-1,0 0 1,-1 1-1,1-1 1,-1 1-1,1 0 1,-1 0-1,0 0 1,1 0-1,-7 0 1,-11-2 16,-1 1 0,-31 1 0,39 1-52,12 0 59,1 0 0,0 0-1,-1 1 1,1-1 0,0 0-1,-1 0 1,1 1 0,0-1 0,0 1-1,-1-1 1,1 1 0,0-1-1,0 1 1,0 0 0,0 0 0,0-1-1,0 1 1,0 0 0,0 0-1,0 0 1,0 0 0,0 0 0,1 0-1,-1 1 1,0-1 0,1 0-1,-1 0 1,1 0 0,-1 1 0,1-1-1,0 0 1,-1 1 0,1-1-1,0 0 1,0 1 0,0-1 0,0 0-1,0 3 1,0 1 41,1 1 0,0-1 0,0 0 0,0 1 0,0-1 0,1 0-1,0 0 1,0 1 0,4 5 0,4 3 168,0 1 0,1-1-1,1-1 1,0 0 0,1-1-1,0 0 1,18 11 0,11 6 314,56 28 1,-92-54-523,21 13 71,1-2 0,0-1 1,1-1-1,40 11 0,-114-34-4177,-3-13-1852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27.049"/>
    </inkml:context>
    <inkml:brush xml:id="br0">
      <inkml:brushProperty name="width" value="0.05" units="cm"/>
      <inkml:brushProperty name="height" value="0.05" units="cm"/>
      <inkml:brushProperty name="color" value="#FFC114"/>
    </inkml:brush>
  </inkml:definitions>
  <inkml:trace contextRef="#ctx0" brushRef="#br0">133 112 7940,'0'0'1133,"9"-16"-607,2-6-43,8-15 134,8 1 2968,-25 68-1496,-9 13-1383,-2-1 1,-2 0-1,-29 76 1,3-8 44,21-61-538,2 0 0,2 1 0,2 0 0,-3 79 0,10-119-1475,3-12 1123,-1 0-1,1 1 0,0-1 1,0 0-1,-1 0 0,1 0 1,0 1-1,-1-1 0,1 0 1,-1 0-1,1 0 0,0 0 1,-1 0-1,1 0 0,0 0 1,-1 0-1,1 0 0,-1 0 1,1 0-1,0 0 0,-1 0 1,1 0-1,0 0 0,-1 0 1,1 0-1,-1-1 0,1 1 1,0 0-1,-1 0 1,1 0-1,0-1 0,0 1 1,-1 0-1,1 0 0,0-1 1,-1 1-1,1 0 0,0-1 1,0 1-1,0 0 0,-1 0 1,1-1-1,0 1 0,0-1 1,0 1-1,0 0 0,0-1 1,-1 0-1,-12-24-6655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27.459"/>
    </inkml:context>
    <inkml:brush xml:id="br0">
      <inkml:brushProperty name="width" value="0.05" units="cm"/>
      <inkml:brushProperty name="height" value="0.05" units="cm"/>
      <inkml:brushProperty name="color" value="#FFC114"/>
    </inkml:brush>
  </inkml:definitions>
  <inkml:trace contextRef="#ctx0" brushRef="#br0">1 345 8820,'0'0'4631,"21"0"-3446,18 0-374,1 2 0,-1 2 0,44 10 0,-74-12-760,30 9 80,0-1-1,1-2 0,0-2 0,0-2 1,1-1-1,46-3 0,-76-2-209,1-1 0,-1 0 0,1-1 0,-1 0-1,0-1 1,-1 0 0,1-1 0,-1 0 0,0 0 0,0-1-1,-1-1 1,0 0 0,0 0 0,-1 0 0,0-1-1,-1 0 1,13-20 0,-8 9 2,0 1-1,-2-1 1,0-1 0,-2 0 0,0 0-1,-1-1 1,-1 0 0,4-33-1,-9-1 1548,-1 54-904,0 6-355,-1 6-191,-1 0 1,0 0-1,-1 0 0,0-1 1,-1 1-1,0-1 1,-9 16-1,-3 9 43,-85 232 2040,88-226-2242,3 1 1,2 0-1,1 1 0,-2 75 0,18-132-8417,2-18-3124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27.789"/>
    </inkml:context>
    <inkml:brush xml:id="br0">
      <inkml:brushProperty name="width" value="0.05" units="cm"/>
      <inkml:brushProperty name="height" value="0.05" units="cm"/>
      <inkml:brushProperty name="color" value="#FFC114"/>
    </inkml:brush>
  </inkml:definitions>
  <inkml:trace contextRef="#ctx0" brushRef="#br0">1 8 14919,'0'0'1440,"126"-8"1122,-64 8-1730,5 9-432,-3 3-160,-8-3-96,-11-2-96,-9-1-48,-14-2-416,-9-2-368,-9-2-1601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28.121"/>
    </inkml:context>
    <inkml:brush xml:id="br0">
      <inkml:brushProperty name="width" value="0.05" units="cm"/>
      <inkml:brushProperty name="height" value="0.05" units="cm"/>
      <inkml:brushProperty name="color" value="#FFC114"/>
    </inkml:brush>
  </inkml:definitions>
  <inkml:trace contextRef="#ctx0" brushRef="#br0">214 1 11221,'0'0'2913,"-52"112"-1152,29-54-16,0 3-1233,3 4 97,1-3-513,5-3-128,-3 1 32,-2-13-3602,-8-16-4050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48.892"/>
    </inkml:context>
    <inkml:brush xml:id="br0">
      <inkml:brushProperty name="width" value="0.05" units="cm"/>
      <inkml:brushProperty name="height" value="0.05" units="cm"/>
      <inkml:brushProperty name="color" value="#FFC114"/>
    </inkml:brush>
  </inkml:definitions>
  <inkml:trace contextRef="#ctx0" brushRef="#br0">77 51 6259,'0'0'4506,"-2"-8"-3687,1 5-453,-5-15-278,1-4 4599,-4 41-4119,-4 50-124,3 1-1,3 1 1,4 124-1,2-75 59,-18 1151 4065,19-1011-4092,8-301-6864,-8-11-3173</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49.552"/>
    </inkml:context>
    <inkml:brush xml:id="br0">
      <inkml:brushProperty name="width" value="0.05" units="cm"/>
      <inkml:brushProperty name="height" value="0.05" units="cm"/>
      <inkml:brushProperty name="color" value="#FFC114"/>
    </inkml:brush>
  </inkml:definitions>
  <inkml:trace contextRef="#ctx0" brushRef="#br0">660 49 7924,'0'0'7873,"1"-8"-6966,5-24-288,-5 24-270,-5 101 85,-3 1-1,-5-1 1,-23 93-1,-197 657 2226,61-253-1003,48 10 21,91-232-337,27-350-1831,-4-22-1642,-8-27-2815,-3-21-5142</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50.382"/>
    </inkml:context>
    <inkml:brush xml:id="br0">
      <inkml:brushProperty name="width" value="0.05" units="cm"/>
      <inkml:brushProperty name="height" value="0.05" units="cm"/>
      <inkml:brushProperty name="color" value="#FFC114"/>
    </inkml:brush>
  </inkml:definitions>
  <inkml:trace contextRef="#ctx0" brushRef="#br0">181 1 1249,'0'0'5543,"0"32"-2048,-3 13-2226,-3-1-1,-1 0 0,-2 0 0,-20 55 0,-1 12 283,5 8 96,5 2 0,-7 185 0,28-280-1593,0-20-125,0 1 0,-1 0 0,0 0 0,-1-1 0,1 1 0,-4 12 0,-6-16-6644,-2-3-2076</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51.150"/>
    </inkml:context>
    <inkml:brush xml:id="br0">
      <inkml:brushProperty name="width" value="0.05" units="cm"/>
      <inkml:brushProperty name="height" value="0.05" units="cm"/>
      <inkml:brushProperty name="color" value="#FFC114"/>
    </inkml:brush>
  </inkml:definitions>
  <inkml:trace contextRef="#ctx0" brushRef="#br0">0 58 6131,'0'0'9020,"11"24"-7369,-1-1-1251,6 11 215,-2 1 1,16 65 0,10 77 1526,50 182-563,-90-358-1576,1 0 0,-1 0 0,0 0 0,1 0 0,-1 0-1,1-1 1,-1 1 0,1 0 0,-1 0 0,1 0 0,-1-1-1,1 1 1,0 0 0,-1 0 0,1-1 0,0 1 0,0-1-1,0 1 1,-1-1 0,1 1 0,0-1 0,0 1 0,0-1-1,0 0 1,0 0 0,0 1 0,0-1 0,0 0 0,0 0-1,0 0 1,0 0 0,0 0 0,0 0 0,0 0 0,0 0 0,-1-1-1,1 1 1,0 0 0,0-1 0,0 1 0,2-1 0,40-27-73,-35 22-14,88-62-2112,106-58 1,-143 95 2419,98-37 0,-154 68-173,-1-1 0,0 1 0,0-1 0,0 0 1,-1 0-1,1 0 0,0 0 0,0 0 1,0 0-1,-1 0 0,1-1 0,0 1 0,-1 0 1,0-1-1,1 0 0,-1 1 0,0-1 0,0 0 1,0 0-1,0 1 0,0-1 0,0 0 1,0 0-1,0-3 0,-1 2-48,0 0 1,0 0-1,-1 0 0,1 1 0,-1-1 1,0 0-1,0 0 0,0 1 0,0-1 1,-1 0-1,1 1 0,0 0 1,-1-1-1,0 1 0,0 0 0,0 0 1,-3-3-1,-25-24-392,-1 1 1,-1 2 0,-66-41-1,-120-51-797,145 80 852,26 12 393,-59-29 476,94 50-489,0 1 1,0 0-1,-1 0 1,1 1 0,-1 1-1,1 0 1,-14 0-1,25 2-69,1 0-1,-1 1 0,1-1 0,-1 0 1,1 0-1,-1 1 0,1-1 0,-1 0 1,1 0-1,-1 1 0,1-1 0,0 1 1,-1-1-1,1 0 0,0 1 0,-1-1 1,1 1-1,0-1 0,-1 1 0,1-1 1,0 1-1,0-1 0,0 1 1,0-1-1,-1 1 0,1-1 0,0 1 1,0-1-1,0 1 0,0-1 0,0 2 1,0 21-2268,1-16 913,-1 5-4118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5.828"/>
    </inkml:context>
    <inkml:brush xml:id="br0">
      <inkml:brushProperty name="width" value="0.05" units="cm"/>
      <inkml:brushProperty name="height" value="0.05" units="cm"/>
      <inkml:brushProperty name="color" value="#004F8B"/>
    </inkml:brush>
  </inkml:definitions>
  <inkml:trace contextRef="#ctx0" brushRef="#br0">0 0 5475,'0'0'8820,"0"170"-7716,0-88-608,0-4-496,0-3 0,5-10-496,1-11-1345,0-13-1424,-6-13-577,0-19-2353</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51.636"/>
    </inkml:context>
    <inkml:brush xml:id="br0">
      <inkml:brushProperty name="width" value="0.05" units="cm"/>
      <inkml:brushProperty name="height" value="0.05" units="cm"/>
      <inkml:brushProperty name="color" value="#FFC114"/>
    </inkml:brush>
  </inkml:definitions>
  <inkml:trace contextRef="#ctx0" brushRef="#br0">40 1 1697,'0'0'11915,"1"9"-11128,6 49 1120,-3 0 1,-5 80-1,0-86-1261,-3 17-427,-4-1-1,-17 80 1,22-140-1497,-7-35-7438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52.016"/>
    </inkml:context>
    <inkml:brush xml:id="br0">
      <inkml:brushProperty name="width" value="0.05" units="cm"/>
      <inkml:brushProperty name="height" value="0.05" units="cm"/>
      <inkml:brushProperty name="color" value="#FFC114"/>
    </inkml:brush>
  </inkml:definitions>
  <inkml:trace contextRef="#ctx0" brushRef="#br0">1 232 13430,'0'0'1548,"24"4"-914,-9-1-594,86 14-117,139 6 0,-234-23 44,-1-1 1,0 1 0,0-1 0,1 0-1,-1 0 1,0-1 0,0 0 0,0 0-1,-1 0 1,1 0 0,0-1 0,-1 1-1,1-1 1,4-5 0,-1 1-154,-1 0 1,-1 0-1,1-1 1,-1 0-1,-1 0 1,1 0-1,4-12 1,-2 3 206,-1 0 0,-1 0 1,0 0-1,3-24 0,-2-25 3017,-8 73-2809,-1 0 0,0 1 0,-1-1 0,1-1-1,-1 1 1,0 0 0,-1-1 0,-6 9 0,-4 12 425,-9 21 365,2 1 1,3 1-1,-16 68 1,26-81-1580,2 1 0,2-1 0,0 41 0,18-91-7009,4-13-1270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52.359"/>
    </inkml:context>
    <inkml:brush xml:id="br0">
      <inkml:brushProperty name="width" value="0.05" units="cm"/>
      <inkml:brushProperty name="height" value="0.05" units="cm"/>
      <inkml:brushProperty name="color" value="#FFC114"/>
    </inkml:brush>
  </inkml:definitions>
  <inkml:trace contextRef="#ctx0" brushRef="#br0">1 34 1697,'0'0'18584,"132"0"-16375,-78 0-1568,2 0-369,-2 4-128,-6 1-112,-9-1-32,-12-2-448,-8 0-273,-9-2-1040,-6 0-368,-4-4-976,0-16-1921,0-6-4819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52.997"/>
    </inkml:context>
    <inkml:brush xml:id="br0">
      <inkml:brushProperty name="width" value="0.05" units="cm"/>
      <inkml:brushProperty name="height" value="0.05" units="cm"/>
      <inkml:brushProperty name="color" value="#FFC114"/>
    </inkml:brush>
  </inkml:definitions>
  <inkml:trace contextRef="#ctx0" brushRef="#br0">156 0 11877,'0'0'5411,"-44"122"-3570,34-70 16,1-2-769,3 0-848,2-7-32,0-5-208,-2-9-128,-9-2-976,-8-14-2802,-12-13-5794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57.588"/>
    </inkml:context>
    <inkml:brush xml:id="br0">
      <inkml:brushProperty name="width" value="0.05" units="cm"/>
      <inkml:brushProperty name="height" value="0.05" units="cm"/>
      <inkml:brushProperty name="color" value="#008C3A"/>
    </inkml:brush>
  </inkml:definitions>
  <inkml:trace contextRef="#ctx0" brushRef="#br0">92 90 992,'0'0'7118,"-17"-1"-6517,-49-1-6,65 2-557,1 0 1,0 0 0,0 0-1,0 0 1,-1 0 0,1 0-1,0 1 1,0-1 0,0 0-1,-1 0 1,1 0 0,0 0-1,0 0 1,-1 0 0,1 0-1,0 0 1,0 0 0,0 0-1,-1 0 1,1 0-1,0-1 1,0 1 0,-1 0-1,1 0 1,0 0 0,0 0-1,0 0 1,0 0 0,-1 0-1,1-1 1,0 1 0,0 0-1,0 0 1,0 0 0,-1 0-1,1-1 1,0 1 0,0 0-1,0 0 1,0 0 0,0-1-1,0 1 1,0 0 0,0 0-1,0 0 1,-1-1 0,1 1-1,0 0 1,0 0 0,0 0-1,0-1 1,0 1 0,13-10 3928,27-9 1633,-6 7-5604,1 2 0,0 2 0,1 1 0,57-4 0,148 6-7,-207 6 15,-2 0 16,0 2-1,0 1 1,-1 1 0,1 2 0,-2 1 0,1 1-1,-1 2 1,0 1 0,-1 1 0,-1 2 0,0 1-1,-1 1 1,-1 1 0,0 1 0,-2 2 0,0 0-1,-1 2 1,33 42 0,-27-25 60,-2 0 1,-1 2-1,-2 1 0,-2 1 1,21 63-1,60 242 1121,8 23-27,-102-350-1046,29 63 142,-38-84 330,-1-18-4274,-4 0-1979</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1:58.153"/>
    </inkml:context>
    <inkml:brush xml:id="br0">
      <inkml:brushProperty name="width" value="0.05" units="cm"/>
      <inkml:brushProperty name="height" value="0.05" units="cm"/>
      <inkml:brushProperty name="color" value="#008C3A"/>
    </inkml:brush>
  </inkml:definitions>
  <inkml:trace contextRef="#ctx0" brushRef="#br0">0 1 13158,'0'0'624,"6"17"171,132 367 4430,-100-284-4420,-25-63-642,1-2-1,3 1 1,0-2 0,23 33-1,-40-66-135,1-1 0,0 1 0,-1 0 0,1 0 0,0-1-1,0 1 1,0-1 0,-1 1 0,1 0 0,0-1-1,0 0 1,0 1 0,0-1 0,0 0 0,0 1-1,0-1 1,0 0 0,0 0 0,0 0 0,0 0-1,0 0 1,0 0 0,0 0 0,0 0 0,0 0-1,0 0 1,0 0 0,0-1 0,0 1 0,0 0-1,0-1 1,-1 1 0,1-1 0,0 1 0,0-1-1,0 1 1,0-1 0,-1 0 0,1 0 0,1-1 0,33-36 401,-28 28-429,42-47 34,95-122 185,-125 153-169,-2-1-1,-1-1 0,-1-1 0,-1 0 1,10-32-1,-23 59-58,0 1-1,-1 0 1,1-1-1,0 1 1,-1 0-1,0-1 1,1 1-1,-1-1 1,0 1-1,1-1 1,-1 1-1,0-1 1,0 1-1,0-1 1,0 1-1,-1-1 1,1 1-1,0-1 1,-1 1-1,1 0 1,-1-1-1,1 1 1,-1-1-1,0 1 1,1 0-1,-3-3 1,0 3-23,0 0 0,-1 0 0,1 0 0,-1 0 0,1 0-1,-1 1 1,1 0 0,-1 0 0,1 0 0,-5 0 0,-1 0-11,-227 2-2462,147 0-25,1-1-3429,72-1-734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2:00.140"/>
    </inkml:context>
    <inkml:brush xml:id="br0">
      <inkml:brushProperty name="width" value="0.05" units="cm"/>
      <inkml:brushProperty name="height" value="0.05" units="cm"/>
      <inkml:brushProperty name="color" value="#008C3A"/>
    </inkml:brush>
  </inkml:definitions>
  <inkml:trace contextRef="#ctx0" brushRef="#br0">54 143 8084,'0'0'3975,"0"19"-1435,0-17-2515,0 48 1952,-2 0-1,-15 84 0,7-92-1289,3-18-437,1 1 0,2-1 0,-4 50 0,8-73-208,16-17 70,29-29-1358,-2-1 0,63-92 0,54-117-4844,-149 235 6070,-9 14 195,1 0-1,0 0 1,1 0 0,-1 0 0,1 1-1,0-1 1,1 1 0,-1 0 0,1 1-1,7-7 1,-12 11-120,1 0 1,-1 0 0,1 0-1,-1-1 1,1 1-1,-1 0 1,1 0-1,-1 0 1,1 0-1,-1 0 1,1 0-1,-1 0 1,1 0-1,0 0 1,-1 0-1,1 0 1,-1 0-1,1 0 1,-1 1-1,1-1 1,-1 0-1,0 0 1,1 1-1,-1-1 1,1 0-1,-1 0 1,1 1 0,-1-1-1,0 0 1,1 1-1,-1-1 1,0 1-1,1-1 1,-1 0-1,0 1 1,0-1-1,1 2 1,7 21 214,-7-17 7,59 261 2496,9 37 27,-65-284-4510,-3-10 17,-5-10-165,-20-23-2357</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2:00.530"/>
    </inkml:context>
    <inkml:brush xml:id="br0">
      <inkml:brushProperty name="width" value="0.05" units="cm"/>
      <inkml:brushProperty name="height" value="0.05" units="cm"/>
      <inkml:brushProperty name="color" value="#008C3A"/>
    </inkml:brush>
  </inkml:definitions>
  <inkml:trace contextRef="#ctx0" brushRef="#br0">0 133 672,'0'0'19193,"120"45"-18441,-51-36-543,5-5-209,-1-2-849,-5-2-1216,-2 0-2033,-6-6-768,-6-13-1985</inkml:trace>
  <inkml:trace contextRef="#ctx0" brushRef="#br0" timeOffset="1">773 1 9236,'0'0'8772,"0"123"-6515,-4-62-1120,0-1-609,4-2 368,0-6-767,0-7-129,4-12 0,2-11-81,-2-8-63,-4-9-928,-33-38-8036</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2:01.079"/>
    </inkml:context>
    <inkml:brush xml:id="br0">
      <inkml:brushProperty name="width" value="0.05" units="cm"/>
      <inkml:brushProperty name="height" value="0.05" units="cm"/>
      <inkml:brushProperty name="color" value="#008C3A"/>
    </inkml:brush>
  </inkml:definitions>
  <inkml:trace contextRef="#ctx0" brushRef="#br0">0 43 17288,'23'0'459,"41"-1"-267,258 9 550,-304-6-708,1 1 1,-1 1-1,0 0 1,35 14 0,-47-16-46,0 1-1,-1 1 1,1-1 0,-1 1-1,1 0 1,-1 0 0,0 0 0,-1 1-1,1 0 1,-1 0 0,0 0 0,0 0-1,0 1 1,-1-1 0,0 1 0,0 0-1,3 10 1,2 15 212,-2 0-1,-1 0 1,-2 1-1,0-1 1,-4 44-1,0-36 31,2-1 0,2 0 0,7 40 0,-8-134 286,0 29-373,0-21-782,3 1-1,22-92 1,-19 112 366,0 0 1,2 0 0,1 1-1,1 0 1,1 1-1,23-32 1,-32 52 311,0-1-1,1 2 1,-1-1-1,1 0 1,0 1-1,0 0 1,1 0-1,0 0 1,-1 1-1,1 0 1,0 0 0,0 0-1,1 1 1,-1 0-1,8-1 1,-4 1 115,1 1 0,0 0 0,0 0 1,-1 2-1,1-1 0,0 1 0,0 1 0,19 5 1,-16-3-8,0 1 1,0 0 0,0 1-1,-1 0 1,0 2 0,0-1-1,-1 1 1,0 1 0,0 0 0,-1 1-1,0 0 1,-1 1 0,17 21-1,-25-28-135,0 0 1,1 0-1,-1 0 0,-1 0 0,1 0 0,-1 0 0,1 0 0,-1 1 0,0-1 0,-1 0 1,1 1-1,-1-1 0,0 1 0,0-1 0,0 1 0,-1 4 0,0-5-7,-1-1-1,1 1 0,-1-1 1,1 1-1,-1-1 1,0 0-1,0 0 0,0 0 1,-1 0-1,1 0 1,-1 0-1,0-1 0,0 1 1,0-1-1,0 0 1,0 0-1,0 0 0,0 0 1,-5 1-1,-13 6 32,-1-1-1,-1-1 1,0-1-1,0 0 1,-43 3 0,-122-5-1343,133-4 79,47 0 925,-28-3-2113,16-8-3090,13 1-1944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2:07.665"/>
    </inkml:context>
    <inkml:brush xml:id="br0">
      <inkml:brushProperty name="width" value="0.05" units="cm"/>
      <inkml:brushProperty name="height" value="0.05" units="cm"/>
      <inkml:brushProperty name="color" value="#004F8B"/>
    </inkml:brush>
  </inkml:definitions>
  <inkml:trace contextRef="#ctx0" brushRef="#br0">350 181 9316,'0'0'94,"-4"-17"-126,-15-54 130,16 66-45,0-1-1,0 1 0,-1 0 0,0 0 1,0 0-1,0 1 0,-1-1 0,1 1 0,-1 0 1,0 1-1,-1-1 0,1 1 0,0 0 1,-1 0-1,0 0 0,1 1 0,-1 0 1,0 0-1,-12-2 0,15 3-38,-12-3 188,-1 1-1,0 0 1,1 0-1,-1 2 1,-32 0-1,44 1-166,1 0 1,-1 1-1,0-1 1,0 0-1,1 1 1,-1 0-1,0 0 1,1 0-1,-1 0 1,1 1-1,-1 0 1,1-1-1,0 1 0,-1 0 1,1 1-1,0-1 1,1 0-1,-1 1 1,0 0-1,1-1 1,-1 1-1,1 0 1,0 0-1,0 1 0,0-1 1,0 0-1,1 1 1,-1-1-1,1 1 1,-1 5-1,1-2 54,0 0 0,1 1 0,0-1 0,1 1 0,0-1 0,0 1 0,0-1 0,1 0 0,0 1 0,0-1 0,1 0-1,0 0 1,1-1 0,-1 1 0,1-1 0,0 1 0,1-1 0,6 7 0,12 11 437,0-1 0,1-1 1,29 19-1,7 6-36,-46-35-410,33 33 101,-44-43-187,-1 1-1,1 1 0,-1-1 0,0 0 0,0 1 1,0-1-1,0 1 0,0-1 0,-1 1 1,0 0-1,0 0 0,1 6 0,-2-9 2,0 0 0,0 0-1,0 0 1,0 0-1,0 0 1,-1 0 0,1 0-1,0-1 1,-1 1 0,1 0-1,-1 0 1,1 0 0,-1-1-1,1 1 1,-1 0 0,1 0-1,-1-1 1,0 1-1,0-1 1,1 1 0,-1 0-1,0-1 1,0 1 0,1-1-1,-1 0 1,0 1 0,0-1-1,0 0 1,0 1-1,0-1 1,0 0 0,-1 0-1,-36 4-153,31-4 111,-9 0-23,-3 2 58,-1-2 0,1 0 0,0-1 0,-37-7 0,52 7-44,0 0 1,1 0-1,-1 0 1,0 0-1,1-1 1,-1 0-1,1 0 1,0 0-1,0 0 1,-1 0-1,1 0 1,1-1-1,-1 0 1,0 1-1,1-1 1,-1 0-1,1 0 1,0-1-1,0 1 0,0 0 1,0-1-1,1 1 1,-1-1-1,1 0 1,0 1-1,0-1 1,0 0-1,1 0 1,-1 1-1,1-1 1,0-5-1,0 6-74,0 0-1,0-1 0,1 1 0,-1-1 1,1 1-1,0 0 0,0 0 1,0-1-1,1 1 0,-1 0 1,1 0-1,-1 0 0,1 0 1,4-5-1,39-29-2923,-38 32 2541,40-28-3840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36.378"/>
    </inkml:context>
    <inkml:brush xml:id="br0">
      <inkml:brushProperty name="width" value="0.05" units="cm"/>
      <inkml:brushProperty name="height" value="0.05" units="cm"/>
      <inkml:brushProperty name="color" value="#004F8B"/>
    </inkml:brush>
  </inkml:definitions>
  <inkml:trace contextRef="#ctx0" brushRef="#br0">0 60 8260,'0'0'3871,"19"10"-3586,3 1-181,-2-1 54,0 1 0,-1 1 0,34 27 1,-37-27-98,1 0 0,0-1 1,1-1-1,0-1 0,0 0 1,1-2-1,34 10 0,-21-9 158,1-3-1,0 0 0,64 0 0,-94-5-209,0-1 0,0 1 0,-1 0 0,1-1 0,0 1 0,-1-1 0,1 0-1,0 0 1,-1 0 0,0 0 0,1-1 0,-1 1 0,1-1 0,-1 1 0,0-1 0,0 0 0,0 0 0,0 0 0,0 0 0,-1 0 0,1 0 0,-1-1 0,1 1 0,-1 0-1,0-1 1,1 1 0,-1-1 0,-1 1 0,1-1 0,0 0 0,-1 1 0,1-4 0,0 0-121,0 1 0,-1 0 0,0 0 0,0 0 0,0 0 0,-1 0 0,1 0 0,-1 0 0,-1 0 0,1 0 0,-1 0 0,1 0 0,-1 1 0,-1-1 0,1 0 0,-6-7 0,-3 1-85,0-1-1,-1 1 0,-1 1 1,0 1-1,0-1 0,-1 2 1,0 0-1,0 1 0,-1 0 1,0 1-1,-30-7 0,63 19 966,0 0-1,0 2 1,-1 0-1,-1 1 1,1 1-1,29 23 1,92 86 1330,-94-79-2352,-26-78-2011,-10 25 2103,0 0 0,1 0 0,1 1 0,0 0 0,0 1 0,2 0 0,-1 0 0,1 1 0,18-11 0,-22 16 431,1 0-1,0 0 1,1 1 0,-1 0 0,1 0 0,0 1 0,0 0 0,0 1-1,0 0 1,0 1 0,0 0 0,1 1 0,-1 0 0,0 0-1,12 3 1,-17-2-1,-1 1 0,1-1 0,-1 1 0,1 1 0,-1-1 0,0 0 0,0 1 0,0 0 0,-1 0 0,7 7 0,35 42 1855,-28-32-1580,0-2-489,20 24 358,-35-40-708,-1 0 0,0 0-1,0 0 1,0 0 0,0 0-1,0 0 1,0 0 0,-1 0-1,1 1 1,-1-1-1,1 3 1,-1-5 80,0 0 0,0 1 0,0-1 0,0 1 0,0-1 0,0 0 0,0 1 0,0-1 0,-1 0 0,1 1 0,0-1 0,0 0 0,0 1 0,0-1-1,-1 0 1,1 0 0,0 1 0,0-1 0,-1 0 0,1 0 0,0 1 0,0-1 0,-1 0 0,1 0 0,0 0 0,-1 1 0,1-1 0,0 0 0,-1 0 0,1 0 0,0 0 0,-1 0 0,1 0 0,0 0 0,-1 0 0,1 0 0,-1 0 0,1 0-1,0 0 1,-1 0 0,1 0 0,0 0 0,-1 0 0,1 0 0,0 0 0,-1-1 0,-28 1-7937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2:08.860"/>
    </inkml:context>
    <inkml:brush xml:id="br0">
      <inkml:brushProperty name="width" value="0.05" units="cm"/>
      <inkml:brushProperty name="height" value="0.05" units="cm"/>
      <inkml:brushProperty name="color" value="#004F8B"/>
    </inkml:brush>
  </inkml:definitions>
  <inkml:trace contextRef="#ctx0" brushRef="#br0">0 0 9812,'0'0'4821,"9"7"-4650,-1 0-63,-1 1 0,0 0 1,0 1-1,-1 0 0,0 0 0,0 0 0,-1 1 0,0-1 0,-1 1 0,0 0 1,-1 1-1,0-1 0,0 0 0,1 17 0,12 64 444,-3 1 1,0 132-1,-33-258-512,17 26-149,1 0 1,0 0-1,0-1 0,1 1 1,0 0-1,1-1 0,0 1 1,0-1-1,1 1 0,0-1 1,0 1-1,4-12 0,-4 17 99,1 0-1,-1 0 1,0 0-1,0 0 0,1 1 1,0-1-1,0 1 1,-1-1-1,1 1 1,1-1-1,-1 1 1,0 0-1,0 0 0,1 0 1,0 0-1,-1 1 1,1-1-1,0 1 1,-1 0-1,1-1 1,0 1-1,0 0 0,0 1 1,0-1-1,0 0 1,0 1-1,1 0 1,-1 0-1,0 0 0,0 0 1,0 0-1,0 0 1,0 1-1,0 0 1,6 1-1,-4 0 84,0 1 1,0-1-1,-1 1 0,1-1 1,-1 1-1,1 1 0,-1-1 1,0 1-1,0-1 0,0 1 0,-1 0 1,1 1-1,-1-1 0,0 0 1,4 9-1,1 2 9,-1 0-1,0 1 1,7 27-1,-13-40-64,-1-3 113,1-12 284,3-3-703,0-1 1,1 1 0,1 0-1,1 0 1,0 1 0,1 0-1,0 0 1,1 0 0,1 1 0,0 1-1,1 0 1,0 0 0,15-12-1,-25 24 293,-1-1-1,0 1 1,1-1 0,-1 1-1,1 0 1,-1-1-1,1 1 1,0 0 0,-1-1-1,1 1 1,-1 0-1,1-1 1,-1 1 0,1 0-1,0 0 1,-1 0-1,1 0 1,0 0 0,-1 0-1,1 0 1,0 0-1,-1 0 1,1 0 0,-1 0-1,1 0 1,0 0-1,-1 0 1,1 0 0,0 1-1,-1-1 1,1 0-1,-1 1 1,1-1 0,-1 0-1,1 1 1,-1-1-1,1 0 1,-1 1 0,1-1-1,-1 1 1,1-1-1,-1 1 1,0-1 0,1 1-1,-1 0 1,0-1-1,0 1 1,1-1 0,-1 1-1,0 0 1,0-1-1,0 1 1,0-1 0,1 1-1,-1 0 1,0-1-1,0 2 1,1 53 1150,-2-25-289,2-25-833,0-1-1,0 1 1,0 0 0,1-1 0,-1 1 0,1-1-1,0 1 1,1-1 0,-1 0 0,1 0-1,0 0 1,0 0 0,0 0 0,0 0 0,1-1-1,0 0 1,-1 0 0,1 0 0,0 0-1,0 0 1,8 3 0,-4-3 19,0 0 1,-1 0-1,1-1 0,0 0 1,0-1-1,1 1 0,-1-2 0,0 1 1,0-1-1,0 0 0,1-1 1,9-1-1,-15 1-35,0 0 0,-1 0 1,1 0-1,0-1 0,-1 1 0,1-1 1,-1 1-1,1-1 0,-1 0 0,0 0 1,1 0-1,-1 0 0,0 0 0,-1-1 1,1 1-1,0-1 0,-1 1 0,1-1 1,-1 0-1,0 1 0,0-1 0,0 0 0,0 0 1,0 0-1,0-4 0,2-7-67,-2 0 0,1-1 1,-2-26-1,-1 35 16,-1-1-1,1 1 1,-1 0 0,0 0 0,-1 1 0,1-1 0,-1 0 0,0 1 0,-1-1 0,1 1 0,-1 0-1,0 0 1,0 1 0,-1-1 0,1 1 0,-1 0 0,0 0 0,0 0 0,-7-3 0,3 1 17,-1 0 0,1 1 0,-1 0 0,0 1 0,-1 0 0,1 0 0,-1 1 0,0 1 0,0 0 0,-17-1 1,28 3 16,0 0 0,0 0 0,-1 0 0,1 0 0,0 0 0,0 0 1,0 0-1,-1 0 0,1 0 0,0 1 0,0-1 0,0 0 1,0 0-1,-1 0 0,1 0 0,0 1 0,0-1 0,0 0 0,0 0 1,0 0-1,0 1 0,0-1 0,0 0 0,-1 0 0,1 0 1,0 1-1,0-1 0,0 0 0,0 0 0,0 1 0,0-1 1,0 0-1,0 0 0,0 0 0,0 1 0,0-1 0,1 0 0,-1 0 1,0 1-1,0-1 0,0 0 0,0 0 0,0 0 0,0 0 1,0 1-1,1-1 0,-1 0 0,0 0 0,0 0 0,0 0 0,0 1 1,1-1-1,-1 0 0,0 0 0,0 0 0,0 0 0,1 0 1,-1 0-1,0 0 0,11 8 24,-1 0 1,1-2-1,1 1 0,-1-1 1,1-1-1,0 0 0,22 5 1,28 14 333,-51-20-290,-1 2 0,0-1 0,-1 1 1,0 1-1,1-1 0,-2 2 0,1-1 0,-1 1 0,0 0 0,-1 1 0,0 0 0,-1 0 0,1 1 1,-2-1-1,1 1 0,-1 1 0,-1-1 0,0 1 0,4 19 0,1-51-1608,-2 0 0,6-28 0,-7 22 403,-4 14 797,1 0 0,0 1 1,0-1-1,10-19 0,-13 33 386,0-1-1,0 0 1,0 0-1,0 0 1,0 1-1,0-1 1,0 0 0,0 0-1,0 1 1,0-1-1,0 0 1,0 0-1,0 0 1,0 1-1,1-1 1,-1 0-1,0 0 1,0 0-1,0 0 1,0 1-1,0-1 1,1 0-1,-1 0 1,0 0-1,0 0 1,0 0-1,0 0 1,1 1 0,-1-1-1,0 0 1,0 0-1,1 0 1,-1 0-1,0 0 1,0 0-1,0 0 1,1 0-1,-1 0 1,0 0-1,0 0 1,0 0-1,1 0 1,-1 0-1,0 0 1,0 0-1,1 0 1,-1 0-1,0 0 1,0-1 0,0 1-1,1 0 1,-1 0-1,0 0 1,0 0-1,0 0 1,0 0-1,1-1 1,-1 1-1,0 0 1,0 0-1,0 0 1,0-1-1,0 1 1,0 0-1,1 0 1,3 22 385,-4-19-125,25 111 3314,-22-104-3589,0 0 0,1 0 1,0 0-1,1-1 0,0 0 1,0 0-1,1 0 0,0 0 1,8 7-1,-13-15-61,1 0 1,-1 0 0,0 0-1,1 0 1,-1 0-1,1 0 1,-1-1 0,1 1-1,-1-1 1,1 1-1,0-1 1,-1 1 0,1-1-1,0 0 1,-1 0-1,1 0 1,0 0-1,-1 0 1,1 0 0,0 0-1,-1-1 1,1 1-1,0-1 1,-1 1 0,1-1-1,-1 1 1,1-1-1,-1 0 1,1 0 0,-1 0-1,0 0 1,2-1-1,5-4-370,-1 0 0,-1 0 0,1 0 0,7-10-1,-5 2-53,0 0-1,-1 0 0,0 0 0,-1-1 1,-1 0-1,0-1 0,-1 0 0,-1 1 0,4-30 1,-1 13 1157,-8 38-421,1 0-1,-1 0 1,1 1 0,1-1-1,-1 0 1,1 0-1,0 1 1,1-1-1,-1 0 1,1 0 0,0 0-1,6 10 1,-3-6-674,0-1 1,1 0 0,0 0 0,0 0 0,1-1-1,15 14 1,12 4-3802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2:09.286"/>
    </inkml:context>
    <inkml:brush xml:id="br0">
      <inkml:brushProperty name="width" value="0.05" units="cm"/>
      <inkml:brushProperty name="height" value="0.05" units="cm"/>
      <inkml:brushProperty name="color" value="#004F8B"/>
    </inkml:brush>
  </inkml:definitions>
  <inkml:trace contextRef="#ctx0" brushRef="#br0">390 178 10501,'0'0'2075,"-5"-16"-1442,-20-55 242,23 66-812,-1 0 0,0 1 0,0-1 0,0 1 1,-1-1-1,1 1 0,-1 1 0,0-1 0,0 0 0,-1 1 1,1 0-1,0 0 0,-1 0 0,-9-4 0,1 2-13,-1 0 0,1 1 0,-24-3 0,23 4 55,1 1 0,-1 0 0,0 2 0,0-1 0,0 2 0,0 0 0,-26 5 0,35-5-14,1 0 1,0 1 0,0-1-1,0 1 1,0 0-1,0 1 1,0-1 0,0 0-1,1 1 1,-1 0 0,1 0-1,0 0 1,0 0 0,0 1-1,0-1 1,0 1 0,1 0-1,0 0 1,0 0 0,0 0-1,0 0 1,0 0 0,1 0-1,0 1 1,0-1 0,0 0-1,0 1 1,1 5 0,-1-3-32,0 0 0,1-1 1,0 1-1,1 0 1,-1 0-1,1 0 0,0-1 1,1 1-1,0 0 0,0-1 1,0 0-1,1 1 1,5 8-1,-5-11-34,1 1 0,0-1-1,0 0 1,0 0 0,0 0 0,1-1-1,-1 0 1,1 1 0,0-2 0,0 1-1,1 0 1,-1-1 0,0 0 0,1-1-1,-1 1 1,9 1 0,-7-2-37,-1 0 0,1 0 1,-1 0-1,1-1 0,-1 1 1,1-2-1,0 1 0,-1-1 0,1 0 1,-1 0-1,0-1 0,1 0 1,-1 0-1,0 0 0,0-1 0,9-5 1,-11 5-73,0-1 0,0 1 0,0-1-1,-1 0 1,0 0 0,1 0 0,-1-1 0,-1 1 0,1-1 0,-1 0 0,1 1 0,-1-1 0,-1 0 0,1 0 0,-1 0 0,0-1 0,0 1 0,0 0 0,-1 0 0,0-10 0,4-4 1384,11 33-271,-13-12-1142,10 11 360,1-1 0,0-1 0,0 0 0,1-1 0,24 13 0,81 34-96,-83-41-391,-33-15-201,17 9-130,-14-3-4260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58.434"/>
    </inkml:context>
    <inkml:brush xml:id="br0">
      <inkml:brushProperty name="width" value="0.05" units="cm"/>
      <inkml:brushProperty name="height" value="0.05" units="cm"/>
      <inkml:brushProperty name="color" value="#004F8B"/>
    </inkml:brush>
  </inkml:definitions>
  <inkml:trace contextRef="#ctx0" brushRef="#br0">195 1 1072,'0'0'4400,"0"13"-476,0 50-2478,10 468 1852,-10-501-3234,-5 278 376,-1-219-161,-25 128 0,-30 203 669,35-207-642,-12 81 701,2 353 0,35-533-532,3 128 216,4-184-539,24 100 1,1 5 169,13 93 278,-11-45-237,1 13 46,-4-11-31,-2-126-349,-23-85 21,0 0 0,1 0-1,-1-1 1,1 0 0,0 0 0,-1 0-1,1-1 1,6 0 0,-8 0-36,349 26 87,-270-25 129,-21-1-1351,-23 3-2387,-30 0-1150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51.352"/>
    </inkml:context>
    <inkml:brush xml:id="br0">
      <inkml:brushProperty name="width" value="0.05" units="cm"/>
      <inkml:brushProperty name="height" value="0.05" units="cm"/>
      <inkml:brushProperty name="color" value="#004F8B"/>
    </inkml:brush>
  </inkml:definitions>
  <inkml:trace contextRef="#ctx0" brushRef="#br0">0 823 7652,'0'0'2686,"3"-2"-2379,54-34 3103,0 1-1186,31-25-1857,3 4-1,185-83 1,34-6 137,-107 71-491,-60 25 174,217-74-171,92 30 296,-387 86-270,0 4 0,66 5 0,-29 0 102,-28 3 11,0 3 1,0 4-1,107 31 0,-118-27 80,66 16 130,-3 5-1,176 78 1,691 385 2748,-805-371-2032,-143-94-546,1-1 0,2-3-1,63 30 1,-109-60 252,4 2-2280,-5-3 1335,-1-1 0,0 1 0,0 0 0,0 0 0,3-4-3320,-3 4 3319,0 0 1,0-1 0,0 1 0,0 0 0,0 0 0,0 0 0,-1-1 0,1 1 0,0 0-1,0 0 1,0 0 0,0-1 0,0 1 0,-11-20-9469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52.399"/>
    </inkml:context>
    <inkml:brush xml:id="br0">
      <inkml:brushProperty name="width" value="0.05" units="cm"/>
      <inkml:brushProperty name="height" value="0.05" units="cm"/>
      <inkml:brushProperty name="color" value="#004F8B"/>
    </inkml:brush>
  </inkml:definitions>
  <inkml:trace contextRef="#ctx0" brushRef="#br0">314 15 6227,'0'0'10893,"1"-1"-10844,0 1 1,0 0-1,0 0 0,0 0 1,-1 0-1,1 0 0,0 0 1,0 0-1,0 1 0,0-1 1,0 0-1,0 0 0,0 1 1,0-1-1,0 1 1,0-1-1,-1 1 0,1-1 1,1 2-1,24 28 1181,34 55 0,-7-10-331,-29-42-621,-1 0 1,-2 1-1,-2 2 1,23 55-1,-42-91-268,0 1 0,0-1-1,0 0 1,0 1-1,0-1 1,0 0-1,0 1 1,0-1-1,0 0 1,-1 1-1,1-1 1,0 0-1,0 1 1,0-1-1,0 0 1,-1 0-1,1 1 1,0-1-1,0 0 1,0 0-1,-1 1 1,1-1-1,0 0 1,-1 0-1,1 0 1,0 1-1,0-1 1,-1 0 0,1 0-1,0 0 1,-1 0-1,1 0 1,0 0-1,-1 0 1,1 0-1,0 1 1,-1-1-1,1 0 1,0 0-1,-1-1 1,1 1-1,-1 0 1,-18 1-79,14-1 89,-114 13-31,59-5 36,-62 0 1,109-9-46,0 0 1,0-1-1,0-1 1,1 0-1,-1-1 1,1 0-1,0-1 1,0 0-1,0-1 1,0 0-1,1-1 1,-14-11-1,22 16 3,-4-3-25,0 1 0,1-1 0,-2 1 0,1 1 0,0 0 0,-1 0 0,1 0 0,-1 1 0,-15-3 0,22 5 196,3-15-105,1 0-1,0 0 0,1 0 0,1 1 0,1 0 0,-1 0 0,2 0 1,0 1-1,18-25 0,3-10-68,-1-6-14,-16 30 28,1 0-1,21-30 1</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0.231"/>
    </inkml:context>
    <inkml:brush xml:id="br0">
      <inkml:brushProperty name="width" value="0.05" units="cm"/>
      <inkml:brushProperty name="height" value="0.05" units="cm"/>
      <inkml:brushProperty name="color" value="#004F8B"/>
    </inkml:brush>
  </inkml:definitions>
  <inkml:trace contextRef="#ctx0" brushRef="#br0">31 0 10869,'0'0'-582,"-4"21"1847,-6 49 780,-1 109 0,11-174-1927,0 73 1106,2 0 1,17 96-1,-18-171-1767,0 11 350,-30-20-13302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0.638"/>
    </inkml:context>
    <inkml:brush xml:id="br0">
      <inkml:brushProperty name="width" value="0.05" units="cm"/>
      <inkml:brushProperty name="height" value="0.05" units="cm"/>
      <inkml:brushProperty name="color" value="#004F8B"/>
    </inkml:brush>
  </inkml:definitions>
  <inkml:trace contextRef="#ctx0" brushRef="#br0">0 431 14759,'0'0'-182,"21"1"932,33 1-541,175 2 161,-223-5-385,0 1 0,0-1 1,0 0-1,0-1 0,-1 1 0,1-1 1,-1 0-1,1-1 0,-1 1 0,0-1 1,0 0-1,0 0 0,0-1 0,0 1 1,7-8-1,-7 4-109,0 0 1,0 0-1,0 0 0,-1-1 1,0 0-1,0 0 0,-1 0 1,0 0-1,3-14 0,-1-12-709,-1 0-1,-1 0 1,-2 0-1,-4-44 0,2 61 411,1 10 423,-1-1 0,1 1 1,-2-1-1,1 1 0,-4-11 0,-8-1 4681,13 36-2776,-3 33-574,1 298 2964,7-314-4208,2 1-1,1-1 0,1-1 0,2 0 1,19 40-1,-27-64-203,6 1-2497</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1.308"/>
    </inkml:context>
    <inkml:brush xml:id="br0">
      <inkml:brushProperty name="width" value="0.05" units="cm"/>
      <inkml:brushProperty name="height" value="0.05" units="cm"/>
      <inkml:brushProperty name="color" value="#004F8B"/>
    </inkml:brush>
  </inkml:definitions>
  <inkml:trace contextRef="#ctx0" brushRef="#br0">0 196 14743,'0'0'2049,"22"-6"-899,67-18-726,-87 23-422,0 1-1,0-1 1,0 1 0,0 0 0,0 0 0,1-1 0,-1 2-1,0-1 1,0 0 0,0 0 0,0 0 0,0 1 0,0 0-1,0-1 1,0 1 0,0 0 0,0 0 0,0 0 0,0 0-1,-1 0 1,1 0 0,0 0 0,-1 1 0,1-1 0,-1 1-1,1-1 1,-1 1 0,1 0 0,-1-1 0,0 1 0,0 0-1,0 0 1,0 0 0,1 4 0,0 2 0,0 1 0,0-1 0,-1 1 0,-1 0 0,1 0 0,-2 8 0,1-9 10,0 4-6,0 0-1,-2 0 0,1-1 0,-1 1 0,-1-1 0,0 1 1,-1-1-1,-6 13 0,-4 3 12,-35 49-1,49-76-16,-1 1-36,1-1 0,-1 1 0,0 0 0,0 0-1,1 0 1,-1-1 0,0 1 0,1 0 0,-1 0-1,1 0 1,-1 0 0,1 0 0,0 0-1,-1 0 1,1 0 0,0 0 0,-1 0 0,1 0-1,0 0 1,0 0 0,0 0 0,0 0-1,0 0 1,0 1 0,1-1 0,-1 1 0,3-1-20,-1 0 1,0-1-1,0 1 1,1-1-1,-1 0 1,0 0-1,1 0 1,-1 0-1,0 0 1,0 0-1,1 0 1,1-2-1,18-2-277,-1-2 0,0-1-1,0-1 1,-1 0 0,28-17 0,19-6 222,-59 27 727,1 2 0,0-1 0,0 1 0,1 1 1,-1-1-1,0 2 0,0-1 0,16 2 0,78 16-190,-12-2 742,29-13 825,-117-2-1951,-1 0 0,1-1-1,-1 1 1,1-1 0,-1 1 0,0-1 0,1 0 0,-1 0 0,0 0 0,0 0-1,0 0 1,0 0 0,0-1 0,0 1 0,0-1 0,0 1 0,3-5-1,-1 1 2,-1 0 0,1 0 0,-1 0 0,0-1 0,0 0 0,3-10 0,-1 0-48,0-1-1,-2 1 1,0 0-1,1-28 1,-4 32-73,0 0 1,0 1-1,-1-1 0,0 1 1,-1-1-1,-1 1 0,1 0 1,-2 0-1,0 0 0,0 0 0,-1 0 1,0 1-1,0 0 0,-2 0 1,1 0-1,-1 1 0,0 0 1,-1 0-1,0 1 0,-1 0 1,1 1-1,-2-1 0,1 2 1,-21-12-1,25 15 76,-1 0 0,0 1 0,0 0 0,0 0 0,0 0 0,0 0 0,-1 1 0,1 0 0,0 1 0,-1 0 1,1 0-1,0 0 0,-1 0 0,1 1 0,0 0 0,-1 0 0,-8 4 0,9-2 43,-1 0 0,1 1 0,0 0 0,0 0 0,0 1 0,1-1-1,-1 1 1,1 1 0,0-1 0,1 1 0,-1-1 0,1 1 0,0 1 0,-5 10 0,3-4 2,0 1 0,1-1-1,0 1 1,1 1 0,1-1 0,0 1 0,1-1 0,-1 16 0,3-20-158,0 0 1,1 0-1,0 0 1,0 0 0,1 0-1,0 0 1,1 0-1,0-1 1,1 1-1,0-1 1,0 0-1,9 13 1,9 9-2754,-3-4-3063</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3.603"/>
    </inkml:context>
    <inkml:brush xml:id="br0">
      <inkml:brushProperty name="width" value="0.05" units="cm"/>
      <inkml:brushProperty name="height" value="0.05" units="cm"/>
      <inkml:brushProperty name="color" value="#004F8B"/>
    </inkml:brush>
  </inkml:definitions>
  <inkml:trace contextRef="#ctx0" brushRef="#br0">382 341 11365,'0'0'1873,"-7"-16"-1539,-21-53 106,26 60-306,-1 0 1,1 0 0,1 0-1,0-1 1,0 1 0,1 0-1,0-1 1,0 1 0,1 0-1,1-1 1,-1 1-1,1 0 1,1 0 0,6-15-1,-7 18-80,0 0 1,1 0-1,0 0 0,0 1 0,0-1 0,1 1 0,0 0 0,0 0 1,0 0-1,1 0 0,-1 1 0,1 0 0,0 0 0,0 0 0,1 0 0,-1 1 1,1 0-1,0 0 0,0 1 0,0-1 0,0 1 0,0 0 0,0 1 1,1 0-1,-1 0 0,0 0 0,1 1 0,-1 0 0,1 0 0,6 1 0,-10 0-26,0 0 0,1 0-1,-1 0 1,0 0-1,0 0 1,-1 1-1,1 0 1,0-1-1,0 1 1,-1 0-1,1 0 1,-1 0-1,0 1 1,1-1-1,-1 1 1,0-1-1,-1 1 1,1 0 0,0-1-1,-1 1 1,2 4-1,2 4 135,0-1 1,-1 1-1,0 0 0,3 22 0,-3-13 23,-2 1-1,0 0 1,-2-1 0,0 1-1,-1 0 1,-8 40-1,6-48-139,-1 0 0,-1 0 0,0-1 1,0 1-1,-1-1 0,-1-1 0,0 1 0,0-1 0,-1 0 0,-1-1 0,-18 18 0,11-14-36,-1-2-1,-1 0 1,1 0 0,-2-2-1,0 0 1,0-1 0,0-1-1,-1-1 1,-38 8 0,23-8-265,0-1 1,-1-3-1,1 0 1,0-3-1,-39-3 1,73 3 241,0 0 1,0 0-1,-1 0 0,1 0 1,0 0-1,0-1 0,0 1 1,0 0-1,0-1 0,0 1 1,0 0-1,0-1 0,0 0 1,0 1-1,0-1 0,0 1 1,0-1-1,0 0 0,0 0 1,0 0-1,1 1 0,-1-1 1,0 0-1,1 0 0,-1 0 1,1 0-1,-1 0 0,1 0 1,-1 0-1,1 0 0,0-1 1,-1 1-1,1 0 0,0 0 1,0 0-1,0 0 0,0-2 1,0 2-12,0-1 1,1 1 0,-1-1-1,1 1 1,-1-1 0,1 1-1,-1-1 1,1 1-1,0 0 1,0-1 0,0 1-1,0 0 1,0 0 0,0-1-1,0 1 1,0 0 0,0 0-1,1 0 1,-1 1 0,0-1-1,1 0 1,-1 0 0,0 1-1,1-1 1,-1 0 0,2 1-1,11-3 103,0 0 0,-1 2 0,1 0 0,0 0 0,0 1 0,0 1 0,0 0 1,-1 1-1,24 7 0,3 3 653,70 35 0,-82-34-610,0 0 0,0-2-1,1-1 1,0-1-1,34 5 1,-60-14-145,-2 0-80,0 1 1,0-1-1,-1 0 1,1 0-1,0 1 0,0-1 1,0 0-1,-1 0 0,1 0 1,0 0-1,0 0 0,0 0 1,-1 0-1,1 0 1,0-1-1,0 1 0,0 0 1,-1 0-1,1-1 0,0 1 1,0 0-1,-1-1 0,1 1 1,0-1-1,-1 1 1,1-1-1,0 1 0,-1-1 1,1 1-1,-1-1 0,1 0 1,-1 1-1,1-1 0,-1 0 1,0 0-1,1 1 1,-1-1-1,1-1 0,2-23-6248</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3.948"/>
    </inkml:context>
    <inkml:brush xml:id="br0">
      <inkml:brushProperty name="width" value="0.05" units="cm"/>
      <inkml:brushProperty name="height" value="0.05" units="cm"/>
      <inkml:brushProperty name="color" value="#004F8B"/>
    </inkml:brush>
  </inkml:definitions>
  <inkml:trace contextRef="#ctx0" brushRef="#br0">17 1 13158,'0'0'1820,"1"19"-1335,2 411 4413,10-299-6112,-13-131 1118,0 0-1,0 0 0,0 1 0,0-1 0,0 0 0,0 0 1,0 0-1,0 1 0,0-1 0,0 0 0,0 0 1,0 0-1,0 1 0,0-1 0,0 0 0,0 0 0,-1 0 1,1 0-1,0 1 0,0-1 0,0 0 0,0 0 1,0 0-1,0 0 0,-1 1 0,1-1 0,0 0 0,0 0 1,0 0-1,0 0 0,0 0 0,-1 0 0,1 0 0,0 0 1,0 0-1,0 1 0,-1-1 0,1 0 0,0 0 1,0 0-1,0 0 0,-1 0 0,1 0 0,0 0 0,0 0 1,0 0-1,-1 0 0,1-1 0,0 1 0,0 0 0,0 0 1,0 0-1,-1 0 0,1 0 0,0 0 0,-3 0-654,-20-2-3611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3.231"/>
    </inkml:context>
    <inkml:brush xml:id="br0">
      <inkml:brushProperty name="width" value="0.05" units="cm"/>
      <inkml:brushProperty name="height" value="0.05" units="cm"/>
      <inkml:brushProperty name="color" value="#004F8B"/>
    </inkml:brush>
  </inkml:definitions>
  <inkml:trace contextRef="#ctx0" brushRef="#br0">1 64 8788,'0'0'5451,"4"3"-4902,-2-1-529,0 0 0,0 1 0,0-1 0,0 0 0,-1 1 0,1-1 0,-1 1 0,0-1 0,1 1 0,-1 0 0,0 0 0,0-1 0,-1 1 0,1 0 0,-1 0 0,1 4 0,0 62 632,-2-55-513,0 1 1,2-1 0,2 18-1,-2-27-123,0 0 0,1 0 0,0 0 0,0 0 0,0 0 0,0 0 0,1-1 0,0 1 0,0-1 0,0 1 0,1-1 0,-1 0 0,1-1 0,0 1 0,7 5 0,-4-5 18,1 0 0,-1 0-1,1 0 1,0-1 0,0 0-1,0 0 1,0-1 0,0 0-1,11 0 1,-5 0-13,0-2-1,1 1 1,-1-2-1,0 0 1,0-1 0,0 0-1,0-1 1,0-1 0,-1 0-1,1-1 1,19-9 0,-21 6-126,1 1 0,-1-2 0,-1 1 0,0-2 0,0 0 0,-1 0 0,0 0 0,13-21 1,-18 25 0,-1-1 1,-1 1-1,1-1 1,-1 0 0,-1 0-1,1-1 1,-1 1 0,0 0-1,-1-1 1,0 1 0,0-1-1,0 0 1,-1 1-1,0-1 1,-1 0 0,0 1-1,0-1 1,-2-7 0,0 9 69,1 1 1,-1-1 0,0 1 0,0 0-1,-1 0 1,0 0 0,0 0 0,0 0 0,0 1-1,-1 0 1,0 0 0,1 0 0,-9-4 0,11 6 40,1 1 0,-1 0 0,0-1 1,0 1-1,0 0 0,0 0 1,0 0-1,0 1 0,0-1 0,0 0 1,-1 1-1,1-1 0,0 1 1,0 0-1,-1 0 0,1 0 1,0 0-1,0 0 0,0 1 0,-1-1 1,1 0-1,0 1 0,0 0 1,0-1-1,0 1 0,0 0 0,0 0 1,0 0-1,0 1 0,0-1 1,0 0-1,1 1 0,-1-1 0,0 1 1,1-1-1,-1 1 0,1 0 1,0 0-1,-2 2 0,-1 3 96,1 0 1,0 0-1,0 0 1,0 0-1,1 1 0,0-1 1,0 1-1,1 0 0,0-1 1,0 1-1,1 0 0,0 0 1,0-1-1,1 1 0,0 0 1,3 11-1,-1-13-145,-1 0-1,1 0 1,0 0-1,0 0 1,0-1-1,1 1 1,0-1-1,0 0 1,0 0-1,1 0 1,0-1-1,0 1 1,0-1-1,0-1 1,0 1-1,1-1 1,0 0-1,0 0 1,11 4-1,2-2-871,0 0 0,1-1 0,0-1-1,0-1 1,28 0 0,40-1-3419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4.397"/>
    </inkml:context>
    <inkml:brush xml:id="br0">
      <inkml:brushProperty name="width" value="0.05" units="cm"/>
      <inkml:brushProperty name="height" value="0.05" units="cm"/>
      <inkml:brushProperty name="color" value="#004F8B"/>
    </inkml:brush>
  </inkml:definitions>
  <inkml:trace contextRef="#ctx0" brushRef="#br0">0 312 15303,'0'0'1633,"22"0"-1503,172 0-65,-61 0-108,-130-1 33,0 1-1,0-1 1,0 0 0,0 0-1,0 0 1,-1 0 0,1-1-1,0 1 1,-1-1 0,1 1-1,-1-1 1,0 0 0,1 0-1,-1 0 1,0 0 0,0 0 0,0-1-1,0 1 1,-1-1 0,1 1-1,-1-1 1,1 0 0,-1 1-1,0-1 1,1-5 0,5-11-219,-1-1 1,5-34 0,-6 30 28,0-2 504,-1-1 1,-1 0-1,-1-35 2313,-2 71-2369,-2 101 477,8 189 1794,-2-274-2507,1-1 0,0 0 0,12 30 0,-9-45-1847</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4.771"/>
    </inkml:context>
    <inkml:brush xml:id="br0">
      <inkml:brushProperty name="width" value="0.05" units="cm"/>
      <inkml:brushProperty name="height" value="0.05" units="cm"/>
      <inkml:brushProperty name="color" value="#004F8B"/>
    </inkml:brush>
  </inkml:definitions>
  <inkml:trace contextRef="#ctx0" brushRef="#br0">0 47 17752,'0'0'1889,"25"-4"-819,45-5-602,75 0 0,-59 12-38,-2 1-3533,-83-4 2892,-1 0 0,0-1 0,1 1 0,-1 0 0,1 0 0,-1-1-1,0 1 1,1 0 0,-1 0 0,0-1 0,1 1 0,-1-1 0,0 1 0,0 0 0,1-1 0,-1 1 0,0-1 0,0 1-1,0 0 1,0-1 0,1 1 0,-1-1 0,0 1 0,0-1 0,0 1 0,0-1 0,0 1 0,0 0 0,0-1 0,0 1 0,0-1-1,-1 0 1,1-1-1246,1-15-7381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5.100"/>
    </inkml:context>
    <inkml:brush xml:id="br0">
      <inkml:brushProperty name="width" value="0.05" units="cm"/>
      <inkml:brushProperty name="height" value="0.05" units="cm"/>
      <inkml:brushProperty name="color" value="#004F8B"/>
    </inkml:brush>
  </inkml:definitions>
  <inkml:trace contextRef="#ctx0" brushRef="#br0">26 1 13190,'0'0'5026,"-13"106"-3649,7-52-80,2 0-273,2 2-144,2-5-463,0-5-417,0-7 0,0-3-16,0-6-1345,0-12-1616</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5.741"/>
    </inkml:context>
    <inkml:brush xml:id="br0">
      <inkml:brushProperty name="width" value="0.05" units="cm"/>
      <inkml:brushProperty name="height" value="0.05" units="cm"/>
      <inkml:brushProperty name="color" value="#004F8B"/>
    </inkml:brush>
  </inkml:definitions>
  <inkml:trace contextRef="#ctx0" brushRef="#br0">0 0 10453,'0'0'6411,"17"2"-4018,24 2-914,139 14 2190,2-10-6269,-182-8 2400,1 0 1,-1 0 0,1 0 0,-1 0-1,0 0 1,1 0 0,-1 0 0,0 0-1,1-1 1,-1 1 0,1 0 0,-1 0-1,0 0 1,1 0 0,-1 0 0,0-1-1,1 1 1,-1 0 0,0 0 0,0-1-1,1 1 1,-1 0 0,0 0 0,0-1-1,1 1 1,-1 0 0,0-1 0,0 1-1,0 0 1,0-1 0,1 1 0,-1-1-1,0 1 1,0-1 0,1-15-5924</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6.085"/>
    </inkml:context>
    <inkml:brush xml:id="br0">
      <inkml:brushProperty name="width" value="0.05" units="cm"/>
      <inkml:brushProperty name="height" value="0.05" units="cm"/>
      <inkml:brushProperty name="color" value="#004F8B"/>
    </inkml:brush>
  </inkml:definitions>
  <inkml:trace contextRef="#ctx0" brushRef="#br0">2 1 12886,'0'0'3866,"-1"9"-3696,1 34 703,1 1 0,2 0 0,2-1 0,2 1 0,15 52-1,-21-93-1199,13 37 1368,-4-21-2385,3-11-5274,-5-8 111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6.487"/>
    </inkml:context>
    <inkml:brush xml:id="br0">
      <inkml:brushProperty name="width" value="0.05" units="cm"/>
      <inkml:brushProperty name="height" value="0.05" units="cm"/>
      <inkml:brushProperty name="color" value="#004F8B"/>
    </inkml:brush>
  </inkml:definitions>
  <inkml:trace contextRef="#ctx0" brushRef="#br0">0 252 18809,'0'0'1846,"22"-12"-1809,155-104-13,-122 70 9,-30 25 28,49-35 0,-73 56 211,-1 6 94,-1 175 1743,1-85-2234,-1-1-4047</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6.820"/>
    </inkml:context>
    <inkml:brush xml:id="br0">
      <inkml:brushProperty name="width" value="0.05" units="cm"/>
      <inkml:brushProperty name="height" value="0.05" units="cm"/>
      <inkml:brushProperty name="color" value="#004F8B"/>
    </inkml:brush>
  </inkml:definitions>
  <inkml:trace contextRef="#ctx0" brushRef="#br0">30 1 14887,'0'0'3962,"0"15"-3471,-17 288 3502,10-239-4007,2 92-1,5-184-20472</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7.192"/>
    </inkml:context>
    <inkml:brush xml:id="br0">
      <inkml:brushProperty name="width" value="0.05" units="cm"/>
      <inkml:brushProperty name="height" value="0.05" units="cm"/>
      <inkml:brushProperty name="color" value="#004F8B"/>
    </inkml:brush>
  </inkml:definitions>
  <inkml:trace contextRef="#ctx0" brushRef="#br0">0 10 17672,'0'0'3164,"21"-2"-2806,63-5-142,-82 7-207,0 0 0,0 0 0,0 0 0,0 0 0,0 0 0,0 0 1,0 1-1,0-1 0,0 1 0,0 0 0,-1-1 0,1 1 0,0 0 0,0 0 0,0 0 1,-1 0-1,1 0 0,-1 1 0,1-1 0,-1 0 0,1 1 0,-1-1 0,0 1 0,0 0 0,0-1 1,0 1-1,0 0 0,0 0 0,0-1 0,0 4 0,1 1 2,-1 1 1,0 0-1,0 0 1,-1 0-1,0 0 0,-1 9 1,1-3-11,-1-6 5,0 1 0,-1 0 0,1 0 0,-2-1 1,1 1-1,-1-1 0,0 0 0,0 0 1,-1 0-1,0 0 0,-1-1 0,1 1 0,-11 10 1,-21 34 47,35-49-42,1-1 0,-1 1 0,0-1 0,1 1 0,-1 0 0,1-1 0,-1 1 0,1-1 0,0 1 1,0 0-1,-1-1 0,1 1 0,0 0 0,1-1 0,-1 1 0,0 0 0,0-1 0,1 1 0,-1 0 0,1-1 0,0 1 0,-1-1 0,1 1 0,0-1 0,0 1 0,0-1 0,0 0 0,0 1 1,0-1-1,0 0 0,0 0 0,1 0 0,-1 0 0,0 0 0,1 0 0,-1 0 0,1 0 0,-1 0 0,1-1 0,-1 1 0,1-1 0,-1 1 0,4 0 0,8 3 289,1 0-1,0-1 1,27 3-1,-35-5-199,107 3 714,-88-4-950,-24-2-312,1 0 1,-1 0-1,0 0 0,-1 0 0,1 0 0,0 0 0,-1 0 1,1 0-1,-1-1 0,1 1 0,-1 0 0,0-4 1,0 2-1117,4-20-6049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7.757"/>
    </inkml:context>
    <inkml:brush xml:id="br0">
      <inkml:brushProperty name="width" value="0.05" units="cm"/>
      <inkml:brushProperty name="height" value="0.05" units="cm"/>
      <inkml:brushProperty name="color" value="#004F8B"/>
    </inkml:brush>
  </inkml:definitions>
  <inkml:trace contextRef="#ctx0" brushRef="#br0">112 553 6979,'0'0'8519,"24"7"-6828,-8-2-1426,20 6 325,0-1-1,0-2 0,53 4 1,-71-10-256,0-2-1,0 0 1,-1-1 0,32-6 0,-43 5-267,0 0 0,0 0 1,0-1-1,0 0 0,0 0 0,0 0 0,-1-1 1,0 0-1,1 0 0,-2 0 0,1-1 1,0 1-1,-1-1 0,0 0 0,0-1 0,3-5 1,2-6-93,-2 0 1,0 0 0,-1 0-1,-1-1 1,-1 0-1,0 0 1,-1 0 0,-1-1-1,-1 1 1,-1-1-1,0 1 1,-1 0 0,-7-35-1,5 41-93,0 1 0,-1-1 0,-1 0 0,0 1 0,0 0 0,-1 0 0,0 1 0,-1-1 0,0 1 0,-1 1 0,0 0 0,-1 0 0,1 0 0,-2 1 0,1 0 0,-1 1 0,-17-10 0,10 8 96,0 0 0,0 2-1,-1 0 1,0 1 0,0 1-1,0 0 1,0 1 0,-1 1 0,0 1-1,-35 1 1,47 1 85,-1 1 1,1 0-1,-1 1 1,1-1-1,0 2 0,0-1 1,0 1-1,0 0 0,0 0 1,0 0-1,1 1 0,-1 0 1,-6 7-1,4-3 88,0 0 0,1 1 0,0 1 0,1-1 0,0 1 0,0 0 0,-8 19 0,6-7 63,0 0 0,1 1 0,2-1 0,0 2 0,1-1 0,2 1 0,-2 44 0,5-65-215,0 1-1,0 0 1,1 0-1,-1-1 0,1 1 1,0 0-1,0-1 1,0 1-1,1 0 1,-1-1-1,1 0 0,0 1 1,0-1-1,0 0 1,0 0-1,1 0 1,-1 0-1,1-1 0,0 1 1,-1 0-1,1-1 1,1 0-1,-1 0 1,6 3-1,1-1-669,-1 0-1,0-1 1,1 0-1,0-1 0,-1 0 1,1-1-1,0 0 1,15 0-1,14-1-6704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08.241"/>
    </inkml:context>
    <inkml:brush xml:id="br0">
      <inkml:brushProperty name="width" value="0.05" units="cm"/>
      <inkml:brushProperty name="height" value="0.05" units="cm"/>
      <inkml:brushProperty name="color" value="#004F8B"/>
    </inkml:brush>
  </inkml:definitions>
  <inkml:trace contextRef="#ctx0" brushRef="#br0">1 63 15239,'0'0'3892,"21"-10"-2315,67-31-1065,-84 39-481,1 0-1,-1 1 0,0-1 0,0 1 0,1 0 1,-1 0-1,1 0 0,-1 1 0,0 0 0,1 0 1,-1 0-1,1 0 0,-1 1 0,1-1 0,-1 1 0,1 0 1,7 3-1,-9-2-7,0 0 1,0 1-1,0-1 1,0 1-1,0-1 1,0 1-1,-1 0 0,1 0 1,-1 0-1,0 0 1,0 0-1,0 1 1,0-1-1,-1 1 0,1-1 1,0 6-1,1 0 8,-1 0 0,-1 0 0,0-1-1,0 1 1,-1 0 0,0 0 0,0 0-1,-1 0 1,0 0 0,-1 0 0,0 0-1,0-1 1,-1 1 0,-5 11 0,-34 38 106,35-52-95,1 0 0,1 1 0,0 0 0,0 0-1,0 0 1,0 0 0,1 1 0,1 0 0,-1 0 0,1 0 0,1 0 0,-1 0 0,1 1-1,-1 15 1,3-22-31,1-1-1,-1 1 1,1-1 0,0 0-1,-1 1 1,1-1-1,0 0 1,0 0-1,0 1 1,0-1 0,0 0-1,0 0 1,0 0-1,0 0 1,0 0-1,1 0 1,-1-1-1,0 1 1,1 0 0,-1-1-1,0 1 1,1 0-1,-1-1 1,1 0-1,1 1 1,47 10 166,-40-9-127,49 6 275,-1-2-1,104-4 1,-94-3 1462,-67 1-1355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3.658"/>
    </inkml:context>
    <inkml:brush xml:id="br0">
      <inkml:brushProperty name="width" value="0.05" units="cm"/>
      <inkml:brushProperty name="height" value="0.05" units="cm"/>
      <inkml:brushProperty name="color" value="#004F8B"/>
    </inkml:brush>
  </inkml:definitions>
  <inkml:trace contextRef="#ctx0" brushRef="#br0">412 140 5955,'0'0'904,"-18"-14"339,-63-43 123,73 52-1163,0 0-1,0 1 0,-1 0 0,1 0 0,-1 1 1,0 0-1,0 1 0,-1 0 0,1 0 0,0 1 1,-1 0-1,1 1 0,0 0 0,-1 0 0,1 1 1,-1 1-1,1-1 0,-14 5 0,15-2-47,-1 0 0,1 0-1,0 1 1,0 0 0,1 1-1,-1-1 1,1 1 0,0 1 0,1-1-1,0 1 1,-11 15 0,14-18-86,0 1 1,0-1-1,0 1 0,0 0 1,1 0-1,0 0 0,0 0 1,0 0-1,0 1 0,1-1 1,0 0-1,0 1 1,1-1-1,-1 1 0,1-1 1,1 1-1,-1-1 0,1 1 1,-1-1-1,2 1 1,2 8-1,-2-10-56,0-1 0,0 0 1,1 0-1,-1-1 0,1 1 0,0 0 1,0-1-1,0 1 0,0-1 0,0 0 0,0 0 1,0 0-1,1-1 0,-1 1 0,1-1 0,-1 0 1,1 0-1,0 0 0,5 1 0,10 0-49,0 0 0,31-1 0,-38-1 5,0-1-207,-1 0-1,1-1 1,-1-1 0,0 0-1,1 0 1,-1-1-1,-1 0 1,1-1-1,-1-1 1,1 1 0,-2-2-1,1 1 1,16-16-1,-19 16 58,1-1 1,-1 1-1,-1-2 0,0 1 0,0-1 1,0 0-1,-1 0 0,0 0 0,0-1 1,-1 0-1,0 0 0,-1 0 0,0 0 1,0-1-1,-1 1 0,2-19 0,-4 17 346,-2-24-310,2 34 247,0 0-1,0 0 0,0 0 1,-1 1-1,1-1 1,-1 0-1,1 0 1,0 0-1,-1 0 0,1 1 1,-1-1-1,0 0 1,1 0-1,-1 1 1,1-1-1,-1 1 0,0-1 1,0 0-1,1 1 1,-1-1-1,0 1 1,0 0-1,0-1 0,0 1 1,1 0-1,-1-1 1,0 1-1,0 0 1,0 0-1,0 0 0,-2 0 1,1 4 94,0 0 0,1 0 0,-1 0 0,1 0 0,0 1 0,0-1 1,0 0-1,0 1 0,0 6 0,0 0-107,0-1 0,1 0-1,0 1 1,0-1 0,1 1 0,5 18 0,-5-24-309,1-1 1,-1 0-1,1 0 0,0 0 1,1 0-1,-1-1 0,1 1 1,-1-1-1,1 1 1,0-1-1,0 0 0,1 0 1,-1 0-1,1-1 0,-1 1 1,1-1-1,0 0 0,7 4 1,36 7-4365,6-10-1538</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48.519"/>
    </inkml:context>
    <inkml:brush xml:id="br0">
      <inkml:brushProperty name="width" value="0.05" units="cm"/>
      <inkml:brushProperty name="height" value="0.05" units="cm"/>
      <inkml:brushProperty name="color" value="#CC0066"/>
    </inkml:brush>
  </inkml:definitions>
  <inkml:trace contextRef="#ctx0" brushRef="#br0">2269 22 5507,'0'0'4466,"-6"0"586,-23 0-4558,-149-12 248,70 2 397,-213 10-93,255 8-1037,1 2 0,-124 37 0,113-27-58,11-3 77,-260 80 40,253-66-88,1 3 0,-86 55 0,-122 102 43,255-174-45,-8 6 30,0 2 0,-37 36 0,60-50-48,-1 0 1,1 0 0,1 1 0,0 0 0,1 0 0,0 1-1,1 0 1,1 0 0,0 0 0,-4 17 0,-6 48-3827,9-41-397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32.124"/>
    </inkml:context>
    <inkml:brush xml:id="br0">
      <inkml:brushProperty name="width" value="0.05" units="cm"/>
      <inkml:brushProperty name="height" value="0.05" units="cm"/>
      <inkml:brushProperty name="color" value="#CC0066"/>
    </inkml:brush>
  </inkml:definitions>
  <inkml:trace contextRef="#ctx0" brushRef="#br0">2544 223 2305,'0'0'11779,"-15"-28"-10707,4 22-1011,0 1 0,0 0-1,0 1 1,0 0 0,-1 0-1,0 1 1,1 1-1,-25-2 1,-104 3-121,73 3 207,-4 2-59,1 3 1,-102 24-1,-2 0 172,130-25-238,-172 30 126,184-28-118,1 1 1,0 1 0,0 2-1,-49 26 1,-167 84 42,-38 21 11,269-133-49,-17 9-27,1 1-1,0 2 1,1 1-1,2 2 1,-38 39-1,37-30 94,2 1 0,1 2 0,2 0 0,-28 55 0,-21 65 942,-100 314 0,154-377-700,5 1 0,5 1 0,0 114-1,5-69-112,4 125 759,2-246-943,1 0-1,1-1 1,1 1-1,0-1 1,2 0 0,0 0-1,1 0 1,1-1-1,10 17 1,17 26 204,51 66 0,-55-83-58,28 42 86,4-4 0,4-2 0,76 71 0,-96-110-204,2-3 1,2-1-1,91 49 1,178 66 246,63-9 13,-264-109-176,241 34 0,128-30 91,-333-30-268,241 5 126,-306-15-75,0-4 0,126-25 0,-107 5 93,-1-5 0,-2-4-1,111-54 1,67-55 49,-241 118-149,-1-3 1,-1-1-1,-1-3 1,42-44 0,-51 44 19,66-68 90,92-127-1,-163 191-115,-1 0 1,-2-2-1,-1-1 1,-3 0-1,-1-2 0,-2 0 1,17-73-1,-26 85 12,6-27 3,-3-1 0,6-113 1,-16 77 22,-17-119 0,10 169-50,-1 2 1,-3-1 0,-1 1-1,-2 1 1,-21-43 0,-11-14 56,-88-169-128,106 218 54,-3 2 1,-1 1 0,-52-56-1,-185-153 35,86 87-2,13 25-133,-15-14-289,155 128 295,-1 2 0,-2 2 0,0 0 0,-2 3 0,-49-25 0,-197-71-271,262 111 379,5 2-26,6 3 3,1-1-1,0 1 0,0-1 0,0 0 1,0 0-1,0-1 0,1 0 0,0 0 1,-11-10-1,29 108-738,36 148 793,-40-356-579,-6 55 287,5-83-577,-4 125 816,-1 0 0,2 0 1,0 0-1,1 1 0,14-32 0,-16 45 7,-1 0 0,0 0 1,1 1-1,0-1 0,0 1 0,-1-1 1,1 1-1,1 0 0,-1 0 1,0 0-1,0 1 0,1-1 0,-1 1 1,1 0-1,-1-1 0,1 2 0,0-1 1,-1 0-1,1 1 0,5 0 1,14-2 53,0 2 0,26 3 0,-22-2 77,-11 1-41,0 0-1,0 0 1,-1 2 0,1 0 0,-1 0 0,29 14 0,83 52 643,-96-50-614,-29-20 136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33.367"/>
    </inkml:context>
    <inkml:brush xml:id="br0">
      <inkml:brushProperty name="width" value="0.05" units="cm"/>
      <inkml:brushProperty name="height" value="0.05" units="cm"/>
      <inkml:brushProperty name="color" value="#CC0066"/>
    </inkml:brush>
  </inkml:definitions>
  <inkml:trace contextRef="#ctx0" brushRef="#br0">106 163 6659,'0'0'6632,"15"-5"-5810,46-18 312,-59 22-1008,0 1-1,0-1 1,0 0 0,-1 0-1,1-1 1,0 1 0,0 0-1,-1-1 1,1 1-1,0-1 1,-1 1 0,1-1-1,-1 0 1,2-2 0,-3 3-83,0 1 0,1-1 0,-1 0 0,0 0 0,0 0 0,0 0 0,0 0 0,0 1 0,0-1 0,0 0 0,0 0 0,0 0 0,0 0 0,0 0 0,-1 0 0,1 1 0,0-1 0,-1 0 0,1 0 0,0 0 0,-1 1 0,0-2 0,-1 0-27,0 0 0,0 0 0,0 0-1,0 0 1,0 1 0,0-1 0,0 1 0,-1-1-1,1 1 1,-1 0 0,1 0 0,0 0-1,-1 0 1,0 1 0,-3-2 0,0 2-24,-1 0 1,1 1-1,0-1 0,0 1 1,0 0-1,-1 1 0,1 0 1,0 0-1,1 0 1,-1 0-1,0 1 0,1 0 1,-1 0-1,1 1 0,0-1 1,0 1-1,0 0 1,1 1-1,-1-1 0,1 1 1,-7 10-1,6-7 53,0 1 0,0-1-1,1 1 1,0 1 0,1-1 0,0 0-1,1 1 1,0-1 0,0 1 0,1 0-1,0 0 1,1 0 0,1 16 0,-1-22-32,1 0 1,0 0-1,-1 0 0,2 0 1,-1 0-1,0-1 1,1 1-1,0 0 1,0-1-1,0 1 1,0-1-1,0 1 0,1-1 1,0 0-1,0 0 1,4 3-1,-1-1 21,1 0-1,0-1 0,0 0 1,0 0-1,0-1 0,1 0 1,14 4-1,4-1 53,1-2 0,0-1 1,51 0-1,-71-2-116,-1-1 0,0-1-1,1 1 1,-1-1 0,1 0 0,-1 0 0,0-1 0,0 0-1,0 0 1,0 0 0,0-1 0,0 0 0,0 0-1,-1-1 1,0 1 0,0-1 0,0 0 0,0-1-1,0 1 1,-1-1 0,0 0 0,0 0 0,0 0-1,0 0 1,-1-1 0,0 0 0,0 0 0,-1 1 0,0-2-1,0 1 1,0 0 0,-1 0 0,1 0 0,-1-1-1,-1 1 1,0-1 0,0-7 0,0 5-101,1 4 91,0-1-1,-1 0 1,0 0 0,0 0-1,-1 0 1,0 0 0,1 0 0,-2 1-1,1-1 1,-1 0 0,0 1-1,0-1 1,-1 1 0,1 0 0,-1-1-1,0 1 1,-1 0 0,-6-7-1,9 10 370,1 12-345,0 1 0,1-1 0,0 0 0,1 0 0,0 1 0,0-1 0,1-1 1,8 19-1,-8-22 29,0-1 0,1 0 0,-1 0 0,1 0-1,0 0 1,1-1 0,-1 1 0,1-1 0,0-1 0,0 1 0,0 0 0,1-1 0,-1 0 0,1-1 0,-1 1 0,9 2 0,-10-4-8,0 1 0,0-1 0,0 0-1,0 0 1,1 0 0,-1 0 0,0-1 0,0 1 0,1-1 0,-1 0 0,0-1-1,1 1 1,-1-1 0,0 0 0,1 0 0,-1 0 0,0-1 0,0 1 0,0-1-1,0 0 1,-1 0 0,1 0 0,0-1 0,-1 1 0,1-1 0,-1 0 0,0 0-1,0 0 1,0-1 0,-1 1 0,5-8 0,0-2-115,0 0 1,-2-1-1,0 0 1,0 0-1,-1 0 1,-1-1-1,-1 1 1,2-19-1,-1-77-29,0 109 1323,4 11-969,7 12-261,54 112 697,163 339 1678,-227-465-2319,33 87 92,-34-89-104,-1 1 1,-1 0 0,1 0-1,-1 0 1,-1 0 0,1 0 0,-1 0-1,0 0 1,-1 0 0,0 0-1,-2 11 1,1-15 3,0 0 0,1 0 0,-2 0 0,1 0 0,0 0 0,-1 0-1,1-1 1,-1 1 0,0-1 0,0 0 0,0 0 0,0 0 0,0 0 0,0 0 0,0-1-1,-1 1 1,1-1 0,-1 0 0,1 0 0,-1 0 0,1-1 0,-6 1 0,-13 2 38,1-2 0,-33 0 1,41-2-46,-4 1 3,1-2-1,-1 0 1,1-1-1,0-1 0,0 0 1,0-1-1,0-1 1,1 0-1,0-1 1,0-1-1,-23-16 0,31 19-22,-1-1 0,1 0-1,0 0 1,1 0-1,-1-1 1,2 0-1,-1 0 1,1-1-1,0 0 1,0 0-1,1 0 1,0 0 0,0-1-1,1 1 1,0-1-1,1 0 1,0 0-1,0 0 1,1 0-1,0 0 1,0 0-1,2-14 1,0 19-81,0-1 0,0 0 0,0 1 0,1-1 0,-1 1 0,1-1 0,1 1 0,-1 0 0,0 0 0,1 0 0,0 0 0,0 0 0,0 0 0,0 1 0,1 0 0,0-1 0,7-4 0,5-2-1657,1 0-1,0 1 1,21-7-1,-31 13 761,45-18-9159</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34.164"/>
    </inkml:context>
    <inkml:brush xml:id="br0">
      <inkml:brushProperty name="width" value="0.05" units="cm"/>
      <inkml:brushProperty name="height" value="0.05" units="cm"/>
      <inkml:brushProperty name="color" value="#CC0066"/>
    </inkml:brush>
  </inkml:definitions>
  <inkml:trace contextRef="#ctx0" brushRef="#br0">298 478 11141,'0'0'662,"-3"-21"1133,1 10-1551,0-9 206,-1 0-1,-1 0 0,-1 1 0,-1-1 0,-1 1 0,-12-24 0,14 34-396,0 1 0,-1 1 0,0-1 0,0 1 0,-1 0 0,0 0 1,-1 1-1,1 0 0,-1 0 0,0 1 0,0 0 0,-12-5 0,17 8-47,-1 1 0,1-1 0,-1 1 0,0 0 0,1 0 1,-1 1-1,0-1 0,0 1 0,0-1 0,1 1 0,-1 0 1,0 1-1,0-1 0,0 1 0,1 0 0,-1 0 1,0 0-1,1 0 0,-1 0 0,1 1 0,-1 0 0,1 0 1,0 0-1,-1 0 0,1 0 0,0 1 0,0-1 0,1 1 1,-1 0-1,1 0 0,-1 0 0,1 0 0,-2 3 1,-1 2 32,1 1 1,0-1-1,1 1 1,0-1-1,0 1 1,1 0 0,0 0-1,1 0 1,-1 1-1,2-1 1,-1 0 0,2 0-1,-1 1 1,1-1-1,0 0 1,1 0-1,0 0 1,1 0 0,-1 0-1,2-1 1,-1 1-1,1-1 1,1 0 0,-1 0-1,2 0 1,-1 0-1,1-1 1,0 0 0,0 0-1,1-1 1,-1 0-1,2 0 1,-1 0-1,1-1 1,0 0 0,9 4-1,-1-2-25,1 0-1,-1-2 1,1 0 0,0 0-1,0-2 1,30 3 0,-38-5-77,1-1 0,0 0 0,0 0 0,-1 0 1,1-2-1,0 1 0,-1-1 0,1 0 0,-1-1 0,1 0 0,-1-1 1,0 0-1,10-6 0,-12 4-20,0-1 1,0 1 0,-1-1-1,0 0 1,-1-1 0,1 1-1,-2-1 1,1 0 0,-1 0-1,0-1 1,-1 1 0,1-1-1,-2 0 1,1 0 0,-1 0-1,0-11 1,2-19 154,-1 0 0,-5-60-1,0 50 108,2 28 135,-1 0 0,-1 0 0,-1 0 0,0 0 0,-10-28 0,13 48-301,0 1 0,0 0 0,0-1 1,0 1-1,0-1 0,0 1 1,0 0-1,0-1 0,0 1 1,0-1-1,0 1 0,0 0 0,0-1 1,-1 1-1,1 0 0,0-1 1,0 1-1,0-1 0,-1 1 1,1 0-1,0-1 0,0 1 0,-1 0 1,1 0-1,0-1 0,-1 1 1,1 0-1,0 0 0,-1-1 1,1 1-1,0 0 0,-1 0 0,1 0 1,0 0-1,-1 0 0,1 0 1,-1-1-1,1 1 0,-1 0 1,1 0-1,0 0 0,-1 0 0,1 0 1,-1 0-1,1 1 0,0-1 1,-1 0-1,1 0 0,-1 0 0,1 0 1,0 0-1,-1 1 0,1-1 1,0 0-1,-1 0 0,1 0 1,0 1-1,-1-1 0,1 0 0,-1 1 1,-12 23-71,13-23 60,-9 25 32,0 1-1,2 0 0,1 0 1,1 0-1,2 1 0,0-1 1,3 46-1,0-65-19,0 1 0,1-1 0,1 0 0,-1 0-1,1 0 1,1 0 0,0 0 0,0 0 0,0 0 0,1-1 0,0 0 0,0 0-1,1 0 1,6 7 0,-2-4 1,0-1 0,0-1 0,1 0 0,1 0-1,-1-1 1,1 0 0,0-1 0,19 8 0,-5-5 10,1 0-1,1-2 1,-1-1 0,1-1 0,0-2-1,0 0 1,0-2 0,30-2 0,-51 1-22,1-1 0,-1-1 0,1 1 0,-1-1 0,0 0 0,0-1 0,0 1 0,0-1 0,0 0 0,0-1 0,-1 1 0,1-1 0,-1 0 0,0 0 0,-1-1 0,1 0 0,-1 0 0,1 0 0,-2 0 0,1-1 0,0 1 0,-1-1 0,0 0 0,3-9 0,-1 2-41,-1-1 0,0 0-1,0-1 1,-2 1 0,1-1 0,-2 1-1,0-1 1,-1 1 0,-1-1-1,-2-15 1,2 23 59,-1 1-1,-1-1 0,1 1 0,-1 0 1,0 0-1,-1 0 0,1 0 1,-1 1-1,0-1 0,-1 1 1,1 0-1,-1 0 0,0 1 1,0-1-1,0 1 0,-9-5 1,11 7-11,0 0 0,0 0 0,0 0 0,-1 0 0,1 1 0,0-1 0,-1 1 1,1 0-1,-1 0 0,0 0 0,1 1 0,-1-1 0,0 1 0,1 0 0,-1 0 0,0 0 0,1 0 0,-1 1 1,1 0-1,-1-1 0,0 1 0,1 1 0,-1-1 0,1 0 0,0 1 0,0 0 0,-1-1 0,1 1 1,0 1-1,0-1 0,-3 4 0,0 1 33,0 1 0,1-1 0,0 1 0,0 1 0,1-1 0,0 1 0,1-1 1,0 1-1,0 0 0,1 0 0,0 0 0,0 1 0,1 10 0,0-13-29,1 1 1,0-1-1,0 1 0,1-1 1,0 1-1,0-1 0,1 0 1,0 0-1,0 0 0,1 0 1,0 0-1,0 0 0,0 0 1,1-1-1,0 0 0,10 12 1,-2-7 66,0 0 1,1-1-1,1-1 1,0 0-1,0 0 1,0-2-1,17 7 1,40 12-1406,-1-7-6098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35.979"/>
    </inkml:context>
    <inkml:brush xml:id="br0">
      <inkml:brushProperty name="width" value="0.05" units="cm"/>
      <inkml:brushProperty name="height" value="0.05" units="cm"/>
      <inkml:brushProperty name="color" value="#CC0066"/>
    </inkml:brush>
  </inkml:definitions>
  <inkml:trace contextRef="#ctx0" brushRef="#br0">1 273 11221,'0'0'6115,"15"11"-4901,-13-10-1185,10 8 144,-1-1-1,2-1 0,-1 0 0,1 0 0,0-1 0,0-1 1,0 0-1,1-1 0,0-1 0,20 3 0,-15-4-32,0-1 0,1-2 0,-1 0 0,1 0-1,-1-2 1,20-5 0,-33 6-140,-1 1 1,0-1-1,0 0 0,0-1 0,0 1 1,0-1-1,-1 0 0,1 0 1,-1 0-1,0-1 0,0 0 1,0 0-1,0 0 0,-1 0 1,1 0-1,-1-1 0,0 1 1,-1-1-1,1 0 0,-1 0 1,0 0-1,0 0 0,0 0 1,-1-1-1,0 1 0,1-8 0,-1 4-122,-1 0 0,0 0 0,0 0 0,-1 0 0,0 0 0,-1 0 0,0 0 0,0 1 0,-1-1 0,0 0 0,-1 1 0,0 0 0,0 0 0,-1 0 0,1 1 0,-2-1 0,1 1 0,-1 0-1,0 1 1,-1-1 0,1 1 0,-1 1 0,-1-1 0,1 1 0,-1 0 0,1 1 0,-1 0 0,-1 0 0,1 1 0,-1 0 0,-11-3 0,15 4 135,1 1 0,-1 0 0,0 0 0,1 0 0,-1 1 0,0 0 0,0 0 0,1 0 0,-1 0 0,0 1 0,0-1 0,1 1 0,-1 1 0,0-1 0,1 0 0,0 1 1,-1 0-1,1 0 0,0 1 0,0-1 0,0 1 0,0 0 0,0 0 0,1 0 0,-6 6 0,3-1 94,1 0 1,0 1-1,0 0 0,1 0 1,0 1-1,0-1 0,1 1 1,1 0-1,-1 0 0,1-1 1,0 14-1,-1 24 173,3-1 0,1 0 0,3 0 1,2 0-1,1 0 0,3-1 0,1 0 0,31 76 0,-23-73-197,-10-29-90,-2 0-1,0 0 0,-1 1 1,0 0-1,-2 0 0,3 35 1,-8-60-1877,-6-15 676,1 0-1,1 0 1,1-1-1,1 1 1,-1-26-1,4-111-3921,1 74 3446,1 38 2593,16-84-1,-10 85 3981,4-86 418,-12 141-4930,-1 11-273,1-7-7,0 0 1,1 1-1,4 26 1,-3-36-93,0 0 0,0 0-1,1-1 1,-1 1 0,1 0 0,0-1 0,1 0 0,-1 0 0,1 0 0,0 0-1,0 0 1,9 6 0,-3-3 5,0-1 1,1 0-1,-1-1 0,1-1 0,1 1 0,-1-2 1,1 1-1,0-2 0,0 0 0,0 0 0,0-1 1,1 0-1,-1-1 0,1-1 0,-1 0 0,15-2 1,-23 1-24,-1 0 1,0 0-1,-1 0 0,1 0 1,0-1-1,0 1 1,0-1-1,-1 0 1,1 0-1,-1 0 1,0 0-1,1 0 0,-1-1 1,0 1-1,0-1 1,0 1-1,-1-1 1,1 0-1,-1 0 1,1 1-1,-1-1 0,0 0 1,0 0-1,0 0 1,-1-1-1,1 1 1,0-5-1,2-14-116,-1 1 0,0-40 0,-2 52 78,-1-15 470,0 34-393,2 40-130,0-45 104,1 0-1,0 0 0,0 0 0,0 0 0,1 0 0,-1-1 0,1 1 0,0-1 0,0 0 0,1 0 0,-1 0 0,1 0 0,0 0 0,0-1 0,0 0 1,1 0-1,-1 0 0,1 0 0,0-1 0,-1 0 0,1 0 0,0 0 0,6 1 0,1 1 13,0 0 0,0-2 0,0 1 0,0-1 0,1-1 0,-1 0 0,0-1 0,25-3 0,-33 2-73,0 0 1,-1 0 0,1-1-1,0 1 1,-1-1 0,0 0-1,1 0 1,-1 0 0,0 0-1,0-1 1,0 1 0,0-1-1,0 0 1,-1 1 0,0-2-1,1 1 1,-1 0 0,0 0-1,0-1 1,0 1 0,-1-1-1,0 1 1,1-1 0,-1 0-1,0 1 1,-1-1 0,2-6-1,-1 4-23,-1 0-1,1 0 0,-1 0 1,-1 0-1,1 0 1,-1 0-1,0 0 1,0 0-1,0 0 0,-1 0 1,0 1-1,0-1 1,-1 1-1,1-1 0,-1 1 1,0 0-1,-5-5 1,-6-1 1410,13 27 14,2-2-1659,-1-7 347,1 1-1,1-1 0,-1 1 0,1-1 1,1 0-1,-1 0 0,1 0 1,1 0-1,-1 0 0,1-1 0,0 1 1,1-1-1,-1 0 0,1 0 0,1-1 1,-1 1-1,9 6 0,2 1-3,1-1 0,0-1 0,0 0 0,1-1 0,27 11 0,-40-19-35,-1 0 0,1 0 0,0-1 0,-1 1 0,1-1 0,0 0 0,0 0 0,0-1-1,0 1 1,0-1 0,0-1 0,0 1 0,0 0 0,0-1 0,0 0 0,0 0 0,4-3-1,-5 2-168,0 0 0,-1-1-1,0 1 1,0-1 0,1 0-1,-2 0 1,1 0 0,0-1-1,-1 1 1,1 0 0,-1-1-1,0 0 1,0 0-1,0 1 1,-1-1 0,0 0-1,1 0 1,-1-1 0,1-7-1,4-68-4324,-6 45 5087,0 16 4155,0 28-2448,0 1-2302,1 0 0,0-1 0,0 1-1,1 0 1,0-1 0,1 1 0,0-1 0,0 0 0,1 0-1,8 16 1,-7-18-784,0 0-1,1 0 0,-1-1 1,1 1-1,0-1 1,1-1-1,-1 1 0,9 4 1,11 3-7263</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36.322"/>
    </inkml:context>
    <inkml:brush xml:id="br0">
      <inkml:brushProperty name="width" value="0.05" units="cm"/>
      <inkml:brushProperty name="height" value="0.05" units="cm"/>
      <inkml:brushProperty name="color" value="#CC0066"/>
    </inkml:brush>
  </inkml:definitions>
  <inkml:trace contextRef="#ctx0" brushRef="#br0">0 0 10485,'0'0'0</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36.652"/>
    </inkml:context>
    <inkml:brush xml:id="br0">
      <inkml:brushProperty name="width" value="0.05" units="cm"/>
      <inkml:brushProperty name="height" value="0.05" units="cm"/>
      <inkml:brushProperty name="color" value="#CC0066"/>
    </inkml:brush>
  </inkml:definitions>
  <inkml:trace contextRef="#ctx0" brushRef="#br0">1 384 13078,'0'0'6350,"3"-14"-6220,-1 5-125,12-46 100,-13 50-102,1 1 1,-1 0 0,1 0-1,0 1 1,0-1 0,1 0-1,-1 1 1,1-1-1,-1 1 1,1 0 0,0 0-1,1 0 1,3-3-1,-6 5-7,1 0 0,0 1 0,0-1 0,0 0-1,1 1 1,-1-1 0,0 1 0,0 0 0,0 0-1,0 0 1,0 0 0,0 0 0,1 0 0,-1 0-1,0 1 1,0-1 0,0 1 0,0 0 0,0-1-1,3 3 1,39 25 301,-29-17-242,-6-4-17,0-1-1,0-1 1,0 0-1,0 0 0,1-1 1,0 0-1,0 0 0,0-1 1,0-1-1,0 0 0,13 1 1,-22-3-26,-1 0 0,1 0 0,0 0 0,-1-1 0,1 1 0,-1 0 0,1-1 0,-1 1 0,1 0 0,-1-1 0,1 1 0,-1-1 0,1 1 0,-1-1 1,0 1-1,1-1 0,-1 1 0,0-1 0,1 1 0,-1-1 0,0 1 0,0-1 0,1 0 0,-1 1 0,0-1 0,0 1 0,0-1 0,0 0 0,0 0 0,2-24 53,-2 21-27,0-28-247,-2 0 1,0 0-1,-3 0 0,-14-55 1,0 3-3506</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37.383"/>
    </inkml:context>
    <inkml:brush xml:id="br0">
      <inkml:brushProperty name="width" value="0.05" units="cm"/>
      <inkml:brushProperty name="height" value="0.05" units="cm"/>
      <inkml:brushProperty name="color" value="#CC0066"/>
    </inkml:brush>
  </inkml:definitions>
  <inkml:trace contextRef="#ctx0" brushRef="#br0">59 289 8612,'0'0'5888,"21"1"-3386,65 2-1021,-81-2-1449,-1-1 0,0 0 0,0-1 0,0 1 0,0 0 0,0-1 0,0 0 0,0 0 0,0-1 0,0 1 0,0-1 0,0 1 0,0-1 0,-1 0 0,1-1 0,-1 1 0,0-1 0,1 1 0,-1-1 0,-1 0 0,1 0 0,0 0 0,-1-1 0,1 1 0,-1-1 1,0 1-1,0-1 0,0 0 0,-1 0 0,1 0 0,-1 0 0,0 0 0,0 0 0,-1 0 0,1 0 0,-1 0 0,0 0 0,0 0 0,0 0 0,0-1 0,-1 1 0,1 0 0,-1 0 0,-1 0 0,1 0 0,0 0 0,-1 0 0,0 1 0,0-1 0,0 0 0,-3-4 0,-4 1-112,1 0 0,-1 0-1,-1 0 1,1 1 0,-1 1 0,0-1 0,-1 2 0,1-1-1,-1 2 1,0-1 0,0 1 0,0 1 0,0 0 0,0 1-1,0 0 1,-1 0 0,1 1 0,0 1 0,-15 2-1,25-3 122,-1 1 0,0-1-1,1 1 1,-1 0-1,1 0 1,0-1-1,-1 1 1,1 0-1,0 0 1,-1 0-1,1 0 1,0 1 0,0-1-1,0 0 1,0 0-1,0 1 1,0-1-1,0 0 1,1 1-1,-1-1 1,0 1-1,1-1 1,-1 1 0,1 0-1,0-1 1,-1 1-1,1-1 1,0 1-1,0 0 1,0-1-1,0 1 1,0 0-1,1 1 1,-1 0-33,0 0 0,1-1-1,-1 1 1,1-1 0,0 1 0,0-1-1,0 1 1,0-1 0,0 0 0,0 1 0,1-1-1,-1 0 1,1 0 0,-1 0 0,1 0-1,0 0 1,0 0 0,0-1 0,3 3 0,10 1-53,1 0 0,0-1 1,0-1-1,0 0 0,0-1 1,1-1-1,-1-1 0,1 0 1,19-3-1,61 3-42,-93 1 137,0 1-1,1-1 1,-1 1-1,0 0 1,0 0 0,0 1-1,0-1 1,-1 1-1,1 0 1,-1 0 0,1 0-1,-1 0 1,0 1-1,0-1 1,-1 1 0,4 5-1,0 0-28,-1-1 0,0 2 0,0-1 0,-1 1 0,7 19-1,-11-33-295,0-1 0,0 1 0,1 0 0,-1 0 0,1-1-1,0 1 1,1 0 0,-1 0 0,1 0 0,4-7 0,24-44-910,-28 52 1058,3-4 89,21-33-857,-25 38 1073,1 1 0,-1-1 0,0 0-1,1 1 1,0-1 0,-1 1 0,1 0 0,0-1 0,0 1-1,0 0 1,0 0 0,0 0 0,0 0 0,0 0 0,0 1-1,0-1 1,3 0 0,-3 2-78,1 0 0,-1 0 0,0 0 0,1 0 0,-1 0 0,0 1 0,0-1 0,0 1 0,0 0 0,0-1 0,0 1 0,-1 0 0,1 0 0,2 3 0,9 9 185,-2-7-241,-1 0-1,1 0 1,1-1-1,-1-1 1,1 0 0,0 0-1,0-1 1,1-1-1,13 3 1,3-2-131,1-2 1,53-1-1,-78-2 67,1 0 0,-1-1 0,0 1 0,1-1 0,-1 0 0,0 0 0,0-1 0,0 1 0,-1-1 0,1 0 0,-1 0 0,1-1 0,-1 0 0,0 1 0,0-1 0,-1 0 0,1-1 0,-1 1 0,6-10 0,-6 9-14,0 0 0,0 0 0,-1-1 1,1 1-1,-1-1 0,-1 1 0,1-1 0,-1 0 0,0 0 1,0 1-1,0-1 0,-1 0 0,0 0 0,0 0 0,0 0 0,-1 0 1,0 0-1,-3-10 0,2 13 37,0 0 1,-1 0-1,1 0 1,0 0-1,-1 0 1,0 1-1,0-1 1,0 1-1,0 0 1,0 0-1,0 0 1,0 0-1,-1 0 1,1 1-1,-1-1 0,1 1 1,-1 0-1,0 0 1,1 0-1,-1 1 1,-7-1-1,7 1 49,-1-1 0,0 1 0,1 0 0,-1 0 0,0 0 0,1 1 0,-1 0 0,1 0 0,-1 0 0,1 0 0,-1 1-1,1 0 1,0-1 0,0 2 0,0-1 0,0 0 0,-5 4 0,6-2 2,0-1 0,0 1 0,0-1 0,0 1 0,1 0 0,-1 0 0,1 0 0,0 0 0,0 0 0,1 1-1,-1-1 1,1 1 0,0-1 0,0 1 0,1-1 0,-1 1 0,1 0 0,0-1 0,0 1 0,0-1 0,1 1 0,0 0 0,0-1 0,0 1 0,0-1 0,1 1 0,-1-1 0,1 0 0,0 0 0,1 0-1,3 6 1,3 2-17,1 0 0,0 0 0,1-1-1,0 0 1,0-1 0,2-1 0,-1 0-1,15 9 1,2-2-154,0 0 0,2-2 0,-1-1 0,2-2 0,-1-1 1,2-1-1,-1-2 0,1-1 0,0-2 0,46 1 0,-96-5-7820,-1 0-3348</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42.486"/>
    </inkml:context>
    <inkml:brush xml:id="br0">
      <inkml:brushProperty name="width" value="0.05" units="cm"/>
      <inkml:brushProperty name="height" value="0.05" units="cm"/>
      <inkml:brushProperty name="color" value="#CC0066"/>
    </inkml:brush>
  </inkml:definitions>
  <inkml:trace contextRef="#ctx0" brushRef="#br0">0 463 12806,'0'0'4282,"10"2"-3543,6 2-500,1-1 1,-1-1-1,1 0 0,0-2 1,-1 1-1,1-2 0,-1-1 1,1 0-1,-1-1 1,1 0-1,-1-1 0,0-1 1,-1-1-1,1 0 0,-1-1 1,0-1-1,21-15 0,-15 7-208,-1-1 0,-1-2 0,0 1 0,-2-2-1,0 0 1,-1-2 0,-1 1 0,-1-2-1,-2 0 1,0 0 0,-1-1 0,-1-1-1,-1 0 1,-2 0 0,0 0 0,4-36-1,-20 195-139,-7-4 596,1 164 0,19-334-6247,2 9-2991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43.284"/>
    </inkml:context>
    <inkml:brush xml:id="br0">
      <inkml:brushProperty name="width" value="0.05" units="cm"/>
      <inkml:brushProperty name="height" value="0.05" units="cm"/>
      <inkml:brushProperty name="color" value="#CC0066"/>
    </inkml:brush>
  </inkml:definitions>
  <inkml:trace contextRef="#ctx0" brushRef="#br0">0 207 11365,'0'0'2124,"11"6"-1316,0 0-345,0-1 1,1 0-1,0 0 0,0-1 0,0 0 0,0-1 0,1-1 0,-1 0 1,15 0-1,-21-2-391,0 0 0,0-1 0,-1 0 0,1 0 0,0-1 1,-1 1-1,1-1 0,-1-1 0,0 1 0,0-1 0,0 0 1,0 0-1,0 0 0,0 0 0,-1-1 0,0 0 0,0 0 1,0 0-1,0-1 0,0 1 0,-1-1 0,3-5 0,0 0-101,-1-1 1,0 1-1,-1-1 0,0 0 0,0 0 0,-1 0 0,-1-1 0,0 1 0,-1-1 1,1-15-1,-3 25 25,1 0 0,0 0-1,-1 0 1,0 0 0,1 0 0,-1 0 0,0 0 0,0 0 0,0 0 0,0 0 0,0 0 0,0 0 0,-1 0 0,1 1 0,-1-1 0,1 1 0,-1-1 0,0 1 0,1 0 0,-1-1 0,0 1 0,0 0 0,0 0 0,0 0 0,0 0 0,0 1-1,0-1 1,0 1 0,0-1 0,0 1 0,-1 0 0,1-1 0,0 1 0,0 0 0,0 1 0,-3-1 0,-1 0 5,1 0 1,-1 0-1,1 1 0,0 0 1,-1 0-1,1 0 0,0 1 1,0-1-1,0 1 0,0 0 1,0 1-1,0-1 1,-9 7-1,10-4 39,-1 1 1,1-1 0,0 1-1,0 0 1,1 0-1,0 0 1,0 0-1,0 0 1,1 1 0,-1-1-1,2 1 1,-2 7-1,0 8 138,1 0 0,1 30-1,1-39-74,0-9-72,0 0-1,1 0 1,-1 0 0,1 0-1,0-1 1,0 1-1,0 0 1,0-1 0,1 1-1,-1 0 1,1-1 0,0 0-1,0 1 1,1-1-1,-1 0 1,4 3 0,-1-1 46,0-1 0,1 1 0,-1-1 0,1 0 0,0-1 0,1 0 0,-1 0 0,10 4 0,3-2-18,0 0 0,1-1 0,-1-1 1,1 0-1,29-1 0,-48-2-268,0-1 1,0 1-1,1 0 1,-1 0-1,0 0 1,0-1-1,1 1 1,-1-1-1,0 1 1,0-1-1,0 1 1,0-1-1,0 0 1,0 0-1,0 1 1,0-1-1,0 0 1,0 0 0,0 0-1,-1 0 1,1 0-1,0 0 1,0 0-1,-1 0 1,1 0-1,0-2 1,7-15-5654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4.018"/>
    </inkml:context>
    <inkml:brush xml:id="br0">
      <inkml:brushProperty name="width" value="0.05" units="cm"/>
      <inkml:brushProperty name="height" value="0.05" units="cm"/>
      <inkml:brushProperty name="color" value="#004F8B"/>
    </inkml:brush>
  </inkml:definitions>
  <inkml:trace contextRef="#ctx0" brushRef="#br0">369 87 7075,'0'0'3837,"-20"-12"-2026,-67-39-645,81 47-1085,-1 1 0,1 0 0,-1 0 0,0 1 0,0 0 0,0 0 0,0 0 0,0 1 0,0 0 0,-1 1 0,1-1 0,0 1 0,0 1 0,-1 0-1,1 0 1,0 0 0,0 0 0,0 1 0,0 1 0,0-1 0,1 1 0,-7 4 0,6-4 1,0 1-1,1 0 1,0 1-1,0-1 1,0 1-1,1 0 0,-1 1 1,1-1-1,0 1 1,1 0-1,0 1 1,0-1-1,0 1 1,0-1-1,1 1 1,0 0-1,1 0 1,0 1-1,0-1 1,0 0-1,1 1 0,0-1 1,1 1-1,-1 0 1,1-1-1,1 1 1,1 9-1,0-13-73,-1 0 0,1-1-1,0 1 1,0-1 0,1 0 0,-1 1-1,1-1 1,-1 0 0,1-1-1,0 1 1,0 0 0,0-1 0,1 0-1,-1 1 1,0-1 0,1-1-1,0 1 1,-1 0 0,1-1 0,5 2-1,7 1-61,-1 0 1,1 0-1,28 1 0,-17-3-797,1-1-1,-1-1 1,0-1-1,0-2 1,0 0 0,0-2-1,0-1 1,40-15 0,2-10-3255</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43.628"/>
    </inkml:context>
    <inkml:brush xml:id="br0">
      <inkml:brushProperty name="width" value="0.05" units="cm"/>
      <inkml:brushProperty name="height" value="0.05" units="cm"/>
      <inkml:brushProperty name="color" value="#CC0066"/>
    </inkml:brush>
  </inkml:definitions>
  <inkml:trace contextRef="#ctx0" brushRef="#br0">0 0 3057,'0'0'15640,"6"0"-15240,164 1 4180,-113 1-7252,-1-1-6538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52.704"/>
    </inkml:context>
    <inkml:brush xml:id="br0">
      <inkml:brushProperty name="width" value="0.05" units="cm"/>
      <inkml:brushProperty name="height" value="0.05" units="cm"/>
      <inkml:brushProperty name="color" value="#CC0066"/>
    </inkml:brush>
  </inkml:definitions>
  <inkml:trace contextRef="#ctx0" brushRef="#br0">0 34 400,'0'0'6971,"2"-4"-6149,3-10 1029,2-1 2844,-7 15-4614,1 0 0,-1 0 0,1 0 0,-1 0 0,1 1 0,-1-1 0,1 0-1,-1 1 1,1-1 0,-1 0 0,0 1 0,1-1 0,-1 0 0,1 1 0,-1-1 0,0 1 0,1-1 0,-1 1 0,0-1 0,0 1 0,1-1 0,-1 1 0,0-1 0,0 1 0,0-1 0,0 1 0,0-1 0,1 1 0,-1-1 0,0 1 0,0 0 0,-1 0 0,90 321 1775,-76-251-1205,-3-1 0,2 122 0,-11-107-199,1-5 127,-4-1-1,-19 132 1,14-176-460,-2 4 199,3-1 1,-3 57 339,-3-117-5548,-1-3-3069</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54.091"/>
    </inkml:context>
    <inkml:brush xml:id="br0">
      <inkml:brushProperty name="width" value="0.05" units="cm"/>
      <inkml:brushProperty name="height" value="0.05" units="cm"/>
      <inkml:brushProperty name="color" value="#CC0066"/>
    </inkml:brush>
  </inkml:definitions>
  <inkml:trace contextRef="#ctx0" brushRef="#br0">310 267 8500,'0'0'2308,"-4"-17"-1700,-2-4-320,3 12-102,1 0 0,-1 0 0,2-1 0,-1 1 0,1-1 0,0-16 0,2 21-73,0 0 0,0 0 0,0-1 1,1 1-1,-1 0 0,1 0 0,0 1 0,1-1 0,-1 0 0,1 1 0,0-1 1,0 1-1,0 0 0,1 0 0,0 0 0,-1 0 0,7-4 0,-2 1 34,1 1 0,0 0 0,0 0 0,1 0 0,0 1 0,0 1 0,15-6 0,-17 8-44,0 0 0,0 0 0,0 0 0,0 1 0,0 1 0,12-1 0,-18 2-86,0-1 0,0 0 0,-1 0 0,1 1 0,0-1 0,0 1 0,0 0-1,-1-1 1,1 1 0,0 0 0,-1 0 0,1 0 0,-1 0 0,1 0 0,-1 0 0,0 1 0,1-1 0,-1 0 0,0 1 0,0-1 0,0 1 0,0-1-1,0 1 1,0 0 0,0-1 0,-1 1 0,1 0 0,-1 0 0,1-1 0,-1 1 0,1 0 0,-1 0 0,0 2 0,0 11 86,0 0 0,-1 0 0,0 1 0,-1-1 0,-1 0 0,-1 0 0,0-1 0,-1 1 1,0-1-1,-1 0 0,-1 0 0,0-1 0,-1 0 0,0 0 0,-20 22 0,11-14-74,-2-1 0,0-1-1,-1-1 1,-1-1 0,-1-1-1,0-1 1,-1-1 0,-33 16-1,37-22-212,0-1-1,-1-1 1,1-1 0,-2 0-1,1-2 1,0 0 0,-1-1-1,-22-1 1,42-1 148,0-1 0,0 1 1,-1 0-1,1 0 0,0-1 1,0 1-1,0-1 0,0 1 1,0-1-1,0 1 0,0-1 1,0 0-1,0 1 0,0-1 1,0 0-1,1 0 0,-1 0 0,0 0 1,0 0-1,1 0 0,-1 0 1,1 0-1,-1 0 0,1 0 1,-1 0-1,1 0 0,-1 0 1,1 0-1,0 0 0,0 0 1,0-1-1,-1 1 0,1 0 0,0 0 1,0 0-1,1 0 0,-1-1 1,1-1-1,-1 1 11,0 0 1,0-1-1,0 1 0,1 0 0,0-1 1,-1 1-1,1 0 0,0 0 1,0-1-1,0 1 0,0 0 0,1 0 1,-1 0-1,0 0 0,1 1 0,-1-1 1,1 0-1,0 1 0,3-3 1,0 1 109,1 1 0,-1 0 0,1 0 1,0 1-1,0 0 0,0 0 1,0 0-1,0 0 0,0 1 0,0 0 1,0 1-1,0-1 0,-1 1 0,1 0 1,0 1-1,0-1 0,0 1 1,8 4-1,5 4 479,0 1 0,0 1 1,30 25-1,13 9 179,-46-36-611,-5-2-150,-1-1 1,1 0-1,1-1 1,-1 0-1,1-1 1,0 0-1,0-1 1,0-1-1,1 0 1,19 3-1,-32-21-7372,0-6-5656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54.499"/>
    </inkml:context>
    <inkml:brush xml:id="br0">
      <inkml:brushProperty name="width" value="0.05" units="cm"/>
      <inkml:brushProperty name="height" value="0.05" units="cm"/>
      <inkml:brushProperty name="color" value="#CC0066"/>
    </inkml:brush>
  </inkml:definitions>
  <inkml:trace contextRef="#ctx0" brushRef="#br0">21 1 1569,'0'0'14636,"3"0"-14048,1 10-605,0 339 3571,-4-235-4547,-19-122-7427,7-11 656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54.967"/>
    </inkml:context>
    <inkml:brush xml:id="br0">
      <inkml:brushProperty name="width" value="0.05" units="cm"/>
      <inkml:brushProperty name="height" value="0.05" units="cm"/>
      <inkml:brushProperty name="color" value="#CC0066"/>
    </inkml:brush>
  </inkml:definitions>
  <inkml:trace contextRef="#ctx0" brushRef="#br0">1 388 6995,'0'0'9775,"12"-2"-9537,240-5 440,-243 7-692,-4 0 6,1 0 0,-1-1 0,1 0 0,-1 0 0,0 0 0,1 0 0,-1-1 0,0 0 0,0 0 0,0 0 0,0-1 0,-1 1 0,1-1 0,-1 0 0,7-6 0,-5 2-40,0 1-1,0-1 1,-1-1 0,1 1-1,-2-1 1,1 0-1,-1 0 1,5-14-1,-2-2-165,0 0-1,-2-1 0,-1 0 1,0 0-1,-1-44 1,-3-4 2065,-1 74-1811,0-1-1,0 1 1,0-1-1,1 0 1,-1 1-1,0-1 1,0 1-1,1 0 1,-1-1-1,1 1 1,-1 0-1,0-1 1,1 1-1,-1 0 1,1-1-1,-1 1 1,1 0-1,0 0 1,-1 0-1,1 1 1,-9 17 127,1 2 1,1-1-1,1 1 0,1 0 1,0 0-1,-1 33 1,2 136 1575,5-123-1025,-2-55-635,1 1-1,0-1 1,1 1-1,0-1 1,1 0-1,1 1 1,0-1-1,0 0 0,7 13 1,-8-60-6980,-2 2-1707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55.348"/>
    </inkml:context>
    <inkml:brush xml:id="br0">
      <inkml:brushProperty name="width" value="0.05" units="cm"/>
      <inkml:brushProperty name="height" value="0.05" units="cm"/>
      <inkml:brushProperty name="color" value="#CC0066"/>
    </inkml:brush>
  </inkml:definitions>
  <inkml:trace contextRef="#ctx0" brushRef="#br0">1 29 12502,'0'0'4250,"17"-2"-2695,84-5 301,134 7-1,-216 4-1876,21 2-679,-39-6 428,0 0 1,0 1 0,0-1 0,0 0 0,-1 0 0,1-1-1,0 1 1,0 0 0,0 0 0,0 0 0,0 0 0,-1-1 0,1 1-1,0 0 1,0-1 0,0 1 0,-1-1 0,1 1 0,0-1 0,0 1-1,-1-1 1,1 0 0,-1 1 0,1-1 0,0 0 0,-1 1 0,1-1-1,-1 0 1,0 0 0,1 1 0,-1-1 0,0 0 0,1-1 0,0-12-5308</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55.720"/>
    </inkml:context>
    <inkml:brush xml:id="br0">
      <inkml:brushProperty name="width" value="0.05" units="cm"/>
      <inkml:brushProperty name="height" value="0.05" units="cm"/>
      <inkml:brushProperty name="color" value="#CC0066"/>
    </inkml:brush>
  </inkml:definitions>
  <inkml:trace contextRef="#ctx0" brushRef="#br0">31 1 5555,'0'0'9924,"-22"147"-8275,17-87-289,3-4-303,0-4-705,2-6 96,0-6-448,0-7-112,0-3-144,0-6-2353,0-9-2930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01.066"/>
    </inkml:context>
    <inkml:brush xml:id="br0">
      <inkml:brushProperty name="width" value="0.05" units="cm"/>
      <inkml:brushProperty name="height" value="0.05" units="cm"/>
      <inkml:brushProperty name="color" value="#CC0066"/>
    </inkml:brush>
  </inkml:definitions>
  <inkml:trace contextRef="#ctx0" brushRef="#br0">0 0 3922,'0'0'3159,"17"6"6610,-8 0-10660,400 426 4226,-362-376-2959,-2 2-1,-3 1 1,-3 3-1,-2 1 0,-3 2 1,46 123-1,-19-5 1517,50 252-1,-95-362-1435,36 141 790,-47-208-1417,-1-14-1792,1-15-2103,-5-3-2123,0-4-2698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01.659"/>
    </inkml:context>
    <inkml:brush xml:id="br0">
      <inkml:brushProperty name="width" value="0.05" units="cm"/>
      <inkml:brushProperty name="height" value="0.05" units="cm"/>
      <inkml:brushProperty name="color" value="#CC0066"/>
    </inkml:brush>
  </inkml:definitions>
  <inkml:trace contextRef="#ctx0" brushRef="#br0">0 1 11189,'0'0'3882,"10"21"-2404,31 72 204,5-3 1,74 109 0,-114-190-1615,1 0 0,-1-1 0,2 0 0,0 0 0,0-1 1,0 0-1,14 9 0,-19-15-38,0 1 0,1-1 0,-1 1 0,1-1 0,-1 0 0,1 0-1,0-1 1,-1 1 0,1-1 0,0 0 0,-1 0 0,1 0 0,0 0 0,0 0 0,-1-1 0,1 0 0,-1 0 0,1 0-1,-1 0 1,1-1 0,-1 1 0,1-1 0,-1 0 0,0 0 0,3-2 0,191-148-14,-91 67-30,-86 69 56,-1 0-1,0-2 1,18-21-1,-37 38-36,1 0 0,0 0 0,-1 0 0,1 1-1,-1-1 1,1 0 0,-1 0 0,0 0 0,1 0 0,-1 0 0,0 0 0,0 0 0,0 0 0,1 0 0,-1 0 0,0 0 0,0 0-1,0 0 1,-1 0 0,1 0 0,0 0 0,0 0 0,-1 0 0,1 0 0,0 0 0,-1 0 0,1 0 0,-1 0 0,1 1-1,-1-1 1,1 0 0,-1 0 0,0 0 0,1 1 0,-1-1 0,0 0 0,0 1 0,0-1 0,1 1 0,-1-1 0,0 1-1,0-1 1,0 1 0,0-1 0,0 1 0,0 0 0,-1-1 0,-57-16-505,49 14 382,-79-14-346,-1 4-1,-1 4 0,-155 3 0,240 11-1538,3 1-1842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02.539"/>
    </inkml:context>
    <inkml:brush xml:id="br0">
      <inkml:brushProperty name="width" value="0.05" units="cm"/>
      <inkml:brushProperty name="height" value="0.05" units="cm"/>
      <inkml:brushProperty name="color" value="#CC0066"/>
    </inkml:brush>
  </inkml:definitions>
  <inkml:trace contextRef="#ctx0" brushRef="#br0">170 90 5475,'0'0'4506,"21"-14"-3461,66-44-191,-84 56-733,0 0 0,0 0 1,1 0-1,-1 1 0,1-1 0,-1 1 0,1 0 1,-1 0-1,1 0 0,0 0 0,0 1 0,0-1 1,-1 1-1,1 0 0,0 0 0,0 0 0,0 1 1,4 0-1,0 1 97,-6-1-158,0-1 0,0 1 1,0 0-1,0 0 0,-1 0 0,1 0 0,0 0 0,-1 0 0,1 1 0,-1-1 0,0 1 0,1-1 0,-1 1 1,0-1-1,0 1 0,0 0 0,0-1 0,0 1 0,0 0 0,0 0 0,-1 0 0,1 0 0,0-1 1,-1 1-1,1 3 0,4 56 1013,-5-57-961,1 11-10,-1 1 0,0-1 0,-2 0 0,0 1 0,0-1 0,-1 0 0,-1-1 0,-1 1 0,0 0 0,-1-1 0,0 0 0,-1-1 0,-1 1 0,0-1 0,0-1 0,-2 1 0,-14 15 0,7-11-88,0 0 0,0-2 0,-2 1 0,0-2 0,-26 15 0,32-22-158,0 0 0,0-2 0,-1 1 0,1-1 0,-1-1 0,0-1 0,-1 0 0,1-1 0,-26 1 0,40-4 92,-1-1-1,1 0 0,0 1 0,0-1 1,0 0-1,0 1 0,0-1 0,1 1 1,-1-1-1,0 0 0,1 1 0,0-4 1,3 2 55,-1-1 0,1 1 0,0 0 0,0 0 0,0 0 0,0 1 0,0-1 0,0 1 0,1 0 1,-1 0-1,1 1 0,0-1 0,-1 1 0,1 0 0,8 0 0,7-2 488,1 2 1,27 0-1,-42 2-337,0 0 0,0 0 0,0 0 0,-1 0 0,1 1-1,0 0 1,-1 0 0,0 0 0,1 1 0,7 5 0,47 42 989,-51-41-1035,1 0-1,0-1 1,0 0 0,1-1 0,0 0 0,16 8 0,-25-15-277,0 1-1,0-1 0,0 0 1,0 0-1,0 0 1,-1 0-1,1-1 0,0 1 1,0 0-1,0-1 1,0 1-1,0-1 0,-1 0 1,1 0-1,0 0 1,-1 0-1,1 0 1,-1 0-1,1 0 0,-1 0 1,1 0-1,-1-1 1,0 1-1,1-1 0,-1 1 1,0-1-1,0 1 1,0-1-1,1-3 0,17-25-5771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4.366"/>
    </inkml:context>
    <inkml:brush xml:id="br0">
      <inkml:brushProperty name="width" value="0.05" units="cm"/>
      <inkml:brushProperty name="height" value="0.05" units="cm"/>
      <inkml:brushProperty name="color" value="#004F8B"/>
    </inkml:brush>
  </inkml:definitions>
  <inkml:trace contextRef="#ctx0" brushRef="#br0">13 0 2257,'0'0'10997,"-13"69"-9460,17-5-529,9 1-319,3-4-641,1-5-48,0-5-481,-3-9-1199,-2-10-1074,-5-10-527,-7-14-1041</inkml:trace>
  <inkml:trace contextRef="#ctx0" brushRef="#br0" timeOffset="1">180 304 7860,'0'0'7667,"135"58"-6162,-100-28-577,1-1-800,-3-1-128,-4-3-640,-9-9-1889,-7-6-2177</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02.917"/>
    </inkml:context>
    <inkml:brush xml:id="br0">
      <inkml:brushProperty name="width" value="0.05" units="cm"/>
      <inkml:brushProperty name="height" value="0.05" units="cm"/>
      <inkml:brushProperty name="color" value="#CC0066"/>
    </inkml:brush>
  </inkml:definitions>
  <inkml:trace contextRef="#ctx0" brushRef="#br0">19 4 9828,'0'0'7503,"0"0"-7495,0 0 0,0-1 0,1 1 0,-1 0 0,0-1 0,1 1 0,-1 0 0,0 0 0,1-1 0,-1 1 0,0 0 0,1 0 0,-1 0 0,1 0 1,-1-1-1,0 1 0,1 0 0,-1 0 0,1 0 0,-1 0 0,0 0 0,1 0 0,-1 0 0,1 0 0,-1 0 0,0 0 0,1 0 0,-1 0 0,1 1 0,-1-1 1,0 0-1,1 0 0,-1 0 0,1 0 0,-1 1 0,0-1 0,1 0 0,-1 0 0,0 1 0,0-1 0,1 0 0,-1 1 0,0-1 0,0 0 0,1 1 0,1 6 88,0 0-1,-1 0 1,1 0-1,-2 0 1,1 1-1,-1-1 1,0 0-1,-1 9 0,0 3 319,1 111 1015,0 40-448,0-55-4503,-19-122-4386,-3-16 1684</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03.274"/>
    </inkml:context>
    <inkml:brush xml:id="br0">
      <inkml:brushProperty name="width" value="0.05" units="cm"/>
      <inkml:brushProperty name="height" value="0.05" units="cm"/>
      <inkml:brushProperty name="color" value="#CC0066"/>
    </inkml:brush>
  </inkml:definitions>
  <inkml:trace contextRef="#ctx0" brushRef="#br0">0 302 13942,'0'0'1484,"19"2"-532,21 4-700,1 1-88,1-2 0,0-2 0,1-2 1,53-4-1,-91 1-165,0 0 1,1 0-1,-1-1 1,0 0-1,0 1 1,0-2-1,0 1 1,-1-1-1,0 1 1,1-1-1,-1-1 1,0 1 0,-1 0-1,1-1 1,3-6-1,6-10-219,-1-1 0,11-24 1,-16 30 234,-1 1 1,0-2-1,-1 1 0,-1-1 1,-1 1-1,0-1 1,-1 0-1,0-25 1161,-2 54-69,-15 519 3234,15-531-4381,0 0 0,1 0 0,-1 0 0,0 0 1,0-1-1,0 1 0,0 0 0,0 0 0,0 0 0,0 0 0,1 0 1,-1 0-1,0 0 0,0 0 0,0 0 0,0 0 0,0-1 1,1 1-1,-1 0 0,0 0 0,0 0 0,0 0 0,0 0 0,1 0 1,-1 0-1,0 0 0,0 0 0,0 0 0,0 0 0,1 0 1,-1 1-1,0-1 0,0 0 0,0 0 0,0 0 0,0 0 0,0 0 1,1 0-1,-1 0 0,0 0 0,0 0 0,0 0 0,0 1 1,0-1-1,0 0 0,0 0 0,1 0 0,-1 0 0,0 0 0,0 1 1,0-1-1,0 0 0,0 0 0,0 0 0,0 0 0,0 0 1,0 1-1,0-1 0,0 0 0,0 0 0,0 0 0,0 0 0,0 1 1,0-1-1,0 0 0,0 0 0,0 0 0,9-12-2805,0-13-1589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03.604"/>
    </inkml:context>
    <inkml:brush xml:id="br0">
      <inkml:brushProperty name="width" value="0.05" units="cm"/>
      <inkml:brushProperty name="height" value="0.05" units="cm"/>
      <inkml:brushProperty name="color" value="#CC0066"/>
    </inkml:brush>
  </inkml:definitions>
  <inkml:trace contextRef="#ctx0" brushRef="#br0">0 75 0,'0'0'17648,"24"-3"-15407,173-11 206,-133 17-2131,37-2-1123,-100-2 521,1 1 0,-1-1 0,0 1 1,1-1-1,-1 0 0,1 0 0,-1 0 1,0 1-1,0-1 0,0 0 1,1-1-1,-1 1 0,0 0 0,0 0 1,-1 0-1,1-1 0,0 1 0,0 0 1,-1-1-1,1 1 0,0-1 0,-1 1 1,1-1-1,-1 1 0,0-1 0,0 1 1,1-1-1,-1-2 0,1-21-5973</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03.982"/>
    </inkml:context>
    <inkml:brush xml:id="br0">
      <inkml:brushProperty name="width" value="0.05" units="cm"/>
      <inkml:brushProperty name="height" value="0.05" units="cm"/>
      <inkml:brushProperty name="color" value="#CC0066"/>
    </inkml:brush>
  </inkml:definitions>
  <inkml:trace contextRef="#ctx0" brushRef="#br0">57 0 9268,'0'0'7091,"-25"129"-4914,17-64-496,1 0-992,5-5 575,2-10-656,0-9-560,0-11 113,0-7-161,0-8-209,0-6-15,0-4-1472,-14-5-10406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11.497"/>
    </inkml:context>
    <inkml:brush xml:id="br0">
      <inkml:brushProperty name="width" value="0.05" units="cm"/>
      <inkml:brushProperty name="height" value="0.05" units="cm"/>
      <inkml:brushProperty name="color" value="#004F8B"/>
    </inkml:brush>
  </inkml:definitions>
  <inkml:trace contextRef="#ctx0" brushRef="#br0">2167 67 7507,'0'0'2842,"14"-15"2974,-14 13-5784,-1 1 1,0-1-1,0 1 1,0 0-1,0-1 1,0 1-1,0 0 1,0 0-1,0-1 1,0 1-1,0 0 1,-1 0-1,1 0 1,0 1-1,-1-1 1,1 0-1,-1 0 1,1 1-1,-1-1 1,1 1-1,-1-1 1,1 1-1,-4-1 1,-45-9-140,45 9 154,-91-9-11,-190 4 0,173 7-60,43 2 22,-77 14 0,22-1 9,-122-1-83,-173 24 109,401-36-43,0 0-1,1 2 1,-1 0-1,1 1 1,0 1-1,1 1 1,-1 0-1,2 2 1,-1-1-1,1 2 1,1 0 0,0 1-1,0 1 1,1 0-1,1 1 1,0 0-1,1 1 1,1 1-1,0 0 1,1 0-1,1 1 1,0 0 0,2 1-1,-10 28 1,3 13 64,2 0 0,-8 121 1,6-41 387,-9 87 731,9 239-1,3-125 22,-69 440 0,62-590-713,9 314 1,6-78-44,2-391-435,-4 49 63,10 122 1,1-181-41,0 0 0,2 0 0,1-1 0,0 0 0,2 0 0,1-2 0,1 1 0,16 21 1,-17-28-25,0-1 0,1 0 1,1-1-1,0 0 1,1-1-1,0 0 1,1-2-1,1 0 1,-1-1-1,2 0 1,-1-1-1,1-1 1,1-1-1,0-1 1,0 0-1,29 4 1,23 0 1,0-3 1,1-3 0,84-7-1,-93 2-3,2-4-195,-1-3 0,87-21 0,-4 0-27,164-7 337,503 3 0,-300 48 1298,-341-13-1641,-171-2 59,-1 0-1,0 0 0,1 0 1,-1 0-1,0 0 1,1-1-1,-1 1 1,0 0-1,1-1 0,-1 1 1,0-1-1,0 1 1,1-1-1,-1 0 0,0 1 1,0-1-1,0 0 1,0 0-1,0 0 1,0 0-1,0 0 0,0 0 1,0 0-1,0 0 1,-1 0-1,1 0 0,0 0 1,-1-1-1,1 1 1,-1 0-1,1-1 1,-1 1-1,0 0 0,0-1 1,1 1-1,-1-2 1,0-20-7401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19.605"/>
    </inkml:context>
    <inkml:brush xml:id="br0">
      <inkml:brushProperty name="width" value="0.05" units="cm"/>
      <inkml:brushProperty name="height" value="0.05" units="cm"/>
      <inkml:brushProperty name="color" value="#004F8B"/>
    </inkml:brush>
  </inkml:definitions>
  <inkml:trace contextRef="#ctx0" brushRef="#br0">251 499 2161,'0'0'6640,"19"-14"-4863,61-45-269,-74 55-1155,-1 0 0,1-1 0,-1 1 0,0-1 0,0 0 0,0-1 0,-1 1 0,0-1 0,0 0 0,-1 0 0,6-12 1,-7 11-134,-1 1 0,0 0 0,0-1 0,0 1 0,-1-1 0,0 1 0,-1-1 0,1 1 0,-3-11 0,2 13-215,-1 0 1,1 0-1,-1 0 0,0 0 0,0 0 1,-1 0-1,1 0 0,-1 1 0,0-1 0,0 1 1,0 0-1,0 0 0,0 0 0,-1 0 1,1 1-1,-1-1 0,0 1 0,0 0 0,0 0 1,0 0-1,0 1 0,0-1 0,0 1 1,-9-1-1,-8-3-55,0 2 1,0 0 0,-37 1-1,49 2 52,1 1 0,-1-1-1,1 1 1,-1 1-1,1 0 1,0 0-1,0 0 1,0 1 0,0 0-1,0 1 1,0 0-1,1 0 1,0 0-1,0 1 1,0 0 0,0 1-1,1 0 1,-11 12-1,11-10 31,0 1 0,0 0 0,1 1 0,1-1 0,-1 1 0,1 0 0,1 0 0,0 0 0,1 0 0,0 0 0,0 1 0,1-1 0,0 1 0,2 20 0,-1-27-23,0 0-1,1 0 1,0 0-1,0 0 1,0-1-1,0 1 1,0 0 0,1 0-1,0-1 1,0 1-1,0-1 1,0 0-1,0 1 1,1-1 0,-1 0-1,1 0 1,3 2-1,0 0 11,1-1 0,-1 0 0,1 0 0,0 0 0,0-1 0,0 0 0,0-1 0,11 3 0,11 1-57,0-2 1,0-1 0,47-2-1,-69-1-6,10 0-40,0-2 0,0-1 0,20-5 0,-20 4-32,-1 1-1,0 0 1,21 0 0,-35 4 98,0 0 0,-1-1 0,1 1 0,0 0 0,-1 0-1,1 0 1,-1 0 0,1 0 0,-1 1 0,1-1 0,-1 0 0,0 1-1,0-1 1,0 1 0,0-1 0,0 1 0,0-1 0,0 1-1,0 0 1,0 0 0,-1-1 0,1 1 0,-1 0 0,0 0 0,1 0-1,-1-1 1,0 1 0,0 0 0,0 2 0,1 0-19,6 46 463,2 97 1,-1-5 267,-5-106-619,1 14 194,-4-50-265,1 0 1,-1 0-1,0 0 1,0 0-1,0 0 1,0 0-1,0 0 1,0 0-1,0 0 1,0 0-1,0 0 1,0 0-1,0 0 1,1 0-1,-1 0 1,0 0 0,0 0-1,0 0 1,0 0-1,0 0 1,1-31-4,-2-32-301,0-22-1944,13-100 0,-9 160 1985,1-1-1,1 1 1,2 0-1,0 1 1,2 0-1,1 0 1,1 1 0,18-31-1,-25 48 386,0 0 0,0 1 0,0 0 1,1 0-1,0 0 0,0 0 0,0 1 0,1 0 0,-1 0 0,1 0 0,0 1 1,0 0-1,0 0 0,1 0 0,-1 1 0,1 0 0,-1 0 0,9-1 0,-9 3 2,0 0 0,0 0 0,0 0 1,0 1-1,0 0 0,0 0 0,-1 0 0,1 1 0,0-1 0,-1 2 0,1-1 0,-1 0 0,0 1 0,0 0 0,0 1 0,0-1 0,0 1 0,-1-1 0,1 2 0,6 7 0,-6-6-64,1 1 0,-1 0-1,0 1 1,0-1 0,-1 1-1,0 0 1,0 0 0,-1 0 0,0 0-1,-1 1 1,0-1 0,0 1-1,0 0 1,-1 0 0,-1-1 0,0 16-1,0-22-68,-1-1 0,1 1-1,-1-1 1,0 1 0,0-1 0,1 1-1,-1-1 1,0 1 0,0-1 0,0 0-1,-1 0 1,1 0 0,0 1 0,0-1-1,-1 0 1,1 0 0,0-1 0,-1 1-1,1 0 1,-1 0 0,1-1-1,-1 1 1,1-1 0,-1 1 0,0-1-1,1 0 1,-1 0 0,-2 1 0,-56 1-606,48-2 398,7 0 130,0 0 0,0 0 0,0 0 0,0 0 0,0-1 0,0 0 1,0 0-1,0-1 0,1 1 0,-1-1 0,0 0 0,1 0 0,-1-1 0,1 1 1,0-1-1,0 0 0,0 0 0,0 0 0,1-1 0,-1 1 0,1-1 0,0 0 0,0 0 1,0 0-1,1 0 0,-1-1 0,1 1 0,0-1 0,0 1 0,0-1 0,1 0 0,0 0 1,0 0-1,0 1 0,0-1 0,1 0 0,0 0 0,0 0 0,0 0 0,1 0 0,0 0 1,0 0-1,2-7 0,-1 3 106,1 1 1,1-1 0,-1 1-1,1 0 1,1 0-1,0 1 1,0-1 0,11-12-1,57-54 170,-45 48-185,-4 2 116,85-76-156,-95 88 322,1 1 1,0 1 0,1 0-1,0 1 1,30-12 0,-45 20-249,0 1 1,0-1-1,-1 1 0,1-1 1,0 1-1,0-1 0,0 1 1,0 0-1,0-1 0,0 1 1,0 0-1,0 0 0,0 0 1,0 0-1,0 0 0,0 0 1,0 0-1,0 0 1,0 0-1,0 1 0,0-1 1,0 0-1,0 0 0,0 1 1,0-1-1,0 1 0,0-1 1,0 1-1,-1-1 0,1 1 1,0 0-1,0-1 1,-1 1-1,1 0 0,0 0 1,0 1-1,0 2 43,0 1-1,0-1 1,-1 0 0,0 0 0,0 1-1,0-1 1,-1 7 0,-1 8-12,-16 118 1336,11-94-1098,-4 65-1,10-80-308,-1-19-94,1 0 0,1 0-1,0-1 1,0 1 0,0 0-1,1 0 1,1-1 0,0 1-1,0-1 1,4 11 0,9-6-2989,-2-12-1802,4-1-4140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19.997"/>
    </inkml:context>
    <inkml:brush xml:id="br0">
      <inkml:brushProperty name="width" value="0.05" units="cm"/>
      <inkml:brushProperty name="height" value="0.05" units="cm"/>
      <inkml:brushProperty name="color" value="#004F8B"/>
    </inkml:brush>
  </inkml:definitions>
  <inkml:trace contextRef="#ctx0" brushRef="#br0">1501 0 11365,'0'0'6419,"62"119"-5298,-29-72 383,4 0-575,2-3-673,-1-6-128,-5-7-128,-4-6 0,-6-7-704,-5-8-1345,-3-10-2225</inkml:trace>
  <inkml:trace contextRef="#ctx0" brushRef="#br0" timeOffset="1">1935 30 17672,'0'0'448,"-149"117"289,102-64-609,-1 8-128,0 4-1073,-1 2-4417,-7-5-5459</inkml:trace>
  <inkml:trace contextRef="#ctx0" brushRef="#br0" timeOffset="2">53 943 11253,'0'0'307,"-5"27"0,-15 98 3017,-3 139 0,22-213-2939,-1-32-333,1 0 0,0 0 0,2-1 0,0 1 0,1 0 0,1-1 1,1 1-1,10 31 0,-14-49-54,0 0 0,1-1 0,-1 1 0,0 0 0,0-1 1,0 1-1,0 0 0,0-1 0,1 1 0,-1-1 0,0 1 0,1-1 0,-1 1 1,0-1-1,1 1 0,-1-1 0,1 1 0,-1-1 0,1 1 0,-1-1 0,1 1 0,-1-1 1,1 0-1,-1 1 0,1-1 0,-1 0 0,1 0 0,0 1 0,-1-1 0,1 0 1,-1 0-1,1 0 0,0 0 0,-1 0 0,1 0 0,0 0 0,-1 0 0,1 0 1,0 0-1,-1 0 0,1 0 0,-1 0 0,1 0 0,0-1 0,-1 1 0,1 0 0,-1 0 1,1-1-1,0 1 0,-1 0 0,1-1 0,-1 1 0,1-1 0,-1 1 0,0-1 1,1 1-1,-1-1 0,1 1 0,0-2 0,22-44-378,-15 27 206,3-1-166,0 1 0,2 0 0,1 0 0,0 1-1,19-18 1,-28 31 355,2-1-1,-1 1 0,1 0 0,0 0 0,0 1 1,0 0-1,0 0 0,1 1 0,0 0 0,0 0 1,0 1-1,0 0 0,0 0 0,0 1 0,0 0 1,0 0-1,14 2 0,-17-1 88,-1 1 0,1 1 0,0-1 0,-1 1 0,1 0 0,-1 0 0,1 0 1,-1 0-1,0 1 0,0-1 0,0 1 0,0 1 0,-1-1 0,1 0 0,-1 1 0,0-1 0,0 1 0,0 0 0,0 0 0,-1 1 0,1-1 0,-1 0 0,0 1 0,-1-1 1,1 1-1,1 7 0,2 8 224,-1 0 1,0 1-1,-1 0 1,-1 38 0,-2-49-293,0 0-1,0 0 1,-1 0 0,-1-1 0,1 1 0,-2 0 0,1-1-1,-1 0 1,-6 12 0,6-16-27,0 0-1,-1 0 1,0 0-1,0 0 0,0-1 1,0 0-1,-1 0 1,0 0-1,0 0 1,0-1-1,0 1 1,0-1-1,-1-1 1,1 1-1,-1-1 0,-7 2 1,1 0-64,-1-1 0,0 0 0,0-1 0,0-1 0,0 0 0,0 0 0,0-1 0,0-1 0,0 0 0,-18-5 1,25 5-64,1 0 1,0-1 0,0 0 0,0 0-1,0 0 1,0 0 0,0-1 0,0 0 0,1 0-1,-1 0 1,1-1 0,0 1 0,0-1-1,0 0 1,1 0 0,0-1 0,-1 1 0,1-1-1,1 1 1,-1-1 0,1 0 0,-1 0 0,1 0-1,1 0 1,-1-1 0,1 1 0,-1-7-1,1 3-778,0 0 0,1 0 0,0 0 0,0 0 0,1-1-1,0 1 1,1 0 0,3-11 0,21-25-8248</inkml:trace>
  <inkml:trace contextRef="#ctx0" brushRef="#br0" timeOffset="3">941 1344 12005,'0'0'7126,"-10"-12"-6848,4 4-256,3 3-18,-1 1 1,1-1 0,-1 1-1,0 0 1,0 0-1,-7-5 1,10 8 1,-1 0 0,0 0-1,0 0 1,0 1 0,0-1 0,0 0 0,0 1 0,0-1-1,0 1 1,0-1 0,0 1 0,0 0 0,0 0-1,0 0 1,0 0 0,0 1 0,0-1 0,0 0 0,0 1-1,0-1 1,0 1 0,0 0 0,0 0 0,0 0-1,-3 1 1,-8 7 86,0 0 0,1 1 0,0 0 0,0 1 0,1 0 0,1 1 0,-1 0 0,2 1 0,0 0 0,1 0 0,0 1 0,1 0 0,0 0 0,1 1 0,1 0 0,0 0 0,1 0 0,1 1 0,0-1 0,1 1 0,1 0 0,0 0 0,2-1 0,2 22 0,-2-27-61,1-1 0,1 0 0,0 0 0,0 0 0,1 0 0,0-1 0,0 1 0,1-1-1,0 0 1,1 0 0,0-1 0,0 1 0,0-1 0,1-1 0,0 1 0,1-1 0,-1-1 0,15 9 0,-14-8-24,1-1 0,1 0 0,-1-1 0,1 0 0,0 0 0,0-1 0,0 0 0,0-1 0,0 0 0,0-1 1,1 0-1,-1 0 0,1-1 0,-1-1 0,1 0 0,-1 0 0,12-3 0,-17 1-57,-1 1 0,1-1-1,0 0 1,-1 0 0,0 0 0,1-1 0,-1 0-1,-1 1 1,1-1 0,0-1 0,-1 1 0,0 0-1,0-1 1,0 0 0,-1 0 0,0 0 0,0 0 0,0 0-1,0 0 1,-1 0 0,0-1 0,0 1 0,0 0-1,0-8 1,0 7-86,-1-1-1,1 0 0,-1 0 1,0 0-1,-1 0 1,0 0-1,0 1 1,0-1-1,-1 0 0,0 1 1,0-1-1,-1 1 1,1 0-1,-1-1 1,-1 1-1,1 1 0,-1-1 1,-9-10-1,5 11 154,0 0-1,0 0 0,-1 0 1,1 1-1,-1 1 1,0-1-1,0 1 0,0 1 1,-1 0-1,1 0 1,-1 1-1,1 0 0,-14 0 1,15 1 111,0 0 1,0 1-1,1-1 0,-1 2 1,0-1-1,1 1 0,-1 0 1,1 0-1,0 1 0,-1 0 1,1 1-1,1-1 1,-1 1-1,0 1 0,1-1 1,-10 9-1,14-11-143,1 0-1,-1 1 1,0-1-1,0 0 1,1 0-1,-1 1 1,1-1-1,0 1 1,0 0-1,0-1 1,0 1-1,0 0 1,1-1-1,-1 1 1,1 0-1,-1 0 1,1 0-1,0-1 1,0 1 0,1 0-1,-1 0 1,1 0-1,-1-1 1,1 1-1,0 0 1,0 0-1,0-1 1,2 4-1,-2-3-332,1-1 0,0 1 0,0-1 0,1 0 0,-1 0 0,0 0 0,1 0 0,-1 0 0,1 0 0,-1-1 0,1 1 0,0-1 0,0 0 0,0 0 0,0 0 0,4 1-1,32 4-7689</inkml:trace>
  <inkml:trace contextRef="#ctx0" brushRef="#br0" timeOffset="4">1256 1654 11509,'0'0'4850,"20"-5"-3430,9-2-857,130-34 2614,-142 36-3050,0-1 0,0-1-1,0 0 1,-1-2 0,0 0 0,0 0-1,17-16 1,-27 19-149,0 0-1,-1-1 1,1 0 0,-2 0 0,1-1-1,-1 1 1,0-1 0,-1 0 0,0 0-1,0 0 1,0-1 0,-1 1 0,1-11-1,0-12-336,-1-1 0,-2-40 0,-1 30 129,2 35 239,-1-1 0,0 1 0,-1-1 0,0 1 1,0 0-1,0-1 0,-1 1 0,0 0 0,-1 0 1,1 0-1,-2 0 0,1 0 0,-1 1 0,1-1 1,-2 1-1,1 0 0,-1 0 0,0 1 0,-9-9 1,13 13 5,-1 1 0,1-1 1,0 1-1,0-1 1,-1 1-1,1 0 0,0-1 1,-1 1-1,1 0 1,0 0-1,-1 0 0,1 0 1,0 0-1,-1 0 1,1 0-1,0 1 0,0-1 1,-1 0-1,1 1 1,0-1-1,0 1 0,-1-1 1,1 1-1,0 0 1,0-1-1,0 1 0,0 0 1,0 0-1,0 0 1,0 0-1,0 0 0,0 0 1,-1 2-1,-26 43 62,24-38-26,-24 47 323,3 2 1,2 1-1,3 1 1,2 1-1,-11 70 0,13-24-475,4 1-1,4 126 1,8-228-171,-5 28-2488,5-32 2504,-1-1 0,1 1 0,-1 0 0,1 0 0,-1 0 0,0-1 0,1 1 1,-1-1-1,0 1 0,1 0 0,-1-1 0,0 1 0,0-1 0,0 1 0,0-1 0,1 0 0,-1 1 0,0-1 0,0 0 0,-1 1 0,-15-1-5648</inkml:trace>
  <inkml:trace contextRef="#ctx0" brushRef="#br0" timeOffset="5">1153 1991 12886,'0'0'10677,"107"0"-9557,-34-4-800,3-9-31,-3-4-289,-9 1-785,-10-7-1536,-19-3-5763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21.819"/>
    </inkml:context>
    <inkml:brush xml:id="br0">
      <inkml:brushProperty name="width" value="0.05" units="cm"/>
      <inkml:brushProperty name="height" value="0.05" units="cm"/>
      <inkml:brushProperty name="color" value="#004F8B"/>
    </inkml:brush>
  </inkml:definitions>
  <inkml:trace contextRef="#ctx0" brushRef="#br0">0 0 5122,'0'0'4288,"16"5"-2829,383 66 2613,-87-18-2915,-131-19-970,-26-7-180,221 69-1,-360-91-21,0 1 0,-1 1 0,0 0 0,0 1 0,26 19 0,-34-22 15,-1 1-1,1 1 0,-1-1 0,0 1 1,-1 0-1,0 0 0,0 1 1,0-1-1,-1 1 0,0 0 1,-1 1-1,5 15 0,3 23 4,-2 1 0,6 89 0,-13 101 450,-3-134-253,-31 603 2100,-88 515 1336,63-748-2349,3-42 43,45-49-1194,9-275-122,-2-93-19,0 0 0,-1-1 1,-9 26-1,12-40-3,-1 1 1,0 0-1,0 0 0,0 0 0,1 0 1,-1 0-1,0-1 0,0 1 0,0 0 1,0-1-1,0 1 0,0-1 1,0 1-1,-1-1 0,1 0 0,0 1 1,0-1-1,0 0 0,0 0 0,0 0 1,-1 0-1,1 0 0,0 0 1,0 0-1,0 0 0,0 0 0,-1 0 1,0-1-1,-39-9-400,34 8 296,-40-9-660,0 2 0,0 2 1,-55-1-1,-62 6-6615,96 2 1880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41.142"/>
    </inkml:context>
    <inkml:brush xml:id="br0">
      <inkml:brushProperty name="width" value="0.05" units="cm"/>
      <inkml:brushProperty name="height" value="0.05" units="cm"/>
      <inkml:brushProperty name="color" value="#004F8B"/>
    </inkml:brush>
  </inkml:definitions>
  <inkml:trace contextRef="#ctx0" brushRef="#br0">1670 182 4994,'0'0'4141,"-11"0"-3685,-43 3 1829,-58 12-1,-152 47-874,193-41-1271,2 4 1,1 2 0,0 4-1,3 2 1,-76 52 0,81-38 145,3 3 1,-55 61 0,46-44-122,-13 12 381,-86 113-1,135-152-326,2 1 1,2 2-1,2 0 0,2 2 0,-22 60 1,36-77-54,0 0 0,3 1 0,-6 58 0,9 92 478,3-109-330,0-54-242,1 1 0,0 0 0,1-1 0,1 0 0,1 0 0,0 0 0,1-1 0,1 1 0,1-1 0,0-1 0,17 25 0,-8-16 2,1-1 0,1 0 0,1-2 0,1 0 0,0-1 1,27 17-1,25 7 121,2-3 0,2-4 1,118 40-1,-128-52-96,56 18 35,2-6-1,255 40 1,265-15 229,-93-50-257,-270-11-58,-22 2-33,414-50-1,-368 0 58,315-93-1,-522 114-67,385-121 53,-395 115-42,-1-4 1,-2-3 0,105-68 0,-162 90 7,-2-2 1,0 0-1,-1-2 1,-2-1 0,0-1-1,-1-1 1,-2 0-1,0-2 1,-2-1-1,28-53 1,-42 67-15,0-1-1,-1 0 1,-1 0 0,0 0 0,-1 0-1,0-20 1,-2-4 32,-5-50-1,0 62-11,0 0 0,-2 1 0,-1-1 0,-1 2 0,-20-42 0,-75-118 211,101 179-232,-36-50-15,-3 2 0,-2 1 0,-2 3 0,-2 1 0,-70-53 0,70 66 44,-1 2 1,-74-38-1,67 42 27,-99-73 0,113 69-34,-2 3 0,-2 1 1,0 2-1,-83-35 0,61 37-34,-2 2-1,-1 4 1,-110-16-1,-224-7-393,223 28-751,48 5-4501,92 5-890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43.462"/>
    </inkml:context>
    <inkml:brush xml:id="br0">
      <inkml:brushProperty name="width" value="0.05" units="cm"/>
      <inkml:brushProperty name="height" value="0.05" units="cm"/>
      <inkml:brushProperty name="color" value="#004F8B"/>
    </inkml:brush>
  </inkml:definitions>
  <inkml:trace contextRef="#ctx0" brushRef="#br0">430 197 13606,'0'0'1817,"0"-18"-662,-1-57-797,1 72-311,0-1 1,0 1 0,-1-1-1,1 1 1,-1-1 0,0 1-1,0 0 1,0-1-1,-1 1 1,1 0 0,-1 0-1,0 0 1,0 0 0,0 0-1,0 0 1,0 1 0,-1-1-1,1 1 1,-1-1-1,0 1 1,1 0 0,-5-2-1,-1 0-4,0 0-1,0 1 1,0 0-1,-1 0 1,-16-2 0,22 4-42,-19-3-2,-1 1-1,1 1 1,0 1-1,-27 2 1,37-1 4,0 2 1,0-1 0,0 2-1,0 0 1,1 0 0,-1 1 0,1 0-1,0 1 1,-13 7 0,20-9 1,0 0 1,0 0-1,1 0 1,-1 1-1,1-1 0,-1 1 1,1 0-1,0 0 1,1 0-1,-1 0 1,1 0-1,-1 1 0,1-1 1,1 1-1,-1-1 1,1 1-1,0 0 1,0 0-1,0 0 1,0-1-1,1 1 0,0 0 1,0 7-1,1-4 4,0-1-1,1 0 0,-1 0 1,1 0-1,1 0 1,-1 0-1,1 0 0,1-1 1,-1 1-1,1-1 0,0 0 1,0 0-1,1 0 0,9 8 1,21 15 172,2-2-1,1-1 1,1-3 0,46 21-1,-41-22 9,0 2 0,-2 2 0,46 37 0,-84-59-187,1 0-1,-1 0 1,0 0-1,-1 1 1,1-1-1,-1 1 1,0 0-1,0 0 1,3 9-1,-5-12-1,-1 0 0,1 0 0,0 0 0,-1 1 0,1-1 0,-1 0 0,0 0 0,0 1 0,0-1 0,0 0 0,0 1 0,-1-1 0,1 0 0,-1 0-1,1 0 1,-1 1 0,0-1 0,0 0 0,0 0 0,0 0 0,0 0 0,0 0 0,0 0 0,-1-1 0,1 1 0,-1 0 0,-2 1 0,-5 4 12,-1-1 0,1 0 0,-1-1 0,-1 0 0,1-1 0,-1 0 0,0 0 1,0-1-1,-12 1 0,-19 3 19,-45 2 1,-121-6 432,207-3-454,0 0 1,0 0 0,0 0-1,0 0 1,0 0-1,1 0 1,-1 0-1,0 0 1,0 0-1,0 0 1,0 0-1,0-1 1,0 1 0,0 0-1,0-1 1,1 1-1,-1 0 1,0-1-1,0 1 1,0-1-1,1 0 1,-1 1-1,0-1 1,1 0 0,-1 1-1,0-1 1,1 0-1,-1 0 1,1 1-1,-1-1 1,1 0-1,0 0 1,-1 0-1,1 0 1,0 0 0,-1 1-1,1-1 1,0 0-1,0 0 1,0 0-1,0 0 1,0-1-1,0 0-68,1-1 1,0 1-1,-1 0 0,1 0 0,0 0 0,0 0 0,0 0 0,0 0 0,1 0 0,-1 0 0,0 0 1,1 1-1,-1-1 0,1 0 0,0 1 0,3-3 0,65-35-6820,-30 18-2206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9:33.264"/>
    </inkml:context>
    <inkml:brush xml:id="br0">
      <inkml:brushProperty name="width" value="0.05" units="cm"/>
      <inkml:brushProperty name="height" value="0.05" units="cm"/>
      <inkml:brushProperty name="color" value="#33CCFF"/>
    </inkml:brush>
  </inkml:definitions>
  <inkml:trace contextRef="#ctx0" brushRef="#br0">243 102 5635,'0'0'6224,"-10"-16"-5944,-34-47-80,42 60-199,0 1-1,0 1 1,0-1 0,0 0 0,-1 1-1,1-1 1,0 1 0,-1-1 0,0 1-1,1 0 1,-1 0 0,1 0 0,-1 1-1,0-1 1,0 1 0,1-1 0,-1 1-1,0 0 1,0 0 0,0 0 0,1 0-1,-1 1 1,0-1 0,-3 2 0,-9-1-76,10 0 73,1 0 1,-1 0-1,1 0 1,-1 1-1,1 0 0,-1-1 1,1 1-1,0 1 0,0-1 1,0 1-1,0 0 1,0-1-1,0 2 0,1-1 1,0 0-1,-1 1 1,1-1-1,0 1 0,1 0 1,-1 0-1,1 0 1,-4 9-1,3-6 30,0-1 0,1 1 0,-1 0 0,1 0 0,1 0 0,-1 0 0,1 0 1,1 0-1,-1 1 0,1-1 0,1 0 0,-1 0 0,1 1 0,3 13 0,-3-20-58,-1 1 1,1-1-1,0 1 0,-1-1 0,1 1 0,0-1 0,0 0 1,0 1-1,0-1 0,0 0 0,0 0 0,1 0 1,-1 0-1,0 0 0,0 0 0,1 0 0,-1 0 0,1 0 1,-1-1-1,1 1 0,-1 0 0,1-1 0,-1 1 1,1-1-1,0 0 0,-1 0 0,1 1 0,-1-1 0,1 0 1,0 0-1,-1-1 0,1 1 0,0 0 0,-1 0 1,1-1-1,2 0 0,0-1-209,0 1 0,0-1-1,0 0 1,0 0 0,0 0 0,0 0 0,-1-1-1,1 1 1,-1-1 0,0 0 0,1 0 0,2-5 0,10-24-1490,-14 27 1588,1 0 0,-1 0 1,1 0-1,-1 0 1,1 0-1,7-7 0,-9 11 354,0 1 0,1-1 0,-1 1 0,0-1 0,1 1 0,-1-1 0,0 1-1,1 0 1,-1-1 0,1 1 0,-1 0 0,1 0 0,-1 0 0,0 0 0,1 1 0,-1-1 0,1 0-1,-1 0 1,0 1 0,1-1 0,1 2 0,32 14 1175,-26-11-750,10 4 70,0-1-1,1-1 1,0-1 0,1 0-1,37 4 1,-3-5-2166,1-4-4131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4.772"/>
    </inkml:context>
    <inkml:brush xml:id="br0">
      <inkml:brushProperty name="width" value="0.05" units="cm"/>
      <inkml:brushProperty name="height" value="0.05" units="cm"/>
      <inkml:brushProperty name="color" value="#004F8B"/>
    </inkml:brush>
  </inkml:definitions>
  <inkml:trace contextRef="#ctx0" brushRef="#br0">0 4 6787,'0'0'8564,"67"-4"-17768</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43.868"/>
    </inkml:context>
    <inkml:brush xml:id="br0">
      <inkml:brushProperty name="width" value="0.05" units="cm"/>
      <inkml:brushProperty name="height" value="0.05" units="cm"/>
      <inkml:brushProperty name="color" value="#004F8B"/>
    </inkml:brush>
  </inkml:definitions>
  <inkml:trace contextRef="#ctx0" brushRef="#br0">39 309 15975,'20'11'240,"0"1"3,1 1 100,2 0-1,0-2 1,0 0-1,37 10 1,-11-9-123,0-2 0,0-2-1,1-3 1,61 0 0,-108-5-205,0 0-1,1 0 1,-1-1-1,0 1 0,0-1 1,1 0-1,-1 0 1,0 0-1,0 0 1,0 0-1,0-1 1,0 1-1,0-1 0,0 0 1,0 0-1,-1 0 1,1 0-1,-1-1 1,1 1-1,-1 0 1,0-1-1,0 0 1,0 0-1,-1 1 0,1-1 1,0 0-1,-1 0 1,0-1-1,0 1 1,0 0-1,0 0 1,0-1-1,-1 1 1,0 0-1,1-1 0,-1 1 1,-1-4-1,1-3-8,0-1-1,-1 1 0,0 0 1,-1-1-1,0 1 1,-1 0-1,0 0 0,0 0 1,-1 1-1,0-1 0,-7-10 1,-2 1-87,0 1 1,-1 1 0,-1 0 0,0 1-1,-1 0 1,-1 1 0,0 1-1,-1 1 1,-26-14 0,27 18 55,0 1 1,0 1-1,-1 0 1,0 2-1,-1 0 1,1 1 0,-1 1-1,0 0 1,1 2-1,-1 0 1,-25 2-1,36 0 49,1 0-1,0 1 1,-1 0-1,1 0 1,0 0-1,0 1 1,0 0 0,0 1-1,1-1 1,-1 1-1,1 0 1,0 1-1,0 0 1,1 0-1,-1 0 1,1 0-1,0 1 1,1 0-1,-1 0 1,1 0-1,0 1 1,1-1 0,-1 1-1,1 0 1,1 0-1,-1 0 1,1 1-1,1-1 1,-1 0-1,1 1 1,0-1-1,1 1 1,0-1-1,0 1 1,1-1-1,-1 1 1,2-1-1,1 9 1,-1-12-121,0 1-1,0-1 1,0 0 0,0 0-1,1 0 1,0 0-1,0 0 1,0-1 0,0 1-1,0-1 1,1 0 0,0 0-1,6 5 1,-2-3-568,1-1-1,-1 1 1,1-1 0,0-1 0,18 6 0,32-1-3954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44.226"/>
    </inkml:context>
    <inkml:brush xml:id="br0">
      <inkml:brushProperty name="width" value="0.05" units="cm"/>
      <inkml:brushProperty name="height" value="0.05" units="cm"/>
      <inkml:brushProperty name="color" value="#004F8B"/>
    </inkml:brush>
  </inkml:definitions>
  <inkml:trace contextRef="#ctx0" brushRef="#br0">0 1 18520,'0'0'534,"1"19"120,-1-12-621,1 29 349,2 0 0,9 45 0,-10-69-301,1-1-1,0 0 1,1 0-1,0 0 1,0-1 0,1 1-1,0-1 1,1 0-1,1-1 1,-1 0 0,1 0-1,1 0 1,10 10-1,-7-11-55,1 0-1,0-1 1,0 0-1,0 0 1,1-2-1,0 1 0,0-2 1,18 5-1,-4-4-284,-1-1-1,1-1 1,37-1 0,-60-2 16,0 0 0,0 0 0,0 0 0,0-1 0,0 1 0,0-1 0,0 0 0,-1 0 0,1-1 0,7-3 0,-10 4-92,1 0-1,-1 0 0,1 0 0,-1-1 0,1 1 0,-1-1 0,0 1 1,0-1-1,0 0 0,0 1 0,0-1 0,0 0 0,0 0 0,-1 0 1,2-2-1,0-27-7598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44.570"/>
    </inkml:context>
    <inkml:brush xml:id="br0">
      <inkml:brushProperty name="width" value="0.05" units="cm"/>
      <inkml:brushProperty name="height" value="0.05" units="cm"/>
      <inkml:brushProperty name="color" value="#004F8B"/>
    </inkml:brush>
  </inkml:definitions>
  <inkml:trace contextRef="#ctx0" brushRef="#br0">202 390 17752,'0'0'3378,"128"0"-3026,-72-2-352,-6-6 0,-11 1-48,-14 0-304,-15-3-1313,-10-5-1905,-20-5-4337</inkml:trace>
  <inkml:trace contextRef="#ctx0" brushRef="#br0" timeOffset="1">1 120 12758,'0'0'5955,"149"-47"-3234,-79 34-2081,9-2-432,6 2 561,-6 0-353,-11 4 0,-16 3-416,-25 2-64,-15 4-16,-24 0-7364,-30 0-7458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1.337"/>
    </inkml:context>
    <inkml:brush xml:id="br0">
      <inkml:brushProperty name="width" value="0.05" units="cm"/>
      <inkml:brushProperty name="height" value="0.05" units="cm"/>
      <inkml:brushProperty name="color" value="#004F8B"/>
    </inkml:brush>
  </inkml:definitions>
  <inkml:trace contextRef="#ctx0" brushRef="#br0">1 1 3986,'0'0'7382,"52"4"-2519,530 8-2109,-81-7-2297,-209-4-383,839 46-58,589 100 109,-1271-82-162,-446-64 24,0-1 0,0 1 1,0 0-1,1 0 0,-1 0 0,0 0 1,-1 1-1,1-1 0,0 1 1,0 0-1,-1 0 0,1 0 1,-1 0-1,1 0 0,-1 0 1,0 0-1,0 1 0,0 0 0,0-1 1,0 1-1,2 5 0,-1 1-18,-1 1-1,1-1 1,-2 1-1,1 0 1,-1 18-1,0-12 66,7 106 38,48 467 525,29-173 143,-28-152-484,59 270 342,-42-205-367,0-17 40,59 335 216,-88-55-447,-45-591-38,-1 0 1,0 0-1,0 0 1,0 0-1,0 0 1,1 0-1,-1 0 0,0 0 1,-1 0-1,1 0 1,0-1-1,0 1 1,0-1-1,0 1 0,-1-1 1,1 1-1,0-1 1,0 1-1,-3-1 1,-27 7 84,-973 139 25,-7-47-125,149-57-21,-1-36 19,814-6 29,48 0 440,3-1-1252,32-26-5706,-8 5-3642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3.103"/>
    </inkml:context>
    <inkml:brush xml:id="br0">
      <inkml:brushProperty name="width" value="0.05" units="cm"/>
      <inkml:brushProperty name="height" value="0.05" units="cm"/>
      <inkml:brushProperty name="color" value="#004F8B"/>
    </inkml:brush>
  </inkml:definitions>
  <inkml:trace contextRef="#ctx0" brushRef="#br0">1 0 4098,'0'0'8857,"24"0"-7371,36 4-401,110 18 0,-111-11-414,114 5-1,110-8-459,95-2-51,-260-18 90,-77 6-92,53-1 0,-47 5-4520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5.628"/>
    </inkml:context>
    <inkml:brush xml:id="br0">
      <inkml:brushProperty name="width" value="0.05" units="cm"/>
      <inkml:brushProperty name="height" value="0.05" units="cm"/>
      <inkml:brushProperty name="color" value="#004F8B"/>
    </inkml:brush>
  </inkml:definitions>
  <inkml:trace contextRef="#ctx0" brushRef="#br0">0 0 11461,'0'0'491,"1"18"371,3 86 2718,35 201 0,-39-301-3640,1 0-1,0 0 0,0 0 0,1 0 0,-1 0 0,1-1 0,0 1 0,0 0 0,0-1 0,0 0 0,4 4 0,-6-16-5725,0-17 1965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6.018"/>
    </inkml:context>
    <inkml:brush xml:id="br0">
      <inkml:brushProperty name="width" value="0.05" units="cm"/>
      <inkml:brushProperty name="height" value="0.05" units="cm"/>
      <inkml:brushProperty name="color" value="#004F8B"/>
    </inkml:brush>
  </inkml:definitions>
  <inkml:trace contextRef="#ctx0" brushRef="#br0">1 25 12550,'0'0'2273,"24"-5"-1233,81-13-498,-96 17-426,-1 1 1,1 0 0,0 1-1,-1 0 1,1 0 0,-1 0-1,1 2 1,-1-1-1,0 1 1,0 0 0,0 0-1,9 6 1,-1 2 154,0-1 0,-1 2 1,22 22-1,-29-27-208,0 1 0,-1 1 0,-1-1-1,0 1 1,0 0 0,0 1 0,-1-1 0,7 20 0,-11-25-62,1 0 0,-1 0 1,0 0-1,0 0 1,0 1-1,-1-1 0,0 0 1,0 0-1,0 1 0,0-1 1,0 0-1,-1 1 1,0-1-1,0 0 0,0 0 1,0 0-1,-1 0 1,0 0-1,0 0 0,0 0 1,0-1-1,0 1 1,-1 0-1,-5 5 0,-5 1-95,0-1 0,0 0 0,-1-1-1,-1 0 1,1-1 0,-1-1-1,0 0 1,-1-1 0,1 0 0,-1-2-1,0 0 1,0 0 0,0-2 0,0 0-1,0-1 1,0 0 0,-27-5 0,41 4-17,0 0 0,0 1 0,0-1 0,1 0 0,-1 0 1,0-1-1,1 1 0,-1 0 0,1 0 0,-1-1 1,1 1-1,0-1 0,-1 1 0,1-1 0,0 0 1,0 1-1,0-1 0,0 0 0,0 0 0,1 0 1,-1 0-1,1 0 0,-1 1 0,1-1 0,0 0 1,-1 0-1,1 0 0,0 0 0,0 0 0,0 0 1,1 0-1,-1 0 0,0 0 0,1 0 0,0 0 0,-1 0 1,1 0-1,0 0 0,0 0 0,0 1 0,0-1 1,0 0-1,0 1 0,3-3 0,25-19-4392</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6.376"/>
    </inkml:context>
    <inkml:brush xml:id="br0">
      <inkml:brushProperty name="width" value="0.05" units="cm"/>
      <inkml:brushProperty name="height" value="0.05" units="cm"/>
      <inkml:brushProperty name="color" value="#004F8B"/>
    </inkml:brush>
  </inkml:definitions>
  <inkml:trace contextRef="#ctx0" brushRef="#br0">316 179 13750,'0'0'459,"-3"-16"760,1 8-1106,0-5-45,-1 0-1,0 0 1,-1 0-1,0 0 1,-9-17-1,11 26-81,-1 0 0,1 0 0,-1 0 0,0 1 0,0-1 0,0 1 0,-1-1 0,1 1 0,-1 0 0,1 0 0,-1 1 0,0-1 0,0 1 0,-1 0 0,1 0-1,0 0 1,-1 0 0,1 1 0,-1 0 0,0 0 0,1 0 0,-8 0 0,4 1 16,-1-1-1,1 2 1,-1-1-1,1 1 1,-1 1-1,1-1 1,0 1-1,0 1 1,0-1-1,0 2 1,0-1 0,1 1-1,-1 0 1,-9 7-1,12-6 75,0-1-1,0 1 1,1 0-1,-1 0 1,1 0-1,1 0 1,-1 1 0,1-1-1,0 1 1,0 0-1,0 0 1,1 0-1,0 0 1,0 1-1,1-1 1,0 1 0,0-1-1,0 1 1,1 8-1,0-9 2,0 0-1,1 0 1,0-1-1,0 1 0,0 0 1,1-1-1,0 1 1,0-1-1,0 1 1,0-1-1,1 0 1,0 0-1,0 0 1,1 0-1,-1-1 0,1 1 1,7 5-1,5 3 175,1 0 0,0-1 0,33 16-1,-37-22-194,0 1-1,-1 0 0,1 1 0,-2 0 1,1 1-1,-1 0 0,0 1 1,-1 0-1,10 13 0,-19-22-57,0 1 0,0-1 0,0 0 0,-1 1 1,1-1-1,0 0 0,-1 1 0,1-1 0,-1 1 0,1-1 0,-1 1 0,0-1 0,0 1 0,0-1 0,0 1 0,0-1 0,0 1 1,0-1-1,0 1 0,0-1 0,-1 1 0,1-1 0,-1 1 0,0 1 0,0-2 3,-1 1-1,1 0 1,-1 0 0,0-1-1,1 1 1,-1 0 0,0-1-1,0 0 1,0 1 0,0-1-1,-1 0 1,1 0 0,-4 1-1,-8 2 17,0-1-1,-1 0 1,-26 1-1,37-4-13,-18 2 10,11-1 7,1 1 1,-1-2-1,0 0 0,1 0 0,-1-1 0,-15-2 0,25 2-27,0 1 1,0-1-1,0 0 0,0 1 0,0-1 0,0 0 1,0 0-1,0 1 0,1-1 0,-1 0 0,0 0 1,0 0-1,1 0 0,-1 0 0,0 0 0,1 0 1,-1 0-1,1 0 0,-1-1 0,1 1 0,0 0 1,-1 0-1,1 0 0,0 0 0,0-1 0,0 1 1,0 0-1,0 0 0,0-1 0,0 1 0,1 0 0,0-2 1,-1-1-397,1 0 1,0 1 0,0-1 0,1 1-1,-1 0 1,1-1 0,0 1 0,0 0-1,3-5 1,17-14-4867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6.721"/>
    </inkml:context>
    <inkml:brush xml:id="br0">
      <inkml:brushProperty name="width" value="0.05" units="cm"/>
      <inkml:brushProperty name="height" value="0.05" units="cm"/>
      <inkml:brushProperty name="color" value="#004F8B"/>
    </inkml:brush>
  </inkml:definitions>
  <inkml:trace contextRef="#ctx0" brushRef="#br0">2 0 16760,'0'0'2718,"0"19"-2480,-2 46 15,4 165 489,4-209-1842,-6-21 931,0 1-1,1-1 1,-1 1 0,0-1 0,0 0-1,0 1 1,1-1 0,-1 0 0,0 1-1,0-1 1,1 0 0,-1 1 0,0-1 0,1 0-1,-1 0 1,0 1 0,1-1 0,-1 0-1,1 0 1,-1 1 0,0-1 0,1 0-1,-1 0 1,1 0 0,-1 0 0,1 0 0,-1 0-1,0 0 1,1 0 0,-1 0 0,1 0-1,-1 0 1,1 0 0,-1 0 0,0 0-1,1 0 1,-1 0 0,1 0 0,-1-1-1,0 1 1,1 0 0,-1 0 0,1 0 0,-1-1-1,0 1 1,1 0 0,-1-1 0,0 1-1,1-1 1,12-14-3184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7.062"/>
    </inkml:context>
    <inkml:brush xml:id="br0">
      <inkml:brushProperty name="width" value="0.05" units="cm"/>
      <inkml:brushProperty name="height" value="0.05" units="cm"/>
      <inkml:brushProperty name="color" value="#004F8B"/>
    </inkml:brush>
  </inkml:definitions>
  <inkml:trace contextRef="#ctx0" brushRef="#br0">5 0 14647,'0'0'4410,"0"19"-3826,20 309 2364,-19-320-3450,3 28 1344,-6-21-3098,-25-9-10830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5.115"/>
    </inkml:context>
    <inkml:brush xml:id="br0">
      <inkml:brushProperty name="width" value="0.05" units="cm"/>
      <inkml:brushProperty name="height" value="0.05" units="cm"/>
      <inkml:brushProperty name="color" value="#004F8B"/>
    </inkml:brush>
  </inkml:definitions>
  <inkml:trace contextRef="#ctx0" brushRef="#br0">67 249 6659,'0'0'3735,"21"3"-99,-16-2-3454,38 6 807,0-1 0,1-2-1,-1-2 1,57-5-1,-94 2-990,0-1-1,0 0 0,-1 0 0,1 0 0,-1-1 1,1 1-1,-1-1 0,0-1 0,0 1 1,-1-1-1,1 0 0,-1 0 0,1 0 0,-1 0 1,-1-1-1,1 0 0,-1 0 0,4-6 0,-5 8-69,0-1-1,-1 1 1,1-1-1,-1 1 1,0-1 0,0 1-1,0-1 1,0 1-1,-1-1 1,1 0-1,-1 0 1,0 1-1,0-1 1,-1 0-1,1 1 1,-1-1-1,0 0 1,0 1-1,0-1 1,0 1-1,0-1 1,-1 1-1,0 0 1,0-1 0,0 1-1,0 0 1,0 0-1,0 0 1,-1 1-1,-3-4 1,-6-4-113,0 1 0,-1 1 1,0 0-1,-1 0 1,1 1-1,-2 1 0,1 1 1,0 0-1,-18-4 0,8 4 101,1 1 0,-1 1 0,0 1 0,0 1 0,-30 3 0,49-2 153,0 1-1,0 0 0,0 0 0,1 0 1,-1 1-1,0-1 0,0 1 1,1 0-1,-1 1 0,1-1 0,0 1 1,0 0-1,0 0 0,0 0 1,0 0-1,1 1 0,-1 0 0,1-1 1,0 1-1,0 0 0,-5 9 1,5-4 83,-1 0 1,1 0 0,0 0 0,1 0-1,0 0 1,0 1 0,1-1 0,0 0 0,1 1-1,1 15 1,-1-23-194,0 0 0,1 0 1,-1 1-1,1-1 0,-1 0 0,1 0 1,0 0-1,0 0 0,0-1 0,0 1 0,0 0 1,1 0-1,-1-1 0,1 1 0,-1 0 0,1-1 1,-1 1-1,1-1 0,0 0 0,-1 0 0,1 0 1,0 0-1,0 0 0,0 0 0,0 0 0,3 0 1,3 2-793,0-1 1,0-1-1,1 0 1,-1 0-1,13 0 1,18-1-5061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7.407"/>
    </inkml:context>
    <inkml:brush xml:id="br0">
      <inkml:brushProperty name="width" value="0.05" units="cm"/>
      <inkml:brushProperty name="height" value="0.05" units="cm"/>
      <inkml:brushProperty name="color" value="#004F8B"/>
    </inkml:brush>
  </inkml:definitions>
  <inkml:trace contextRef="#ctx0" brushRef="#br0">1 1 15031,'0'0'4370,"89"43"-3650,-50-40-512,-2-3-192,-8 0 32,-2 0-48,-10 0-528,-7 0-576,-6-5-1506,-4-10-1600,0-7-2289</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3:37.766"/>
    </inkml:context>
    <inkml:brush xml:id="br0">
      <inkml:brushProperty name="width" value="0.05" units="cm"/>
      <inkml:brushProperty name="height" value="0.05" units="cm"/>
      <inkml:brushProperty name="color" value="#004F8B"/>
    </inkml:brush>
  </inkml:definitions>
  <inkml:trace contextRef="#ctx0" brushRef="#br0">1 62 18136,'0'0'4440,"21"-5"-4096,286-42 1153,-82 38 29,-223 9-1598,-17 0-8018,-12 2 858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14.583"/>
    </inkml:context>
    <inkml:brush xml:id="br0">
      <inkml:brushProperty name="width" value="0.05" units="cm"/>
      <inkml:brushProperty name="height" value="0.05" units="cm"/>
      <inkml:brushProperty name="color" value="#004F8B"/>
    </inkml:brush>
  </inkml:definitions>
  <inkml:trace contextRef="#ctx0" brushRef="#br0">1 5731 4002,'0'0'5698,"11"-25"2350,-7 16-8159,2-41 689,-3 0-1,-4-94 1,-1 46-387,-13-481 1362,14 346-1135,6-426 188,26 217-112,-23 194-461,-9 167-16,13-109-1,7 49-5,43-271 98,-42 329-112,55-145 0,-40 131 95,-5 20-73,2 2 0,47-79 0,98-133-34,-12 22 18,-26 58 34,-40 65-20,72-96-65,-141 202 35,1 3-1,2 0 1,1 2-1,52-36 1,34-26-54,-88 66 63,0 1-1,1 2 0,1 1 0,2 2 0,39-18 0,58-21 141,-123 56-10</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16.495"/>
    </inkml:context>
    <inkml:brush xml:id="br0">
      <inkml:brushProperty name="width" value="0.05" units="cm"/>
      <inkml:brushProperty name="height" value="0.05" units="cm"/>
      <inkml:brushProperty name="color" value="#004F8B"/>
    </inkml:brush>
  </inkml:definitions>
  <inkml:trace contextRef="#ctx0" brushRef="#br0">1 38 8564,'0'0'325,"9"-1"-199,205-16 3707,70-3-2448,-283 21-1377,0-1 0,-1 1-1,1-1 1,-1 1 0,1-1 0,-1 1-1,1-1 1,-1 1 0,1 0 0,-1-1-1,0 1 1,1-1 0,-1 1 0,0 0-1,0 0 1,1-1 0,-1 1 0,0 0-1,0-1 1,0 1 0,0 0 0,0 0 0,0-1-1,0 1 1,0 1 0,0 25 285,0-22-166,1 9 51,-2 0 0,0 0 0,-1 0 0,0 0 0,-1 0 0,0 0 0,-1-1 0,-1 1 0,0-1 0,-1 0 0,0-1 0,-1 1 0,-15 19 0,0-2 167,-2-1 1,0-2-1,-32 28 1,56-55-442</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18.797"/>
    </inkml:context>
    <inkml:brush xml:id="br0">
      <inkml:brushProperty name="width" value="0.05" units="cm"/>
      <inkml:brushProperty name="height" value="0.05" units="cm"/>
      <inkml:brushProperty name="color" value="#004F8B"/>
    </inkml:brush>
  </inkml:definitions>
  <inkml:trace contextRef="#ctx0" brushRef="#br0">119 221 9588,'0'0'3970,"-13"7"-3468,13-7-502,-7 3 104,1 0 1,0 1-1,0 0 1,0 0-1,1 0 1,-1 0-1,1 1 1,0 0-1,0 0 1,1 1-1,-1-1 0,1 1 1,0 0-1,1 0 1,0 0-1,0 1 1,0-1-1,-3 11 1,2 2 102,0 0 0,2 1 0,0-1 0,1 1 1,0-1-1,2 1 0,5 30 0,-5-40-168,2-1 0,-1 1 0,1-1 0,0 1 0,1-1 0,0 0 0,1-1 0,-1 1 0,2-1 0,-1 1 1,1-2-1,1 1 0,-1-1 0,1 0 0,0 0 0,16 10 0,-18-13 21,0-1 0,0 0 0,1-1 0,-1 1 0,1-1 0,0 0 0,-1-1-1,1 1 1,0-1 0,0 0 0,0 0 0,0-1 0,0 0 0,0 0 0,0-1 0,7-1 0,-4 0 1,0 0 0,-1-1-1,1-1 1,-1 0-1,0 0 1,0 0 0,0-1-1,0 0 1,12-11 0,-5 2-32,-1-1 0,-1 0 0,-1 0 0,0-1 0,0-1-1,-2 0 1,0-1 0,-1 0 0,7-19 0,-10 18-24,0 0-1,-1-1 0,-1 1 1,-1-1-1,-1 0 0,0 0 1,-2 0-1,0 0 1,-1 0-1,-4-21 0,2 29-12,1 1-1,-2 0 0,1 0 0,-2 0 1,1 1-1,-1 0 0,-1 0 1,0 0-1,0 0 0,-1 1 1,0 0-1,-1 0 0,0 1 0,0 0 1,-1 0-1,0 1 0,0 1 1,-18-11-1,15 11-71,-1 0 1,1 1-1,-1 0 0,0 1 1,0 0-1,0 1 1,-1 1-1,1 0 0,-1 1 1,1 0-1,-1 1 0,-19 3 1,30-3 68,1 1 1,0 0-1,-1 0 1,1 0 0,0 1-1,0-1 1,0 0-1,0 1 1,0-1-1,0 1 1,1 0 0,-1 0-1,0 0 1,1 0-1,-1 0 1,1 0-1,0 0 1,0 0 0,0 0-1,0 0 1,0 1-1,0-1 1,0 0-1,1 1 1,0-1 0,-1 4-1,-1 9-19,1 0 0,0 0 0,2 17 0,0-18 21,0-5 39,0 1-1,0-1 1,2 0 0,-1 0 0,1 0-1,0 0 1,1 0 0,0-1-1,0 1 1,8 10 0,10 12 288,34 37 0,0 1-1,-47-57-282,0 1 0,-2 0 0,1 0 0,-2 0 0,0 1 0,0 0 0,7 29 0,-7 23-2345</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4:19.552"/>
    </inkml:context>
    <inkml:brush xml:id="br0">
      <inkml:brushProperty name="width" value="0.05" units="cm"/>
      <inkml:brushProperty name="height" value="0.05" units="cm"/>
      <inkml:brushProperty name="color" value="#004F8B"/>
    </inkml:brush>
  </inkml:definitions>
  <inkml:trace contextRef="#ctx0" brushRef="#br0">13 110 7716,'0'0'2056,"0"16"-1413,2 230 4757,-2-261-5034,-1-35-1009,-1 17 191,2 0-1,1 0 1,7-40 0,-7 65 538,1 1 0,-1 0 0,1 0 0,0 0 0,1 1 0,0-1 0,0 0 0,0 1 0,1 0 0,0 0 0,0 0 0,0 0 0,1 1 0,0-1 0,0 1 0,0 0 0,1 1 0,0-1 0,0 1 0,9-5 0,-14 8-48,0 1 0,0-1-1,1 1 1,-1-1 0,0 1 0,0-1 0,0 1-1,0 0 1,0-1 0,1 1 0,-1 0 0,0 0-1,0 0 1,0 0 0,1 0 0,-1 0-1,0 0 1,0 1 0,0-1 0,0 0 0,1 0-1,-1 1 1,0-1 0,0 1 0,0-1 0,0 1-1,0 0 1,0-1 0,0 1 0,0 0-1,0 0 1,0 0 0,-1 0 0,1-1 0,0 1-1,0 0 1,-1 0 0,1 0 0,-1 1 0,1-1-1,-1 0 1,1 0 0,-1 0 0,0 0-1,1 0 1,-1 1 0,0-1 0,0 0 0,0 0-1,0 0 1,0 1 0,0 1 0,0 6-47,0 0 0,-1 0 1,0-1-1,0 1 1,-1 0-1,-3 10 0,2-12-152,0 0 0,-1 0-1,0 0 1,0 0 0,0 0 0,-1-1-1,0 0 1,-1 0 0,1 0-1,-1-1 1,0 1 0,-14 7-1,37-16 307,0 0-1,0 1 1,0 1-1,29 2 1,-31-1 536,-12 0-601,0 0 1,0 1 0,0-1 0,-1 1 0,1 0 0,0 0-1,0 0 1,-1 0 0,1 0 0,-1 0 0,1 1-1,-1-1 1,0 1 0,1 0 0,-1-1 0,0 1-1,0 0 1,0 1 0,-1-1 0,1 0 0,0 0-1,-1 1 1,1-1 0,-1 1 0,0-1 0,2 5-1,-1 1-1,0-1 0,0 1-1,0-1 1,-1 1 0,0 0-1,0 0 1,-1-1-1,-1 14 1,0-17-74,0-1 1,0 0-1,0 0 1,-1 0-1,1 0 1,-1 0-1,0 0 1,0-1-1,0 1 0,0-1 1,0 1-1,-1-1 1,1 0-1,-1 0 1,0 0-1,1 0 1,-1 0-1,0 0 0,-6 2 1,-63 22 137,70-25-131,-12 3 158,-1-1-1,1 0 1,-18 0 0,-2-1-2825,15-1-1425,0 0-2230</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33.741"/>
    </inkml:context>
    <inkml:brush xml:id="br0">
      <inkml:brushProperty name="width" value="0.05" units="cm"/>
      <inkml:brushProperty name="height" value="0.05" units="cm"/>
      <inkml:brushProperty name="color" value="#004F8B"/>
    </inkml:brush>
  </inkml:definitions>
  <inkml:trace contextRef="#ctx0" brushRef="#br0">320 231 2849,'0'0'10477,"-24"-3"-7291,16-5-2891,1 0-1,0 0 1,0 0 0,1-1 0,0 0 0,0 0 0,-7-18 0,10 20-263,1 1 0,0-1-1,0 1 1,0-1 0,1 0 0,0 0-1,0 1 1,0-1 0,1 0 0,0 0-1,1 0 1,0 0 0,2-10 0,-2 15-35,1-1 0,0 1 0,0-1 0,0 1 0,0-1 0,1 1 0,-1 0 0,1 0 0,-1 1 0,1-1 0,-1 0 0,1 1 1,0-1-1,0 1 0,0 0 0,0 0 0,0 0 0,0 0 0,0 1 0,0-1 0,0 1 0,5 0 0,-4-1 17,1 1 0,-1-1-1,1 1 1,-1 0 0,1 0 0,-1 1-1,1-1 1,-1 1 0,1 0-1,-1 0 1,0 1 0,1-1-1,-1 1 1,0 0 0,6 3 0,-4 3 10,0 0 0,-1 0 0,1 0 0,-1 1 0,-1-1 0,0 1 0,0 0 0,-1 0 0,0 1 0,0-1 1,-1 1-1,-1-1 0,2 17 0,-2-9 22,0 0 0,-1 0 0,-1 0 1,-1-1-1,0 1 0,-1 0 0,-6 19 1,2-20-39,0 0 1,-1 0-1,0-1 1,-2 0 0,0-1-1,0 0 1,-1 0 0,-1-1-1,0 0 1,-1-2-1,0 1 1,-1-1 0,0-1-1,-1-1 1,0 0-1,0 0 1,-1-2 0,0 0-1,0-1 1,-1 0 0,0-2-1,0 0 1,0 0-1,0-2 1,-27 1 0,42-3-19,0-1 1,1 1 0,-1-1 0,0 1-1,1-1 1,-1 0 0,0 0 0,1 0 0,-1 0-1,1 0 1,-1 0 0,1 0 0,0 0-1,-1-1 1,1 1 0,0-1 0,0 1-1,0-1 1,0 1 0,0-1 0,0 1-1,1-1 1,-1 0 0,0 1 0,1-1-1,0 0 1,-1 0 0,1 1 0,0-1 0,0 0-1,0 0 1,0 0 0,0 0 0,0 1-1,0-1 1,1-2 0,-1 2-2,0 0 1,0-1-1,0 1 0,1 0 1,-1 0-1,1-1 0,-1 1 1,1 0-1,0 0 0,0 0 1,0 0-1,0 0 0,0 0 1,0 0-1,0 0 0,1 0 1,-1 1-1,1-1 0,-1 0 1,1 1-1,0-1 0,0 1 1,-1 0-1,1 0 0,0-1 1,0 1-1,0 0 0,1 1 1,-1-1-1,4-1 0,1 2 40,-1 0 0,0 0 0,1 1 0,-1-1-1,0 2 1,1-1 0,-1 1 0,0-1 0,0 2 0,0-1-1,7 5 1,1 1 193,-1 2 0,0-1-1,12 13 1,33 25 541,-39-38-645,-19-9-273,1 0-1,-1 1 1,1-1 0,-1 0 0,1 0 0,-1 0-1,1 1 1,0-1 0,-1 0 0,1 0 0,-1 0 0,1 0-1,-1 0 1,1 0 0,-1 0 0,1 0 0,0 0-1,-1-1 1,1 1 0,-1 0 0,1 0 0,-1 0-1,1-1 1,-1 1 0,1 0 0,-1 0 0,1-1-1,-1 1 1,0 0 0,1-1 0,-1 1 0,1-1-1,-1 1 1,0-1 0,1 0 0,2-17-5949</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34.241"/>
    </inkml:context>
    <inkml:brush xml:id="br0">
      <inkml:brushProperty name="width" value="0.05" units="cm"/>
      <inkml:brushProperty name="height" value="0.05" units="cm"/>
      <inkml:brushProperty name="color" value="#004F8B"/>
    </inkml:brush>
  </inkml:definitions>
  <inkml:trace contextRef="#ctx0" brushRef="#br0">0 211 12886,'0'0'4965,"17"2"-4616,8 1-127,18 3 449,48 1 0,-81-7-555,-3 1 7,0-1-1,-1 0 1,1-1-1,0 0 1,0 0-1,6-2 1,-10 2-91,0 0-1,-1-1 1,1 1 0,-1-1 0,0 0 0,0 1 0,1-1 0,-1 0-1,0 0 1,0-1 0,-1 1 0,1 0 0,0 0 0,-1-1 0,1 1-1,-1-1 1,2-4 0,0 0-35,-1 0 1,1 0-1,-1 0 1,0 0-1,-1 0 0,0 0 1,0-1-1,0 1 1,-1 0-1,0-1 0,-1 1 1,1 0-1,-3-8 0,2 10-7,-1 1-1,0 0 1,1 0-1,-1 0 1,-1 0-1,1 1 0,-1-1 1,1 0-1,-1 1 1,0 0-1,0 0 0,-1-1 1,1 2-1,-1-1 1,1 0-1,-1 1 0,0 0 1,0 0-1,0 0 1,0 0-1,0 1 1,-8-3-1,10 4 11,-1-1 1,0 0-1,0 1 1,1-1-1,-1 1 1,0 0-1,0 0 1,1 0-1,-1 0 0,0 0 1,0 1-1,1-1 1,-1 1-1,0 0 1,1 0-1,-1 0 1,1 0-1,-1 0 1,1 1-1,-1-1 0,-3 3 1,3 0 28,-1 0-1,0 1 1,1-1 0,0 0 0,0 1 0,0 0-1,0 0 1,1 0 0,0 0 0,-2 7-1,-2 8 231,2 1 0,0 0-1,1-1 1,0 38-1,3-52-203,0 0 0,1-1 0,-1 1 0,1 0 0,0-1-1,1 1 1,-1-1 0,1 0 0,0 1 0,0-1 0,1 0 0,-1 0-1,1 0 1,0-1 0,1 1 0,-1-1 0,1 0 0,0 1-1,0-2 1,0 1 0,9 6 0,-5-5-165,1-1 0,0 0 0,-1-1 1,2 1-1,-1-2 0,0 1 0,0-1 0,1-1 0,-1 0 0,1 0 1,0-1-1,10 0 0,-18-1-242,1 1 0,0-1 0,0 1 0,0-1 0,-1 0 0,1 0 0,0 0 0,-1 0 0,1 0 0,-1-1-1,1 1 1,-1-1 0,0 0 0,1 0 0,-1 0 0,0 0 0,0 0 0,-1 0 0,1 0 0,0-1 0,1-2 0,8-18-4920</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34.601"/>
    </inkml:context>
    <inkml:brush xml:id="br0">
      <inkml:brushProperty name="width" value="0.05" units="cm"/>
      <inkml:brushProperty name="height" value="0.05" units="cm"/>
      <inkml:brushProperty name="color" value="#004F8B"/>
    </inkml:brush>
  </inkml:definitions>
  <inkml:trace contextRef="#ctx0" brushRef="#br0">0 6 7684,'0'0'11925,"75"-6"-11605,-48 6 288,0 0-335,0 0-161,-2 0-224,-3 4-97,-3 2-1295,0-3-1362,-9-3-3104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34.932"/>
    </inkml:context>
    <inkml:brush xml:id="br0">
      <inkml:brushProperty name="width" value="0.05" units="cm"/>
      <inkml:brushProperty name="height" value="0.05" units="cm"/>
      <inkml:brushProperty name="color" value="#004F8B"/>
    </inkml:brush>
  </inkml:definitions>
  <inkml:trace contextRef="#ctx0" brushRef="#br0">189 0 13798,'0'0'2764,"24"25"-1510,0-1-971,-3-5-30,-1 2 0,-1 0 0,-1 1 0,-1 1 0,-1 1 0,15 27 0,-9-2 156,-2 0 0,-2 2 0,-2 0 0,-2 1 0,-3 1 0,-2-1 0,-2 2 0,-3-1 0,-2 58 0,-2-95-437,-1 0-1,0 0 1,-1 0-1,-1 0 1,0-1 0,-1 1-1,0-1 1,-2 0-1,0 0 1,0-1-1,-1 0 1,-1 0-1,-1 0 1,0-1-1,0-1 1,-1 1 0,-1-1-1,0-1 1,-1 0-1,0-1 1,0 0-1,-1-1 1,-27 15-1,21-14-644,-1-1-1,1 0 0,-2-2 0,-28 8 1,26-11-1968,-47 5 1,-12-7-4176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5.533"/>
    </inkml:context>
    <inkml:brush xml:id="br0">
      <inkml:brushProperty name="width" value="0.05" units="cm"/>
      <inkml:brushProperty name="height" value="0.05" units="cm"/>
      <inkml:brushProperty name="color" value="#004F8B"/>
    </inkml:brush>
  </inkml:definitions>
  <inkml:trace contextRef="#ctx0" brushRef="#br0">1 204 3650,'0'0'9657,"2"-17"-4036,12-54-5116,-13 69-482,-1-1 0,1 1 0,0 0 0,0-1 0,0 1 1,0 0-1,0-1 0,0 1 0,1 0 0,-1 0 0,1 0 0,0 0 0,-1 0 0,1 0 1,0 1-1,0-1 0,0 1 0,0-1 0,0 1 0,1 0 0,-1 0 0,3-2 1,-1 3-37,0-1 1,1 1 0,-1 0 0,0 0-1,0 0 1,0 0 0,1 1 0,-1 0-1,0 0 1,0 0 0,0 0 0,0 1-1,5 2 1,81 41-160,36 14 360,-111-53-421,0-1 1,1 0-1,0-1 1,0-1 0,1-1-1,22 1 1,-38-6 282,0 0-1,-1-1 1,1 1 0,-1 0 0,1 0 0,-1 0 0,0-1 0,-1-4 0,1 4-3,-5-102 336,1 62-4611,3 28 1080,0 7-3639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35.366"/>
    </inkml:context>
    <inkml:brush xml:id="br0">
      <inkml:brushProperty name="width" value="0.05" units="cm"/>
      <inkml:brushProperty name="height" value="0.05" units="cm"/>
      <inkml:brushProperty name="color" value="#004F8B"/>
    </inkml:brush>
  </inkml:definitions>
  <inkml:trace contextRef="#ctx0" brushRef="#br0">432 20 8724,'0'0'2542,"-22"-4"-1245,-73-11-558,90 15-699,0 0 0,0 0 1,0 0-1,-1 1 0,1 0 0,0 0 0,0 0 1,1 0-1,-1 1 0,0 0 0,0 0 0,1 0 1,-1 1-1,-6 4 0,2 1 76,0 0 0,1 1 0,-1-1-1,-7 12 1,8-9 33,-11 15 264,1 0 0,2 1 0,0 1 0,2 1 0,1 0-1,2 1 1,0 0 0,-9 48 0,7-6 329,2 0 0,-1 119 0,12-177-696,-2 29 363,9 78 0,-5-107-348,1 1 0,1-1 0,0 0 1,0-1-1,2 1 0,-1-1 0,2 0 0,0 0 0,10 15 0,-6-14 30,1 0 1,0-1-1,1 0 0,1-1 0,0 0 1,0-1-1,1-1 0,0 0 0,29 12 1,-18-11-689,0-1 0,1-1 0,1-1 1,-1-2-1,41 5 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47.152"/>
    </inkml:context>
    <inkml:brush xml:id="br0">
      <inkml:brushProperty name="width" value="0.05" units="cm"/>
      <inkml:brushProperty name="height" value="0.05" units="cm"/>
      <inkml:brushProperty name="color" value="#008C3A"/>
    </inkml:brush>
  </inkml:definitions>
  <inkml:trace contextRef="#ctx0" brushRef="#br0">11 0 4034,'0'0'8895,"-2"3"-8583,1-2-269,0-1 1,1 1-1,-1-1 1,1 1 0,-1-1-1,1 0 1,-1 1-1,1 0 1,0-1 0,-1 1-1,1-1 1,0 1-1,-1-1 1,1 1-1,0 0 1,0-1 0,-1 1-1,1 0 1,0-1-1,0 1 1,0 0 0,0-1-1,0 1 1,0 0-1,0-1 1,0 1 0,0 0-1,0-1 1,0 1-1,1 0 1,-1-1-1,1 2 1,30 8 1623,370 26 489,-170-22-1807,57 21-55,-301-35-275,0 0 0,1 1 1,-1 0-1,-18 5 1,-16 1 13,-504 12-295,522-19 279,475 17-22,-430-17-42,31 0 52,-35 0-96,-23 2-168,-569 44-126,743-33 1103,332-7-973,-443-6 8,-787 30 130,719-28 71,14 1-49,28 3 65,673 1 6,-665-8 48,0 0 0,-1-3 0,50-10 0,-83 14-21,0 0-1,0 0 0,1 0 0,-1 1 0,0-1 0,0 0 0,1 0 1,-1 0-1,0 0 0,0 0 0,1 0 0,-1 0 0,0 0 0,0 0 1,1 0-1,-1 0 0,0-1 0,0 1 0,0 0 0,1 0 1,-1 0-1,0 0 0,0 0 0,0 0 0,1 0 0,-1-1 0,0 1 1,0 0-1,0 0 0,1 0 0,-1 0 0,0-1 0,0 1 1,0 0-1,0 0 0,0 0 0,0-1 0,1 1 0,-1 0 0,0 0 1,0-1-1,0 1 0,0 0 0,0 0 0,0-1 0,0 1 1,0 0-1,0 0 0,0 0 0,0-1 0,0 1 0,0 0 0,0 0 1,-1-1-1,-16-5 258,-28-1 119,-594-5-446,392 14 83,619 13-101,-250-13 163,-44 1-66,0-4-1,-1-3 1,83-14 0,-143 11-52,-19 3 78,-13 1-9,-97-5-91,-140 7 0,111 3 93,-256-2-95,488 14 152,375-9-318,-435-5 225,0-2 0,-1-1-1,1-2 1,48-13 0,-61 6 42,-18 11-35,1 1 0,-1-1 1,0 1-1,0 0 0,0-1 0,0 1 1,0-1-1,0 1 0,0-1 0,0 1 1,0-1-1,0 1 0,0-1 0,0 1 1,0 0-1,-1-1 0,1 1 0,0-1 1,0 1-1,0-1 0,-1 1 0,1 0 0,0-1 1,0 1-1,-1 0 0,1-1 0,-1 1 1,-1-3-10,-1 1 0,0 1 0,0-1 0,0 0 1,0 1-1,0-1 0,0 1 0,0 0 0,-5-1 1,-50-7-31,-1 2 0,0 3 0,-105 6 0,48 0 73,-143-2-215,356 1 88,257-5 131,-247-2-89,139-26-1,-234 28 161,-12-2 119,-22-2 48,-34 0-291,-1 3 0,1 2 0,-60 6 0,18-1-36,19-3 38,2-1-75,1 4 0,-132 19-1,208-21 86,0 0-1,0 0 0,0 0 0,0 0 0,0 0 1,0 0-1,-1 0 0,1 0 0,0 0 0,0 0 0,0 0 1,0 0-1,0 0 0,0 0 0,-1 0 0,1 0 0,0 0 1,0 0-1,0 0 0,0 0 0,0 0 0,0 0 1,0 0-1,-1 0 0,1 0 0,0 0 0,0 0 0,0 0 1,0 0-1,0 1 0,0-1 0,0 0 0,0 0 0,0 0 1,-1 0-1,1 0 0,0 0 0,0 0 0,0 1 1,0-1-1,0 0 0,0 0 0,0 0 0,0 0 0,0 0 1,0 0-1,0 0 0,0 1 0,0-1 0,0 0 0,0 0 1,0 0-1,0 0 0,0 0 0,0 0 0,0 1 1,0-1-1,0 0 0,0 0 0,0 0 0,0 0 0,1 0 1,-1 0-1,0 1 0,11 5-66,17 2-34,51 0 99,152-5-1,-123-5 78,-63 2-111,0-1 1,-1-3-1,69-15 0,-166 20-85,20-2 76,-434 31 39,413-25-15,49-4 383,8 1-149,21 1-104,36 1-194,23 1-2294,-57-5-3401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49.192"/>
    </inkml:context>
    <inkml:brush xml:id="br0">
      <inkml:brushProperty name="width" value="0.05" units="cm"/>
      <inkml:brushProperty name="height" value="0.05" units="cm"/>
      <inkml:brushProperty name="color" value="#008C3A"/>
    </inkml:brush>
  </inkml:definitions>
  <inkml:trace contextRef="#ctx0" brushRef="#br0">0 0 256,'0'0'656,"170"49"-463,-66-25-193,12-2-225,10-3-351,2-8 272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53.786"/>
    </inkml:context>
    <inkml:brush xml:id="br0">
      <inkml:brushProperty name="width" value="0.05" units="cm"/>
      <inkml:brushProperty name="height" value="0.05" units="cm"/>
      <inkml:brushProperty name="color" value="#008C3A"/>
    </inkml:brush>
  </inkml:definitions>
  <inkml:trace contextRef="#ctx0" brushRef="#br0">0 243 6547,'0'0'2390,"4"-7"-2083,19-32 702,-20 48 2454,7 38-3263,8 317 4911,-18-259-3824,5 0 0,36 203 0,-34-275-1184,-4-15 15,1 0-1,1-1 1,0 1-1,12 24 1,-15-40-38,-1-1 179,0-28-649,-1 1 1,-1 0 0,-2 0 0,0 0 0,-8-29 0,-6-52-1313,4-152-308,-13-121-2060,12 298 3264,-3-27 231,13 34 3066,4 74-2461,1-1-1,0 1 1,-1-1 0,1 1 0,0-1 0,0 1 0,0 0-1,0-1 1,0 1 0,0 0 0,0 0 0,1 0 0,-1 0-1,0 0 1,1 0 0,-1 0 0,1 0 0,-1 0 0,1 1-1,-1-1 1,1 1 0,-1-1 0,1 1 0,0-1 0,2 1-1,53-10-88,-49 10 103,388-36 939,539 22 0,-129 91-748,-771-70-190,0 1 0,39 13 0,-33-8 162,-17-7 267,0-2 1,0-1-1,30 0 1,20 3 14,-3 4-320,-68 23 111,2 9-106,-1 1 0,-2 0 1,-6 70-1,-28 128 830,1-22 53,16 291 1490,15-450-2474,0-58-78,-1 0 0,0 0 0,1 0 0,-1 0 1,0-1-1,0 1 0,0 0 0,0-1 0,0 1 0,-1-1 0,1 1 0,0-1 0,-1 0 1,1 1-1,-1-1 0,1 0 0,-1 0 0,0 0 0,1 0 0,-1 0 0,0-1 0,-2 2 0,-42 14-148,46-16 152,-39 8-193,-1-1-1,-1-2 0,-69-1 0,12 0-45,-1029 15-759,755-21 800,8 34-242,160-8 383,201-24 57,0 1-1,-1-1 0,1 0 1,0 0-1,0 0 1,0-1-1,0 1 0,0-1 1,0 0-1,0 0 0,0 0 1,0 0-1,-5-3 0,6 3 9,1 0 0,-1 0 0,1-1 0,0 1 0,0-1 0,-1 1 0,1-1 0,0 1 0,0-1 0,0 0 0,0 1 0,1-1 0,-1 0 0,0 0 0,1 0 0,-1-3 0,0-5 30,2 0 0,-1 0 0,1 0 0,0 0 0,1 0 0,5-17 0,5-23-496,-3-1 0,5-102 1,-12-20-7027,-2 151 5811,0-60-8117</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56.506"/>
    </inkml:context>
    <inkml:brush xml:id="br0">
      <inkml:brushProperty name="width" value="0.05" units="cm"/>
      <inkml:brushProperty name="height" value="0.05" units="cm"/>
      <inkml:brushProperty name="color" value="#008C3A"/>
    </inkml:brush>
  </inkml:definitions>
  <inkml:trace contextRef="#ctx0" brushRef="#br0">589 35 6883,'0'0'5277,"0"-5"-4402,1 4-831,-1 0 0,0 0 0,0 0 0,0 0 0,0 0 0,-1 0 0,1 0-1,0-1 1,0 1 0,-1 0 0,1 0 0,0 0 0,-1 0 0,1 1 0,-1-1 0,0 0-1,1 0 1,-1 0 0,0 0 0,1 0 0,-1 1 0,0-1 0,0 0 0,0 1 0,1-1-1,-1 0 1,0 1 0,-2-1 0,-1 0 11,0 0-1,0 1 0,0-1 1,0 1-1,0 0 1,0 0-1,0 0 0,0 1 1,-4 0-1,-5 2 19,0 1-1,1 0 1,-1 1-1,1 0 1,0 1-1,1 0 1,-1 1 0,1 1-1,-12 10 1,-89 85 346,105-96-414,-21 21 187,1 2 0,1 1 0,2 1 0,2 1 0,0 1 0,3 1-1,0 1 1,3 0 0,1 1 0,2 1 0,1 0 0,2 1 0,1 0 0,3 1 0,-3 52 0,8-48 5,2 1 1,1-1-1,3 0 0,1 0 1,2 0-1,2 0 1,3-2-1,0 1 1,3-2-1,2 0 0,1-1 1,39 60-1,-35-67-66,2-2 1,1 0-1,2-1 0,0-2 0,56 43 0,-75-63-55,-9-7-187,0-1 0,1 1 0,-1 0 0,0-1 0,1 1 0,-1-1 0,0 1 0,1-1 0,-1 1 0,1-1 0,-1 1 0,1-1 0,-1 0 0,1 1 0,0-1 0,-1 0 0,1 1 0,-1-1 0,1 0 0,0 0 0,-1 1 0,1-1 0,0 0 0,-1 0 0,1 0 0,0 0 0,-1 0 0,1 0 0,0 0 0,-1 0 1,1 0-1,0 0 0,0-1 0,11-13-5460</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57.399"/>
    </inkml:context>
    <inkml:brush xml:id="br0">
      <inkml:brushProperty name="width" value="0.05" units="cm"/>
      <inkml:brushProperty name="height" value="0.05" units="cm"/>
      <inkml:brushProperty name="color" value="#008C3A"/>
    </inkml:brush>
  </inkml:definitions>
  <inkml:trace contextRef="#ctx0" brushRef="#br0">69 2 2049,'0'0'10829,"0"-1"-10336,39 77 1196,-4 1-1,38 121 1,23 177 147,-78-284-1427,-5 1 0,-3 0-1,-5 0 1,-9 152 0,1-218-390,-2-1 0,0 1 0,-2-1 1,0 0-1,-2-1 0,-1 0 0,0 0 0,-2-1 1,-23 34-1,3-14 114,-2-2 1,-1-1-1,-65 55 1,89-86-123,8-7-22,0 0-1,0 0 1,0 0 0,0 1 0,1-1-1,-1 1 1,1 0 0,-1-1 0,1 1-1,0 0 1,0 0 0,0 0 0,1 1-1,-3 4 1,17-10-5194,5-11-3319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57.790"/>
    </inkml:context>
    <inkml:brush xml:id="br0">
      <inkml:brushProperty name="width" value="0.05" units="cm"/>
      <inkml:brushProperty name="height" value="0.05" units="cm"/>
      <inkml:brushProperty name="color" value="#008C3A"/>
    </inkml:brush>
  </inkml:definitions>
  <inkml:trace contextRef="#ctx0" brushRef="#br0">1 0 14247,'0'0'5082,"15"9"-4786,-12-8-286,16 9 310,0 0 0,-1 2 1,0 0-1,30 27 0,-34-25-174,287 300 1925,-298-324-10575,-3 7 6940,0-24-6827</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58.121"/>
    </inkml:context>
    <inkml:brush xml:id="br0">
      <inkml:brushProperty name="width" value="0.05" units="cm"/>
      <inkml:brushProperty name="height" value="0.05" units="cm"/>
      <inkml:brushProperty name="color" value="#008C3A"/>
    </inkml:brush>
  </inkml:definitions>
  <inkml:trace contextRef="#ctx0" brushRef="#br0">368 1 7700,'0'0'9687,"-18"9"-8762,12-6-858,-9 4 69,0 0 0,1 1 0,0 1 0,0 1 0,1 0 0,1 0 0,-23 24 1,22-18 23,-25 28 423,2 1 1,1 2-1,-51 95 1,86-142-741,-1 1 0,1-1 0,0 1 0,-1 0 0,1-1 0,0 1 0,0-1 0,-1 1 0,1 0 0,0-1 0,0 1 0,0 0 0,0-1 0,0 1 1,-1 0-1,1-1 0,1 1 0,-1 0 0,0-1 0,0 1 0,0 0 0,0-1 0,0 1 0,1 0 0,16-6-5403,9-18-2516</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5:58.807"/>
    </inkml:context>
    <inkml:brush xml:id="br0">
      <inkml:brushProperty name="width" value="0.05" units="cm"/>
      <inkml:brushProperty name="height" value="0.05" units="cm"/>
      <inkml:brushProperty name="color" value="#008C3A"/>
    </inkml:brush>
  </inkml:definitions>
  <inkml:trace contextRef="#ctx0" brushRef="#br0">185 351 11397,'0'0'3834,"-15"-11"-3493,-49-38 49,60 46-331,1-1 0,-1 0 0,1 0 0,0-1 0,0 1-1,1-1 1,-1 1 0,1-1 0,0 0 0,0 0 0,1 0 0,-1 0 0,1 0 0,0 0 0,1-1 0,-1 1-1,1 0 1,0 0 0,0 0 0,2-7 0,-2-4 147,0 4 8,0 1-1,1-1 1,0 0-1,0 1 0,2-1 1,4-16-1,-5 24-165,-1 0 1,1 1-1,1-1 0,-1 0 1,0 1-1,1-1 0,0 1 0,0 0 1,0 0-1,0 0 0,0 0 0,1 1 1,-1-1-1,1 1 0,0 0 1,0 0-1,-1 0 0,1 1 0,0-1 1,1 1-1,3-1 0,2-1 17,1 1-1,-1 0 1,0 0-1,1 1 1,0 1-1,-1 0 1,1 0-1,-1 1 0,1 0 1,-1 1-1,1 0 1,13 5-1,-19-4-35,1-1-1,-1 1 0,1 0 1,-1 1-1,0-1 0,-1 1 0,1 0 1,0 1-1,-1-1 0,0 1 0,0-1 1,-1 1-1,1 1 0,-1-1 1,0 0-1,0 1 0,-1-1 0,0 1 1,0 0-1,0 0 0,0 0 1,0 9-1,0 1 41,0 0 0,-2 1 1,0-1-1,0 0 0,-2 0 0,0 0 1,0 1-1,-2-2 0,0 1 0,-1 0 0,-1-1 1,-13 27-1,5-17-38,0-1 1,-2-1-1,-1-1 1,0-1-1,-2 0 1,-38 33-1,38-38-20,-1 0 0,-1-1 0,0-2 0,-1 0 0,0-1 0,-1-1 0,-26 8 0,48-19-40,3-2-2,0-1 9,0 1-1,0-1 0,1 1 1,-1 0-1,0 0 0,1 0 1,0 1-1,-1-1 0,1 0 1,0 1-1,0 0 1,0 0-1,5-2 0,-7 3 22,6-2 2,0-1 0,1 2 0,-1-1 0,1 1 0,-1 0 1,1 1-1,-1 0 0,1 0 0,0 0 0,-1 1 1,1 0-1,-1 1 0,0 0 0,1 0 0,8 4 0,9 5 87,-1 2-1,45 30 1,7 4 79,-71-45-125,70 33 193,-69-33-157,-1 0 0,1-1 0,-1 1 1,1-1-1,-1 0 0,1-1 0,0 1 1,0-1-1,-1 0 0,1 0 0,0-1 0,6-1 1,-9 1-7,-1-1 1,1 1-1,-1-1 1,1 0-1,-1 1 1,0-1 0,0 0-1,0-1 1,0 1-1,0 0 1,0 0-1,0-1 1,-1 1 0,1-1-1,-1 1 1,1-4-1,17-49 338,-17 49-346,7-31 47,7-69 0,-13 73-327,2 0 0,18-64-1,-11 73-3566,-8 16-1825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01.877"/>
    </inkml:context>
    <inkml:brush xml:id="br0">
      <inkml:brushProperty name="width" value="0.05" units="cm"/>
      <inkml:brushProperty name="height" value="0.05" units="cm"/>
      <inkml:brushProperty name="color" value="#008C3A"/>
    </inkml:brush>
  </inkml:definitions>
  <inkml:trace contextRef="#ctx0" brushRef="#br0">636 61 7267,'0'0'5461,"0"-9"-4700,1-26 239,-1 34-947,0 0-1,-1 1 1,1-1-1,0 0 1,0 0-1,-1 0 1,1 1 0,-1-1-1,1 0 1,0 1-1,-1-1 1,1 0-1,-1 1 1,0-1-1,1 1 1,-1-1-1,1 1 1,-1-1-1,0 1 1,1-1-1,-1 1 1,0-1-1,0 1 1,1 0-1,-1-1 1,0 1-1,0 0 1,0 0 0,1 0-1,-1 0 1,0 0-1,-1 0 1,-29 0 312,23 0-287,-2 1-44,0 1 0,0 0 0,0 0-1,0 1 1,0 0 0,1 1 0,0 0-1,-1 0 1,1 1 0,1 0 0,-1 1-1,-14 12 1,-9 10 79,-48 53 0,45-41 131,1 1 1,2 2 0,2 1-1,2 1 1,2 1 0,3 2-1,1 0 1,2 2 0,3 0-1,1 1 1,3 0 0,3 1-1,-7 71 1,13-63 113,3 0-1,2 0 0,10 69 1,-6-102-223,1 1 1,1-1-1,1 1 1,1-2-1,1 1 1,2-2-1,1 1 1,30 45-1,-18-39-33,1-1 0,2-2 0,1 0 0,60 45 0,-38-38-326,1-3 0,84 41 0,-105-63-1423,-10-8-2413,-5-3-3936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5.880"/>
    </inkml:context>
    <inkml:brush xml:id="br0">
      <inkml:brushProperty name="width" value="0.05" units="cm"/>
      <inkml:brushProperty name="height" value="0.05" units="cm"/>
      <inkml:brushProperty name="color" value="#004F8B"/>
    </inkml:brush>
  </inkml:definitions>
  <inkml:trace contextRef="#ctx0" brushRef="#br0">1 417 7892,'0'0'5624,"4"-19"-5163,15-64 150,-19 79-545,1 0 0,0 0 0,0 1 1,1-1-1,-1 0 0,1 0 0,0 1 0,0-1 0,0 1 0,0 0 1,0 0-1,1-1 0,0 1 0,-1 1 0,1-1 0,0 0 0,1 1 1,-1-1-1,0 1 0,1 0 0,-1 0 0,1 1 0,0-1 0,-1 1 0,1-1 1,0 1-1,0 0 0,0 1 0,4-1 0,6 1 2,0 1 0,0 0 0,-1 1 0,1 1-1,-1 0 1,19 7 0,-9-3 50,-9-3 242,0-1 1,0 0-1,1-1 0,19 1 0,-32-6-110,-1 0-1,1-1 1,-1 1-1,0-1 1,1 1-1,-1-1 1,-1 1 0,1-1-1,0-7 1,0 6 29,5-87 305,-1 10-1362,7 33-3807,-6 41 37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02.597"/>
    </inkml:context>
    <inkml:brush xml:id="br0">
      <inkml:brushProperty name="width" value="0.05" units="cm"/>
      <inkml:brushProperty name="height" value="0.05" units="cm"/>
      <inkml:brushProperty name="color" value="#008C3A"/>
    </inkml:brush>
  </inkml:definitions>
  <inkml:trace contextRef="#ctx0" brushRef="#br0">373 1 10677,'0'0'3281,"14"6"-3153,-5 1 76,-1 1 0,0 0 0,-1 1 0,0 0 0,0 0-1,-1 1 1,0 0 0,6 13 0,34 91 1075,-26-46-416,-2 0-1,-3 1 1,9 115 0,-14 215 1366,-12-335-1962,-3-1 1,-2 1-1,-3-1 0,-3-1 1,-35 103-1,30-119-214,-1-2 1,-2 0-1,-2-1 0,-2-1 0,-2-2 1,-1 0-1,-2-2 0,-39 38 0,57-64-51,-1 0 0,-1-1-1,0 0 1,0-1 0,-1 0-1,0-1 1,0-1 0,-1-1-1,-18 7 1,22-11-610,1 0-1,-1-1 1,0 0-1,-23 0 1,34-15-9821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03.031"/>
    </inkml:context>
    <inkml:brush xml:id="br0">
      <inkml:brushProperty name="width" value="0.05" units="cm"/>
      <inkml:brushProperty name="height" value="0.05" units="cm"/>
      <inkml:brushProperty name="color" value="#008C3A"/>
    </inkml:brush>
  </inkml:definitions>
  <inkml:trace contextRef="#ctx0" brushRef="#br0">1 0 13942,'0'0'7607,"18"10"-7162,54 34 1194,104 82 1,-131-89-1198,-2-1-315,64 41 0,-107-77-231,0 0-1,0 0 1,0 0-1,1 0 1,-1 1 0,0-1-1,0 0 1,0 0-1,1 0 1,-1 0-1,0 0 1,0 0-1,1 1 1,-1-1 0,0 0-1,0 0 1,0 0-1,1 0 1,-1 0-1,0 0 1,0 0-1,1 0 1,-1 0 0,0 0-1,0 0 1,1 0-1,-1 0 1,0-1-1,0 1 1,0 0-1,1 0 1,-1 0-1,0 0 1,0 0 0,0 0-1,1 0 1,-1-1-1,0 1 1,0 0-1,0 0 1,0 0-1,1-1 1,0-11-3392,0 9 3191,-1-29-5975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03.411"/>
    </inkml:context>
    <inkml:brush xml:id="br0">
      <inkml:brushProperty name="width" value="0.05" units="cm"/>
      <inkml:brushProperty name="height" value="0.05" units="cm"/>
      <inkml:brushProperty name="color" value="#008C3A"/>
    </inkml:brush>
  </inkml:definitions>
  <inkml:trace contextRef="#ctx0" brushRef="#br0">377 0 16440,'0'0'2078,"-15"16"-894,-196 225 1000,130-146-1289,64-76-867,9-11-20,1 0-1,0 0 1,0 1-1,1 0 0,0 0 1,-5 11-1,25-29-9587,9-17 1485</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04.034"/>
    </inkml:context>
    <inkml:brush xml:id="br0">
      <inkml:brushProperty name="width" value="0.05" units="cm"/>
      <inkml:brushProperty name="height" value="0.05" units="cm"/>
      <inkml:brushProperty name="color" value="#008C3A"/>
    </inkml:brush>
  </inkml:definitions>
  <inkml:trace contextRef="#ctx0" brushRef="#br0">146 328 12886,'0'0'4378,"-3"-16"-4127,0 1-145,-3-6-59,2 0 0,0 1-1,1-1 1,0-33-1,3 48-25,1 0-1,0 1 1,0-1 0,0 0-1,0 0 1,1 1-1,0-1 1,0 1-1,1 0 1,0-1 0,-1 1-1,2 0 1,-1 1-1,0-1 1,1 0 0,0 1-1,0 0 1,1 0-1,-1 0 1,1 1-1,6-5 1,4 0 191,0 1-1,0 1 1,1 0 0,-1 1-1,1 1 1,1 1 0,-1 0-1,0 1 1,1 0 0,0 2-1,24 1 1,-39-1-194,1 1 0,-1-1 0,0 1-1,0 0 1,0 0 0,0-1 0,0 1 0,0 1 0,0-1 0,0 0 0,0 0 0,0 1 0,-1-1-1,1 1 1,0 0 0,-1-1 0,0 1 0,1 0 0,-1 0 0,0 0 0,0 0 0,0 0-1,0 0 1,0 0 0,0 0 0,-1 0 0,1 1 0,-1-1 0,1 4 0,1 9 76,0 1 1,-1-1-1,0 19 1,-2-23 65,0 8-73,0 0 0,-2 0 1,0-1-1,-2 1 0,0-1 0,-1 0 0,0 0 1,-2-1-1,0 0 0,-1 0 0,0-1 0,-2 0 1,0-1-1,0 0 0,-25 24 0,22-25-74,0-2-1,0 1 1,-1-2-1,-1 0 1,0-1-1,0 0 1,-1-2-1,0 0 1,-1 0-1,0-2 1,0 0-1,0-1 1,-1-1-1,1-1 1,-34 2-1,50-6-25,1 0 0,0 1-1,0-1 1,0 0 0,0 0-1,0 0 1,0 0-1,0 0 1,0 0 0,0 0-1,0 0 1,0-1 0,1 1-1,-1 0 1,1 0-1,-1-1 1,1 1 0,-1 0-1,1-1 1,-1 1 0,1 0-1,0-1 1,0 1-1,0-1 1,0 1 0,0 0-1,0-1 1,0 1 0,1-2-1,-1-2-14,0 0-1,0 1 1,1-1 0,-1 1-1,1-1 1,0 1 0,0-1-1,4-6 1,-4 8 27,1 1 1,0-1-1,0 1 0,0-1 0,0 1 1,0 0-1,1 0 0,-1 0 0,1 1 1,-1-1-1,1 0 0,0 1 0,0 0 0,-1 0 1,1-1-1,0 2 0,0-1 0,0 0 1,0 1-1,0-1 0,0 1 0,0 0 1,0 0-1,1 0 0,-1 0 0,0 1 1,0-1-1,0 1 0,5 1 0,1 2 18,0 0 1,0 0-1,-1 1 0,1 0 0,-1 0 0,0 1 1,13 13-1,1 2 69,58 50 269,-72-65-276,0-1 0,0 1 0,0-1 0,0-1 0,1 0 0,0 0 0,0 0 0,14 2 0,-20-5 15,1-1 1,-1 1-1,1-1 0,-1 0 0,1-1 0,-1 1 0,1-1 0,-1 1 0,1-1 0,-1 0 0,1 0 0,-1 0 0,0-1 1,1 1-1,4-4 0,-2 0-21,0 0-1,0 0 1,-1 0 0,0 0 0,0-1 0,0 0 0,4-7 0,5-10-65,-1 0 0,-2-2 0,10-28 0,-19 49-2,11-43-964,-11 15-4381,-4 17-997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5.292"/>
    </inkml:context>
    <inkml:brush xml:id="br0">
      <inkml:brushProperty name="width" value="0.05" units="cm"/>
      <inkml:brushProperty name="height" value="0.05" units="cm"/>
      <inkml:brushProperty name="color" value="#004F8B"/>
    </inkml:brush>
  </inkml:definitions>
  <inkml:trace contextRef="#ctx0" brushRef="#br0">1 430 10069,'0'0'7646,"14"-9"-7243,39-27-98,-2-2 0,81-77 0,-107 89-237,38-54 0,-55 68-51,0 0 0,-2 0 0,1 0 0,-1-1 0,-1 0 0,-1 0 0,7-26 0,-12 61-20,1-1 1,6 41-1,-1-15 83,-1 7 234,-4-29-149,1 0-1,1 1 0,2-1 1,0-1-1,2 1 0,17 46 1,-14-63-1028</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5.626"/>
    </inkml:context>
    <inkml:brush xml:id="br0">
      <inkml:brushProperty name="width" value="0.05" units="cm"/>
      <inkml:brushProperty name="height" value="0.05" units="cm"/>
      <inkml:brushProperty name="color" value="#004F8B"/>
    </inkml:brush>
  </inkml:definitions>
  <inkml:trace contextRef="#ctx0" brushRef="#br0">0 1 14054,'0'0'2257,"10"17"-1752,35 69 435,-4 2 0,39 122 0,-76-197-1138,3 20-297,-7-14-3625,-5-17 305,-11-2-2311</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6.018"/>
    </inkml:context>
    <inkml:brush xml:id="br0">
      <inkml:brushProperty name="width" value="0.05" units="cm"/>
      <inkml:brushProperty name="height" value="0.05" units="cm"/>
      <inkml:brushProperty name="color" value="#004F8B"/>
    </inkml:brush>
  </inkml:definitions>
  <inkml:trace contextRef="#ctx0" brushRef="#br0">0 394 11125,'0'0'6214,"21"-5"-5886,25-5-236,102-24 315,-132 29-455,0 0 0,-1 0 1,1-2-1,-1 0 0,0-1 1,-1 0-1,14-11 0,-23 13-111,0 0 1,0 0-1,0 0 0,-1-1 0,0 1 1,0-1-1,0 0 0,-1 0 0,0 0 1,-1-1-1,1 1 0,-1-1 0,-1 0 1,0 1-1,0-1 0,0 0 0,-2-14 1,1 13 196,0 0-1,-1 1 1,0-1 0,-1 1 0,0 0 0,0-1 0,-1 1 0,0 0-1,0 0 1,-1 0 0,0 1 0,0-1 0,-1 1 0,0 0 0,-10-11-1,15 18 28,-1 0 0,1 0-1,0-1 1,0 1-1,-1 0 1,1 0-1,0 0 1,-1 0-1,1 0 1,0 0-1,0 0 1,-1 0 0,1 0-1,0 0 1,0 0-1,-1 0 1,1 0-1,0 0 1,0 0-1,-1 1 1,1-1 0,0 0-1,0 0 1,-1 0-1,1 0 1,0 0-1,0 1 1,-1-1-1,1 0 1,0 0-1,0 0 1,0 1 0,0-1-1,-1 0 1,1 0-1,0 0 1,0 1-1,0-1 1,0 0-1,0 0 1,0 1 0,0-1-1,0 0 1,0 0-1,0 1 1,0-1-1,0 0 1,0 1-1,0-1 1,0 0-1,0 0 1,0 1 0,0-1-1,0 0 1,0 0-1,0 1 1,0-1-1,0 0 1,0 0-1,1 1 1,-1 30-390,0-20 680,0 6-288,5 118 1426,-2-118-1332,0-1 1,0 1 0,2-1-1,0 0 1,0 0 0,10 17 0,-11-25-190,2 5-515,1 0-1,0 0 1,0 0-1,1-1 1,1-1-1,0 1 1,12 10-1</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6.576"/>
    </inkml:context>
    <inkml:brush xml:id="br0">
      <inkml:brushProperty name="width" value="0.05" units="cm"/>
      <inkml:brushProperty name="height" value="0.05" units="cm"/>
      <inkml:brushProperty name="color" value="#004F8B"/>
    </inkml:brush>
  </inkml:definitions>
  <inkml:trace contextRef="#ctx0" brushRef="#br0">0 215 14118,'0'0'4216,"20"-1"-4128,59 0-24,-77 1-52,0 1 1,0-1-1,-1 1 1,1 0 0,0 0-1,0 0 1,-1 0-1,1 0 1,-1 0-1,1 0 1,-1 1-1,1-1 1,-1 0 0,0 1-1,1-1 1,-1 1-1,0 0 1,0-1-1,0 1 1,-1 0 0,1 0-1,0 0 1,-1-1-1,1 1 1,-1 0-1,1 0 1,-1 0-1,0 0 1,0 0 0,0 0-1,0 0 1,0 0-1,0 0 1,-1 2-1,1 5 32,1 15 24,-1 0 1,-2 1-1,0-1 1,-2 0 0,0 0-1,-10 30 1,5-11 190,16-40-400,-5-3 127,10-3 30,0 0 0,0-1 1,0 0-1,0-1 0,-1 0 0,0 0 1,0-2-1,0 1 0,15-13 0,-10 7-58,1 1-1,35-16 1,-39 23 100,1 1 0,0 1 0,0 0 0,0 1 1,0 1-1,-1 0 0,19 2 0,12 0 248,-11-2-104,5 1 105,0-2 1,1-1 0,44-10 0,-73 11-244,-1-2 0,1 1 0,-1-1 0,0-1-1,0 1 1,0-2 0,0 1 0,-1-1 0,0-1 0,0 1-1,0-1 1,0-1 0,-1 1 0,0-1 0,-1 0 0,0-1-1,11-16 1,-15 20-37,1-1 0,0-1 0,-1 1 0,0 0 0,0 0 0,-1-1 0,0 1-1,0-1 1,0 0 0,0 1 0,-1-1 0,0 0 0,0 1 0,-1-1 0,1 0 0,-1 1 0,-3-11 0,1 9-24,-1-1 0,0 1 0,0 0 0,0 0 0,-1 0 0,0 0 1,0 1-1,-1 0 0,0 0 0,0 1 0,-8-6 0,-2-1-31,-2 1-1,0 0 1,0 2 0,0 0-1,-1 1 1,-1 1 0,1 1-1,-41-7 1,53 11 15,-1 1 0,1 1 0,0-1 0,-1 1 0,1 0 0,0 1-1,-1 0 1,1 0 0,0 0 0,0 1 0,0 0 0,0 1 0,-12 5 0,14-4 10,1-1 0,-1 1 1,1 0-1,0 1 0,0-1 1,0 1-1,1-1 0,-1 1 0,1 0 1,0 1-1,1-1 0,0 0 0,-1 1 1,1 0-1,1-1 0,-1 1 1,0 8-1,0-6-56,1 0 0,-1 0 1,2 0-1,-1 0 0,1 1 1,0-1-1,1 0 0,0 0 1,0 0-1,1 0 0,0 0 1,0 0-1,1 0 0,0-1 0,0 1 1,1-1-1,-1 0 0,2 0 1,-1 0-1,1 0 0,0-1 1,11 10-1,10 12-2969,-10-6-2764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0.463"/>
    </inkml:context>
    <inkml:brush xml:id="br0">
      <inkml:brushProperty name="width" value="0.05" units="cm"/>
      <inkml:brushProperty name="height" value="0.05" units="cm"/>
      <inkml:brushProperty name="color" value="#004F8B"/>
    </inkml:brush>
  </inkml:definitions>
  <inkml:trace contextRef="#ctx0" brushRef="#br0">2 1304 1745,'0'-3'11252,"0"-7"-7833,-2-46-2619,4 24-735,1-1 1,1 1-1,2 0 0,1 0 1,2 1-1,0 0 0,3 0 1,0 1-1,2 0 1,1 1-1,21-28 0,16-23 66,4 3 0,88-96-1,-115 144-130,0 2 0,2 0 0,1 3 0,49-30 0,-16 17-25,101-39 0,-56 31 62,2 4 0,198-43 1,-203 63-64,0 5 0,154-5 0,-76 19 32,195 4 33,-310 3-27,-1 2 0,0 4 1,94 26-1,-94-12 98,0 3 0,74 43 0,-63-31-13,-46-21 11,-1 0 1,-1 3 0,0 0 0,33 33 0,107 117 655,-9-7-178,-82-84-22,-4 4 0,127 183 0,-75-91 268,176 286 716,-226-334-1119,-70-115-244</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1.469"/>
    </inkml:context>
    <inkml:brush xml:id="br0">
      <inkml:brushProperty name="width" value="0.05" units="cm"/>
      <inkml:brushProperty name="height" value="0.05" units="cm"/>
      <inkml:brushProperty name="color" value="#004F8B"/>
    </inkml:brush>
  </inkml:definitions>
  <inkml:trace contextRef="#ctx0" brushRef="#br0">1 397 6835,'0'0'6408,"6"-1"-6098,14-1 361,-1 1 0,1 0 1,0 2-1,0 0 0,33 7 1,100 32 1211,-114-27-1551,0-2 0,1-2 0,0-1 0,67 3 0,-106-11-318,0-1-1,0 0 0,0 0 0,0 1 0,-1-1 1,1 0-1,0 0 0,0 0 0,-1 0 0,1 0 0,-1 0 1,1 0-1,-1 0 0,1 0 0,-1 0 0,1 0 1,-1 0-1,0 0 0,0 0 0,0 0 0,1-2 1,5-35-7,-5 28-30,7-65-132,-4 0 1,-8-112-1,4 178 229,-7-42-145,7 50 67,-1-1 0,1 1 0,-1 0 1,1-1-1,-1 1 0,0-1 0,0 1 0,0 0 0,0 0 1,0-1-1,0 1 0,0 0 0,0 0 0,0 0 0,0 0 1,-1 0-1,1 0 0,0 1 0,-1-1 0,1 0 0,-1 1 1,1-1-1,-1 1 0,1-1 0,-1 1 0,1 0 0,-1-1 1,1 1-1,-3 0 0,-6 1-33,0 0 0,-1 1 0,1 0 0,0 1 0,0 0 0,0 0 0,1 1 0,-1 0 0,-12 9 0,-85 59-150,74-47 160,-21 11 35,28-19-16,0 0 0,1 2 0,1 1 0,0 1 0,-30 36 0,48-46 349,6-11-628,0 1 0,0-1 0,0 1 0,-1-1-1,1 1 1,0-1 0,0 1 0,-1-1 0,1 1 0,0-1 0,0 1 0,-1-1-1,1 0 1,-1 1 0,1-1 0,0 1 0,-1-1 0,1 0 0,-1 1-1,1-1 1,-1 0 0,1 0 0,-1 1 0,1-1 0,-1 0 0,1 0 0,-1 0-1,0 0 1,1 0 0,-1 0 0,0 0 0,-13 0-7143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3:56.257"/>
    </inkml:context>
    <inkml:brush xml:id="br0">
      <inkml:brushProperty name="width" value="0.05" units="cm"/>
      <inkml:brushProperty name="height" value="0.05" units="cm"/>
      <inkml:brushProperty name="color" value="#004F8B"/>
    </inkml:brush>
  </inkml:definitions>
  <inkml:trace contextRef="#ctx0" brushRef="#br0">1 442 5330,'0'0'2431,"24"1"13,1 1-1834,22 2 877,90-5-1,-126 0-1199,0-1 1,0 0-1,0-1 1,20-8 0,-29 10-190,1 0-1,-1 0 1,1 0 0,-1 0 0,1-1 0,-1 1 0,0-1 0,0 0-1,0 1 1,1-1 0,-2 0 0,1 0 0,0 0 0,0-1 0,-1 1-1,1 0 1,-1-1 0,0 1 0,0-1 0,0 1 0,0-1 0,0 1-1,0-1 1,0-5 0,0 3-93,-1 0 0,0 1 0,0-1 0,-1 0 0,1 0 0,-1 1 1,0-1-1,0 1 0,-1-1 0,1 1 0,-1-1 0,0 1 0,0 0 0,0 0 0,-1 0 0,1 0 0,-1 0 0,0 0 0,0 1 0,-1 0 0,1-1 0,-1 1 0,0 0 1,1 1-1,-1-1 0,0 1 0,-1-1 0,-7-2 0,1 0-63,-1 0 1,1 0-1,-1 1 1,0 1 0,0 0-1,0 0 1,-1 2-1,1-1 1,-18 1-1,27 1 89,-1 0 0,0 0 0,1 1-1,-1-1 1,0 1 0,1 0 0,-1 0 0,1 0-1,0 0 1,-1 1 0,1-1 0,0 1-1,0 0 1,0 0 0,0 0 0,0 1 0,0-1-1,0 0 1,1 1 0,-1 0 0,1 0-1,0 0 1,0 0 0,0 0 0,0 0 0,1 0-1,-1 0 1,1 1 0,0-1 0,0 1 0,0-1-1,0 1 1,0 0 0,1-1 0,0 5-1,-1-1 9,0-1 0,1 1 0,0-1 0,0 1 0,1-1 0,0 1 0,0-1 0,0 0-1,1 1 1,0-1 0,0 0 0,1 0 0,0 0 0,0 0 0,0-1 0,0 1 0,1-1 0,0 0-1,0 0 1,1 0 0,-1 0 0,1-1 0,0 0 0,0 0 0,1 0 0,-1-1 0,1 1 0,0-1-1,-1-1 1,8 3 0,6 3-383,-1-1-1,2-2 1,-1 1-1,0-2 1,29 2-1,-28-4-896,-1-1 0,1-1 0,-1-1 0,1-1 0,31-6 0,3-13-2817</inkml:trace>
  <inkml:trace contextRef="#ctx0" brushRef="#br0" timeOffset="1">701 0 4898,'0'0'11547,"-2"13"-10656,-7 39 256,-2 9 11,-6 92 0,17-149-1169,-1 16 54,1 0-1,1-1 1,0 1-1,9 36 1,-9-51-158,1 1 0,0-1 0,1 0 0,-1 0 0,1 0 0,0 0 0,0 0 0,1 0 1,-1-1-1,1 1 0,0-1 0,1 0 0,-1-1 0,0 1 0,1-1 0,0 1 0,0-1 0,0-1 0,0 1 0,0-1 0,7 2 0,1 0-1120,0-2-1,1 1 0,-1-2 0,1 0 0,23-1 0,-24 0-507,20 0-4354</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3.766"/>
    </inkml:context>
    <inkml:brush xml:id="br0">
      <inkml:brushProperty name="width" value="0.05" units="cm"/>
      <inkml:brushProperty name="height" value="0.05" units="cm"/>
      <inkml:brushProperty name="color" value="#004F8B"/>
    </inkml:brush>
  </inkml:definitions>
  <inkml:trace contextRef="#ctx0" brushRef="#br0">5 352 2145,'0'0'13291,"-5"0"-10663,10 0-2551,1-1 1,-1 0-1,0-1 0,0 1 0,0-1 0,-1 0 1,1-1-1,0 1 0,-1-1 0,1 0 0,-1 0 1,5-4-1,53-51 851,-49 45-867,6-6-155,0-1 0,-2-1 0,22-32-1,-33 43 63,0 0-1,-1 0 1,0-1 0,-1 1-1,0-1 1,-1 0-1,0 0 1,-1 0-1,0 0 1,0-20 0,-2 43-32,-1 26 351,1 0 1,2 0 0,1 1 0,3-1-1,0-1 1,17 52 0,-21-83-287,0 2-600</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4.310"/>
    </inkml:context>
    <inkml:brush xml:id="br0">
      <inkml:brushProperty name="width" value="0.05" units="cm"/>
      <inkml:brushProperty name="height" value="0.05" units="cm"/>
      <inkml:brushProperty name="color" value="#004F8B"/>
    </inkml:brush>
  </inkml:definitions>
  <inkml:trace contextRef="#ctx0" brushRef="#br0">32 2 11125,'0'0'3049,"-1"-1"-3046,1 1-1,0 0 0,-1 0 0,1 0 0,0 0 0,-1 0 1,1 0-1,-1 0 0,1 0 0,0 0 0,-1 0 1,1 0-1,0 0 0,-1 0 0,1 0 0,0 0 0,-1 0 1,1 0-1,0 0 0,-1 0 0,1 0 0,0 1 0,-1-1 1,1 0-1,0 0 0,-1 0 0,1 1 0,0-1 0,0 0 1,-1 0-1,1 1 0,0-1 0,0 0 0,0 0 0,-1 1 1,1-1-1,0 0 0,0 1 0,0-1 0,0 0 0,0 1 1,0-1-1,0 0 0,-1 1 0,1-1 0,0 1 0,0-1 1,-2 12 208,0 1 1,0-1 0,1 0-1,1 0 1,0 1 0,3 16 0,-2 24 515,-9 140 2266,1 223 248,11-386-3738,-1-26-2007,-1-19-1831,-1-16-5256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4.720"/>
    </inkml:context>
    <inkml:brush xml:id="br0">
      <inkml:brushProperty name="width" value="0.05" units="cm"/>
      <inkml:brushProperty name="height" value="0.05" units="cm"/>
      <inkml:brushProperty name="color" value="#004F8B"/>
    </inkml:brush>
  </inkml:definitions>
  <inkml:trace contextRef="#ctx0" brushRef="#br0">1 102 7684,'0'0'5573,"18"-15"-4290,58-47-205,-72 59-1007,0 0 0,0 0 0,0 1 0,1-1 0,-1 1 0,1 0 0,0 0 0,0 1 0,-1 0 0,8-2 0,-10 3-55,0 0 1,1 0-1,-1 0 0,0 0 1,0 1-1,0-1 0,0 1 1,0-1-1,0 1 0,0 0 1,0-1-1,0 1 1,0 0-1,0 0 0,0 1 1,-1-1-1,3 2 0,-1 0 20,0 1-1,0 0 0,0 0 1,-1 0-1,0 0 0,1 1 1,-2-1-1,1 1 0,0-1 1,-1 1-1,0 0 0,0-1 1,0 1-1,-1 0 0,1 7 1,0 4 101,-1-1 0,0 1 0,-1 0 0,-1 0 0,0 0 0,-1 0 0,-1-1 0,0 1 0,-1-1 0,-11 23 0,-4-5 98,-14 29-235,32-58 37,1-1 0,-1 0-1,1 1 1,0-1 0,0 1 0,1 0 0,-1-1 0,1 1-1,-1 0 1,1-1 0,1 1 0,-1 0 0,0-1 0,1 1-1,0 3 1,0-6-20,0 0-1,0 0 1,0-1-1,0 1 0,0 0 1,-1 0-1,1-1 1,0 1-1,1-1 1,-1 1-1,0-1 0,0 1 1,0-1-1,0 1 1,0-1-1,0 0 1,0 0-1,1 0 0,-1 0 1,0 0-1,2 0 1,33 0 445,-24-1-18,-11 1-473,27 0 456,48-6-1,-24-9-1401,-48 13 412,1 0 0,-1 0 1,0-1-1,0 1 0,0-1 0,0 0 0,0-1 1,3-3-1,7-13-5571</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5.200"/>
    </inkml:context>
    <inkml:brush xml:id="br0">
      <inkml:brushProperty name="width" value="0.05" units="cm"/>
      <inkml:brushProperty name="height" value="0.05" units="cm"/>
      <inkml:brushProperty name="color" value="#004F8B"/>
    </inkml:brush>
  </inkml:definitions>
  <inkml:trace contextRef="#ctx0" brushRef="#br0">66 360 13830,'0'0'1977,"22"5"-1032,-19-5-883,36 9 574,0-3 1,65 4-1,-89-10-393,-1 0 1,0 0-1,1-2 0,-1 0 0,27-7 0,-36 7-196,-1 0 1,0 0-1,0 0 0,0-1 0,0 1 0,0-1 1,0 0-1,-1 0 0,1-1 0,-1 1 1,0-1-1,0 0 0,0 1 0,-1-1 1,1 0-1,-1-1 0,0 1 0,0 0 0,-1-1 1,1 1-1,-1-1 0,1-4 0,0 1-43,0 1 0,0-1-1,-1 0 1,0 0 0,-1 0-1,0 1 1,0-1-1,0 0 1,-1 0 0,0 0-1,-1 0 1,0 1 0,0-1-1,0 1 1,-1-1-1,0 1 1,-1 0 0,1 0-1,-2 1 1,1-1 0,-1 1-1,1-1 1,-2 2-1,-5-7 1,-1 1-18,0 1 1,-1 0-1,0 0 1,-1 1-1,0 1 0,0 1 1,-1 0-1,0 0 0,0 2 1,0 0-1,-1 0 0,1 2 1,-1 0-1,0 1 1,-1 0-1,1 1 0,-20 2 1,30 0 21,1 0 1,0 1-1,0 0 1,1 0 0,-1 0-1,0 0 1,1 1 0,-1 0-1,1-1 1,0 2-1,0-1 1,0 0 0,0 1-1,1 0 1,-1 0-1,1 0 1,0 0 0,0 1-1,0-1 1,1 1-1,0-1 1,0 1 0,-2 5-1,-1 5 119,0-1-1,1 1 0,0 0 1,1 0-1,1 0 0,-1 26 1,3-37-139,-1 1 0,1-1-1,0 1 1,0 0 0,1-1 0,-1 1 0,1 0 0,0-1 0,0 1-1,1-1 1,-1 0 0,1 1 0,0-1 0,0 0 0,1 0 0,-1 0 0,1 0-1,0-1 1,0 1 0,0-1 0,0 0 0,1 1 0,-1-1 0,1-1-1,0 1 1,0-1 0,0 1 0,0-1 0,0 0 0,8 2 0,-4-1-674,-1 0 0,1-1 1,-1 0-1,1-1 0,0 0 1,12 1-1,11-2-6675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5.643"/>
    </inkml:context>
    <inkml:brush xml:id="br0">
      <inkml:brushProperty name="width" value="0.05" units="cm"/>
      <inkml:brushProperty name="height" value="0.05" units="cm"/>
      <inkml:brushProperty name="color" value="#004F8B"/>
    </inkml:brush>
  </inkml:definitions>
  <inkml:trace contextRef="#ctx0" brushRef="#br0">1 132 12678,'0'0'3463,"14"-17"-2119,48-53 382,-57 66-1656,0-1 0,0 1 0,1 0-1,0 0 1,-1 1 0,1-1 0,1 1-1,-1 1 1,0-1 0,1 1-1,-1 0 1,1 1 0,0-1 0,0 1-1,-1 1 1,1-1 0,0 1 0,0 0-1,0 1 1,0 0 0,6 1-1,-10-1-64,0-1-1,0 1 0,-1-1 0,1 1 0,-1 0 1,1 0-1,-1 1 0,1-1 0,-1 0 0,1 1 0,-1-1 1,0 1-1,0 0 0,0 0 0,0 0 0,0 0 0,0 0 1,1 3-1,1 1 3,-1 0 1,0 0 0,-1 0-1,0 0 1,0 0 0,0 0-1,1 12 1,-1-3-11,-1 1 0,0 0 0,-1 0 0,-1-1 0,-6 32 0,3-33 37,-1 0 1,-1 0-1,0-1 0,-1 0 0,-1 0 1,-13 19-1,11-19-28,1 1 1,1 0-1,0 0 1,-11 29-1,18-40 5,0-1 0,0 0 0,0 0-1,1 1 1,-1-1 0,1 1-1,-1-1 1,1 0 0,0 1 0,0-1-1,0 1 1,0-1 0,0 1 0,1-1-1,-1 0 1,1 1 0,-1-1 0,1 0-1,0 1 1,0-1 0,0 0 0,0 0-1,1 0 1,-1 0 0,0 0-1,1 0 1,-1 0 0,1 0 0,0-1-1,0 1 1,0 0 0,0-1 0,0 0-1,0 1 1,0-1 0,0 0 0,0 0-1,3 1 1,8 1 129,0 0-1,0-1 0,0 0 1,1-1-1,22-1 1,-25 0-64,135 0-671</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6.296"/>
    </inkml:context>
    <inkml:brush xml:id="br0">
      <inkml:brushProperty name="width" value="0.05" units="cm"/>
      <inkml:brushProperty name="height" value="0.05" units="cm"/>
      <inkml:brushProperty name="color" value="#004F8B"/>
    </inkml:brush>
  </inkml:definitions>
  <inkml:trace contextRef="#ctx0" brushRef="#br0">0 163 11973,'0'0'9439,"8"-10"-9158,-5 5-267,1-1 56,0 1 0,0 0-1,0 0 1,0 1 0,0-1-1,1 1 1,0 0 0,0 0-1,0 1 1,1-1 0,-1 1-1,9-3 1,21-9-123,0 3 1,0 0-1,1 3 1,1 1-1,0 1 0,60-2 1,-97-8-12813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6.665"/>
    </inkml:context>
    <inkml:brush xml:id="br0">
      <inkml:brushProperty name="width" value="0.05" units="cm"/>
      <inkml:brushProperty name="height" value="0.05" units="cm"/>
      <inkml:brushProperty name="color" value="#004F8B"/>
    </inkml:brush>
  </inkml:definitions>
  <inkml:trace contextRef="#ctx0" brushRef="#br0">21 1 4386,'0'0'13942,"-21"136"-12853,21-82-289,15-2-560,2-1 625,-3-9-865,3-4 96,-5-8-160,-2-2 160,-5-8-144,-3-1 48,-2-4-1617,0-4-832,-2-4-2577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7.099"/>
    </inkml:context>
    <inkml:brush xml:id="br0">
      <inkml:brushProperty name="width" value="0.05" units="cm"/>
      <inkml:brushProperty name="height" value="0.05" units="cm"/>
      <inkml:brushProperty name="color" value="#004F8B"/>
    </inkml:brush>
  </inkml:definitions>
  <inkml:trace contextRef="#ctx0" brushRef="#br0">311 159 13830,'0'0'2425,"-8"-13"-2168,-24-42-217,31 53-23,0 0 1,0 0-1,0 0 1,1 0 0,-1 0-1,0 0 1,1 0 0,-1 0-1,1 0 1,0 0 0,0 0-1,0-1 1,0 1-1,0 0 1,0 0 0,0 0-1,1 0 1,-1 0 0,1 0-1,-1 0 1,1 0 0,0 0-1,0 0 1,0 0-1,0 0 1,0 0 0,1 0-1,-1 1 1,0-1 0,1 0-1,-1 1 1,1 0 0,0-1-1,-1 1 1,1 0-1,0 0 1,0 0 0,0 0-1,0 0 1,0 0 0,3-1-1,5-1 132,0 0-1,0 0 0,0 1 1,0 0-1,0 1 1,14 0-1,-21 1-119,0 0 0,0 0 0,0 1 0,0-1 0,0 1 0,0 0 0,0 0 0,0 0 0,0 0 0,0 0 0,0 1 0,-1-1 0,1 1 0,-1-1 1,1 1-1,-1 0 0,1 0 0,1 3 0,0 0 14,0 0 0,-1 1 1,0-1-1,0 1 1,0-1-1,-1 1 0,0 0 1,3 10-1,-1 8 141,0 0-1,-2 0 0,0 39 1,-2-60-155,0 6-7,-1 1 1,0 0-1,-1 0 1,0-1-1,0 1 1,-1-1-1,0 0 0,-1 0 1,0 0-1,-9 14 1,4-9 19,-1 0 0,-1-1-1,0 0 1,-1 0 0,-21 16 0,4-7-127,-2 0 0,0-3-1,-1 0 1,-67 26 0,82-38-55,4-1 57,0-1 0,0 0 0,0-1 0,0-1 0,-1 0 0,-19 2 1,32-5 77,1 0 0,-1-1 0,1 1 0,-1 0 0,1-1 0,-1 1 0,1-1 0,-1 1 0,1-1 0,-1 1 0,1-1 0,0 1 1,-1-1-1,1 1 0,0-1 0,0 1 0,-1-1 0,1 1 0,0-1 0,0 0 0,0 1 0,0-1 0,0 1 0,0-1 0,0 0 0,0 1 1,0-1-1,0 0 0,0 1 0,0-1 0,0 1 0,0-1 0,0 1 0,1-1 0,-1 0 0,0 1 0,0-1 0,1 1 0,0-2 1,10-24-213,-7 20 234,1 1-1,0 0 1,0 0 0,0 0-1,0 0 1,1 1 0,0 0-1,0 0 1,0 0 0,0 1-1,1 0 1,-1 0 0,1 1-1,0 0 1,0 0 0,-1 0 0,1 1-1,1 0 1,-1 0 0,0 1-1,0 0 1,0 0 0,14 3-1,-4 0 28,0 1-1,-1 0 1,1 1 0,-1 1-1,0 1 1,-1 0-1,0 1 1,26 17-1,-19-8-196,37 22 680,-54-37-1034,-1 0 1,0 0-1,0-1 0,1 0 1,-1 0-1,1 0 1,-1 0-1,6-1 0,5-3-4215,0-14-1702</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7.428"/>
    </inkml:context>
    <inkml:brush xml:id="br0">
      <inkml:brushProperty name="width" value="0.05" units="cm"/>
      <inkml:brushProperty name="height" value="0.05" units="cm"/>
      <inkml:brushProperty name="color" value="#004F8B"/>
    </inkml:brush>
  </inkml:definitions>
  <inkml:trace contextRef="#ctx0" brushRef="#br0">1 1 8900,'0'0'10784,"1"4"-10678,100 345 2461,-94-286-4408,-7-62 1605,-1-1-1,1 1 1,-1-1-1,0 0 1,1 1-1,-1-1 1,0 0-1,1 0 1,-1 0-1,0 1 1,0-1-1,1 0 1,-1 0-1,0 0 1,0 0-1,1 0 1,-1 0-1,0 0 1,0-1-1,0 1 1,-1 0-651,-22-2-4620</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7.832"/>
    </inkml:context>
    <inkml:brush xml:id="br0">
      <inkml:brushProperty name="width" value="0.05" units="cm"/>
      <inkml:brushProperty name="height" value="0.05" units="cm"/>
      <inkml:brushProperty name="color" value="#004F8B"/>
    </inkml:brush>
  </inkml:definitions>
  <inkml:trace contextRef="#ctx0" brushRef="#br0">1 397 11589,'0'0'5718,"18"-7"-5337,150-42 51,-154 46-430,0 0 1,0-1-1,0-1 0,-1 0 0,0-1 0,20-11 1,-28 14-9,-1-1 0,1 0 0,-1 0 1,0-1-1,0 1 0,-1-1 1,1 1-1,-1-1 0,0-1 0,0 1 1,0 0-1,-1 0 0,0-1 1,0 0-1,0 1 0,-1-1 0,0 0 1,1-11-1,0-2-195,-1-1-1,0 0 1,-3-24-1,1 38 348,1 0-1,-2 0 1,1 0-1,-1 0 1,0 1-1,0-1 1,0 0-1,-1 1 1,0 0-1,0-1 1,0 1-1,-1 0 1,0 0-1,-7-7 668,10 82 4,0-4 387,11 98 1,-7-141-1094,1 0 0,2-1 0,0 0 0,1 0 0,2 0 0,0-1 0,1-1 0,14 22 0,-21-36-353,8 12 673,-11-18-526,0 0 0,0 0 0,1 1 0,-1-1-1,0 0 1,0 0 0,0 0 0,1 0 0,-1 0 0,0 0-1,0 0 1,1 1 0,-1-1 0,0 0 0,0 0 0,1 0-1,-1 0 1,0 0 0,0 0 0,1 0 0,-1 0 0,0 0 0,0 0-1,1 0 1,-1-1 0,0 1 0,0 0 0,1 0 0,-1 0-1,0 0 1,0 0 0,1 0 0,-1 0 0,0-1 0,0 1-1,0 0 1,1 0 0,-1 0 0,0-1 0,0 1 0,0 0 0,0 0-1,0 0 1,1-1 0,-1 1 0,0 0 0,0 0 0,0-1-1,0 1 1,0 0 0,0 0 0,0-1 0,0 1 0,0 0 0,0 0-1,0-1 1,0 1 0,0 0 0,0 0 0,0-1 0,0 1-1,0 0 1,0 0 0,0-1 0,-1 1 0,1-1 0,3-23-5657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18.386"/>
    </inkml:context>
    <inkml:brush xml:id="br0">
      <inkml:brushProperty name="width" value="0.05" units="cm"/>
      <inkml:brushProperty name="height" value="0.05" units="cm"/>
      <inkml:brushProperty name="color" value="#004F8B"/>
    </inkml:brush>
  </inkml:definitions>
  <inkml:trace contextRef="#ctx0" brushRef="#br0">1 146 448,'0'0'582,"1"-3"-524,2-9 884,0 0-1,-1-1 1,-1 1-1,0 0 0,-1-1 1,-2-19-1,1-4 3640,1 40-4616,4 56 551,2 0 1,24 96-1,-12-68 192,-5-24-233,3-2 0,2 0 0,4-1 0,36 74 0,-57-133-1073,6 13 1586,-22-16-11175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8.185"/>
    </inkml:context>
    <inkml:brush xml:id="br0">
      <inkml:brushProperty name="width" value="0.05" units="cm"/>
      <inkml:brushProperty name="height" value="0.05" units="cm"/>
      <inkml:brushProperty name="color" value="#004F8B"/>
    </inkml:brush>
  </inkml:definitions>
  <inkml:trace contextRef="#ctx0" brushRef="#br0">1 120 17112,'0'0'4079,"19"-9"-2742,19-8-1069,0 3 1,72-19-1,-68 24-81,-10 2-360,0 1 1,58-4 0,-89-5-11802</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8.555"/>
    </inkml:context>
    <inkml:brush xml:id="br0">
      <inkml:brushProperty name="width" value="0.05" units="cm"/>
      <inkml:brushProperty name="height" value="0.05" units="cm"/>
      <inkml:brushProperty name="color" value="#004F8B"/>
    </inkml:brush>
  </inkml:definitions>
  <inkml:trace contextRef="#ctx0" brushRef="#br0">5 1 13142,'0'0'3140,"-2"22"-1427,0 17-861,1 0 1,2 0-1,9 53 0,10-15 355,-12-49-992,9 53-1,-17-79-283,0 23-2447,-10-14-4463,-10-8-4576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51.432"/>
    </inkml:context>
    <inkml:brush xml:id="br0">
      <inkml:brushProperty name="width" value="0.05" units="cm"/>
      <inkml:brushProperty name="height" value="0.05" units="cm"/>
      <inkml:brushProperty name="color" value="#004F8B"/>
    </inkml:brush>
  </inkml:definitions>
  <inkml:trace contextRef="#ctx0" brushRef="#br0">14 29 160,'0'0'4802,"-1"-7"-2610,-4-14 8793,5 45-10841,0-24-243,-7 56 78,7 21 256,-1 28 227,17 140-1,0 50 245,-8-84-372,28 409 1059,-10-163-315,-15-331-911,2 55 154,-10-51-250,21 315 389,0-197-4,13 98 360,-18-275-519,-17-71-1681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53.788"/>
    </inkml:context>
    <inkml:brush xml:id="br0">
      <inkml:brushProperty name="width" value="0.05" units="cm"/>
      <inkml:brushProperty name="height" value="0.05" units="cm"/>
      <inkml:brushProperty name="color" value="#004F8B"/>
    </inkml:brush>
  </inkml:definitions>
  <inkml:trace contextRef="#ctx0" brushRef="#br0">2 114 944,'-2'0'14216,"5"0"-14815,24 2 993,0 1 1,46 11-1,-19-3-19,29 1 565,163 1 0,86-25-59,-8 1-371,295-20-115,-469 20-350,151-13 323,346-15-205,-422 37-209,182-5 647,-304 2-258,290-5 1409,-418 3-6813,7-3-2100</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56.200"/>
    </inkml:context>
    <inkml:brush xml:id="br0">
      <inkml:brushProperty name="width" value="0.05" units="cm"/>
      <inkml:brushProperty name="height" value="0.05" units="cm"/>
      <inkml:brushProperty name="color" value="#004F8B"/>
    </inkml:brush>
  </inkml:definitions>
  <inkml:trace contextRef="#ctx0" brushRef="#br0">239 1 2289,'0'0'5939,"-2"26"-2140,2 70-2594,-5 439 3041,-32-1-2843,-31 64-403,28-60-74,10-97 178,8 130 466,19-354-1027,3-12-316,-10-205-3978,-11 0-3207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57.732"/>
    </inkml:context>
    <inkml:brush xml:id="br0">
      <inkml:brushProperty name="width" value="0.05" units="cm"/>
      <inkml:brushProperty name="height" value="0.05" units="cm"/>
      <inkml:brushProperty name="color" value="#004F8B"/>
    </inkml:brush>
  </inkml:definitions>
  <inkml:trace contextRef="#ctx0" brushRef="#br0">0 79 5074,'0'0'4477,"25"2"-1729,96 14-833,130 0-1,124-16-1222,-155-3-197,240-8-292,0 0 122,-79-12-245,-61 1-125,-138 12 147,50 0 22,72-6-12,-193 9 593,-110 7-439,-8 0-3731,-9 0-876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58.866"/>
    </inkml:context>
    <inkml:brush xml:id="br0">
      <inkml:brushProperty name="width" value="0.05" units="cm"/>
      <inkml:brushProperty name="height" value="0.05" units="cm"/>
      <inkml:brushProperty name="color" value="#004F8B"/>
    </inkml:brush>
  </inkml:definitions>
  <inkml:trace contextRef="#ctx0" brushRef="#br0">1 0 9316,'0'0'795,"3"17"835,64 333 2780,-65-331-4969,-1-15-1505,-2-14-1217,-3-16-3252</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59.218"/>
    </inkml:context>
    <inkml:brush xml:id="br0">
      <inkml:brushProperty name="width" value="0.05" units="cm"/>
      <inkml:brushProperty name="height" value="0.05" units="cm"/>
      <inkml:brushProperty name="color" value="#004F8B"/>
    </inkml:brush>
  </inkml:definitions>
  <inkml:trace contextRef="#ctx0" brushRef="#br0">1 47 12166,'0'0'2203,"25"-8"-1955,83-24 105,-98 30-284,0 0 1,0 1-1,0 0 1,0 1 0,0 0-1,0 0 1,0 1 0,0 0-1,0 1 1,0 1 0,0-1-1,-1 1 1,1 1 0,-1 0-1,15 8 1,-6-3 21,-7-4-53,-1 0-1,1 1 1,-1 0-1,0 0 1,-1 1-1,0 1 0,0 0 1,8 9-1,-13-13-29,-1 0 0,-1 0 0,1 0 0,-1 0-1,1 1 1,-1-1 0,0 1 0,-1-1 0,1 1 0,-1 0 0,0 0-1,0-1 1,0 1 0,-1 0 0,0 0 0,0 0 0,0 0 0,0 0-1,-1 0 1,0 0 0,-2 8 0,0-7-2,0-1-1,0 0 1,0 0-1,0 0 1,-1 0-1,1-1 1,-1 1-1,-1-1 1,1 0-1,0 0 1,-1 0 0,0-1-1,0 0 1,0 0-1,-7 3 1,-9 4 17,0-1-1,-34 10 1,34-13-304,-1-2 0,1 0 0,-23 0 0,-27-2-3437,52-4-334,11-11-3192</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59.605"/>
    </inkml:context>
    <inkml:brush xml:id="br0">
      <inkml:brushProperty name="width" value="0.05" units="cm"/>
      <inkml:brushProperty name="height" value="0.05" units="cm"/>
      <inkml:brushProperty name="color" value="#004F8B"/>
    </inkml:brush>
  </inkml:definitions>
  <inkml:trace contextRef="#ctx0" brushRef="#br0">302 120 10325,'0'0'1387,"-17"-17"-741,-53-50-372,67 64-273,0 0-1,0 0 0,-1 0 0,1 0 1,-1 1-1,1-1 0,-1 1 1,0 0-1,0 0 0,0 0 0,0 0 1,0 1-1,0 0 0,-1 0 0,1 0 1,0 0-1,-1 1 0,1-1 0,0 1 1,-1 0-1,1 1 0,-1-1 0,1 1 1,0 0-1,0 0 0,-1 0 0,1 0 1,0 1-1,0 0 0,0 0 1,0 0-1,1 0 0,-1 1 0,-5 4 1,5-4 56,0 1 0,0 0 0,0 1 1,1-1-1,-1 1 0,1 0 0,0-1 1,1 1-1,-1 1 0,1-1 0,0 0 1,0 0-1,1 1 0,0-1 0,0 1 1,0 0-1,0-1 0,1 1 0,0-1 1,0 1-1,1 0 0,1 10 0,1-9 39,0 0 0,1-1-1,0 1 1,0-1 0,0 0-1,0-1 1,1 1 0,0-1-1,0 1 1,1-2 0,10 8-1,75 46 1171,-68-46-996,12 6-101,-26-14-123,0 0-1,-1 0 1,1 1-1,-1 0 1,0 1 0,0-1-1,-1 2 1,10 8-1,-17-14-52,1 0-1,-1-1 1,1 1 0,-1 0-1,0 0 1,1 0-1,-1 0 1,0 0 0,1-1-1,-1 1 1,0 0-1,0 0 1,0 0 0,0 0-1,0 0 1,0 0-1,0 0 1,0 0 0,-1 0-1,1 0 1,0-1-1,0 1 1,-1 0 0,1 0-1,-1 0 1,1 0-1,0-1 1,-1 1-1,0 0 1,1 0 0,-1-1-1,1 1 1,-1 0-1,0-1 1,1 1 0,-1-1-1,0 1 1,0-1-1,0 1 1,1-1 0,-1 0-1,-2 1 1,-40 14 172,39-14-151,-41 8 130,-1-2-1,1-1 1,-79-2-1,124-4-149,-1 0 1,1-1-1,0 1 0,-1 0 0,1 0 0,0-1 1,0 1-1,-1 0 0,1-1 0,0 1 0,0 0 1,-1-1-1,1 1 0,0 0 0,0-1 0,0 1 1,0-1-1,-1 1 0,1 0 0,0-1 1,0 1-1,0-1 0,0 1 0,0 0 0,0-1 1,0 1-1,0-1 0,0 1 0,0-1 0,0 1 1,1 0-1,-1-1 0,0 1 0,0 0 0,0-1 1,0 1-1,1-1 0,-1 1 0,0 0 1,0-1-1,1 1 0,-1 0 0,0 0 0,1-1 1,12-19-1333,16-4-2912,7-2-3460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6:59.932"/>
    </inkml:context>
    <inkml:brush xml:id="br0">
      <inkml:brushProperty name="width" value="0.05" units="cm"/>
      <inkml:brushProperty name="height" value="0.05" units="cm"/>
      <inkml:brushProperty name="color" value="#004F8B"/>
    </inkml:brush>
  </inkml:definitions>
  <inkml:trace contextRef="#ctx0" brushRef="#br0">1 1 15303,'0'0'1425,"0"104"-689,0-59-304,0-2-144,0-1-128,2-6-160,4-4 0,0-10-288,3-7 192,-3-6-1392,2-9-866,0 0-2128,3-13-5074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18.743"/>
    </inkml:context>
    <inkml:brush xml:id="br0">
      <inkml:brushProperty name="width" value="0.05" units="cm"/>
      <inkml:brushProperty name="height" value="0.05" units="cm"/>
      <inkml:brushProperty name="color" value="#004F8B"/>
    </inkml:brush>
  </inkml:definitions>
  <inkml:trace contextRef="#ctx0" brushRef="#br0">0 108 5507,'0'0'8788,"19"-22"-8644,18 11 128,11-2 192,6 0 96,-4 0-416,-3 0-112,-3 3-64,-5 5-416,-2-1-881,1 6-1392,-7-2-736,-2 2-561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00.264"/>
    </inkml:context>
    <inkml:brush xml:id="br0">
      <inkml:brushProperty name="width" value="0.05" units="cm"/>
      <inkml:brushProperty name="height" value="0.05" units="cm"/>
      <inkml:brushProperty name="color" value="#004F8B"/>
    </inkml:brush>
  </inkml:definitions>
  <inkml:trace contextRef="#ctx0" brushRef="#br0">0 1 14359,'0'0'2913,"4"18"-1456,16 71-422,41 200 883,-59-279-1482,1 21-2673,-3-30 1969,-1 0 1,1-1 0,0 1-1,0 0 1,-1 0 0,1-1-1,-1 1 1,1 0 0,-1-1-1,1 1 1,-1-1 0,1 1-1,-1 0 1,1-1 0,-1 1-1,0-1 1,1 1 0,-1-1-1,0 0 1,1 1 0,-1-1-1,0 0 1,0 1 0,1-1-1,-1 0 1,0 0 0,0 0 0,1 0-1,-1 0 1,0 0 0,0 0-1,0 0 1,-1 0 0,-28 0-10525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00.609"/>
    </inkml:context>
    <inkml:brush xml:id="br0">
      <inkml:brushProperty name="width" value="0.05" units="cm"/>
      <inkml:brushProperty name="height" value="0.05" units="cm"/>
      <inkml:brushProperty name="color" value="#004F8B"/>
    </inkml:brush>
  </inkml:definitions>
  <inkml:trace contextRef="#ctx0" brushRef="#br0">1 11 8132,'0'0'11045,"109"8"-10389,-65-8-592,-3 0 64,5 0-128,-9 0 144,-8 0-448,-8 0-256,-9 0-1969,-8-6-945,-4-7-2993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00.984"/>
    </inkml:context>
    <inkml:brush xml:id="br0">
      <inkml:brushProperty name="width" value="0.05" units="cm"/>
      <inkml:brushProperty name="height" value="0.05" units="cm"/>
      <inkml:brushProperty name="color" value="#004F8B"/>
    </inkml:brush>
  </inkml:definitions>
  <inkml:trace contextRef="#ctx0" brushRef="#br0">0 68 14231,'0'0'4682,"21"-6"-4018,54-11-240,102-11 0,241 12 211,-417 16-845,-15 0-3043,-13 0-1762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07.899"/>
    </inkml:context>
    <inkml:brush xml:id="br0">
      <inkml:brushProperty name="width" value="0.05" units="cm"/>
      <inkml:brushProperty name="height" value="0.05" units="cm"/>
      <inkml:brushProperty name="color" value="#004F8B"/>
    </inkml:brush>
  </inkml:definitions>
  <inkml:trace contextRef="#ctx0" brushRef="#br0">71 1933 5250,'0'0'6809,"4"22"-1276,48 32-4975,2-2-1,2-3 1,2-3 0,2-2 0,2-2-1,2-4 1,132 59 0,-93-55-289,2-6 0,1-4 1,2-5-1,188 24 0,-195-42-194,0-4-1,191-16 1,-199 0 1,153-38 0,-189 33-38,-1-3 1,-1-2 0,95-51 0,-48 14 87,-3-4 0,122-100-1,-186 132-80,-1-2 0,-2-1-1,-1-1 1,-1-1 0,-3-2-1,-1-1 1,-1-1-1,37-83 1,-47 82-17,-3 0 0,-1-1 1,-2 0-1,-1-1 0,-3 0 0,-1 0 0,-2 0 1,-2-1-1,-2 1 0,-2 0 0,-1 0 1,-14-52-1,4 36 10,-3 1 0,-2 1 0,-3 1 0,-2 1 0,-2 1 0,-3 1 0,-1 2 1,-45-53-1,28 45-37,-2 3 1,-2 2 0,-3 2 0,-2 3 0,-2 3-1,-2 1 1,-1 4 0,-85-40 0,107 63-26,-1 2 1,-1 1 0,-1 3-1,1 1 1,-78-7 0,-222 9-171,234 8 175,66 4-7,0 1-1,1 2 0,-1 1 0,-57 21 0,17-5 156,2-1-151,1 5 1,-102 49-1,-138 99-68,247-135 62,18-10-75,-72 53 0,110-72 91,1 1 0,1 1 0,0 0 0,1 0 0,0 2 0,1 0 1,1 0-1,-16 31 0,-22 56-23,0-4 79,-44 132 0,70-156-52,4 1-1,4 0 1,2 1-1,4 0 1,2 142 0,8-205 9,1 1 0,1-1 1,0-1-1,1 1 1,0 0-1,1-1 0,1 0 1,0 0-1,1 0 0,0-1 1,1 0-1,0 0 1,12 11-1,6 7 47,2-2 0,1-1 0,49 36-1,-76-62-287,0 0 0,-1 1 0,1-1 0,0 0 0,0 0 0,0 0 0,-1-1-1,1 1 1,0 0 0,0-1 0,0 1 0,0-1 0,3 0 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08.632"/>
    </inkml:context>
    <inkml:brush xml:id="br0">
      <inkml:brushProperty name="width" value="0.05" units="cm"/>
      <inkml:brushProperty name="height" value="0.05" units="cm"/>
      <inkml:brushProperty name="color" value="#004F8B"/>
    </inkml:brush>
  </inkml:definitions>
  <inkml:trace contextRef="#ctx0" brushRef="#br0">19 12 8884,'0'0'5018,"3"-3"-4465,-3 2-530,0 1 1,0 0 0,0-1-1,0 1 1,0 0 0,0-1 0,0 1-1,0 0 1,0-1 0,0 1-1,1 0 1,-1-1 0,0 1-1,0 0 1,0 0 0,0-1-1,1 1 1,-1 0 0,0 0 0,0-1-1,1 1 1,-1 0 0,0 0-1,0 0 1,1-1 0,-1 1-1,0 0 1,1 0 0,-1 0 0,0 0-1,1 0 1,-1 0 0,0 0-1,0-1 1,1 1 0,-1 0-1,0 0 1,1 0 0,-1 0 0,0 0-1,1 1 1,-1-1 0,0 0-1,1 0 1,0 0 0,0 22 946,-1-14-923,-2 88 584,-16 110 0,11-139-89,1 76-1,6-143-534,1 1 0,-1 0 0,1-1 0,-1 1 0,1 0 0,0-1-1,-1 1 1,1-1 0,0 1 0,-1-1 0,1 1 0,0-1 0,0 1 0,-1-1-1,1 0 1,0 1 0,0-1 0,0 0 0,0 0 0,-1 0 0,1 1 0,0-1-1,0 0 1,0 0 0,1-1 0,28 3 331,-25-2-273,177-3 634,-40-1-272,-114 9-1817,-21-3-2948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09.665"/>
    </inkml:context>
    <inkml:brush xml:id="br0">
      <inkml:brushProperty name="width" value="0.05" units="cm"/>
      <inkml:brushProperty name="height" value="0.05" units="cm"/>
      <inkml:brushProperty name="color" value="#004F8B"/>
    </inkml:brush>
  </inkml:definitions>
  <inkml:trace contextRef="#ctx0" brushRef="#br0">1 2 12806,'0'0'1617,"8"0"-1260,-6 0-316,56-2 817,0 3 1,0 3-1,0 2 1,-1 2-1,60 17 1,-113-24-843,0 1 0,0-1 0,0 0 1,-1 1-1,1 0 0,0 0 0,-1 0 0,1 0 1,-1 1-1,1-1 0,-1 1 0,0 0 0,0 0 1,4 6-1,-4-4 15,-1 1 0,0-1 1,0 0-1,-1 1 0,0 0 0,0-1 1,0 1-1,0-1 0,-1 1 0,-1 8 1,0-2 49,-1-1-1,0 1 1,0-1 0,-2 0 0,1 0 0,-1 0 0,-1 0-1,0-1 1,-1 1 0,0-1 0,0-1 0,-10 12-1,7-9-44,0 1 0,2-1 0,-1 1 0,2 0 0,-1 1 0,-7 25 0,14-25 374,-1-7-1689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0.617"/>
    </inkml:context>
    <inkml:brush xml:id="br0">
      <inkml:brushProperty name="width" value="0.05" units="cm"/>
      <inkml:brushProperty name="height" value="0.05" units="cm"/>
      <inkml:brushProperty name="color" value="#004F8B"/>
    </inkml:brush>
  </inkml:definitions>
  <inkml:trace contextRef="#ctx0" brushRef="#br0">0 103 6211,'0'0'4821,"4"-5"-4061,-1-2-505,13-16 2980,-14 28-3070,-1 1 0,0-1 0,0 1 0,0 0 0,-1-1-1,0 1 1,0 0 0,-1 7 0,0 9 245,1 167 1628,0-188-1755,0-41 202,0 0-509,-2 16-44,2 0 1,1 0 0,0 0 0,10-45 0,-9 64 60,-1 0 0,0 0 1,1 1-1,0-1 0,0 1 0,1-1 1,-1 1-1,1 0 0,0-1 1,0 1-1,0 1 0,1-1 0,-1 0 1,1 1-1,0 0 0,0 0 0,0 0 1,0 0-1,1 1 0,-1-1 0,1 1 1,-1 1-1,1-1 0,0 0 0,0 1 1,0 0-1,0 0 0,0 1 0,7-1 1,32 0 230,0 3 0,0 1 0,-1 2 0,1 2 0,-1 2 0,-1 2 0,0 1 0,62 28 0,-98-39 74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5.342"/>
    </inkml:context>
    <inkml:brush xml:id="br0">
      <inkml:brushProperty name="width" value="0.05" units="cm"/>
      <inkml:brushProperty name="height" value="0.05" units="cm"/>
      <inkml:brushProperty name="color" value="#004F8B"/>
    </inkml:brush>
  </inkml:definitions>
  <inkml:trace contextRef="#ctx0" brushRef="#br0">1334 67 1553,'-5'-4'14401,"-6"-3"-13366,-74-1-698,0 3 0,-86 7 0,112 0-219,-13 3-18,0 2 1,-130 33-1,-221 83-148,416-120 45,0 1 0,0 0 0,0 0 0,0 1 1,0 0-1,1 0 0,0 1 0,0 0 0,1 0 0,-1 0 0,1 0 0,1 1 0,-1 0 0,1 0 0,0 0 0,1 1 1,0-1-1,-4 13 0,-2 9-8,2 1 0,1 0 0,-5 51 0,2 538 1201,9-617-1184,22 443 1026,36 139 334,-6 4-736,-49-533-641,21 188 420,-20-216-360,2-1 0,1 0 0,1-1 0,1 0 0,1 0 0,26 45 0,-28-59-19,1 0 0,1 0 0,0-1 0,0 0 0,1-1 0,0 0 0,1 0 0,0-2 0,0 1-1,1-1 1,0-1 0,0 0 0,23 6 0,7 0 9,1-2-1,0-1 1,46 2 0,80-3 22,305-24-1,-303 5 24,-137 10-63,0-2 0,0-1 0,57-15 0,-82 16-45,0-1 1,0 1-1,-1-2 0,0 1 1,1-1-1,-2 0 1,1-1-1,-1 0 0,0-1 1,0 0-1,0 0 1,-1 0-1,0-1 1,-1 0-1,0 0 0,10-19 1,-1-5-40,-2 0-1,-2-1 1,0 0-1,-3-1 1,-1 0 0,5-49-1,-5-213-148,-8 196 118,-3 26 92,-3 1 0,-30-125-1,-6-56 96,0-192 37,36-43 212,9 279-356,-9 3 163,3 176-119,0 0 0,-3 1 0,0 0 0,-19-47 0,-37-63-63,-15-41 130,74 171-102,0 0 0,-1 1-1,0 0 1,0 0-1,-1 0 1,0 0 0,-13-13-1,14 18-35,1 0 0,0 0 0,-1 1 0,0-1-1,0 1 1,0 0 0,0 0 0,0 1 0,-1 0 0,1 0-1,-1 0 1,1 0 0,-1 1 0,0 0 0,-7-1 0,-97 2-5605,63 0 14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6.387"/>
    </inkml:context>
    <inkml:brush xml:id="br0">
      <inkml:brushProperty name="width" value="0.05" units="cm"/>
      <inkml:brushProperty name="height" value="0.05" units="cm"/>
      <inkml:brushProperty name="color" value="#004F8B"/>
    </inkml:brush>
  </inkml:definitions>
  <inkml:trace contextRef="#ctx0" brushRef="#br0">187 146 8452,'0'0'5024,"1"-11"-4584,3-37 339,-4 47-758,0 0 0,0 0 0,0 0 1,0 0-1,0 1 0,0-1 0,0 0 0,0 0 1,0 0-1,-1 0 0,1 0 0,0 0 0,-1 0 1,1 1-1,-1-1 0,1 0 0,-1 0 0,1 0 1,-1 1-1,1-1 0,-1 0 0,0 1 0,1-1 1,-1 0-1,0 1 0,0-1 0,1 1 0,-1-1 1,0 1-1,0 0 0,0-1 0,-1 1 0,-29-1 175,22 1-120,4 0-78,0 1 1,0-1 0,0 1-1,0 0 1,0 0-1,0 1 1,0 0-1,0 0 1,0 0-1,0 0 1,1 1 0,-1-1-1,1 1 1,0 0-1,0 0 1,0 1-1,0 0 1,1-1-1,-1 1 1,1 0 0,0 1-1,0-1 1,-3 6-1,1 0 33,1 0-1,0 0 1,0 1-1,1-1 1,0 1 0,1-1-1,0 1 1,1 0-1,0 0 1,1 13-1,0-21-3,0-1-1,1 1 0,-1-1 0,1 1 0,-1-1 1,1 1-1,0-1 0,0 1 0,0-1 1,0 0-1,1 0 0,-1 1 0,0-1 1,1 0-1,0 0 0,-1-1 0,1 1 1,0 0-1,2 1 0,1 1 22,0-1-1,1 0 1,-1-1 0,0 1 0,1-1-1,0 0 1,11 2 0,4-1 50,0-1 0,0 0 0,35-3 1,-45-1-81,0 1 1,0-2-1,-1 0 1,16-6-1,-19 6-4,0 0 0,0 1 0,0-1 0,0 2 1,0-1-1,1 1 0,-1 0 0,1 0 0,-1 1 0,1 0 0,11 2 0,-16-1-22,-1 0-1,1 1 1,-1-1-1,1 1 1,-1 0 0,1 0-1,-1 0 1,0 0-1,0 0 1,0 1 0,0-1-1,-1 1 1,1-1-1,-1 1 1,1-1 0,1 6-1,19 54 267,-17-44-173,12 29 399,-7-20-298,0 1 0,-2 0 0,-1 0 0,-1 1 1,3 46-1,-9-75-47,0-13 45,-2-11-101,-2 1 0,0-1 0,-13-42 0,-2-5-263,4-11-652,3 0 1,-2-159-1,14 240 866,-1-1 0,1 0-1,0 0 1,0 0 0,1 0-1,-1 0 1,0 1 0,1-1 0,-1 0-1,1 0 1,-1 0 0,1 1-1,0-1 1,0 0 0,0 1-1,0-1 1,0 1 0,0-1 0,0 1-1,0-1 1,1 1 0,-1 0-1,0 0 1,1 0 0,-1 0 0,1 0-1,0 0 1,-1 0 0,1 0-1,0 0 1,-1 1 0,1-1-1,0 1 1,0-1 0,0 1 0,-1 0-1,1-1 1,0 1 0,0 0-1,0 1 1,0-1 0,0 0-1,-1 0 1,3 1 0,2 0 14,0 1 1,0-1-1,0 1 1,0 0 0,0 1-1,-1 0 1,1-1-1,-1 2 1,0-1-1,0 1 1,0-1-1,6 7 1,-7-6-63,0 1 1,-1-1-1,1 1 0,-1 0 1,0 1-1,0-1 0,-1 0 1,1 1-1,-1 0 0,0-1 1,-1 1-1,1 0 0,-1 0 1,0 0-1,-1 0 1,0 0-1,0 0 0,0 0 1,0 0-1,-1 0 0,0 0 1,0 0-1,-1 0 0,0-1 1,0 1-1,0 0 0,-1-1 1,1 0-1,-1 1 1,0-1-1,-1 0 0,0-1 1,1 1-1,-1 0 0,-1-1 1,1 0-1,-1 0 0,1-1 1,-1 1-1,0-1 0,-1 0 1,1 0-1,0 0 0,-1-1 1,0 0-1,1 0 1,-1-1-1,0 1 0,0-1 1,0 0-1,-7 0 0,11-1-63,-1 1 0,1-1 0,-1 0 0,1 0 0,-1 0 0,1 0 0,-1 0 0,1-1 0,-1 1 0,1-1 0,0 1 0,-1-1 0,1 0 0,-1 0 0,1 0 0,0 0 0,0 0 0,0-1 0,0 1 0,0-1 0,0 1 0,0-1 0,0 0 0,-2-3 0,2-1-121,-1 1 0,2-1 0,-1 0 1,1 0-1,0 0 0,0 0 0,0 0 1,1 0-1,1-10 0,-1 5-293,0 1-1,2-1 1,-1 1-1,1-1 1,1 1-1,0-1 1,0 1-1,1 0 1,1 0-1,-1 1 1,2 0-1,7-12 1,21-26-3434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6.719"/>
    </inkml:context>
    <inkml:brush xml:id="br0">
      <inkml:brushProperty name="width" value="0.05" units="cm"/>
      <inkml:brushProperty name="height" value="0.05" units="cm"/>
      <inkml:brushProperty name="color" value="#004F8B"/>
    </inkml:brush>
  </inkml:definitions>
  <inkml:trace contextRef="#ctx0" brushRef="#br0">1 7 2417,'0'0'13230,"0"-1"-13184,0 1 1,0 0-1,1-1 0,-1 1 1,0-1-1,1 1 0,-1 0 0,0-1 1,1 1-1,-1 0 0,0-1 0,1 1 1,-1 0-1,1 0 0,-1 0 1,1-1-1,-1 1 0,0 0 0,1 0 1,-1 0-1,1 0 0,-1 0 0,1 0 1,-1-1-1,1 1 0,-1 0 1,1 0-1,0 1 0,1 1 4,0 0 1,0 0-1,0 1 0,0-1 0,0 1 1,-1-1-1,1 1 0,-1 0 1,1 0-1,0 4 0,4 5 173,100 180 1884,-87-164-2810,1 0 0,30 31 0,-39-50-2283,-5-7-1066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19.382"/>
    </inkml:context>
    <inkml:brush xml:id="br0">
      <inkml:brushProperty name="width" value="0.05" units="cm"/>
      <inkml:brushProperty name="height" value="0.05" units="cm"/>
      <inkml:brushProperty name="color" value="#004F8B"/>
    </inkml:brush>
  </inkml:definitions>
  <inkml:trace contextRef="#ctx0" brushRef="#br0">396 176 2849,'0'0'7372,"1"-12"-6158,0-40-977,-1 50-235,0 1 0,0-1-1,-1 0 1,1 0 0,-1 1 0,1-1-1,-1 0 1,0 1 0,0-1 0,0 1-1,0-1 1,0 1 0,0-1 0,0 1-1,0 0 1,0-1 0,-1 1 0,1 0-1,0 0 1,-1 0 0,1 0 0,-1 0-1,1 0 1,-1 1 0,-2-2 0,-43-8 21,36 8-20,-10-2-46,0 1 1,0 1-1,0 1 1,0 1-1,0 1 1,0 1-1,-25 5 0,40-6 71,0 0 0,0 1 0,1 0-1,-1 0 1,0 0 0,1 1-1,-1 0 1,1 0 0,0 0 0,0 1-1,0-1 1,0 1 0,1 0-1,-1 1 1,1-1 0,0 1 0,1 0-1,-1 0 1,1 0 0,0 0-1,0 1 1,1 0 0,-1-1 0,1 1-1,1 0 1,-1 0 0,1 0-1,0 0 1,-1 9 0,2-11 6,0 1-1,0 0 1,0-1-1,0 1 1,1 0 0,-1-1-1,1 1 1,0-1 0,1 1-1,-1-1 1,1 0-1,0 1 1,0-1 0,0 0-1,1 0 1,-1 0 0,6 5-1,-2-3 13,0-1-1,1 0 1,-1-1 0,1 1-1,0-1 1,0-1 0,1 1-1,-1-1 1,14 3 0,2 1 19,1-1 0,0-2 0,1 0 1,-1-1-1,1-2 0,-1-1 0,1 0 0,33-6 1,-54 5-48,0-1 1,1 1-1,-1-1 1,0 1-1,0-1 1,0 0-1,0-1 1,-1 1-1,1-1 1,0 0-1,-1 0 1,0 0-1,0 0 1,0 0 0,0-1-1,0 1 1,2-5-1,-2 2-8,1-1 0,-1 0 0,-1 0 0,1 0 0,-1 0 0,0 0 0,-1-1 0,0 1 0,1-15 1,-2 15-35,1 0 0,-2 0 0,1 0 0,-1 0 0,0 0 0,0 1 1,-1-1-1,0 0 0,0 1 0,0 0 0,-1-1 0,0 1 0,0 0 1,-1 0-1,0 0 0,0 1 0,0 0 0,0-1 0,-1 1 0,0 1 1,0-1-1,-1 1 0,-9-7 0,15 12 36,-1-1 1,1 0-1,-1 1 0,1-1 1,0 0-1,-1 1 0,1-1 1,0 1-1,-1-1 1,1 1-1,0-1 0,0 1 1,-1-1-1,1 1 0,0-1 1,0 1-1,0-1 0,0 1 1,0-1-1,0 1 1,0-1-1,0 1 0,0-1 1,0 1-1,0-1 0,0 1 1,0 0-1,0-1 0,0 2 1,2 20-48,-1-16 46,1 1-1,0-1 0,0 1 1,0-1-1,1 0 1,0 0-1,0 0 0,1 0 1,-1-1-1,1 1 1,0-1-1,1 0 0,0 0 1,-1-1-1,1 1 1,1-1-1,-1 0 1,1 0-1,-1-1 0,13 6 1,-5-4 36,0 0-1,0 0 1,0-2 0,0 1-1,0-2 1,1 0 0,0 0-1,-1-1 1,20-1 0,-29-1-138,0 1 1,-1-1 0,1 0-1,-1 0 1,0 0 0,1 0-1,-1 0 1,0-1 0,0 0-1,1 0 1,-1 1 0,-1-2 0,1 1-1,0 0 1,0 0 0,-1-1-1,1 0 1,-1 1 0,0-1-1,0 0 1,0 0 0,0 0-1,-1-1 1,1 1 0,-1 0-1,0-1 1,0 1 0,0 0-1,0-1 1,0 1 0,-1-8-1,1 3-191,0 1 0,-1 0 0,0-1 0,-1 1 0,0-1 0,0 1 0,0-1 0,-1 1 0,0 0 0,-1 0 0,1 0 0,-1 0 0,-1 1 0,-6-11 0,6 11 329,2 3 70,0-1 0,0 1 0,0 0 0,0 1 0,-1-1 0,1 0 0,-1 1 0,0-1 1,1 1-1,-1 0 0,0 0 0,-7-3 0,10 27 918,0-11-900,0 0 0,1 0 1,0 0-1,1-1 0,0 1 0,1-1 0,0 0 0,1 1 1,6 11-1,-7-16-298,1 0 0,0 0 1,0 0-1,1-1 0,0 1 1,0-1-1,0 0 0,0-1 1,1 1-1,0-1 0,0 0 1,0-1-1,0 1 0,1-1 0,8 3 1,22 3-2674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7.074"/>
    </inkml:context>
    <inkml:brush xml:id="br0">
      <inkml:brushProperty name="width" value="0.05" units="cm"/>
      <inkml:brushProperty name="height" value="0.05" units="cm"/>
      <inkml:brushProperty name="color" value="#004F8B"/>
    </inkml:brush>
  </inkml:definitions>
  <inkml:trace contextRef="#ctx0" brushRef="#br0">1 40 12486,'0'0'6627,"108"76"-5795,-75-48-768,-2-4 208,-2 3-272,-2-5 0,-5-3-256,-5-6-800,-5-6-1794,-1-7-991</inkml:trace>
  <inkml:trace contextRef="#ctx0" brushRef="#br0" timeOffset="1">249 1 11973,'0'0'4515,"-118"134"-3923,100-82-592,-3 11-320,-6 6-865,-4-3-2817</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7.576"/>
    </inkml:context>
    <inkml:brush xml:id="br0">
      <inkml:brushProperty name="width" value="0.05" units="cm"/>
      <inkml:brushProperty name="height" value="0.05" units="cm"/>
      <inkml:brushProperty name="color" value="#004F8B"/>
    </inkml:brush>
  </inkml:definitions>
  <inkml:trace contextRef="#ctx0" brushRef="#br0">1 0 10565,'0'0'1763,"2"23"-1338,0-2-424,20 156 1057,-15-132-670,2-1-1,19 57 1,-21-114 465,-1-11-866,-5 24 11,1-10-202,0 0 0,2 1 1,-1 0-1,1 0 1,0 0-1,1 0 1,0 1-1,0 0 1,1 0-1,7-8 0,-9 12 256,1 0 0,0 0 0,-1 1 0,1 0 0,0 0 0,1 0-1,-1 1 1,0-1 0,1 1 0,0 0 0,-1 1 0,1 0 0,0-1-1,0 2 1,0-1 0,0 1 0,0 0 0,6 1 0,-11-1-10,1 1 1,0-1-1,-1 1 1,1 0-1,0-1 1,-1 1-1,0 0 1,1 0-1,-1 0 1,1 0-1,-1 1 1,0-1-1,0 0 1,0 1-1,1-1 1,-1 0-1,-1 1 1,1-1-1,0 1 1,0 0-1,0-1 1,-1 1-1,1-1 1,-1 1-1,0 0 1,1 0-1,-1-1 1,0 1-1,0 0 1,0 0 0,0-1-1,0 1 1,0 0-1,-1 2 1,1 2-6,-1-1 0,1 0 1,-1 0-1,0 0 1,0 0-1,-1 0 0,1-1 1,-1 1-1,0 0 1,-1-1-1,-3 8 1,-3-4-83,0 0 1,-1-1-1,1 0 1,-2 0 0,1-1-1,-1 0 1,1-1 0,-2 0-1,1-1 1,0 0-1,-1-1 1,0 0 0,0-1-1,1 0 1,-1-1 0,-1 0-1,1-1 1,-18-2-1,29 2-98,0-1 0,-1 1 0,1 0 0,0-1 0,0 1 0,-1-1 0,1 1 0,0-1-1,0 1 1,0-1 0,0 0 0,0 0 0,0 0 0,0 0 0,0 0 0,0 1-1,0-2 1,0 1 0,0 0 0,1 0 0,-1 0 0,0 0 0,1 0 0,-1-1 0,1 1-1,-1 0 1,1 0 0,0-1 0,0 1 0,-1-3 0,0-23-4622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8.077"/>
    </inkml:context>
    <inkml:brush xml:id="br0">
      <inkml:brushProperty name="width" value="0.05" units="cm"/>
      <inkml:brushProperty name="height" value="0.05" units="cm"/>
      <inkml:brushProperty name="color" value="#004F8B"/>
    </inkml:brush>
  </inkml:definitions>
  <inkml:trace contextRef="#ctx0" brushRef="#br0">142 42 3874,'0'0'12955,"-2"-8"-12368,-8-21-270,10 29-315,0-1 0,-1 1-1,1 0 1,0-1-1,0 1 1,0 0-1,-1 0 1,1-1 0,0 1-1,-1 0 1,1 0-1,0 0 1,0-1-1,-1 1 1,1 0 0,0 0-1,-1 0 1,1 0-1,0 0 1,-1-1-1,1 1 1,-1 0 0,1 0-1,0 0 1,-1 0-1,1 0 1,0 0-1,-1 0 1,1 0 0,0 1-1,-1-1 1,1 0-1,0 0 1,-1 0-1,1 0 1,0 0-1,-1 1 1,1-1 0,0 0-1,-1 0 1,1 0-1,0 1 1,0-1-1,-1 0 1,1 0 0,0 1-1,-14 15 18,12-13 9,-10 12 76,0 1 0,2 1 0,0-1 0,1 2 0,1-1 0,0 1 0,1 0 0,1 1 0,1 0 0,1 0 0,1 0 0,0 0 0,1 0 0,1 1 0,3 36 0,-1-51-77,0 0-1,0 0 1,0-1 0,1 1-1,0-1 1,-1 1-1,2-1 1,-1 0-1,0 1 1,1-1 0,0 0-1,0-1 1,0 1-1,0 0 1,1-1-1,-1 0 1,1 0 0,0 0-1,0 0 1,0-1-1,0 1 1,7 1-1,-4 0 5,1-1 0,0 0 0,0-1-1,0 0 1,0 0 0,0-1 0,0 0 0,0 0-1,0-1 1,1 0 0,-1-1 0,12-1-1,-19 1-36,1 0 0,0 0 0,0 0 0,0 0 0,-1 0 0,1 0 0,-1 0 0,1-1 0,-1 1 0,1-1 0,-1 1-1,0-1 1,0 1 0,0-1 0,1 0 0,-2 1 0,1-1 0,0 0 0,0 0 0,-1 0 0,1 0 0,0 0 0,-1 0 0,0 0 0,0 0-1,1 0 1,-1 0 0,-1 0 0,1 0 0,0 0 0,0 0 0,-1-2 0,1 1-42,-1-1 0,1 0-1,-1 1 1,0-1 0,1 1 0,-2-1 0,1 1 0,0-1 0,-1 1-1,0 0 1,1 0 0,-1 0 0,0 0 0,-1 0 0,1 0-1,-5-4 1,1 4 37,-1 0 0,1 0 0,-1 1 0,0 0 0,0 0 0,0 1 0,0-1 0,0 2 0,0-1 0,0 1-1,0 0 1,0 0 0,-8 2 0,12-2 21,0 1-1,0-1 1,0 1-1,0 0 1,1-1-1,-1 1 0,0 1 1,0-1-1,0 0 1,1 1-1,-1-1 1,1 1-1,-1 0 1,1 0-1,0 0 1,0 0-1,0 0 1,0 0-1,0 1 1,0-1-1,0 0 1,1 1-1,-1 0 0,1-1 1,0 1-1,0 0 1,0 0-1,0 0 1,0 0-1,1 0 1,-1 0-1,1 5 1,0-8-22,0 1 0,0 0-1,0 0 1,1 0 0,-1 0 0,0-1 0,1 1 0,-1 0 0,1 0 0,-1 0 0,0-1 0,1 1 0,0 0 0,-1-1 0,1 1 0,-1-1-1,1 1 1,0 0 0,-1-1 0,1 1 0,0-1 0,0 0 0,-1 1 0,1-1 0,0 0 0,0 1 0,0-1 0,0 0 0,-1 0 0,1 0 0,0 0-1,0 0 1,1 0 0,37 0-2170,-27-1 319,26 0-5009</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8.550"/>
    </inkml:context>
    <inkml:brush xml:id="br0">
      <inkml:brushProperty name="width" value="0.05" units="cm"/>
      <inkml:brushProperty name="height" value="0.05" units="cm"/>
      <inkml:brushProperty name="color" value="#004F8B"/>
    </inkml:brush>
  </inkml:definitions>
  <inkml:trace contextRef="#ctx0" brushRef="#br0">1 434 16952,'0'0'573,"22"-6"-228,7-2-238,132-40 156,-158 47-250,0-1 1,0 1-1,0-1 0,0 0 0,-1 0 0,1 0 0,0 0 0,-1 0 0,1-1 0,-1 1 0,0-1 0,0 0 0,0 0 0,0 0 1,0 0-1,-1 0 0,0 0 0,1 0 0,-1 0 0,0 0 0,1-5 0,0-6-12,-1 1 0,0-1-1,-1 1 1,-1-15 0,0 9-146,0 6 136,-1 1 0,-1 0 0,0 0 0,0 0 0,-1 0 0,-1 1 0,0 0 0,-1 0 0,0 0 0,0 0 0,-1 1 0,-1 0 0,0 0 0,0 1 0,-1 0 0,0 1 0,0 0 0,-12-8 0,21 16 30,-1-1 0,1 1 0,-1 0 0,1-1-1,-1 1 1,1 0 0,-1-1 0,1 1 0,-1 0 0,1 0-1,-1 0 1,1 0 0,-1-1 0,1 1 0,-1 0 0,0 0-1,1 0 1,-1 0 0,1 0 0,-1 0 0,1 0 0,-1 0-1,0 1 1,1-1 0,-1 0 0,1 0 0,-1 0 0,1 1-1,-1-1 1,1 0 0,-1 0 0,1 1 0,-1-1 0,1 1-1,-1-1 1,1 0 0,0 1 0,-1 0 0,-8 23 136,8-18-86,-8 38 379,2 1 1,1 0-1,3 0 1,1 0-1,9 80 1,7-18 194,36 132 1,-47-225-648,6 17-193,-3 1 1,0-1 0,1 44 0,-15-74-5438,-13-1-115</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18.893"/>
    </inkml:context>
    <inkml:brush xml:id="br0">
      <inkml:brushProperty name="width" value="0.05" units="cm"/>
      <inkml:brushProperty name="height" value="0.05" units="cm"/>
      <inkml:brushProperty name="color" value="#004F8B"/>
    </inkml:brush>
  </inkml:definitions>
  <inkml:trace contextRef="#ctx0" brushRef="#br0">1 19 16039,'0'0'5795,"95"-3"-5635,-60-1 448,-4-2-608,-6 5 272,-4-1-400,-9 0 128,-3 2-640,-7 0-608</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22.552"/>
    </inkml:context>
    <inkml:brush xml:id="br0">
      <inkml:brushProperty name="width" value="0.05" units="cm"/>
      <inkml:brushProperty name="height" value="0.05" units="cm"/>
      <inkml:brushProperty name="color" value="#004F8B"/>
    </inkml:brush>
  </inkml:definitions>
  <inkml:trace contextRef="#ctx0" brushRef="#br0">1775 0 7363,'0'0'6619,"-28"2"-5031,-94-2-981,-656 30 1704,674-18-2264,-336 52 355,409-58-398,9-2 14,1 0-1,-1 2 0,-28 11 0,44-14-14,0 0 0,0 0-1,0 0 1,1 1 0,-1 0 0,1 1-1,0-1 1,0 1 0,0 0 0,0 0-1,1 0 1,0 1 0,0 0 0,1-1-1,-4 9 1,-8 23 16,2 0-1,2 0 1,1 1 0,2 1 0,-6 72-1,11 202 314,4-234-354,9 250 444,-6 378 1261,-18 421 696,16-1044-2274,3-1 0,5 0-1,29 127 1,-38-206-94,1 1 1,0 0-1,1-1 0,-1 0 0,1 1 0,-1-1 0,1 0 1,0 0-1,1-1 0,-1 1 0,1-1 0,0 0 1,-1 1-1,1-2 0,1 1 0,-1 0 0,0-1 0,1 0 1,-1 0-1,1 0 0,0 0 0,-1-1 0,11 2 1,11 1 43,0-1 0,0-1 0,39-3 1,-14 1-124,614 0-146,-147-30 273,-130 4-38,-311 22 12,347-9 465,-403 14-573,39-4-909,-60 3 782,1 0 0,-1-1-1,0 1 1,1 0 0,-1 0 0,0 0-1,1-1 1,-1 1 0,0 0 0,0-1-1,1 1 1,-1 0 0,0-1 0,0 1 0,0 0-1,1-1 1,-1 1 0,0 0 0,0-1-1,0 1 1,0 0 0,0-1 0,0 1-1,1-1 1,-1 1 0,0 0 0,0-1-1,0 1 1,0-1 0,-1 1 0,1 0 0,0-1-1,0 0 1,0-1-1686,0-15-11630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24.264"/>
    </inkml:context>
    <inkml:brush xml:id="br0">
      <inkml:brushProperty name="width" value="0.05" units="cm"/>
      <inkml:brushProperty name="height" value="0.05" units="cm"/>
      <inkml:brushProperty name="color" value="#004F8B"/>
    </inkml:brush>
  </inkml:definitions>
  <inkml:trace contextRef="#ctx0" brushRef="#br0">0 0 2369,'0'0'6688,"9"1"-633,39 4-5768,349 17 858,-394-21-1142,1 0 1,-1 0 0,1 0-1,-1 1 1,1 0 0,-1-1-1,0 1 1,0 0-1,0 1 1,0-1 0,0 0-1,0 1 1,-1 0 0,1 0-1,-1 0 1,0 0 0,0 0-1,0 0 1,0 0 0,0 1-1,-1-1 1,1 1 0,-1-1-1,0 1 1,1 5 0,3 12-12,-1-1 0,-1 0 0,2 28 1,7 1073 3803,-22-566-2745,10-529-978,-1 31 136,3 0 0,15 102-1,20 127 550,-26-170-382,-1-14-74,27 190 231,-9-86-305,-23-157-200,6 22-300,-24-69-3879,-9-2-1110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26.387"/>
    </inkml:context>
    <inkml:brush xml:id="br0">
      <inkml:brushProperty name="width" value="0.05" units="cm"/>
      <inkml:brushProperty name="height" value="0.05" units="cm"/>
      <inkml:brushProperty name="color" value="#004F8B"/>
    </inkml:brush>
  </inkml:definitions>
  <inkml:trace contextRef="#ctx0" brushRef="#br0">1 68 6227,'0'0'3148,"38"0"-493,593-15 778,285 15-2779,-853-4-579,-1-3 0,88-20 0,-98 17-1055,-41 6-2758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27.418"/>
    </inkml:context>
    <inkml:brush xml:id="br0">
      <inkml:brushProperty name="width" value="0.05" units="cm"/>
      <inkml:brushProperty name="height" value="0.05" units="cm"/>
      <inkml:brushProperty name="color" value="#004F8B"/>
    </inkml:brush>
  </inkml:definitions>
  <inkml:trace contextRef="#ctx0" brushRef="#br0">0 88 5683,'0'0'5247,"11"-2"-4588,63-10 564,-20 2 356,62-3 0,93 8-1130,315-17-175,-258 12-119,-144 7-193,-111 2-209,61-2 699,-26-4-6419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28.510"/>
    </inkml:context>
    <inkml:brush xml:id="br0">
      <inkml:brushProperty name="width" value="0.05" units="cm"/>
      <inkml:brushProperty name="height" value="0.05" units="cm"/>
      <inkml:brushProperty name="color" value="#004F8B"/>
    </inkml:brush>
  </inkml:definitions>
  <inkml:trace contextRef="#ctx0" brushRef="#br0">0 84 1265,'0'0'8734,"24"0"-7811,338-11 2554,34 6-1665,-144 4-1205,9-23-84,-23 0-171,77 6 676,-182 17-6410,-88 1 799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19.727"/>
    </inkml:context>
    <inkml:brush xml:id="br0">
      <inkml:brushProperty name="width" value="0.05" units="cm"/>
      <inkml:brushProperty name="height" value="0.05" units="cm"/>
      <inkml:brushProperty name="color" value="#004F8B"/>
    </inkml:brush>
  </inkml:definitions>
  <inkml:trace contextRef="#ctx0" brushRef="#br0">4 42 7780,'0'0'5922,"-4"-41"-13493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29.429"/>
    </inkml:context>
    <inkml:brush xml:id="br0">
      <inkml:brushProperty name="width" value="0.05" units="cm"/>
      <inkml:brushProperty name="height" value="0.05" units="cm"/>
      <inkml:brushProperty name="color" value="#004F8B"/>
    </inkml:brush>
  </inkml:definitions>
  <inkml:trace contextRef="#ctx0" brushRef="#br0">1 43 6147,'18'0'413,"206"-13"3640,-108 4-2620,357-10 2877,238 18-2320,-363 2-1247,-194 5-700,-80-2-2469,-2-3-4265,-44-1-2652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0.237"/>
    </inkml:context>
    <inkml:brush xml:id="br0">
      <inkml:brushProperty name="width" value="0.05" units="cm"/>
      <inkml:brushProperty name="height" value="0.05" units="cm"/>
      <inkml:brushProperty name="color" value="#004F8B"/>
    </inkml:brush>
  </inkml:definitions>
  <inkml:trace contextRef="#ctx0" brushRef="#br0">1 25 10277,'0'0'1246,"21"0"-916,0 0-165,112-5 1255,411-11 2301,-374 15-3069,990-1 1854,-758 2-7224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1.279"/>
    </inkml:context>
    <inkml:brush xml:id="br0">
      <inkml:brushProperty name="width" value="0.05" units="cm"/>
      <inkml:brushProperty name="height" value="0.05" units="cm"/>
      <inkml:brushProperty name="color" value="#004F8B"/>
    </inkml:brush>
  </inkml:definitions>
  <inkml:trace contextRef="#ctx0" brushRef="#br0">227 179 9364,'0'0'4541,"4"4"-4093,-1 18 44,-1 0 0,-1 0 0,0 0 1,-4 28-1,1 8 507,2 89-102,-17-176-2119,11 18 925,-88-201-6709,82 178 6533,-8-44 0,15 54 1806,2-1 0,-2-41 0,6 64-1233,-1 0-1,1 0 0,0 0 1,-1 0-1,1 0 1,0 0-1,0 0 1,0 1-1,0-1 1,1 0-1,-1 1 1,0-1-1,1 1 1,-1-1-1,1 1 1,0 0-1,-1-1 1,1 1-1,0 0 1,0 0-1,0 0 1,-1 1-1,1-1 0,0 0 1,0 1-1,0-1 1,0 1-1,0 0 1,4-1-1,70-5 862,-67 6-667,6-1-119,-1 1 7,0-1-1,0 1 0,0 1 1,0 1-1,0 0 0,14 4 1,-24-5-173,-1 1 0,0-1 0,1 1 0,-1 0 0,0 0 0,0 0 0,0 0 0,-1 0 0,1 1 0,0-1 0,-1 1 0,0 0 0,1-1 0,-1 1 0,0 0 0,-1 0 0,1 1 0,0-1 0,-1 0 0,0 1 0,0-1 0,0 0 1,0 1-1,0-1 0,-1 1 0,1 0 0,-1-1 0,0 1 0,-1 4 0,1-4 1,0 0 0,-1 0 0,1 1 0,-1-1 0,0 0 0,0 0 0,-1 0 0,1 0 0,-1 0 0,0-1 0,0 1 0,0 0 0,0-1 0,-1 0 0,1 1 0,-5 2 1,1 1-4,-1-2 0,0 1 0,0-1 0,-1 0 0,1-1 0,-1 0 0,-11 5 0,-7 0-30,-1-1 0,0-1 1,-54 6-1,64-11-73,1 0-456,0 0 0,1-1 1,-1-1-1,-21-2 0,29-3-1884,7-9-1934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1.734"/>
    </inkml:context>
    <inkml:brush xml:id="br0">
      <inkml:brushProperty name="width" value="0.05" units="cm"/>
      <inkml:brushProperty name="height" value="0.05" units="cm"/>
      <inkml:brushProperty name="color" value="#004F8B"/>
    </inkml:brush>
  </inkml:definitions>
  <inkml:trace contextRef="#ctx0" brushRef="#br0">229 124 8004,'0'0'6787,"0"-17"-6534,2-5-164,-1 9 6,-1 0 0,0 0 0,-3-21 1,3 33-92,-1 1 1,1-1-1,-1 0 0,1 0 1,-1 1-1,1-1 1,-1 0-1,0 1 0,1-1 1,-1 1-1,0-1 1,1 1-1,-1-1 0,0 1 1,0-1-1,0 1 1,1 0-1,-1-1 1,0 1-1,0 0 0,0 0 1,0-1-1,0 1 1,1 0-1,-1 0 0,0 0 1,-1 0-1,-33 0 155,24 1-172,6-1 0,-1 1 0,0-1 0,0 1 0,1 0-1,-1 1 1,1 0 0,-1 0 0,1 0 0,0 0 0,0 1 0,0 0-1,0 0 1,0 0 0,0 1 0,1-1 0,0 1 0,0 0 0,0 1-1,-7 8 1,9-10 25,0 0-1,1 0 0,-1 1 1,1-1-1,-1 0 0,1 1 1,0-1-1,0 1 1,0-1-1,1 1 0,0 0 1,-1-1-1,1 1 0,0 0 1,0-1-1,1 1 0,-1-1 1,1 1-1,0 0 1,0-1-1,0 1 0,0-1 1,1 0-1,0 1 0,-1-1 1,1 0-1,0 0 0,0 0 1,1 0-1,-1-1 1,1 1-1,4 3 0,13 10 529,0 0 0,2-2-1,32 17 1,-35-22-335,-1 2 0,-1-1 0,0 2 0,0 0 0,-1 1 0,19 20 0,-35-33-205,1 1 1,0 0 0,-1 0-1,1 0 1,0 0-1,-1 0 1,1-1 0,-1 1-1,0 0 1,1 0-1,-1 0 1,0 0-1,1 0 1,-1 0 0,0 0-1,0 1 1,0-1-1,0 0 1,0 0-1,0 0 1,0 0 0,-1 0-1,1 0 1,0 0-1,0 0 1,-1 0 0,1 0-1,-1 0 1,1 0-1,-1-1 1,1 1-1,-1 0 1,1 0 0,-1 0-1,0 0 1,0-1-1,1 1 1,-1 0-1,0-1 1,0 1 0,0-1-1,0 1 1,0-1-1,1 1 1,-1-1 0,0 1-1,0-1 1,0 0-1,0 0 1,-2 1-1,-61 14 18,55-13 18,-47 5 57,-1-3 0,-61-2 0,118-2-92,-1 0-12,1 0 1,0 0 0,-1 0-1,1 0 1,0 0-1,0 0 1,-1 0 0,1 0-1,0-1 1,-1 1-1,1 0 1,0 0 0,0 0-1,-1-1 1,1 1-1,0 0 1,0 0 0,-1 0-1,1-1 1,0 1 0,0 0-1,0-1 1,-1 1-1,1 0 1,0 0 0,0-1-1,0 1 1,0 0-1,0-1 1,0 1 0,0 0-1,0-1 1,0 1-1,0 0 1,0-1 0,0 1-1,0 0 1,0-1-1,0 1 1,0 0 0,0 0-1,0-1 1,0 1-1,0 0 1,1-1 0,-1 1-1,10-17-1258,20-2-1933,10-3-2758</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2.064"/>
    </inkml:context>
    <inkml:brush xml:id="br0">
      <inkml:brushProperty name="width" value="0.05" units="cm"/>
      <inkml:brushProperty name="height" value="0.05" units="cm"/>
      <inkml:brushProperty name="color" value="#004F8B"/>
    </inkml:brush>
  </inkml:definitions>
  <inkml:trace contextRef="#ctx0" brushRef="#br0">19 1 12534,'0'0'6219,"3"91"-4731,-3-51-1233,1 0-1,12 62 0,-12-97-381,0 11-1344,-11-12-5876,-17-4 170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2.410"/>
    </inkml:context>
    <inkml:brush xml:id="br0">
      <inkml:brushProperty name="width" value="0.05" units="cm"/>
      <inkml:brushProperty name="height" value="0.05" units="cm"/>
      <inkml:brushProperty name="color" value="#004F8B"/>
    </inkml:brush>
  </inkml:definitions>
  <inkml:trace contextRef="#ctx0" brushRef="#br0">1 65 12454,'0'0'7251,"134"0"-5922,-80 0-1025,0 0 464,-2 0-752,-2 0 112,-7 0 32,-10 0-80,-8 0-80,-12 0 0,-7-1-432,-6-7-48,0-3-993,-11-8-3441,-20-7-1041</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32.784"/>
    </inkml:context>
    <inkml:brush xml:id="br0">
      <inkml:brushProperty name="width" value="0.05" units="cm"/>
      <inkml:brushProperty name="height" value="0.05" units="cm"/>
      <inkml:brushProperty name="color" value="#004F8B"/>
    </inkml:brush>
  </inkml:definitions>
  <inkml:trace contextRef="#ctx0" brushRef="#br0">0 56 14407,'0'0'6763,"23"-8"-6427,0 0-217,-5 1-7,0 0-1,0 2 1,1 0 0,0 1 0,34-2 0,211 0 1672,-227 6-1666,-36 0-300,-25 0-9435,-6 0 933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49.667"/>
    </inkml:context>
    <inkml:brush xml:id="br0">
      <inkml:brushProperty name="width" value="0.05" units="cm"/>
      <inkml:brushProperty name="height" value="0.05" units="cm"/>
      <inkml:brushProperty name="color" value="#004F8B"/>
    </inkml:brush>
  </inkml:definitions>
  <inkml:trace contextRef="#ctx0" brushRef="#br0">1 812 14663,'0'0'226,"18"-20"751,52-57 285,116-165 0,-143 168-854,-4-1 1,-4-2 0,-2-1 0,23-91-1,-49 226-5,-4 45-168,-2-17 692,20 132 0,-10-187-1055,-11-30-178,1 1 1,0 0 0,-1-1 0,1 1 0,0 0-1,-1-1 1,1 1 0,0-1 0,0 1 0,0-1 0,-1 0-1,1 1 1,0-1 0,0 0 0,0 1 0,0-1 0,0 0-1,0 0 1,1 0 0</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50.120"/>
    </inkml:context>
    <inkml:brush xml:id="br0">
      <inkml:brushProperty name="width" value="0.05" units="cm"/>
      <inkml:brushProperty name="height" value="0.05" units="cm"/>
      <inkml:brushProperty name="color" value="#004F8B"/>
    </inkml:brush>
  </inkml:definitions>
  <inkml:trace contextRef="#ctx0" brushRef="#br0">1 241 15703,'0'0'3479,"23"0"-2470,73-2-663,-88 2-281,-1 0-1,0-1 0,1 0 0,-1 0 0,1 0 0,-1-1 1,0-1-1,0 1 0,0-1 0,0 0 0,-1-1 0,1 1 1,-1-1-1,0-1 0,0 1 0,9-9 0,-11 7-52,0 0 1,0 0-1,-1 0 0,0 0 0,0 0 0,0-1 0,-1 1 0,0-1 0,0 0 0,0 0 1,-1 0-1,0 0 0,-1 0 0,1-12 0,-1 16-33,0 0 0,-1-1 1,1 1-1,-1 0 0,1 0 0,-1-1 1,0 1-1,0 0 0,0 0 0,-1 0 1,1 0-1,-1 0 0,0 0 0,0 1 0,0-1 1,0 0-1,0 1 0,0 0 0,-1-1 1,1 1-1,-1 0 0,1 0 0,-1 0 1,0 1-1,0-1 0,0 1 0,0-1 1,0 1-1,0 0 0,0 0 0,-1 1 0,1-1 1,0 0-1,-1 1 0,1 0 0,-6 0 1,4 0 15,0-1 1,0 1 0,0 0 0,0 1 0,0-1 0,0 1-1,0 0 1,0 0 0,1 0 0,-1 1 0,0 0-1,0 0 1,1 0 0,0 0 0,-1 1 0,-4 4 0,4-2 32,0 0 0,0 1 0,0-1 0,1 1 0,0 0 0,0 0 0,1 1 0,0-1 0,0 1 0,-4 13 0,3-6 103,0 0-1,1 0 1,0 0-1,1 0 1,1 1 0,0-1-1,1 1 1,1-1-1,0 1 1,1-1 0,0 0-1,8 24 1,-6-27-81,1 0 1,0 0 0,0-1-1,1 0 1,1 0 0,0 0-1,0 0 1,1-1-1,0-1 1,0 1 0,1-1-1,0-1 1,1 1 0,-1-2-1,19 10 1,-18-10-240,1-2 0,0 1-1,0-1 1,0-1 0,1 0 0,-1-1 0,1 0-1,-1-1 1,1 0 0,17-1 0,-7-5-3031,-4-14-2524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50.451"/>
    </inkml:context>
    <inkml:brush xml:id="br0">
      <inkml:brushProperty name="width" value="0.05" units="cm"/>
      <inkml:brushProperty name="height" value="0.05" units="cm"/>
      <inkml:brushProperty name="color" value="#004F8B"/>
    </inkml:brush>
  </inkml:definitions>
  <inkml:trace contextRef="#ctx0" brushRef="#br0">0 84 17656,'0'0'4754,"127"-54"-4049,-78 45 47,-3 1-736,-7 3 736,-6 1-752,-10 2 0,-8 0-192,-9 2 336,-29 2-15207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0.057"/>
    </inkml:context>
    <inkml:brush xml:id="br0">
      <inkml:brushProperty name="width" value="0.05" units="cm"/>
      <inkml:brushProperty name="height" value="0.05" units="cm"/>
      <inkml:brushProperty name="color" value="#004F8B"/>
    </inkml:brush>
  </inkml:definitions>
  <inkml:trace contextRef="#ctx0" brushRef="#br0">1 0 6355,'0'0'1969,"22"109"784,1-53 401,4 3-1890,0 1-512,2-8-640,0-9-79,-2-10-66,0-5-575,-2-11-1217,-5-8-1120,-5-9-529,-3 0-1568</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52.886"/>
    </inkml:context>
    <inkml:brush xml:id="br0">
      <inkml:brushProperty name="width" value="0.05" units="cm"/>
      <inkml:brushProperty name="height" value="0.05" units="cm"/>
      <inkml:brushProperty name="color" value="#004F8B"/>
    </inkml:brush>
  </inkml:definitions>
  <inkml:trace contextRef="#ctx0" brushRef="#br0">184 387 8468,'0'0'4954,"-17"-14"-4236,-56-40-563,72 53-146,0 0 0,0-1 1,0 1-1,0 0 0,0 1 1,-1-1-1,1 0 0,0 0 1,-1 1-1,1-1 1,0 0-1,-1 1 0,1-1 1,-1 1-1,1 0 0,-1 0 1,1-1-1,-1 1 0,1 0 1,-1 0-1,0 0 1,1 1-1,-1-1 0,1 0 1,-1 0-1,1 1 0,0-1 1,-1 1-1,1 0 0,-3 0 1,2 2 4,1-1-1,-1 0 1,0 1 0,1-1 0,0 1-1,-1-1 1,1 1 0,0 0 0,0 0-1,-1 4 1,0 2 27,-5 8 200,1 1 0,1 0 0,1 1 0,1-1 0,1 1 0,0-1 0,1 1 0,1 0 0,2 20 0,-1-34-203,1-1 0,-1 1 0,1-1 0,-1 0 1,1 0-1,1 1 0,-1-1 0,0 0 1,1-1-1,0 1 0,0 0 0,0-1 0,0 0 1,1 0-1,-1 0 0,1 0 0,0 0 1,0-1-1,0 1 0,0-1 0,0 0 0,1 0 1,-1-1-1,1 1 0,-1-1 0,1 0 1,8 0-1,-4 1 10,0-1 1,0 0-1,0 0 0,0-1 1,0 0-1,0-1 0,0 0 1,0-1-1,0 0 1,0 0-1,0 0 0,-1-1 1,12-6-1,-9 2-13,-1 0 1,-1 0-1,1-1 1,-1-1-1,-1 1 0,1-2 1,-2 1-1,1-1 1,-1 0-1,8-16 0,-11 19-47,0-1 0,-1 0-1,0 0 1,-1 0-1,0 0 1,0 0 0,-1 0-1,0 0 1,0-1-1,-1 1 1,0-1 0,0 1-1,-1 0 1,0-1 0,0 1-1,-4-11 1,-18-15 43,18 32-213,17 20 23,-5-9 154,0 1-1,1-1 1,1 0-1,18 14 1,-24-20 22,0-1 1,0 0-1,1 0 1,-1 0-1,1 0 1,-1 0 0,1-1-1,0 1 1,0-1-1,0 0 1,-1 0-1,1-1 1,0 1-1,0-1 1,0 0-1,0 0 1,0 0-1,0 0 1,5-2-1,-7 1-5,-1 0-1,1-1 0,0 1 1,-1-1-1,1 1 1,-1-1-1,0 0 1,0 1-1,1-1 1,-1 0-1,0 0 1,-1 0-1,1 0 1,0 0-1,0 0 0,-1 0 1,1 0-1,-1 0 1,1-4-1,4-41-336,-5-27-422,0 73 891,1 9-83,58 203 498,-41-161-345,-3 2 1,-2 0-1,-2 0 0,6 85 1,-16-131-210,-1 0 0,0 0 0,0 1 0,-1-1 0,0 0 0,0 0 0,0 0 0,-1 0-1,0 0 1,0 0 0,-3 5 0,3-7 8,-1-1 0,0 0 0,1 0 0,-1-1 0,0 1 0,0-1-1,0 1 1,-1-1 0,1 0 0,0 0 0,-1 0 0,0-1 0,1 1-1,-1-1 1,0 0 0,0 0 0,0 0 0,-5 0 0,1 1 4,-1-1 1,1 0 0,0-1-1,-1 1 1,1-2 0,0 1-1,-1-1 1,-12-3 0,18 3-20,0 0-1,0-1 1,0 1 0,1 0 0,-1-1-1,0 0 1,1 0 0,-1 0 0,1 0 0,-1 0-1,1 0 1,0-1 0,0 1 0,0-1 0,0 1-1,1-1 1,-1 0 0,1 0 0,-1 1-1,1-1 1,0 0 0,0 0 0,0-1 0,1 1-1,-1-4 1,-1-3-16,1-1-1,0 0 0,1 0 1,0 1-1,1-1 1,0 0-1,1 1 1,0-1-1,0 1 1,1-1-1,1 1 1,0 0-1,8-16 0,3 2-6,2 1 0,0 0 0,39-39 0,-41 47-38,-1-1 0,-1 0 0,0-1 0,-2 0 0,0-1 0,0-1 0,-2 1 0,0-2 1,-2 1-1,0-1 0,-1 0 0,-1 0 0,-1-1 0,0 0 0,-2 1 0,0-24 0,0 0 74,-1-60 25,-1 93 53,-1-1 1,-1 1-1,0 0 0,0 0 1,-1 0-1,-8-18 0,-5 95 322,10-17-365,1 0 0,3 1 0,5 61 0,-2-105-37,0 0 0,0-1-1,0 1 1,1 0 0,0 0-1,0-1 1,1 1 0,0-1-1,-1 0 1,2 1 0,-1-1-1,1-1 1,-1 1 0,1 0-1,1-1 1,-1 0 0,0 0-1,1 0 1,0-1-1,0 0 1,0 1 0,0-2-1,1 1 1,-1-1 0,1 1-1,7 1 1,8 1 18,0 0-1,0-2 0,0 0 1,1-1-1,-1-2 1,22-1-1,-40 1-20,0-1 0,0 1 0,0-1 0,0 0 0,0 0 0,0 0 0,0 0 0,-1-1 0,1 1 0,0-1 0,-1 0 0,1 0 0,-1 0 0,0 0 0,1 0 0,-1 0 0,0 0 0,0-1 0,-1 1 0,1-1 0,0 0 0,-1 1 0,0-1 0,1 0 0,-1 0 0,0 0 0,-1 0 0,1 0 0,0-5 0,3-11-2,-2 0 0,0-1 0,-2-30 0,0 35 40,0 12-46,1 1-1,-1 0 1,0 0-1,0-1 1,-1 1-1,1 0 1,0 0-1,-1-1 0,1 1 1,-1 0-1,0 0 1,0 0-1,0 0 1,0 0-1,0 0 1,0 0-1,0 0 1,-1 0-1,1 0 1,-1 1-1,1-1 0,-1 1 1,0-1-1,1 1 1,-1-1-1,0 1 1,0 0-1,0 0 1,0 0-1,0 0 1,0 0-1,-1 1 1,1-1-1,0 1 1,0-1-1,0 1 0,-1 0 1,1 0-1,0 0 1,-4 0-1,4 1-7,1 0 0,-1-1 0,1 1 1,-1 0-1,1 1 0,-1-1 0,1 0 0,0 0 0,-1 1 0,1-1 0,0 0 0,0 1 0,0-1 0,0 1 1,0 0-1,1-1 0,-1 1 0,0 0 0,1-1 0,-1 1 0,1 0 0,-1 3 0,-6 44 17,6-41 37,1 1-1,0 0 1,0 0 0,1 0 0,0 0 0,1-1 0,0 1 0,0-1-1,1 1 1,0-1 0,6 12 0,-6-16-40,0 0 0,0 0 0,0 0 0,0 0 1,1 0-1,0-1 0,-1 0 0,1 0 0,0 0 0,1 0 1,-1-1-1,0 1 0,1-1 0,0 0 0,-1 0 0,1-1 1,0 0-1,0 0 0,0 0 0,0 0 0,0-1 0,5 1 0,4 0-198,17-1-2075,-12-3-2996,-4-6-3345</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54.663"/>
    </inkml:context>
    <inkml:brush xml:id="br0">
      <inkml:brushProperty name="width" value="0.05" units="cm"/>
      <inkml:brushProperty name="height" value="0.05" units="cm"/>
      <inkml:brushProperty name="color" value="#004F8B"/>
    </inkml:brush>
  </inkml:definitions>
  <inkml:trace contextRef="#ctx0" brushRef="#br0">163 459 7043,'0'0'3412,"0"-6"-2825,0 4-515,0 1-1,0-1 1,-1 1-1,1-1 0,0 1 1,-1-1-1,1 1 0,-1-1 1,1 1-1,-1-1 1,0 1-1,0 0 0,1-1 1,-1 1-1,0 0 0,0 0 1,0 0-1,-1 0 1,1 0-1,0 0 0,0 0 1,0 0-1,-3-1 0,2 1-44,0 0 0,0 1 0,-1-1 0,1 1-1,0-1 1,-1 1 0,1 0 0,0 0 0,-1 0-1,1 0 1,0 0 0,0 1 0,-1-1-1,1 1 1,0 0 0,0-1 0,-1 1 0,1 0-1,0 0 1,0 0 0,-2 2 0,-3 2 41,0 0-1,0 1 1,1-1 0,-1 1 0,1 1 0,1-1 0,-1 1-1,1 0 1,0 1 0,1-1 0,0 1 0,0 0 0,0 0-1,1 0 1,1 0 0,-1 1 0,1-1 0,1 1-1,-1-1 1,1 1 0,1 0 0,0 0 0,0-1 0,1 1-1,2 15 1,-1-20-32,0 1 1,1-1-1,-1 1 0,1-1 0,-1 0 1,1 0-1,1 0 0,-1-1 0,0 1 1,1-1-1,0 1 0,0-1 0,0 0 1,0-1-1,0 1 0,1-1 0,-1 0 1,1 0-1,-1 0 0,1 0 0,0-1 1,0 0-1,-1 0 0,10 1 0,-5-1 97,0-1 0,0 1-1,0-2 1,0 1 0,0-1-1,0 0 1,-1-1 0,1 0-1,0-1 1,0 0-1,-1 0 1,14-7 0,-9 2-28,-1-1 0,0 0 0,0 0 1,0-1-1,-2-1 0,1 0 0,-1 0 0,-1-1 1,0-1-1,-1 1 0,11-21 0,-11 14-83,-1 0-1,-1 0 0,-1 0 0,-1-1 1,0 1-1,-1-1 0,-2 0 1,0-25-1,-1 35 38,1-13 2,-1 1-1,-1 0 1,-1 0-1,-1-1 1,-1 2-1,-9-32 1,11 47-60,-4-10 17,1 1 1,-2 0-1,0 1 0,-14-22 0,19 33-35,0 0-1,-1-1 0,1 1 1,-1 1-1,0-1 1,0 0-1,0 1 0,-1-1 1,1 1-1,-1 0 0,1 0 1,-1 0-1,0 1 0,1-1 1,-1 1-1,0 0 0,0 0 1,0 0-1,0 1 0,0-1 1,0 1-1,0 0 1,-7 1-1,8 0 10,0 0 1,0 0 0,0 0-1,0 1 1,1-1-1,-1 1 1,1 0 0,-1-1-1,1 1 1,0 0-1,-1 0 1,1 1 0,0-1-1,1 0 1,-1 1-1,0-1 1,-2 6 0,-23 50-92,19-33 29,0 1 1,2 0-1,1 1 1,-3 39 0,5 110 269,3-116-253,1-44 74,0 0 0,1 0 0,1-1 0,1 1 1,0-1-1,1 0 0,0 0 0,1 0 0,1 0 1,1-1-1,0 0 0,0-1 0,17 19 0,-17-22 31,0 0-1,1-1 0,0 0 0,1-1 0,0 0 0,0-1 0,1 0 0,0 0 0,0-1 0,1 0 1,-1-1-1,1-1 0,0 0 0,0 0 0,1-1 0,-1-1 0,17 2 0,-12-3 38,0-1 1,0-1-1,0 0 0,0-1 0,32-9 0,-43 10-67,-1-1-1,0 0 0,0 0 1,0-1-1,-1 1 1,1-1-1,-1 0 0,1-1 1,-1 1-1,0-1 1,0 1-1,0-1 0,-1-1 1,1 1-1,-1 0 1,0-1-1,0 0 0,-1 1 1,1-1-1,-1 0 1,0 0-1,2-10 0,-1 4-56,-1-1 0,0 0-1,-1 1 1,0-1-1,-1 0 1,-1-14-1,0 21 31,1 1-1,-1-1 0,0 1 0,-1-1 1,1 1-1,-1 0 0,1-1 0,-1 1 1,-1 0-1,1 0 0,-1 0 0,1 1 0,-1-1 1,0 1-1,0-1 0,-1 1 0,1 0 1,-6-4-1,4 4-26,-1-1 0,-1 1 1,1 0-1,0 0 0,-1 0 0,0 1 0,1 0 1,-1 1-1,0-1 0,0 1 0,0 1 1,0-1-1,-14 2 0,18-1 26,0 1 0,-1 0 0,1 0 0,0 0-1,0 0 1,-1 0 0,1 1 0,0-1 0,0 1 0,1 0 0,-1 0-1,0 0 1,0 0 0,1 0 0,0 1 0,-1-1 0,1 1 0,0 0 0,0 0-1,0-1 1,1 1 0,-1 1 0,1-1 0,-1 0 0,1 0 0,0 0-1,0 1 1,1-1 0,-1 0 0,0 4 0,0 2 28,0 1 0,0-1 0,1 0-1,0 1 1,1-1 0,0 0 0,0 1 0,1-1 0,0 0 0,0 0 0,1 0 0,1-1-1,-1 1 1,2-1 0,5 10 0,-5-11-49,0-1 0,0 0 0,1 0 0,0 0 0,1-1 0,-1 0 0,1 0 0,0-1 0,0 0 0,0 0 0,1 0 0,-1-1 0,1 0 0,0-1 0,0 1 0,0-2 0,13 3 0,35-2-5757,-29-2-2057</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7:55.256"/>
    </inkml:context>
    <inkml:brush xml:id="br0">
      <inkml:brushProperty name="width" value="0.05" units="cm"/>
      <inkml:brushProperty name="height" value="0.05" units="cm"/>
      <inkml:brushProperty name="color" value="#004F8B"/>
    </inkml:brush>
  </inkml:definitions>
  <inkml:trace contextRef="#ctx0" brushRef="#br0">0 371 12534,'0'0'2201,"2"14"-1868,-1-8-268,0 2 10,0-1 1,0 0-1,1 1 1,0-1-1,0 0 1,1 0-1,0 0 1,0 0-1,1 0 1,0-1-1,0 1 1,0-1-1,1 0 1,0 0-1,9 8 1,-4-7 103,1 0 1,-1-1-1,1-1 1,0 0 0,0 0-1,1-1 1,0 0-1,-1-1 1,1-1-1,0 0 1,0 0-1,1-1 1,-1-1-1,0 0 1,0-1-1,0 0 1,0 0 0,16-5-1,-20 4-129,0-1 0,0 1 0,0-1 0,0-1-1,0 1 1,-1-2 0,0 1 0,0-1 0,0 1 0,0-2 0,-1 1 0,0-1-1,0 0 1,-1 0 0,1-1 0,-1 0 0,-1 0 0,1 0 0,-1 0-1,0-1 1,-1 1 0,0-1 0,0 0 0,-1 0 0,0 0 0,0-1-1,0-10 1,0 5-43,-1-1 0,-1 1 0,0-1 1,-1 1-1,-1 0 0,0 0 0,-1 0 0,0 0 0,-1 0 0,-1 0 0,0 1 0,-1 0 0,0 0 0,-1 0 0,-1 1 0,0 0 0,0 0 0,-2 1 0,1 0 0,-1 1 0,0 0 0,-1 1 0,0 0 0,-22-13 0,19 14-68,1 1-1,-1 0 1,-1 1-1,1 1 1,-1 0-1,0 1 0,0 1 1,0 0-1,-1 1 1,1 1-1,-26 1 0,38 0 51,0 0 0,0 1-1,-1 0 1,1-1 0,0 1-1,0 0 1,0 1 0,1-1-1,-1 0 1,0 1 0,0 0-1,1-1 1,-1 1-1,1 0 1,-1 1 0,1-1-1,0 0 1,-3 4 0,1 0-9,1 0-1,0 0 1,0 0 0,0 0 0,1 1 0,-1-1 0,2 1 0,-2 7-1,0 7-37,1 0 0,1 1 0,1-1-1,4 33 1,-2-39 74,2 0 0,0 0 0,1-1 1,0 0-1,1 0 0,1 0 0,0-1 0,1 0 0,0 0 0,1-1 0,13 15 0,19 16 293,70 60 0,-64-62-135,-38-34-464,51 54 1006,-37-25-1906,-22-33 580,1 1 0,-1 0-1,0 0 1,0 0 0,0 0 0,0 0 0,-1 7-1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0.366"/>
    </inkml:context>
    <inkml:brush xml:id="br0">
      <inkml:brushProperty name="width" value="0.05" units="cm"/>
      <inkml:brushProperty name="height" value="0.05" units="cm"/>
      <inkml:brushProperty name="color" value="#004F8B"/>
    </inkml:brush>
  </inkml:definitions>
  <inkml:trace contextRef="#ctx0" brushRef="#br0">241 232 7876,'0'0'6829,"0"1"-6619,-1 0-1,0 0 1,0 0-1,0 0 1,0-1 0,0 1-1,0 0 1,0 0-1,-1-1 1,1 1-1,0 0 1,0-1-1,0 1 1,-2-1-1,0-3-145,0 0-1,0-1 1,0 1-1,0-1 1,1 0-1,0 0 1,0 1-1,0-2 1,0 1-1,0 0 0,1 0 1,0-1-1,0 1 1,-1-9-1,-3-66 665,5 78-727,1-3 5,-1 0 1,0 0-1,1 1 1,0-1-1,0 0 1,0 1-1,0-1 0,1 0 1,-1 1-1,1 0 1,0-1-1,0 1 1,0 0-1,1 0 0,-1 0 1,1 0-1,-1 0 1,1 1-1,0-1 1,0 1-1,0 0 0,0 0 1,1 0-1,5-2 1,-3 1 8,1 0 1,0 1 0,0 0 0,0 0-1,0 0 1,0 1 0,0 1 0,0-1-1,1 1 1,-1 0 0,0 0 0,12 3-1,-16-2-10,1 1-1,0 0 0,-1 0 0,1 0 1,-1 0-1,1 1 0,-1-1 0,0 1 0,0 0 1,0-1-1,0 2 0,-1-1 0,1 0 1,-1 0-1,0 1 0,0-1 0,0 1 0,0 0 1,0 0-1,-1 0 0,2 7 0,1 5 43,0 1 0,0 0 0,1 31 0,-4-32-9,-1 1 1,0-1 0,-1 1 0,-1-1 0,0 1 0,-1-1 0,-1 0 0,-1 0 0,0-1 0,-1 1 0,0-1 0,-2 0 0,0-1-1,0 0 1,-1 0 0,-19 21 0,12-16-24,-1-1-1,-1 0 0,-1-2 1,-1 0-1,-25 17 1,35-27-45,0 0-1,0-1 1,-1 0 0,1 0 0,-1-1 0,0-1-1,0 0 1,0 0 0,0-1 0,-1 0 0,1-1-1,-1-1 1,-18 0 0,28-1 7,1 0-1,-1 0 0,1 0 1,-1 0-1,1 0 1,0-1-1,-1 1 1,1 0-1,0-1 1,0 1-1,0-1 0,0 1 1,0-1-1,1 1 1,-1-1-1,0 0 1,1 1-1,-1-1 1,1 0-1,-1 0 0,1 1 1,0-1-1,0 0 1,0 0-1,0 1 1,0-4-1,0 2 23,0 1 0,-1-1 1,1 0-1,1 0 0,-1 1 0,0-1 0,1 0 0,-1 1 1,1-1-1,0 1 0,0-1 0,0 0 0,0 1 0,0 0 1,0-1-1,1 1 0,2-3 0,4 1 20,0 0 1,0 1-1,0 1 0,0-1 0,1 1 1,-1 1-1,1-1 0,-1 2 0,18-1 1,-10 1 59,-1 1 0,1 1 1,0 0-1,24 7 1,12 12-50,18 7 475,-64-27-894,-1 1 0,0-1 0,1 0-1,-1 0 1,1-1 0,-1 0 0,1 0 0,0 0-1,-1-1 1,9-1 0,3-6-5051</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0.725"/>
    </inkml:context>
    <inkml:brush xml:id="br0">
      <inkml:brushProperty name="width" value="0.05" units="cm"/>
      <inkml:brushProperty name="height" value="0.05" units="cm"/>
      <inkml:brushProperty name="color" value="#004F8B"/>
    </inkml:brush>
  </inkml:definitions>
  <inkml:trace contextRef="#ctx0" brushRef="#br0">0 44 14295,'0'0'5784,"4"-10"-5694,-4 9-90,1-2-15,0 0-1,0 1 0,0-1 1,0 0-1,0 0 0,1 1 1,-1-1-1,1 1 0,0 0 1,2-4-1,-3 6 13,-1 0 1,0 0-1,1 0 1,-1 0-1,1 0 1,-1 0-1,0 0 1,1 0-1,-1 1 0,0-1 1,1 0-1,-1 0 1,0 0-1,1 1 1,-1-1-1,0 0 0,0 0 1,1 1-1,-1-1 1,0 0-1,0 0 1,1 1-1,-1-1 0,0 0 1,0 1-1,0-1 1,0 0-1,1 1 1,-1-1-1,0 0 1,0 1-1,0 0 0,10 33 31,31 262 1594,-24-143-1078,-13-85-2756,-6-68 1593,1-1 0,-1 1 0,0-1 0,1 1 0,-1-1 0,0 0-1,1 1 1,-1-1 0,1 0 0,-1 0 0,1 0 0,0 0 0,-2-2-1,-11-20-6268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1.118"/>
    </inkml:context>
    <inkml:brush xml:id="br0">
      <inkml:brushProperty name="width" value="0.05" units="cm"/>
      <inkml:brushProperty name="height" value="0.05" units="cm"/>
      <inkml:brushProperty name="color" value="#004F8B"/>
    </inkml:brush>
  </inkml:definitions>
  <inkml:trace contextRef="#ctx0" brushRef="#br0">1 338 9412,'0'0'8620,"2"-5"-8252,-1 3-336,0 1-1,0-1 0,0 1 0,0-1 1,0 1-1,0-1 0,0 1 1,1 0-1,-1 0 0,0-1 0,1 1 1,-1 0-1,1 0 0,-1 0 0,1 1 1,-1-1-1,1 0 0,0 1 0,3-2 1,41-1 277,-33 3-264,3 1 39,-1-1 0,1-1 1,0-1-1,0 0 1,-1-1-1,19-7 0,-27 8-52,0-2-1,0 1 1,-1-1-1,1 0 1,-1 0-1,0-1 0,0 0 1,-1 0-1,1 0 1,-1-1-1,0 1 1,-1-1-1,0-1 1,1 1-1,2-8 0,1-3 30,-2 0-1,0 1 0,-1-2 1,-1 1-1,0-1 0,-2 1 0,0-1 1,0 0-1,-3-29 0,1 47 164,0 5 17,-7 163 6,1-96 282,4 1 1,8 81-1,-5-147-545,0 1 0,1 0 0,0 0 0,0-1 0,1 1 0,0-1 0,6 11 0,-9-18-106,1 0 1,-1 1-1,0-1 1,1 0-1,-1 0 0,0 0 1,1 0-1,-1 1 1,0-1-1,0 0 0,1 0 1,-1 0-1,1 0 1,-1 0-1,0 0 0,1 0 1,-1 0-1,0 0 1,1 0-1,-1 0 0,0 0 1,1-1-1,-1 1 1,0 0-1,0 0 0,1 0 1,-1 0-1,0 0 1,1-1-1,-1 1 0,0 0 1,0 0-1,1 0 1,-1-1-1,0 1 0,0 0 1,1-1-1,-1 1 1,0 0-1,0 0 0,0-1 1,0 1-1,0 0 1,1-1-1,-1 1 0,0 0 1,0-1-1,0 1 1,0 0-1,0-1 0,0 1 1,0 0-1,0-1 1,0 1-1,0 0 0,0-1 1,4-24-7008</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1.453"/>
    </inkml:context>
    <inkml:brush xml:id="br0">
      <inkml:brushProperty name="width" value="0.05" units="cm"/>
      <inkml:brushProperty name="height" value="0.05" units="cm"/>
      <inkml:brushProperty name="color" value="#004F8B"/>
    </inkml:brush>
  </inkml:definitions>
  <inkml:trace contextRef="#ctx0" brushRef="#br0">0 133 16247,'0'0'830,"18"-5"1232,241-49 1169,-231 52-3406,-18 1 197,0 1-1,0-1 1,0-1 0,13-3-1,0-10-3647,-22 13 3045,0 1 1,0-1-1,0 1 0,0-1 0,0 0 0,-1 1 0,1-1 0,0 0 1,-1 1-1,0-1 0,1 0 0,-1 0 0,0 0 0,0-2 1,0-15-8264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1.806"/>
    </inkml:context>
    <inkml:brush xml:id="br0">
      <inkml:brushProperty name="width" value="0.05" units="cm"/>
      <inkml:brushProperty name="height" value="0.05" units="cm"/>
      <inkml:brushProperty name="color" value="#004F8B"/>
    </inkml:brush>
  </inkml:definitions>
  <inkml:trace contextRef="#ctx0" brushRef="#br0">32 1 12982,'0'0'4722,"-15"113"-3986,13-64 481,2 1-1201,0 1 32,0 3-96,0 2 32,0 1-544,0 1-3378,-14-6-4962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2.183"/>
    </inkml:context>
    <inkml:brush xml:id="br0">
      <inkml:brushProperty name="width" value="0.05" units="cm"/>
      <inkml:brushProperty name="height" value="0.05" units="cm"/>
      <inkml:brushProperty name="color" value="#004F8B"/>
    </inkml:brush>
  </inkml:definitions>
  <inkml:trace contextRef="#ctx0" brushRef="#br0">1 0 11845,'0'0'883,"8"17"-522,231 557 6975,-14-30-3681,-215-521-3593,61 122 599,-63-132-587,1 1 0,0-2 0,0 1 0,2-1 0,-1 0 0,1-1 1,25 19-1,-34-29-133,-12-26-10116,-8 5 2216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2.631"/>
    </inkml:context>
    <inkml:brush xml:id="br0">
      <inkml:brushProperty name="width" value="0.05" units="cm"/>
      <inkml:brushProperty name="height" value="0.05" units="cm"/>
      <inkml:brushProperty name="color" value="#004F8B"/>
    </inkml:brush>
  </inkml:definitions>
  <inkml:trace contextRef="#ctx0" brushRef="#br0">1 10 9732,'0'0'5139,"12"11"-4155,81 74 2146,182 127-1,-262-202-2981,0-2-1,1 0 1,0 0-1,0-1 1,1-1-1,0 0 1,0-2-1,0 1 1,28 3-1,-42-9-117,0 1-1,1-1 1,-1 1-1,0-1 1,0 0-1,0 0 1,1 0-1,-1 0 1,0 0-1,0 0 1,0 0-1,0 0 1,0 0-1,-1 0 1,1 0-1,0 0 0,0-1 1,-1 1-1,1 0 1,0-3-1,14-34-41,-12 27 19,12-28-192,-1-2-1,14-76 0,-21 27-8072,-7 61-919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6.434"/>
    </inkml:context>
    <inkml:brush xml:id="br0">
      <inkml:brushProperty name="width" value="0.05" units="cm"/>
      <inkml:brushProperty name="height" value="0.05" units="cm"/>
      <inkml:brushProperty name="color" value="#FF0066"/>
    </inkml:brush>
  </inkml:definitions>
  <inkml:trace contextRef="#ctx0" brushRef="#br0">222 120 2257,'0'0'6371,"2"-16"-5387,6-52-266,-8 67-705,0 0 0,0-1-1,0 1 1,0 0 0,0-1 0,0 1-1,-1 0 1,1 0 0,0-1 0,-1 1-1,1 0 1,-1 0 0,0 0 0,1 0-1,-1-1 1,0 1 0,0 0 0,1 0-1,-1 0 1,0 1 0,0-1 0,0 0 0,0 0-1,0 0 1,0 1 0,-1-1 0,1 1-1,0-1 1,0 1 0,0-1 0,-2 0-1,-37-2-99,33 3 94,-3-1-31,0 1 1,0 1-1,0-1 0,0 2 0,0-1 0,1 1 0,-1 1 0,1-1 1,-11 6-1,16-6 38,1 0 0,-1 0-1,1 0 1,0 1 0,-1 0 0,1 0 0,0-1 0,0 2 0,1-1 0,-1 0 0,1 0 0,0 1 0,-1 0 0,2-1-1,-1 1 1,0 0 0,1 0 0,-1 0 0,1 0 0,1 0 0,-1 0 0,0 0 0,1 0 0,0 5 0,0-4 5,0-1 1,1 1-1,0-1 1,-1 1 0,2-1-1,-1 0 1,0 1-1,1-1 1,0 0 0,0 0-1,0 0 1,1 0 0,-1 0-1,1-1 1,0 1-1,0-1 1,0 0 0,1 0-1,-1 0 1,1 0-1,-1 0 1,1-1 0,0 1-1,0-1 1,0 0-1,0-1 1,1 1 0,-1-1-1,7 2 1,1 1 7,0-1 0,1-1 0,0 0 0,-1-1 0,1 0 0,0-1 0,0 0 0,-1-1 1,25-5-1,-32 5-98,-1 0 1,0-1-1,1 0 1,-1 0-1,0 0 1,0-1-1,0 1 1,0-1 0,-1 0-1,1 0 1,-1 0-1,0-1 1,0 1-1,0-1 1,0 1-1,0-1 1,-1 0 0,0 0-1,0-1 1,0 1-1,0 0 1,2-9-1,0-4-310,-1-1 1,0 1-1,-1-1 0,-1-28 0,-3 39 1274,-1 19-834,-1 23-285,4-33 95,1 1-1,-1 0 1,1 0-1,0 0 1,0 0-1,0 0 1,0-1-1,0 1 1,0 0-1,1-1 1,-1 1-1,1-1 1,0 0-1,0 1 1,0-1-1,0 0 1,0 0-1,0 0 1,0-1-1,1 1 1,-1 0-1,1-1 1,0 1-1,-1-1 1,1 0-1,0 0 1,-1 0-1,1 0 1,0-1-1,0 1 1,0-1-1,0 0 1,0 1-1,4-2 1,18 2-2798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41:22.992"/>
    </inkml:context>
    <inkml:brush xml:id="br0">
      <inkml:brushProperty name="width" value="0.05" units="cm"/>
      <inkml:brushProperty name="height" value="0.05" units="cm"/>
      <inkml:brushProperty name="color" value="#33CCFF"/>
    </inkml:brush>
  </inkml:definitions>
  <inkml:trace contextRef="#ctx0" brushRef="#br0">510 1 1873,'0'0'5280,"-13"26"-1935,0-17-3257,-1 1 0,2 1 0,-1 0-1,2 1 1,0 1 0,0-1 0,1 2-1,0-1 1,1 1 0,1 1 0,-13 30 0,12-19 145,1 1-1,1 0 1,1 1 0,2 0 0,1-1 0,0 40 0,2-22 29,2 0 0,2 1 1,1-1-1,3 0 0,2-1 0,16 48 1,66 148 359,-26-75-399,-110-303 906,42 130-1164,-121-417-1536,117 375 1447,1-1 0,3-84 0,3 118 88,1 8 17,0 0 1,1-1 0,0 1 0,0 0 0,1 0 0,0 0 0,1 1-1,0-1 1,0 1 0,1 0 0,0 0 0,0 0 0,1 0 0,0 1-1,0 0 1,1 1 0,0-1 0,0 1 0,12-7 0,-40 16-1383,-1 14 1365,0 0-1,1 2 1,1 0-1,1 1 1,-30 41-1,31-36 68,2 1 0,0 1-1,2 0 1,0 1 0,2 0-1,2 1 1,0 1-1,2 0 1,-6 46 0,5-3 197,3 0-1,8 137 1,0-183-188,0-1 0,2 1 0,1-1-1,1-1 1,1 1 0,1-1 0,1 0 0,2-1-1,0 0 1,2 0 0,0-1 0,30 37 0,-43-59-27,1-1 1,-1 1-1,0-1 1,1 1-1,-1-1 1,0 0-1,1 1 1,-1-1-1,0 0 1,1 1-1,-1-1 1,0 0-1,1 1 1,-1-1-1,1 0 1,-1 0-1,1 1 1,-1-1-1,1 0 1,-1 0-1,1 0 1,-1 0-1,1 0 0,-1 0 1,1 0-1,-1 0 1,1 0-1,-1 0 1,1 0-1,-1 0 1,2 0-1,4-17 124,-6-46-300,-1 41 91,-2-49-505,-17-92-1,0 4-318,1-318-2012,20 453 2814,1 0 0,2 0 0,0 0 0,2 0 1,0 1-1,2 0 0,0 0 0,2 1 1,0 0-1,2 1 0,0 0 0,1 1 1,30-35-1,-40 48-162,-14 15 113,-17 16 19,-20 23 63,-76 96-1,109-121 89,0 0 0,2 1-1,0 1 1,2 0 0,0 0-1,2 1 1,-10 43 0,8-8 206,4 1 1,1 0 0,4 0 0,8 102-1,-1-132-152,1 1-1,2-2 1,0 1 0,2-1-1,2 0 1,0-1-1,2-1 1,2 0-1,21 32 1,-37-60-73,0 0 0,0-1 1,0 1-1,0 0 0,0 0 0,0 0 0,0 0 0,0 0 1,0 0-1,0 0 0,0-1 0,0 1 0,0 0 0,0 0 1,0 0-1,0 0 0,1 0 0,-1 0 0,0 0 1,0-1-1,0 1 0,0 0 0,0 0 0,0 0 0,0 0 1,0 0-1,0 0 0,0 0 0,0 0 0,0 0 1,1 0-1,-1 0 0,0-1 0,0 1 0,0 0 0,0 0 1,0 0-1,0 0 0,0 0 0,1 0 0,-1 0 1,0 0-1,0 0 0,0 0 0,0 0 0,0 0 0,0 0 1,0 0-1,1 0 0,-1 0 0,0 0 0,0 0 1,0 0-1,0 0 0,0 1 0,0-1 0,0 0 0,0 0 1,1 0-1,-1 0 0,0 0 0,0 0 0,0 0 1,0 0-1,0 0 0,0 0 0,0 0 0,0 1 1,3-19 118,-2-28-204,-1 43 100,-18-375-1144,7 63-82,11 299 1169,2 1 0,0 0 0,1-1 0,0 1 0,1 0 1,1 1-1,0-1 0,1 1 0,0 0 0,1 0 0,13-18 0,1 3 32,1 1-1,2 1 1,48-44 0,-104 135-735,17-37 824,1 1-1,1 1 0,2 0 0,1 1 0,-9 43 0,11-24 276,2 0-1,0 84 0,6-78-1,3 1 0,14 75-1,-13-107-258,2 1-1,1-1 0,1 0 0,1-1 0,1 0 1,1 0-1,24 34 0,-32-52-78,0 0 0,1-1-1,0 1 1,0-1 0,1 0 0,-1 0 0,1-1 0,-1 1-1,1-1 1,9 4 0,-28-4-4811,-8-3-1411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0.387"/>
    </inkml:context>
    <inkml:brush xml:id="br0">
      <inkml:brushProperty name="width" value="0.05" units="cm"/>
      <inkml:brushProperty name="height" value="0.05" units="cm"/>
      <inkml:brushProperty name="color" value="#004F8B"/>
    </inkml:brush>
  </inkml:definitions>
  <inkml:trace contextRef="#ctx0" brushRef="#br0">0 1 11205,'0'0'993,"4"22"-479,4 18-59,2-1-1,1 0 0,2 0 0,24 47 0,-26-64-280,1-2 1,1 0-1,1 0 1,1-1-1,1-1 1,0 0-1,28 22 0,-31-30-144,0-1 0,1 0 0,0-1 0,0-1 0,1 0 0,0-1 0,0 0 0,0-2 0,1 0 0,-1 0 0,1-1 0,18 0 0,-18-1-18,0-2 0,0 0-1,0 0 1,0-2 0,0 0 0,-1-1 0,1 0 0,22-9 0,-32 10-77,1-2 0,-1 1 0,0-1 0,0 0 0,-1 0 0,1 0 0,-1-1 0,0 0 0,0 0 0,0 0 0,-1-1 0,1 0 0,-1 0 0,-1 0 0,1 0 0,-1 0 0,0-1 0,-1 1-1,1-1 1,-1 0 0,1-10 0,-1 7-75,0 0-1,-1 0 0,-1 0 1,0-1-1,0 1 1,-1 0-1,0-1 0,0 1 1,-4-12-1,3 18 158,1 0 1,0 0-1,-1 0 0,0 0 1,0 0-1,0 0 0,0 1 0,-1-1 1,1 1-1,-1-1 0,0 1 1,0 0-1,0 0 0,-1 0 1,1 1-1,-1-1 0,1 1 0,-1 0 1,0 0-1,0 0 0,0 0 1,0 1-1,0-1 0,-6 0 1,9 2 63,-1 0 0,1-1 0,-1 1 1,1 0-1,-1 0 0,1 0 1,-1 0-1,0 1 0,1-1 0,-1 0 1,1 1-1,-1-1 0,1 1 0,0-1 1,-1 1-1,1 0 0,0-1 0,-1 1 1,1 0-1,0 0 0,0 0 1,-1 0-1,0 2 0,0-1 11,0 2-1,0-1 0,0 0 1,1 0-1,-1 1 1,1-1-1,-1 1 1,1-1-1,0 6 1,-2 7 212,2 1 1,0-1 0,1 22-1,0-38-298,1 5 41,-1 1 0,1 0 0,0-1-1,0 1 1,1-1 0,0 1-1,0-1 1,0 0 0,0 0-1,1 0 1,0 0 0,0 0-1,0-1 1,5 6 0,-1-3-6,0-1 0,1 1 1,-1-1-1,1-1 0,0 1 0,1-1 1,14 6-1,3-1-461,0-2 1,1 0-1,0-2 1,53 6-1,27-6-3085,-6-6 466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5.367"/>
    </inkml:context>
    <inkml:brush xml:id="br0">
      <inkml:brushProperty name="width" value="0.05" units="cm"/>
      <inkml:brushProperty name="height" value="0.05" units="cm"/>
      <inkml:brushProperty name="color" value="#004F8B"/>
    </inkml:brush>
  </inkml:definitions>
  <inkml:trace contextRef="#ctx0" brushRef="#br0">1 0 4514,'0'0'6203,"3"0"-5784,2 0-302,-1 1 1,0-1-1,1 1 1,-1 0-1,0 0 1,0 1-1,1-1 1,-1 1-1,0 0 1,-1 0 0,1 0-1,0 0 1,-1 1-1,1 0 1,-1-1-1,0 1 1,4 5-1,5 6 186,0 1-1,17 31 0,-13-20-139,300 521 3484,-247-409-2727,-6 4 1,48 161-1,-93-230-508,-2 2 0,-4 0 0,-3 0-1,-4 1 1,-4 78 0,-1-154-348</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5.901"/>
    </inkml:context>
    <inkml:brush xml:id="br0">
      <inkml:brushProperty name="width" value="0.05" units="cm"/>
      <inkml:brushProperty name="height" value="0.05" units="cm"/>
      <inkml:brushProperty name="color" value="#004F8B"/>
    </inkml:brush>
  </inkml:definitions>
  <inkml:trace contextRef="#ctx0" brushRef="#br0">0 0 11909,'0'0'2257,"13"22"-893,235 354 3627,-236-358-4902,-10-13-35,1-1 0,-1 1 0,1-1 0,1 1 0,-1-1 0,1 0 0,-1 0 0,1-1 0,0 1 0,0-1 0,6 4 0,-9-7 26,0 0 0,0 0 0,0 0 0,0 0 0,0-1 0,0 1 0,0 0 0,0 0 0,0-1 0,0 1 0,0 0 0,0-1-1,0 1 1,0-1 0,-1 1 0,1-1 0,0 0 0,0 1 0,-1-1 0,1 0 0,0 1 0,0-1 0,0-1 0,17-25-61,-12 18 196,13-18-187,-1-1-1,-1-1 1,13-31 0,-26 50-32,1-1-1,-2 1 1,0-1-1,0 0 1,-1 0-1,0 0 1,0 0-1,-2 0 1,1 0-1,-1 0 1,-1 0 0,-4-22-1,4 29 1,0 1 0,-1-1 0,0 1 0,0 0-1,0-1 1,0 1 0,-1 0 0,1 0 0,-1 0 0,0 0 0,1 1 0,-1-1 0,-1 1-1,1 0 1,0 0 0,0 0 0,-1 0 0,1 0 0,-1 1 0,0 0 0,1-1 0,-1 2-1,-6-2 1,-10-2-61,1 2 0,-1 0 0,-26 2 0,36 0 64,-6 0-76,1 1 1,-1 0-1,1 2 1,-1 0-1,1 0 1,-17 7-1,24-7-222,1 1-1,-1-1 1,1 2-1,-1-1 1,-9 9-1,13-10-342,0 1-1,0 0 0,0 0 1,0 1-1,1-1 1,0 1-1,0-1 0,0 1 1,-2 7-1,-2 6-3537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6.641"/>
    </inkml:context>
    <inkml:brush xml:id="br0">
      <inkml:brushProperty name="width" value="0.05" units="cm"/>
      <inkml:brushProperty name="height" value="0.05" units="cm"/>
      <inkml:brushProperty name="color" value="#004F8B"/>
    </inkml:brush>
  </inkml:definitions>
  <inkml:trace contextRef="#ctx0" brushRef="#br0">266 228 7571,'0'0'9314,"-6"-14"-7831,0 2-1348,2 0 0,-1-1-1,2 0 1,0 0-1,0 0 1,1 0 0,1-1-1,0 1 1,1 0-1,2-22 1,-2 32-126,1 1 0,0-1 0,0 1-1,0-1 1,0 1 0,1 0 0,-1-1 0,0 1-1,1 0 1,0 0 0,-1 0 0,1 0 0,0 1-1,0-1 1,0 0 0,0 1 0,0-1 0,1 1 0,-1 0-1,0 0 1,1-1 0,-1 2 0,1-1 0,-1 0-1,1 0 1,-1 1 0,5-1 0,-4 0-1,1 1 0,-1-1 0,0 1 0,0 0 0,0 0 0,1 0 0,-1 0 0,0 1 0,0-1 0,0 1 1,0 0-1,0 0 0,0 0 0,0 0 0,0 0 0,0 1 0,0-1 0,0 1 0,-1 0 0,1 0 0,-1 0 0,4 3 0,0 5 14,0 1 0,-1-1-1,0 1 1,-1-1 0,0 1-1,-1 0 1,0 1 0,-1-1-1,0 1 1,0-1 0,-1 13-1,-1-14-6,0 0-1,-1 0 0,1 0 1,-2-1-1,0 1 1,0-1-1,-1 1 0,0-1 1,0 0-1,-1 0 1,0 0-1,-1 0 0,-8 11 1,1-5-56,-1-2-1,-1 1 1,0-2 0,-1 0-1,0-1 1,-1 0 0,0-1 0,-1-1-1,0 0 1,0-2 0,-1 0-1,1 0 1,-2-2 0,1 0 0,-1-2-1,1 0 1,-1 0 0,-30-2-1,49 0 38,-1-1 0,0 0-1,1 0 1,-1 0-1,0 0 1,0-1-1,1 1 1,-1 0-1,0 0 1,1 0-1,-1-1 1,0 1-1,1 0 1,-1 0-1,1-1 1,-1 1 0,0-1-1,1 1 1,-1-1-1,1 1 1,-1 0-1,1-1 1,-1 0-1,1 1 1,0-1-1,-1 1 1,1-1-1,-1 0 1,1 1-1,0-1 1,0 0-1,-1 1 1,1-1 0,0 0-1,0 1 1,0-1-1,0 0 1,0 1-1,0-1 1,0 0-1,0 0 1,0 1-1,0-1 1,0 0-1,1 1 1,-1-1-1,0 0 1,1 0 0,-1-1-8,1 0 0,0-1 0,0 1 1,0 0-1,0 0 0,0 0 0,0 0 1,1 0-1,-1 1 0,1-1 1,-1 0-1,1 0 0,-1 1 0,3-2 1,4 0 52,-1 0 0,1 0 0,0 0 0,0 1 0,0 1 0,0-1 0,0 1 0,0 1 0,1-1 0,-1 1 0,0 1 0,0 0 0,0 0 0,9 2 0,0 2 81,0-1 1,-1 2-1,1 1 1,-1 0-1,23 14 1,83 65 1144,-62-41-1259,-55-42-924,-1-25-14370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7.002"/>
    </inkml:context>
    <inkml:brush xml:id="br0">
      <inkml:brushProperty name="width" value="0.05" units="cm"/>
      <inkml:brushProperty name="height" value="0.05" units="cm"/>
      <inkml:brushProperty name="color" value="#004F8B"/>
    </inkml:brush>
  </inkml:definitions>
  <inkml:trace contextRef="#ctx0" brushRef="#br0">0 19 5731,'0'0'14014,"5"-5"-13627,-5 4-382,1 0 1,-1 0-1,1 1 1,-1-1-1,0 0 1,1 0-1,0 1 1,-1-1-1,1 0 1,-1 1-1,1-1 1,0 1-1,-1-1 1,1 1-1,0-1 1,-1 1-1,1-1 1,0 1-1,0 0 1,0-1-1,-1 1 1,1 0-1,0 0 1,0 0-1,0 0 1,0-1-1,0 1 1,-1 0-1,1 0 1,0 1-1,0-1 1,0 0-1,0 0 1,0 0-1,-1 0 1,1 1-1,0-1 1,0 0-1,0 1 1,-1-1-1,1 1 1,1 0-1,2 5 39,0 0 1,-1 0-1,1 1 1,-1-1-1,-1 1 0,3 7 1,25 65 525,-3 2 0,26 136 0,-51-185-926,-2-17-2584,0-15 2832,-19-3-5212,-3-16 859</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7.391"/>
    </inkml:context>
    <inkml:brush xml:id="br0">
      <inkml:brushProperty name="width" value="0.05" units="cm"/>
      <inkml:brushProperty name="height" value="0.05" units="cm"/>
      <inkml:brushProperty name="color" value="#004F8B"/>
    </inkml:brush>
  </inkml:definitions>
  <inkml:trace contextRef="#ctx0" brushRef="#br0">1 461 12630,'0'0'6750,"23"-7"-6670,174-39 386,-182 44-457,0-1 0,-1-1 0,1-1 0,-1 0 0,0-1-1,-1 0 1,1-1 0,-1-1 0,-1 0 0,20-16-1,-24 17 1,-1-1-1,1-1 0,-2 1 0,1-1 0,-1 0 0,0-1 0,-1 0 0,0 0 0,-1 0 1,0 0-1,0 0 0,-1-1 0,-1 0 0,0 0 0,1-12 0,-1 11 6,0 0-1,-1-1 0,0 1 1,-1-1-1,0 1 0,-1-1 1,-1 1-1,0-1 0,0 1 1,-2 0-1,-5-15 0,6 66 1086,1 16-1172,-1 28 950,11 120 0,-4-172-820,2-1 0,1 0 0,1 0 0,2-1 0,15 35 0,-16-55-1783,3-8-5595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7.769"/>
    </inkml:context>
    <inkml:brush xml:id="br0">
      <inkml:brushProperty name="width" value="0.05" units="cm"/>
      <inkml:brushProperty name="height" value="0.05" units="cm"/>
      <inkml:brushProperty name="color" value="#004F8B"/>
    </inkml:brush>
  </inkml:definitions>
  <inkml:trace contextRef="#ctx0" brushRef="#br0">0 73 11029,'0'0'11114,"24"-5"-10807,16-4 20,0 1-1,82-3 0,-55 12-70,73-3 158,-139 2-558,-1 0 0,1 0 0,0 0 0,-1 0 0,1 0 0,0-1 0,0 1-1,-1 0 1,1 0 0,0-1 0,-1 1 0,1-1 0,-1 1 0,1 0 0,-1-1 0,1 1 0,-1-1 0,1 1 0,-1-1 0,1 0-1,-1 1 1,1-1 0,-1 1 0,0-1 0,1 0 0,-1 1 0,0-1 0,0 0 0,0 0 0,1 1 0,-1-1 0,0 0 0,0 1-1,0-1 1,0 0 0,0 0 0,0 1 0,0-1 0,-1 0 0,1 1 0,0-2 0,0-2-979,0-8-4837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08.097"/>
    </inkml:context>
    <inkml:brush xml:id="br0">
      <inkml:brushProperty name="width" value="0.05" units="cm"/>
      <inkml:brushProperty name="height" value="0.05" units="cm"/>
      <inkml:brushProperty name="color" value="#004F8B"/>
    </inkml:brush>
  </inkml:definitions>
  <inkml:trace contextRef="#ctx0" brushRef="#br0">0 1 14054,'0'0'4995,"0"121"-4131,0-71 369,5-3-1153,1-6 64,2-7-128,0-5 240,-4-4-512,-1-5-96,-3-5-2242,0-6-2704</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12.371"/>
    </inkml:context>
    <inkml:brush xml:id="br0">
      <inkml:brushProperty name="width" value="0.05" units="cm"/>
      <inkml:brushProperty name="height" value="0.05" units="cm"/>
      <inkml:brushProperty name="color" value="#004F8B"/>
    </inkml:brush>
  </inkml:definitions>
  <inkml:trace contextRef="#ctx0" brushRef="#br0">0 8 4226,'0'0'7713,"1"-1"-7585,-1 0 0,1 1-1,-1 0 1,0-1 0,1 1 0,-1-1 0,1 1 0,-1-1 0,1 1-1,-1 0 1,1-1 0,0 1 0,-1 0 0,1 0 0,-1-1 0,1 1 0,0 0-1,-1 0 1,1 0 0,-1 0 0,1 0 0,0 0 0,-1 0 0,1 0 0,0 0-1,-1 0 1,2 0 0,11 44 1039,-1 0-1,6 53 0,-14-66-930,1 1 0,2-1 0,1-1 0,1 1 0,2-2 0,0 1 0,17 27 0,-18-45-105,-11-30-11788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12.753"/>
    </inkml:context>
    <inkml:brush xml:id="br0">
      <inkml:brushProperty name="width" value="0.05" units="cm"/>
      <inkml:brushProperty name="height" value="0.05" units="cm"/>
      <inkml:brushProperty name="color" value="#004F8B"/>
    </inkml:brush>
  </inkml:definitions>
  <inkml:trace contextRef="#ctx0" brushRef="#br0">0 13 11109,'0'0'3420,"14"-2"-3086,29-4 633,0 2-1,87 3 1,-107 3-843,0 0 1,-1 2-1,0 0 1,1 1-1,-2 1 1,1 2-1,-1 0 1,24 12-1,-43-19-126,0 0 0,0 0 1,0 0-1,0 1 0,0-1 0,0 0 0,-1 1 0,1-1 0,0 1 0,-1-1 0,1 1 0,-1 0 1,0 0-1,0-1 0,0 1 0,1 0 0,-2 0 0,1 0 0,0 1 0,0-1 0,-1 0 0,1 0 1,-1 0-1,1 0 0,-1 1 0,0-1 0,0 0 0,0 0 0,0 0 0,-1 1 0,0 3 0,-1-2 7,0 0 0,0 0 0,0 0 0,0 0 0,-1-1 0,0 1 0,0-1 0,0 0 0,0 0 0,0 0 0,0 0 0,-1 0 0,1-1 0,-8 4 0,-17 7-48,0-1 1,0-1 0,-1-2 0,-1-1-1,1-1 1,-52 5 0,-31-7-4008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13.187"/>
    </inkml:context>
    <inkml:brush xml:id="br0">
      <inkml:brushProperty name="width" value="0.05" units="cm"/>
      <inkml:brushProperty name="height" value="0.05" units="cm"/>
      <inkml:brushProperty name="color" value="#004F8B"/>
    </inkml:brush>
  </inkml:definitions>
  <inkml:trace contextRef="#ctx0" brushRef="#br0">219 43 3217,'0'0'10936,"-1"-6"-10501,0 4-405,1 0 0,-1 1 0,1-1 0,-1 0 0,0 0 0,1 1 0,-1-1 0,0 0 0,0 1 0,-1-1 0,1 1 0,0-1-1,0 1 1,-1 0 0,1 0 0,-1-1 0,1 1 0,-1 0 0,1 0 0,-4-1 0,2 1-12,-1 0 0,0 0 0,1 0 0,-1 1 0,1 0 0,-1-1-1,0 1 1,1 1 0,-1-1 0,0 0 0,1 1 0,-8 2 0,4-1 74,-1 0 0,1 1 0,-1 0 0,1 0 0,0 1 0,0 0 0,1 0 0,-1 1 0,1-1 1,0 1-1,0 1 0,1-1 0,-1 1 0,1 0 0,1 0 0,-1 1 0,1 0 0,0-1 0,0 1 0,1 0 0,0 1 0,0-1 1,1 1-1,0-1 0,0 1 0,1 0 0,0-1 0,0 1 0,1 0 0,0 0 0,0 0 0,1 0 0,0 0 0,0-1 0,1 1 1,3 9-1,0-9 7,-1 0 0,1 0 0,0-1 0,1 0 0,0 0 0,0 0 1,1-1-1,-1 0 0,1 0 0,1-1 0,-1 0 0,1 0 0,0 0 1,0-1-1,0 0 0,0-1 0,14 4 0,-5-2-161,1 0 0,0-2 0,1 0 0,-1-1 0,0 0 0,1-2 0,32-3 0,-38-2-5535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0.845"/>
    </inkml:context>
    <inkml:brush xml:id="br0">
      <inkml:brushProperty name="width" value="0.05" units="cm"/>
      <inkml:brushProperty name="height" value="0.05" units="cm"/>
      <inkml:brushProperty name="color" value="#004F8B"/>
    </inkml:brush>
  </inkml:definitions>
  <inkml:trace contextRef="#ctx0" brushRef="#br0">263 124 5619,'0'0'6589,"17"1"-5271,54 0-520,-70-1-743,1 0 1,-1 0-1,0 0 1,1 0-1,-1 0 1,0-1-1,1 1 1,-1-1 0,0 1-1,1-1 1,-1 1-1,0-1 1,0 0-1,0 0 1,0 1-1,1-1 1,-1 0-1,0 0 1,-1 0-1,1 0 1,0 0-1,0 0 1,0-1-1,-1 1 1,1 0-1,0 0 1,-1 0-1,1-1 1,-1 1-1,1 0 1,-1-1-1,0 1 1,0-2-1,1 0-3,-1 1-1,0-1 1,0 0-1,0 0 1,0 1-1,-1-1 1,1 0-1,-1 0 1,0 1-1,0-1 1,-1-4-1,-2 3-87,0 0 0,0-1 0,-1 2 0,1-1 0,-1 0 0,0 1 0,0 0 0,0 0 0,0 0 0,0 1 0,-1 0 0,1 0 0,-1 0 0,0 1 0,-8-2 0,-12-1-277,1 0 0,-28 1 0,43 3 264,0-1 0,0 1 0,0 1 0,0 0 1,0 1-1,0 0 0,0 0 0,1 1 0,-15 6 1,20-7 40,-1 1 0,0 0 0,1 1 1,0-1-1,0 1 0,0 0 0,0 0 1,0 0-1,1 1 0,0-1 0,0 1 1,0 0-1,0-1 0,1 1 0,0 1 1,0-1-1,0 0 0,0 0 0,0 6 1,0-1 71,0 0-1,0 0 1,1-1 0,0 1 0,1 0 0,0 0 0,1 0 0,0 0-1,4 16 1,-3-20-18,0 0 0,1 0 0,-1-1-1,1 0 1,0 1 0,1-1 0,-1 0-1,1-1 1,0 1 0,0-1 0,1 1 0,-1-1-1,1 0 1,0-1 0,0 1 0,9 4-1,-3-3 5,0 0 1,0 0-1,0-1 0,1 0 0,-1-1 0,1 0 0,0-1 0,0-1 0,0 0 0,0 0 0,0-1 0,14-2 0,-19 1-22,1 0-1,-1-1 0,0 1 0,0-2 0,0 1 0,0-1 1,-1 0-1,1-1 0,-1 1 0,1-1 0,-1-1 1,0 1-1,-1-1 0,1 0 0,-1 0 0,0 0 1,0-1-1,-1 0 0,0 0 0,6-11 0,-5 7-48,-1 0-1,0 0 0,-1 0 0,0 0 0,-1-1 1,0 1-1,0-1 0,-1 0 0,-1 0 1,0 0-1,0 1 0,-3-18 0,0 18 41,4 14-6,10 20-250,47 47-3330,10-10-3884,-35-35 1936</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13.920"/>
    </inkml:context>
    <inkml:brush xml:id="br0">
      <inkml:brushProperty name="width" value="0.05" units="cm"/>
      <inkml:brushProperty name="height" value="0.05" units="cm"/>
      <inkml:brushProperty name="color" value="#004F8B"/>
    </inkml:brush>
  </inkml:definitions>
  <inkml:trace contextRef="#ctx0" brushRef="#br0">188 829 7908,'0'0'5541,"19"8"-4277,24 9-347,0-1 1,0-2-1,84 14 0,-66-22-257,1-2 1,117-8 0,-160 2-633,0-2 1,0 0-1,-1-1 1,0-1-1,0 0 1,-1-2-1,1 0 0,-2-1 1,1 0-1,-1-2 1,-1 0-1,0 0 1,0-2-1,-1 0 0,-1 0 1,0-1-1,-1-1 1,0 0-1,-2-1 1,1 0-1,-2 0 0,0-1 1,-1 0-1,-1-1 1,-1 0-1,0 0 1,-1-1-1,4-31 0,-7 23 30,-1 1-1,-1-1 1,-3-28-1,1 43-18,0 1 0,-1-1 0,0 1 0,-1 0 0,0 0 0,-1 1 0,0-1 0,0 1-1,-12-15 1,-2 1-13,-1 1-1,-2 1 0,0 0 0,-1 2 1,-1 1-1,-1 1 0,-1 1 1,0 1-1,-1 1 0,-1 1 0,0 2 1,-1 1-1,0 1 0,-1 1 0,0 2 1,0 1-1,0 2 0,-60-2 1,59 5-29,0 1 1,-54 9 0,69-6-16,0 0 0,1 2 1,0 0-1,0 1 0,1 0 0,0 1 0,-18 12 0,10-4 16,0 1 0,1 1 0,1 0 0,1 2 0,0 1 0,1 0 0,-14 23 0,21-27 1,0 1-1,2 1 1,0-1-1,1 1 1,1 1-1,1 0 1,0-1-1,2 2 1,0-1 0,-2 26-1,5-27 5,0 1 0,1 0 0,1-1 0,1 1 0,0 0 0,10 33 0,-8-41 4,1-1 0,-1 1-1,2-1 1,-1 0-1,2-1 1,-1 1-1,1-1 1,1-1 0,-1 1-1,1-1 1,1 0-1,14 9 1,3 0 42,0-1 1,1-1-1,1-1 1,0-2-1,60 18 1,-42-18-3096,67 8 0,-74-17-3255</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14.698"/>
    </inkml:context>
    <inkml:brush xml:id="br0">
      <inkml:brushProperty name="width" value="0.05" units="cm"/>
      <inkml:brushProperty name="height" value="0.05" units="cm"/>
      <inkml:brushProperty name="color" value="#004F8B"/>
    </inkml:brush>
  </inkml:definitions>
  <inkml:trace contextRef="#ctx0" brushRef="#br0">0 304 1569,'0'0'3209,"23"-2"-2136,1 1-735,123-17 1885,-35-1-630,760-139 5444,-451 62-4673,-387 94-2163,-28 2-199,0-1 1,0 1 0,0-1-1,0 0 1,0 0-1,6-3 1</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16.139"/>
    </inkml:context>
    <inkml:brush xml:id="br0">
      <inkml:brushProperty name="width" value="0.05" units="cm"/>
      <inkml:brushProperty name="height" value="0.05" units="cm"/>
      <inkml:brushProperty name="color" value="#004F8B"/>
    </inkml:brush>
  </inkml:definitions>
  <inkml:trace contextRef="#ctx0" brushRef="#br0">1 1 8340,'0'0'6384,"8"0"-3049,37 0-2452,16 3-289,76 13-1,16 2 72,-152-18-665,0 0 0,0 0 0,0 0 1,0 0-1,0 0 0,0 0 0,0 1 1,0-1-1,0 0 0,0 1 0,0-1 1,0 0-1,0 1 0,0-1 0,-1 1 1,1 0-1,0-1 0,0 1 0,-1 0 1,1-1-1,0 1 0,-1 0 0,1 0 1,-1-1-1,1 1 0,-1 0 0,1 0 1,-1 0-1,1 1 0,-1 1 2,1 0-1,-1-1 1,0 1-1,0 0 1,0 0-1,-1 0 1,1-1-1,-1 1 1,1 0-1,-2 3 1,-2 5 2,0-2 1,0 1 0,-1 0 0,-10 13 0,-70 80 750,48-62-3513,29-32 1498,0-2-4559</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2.600"/>
    </inkml:context>
    <inkml:brush xml:id="br0">
      <inkml:brushProperty name="width" value="0.05" units="cm"/>
      <inkml:brushProperty name="height" value="0.05" units="cm"/>
      <inkml:brushProperty name="color" value="#004F8B"/>
    </inkml:brush>
  </inkml:definitions>
  <inkml:trace contextRef="#ctx0" brushRef="#br0">0 480 368,'0'0'16933,"0"16"-16645,0 3-18,1 1-1,0-1 0,1 0 1,2 0-1,9 33 0,-9-41-174,1 0-1,0 0 0,1 0 1,0-1-1,1 0 1,0 0-1,0-1 1,1 0-1,0 0 0,17 13 1,-1-5 77,1 0 0,0-2-1,0-1 1,2-1 0,0-1 0,0-2 0,1 0 0,0-2-1,1-1 1,32 3 0,36 1 332,162-2-1,-217-10-425,-1-2 0,0-2 0,0-2 0,-1-1 0,58-20 0,-68 17 63,0-1 0,0-1 0,-2-2 0,0-1 0,0 0 0,-1-3 0,37-32 0,-54 41-100,-1-1 1,0 1-1,0-1 1,-1-1 0,-1 0-1,0 0 1,0 0-1,-1-1 1,-1 0 0,0 0-1,4-20 1,-5 11-29,0 0 0,-2-1 0,0 0-1,-2 1 1,0-1 0,-5-30 0,2 40-20,0 1-1,-1-1 1,0 1-1,-1 1 0,0-1 1,-1 0-1,0 1 1,-1 0-1,0 1 1,-1 0-1,0 0 0,-1 0 1,0 1-1,-19-15 1,1 3-39,-2 1-1,1 1 1,-2 2 0,-43-18 0,38 20 39,0 2-1,0 2 1,-1 1-1,-66-9 1,78 17-35,-1 0 1,1 1-1,-1 2 1,0 0-1,1 2 1,0 1-1,-1 0 1,-27 10-1,8 3 6,0 2 0,1 1 0,1 3 0,1 1 0,-45 35 0,58-38 9,1 2 0,1 1 0,2 0 0,0 2 0,1 1 0,2 1 0,-31 52 0,47-68-3,-1 0 0,1 0 0,1 0 0,0 0 0,1 1 0,0-1 0,1 1 0,1 0 0,0 0 0,0 0 0,3 22 0,-2-33-39,1 0-1,-1 0 1,1 0 0,0 0 0,0 0-1,0 0 1,0 0 0,1 0 0,-1-1-1,0 1 1,1 0 0,-1-1 0,1 1-1,-1-1 1,1 0 0,0 1 0,0-1-1,-1 0 1,1 0 0,0 0 0,0 0-1,0 0 1,0-1 0,1 1-1,-1 0 1,0-1 0,0 0 0,4 1-1,5 0-1959,0 0 0,0 0 0,0-1-1,12-2 1,4-2-8827</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3.117"/>
    </inkml:context>
    <inkml:brush xml:id="br0">
      <inkml:brushProperty name="width" value="0.05" units="cm"/>
      <inkml:brushProperty name="height" value="0.05" units="cm"/>
      <inkml:brushProperty name="color" value="#004F8B"/>
    </inkml:brush>
  </inkml:definitions>
  <inkml:trace contextRef="#ctx0" brushRef="#br0">1 33 8756,'0'0'6056,"5"19"-4122,45 156 628,-47-164-2517,6 20 921,-5-28-514,-3-18-349,-12-184-2677,8 167 2720,3 32-68,0-1 1,0 0 0,0 0-1,0 0 1,0 1-1,0-1 1,1 0 0,-1 0-1,0 1 1,0-1 0,1 0-1,-1 0 1,0 1-1,1-1 1,-1 0 0,1 1-1,-1-1 1,1 0-1,-1 1 1,1-1 0,0 1-1,-1-1 1,1 1 0,0-1-1,-1 1 1,2-1-1,28-7 803,48 8-648,-55 1 106,20-1 97,-4 0-1801,-15 0-9039,-36 0 4198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3.445"/>
    </inkml:context>
    <inkml:brush xml:id="br0">
      <inkml:brushProperty name="width" value="0.05" units="cm"/>
      <inkml:brushProperty name="height" value="0.05" units="cm"/>
      <inkml:brushProperty name="color" value="#004F8B"/>
    </inkml:brush>
  </inkml:definitions>
  <inkml:trace contextRef="#ctx0" brushRef="#br0">0 1 9845,'0'0'9860,"63"20"-9268,-28-20-416,6 0-352,-1 0-656,-3 0-3954,-12-3-1073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3.792"/>
    </inkml:context>
    <inkml:brush xml:id="br0">
      <inkml:brushProperty name="width" value="0.05" units="cm"/>
      <inkml:brushProperty name="height" value="0.05" units="cm"/>
      <inkml:brushProperty name="color" value="#004F8B"/>
    </inkml:brush>
  </inkml:definitions>
  <inkml:trace contextRef="#ctx0" brushRef="#br0">1 213 6515,'0'0'11352,"0"11"-10432,0 34-632,0-34 796,0-17-596,3-62-795,-2 62 257,-1 0 0,1 0 0,1 0-1,-1 1 1,1-1 0,0 0 0,0 1 0,0 0 0,6-9-1,-8 14 61,1-1 0,-1 1 0,1 0 0,-1-1 0,0 1 0,1 0 0,-1 0 0,1 0 0,-1 0 0,1-1 0,-1 1 0,1 0 0,-1 0 0,1 0 0,-1 0 0,1 0 0,-1 0 0,1 0 0,-1 0-1,1 0 1,-1 0 0,1 1 0,-1-1 0,1 0 0,-1 0 0,0 0 0,1 0 0,-1 1 0,1-1 0,-1 0 0,0 1 0,1-1 0,-1 0 0,1 1 0,-1-1 0,0 0 0,0 1 0,1-1 0,-1 0 0,0 1-1,1 0 1,14 21 114,-13-18-113,1 1 2,47 66 314,-45-66-290,-1 1 0,1-1 0,-1-1 1,1 1-1,1-1 0,-1 0 0,1 0 1,-1 0-1,1-1 0,10 4 0,-15-7-31,0 0 1,-1 0-1,1 0 0,-1 0 0,1 0 0,0 0 0,-1 0 1,1-1-1,-1 1 0,1 0 0,-1 0 0,1-1 0,0 1 1,-1-1-1,0 1 0,1 0 0,-1-1 0,1 1 0,-1-1 0,1 1 1,-1-1-1,0 1 0,1-1 0,-1 1 0,0-1 0,0 1 1,1-1-1,-1 1 0,0-1 0,0 0 0,0 1 0,1-2 1,4-24 305,-4 22-294,3-25-685,1-52 0,-5 55-737,1 0 1,9-45 0,-7 49-4626</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4.282"/>
    </inkml:context>
    <inkml:brush xml:id="br0">
      <inkml:brushProperty name="width" value="0.05" units="cm"/>
      <inkml:brushProperty name="height" value="0.05" units="cm"/>
      <inkml:brushProperty name="color" value="#004F8B"/>
    </inkml:brush>
  </inkml:definitions>
  <inkml:trace contextRef="#ctx0" brushRef="#br0">1 110 12406,'0'0'744,"4"15"1497,6 33-766,22 89 2271,-32-184-3891,7-60-1,-5 94 60,1-1-1,1 1 0,0 0 0,1 1 0,0-1 1,9-15-1,-12 25 116,-1 0 0,1 0 0,0 0 0,0 0 0,0 1 0,0-1 0,0 0 0,0 1 0,1-1 0,-1 1 0,1 0 0,0 0 1,0 0-1,0 0 0,0 0 0,0 1 0,0-1 0,0 1 0,0 0 0,1 0 0,-1 0 0,0 0 0,1 1 0,-1-1 0,1 1 0,-1 0 0,1 0 0,-1 0 0,7 2 0,-8-1-21,0 0-1,1 1 1,-1-1-1,0 1 1,0 0-1,-1 0 1,1 0-1,0 0 1,-1 0-1,1 0 0,-1 0 1,1 0-1,-1 1 1,0-1-1,0 1 1,0-1-1,0 1 1,-1-1-1,1 1 0,-1-1 1,1 1-1,-1 4 1,1 61 119,-1-65-124,0 1-1,-1-1 1,0 0-1,0 1 1,0-1-1,0 0 1,0 0-1,-1 0 0,1 0 1,-1 0-1,0 0 1,0-1-1,0 1 1,0-1-1,0 1 1,-1-1-1,1 0 1,-1 1-1,1-1 1,-1-1-1,0 1 1,-4 2-1,0-1-172,0 0 0,-1-1-1,1 1 1,-1-2 0,0 1 0,0-1-1,0 0 1,-12 0 365,30 0 403,163 53 2604,-49-13-5636</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4.874"/>
    </inkml:context>
    <inkml:brush xml:id="br0">
      <inkml:brushProperty name="width" value="0.05" units="cm"/>
      <inkml:brushProperty name="height" value="0.05" units="cm"/>
      <inkml:brushProperty name="color" value="#004F8B"/>
    </inkml:brush>
  </inkml:definitions>
  <inkml:trace contextRef="#ctx0" brushRef="#br0">340 0 4194,'0'0'9065,"-17"5"-8739,5-3-261,5-1-12,0 1 0,0 0 0,0 0 0,0 0 0,0 1 0,0 0 0,1 0 1,-1 1-1,1-1 0,0 2 0,0-1 0,0 1 0,1-1 0,-10 12 1,-9 18 358,1 1 1,2 1 0,1 0 0,2 2 0,1 1 0,2 0 0,2 1 0,-10 53-1,11-29 46,3 1 0,3 0 0,2 0 0,9 107 0,-2-145-274,2 0-1,0 0 0,1-1 1,2 0-1,1 0 1,1 0-1,1-1 1,1-1-1,1 0 1,1 0-1,1-1 1,1-1-1,1-1 1,1 0-1,1-2 1,38 32-1,-31-31-94,2-1 0,0-1 0,0-2 0,2 0 0,0-2 0,1-1 0,0-2 0,1-1 0,0-1 0,0-2 0,1-2 0,0 0 0,48-1 0,-30-4-1402,-51-22-17565</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5.422"/>
    </inkml:context>
    <inkml:brush xml:id="br0">
      <inkml:brushProperty name="width" value="0.05" units="cm"/>
      <inkml:brushProperty name="height" value="0.05" units="cm"/>
      <inkml:brushProperty name="color" value="#004F8B"/>
    </inkml:brush>
  </inkml:definitions>
  <inkml:trace contextRef="#ctx0" brushRef="#br0">0 0 13430,'0'0'1123,"21"11"702,333 189 2831,-349-197-4599,16 9 134,-1 1-1,0 1 1,-1 1-1,0 0 1,23 26-1,-41-40-190,-1 0 1,0-1-1,0 1 0,0-1 0,0 1 0,1 0 1,-1-1-1,0 1 0,0 0 0,0-1 1,0 1-1,0-1 0,0 1 0,-1 0 0,1-1 1,0 1-1,0 0 0,0-1 0,-1 1 0,1-1 1,0 1-1,0-1 0,-1 1 0,1-1 1,-1 1-1,1-1 0,0 1 0,-1-1 0,1 1 1,-1-1-1,1 1 0,-1-1 0,1 0 0,-1 1 1,1-1-1,-1 0 0,0 0 0,1 1 1,-1-1-1,1 0 0,-1 0 0,0 0 0,1 0 1,-1 0-1,1 0 0,-2 0 0,-39 11-23,33-10 18,-78 19-89,-159 41-146,245-61 162,-1 0 0,1 0 0,-1 0-1,1-1 1,-1 1 0,1 0 0,0 0 0,-1 0 0,1-1 0,-1 1 0,1 0-1,-1 0 1,1-1 0,0 1 0,-1 0 0,1-1 0,0 1 0,-1 0-1,1-1 1,0 1 0,-1-1 0,1 1 0,0-1 0,0 1 0,-1-1-1,1 1 1,0 0 0,0-1 0,0 1 0,0-1 0,0 1 0,0-1-1,0 1 1,0-1 0,0 1 0,0-1 0,0 0 0,-1-25-2230,1 23 1804,0-126-10595,0 89 7073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1.188"/>
    </inkml:context>
    <inkml:brush xml:id="br0">
      <inkml:brushProperty name="width" value="0.05" units="cm"/>
      <inkml:brushProperty name="height" value="0.05" units="cm"/>
      <inkml:brushProperty name="color" value="#004F8B"/>
    </inkml:brush>
  </inkml:definitions>
  <inkml:trace contextRef="#ctx0" brushRef="#br0">37 476 1377,'0'0'8169,"-3"-20"-7270,-28-132 1366,31 151-2158,-1 0 1,1 0 0,0 0-1,-1 0 1,1 0-1,0 0 1,0 0 0,0-1-1,-1 1 1,1 0-1,0 0 1,1 0-1,-1 0 1,0 0 0,0 0-1,0 0 1,1 0-1,-1 0 1,0 0 0,1 0-1,-1 0 1,1 0-1,-1 0 1,1 0-1,-1 0 1,1 1 0,1-2-1,1 2-59,-1 0 1,0 1-1,1-1 0,-1 1 0,1 0 1,-1-1-1,0 1 0,0 0 0,0 1 0,1-1 1,2 3-1,33 17 165,0-1 1,53 19-1,-69-31-139,1-2-1,0 0 0,0-2 1,0 0-1,45 0 0,-61-3-55,0-1 0,0 0 0,0-1 0,0 1 0,-1-2 0,1 1 0,0-1 0,0 1 0,6-4 0,-11 3-2,1 0-1,-1 0 0,0 0 0,1 0 0,-1-1 0,0 1 0,0 0 1,-1-1-1,1 0 0,0 1 0,-1-1 0,1 0 0,-1 0 0,0 0 0,0 0 1,0 0-1,-1 0 0,1 0 0,-1 0 0,1 0 0,-1 0 0,-1-5 1,3-13 70,-2 0 0,-1 0 0,0 0 0,-2 1 0,0-1 0,-1 0 0,-2 1 0,0 0 0,0 0 0,-2 1 0,-11-20 0,13 25-320,-9-18 145,3 21-4684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5.785"/>
    </inkml:context>
    <inkml:brush xml:id="br0">
      <inkml:brushProperty name="width" value="0.05" units="cm"/>
      <inkml:brushProperty name="height" value="0.05" units="cm"/>
      <inkml:brushProperty name="color" value="#004F8B"/>
    </inkml:brush>
  </inkml:definitions>
  <inkml:trace contextRef="#ctx0" brushRef="#br0">42 0 5651,'0'0'10580,"-33"118"-8979,27-70-1553,6 1 304,-2-4-352,2-4-480,0-12-2865,0-14-9157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7.144"/>
    </inkml:context>
    <inkml:brush xml:id="br0">
      <inkml:brushProperty name="width" value="0.05" units="cm"/>
      <inkml:brushProperty name="height" value="0.05" units="cm"/>
      <inkml:brushProperty name="color" value="#004F8B"/>
    </inkml:brush>
  </inkml:definitions>
  <inkml:trace contextRef="#ctx0" brushRef="#br0">1 377 8420,'0'0'9919,"17"-9"-9407,40-22-393,-2-2 0,-1-3-1,77-66 1,-104 73-160,-2 0-1,34-50 0,-42 54 50,-17 25 3,1 0-1,-1-1 1,0 1 0,0 0 0,0 0 0,0 0 0,0 0-1,0 0 1,0-1 0,0 1 0,0 0 0,0 0-1,0 0 1,0 0 0,1 0 0,-1 0 0,0-1 0,0 1-1,0 0 1,0 0 0,0 0 0,0 0 0,1 0-1,-1 0 1,0 0 0,0 0 0,0 0 0,0 0 0,0 0-1,1 0 1,-1 0 0,0 0 0,0 0 0,0 0-1,0 0 1,1 0 0,-1 0 0,0 0 0,0 0 0,0 0-1,0 0 1,1 0 0,-1 0 0,0 0 0,0 0 0,0 0-1,0 0 1,0 0 0,0 0 0,1 0 0,-1 1-1,0-1 1,0 0 0,0 0 0,0 0 0,0 0 0,0 0-1,0 1 1,4 15 213,-4 33-153,0-38 74,0-1-16,-1 10-3,1 0-1,1 0 0,0 0 0,2 0 0,0 0 0,2-1 1,8 28-1,-12-45-205,0-1 1,-1 0 0,1 0-1,0 1 1,0-1-1,-1 0 1,1 0-1,0 0 1,0 0 0,0 0-1,1 0 1,-1 0-1,0 0 1,2 1-1,21 2-4864,-4-4-1518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7.661"/>
    </inkml:context>
    <inkml:brush xml:id="br0">
      <inkml:brushProperty name="width" value="0.05" units="cm"/>
      <inkml:brushProperty name="height" value="0.05" units="cm"/>
      <inkml:brushProperty name="color" value="#004F8B"/>
    </inkml:brush>
  </inkml:definitions>
  <inkml:trace contextRef="#ctx0" brushRef="#br0">2 275 10549,'0'0'5616,"0"20"-5245,0-7-386,-1 0 334,1 1-1,0-1 1,0 1 0,2-1 0,0 0 0,0 0 0,1 0 0,1 0 0,10 24 0,-11-110-697,-4 29-118,-1 23 40,2 0-1,0 0 1,1 0 0,1 1 0,1-1-1,1 0 1,7-21 0,-11 41 522,0 1 0,1-1 0,-1 1 0,0-1 0,0 1 0,0 0 0,1-1 0,-1 1 0,0-1 1,1 1-1,-1 0 0,0-1 0,1 1 0,-1 0 0,1-1 0,-1 1 0,0 0 0,1 0 0,-1-1 1,1 1-1,-1 0 0,1 0 0,-1 0 0,1 0 0,-1 0 0,1-1 0,-1 1 0,1 0 0,-1 0 1,1 0-1,-1 0 0,1 0 0,-1 1 0,1-1 0,-1 0 0,1 0 0,-1 0 0,1 0 0,-1 0 1,1 1-1,-1-1 0,1 0 0,-1 1 0,0-1 0,1 0 0,-1 0 0,0 1 0,1-1 0,-1 1 0,0-1 1,1 0-1,-1 1 0,1 0 0,18 25-142,-17-24 331,20 31 585,1-1 0,48 50-1,-58-69-693,0 0 0,1-2 1,1 1-1,0-2 0,0 0 0,1 0 0,1-2 0,20 9 0,-36-17-122,0 1 0,0-1 0,0 0 0,0 0 0,0 0 1,0 0-1,0 0 0,0 0 0,0 0 0,0 0 0,0 0 0,0-1 1,0 1-1,0 0 0,0-1 0,0 1 0,0 0 0,0-1 0,0 1 1,0-1-1,0 0 0,-1 1 0,1-1 0,0 0 0,0 1 0,-1-1 1,1 0-1,0 0 0,-1 0 0,1 1 0,-1-1 0,1 0 1,-1 0-1,1 0 0,-1 0 0,0 0 0,1 0 0,-1-1 0,9-49 246,-7 38-270,1-23-58,-1-52 0,-3 63-140,1-1-1,1 0 0,1 0 0,11-47 0,-12 69 63,1 0 1,-1 0-1,1 1 0,-1-1 1,1 1-1,0-1 0,1 1 0,4-6 1,-6 8-255,1-1 0,-1 1 0,1 0 0,0 0 0,-1 0 0,1 0 0,0 0 0,0 0 0,0 0 0,0 0 0,2 0 0,13 0-6029</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8.020"/>
    </inkml:context>
    <inkml:brush xml:id="br0">
      <inkml:brushProperty name="width" value="0.05" units="cm"/>
      <inkml:brushProperty name="height" value="0.05" units="cm"/>
      <inkml:brushProperty name="color" value="#004F8B"/>
    </inkml:brush>
  </inkml:definitions>
  <inkml:trace contextRef="#ctx0" brushRef="#br0">0 364 10101,'0'0'9700,"3"5"-8438,-3-4-1208,0 0-1,1 0 1,-1 0-1,0-1 1,0 1-1,1 0 1,-1 0-1,1-1 1,-1 1 0,1 0-1,-1 0 1,1-1-1,-1 1 1,1-1-1,-1 1 1,1 0 0,0-1-1,-1 1 1,1-1-1,0 0 1,0 1-1,-1-1 1,1 1-1,0-1 1,0 0 0,0 0-1,-1 0 1,1 1-1,2-1 1,-1-2 46,1 0 0,-1 0 0,0 0 0,1 0 0,-1 0 0,0-1 1,0 1-1,-1-1 0,1 1 0,2-5 0,187-303-546,-187 303 414,-2 4 22,-1 1-1,1-1 0,-1 0 1,1 0-1,0 1 0,0-1 1,0 1-1,0 0 0,1 0 1,-1-1-1,1 2 0,-1-1 1,1 0-1,0 0 0,-1 1 1,6-2-1,-7 3 20,1 1 1,-1 0-1,0 0 1,1 0 0,-1 1-1,0-1 1,0 0-1,0 0 1,0 1-1,0-1 1,0 1-1,0-1 1,0 1-1,-1-1 1,1 1-1,-1-1 1,1 1-1,-1-1 1,1 1-1,-1 2 1,2 3 46,11 31-17,12 34 643,48 98 0,-69-153-1853,-13-12-2554,-25-14-1423,-13-14-1992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8.677"/>
    </inkml:context>
    <inkml:brush xml:id="br0">
      <inkml:brushProperty name="width" value="0.05" units="cm"/>
      <inkml:brushProperty name="height" value="0.05" units="cm"/>
      <inkml:brushProperty name="color" value="#004F8B"/>
    </inkml:brush>
  </inkml:definitions>
  <inkml:trace contextRef="#ctx0" brushRef="#br0">1 246 6995,'0'0'13697,"23"0"-13289,156-7 119,-142 3-1442,1 0-1,-1-3 1,57-17 0,-79 18 362,-1-1 1,0-1 0,0-1 0,-1 0-1,0-1 1,13-12 0,13-9 1406,-29 29 3890,-3 11-3357,3 17-1750,-9-22 976,18 54 374,19 100 0,-39-144-1973,-7-14-1519,-15-17-2091,17 12 4533,-9-7-2124,1-2 0,0 1 0,1-2 1,-18-24-1,22 26 1141,2 0 1,-1-1 0,-6-18 0,-4-34 2327,11-7 6417,7 71-7337,0 1-1,1 0 1,-1-1-1,0 1 1,0 0-1,1 0 1,-1 0-1,0-1 1,1 1-1,-1 0 1,1 0-1,0 0 1,-1 0-1,1 0 1,0 0-1,0 0 1,0 0-1,-1 0 1,1 0-1,0 0 1,0 0-1,2 0 1,0-1-2,1 0 0,-1 1 1,0 0-1,1-1 1,0 1-1,-1 1 1,8-2-1,8 1-383,1 1 0,27 2 0,-32 0 676,9 0-398,0 2 0,0 1 0,-1 1 0,1 1 0,-1 0 0,-1 2 0,32 17 0,-36-16-157,0 0 0,-1 1 0,-1 1 0,0 1 0,0 0 0,-2 1 0,1 0 0,-2 2 0,16 21 0,-26-34-91,-1 1 1,0-1-1,0 1 0,0-1 1,0 1-1,-1 0 0,1-1 1,-1 1-1,0 0 0,0 0 1,-1 0-1,1 0 0,-1 0 1,0 0-1,0 0 1,0 0-1,0 0 0,-1 0 1,1 0-1,-1 0 0,-2 6 1,0-6-14,0 0 0,0 0-1,0 0 1,0 0 0,0 0 0,-1-1 0,0 1 0,1-1 0,-1 0 0,0 0 0,-1-1 0,1 1 0,-1-1 0,1 0 0,-1 0 0,-8 2 0,-17 4-361,0-1 1,0-1-1,-1-2 1,0-1-1,0-2 1,0-1-1,-45-5 1,74 5 222,1-1 1,-1 1 0,0 0-1,0-1 1,1 1 0,-1-1 0,0 0-1,1 1 1,-1-1 0,1 0 0,-1 0-1,1 0 1,-1 0 0,1 0-1,0 0 1,-1-1 0,1 1 0,0 0-1,0-1 1,0 1 0,0-1-1,0 1 1,0-1 0,0-1 0,1 1-204,-1 1 1,1-1-1,0 1 1,0-1-1,0 1 1,0-1-1,0 1 1,0-1-1,0 0 1,1 1-1,-1-1 1,0 1-1,1-1 1,0 1-1,-1 0 1,1-1 0,0 1-1,-1-1 1,2 0-1,23-22-9231</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9.034"/>
    </inkml:context>
    <inkml:brush xml:id="br0">
      <inkml:brushProperty name="width" value="0.05" units="cm"/>
      <inkml:brushProperty name="height" value="0.05" units="cm"/>
      <inkml:brushProperty name="color" value="#004F8B"/>
    </inkml:brush>
  </inkml:definitions>
  <inkml:trace contextRef="#ctx0" brushRef="#br0">18 1 15703,'0'0'766,"0"15"48,-1 35 189,3 0 0,3-1 0,17 85 0,-21-163-3021,-7-29-980,-12 4-1041,-4-3-1830</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9.396"/>
    </inkml:context>
    <inkml:brush xml:id="br0">
      <inkml:brushProperty name="width" value="0.05" units="cm"/>
      <inkml:brushProperty name="height" value="0.05" units="cm"/>
      <inkml:brushProperty name="color" value="#004F8B"/>
    </inkml:brush>
  </inkml:definitions>
  <inkml:trace contextRef="#ctx0" brushRef="#br0">84 172 4530,'-36'-119'5880,"35"117"-5799,1 1-1,0-1 1,0 1-1,0-1 1,0 1-1,0-1 1,0 0-1,0 1 1,0-1-1,1 1 1,-1-1-1,0 1 1,1 0-1,-1-1 1,1 1-1,0-1 1,-1 1-1,1 0 1,0-1-1,0 1 1,0 0-1,0 0 1,0 0-1,0 0 1,0 0-1,1 0 1,-1 0-1,0 0 1,1 0-1,-1 1 1,0-1 0,3 0-1,2-1 311,0 0 0,-1 1 0,1 0 0,1 0-1,10 0 1,-10 1 303,10-2-168,0 2 0,0 0-1,0 0 1,0 2 0,0 0 0,0 1 0,0 1-1,18 6 1,-29-8-477,-1 1 0,0-1 0,0 1 0,0 0 0,0 0 0,0 1 0,-1-1 0,1 1 0,-1 0 0,0 0 0,0 1 0,-1-1 0,1 1 0,-1-1 0,0 1 0,0 1 0,-1-1 0,1 0 0,-1 0 0,0 1 0,-1-1 0,1 1 0,-1 0 0,0-1 0,0 1 0,-1 0 0,0 8 0,0-11-47,0 1 0,-1 0-1,0-1 1,1 1 0,-1-1-1,0 1 1,0-1 0,-1 1 0,1-1-1,-1 0 1,0 0 0,0 0-1,0 0 1,0 0 0,0 0-1,-3 3 1,-1-1-14,-1 1-1,1-1 1,-1 0-1,0-1 1,0 0-1,-14 6 1,-1-1-47,-1-2-1,0 0 1,0-1 0,-25 2-1,21-5-795,1-1-1,-50-3 1,75 1 677,0 0 0,-1 0 0,1 0 0,0 0 0,0 0 0,0 0 0,0 0 0,0 0 0,0 0 0,0-1 0,0 1 0,0-1 0,0 1 0,0 0 0,0-1 0,0 0 1,0 1-1,0-1 0,0 1 0,0-1 0,1 0 0,-1 0 0,0 0 0,0 1 0,1-1 0,-1 0 0,1 0 0,-1 0 0,1 0 0,-1 0 0,1 0 0,-1 0 0,1 0 0,0 0 0,0 0 0,-1 0 0,1-1 0,0 1 0,0 0 0,0 0 0,0 0 1,0 0-1,1-2 0,1-12-5422</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29.726"/>
    </inkml:context>
    <inkml:brush xml:id="br0">
      <inkml:brushProperty name="width" value="0.05" units="cm"/>
      <inkml:brushProperty name="height" value="0.05" units="cm"/>
      <inkml:brushProperty name="color" value="#004F8B"/>
    </inkml:brush>
  </inkml:definitions>
  <inkml:trace contextRef="#ctx0" brushRef="#br0">59 1 12166,'0'0'8462,"0"10"-8003,0 329-291,0-338-293,-1-1 1,1 1-1,0-1 0,0 1 1,0-1-1,-1 0 0,1 1 1,0-1-1,-1 1 0,1-1 1,0 0-1,-1 1 0,1-1 1,-1 0-1,1 0 0,-1 1 0,1-1 1,0 0-1,-1 0 0,1 1 1,-1-1-1,1 0 0,-1 0 1,1 0-1,-1 0 0,1 0 1,-1 0-1,1 0 0,-1 0 1,1 0-1,-1 0 0,1 0 1,-1 0-1,0 0 0,-20-4-4214,-1-12-3891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30.055"/>
    </inkml:context>
    <inkml:brush xml:id="br0">
      <inkml:brushProperty name="width" value="0.05" units="cm"/>
      <inkml:brushProperty name="height" value="0.05" units="cm"/>
      <inkml:brushProperty name="color" value="#004F8B"/>
    </inkml:brush>
  </inkml:definitions>
  <inkml:trace contextRef="#ctx0" brushRef="#br0">1 345 13750,'0'0'2716,"18"0"-413,253-2-198,-266 1-2123,-1 1 0,1-1 1,-1-1-1,1 1 1,-1-1-1,1 1 1,-1-1-1,0 0 1,0-1-1,0 1 1,0-1-1,-1 0 1,1 0-1,-1 0 0,1 0 1,-1 0-1,0-1 1,0 0-1,-1 1 1,1-1-1,-1 0 1,0-1-1,0 1 1,0 0-1,0 0 0,1-9 1,4-11-148,-1-1 0,-1 0 0,2-40 1,-6 53 131,7-95 1439,-9 128-1032,-2 1 0,0 0 0,-9 28 1,-7 41 478,14-29-421,2 1 0,7 80 1,4-99-840,0-20-1273,4-11-3709,-2-11-1331</inkml:trace>
  <inkml:trace contextRef="#ctx0" brushRef="#br0" timeOffset="1">858 513 19289,'0'0'3698,"19"-15"-16616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38.763"/>
    </inkml:context>
    <inkml:brush xml:id="br0">
      <inkml:brushProperty name="width" value="0.05" units="cm"/>
      <inkml:brushProperty name="height" value="0.05" units="cm"/>
      <inkml:brushProperty name="color" value="#008C3A"/>
    </inkml:brush>
  </inkml:definitions>
  <inkml:trace contextRef="#ctx0" brushRef="#br0">4 81 5298,'0'0'5448,"0"-13"-4474,-4-54 1243,4 71-1819,0-2-402,14 342 2129,14-38 74,-15-137-911,40 197 0,-35-277-1003,-14-71-7258,-9-51 1138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1.770"/>
    </inkml:context>
    <inkml:brush xml:id="br0">
      <inkml:brushProperty name="width" value="0.05" units="cm"/>
      <inkml:brushProperty name="height" value="0.05" units="cm"/>
      <inkml:brushProperty name="color" value="#004F8B"/>
    </inkml:brush>
  </inkml:definitions>
  <inkml:trace contextRef="#ctx0" brushRef="#br0">1 1 8996,'0'0'3965,"2"22"-3888,30 176 720,-23-158-616,1 0 1,2-1 0,27 60-1,-38-98-195,-1-1 1,0 0-1,0 1 0,0-1 0,1 0 0,-1 1 0,0-1 0,0 1 1,1-1-1,-1 0 0,0 0 0,1 1 0,-1-1 0,0 0 0,1 0 0,-1 1 1,0-1-1,1 0 0,-1 0 0,1 0 0,-1 1 0,0-1 0,1 0 1,-1 0-1,1 0 0,-1 0 0,1 0 0,-1 0 0,0 0 0,1 0 1,-1 0-1,1 0 0,-1 0 0,1 0 0,-1 0 0,0-1 0,1 1 0,-1 0 1,1 0-1,-1 0 0,0-1 0,1 1 0,-1 0 0,0 0 0,1-1 1,-1 1-1,0 0 0,1-1 0,-1 1 0,0 0 0,0-1 0,1 1 0,-1 0 1,0-1-1,21-30-408,-11 14 158,-3 6 211,1 1 0,0 0 0,0 0 0,1 1 0,0 1 0,1-1 1,0 1-1,0 1 0,1 0 0,0 0 0,0 1 0,1 1 0,-1 0 0,1 0 1,0 1-1,1 1 0,-1 0 0,1 0 0,-1 1 0,1 1 0,17 0 0,6 1 80,92-6 701,-116 4-615,-1 0 0,0 0 0,0-1 0,0 0 0,0-1 0,0 0 0,-1-1 0,18-11 0,-26 15-95,0-1 1,0 1-1,-1-1 1,1 0-1,0 0 1,-1 0-1,1 0 1,-1 0-1,0 0 1,0 0-1,0 0 1,0-1-1,0 1 0,0 0 1,0-1-1,-1 1 1,1-1-1,-1 1 1,0-1-1,0 1 1,0-1-1,0 1 1,0 0-1,0-1 1,-1 1-1,1-1 1,-1 1-1,1-1 0,-1 1 1,0 0-1,0 0 1,0-1-1,-1 1 1,1 0-1,0 0 1,-1 0-1,1 0 1,-1 0-1,0 0 1,0 1-1,0-1 1,0 1-1,0-1 0,0 1 1,0 0-1,0-1 1,0 1-1,0 0 1,-1 1-1,-3-2 1,-7-2-62,1 0 0,-2 1 1,1 1-1,0 0 0,0 1 1,-20 0-1,28 1 47,-1 0 0,1 1 0,-1-1 0,1 1 0,0 0 0,-1 1 0,1-1 0,0 1 0,0 0 0,0 1 0,0-1 0,0 1 0,0 0 0,1 0 0,-1 0 0,1 1 0,-7 7 0,4 0 212,0 0 0,1 0 0,0 1 0,1 0-1,1 0 1,0 0 0,0 0 0,1 1 0,1-1 0,0 1 0,1 0 0,0 0 0,2 21 0,-1-29-181,1 1 0,0-1 1,-1 0-1,2 1 0,-1-1 0,1 0 1,-1 0-1,1 0 0,1 0 1,-1 0-1,1 0 0,0-1 1,0 1-1,0-1 0,5 5 0,-2-3-17,1-1 0,0 0 0,0 0 0,0 0 0,0-1 0,1 0 0,0 0-1,14 4 1,5-1-949,-1-1 0,1-2 0,0 0 0,0-2 0,28-1 0,-8-3-3949,-6-7-1541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40.143"/>
    </inkml:context>
    <inkml:brush xml:id="br0">
      <inkml:brushProperty name="width" value="0.05" units="cm"/>
      <inkml:brushProperty name="height" value="0.05" units="cm"/>
      <inkml:brushProperty name="color" value="#008C3A"/>
    </inkml:brush>
  </inkml:definitions>
  <inkml:trace contextRef="#ctx0" brushRef="#br0">0 139 10149,'0'0'2094,"19"-7"-1729,-3 0-286,-3 2 64,0 0-1,1 1 1,-1 0-1,1 1 1,0 1 0,0 0-1,22 0 1,1065-23 3698,118 1-3334,-1114 26-450,118-5 150,-198-1-69,0-1-1,30-9 1,-36 8-25,0 0-1,0 2 1,1 1 0,31-2 0,-42 5-9,-5-1-103,1 1-1,-1 0 0,1 0 1,-1 1-1,1-1 0,-1 1 1,9 3-1,-11-3-3,0 0-1,0 1 0,0 0 0,0-1 1,0 1-1,-1 0 0,1 0 0,-1 0 1,1 0-1,-1 0 0,0 0 0,0 0 1,0 0-1,0 1 0,0-1 0,0 0 1,0 3-1,15 65 430,-3 0 1,-3 0-1,1 131 1,-10-180-354,2 272 1643,15 197-113,-11-429-1409,9 121 285,-16-182-367,-5 2-734,-475 15 154,182-4 498,-352 34-200,18-1 36,537-42 105,-170 30 0,203-23-33,62-11-4,-1 0 172,0 0-186,1 0-165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42.844"/>
    </inkml:context>
    <inkml:brush xml:id="br0">
      <inkml:brushProperty name="width" value="0.05" units="cm"/>
      <inkml:brushProperty name="height" value="0.05" units="cm"/>
      <inkml:brushProperty name="color" value="#008C3A"/>
    </inkml:brush>
  </inkml:definitions>
  <inkml:trace contextRef="#ctx0" brushRef="#br0">44 34 4402,'0'0'6232,"2"-8"-5258,4-17-278,-6 25-664,0 0 0,0 0 1,0 0-1,0 0 0,0 0 1,1 0-1,-1 0 0,0 0 1,0 0-1,0 0 0,0 0 1,0 0-1,0 0 0,0 0 1,0 0-1,0 0 0,0 0 1,0 0-1,0 0 0,0 0 1,1 0-1,-1 0 0,0 0 1,0 0-1,0 0 0,0 0 1,0 0-1,0 0 0,0 0 1,0 0-1,0 0 0,0 0 1,0 0-1,1 0 0,-1 0 1,0 0-1,0 0 0,0 0 1,0 0-1,0 0 0,0 0 1,0 0-1,0 48 2442,0-8-2848,-26 511 4479,2-111-1922,20-212-1268,4-162-3906,0-104-2182,0-15-4105</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43.806"/>
    </inkml:context>
    <inkml:brush xml:id="br0">
      <inkml:brushProperty name="width" value="0.05" units="cm"/>
      <inkml:brushProperty name="height" value="0.05" units="cm"/>
      <inkml:brushProperty name="color" value="#008C3A"/>
    </inkml:brush>
  </inkml:definitions>
  <inkml:trace contextRef="#ctx0" brushRef="#br0">0 61 8324,'0'0'4111,"13"-8"-3703,-1 1-303,1 1 0,-1 0 0,1 0 0,1 1 0,-1 1 0,1 0 0,-1 1 0,25-2 0,586-1 3627,-355 8-3222,764 56 1208,-486-16-1043,13-30 106,-92-5-386,-115 3-176,-351-9-185,0-1-1,0 1 1,0 0 0,0 0-1,0 0 1,0 0 0,0 0-1,0 0 1,0 0 0,-1 1-1,1-1 1,-1 1 0,1-1-1,-1 1 1,1 0 0,-1 0-1,0-1 1,0 1 0,0 0 0,0 0-1,0 0 1,0 0 0,-1 0-1,1 0 1,-1 1 0,1 1-1,10 67-123,-10-65 154,4 72 2,-4 0 1,-13 123-1,-42 151 959,8-59-680,44-263-416,2-24 126,0 0-1,0 0 0,-1 0 1,0 0-1,0 0 0,-3 8 1,4-13-182,-1 1 0,0 0 0,0-1 0,0 0 0,0 1 0,0-1 0,0 0 0,0 1 0,-1-1 0,1 0 0,0 0 0,-1 0 0,1 0 0,-1 0 0,1 0 0,-1 0 0,1-1 0,-1 1 0,0-1 0,1 1 0,-1-1 0,0 1 0,0-1 0,1 0 0,-1 0 0,-3 0 0,-35-2-5788,-15-11-4327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44.953"/>
    </inkml:context>
    <inkml:brush xml:id="br0">
      <inkml:brushProperty name="width" value="0.05" units="cm"/>
      <inkml:brushProperty name="height" value="0.05" units="cm"/>
      <inkml:brushProperty name="color" value="#008C3A"/>
    </inkml:brush>
  </inkml:definitions>
  <inkml:trace contextRef="#ctx0" brushRef="#br0">0 1 448,'0'0'10992,"4"3"-10000,3 2-827,0-1-1,1 0 1,-1 0-1,1 0 1,0-1-1,0-1 1,0 1-1,0-1 1,11 1-1,89 8 1187,-52-7-990,1077 71 3795,-891-77-3789,586 24 707,-140-6-794,-438-19-261,-219 3 55,313-13 142,-236 6-1470,-140 0-5717,-15-5-6779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8:57.252"/>
    </inkml:context>
    <inkml:brush xml:id="br0">
      <inkml:brushProperty name="width" value="0.05" units="cm"/>
      <inkml:brushProperty name="height" value="0.05" units="cm"/>
      <inkml:brushProperty name="color" value="#CC0066"/>
    </inkml:brush>
  </inkml:definitions>
  <inkml:trace contextRef="#ctx0" brushRef="#br0">0 950 1313,'0'0'8873,"1"4"-5998,10 19-2116,16 3-28,1-1-1,1-2 1,1-1 0,49 27 0,142 61 999,-161-82-1466,-8-7-157,1-1 1,1-3-1,0-2 1,1-3-1,79 8 1,283-2 444,-359-21-439,0-1-1,82-18 1,112-39 266,-230 56-375,127-42 177,-2-6 1,204-105-1,-325 145-145,-1 0 1,-1-2-1,0 0 0,-1-2 1,0-1-1,-2-1 0,31-33 1,-41 38-3,0 1 0,-2-2 0,1 1 0,-2-2 0,0 1 0,-1-1 1,0 0-1,-2 0 0,0-1 0,0 1 0,-2-1 0,0-1 0,1-27 0,-3 14 9,-1 1-1,-7-48 1,4 63-54,0 1 0,-1 0 1,0 0-1,-2 0 1,1 0-1,-2 1 1,-11-19-1,3 11 15,-1 0 0,-1 1-1,-1 1 1,0 0 0,-2 1-1,0 2 1,-1 0 0,0 1 0,-46-24-1,31 21-28,-2 2 0,0 2-1,-1 1 1,-1 2 0,-66-11-1,76 18 17,-120-18-111,-200-4 1,292 26 111,-1 2-1,1 3 0,0 2 1,1 3-1,0 2 1,1 2-1,0 4 0,-64 28 1,-223 128-64,282-137 49,3 1 0,1 3 1,-75 70-1,126-105 26,-36 33-16,2 3 0,-46 60 0,76-88 0,1 0 0,0 1 0,0 0 0,2 0 1,0 1-1,1 0 0,0 1 0,1-1 1,1 1-1,1 0 0,0 0 0,0 24 0,3 39-2649,0-63-2396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0.351"/>
    </inkml:context>
    <inkml:brush xml:id="br0">
      <inkml:brushProperty name="width" value="0.05" units="cm"/>
      <inkml:brushProperty name="height" value="0.05" units="cm"/>
      <inkml:brushProperty name="color" value="#CC0066"/>
    </inkml:brush>
  </inkml:definitions>
  <inkml:trace contextRef="#ctx0" brushRef="#br0">0 1470 3217,'0'0'5640,"6"-18"-5640,3-8 404,1 0-1,1 1 1,2 1-1,15-24 0,128-186 2882,192-261-455,-279 416-2404,4 4 0,111-90-1,76-75 1273,-252 225-1325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0.697"/>
    </inkml:context>
    <inkml:brush xml:id="br0">
      <inkml:brushProperty name="width" value="0.05" units="cm"/>
      <inkml:brushProperty name="height" value="0.05" units="cm"/>
      <inkml:brushProperty name="color" value="#CC0066"/>
    </inkml:brush>
  </inkml:definitions>
  <inkml:trace contextRef="#ctx0" brushRef="#br0">1 27 10917,'0'0'-744,"23"-4"1552,-11 1-555,24-4 644,0 2 1,57-2-1,-90 7-831,0 0-1,-1 0 1,1 1-1,0-1 0,0 1 1,-1-1-1,1 1 1,0 0-1,-1 0 1,1 1-1,-1-1 0,0 0 1,1 1-1,-1-1 1,0 1-1,0 0 1,0 0-1,0 0 0,3 3 1,-2-1 70,0 1-1,0 0 1,0 1 0,-1-1-1,1 0 1,-1 1 0,-1-1-1,1 1 1,0 6 0,0-1 17,-1 1 0,0-1-1,0 1 1,-2-1 0,1 1 0,-1-1 0,-1 1 0,0-1-1,-6 16 1,2-11-279,-2-2 0,0 1-1,-1-1 1,0-1 0,-1 1 0,-19 18-1,15-17-1830,-2-1 0,-25 19 0,-8-2-5758</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1.261"/>
    </inkml:context>
    <inkml:brush xml:id="br0">
      <inkml:brushProperty name="width" value="0.05" units="cm"/>
      <inkml:brushProperty name="height" value="0.05" units="cm"/>
      <inkml:brushProperty name="color" value="#CC0066"/>
    </inkml:brush>
  </inkml:definitions>
  <inkml:trace contextRef="#ctx0" brushRef="#br0">1 164 10805,'0'0'3959,"4"-18"-3569,19-60 354,-22 74-652,1 0-1,0 0 1,1 1-1,-1-1 1,1 1-1,-1-1 1,1 1 0,0 0-1,1 0 1,-1 0-1,0 0 1,1 1 0,-1-1-1,1 1 1,0 0-1,8-3 1,-4 2 4,-1 1 0,1 0-1,0 0 1,0 1 0,1-1 0,11 1 0,-19 1-93,1 0 1,-1 1-1,0-1 1,1 0-1,-1 0 1,0 1-1,1-1 1,-1 1 0,0-1-1,1 1 1,-1-1-1,0 1 1,0 0-1,0-1 1,0 1-1,0 0 1,0 0 0,0 0-1,0 0 1,0 0-1,0 0 1,0 0-1,1 2 1,-1 1-8,1-1 1,-1 1-1,1 0 0,-1 0 1,0 0-1,0 0 1,-1 0-1,1 5 0,-1 4-13,0 0 0,-1 0 1,0 0-1,-6 22 0,-1-13 73,-1 0 0,-1-1 1,0-1-1,-2 0 0,-28 37 0,20-28-35,-24 43-1,43-71-5,1 0 0,-1 0 0,0 0-1,1 0 1,-1 0 0,1 0-1,-1 0 1,1 0 0,-1 0-1,1 0 1,0 0 0,-1 0-1,1 0 1,0 0 0,0 0-1,0 0 1,0 1 0,0-1-1,0 0 1,0 0 0,0 0-1,1 0 1,-1 0 0,0 0 0,1 0-1,-1 0 1,1 0 0,-1 0-1,1 0 1,-1 0 0,1 0-1,0 0 1,-1 0 0,1 0-1,0-1 1,0 1 0,0 0-1,-1 0 1,1-1 0,0 1-1,0-1 1,0 1 0,0-1 0,0 1-1,0-1 1,0 0 0,0 1-1,1-1 1,0 0 0,8 2 14,1-1-1,-1-1 1,1 0 0,16-2 0,-4 1-129,-18 1-312,0 0-1,-1-1 0,1 1 0,-1-1 1,1 0-1,-1 0 0,1 0 0,-1-1 0,0 1 1,5-3-1,12-10-5974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1.686"/>
    </inkml:context>
    <inkml:brush xml:id="br0">
      <inkml:brushProperty name="width" value="0.05" units="cm"/>
      <inkml:brushProperty name="height" value="0.05" units="cm"/>
      <inkml:brushProperty name="color" value="#CC0066"/>
    </inkml:brush>
  </inkml:definitions>
  <inkml:trace contextRef="#ctx0" brushRef="#br0">0 157 9364,'0'0'7214,"18"-7"-6077,123-40-102,-138 46-1007,-1 0-1,0 0 1,0 0 0,0-1-1,1 1 1,-1 0-1,0-1 1,-1 1 0,1-1-1,0 0 1,0 0 0,-1 1-1,1-1 1,-1 0 0,0 0-1,1-1 1,0-2 0,0 0-134,-1-1 0,0 1 0,0-1 0,0 1 1,-1-1-1,0-8 0,-1 12 16,0 1 0,0-1 0,-1 1 0,1-1 1,0 1-1,-1 0 0,1-1 0,-1 1 0,0 0 0,1 0 0,-1 0 0,0 0 0,0 1 0,1-1 0,-1 0 0,0 1 0,0-1 0,0 1 1,0 0-1,0-1 0,0 1 0,-3 0 0,1-1 102,-1 1-1,1-1 1,0 1 0,-1 0-1,1 0 1,0 0 0,-1 1-1,1-1 1,0 1 0,-7 2 0,8 0 51,0 0 0,0 1 0,0-1 0,1 0 0,-1 1 0,1 0 0,0 0 0,0-1 0,0 1 0,1 0 1,-1 1-1,1-1 0,0 0 0,0 0 0,0 1 0,0 5 0,0 4 461,0 0 1,1 0-1,3 27 0,-2-37-484,0 0-1,0 0 1,1 0 0,0 0-1,0 0 1,0-1 0,0 1-1,0-1 1,1 1 0,-1-1-1,1 0 1,0 0 0,0 0-1,0-1 1,1 1 0,-1-1-1,1 1 1,-1-1 0,1 0-1,0 0 1,0-1 0,0 1-1,0-1 1,0 0 0,6 1-1,5 2-891,-1-2-1,1 0 0,0-1 1,0 0-1,27-3 0,-18-2-5147</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2.052"/>
    </inkml:context>
    <inkml:brush xml:id="br0">
      <inkml:brushProperty name="width" value="0.05" units="cm"/>
      <inkml:brushProperty name="height" value="0.05" units="cm"/>
      <inkml:brushProperty name="color" value="#CC0066"/>
    </inkml:brush>
  </inkml:definitions>
  <inkml:trace contextRef="#ctx0" brushRef="#br0">1 23 15639,'0'0'4514,"116"-11"-4402,-87 9 449,-2-2-369,-4 3-192,-7-1 0,-1 0 48,-7 2-160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2.134"/>
    </inkml:context>
    <inkml:brush xml:id="br0">
      <inkml:brushProperty name="width" value="0.05" units="cm"/>
      <inkml:brushProperty name="height" value="0.05" units="cm"/>
      <inkml:brushProperty name="color" value="#004F8B"/>
    </inkml:brush>
  </inkml:definitions>
  <inkml:trace contextRef="#ctx0" brushRef="#br0">7 373 7876,'0'0'6699,"0"-24"-5224,-3-9-1426,1 23 4,1-1-1,1 1 0,-1 0 0,3-15 1,-2 23-25,0 1-1,1-1 1,-1 0 0,0 0-1,1 1 1,0-1 0,-1 0-1,1 0 1,0 1 0,0-1 0,0 1-1,0-1 1,0 1 0,0-1-1,1 1 1,-1 0 0,0 0-1,1-1 1,-1 1 0,1 0 0,-1 0-1,1 0 1,-1 1 0,1-1-1,0 0 1,-1 0 0,1 1-1,0-1 1,3 1 0,3-1 3,0 0 0,1 1-1,-1 0 1,1 0 0,-1 1 0,0 0 0,0 1 0,1 0 0,12 5 0,2 2 98,41 25 0,-52-26-97,0 0 0,0-2 0,1 1 0,0-2 1,1 1-1,-1-2 0,1 0 0,0-1 0,0 0 0,16 1 0,-28-4-7,0-1 1,-1 1-1,1-1 0,-1 1 0,1-1 0,-1 0 1,1 0-1,-1 0 0,1 0 0,-1 0 0,0 0 1,1 0-1,-1 0 0,0 0 0,0-1 0,0 1 1,0 0-1,0-1 0,0 1 0,0-1 0,-1 1 1,1-1-1,-1 0 0,1 1 0,-1-1 0,1 1 1,-1-1-1,0 0 0,0 1 0,1-1 0,-1 0 1,-1-2-1,1-75 309,-1 52-120,1 26-227,0-26 25,-1 0 0,-6-44 1,-10 22-5322</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3.318"/>
    </inkml:context>
    <inkml:brush xml:id="br0">
      <inkml:brushProperty name="width" value="0.05" units="cm"/>
      <inkml:brushProperty name="height" value="0.05" units="cm"/>
      <inkml:brushProperty name="color" value="#CC0066"/>
    </inkml:brush>
  </inkml:definitions>
  <inkml:trace contextRef="#ctx0" brushRef="#br0">320 0 6675,'0'0'1828,"-18"2"-1647,5-1-38,8-2-80,0 1 0,1 0 0,-1 0 0,0 1 0,0-1 0,0 1 0,1 0 0,-1 1 0,0-1 0,1 1 0,-1 0 0,1 0 0,0 0 0,-1 0 0,1 1 0,0 0 0,0 0 0,1 0 0,-1 0 0,1 0 0,-6 8 0,-11 23 407,2 1 0,2 1 0,1 0 0,1 1 0,-11 56 0,-26 198 483,49-273-863,-14 126 1430,6 279 1,10-400-1430,2 1 0,0-2 0,2 1-1,0 0 1,2-1 0,1 0 0,0 0 0,1 0 0,2-1-1,0-1 1,1 1 0,1-2 0,1 0 0,1 0-1,0-1 1,2-1 0,0 0 0,0-1 0,2-1 0,0-1-1,0 0 1,2-1 0,37 18 0,-12-10-178,0-2 0,2-2 1,52 11-1,-55-18-2147,78 6-1,-33-14-3858</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3.941"/>
    </inkml:context>
    <inkml:brush xml:id="br0">
      <inkml:brushProperty name="width" value="0.05" units="cm"/>
      <inkml:brushProperty name="height" value="0.05" units="cm"/>
      <inkml:brushProperty name="color" value="#CC0066"/>
    </inkml:brush>
  </inkml:definitions>
  <inkml:trace contextRef="#ctx0" brushRef="#br0">152 0 9989,'0'0'1272,"15"25"-698,2 1-359,199 346 2528,-187-306-2342,-2 2-1,-4 1 1,-2 0-1,-4 2 1,-2 0-1,-4 1 1,-3 0-1,-3 0 0,-5 76 1,-3-104-232,-1 0 0,-3-1 1,-2 0-1,-1-1 0,-3 1 0,-1-2 1,-2 0-1,-1-1 0,-30 47 0,-24 27 174,-144 173 0,187-252-301,6-9-25,8-9-42,0 1 1,1 0 0,-22 40 0,32-49-102,3-47-20166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4.385"/>
    </inkml:context>
    <inkml:brush xml:id="br0">
      <inkml:brushProperty name="width" value="0.05" units="cm"/>
      <inkml:brushProperty name="height" value="0.05" units="cm"/>
      <inkml:brushProperty name="color" value="#CC0066"/>
    </inkml:brush>
  </inkml:definitions>
  <inkml:trace contextRef="#ctx0" brushRef="#br0">1 0 13510,'0'0'4573,"24"16"-3490,-16-11-940,38 25 377,-1 1 0,48 46-1,-80-65-432,3 1-70,-2 1 1,0 1 0,0 0-1,-2 1 1,17 27-1,-27-37-949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4.709"/>
    </inkml:context>
    <inkml:brush xml:id="br0">
      <inkml:brushProperty name="width" value="0.05" units="cm"/>
      <inkml:brushProperty name="height" value="0.05" units="cm"/>
      <inkml:brushProperty name="color" value="#CC0066"/>
    </inkml:brush>
  </inkml:definitions>
  <inkml:trace contextRef="#ctx0" brushRef="#br0">210 0 15063,'0'0'4098,"-85"123"-3538,54-69 448,4 2-431,2-2-561,5-5 528,7-6-544,7-10 0,4-7-16,2-7-80,0-8 0,0-7-1073,25-32-14486</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5.223"/>
    </inkml:context>
    <inkml:brush xml:id="br0">
      <inkml:brushProperty name="width" value="0.05" units="cm"/>
      <inkml:brushProperty name="height" value="0.05" units="cm"/>
      <inkml:brushProperty name="color" value="#CC0066"/>
    </inkml:brush>
  </inkml:definitions>
  <inkml:trace contextRef="#ctx0" brushRef="#br0">50 286 15607,'0'0'2062,"0"-5"-1851,-1-40-184,2-61-40,0 96 43,0 0-1,1 0 1,0 0 0,1 1-1,0-1 1,0 1-1,1-1 1,6-10-1,-8 18 10,-1-1 0,1 1 0,0 0 0,0 0 0,0 0 0,0 0-1,0 0 1,0 0 0,1 0 0,-1 1 0,1-1 0,-1 1 0,1 0 0,-1 0-1,1 0 1,0 0 0,-1 0 0,1 1 0,0-1 0,0 1 0,0-1 0,0 1-1,-1 0 1,1 0 0,0 1 0,0-1 0,0 0 0,0 1 0,-1 0 0,1 0-1,0 0 1,-1 0 0,1 0 0,-1 0 0,1 1 0,-1-1 0,1 1 0,-1-1-1,0 1 1,0 0 0,0 0 0,0 0 0,0 1 0,0-1 0,-1 0 0,1 0-1,-1 1 1,2 3 0,6 14 91,0 1 0,-2 0 0,-1 0 0,0 1 0,-2 0 0,3 28 0,-5-38-91,-2 0 0,1 0 0,-2 0 1,1 1-1,-2-1 0,0 0 0,0 0 0,-1 0 1,0-1-1,-1 1 0,-1-1 0,-11 22 1,7-19-21,-2 0 1,0 0 0,0-1 0,-1 0 0,-1-1-1,0-1 1,-1 0 0,0-1 0,-1 0 0,0-1 0,0-1-1,-1 0 1,-17 6 0,28-14-1,5 0 39,42 0 9,4-1 12,1 3 1,0 1-1,67 14 1,-64-9 290,0-2 1,63 0 0,-110-6-320,-1 0-1,1 0 1,-1-1 0,0 1-1,1-1 1,-1 1 0,0-1 0,0 0-1,1 0 1,-1 0 0,0 0-1,0-1 1,0 1 0,0 0-1,0-1 1,-1 0 0,1 1 0,0-1-1,-1 0 1,1 0 0,-1 0-1,0 0 1,1 0 0,-1 0-1,0 0 1,0 0 0,0-1-1,-1 1 1,1 0 0,-1-1 0,1 1-1,0-4 1,1-10 58,-1-1 1,0 1-1,-3-30 1,1 17-236,1 11-222,1 0 1,5-31 0,9-7-8159,-6 25-4002</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7.858"/>
    </inkml:context>
    <inkml:brush xml:id="br0">
      <inkml:brushProperty name="width" value="0.05" units="cm"/>
      <inkml:brushProperty name="height" value="0.05" units="cm"/>
      <inkml:brushProperty name="color" value="#CC0066"/>
    </inkml:brush>
  </inkml:definitions>
  <inkml:trace contextRef="#ctx0" brushRef="#br0">163 2 3265,'0'0'7068,"0"-2"-6804,-22 33 1254,1 19-281,2 2 0,2-1-1,2 2 1,-9 65 0,5-27 1346,11-60-2490,-6 58 0,10 176 918,5-252-968,0 0 0,1 0-1,0 0 1,1-1-1,1 1 1,0-1 0,1 1-1,0-1 1,0 0-1,2-1 1,-1 0 0,1 0-1,1 0 1,0-1-1,1 0 1,0 0 0,0-1-1,13 10 1,15 8 133,1-2 1,1-2-1,77 35 1,-114-57-177,0 0-180,1 0-1,-1 0 1,0 0 0,1 1-1,-1-1 1,0 1 0,0-1 0,0 1-1,0 0 1,0 0 0,0 0 0,-1 0-1,1 0 1,-1 1 0,1-1-1,-1 0 1,0 1 0,0-1 0,0 1-1,0-1 1,0 1 0,0-1 0,-1 1-1,1 0 1,-1-1 0,0 1-1,0 4 1,0 2-4937</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8.852"/>
    </inkml:context>
    <inkml:brush xml:id="br0">
      <inkml:brushProperty name="width" value="0.05" units="cm"/>
      <inkml:brushProperty name="height" value="0.05" units="cm"/>
      <inkml:brushProperty name="color" value="#CC0066"/>
    </inkml:brush>
  </inkml:definitions>
  <inkml:trace contextRef="#ctx0" brushRef="#br0">0 1 9556,'0'0'379,"18"9"958,-4-2-1080,0 1 0,-1 0 0,0 1-1,0 1 1,-1 0 0,0 0 0,-1 1 0,0 1 0,13 17 0,24 45 478,-3 2 0,-3 2-1,-4 2 1,-3 1 0,-4 1 0,-3 2-1,-4 2 1,-4 0 0,-4 0 0,-3 2 0,2 158-1,-24-31-87,6-184-554,-3 0 0,0-1 1,-2 0-1,-21 53 0,8-41-110,-7 20 117,25-62-1510,0-10-507,1-20-2683</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9.271"/>
    </inkml:context>
    <inkml:brush xml:id="br0">
      <inkml:brushProperty name="width" value="0.05" units="cm"/>
      <inkml:brushProperty name="height" value="0.05" units="cm"/>
      <inkml:brushProperty name="color" value="#CC0066"/>
    </inkml:brush>
  </inkml:definitions>
  <inkml:trace contextRef="#ctx0" brushRef="#br0">0 1 14503,'0'0'2001,"23"20"-908,180 157 932,-34-41-1819,-168-143-6366,-1-15-961</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09.617"/>
    </inkml:context>
    <inkml:brush xml:id="br0">
      <inkml:brushProperty name="width" value="0.05" units="cm"/>
      <inkml:brushProperty name="height" value="0.05" units="cm"/>
      <inkml:brushProperty name="color" value="#CC0066"/>
    </inkml:brush>
  </inkml:definitions>
  <inkml:trace contextRef="#ctx0" brushRef="#br0">245 1 16456,'0'0'1467,"-18"17"-720,15-14-696,-36 36 516,-62 80-1,20 11 109,79-120-1013</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0.163"/>
    </inkml:context>
    <inkml:brush xml:id="br0">
      <inkml:brushProperty name="width" value="0.05" units="cm"/>
      <inkml:brushProperty name="height" value="0.05" units="cm"/>
      <inkml:brushProperty name="color" value="#CC0066"/>
    </inkml:brush>
  </inkml:definitions>
  <inkml:trace contextRef="#ctx0" brushRef="#br0">160 273 10389,'0'0'4618,"-5"-14"-4482,0 0-149,0 0 1,1-1-1,1 1 1,1-1-1,-2-16 0,4 23 44,0 1-1,0 0 1,0 0-1,1 0 0,0 0 1,1 0-1,-1 0 1,1 0-1,1 0 0,-1 0 1,1 1-1,0-1 1,1 1-1,0 0 0,6-9 1,-7 12 100,-1 0 1,1 0-1,0 0 0,0 0 1,0 1-1,1-1 1,-1 1-1,1 0 0,-1 0 1,1 0-1,0 0 1,0 1-1,-1-1 0,1 1 1,0 0-1,1 0 0,-1 0 1,0 1-1,8 0 1,-11 0-115,1 1 1,-1-1 0,0 1-1,1 0 1,-1 0 0,0 0-1,0 0 1,0 0 0,1 0 0,-1 0-1,0 0 1,0 0 0,-1 1-1,1-1 1,0 0 0,0 1-1,-1-1 1,1 0 0,0 1-1,-1-1 1,0 1 0,1-1-1,-1 1 1,0-1 0,0 1 0,1 2-1,4 49 4,-5-50-20,0 12 64,0 0 0,-1 0 1,0 0-1,-1 0 0,-1 0 1,-1 0-1,0 0 1,-1-1-1,0 0 0,-12 22 1,6-17 4,-1 0 1,-2-1 0,1 0-1,-2-1 1,0-1 0,-28 23-1,42-38-67,-9 8-11,1 0 0,-2-1 0,1-1 0,-1 0 0,0 0 0,0-1 0,-24 9 0,36-17 52,-1-1 0,1 0 0,0 1 0,1-1 0,-1 0-1,0 1 1,1 0 0,-1-1 0,1 1 0,3-3 0,-2 2-33,0 0 0,0 1 0,1 0 0,-1 0 0,1 0 0,-1 0 0,1 0 0,0 1 0,0 0 0,0 0 0,0 0 0,0 0 0,0 0 0,0 1 1,0 0-1,0-1 0,0 2 0,0-1 0,0 0 0,1 1 0,-1 0 0,0 0 0,7 3 0,7 3 94,0 2 0,-1 0 1,32 23-1,18 8 279,-59-36-305,0 0 0,1-1 0,0 0 0,0 0 1,0-1-1,0 0 0,0-1 0,0 0 0,0 0 0,0-1 0,18-2 1,-25 1-48,0 0 0,0 0 0,1-1 0,-1 1-1,0-1 1,0 1 0,-1-1 0,1 0 0,0 1 0,0-1 0,-1 0 0,1 0 0,-1-1 0,0 1 0,0 0 0,1 0 0,-1-1 0,-1 1 0,1 0 0,0-1 0,0-2 0,7-54-298,-10 11-987,-11 3-3411,-1 13-1547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2.465"/>
    </inkml:context>
    <inkml:brush xml:id="br0">
      <inkml:brushProperty name="width" value="0.05" units="cm"/>
      <inkml:brushProperty name="height" value="0.05" units="cm"/>
      <inkml:brushProperty name="color" value="#004F8B"/>
    </inkml:brush>
  </inkml:definitions>
  <inkml:trace contextRef="#ctx0" brushRef="#br0">1 270 4466,'0'0'8975,"0"-5"-7721,0 4-1254,1-9 122,1-1-1,0 0 0,0 0 1,1 1-1,0-1 0,7-13 1,-8 21-84,-1 1 0,1 0 0,-1-1 0,1 1 0,0 0 1,0 0-1,0 0 0,0 0 0,0 1 0,1-1 0,-1 0 0,1 1 0,-1-1 1,1 1-1,-1 0 0,1 0 0,0 0 0,-1 0 0,1 1 0,0-1 1,0 1-1,-1 0 0,1-1 0,0 1 0,0 0 0,0 1 0,0-1 0,-1 0 1,1 1-1,0 0 0,5 1 0,5 4 30,1-1 0,-1 2 1,0 0-1,-1 0 0,0 1 0,16 14 0,-13-10 72,1-1 0,33 18-1,-43-26-98,1-1 0,-1 1-1,1-1 1,-1 0 0,1 0 0,0-1-1,0 0 1,0 0 0,0 0-1,0-1 1,8-1 0,-15 1-12,1-1 0,0 1 0,0-1 0,0 0 0,-1 1 1,1-1-1,0 0 0,-1 1 0,1-1 0,0 0 0,-1 0 0,1 0 1,-1 0-1,0 0 0,1 1 0,-1-1 0,0 0 0,1 0 0,-1 0 1,0 0-1,0 0 0,0-1 0,3-26 195,-3 23-171,2-15 143,-1-1-1,-1 0 1,-5-29 0,4 41-518,-1 0 0,-1 0 0,1 0 0,-1 1 0,-1-1 0,0 1 0,0 0 0,-1 0 0,0 0 0,-5-7 0,9 14-87,0 0-1,1 0 1,-1 1-1,0-1 1,1 0-1,-1 0 1,0 0-1,0 1 0,1-1 1,-1 0-1,0 1 1,0-1-1,0 1 1,0-1-1,0 1 1,0-1-1,0 1 1,0 0-1,0 0 1,0-1-1,-2 1 1</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1.784"/>
    </inkml:context>
    <inkml:brush xml:id="br0">
      <inkml:brushProperty name="width" value="0.05" units="cm"/>
      <inkml:brushProperty name="height" value="0.05" units="cm"/>
      <inkml:brushProperty name="color" value="#CC0066"/>
    </inkml:brush>
  </inkml:definitions>
  <inkml:trace contextRef="#ctx0" brushRef="#br0">0 854 7091,'0'0'8679,"20"3"-7356,-5-1-1100,-1 0-147,-1 0-1,1 0 1,0-2 0,0 0 0,0 0-1,-1-1 1,1-1 0,17-4 0,-10-1-48,-1-1 0,0-1 1,0-1-1,0 0 0,-2-2 1,1 0-1,-1-1 0,-1-1 1,-1 0-1,0-2 1,0 1-1,-2-2 0,0 0 1,-1-1-1,-1 0 0,0-1 1,-2-1-1,0 1 0,-1-2 1,-1 1-1,-1-1 0,-1 0 1,-1-1-1,0 1 1,-2-1-1,1-34 0,-2 22-134,-1-143-83,-3 158 180,0 0-1,0 0 1,-2 1-1,0-1 1,-2 1-1,0 0 1,-8-18-1,14 36 11,0 0 0,0-1-1,0 1 1,0 0-1,0 0 1,0-1-1,0 1 1,-1 0-1,1 0 1,0-1-1,0 1 1,0 0-1,0 0 1,0-1 0,0 1-1,-1 0 1,1 0-1,0-1 1,0 1-1,0 0 1,-1 0-1,1 0 1,0-1-1,0 1 1,0 0 0,-1 0-1,1 0 1,0 0-1,0 0 1,-1 0-1,1-1 1,0 1-1,-1 0 1,1 0-1,0 0 1,0 0 0,-1 0-1,1 0 1,0 0-1,-1 0 1,1 0-1,0 0 1,0 0-1,-1 1 1,1-1-1,0 0 1,-1 0-1,-5 18 10,0 36-47,6-48 20,-14 619 602,14-528-266,-1-137-481,-1 17-411,2 0-1,1 0 0,0-1 0,10-44 1,-10 64 560,0-1 0,1 0 0,0 1 0,0-1 0,0 1 0,0 0 0,0-1 0,1 1 0,0 0 1,0 1-1,0-1 0,0 0 0,1 1 0,-1 0 0,1 0 0,0 0 0,0 0 0,0 0 0,0 1 1,1 0-1,-1 0 0,1 0 0,-1 0 0,1 1 0,0 0 0,-1-1 0,1 2 0,0-1 0,9 1 1,-8 0 132,0 1 0,0 0 1,0 1-1,0-1 0,0 1 1,0 0-1,-1 1 1,1 0-1,-1 0 0,1 0 1,-1 0-1,0 1 0,0 0 1,0 0-1,-1 0 0,0 0 1,1 1-1,-2 0 1,5 6-1,8 11 121,-1 2-1,23 46 1,-34-65 37,-11-24-53,-13-45-77,20 63-147,-4-16-1,2-1 0,0 1 1,1-21-1,1 35-28,-1 0 0,1 0 0,1 0 0,-1 0 0,0 0 0,1 0 0,-1 0 0,1 0 0,0 1 0,0-1 0,0 0 0,1 0 0,-1 1 0,0-1 0,1 1 0,0-1 0,0 1 0,-1 0 0,2-1 0,-1 1 0,0 0 0,0 0 0,0 1 0,1-1 0,-1 0 0,1 1 0,3-2 0,3 1-565,0 1 0,0 0 0,0 0 0,18 2 0,-17-1-449,29 2-3982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2.876"/>
    </inkml:context>
    <inkml:brush xml:id="br0">
      <inkml:brushProperty name="width" value="0.05" units="cm"/>
      <inkml:brushProperty name="height" value="0.05" units="cm"/>
      <inkml:brushProperty name="color" value="#CC0066"/>
    </inkml:brush>
  </inkml:definitions>
  <inkml:trace contextRef="#ctx0" brushRef="#br0">338 244 12902,'0'0'1403,"0"-16"-408,-2-52 673,1 63-1580,1-1 1,-1 0-1,-1 1 1,1-1 0,-1 1-1,0-1 1,0 1-1,0 0 1,-1 0-1,0 0 1,0 0-1,0 0 1,-1 1 0,1-1-1,-1 1 1,0 0-1,-1 0 1,1 0-1,-1 1 1,1-1 0,-1 1-1,0 1 1,-10-5-1,2 2-111,-1 0-1,1 1 0,-1 1 1,0 0-1,-1 1 1,1 0-1,-21 1 1,30 1 17,0 0 1,0 0-1,0 1 1,1-1 0,-1 1-1,0 0 1,0 1-1,1-1 1,-1 1-1,1 0 1,-1 0 0,1 0-1,0 1 1,0-1-1,0 1 1,0 0-1,0 0 1,1 1 0,-1-1-1,1 1 1,-4 5-1,3-3 17,1 0 0,0 1-1,1-1 1,0 0-1,0 1 1,0-1 0,0 1-1,1 0 1,0 0 0,1-1-1,0 1 1,0 0-1,0 0 1,3 13 0,-2-15 17,1 0 0,0 0 0,0 0 0,0 0 0,1 0 1,-1-1-1,1 1 0,1-1 0,-1 0 0,0 0 0,1 0 1,0 0-1,0-1 0,0 1 0,0-1 0,1 0 0,-1 0 1,1-1-1,0 1 0,-1-1 0,1 0 0,6 2 0,5 1 11,0 0-1,0-2 0,0 1 1,0-2-1,33 1 0,-43-2-9,-1-1-1,1 0 0,0-1 1,-1 1-1,1-1 0,-1-1 1,1 1-1,-1-1 0,1 1 1,-1-2-1,0 1 0,0-1 1,6-3-1,-8 3-17,0 0 0,0-1 0,0 1-1,0-1 1,-1 1 0,1-1 0,-1 0 0,0 0 0,0 0 0,-1 0 0,1 0-1,-1-1 1,0 1 0,0 0 0,0-1 0,-1 1 0,1-8 0,1 0-13,-1-1 0,0 1 1,-1-1-1,0 1 0,-1-1 0,-1 1 1,1-1-1,-2 1 0,0 0 1,-1 0-1,0 0 0,0 0 0,-12-20 1,11 57-191,5-13 180,0 0 0,0 0 0,1 0 0,1 0 1,0 0-1,0 0 0,1-1 0,1 1 0,0-1 0,0 0 1,1 0-1,1 0 0,0-1 0,0 0 0,1 0 1,1 0-1,-1-1 0,1 0 0,1 0 0,11 8 0,-12-10 28,0-1-1,0-1 0,1 1 1,-1-1-1,1-1 0,1 0 0,-1 0 1,0-1-1,1 0 0,0-1 0,-1 0 1,1 0-1,0-1 0,0 0 0,0-1 1,0 0-1,16-2 0,-23 1-8,-1 0 0,1 0 0,-1-1 0,0 1-1,1 0 1,-1-1 0,0 0 0,0 1 0,0-1 0,0 0-1,-1 0 1,1 0 0,0 0 0,-1 0 0,0 0-1,1-1 1,-1 1 0,0 0 0,0-1 0,0 1 0,0-1-1,-1 1 1,1-1 0,0-4 0,1-8-44,0 0 1,0-27 0,-2 41 33,1-28-117,-1-41-74,0 67 206,0-1 0,0 0 0,-1 1 0,0-1 0,0 1 0,0-1 0,0 1 0,-1-1 0,1 1 0,-1-1 0,0 1 1,0 0-1,0 0 0,-4-4 0,-2 29-111,5-9 65,1 0 1,0 1 0,1-1-1,0 1 1,1-1-1,1 1 1,0-1 0,6 24-1,-6-32 47,1 0 0,0-1 0,0 1 0,0-1 0,0 1 0,1-1 0,0 0 0,0 0 0,0 0 0,0 0 0,1-1 1,-1 1-1,1-1 0,0 0 0,0 0 0,0 0 0,1-1 0,-1 1 0,0-1 0,1 0 0,0 0 0,-1-1 0,1 0 0,0 1 0,0-1 0,0-1 0,7 1 0,-5 0-31,-1 0 0,1 0 0,0-1 0,-1 0 0,1 0 0,0-1 0,-1 0 0,1 0 0,0 0 0,-1-1 0,1 0 0,-1 0 0,0-1 0,0 0 0,0 0 0,0 0 0,0-1 0,-1 0 0,0 0 0,0 0 0,0-1 0,0 1 0,0-1 0,-1 0 0,0-1 0,0 1 0,0-1 0,-1 0 0,0 0 0,0 0 0,-1 0 0,1 0 0,-1-1 0,1-8 0,3-17-852,-2-1 0,-1-44 1095,-3 94-105,2 0-1,-1-1 1,2 1-1,0-1 1,1 0 0,1 0-1,0 0 1,9 17 0,-11-26-92,0 0 0,1 0 0,1 0 1,-1-1-1,1 1 0,0-1 0,0 0 0,1 0 0,-1-1 1,2 0-1,-1 0 0,0 0 0,1-1 0,0 0 1,0 0-1,0-1 0,0 1 0,1-2 0,11 4 1,-15-5-19,-1-1 0,0 1 0,1-1 0,-1 0 0,0 0-1,0 0 1,1-1 0,-1 1 0,0-1 0,0 0 0,1 0 0,-1 0 0,0 0 0,0 0 0,0-1 0,0 1 0,0-1 0,-1 0 0,1 0 0,0 0 0,-1 0 0,0-1 0,1 1 0,-1 0 0,0-1 0,3-4 0,3-7-130,0-1 0,-1 1 0,-1-1-1,7-23 1,5-11-415,-16 43 577,1 1 0,-1 0 0,1 0 0,0 0 0,0 0 0,0 1 0,1-1 0,0 1 0,0-1 0,0 1 0,0 1 0,1-1 0,-1 1 0,1-1 1,0 1-1,0 1 0,0-1 0,1 1 0,-1 0 0,0 0 0,1 0 0,0 1 0,-1 0 0,1 0 0,0 0 0,-1 1 0,1-1 0,0 2 0,6 0 0,-10-1-6,1 1 0,-1-1 0,0 1 0,0 0 0,1 0-1,-1 0 1,0 0 0,0 1 0,0-1 0,0 1 0,0-1-1,0 1 1,-1 0 0,1-1 0,-1 1 0,1 0 0,-1 0-1,1 0 1,-1 0 0,0 0 0,0 1 0,0-1 0,0 0-1,0 0 1,-1 1 0,1-1 0,-1 0 0,1 1-1,-1 3 1,1-2-18,-1 0 0,1 0 1,-1 0-1,0 0 0,0 0 0,0 0 0,-1 0 0,1 1 0,-1-1 0,0 0 0,0 0 1,0-1-1,-1 1 0,0 0 0,1 0 0,-1-1 0,-4 5 0,1-3-174,-1 0-1,0-1 0,-1 0 1,1 0-1,-1-1 0,1 0 1,-1 0-1,0-1 1,-1 1-1,1-1 0,0-1 1,0 0-1,-1 0 0,1 0 1,-1-1-1,-7 0 1,-1-4-2710,5-15-1584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3.829"/>
    </inkml:context>
    <inkml:brush xml:id="br0">
      <inkml:brushProperty name="width" value="0.05" units="cm"/>
      <inkml:brushProperty name="height" value="0.05" units="cm"/>
      <inkml:brushProperty name="color" value="#CC0066"/>
    </inkml:brush>
  </inkml:definitions>
  <inkml:trace contextRef="#ctx0" brushRef="#br0">1 851 10853,'0'0'3124,"26"-2"-2073,30-3 488,96-23-1,-132 23-1393,0 0 0,0-1-1,-1-2 1,0 1 0,-1-2-1,0-1 1,0 0 0,-1-1 0,0-1-1,15-14 1,-25 18-131,-1 1-1,0-2 1,-1 1 0,0-1-1,0 1 1,-1-1 0,0 0-1,0-1 1,-1 1-1,0-1 1,-1 0 0,1-13-1,1-13-137,-2-1-1,-3-37 1,0 24-45,1 20-97,-2 0 0,-1-1 0,-2 1 1,-9-34-1,8 45 60,0 1 0,-1-1 0,0 2 0,-2-1-1,0 1 1,-1 0 0,-19-23 0,27 37 206,0 0 1,0 1-1,0 0 0,-1-1 0,1 1 0,-1 0 0,1 0 1,-1 0-1,0 1 0,0-1 0,1 1 0,-1-1 0,0 1 1,-5-1-1,6 2 5,0 0 0,0 0 0,0 0 1,1 0-1,-1 0 0,0 0 0,0 1 1,0-1-1,0 1 0,1-1 0,-1 1 0,0 0 1,1 0-1,-1-1 0,0 1 0,1 1 0,-1-1 1,-2 2-1,-1 4 70,-1-1 0,1 1 0,1 0 0,-1 1 0,1-1-1,0 1 1,1 0 0,0 0 0,-3 12 0,-7 31 257,2 0-1,3 0 0,-2 59 0,5 162 1438,6-194-1229,5 38 29,41 227 0,-30-246-456,-14-79-125,1 1 21,-1 0-1,-1 0 1,0 0-1,-1 1 1,-1-1 0,-4 26-1,4-44-17,-1 0-1,1 0 0,-1 0 1,1 0-1,-1 0 1,0 0-1,0 0 0,1 0 1,-1-1-1,0 1 1,0 0-1,0 0 0,0-1 1,0 1-1,0 0 1,0-1-1,0 1 0,0-1 1,0 0-1,0 1 1,0-1-1,-1 0 0,1 1 1,0-1-1,0 0 1,0 0-1,-1 0 0,1 0 1,0 0-1,0-1 1,-2 1-1,0 0 5,0-1-1,0 1 0,0-1 1,-1 0-1,1 0 1,0 0-1,0 0 1,0 0-1,0-1 1,-5-3-1,3 0-30,1 0 1,0-1-1,0 0 0,0 0 0,0 0 1,1 0-1,0-1 0,0 1 1,1-1-1,0 0 0,0 0 1,1 0-1,-1 0 0,1-12 1,-1-2-240,1 0 0,2-1 0,4-36 0,-3 50 265,-1-1 1,1 1 0,1-1 0,-1 1 0,1 0 0,1 0 0,-1 0-1,2 0 1,-1 1 0,1 0 0,0 0 0,0 0 0,1 0-1,0 1 1,0 0 0,0 0 0,1 0 0,0 1 0,0 0 0,1 1-1,-1-1 1,12-3 0,12-4 64,1 2-1,1 2 1,0 0 0,54-3-1,-54 7 75,-1-1-1,0-1 0,55-18 1,-78 20-99,0-1 1,-1 1-1,1-1 1,-1-1-1,-1 0 1,1 0-1,-1 0 0,0-1 1,0 0-1,-1 0 1,0-1-1,0 0 1,0 0-1,-1 0 1,-1-1-1,1 0 0,-2 0 1,1 0-1,-1 0 1,0 0-1,-1-1 1,0 1-1,-1-1 1,0 0-1,0 1 1,-1-1-1,0 0 0,-2-11 1,1 17-31,0 1-1,0-1 1,0 1 0,0 0 0,0-1-1,-1 1 1,1 0 0,-1 0-1,0 0 1,0 0 0,0 0 0,0 0-1,-1 1 1,1-1 0,-1 1 0,0 0-1,1-1 1,-1 1 0,0 0 0,0 1-1,0-1 1,-1 1 0,1-1-1,0 1 1,-1 0 0,1 0 0,-1 0-1,1 1 1,-5-1 0,3 0 0,0 0-1,0 1 1,0-1-1,0 1 1,0 0 0,0 1-1,1-1 1,-1 1-1,0 0 1,0 1 0,0-1-1,1 1 1,-1-1 0,1 1-1,-1 1 1,1-1-1,0 1 1,0 0 0,0-1-1,-6 7 1,5-2 4,0 0 1,0 1-1,0-1 0,1 1 1,1 0-1,-1 0 0,1 0 1,1 0-1,-1 1 1,1-1-1,1 1 0,0-1 1,0 1-1,0 0 0,1-1 1,1 1-1,-1 0 0,2-1 1,-1 1-1,5 14 1,-4-16 11,1 0 0,0 0-1,0 0 1,1 0 0,-1-1 0,2 0 0,-1 0 0,1 0 0,-1 0 0,1-1 0,1 1 0,-1-1 0,1-1 0,0 1 0,0-1 0,1 0 0,-1 0 0,1-1 0,0 0 0,0 0 0,0-1 0,0 1 0,0-2 0,10 2 0,-10-1 0,-1-2 0,1 1 0,0-1 0,0 0 0,0 0 0,0-1 1,-1 0-1,1 0 0,0-1 0,-1 0 0,1 0 0,-1 0 0,0-1 0,1 0 0,-1 0 1,7-6-1,-5 3-85,-1-1 0,0 0 0,0-1 0,0 1-1,-1-1 1,0-1 0,-1 1 0,0-1 0,0 0 0,5-15 0,2-4-247,-1-2-1,12-50 0,-23 77 678,0 14-279,1-1 1,0 0-1,1 0 1,0 0-1,0 0 1,1-1 0,1 1-1,-1 0 1,1-1-1,1 0 1,0 0-1,0 0 1,8 8-1,-9-11-197,1-1-1,-1-1 1,1 1-1,0-1 1,1 0-1,-1 0 1,1 0-1,0-1 0,7 4 1,-8-5-484,1 0 0,-1-1 1,1 1-1,0-1 0,-1 0 0,1-1 1,0 1-1,0-1 0,0 0 0,0-1 1,9-1-1,9-6-6215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4.201"/>
    </inkml:context>
    <inkml:brush xml:id="br0">
      <inkml:brushProperty name="width" value="0.05" units="cm"/>
      <inkml:brushProperty name="height" value="0.05" units="cm"/>
      <inkml:brushProperty name="color" value="#CC0066"/>
    </inkml:brush>
  </inkml:definitions>
  <inkml:trace contextRef="#ctx0" brushRef="#br0">110 0 7619,'0'0'12662,"0"101"-12646,0-23 1473,2-3-1489,7-8 112,3-7-96,1-12 64,1-11-160,-6-7 64,-3-9-1841,-5-10-64,-17-35-13542</inkml:trace>
  <inkml:trace contextRef="#ctx0" brushRef="#br0" timeOffset="1">1 310 8084,'0'0'12533,"136"-11"-11796,-63 9-737,-1 2-432,-8 0-737,-10-6-8595</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5.028"/>
    </inkml:context>
    <inkml:brush xml:id="br0">
      <inkml:brushProperty name="width" value="0.05" units="cm"/>
      <inkml:brushProperty name="height" value="0.05" units="cm"/>
      <inkml:brushProperty name="color" value="#CC0066"/>
    </inkml:brush>
  </inkml:definitions>
  <inkml:trace contextRef="#ctx0" brushRef="#br0">331 165 11461,'0'0'3831,"-1"-11"-3529,0 5-286,1-1 0,-1 1-1,-1 0 1,1 0 0,-1 0 0,0 0 0,0 0 0,0 0 0,-1 1 0,0-1-1,0 1 1,-1 0 0,1 0 0,-1 0 0,0 0 0,-1 1 0,1-1 0,-1 1 0,0 0-1,-5-4 1,0 3 6,1 0-1,-1 0 1,0 1-1,0 0 1,0 1-1,-1 0 1,1 1-1,-1 0 1,1 0-1,-14 0 1,19 2-10,0 0 0,-1 0 1,1 0-1,0 1 0,0 0 1,0 0-1,0 0 0,0 0 1,0 1-1,0 0 0,0 0 1,0 0-1,1 1 0,-1 0 1,1-1-1,0 2 0,0-1 1,0 0-1,0 1 1,0 0-1,1 0 0,-5 6 1,3-1 91,1 0 0,0 1 0,1-1 0,0 1 0,0 0 0,1 0 0,0 0 0,1 0 0,0 0 0,1 0 0,0 1 0,0-1 0,4 20 0,-3-27-68,1 0 1,-1 0-1,1 0 0,-1-1 0,1 1 0,0-1 1,0 1-1,0-1 0,1 1 0,-1-1 0,1 0 1,-1 0-1,1 0 0,-1-1 0,1 1 0,0-1 1,0 1-1,0-1 0,0 0 0,0 0 0,0 0 1,0-1-1,0 1 0,0-1 0,1 1 0,-1-1 1,0 0-1,5-1 0,-2 1-9,0 0 1,0 0-1,1 0 0,-1-1 1,0 0-1,0-1 0,0 1 1,0-1-1,0-1 0,0 1 1,-1-1-1,1 0 1,8-6-1,-8 3-244,0 0 1,0 0 0,-1-1-1,1 0 1,-2 0-1,1-1 1,-1 1 0,0-1-1,-1 0 1,0 0-1,3-12 1,-2 0-18,-1 0-1,-1 0 0,0-36 1338,-2 69-445,-1 11-521,0-15-60,1 0 0,-1-1 1,1 1-1,1 0 1,0-1-1,0 1 0,1-1 1,0 1-1,0-1 0,1 0 1,0 0-1,0 0 0,9 15 1,-2-11-519,1-1 1,0 0 0,0-1-1,1 0 1,1 0-1,0-2 1,0 1 0,0-2-1,1 1 1,0-2-1,1 0 1,-1-1 0,31 7-1,4-7-6343</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5.810"/>
    </inkml:context>
    <inkml:brush xml:id="br0">
      <inkml:brushProperty name="width" value="0.05" units="cm"/>
      <inkml:brushProperty name="height" value="0.05" units="cm"/>
      <inkml:brushProperty name="color" value="#CC0066"/>
    </inkml:brush>
  </inkml:definitions>
  <inkml:trace contextRef="#ctx0" brushRef="#br0">267 122 11925,'0'0'926,"-10"-17"435,-33-50 437,42 65-1753,-1-1 0,1 1 0,-1-1 0,0 1 0,0-1 0,0 1 0,0 0-1,0 0 1,0 0 0,-1 0 0,1 1 0,-1-1 0,1 1 0,-1-1 0,0 1 0,0 0 0,0 0 0,1 0 0,-1 0 0,0 1 0,0-1 0,0 1-1,0 0 1,0-1 0,0 1 0,0 1 0,0-1 0,0 0 0,0 1 0,0 0 0,0-1 0,0 1 0,0 0 0,1 1 0,-1-1 0,0 0-1,1 1 1,-1-1 0,1 1 0,-4 3 0,-4 3-27,0 1 0,0 0 1,1 1-1,0 0 0,1 0 0,-14 22 0,18-25 22,0 0 0,1 1 0,-1-1 0,2 1 0,-1-1 0,1 1 0,0 0 0,1 0 0,0 0 0,0 0 0,0 0 0,1 0 0,1 0 0,1 16 0,0-19-19,-1 0 1,1-1-1,-1 1 1,1 0-1,1-1 1,-1 1-1,1-1 0,0 0 1,0 0-1,0 0 1,0 0-1,0 0 1,1-1-1,0 1 1,0-1-1,0 0 1,0 0-1,0-1 1,1 1-1,-1-1 1,1 0-1,0 0 0,-1-1 1,9 3-1,-3-2 6,0 0 0,1 0 0,0-1 0,-1 0 0,1 0-1,0-1 1,-1-1 0,1 0 0,0-1 0,10-2 0,-16 3-34,-1-1-1,0 1 1,0-1 0,0 0 0,0 0 0,0-1 0,0 1 0,-1-1 0,1 0 0,-1 0 0,1 0 0,-1 0 0,0 0 0,-1-1-1,1 0 1,0 1 0,-1-1 0,0 0 0,0 0 0,0 0 0,0-1 0,-1 1 0,0 0 0,0-1 0,0 1 0,1-6-1,0-8-59,-1 0 0,0 0 0,-1 0 0,-3-22-1,2 48 2,0 0 0,1 1-1,0-1 1,0 0-1,1 1 1,0-1 0,3 14-1,0-14 86,-1 0 0,1 0-1,1-1 1,-1 0-1,1 0 1,1 0-1,-1 0 1,1-1 0,0 0-1,0 0 1,1-1-1,0 1 1,12 6-1,-16-10-19,0-1 0,1 1 0,-1-1 0,1 1 0,-1-1 0,1 0 0,0-1 0,-1 1 0,1-1 0,0 1 0,0-1 0,-1 0 0,1 0 0,0-1 0,-1 1 0,1-1 0,0 0 0,-1 0 0,1 0 0,-1 0 0,1-1 0,-1 0 0,1 1 0,-1-1 0,0 0 0,0-1 0,0 1 0,0 0 0,0-1 0,-1 0 0,1 1 0,2-6 0,1 1-220,-1-1 1,0 1-1,-1-1 0,0 0 0,0-1 0,-1 1 1,0-1-1,3-15 0,5-72-1287,-5 24 1799,-6 72-282,0 0 0,0 0-1,0 0 1,0 1 0,0-1 0,0 0 0,0 0 0,1 0-1,-1 0 1,0 0 0,0 0 0,0 0 0,0 0-1,0 0 1,0 0 0,0 0 0,0 0 0,0 1-1,1-1 1,-1 0 0,0 0 0,0 0 0,0 0 0,0 0-1,0 0 1,0 0 0,0 0 0,1 0 0,-1 0-1,0 0 1,0 0 0,0 0 0,0 0 0,0 0-1,0 0 1,0-1 0,1 1 0,-1 0 0,0 0 0,0 0-1,0 0 1,0 0 0,0 0 0,0 0 0,0 0-1,0 0 1,0 0 0,0 0 0,1 0 0,-1-1-1,0 1 1,0 0 0,0 0 0,0 0 0,0 0 0,0 0-1,0 0 1,0-1 0,8 20 599,6 24 108,31 170 1226,29 380 0,-73-519-1865,-1-72-73,0-1 0,-1 1 0,1-1 0,-1 0 1,1 1-1,-1-1 0,0 0 0,1 1 0,-1-1 0,0 0 0,0 1 0,0-1 0,0 0 0,0 0 0,0 0 0,0 0 0,0 0 0,-1 0 0,1 0 0,0-1 0,0 1 0,-1 0 0,1-1 0,-1 1 0,1-1 0,0 1 0,-1-1 0,1 0 0,-1 1 0,1-1 0,-1 0 0,1 0 0,-4-1 0,-58-1 169,59 1-173,-7-1 28,-1 0 0,1-1 0,1 0 0,-1-1 0,0-1 0,1 1 0,0-2-1,0 1 1,1-1 0,-1-1 0,1 0 0,0 0 0,1-1 0,0 0 0,0 0 0,1-1 0,0 0 0,1 0 0,-1-1 0,2 0 0,-1 0 0,2 0 0,-6-15 0,6 15-68,1 0 1,0 0-1,0-1 1,1 1-1,1-1 1,0 1-1,0-1 0,1 0 1,0 1-1,1-1 1,0 1-1,1-1 1,0 1-1,1-1 1,0 1-1,0 0 1,1 0-1,0 0 1,1 1-1,0 0 1,1 0-1,0 0 0,0 0 1,14-14-1,-7 13-1073,0-1 0,0 2 0,1 0 1,0 0-1,28-11 0,18-5-7155</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6.498"/>
    </inkml:context>
    <inkml:brush xml:id="br0">
      <inkml:brushProperty name="width" value="0.05" units="cm"/>
      <inkml:brushProperty name="height" value="0.05" units="cm"/>
      <inkml:brushProperty name="color" value="#CC0066"/>
    </inkml:brush>
  </inkml:definitions>
  <inkml:trace contextRef="#ctx0" brushRef="#br0">274 664 11077,'0'0'248,"0"-20"566,0 19-784,0-18 586,0 0-1,-2 0 1,0 0-1,-1 1 1,-1-1-1,0 1 1,-13-33-1,8 34-414,0 1 0,0 0 0,-2 0-1,-12-13 1,20 24-170,-1 1 1,0-1-1,0 1 1,0 1-1,-1-1 0,0 0 1,1 1-1,-1 0 0,0 0 1,0 1-1,-1-1 1,1 1-1,0 0 0,-1 0 1,1 1-1,-1 0 0,-7-1 1,11 2-39,0 0 0,0 1 1,0-1-1,0 0 0,0 1 1,0 0-1,0-1 0,0 1 0,0 0 1,0 0-1,0 0 0,0 1 1,1-1-1,-1 0 0,0 1 0,1-1 1,-1 1-1,-1 1 0,-1 2-3,0 1 0,1-1 0,0 1 0,-1 0 0,-3 11-1,2 0 53,0-1-1,1 1 0,-3 31 0,5-32 43,1 0 0,1 0 1,0 0-1,1 0 0,1-1 0,6 29 1,-5-38-55,-1 1 0,1-1 0,0 0 0,0 0 0,1 0 0,-1 0 0,2-1 0,-1 1 0,0-1 0,1 0 0,0 0 0,0-1 0,1 1 0,-1-1 0,1-1 0,0 1 0,0-1 0,7 3 0,-2-1-7,0-1-1,0 0 1,1-1-1,-1 0 1,1-1-1,0 0 1,0-1-1,0 0 1,0-1-1,0 0 1,0-1-1,0 0 1,0-1-1,-1-1 1,1 0-1,-1 0 1,1-1-1,-1 0 1,0-1-1,-1-1 1,1 0-1,-1 0 1,0-1-1,0 0 1,-1 0-1,0-1 1,-1-1-1,1 1 1,12-20-1,-10 10-29,-2-1 0,-1 0 0,0 0 0,-1-1 0,-1 1 0,-1-2 0,-1 1 0,0-1-1,0-21 1,-1-35-62,-7-79 0,4 137 57,0 7 13,-1 1 0,0-1 0,0 0 0,-1 1 0,-1 0 0,0-1 0,0 1 0,-1 0 0,-1 1 0,-7-14 0,12 23-2,0 1 0,-1-1 1,1 0-1,-1 0 0,1 1 0,-1-1 1,1 0-1,-1 1 0,0-1 1,1 1-1,-1-1 0,0 0 1,1 1-1,-1 0 0,0-1 1,0 1-1,1-1 0,-1 1 0,0 0 1,0 0-1,0-1 0,0 1 1,1 0-1,-1 0 0,0 0 1,0 0-1,0 0 0,0 0 1,0 0-1,-1 1 0,0 0-1,0 0 1,1 0 0,-1 0 0,1 0-1,-1 0 1,1 0 0,0 1 0,-1-1-1,1 1 1,0-1 0,-2 3 0,-24 53-27,26-55 26,-10 33 46,1 1 0,1 0 0,3 0 1,1 1-1,1 0 0,2 0 0,2 0 0,6 57 0,-4-83-11,0 1 0,1-1 0,0 1-1,1-1 1,0 0 0,1 0-1,0-1 1,1 0 0,0 1-1,10 12 1,-11-17-13,-1-1-1,1 0 1,0 0-1,0 0 1,0-1-1,1 0 1,-1 0-1,1 0 1,0-1 0,1 1-1,-1-2 1,0 1-1,1-1 1,-1 0-1,1 0 1,0 0-1,0-1 1,12 1-1,-13-2-6,1 0 1,-1-1-1,1 0 0,-1 0 0,1 0 0,-1-1 0,0 1 0,0-2 0,1 1 0,-1-1 0,-1 0 0,1 0 0,0 0 0,-1-1 0,0 0 0,0 0 0,0 0 0,0-1 0,-1 1 0,1-1 0,-1 0 0,0-1 0,-1 1 0,1-1 0,-1 1 1,4-12-1,11-23-254,14-42-1,-19 46 196,0 102-399,-10-48 433,0-1 0,2 0 0,0 0 0,0 0 0,13 23 0,-14-31-618,2 0-1,-1 0 1,1-1-1,1 1 1,-1-2 0,11 11-1,4-5-4422,-4-11-3855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6.842"/>
    </inkml:context>
    <inkml:brush xml:id="br0">
      <inkml:brushProperty name="width" value="0.05" units="cm"/>
      <inkml:brushProperty name="height" value="0.05" units="cm"/>
      <inkml:brushProperty name="color" value="#CC0066"/>
    </inkml:brush>
  </inkml:definitions>
  <inkml:trace contextRef="#ctx0" brushRef="#br0">1 0 9236,'0'0'4866</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7.203"/>
    </inkml:context>
    <inkml:brush xml:id="br0">
      <inkml:brushProperty name="width" value="0.05" units="cm"/>
      <inkml:brushProperty name="height" value="0.05" units="cm"/>
      <inkml:brushProperty name="color" value="#CC0066"/>
    </inkml:brush>
  </inkml:definitions>
  <inkml:trace contextRef="#ctx0" brushRef="#br0">1 336 1217,'0'0'11261,"18"4"-9172,29 6-457,0-3 1,72 2 0,-92-9-1412,-16 1-202,0 0 1,0-2-1,-1 1 1,1-1-1,0-1 0,11-3 1,-19 4-28,0 0 0,0 0 0,0-1 0,-1 0 0,1 1 0,0-1 0,-1 0 0,1 0 0,-1 0 0,1-1 0,-1 1 0,0-1 0,0 1 0,0-1 0,-1 0 0,1 0 0,-1 1 0,1-1 0,-1 0 0,0 0 0,0-1 0,0 1 0,-1 0 0,1 0 0,0-3 0,1-12-343,0 1 0,-1 0 0,-1 0 0,-1 0 0,0 0 0,-6-27 1,5 34 286,-1 1 1,0 0-1,0 0 1,-1 0-1,0 0 1,-1 0-1,1 1 1,-2 0-1,1 0 1,-1 0-1,-1 0 1,1 1-1,-8-6 1,12 11 72,0 0 0,0 0 0,0 0 0,-1 0 0,1 1 1,0-1-1,-1 1 0,1 0 0,-1-1 0,1 1 0,-1 0 0,1 0 0,-1 1 0,0-1 1,0 1-1,1-1 0,-1 1 0,0 0 0,0 0 0,0 0 0,1 0 0,-1 0 1,0 1-1,0 0 0,1-1 0,-1 1 0,0 0 0,1 0 0,-1 0 0,1 0 1,-1 1-1,1-1 0,0 1 0,0 0 0,-1-1 0,1 1 0,0 0 0,0 0 0,1 0 1,-1 1-1,0-1 0,1 0 0,-2 4 0,-8 12 189,2 0 0,0 1 1,1 0-1,-9 35 0,13-39 88,-24 77 781,-15 104 0,34-144-782,4 0 0,1 1 0,5 88-1,0-133-324,-1-1 0,1 0 0,0 0 0,1 0 0,0 0 0,0 0 0,0-1 0,1 1 0,0-1 0,0 1 0,1-1 0,-1 0 0,2 0 0,4 6 0,-9-12-161,1 0-1,0 1 1,0-1-1,-1 0 1,1 0-1,0 0 1,-1 1-1,1-1 1,0 0-1,0 0 1,-1 0-1,1 0 1,0 0-1,0-1 1,-1 1-1,1 0 1,0 0-1,-1 0 1,1 0-1,0-1 1,-1 1-1,1 0 1,0-1-1,-1 1 1,1-1-1,-1 1 1,1-1-1,0 1 1,-1-1 0,1 1-1,-1-1 1,1 1-1,-1-1 1,0 0-1,1 1 1,-1-1-1,0 1 1,1-1-1,-1 0 1,0 0-1,0 1 1,0-1-1,1-1 1,11-28-10898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17.920"/>
    </inkml:context>
    <inkml:brush xml:id="br0">
      <inkml:brushProperty name="width" value="0.05" units="cm"/>
      <inkml:brushProperty name="height" value="0.05" units="cm"/>
      <inkml:brushProperty name="color" value="#CC0066"/>
    </inkml:brush>
  </inkml:definitions>
  <inkml:trace contextRef="#ctx0" brushRef="#br0">1 207 10597,'0'0'2059,"0"16"-1466,0 52-244,0-63-278,1 0 0,0 0 0,0 0 0,0 0-1,0 0 1,1 0 0,0 0 0,0 0 0,0-1 0,1 1 0,-1-1-1,1 0 1,0 1 0,0-1 0,1-1 0,-1 1 0,1 0 0,0-1-1,0 0 1,0 0 0,8 5 0,-9-6-38,1-1 0,-1 0-1,0 1 1,1-1 0,-1 0 0,1-1 0,0 1-1,-1 0 1,1-1 0,-1 0 0,1 0 0,0 0 0,-1 0-1,1-1 1,-1 0 0,1 1 0,-1-1 0,1 0 0,-1-1-1,1 1 1,-1-1 0,0 1 0,0-1 0,0 0-1,0 0 1,0 0 0,0-1 0,2-2 0,4-5-230,0 0 0,-1 0 1,10-19-1,-10 15-674,-1 0-1,-1 0 1,0-1 0,-1 1-1,-1-1 1,0 0 0,-1-1-1,0 1 1,0-24 2056,-4 39-1007,0 0 0,0 0-1,0 0 1,0 1-1,0-1 1,0 0 0,0 1-1,0-1 1,0 1-1,1-1 1,-1 1 0,0-1-1,0 1 1,0 0 0,1-1-1,-1 1 1,0 0-1,1-1 1,-1 1 0,0 0-1,1 0 1,-1 0-1,1 0 1,0 0 0,-1 0-1,1-1 1,0 1 0,-1 2-1,-9 29 416,9-24-422,0 0-1,0-1 0,0 1 1,1 0-1,0 0 0,1 0 1,0 0-1,0-1 0,1 1 1,2 9-1,-3-14-131,1 0 0,-1 0 0,1 0 0,0 0 0,0 0 0,0 0 0,0-1 0,1 1 0,-1-1 0,1 1 0,-1-1 0,1 0-1,0 0 1,0 0 0,0 0 0,0-1 0,0 1 0,0-1 0,0 0 0,1 0 0,-1 0 0,0 0 0,1 0 0,-1-1 0,5 1 0,1-1-48,0 1-1,0-2 1,-1 1 0,1-1 0,0 0-1,-1-1 1,1 0 0,-1 0 0,1-1 0,-1 0-1,0-1 1,0 0 0,0 0 0,-1 0-1,0-1 1,0 0 0,0-1 0,0 1-1,-1-2 1,0 1 0,0 0 0,0-1-1,-1 0 1,0 0 0,-1-1 0,1 0-1,3-9 1,-3 6-185,0 0-1,-1 0 0,0-1 1,3-18-1,-5 1 2347,-2 54-2155,-1-9 30,1 0-1,0-1 0,2 1 1,5 30-1,-6-42-6,0-1 0,0 1-1,1 0 1,-1-1 0,1 0 0,0 1-1,0-1 1,0 0 0,0 0 0,1 0-1,-1 0 1,1-1 0,0 1-1,-1 0 1,1-1 0,0 0 0,1 0-1,-1 0 1,0 0 0,0 0 0,1-1-1,-1 0 1,1 1 0,0-1 0,-1-1-1,7 2 1,5-1-2,0-1 1,0 0-1,-1-1 1,1-1-1,0 0 1,-1-1-1,0-1 0,1 0 1,-2-1-1,1 0 1,0-1-1,-1-1 1,0 0-1,-1-1 0,1 0 1,-2-1-1,1 0 1,-1-1-1,0 0 1,-1-1-1,17-24 0,-23 30-26,-1-1 0,0 0 0,0 0 0,0 0 0,-1-1 0,0 1 0,-1 0 0,1-1-1,-1 1 1,0-1 0,-1 0 0,1 1 0,-1-1 0,-2-10 0,2 14 25,-1-1 0,0 1 0,0 0 1,0 0-1,0 0 0,0 0 0,-1 0 1,1 1-1,-1-1 0,0 0 0,0 1 0,0-1 1,0 1-1,0 0 0,-1-1 0,1 1 1,-1 0-1,1 0 0,-1 1 0,0-1 0,0 1 1,0-1-1,0 1 0,0 0 0,0 0 1,0 0-1,0 0 0,0 1 0,0-1 1,-1 1-1,-3 0 0,2-1 28,0 1 0,0 0 0,0 0 0,0 1 0,0-1 0,0 1-1,0 0 1,0 1 0,0-1 0,0 1 0,1 0 0,-1 0 0,1 0 0,-1 1 0,1-1 0,0 1 0,0 0 0,0 1 0,0-1-1,0 1 1,1-1 0,0 1 0,0 0 0,0 1 0,0-1 0,0 0 0,1 1 0,0-1 0,0 1 0,0 0 0,0 0-1,1-1 1,0 1 0,0 0 0,0 0 0,1 7 0,-2-3-2,1 1-1,1-1 1,-1 0 0,2 0 0,-1 1-1,1-1 1,1 0 0,0 0-1,0 0 1,0 0 0,1 0-1,1 0 1,-1-1 0,2 1-1,-1-1 1,1 0 0,0-1-1,1 1 1,-1-1 0,2 0 0,-1 0-1,1-1 1,0 0 0,0 0-1,0 0 1,1-1 0,0 0-1,10 4 1,13 6 69,1-2 1,0-1-1,0-1 1,2-2-1,-1-1 1,38 3-1,-101-9-5597,-18-2-4106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2.967"/>
    </inkml:context>
    <inkml:brush xml:id="br0">
      <inkml:brushProperty name="width" value="0.05" units="cm"/>
      <inkml:brushProperty name="height" value="0.05" units="cm"/>
      <inkml:brushProperty name="color" value="#004F8B"/>
    </inkml:brush>
  </inkml:definitions>
  <inkml:trace contextRef="#ctx0" brushRef="#br0">1 186 864,'0'0'2540,"19"4"496,12 3-1370,0-2 0,35 1-1,-51-5-1156,-1-1-1,0-1 0,1 0 1,-1-1-1,0 0 1,0-1-1,0-1 0,22-8 1,-24 6-295,0 0 1,0 0-1,-1-1 0,0-1 1,14-13-1,-22 19-156,-1 0-1,1 0 1,-1-1 0,0 1-1,0-1 1,0 1 0,0-1-1,0 0 1,-1 0-1,1 0 1,-1 0 0,0 0-1,0 0 1,0 0 0,0-1-1,-1 1 1,1 0-1,-1 0 1,0-1 0,0 1-1,0 0 1,0 0 0,-1-1-1,1 1 1,-1 0-1,0 0 1,-2-6 0,1 6-51,0 0 1,0 0 0,-1 0-1,1 0 1,-1 1 0,0-1 0,0 1-1,0 0 1,0 0 0,0 0-1,-1 0 1,1 0 0,-1 0 0,-4 0-1,7 1-20,-1 0 1,0 0-1,0 0 0,0 1 0,0-1 0,1 1 0,-1 0 0,0-1 1,0 1-1,0 0 0,0 0 0,0 0 0,0 0 0,0 1 0,0-1 1,1 0-1,-1 1 0,0-1 0,0 1 0,0 0 0,1 0 1,-1 0-1,0 0 0,1 0 0,-1 0 0,0 0 0,1 0 0,0 0 1,-1 1-1,-1 2 0,-1 5 11,0 0 1,0 0-1,2 1 1,-1-1-1,1 1 1,0 0 0,1 0-1,0 0 1,1 0-1,0 0 1,0 0-1,1 0 1,0-1-1,1 1 1,0 0-1,1-1 1,0 1-1,0-1 1,1 1-1,0-1 1,1-1-1,0 1 1,0-1 0,1 0-1,0 0 1,1 0-1,-1-1 1,11 9-1,-10-11 13,0 0 0,0-1-1,0 0 1,0 0 0,1 0 0,-1-1-1,1-1 1,0 1 0,0-1-1,0 0 1,0-1 0,11 1 0,-13-2-77,-1 0 0,0 0 0,0-1 0,1 0 0,-1 0 0,0 0 0,0 0 0,0-1 0,0 0 0,0 0 0,0 0 0,-1 0 0,1-1 0,-1 0 0,0 0 0,1 0 0,-1-1 0,-1 1 0,1-1 0,3-4 0,46-71-1793,-41 57 1328,2 2 0,26-32-1,-33 45 548,0 0 0,0 0 0,1 1 1,0 0-1,1 0 0,-1 1 0,1 0 0,0 1 0,0 0 0,12-4 0,-4 4 361,1-1 1,0 2-1,0 1 0,0 0 1,0 1-1,0 1 0,0 0 1,0 2-1,0 0 0,0 1 1,0 0-1,0 2 0,27 10 1,-36-11-194,0 0 0,0 1 1,0-1-1,-1 1 0,1 1 1,-1 0-1,-1 0 1,1 1-1,-1 0 0,0 0 1,-1 0-1,1 1 0,-1 0 1,-1 0-1,0 1 1,0 0-1,-1 0 0,0 0 1,0 0-1,-1 0 1,0 1-1,-1 0 0,0-1 1,0 1-1,-1 0 0,0 11 1,-1-16-318,-1-1-1,1 0 1,0 1 0,-1-1 0,0 0 0,0 1-1,-1-1 1,1 0 0,-1 0 0,0 0 0,0 0 0,0-1-1,0 1 1,-1 0 0,1-1 0,-1 0 0,0 1-1,0-1 1,0 0 0,-1-1 0,1 1 0,-1-1-1,0 1 1,1-1 0,-1 0 0,0 0 0,0-1 0,-8 3-1,-7 1-921,-1 0 0,1-2 0,-1 0-1,0-1 1,-22-1 0,-53-1-4625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3.353"/>
    </inkml:context>
    <inkml:brush xml:id="br0">
      <inkml:brushProperty name="width" value="0.05" units="cm"/>
      <inkml:brushProperty name="height" value="0.05" units="cm"/>
      <inkml:brushProperty name="color" value="#CC0066"/>
    </inkml:brush>
  </inkml:definitions>
  <inkml:trace contextRef="#ctx0" brushRef="#br0">0 34 7379,'0'0'7526,"1"-6"-6941,2-18 74,-3 24-609,0 0 0,0 0 0,0 0 0,1 1 1,-1-1-1,0 0 0,0 0 0,0 0 0,0 0 1,0 0-1,1 0 0,-1 0 0,0 0 0,0 0 0,0 0 1,0 0-1,0 0 0,1 0 0,-1 0 0,0 0 0,0 0 1,0 0-1,0 0 0,0-1 0,1 1 0,-1 0 1,0 0-1,0 0 0,0 0 0,0 0 0,0 0 0,0 0 1,1 0-1,-1 0 0,0-1 0,0 1 0,0 0 0,0 0 1,0 0-1,0 0 0,0 0 0,0-1 0,0 1 1,0 0-1,0 0 0,0 0 0,0 0 0,0 0 0,0-1 1,0 1-1,0 0 0,0 0 0,4 12-332,20 168 1279,-7 1 0,-9 183 0,-8-364-1222,0-60-11260,0 29 4159</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3.683"/>
    </inkml:context>
    <inkml:brush xml:id="br0">
      <inkml:brushProperty name="width" value="0.05" units="cm"/>
      <inkml:brushProperty name="height" value="0.05" units="cm"/>
      <inkml:brushProperty name="color" value="#CC0066"/>
    </inkml:brush>
  </inkml:definitions>
  <inkml:trace contextRef="#ctx0" brushRef="#br0">1 76 11301,'0'0'4928,"4"-1"-4883,23-1 65,-1 2 0,1 0-1,-1 2 1,33 6 0,51 3 147,-72-10-277,-8 1 86,59-6 0,-86 4-153,1-1 1,-1 0 0,0 0-1,0 0 1,0-1 0,0 1-1,0-1 1,0 0-1,0 1 1,0-1 0,-1 0-1,1-1 1,-1 1-1,0 0 1,1-1 0,2-5-1,-3 6-287,0-1 0,-1 0 0,1 0 0,-1 0 0,0 0 0,1 0-1,-2-1 1,1 1 0,0 0 0,0-5 0,-1-12-3102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4.056"/>
    </inkml:context>
    <inkml:brush xml:id="br0">
      <inkml:brushProperty name="width" value="0.05" units="cm"/>
      <inkml:brushProperty name="height" value="0.05" units="cm"/>
      <inkml:brushProperty name="color" value="#CC0066"/>
    </inkml:brush>
  </inkml:definitions>
  <inkml:trace contextRef="#ctx0" brushRef="#br0">2 179 5859,'0'0'5413,"0"-19"-3426,0-92-21,0 63 2213,-1 193-4319,5 204 2336,-2-322-2034,1-1-1,1 0 0,1 0 0,15 46 0,-19-71-113,3-23-3663,-2-11-2534</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4.421"/>
    </inkml:context>
    <inkml:brush xml:id="br0">
      <inkml:brushProperty name="width" value="0.05" units="cm"/>
      <inkml:brushProperty name="height" value="0.05" units="cm"/>
      <inkml:brushProperty name="color" value="#CC0066"/>
    </inkml:brush>
  </inkml:definitions>
  <inkml:trace contextRef="#ctx0" brushRef="#br0">1 31 13846,'0'0'5531,"10"-1"-5320,248 0 889,-178 1-2998,-80 0 1766,1 0-1,-1 0 1,0-1-1,1 1 1,-1 0-1,0 0 1,1 0 0,-1 0-1,1-1 1,-1 1-1,0 0 1,1 0-1,-1-1 1,0 1 0,0 0-1,1 0 1,-1-1-1,0 1 1,0 0 0,1-1-1,-1 1 1,0 0-1,0-1 1,0 1-1,0-1 1,1 1 0,-1 0-1,0-1 1,0 1-1,0-1 1,0 1-1,0 0 1,0-1 0,0 1-1,0-1 1,0 1-1,0 0 1,0-1 0,0-1-251,0-12-3912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4.776"/>
    </inkml:context>
    <inkml:brush xml:id="br0">
      <inkml:brushProperty name="width" value="0.05" units="cm"/>
      <inkml:brushProperty name="height" value="0.05" units="cm"/>
      <inkml:brushProperty name="color" value="#CC0066"/>
    </inkml:brush>
  </inkml:definitions>
  <inkml:trace contextRef="#ctx0" brushRef="#br0">6 0 9492,'0'0'4674,"0"12"-3289,-5 143 1384,5 151-2,10-266-2402,-3-13-2518,-5-10-4167</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7.813"/>
    </inkml:context>
    <inkml:brush xml:id="br0">
      <inkml:brushProperty name="width" value="0.05" units="cm"/>
      <inkml:brushProperty name="height" value="0.05" units="cm"/>
      <inkml:brushProperty name="color" value="#CC0066"/>
    </inkml:brush>
  </inkml:definitions>
  <inkml:trace contextRef="#ctx0" brushRef="#br0">875 2 1553,'0'0'9444,"0"0"-9405,0 0 0,-1 0-1,1 0 1,0-1 0,0 1 0,0 0 0,-1 0-1,1 0 1,0 0 0,0 0 0,-1-1-1,1 1 1,0 0 0,-1 0 0,1 0 0,0 0-1,0 0 1,-1 0 0,1 0 0,0 0 0,0 0-1,-1 0 1,1 0 0,0 0 0,-1 0-1,1 0 1,0 0 0,0 0 0,-1 1 0,1-1-1,0 0 1,0 0 0,-1 0 0,1 0 0,0 0-1,0 1 1,0-1 0,-1 0 0,1 0 0,0 0-1,0 1 1,0-1 0,-1 0 0,1 0-1,0 1 1,0-1 0,0 0 0,0 0 0,0 1-1,0-1 1,0 1 0,-16 18 196,2 1 0,0 0 0,1 1-1,-10 23 1,-10 16 322,-263 391 2922,-120 216 403,410-654-3755,-5 8-570,5-22-1060,-1-12-1475,-1-10-5511</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8.752"/>
    </inkml:context>
    <inkml:brush xml:id="br0">
      <inkml:brushProperty name="width" value="0.05" units="cm"/>
      <inkml:brushProperty name="height" value="0.05" units="cm"/>
      <inkml:brushProperty name="color" value="#CC0066"/>
    </inkml:brush>
  </inkml:definitions>
  <inkml:trace contextRef="#ctx0" brushRef="#br0">268 189 9076,'0'0'3172,"-2"-3"-2635,-1-1-440,1 1 1,0-1 0,0 0-1,1 1 1,-1-1 0,1 0-1,0 0 1,0 0 0,0 0-1,1 0 1,-1 0 0,1-1-1,0 1 1,0 0 0,0 0-1,1 0 1,-1 0 0,1 0-1,0 0 1,0 0 0,1 0 0,-1 0-1,1 0 1,0 1 0,0-1-1,0 1 1,0-1 0,1 1-1,-1 0 1,1 0 0,4-5-1,-1 2 42,0 1 0,1-1 0,-1 1 0,1 1-1,0-1 1,0 1 0,0 0 0,1 0-1,-1 1 1,1 0 0,0 1 0,0-1 0,0 2-1,0-1 1,13 0 0,-19 2-130,-1-1-1,1 1 1,-1 0 0,1 0 0,-1 0-1,1 1 1,-1-1 0,1 0-1,-1 1 1,1-1 0,-1 0 0,1 1-1,-1 0 1,0-1 0,1 1-1,-1 0 1,0 0 0,3 1 0,4 30 124,-5-11-1,-1-1-1,-1 1 1,0 0 0,-2 0 0,-3 24 0,2-34-84,-1-1 0,0 0 0,0 0-1,-1 0 1,0 0 0,-1-1 0,0 1 0,0-1 0,-1 0 0,0-1 0,0 1 0,-9 7 0,-1 0-84,-1-1 0,-1-1 0,0 0 1,-1-2-1,0 0 0,-1-1 0,0 0 1,0-2-1,-1-1 0,-1 0 0,1-2 0,-1 0 1,-1-2-1,1 0 0,0-1 0,-25-1 0,46-2 22,1 0 0,-1-1-1,0 1 1,0 0-1,0-1 1,0 1-1,1-1 1,-1 1-1,0-1 1,0 1-1,1-1 1,-1 0-1,1 1 1,-1-1 0,0 0-1,1 1 1,-1-1-1,1 0 1,-1 0-1,1 0 1,0 1-1,-1-1 1,1 0-1,0 0 1,0 0-1,-1 0 1,1 0 0,0 0-1,0 1 1,0-1-1,0 0 1,0 0-1,0 0 1,0 0-1,1 0 1,-1 0-1,1-1 1,-1 0 7,0 1-1,0-1 1,0 0-1,1 1 1,-1-1-1,1 1 1,-1-1 0,1 1-1,-1-1 1,1 1-1,0-1 1,0 1-1,0-1 1,0 1 0,0 0-1,0 0 1,0 0-1,0-1 1,1 1-1,-1 0 1,0 0 0,3-1-1,1 1 15,-1 0-1,1 1 1,0-1-1,-1 1 1,1 0-1,0 0 1,0 1-1,0-1 1,-1 1-1,1 0 1,-1 0 0,1 1-1,0-1 1,-1 1-1,0 0 1,1 0-1,-1 1 1,0-1-1,0 1 1,5 5-1,7 6 156,-1 1 0,0 1 1,17 25-1,4 3 162,-21-27 32,-12-12-292,1 0-1,0 0 1,0 0 0,0-1-1,0 1 1,1-1 0,0 0-1,0-1 1,11 7-1,-15-10-18,0-1 0,1 0 0,-1 1 0,0-1 0,0 0 0,0 0-1,1 0 1,-1 0 0,0 0 0,0 0 0,0 0 0,0 0-1,-1 0 1,1 0 0,0-1 0,0 1 0,-1 0 0,1 0 0,-1-1-1,1 1 1,-1-1 0,1 1 0,-1-3 0,2-2-62,11-22-150,26-58 176,-7 31-3314,-24 40-2847,-5 0-5910</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9.312"/>
    </inkml:context>
    <inkml:brush xml:id="br0">
      <inkml:brushProperty name="width" value="0.05" units="cm"/>
      <inkml:brushProperty name="height" value="0.05" units="cm"/>
      <inkml:brushProperty name="color" value="#CC0066"/>
    </inkml:brush>
  </inkml:definitions>
  <inkml:trace contextRef="#ctx0" brushRef="#br0">0 218 12982,'0'0'1918,"20"0"-885,160 0 904,-176 0-1853,-1 0 0,0-1 1,0 0-1,1 1 0,-1-1 1,0-1-1,0 1 1,0 0-1,0-1 0,0 1 1,0-1-1,-1 0 1,1 0-1,-1 0 0,1 0 1,-1-1-1,1 1 1,-1-1-1,0 1 0,0-1 1,-1 0-1,1 0 0,0 0 1,-1 0-1,0 0 1,0 0-1,0 0 0,1-5 1,1-3-99,0 0 1,-1 0-1,-1-1 1,0 1 0,0 0-1,-1-1 1,-2-13-1,2 23 3,-1 0-1,0-1 0,0 1 1,0-1-1,0 1 1,0 0-1,0 0 0,-1 0 1,1 0-1,-1 0 1,1 0-1,-1 0 0,0 0 1,0 0-1,0 1 1,0-1-1,0 1 0,0-1 1,0 1-1,-1 0 1,1 0-1,0 0 0,-1 0 1,1 0-1,-1 1 1,1-1-1,-4 1 0,-8-3-36,-1 1-1,0 1 0,-20 0 1,28 1 26,3 0 21,1 0 1,-1 1-1,1-1 1,-1 1 0,1 0-1,-1 0 1,1 0-1,-1 0 1,1 0 0,0 1-1,0-1 1,-1 1-1,1 0 1,0 0 0,1 0-1,-1 1 1,-3 2-1,2 0 18,0 1 0,0-1 0,0 1-1,1-1 1,0 1 0,0 0 0,1 0-1,-4 13 1,2-2 170,1 0-1,1 0 1,0 1-1,1-1 0,1 1 1,3 25-1,-1-33-125,0-1 0,1 0 0,0 0 0,1 1-1,0-2 1,0 1 0,1 0 0,0-1 0,0 0-1,1 0 1,0-1 0,0 1 0,1-1 0,0 0-1,0-1 1,1 0 0,11 7 0,-7-5-3,0-1 0,0 0 0,1-1 1,0 0-1,1-1 0,-1-1 0,1 0 0,0 0 1,0-2-1,0 0 0,18 1 0,-27-3-125,0 0-1,0-1 0,0 1 1,0-1-1,0 0 1,0 0-1,0-1 1,0 1-1,0-1 0,-1 0 1,8-5-1,23-25-3800,-18 5-2357</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49.643"/>
    </inkml:context>
    <inkml:brush xml:id="br0">
      <inkml:brushProperty name="width" value="0.05" units="cm"/>
      <inkml:brushProperty name="height" value="0.05" units="cm"/>
      <inkml:brushProperty name="color" value="#CC0066"/>
    </inkml:brush>
  </inkml:definitions>
  <inkml:trace contextRef="#ctx0" brushRef="#br0">0 19 8452,'0'0'12048,"20"-3"-11466,31-4 85,64-1 0,-24 8-235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51.151"/>
    </inkml:context>
    <inkml:brush xml:id="br0">
      <inkml:brushProperty name="width" value="0.05" units="cm"/>
      <inkml:brushProperty name="height" value="0.05" units="cm"/>
      <inkml:brushProperty name="color" value="#CC0066"/>
    </inkml:brush>
  </inkml:definitions>
  <inkml:trace contextRef="#ctx0" brushRef="#br0">0 1 15223,'0'0'3820,"24"2"-3708,180 23 601,-160-18-1009,48 7 1173,-32-10-8456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3.327"/>
    </inkml:context>
    <inkml:brush xml:id="br0">
      <inkml:brushProperty name="width" value="0.05" units="cm"/>
      <inkml:brushProperty name="height" value="0.05" units="cm"/>
      <inkml:brushProperty name="color" value="#004F8B"/>
    </inkml:brush>
  </inkml:definitions>
  <inkml:trace contextRef="#ctx0" brushRef="#br0">1 155 11621,'0'0'2529,"147"-13"-2529,-31-6 1089,27-11-1089,12-1-1137,-6 1-2064,-20-2-3106</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51.492"/>
    </inkml:context>
    <inkml:brush xml:id="br0">
      <inkml:brushProperty name="width" value="0.05" units="cm"/>
      <inkml:brushProperty name="height" value="0.05" units="cm"/>
      <inkml:brushProperty name="color" value="#CC0066"/>
    </inkml:brush>
  </inkml:definitions>
  <inkml:trace contextRef="#ctx0" brushRef="#br0">0 1 14118,'0'0'4883,"114"7"-4035,-69-7-640,3 0-80,-2 0 0,-7 0-128,-2 0-832,-10 0-2562,-8 0-2720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19:52.018"/>
    </inkml:context>
    <inkml:brush xml:id="br0">
      <inkml:brushProperty name="width" value="0.05" units="cm"/>
      <inkml:brushProperty name="height" value="0.05" units="cm"/>
      <inkml:brushProperty name="color" value="#CC0066"/>
    </inkml:brush>
  </inkml:definitions>
  <inkml:trace contextRef="#ctx0" brushRef="#br0">487 33 12886,'0'0'4098,"-16"-6"-3218,5 0-765,6 3-95,1 0 0,0 1 1,-1 0-1,0 0 0,1 0 1,-1 0-1,0 1 0,0 0 1,0 0-1,0 0 0,0 0 1,0 1-1,0 0 0,0 0 1,0 1-1,0-1 0,-1 1 1,2 0-1,-1 0 0,-6 3 1,-13 7 70,0 2 0,1 0 0,1 2 0,0 1 0,0 0 0,2 2 0,0 0 1,1 1-1,1 1 0,-27 40 0,32-41 15,2 0 1,0 1 0,1 0-1,1 1 1,1 0-1,1 0 1,0 1 0,2 0-1,1 0 1,0 0-1,2 1 1,1-1 0,1 31-1,1-45-77,0-1 1,0 0-1,1 0 0,0 0 0,0 0 0,1 0 0,0-1 0,0 1 0,0-1 1,1 0-1,0 0 0,0 0 0,8 9 0,-3-7 0,0 0 1,0 0-1,1 0 0,0-2 0,1 1 0,-1-1 1,18 7-1,-3-4 18,0 0 1,1-2-1,0-1 1,0-1-1,0-1 1,48 0-1,-53-4-1,0-1-1,0 0 1,-1-2 0,1 0-1,-1-2 1,23-7 0,-38 10-54,0 0 1,1 0-1,-1 0 0,0-1 1,0 1-1,-1-1 1,1-1-1,-1 1 0,1 0 1,-1-1-1,0 0 0,-1 0 1,1-1-1,-1 1 1,1-1-1,-1 1 0,0-1 1,-1 0-1,1 0 1,-1 0-1,0 0 0,-1-1 1,1 1-1,-1-1 1,0 1-1,0-1 0,0-8 1,-1 12-1,-1-1-1,1 1 1,0-1 0,-1 1 0,1 0 0,-1-1 0,0 1-1,0 0 1,0 0 0,0-1 0,0 1 0,0 0 0,0 0-1,-1 0 1,1 0 0,-1 0 0,0 1 0,-2-3 0,-1 0-8,0 1 0,0 0 0,0 0 0,0 0-1,0 1 1,-1-1 0,-7-1 0,-9-1-60,1 1 1,0 1-1,-24-1 0,25 3 9,0 0 0,0 2 0,0 0 0,0 1 0,0 1 0,-30 8 1,45-9 37,-1-1 1,1 1 0,0 1 0,0-1-1,0 1 1,0 0 0,0 0 0,0 0-1,1 1 1,-1 0 0,1 0 0,0 0-1,0 0 1,1 1 0,-1-1 0,1 1-1,0 0 1,0 0 0,1 0 0,-1 0-1,1 0 1,0 1 0,1-1 0,-1 1-1,1 0 1,0-1 0,0 9 0,1-8-154,1 52-5666,8-36-1886</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5.354"/>
    </inkml:context>
    <inkml:brush xml:id="br0">
      <inkml:brushProperty name="width" value="0.05" units="cm"/>
      <inkml:brushProperty name="height" value="0.05" units="cm"/>
      <inkml:brushProperty name="color" value="#004F8B"/>
    </inkml:brush>
  </inkml:definitions>
  <inkml:trace contextRef="#ctx0" brushRef="#br0">344 208 9620,'0'0'6070,"-13"0"-5627,-44-3-198,55 3-226,0-1 1,0 0-1,0 0 0,1 1 1,-1-1-1,0-1 0,1 1 1,-1 0-1,1 0 0,-1 0 1,1-1-1,0 1 0,0-1 1,-1 1-1,1-1 0,0 0 1,0 1-1,0-1 0,0-2 1,-11-36 487,10 33-451,0-1 27,1 0 1,-1 0-1,1-1 1,0 1-1,1 0 1,0-1-1,0 1 0,2-11 1,-1 17-65,0 0 0,-1-1 1,1 1-1,0 0 0,0 0 1,0-1-1,0 1 0,1 0 1,-1 0-1,1 0 0,-1 0 0,1 0 1,0 1-1,-1-1 0,1 0 1,0 1-1,0 0 0,0-1 1,0 1-1,0 0 0,1 0 0,-1 0 1,0 0-1,1 0 0,-1 1 1,0-1-1,1 1 0,-1-1 1,1 1-1,-1 0 0,3 0 1,2 0-4,-1-1 1,1 2-1,-1-1 1,1 1-1,-1 0 1,0 0 0,1 1-1,-1 0 1,0 0-1,0 0 1,0 1 0,-1 0-1,1 0 1,0 0-1,-1 1 1,0 0-1,0 0 1,0 0 0,0 1-1,-1 0 1,0-1-1,0 1 1,0 1-1,0-1 1,-1 1 0,0-1-1,4 11 1,-1-1 19,0 0 0,-1 0 0,0 0-1,-2 0 1,1 1 0,-2-1 0,0 1 0,-1 0 0,-1 0 0,0 0 0,-1 0 0,-1-1 0,0 1 0,-1 0-1,-1-1 1,0 0 0,-1 0 0,-1 0 0,0 0 0,-1-1 0,-1 0 0,0-1 0,-1 1 0,0-2 0,-23 24 0,19-22-29,-1 0 0,0-2 0,-1 1 0,0-2 0,-1 0 0,-1-1 0,1-1 0,-2 0 0,1-1 0,-1-1 0,0-1 0,-1 0 0,1-1 0,-1-2 0,-37 4 0,54-7-24,0 0 0,0 0 0,-1 0 0,1 0 0,0-1 0,0 1 0,-1-1 0,1 1 0,0-1 1,0 0-1,0 0 0,0 0 0,0 0 0,0 0 0,0 0 0,1-1 0,-1 1 0,0 0 0,0-1 0,1 0 1,-1 1-1,1-1 0,0 0 0,-3-3 0,2-1-42,0 1 0,1-1-1,-1 1 1,1-1 0,0 1 0,0-1 0,1 0 0,0-9-1,22 17 482,-2 6-231,0 0 0,0 2 1,26 18-1,15 7 266,-44-26-647,0-1 0,0 0 0,0-1 0,1-1 0,0-1 0,0 0 0,0-2 0,35 4 0,-29-11-3294,-6-17-1924</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5.684"/>
    </inkml:context>
    <inkml:brush xml:id="br0">
      <inkml:brushProperty name="width" value="0.05" units="cm"/>
      <inkml:brushProperty name="height" value="0.05" units="cm"/>
      <inkml:brushProperty name="color" value="#004F8B"/>
    </inkml:brush>
  </inkml:definitions>
  <inkml:trace contextRef="#ctx0" brushRef="#br0">0 22 11621,'0'0'6873,"5"-6"-6572,9-9-248,-5 16-25,3 40-15,-8-25-13,78 425 1603,-77-378-3660,-6-62 1907,1-1 1,0 1-1,0-1 0,0 1 0,-1-1 0,1 1 1,0-1-1,-1 1 0,1-1 0,0 1 1,-1-1-1,1 0 0,0 1 0,-1-1 0,1 0 1,-1 1-1,1-1 0,-1 0 0,1 1 1,-1-1-1,1 0 0,-1 0 0,1 0 0,-1 1 1,1-1-1,-1 0 0,0 0 0,1 0 1,-1 0-1,1 0 0,-1 0 0,1 0 0,-1 0 1,0 0-1,-23-4-4122,-1-10-3432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6.072"/>
    </inkml:context>
    <inkml:brush xml:id="br0">
      <inkml:brushProperty name="width" value="0.05" units="cm"/>
      <inkml:brushProperty name="height" value="0.05" units="cm"/>
      <inkml:brushProperty name="color" value="#004F8B"/>
    </inkml:brush>
  </inkml:definitions>
  <inkml:trace contextRef="#ctx0" brushRef="#br0">1 414 7972,'0'0'7400,"21"-3"-6517,157-18-232,-167 20-630,1 0 0,0-1 0,0 0-1,-1-1 1,1 0 0,-1-1 0,0 0 0,0-1-1,0 0 1,-1 0 0,15-11 0,-18 10-6,1-1 0,-1 0 0,-1-1-1,1 1 1,-1-1 0,-1-1 0,1 1 0,-1-1 0,-1 0 0,0 0 0,0-1 0,-1 1 0,5-19 0,-3 0-227,-2-1 1,0 0-1,-3-50 0,0 40 2457,0 41-1898,-1 87 407,6 161 1362,-1-215-1998,1 1-1,2-1 1,1 0-1,1 0 1,16 33-1,-25-66-516,2 1 668,-2-19-9266</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6.399"/>
    </inkml:context>
    <inkml:brush xml:id="br0">
      <inkml:brushProperty name="width" value="0.05" units="cm"/>
      <inkml:brushProperty name="height" value="0.05" units="cm"/>
      <inkml:brushProperty name="color" value="#004F8B"/>
    </inkml:brush>
  </inkml:definitions>
  <inkml:trace contextRef="#ctx0" brushRef="#br0">0 42 14711,'0'0'2606,"19"0"-1755,381-4 2353,-400 4-3312,1 0-1,-1 0 0,1 0 0,-1 0 0,1 0 1,-1 0-1,0 0 0,1 0 0,-1 0 0,1-1 0,-1 1 1,0 0-1,1 0 0,-1-1 0,1 1 0,-1 0 0,0 0 1,1-1-1,-1 1 0,0 0 0,1-1 0,-1 1 1,0 0-1,0-1 0,1 1 0,-1-1 0,0 1 0,0 0 1,1-1-1,0-15-6861,-1 2-1159</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6.730"/>
    </inkml:context>
    <inkml:brush xml:id="br0">
      <inkml:brushProperty name="width" value="0.05" units="cm"/>
      <inkml:brushProperty name="height" value="0.05" units="cm"/>
      <inkml:brushProperty name="color" value="#004F8B"/>
    </inkml:brush>
  </inkml:definitions>
  <inkml:trace contextRef="#ctx0" brushRef="#br0">3 0 12342,'0'0'3553,"-2"125"-1760,2-71-224,0-2-1137,0-5-64,0-6 64,2-6-176,4-3-256,0-6 0,-1-5-32,-5-3-176,0 1-1761,0-8-3121,-17-7-6979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36.319"/>
    </inkml:context>
    <inkml:brush xml:id="br0">
      <inkml:brushProperty name="width" value="0.05" units="cm"/>
      <inkml:brushProperty name="height" value="0.05" units="cm"/>
      <inkml:brushProperty name="color" value="#004F8B"/>
    </inkml:brush>
  </inkml:definitions>
  <inkml:trace contextRef="#ctx0" brushRef="#br0">1654 32 5042,'0'0'4645,"1"-1"-5119,2-10 8778,-24 6-8243,0 2 0,0 0-1,-1 1 1,1 1 0,-1 1-1,-31 4 1,31-2 64,-7 1-138,1 1 0,0 2 0,0 1-1,0 1 1,1 1 0,-29 14 0,-153 88 94,177-93-41,-33 23-27,-84 71-1,70-51 3,70-54-15,-331 274 106,303-245-91,2 2 0,2 1-1,1 2 1,2 0-1,3 3 1,-37 73-1,48-78 52,1 1-1,2 1 0,2 0 0,2 0 0,1 1 0,-3 72 1,7-54 195,2 0 0,3 0 0,2 1 0,3-1 0,15 66 0,-8-75-79,2 0 0,2 0 0,2-2 0,2 0 1,2-2-1,54 81 0,-15-44 174,89 94 0,-106-133-178,2-2 0,1-2 0,72 46 1,3-8 78,3-6 1,248 104 0,-274-145-157,0-4 0,2-5-1,168 15 1,-163-29 151,202-10 0,-265-5-128,0-2-1,-1-2 0,72-26 0,-15 5-7,232-92 232,-238 84-296,-48 18-36,-2-2 0,0-1 0,-2-3 0,-1-1 0,-1-2 0,50-49 0,-35 24 12,-3-2 0,-2-2 0,61-94 0,-78 101 3,-3-1-1,-3-1 1,-1-2 0,-3 0-1,-3-2 1,-2 0 0,-2-2-1,-4 1 1,-1-1 0,-4-1-1,0-85 1,-7 121-31,-5-160 18,2 154-19,-2 1 0,-1 0 0,-1 1 0,-12-33 0,-6 4 49,-2 0 0,-3 1 0,-2 2 0,-3 1 0,-2 2 0,-86-93 0,-10 12 128,-159-121 1,225 202-271,-3 4 1,-135-71 0,147 92 92,-1 2 0,-1 3 0,-1 2 0,-1 4 0,-85-13 0,87 24-51,-1 2 0,1 3-1,-83 11 1,-55 0-19,145-10 51,-72 8 0,123-8-1136,9 0-1756,12-3-4841,3-15-499</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36.830"/>
    </inkml:context>
    <inkml:brush xml:id="br0">
      <inkml:brushProperty name="width" value="0.05" units="cm"/>
      <inkml:brushProperty name="height" value="0.05" units="cm"/>
      <inkml:brushProperty name="color" value="#004F8B"/>
    </inkml:brush>
  </inkml:definitions>
  <inkml:trace contextRef="#ctx0" brushRef="#br0">468 2 10277,'0'0'5181,"-9"-1"-5021,1 1-147,0 0 0,0 0 1,0 1-1,1 0 1,-1 0-1,0 1 0,0 0 1,1 0-1,-1 0 0,1 1 1,0 1-1,0-1 0,-11 8 1,-41 24 93,1-3 337,1 4 1,-85 68-1,140-102-436,0 0 0,-1 0-1,1 0 1,0 0 0,0 0 0,1 1-1,-1-1 1,0 0 0,1 1-1,0 0 1,-1-1 0,1 1 0,0 0-1,-1 5 1,2-7-6,0 1-1,1 0 1,-1-1-1,0 1 1,1 0 0,-1-1-1,1 1 1,-1-1-1,1 1 1,0 0 0,0-1-1,0 0 1,0 1-1,0-1 1,0 1 0,0-1-1,0 0 1,1 0-1,-1 0 1,0 0 0,1 0-1,-1 0 1,1 0-1,-1 0 1,2 0 0,44 23 490,1-2 1,57 17-1,-65-26-814,-1 2 0,-1 1 0,-1 2-1,54 35 1</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37.896"/>
    </inkml:context>
    <inkml:brush xml:id="br0">
      <inkml:brushProperty name="width" value="0.05" units="cm"/>
      <inkml:brushProperty name="height" value="0.05" units="cm"/>
      <inkml:brushProperty name="color" value="#004F8B"/>
    </inkml:brush>
  </inkml:definitions>
  <inkml:trace contextRef="#ctx0" brushRef="#br0">199 0 7171,'0'0'2137,"0"7"-1873,-1 4 13,0-1-1,-1 1 0,0-1 1,-1 0-1,0 0 1,-1 0-1,0 0 0,0-1 1,-11 17-1,-65 88 1674,34-51-1117,34-45-765,-9 12 73,33-52-11,10-17-98,2-3-94,2 0-1,62-76 1,-86 116 70,-1 0-1,1 0 1,0 0-1,1 0 1,-1 1 0,0-1-1,0 1 1,1-1-1,-1 1 1,1 0 0,0 0-1,-1 0 1,1 0-1,0 0 1,-1 1 0,1-1-1,0 1 1,0 0-1,-1-1 1,1 1 0,0 1-1,0-1 1,-1 0-1,1 1 1,4 1 0,3 2 201,0 0 0,-1 1 0,1 0 1,-1 0-1,12 11 0,15 8 422,-9-12-122,1 0 0,0-2 0,0-1 0,1-1 0,59 8 0,18 4-327,-105-19-260,0-1-1,0 1 1,0-1 0,1 1-1,-1-1 1,0 1 0,0 0 0,0-1-1,0 1 1,0 0 0,0 0 0,0 0-1,0 0 1,0 0 0,-1 0 0,1 0-1,0 0 1,-1 0 0,1 1 0,0-1-1,-1 0 1,1 2 0,-1-2-283,0 0 1,0 0-1,1 0 1,-1 0-1,0 0 1,0 0 0,0 0-1,-1 0 1,1 0-1,0 0 1,0 0-1,0 0 1,-1 0-1,1 0 1,-1 0-1,1-1 1,-1 1-1,1 0 1,-2 1-1,-11 7-9187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3.944"/>
    </inkml:context>
    <inkml:brush xml:id="br0">
      <inkml:brushProperty name="width" value="0.05" units="cm"/>
      <inkml:brushProperty name="height" value="0.05" units="cm"/>
      <inkml:brushProperty name="color" value="#004F8B"/>
    </inkml:brush>
  </inkml:definitions>
  <inkml:trace contextRef="#ctx0" brushRef="#br0">0 73 6867,'7'25'270,"-3"-9"-202,3 9 187,0 1 0,2-2 0,1 1 0,1-1 0,16 26 0,-17-34 101,1-1 1,1 0 0,0 0 0,1-1-1,1-1 1,25 19 0,-30-25-305,0-1 0,1 0 1,0-1-1,1 0 0,-1-1 1,1 0-1,-1 0 0,1-1 1,0-1-1,1 0 0,-1 0 1,16-1-1,-25-1 1,1 0 0,0-1 0,-1 1 0,1-1 0,0 1 0,-1-1 0,1 0 0,-1 0 0,1 0 0,-1-1 0,0 1 0,1-1 0,-1 1 0,0-1 0,0 0 0,0 1 0,0-1-1,0 0 1,-1 0 0,1-1 0,-1 1 0,1 0 0,-1 0 0,0-1 0,0 1 0,0-1 0,0 1 0,0-1 0,0 0 0,-1 1 0,1-4 0,2-12 83,-1 0 0,0 0 0,-2-30-1,-1 27-167,0 2 55,-1-1-1,-1 1 0,-1 0 0,-1 0 1,0 0-1,-14-32 0,-11-35 260,28 64-600,2 21 141,1 1 0,0-1-1,-1 1 1,1-1 0,-1 1 0,1 0 0,0-1 0,-1 1 0,1 0 0,0-1 0,0 1 0,-1 0 0,1 0 0,0 0 0,0-1-1,-1 1 1,1 0 0,0 0 0,0 0 0,-1 0 0,1 0 0,0 1 0,0-1 0,-1 0 0,2 1 0,27 3-7088</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38.830"/>
    </inkml:context>
    <inkml:brush xml:id="br0">
      <inkml:brushProperty name="width" value="0.05" units="cm"/>
      <inkml:brushProperty name="height" value="0.05" units="cm"/>
      <inkml:brushProperty name="color" value="#004F8B"/>
    </inkml:brush>
  </inkml:definitions>
  <inkml:trace contextRef="#ctx0" brushRef="#br0">483 1 8628,'0'0'6803,"-5"3"-6456,-28 19-98,2 1-1,-31 29 1,-10 8 293,-39 18 279,61-44-424,-57 49 0,106-82-391,0 0 0,0 0 0,0 0 0,0 0 0,0 0-1,0 1 1,1-1 0,-1 0 0,0 0 0,1 1 0,-1-1 0,1 0 0,0 1 0,-1-1 0,1 0 0,0 1 0,0-1 0,0 1 0,0-1 0,0 0 0,0 1 0,0-1 0,0 1 0,1-1 0,-1 0 0,0 1 0,1-1 0,-1 0 0,1 0 0,0 1 0,-1-1 0,1 0 0,0 0 0,0 0 0,-1 0 0,1 1 0,0-1 0,0-1 0,0 1 0,1 0 0,-1 0 0,0 0 0,0 0 0,2 0 0,8 7 231,1 0 0,0-1 0,19 8 0,-23-11-16,198 117 1733,-10-5-616,-184-109-1246,-9-5-43,0 0-1,1 0 0,-1 0 1,1-1-1,-1 1 1,1-1-1,0 0 1,5 1-1,-9 7-5693</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42.008"/>
    </inkml:context>
    <inkml:brush xml:id="br0">
      <inkml:brushProperty name="width" value="0.05" units="cm"/>
      <inkml:brushProperty name="height" value="0.05" units="cm"/>
      <inkml:brushProperty name="color" value="#004F8B"/>
    </inkml:brush>
  </inkml:definitions>
  <inkml:trace contextRef="#ctx0" brushRef="#br0">134 57 9364,'0'0'2425,"-18"0"-1720,-57 1-6,74-1-656,-1 0 1,0 1 0,1-1 0,-1 0 0,0 0-1,1 1 1,-1-1 0,1 1 0,-1-1 0,1 1-1,-1 0 1,1 0 0,0 0 0,-1-1 0,1 1-1,0 0 1,0 1 0,-1-1 0,1 0-1,0 0 1,0 0 0,0 1 0,0-1 0,1 0-1,-1 1 1,0-1 0,1 1 0,-1-1 0,0 3-1,0 1 38,0 1 0,0-1 0,1 1 0,0 0 0,0 10 0,1-7 75,-2 4 146,2 0-1,-1 0 1,2-1-1,0 1 1,5 18 0,-5-25-235,1 0 1,0 0 0,0 0-1,0 0 1,1-1 0,0 0-1,0 1 1,0-1 0,0-1-1,1 1 1,0-1 0,9 7-1,-2-4-13,0 0-1,1-1 1,0 0-1,0-1 0,0 0 1,1-1-1,-1-1 0,1 0 1,0-1-1,0-1 0,0 0 1,0 0-1,16-3 1,-26 3-67,-1-2 1,0 1-1,1 0 1,-1-1 0,0 1-1,0-1 1,1 0-1,-1 0 1,0 0 0,0-1-1,0 1 1,0-1 0,0 0-1,-1 0 1,1 0-1,0 0 1,-1 0 0,0 0-1,4-5 1,-3 3-38,0-1 1,0 0-1,0 0 1,-1 0-1,0 0 1,0-1-1,0 1 1,-1-1-1,0 1 1,1-12-1,-1 9-3,0-1 0,-1 0 1,0 0-1,-1 1 0,0-1 0,-1 0 0,1 1 1,-2-1-1,1 1 0,-1 0 0,0 0 0,-1 0 0,0 0 1,-10-14-1,-2 9 172,16 13-113,0 0 0,0 0-1,-1 0 1,1 0 0,0 0 0,0 0 0,0 0 0,0 0 0,-1 0 0,1 0 0,0 0 0,0 0 0,0 0-1,0 0 1,-1 0 0,1 0 0,0 0 0,0 0 0,0 1 0,0-1 0,0 0 0,-1 0 0,1 0 0,0 0-1,0 0 1,0 0 0,0 1 0,0-1 0,0 0 0,0 0 0,0 0 0,0 0 0,0 1 0,0-1 0,-1 0 0,1 0-1,0 0 1,0 0 0,0 1 0,0-1 0,0 0 0,0 0 0,0 0 0,1 0 0,-1 1 0,0-1 0,0 0-1,0 0 1,13 34 21,-8-26 4,0-1-1,1 0 1,0 0 0,0 0 0,1-1 0,0 0 0,0 0-1,0-1 1,1 0 0,0 0 0,0-1 0,0 0 0,0 0 0,1-1-1,0 0 1,-1-1 0,1 0 0,0 0 0,0-1 0,0 0 0,0 0-1,13-1 1,-20-1-31,0 0-1,0 0 1,-1 0-1,1 0 1,0 0-1,-1 0 1,1 0-1,0 0 1,-1-1-1,0 1 1,1-1-1,-1 1 1,0-1-1,0 1 1,0-1-1,0 0 1,0 1-1,0-1 1,0 0-1,0 0 1,-1 0-1,1 0 1,-1 0-1,1 0 1,-1 0-1,0-2 1,6-57-144,-5-78-32,4 162 427,1 0 0,2 0 0,0 0 1,1-1-1,2-1 0,18 31 0,-21-39-171,89 144 1248,18 33-367,-112-185-951,-1-1 1,1 1-1,-1-1 1,-1 1-1,1 0 0,-1 0 1,1 0-1,-1 0 0,-1 0 1,1 0-1,-1 0 1,0 0-1,0 0 0,0 0 1,-2 6-1,1-8-7,-1-1 0,1 1 1,-1-1-1,1 1 0,-1-1 0,0 0 0,0 0 0,0 0 1,-1 0-1,1 0 0,0 0 0,-1 0 0,1-1 0,-1 1 0,1-1 1,-1 0-1,0 0 0,0 0 0,0 0 0,1 0 0,-1-1 1,0 1-1,0-1 0,0 0 0,-6 0 0,-3 2-20,0-2 1,0 0-1,0 0 0,0-1 1,0-1-1,0 0 0,0 0 1,0-1-1,0-1 0,1 0 1,-13-6-1,18 6 5,0 1 0,0-1 1,0-1-1,0 1 0,1-1 0,0 0 0,0 0 1,0-1-1,0 1 0,1-1 0,0 0 0,1 0 0,-1-1 1,1 1-1,0-1 0,1 0 0,-1 1 0,1-1 1,1 0-1,-2-9 0,1 7-41,1 0 0,1 0 0,0-1 0,0 1 0,0 0 0,1 0 0,0 0 0,1 0 1,0 1-1,1-1 0,0 0 0,4-10 0,0 8-467,0 0 1,0 0-1,1 1 0,0 0 1,1 0-1,0 0 1,19-13-1,25-18-5357,1 1-3650</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42.773"/>
    </inkml:context>
    <inkml:brush xml:id="br0">
      <inkml:brushProperty name="width" value="0.05" units="cm"/>
      <inkml:brushProperty name="height" value="0.05" units="cm"/>
      <inkml:brushProperty name="color" value="#004F8B"/>
    </inkml:brush>
  </inkml:definitions>
  <inkml:trace contextRef="#ctx0" brushRef="#br0">266 251 12662,'0'0'5167,"-4"-18"-3883,-10-55-945,13 70-308,0 0 1,0 1 0,0-1 0,-1 0 0,1 0 0,0 1 0,-1-1 0,0 1-1,0-1 1,1 1 0,-1 0 0,-1 0 0,1 0 0,0 0 0,0 0 0,-1 0-1,1 1 1,-1-1 0,0 1 0,1 0 0,-6-2 0,0 1-7,0 0 0,0 1 0,1 0 0,-1 0 0,-12 1-1,17 0-29,-3 0 1,1 0 1,-1 0-1,1 1 0,-1-1 0,1 1 0,0 1 1,0-1-1,0 1 0,-1 0 0,1 0 0,1 0 0,-1 1 1,0 0-1,1 0 0,-1 0 0,1 0 0,0 1 0,0-1 1,0 1-1,1 0 0,-1 1 0,1-1 0,0 0 1,0 1-1,0 0 0,1 0 0,0 0 0,0 0 0,-2 5 1,2-2 18,-1-1 0,1 1-1,1-1 1,-1 1 0,1 0 0,1-1 0,-1 1 0,1 0 0,1 0 0,-1-1 0,1 1 0,1 0 0,-1-1 0,2 1 0,-1-1 0,1 0 0,0 0 0,0 0 0,0 0 0,1 0 0,1 0 0,-1-1 0,6 6 0,-2-4-12,0 0 0,0-1 0,1 0 0,0-1-1,0 0 1,0 0 0,1-1 0,0 0 0,0-1 0,0 0 0,1-1 0,-1 0-1,1 0 1,0-1 0,19 1 0,-19-2-49,1 0-1,-1-1 1,0-1-1,0 1 1,0-2-1,1 0 1,19-6 0,-27 7 31,1-2 1,-1 1-1,0 0 1,0-1-1,0 0 1,0 0-1,-1 0 1,1 0 0,-1-1-1,0 1 1,1-1-1,-2 0 1,1 0-1,0 0 1,-1 0-1,0-1 1,0 1-1,0-1 1,0 1 0,1-10-1,1-8-36,-1 0 0,-1-1-1,-1 1 1,-3-30 0,1 6 3,1 35 98,0 0 0,-1-1 0,-1 1 1,0 0-1,0 0 0,-1 0 0,-1 0 0,1 1 0,-2-1 1,0 1-1,0 0 0,0 0 0,-1 1 0,-14-16 0,20 24-39,0 1 0,0 0 0,-1 0 0,1 0 0,0 0 0,0 0 0,0-1 0,0 1 0,-1 0 0,1 0 0,0 0 0,0 0 0,0 0 0,-1 0 0,1 0 0,0 0 0,0 0 0,-1 0 0,1 0 0,0 0 0,0 0 0,0 0 0,-1 0-1,1 0 1,0 0 0,0 0 0,-1 0 0,1 0 0,0 0 0,0 0 0,0 1 0,0-1 0,-1 0 0,1 0 0,0 0 0,0 0 0,0 0 0,0 1 0,-1-1 0,1 0 0,0 0 0,0 0 0,0 0 0,0 1 0,-8 15 29,-1 16-99,4-12 85,1 0-1,1 1 1,1-1 0,1 1-1,1-1 1,1 1 0,0 0-1,7 26 1,-6-37-14,1 1 1,0-1-1,1 0 0,0 0 1,1 0-1,0 0 1,0-1-1,1 0 0,0 0 1,1-1-1,0 1 0,0-2 1,1 1-1,0-1 1,1 0-1,-1 0 0,16 8 1,-10-8-6,0-1 0,1 0 0,-1-1-1,1-1 1,0 0 0,0-1 0,0-1 0,1 0 0,-1-1 0,0-1 0,1 0 0,-1-1 0,1-1 0,19-4 0,-30 4 3,-1 0 0,1 0 0,0 0 0,0-1 0,-1 0 1,0 1-1,1-2 0,-1 1 0,0 0 0,-1-1 0,1 0 0,-1 0 1,1 0-1,-1 0 0,0 0 0,-1-1 0,1 1 0,-1-1 0,0 0 1,0 0-1,3-9 0,-1-6-22,-1 1-1,-1-1 1,0 0 0,-2-27-1,0 34-9,0 8 33,-1 0 0,0 1 1,0-1-1,0 0 1,0 1-1,0-1 0,-1 1 1,0-1-1,0 1 1,0 0-1,-1-1 0,-3-3 1,5 6 2,-1-1 0,0 1 1,0 0-1,1 0 0,-1 0 1,-1 1-1,1-1 0,0 0 1,0 1-1,-1-1 0,1 1 1,-1 0-1,1 0 0,-1 0 1,1 0-1,-1 0 0,0 1 0,1-1 1,-1 1-1,0 0 0,0-1 1,-4 2-1,4 0-7,1 0 1,-1 0-1,1 0 0,0 1 0,0-1 1,0 1-1,-1-1 0,1 1 0,1 0 1,-1 0-1,0 0 0,0 0 0,1 0 1,-1 0-1,1 0 0,0 1 0,0-1 1,-1 0-1,2 1 0,-1-1 1,-1 6-1,-11 57 47,11-56-45,1 0 1,1 0 0,0 0 0,0 0 0,1 0 0,0 0 0,0 0 0,1 0 0,0-1 0,1 1 0,0 0 0,0-1 0,1 0-1,0 0 1,0 0 0,1 0 0,0-1 0,1 1 0,-1-1 0,1-1 0,1 1 0,-1-1 0,1 0 0,11 7 0,53 28 95,-55-33-1346,0 0 0,25 18 0,-30-13-3625</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44.638"/>
    </inkml:context>
    <inkml:brush xml:id="br0">
      <inkml:brushProperty name="width" value="0.05" units="cm"/>
      <inkml:brushProperty name="height" value="0.05" units="cm"/>
      <inkml:brushProperty name="color" value="#004F8B"/>
    </inkml:brush>
  </inkml:definitions>
  <inkml:trace contextRef="#ctx0" brushRef="#br0">17 343 7043,'0'0'7278,"-3"6"-6851,1-2-330,0 0 0,0 1 0,0-1-1,1 1 1,0-1 0,-1 1 0,2-1 0,-1 1-1,0 0 1,1-1 0,0 1 0,0 0 0,0 0 0,1-1-1,0 1 1,0 0 0,0-1 0,0 1 0,1-1-1,-1 0 1,1 1 0,1-1 0,-1 0 0,0 0 0,1 0-1,0 0 1,0-1 0,0 1 0,0-1 0,4 4-1,6 1 34,-1-1-1,1 0 0,1 0 0,-1-2 0,1 0 0,0 0 0,0-1 0,0-1 0,1 0 0,-1-1 0,1-1 0,0 0 0,-1-1 0,1 0 0,15-3 0,-24 2-84,0 0-1,-1 0 0,1-1 0,0 0 0,-1 0 0,1 0 0,-1 0 0,0-1 0,0 0 1,0 0-1,0 0 0,0-1 0,-1 0 0,8-7 0,-6 3-8,0 0 0,0 0 0,-1 0 0,0-1 0,-1 0-1,0 0 1,0 0 0,2-11 0,1-11 62,-1 0 0,-2-1 0,-1 0 1,-1-42-1,-2 66-81,-1-1 0,1 1 0,-2 0 1,1 0-1,-1 0 0,0 0 0,0 0 0,-1 0 0,0 0 1,-1 1-1,1 0 0,-2-1 0,1 1 0,-6-6 1,3 5 2,0 1 1,-1 0 0,0 0-1,0 1 1,0 0 0,-1 0 0,0 1-1,0 0 1,0 0 0,-19-5-1,21 7-33,-1 1 1,1 0-1,-1 0 0,1 0 0,-1 1 0,0 0 1,1 1-1,-1 0 0,0 0 0,1 1 0,-1 0 0,-14 3 1,18-2 1,-1 0 1,1 0 0,0 0 0,0 1 0,0 0 0,0 0 0,0 0 0,0 0-1,1 0 1,0 1 0,-1 0 0,1-1 0,1 1 0,-1 0 0,1 1 0,-1-1-1,1 0 1,0 1 0,1-1 0,-1 1 0,-1 6 0,1-2 20,-1 1 0,2-1 0,-1 1 1,1 0-1,1 0 0,-1 0 0,2-1 0,-1 1 1,2 0-1,-1 0 0,1-1 0,0 1 0,1-1 0,0 1 1,1-1-1,0 0 0,1-1 0,-1 1 0,12 14 1,6 3 58,1-1 0,1-2 1,1 0-1,41 29 1,-34-29-33,-1 2 1,38 41 0,-65-61-41,0-1 0,-1 1 0,1 1 0,-1-1 0,0 0 0,-1 1 0,4 8 0,-5 9-2798,-28-20-15127</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46.594"/>
    </inkml:context>
    <inkml:brush xml:id="br0">
      <inkml:brushProperty name="width" value="0.05" units="cm"/>
      <inkml:brushProperty name="height" value="0.05" units="cm"/>
      <inkml:brushProperty name="color" value="#004F8B"/>
    </inkml:brush>
  </inkml:definitions>
  <inkml:trace contextRef="#ctx0" brushRef="#br0">1 434 416,'0'0'18080,"22"-9"-17319,5-1-724,-1-2 1,-1-1-1,0-1 0,0 0 1,36-31-1,-28 12 8,-2-2 0,-1-1 0,-2-2 1,34-58-1,-12 18-271,-50 78 228,1 1 0,-1-1 1,1 0-1,-1 1 0,1-1 0,-1 1 0,1-1 1,-1 1-1,1-1 0,-1 1 0,0-1 0,1 1 1,-1-1-1,0 1 0,0 0 0,1-1 0,-1 1 1,0 0-1,0-1 0,0 1 0,0-1 1,0 1-1,0 0 0,0-1 0,0 1 0,0 0 1,0-1-1,0 2 0,8 135 886,-8-97-479,2 0 0,2 0-1,1 0 1,12 44 0,-16-82-435,-1 0 0,1 0 0,-1-1 0,1 1 0,0 0 0,0 0 0,0 0 0,0-1 1,0 1-1,0-1 0,1 1 0,-1-1 0,2 2 0,5 1-2411,3-4-3458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47.034"/>
    </inkml:context>
    <inkml:brush xml:id="br0">
      <inkml:brushProperty name="width" value="0.05" units="cm"/>
      <inkml:brushProperty name="height" value="0.05" units="cm"/>
      <inkml:brushProperty name="color" value="#004F8B"/>
    </inkml:brush>
  </inkml:definitions>
  <inkml:trace contextRef="#ctx0" brushRef="#br0">1 155 16167,'0'0'1577,"18"3"-923,-4 0-570,7 1 216,1 0 0,0-1 0,0-1 0,0-1-1,35-3 1,-54 0-281,0 1 0,0 0-1,0-1 1,0 0 0,-1 1-1,1-1 1,0 0 0,-1-1 0,1 1-1,-1 0 1,0-1 0,0 1-1,0-1 1,0 0 0,0 1-1,-1-1 1,1 0 0,-1 0 0,0 0-1,0 0 1,0 0 0,0-1-1,0 1 1,-1 0 0,1-4-1,0 3-63,-1 0-1,1 0 1,-1 0-1,1 0 0,-1 0 1,0 0-1,-1 1 0,1-1 1,-1 0-1,1 0 0,-1 0 1,-1 0-1,1 0 1,0 1-1,-1-1 0,0 1 1,0-1-1,0 1 0,0-1 1,-3-2-1,3 4 59,-1-1-1,1 1 1,-1 0 0,0 0-1,1 1 1,-1-1 0,0 1-1,0-1 1,0 1 0,0 0-1,-1 0 1,1 0 0,0 0-1,0 1 1,-1 0 0,1-1 0,0 1-1,-1 0 1,1 0 0,0 1-1,0-1 1,-1 1 0,1 0-1,0-1 1,0 2 0,0-1-1,0 0 1,0 0 0,0 1-1,0 0 1,0-1 0,1 1-1,-1 0 1,0 1 0,1-1-1,0 0 1,0 1 0,-1-1-1,2 1 1,-1 0 0,0-1-1,0 1 1,1 0 0,-1 0-1,1 0 1,0 0 0,-1 4-1,-1 3 160,0 1-1,1-1 1,0 1-1,0 0 1,1 0-1,1-1 1,0 1-1,2 19 1,-1-25-140,0 0 0,0-1 1,1 1-1,0-1 0,-1 1 1,2-1-1,-1 0 0,0 0 1,1 0-1,0 0 0,0 0 1,0 0-1,0-1 0,1 0 1,-1 1-1,1-1 0,0 0 0,0-1 1,0 1-1,0-1 0,9 4 1,2-1-19,0 0 1,0-1 0,1-1 0,-1 0-1,27 0 1,-34-2-508,0 0 1,0-1-1,0-1 1,0 0-1,0 0 1,0 0-1,0-1 1,-1 0-1,1 0 0,0-1 1,-1 0-1,13-7 1,4-13-5204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47.393"/>
    </inkml:context>
    <inkml:brush xml:id="br0">
      <inkml:brushProperty name="width" value="0.05" units="cm"/>
      <inkml:brushProperty name="height" value="0.05" units="cm"/>
      <inkml:brushProperty name="color" value="#004F8B"/>
    </inkml:brush>
  </inkml:definitions>
  <inkml:trace contextRef="#ctx0" brushRef="#br0">0 4 13366,'0'0'8148,"116"0"-7828,-83 0 592,1 0-864,-1 0 97,-2 0-145,-6-2 240,-9 0-304,-7 2 64,-7 0-1665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0.305"/>
    </inkml:context>
    <inkml:brush xml:id="br0">
      <inkml:brushProperty name="width" value="0.05" units="cm"/>
      <inkml:brushProperty name="height" value="0.05" units="cm"/>
      <inkml:brushProperty name="color" value="#004F8B"/>
    </inkml:brush>
  </inkml:definitions>
  <inkml:trace contextRef="#ctx0" brushRef="#br0">1775 25 7716,'0'0'4615,"-9"0"-4044,-230-12 3865,-25 0-3179,137 11-953,-166 22 0,176-6-208,-94 16 36,169-23-163,1 2-1,-78 31 1,100-33 26,0 0-1,1 2 1,0 0 0,0 2-1,1 0 1,1 0 0,0 2-1,1 0 1,0 0-1,1 2 1,0 0 0,2 0-1,0 1 1,1 1 0,0 0-1,2 0 1,-10 25 0,10-15 29,1 0 0,1 0 0,1 1 0,-3 52 0,8 120 186,3-98-140,31 410 1714,-12-281-1263,-7-28-332,18 194 779,34-5-284,-51-322-618,-12-46-27,2-1 0,2-1 1,16 45-1,-19-60-33,0 0-1,1 0 0,0-1 1,1 1-1,-1-1 1,1 0-1,1-1 0,-1 1 1,1-1-1,0-1 1,1 1-1,-1-1 0,1 0 1,12 5-1,1-1 13,1-1 0,1-1 0,-1-1 1,1-1-1,44 4 0,123-4 160,-75-4-129,271 27 155,-6 0-56,-135-23 157,201 12-714,-436-15-480,2 0-5073</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1.152"/>
    </inkml:context>
    <inkml:brush xml:id="br0">
      <inkml:brushProperty name="width" value="0.05" units="cm"/>
      <inkml:brushProperty name="height" value="0.05" units="cm"/>
      <inkml:brushProperty name="color" value="#004F8B"/>
    </inkml:brush>
  </inkml:definitions>
  <inkml:trace contextRef="#ctx0" brushRef="#br0">66 0 9364,'0'0'2647,"-1"25"-1641,-1 53 50,3 1 1,22 142-1,-20-201-1038,8 23 303,-9-43-225,1-35 379,-3 31-479,1-1 1,0 0 0,1 0-1,-1 1 1,1-1 0,0 1-1,0-1 1,0 1 0,1 0-1,-1 0 1,1 0 0,0 0-1,0 0 1,1 1 0,-1-1-1,1 1 1,0 0 0,0 0-1,0 0 1,0 1 0,0-1-1,0 1 1,1 0 0,-1 0-1,1 0 1,0 1 0,-1 0-1,1 0 1,0 0 0,0 0-1,0 1 1,0 0 0,-1 0-1,1 0 1,0 1 0,0-1-1,0 1 1,0 0 0,-1 1-1,1-1 1,-1 1 0,1 0-1,-1 0 1,1 0 0,-1 1-1,0-1 1,5 5 0,-4-2 69,1 1 1,-1 0 0,0 0-1,0 0 1,0 1 0,-1-1-1,0 1 1,0 0 0,-1 0-1,0 1 1,0-1 0,-1 1-1,0-1 1,0 1 0,0 9-1,-1-11-48,-1 0 0,0 0 0,0 0 0,0 0 0,-1 1 0,0-1 0,0 0 0,-1 0-1,0 0 1,0-1 0,0 1 0,0 0 0,-1-1 0,0 1 0,0-1 0,-1 0 0,0 0 0,1-1 0,-10 9-1,3-4-49,-1 0-1,0-1 0,-1 0 1,0-1-1,0 0 0,-1-1 0,0 0 1,0-1-1,0-1 0,-1 0 1,1-1-1,-1 0 0,0-1 0,0 0 1,0-2-1,0 1 0,0-2 0,-14-1 1,25 1-40,1 0 0,0 0 0,-1 0-1,1 0 1,0 0 0,0 0 0,0 0 0,0-1 0,0 1 0,0-1 0,0 0 0,1 1 0,-1-1 0,0 0 0,1 0 0,0 0-1,-1 0 1,1 0 0,0 0 0,0-1 0,0 1 0,0 0 0,1-1 0,-1 1 0,0 0 0,1-1 0,0-4 0,-1-1-659,0 0 1,1-1 0,0 1 0,1 0 0,0-1 0,0 1-1,4-12 1,20-33-8477</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1.619"/>
    </inkml:context>
    <inkml:brush xml:id="br0">
      <inkml:brushProperty name="width" value="0.05" units="cm"/>
      <inkml:brushProperty name="height" value="0.05" units="cm"/>
      <inkml:brushProperty name="color" value="#004F8B"/>
    </inkml:brush>
  </inkml:definitions>
  <inkml:trace contextRef="#ctx0" brushRef="#br0">153 30 13110,'0'0'4639,"-7"-7"-4321,3 3-309,3 2-10,0 1 1,1 0-1,-1 0 0,0 0 0,1 0 0,-1 0 1,0 0-1,0 0 0,0 0 0,0 0 1,0 0-1,0 1 0,0-1 0,0 0 0,0 1 1,-1-1-1,1 1 0,0-1 0,0 1 0,-1-1 1,1 1-1,0 0 0,0 0 0,-1 0 1,1-1-1,0 1 0,-1 1 0,1-1 0,0 0 1,-1 0-1,1 0 0,0 1 0,0-1 1,-1 0-1,1 1 0,0-1 0,0 1 0,0 0 1,0-1-1,-1 1 0,1 0 0,0 0 1,0 0-1,1 0 0,-3 1 0,-8 13 92,1 0 0,0 0-1,1 1 1,1 0 0,1 0 0,0 1-1,1 0 1,1 0 0,0 1-1,1 0 1,1-1 0,1 1-1,1 0 1,0 0 0,3 28 0,-1-40-78,1 0 1,0 1 0,0-1 0,0 0 0,1 0 0,0 0-1,0 0 1,0-1 0,1 1 0,0-1 0,0 0 0,1 0-1,-1 0 1,1-1 0,0 0 0,0 1 0,0-2 0,1 1-1,0-1 1,-1 0 0,13 5 0,-8-3 11,1-1 1,-1-1-1,1 0 1,0 0-1,0-1 1,0 0-1,0-1 0,0 0 1,0-1-1,0 0 1,0 0-1,16-4 1,-24 3-71,1 0 0,-1-1 0,0 1 1,0 0-1,0-1 0,0 0 1,-1 0-1,1 0 0,0 0 0,-1 0 1,0 0-1,1-1 0,-1 1 1,0-1-1,0 0 0,0 0 0,0 1 1,-1-1-1,1 0 0,-1-1 1,0 1-1,0 0 0,0 0 0,0 0 1,-1-1-1,1 1 0,-1 0 1,1-1-1,-1 1 0,-1 0 0,1-1 1,0 1-1,-1 0 0,1-1 1,-1 1-1,0 0 0,0 0 0,-1 0 1,1 0-1,0 0 0,-1 0 1,0 0-1,0 0 0,0 0 0,0 1 1,0-1-1,0 1 0,-1 0 1,-4-4-1,-7-1 67,0 1-1,0 1 1,-1 0 0,0 0-1,0 2 1,0 0 0,0 0-1,0 2 1,-1 0 0,1 0 0,-19 3-1,33-2-12,-3 1 50,0-1-1,1 1 1,-1 0-1,0 0 1,0 0-1,1 0 1,-1 0-1,0 1 1,1 0-1,-1 0 1,1 0-1,0 0 1,0 1-1,0-1 1,0 1-1,0-1 1,1 1-1,-1 0 1,1 0-1,-4 7 1,4-8-71,1 0 0,0 0 0,0 1 0,0-1 0,0 1 0,0-1 0,0 1 0,1-1 0,-1 1 1,1-1-1,-1 1 0,1-1 0,0 1 0,0 0 0,1-1 0,-1 1 0,0-1 0,1 1 0,0-1 0,-1 1 0,1-1 1,0 1-1,0-1 0,0 0 0,1 1 0,-1-1 0,1 0 0,-1 0 0,1 0 0,0 0 0,-1 0 0,4 2 0,1 0-579,-1-1-1,1 1 1,0-2-1,-1 1 1,1 0 0,1-1-1,-1 0 1,0-1-1,12 2 1,20-1-6455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4.335"/>
    </inkml:context>
    <inkml:brush xml:id="br0">
      <inkml:brushProperty name="width" value="0.05" units="cm"/>
      <inkml:brushProperty name="height" value="0.05" units="cm"/>
      <inkml:brushProperty name="color" value="#004F8B"/>
    </inkml:brush>
  </inkml:definitions>
  <inkml:trace contextRef="#ctx0" brushRef="#br0">370 110 8436,'0'0'3361,"-21"-16"-3174,-73-46-219,87 58 31,0 1 1,0 0-1,0 1 0,0-1 0,0 1 0,0 1 0,-1-1 1,1 1-1,-1 0 0,1 1 0,-1 0 0,1 0 1,-1 1-1,-9 1 0,-4 1-8,16-3 10,0 1 0,0 0 0,0 0 0,0 1 0,1-1 1,-1 1-1,0 0 0,1 1 0,-1-1 0,1 1 0,0-1 0,0 1 0,0 1 1,0-1-1,1 0 0,-1 1 0,1 0 0,0 0 0,0 0 0,0 0 0,0 0 1,1 1-1,-4 7 0,3-4 83,0 1 0,1-1 0,-1 1-1,1 0 1,1-1 0,0 1 0,0 0 0,1 0 0,0 0 0,0 0 0,1 0 0,4 15 0,-4-19-32,1-1 0,-1 0 1,1 0-1,1 0 0,-1 0 1,0 0-1,1 0 0,0-1 1,0 1-1,0-1 1,0 0-1,1 1 0,-1-2 1,1 1-1,0 0 0,0-1 1,0 0-1,0 1 0,0-2 1,0 1-1,1 0 0,-1-1 1,0 0-1,1 0 0,-1 0 1,10 0-1,-7-1 14,0 1-1,0-1 1,0 0 0,0-1-1,0 0 1,0 0 0,0-1-1,0 1 1,-1-1-1,1-1 1,0 0 0,-1 1-1,0-2 1,0 1 0,0-1-1,10-8 1,-8 5-83,-1-2 0,0 1 0,0-1 1,-1 1-1,0-2 0,-1 1 0,0-1 1,0 0-1,-1 0 0,5-15 0,-5 3-68,0 0 0,-1-1-1,-1 0 1,-1-27 0,8 73-3557,-3-10 1721,6 19-2473</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2.039"/>
    </inkml:context>
    <inkml:brush xml:id="br0">
      <inkml:brushProperty name="width" value="0.05" units="cm"/>
      <inkml:brushProperty name="height" value="0.05" units="cm"/>
      <inkml:brushProperty name="color" value="#004F8B"/>
    </inkml:brush>
  </inkml:definitions>
  <inkml:trace contextRef="#ctx0" brushRef="#br0">1 487 14070,'0'0'4301,"20"-16"-2679,154-108-256,-162 115-1358,0 0 0,0-1 1,-1-1-1,-1 0 0,15-19 0,-21 24-4,1-1 0,-1 0 0,-1 0 0,0 0 0,0-1 0,0 1 0,-1-1 0,0 0 0,0 1 0,-1-1 0,0 0 0,0-11 0,-1 7-67,0 0 0,-1 0 0,0 0 0,-1 0 0,-1 0 0,-6-19 0,7 27 63,1 1 1,0 0-1,-1 0 1,0-1-1,0 1 1,0 0-1,0 0 1,-1 1-1,1-1 1,-1 0 0,1 1-1,-1 0 1,0-1-1,0 1 1,0 0-1,0 1 1,0-1-1,-1 0 1,1 1-1,-1 0 1,1 0-1,-1 0 1,1 0-1,-1 0 1,1 1 0,-1-1-1,-3 1 1,5 1 2,1-1 1,-1 0-1,1 1 0,-1-1 1,1 1-1,-1-1 1,1 1-1,0 0 1,0 0-1,-1-1 1,1 1-1,0 0 1,0 0-1,0 0 1,0 0-1,0 1 1,0-1-1,0 0 0,0 0 1,0 1-1,1-1 1,-1 0-1,-1 3 1,-12 41 29,11-34 19,-10 46 264,3 0 0,3 1 0,2 0 0,2 0-1,3 0 1,13 104 0,-1-101-224,38 116 0,-8-37-102,-41-136 623,2 19-4097,-3-23 3265,-1 0 0,1 1 0,0-1 0,0 1 0,-1-1 0,1 1 0,0-1 0,-1 0 0,1 1 0,0-1 0,-1 0 0,1 1 0,0-1 0,-1 0 0,1 0 0,-1 1 0,1-1 0,-1 0 0,1 0 0,0 0 0,-1 0 0,1 1 0,-1-1 0,1 0 0,-1 0 0,1 0 0,-1 0 0,1 0 0,-1 0 0,1 0 0,-1 0 0,1 0 0,-1-1 0,1 1 0,-1 0 0,1 0 0,0 0 0,-1 0 0,1-1 0,-1 1 0,1 0 0,0 0 0,-1-1 0,0 0 0,-27-14-9730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2.369"/>
    </inkml:context>
    <inkml:brush xml:id="br0">
      <inkml:brushProperty name="width" value="0.05" units="cm"/>
      <inkml:brushProperty name="height" value="0.05" units="cm"/>
      <inkml:brushProperty name="color" value="#004F8B"/>
    </inkml:brush>
  </inkml:definitions>
  <inkml:trace contextRef="#ctx0" brushRef="#br0">0 153 15479,'0'0'6595,"110"-45"-6243,-58 25-64,4 1-288,-2 0-144,-4 4 32,-9 1-2657,-16-7-4610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3.632"/>
    </inkml:context>
    <inkml:brush xml:id="br0">
      <inkml:brushProperty name="width" value="0.05" units="cm"/>
      <inkml:brushProperty name="height" value="0.05" units="cm"/>
      <inkml:brushProperty name="color" value="#004F8B"/>
    </inkml:brush>
  </inkml:definitions>
  <inkml:trace contextRef="#ctx0" brushRef="#br0">1 53 7972,'0'0'5205,"4"0"-4754,163 4 978,248-27 0,-316 15-1227,16-2-125,-12 0 44,1 4 0,126 9 0,-220-1-114,0 0 1,0 0-1,-1 1 0,1 0 1,-1 0-1,0 1 0,0 1 1,0-1-1,0 1 0,-1 1 1,0 0-1,0 0 0,-1 0 1,1 1-1,-2 0 0,1 1 1,-1-1-1,0 1 0,0 1 1,-1-1-1,6 13 1,7 18 56,-2 0 1,-2 1 0,16 70-1,-22-80-39,28 139 1290,16 209 0,-7-31 100,116 738 1098,-139-897-2198,-4 213 0,-19-396-320,0-1 1,0 0-1,-1 1 1,0-1-1,1 0 1,-1 0-1,-1 0 1,1 0-1,-1 0 1,1 0-1,-6 5 1,-37 38 92,39-42-89,0-1-1,-1 0 1,1 0-1,-1-1 1,0 0 0,0 0-1,0 0 1,-8 1-1,-65 12-15,62-13 15,-110 13-212,-254-2-1,32-4-153,213 4-453,16-1-2330,40-7-3135,34-6-171</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6.542"/>
    </inkml:context>
    <inkml:brush xml:id="br0">
      <inkml:brushProperty name="width" value="0.05" units="cm"/>
      <inkml:brushProperty name="height" value="0.05" units="cm"/>
      <inkml:brushProperty name="color" value="#004F8B"/>
    </inkml:brush>
  </inkml:definitions>
  <inkml:trace contextRef="#ctx0" brushRef="#br0">1443 1 6995,'0'0'4341,"-30"10"-2314,-29 6-348,-97 13-1,51-11-1481,47-7 34,-418 98 266,413-90-485,0 3 0,2 3 0,1 3-1,-80 49 1,127-69-18,1 2 0,0-1 0,1 2 0,0-1 0,0 2 0,1-1 0,1 1 0,0 1 0,1 0 0,0 0 0,1 0 0,0 1 0,1 0 0,1 1 0,0-1 0,-4 22 0,1 15 119,2 1 0,2 0 0,4 77 0,1-106-52,4 56 495,31 152 0,-5-48 143,11 266 1089,-27-235-888,69 340 1,-76-516-874,2 0 0,1 0 0,2-2 0,2 0 0,20 38 1,-2-13-16,-18-33 41,1 0 0,30 40 0,-39-60-44,0 0 0,0-1 0,0 0-1,1 0 1,0-1 0,1 1 0,-1-2-1,1 0 1,0 0 0,1 0-1,-1-1 1,12 3 0,46 8 29,1-3 1,1-3-1,120-1 1,-31-1-1,39 7 34,454 26 384,-530-34-585,99 3-1084,-220-10 1056,1 1-1,-1 0 1,0 0-1,1-1 0,-1 1 1,0 0-1,1 0 1,-1-1-1,0 1 0,0 0 1,1-1-1,-1 1 1,0 0-1,0-1 0,0 1 1,0-1-1,1 1 1,-1 0-1,0-1 0,0 1 1,0 0-1,0-1 1,0 1-1,0-1 0,0 1 1,0-1-1,0 1 1,0 0-1,0-1 0,0 1 1,0-1-1,-1 1 1,1-1-1,0-3-1450,0-28-6955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8.025"/>
    </inkml:context>
    <inkml:brush xml:id="br0">
      <inkml:brushProperty name="width" value="0.05" units="cm"/>
      <inkml:brushProperty name="height" value="0.05" units="cm"/>
      <inkml:brushProperty name="color" value="#004F8B"/>
    </inkml:brush>
  </inkml:definitions>
  <inkml:trace contextRef="#ctx0" brushRef="#br0">1 1 3185,'0'0'6563,"31"5"-5383,373 11 2579,-207-9-3384,129 8-1,-316-14-390,0 0-1,-1 0 1,1 1-1,0 0 0,-1 1 1,0 0-1,1 0 1,-1 1-1,0 0 1,15 10-1,-18-8 13,1-1 0,-1 1 1,-1 0-1,1 1 0,-1-1 1,0 1-1,0 0 0,-1 1 0,0-1 1,-1 1-1,1-1 0,-1 1 0,2 9 1,20 86 690,-5 1 0,13 189 1,-15-103 483,58 898 3212,-66-676-3303,3 210-244,-11-543-916,-5-76 92,0 0-1,0-1 1,0 0 0,0 1 0,-1-1 0,1-1-1,-1 1 1,1 0 0,-1-1 0,0 0-1,0 0 1,1 0 0,-6 1 0,-1 0-36,-28 10-51,0-2-1,-1-2 0,-1-2 0,-41 2 1,-163-6-916,137-3 303,-20 1-1093,43 0-3649,38 0-733</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9.166"/>
    </inkml:context>
    <inkml:brush xml:id="br0">
      <inkml:brushProperty name="width" value="0.05" units="cm"/>
      <inkml:brushProperty name="height" value="0.05" units="cm"/>
      <inkml:brushProperty name="color" value="#004F8B"/>
    </inkml:brush>
  </inkml:definitions>
  <inkml:trace contextRef="#ctx0" brushRef="#br0">0 19 1361,'0'0'5543,"2"-4"-5198,3-5 260,0 3 4323,-3 17-1142,1 6-5115,7 42 2671,3 31-6,5-1 0,40 119-1,-50-192-1229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0:59.602"/>
    </inkml:context>
    <inkml:brush xml:id="br0">
      <inkml:brushProperty name="width" value="0.05" units="cm"/>
      <inkml:brushProperty name="height" value="0.05" units="cm"/>
      <inkml:brushProperty name="color" value="#004F8B"/>
    </inkml:brush>
  </inkml:definitions>
  <inkml:trace contextRef="#ctx0" brushRef="#br0">19 63 4674,'0'0'7708,"2"-9"-7103,-1 7-670,-1-1 128,1 1 0,-1 0 0,1-1 0,-1 1-1,1 0 1,0 0 0,0 0 0,0-1 0,0 1-1,0 0 1,0 0 0,0 0 0,1 1 0,-1-1-1,1 0 1,0 0 0,-1 1 0,1-1 0,0 1-1,0 0 1,0-1 0,0 1 0,0 0 0,0 0-1,0 0 1,1 0 0,-1 1 0,0-1 0,0 1-1,1-1 1,-1 1 0,0 0 0,4 0 0,7-1 78,0 0 0,0 2 1,-1 0-1,1 0 1,0 1-1,0 0 0,-1 1 1,0 1-1,1 0 1,-1 1-1,-1 0 0,1 1 1,-1 0-1,0 0 1,0 1-1,-1 1 0,0 0 1,0 1-1,-1-1 1,0 2-1,0-1 0,-1 1 1,0 1-1,8 15 1,-13-21-134,-1 0 1,0-1 0,0 1-1,0 0 1,0 0 0,-1 0 0,0 0-1,0 0 1,0 1 0,-1-1-1,1 0 1,-2 0 0,1 1 0,0-1-1,-1 0 1,0 0 0,0 0 0,0 1-1,-1-1 1,0 0 0,0-1-1,0 1 1,0 0 0,-1-1 0,0 1-1,0-1 1,0 0 0,0 0 0,-1 0-1,0 0 1,0-1 0,0 1-1,0-1 1,0 0 0,-1 0 0,-7 3-1,-1 1-68,-1-1-1,1 0 0,-1-1 0,0-1 1,-1 0-1,1-1 0,-17 2 0,-102 0-2785,106-5 1616,24 0 970,3 0 140,-1 0-1,0 0 1,1 0-1,-1 0 1,1 0 0,-1 0-1,1 0 1,-1 0-1,0 0 1,1 0 0,-1 0-1,1 0 1,-1 0-1,1 0 1,-1-1-1,0 1 1,1 0 0,-1 0-1,1-1 1,-1 1-1,1 0 1,-1-1-1,1 1 1,0 0 0,-1-1-1,1 1 1,-1-1-1,1 1 1,0-1 0,-1 1-1,1-1 1,-1 0-1,1-8-2827</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0.152"/>
    </inkml:context>
    <inkml:brush xml:id="br0">
      <inkml:brushProperty name="width" value="0.05" units="cm"/>
      <inkml:brushProperty name="height" value="0.05" units="cm"/>
      <inkml:brushProperty name="color" value="#004F8B"/>
    </inkml:brush>
  </inkml:definitions>
  <inkml:trace contextRef="#ctx0" brushRef="#br0">251 92 8516,'0'0'5426,"-8"-12"-5089,-26-37 327,31 45-618,-1 1 1,1 1-1,-1-1 1,0 1-1,0-1 1,0 1-1,0 0 1,0 0-1,0 1 0,0-1 1,-1 1-1,1 0 1,-1 0-1,1 0 1,-1 1-1,1 0 1,-1 0-1,1 0 1,-1 0-1,1 1 0,-7 1 1,-8-1-23,13-1-36,0 0 1,0 0 0,0 1-1,0 0 1,0 1 0,0-1-1,0 1 1,0 0 0,1 0-1,-8 5 1,11-6 10,1 0-1,-1 0 1,1 0-1,0 1 0,-1-1 1,1 0-1,0 1 1,0-1-1,0 1 1,0 0-1,0-1 1,0 1-1,0 0 1,1 0-1,-1-1 1,0 1-1,1 0 1,0 0-1,-1 0 1,1 0-1,0 0 1,0-1-1,0 1 0,0 0 1,0 0-1,1 0 1,-1 0-1,1 0 1,-1-1-1,1 1 1,-1 0-1,1 0 1,0-1-1,0 1 1,0 0-1,0-1 1,0 1-1,2 2 1,8 9 238,0-1 1,0 0 0,1-1-1,1 0 1,0 0 0,25 15 0,34 28 595,-67-49-805,13 11 117,-1 1 0,19 24 0,-32-36-168,0 0 1,-1 1-1,1 0 0,-1 0 0,0 0 1,-1 0-1,1 1 0,-1-1 1,0 1-1,-1-1 0,0 1 0,1 12 1,-3-15 31,0-1 0,0 1 0,0-1 0,0 1 0,-1-1 0,1 0 0,-1 0 0,0 0 0,0 0 0,-1 0 0,1 0 0,0 0 0,-1-1 0,0 1 0,1-1 1,-1 1-1,0-1 0,0 0 0,0-1 0,-1 1 0,1 0 0,0-1 0,-8 3 0,-3 1 47,-1 0 1,0 0-1,0-2 0,-22 4 1,-12-7 129,49 0-208,-1 0-1,1 0 1,0 0-1,-1 0 1,1 0-1,-1-1 0,1 1 1,0 0-1,-1 0 1,1-1-1,-1 1 0,1 0 1,0-1-1,-1 1 1,1 0-1,0-1 1,0 1-1,-1 0 0,1-1 1,0 1-1,0-1 1,0 1-1,-1 0 0,1-1 1,0 1-1,0-1 1,0 1-1,0-1 1,0 1-1,0-1 0,0 1 1,0 0-1,0-1 1,0 1-1,0-1 1,0 1-1,0-1 0,0 1 1,1-1-1,-1 1 1,0 0-1,0-1 0,0 1 1,1-1-1,-1 1 1,0 0-1,0-1 1,1 0-1,10-18-2502,8 0-2448,4-1-3657</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0.485"/>
    </inkml:context>
    <inkml:brush xml:id="br0">
      <inkml:brushProperty name="width" value="0.05" units="cm"/>
      <inkml:brushProperty name="height" value="0.05" units="cm"/>
      <inkml:brushProperty name="color" value="#004F8B"/>
    </inkml:brush>
  </inkml:definitions>
  <inkml:trace contextRef="#ctx0" brushRef="#br0">0 7 6659,'0'0'13305,"10"-7"-12972,-9 10-317,1-1 0,-1 0 0,0 1 0,0-1 0,0 1 0,0-1 0,-1 1-1,1-1 1,-1 1 0,1 0 0,-1 4 0,1-1 84,10 60 667,1 7-258,27 91 0,-39-163-793,6 21 394,-6-10-2452,-26-5-15226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0.823"/>
    </inkml:context>
    <inkml:brush xml:id="br0">
      <inkml:brushProperty name="width" value="0.05" units="cm"/>
      <inkml:brushProperty name="height" value="0.05" units="cm"/>
      <inkml:brushProperty name="color" value="#004F8B"/>
    </inkml:brush>
  </inkml:definitions>
  <inkml:trace contextRef="#ctx0" brushRef="#br0">0 39 15463,'0'0'3986,"137"0"-1969,-77 0-1633,2 0 272,-2-3-320,-6-3-191,-6 0 143,-13 3-288,-12-1 0,-13 2-128,-6 2-849,-29-15-14006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42:02.498"/>
    </inkml:context>
    <inkml:brush xml:id="br0">
      <inkml:brushProperty name="width" value="0.05" units="cm"/>
      <inkml:brushProperty name="height" value="0.05" units="cm"/>
      <inkml:brushProperty name="color" value="#33CCFF"/>
    </inkml:brush>
  </inkml:definitions>
  <inkml:trace contextRef="#ctx0" brushRef="#br0">1 4 288,'5'-1'7728,"20"0"-6732,18 1-223,2-1-494,-1 1 1,1 3 0,46 9 0,-38-4 57,-1-2 0,88-2-1,-49-3-218,254-2 210,71 3 54,-208 11-315,485 16 149,-391-31-174,320 5 65,-384 8 35,411 9 543,265-41 449,-372 7 2788,-554 13-8164,-13-2-1273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4.696"/>
    </inkml:context>
    <inkml:brush xml:id="br0">
      <inkml:brushProperty name="width" value="0.05" units="cm"/>
      <inkml:brushProperty name="height" value="0.05" units="cm"/>
      <inkml:brushProperty name="color" value="#004F8B"/>
    </inkml:brush>
  </inkml:definitions>
  <inkml:trace contextRef="#ctx0" brushRef="#br0">5 188 7988,'0'0'1403,"0"-16"-88,-1 3-1013,-1 3-179,1 0 1,1 0 0,-1-1-1,2 1 1,-1 0 0,1 0 0,1 0-1,0 0 1,0 0 0,5-10-1,-5 17 19,1 0-1,-1 0 0,1 0 0,0 0 1,0 1-1,0-1 0,0 1 0,0 0 1,0 0-1,1 0 0,-1 0 1,1 1-1,0-1 0,-1 1 0,1 0 1,0 0-1,-1 0 0,1 1 0,0-1 1,0 1-1,0 0 0,5 0 0,-4 1 26,1-1 0,0 1 0,0 0 0,-1 0 0,1 1 0,-1-1-1,1 1 1,-1 1 0,0-1 0,1 1 0,-1-1 0,-1 2 0,1-1-1,6 5 1,3 8 200,1 0 0,-2 1-1,16 25 1,-3 11-2222,-24-46 246,0-1 0,0 1 0,0-1 0,-1 1 0,1 13 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1.198"/>
    </inkml:context>
    <inkml:brush xml:id="br0">
      <inkml:brushProperty name="width" value="0.05" units="cm"/>
      <inkml:brushProperty name="height" value="0.05" units="cm"/>
      <inkml:brushProperty name="color" value="#004F8B"/>
    </inkml:brush>
  </inkml:definitions>
  <inkml:trace contextRef="#ctx0" brushRef="#br0">25 68 12630,'0'0'7064,"-5"-6"-6258,-14-15-470,19 21-318,0 0 0,0-1 0,0 1 0,0 0 0,0-1 0,0 1 0,0 0-1,0 0 1,0-1 0,0 1 0,0 0 0,1-1 0,-1 1 0,0 0 0,0 0 0,0-1 0,0 1 0,1 0-1,-1 0 1,0 0 0,0-1 0,0 1 0,1 0 0,-1 0 0,0 0 0,0 0 0,1-1 0,-1 1 0,0 0-1,1 0 1,-1 0 0,0 0 0,0 0 0,1 0 0,-1 0 0,0 0 0,1 0 0,-1 0 0,0 0 0,0 0-1,1 0 1,-1 0 0,0 0 0,1 0 0,-1 0 0,20-2 214,-19 2-191,487-31 1706,-482 31-4077,-24 5-2690,3-2 1648,-13 5-5824</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5.744"/>
    </inkml:context>
    <inkml:brush xml:id="br0">
      <inkml:brushProperty name="width" value="0.05" units="cm"/>
      <inkml:brushProperty name="height" value="0.05" units="cm"/>
      <inkml:brushProperty name="color" value="#004F8B"/>
    </inkml:brush>
  </inkml:definitions>
  <inkml:trace contextRef="#ctx0" brushRef="#br0">483 1206 2561,'-9'-7'18104,"30"8"-18031,0 2 0,0 0 0,0 2-1,25 8 1,36 8 172,-33-14-177,0-2 0,0-2 1,0-2-1,77-9 0,-50-3 31,0-3 0,86-28-1,-157 40-107,67-19 47,98-44 1,-151 56 35,0 0 0,-1-2 0,0 0 0,0 0 1,-1-2-1,-1 0 0,-1-1 0,1-1 0,-2 0 0,14-19 0,-20 20-9,0 0 0,-1-1-1,-1 0 1,0 0 0,-1 0-1,0 0 1,-2-1 0,4-26-1,-2-14-12,-2-61 0,-3 101-25,-1 2-6,-1 1 0,-1-1 0,0 0 0,0 1 0,-1 0 0,-1 0 0,0 0 0,-1 1 0,0-1 0,-9-11 0,-8-12 22,-55-63 0,51 69-49,-2 0 0,0 2 0,-2 1 0,-2 1 0,0 2 0,-52-28 0,58 38-2,-1 1 1,0 2-1,-1 1 1,0 1-1,-1 1 1,0 2-1,0 1 1,-1 1-1,-39 1 1,27 1-13,0 3 1,0 1 0,-1 2-1,1 2 1,1 2-1,-62 20 1,17 9 1,1 3 0,3 4 0,-109 77 0,168-104-8,0 0 0,1 2 0,1 1 0,1 1 0,1 1 0,1 0 0,-17 28 0,25-33 8,1 0 1,1 1 0,0 0-1,2 1 1,0-1 0,1 2-1,1-1 1,0 0 0,2 1-1,0 0 1,1 27 0,2-16 19,1 1 0,2-1 0,1 0 0,11 45 0,-10-61 1,0 0 1,1-1 0,0 1 0,1-1 0,1-1 0,0 1-1,1-1 1,0-1 0,1 1 0,0-2 0,13 12 0,-13-15 37,1 0 0,1 0 0,-1-1 0,1-1 0,1 1 1,-1-2-1,1 0 0,0-1 0,0 0 0,0 0 1,20 1-1,14 0-2147,92-3 1,-120-2 841,26-2-4969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6.232"/>
    </inkml:context>
    <inkml:brush xml:id="br0">
      <inkml:brushProperty name="width" value="0.05" units="cm"/>
      <inkml:brushProperty name="height" value="0.05" units="cm"/>
      <inkml:brushProperty name="color" value="#004F8B"/>
    </inkml:brush>
  </inkml:definitions>
  <inkml:trace contextRef="#ctx0" brushRef="#br0">1 1 3858,'0'0'9740,"2"22"-9073,16 73 1603,-9-49-1315,-1 1 1,2 78-1,-10-125-846,0-9-880,0 5 532,1-30-2518,-2 0 0,-9-54 0,-2 34-957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6.559"/>
    </inkml:context>
    <inkml:brush xml:id="br0">
      <inkml:brushProperty name="width" value="0.05" units="cm"/>
      <inkml:brushProperty name="height" value="0.05" units="cm"/>
      <inkml:brushProperty name="color" value="#004F8B"/>
    </inkml:brush>
  </inkml:definitions>
  <inkml:trace contextRef="#ctx0" brushRef="#br0">42 98 4562,'-16'-29'1481,"2"1"242,3-2 2618,13 23 847,9 3-3652,19 4-2519,-21 1 1626,15 0-329,0 2 1,39 9-1,-6-1-1113,-2-6-3728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6.888"/>
    </inkml:context>
    <inkml:brush xml:id="br0">
      <inkml:brushProperty name="width" value="0.05" units="cm"/>
      <inkml:brushProperty name="height" value="0.05" units="cm"/>
      <inkml:brushProperty name="color" value="#004F8B"/>
    </inkml:brush>
  </inkml:definitions>
  <inkml:trace contextRef="#ctx0" brushRef="#br0">1 0 10757,'0'0'6947,"120"23"-6803,-77-22-208,1-1 64,-1 0-3874,-7 0-3297</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7.261"/>
    </inkml:context>
    <inkml:brush xml:id="br0">
      <inkml:brushProperty name="width" value="0.05" units="cm"/>
      <inkml:brushProperty name="height" value="0.05" units="cm"/>
      <inkml:brushProperty name="color" value="#004F8B"/>
    </inkml:brush>
  </inkml:definitions>
  <inkml:trace contextRef="#ctx0" brushRef="#br0">142 1 12422,'0'0'4983,"2"3"-4820,6 11-43,-1 0 1,-1 1-1,-1-1 1,0 1-1,0 0 0,-2 1 1,0-1-1,1 19 0,6 19 94,0-8 220,-3-20-341,-2-1 1,0 1-1,1 35 1,-6-60 133,-7-1-218,0-1 1,0 0-1,0 0 1,0-1 0,0 0-1,1 0 1,-1-1-1,1 0 1,-7-5 0,-19-10-202,28 17 180,-48-19-10,48 20 16,1 0 1,-1-1 0,0 2 0,0-1 0,0 0 0,0 1-1,0 0 1,0 0 0,0 0 0,0 0 0,-7 2 0,10-1 17,0 0 0,0 0 0,-1 0 0,1 0 0,0 0 0,0 0 0,0 0 0,0 0 0,0 1 0,1-1 0,-1 0 0,0 1 1,1-1-1,-1 0 0,0 1 0,1-1 0,0 1 0,-1-1 0,1 1 0,0-1 0,0 1 0,0 2 0,-1 42 293,2-34-207,-1-6-60,0-1-1,1 0 1,0 0-1,0 0 1,0 0-1,1-1 1,0 1-1,0 0 1,0-1-1,0 1 1,1-1-1,-1 1 1,1-1-1,0 0 1,1 0-1,-1-1 1,1 1-1,-1-1 1,1 1-1,0-1 1,0 0-1,1 0 1,-1-1-1,1 0 1,-1 1-1,1-1 1,7 1-1,-1 1-175,0-1 1,0 0-1,0-1 0,0 0 0,12 0 1,-11-2-814,0 0 0,0-1 0,0 0 1,15-4-1,3-7-4278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7.590"/>
    </inkml:context>
    <inkml:brush xml:id="br0">
      <inkml:brushProperty name="width" value="0.05" units="cm"/>
      <inkml:brushProperty name="height" value="0.05" units="cm"/>
      <inkml:brushProperty name="color" value="#004F8B"/>
    </inkml:brush>
  </inkml:definitions>
  <inkml:trace contextRef="#ctx0" brushRef="#br0">1 1 13270,'0'0'5869,"4"2"-5610,6 3-115,-1 1 0,0 0 0,0 1 0,0 0-1,-1 0 1,0 1 0,13 16 0,50 73 793,-54-71-917,-2-4 123,-11-13-179,1-2 0,0 1 0,1 0 0,0-1 0,0 0 0,12 10-1,-18-16-136,1-1-1,-1 0 1,0 0 0,1 0-1,-1 0 1,0 0-1,1 0 1,-1 1-1,0-1 1,1 0-1,-1 0 1,0 0-1,1 0 1,-1 0-1,0 0 1,1 0-1,-1 0 1,1 0-1,-1-1 1,0 1-1,1 0 1,-1 0-1,0 0 1,1 0-1,-1 0 1,0-1-1,0 1 1,1 0-1,-1 0 1,0 0-1,1-1 1,-1 1-1,0 0 1,0-1-1,1 1 1,1-17-3629</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07.929"/>
    </inkml:context>
    <inkml:brush xml:id="br0">
      <inkml:brushProperty name="width" value="0.05" units="cm"/>
      <inkml:brushProperty name="height" value="0.05" units="cm"/>
      <inkml:brushProperty name="color" value="#004F8B"/>
    </inkml:brush>
  </inkml:definitions>
  <inkml:trace contextRef="#ctx0" brushRef="#br0">205 0 14391,'0'0'2865,"-93"95"-2001,66-57-448,4-1 641,3-2-1057,3-1 0,5-6 0,3-4-112,5-3 32,4-8-2769</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12.838"/>
    </inkml:context>
    <inkml:brush xml:id="br0">
      <inkml:brushProperty name="width" value="0.05" units="cm"/>
      <inkml:brushProperty name="height" value="0.05" units="cm"/>
      <inkml:brushProperty name="color" value="#004F8B"/>
    </inkml:brush>
  </inkml:definitions>
  <inkml:trace contextRef="#ctx0" brushRef="#br0">9717 438 5202,'-7'1'13497,"-27"-1"-13083,-126-79 800,47 35-749,-177-45 1,-125-2 265,-217 11-416,25 48-432,580 31 63,-1106-22 550,249 35-600,708-9 109,-986 84 17,303 37 12,363-37-191,231-12 112,29-8 167,-319 91-58,539-153-48,-193 71-38,53-16-118,-210 102 116,206-84-48,-284 176 142,395-223 54,-81 53-161,84-54-2,-33 28-130,68-45 171,14-7-1592,26-3-3726,-22-3 4139,15 0-4695</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15.757"/>
    </inkml:context>
    <inkml:brush xml:id="br0">
      <inkml:brushProperty name="width" value="0.05" units="cm"/>
      <inkml:brushProperty name="height" value="0.05" units="cm"/>
      <inkml:brushProperty name="color" value="#004F8B"/>
    </inkml:brush>
  </inkml:definitions>
  <inkml:trace contextRef="#ctx0" brushRef="#br0">189 10 2465,'0'0'6560,"8"-10"-242,-19 51-6198,-21 49 0,1-2 328,-83 342 2474,106-354-2848,8-75-132,63 10 530,-26-11-380,1-1 1,-1-1-1,0-2 0,59-15 0,194-61 373,-290 80-427,1-1 0,0 1 1,-1-1-1,1 0 1,0 1-1,-1-1 0,1 1 1,-1-1-1,1 0 0,-1 1 1,1-1-1,-1 0 1,0 0-1,1 1 0,-1-1 1,0 0-1,1 0 0,-1 0 1,0 0-1,0 1 1,0-1-1,0 0 0,0 0 1,0 0-1,0 0 0,0 1 1,0-1-1,0 0 1,-1 0-1,1 0 0,0 1 1,-1-1-1,1 0 1,0 0-1,-2-1 0,-14-29 43,-30-30-245,-2 2 1,-76-70 0,23 25 247,99 102-31,1 1-1,0-1 1,0 0 0,0 0-1,0 0 1,0 1 0,0-1-1,0 0 1,1 0 0,-1 0-1,1 0 1,-1 0 0,1 0-1,0 0 1,0-1 0,0-1-1,-2-10-1647,-3-2-5396,-6 1-3187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5.042"/>
    </inkml:context>
    <inkml:brush xml:id="br0">
      <inkml:brushProperty name="width" value="0.05" units="cm"/>
      <inkml:brushProperty name="height" value="0.05" units="cm"/>
      <inkml:brushProperty name="color" value="#004F8B"/>
    </inkml:brush>
  </inkml:definitions>
  <inkml:trace contextRef="#ctx0" brushRef="#br0">0 1 6979,'0'0'5891</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23.863"/>
    </inkml:context>
    <inkml:brush xml:id="br0">
      <inkml:brushProperty name="width" value="0.05" units="cm"/>
      <inkml:brushProperty name="height" value="0.05" units="cm"/>
      <inkml:brushProperty name="color" value="#004F8B"/>
    </inkml:brush>
  </inkml:definitions>
  <inkml:trace contextRef="#ctx0" brushRef="#br0">10 68 7379,'0'0'6299,"-9"0"-3044,427-15-108,3-1-2530,622 16-72,-860-12-42,-26 1-97,-65 4-7,38 1-133,-114 6-1039,0 2 0,0 0 0,20 6 0,-16-4-1634,-3-3-2136</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25.053"/>
    </inkml:context>
    <inkml:brush xml:id="br0">
      <inkml:brushProperty name="width" value="0.05" units="cm"/>
      <inkml:brushProperty name="height" value="0.05" units="cm"/>
      <inkml:brushProperty name="color" value="#004F8B"/>
    </inkml:brush>
  </inkml:definitions>
  <inkml:trace contextRef="#ctx0" brushRef="#br0">1 23 10229,'0'0'3271,"11"0"-2933,589-13 4701,-540 11-4870,1038-5 2549,-668 8-2104,-83-1 303,-200 0-6084,-139 0-187</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26.306"/>
    </inkml:context>
    <inkml:brush xml:id="br0">
      <inkml:brushProperty name="width" value="0.05" units="cm"/>
      <inkml:brushProperty name="height" value="0.05" units="cm"/>
      <inkml:brushProperty name="color" value="#004F8B"/>
    </inkml:brush>
  </inkml:definitions>
  <inkml:trace contextRef="#ctx0" brushRef="#br0">1 15 6067,'3'0'13663,"24"1"-13445,2762-4 3453,-2779 3-4164,53-3 1479,-42 0-3066,-4-3-3376</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38.487"/>
    </inkml:context>
    <inkml:brush xml:id="br0">
      <inkml:brushProperty name="width" value="0.05" units="cm"/>
      <inkml:brushProperty name="height" value="0.05" units="cm"/>
      <inkml:brushProperty name="color" value="#004F8B"/>
    </inkml:brush>
  </inkml:definitions>
  <inkml:trace contextRef="#ctx0" brushRef="#br0">1 1 8468,'0'0'3007,"6"19"-187,11 12-2648,1-2 0,2 0 0,1-1 0,25 26 0,27 36 293,10 28 657,-4 5 0,-6 2 0,93 221 0,-72-147-159,-73-140-489,15 70 0,-30-107-269,5 7-40,-9-23-115,1-1-1,-1 1 1,0-1-1,0 1 1,-1 0-1,2 8 452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39.894"/>
    </inkml:context>
    <inkml:brush xml:id="br0">
      <inkml:brushProperty name="width" value="0.05" units="cm"/>
      <inkml:brushProperty name="height" value="0.05" units="cm"/>
      <inkml:brushProperty name="color" value="#004F8B"/>
    </inkml:brush>
  </inkml:definitions>
  <inkml:trace contextRef="#ctx0" brushRef="#br0">1 1 352,'4'4'15640,"17"22"-15374,-10-10 1,147 226 2645,-126-187-2296,-3 1 0,35 96-1,184 675 2453,-241-806-3039,3 18 129,-3-34-223,-2-5-2760</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1.187"/>
    </inkml:context>
    <inkml:brush xml:id="br0">
      <inkml:brushProperty name="width" value="0.05" units="cm"/>
      <inkml:brushProperty name="height" value="0.05" units="cm"/>
      <inkml:brushProperty name="color" value="#004F8B"/>
    </inkml:brush>
  </inkml:definitions>
  <inkml:trace contextRef="#ctx0" brushRef="#br0">147 132 1569,'0'0'10794,"-1"-2"-10055,3 11-120,54 117 3344,-26-62-2708,-19-40-1024,-4-7-28,0-1 0,0 0 0,2-1 0,0 0 0,0 0 0,1-1 0,14 14 0,-23-27-196,0-1 0,0 1 0,0-1 0,0 1 0,0-1 0,0 1 1,0-1-1,0 1 0,1-1 0,-1 0 0,0 0 0,0 0 0,0 0 1,0 0-1,1 0 0,-1 0 0,0 0 0,0 0 0,0 0 0,0-1 1,1 1-1,-1 0 0,0-1 0,0 1 0,0-1 0,0 0 0,0 1 1,0-1-1,0 0 0,0 1 0,1-3 0,30-29 282,-27 25-278,87-104-421,-48 55 24,3 2-1,57-52 1,-74 81 480,-9 8 106,-2-1 0,21-23 0,-39 41-183,-1 0 0,0-1 0,0 1 1,0 0-1,0-1 0,0 1 0,0 0 1,0 0-1,0-1 0,0 1 0,0 0 0,0-1 1,0 1-1,0 0 0,0 0 0,0-1 1,0 1-1,0 0 0,0-1 0,0 1 1,0 0-1,0 0 0,-1-1 0,1 1 0,0 0 1,0 0-1,0-1 0,0 1 0,-1 0 1,1 0-1,0-1 0,0 1 0,0 0 1,-1 0-1,1 0 0,0 0 0,0 0 0,-1-1 1,1 1-1,0 0 0,-1 0 0,1 0 1,0 0-1,0 0 0,-1 0 0,1 0 0,0 0 1,-1 0-1,1 0 0,0 0 0,-1 0 1,1 0-1,-1 0 0,-21-2-103,20 2 127,-520-5-1488,280 7 1299,241-2-143,8 0-4567,-1 0 1523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2.676"/>
    </inkml:context>
    <inkml:brush xml:id="br0">
      <inkml:brushProperty name="width" value="0.05" units="cm"/>
      <inkml:brushProperty name="height" value="0.05" units="cm"/>
      <inkml:brushProperty name="color" value="#004F8B"/>
    </inkml:brush>
  </inkml:definitions>
  <inkml:trace contextRef="#ctx0" brushRef="#br0">335 281 5619,'0'0'6776,"-6"3"-5864,3-2-806,1 1 0,-1-1-1,1 0 1,-1 0-1,0 0 1,0 0-1,0-1 1,0 1-1,1-1 1,-1 0-1,0 1 1,0-1 0,0-1-1,0 1 1,0 0-1,0-1 1,0 1-1,1-1 1,-1 0-1,0 0 1,0 0-1,1 0 1,-1-1 0,1 1-1,-1-1 1,1 1-1,-1-1 1,1 0-1,0 0 1,0 0-1,-3-3 1,-2-4 99,0 0 1,1 0-1,0-1 1,0 1-1,1-1 1,0 0-1,0-1 0,2 1 1,-1-1-1,1 0 1,1 0-1,0 0 1,0 0-1,1 0 0,1-1 1,0-17-1,2 26-211,-1-1 0,0 0 0,1 1 0,-1-1 0,1 1 0,0-1 0,0 1 0,1 0 0,-1 0 0,1 0 0,-1 0 0,1 0 0,0 0 0,0 1 0,0 0 0,1-1 0,-1 1 0,0 0 0,1 1 0,-1-1 0,6-1 0,-7 1 5,1 1-1,1 0 1,-1-1 0,0 1 0,0 0 0,0 0-1,1 1 1,-1-1 0,0 1 0,1 0-1,-1 0 1,0 0 0,1 0 0,-1 0 0,0 1-1,1-1 1,-1 1 0,0 0 0,0 0-1,1 0 1,-1 1 0,0-1 0,0 1-1,0-1 1,-1 1 0,4 2 0,-1 3-6,-1 0-1,1 0 1,-1 0 0,-1 0 0,1 1-1,-1-1 1,-1 1 0,1 0-1,-1 0 1,-1 0 0,1 8 0,2 18 68,-2 44 0,-2-68-37,-1 16 17,-2 0 0,0 0 0,-1-1 0,-2 1 1,-1-1-1,-1 0 0,-1-1 0,-1 1 1,-1-2-1,-14 23 0,9-19-31,-2 0 1,-1-1-1,-1-2 0,-1 0 1,-2-1-1,0-1 0,-49 36 1,67-55-5,2 0 1,-1 0 0,1-1-1,-1 1 1,0-1 0,0 0-1,0 0 1,0 0 0,0-1-1,0 0 1,-1 1 0,1-1-1,-5 0 1,9-1-15,-1 0 0,1 0 0,-1-1 0,1 1 0,-1 0 0,1 0 0,-1 0 0,1-1 0,-1 1 0,1 0 0,0 0 0,-1-1 0,1 1 0,-1 0-1,1-1 1,0 1 0,-1-1 0,1 1 0,0 0 0,0-1 0,-1 1 0,1-1 0,0 1 0,0-1 0,0 1 0,-1-1 0,1 1 0,0-1 0,0 1 0,0-1 0,0 1 0,0-1 0,0 0 0,1-17-150,-1 17 96,0-3 49,0 1 1,0 0 0,1 0-1,-1 0 1,1 0 0,0 0-1,0 0 1,0 0-1,0 0 1,0 0 0,1 0-1,-1 1 1,1-1 0,0 0-1,0 1 1,0 0 0,0-1-1,4-2 1,-2 2 21,0 0 0,1 0 1,0 0-1,0 0 0,0 1 0,0 0 0,0 0 0,0 0 0,1 1 1,5-1-1,-2 0 22,0 1 1,-1 1-1,1-1 1,0 1-1,0 1 1,-1 0-1,1 0 1,0 0-1,-1 1 1,1 1-1,-1-1 0,0 2 1,13 5-1,43 45 228,-53-43-264,0-1 0,1 0 0,0-1 1,1 0-1,14 7 0,-25-15-261,0 0 1,0 0-1,0 0 0,0-1 1,0 1-1,0-1 0,1 0 1,-1 0-1,0 1 0,0-1 1,0-1-1,0 1 0,3 0 1,6-7-5442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3.009"/>
    </inkml:context>
    <inkml:brush xml:id="br0">
      <inkml:brushProperty name="width" value="0.05" units="cm"/>
      <inkml:brushProperty name="height" value="0.05" units="cm"/>
      <inkml:brushProperty name="color" value="#004F8B"/>
    </inkml:brush>
  </inkml:definitions>
  <inkml:trace contextRef="#ctx0" brushRef="#br0">0 1 15767,'0'0'2217,"8"19"-1969,13 38 414,25 112 0,-43-147-585,10 44-27,-4 0 0,1 71-1,-10-136-141,0-1-1,0 1 0,0 0 1,0 0-1,0 0 0,0-1 1,-1 1-1,1 0 0,0-1 1,0 1-1,-1 0 0,1 0 1,-1-1-1,1 1 0,0-1 1,-1 1-1,1 0 0,-1-1 1,1 1-1,-1-1 0,0 1 1,1-1-1,-1 1 0,0-1 1,1 0-1,-1 1 0,0-1 1,1 0-1,-1 1 0,0-1 1,0 0-1,-1 0 0,0 0-217,0 1 0,0-1 0,0 0 0,1-1 0,-1 1 1,0 0-1,0 0 0,0-1 0,0 1 0,0-1 0,1 0 0,-1 1 0,0-1 0,-2-2 0,-18-19-5362</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3.384"/>
    </inkml:context>
    <inkml:brush xml:id="br0">
      <inkml:brushProperty name="width" value="0.05" units="cm"/>
      <inkml:brushProperty name="height" value="0.05" units="cm"/>
      <inkml:brushProperty name="color" value="#004F8B"/>
    </inkml:brush>
  </inkml:definitions>
  <inkml:trace contextRef="#ctx0" brushRef="#br0">1 372 13574,'0'0'2393,"22"0"-1712,9 0-593,123-1 413,-147 0-490,1 0-1,-1 0 1,1 0-1,-1-1 1,0 0-1,0 0 1,0-1-1,0 0 1,0 0-1,0-1 1,-1 0-1,0 0 1,1 0-1,-2-1 1,1 0 0,0 0-1,-1 0 1,0-1-1,0 0 1,-1 0-1,6-10 1,-3 2 9,-1 0 0,-1 0 1,0 0-1,-1-1 0,0 0 1,-2 1-1,1-1 0,-2-1 1,0-24-1,-1 28 15,1 6 55,-1 1-1,1-1 1,-1 1-1,0-1 1,-1 1 0,1-1-1,-1 1 1,0-1-1,-1 1 1,1 0 0,-1 0-1,0-1 1,-1 1-1,1 1 1,-1-1 0,-6-8 786,9 25-686,-2 86-5,0-23 419,8 88 0,-4-141-514,1 0 0,1-1 0,1 0 0,1 0 0,1 0 0,1 0 0,0-1 0,20 32 0,-28-52-162,0 1 1,0-1-1,0 1 0,1-1 0,-1 0 0,0 1 1,0-1-1,0 1 0,0-1 0,1 0 0,-1 1 1,0-1-1,0 0 0,1 1 0,-1-1 0,0 0 1,1 1-1,-1-1 0,0 0 0,1 0 0,-1 1 1,1-1-1,-1 0 0,0 0 0,1 0 0,-1 0 1,1 0-1,-1 1 0,1-1 0,-1 0 0,0 0 1,1 0-1,-1 0 0,1 0 0,-1 0 0,1 0 1,-1 0-1,0-1 0,1 1 0,-1 0 0,1 0 1,0 0-1,6-21-7173,-4-17-3712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3.726"/>
    </inkml:context>
    <inkml:brush xml:id="br0">
      <inkml:brushProperty name="width" value="0.05" units="cm"/>
      <inkml:brushProperty name="height" value="0.05" units="cm"/>
      <inkml:brushProperty name="color" value="#004F8B"/>
    </inkml:brush>
  </inkml:definitions>
  <inkml:trace contextRef="#ctx0" brushRef="#br0">0 86 14999,'0'0'4786,"148"-31"-3986,-93 25-704,-3 2 641,-2 1-737,-11 1 16,-6 0-144,-6 0 128,-8 0-48,-7 0-144,-5 0-1425,-5-3-128,-2-5-1857,0-4-2480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5.383"/>
    </inkml:context>
    <inkml:brush xml:id="br0">
      <inkml:brushProperty name="width" value="0.05" units="cm"/>
      <inkml:brushProperty name="height" value="0.05" units="cm"/>
      <inkml:brushProperty name="color" value="#004F8B"/>
    </inkml:brush>
  </inkml:definitions>
  <inkml:trace contextRef="#ctx0" brushRef="#br0">0 261 5987,'0'0'528,"19"1"1534,-5 0-1621,12 1 200,0-1 0,1-1 1,-1-1-1,1-1 1,-1-1-1,46-13 1,-57 10-435,0-1 1,0 0 0,-1-1 0,0 0 0,20-17 0,-31 23-156,0-1-1,0 0 1,0 1-1,0-1 1,0 0-1,0-1 1,-1 1-1,0 0 1,1-1-1,-1 1 1,-1-1-1,1 0 1,0 0-1,-1 0 0,0 0 1,0 0-1,0 0 1,0 0-1,-1 0 1,0 0-1,1 0 1,-1 0-1,-1 0 1,1 0-1,-1-1 1,1 1-1,-4-7 1,2 7-104,0 0 0,-1-1 1,0 1-1,0 0 0,0 1 1,-1-1-1,1 1 1,-1-1-1,0 1 0,0 0 1,0 0-1,0 1 0,0-1 1,-1 1-1,1 0 0,-1 0 1,0 0-1,1 1 0,-7-2 1,-6-1-169,-1 1 1,0 0 0,1 2 0,-20-1 0,32 2 254,-1 0 0,1 1 0,0-1 0,0 1 0,0 0 0,0 0 0,0 1 0,1-1-1,-1 1 1,0 0 0,1 0 0,-1 1 0,1-1 0,-1 1 0,1 0 0,0 0 0,1 1 0,-1-1 0,0 1 0,1 0 0,0 0 0,0 0 0,0 0 0,0 0 0,-3 8 0,2-1 198,0-1-1,1 1 1,1 0 0,-1 0-1,2 0 1,-1 0-1,2 0 1,-1 1 0,1-1-1,4 22 1,-3-28-187,0 1 1,0 0-1,1 0 1,0 0-1,0-1 0,0 1 1,1-1-1,0 1 1,0-1-1,0 0 0,1 0 1,0 0-1,0-1 1,0 1-1,5 3 0,-1-1 70,1-2 0,0 1-1,0-1 1,0 0-1,0-1 1,1 0 0,0 0-1,11 2 1,16 1 238,0-2 0,0-1 0,67-1 0,-95-3-349,1 0-124,-3 1-448,0-1 0,1 0 0,-1 0 0,0-1 0,0 1 0,0-1-1,0-1 1,0 0 0,0 0 0,0 0 0,0-1 0,11-6 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44.070"/>
    </inkml:context>
    <inkml:brush xml:id="br0">
      <inkml:brushProperty name="width" value="0.05" units="cm"/>
      <inkml:brushProperty name="height" value="0.05" units="cm"/>
      <inkml:brushProperty name="color" value="#004F8B"/>
    </inkml:brush>
  </inkml:definitions>
  <inkml:trace contextRef="#ctx0" brushRef="#br0">15 0 14391,'0'0'960,"-15"142"1633,15-88-896,0 0-1537,6-3 416,13-5-576,2-1 0,-3-2-208,-1-6-1617,-15-11-3745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1.947"/>
    </inkml:context>
    <inkml:brush xml:id="br0">
      <inkml:brushProperty name="width" value="0.05" units="cm"/>
      <inkml:brushProperty name="height" value="0.05" units="cm"/>
      <inkml:brushProperty name="color" value="#004F8B"/>
    </inkml:brush>
  </inkml:definitions>
  <inkml:trace contextRef="#ctx0" brushRef="#br0">279 400 11141,'0'0'1083,"-6"-1"-768,4 0-254,0 1 1,1-1-1,-1 0 0,0 0 0,0 0 1,1 0-1,-1 0 0,1 0 0,-1-1 1,1 1-1,-1 0 0,1-1 0,0 1 1,-1-1-1,1 1 0,0-1 1,0 0-1,0 1 0,0-3 0,-1-1 178,0-1-1,1 1 0,0-1 1,0 1-1,0-1 0,0 1 1,1-8-1,0 6 124,-1-12-110,1 0-1,1 0 1,0 1-1,1-1 1,1 1-1,1 0 0,1-1 1,7-17-1,-3 15-260,19-43 432,-26 61-391,0-1 0,0 0 0,1 1 1,-1 0-1,1 0 0,0-1 0,0 1 0,0 1 1,0-1-1,0 0 0,1 1 0,-1 0 1,5-2-1,-8 3-32,1 1 1,0 0-1,-1 0 0,1 0 1,0 0-1,-1 0 1,1 0-1,0 0 1,-1 0-1,1 0 0,0 1 1,-1-1-1,1 0 1,0 0-1,-1 1 1,1-1-1,-1 0 0,1 1 1,0-1-1,-1 0 1,1 1-1,-1-1 1,1 1-1,-1-1 0,1 1 1,-1-1-1,0 1 1,1-1-1,-1 1 1,0 0-1,1-1 0,-1 1 1,0-1-1,0 1 1,1 0-1,-1-1 1,0 1-1,0 1 0,6 29-64,-5-25 80,3 13 18,-1 1 0,-1 0 0,-1 0 0,-1 0 0,0 0 0,-2 0 0,0 0 0,-1 0 0,-1-1 0,-1 1 0,-1-1 0,-1 0 0,0-1 1,-1 1-1,-1-1 0,-16 22 0,10-20-60,0 0 0,-2-2 1,0 0-1,-1-1 0,-1-1 1,-1-1-1,0 0 0,-1-1 1,0-2-1,-1 0 0,0-1 1,-45 14-1,67-25 9,0 0 0,-1 0 0,1 0 0,0 0 0,0 0 0,-1 0 0,1 0 0,0 0 0,0 0 0,-1 0 0,1 0 0,0 0 0,0 0 0,0 0 0,-1 0 0,1 0 0,0-1 0,0 1 0,0 0 0,-1 0 0,1 0 0,0 0 0,0-1 0,0 1 0,0 0 0,-1 0 0,1 0 0,0-1 1,0 1-1,0 0 0,0 0 0,0 0 0,0-1 0,0 1 0,0 0 0,0 0 0,0-1 0,0 1 0,0 0 0,0 0 0,0-1 0,0 1 0,0 0 0,0 0 0,0 0 0,0-1 0,0 1 0,0 0 0,0 0 0,0-1 0,0 1 0,0 0 0,1 0 0,-1 0 0,0-1 0,0 1 0,0 0 0,0 0 0,1 0 0,-1 0 0,0-1 0,0 1 0,0 0 0,0 0 0,1 0 0,-1 0 0,11-17-371,-8 13 373,0 0 0,1 1 0,-1-1 0,1 1-1,0 0 1,0 0 0,0 1 0,1-1 0,-1 1 0,1 0 0,-1 0-1,1 0 1,0 0 0,0 1 0,-1 0 0,1 0 0,0 0 0,0 1 0,0 0-1,0 0 1,0 0 0,0 0 0,0 1 0,0 0 0,0 0 0,5 2-1,10 4 289,-2 1 0,1 1 0,-1 1-1,-1 1 1,18 13 0,0-1-66,-35-23-190,1 0 0,0 1-1,-1-1 1,1 0 0,-1 1-1,1-1 1,0 0 0,-1 0-1,1 0 1,-1 1 0,1-1-1,0 0 1,-1 0-1,1 0 1,0 0 0,-1 0-1,1 0 1,0 0 0,-1-1-1,1 1 1,0 0 0,-1 0-1,1 0 1,0-1 0,-1 1-1,1 0 1,-1-1-1,1 1 1,-1 0 0,1-1-1,-1 1 1,1-1 0,14-26 169,0-49-1423,-12 59 180,4-22-2672,-2 1-2375</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2.419"/>
    </inkml:context>
    <inkml:brush xml:id="br0">
      <inkml:brushProperty name="width" value="0.05" units="cm"/>
      <inkml:brushProperty name="height" value="0.05" units="cm"/>
      <inkml:brushProperty name="color" value="#004F8B"/>
    </inkml:brush>
  </inkml:definitions>
  <inkml:trace contextRef="#ctx0" brushRef="#br0">0 159 13622,'0'0'3543,"20"-1"-2662,62-5-369,-75 5-450,-1 1 1,0-1 0,1-1-1,-1 0 1,0 1-1,0-2 1,0 1-1,0-1 1,-1 0-1,1 0 1,-1-1 0,1 1-1,-1-1 1,7-7-1,-10 8-88,0 1 1,0-1-1,0 0 0,0 0 0,0 1 0,-1-1 1,1 0-1,-1-1 0,0 1 0,0 0 0,0 0 1,0 0-1,-1-1 0,1 1 0,-1 0 0,0-1 1,0 1-1,0 0 0,0-1 0,-1 1 0,1 0 1,-1-1-1,0 1 0,-2-5 0,1 5-18,1 1-1,-1 1 1,0-1-1,0 0 0,0 0 1,-1 1-1,1-1 1,0 1-1,-1-1 1,1 1-1,0 0 0,-1 0 1,1 0-1,-1 1 1,0-1-1,1 0 1,-1 1-1,0 0 0,-4-1 1,0 1 3,0-1-1,1 1 1,-1 0 0,0 1-1,1-1 1,-1 1 0,-7 2-1,9 0 84,0 0-1,1 0 0,0 0 1,-1 0-1,1 0 1,0 1-1,1 0 0,-1 0 1,1 0-1,-1 0 0,1 1 1,0-1-1,1 1 0,-1 0 1,1 0-1,0 0 1,0 0-1,1 0 0,-1 0 1,1 0-1,-1 7 0,0 5 214,0 0 0,1 0 0,0 0-1,2 0 1,3 26 0,-3-38-184,1 1 0,-1 0 1,1 0-1,1-1 0,-1 1 0,1-1 1,0 0-1,0 0 0,0 0 0,1 0 1,0 0-1,0-1 0,0 0 0,1 1 0,-1-2 1,1 1-1,0 0 0,0-1 0,0 0 1,0 0-1,1-1 0,-1 1 0,1-1 1,6 1-1,3 2-220,1-1-1,0 0 1,16 1 0,43-1-4373,-58-5-789,-4-6-3387</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2.761"/>
    </inkml:context>
    <inkml:brush xml:id="br0">
      <inkml:brushProperty name="width" value="0.05" units="cm"/>
      <inkml:brushProperty name="height" value="0.05" units="cm"/>
      <inkml:brushProperty name="color" value="#004F8B"/>
    </inkml:brush>
  </inkml:definitions>
  <inkml:trace contextRef="#ctx0" brushRef="#br0">1 27 10949,'0'0'10005,"149"-17"-9013,-106 13-800,-3 2-64,-5 0 48,-12 0-64,-5 2-112,-5 0 0,-7 0-480,-4 0-352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4.708"/>
    </inkml:context>
    <inkml:brush xml:id="br0">
      <inkml:brushProperty name="width" value="0.05" units="cm"/>
      <inkml:brushProperty name="height" value="0.05" units="cm"/>
      <inkml:brushProperty name="color" value="#004F8B"/>
    </inkml:brush>
  </inkml:definitions>
  <inkml:trace contextRef="#ctx0" brushRef="#br0">10 0 12230,'0'0'1259,"-1"11"-309,-5 94 1029,4 0 1,13 122-1,-9-217-2055,0 1 1,0-1-1,1 0 0,0 0 0,1 0 0,8 17 0,-19-80-9720,-10 10 2499</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5.040"/>
    </inkml:context>
    <inkml:brush xml:id="br0">
      <inkml:brushProperty name="width" value="0.05" units="cm"/>
      <inkml:brushProperty name="height" value="0.05" units="cm"/>
      <inkml:brushProperty name="color" value="#004F8B"/>
    </inkml:brush>
  </inkml:definitions>
  <inkml:trace contextRef="#ctx0" brushRef="#br0">1 123 12582,'0'0'1347,"4"-16"-843,-3 5-230,-1 8-185,1-1 1,-1 0-1,0 0 1,1 0 0,0 1-1,0-1 1,0 1-1,0-1 1,1 1 0,-1-1-1,1 1 1,0-1-1,0 1 1,0 0-1,1 0 1,-1 0 0,0 1-1,1-1 1,0 0-1,0 1 1,0 0 0,0-1-1,0 1 1,7-3-1,6 1 120,0 0-1,0 2 0,1-1 0,-1 2 0,1 0 0,0 1 0,-1 1 0,1 0 0,30 8 0,-39-8-193,0 1 0,1 1-1,-1 0 1,0 0-1,0 0 1,-1 1 0,1 0-1,-1 1 1,0-1-1,0 1 1,0 1 0,-1-1-1,0 1 1,0 1 0,0-1-1,-1 1 1,0 0-1,0 0 1,-1 0 0,7 16-1,-9-19 1,-1 0 1,1 0-1,-1 1 0,0-1 0,-1 1 1,1-1-1,-1 1 0,0-1 0,0 1 1,0-1-1,-1 1 0,1-1 0,-1 0 0,0 1 1,-1-1-1,1 0 0,-1 1 0,-2 4 1,0-3 4,0-1 1,0 1 0,-1-1 0,1 0-1,-1 0 1,0 0 0,-1-1 0,1 0-1,-1 0 1,-11 6 0,-1-1-130,0-2 0,-1 0 1,0-1-1,0-1 0,0 0 0,0-2 1,-29 3-1,34-5-184,-30-2-703,43 1 867,0-1 1,0 1-1,1 0 0,-1-1 0,0 1 0,0-1 0,0 1 1,1-1-1,-1 0 0,0 1 0,1-1 0,-1 0 0,1 1 1,-1-1-1,0 0 0,1 0 0,0 1 0,-1-1 0,1 0 1,-1 0-1,1 0 0,0 0 0,0 0 0,-1 1 0,1-1 1,0 0-1,0 0 0,0 0 0,0 0 0,0 0 0,0 0 1,0 0-1,1 0 0,-1 0 0,0 1 0,0-1 0,1 0 1,-1 0-1,0 0 0,2-1 0,8-18-6071</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5.399"/>
    </inkml:context>
    <inkml:brush xml:id="br0">
      <inkml:brushProperty name="width" value="0.05" units="cm"/>
      <inkml:brushProperty name="height" value="0.05" units="cm"/>
      <inkml:brushProperty name="color" value="#004F8B"/>
    </inkml:brush>
  </inkml:definitions>
  <inkml:trace contextRef="#ctx0" brushRef="#br0">385 92 14375,'0'0'4180,"-11"-14"-3481,-37-40-565,45 52-129,1-1 1,-1 1-1,1 0 1,-1 0-1,0 1 1,0-1-1,0 0 1,0 1-1,0 0 1,0 0 0,-1 0-1,1 0 1,0 0-1,-1 1 1,1-1-1,0 1 1,-1 0-1,1 0 1,-1 0 0,1 1-1,-5 0 1,-8 0 74,6 0-53,0 0-1,0 0 1,1 1-1,-1 0 1,1 1-1,-1 0 1,1 0-1,0 1 1,0 0-1,0 1 1,1 0-1,-1 0 1,1 1-1,1 0 1,-1 1-1,1-1 1,0 1-1,0 1 0,1-1 1,-7 11-1,6-7 116,1-1 0,0 1 0,0 0 0,1 1 0,0-1 0,1 1 0,1 0 0,0 0 0,0 1 0,1-1 0,1 0 0,0 1 0,0-1 0,2 1 0,2 21 0,-1-27-101,0 0-1,1 0 1,0 0-1,1 0 1,0-1-1,0 1 1,0-1-1,0 0 1,1 0-1,0 0 1,0-1-1,1 0 0,0 0 1,0 0-1,0 0 1,0-1-1,1 0 1,-1-1-1,1 0 1,0 1-1,10 1 1,9 4 6,0-1 1,0-1 0,1-2-1,43 4 1,34-7-1950,-103-2 1807,-1 0 0,0 0-1,1 0 1,-1 0 0,0 0 0,1 0 0,-1 0 0,0 0 0,1 0 0,-1 0 0,0-1 0,0 1 0,1 0 0,-1 0 0,0 0 0,1-1 0,-1 1 0,0 0 0,0 0 0,1-1 0,-1 1 0,0 0 0,0 0 0,0-1 0,0 1 0,1 0 0,-1-1 0,0 1 0,0 0 0,0-1 0,0 1 0,0 0 0,0-1 0,0 1 0,0 0-1,0-1 1,0 1 0,0-1 0,0 1 0,0 0 0,0-1 0,0 1 0,0 0 0,0-1 0,-1 1 0,1 0 0,0 0 0,0-1 0,-1 0 0,-4-12-5817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6.092"/>
    </inkml:context>
    <inkml:brush xml:id="br0">
      <inkml:brushProperty name="width" value="0.05" units="cm"/>
      <inkml:brushProperty name="height" value="0.05" units="cm"/>
      <inkml:brushProperty name="color" value="#004F8B"/>
    </inkml:brush>
  </inkml:definitions>
  <inkml:trace contextRef="#ctx0" brushRef="#br0">131 844 10773,'0'0'1862,"19"13"8,-7-4-1538,11 7 173,0 0 1,1-2 0,1 0 0,28 10-1,-5-7 109,2-2-1,0-3 1,0-1-1,75 5 0,206-7 651,-271-9-1169,-34 0-43,0-1-1,0-1 1,-1-2-1,1 0 0,-1-2 1,0-1-1,0-1 1,46-22-1,-55 22-16,-1-1 1,0-1-1,-1 0 1,0-1-1,0-1 1,-2 0-1,1 0 1,-2-1-1,1-1 1,-2 0-1,0-1 1,-1 0-1,0 0 1,7-18-1,-9 15-2,0 0 0,-2 0 0,0 0-1,0-1 1,-2 0 0,0 0 0,-2 0 0,0 0-1,-1 0 1,0 0 0,-2 0 0,0 0-1,-2 0 1,0 1 0,0-1 0,-2 1-1,-1 0 1,0 0 0,-1 1 0,0 0-1,-2 0 1,0 1 0,-1 0 0,-23-25-1,9 15-40,-1 1-1,-1 1 0,-1 1 0,-1 1 0,-1 2 0,-1 1 0,-1 1 0,0 2 0,-69-24 0,56 26-2,-1 2 0,-1 2 0,0 2-1,0 3 1,0 1 0,-1 2 0,-55 5 0,76 1 3,1 0-1,-1 2 1,1 1 0,1 1 0,-1 1 0,1 2 0,1 0 0,-27 17-1,20-9-6,1 1 0,1 2-1,1 1 1,1 1 0,-38 42-1,48-44 20,0 1-1,1 1 0,1 0 1,2 1-1,0 1 1,2 0-1,1 0 0,1 1 1,1 1-1,1-1 0,1 1 1,2 0-1,1 0 1,1 43-1,2-61-65,1 1 1,0-1-1,1 1 1,0-1-1,1 0 1,0 0-1,1 0 1,-1 0-1,2-1 1,0 1-1,0-1 1,0 0-1,1 0 1,7 7-1,-6-8-460,1 0 1,0 0-1,0-1 0,0-1 0,1 1 1,0-1-1,0 0 0,14 5 0,27 5-5534</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7.057"/>
    </inkml:context>
    <inkml:brush xml:id="br0">
      <inkml:brushProperty name="width" value="0.05" units="cm"/>
      <inkml:brushProperty name="height" value="0.05" units="cm"/>
      <inkml:brushProperty name="color" value="#004F8B"/>
    </inkml:brush>
  </inkml:definitions>
  <inkml:trace contextRef="#ctx0" brushRef="#br0">24 435 5442,'0'0'4464,"-5"3"-3345,-9 6-1327,10-3 1739,14-4 5066,6-5-6486,1 0 1,-1-1 0,0-1-1,-1-1 1,18-7 0,24-10-67,308-86 1115,545-90 1,-831 187-1075,-27 5 253,1-2-1,96-30 1,-144 37-83,-1 1-118,1 0 1,0-1 0,-1 0 0,1 0-1,-1 0 1,0-1 0,7-4 0,-11 6-115,1 1-378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8.417"/>
    </inkml:context>
    <inkml:brush xml:id="br0">
      <inkml:brushProperty name="width" value="0.05" units="cm"/>
      <inkml:brushProperty name="height" value="0.05" units="cm"/>
      <inkml:brushProperty name="color" value="#004F8B"/>
    </inkml:brush>
  </inkml:definitions>
  <inkml:trace contextRef="#ctx0" brushRef="#br0">0 162 896,'0'1'15466,"5"0"-16109,81-1 1199,0-3 0,0-5-1,0-2 1,-1-5 0,-1-3-1,95-35 1,-169 50-542,9-4 102,0 0 1,-1-1 0,34-21-1,-49 26 34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29.045"/>
    </inkml:context>
    <inkml:brush xml:id="br0">
      <inkml:brushProperty name="width" value="0.05" units="cm"/>
      <inkml:brushProperty name="height" value="0.05" units="cm"/>
      <inkml:brushProperty name="color" value="#004F8B"/>
    </inkml:brush>
  </inkml:definitions>
  <inkml:trace contextRef="#ctx0" brushRef="#br0">0 14 64,'0'0'3145,"3"-3"-2672,-3 2-353,0 1 0,0-1 0,0 1 1,1-1-1,-1 1 0,0-1 1,0 1-1,1-1 0,-1 1 0,0-1 1,1 1-1,-1 0 0,1-1 0,-1 1 1,0-1-1,1 1 0,-1 0 0,1-1 1,-1 1-1,1 0 0,-1 0 0,1-1 1,-1 1-1,1 0 0,-1 0 0,1 0 1,0 0-1,-1 0 0,1 0 1,-1 0-1,1 0 0,-1 0 0,1 0 1,-1 0-1,1 0 0,1 0 0,0 26 5535,-1-4-6942,1-1 1358,2 122 756,-5-125-2235,-1 0-1,0 0 1,-5 18 0,-1-12-2866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1:59.102"/>
    </inkml:context>
    <inkml:brush xml:id="br0">
      <inkml:brushProperty name="width" value="0.05" units="cm"/>
      <inkml:brushProperty name="height" value="0.05" units="cm"/>
      <inkml:brushProperty name="color" value="#004F8B"/>
    </inkml:brush>
  </inkml:definitions>
  <inkml:trace contextRef="#ctx0" brushRef="#br0">1 2 9764,'0'0'4619,"20"-2"-3355,31 5 281,67 11 1,-2 1-675,127-4-364,-243-10-513,1-1 0,-1 0 0,1 0 1,-1 0-1,1 0 0,-1 0 0,0 0 1,1 1-1,-1-1 0,1 0 0,-1 0 0,0 0 1,1 1-1,-1-1 0,1 0 0,-1 1 0,0-1 1,0 0-1,1 1 0,-1-1 0,0 1 0,1-1 1,-1 0-1,0 1 0,0-1 0,0 1 0,0-1 1,1 1-1,-1-1 0,0 0 0,0 1 1,0-1-1,0 1 0,0-1 0,0 1 0,0 0 1,-7 24-29,-17 19-1,0-10 196,-1 0 0,-1-2-1,-2 0 1,-1-2 0,-1-1 0,-2-2-1,-58 40 1,73-64-5793,12-4 1897,-9 1-7953</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17.321"/>
    </inkml:context>
    <inkml:brush xml:id="br0">
      <inkml:brushProperty name="width" value="0.05" units="cm"/>
      <inkml:brushProperty name="height" value="0.05" units="cm"/>
      <inkml:brushProperty name="color" value="#008C3A"/>
    </inkml:brush>
  </inkml:definitions>
  <inkml:trace contextRef="#ctx0" brushRef="#br0">463 0 7395,'0'0'782,"-19"8"-544,9-4-260,-19 8 313,0 1 1,2 0 0,-1 3 0,2 0 0,-42 34-1,49-30-30,1 1 0,2 0-1,0 1 1,1 1 0,1 1-1,1 0 1,1 0 0,2 1-1,0 1 1,-6 27 0,-2 25 481,3 1-1,-6 90 1,7 346 2716,16-464-3186,2 0 0,2 0 0,2-1 0,3 0 0,1-1 0,36 89 0,-33-105-170,1-1 0,2-1-1,1 0 1,1-1 0,2-2-1,1 0 1,1-1 0,1-1-1,1-2 1,45 33 0,-36-33 14,75 38 0,-30-30-1537,-65-28-2,0 0-1,1-1 0,17 1 0,0-3-7214</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18.051"/>
    </inkml:context>
    <inkml:brush xml:id="br0">
      <inkml:brushProperty name="width" value="0.05" units="cm"/>
      <inkml:brushProperty name="height" value="0.05" units="cm"/>
      <inkml:brushProperty name="color" value="#008C3A"/>
    </inkml:brush>
  </inkml:definitions>
  <inkml:trace contextRef="#ctx0" brushRef="#br0">0 1 9764,'0'0'1017,"13"25"274,35 72 199,48 138 0,-65-119-553,-4 2-1,-6 1 1,-5 1-1,-6 0 0,-5 164 1,-8-223-703,-2-1 0,-4 1 0,-1-2 0,-4 1 0,-22 62 0,1-26-17,-5-2-1,-62 108 1,103-250-4627,8 11-2684</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18.624"/>
    </inkml:context>
    <inkml:brush xml:id="br0">
      <inkml:brushProperty name="width" value="0.05" units="cm"/>
      <inkml:brushProperty name="height" value="0.05" units="cm"/>
      <inkml:brushProperty name="color" value="#008C3A"/>
    </inkml:brush>
  </inkml:definitions>
  <inkml:trace contextRef="#ctx0" brushRef="#br0">0 0 12486,'0'0'4460,"23"15"-2984,-7-5-1246,135 98 1415,-60-35-112,-26-19-846,99 63 1,-164-144-11149,-13-11-2075</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18.966"/>
    </inkml:context>
    <inkml:brush xml:id="br0">
      <inkml:brushProperty name="width" value="0.05" units="cm"/>
      <inkml:brushProperty name="height" value="0.05" units="cm"/>
      <inkml:brushProperty name="color" value="#008C3A"/>
    </inkml:brush>
  </inkml:definitions>
  <inkml:trace contextRef="#ctx0" brushRef="#br0">284 0 15271,'0'0'656,"-91"125"881,53-63-1073,3 3 577,0-2-737,6-5-16,6-9 496,7-10-640,5-9-112,5-10-32,6-9 128,0-5-464,6-6-2753,19-19-1185,0-20-6803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19.548"/>
    </inkml:context>
    <inkml:brush xml:id="br0">
      <inkml:brushProperty name="width" value="0.05" units="cm"/>
      <inkml:brushProperty name="height" value="0.05" units="cm"/>
      <inkml:brushProperty name="color" value="#008C3A"/>
    </inkml:brush>
  </inkml:definitions>
  <inkml:trace contextRef="#ctx0" brushRef="#br0">177 315 13190,'0'0'2244,"-13"0"-2172,-40-4-24,51 3-42,0 0 0,0 1 0,0-1 0,0 0 0,0 0 0,0 0 0,0-1 1,0 1-1,1 0 0,-1-1 0,0 1 0,1-1 0,-1 0 0,1 0 0,0 1 0,0-1 0,-1 0 0,1 0 0,0 0 1,0 0-1,1 0 0,-1 0 0,0-4 0,-6-44-13,7 49 15,-1-13 114,1 0 0,0 0 0,1 1 0,0-1 0,6-20 0,-5 28-10,0 0 0,1 1 1,-1-1-1,1 1 0,1-1 0,-1 1 0,1 0 0,0 0 0,0 1 0,0-1 0,1 1 1,0 0-1,0 0 0,7-5 0,-4 4-5,-1 1 0,1-1 1,0 1-1,0 0 0,0 1 0,1 0 0,-1 0 1,1 1-1,0 0 0,12-1 0,-17 3-77,0 0 1,0 1-1,-1-1 0,1 1 0,0-1 1,-1 1-1,1 0 0,-1 0 0,1 1 0,-1-1 1,0 1-1,1 0 0,-1-1 0,0 2 1,0-1-1,0 0 0,0 0 0,-1 1 1,1 0-1,-1 0 0,1-1 0,-1 1 1,0 0-1,0 1 0,0-1 0,2 7 1,2 4 53,-1 1 0,-1-1 0,-1 1 0,0 0 0,-1 0 0,0 0 0,-1 0 0,-1 0 0,0 1 0,-2-1 0,1 0 0,-2 0 1,0 0-1,0-1 0,-2 1 0,0-1 0,0 0 0,-2 0 0,1 0 0,-13 17 0,5-9-47,0-1 0,-2-1 0,0 0 0,-2-1 0,0-1 0,0-1 0,-2-1 0,0 0 0,-1-1 0,-1-2 0,-33 17 0,53-28-28,0-1 0,0 0 1,0 0-1,1-1 1,-1 1-1,0 0 1,0-1-1,-1 1 1,1-1-1,0 0 0,0 1 1,0-1-1,-4-1 1,6 1-30,-1-1 0,0 0 0,0 0 0,1 0 1,-1 0-1,0 0 0,1-1 0,-1 1 0,1 0 0,0 0 1,-1 0-1,1 0 0,0-1 0,-1 1 0,1 0 0,0 0 1,0-1-1,0 1 0,0 0 0,1 0 0,-1-3 0,0 3 25,1 0-1,-1 0 0,1 0 1,-1 0-1,0 0 1,1-1-1,0 1 0,-1 0 1,1 0-1,0 0 0,0 0 1,-1 0-1,1 1 0,0-1 1,0 0-1,0 0 1,0 1-1,0-1 0,0 0 1,0 1-1,0-1 0,0 1 1,1-1-1,-1 1 0,0 0 1,0-1-1,0 1 0,1 0 1,-1 0-1,0 0 1,0 0-1,2 0 0,48 0 436,-48 1-397,20 3 24,0 1 0,0 1 0,-1 1-1,0 1 1,22 10 0,49 18 199,-61-27-122,-1-2 0,2-1 1,-1-1-1,54 0 0,-83-5-95,-1 0 1,1-1 0,-1 0-1,0 1 1,0-1-1,1 0 1,-1 0 0,0 0-1,0 0 1,0-1 0,0 1-1,0 0 1,0-1-1,0 1 1,-1-1 0,1 0-1,-1 0 1,1 0 0,-1 0-1,1 0 1,-1 0 0,0 0-1,0 0 1,0 0-1,0 0 1,0-1 0,-1 1-1,1 0 1,-1-1 0,1-3-1,2-11 62,-1 1 1,-1-1-1,-1-20 0,0 26-117,-1-46-262,2-52 85,9 36-5172,-8 54-1224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20.669"/>
    </inkml:context>
    <inkml:brush xml:id="br0">
      <inkml:brushProperty name="width" value="0.05" units="cm"/>
      <inkml:brushProperty name="height" value="0.05" units="cm"/>
      <inkml:brushProperty name="color" value="#008C3A"/>
    </inkml:brush>
  </inkml:definitions>
  <inkml:trace contextRef="#ctx0" brushRef="#br0">275 10 7347,'0'0'6251,"-4"-4"-5912,4 3-331,-1 1-1,1-1 0,-1 1 1,1 0-1,-1-1 1,0 1-1,1-1 1,-1 1-1,0 0 1,1-1-1,-1 1 1,0 0-1,1 0 1,-1 0-1,0 0 1,0-1-1,1 1 1,-1 0-1,0 0 1,0 0-1,1 0 1,-1 1-1,0-1 1,1 0-1,-1 0 1,0 0-1,0 1 0,1-1 1,-1 0-1,0 1 1,1-1-1,-1 0 1,1 1-1,-1-1 1,0 2-1,-28 31 139,-20 64 287,43-84-262,-24 54 559,3 1-1,3 2 1,3 0-1,3 1 1,3 1-1,3 0 1,4 1-1,1 133 1,8-188-656,1 0 1,1 0-1,1 0 0,1 0 1,0-1-1,1 0 0,1 0 1,0 0-1,1-1 0,1 0 1,1-1-1,0 0 0,1 0 1,1-1-1,0 0 1,1-1-1,0-1 0,1 0 1,0-1-1,1 0 0,0-1 1,21 10-1,23 10-864,1-3 1,87 28-1,-106-46-5023,-8-7-5155</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21.262"/>
    </inkml:context>
    <inkml:brush xml:id="br0">
      <inkml:brushProperty name="width" value="0.05" units="cm"/>
      <inkml:brushProperty name="height" value="0.05" units="cm"/>
      <inkml:brushProperty name="color" value="#008C3A"/>
    </inkml:brush>
  </inkml:definitions>
  <inkml:trace contextRef="#ctx0" brushRef="#br0">0 1 10533,'0'0'611,"21"25"-198,215 284 3328,-197-246-3074,-3 2 1,-2 1 0,-3 1-1,-3 2 1,-4 1 0,-2 1 0,-3 1-1,-4 1 1,-3 0 0,5 127-1,-17-134-325,-8 70-1,4-107-296,-1 0 0,-2-1 0,-1 0 0,-20 51-1,9-44-28,0 0 0,-3-2 0,0 0 0,-3-2 0,-42 44-1,41-45-400,3-1-1230,11-9-2554,7-13-964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21.697"/>
    </inkml:context>
    <inkml:brush xml:id="br0">
      <inkml:brushProperty name="width" value="0.05" units="cm"/>
      <inkml:brushProperty name="height" value="0.05" units="cm"/>
      <inkml:brushProperty name="color" value="#008C3A"/>
    </inkml:brush>
  </inkml:definitions>
  <inkml:trace contextRef="#ctx0" brushRef="#br0">0 0 10613,'0'0'6648,"14"19"-5332,4 6-744,48 66 1456,95 99 0,-138-167-1972,1-1 0,1-1 0,1-2 0,35 20 0,-59-43-3687,-1-24 974,-1-14-5128</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22.026"/>
    </inkml:context>
    <inkml:brush xml:id="br0">
      <inkml:brushProperty name="width" value="0.05" units="cm"/>
      <inkml:brushProperty name="height" value="0.05" units="cm"/>
      <inkml:brushProperty name="color" value="#008C3A"/>
    </inkml:brush>
  </inkml:definitions>
  <inkml:trace contextRef="#ctx0" brushRef="#br0">352 0 14006,'0'0'4739,"-124"86"-3507,80-30-415,1 5-401,2-3 768,5-6-1120,9-9 192,7-13-256,9-10 273,5-8-610,6-5 337,2-20-9412,19-20-3810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0.085"/>
    </inkml:context>
    <inkml:brush xml:id="br0">
      <inkml:brushProperty name="width" value="0.05" units="cm"/>
      <inkml:brushProperty name="height" value="0.05" units="cm"/>
      <inkml:brushProperty name="color" value="#004F8B"/>
    </inkml:brush>
  </inkml:definitions>
  <inkml:trace contextRef="#ctx0" brushRef="#br0">568 124 5955,'0'0'2209,"-6"-14"-1889,1 3-301,4 7-12,-1-1 0,1 1 0,-1-1-1,0 1 1,-1 0 0,1 0 0,-1 0 0,0 0 0,0 0-1,0 0 1,0 1 0,-1-1 0,1 1 0,-1 0 0,0 0-1,0 1 1,0-1 0,-1 1 0,1 0 0,-5-2 0,-22-4 173,0 2 0,0 2 1,0 1-1,0 1 1,-1 1-1,1 2 1,-51 8-1,71-7-90,-1 1-1,1 0 1,0 1-1,1 0 1,-1 0 0,1 2-1,-1-1 1,1 1 0,1 1-1,0 0 1,-1 0-1,-9 11 1,14-13-19,1 0 0,0 0-1,0 0 1,0 0 0,1 1 0,0-1 0,0 1-1,1 0 1,-1 0 0,1 0 0,0 0-1,1 0 1,0 1 0,0-1 0,0 0 0,0 1-1,1-1 1,0 1 0,1-1 0,-1 0-1,1 1 1,1-1 0,-1 0 0,3 7 0,-1-6-30,0-1 1,1 0 0,0 0-1,0 0 1,0 0 0,1 0-1,0-1 1,0 0 0,0 0-1,1 0 1,-1 0 0,1-1-1,0 0 1,0-1 0,1 1-1,-1-1 1,1 0 0,0-1-1,8 3 1,6 1 63,0-1 1,0-1-1,1-1 0,0-1 0,24 0 0,-42-2-77,0 0 1,0-1-1,0 1 0,0-1 0,0 0 0,-1 0 1,1 0-1,0 0 0,0-1 0,-1 1 0,1-1 0,-1 0 1,0 0-1,1-1 0,-1 1 0,0 0 0,5-7 0,-3 3-44,-1 0-1,1 0 1,-2-1-1,1 1 1,-1-1-1,0 0 1,0 0-1,3-14 1,0-8-366,-2 0 0,-1-1 0,-1-49 0,-2 75 324,0-23-114,-1-13-100,2 32 432,1 13 383,0 6-463,1 0-1,1 0 1,0 0-1,0-1 1,1 0 0,0 0-1,1 0 1,0-1 0,1 0-1,0 0 1,0 0 0,1-1-1,0 0 1,0 0 0,1-1-1,0-1 1,0 1 0,19 9-1,-10-7-266,0-2 0,0 1 0,0-2 0,1-1 0,0 0 0,0-1 0,0-1 0,0-1 0,1-1 0,21-1 0,-35 0-376,0 0 1,-1-1-1,1 0 0,-1 0 1,1 0-1,8-4 1,-11 3-115,0 0 0,0 0 0,0 0 0,0-1 0,0 1 0,0-1-1,-1 0 1,4-3 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22.600"/>
    </inkml:context>
    <inkml:brush xml:id="br0">
      <inkml:brushProperty name="width" value="0.05" units="cm"/>
      <inkml:brushProperty name="height" value="0.05" units="cm"/>
      <inkml:brushProperty name="color" value="#008C3A"/>
    </inkml:brush>
  </inkml:definitions>
  <inkml:trace contextRef="#ctx0" brushRef="#br0">59 363 13894,'0'0'4229,"-7"-4"-4152,3 0-125,-1 1 1,1-1-1,0 0 0,1 0 0,-1 0 0,1-1 0,0 1 0,0-1 0,0 0 0,0 1 0,1-1 1,0-1-1,0 1 0,0 0 0,1 0 0,0-1 0,0 1 0,0-1 0,1 1 0,-1-1 0,2-8 1,-2 0-56,1 0 0,1 0 0,0 0 0,1 0 0,0 1 0,1-1 0,0 1 0,1-1 0,7-12 0,-8 19 210,1 1 1,-1 1-1,2-1 0,-1 0 1,0 1-1,1 0 0,0 0 1,0 0-1,1 1 0,-1-1 1,1 1-1,0 1 0,0-1 1,1 1-1,-1 0 0,1 0 1,-1 1-1,1 0 0,0 0 1,7-1-1,-7 2-32,0-1 1,0 1-1,0 0 0,0 0 1,1 0-1,-1 1 1,0 1-1,1-1 0,-1 1 1,0 0-1,0 1 0,0 0 1,0 0-1,0 0 0,0 1 1,-1 0-1,1 0 0,-1 1 1,0 0-1,0 0 0,0 0 1,0 1-1,-1 0 0,0 0 1,0 0-1,0 1 1,0 0-1,-1 0 0,0 0 1,0 0-1,-1 0 0,0 1 1,0 0-1,0 0 0,-1-1 1,2 10-1,0 1 25,0 0-1,-1 0 1,-1 1-1,-1-1 1,0 1 0,-1-1-1,-1 1 1,0-1-1,-2 1 1,0-1 0,-1 0-1,-1 0 1,0 0-1,-1 0 1,-1-1 0,0 0-1,-2-1 1,1 0-1,-2 0 1,-14 18 0,4-9-60,-1 0 0,0-2 0,-2 0 0,0-2 0,-2 0 0,0-2 0,-1-1 0,0-1 0,-34 15 0,59-30 280,12-1-216,6 3-71,0 0 0,-1 2-1,0 0 1,0 0 0,0 2 0,23 12 0,15 6 4,-21-10 187,0-3-1,1 0 1,0-2 0,1-2-1,0-1 1,72 4 0,-104-12-171,1 1 0,-1-1 0,1 0 0,-1 0 0,1 0 0,-1-1 0,0 1 0,0-1 0,1 0 0,-1 0 0,0 0 0,-1 0 0,1-1 0,0 1 0,-1-1 0,1 1 0,-1-1 0,0 0 0,0 0 0,0 0 0,0 0 0,0 0 0,-1-1 0,0 1 0,1 0 0,-1-1 0,1-5 0,3-10-28,0-1-1,-2 0 0,3-30 1,-2-161-2127,-5 129-2562,1 35-2566</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28.763"/>
    </inkml:context>
    <inkml:brush xml:id="br0">
      <inkml:brushProperty name="width" value="0.05" units="cm"/>
      <inkml:brushProperty name="height" value="0.05" units="cm"/>
      <inkml:brushProperty name="color" value="#008C3A"/>
    </inkml:brush>
  </inkml:definitions>
  <inkml:trace contextRef="#ctx0" brushRef="#br0">1 876 11381,'23'-9'-1107,"-1"1"1287,-7 3 73,1 0 0,-1-2 0,0 0 0,-1-1 0,0 0 0,0-1 0,25-21 0,-19 12-150,-1-1 0,0 0 0,-2-2 0,0 0-1,-1 0 1,-1-2 0,-2 0 0,0 0 0,-1-2 0,-2 1 0,0-1 0,-2-1 0,0 0 0,-2 0 0,-1 0 0,3-46 0,-2-35 1228,-9-127 0,3 457 176,-2-72-1053,27 247 827,-26-437-1132,0 8-97,5-48-1,-3 71-70,0-1 1,1 0-1,0 1 0,1-1 0,0 1 0,0 0 1,0 0-1,1 0 0,1 0 0,5-8 0,-9 14 11,0 1 0,0 0 0,1-1 0,-1 1 0,0 0 0,1 0 0,-1 0 0,1 0 0,-1 0 0,1 0 0,-1 0 0,1 0 0,0 0 0,-1 1-1,1-1 1,0 1 0,0 0 0,-1-1 0,1 1 0,0 0 0,0 0 0,0 0 0,-1 0 0,1 0 0,0 0 0,0 1 0,-1-1 0,1 1 0,0-1 0,0 1 0,-1-1 0,1 1 0,0 0 0,-1 0-1,1 0 1,-1 0 0,0 0 0,3 2 0,6 6 47,-1-1 0,0 2-1,0-1 1,9 15 0,-9-12 65,73 89-61,-81-99 266,-1-20 342,-6-252-226,6 267-454,0 0 1,0 0 0,1 0-1,-1 0 1,1 1 0,0-1-1,-1 0 1,1 0 0,0 0 0,1 0-1,-1 1 1,0-1 0,1 0-1,0 1 1,-1 0 0,1-1-1,0 1 1,0 0 0,1 0 0,-1 0-1,0 0 1,1 0 0,-1 1-1,1-1 1,-1 1 0,1-1 0,0 1-1,0 0 1,-1 0 0,1 0-1,5 0 1,0-1-485,-1 1-1,1 0 1,-1 1-1,0 0 1,10 1-1,35 10-6262,-16 7-2962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29.858"/>
    </inkml:context>
    <inkml:brush xml:id="br0">
      <inkml:brushProperty name="width" value="0.05" units="cm"/>
      <inkml:brushProperty name="height" value="0.05" units="cm"/>
      <inkml:brushProperty name="color" value="#008C3A"/>
    </inkml:brush>
  </inkml:definitions>
  <inkml:trace contextRef="#ctx0" brushRef="#br0">417 155 13366,'0'0'4525,"-4"-16"-3687,-16-52-294,18 64-501,0 0 0,0 1 0,0-1 0,0 0 0,-1 1 0,0 0 1,0-1-1,1 1 0,-2 0 0,1 0 0,0 1 0,-1-1 0,1 1 0,-1-1 0,0 1 0,0 0 0,1 1 1,-8-3-1,0 1-34,-1 0 1,0 0 0,1 1-1,-19 0 1,16 1 9,1 1 0,0 1 0,0 0-1,-1 0 1,1 1 0,0 1 0,0 0 0,1 1 0,-1 0 0,-22 12 0,29-12 3,0 0 1,0 0-1,0 0 1,0 1-1,1 0 1,0 0 0,0 0-1,0 1 1,1 0-1,0 0 1,0 0-1,0 0 1,1 1 0,0 0-1,0-1 1,1 1-1,0 0 1,0 0-1,0 0 1,1 0 0,-1 11-1,2-13-5,-1 1 0,1 0 0,0 0 0,1 0 0,-1 0 0,1 0 0,0 0 0,1-1 0,-1 1 0,1 0 0,0-1 0,1 1 1,-1-1-1,1 0 0,0 0 0,4 6 0,0-5 16,0 1 0,-1-1-1,2 0 1,-1-1 0,1 0 0,0 0 0,0 0 0,0-1 0,15 5 0,-8-4-6,0 0 0,-1 0 0,2-2 0,-1 0 0,0 0 0,1-2-1,-1 0 1,1 0 0,-1-2 0,1 0 0,22-5 0,-33 4-15,-1 0-1,0 0 1,0-1-1,0 0 1,0 0-1,0 0 1,-1 0 0,1 0-1,-1-1 1,0 0-1,0 0 1,0 0-1,0 0 1,-1 0 0,0 0-1,0-1 1,0 1-1,0-1 1,-1 1-1,1-1 1,-1 0 0,0 0-1,-1 1 1,1-1-1,-1 0 1,0 0-1,-1-9 1,1 8-14,0-1-1,-1 1 1,1-1-1,-1 0 1,-1 1-1,1-1 1,-1 1-1,0 0 1,-1 0-1,1 0 1,-1 0-1,-1 0 1,1 0 0,-1 1-1,0 0 1,0-1-1,0 1 1,-1 1-1,-10-9 1,15 12-6,0 1 0,0 0 0,-1 0 0,1 0 1,0-1-1,-1 1 0,1 0 0,0 0 0,-1 0 0,1 0 0,0 0 1,-1 0-1,1 0 0,0 0 0,-1 0 0,1 0 0,-1 0 1,1 0-1,0 0 0,-1 0 0,1 0 0,0 0 0,-1 0 0,1 0 1,0 0-1,-1 0 0,1 1 0,0-1 0,0 0 0,-1 0 1,1 0-1,0 1 0,-1-1 0,1 0 0,0 0 0,0 1 0,-1-1 1,1 0-1,0 0 0,0 1 0,0-1 0,0 0 0,-1 1 1,1-1-1,0 0 0,0 1 0,0-1 0,0 0 0,0 1 1,0 0-1,-2 21 16,3-16-27,-2 2 25,0 1-1,1 0 1,0-1-1,1 1 1,0 0 0,0-1-1,1 1 1,0-1-1,1 0 1,-1 1 0,2-1-1,-1 0 1,1-1-1,0 1 1,1-1 0,0 1-1,0-1 1,0-1 0,1 1-1,0-1 1,0 0-1,1 0 1,0-1 0,0 0-1,0 0 1,1 0-1,-1-1 1,11 4 0,-4-3 17,-1 0 0,1-1-1,0-1 1,1 0 0,-1-1 0,0-1 0,1 0 0,-1-1 0,23-2 0,-33 2-27,-1-1 0,1 0 0,-1 0 0,0 0 0,0 0-1,0-1 1,0 1 0,0-1 0,0 0 0,0 0 0,0 0 0,0 0 0,-1-1-1,1 1 1,-1 0 0,0-1 0,0 0 0,0 0 0,0 1 0,0-1 0,0-1 0,-1 1-1,0 0 1,1 0 0,-1 0 0,0-1 0,-1 1 0,2-5 0,1-11-46,-1 1 0,-1-1 0,-1-35 0,-1 46 36,-7-33-84,7 39 95,1 0-1,-1 0 0,0 0 0,0 0 1,0 0-1,-1 0 0,1 0 1,0 1-1,-1-1 0,1 0 0,-1 1 1,1-1-1,-1 1 0,0 0 0,0-1 1,0 1-1,0 0 0,-3-1 1,0 24-112,5-8 85,0 0 1,0-1-1,1 1 1,1 0-1,0 0 1,1-1-1,9 25 1,-9-31 44,1 0 0,0 1 0,0-1 0,0-1-1,1 1 1,0-1 0,1 0 0,-1 0 0,1 0 0,0-1 0,1 1 0,-1-2 0,1 1 0,0-1 0,7 4-1,-11-7-1,0 1-1,0-1 0,0 0 0,0 1 0,1-2 1,-1 1-1,0 0 0,0-1 0,1 1 0,-1-1 1,0 0-1,0 0 0,1 0 0,-1 0 0,0-1 1,1 1-1,-1-1 0,0 0 0,0 0 0,4-2 1,-3 1-4,0-1 1,0 0 0,0 0-1,0-1 1,0 1 0,-1-1 0,1 0-1,-1 0 1,0 0 0,-1 0 0,6-9-1,-2 0-87,0-1 0,-1 0 0,-1 0 0,0 0 1,-1-1-1,0 1 0,0-30 0,-3-35-565,0 78 789,0 10-204,0 3 42,0-1 1,1 1-1,1-1 1,-1 0-1,2 1 1,0-1-1,0 0 0,1-1 1,0 1-1,0-1 1,2 1-1,-1-1 1,1-1-1,1 1 1,-1-1-1,2 0 1,-1-1-1,1 1 0,1-2 1,-1 1-1,1-1 1,15 9-1,-22-15 16,0 1 0,0-1-1,1 0 1,-1 0 0,0 0 0,1 0-1,-1-1 1,1 1 0,-1-1-1,1 1 1,-1-1 0,1 0-1,-1 0 1,1 0 0,-1 0 0,1 0-1,-1-1 1,1 1 0,-1-1-1,1 1 1,-1-1 0,0 0 0,1 0-1,-1 0 1,0-1 0,0 1-1,0 0 1,0-1 0,0 1-1,0-1 1,0 0 0,0 0 0,2-3-1,5-6-23,-1-1-1,0-1 0,-1 1 0,10-25 0,-6 14-57,-3 5-129,2 1 0,0 0 1,0 0-1,17-17 0,-24 29 270,2 1 0,-1 0 0,0 0 0,1 0 1,0 0-1,0 1 0,0 0 0,0 0 0,0 0 0,1 1 1,-1-1-1,1 1 0,0 1 0,0-1 0,-1 1 0,1 0 1,12 0-1,-16 1-43,0 1 0,0-1-1,0 1 1,0 0 0,-1 0 0,1 0 0,0 0 0,0 0 0,0 0-1,-1 0 1,1 1 0,-1-1 0,1 1 0,-1-1 0,1 1 0,-1-1-1,0 1 1,0 0 0,0 0 0,0 0 0,0-1 0,0 1 0,0 0-1,-1 0 1,1 0 0,-1 0 0,1 1 0,-1-1 0,0 3 0,6 67 255,-6-70-276,0 7 40,0 0 0,-1 0-1,0 0 1,0 0 0,-4 13 0,4-20-59,1 1 0,-1-1-1,0 0 1,0 0 0,0-1-1,0 1 1,0 0 0,-1 0-1,1 0 1,-1-1 0,1 1-1,-1-1 1,1 1 0,-1-1-1,0 0 1,0 1 0,1-1-1,-1 0 1,0 0 0,0 0-1,0-1 1,0 1 0,-1 0-1,1-1 1,0 1 0,0-1-1,0 0 1,0 0 0,-3 0-1,4 0-79,0 0-1,0 0 1,0 0 0,0 0-1,0 0 1,-1-1-1,1 1 1,0-1-1,0 1 1,0 0-1,0-1 1,0 1-1,0-1 1,1 0 0,-1 1-1,0-1 1,0 0-1,0 0 1,1 1-1,-1-1 1,0 0-1,1 0 1,-1 0 0,0 0-1,1 0 1,-1 0-1,0-1 1,-6-34-5332,7 36 5302,-2-42-8099</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0.826"/>
    </inkml:context>
    <inkml:brush xml:id="br0">
      <inkml:brushProperty name="width" value="0.05" units="cm"/>
      <inkml:brushProperty name="height" value="0.05" units="cm"/>
      <inkml:brushProperty name="color" value="#008C3A"/>
    </inkml:brush>
  </inkml:definitions>
  <inkml:trace contextRef="#ctx0" brushRef="#br0">0 749 5394,'0'0'8314,"22"-1"-7087,-5 1-744,2 0 18,0-1 1,0-1 0,-1-1-1,1 0 1,33-12-1,-25 6-281,-1-2 0,0 0 0,-1-2 0,32-22 0,-49 30-190,0-1 0,0-1 0,-1 1 0,0-1 0,0-1 0,0 1-1,-1-1 1,-1 0 0,1-1 0,-1 1 0,0-1 0,-1 0 0,0-1 0,-1 1 0,0 0 0,2-11 0,-2-4-27,-1 0 0,-1 0 0,-2 0 0,0 0 0,-2 0-1,0 0 1,-2 1 0,0-1 0,-2 1 0,0 0 0,-2 1 0,-1 0 0,0 0 0,-1 1 0,-2 0 0,0 1 0,-1 0 0,-1 2 0,-27-28 0,39 44 8,0-1 1,0 0 0,0 1-1,0 0 1,0-1 0,-1 1-1,1 1 1,-1-1 0,1 0-1,-1 1 1,0 0 0,-7-2-1,10 3-12,-1 0 0,1 0 0,-1 1 0,1-1 0,-1 0 0,0 1 0,1-1 0,-1 1 0,1 0 0,-1-1 0,1 1 0,0 0 0,-1 0 0,1 0 0,0 0 0,0 0 0,-1 0-1,1 0 1,0 0 0,0 1 0,0-1 0,0 0 0,1 1 0,-1-1 0,0 0 0,0 1 0,1-1 0,-1 1 0,1-1 0,-1 1 0,1 0 0,0 1 0,-6 25 33,2-1 0,1 1-1,1 0 1,3 50 0,0-32-4,7 65 272,4-1-1,50 201 1,-3-24 41,-44-160-277,-14-112-53,-1-1 0,0 0-1,-1 0 1,-1 0 0,0 0-1,-7 24 1,8-35-15,0 0 0,0 0 0,-1 0 0,1 0 0,0 0 1,-1 0-1,0-1 0,0 1 0,0-1 0,0 1 0,0-1 0,0 0 0,-1 0 0,1 0 0,-1 0 0,1 0 1,-1 0-1,0-1 0,0 1 0,0-1 0,0 0 0,0 0 0,0 0 0,0 0 0,0-1 0,0 1 1,0-1-1,0 0 0,-1 0 0,1 0 0,0 0 0,0 0 0,0-1 0,0 1 0,0-1 0,0 0 0,0 0 1,0 0-1,0 0 0,0-1 0,0 1 0,0-1 0,1 0 0,-1 0 0,1 0 0,-1 0 0,1 0 0,0 0 1,0-1-1,0 1 0,0-1 0,0 1 0,0-1 0,1 0 0,-2-4 0,-2-4-30,1-1 0,1 1-1,0-1 1,1 0 0,0 0 0,1 0-1,0 0 1,1-1 0,0 1-1,1 0 1,0 0 0,1 0 0,1 0-1,0 0 1,0 1 0,1-1-1,0 1 1,1 0 0,1 0 0,0 0-1,0 1 1,1 0 0,0 0 0,1 1-1,0 0 1,0 0 0,1 0-1,0 1 1,0 1 0,1 0 0,0 0-1,16-8 1,8 3 217,0 0 0,61-12 0,-69 20-53,-1-1-1,0-2 1,-1 0-1,0-2 0,0-1 1,-1-1-1,29-17 1,-45 22-108,-1-1 1,1 1 0,-1-1 0,-1 0-1,0 0 1,0-1 0,0 0 0,-1 0-1,0 0 1,0 0 0,-1-1 0,0 1-1,-1-1 1,0 0 0,0 0-1,-1 0 1,0 0 0,-1 0 0,0 0-1,0 0 1,-1 0 0,0 0 0,0 0-1,-4-10 1,3 14-39,0 0-1,0 1 1,0-1-1,-1 1 1,0-1-1,0 1 1,0 0 0,-1 0-1,1 0 1,-1 1-1,0-1 1,0 1 0,0 0-1,0 0 1,-1 0-1,1 1 1,-1 0-1,0-1 1,1 2 0,-1-1-1,0 0 1,0 1-1,0 0 1,-6 0-1,6 0 19,-1 0 1,0 0-1,0 1 0,0-1 0,1 2 0,-1-1 0,0 1 0,0-1 0,1 2 0,-1-1 0,0 0 0,1 1 0,0 0 0,-1 1 0,1-1 0,0 1 0,0 0 0,0 0 0,0 1 0,1-1 0,-5 6 1,3-2-23,1 1 0,0 0 0,0 0 0,1 1 0,0-1 0,1 1 1,0 0-1,0 0 0,1 0 0,0 0 0,0 1 0,1-1 1,0 13-1,1-15 25,0 1 0,1-1 0,0 1 0,0-1 0,0 1 0,1-1 0,0 0 0,1 1 0,0-1 0,0-1 0,0 1 0,1 0 0,0-1 0,0 1 0,0-1 0,11 10 0,-4-6 21,2-1 0,-1-1-1,1 0 1,0 0-1,1-1 1,0-1-1,0-1 1,0 0 0,1 0-1,0-1 1,0-1-1,0-1 1,0 0 0,0-1-1,0-1 1,27-2-1,-37 2-15,0-1 0,0 1 1,0-1-1,0 0 0,0-1 0,0 1 0,-1-1 0,1 0 0,0 0 0,-1 0 0,0-1 0,1 0 0,-1 1 0,0-2 0,0 1 1,3-4-1,-1 1-27,-1-1 1,-1 1-1,1-1 1,-1 0-1,0-1 0,-1 1 1,0-1-1,5-14 1,-3-4-105,0 0 1,-2 0-1,-1 0 1,-1-36 0,-1 50 72,0 41 27,-1-6 52,2 1 0,0-1 0,7 36 1,-6-51-29,0 1 0,1-1 0,0 0 0,1-1 0,0 1 0,0 0 0,0-1 0,1 0 1,0 0-1,0-1 0,1 1 0,0-1 0,11 9 0,-11-10-191,0-1-1,0 0 1,1 0 0,-1-1-1,1 0 1,0 0-1,12 3 1,-16-5-213,-1 0 0,1-1 0,0 1 0,0-1 0,-1 0 0,1 0 0,0 0 0,0 0 0,0 0 0,-1 0 0,1-1 0,0 0 0,0 1 0,-1-1 0,1 0 0,0 0 0,-1-1 0,1 1 0,-1 0 1,0-1-1,1 0 0,-1 1 0,3-5 0,16-22-7069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1.172"/>
    </inkml:context>
    <inkml:brush xml:id="br0">
      <inkml:brushProperty name="width" value="0.05" units="cm"/>
      <inkml:brushProperty name="height" value="0.05" units="cm"/>
      <inkml:brushProperty name="color" value="#008C3A"/>
    </inkml:brush>
  </inkml:definitions>
  <inkml:trace contextRef="#ctx0" brushRef="#br0">50 1 14279,'0'0'5666,"48"136"-4914,-31-58-479,-3 0-177,3-7 0,-3-8 64,3-8-192,-3-11 32,-7-8-1745,-7-12-384,0-13-1473,-27-11-7891</inkml:trace>
  <inkml:trace contextRef="#ctx0" brushRef="#br0" timeOffset="1">1 370 12134,'0'0'10837,"120"-41"-10837,-64 29 0,-2 3-305,-3 2-479,7 3-1937,0-2-4146</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2.323"/>
    </inkml:context>
    <inkml:brush xml:id="br0">
      <inkml:brushProperty name="width" value="0.05" units="cm"/>
      <inkml:brushProperty name="height" value="0.05" units="cm"/>
      <inkml:brushProperty name="color" value="#008C3A"/>
    </inkml:brush>
  </inkml:definitions>
  <inkml:trace contextRef="#ctx0" brushRef="#br0">166 137 12406,'0'0'3337,"-5"-15"-3070,-17-46 275,21 60-517,0-1 0,1 1 0,-1 0 1,0-1-1,-1 1 0,1 0 1,0 0-1,0 0 0,0-1 0,-1 1 1,1 0-1,-1 1 0,1-1 1,-1 0-1,1 0 0,-1 1 0,1-1 1,-1 1-1,0-1 0,1 1 1,-1 0-1,1-1 0,-1 1 0,0 0 1,0 0-1,1 0 0,-4 1 1,2-1 8,-1 1 1,1 0-1,0 0 1,-1 0 0,1 0-1,0 0 1,0 1-1,0-1 1,0 1-1,-3 2 1,0 2 48,0 0 0,1 1 0,0 0 0,1 0 0,-1 1-1,2-1 1,-1 1 0,1 0 0,0 0 0,0 0 0,1 0 0,0 0 0,-1 10 0,1-7-28,1 0 0,0 1 0,1-1 1,0 0-1,0 1 0,2-1 0,-1 0 0,1 0 1,6 17-1,-5-21-35,1 0 1,0-1-1,0 1 0,0-1 1,1 0-1,0 0 1,0-1-1,1 1 0,0-1 1,0 0-1,0-1 1,0 0-1,1 0 0,-1 0 1,1-1-1,0 1 1,0-2-1,0 1 0,15 2 1,-14-3-6,-1 0 1,0-1 0,1 0-1,-1-1 1,1 0 0,-1 0-1,1 0 1,-1-1 0,1 0-1,-1-1 1,0 1-1,0-2 1,0 1 0,0-1-1,0 0 1,0 0 0,0-1-1,-1 1 1,0-2 0,8-5-1,-8 3-52,0 0 0,0 0 0,0-1 0,-1 1 0,0-1 0,-1 0 0,0-1 0,0 1 0,-1-1 0,0 0 0,0 0 0,2-12 0,-2-7 17,0 0-1,-2-44 1,-1 46 426,0 40-442,1 0 0,0 0 0,1 1 0,1-1 0,0-1 1,1 1-1,1 0 0,8 18 0,-11-28 46,0 1 0,1-1 0,0 1-1,0-1 1,0 0 0,0 0 0,0 0 0,1 0 0,0 0 0,0-1 0,0 0 0,0 0 0,0 0 0,1 0 0,-1-1 0,1 0 0,0 0-1,0 0 1,0 0 0,0-1 0,0 0 0,0 0 0,0 0 0,0 0 0,0-1 0,1 0 0,4-1 0,-6 1 18,-1 0-1,0-1 1,0 0 0,0 0 0,0 0-1,0 0 1,0 0 0,0 0 0,0-1-1,0 0 1,-1 1 0,1-1 0,-1 0-1,1 0 1,-1-1 0,4-3 0,-2 0-4,-1 1 0,1-1 1,-1 1-1,0-1 0,-1 0 0,0 0 1,4-13-1,-2-5 32,-1-1-1,-1 1 1,-1-35-1,-1 48-1,0-11 191,2-29 627,-2 51-866,0 0-1,0-1 1,0 1-1,0 0 1,0 0-1,0 0 1,0 0-1,0-1 1,0 1-1,1 0 1,-1 0-1,0 0 0,0-1 1,0 1-1,0 0 1,0 0-1,0 0 1,1 0-1,-1 0 1,0-1-1,0 1 1,0 0-1,0 0 1,1 0-1,-1 0 0,0 0 1,0 0-1,0 0 1,1 0-1,-1 0 1,0 0-1,0 0 1,0 0-1,1 0 1,-1 0-1,0 0 1,0 0-1,1 0 1,-1 0-1,0 0 0,0 0 1,0 0-1,1 0 1,-1 0-1,0 0 1,0 0-1,0 0 1,0 0-1,1 1 1,-1-1-1,0 0 1,0 0-1,0 0 0,0 0 1,0 0-1,1 1 1,-1-1-1,0 0 1,0 0-1,0 0 1,0 1-1,45 120 47,-6 2-1,28 151 1,-59-235-27,-2 0 0,-2 1 0,-1-1 0,-6 79 0,2-111-20,0-1 0,0 1-1,-1 0 1,0 0 0,-1-1-1,1 1 1,-1-1 0,-1 0-1,1 0 1,-1 0 0,0 0-1,0-1 1,-1 0 0,0 1-1,0-2 1,0 1 0,0 0-1,-1-1 1,1 0 0,-1-1-1,0 1 1,-12 4 0,2-2 37,0 0 1,-1-2-1,0 1 1,0-2 0,0 0-1,-1-2 1,-32 0 0,45 0-45,0-2 1,0 1 0,-1-1 0,1 1 0,0-1 0,0-1 0,0 1 0,0-1-1,0 0 1,1 0 0,-1 0 0,1-1 0,-1 1 0,1-1 0,0 0 0,0-1-1,0 1 1,0-1 0,0 0 0,1 1 0,0-2 0,0 1 0,0 0 0,0-1-1,1 1 1,-1-1 0,-1-5 0,0-4 20,0-1 0,1 0 0,0 1 0,1-1 0,1 0 0,0 0-1,1 0 1,3-20 0,-2 26-27,1 1 0,0 0 0,1-1 0,-1 1 0,2 0-1,-1 0 1,1 0 0,0 1 0,1-1 0,0 1 0,0 0 0,0 0-1,1 1 1,0 0 0,9-8 0,13-8-1542,1 0 0,44-24-1,-31 20-3742,0-2-5453</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3.032"/>
    </inkml:context>
    <inkml:brush xml:id="br0">
      <inkml:brushProperty name="width" value="0.05" units="cm"/>
      <inkml:brushProperty name="height" value="0.05" units="cm"/>
      <inkml:brushProperty name="color" value="#008C3A"/>
    </inkml:brush>
  </inkml:definitions>
  <inkml:trace contextRef="#ctx0" brushRef="#br0">324 544 4738,'0'0'8028,"-1"-16"-6294,-4-55 117,4 67-1720,0 0-1,0 0 0,0 0 0,0 0 1,-1 0-1,0 0 0,0 0 0,0 0 1,-1 1-1,1-1 0,-1 1 0,1 0 1,-1 0-1,0 0 0,-1 0 0,1 0 0,-4-2 1,-1 0-41,0 0 0,-1 1 1,1 0-1,-1 0 1,-13-3-1,14 5-97,0 0 1,0 0-1,0 1 0,0 0 0,-1 0 0,1 1 1,0 0-1,0 0 0,-1 1 0,1 0 0,0 1 1,0 0-1,0 0 0,-10 4 0,13-3 15,0 0-1,0 0 1,0 0-1,1 0 0,-1 1 1,1 0-1,0 0 1,0 0-1,0 0 0,1 1 1,-1 0-1,1-1 1,0 1-1,0 0 1,1 1-1,0-1 0,0 0 1,0 1-1,0-1 1,1 1-1,-1 8 1,0-2 36,0 0 0,1 0 0,1 0 0,0 0 0,1 1 0,0-1 0,1 0 0,5 20 0,-4-24-30,0 0 1,1 0-1,0-1 0,0 0 1,0 1-1,1-1 0,0-1 1,0 1-1,1-1 1,0 0-1,0 0 0,1-1 1,9 7-1,-2-3 20,0-2-1,0 1 0,0-2 1,1 0-1,0 0 1,0-2-1,1 0 0,-1 0 1,1-2-1,0 0 1,0-1-1,0 0 1,0-1-1,0-1 0,-1-1 1,28-5-1,-29 4-13,0-1 0,0-1 0,0 0-1,-1-1 1,1 0 0,-1-1 0,-1 0 0,1-1-1,-1-1 1,-1 0 0,1 0 0,-2-1 0,1-1-1,-1 1 1,-1-2 0,0 1 0,-1-2 0,9-14 0,-10 10 1,0 0 0,-1-1 1,0 0-1,-2 0 1,0 0-1,2-32 1,-4-113-62,-2 147 34,-1-6-22,-1 0 1,-1 0 0,-8-30 0,8 41 31,0 1 0,-1-1-1,0 1 1,-1 0 0,0 0 0,-1 0-1,0 1 1,-11-15 0,16 23 1,-1-1 0,1 0 0,0 1 0,-1-1 0,0 1 0,1-1 0,-1 1 0,0 0 0,1-1 0,-1 1 0,0 0 0,0 0 0,0 0 0,0 1 0,0-1 0,0 0 0,0 1 0,0-1 0,-1 1 0,1 0 0,0 0 0,0 0 0,0 0 0,0 0 0,0 0 0,-1 0 0,1 1 0,0-1 0,0 1 0,0 0 0,0-1 0,0 1 0,0 0 0,0 0 0,0 0 0,1 1 0,-1-1 0,-2 3 0,-3 2-38,1 1 0,0-1 1,1 2-1,0-1 0,0 1 1,0-1-1,-6 17 0,-1 8 66,1 0-1,2 0 1,1 1-1,1 0 1,2 1-1,2 0 1,1-1 0,1 1-1,4 35 1,-1-57-15,0 0 0,0 0 1,1-1-1,0 1 0,1-1 0,1 0 1,0 0-1,0 0 0,1-1 1,0 0-1,1 0 0,0 0 1,0-1-1,1 0 0,1 0 0,-1-1 1,1 0-1,1-1 0,0 0 1,-1 0-1,2-1 0,-1-1 0,1 1 1,0-2-1,0 1 0,1-2 1,-1 1-1,1-2 0,-1 1 1,1-2-1,0 1 0,0-2 0,0 0 1,22-2-1,-28 1-30,0-1-1,-1 0 1,1 0-1,-1 0 1,0-1-1,1 0 1,-1 0 0,0 0-1,-1-1 1,1 1-1,-1-1 1,1 0 0,-1-1-1,0 1 1,-1-1-1,1 1 1,-1-1-1,0 0 1,0 0 0,0-1-1,-1 1 1,2-7-1,4-8-105,-1 0 1,0-1-1,-2 1 0,5-41 0,-7 79 75,1 0 1,1-1 0,1 1-1,0-1 1,1 0-1,1-1 1,0 0 0,1 0-1,16 20 1,9-5-2829,-10-17-2073,-1-11-4190</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3.391"/>
    </inkml:context>
    <inkml:brush xml:id="br0">
      <inkml:brushProperty name="width" value="0.05" units="cm"/>
      <inkml:brushProperty name="height" value="0.05" units="cm"/>
      <inkml:brushProperty name="color" value="#008C3A"/>
    </inkml:brush>
  </inkml:definitions>
  <inkml:trace contextRef="#ctx0" brushRef="#br0">0 1 16167,'0'0'176</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3.737"/>
    </inkml:context>
    <inkml:brush xml:id="br0">
      <inkml:brushProperty name="width" value="0.05" units="cm"/>
      <inkml:brushProperty name="height" value="0.05" units="cm"/>
      <inkml:brushProperty name="color" value="#008C3A"/>
    </inkml:brush>
  </inkml:definitions>
  <inkml:trace contextRef="#ctx0" brushRef="#br0">0 286 3330,'0'0'6336,"18"3"-3708,-15-3-2496,36 5 1862,0-1-1,40-2 1,-68-2-1840,0 0 0,0-1 1,-1 0-1,1 0 0,-1-1 0,1-1 0,-1 0 0,0 0 0,0-1 0,0-1 0,0 1 0,-1-2 1,0 1-1,15-12 0,-21 13-154,0 0 1,-1-1 0,0 1-1,1 0 1,-2-1-1,1 0 1,0 1 0,-1-1-1,0 0 1,0 0-1,0 0 1,-1 1 0,1-1-1,-1 0 1,-1 0 0,0-10-1,0 7-29,0 0 0,-1 0-1,1 0 1,-2 0 0,1 0-1,-1 1 1,0-1 0,-1 1-1,-5-10 1,4 10 10,0 1 1,-1 0-1,1 1 1,-1-1-1,0 1 0,0 0 1,-1 1-1,0-1 1,1 1-1,-2 1 0,-6-4 1,10 6 16,1 0-1,-1 0 1,1 0 0,-1 0 0,0 1 0,1 0 0,-1-1 0,0 1 0,1 1 0,-1-1 0,0 0 0,1 1 0,-1 0 0,0 0-1,1 0 1,-1 0 0,1 0 0,0 1 0,-1 0 0,1-1 0,0 1 0,0 1 0,0-1 0,0 0 0,-4 6 0,-4 5 70,0 1 0,1 0 1,1 1-1,0 0 0,2 0 1,-1 1-1,2 0 0,0 1 1,-4 19-1,0 5 221,2 1 0,-4 68 0,10-78-221,2-1 0,0 0 1,2 0-1,7 34 0,-6-52-94,0 1-1,2-1 1,-1 0 0,2 0-1,-1 0 1,2-1-1,0 1 1,0-2-1,1 1 1,1-1-1,13 14 1,-19-22-243,0 0 0,-1-1 1,1 0-1,0 1 1,0-1-1,1 0 0,-1-1 1,0 1-1,7 2 1,-8-4-193,0 1 1,-1-1 0,1 0 0,0 0 0,0 0 0,0 0 0,0 0-1,0 0 1,0 0 0,0 0 0,0-1 0,3 0 0,12-10-6746</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4.318"/>
    </inkml:context>
    <inkml:brush xml:id="br0">
      <inkml:brushProperty name="width" value="0.05" units="cm"/>
      <inkml:brushProperty name="height" value="0.05" units="cm"/>
      <inkml:brushProperty name="color" value="#008C3A"/>
    </inkml:brush>
  </inkml:definitions>
  <inkml:trace contextRef="#ctx0" brushRef="#br0">9 137 5619,'0'0'9705,"-2"19"-8792,-4 67-342,6-80-540,0 1 0,1-1 0,-1 1 0,2-1-1,-1 1 1,1-1 0,0 0 0,0 0 0,0 0 0,1 0 0,0 0 0,0 0 0,1-1 0,-1 1 0,1-1 0,1 0 0,-1 0 0,1-1 0,-1 1 0,1-1 0,1 0 0,-1 0 0,0-1 0,8 4 0,-2-2-22,0 0 1,1 0 0,0-1-1,0 0 1,1-1 0,-1-1-1,1 0 1,-1-1 0,1 0-1,20-1 1,-30-1-62,0 0 0,0 1 0,0-2 0,0 1-1,0 0 1,0 0 0,0-1 0,0 0 0,-1 0 0,1 1 0,-1-2-1,1 1 1,-1 0 0,1 0 0,-1-1 0,0 1 0,0-1 0,-1 0-1,1 1 1,0-1 0,-1 0 0,0 0 0,0 0 0,1 0 0,-2 0-1,1-1 1,0 1 0,-1 0 0,1-4 0,2-15-128,-1-1-1,0 1 1,-3-26 0,1 26 149,0 4 38,1 14 75,0 0 0,-1 0 1,0 0-1,0 0 0,0 0 0,0 0 0,-1 0 0,1 0 0,-1 0 1,0 0-1,0 0 0,-1 0 0,1 0 0,-1 0 0,0 1 1,-3-6-1,5 9-43,0 0 0,0 0 0,0 0 0,-1-1 0,1 1 1,0 0-1,0 0 0,0 0 0,0 0 0,-1 0 0,1 0 1,0 0-1,0 0 0,0 0 0,0 0 0,-1 0 0,1 0 1,0 0-1,0 0 0,0 0 0,0 0 0,-1 0 0,1 0 1,0 0-1,0 0 0,0 0 0,0 0 0,0 1 0,-1-1 1,1 0-1,0 0 0,0 0 0,0 0 0,0 0 0,0 0 1,-1 0-1,1 1 0,0-1 0,0 0 0,0 0 0,0 0 1,0 0-1,0 0 0,0 1 0,0-1 0,0 0 0,0 0 0,0 0 1,0 0-1,0 1 0,-4 15 350,1 17-262,2-26-103,1 0 0,0 0 1,0 0-1,1 0 0,0 0 1,0 0-1,1 0 0,-1 0 1,2-1-1,-1 1 0,1 0 1,0-1-1,0 0 0,0 0 1,1 0-1,0 0 0,1 0 1,-1-1-1,1 0 0,0 0 1,0 0-1,0 0 0,1-1 0,0 0 1,10 5-1,-8-4-10,0-1-1,0 0 1,0-1-1,0 0 1,1 0-1,0-1 1,-1 0-1,1 0 1,0-1 0,0-1-1,0 1 1,0-1-1,0-1 1,0 1-1,-1-2 1,10-1-1,-12 1-19,0 0 0,0 0-1,-1 0 1,1-1-1,-1 1 1,1-1 0,-1-1-1,0 1 1,0-1 0,0 0-1,-1 0 1,1 0 0,-1-1-1,0 0 1,0 0-1,-1 0 1,1 0 0,-1 0-1,0-1 1,-1 1 0,1-1-1,-1 0 1,2-9-1,-1-9-51,0 0-1,-2-1 0,-1-25 0,0 36 588,0 24-529,1 0 1,0 1-1,1-1 1,0 0-1,0 1 1,1-1-1,1 0 1,0-1-1,0 1 1,1-1-1,0 0 1,0 0-1,1 0 1,1-1-1,-1 1 1,1-2-1,0 1 1,1-1-1,0 0 1,0 0-1,1-1 1,0-1-1,0 1 1,0-1-1,0-1 1,1 0-1,0 0 1,0 0-1,0-2 0,0 1 1,0-1-1,18 1 1,-12-3 38,0 0 0,0 0 0,0-2 0,0 0 0,0-1 0,-1 0 0,1-1 0,18-8 0,-26 9-24,0-1 1,0-1-1,-1 1 1,1-1-1,-1-1 1,0 1-1,0-1 0,-1 0 1,1-1-1,-2 0 1,1 0-1,-1 0 1,0 0-1,0-1 1,-1 0-1,5-11 1,-5 9 14,-1 0 1,0 0 0,-1 0 0,0 0-1,-1 0 1,0 0 0,-1-1 0,0 1-1,0 0 1,-3-18 0,2 24-20,1 1 0,-1-1 1,0 1-1,0-1 0,0 1 1,-1-1-1,1 1 0,-1 0 1,0-1-1,0 1 0,0 0 1,0 0-1,-1 0 0,1 1 1,-1-1-1,1 1 0,-1-1 1,0 1-1,0 0 0,0 0 1,0 0-1,-1 0 1,1 1-1,0-1 0,-1 1 1,1 0-1,-1 0 0,1 0 1,-1 1-1,0-1 0,1 1 1,-5 0-1,4 0 5,0 0 0,0 0 0,1 1-1,-1 0 1,0 0 0,1 0 0,-1 0 0,0 0 0,1 1 0,-1-1 0,1 1 0,0 0-1,0 0 1,0 1 0,0-1 0,-4 4 0,2-1 45,1 1 0,-1 0 0,1 0 0,0 0-1,0 0 1,1 1 0,0 0 0,-3 8 0,2-3 10,0 0 0,2 0 0,-1 0 0,1 1-1,1-1 1,0 1 0,1-1 0,0 1 0,1-1 0,3 15 0,-1-17-13,0 0-1,1 0 1,1 0 0,-1-1-1,2 1 1,-1-1 0,1 0 0,0-1-1,1 1 1,0-1 0,0-1-1,1 1 1,0-1 0,0-1-1,1 1 1,0-1 0,11 5-1,3 2-247,1-2 0,25 9 0,48 11-4069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0.427"/>
    </inkml:context>
    <inkml:brush xml:id="br0">
      <inkml:brushProperty name="width" value="0.05" units="cm"/>
      <inkml:brushProperty name="height" value="0.05" units="cm"/>
      <inkml:brushProperty name="color" value="#004F8B"/>
    </inkml:brush>
  </inkml:definitions>
  <inkml:trace contextRef="#ctx0" brushRef="#br0">0 0 14759,'0'0'0,"127"71"-448,-65-43-177,-4-6-2256,-11-7-2305</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5.218"/>
    </inkml:context>
    <inkml:brush xml:id="br0">
      <inkml:brushProperty name="width" value="0.05" units="cm"/>
      <inkml:brushProperty name="height" value="0.05" units="cm"/>
      <inkml:brushProperty name="color" value="#008C3A"/>
    </inkml:brush>
  </inkml:definitions>
  <inkml:trace contextRef="#ctx0" brushRef="#br0">40 1 12486,'0'0'4610,"-3"20"-4469,-34 668 4435,38-674-4759,0 0 1,1 0-1,0 0 1,1 0 0,9 25-1,-9-29-574,-6-39-9536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5.607"/>
    </inkml:context>
    <inkml:brush xml:id="br0">
      <inkml:brushProperty name="width" value="0.05" units="cm"/>
      <inkml:brushProperty name="height" value="0.05" units="cm"/>
      <inkml:brushProperty name="color" value="#008C3A"/>
    </inkml:brush>
  </inkml:definitions>
  <inkml:trace contextRef="#ctx0" brushRef="#br0">0 369 14871,'0'0'1747,"27"2"-850,-8 0-679,40 3 456,61 13 0,-80-9-576,0-3 1,1-1 0,0-3 0,0-1-1,44-4 1,-78 1-181,1 1 0,-1-1 0,0-1 0,1 1 0,-1-1 0,-1 0 0,1-1 0,0 0 0,-1 0 0,0 0 0,0-1 0,0 0 1,0 0-1,-1 0 0,0-1 0,0 0 0,0 0 0,-1 0 0,0 0 0,0-1 0,-1 0 0,1 0 0,-2 0 0,1 0 0,2-9 0,2-11-300,-2 1-1,0-2 1,-1 1-1,-2 0 0,-2-43 1,1 65 454,-1 0 1,-1-1-1,1 1 1,-1 0-1,0 0 0,0 0 1,0 0-1,0 0 1,-1 0-1,0 0 1,0 0-1,-1 0 0,-4-7 1,6 12 16,0 0 0,1 1 0,-1-1 0,0 0 0,1 1 1,-1-1-1,0 0 0,1 1 0,-1-1 0,1 0 0,-1 1 0,0-1 1,1 1-1,0-1 0,-1 1 0,1 0 0,-1-1 0,1 1 0,0-1 0,-1 1 1,1 0-1,0-1 0,-1 1 0,1 0 0,0-1 0,0 1 0,0 0 1,0 0-1,0-1 0,0 1 0,0 0 0,0 1 0,-9 31-117,-4 41 963,3 1-1,3 0 0,5 145 1,4-207-945,-1 1-1,2-1 1,0 1 0,0-1 0,2 0 0,-1 0 0,1 0-1,1-1 1,1 0 0,14 22 0,-21-33-83,1 0 0,-1-1 0,0 1 0,1 0 0,-1-1 0,1 1 0,-1 0 0,1 0 0,-1-1 0,1 1 0,-1-1 1,1 1-1,0-1 0,-1 1 0,1-1 0,0 1 0,0-1 0,-1 1 0,1-1 0,0 0 0,0 0 0,-1 1 0,1-1 0,0 0 0,0 0 0,0 0 0,0 0 1,-1 0-1,1 0 0,0 0 0,0 0 0,0 0 0,0 0 0,-1 0 0,2-1 0,0 0-346,-1-1-1,0 1 1,1-1-1,-1 0 1,0 1 0,0-1-1,0 0 1,0 0-1,0 0 1,0 0-1,-1 0 1,1 0 0,0-3-1,8-39-7836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5.954"/>
    </inkml:context>
    <inkml:brush xml:id="br0">
      <inkml:brushProperty name="width" value="0.05" units="cm"/>
      <inkml:brushProperty name="height" value="0.05" units="cm"/>
      <inkml:brushProperty name="color" value="#008C3A"/>
    </inkml:brush>
  </inkml:definitions>
  <inkml:trace contextRef="#ctx0" brushRef="#br0">1 19 14279,'0'0'5538,"105"10"-4593,-55-3-785,0-1 336,-5-5-448,-1-1-48,-5 0 0,-8 0-1217,-8-3-15,-13-14-2706,-10-5-2065</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6.318"/>
    </inkml:context>
    <inkml:brush xml:id="br0">
      <inkml:brushProperty name="width" value="0.05" units="cm"/>
      <inkml:brushProperty name="height" value="0.05" units="cm"/>
      <inkml:brushProperty name="color" value="#008C3A"/>
    </inkml:brush>
  </inkml:definitions>
  <inkml:trace contextRef="#ctx0" brushRef="#br0">29 304 11365,'0'0'5043,"-29"151"-3075,29-82-1936,0-2-32,8-2 0,9-11-432,2-13-1713,1-20-2529</inkml:trace>
  <inkml:trace contextRef="#ctx0" brushRef="#br0" timeOffset="1">636 0 16872,'-1'17'-283,"-87"494"4048,20-163-1178,54-252-2098,-3 159-1,17-177-1366,7-90-5453,6-19-2342</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6.828"/>
    </inkml:context>
    <inkml:brush xml:id="br0">
      <inkml:brushProperty name="width" value="0.05" units="cm"/>
      <inkml:brushProperty name="height" value="0.05" units="cm"/>
      <inkml:brushProperty name="color" value="#008C3A"/>
    </inkml:brush>
  </inkml:definitions>
  <inkml:trace contextRef="#ctx0" brushRef="#br0">263 290 10757,'0'0'5248,"-7"-19"-4853,-19-62-321,24 75-43,1-1 0,0 0 1,0 0-1,0 0 0,1 0 0,0 0 0,1 0 0,0 0 0,0 0 0,0 0 1,1 0-1,0 0 0,0 1 0,0-1 0,1 1 0,0-1 0,6-8 0,-6 10 93,0 1 0,1 0 0,-1 0 0,1 0 0,0 0 0,0 1 0,0-1-1,0 1 1,1 0 0,-1 0 0,1 0 0,0 1 0,0 0 0,0 0-1,0 0 1,0 0 0,0 1 0,0 0 0,1 0 0,6 0 0,-9 1-90,0 1 0,0-1 0,0 1 0,-1 0 0,1 0 0,0 0 0,-1 0 0,1 0 0,-1 1 0,1-1 0,-1 1 0,0 0 0,0 0 0,0-1 0,0 1 1,0 1-1,0-1 0,0 0 0,0 0 0,-1 1 0,1-1 0,-1 1 0,0-1 0,0 1 0,0 0 0,0-1 0,0 1 0,-1 0 0,2 4 0,1 9 118,0 1-1,-1 0 1,0 26-1,-2-23-82,-1 0 1,0-1-1,-2 1 1,0 0-1,-1-1 0,-1 0 1,-1 0-1,-1 0 0,0-1 1,-1 0-1,-2 0 0,1-1 1,-2 0-1,0-1 1,-15 17-1,13-18-63,0 0 0,-1-1 1,0 0-1,-1-1 0,-1-1 1,-22 14-1,26-19-42,0-1 0,0-1 0,0 0 1,-1-1-1,1 0 0,-1-1 0,0 0 1,0-1-1,0 0 0,-17-1 0,29-1 0,0 0 0,0 0 0,-1 0 0,1 0 0,0 0 0,0 0-1,0-1 1,0 1 0,0 0 0,0-1 0,0 1 0,0-1 0,0 1-1,0-1 1,0 1 0,0-1 0,0 0 0,0 1 0,0-1-1,0 0 1,0 0 0,1 0 0,-1 0 0,0 0 0,1 0 0,-1 0-1,1 0 1,-1 0 0,1 0 0,-1 0 0,1 0 0,0 0 0,-1 0-1,1 0 1,0 0 0,0-1 0,0 1 0,0 0 0,0 0 0,0 0-1,0 0 1,1 0 0,-1-1 0,0 1 0,0 0 0,1 0 0,0-2-1,0-1-66,1 0-1,-1-1 0,1 1 0,0 0 1,0 0-1,1 1 0,-1-1 0,1 0 1,-1 1-1,1-1 0,7-5 0,-2 4 191,1 0-1,1 0 0,-1 0 0,0 1 1,1 1-1,0 0 0,0 0 1,0 1-1,0 0 0,1 1 0,-1 0 1,0 0-1,1 1 0,-1 1 1,0 0-1,1 0 0,10 3 0,-1 2 274,1 0-1,-1 1 1,0 1-1,0 1 1,-1 0-1,0 2 1,21 16-1,-31-20-472,23 15 136,-15-17-2662,-2-11-3753,-5-13-3589</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7.219"/>
    </inkml:context>
    <inkml:brush xml:id="br0">
      <inkml:brushProperty name="width" value="0.05" units="cm"/>
      <inkml:brushProperty name="height" value="0.05" units="cm"/>
      <inkml:brushProperty name="color" value="#008C3A"/>
    </inkml:brush>
  </inkml:definitions>
  <inkml:trace contextRef="#ctx0" brushRef="#br0">1 291 13958,'0'0'2980,"22"0"-181,75-3-1220,-85 2-1473,1-1-1,-1 0 1,0-1-1,1 0 1,-1-1-1,0 0 1,-1-1-1,1 0 1,-1-1-1,0 0 1,-1-1-1,1 0 1,-1 0-1,11-12 0,-16 14-108,-1 0 0,1-1 0,-1 0-1,0 0 1,0 0 0,0 0 0,-1-1 0,0 1-1,0-1 1,-1 0 0,0 0 0,0 0-1,-1 0 1,0 0 0,0 0 0,0 0-1,-1 0 1,-1-9 0,1 12-13,0 1 0,-1-1 0,0 1 0,0 0-1,0-1 1,0 1 0,0 0 0,-1 0 0,1 0 0,-1 0 0,0 0 0,0 0 0,0 0 0,0 1 0,-1-1 0,1 1 0,-1-1 0,1 1 0,-1 0-1,0 0 1,0 0 0,0 0 0,0 1 0,0-1 0,0 1 0,0 0 0,-1 0 0,1 0 0,0 0 0,-1 1 0,1-1 0,-1 1 0,1 0 0,-1 0-1,1 0 1,-1 0 0,1 1 0,-5 0 0,3 1 31,0-1 0,1 1 0,-1 0 0,1 0 0,-1 0 0,1 1 0,0 0 0,0 0 0,0 0 0,1 0 0,-1 0 0,1 1 0,-1-1 0,1 1 0,0 0 0,1 0 0,-1 0 0,1 1 0,-3 4 0,-2 5 177,1 0 1,0 1-1,1-1 1,-6 28-1,9-29-80,0-1 0,1 0 0,0 0-1,0 1 1,2-1 0,-1 1 0,2-1 0,-1 0-1,5 14 1,-4-19-98,1-1 0,0 0-1,0 0 1,0 0 0,1-1 0,0 1-1,0-1 1,0 0 0,1 0 0,-1 0-1,1 0 1,0-1 0,1 0 0,-1 0-1,1 0 1,0-1 0,0 0 0,7 3-1,-2-2-197,0 0-1,0 0 0,0-1 1,13 1-1,14-3-2380,-6-10-3642,-8-14-4387</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7.564"/>
    </inkml:context>
    <inkml:brush xml:id="br0">
      <inkml:brushProperty name="width" value="0.05" units="cm"/>
      <inkml:brushProperty name="height" value="0.05" units="cm"/>
      <inkml:brushProperty name="color" value="#008C3A"/>
    </inkml:brush>
  </inkml:definitions>
  <inkml:trace contextRef="#ctx0" brushRef="#br0">0 0 1153,'0'0'24091,"139"17"-23547,-91-15 32,-7-2-384,-4 0-384,-8 0-64,-14 0-2962</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7.908"/>
    </inkml:context>
    <inkml:brush xml:id="br0">
      <inkml:brushProperty name="width" value="0.05" units="cm"/>
      <inkml:brushProperty name="height" value="0.05" units="cm"/>
      <inkml:brushProperty name="color" value="#008C3A"/>
    </inkml:brush>
  </inkml:definitions>
  <inkml:trace contextRef="#ctx0" brushRef="#br0">1 1 16504,'0'0'4322,"155"24"-3586,-91-17 128,-6-3-688,-6 0 417,-8 0-593,-11-1 32,-11-1-385,-9 0-335,-7-2-1233</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8.286"/>
    </inkml:context>
    <inkml:brush xml:id="br0">
      <inkml:brushProperty name="width" value="0.05" units="cm"/>
      <inkml:brushProperty name="height" value="0.05" units="cm"/>
      <inkml:brushProperty name="color" value="#008C3A"/>
    </inkml:brush>
  </inkml:definitions>
  <inkml:trace contextRef="#ctx0" brushRef="#br0">0 8 13366,'0'0'6499,"126"21"-4498,-70-21-1601,4 0 289,-2 0-657,-8 0-64,-11 0-1041,-10-10-3857,-12-8-6323</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8.616"/>
    </inkml:context>
    <inkml:brush xml:id="br0">
      <inkml:brushProperty name="width" value="0.05" units="cm"/>
      <inkml:brushProperty name="height" value="0.05" units="cm"/>
      <inkml:brushProperty name="color" value="#008C3A"/>
    </inkml:brush>
  </inkml:definitions>
  <inkml:trace contextRef="#ctx0" brushRef="#br0">75 0 15943,'0'0'2807,"-1"25"-2834,1-22 28,-1 46 256,-2 0-1,-11 59 1,-6-10 557,5 0 0,-6 159-1,22-256-800,-1 0-1,1 0 0,0 0 0,-1 0 1,1 0-1,0 0 0,0 0 1,0 0-1,-1-1 0,1 1 0,0 0 1,0 0-1,0-1 0,0 1 0,0-1 1,1 1-1,-1-1 0,0 0 0,0 1 1,0-1-1,0 0 0,0 0 1,1 1-1,-1-1 0,0 0 0,0 0 1,2-1-1,43 2 123,-38-1-83,138 3 652,107-3-146,-252 0-811,1 0 0,-1 0 0,0 0 0,1-1 0,-1 1 0,0-1 0,1 1 0,-1-1 0,0 0 0,0 1 0,0-1 0,1 0-1,-1 0 1,0 0 0,0 0 0,0 0 0,0 0 0,0 0 0,-1 0 0,1 0 0,0 0 0,0-1 0,-1 1 0,1 0 0,-1 0 0,1-3 0,1-12-5790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0.780"/>
    </inkml:context>
    <inkml:brush xml:id="br0">
      <inkml:brushProperty name="width" value="0.05" units="cm"/>
      <inkml:brushProperty name="height" value="0.05" units="cm"/>
      <inkml:brushProperty name="color" value="#004F8B"/>
    </inkml:brush>
  </inkml:definitions>
  <inkml:trace contextRef="#ctx0" brushRef="#br0">1 609 7395,'0'0'705,"25"0"535,15 2-303,102-3 3006,-125 0-3750,-1-1 0,1-1 0,-1-1 1,0 0-1,0-1 0,0 0 0,-1-1 0,0-1 1,0-1-1,21-14 0,-28 17-226,0-1 0,-1 0 0,1-1-1,-1 1 1,-1-2 0,1 1 0,-1-1 0,0 1 0,-1-2-1,0 1 1,0-1 0,-1 1 0,0-1 0,0-1 0,-1 1-1,0 0 1,-1-1 0,0 1 0,0-12 0,-1-2-201,-1 1 0,-2-1 1,0 1-1,-1 0 0,-1 0 0,-1 0 1,-10-24-1,10 31 194,-1 0 0,-1 1 1,-1 0-1,0 1 0,0-1 0,-1 1 0,-1 1 1,0 0-1,-1 0 0,-24-19 0,35 30 50,-1 1 0,1 0 0,-1-1 1,1 1-1,-1 0 0,1-1 0,0 1 0,-1 0 0,1-1 0,-1 1 0,1 0 1,-1 0-1,0 0 0,1 0 0,-1-1 0,1 1 0,-1 0 0,1 0 0,-1 0 0,1 0 1,-1 0-1,1 0 0,-1 0 0,0 1 0,1-1 0,-1 0 0,1 0 0,-1 0 1,1 0-1,-1 1 0,1-1 0,-1 0 0,1 1 0,-1-1 0,1 0 0,0 1 1,-1-1-1,1 0 0,-1 1 0,1-1 0,0 1 0,-1-1 0,1 1 0,0-1 0,0 1 1,-1-1-1,1 1 0,0-1 0,0 1 0,0-1 0,0 1 0,0 0 0,-7 38 28,6-27 23,-9 100 1416,9 202-1,5-264-1221,1 0-1,3 0 0,2-1 1,18 55-1,-1-28-543,66 131 0,-89-198 69,29 63-2501,-25-21-2270,-11-32 635,-15-11-804</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38.959"/>
    </inkml:context>
    <inkml:brush xml:id="br0">
      <inkml:brushProperty name="width" value="0.05" units="cm"/>
      <inkml:brushProperty name="height" value="0.05" units="cm"/>
      <inkml:brushProperty name="color" value="#008C3A"/>
    </inkml:brush>
  </inkml:definitions>
  <inkml:trace contextRef="#ctx0" brushRef="#br0">56 1 13654,'0'0'5555,"-10"123"-4051,6-52-351,2 1-577,-1-5 561,3-7-1041,0-8-32,0-11-64,0-5 208,0-6-496,0-8-304,-10-3-1762,-2-12-1679,-3-7-7845</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1.840"/>
    </inkml:context>
    <inkml:brush xml:id="br0">
      <inkml:brushProperty name="width" value="0.05" units="cm"/>
      <inkml:brushProperty name="height" value="0.05" units="cm"/>
      <inkml:brushProperty name="color" value="#008C3A"/>
    </inkml:brush>
  </inkml:definitions>
  <inkml:trace contextRef="#ctx0" brushRef="#br0">0 1 11365,'0'0'2364,"5"26"-1892,59 420 4789,-49-282-4476,-10-81-531,4 1-1,4-1 0,27 96 0,-31-155-1454,-9-42-4478,-8-24 391</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2.204"/>
    </inkml:context>
    <inkml:brush xml:id="br0">
      <inkml:brushProperty name="width" value="0.05" units="cm"/>
      <inkml:brushProperty name="height" value="0.05" units="cm"/>
      <inkml:brushProperty name="color" value="#008C3A"/>
    </inkml:brush>
  </inkml:definitions>
  <inkml:trace contextRef="#ctx0" brushRef="#br0">1 163 13302,'3'-18'1161,"14"-60"-812,-15 74-257,0 0 1,0 0-1,0 0 0,1 1 1,-1-1-1,1 1 0,0 0 0,0-1 1,0 1-1,0 1 0,0-1 0,1 0 1,-1 1-1,1-1 0,0 1 1,0 0-1,0 1 0,0-1 0,0 0 1,0 1-1,0 0 0,5 0 0,7-2 242,1 1-1,-1 1 0,34 2 0,-39 0-272,5 0 5,-1 1 0,0 1 0,1 0 0,-1 1 0,-1 1 0,1 1 0,-1 0 0,0 0 0,15 10 0,-11-4-5,0 0 0,-1 1 0,0 0 0,-1 1 0,-1 1-1,14 18 1,-24-28-67,-1 1 1,0-1-1,-1 1 0,1 0 0,-1 0 0,0 0 1,-1 1-1,1-1 0,-1 1 0,-1-1 0,1 1 1,-1 0-1,1 13 0,-2-15 3,-1-1-1,0 1 1,1-1 0,-1 0-1,0 1 1,-1-1 0,1 0-1,-1 0 1,0 1 0,0-1-1,0-1 1,-1 1 0,0 0-1,1 0 1,-1-1 0,0 0-1,0 1 1,-1-1 0,1-1-1,-1 1 1,-4 2-1,-9 5 59,0 0 0,-1-2 0,0 0 0,0-1 0,-1 0 0,0-2 0,-25 4 0,3-3-127,-1-2 0,-59-3 1,60-7-279,40 6 212,-1-1 1,1 0-1,0 0 0,-1 1 1,1-1-1,0 0 0,0 0 1,0 0-1,-1 0 0,1 0 1,0-1-1,1 1 0,-1 0 1,0 0-1,0-1 0,0 1 1,1 0-1,-1-1 0,1 1 1,-1-1-1,1 1 0,0-1 1,-1 1-1,1-3 1,-1-18-4255</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2.844"/>
    </inkml:context>
    <inkml:brush xml:id="br0">
      <inkml:brushProperty name="width" value="0.05" units="cm"/>
      <inkml:brushProperty name="height" value="0.05" units="cm"/>
      <inkml:brushProperty name="color" value="#008C3A"/>
    </inkml:brush>
  </inkml:definitions>
  <inkml:trace contextRef="#ctx0" brushRef="#br0">366 127 13622,'0'0'742,"-23"-10"373,-2-2-726,-10-4 495,-1 0 0,-54-14 0,71 26-605,-1 1-1,0 1 0,-31 0 0,49 2-282,1 0-1,-1 0 1,1 0-1,-1 1 1,1-1 0,-1 1-1,1-1 1,-1 1-1,1-1 1,0 1 0,-1 0-1,1-1 1,0 1-1,0 0 1,-1 0-1,1 0 1,0 0 0,0 0-1,0 1 1,0-1-1,-1 2 1,0 1-27,0 0 0,0 0 1,0 1-1,0-1 0,1 0 0,0 1 0,-1 6 1,1-2 15,0 0 0,1-1 0,0 1 0,0 0 1,1-1-1,0 1 0,4 15 0,-2-18 43,1 0 0,-1 0 0,1 0 0,1 0 0,-1 0-1,1-1 1,0 0 0,0 0 0,0 0 0,1-1 0,0 0-1,0 0 1,0 0 0,0-1 0,0 1 0,1-2 0,12 5-1,-5-3 17,0 0-1,0 0 1,1-1-1,-1-1 1,1-1-1,0 0 0,24-2 1,-37 1-28,-1-1 1,0 1 0,0-1-1,1 1 1,-1-1 0,0 1-1,0-1 1,0 0 0,0 0-1,0 1 1,0-1-1,0 0 1,0 0 0,0 0-1,0 0 1,0 0 0,-1 0-1,1 0 1,0-1 0,-1 1-1,1 0 1,-1 0-1,1 0 1,-1-1 0,0 1-1,1 0 1,-1-1 0,0 1-1,0-2 1,1-47-92,-2 36-34,1 8 73,-1 1 0,1-1 0,-1 1 0,-1 0 0,1-1 0,-1 1 0,0 0 1,0 0-1,0 0 0,-1 0 0,0 0 0,0 1 0,0-1 0,0 1 0,-1 0 1,0 0-1,0 0 0,0 1 0,-7-6 0,8 37-660,4-21 689,-1 1-1,2-1 1,-1 0 0,1 0 0,0 0 0,0 0 0,1 0 0,0 0 0,0 0-1,0-1 1,1 0 0,0 1 0,1-2 0,-1 1 0,1 0 0,6 5-1,-6-6-12,-1-1-1,1-1 1,0 1-1,0 0 1,0-1-1,0 0 1,1-1-1,-1 1 1,1-1-1,0 0 1,0 0-1,0-1 1,0 1-1,0-1 1,0-1-1,0 1 1,0-1-1,0 0 0,0 0 1,7-2-1,-10 1-22,0 0-1,0 0 0,0-1 1,0 1-1,0-1 0,-1 0 1,1 0-1,-1 0 0,1 0 1,-1 0-1,0 0 0,0 0 1,0-1-1,0 1 0,0-1 1,-1 0-1,1 0 0,-1 1 1,2-6-1,20-65-964,-16 44 656,-5 20 377,1 0 1,1-1-1,-1 1 0,1 0 0,1 1 0,0-1 0,0 1 0,9-10 0,-11 14 95,1 1 0,0 0 0,0-1 1,0 2-1,0-1 0,0 0 0,1 1 0,-1 0 0,1 0 0,0 0 0,-1 1 0,1-1 1,0 1-1,0 0 0,0 1 0,0-1 0,9 1 0,-1 1-27,-1 1-1,1 0 1,-1 1-1,0 0 1,0 1-1,0 1 1,0 0-1,0 0 1,-1 1-1,0 0 1,-1 1-1,1 1 1,-1-1 0,-1 2-1,1-1 1,-1 1-1,-1 1 1,0-1-1,0 2 1,-1-1-1,11 21 1,-16-28-97,0 0 1,-1 0-1,1-1 1,-1 1-1,0 0 1,0 0 0,0 0-1,0 0 1,0 1-1,-1-1 1,0 0-1,1 0 1,-1 0-1,0 0 1,-1 1-1,1-1 1,0 0-1,-1 0 1,0 0 0,0 0-1,-1 5 1,-1-5-16,1 0 0,0 0-1,-1 0 1,0 0 0,0-1 0,0 1 0,0-1 0,0 0 0,0 1 0,0-2 0,-1 1 0,1 0 0,-1-1 0,0 1 0,-4 0 0,-6 2-189,-1-1 0,0-1 0,0 0 0,0-1 1,0-1-1,-1 0 0,-26-4 0,40 4 159,0-1 1,0 1-1,0-1 0,0 0 1,0 0-1,0 1 0,0-1 0,0 0 1,0-1-1,0 1 0,0 0 1,1-1-1,-1 1 0,1 0 0,-1-1 1,1 0-1,-1 1 0,1-1 1,0 0-1,0 0 0,0 0 0,0 0 1,0 0-1,-1-3 0,1-1-784,-1 1 0,1-1 1,1 0-1,-1 0 0,1 0 0,0 0 0,2-11 0,5-16-8921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3.285"/>
    </inkml:context>
    <inkml:brush xml:id="br0">
      <inkml:brushProperty name="width" value="0.05" units="cm"/>
      <inkml:brushProperty name="height" value="0.05" units="cm"/>
      <inkml:brushProperty name="color" value="#008C3A"/>
    </inkml:brush>
  </inkml:definitions>
  <inkml:trace contextRef="#ctx0" brushRef="#br0">214 1 14583,'0'0'336,"1"22"83,0-14-352,0 20 215,1 0 0,2 0 0,0 0 0,11 33 1,84 175 2143,-41-108-1739,-57-127-667,-1 0 0,1 0 1,-1 0-1,1 0 0,-1 0 0,0 0 0,1 0 1,-1 0-1,0 0 0,0 0 0,0 0 0,0 0 0,0 0 1,0 0-1,0 0 0,0 0 0,0 0 0,-1 2 0,1-3-12,-1 0-1,1 1 0,-1-1 1,1 0-1,-1 1 0,1-1 0,0 0 1,-1 0-1,1 1 0,-1-1 0,1 0 1,-1 0-1,1 0 0,-1 0 0,0 0 1,1 1-1,-1-1 0,1 0 0,-1 0 1,1 0-1,-1-1 0,1 1 0,-1 0 1,1 0-1,-1 0 0,-43-18-74,32 13-51,-126-50-1732,121 50 1782,-1 1 0,0 0 1,1 1-1,-1 0 0,0 2 1,-25 1-1,41 0 86,0 0 0,1 0 0,-1 1 0,0-1 0,1 1 0,-1-1 0,1 1 0,-1 0 0,1 0 0,-1-1 0,1 1 0,-1 0 0,1 0 0,0 0 0,-1 1 0,1-1 0,0 0 0,0 0 0,0 1 0,0-1 0,-1 2 0,0 1 20,0 0 0,0 1 0,1-1 0,0 0 0,-1 1 0,1-1 0,1 1 0,-1 5 0,0-3 30,1 0 1,0 0-1,0 1 0,1-1 0,0 0 1,0 0-1,1 0 0,0 0 0,0 0 1,6 12-1,-2-12-44,0 0-1,0 0 1,1-1 0,-1 0 0,1 0-1,1-1 1,-1 0 0,1 0-1,0-1 1,0 0 0,0 0 0,1-1-1,-1 0 1,1 0 0,0-1-1,9 2 1,6 0-724,-1-1 0,1-1 0,0-1 0,0-1 0,24-4 1,25-10-6422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3.627"/>
    </inkml:context>
    <inkml:brush xml:id="br0">
      <inkml:brushProperty name="width" value="0.05" units="cm"/>
      <inkml:brushProperty name="height" value="0.05" units="cm"/>
      <inkml:brushProperty name="color" value="#008C3A"/>
    </inkml:brush>
  </inkml:definitions>
  <inkml:trace contextRef="#ctx0" brushRef="#br0">1 0 7652,'0'0'9428</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3.956"/>
    </inkml:context>
    <inkml:brush xml:id="br0">
      <inkml:brushProperty name="width" value="0.05" units="cm"/>
      <inkml:brushProperty name="height" value="0.05" units="cm"/>
      <inkml:brushProperty name="color" value="#008C3A"/>
    </inkml:brush>
  </inkml:definitions>
  <inkml:trace contextRef="#ctx0" brushRef="#br0">82 278 11685,'0'0'2879,"22"1"133,1 2-2270,-5 0-337,0-1 1,0-1-1,0 0 1,0-1-1,0-2 1,23-3-1,-36 4-409,-1 0-1,1 0 0,0-1 1,-1 0-1,0 0 0,1 0 1,-1 0-1,0-1 0,0 1 1,-1-1-1,1 0 0,0-1 1,-1 1-1,0 0 0,0-1 1,0 0-1,0 0 0,0 0 1,-1 0-1,0 0 0,0 0 1,0-1-1,0 1 0,-1-1 1,1 1-1,-1-1 0,0 1 1,-1-1-1,1 0 0,-1 0 1,0 1-1,0-1 0,0 0 1,-1 0-1,0 1 0,0-1 1,0 0-1,0 1 0,-1-1 1,0 1-1,0 0 0,0-1 1,0 1-1,-1 0 0,1 0 1,-1 0-1,-6-6 0,-3 0-121,1 0 0,-2 1-1,1 0 1,-1 1 0,-1 0-1,0 1 1,0 1 0,0 0-1,-22-6 1,31 11 133,-1-1 0,1 1 0,0 0 0,-1 0-1,1 1 1,-1 0 0,1 0 0,0 0 0,-1 0 0,1 1 0,-1 0 0,1 0 0,0 1-1,0-1 1,0 1 0,0 0 0,0 1 0,0-1 0,0 1 0,1 0 0,-1 0 0,1 0 0,0 1-1,0-1 1,0 1 0,0 0 0,1 0 0,-1 1 0,-4 7 0,4-4 39,-1 0 1,1 1 0,1 0 0,0-1-1,0 1 1,0 1 0,1-1-1,1 0 1,0 1 0,0-1 0,1 0-1,0 1 1,0-1 0,1 1-1,0-1 1,5 18 0,-3-20-47,0 1 0,0 0 0,1-1 0,0 0 1,0 0-1,1 0 0,0 0 0,0-1 0,1 0 1,-1 0-1,1 0 0,1-1 0,-1 0 0,1 0 1,0 0-1,0-1 0,0 0 0,0-1 0,12 5 0,-5-4-808,1 0 0,-1-1 1,1-1-1,0 0 0,-1-1 0,17-1 0,23 0-7215</inkml:trace>
  <inkml:trace contextRef="#ctx0" brushRef="#br0" timeOffset="1">482 0 18681,'0'0'2321,"140"114"-1521,-90-79-736,2 1 16,0-7-64,-5-4 80,-13-7-192,-12-5-896,-9-5-1506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4.329"/>
    </inkml:context>
    <inkml:brush xml:id="br0">
      <inkml:brushProperty name="width" value="0.05" units="cm"/>
      <inkml:brushProperty name="height" value="0.05" units="cm"/>
      <inkml:brushProperty name="color" value="#008C3A"/>
    </inkml:brush>
  </inkml:definitions>
  <inkml:trace contextRef="#ctx0" brushRef="#br0">231 0 16408,'0'0'784,"-116"60"1073,78-21-529,7 4-1232,11-2-96,5-4 0,7 1-224,6-10-256,2-8-2545,0-12-1473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4.801"/>
    </inkml:context>
    <inkml:brush xml:id="br0">
      <inkml:brushProperty name="width" value="0.05" units="cm"/>
      <inkml:brushProperty name="height" value="0.05" units="cm"/>
      <inkml:brushProperty name="color" value="#008C3A"/>
    </inkml:brush>
  </inkml:definitions>
  <inkml:trace contextRef="#ctx0" brushRef="#br0">31 0 11717,'0'0'1665,"-5"22"-995,-16 74 373,20-90-1002,-1 0 1,2 0-1,-1 0 0,1 0 1,0 0-1,0 0 0,0-1 1,1 1-1,0 0 0,0 0 1,1 0-1,-1 0 0,1-1 1,1 1-1,-1-1 1,1 0-1,0 1 0,0-1 1,0 0-1,1-1 0,0 1 1,0-1-1,0 1 0,0-1 1,1 0-1,-1-1 0,8 5 1,0-1-16,0-2 0,0 0 0,1 0 0,0-1 0,-1 0-1,1-1 1,0-1 0,1 0 0,-1-1 0,16 0 0,-26-1-34,-1 0 0,1-1-1,-1 1 1,1 0 0,-1-1-1,1 1 1,-1-1 0,0 0 0,1 0-1,-1 0 1,0 0 0,1 0-1,-1-1 1,0 1 0,0-1-1,0 1 1,0-1 0,0 0 0,-1 1-1,3-5 1,-1 2-9,0-1-1,0 0 1,-1 0-1,0 0 1,0-1 0,0 1-1,-1 0 1,0-1 0,1-6-1,-1-6-84,0-1 0,-1 0 0,-1 1-1,-6-35 1,-8 4 604,15 49-486,0 0 0,0 0 0,-1 0 0,1 1 0,0-1 0,0 0 0,0 0 0,0 0 0,0 0 0,0 0 0,0 0 0,0 0 0,0 0 0,0 0 0,0 0 0,-1 0 0,1 0 0,0 1 0,0-1 0,0 0 0,0 0 0,0 0 0,0 0 0,0 0 0,-1 0 0,1 0 0,0 0 0,0 0-1,0 0 1,0 0 0,0 0 0,0 0 0,0 0 0,-1 0 0,1 0 0,0-1 0,0 1 0,0 0 0,0 0 0,0 0 0,0 0 0,0 0 0,0 0 0,0 0 0,-1 0 0,1 0 0,0 0 0,0 0 0,0 0 0,0-1 0,0 1 0,0 0 0,0 0 0,0 0 0,0 0 0,0 0 0,2 31 113,7 10-2,1 1 1,27 67-1,-6-21 369,-3-2 56,46 173 545,-72-250-1045,-1 0 1,1 0-1,-2 0 1,1 0 0,-1 1-1,-2 10 1,2-17-50,-1 0 0,0-1 1,0 1-1,0 0 0,0 0 0,0-1 1,0 1-1,-1 0 0,1-1 1,-1 1-1,0-1 0,0 0 0,0 0 1,0 0-1,0 0 0,0 0 0,0 0 1,-1 0-1,1-1 0,-1 1 1,-4 1-1,-7 3 34,0-1 1,0-1-1,-1-1 0,1 0 1,-1-1-1,0 0 0,0-1 1,1-1-1,-16-1 0,22 0-60,0 0-1,1 0 0,-1-1 0,0 0 0,1 0 0,0-1 1,-1 0-1,-8-6 0,12 7-3,0-1 1,1 1-1,0-1 1,-1 0-1,1 0 0,0 0 1,1-1-1,-1 1 0,0-1 1,1 1-1,0-1 1,0 0-1,0 0 0,0 0 1,-2-8-1,2 3-217,0-1 0,1 1 0,0-1 0,1 1 0,-1-1 1,2 0-1,1-10 0,14-37-5112,12 1-5561</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5.474"/>
    </inkml:context>
    <inkml:brush xml:id="br0">
      <inkml:brushProperty name="width" value="0.05" units="cm"/>
      <inkml:brushProperty name="height" value="0.05" units="cm"/>
      <inkml:brushProperty name="color" value="#008C3A"/>
    </inkml:brush>
  </inkml:definitions>
  <inkml:trace contextRef="#ctx0" brushRef="#br0">318 0 15335,'0'0'1145,"-1"21"-831,1-17-297,-2 23 173,1 0 1,1 0-1,2 0 0,7 38 1,60 173 1267,-36-136-1097,-33-102-346,1 1-1,-1-1 0,0 1 0,0 0 1,0-1-1,0 1 0,1-1 1,-1 1-1,0 0 0,0-1 1,0 1-1,0 0 0,0-1 0,-1 1 1,1-1-1,0 1 0,0 0 1,0-1-1,0 1 0,-1-1 0,1 1 1,0-1-1,-1 1 0,1-1 1,0 1-1,-1-1 0,1 1 1,-1-1-1,1 1 0,0-1 0,-1 1 1,0-1-1,-25 4 87,-35-17-296,55 12 188,-41-12-339,19 4 309,-1 1 1,-1 1 0,1 1 0,-1 2-1,0 2 1,-34 0 0,63 2 40,-1 0 1,0 0 0,1 1-1,-1-1 1,0 1-1,1-1 1,-1 1 0,1 0-1,-1-1 1,1 1-1,-1 0 1,1 0 0,0 0-1,-1 0 1,1 0-1,0 0 1,0 0 0,0 1-1,0-1 1,0 0-1,0 1 1,0-1-1,-1 3 1,0 0 24,1 0 0,0 0 1,0 0-1,0 0 0,0 1 0,0-1 0,1 1 1,0-1-1,0 5 0,0-1 15,1-1-1,0 1 1,0-1 0,1 1 0,0-1-1,0 1 1,1-1 0,0 0-1,0 0 1,7 10 0,0-6 14,0 0 1,1-1-1,1-1 1,-1 0 0,2 0-1,-1-1 1,1-1-1,0 0 1,0-1-1,1 0 1,0-1-1,26 6 1,-4-4-751,0-2 0,0-1 1,0-2-1,39-2 1,-11-6-5624,-3-12-4845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1.117"/>
    </inkml:context>
    <inkml:brush xml:id="br0">
      <inkml:brushProperty name="width" value="0.05" units="cm"/>
      <inkml:brushProperty name="height" value="0.05" units="cm"/>
      <inkml:brushProperty name="color" value="#004F8B"/>
    </inkml:brush>
  </inkml:definitions>
  <inkml:trace contextRef="#ctx0" brushRef="#br0">0 116 6659,'0'0'9460,"128"-51"-9460,-63 37-224,5-3-1008,1 2-2066,-1-4-1808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6.134"/>
    </inkml:context>
    <inkml:brush xml:id="br0">
      <inkml:brushProperty name="width" value="0.05" units="cm"/>
      <inkml:brushProperty name="height" value="0.05" units="cm"/>
      <inkml:brushProperty name="color" value="#008C3A"/>
    </inkml:brush>
  </inkml:definitions>
  <inkml:trace contextRef="#ctx0" brushRef="#br0">353 351 15687,'0'0'4418,"-20"-15"-4188,-67-44-60,82 57-168,1-1 0,-1 1 0,0 0-1,0 0 1,-1 1 0,1 0 0,0 0 0,0 0-1,-1 0 1,1 1 0,0 0 0,-1 0-1,-7 1 1,-6 0-24,11-1 22,1 1 0,-1-1-1,1 1 1,0 1 0,0 0-1,-1 0 1,1 0 0,0 1 0,1 0-1,-1 0 1,-9 7 0,12-8 19,0 1 1,0 0 0,1 0-1,-1 1 1,1-1 0,0 1-1,0-1 1,0 1 0,1 0-1,-1 0 1,1 1-1,0-1 1,0 0 0,0 1-1,1-1 1,-1 1 0,1 0-1,0-1 1,0 6 0,0-4-11,1-1 0,0 0 0,0 1 0,0-1 0,1 0 0,0 1 0,0-1 1,0 0-1,1 0 0,-1 0 0,1 0 0,0 0 0,1 0 0,-1-1 1,4 6-1,-1-5 3,0 0 0,1 0 0,-1 0 0,1 0 1,0-1-1,0 0 0,0-1 0,0 1 0,1-1 1,11 4-1,0-1-68,0-1 0,0-1 0,1 0 0,-1-1 1,29 0-1,-38-2 17,1-1 1,-1 0-1,0-1 0,1 0 0,-1 0 1,0-1-1,0-1 0,0 1 1,0-2-1,0 1 0,-1-1 1,14-8-1,-18 8 3,0 0-1,-1 0 1,1 0-1,-1 0 1,0-1-1,0 1 1,-1-1-1,0 0 1,1 0-1,-2 0 1,1 0-1,0 0 1,-1 0 0,0-1-1,0 1 1,-1 0-1,1-10 1,-1 10 63,0 1 0,0-1 1,0 1-1,-1-1 0,0 1 0,1-1 1,-2 1-1,1-1 0,0 1 1,-1 0-1,0 0 0,0 0 0,0 0 1,0 0-1,-1 0 0,1 0 1,-1 1-1,0-1 0,0 1 0,-1 0 1,-3-3-1,6 5 467,1 13-510,0-6-32,0 0 0,1 0 0,0 0 0,0 0 0,1 0 0,-1-1 0,1 1 0,1 0 0,-1-1 0,1 0 0,0 1 0,0-1 0,0 0 0,1 0 1,0-1-1,0 1 0,0-1 0,0 0 0,1 0 0,-1 0 0,1 0 0,0-1 0,1 0 0,-1 0 0,0 0 0,1-1 0,-1 0 0,1 0 1,11 2-1,-8-2-176,-1 0 1,0-1-1,1 0 1,-1 0 0,1-1-1,-1-1 1,1 1 0,-1-1-1,1 0 1,-1-1-1,0 0 1,1-1 0,-1 1-1,0-1 1,-1-1 0,1 0-1,-1 0 1,1 0-1,-1-1 1,0 0 0,6-6-1,-6 2-8,0 1 0,-1-1 0,0 0-1,-1 0 1,1-1 0,-2 1 0,0-1 0,0 0-1,0 0 1,-1-1 0,-1 1 0,0-1-1,0 1 1,-1-1 0,-1 0 0,0 0 0,0 1-1,-3-18 1,0 6 633,-1 0 0,-1 1 0,-9-26-1,4 20 3561,-25-46-1,35 102-2034,0 3-1833,3 0 0,0 0 0,2 0 0,2 0 0,0-1 0,24 58 0,-12-45-301,3 0 0,1-2 0,58 78 0,-76-114-494,6 9-736,-5-3-3794</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6.501"/>
    </inkml:context>
    <inkml:brush xml:id="br0">
      <inkml:brushProperty name="width" value="0.05" units="cm"/>
      <inkml:brushProperty name="height" value="0.05" units="cm"/>
      <inkml:brushProperty name="color" value="#008C3A"/>
    </inkml:brush>
  </inkml:definitions>
  <inkml:trace contextRef="#ctx0" brushRef="#br0">0 51 18793,'0'0'3249,"108"-36"-5186,-67 29-2929,-1 0-2513</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6.859"/>
    </inkml:context>
    <inkml:brush xml:id="br0">
      <inkml:brushProperty name="width" value="0.05" units="cm"/>
      <inkml:brushProperty name="height" value="0.05" units="cm"/>
      <inkml:brushProperty name="color" value="#008C3A"/>
    </inkml:brush>
  </inkml:definitions>
  <inkml:trace contextRef="#ctx0" brushRef="#br0">14 238 8564,'0'0'4453,"23"-7"-2799,-6 3-1359,163-51 5295,-170 51-5368,-1 0 0,1 0 0,-1-1 0,0 0 0,-1-1 0,12-9 0,-18 13-198,0 1 0,0-1-1,0 0 1,0 0 0,-1 0 0,1-1 0,-1 1 0,1 0 0,-1 0 0,0-1 0,0 1-1,0-1 1,0 1 0,0-1 0,0 0 0,-1 1 0,0-1 0,1 0 0,-1 1 0,0-1 0,0 0-1,0 1 1,-1-1 0,1 0 0,-1 1 0,1-1 0,-1 0 0,0 1 0,0-1 0,-1-2-1,-1 1-45,0 1-1,0 0 0,0-1 0,0 1 0,0 0 0,-1 0 1,1 1-1,-1-1 0,0 1 0,0 0 0,0 0 1,0 0-1,0 0 0,0 1 0,0 0 0,-1-1 0,1 2 1,-8-2-1,-12-1-14,1 1 0,-26 1 1,46 1 22,-4 0 15,0 0 0,0 0 0,0 1 0,0 0 0,1 0 1,-1 1-1,0 0 0,1 0 0,-1 0 0,1 1 0,0 0 0,0 1 0,0-1 1,-7 6-1,9-5-63,0 0 0,1 0 0,-1 0 0,1 1 0,-1 0 1,1-1-1,1 1 0,-1 0 0,1 1 0,0-1 0,0 0 0,0 0 1,1 1-1,0-1 0,0 1 0,0 0 0,1 9 0,0-12-46,-1 3-450,1 0 0,0-1-1,0 1 1,0 0 0,1 0 0,0-1-1,0 1 1,1-1 0,2 9 0,16 9-6608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7.202"/>
    </inkml:context>
    <inkml:brush xml:id="br0">
      <inkml:brushProperty name="width" value="0.05" units="cm"/>
      <inkml:brushProperty name="height" value="0.05" units="cm"/>
      <inkml:brushProperty name="color" value="#008C3A"/>
    </inkml:brush>
  </inkml:definitions>
  <inkml:trace contextRef="#ctx0" brushRef="#br0">214 0 11397,'0'0'4328,"2"19"-3888,8 39 650,3 0 0,32 91 1,-23-96-790,-12-31-174,-1 0-1,-1 0 1,5 25 0,-13-44-82,-19-3-21,1-2-164,0-1-1,0-1 1,1-1-1,0 0 1,-1-1-1,-17-9 0,19 7 110,-1 1 0,1 1-1,-1 1 1,-1 0-1,1 1 1,0 1-1,-20-1 1,35 4 32,0 1-1,1-1 1,-1 1 0,0 0-1,1 0 1,-1-1-1,1 1 1,0 0 0,-1 0-1,1 0 1,0 1-1,-1-1 1,1 0 0,0 0-1,0 1 1,0-1-1,0 0 1,0 1 0,0-1-1,1 1 1,-1 0-1,0-1 1,1 1 0,-1-1-1,1 1 1,0 0 0,-1 0-1,1-1 1,0 1-1,0 0 1,0-1 0,1 4-1,-2 5 6,1 0 0,1 0 1,0 0-1,3 15 0,-2-19 5,1 0 1,-1 0 0,1 0-1,1 0 1,-1-1-1,1 0 1,0 1 0,0-1-1,1-1 1,-1 1 0,1-1-1,0 1 1,1-1-1,-1-1 1,0 1 0,1-1-1,0 0 1,0 0 0,9 3-1,7 1 64,-1 0 1,1-1-1,0-1 0,32 2 0,-28-4-101,0-1 0,0-1 0,0-1 0,1-1 0,-1-2 0,0-1 0,-1-1 0,1-1 0,-1-1 0,0-1 0,39-19 0,-38 14 8,0-1 0,-2-1 0,27-21 0,-44 30 23,-1 0 1,1 0-1,-2 0 0,1-1 1,-1 0-1,8-13 0,-11 17 2,0-1-1,-1 0 0,1 0 0,-1 0 0,0 0 0,0 0 1,0 0-1,-1 0 0,1 0 0,-1 0 0,0 0 0,0 0 0,-1 0 1,1 0-1,-2-4 0,1 5 17,0 0 1,-1 1-1,1 0 1,-1-1-1,0 1 0,1 0 1,-1 0-1,0 0 0,0 0 1,-1 0-1,1 0 1,0 1-1,-1-1 0,1 1 1,0-1-1,-1 1 1,0 0-1,1 0 0,-1 0 1,0 0-1,0 1 1,1-1-1,-1 1 0,-5 0 1,4-1 31,-1 0 0,1 1 0,-1 0 0,0 0 1,1 0-1,-1 1 0,0-1 0,1 1 0,-1 0 0,1 1 0,-1-1 1,1 1-1,0 0 0,0 0 0,-5 3 0,6-2-23,0 0 1,0 0-1,0 0 0,0 0 0,1 1 1,-1 0-1,1-1 0,0 1 0,0 0 1,1 0-1,-1 0 0,1 0 0,-1 0 1,1 1-1,1-1 0,-1 0 0,1 0 0,-1 1 1,1-1-1,0 0 0,1 1 0,-1-1 1,1 0-1,0 1 0,0-1 0,0 0 1,1 0-1,-1 0 0,1 0 0,0 0 0,0 0 1,0 0-1,1-1 0,-1 1 0,1-1 1,5 5-1,7 2-267,0-1 0,1-1 0,0 0 1,0-1-1,1-1 0,0-1 0,0 0 1,21 3-1,73 8-4914</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7.671"/>
    </inkml:context>
    <inkml:brush xml:id="br0">
      <inkml:brushProperty name="width" value="0.05" units="cm"/>
      <inkml:brushProperty name="height" value="0.05" units="cm"/>
      <inkml:brushProperty name="color" value="#008C3A"/>
    </inkml:brush>
  </inkml:definitions>
  <inkml:trace contextRef="#ctx0" brushRef="#br0">0 539 14727,'0'0'1761,"22"1"-494,9 2-980,1-2 0,0-1 1,0-2-1,0-1 0,56-13 0,-65 9-202,1-1-1,-2-2 1,1 0 0,-2-2-1,1 0 1,20-16-1,-34 22-82,0-1 0,0 0-1,-1 0 1,0 0 0,-1-1-1,1 0 1,-1-1 0,-1 1-1,0-1 1,0 0-1,-1 0 1,0-1 0,0 1-1,-1-1 1,0 0 0,-1 0-1,2-13 1,-3 7-66,0 0 1,-1 0-1,-1 0 0,0 0 0,-2 0 1,1 0-1,-2 0 0,0 1 1,-8-19-1,10 28 30,-1 0 0,0 1 0,0-1 0,0 1 0,-1 0 0,0 0 0,0 0 0,0 0 0,-1 1 0,1-1 0,-1 1 0,0 0 0,0 1 0,-1-1 0,1 1 0,-1 0 0,1 0 0,-1 1 0,0 0 0,0 0 0,0 0 0,0 1 0,-1 0 0,1 0 0,0 0 0,-8 1-1,11 0 35,-1 0 0,1 1 0,0-1 0,-1 1 0,1 0-1,0 0 1,0 0 0,-1 0 0,1 0 0,0 1 0,0-1-1,0 1 1,1 0 0,-1 0 0,0 0 0,1 0 0,-1 0-1,-2 4 1,0 0 32,1 0-1,0 1 0,0-1 1,0 1-1,1 0 1,0 0-1,-4 13 1,1 6 114,1 0 0,1 1 0,-1 40 0,4-49-98,1 0 1,1 0-1,0 0 0,2 0 1,0 0-1,6 20 1,-6-28-38,1-1 1,0 0-1,1 0 1,-1-1-1,2 1 1,-1-1-1,1 0 1,1 0-1,-1-1 1,1 0-1,1 0 1,15 11-1,-11-10-81,-1-1 0,2-1 0,-1 0 0,1 0 0,0-1 0,0-1 0,20 5 0,-14-6-1217,1 0 0,28 0 0,15-3-5753</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8.065"/>
    </inkml:context>
    <inkml:brush xml:id="br0">
      <inkml:brushProperty name="width" value="0.05" units="cm"/>
      <inkml:brushProperty name="height" value="0.05" units="cm"/>
      <inkml:brushProperty name="color" value="#008C3A"/>
    </inkml:brush>
  </inkml:definitions>
  <inkml:trace contextRef="#ctx0" brushRef="#br0">36 1 16215,'0'0'2802,"-36"119"-7588,36-76-9253</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8.406"/>
    </inkml:context>
    <inkml:brush xml:id="br0">
      <inkml:brushProperty name="width" value="0.05" units="cm"/>
      <inkml:brushProperty name="height" value="0.05" units="cm"/>
      <inkml:brushProperty name="color" value="#008C3A"/>
    </inkml:brush>
  </inkml:definitions>
  <inkml:trace contextRef="#ctx0" brushRef="#br0">1 340 17848,'0'0'624,"21"-2"612,-1 1-727,-4 0-100,0 0-1,-1-1 1,1-1 0,0 0-1,-1-1 1,24-10-1,-29 10-345,93-44 326,-94 43-425,1-1-1,-1 0 0,-1 0 0,1-1 0,-1 0 0,0-1 0,-1 0 0,9-11 0,-14 16-44,1 0-1,-1 0 1,0-1-1,0 1 0,-1-1 1,1 0-1,-1 0 1,0 1-1,0-1 1,0 0-1,-1 0 1,1 0-1,-1 0 0,0 0 1,0 0-1,0 0 1,0 0-1,-1 0 1,0 0-1,0 0 1,0 1-1,0-1 0,0 0 1,-1 0-1,0 1 1,0-1-1,0 1 1,0 0-1,0-1 1,-1 1-1,1 0 0,-1 0 1,0 1-1,-5-5 1,0 0-59,0 1 0,-1 1 0,0-1 0,0 1 0,0 1 0,-1 0 0,1 0 0,-1 1 0,0 0 0,0 0 0,0 1 0,-14-1 0,17 3 155,0 0 0,-1 0 0,1 0 0,0 0 0,-1 1 0,1 1 0,0-1-1,-12 5 1,15-4 35,0 1 0,0-1 0,0 1-1,0 0 1,0 0 0,0 1 0,1-1-1,0 1 1,0-1 0,0 1 0,0 0-1,0 0 1,1 1 0,-3 3 0,0 3 65,0 1 1,0-1 0,1 1 0,0 0 0,1 0-1,1 0 1,0 0 0,0 0 0,1 0 0,1 1 0,0-1-1,1 1 1,0-1 0,3 14 0,-1-16-114,-1-1 1,1-1 0,1 1-1,0 0 1,0-1 0,0 0-1,1 0 1,0 0 0,1 0-1,0-1 1,0 0 0,1 0-1,-1-1 1,2 0-1,-1 0 1,1 0 0,-1-1-1,1 0 1,9 3 0,-2-1-465,0-2 0,1 1 0,-1-2 0,1 0-1,24 2 1,40-2-5228,-13-3-2143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49"/>
    </inkml:context>
    <inkml:brush xml:id="br0">
      <inkml:brushProperty name="width" value="0.05" units="cm"/>
      <inkml:brushProperty name="height" value="0.05" units="cm"/>
      <inkml:brushProperty name="color" value="#008C3A"/>
    </inkml:brush>
  </inkml:definitions>
  <inkml:trace contextRef="#ctx0" brushRef="#br0">270 191 5843,'0'0'10933,"5"-18"-8700,16-60-1131,-20 75-1054,0 1-1,-1-1 1,1 0 0,-1 1 0,0-1 0,1 0 0,-1 0 0,0 1 0,0-1 0,-1 0 0,1 0 0,-1 1 0,1-1 0,-1 0 0,0 1 0,0-1 0,0 1 0,0-1 0,0 1 0,-1-1 0,1 1 0,-1 0 0,0 0 0,0 0 0,1 0 0,-1 0 0,0 0 0,-1 0-1,1 1 1,0-1 0,0 1 0,-1-1 0,1 1 0,-1 0 0,1 0 0,-5-1 0,-5-1-110,0 0-1,-1 1 1,0 0 0,1 1-1,-23 1 1,26 0 19,3 0 38,0 0 0,0 0 0,1 0 0,-1 1 0,0 0 0,0 0 0,1 0 0,-1 1 0,0 0 0,1 0 0,0 0 0,-1 1 0,1 0 0,0 0 0,0 0 0,1 0 0,-1 1 0,1 0 0,-1 0 0,1 0 0,0 1 0,1-1 0,-1 1 0,1 0 0,0 0 0,0 0 0,1 0 0,-1 1 0,1-1 0,0 1 0,1-1 0,-1 1 0,1 0 0,0-1 0,1 1 0,-1 0 0,1 0 0,0 0 0,2 8 0,-1-8 7,1 0 0,-1 0-1,1 0 1,1-1 0,-1 1-1,1-1 1,0 0 0,0 0-1,1 0 1,-1 0 0,1 0 0,0-1-1,1 0 1,-1 0 0,1 0-1,-1 0 1,1-1 0,0 0-1,1 0 1,-1 0 0,7 2-1,2 2-4,1-1 0,0 0-1,0-1 1,1-1-1,-1-1 1,31 4 0,-29-6-166,0 0 0,-1-1 0,1-1 0,0-1 0,0 0 0,18-5 0,-31 6 181,0-1 0,0 1 0,0-1 0,0 0 0,0 0 0,-1 0 0,1 0 0,-1-1 0,0 0 0,1 1 0,-1-1 0,0 0 0,-1-1 0,1 1 0,-1 0 0,1-1 1,-1 1-1,0-1 0,0 0 0,0 0 0,-1 0 0,0 0 0,1 0 0,-1 0 0,-1 0 0,1 0 0,-1 0 0,1 0 0,-2-8 0,-3-50 165,3 59-131,1 0 1,-1 0-1,1 1 1,-1-1-1,0 0 0,0 1 1,0-1-1,-1 1 0,1-1 1,-1 1-1,1-1 1,-1 1-1,0 0 0,0 0 1,0 0-1,0 0 0,0 0 1,0 0-1,-4-2 1,5 4 35,-4 25-618,4-18 542,0 0 0,1 1-1,0-1 1,0 0 0,1 0 0,0 0 0,0 0 0,1 0-1,-1 0 1,2 0 0,-1 0 0,1 0 0,0-1 0,0 1-1,5 6 1,-2-6-10,1 0-1,0 0 0,0-1 1,0 0-1,1 0 0,0 0 1,0-1-1,0-1 0,1 1 1,-1-1-1,11 3 0,-2-1 12,-1-1 0,1 0-1,1-1 1,-1-1 0,0-1-1,1 0 1,-1-1 0,1-1-1,32-4 1,-47 3-13,-1 0 0,0 1 0,0-1 0,0 0 0,0 0 0,0 0 0,0-1 0,0 1 0,0 0 0,0-1 0,0 1 1,-1-1-1,1 0 0,-1 1 0,1-1 0,-1 0 0,1 0 0,1-4 0,-1 0-3,1 0 1,-1 0 0,-1 0-1,1 0 1,-1 0 0,0 0 0,0-7-1,0 0-5,-1 0 0,-1 1-1,0-1 1,-1 1 0,0-1-1,-7-20 1,-25-43 297,43 143-614,-4-54 355,0-1 1,1 0-1,0 0 1,1-1-1,0 0 1,1 0-1,0 0 1,1-1-1,0 0 1,13 10 0,-17-15-9,1-1 0,0 1 1,0-1-1,0 0 0,0-1 1,1 0-1,-1 0 1,1 0-1,0-1 0,0 0 1,0 0-1,0 0 0,0-1 1,0 0-1,0-1 1,1 0-1,-1 0 0,0 0 1,0-1-1,13-2 1,-16 1-22,0 0 0,0-1 1,0 1-1,0-1 0,-1 0 1,1 0-1,-1 0 0,1 0 1,-1 0-1,0-1 1,0 1-1,-1-1 0,1 0 1,-1 0-1,0 0 0,0 0 1,0 0-1,0-1 0,-1 1 1,2-6-1,1-6-438,0 1 0,-2 0 0,1-1 0,-1-25-1,1 24 920,5 23-21,15 41 400,-6-11-207,1-10-435,1-1 1,2-1-1,32 30 1,0 0-1879,-37-32-2404,-13-9-4636</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0.824"/>
    </inkml:context>
    <inkml:brush xml:id="br0">
      <inkml:brushProperty name="width" value="0.05" units="cm"/>
      <inkml:brushProperty name="height" value="0.05" units="cm"/>
      <inkml:brushProperty name="color" value="#008C3A"/>
    </inkml:brush>
  </inkml:definitions>
  <inkml:trace contextRef="#ctx0" brushRef="#br0">56 324 8468,'0'0'4943,"-3"17"-4604,-11 49 160,8-53 3765,2-18-3008,-2-15-1454,6 19 425,-7-32 94,1 0 0,1-1 0,0-41 0,5 74-172,8 12-210,0 0 0,1-1-1,-1 0 1,2-1 0,-1 0 0,2 0 0,18 11-1,-15-9 48,2 1 43,0-2-1,0 0 1,0-1 0,1-1 0,22 8 0,-30-13-7,1 0 0,-1-1 0,1 0 0,-1 0 0,1-1 0,0 0 0,0 0 0,-1-1 0,1-1 0,0 0 0,19-4 0,-27 4 4,1 0 1,0-1-1,-1 1 0,1-1 0,-1 0 0,1 0 0,-1 0 0,0 0 0,0 0 0,0 0 0,0-1 0,0 1 0,-1-1 0,1 1 0,-1-1 1,1 0-1,-1 0 0,0 1 0,0-1 0,0 0 0,0 0 0,-1 0 0,1 0 0,-1-4 0,2-11 169,-1-1 0,-2-34-1,0 32-165,0 5 82,-2 0 0,1 0 0,-2 1 0,-10-29 0,9 30-622,0-1 1,1 0-1,1 0 1,0 0 0,0-21-1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1.154"/>
    </inkml:context>
    <inkml:brush xml:id="br0">
      <inkml:brushProperty name="width" value="0.05" units="cm"/>
      <inkml:brushProperty name="height" value="0.05" units="cm"/>
      <inkml:brushProperty name="color" value="#008C3A"/>
    </inkml:brush>
  </inkml:definitions>
  <inkml:trace contextRef="#ctx0" brushRef="#br0">116 241 13926,'0'0'1569,"0"98"304,0-68-1825,0 0-96,4-4-336,-4-9-3826</inkml:trace>
  <inkml:trace contextRef="#ctx0" brushRef="#br0" timeOffset="1">0 11 13574,'0'0'7684,"27"-11"-13671,2 26 544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1.495"/>
    </inkml:context>
    <inkml:brush xml:id="br0">
      <inkml:brushProperty name="width" value="0.05" units="cm"/>
      <inkml:brushProperty name="height" value="0.05" units="cm"/>
      <inkml:brushProperty name="color" value="#004F8B"/>
    </inkml:brush>
  </inkml:definitions>
  <inkml:trace contextRef="#ctx0" brushRef="#br0">456 220 6787,'-22'-8'1179,"-69"-24"89,78 28-983,-1 1 1,1 0 0,-1 1 0,0 0-1,1 1 1,-1 1 0,-20 1 0,-5 1 586,29-2-715,0 2-1,0-1 0,1 1 0,-1 1 0,0 0 1,1 0-1,-1 1 0,1 0 0,0 0 1,0 1-1,-15 11 0,21-13-131,-1-1 1,1 0-1,0 1 0,0 0 1,0 0-1,0 0 1,1 0-1,-1 0 0,1 1 1,-1-1-1,1 1 0,0 0 1,1-1-1,-1 1 1,1 0-1,0 0 0,-1 0 1,2 0-1,-1 0 0,0 0 1,1 1-1,0-1 1,0 0-1,0 0 0,0 0 1,1 0-1,0 0 0,0 0 1,0 0-1,0 0 1,4 8-1,-2-7-5,1-1 0,-1 1 0,1-1 0,0 0-1,0 0 1,1 0 0,-1-1 0,1 1 0,0-1 0,0 0 0,0-1 0,0 1 0,1-1 0,-1 0-1,1 0 1,-1-1 0,9 2 0,10 2 83,0-2 0,44 2 0,-57-5-70,1 0 0,-1 0 0,1-1 0,0-1 0,-1 0 0,0 0 1,1-1-1,-1-1 0,16-7 0,-22 8-30,1 0 0,-1-1 0,0 0 0,0 0-1,0 0 1,-1-1 0,1 0 0,-1 1 0,0-1 0,-1-1 0,1 1 0,-1-1 0,0 1 0,0-1 0,-1 0 0,0 0 0,0 0 0,0 0-1,1-7 1,-1 2-97,-1 0-1,1-1 1,-2 1-1,1-1 1,-2 1-1,-2-19 1,3 26 98,-1 1 0,0-1 1,1 1-1,-1 0 0,0-1 0,-1 1 0,1 0 1,-1 0-1,1 0 0,-1 0 0,0 0 0,0 0 1,0 0-1,-1 0 0,1 1 0,-1-1 0,1 1 1,-1 0-1,0 0 0,0 0 0,0 0 0,0 0 1,0 1-1,0-1 0,-7-1 0,9 7 17,0 0 0,0-1 1,0 1-1,0 0 0,1 0 0,0 0 0,-1-1 0,1 1 0,1 7 0,-1-7 11,1 0-20,-1 1 1,1-1-1,-1 0 1,1 1-1,0-1 1,1 0-1,-1 0 1,1 0-1,0 0 1,0 0-1,0 0 1,0 0-1,1-1 1,-1 1-1,1-1 1,0 0-1,0 0 1,0 0-1,1 0 1,-1 0-1,1-1 1,0 1-1,-1-1 1,1 0-1,0 0 1,0 0-1,0-1 1,6 2-1,2 0 2,-1 0 0,1 0 0,1-2 0,-1 1 0,0-1 0,0-1 0,0-1 0,1 1 0,18-5-1,-24 3-115,1-1 0,0 1-1,-1-2 1,0 1 0,0-1-1,0 0 1,0 0-1,0-1 1,-1 0 0,0 0-1,0-1 1,0 0 0,-1 0-1,0 0 1,8-13-1,-7 10-150,0-1 0,-1 0 0,0 0 1,-1 0-1,0 0 0,-1-1 0,0 0 0,-1 0 0,0 0 0,1-21 0,-4 1-96,1 19 713,-1 16 1606,2 8-1797,0 1 1,0-1-1,1 0 1,1 0-1,0 1 0,1-2 1,0 1-1,1 0 1,0-1-1,1 0 1,0 0-1,1 0 1,0-1-1,10 12 0,-10-15-281,1 1 0,0-1 0,0 0-1,0-1 1,1 1 0,0-2-1,14 8 1,-14-9-337,-1-1-1,1 0 1,-1-1-1,1 0 1,0 0 0,0-1-1,0 0 1,0 0-1,14-2 1,13-3-3381</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1.655"/>
    </inkml:context>
    <inkml:brush xml:id="br0">
      <inkml:brushProperty name="width" value="0.05" units="cm"/>
      <inkml:brushProperty name="height" value="0.05" units="cm"/>
      <inkml:brushProperty name="color" value="#008C3A"/>
    </inkml:brush>
  </inkml:definitions>
  <inkml:trace contextRef="#ctx0" brushRef="#br0">1 144 13830,'0'0'2959,"20"-18"-2175,68-56-410,-78 67-121,-1 0 1,1 1-1,0 0 0,1 1 1,-1 1-1,18-6 0,-23 8-205,1 1 0,-1 0-1,1 0 1,-1 0-1,1 1 1,0 0 0,0 0-1,-1 0 1,1 1 0,-1 0-1,11 3 1,-13-3-58,-1 1-1,1 0 1,-1-1-1,0 1 1,1 0-1,-1 1 1,0-1-1,0 0 1,0 0 0,-1 1-1,1-1 1,-1 1-1,1 0 1,-1-1-1,0 1 1,0 0 0,0 0-1,0 0 1,-1-1-1,1 5 1,8 68 96,-8-59-38,1 6 56,0 0 0,1-1 0,1 1 1,13 39-1,-15-55-89,1 0 0,0 0 0,0-1 1,0 1-1,1-1 0,0 1 0,0-1 0,1 0 1,-1-1-1,1 1 0,0-1 0,0 0 0,1 0 1,-1-1-1,1 1 0,0-1 0,0 0 0,0-1 1,0 1-1,11 1 0,-1 0-26,0-1-1,0 0 1,0-2 0,1 0 0,-1-1-1,1 0 1,-1-1 0,0-1-1,1-1 1,-1 0 0,-1-1 0,1-1-1,0-1 1,-1 0 0,0 0 0,0-2-1,-1 0 1,0 0 0,-1-2-1,0 0 1,15-14 0,-23 20 12,-1-1 1,-1 0-1,1 0 1,-1 0-1,0-1 1,0 0-1,0 1 0,-1-1 1,0 0-1,0 0 1,0 0-1,-1 0 1,0 0-1,0 0 0,0-1 1,-1 1-1,0 0 1,-1-1-1,1 1 1,-1 0-1,0 0 1,0 0-1,-1 0 0,0 0 1,0 0-1,-1 0 1,1 0-1,-1 1 1,0-1-1,-1 1 1,1 0-1,-1 0 0,0 0 1,-1 1-1,1-1 1,-1 1-1,1 0 1,-1 0-1,-1 1 1,1-1-1,0 1 0,-1 0 1,0 1-1,1-1 1,-1 1-1,0 0 1,0 1-1,-1-1 0,-6 0 1,11 3-1,1-1 0,0 1 1,-1-1-1,1 1 0,-1-1 1,1 1-1,0 0 0,0 0 0,-1 0 1,1-1-1,0 1 0,0 0 1,0 0-1,0 1 0,0-1 0,0 0 1,0 0-1,0 0 0,1 1 0,-1-1 1,0 0-1,1 1 0,-1-1 1,1 1-1,-1-1 0,1 1 0,0-1 1,0 1-1,0-1 0,0 1 1,0-1-1,0 1 0,0 1 0,-1 3-44,-1 7 24,0-1 1,1 1 0,0 0-1,1-1 1,0 1-1,1 0 1,3 17 0,-2-24-9,0 0 1,1 0 0,-1 0-1,1 0 1,0 0 0,1-1-1,-1 0 1,1 0 0,0 0-1,0 0 1,1 0 0,-1-1-1,1 0 1,0 0 0,1 0-1,9 5 1,-4-3-538,0 0 0,1-2 1,0 1-1,0-1 0,0-1 0,0 0 0,0 0 0,14 0 1,40-1-4891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2.372"/>
    </inkml:context>
    <inkml:brush xml:id="br0">
      <inkml:brushProperty name="width" value="0.05" units="cm"/>
      <inkml:brushProperty name="height" value="0.05" units="cm"/>
      <inkml:brushProperty name="color" value="#008C3A"/>
    </inkml:brush>
  </inkml:definitions>
  <inkml:trace contextRef="#ctx0" brushRef="#br0">209 1 17064,'0'0'1262,"4"18"-1028,6 32 35,2 0-1,3-1 0,1 0 0,3-1 0,29 52 0,-14-41 610,-44-60-763,-84-30-45,66 20-157,-1 1 1,0 2-1,-1 1 0,1 1 0,-59-4 0,87 10 72,0 0-1,0 0 1,0 0 0,0 1 0,0-1-1,0 0 1,0 1 0,0-1 0,0 0-1,0 1 1,0-1 0,0 1 0,0 0 0,0-1-1,0 1 1,0 0 0,0-1 0,0 1-1,1 0 1,-1 0 0,0 0 0,1 0-1,-1-1 1,1 1 0,-2 2 0,1 1-5,0-1 1,0 1 0,0-1 0,0 1 0,1 0-1,-1-1 1,1 1 0,0 5 0,1-1 12,-1-1 0,1 1 1,1 0-1,-1 0 1,1-1-1,1 1 1,5 13-1,-1-12 32,0 1-1,0-1 0,1 0 0,0 0 1,1-1-1,0 0 0,0-1 1,1 0-1,0 0 0,0-1 1,0 0-1,1-1 0,22 8 1,-13-7 101,1-1 1,0 0-1,0-1 1,0-2-1,0 0 1,0-1-1,23-2 1,-40 1-117,0 0 1,0-1-1,0 0 0,0 0 1,0 0-1,0 0 0,0-1 1,-1 1-1,1-1 0,0 0 1,-1 0-1,0 0 0,1-1 1,-1 1-1,0-1 0,0 0 1,0 1-1,0-1 1,-1-1-1,1 1 0,-1 0 1,0-1-1,0 1 0,0-1 1,0 0-1,-1 1 0,0-1 1,2-4-1,1-10-123,-1 0-1,0 0 1,-2-1-1,0-32 1,-1 43 38,0 8 217,11 13-270,-3-4 140,-1 0 0,2 0 0,-1-1 1,1 0-1,0 0 0,1-1 0,0-1 1,0 1-1,0-1 0,1-1 0,0 0 1,0-1-1,0 0 0,0 0 0,1-1 1,-1-1-1,1 0 0,0-1 0,0 0 1,0 0-1,17-3 0,-26 2 2,1 0 0,-1-1 0,0 1 0,0-1 0,1 0 0,-1 0 0,0 0 0,0 0 1,0-1-1,0 1 0,0-1 0,0 0 0,0 0 0,0 0 0,-1 0 0,1 0 0,-1-1 0,4-4 0,-3 2 6,0 0-1,0 0 1,-1 0 0,1-1-1,-1 1 1,0-1 0,-1 0-1,1 1 1,0-13 0,-1 4-21,0-1-1,-2 1 1,1-1 0,-2 1-1,0 0 1,-1-1 0,-8-26 0,3 25-28,6 11-15,0 1-1,0-1 1,0 0-1,1 0 1,-1 1-1,1-1 1,-1-8-1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3.016"/>
    </inkml:context>
    <inkml:brush xml:id="br0">
      <inkml:brushProperty name="width" value="0.05" units="cm"/>
      <inkml:brushProperty name="height" value="0.05" units="cm"/>
      <inkml:brushProperty name="color" value="#008C3A"/>
    </inkml:brush>
  </inkml:definitions>
  <inkml:trace contextRef="#ctx0" brushRef="#br0">255 454 4690,'0'0'15522,"-6"-18"-15087,-21-57-112,26 72-298,-1 0 0,0-1-1,0 1 1,0 0 0,-1 0 0,1 0 0,-1 0 0,0 0 0,1 1 0,-1-1 0,0 1 0,-1-1 0,1 1 0,0 0 0,-1 1 0,1-1 0,-1 1 0,-4-2 0,-2 0-30,0 2 0,1-1 0,-1 1 0,-18 1 0,21 0 14,3 0-21,1 0-1,-1 0 0,0 0 0,0 0 1,0 1-1,0 0 0,0-1 0,1 2 1,-1-1-1,0 0 0,1 1 0,-1-1 1,1 1-1,0 0 0,-1 0 0,-5 6 1,6-5-11,1 1 0,-1 0 0,1 0 0,0 0 0,0 0 0,0 0 0,1 0 1,-1 1-1,1-1 0,0 1 0,1-1 0,-1 0 0,1 1 0,0 8 0,-1-6 34,1 0 0,1 0-1,-1 0 1,1 0 0,1 0 0,-1 0-1,1-1 1,0 1 0,1 0-1,0-1 1,0 0 0,0 1 0,8 9-1,-5-9 14,0 1 0,1-2 0,0 1 0,1-1 0,-1 0 0,1 0 0,1-1 0,-1 0 0,15 6 0,-10-6-14,-1 0 1,1 0 0,1-2-1,-1 1 1,0-2 0,1 0-1,0 0 1,-1-1 0,1-1-1,0 0 1,-1-1 0,1-1-1,-1 0 1,1-1 0,21-7-1,-26 7-34,0-1-1,1-1 0,-1 0 0,-1 0 1,1-1-1,-1 0 0,0 0 0,0-1 1,-1 0-1,0 0 0,0-1 1,0 0-1,-1 0 0,-1 0 0,1-1 1,-1 0-1,-1 0 0,1 0 0,-2-1 1,1 0-1,2-14 0,0-9-5,-1 0 0,-2-1 0,-2 1-1,-2-35 1,-18-130 614,18 189-505,-4 195 455,3-120-590,-1-9 262,6 55 0,-1-96-272,0-1-1,0 0 1,2 0-1,-1 0 1,2 0-1,0 0 0,1-1 1,11 21-1,-13-47-4136,-7-13 2833,-11-58-154,9-2 4932,5 82-3213,1-1 1,0 0 0,-1 1-1,1-1 1,0 1 0,1-1 0,-1 1-1,1-1 1,-1 1 0,1 0 0,0 0-1,0 0 1,1 0 0,-1 0-1,1 0 1,-1 0 0,1 1 0,0 0-1,0-1 1,0 1 0,0 0 0,0 0-1,0 1 1,1-1 0,-1 1-1,1-1 1,4 0 0,51-13-851,-5 8-4993,-45 6 3707,14-2-7851</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3.396"/>
    </inkml:context>
    <inkml:brush xml:id="br0">
      <inkml:brushProperty name="width" value="0.05" units="cm"/>
      <inkml:brushProperty name="height" value="0.05" units="cm"/>
      <inkml:brushProperty name="color" value="#008C3A"/>
    </inkml:brush>
  </inkml:definitions>
  <inkml:trace contextRef="#ctx0" brushRef="#br0">144 271 12198,'0'0'2059,"18"-5"1105,61-18-1763,-72 21-1282,-1 0-1,0-1 1,0 1-1,-1-1 1,1-1 0,-1 1-1,1-1 1,-1 0-1,0 0 1,0 0 0,-1-1-1,0 0 1,1 0-1,-1 0 1,-1 0 0,1-1-1,-1 1 1,0-1-1,0 0 1,-1 0 0,0 0-1,0 0 1,0 0-1,-1-1 1,0 1 0,1-8-1,-2 10-111,0-1-1,0 1 1,0 0-1,-1-1 1,1 1-1,-1 0 1,0 0-1,0-1 1,-1 1-1,1 0 1,-1 0-1,0 0 1,0 1-1,0-1 1,-1 0-1,1 1 1,-1 0-1,0-1 1,0 1-1,0 0 1,0 0-1,-1 1 1,1-1-1,-1 1 1,0-1-1,1 1 1,-1 0-1,0 1 1,0-1-1,0 1 1,-1-1-1,1 1 1,0 1-1,0-1 1,-8 0-1,0 1-14,1-1-1,-1 2 1,0 0-1,1 0 1,-1 1 0,1 1-1,-1-1 1,1 2-1,0 0 1,0 0-1,1 1 1,-1 0-1,-11 9 1,15-10-6,1 1-1,0 0 1,0 1-1,1-1 1,-1 1-1,1 0 1,1 0-1,-1 1 1,1-1 0,0 1-1,0 0 1,1 0-1,0 1 1,0-1-1,1 1 1,0-1-1,0 1 1,1 0 0,0-1-1,0 15 1,0-6-158,4 30-3549,7-26-2586</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6.273"/>
    </inkml:context>
    <inkml:brush xml:id="br0">
      <inkml:brushProperty name="width" value="0.05" units="cm"/>
      <inkml:brushProperty name="height" value="0.05" units="cm"/>
      <inkml:brushProperty name="color" value="#008C3A"/>
    </inkml:brush>
  </inkml:definitions>
  <inkml:trace contextRef="#ctx0" brushRef="#br0">263 55 10421,'0'0'7683,"-5"-9"-7269,-13-27-307,14 27-51,3 13-93,0 1 1,0-1-1,1 1 1,-1 0 0,1-1-1,0 1 1,1-1 0,1 9-1,-1 5 31,0 23 78,1-1 1,2 1-1,1-1 1,3 0-1,1 0 1,17 45-1,-26-85-71,1 0-1,-1 1 1,0-1 0,0 0 0,0 0-1,0 1 1,0-1 0,0 0 0,0 1 0,0-1-1,0 0 1,0 0 0,0 1 0,0-1-1,0 0 1,0 0 0,0 1 0,0-1-1,0 0 1,0 1 0,0-1 0,0 0-1,0 0 1,0 1 0,-1-1 0,1 0-1,0 0 1,0 0 0,0 1 0,0-1-1,-1 0 1,1 0 0,0 0 0,0 1-1,-1-1 1,1 0 0,0 0 0,0 0-1,-1 0 1,1 0 0,-18 2-82,-30-9-168,33 5 204,-72-7-163,78 9 210,0 0 0,1 0 0,-1 0 0,0 2 0,0-1 0,1 1 0,-15 4 0,21-4 6,-1-1 0,1 1 1,0-1-1,-1 1 1,1 0-1,0 0 0,0 0 1,0 0-1,0 0 0,1 1 1,-1-1-1,0 0 1,1 1-1,0-1 0,-1 1 1,1 0-1,0-1 0,1 1 1,-1 0-1,0 0 1,1-1-1,-1 1 0,1 0 1,0 0-1,0 4 0,0-4 11,1 1 0,-1 0-1,1-1 1,-1 1-1,1-1 1,0 1 0,0 0-1,1-1 1,-1 0-1,1 1 1,-1-1 0,1 0-1,0 0 1,0 0-1,1 0 1,-1 0 0,1 0-1,-1-1 1,4 3-1,8 3 51,-1-1 1,1-1-1,0-1 0,0 0 0,0 0 0,1-2 0,0 0 0,-1 0 0,1-1 0,0-1 0,0-1 1,29-2-1,-17-1 31,0 0 0,-1-2 1,1-1-1,-1-2 0,0 0 1,32-15-1,-46 17-89,0 0 1,0-1-1,0 0 0,-1-1 1,-1 0-1,16-15 0,-23 20-4,0-1 0,0 1 0,0-1-1,-1 0 1,1 0 0,-1 0 0,0 0-1,0 0 1,0 0 0,-1-1 0,0 1-1,1-1 1,-2 1 0,1-1 0,0 1-1,-1-1 1,0 1 0,0-1 0,0 1 0,-1-1-1,1 0 1,-3-6 0,2 8-2,-1 0 0,1 0 0,-1 0 0,0 0 0,0 0 1,0 1-1,-1-1 0,1 1 0,-1-1 0,1 1 0,-1 0 0,0 0 1,1 0-1,-1 1 0,0-1 0,0 0 0,-1 1 0,1 0 0,0 0 0,0 0 1,-1 0-1,1 1 0,0-1 0,-1 1 0,-4 0 0,7 10-234,1-4 212,1 0 0,-1 0 0,1 0 0,0-1 0,1 1 0,-1 0 0,1 0-1,0-1 1,1 1 0,-1-1 0,1 0 0,0 0 0,0 0 0,1 0 0,-1 0 0,5 4 0,0-3 33,-1 1 0,1-1 0,0 0 0,0-1 0,0 0-1,1 0 1,0-1 0,0 0 0,13 3 0,-8-2 27,0-2 0,0 0 0,0 0 0,0-1 0,0-1 0,1 0 0,-1-1 0,0-1 0,22-3 0,-32 2-52,-1 0 0,1 0 0,-1 0 1,0 0-1,1 0 0,-1 0 1,0-1-1,-1 0 0,1 1 0,0-1 1,-1 0-1,1 0 0,-1-1 0,0 1 1,0 0-1,0-1 0,-1 1 1,1-1-1,-1 0 0,0 0 0,0 1 1,0-1-1,0-4 0,2-13-236,0 0-1,-2 0 1,-1-21 0,0 25 59,-3 6 1244,8 33-750,-1-15-314,0-1 0,0 0 1,1 0-1,0 0 0,0-1 0,0 1 0,0-1 1,1-1-1,0 1 0,0-1 0,1 0 1,12 6-1,-7-4-419,0-1 1,1 0-1,0-1 1,0-1-1,0 0 1,17 1-1,21-2-5345</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6.739"/>
    </inkml:context>
    <inkml:brush xml:id="br0">
      <inkml:brushProperty name="width" value="0.05" units="cm"/>
      <inkml:brushProperty name="height" value="0.05" units="cm"/>
      <inkml:brushProperty name="color" value="#008C3A"/>
    </inkml:brush>
  </inkml:definitions>
  <inkml:trace contextRef="#ctx0" brushRef="#br0">31 272 13782,'0'0'2425,"3"17"-1728,4 31-658,18 103 2512,-24-146-2495,-1-4 232,-2-9-337,1-1 0,-1 1 0,0 0 0,-1 0-1,0 0 1,0 0 0,-7-12 0,-9-25-409,13 20 313,0-1-1,2 0 0,1 0 1,0-43-1,4 69 174,-1 0-1,1-1 1,-1 1 0,1 0-1,-1 0 1,1 0-1,-1-1 1,1 1 0,-1 0-1,1 0 1,0 0 0,-1 0-1,1 0 1,-1 0 0,1 0-1,-1 0 1,1 1-1,-1-1 1,1 0 0,-1 0-1,1 0 1,-1 0 0,1 1-1,-1-1 1,1 0-1,-1 1 1,1-1 0,15 11 114,0 0 0,-2 1 0,1 1 0,-1 0 0,14 19 0,26 23 212,-34-38-247,0-1 1,1-1-1,46 25 1,-54-33-69,1-1 0,0-1-1,-1-1 1,1 1 0,1-2-1,-1 0 1,1-1 0,22 1 0,-36-3-28,1 0 0,0 0 1,-1-1-1,1 1 1,-1 0-1,1-1 1,0 1-1,-1-1 0,1 1 1,-1-1-1,1 0 1,-1 1-1,0-1 1,1 0-1,-1 0 0,0 0 1,1 0-1,-1-1 1,0 1-1,0 0 1,0 0-1,1-3 0,1 0 9,-2 0 0,1 0 0,0 0 0,-1-1 0,0 1 0,0 0 0,0-1 0,0-6 0,-1-8 27,0-1 1,-1 1-1,-4-20 1,-2 6-27,-17-51 1,14 51-312,-9-44-1,17 64-721,1-1-1,0 1 0,1-23 0,2 26-5963</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7.086"/>
    </inkml:context>
    <inkml:brush xml:id="br0">
      <inkml:brushProperty name="width" value="0.05" units="cm"/>
      <inkml:brushProperty name="height" value="0.05" units="cm"/>
      <inkml:brushProperty name="color" value="#008C3A"/>
    </inkml:brush>
  </inkml:definitions>
  <inkml:trace contextRef="#ctx0" brushRef="#br0">0 364 9476,'0'0'10344,"1"-3"-9389,11-35-880,3 0 1,1 1-1,1 0 1,3 1-1,0 2 1,34-44-1,-48 72-128,-1 0 0,1 0 0,0 0 0,0 0 0,0 1 0,1 0 0,0 1 0,13-7 0,-18 9 46,1 1 0,-1 0-1,1 0 1,-1 1 0,1-1 0,0 0-1,-1 1 1,1-1 0,0 1 0,0 0 0,-1 0-1,1 0 1,0 1 0,-1-1 0,1 0-1,0 1 1,-1 0 0,1 0 0,0-1 0,-1 2-1,1-1 1,-1 0 0,0 0 0,1 1 0,-1-1-1,0 1 1,0 0 0,0 0 0,3 3-1,8 12 68,-2 0 1,0 0-1,-1 1 0,-1 0 0,13 37 0,24 104 780,-42-143-816,-3-14-138,0-1 1,-1 1-1,1 0 0,-1-1 0,1 1 1,-1 0-1,0-1 0,1 1 1,-1 0-1,0 0 0,0 0 1,0-1-1,0 1 0,-1 0 0,1 0 1,0-1-1,-1 1 0,0 0 1,1-1-1,-1 1 0,-1 2 1,-1-3-475,1 0 1,-1 0-1,1 0 1,-1 0 0,0-1-1,0 1 1,0-1-1,1 1 1,-1-1 0,0 0-1,0 0 1,0-1-1,-3 0 1,-39-2-10346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7.656"/>
    </inkml:context>
    <inkml:brush xml:id="br0">
      <inkml:brushProperty name="width" value="0.05" units="cm"/>
      <inkml:brushProperty name="height" value="0.05" units="cm"/>
      <inkml:brushProperty name="color" value="#008C3A"/>
    </inkml:brush>
  </inkml:definitions>
  <inkml:trace contextRef="#ctx0" brushRef="#br0">1 254 17224,'0'0'3404,"19"-4"-2942,131-26-382,93-20-6139,-177 33 2945,16-5-625,-26 17 3997,-54 5-20,0 1 0,-1-1 1,1 1-1,-1-1 0,1 1 0,-1 0 0,1 0 1,-1 0-1,0 0 0,1 0 0,-1 0 0,0 0 1,0 0-1,0 1 0,0-1 0,0 0 1,0 1-1,0-1 0,0 1 0,0-1 0,-1 1 1,2 1-1,14 44 1816,-12-36-1085,6 21-305,2-1 0,1 0 0,1-1 0,21 33-1,-33-61-868,-28-42-3557,0 5 941,-40-67-1,59 89 2967,1 0-1,0-1 0,1 0 1,0 0-1,1 0 0,1 0 1,0 0-1,1-1 1,0-18-1,2 30 28,0 1 1,0-1-1,1 1 0,-1-1 1,0 1-1,1-1 0,0 1 1,0 0-1,0-1 0,0 1 0,0 0 1,0 0-1,0-1 0,1 1 1,-1 0-1,1 0 0,0 1 1,-1-1-1,1 0 0,0 0 1,0 1-1,0-1 0,0 1 1,1 0-1,-1 0 0,0 0 1,0 0-1,1 0 0,-1 0 1,1 0-1,-1 1 0,4-1 1,8-1 65,1 0 0,0 1 0,-1 1 0,22 3 0,-20-2-147,-3 0-34,1 1-1,-1 1 0,1 0 1,-1 1-1,0 0 0,0 1 1,-1 0-1,0 2 0,0-1 1,0 1-1,0 1 1,-1 0-1,-1 0 0,12 12 1,-13-12-10,-1 1 1,-1 0 0,1 0 0,-1 0-1,-1 1 1,0 0 0,0 1-1,-1-1 1,0 1 0,-1 0 0,0 0-1,-1 0 1,0 1 0,-1-1 0,0 1-1,0 21 1,-3-28-30,0 0 0,0-1 0,0 1 0,-1 0 0,0 0 0,0-1 0,0 1 0,-1-1 0,1 1 0,-1-1 0,0 0 0,0 0 0,-1 0 0,1-1 0,-1 1 0,0-1 0,0 0 0,0 0 0,0 0 0,0 0 0,-1-1 0,-8 4 0,-6 3-39,1-2-1,-1 0 1,-1-1-1,-31 5 1,23-6-648,-1-1 0,0-1-1,0-2 1,0-1 0,-48-5 0,75 5 543,1-1-1,0 1 1,0 0 0,-1-1-1,1 1 1,0-1 0,0 1-1,0-1 1,0 1 0,-1-1-1,1 0 1,0 0 0,0 0 0,0 0-1,1 0 1,-1 1 0,0-2-1,0 1 1,0 0 0,1 0-1,-1 0 1,0 0 0,1 0-1,0 0 1,-1-1 0,1 1 0,-1 0-1,1-1 1,0 1 0,0 0-1,0 0 1,0-1 0,0 1-1,0-3 1,0-24-4505</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8.095"/>
    </inkml:context>
    <inkml:brush xml:id="br0">
      <inkml:brushProperty name="width" value="0.05" units="cm"/>
      <inkml:brushProperty name="height" value="0.05" units="cm"/>
      <inkml:brushProperty name="color" value="#008C3A"/>
    </inkml:brush>
  </inkml:definitions>
  <inkml:trace contextRef="#ctx0" brushRef="#br0">135 299 15319,'0'0'371,"2"16"341,4 21 252,2-1 0,1 0 0,20 52-1,-47-129-3423,2-1-1,-14-60 0,23 71 2163,2 0 1,1-1-1,2 1 0,2-45 1,0 71 480,1 0 0,0 0 1,0 0-1,1 0 1,-1 0-1,1 0 0,0 0 1,1 0-1,-1 1 1,1-1-1,0 1 1,0 0-1,0 0 0,1 0 1,0 0-1,-1 0 1,1 1-1,0 0 1,1-1-1,-1 2 0,0-1 1,1 0-1,9-3 1,-3 1 215,1 1 1,0 1 0,0-1-1,0 2 1,0 0-1,0 0 1,0 1 0,0 0-1,16 2 1,-24 0-376,0 0 0,1 0-1,-1 0 1,-1 1 0,1 0 0,0-1 0,0 1-1,-1 1 1,1-1 0,-1 0 0,1 1 0,-1 0-1,0 0 1,0 0 0,0 0 0,-1 0 0,1 1-1,-1-1 1,0 1 0,1-1 0,-2 1-1,1 0 1,0 0 0,-1 0 0,0 0 0,0 0-1,0 0 1,0 0 0,0 6 0,0-2 3,0 0 0,0 0 1,-1 0-1,0 0 0,-1 0 1,1 0-1,-2 0 0,1 0 0,-1 0 1,0 0-1,0-1 0,-1 1 1,0-1-1,-8 14 0,1-9-16,0-1-1,-1 0 0,-1 0 1,0-1-1,0 0 0,-1-1 1,0-1-1,0 0 1,-1 0-1,0-2 0,0 0 1,-28 8-1,-34 0-2691,1-13-4020,39-8-2383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8.440"/>
    </inkml:context>
    <inkml:brush xml:id="br0">
      <inkml:brushProperty name="width" value="0.05" units="cm"/>
      <inkml:brushProperty name="height" value="0.05" units="cm"/>
      <inkml:brushProperty name="color" value="#008C3A"/>
    </inkml:brush>
  </inkml:definitions>
  <inkml:trace contextRef="#ctx0" brushRef="#br0">0 67 16167,'0'0'6403,"112"-11"-5266,-81 5-657,5 1-480,-5 1-256,-9 0 240,-3 1-1729,-7-5-304,-7-3-1985,-5-4-3697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2.357"/>
    </inkml:context>
    <inkml:brush xml:id="br0">
      <inkml:brushProperty name="width" value="0.05" units="cm"/>
      <inkml:brushProperty name="height" value="0.05" units="cm"/>
      <inkml:brushProperty name="color" value="#004F8B"/>
    </inkml:brush>
  </inkml:definitions>
  <inkml:trace contextRef="#ctx0" brushRef="#br0">2 1 5827,'0'22'5800,"0"-12"-5363,-1 55 985,2 0 0,12 73 0,-2-82-1198,1-1-1,3 0 0,23 52 1,-7-147-2289,-25 34 2031,0 1-1,0 0 1,1 0 0,-1 0-1,1 1 1,0 0 0,0 0-1,0 1 1,1 0 0,-1 0-1,1 1 1,0 0 0,0 0-1,0 1 1,0 0 0,0 0-1,0 1 1,0 0 0,0 1-1,0-1 1,0 2 0,13 2-1,-12-2 195,0 1 1,0-1-1,0 2 0,0-1 0,-1 1 0,1 0 0,-1 1 0,0 0 0,-1 0 0,1 1 0,-1 0 0,0 0 0,0 1 0,-1 0 0,0 0 0,0 1 1,-1-1-1,0 1 0,5 9 0,-7-10-97,0 0 1,-1 0-1,0 1 0,0-1 1,0 1-1,-1-1 1,0 1-1,-1-1 1,1 1-1,-2 0 0,1-1 1,-3 16-1,1-19-66,1 0 1,-1 0-1,0 0 0,0 1 0,0-2 0,0 1 0,-1 0 0,1 0 0,-1-1 0,0 0 0,0 1 0,-1-1 1,1 0-1,-1 0 0,1-1 0,-1 1 0,0-1 0,0 0 0,0 0 0,0 0 0,0-1 0,-8 3 0,2-1-97,-1-1 0,0 0 0,1 0 0,-1-1 0,0 0 0,0-1 0,0 0-1,0-1 1,0 0 0,1-1 0,-22-6 0,28 7 53,1-1 1,-1 1-1,0-1 0,1 0 1,0 0-1,-1-1 0,1 1 1,0-1-1,0 1 0,0-1 1,1 0-1,-1 0 0,1 0 1,-1-1-1,1 1 0,0-1 1,0 1-1,1-1 0,-1 1 1,1-1-1,0 0 0,0 0 1,0 0-1,0 0 0,1 0 1,-1 0-1,1 0 0,0 0 1,0 0-1,1 0 0,-1 0 1,1 0-1,0 1 0,0-1 1,2-5-1,0 1-26,0 0 1,0 0-1,1 1 0,0-1 1,0 1-1,0 0 0,1 0 0,0 0 1,7-5-1,61-56-164,-39 38 155,141-146-1123,-148 143 1581,-1 0-1,-1-2 0,36-68 0,-60 128 3033,3 111-2544,-5-100-549,2 0 0,1-1 0,2 1 0,15 65 0,-16-92-311,-1-1-1,1 0 1,1 0-1,-1 0 1,2 0 0,-1 0-1,1-1 1,0 0 0,0 0-1,1 0 1,0 0-1,0-1 1,0 0 0,1-1-1,0 1 1,0-1-1,1-1 1,-1 1 0,1-1-1,0 0 1,0-1-1,0 0 1,1 0 0,-1-1-1,1 0 1,8 0-1,-6 0-75,0-1 0,0-1-1,-1 0 1,1 0 0,0-1-1,0-1 1,-1 0 0,1 0-1,-1-1 1,1 0 0,-1-1-1,0 0 1,0 0-1,18-13 1,-21 12-27,0-1 1,0 0-1,-1 0 0,0 0 0,0-1 1,0 0-1,-1 0 0,0-1 0,-1 0 1,1 0-1,-1 0 0,-1 0 1,0 0-1,0-1 0,0 1 0,-1-1 1,-1 0-1,2-14 0,-2 11-23,2-53-289,-3 62 429,0 0 1,0 0 0,-1 0 0,1 0 0,-1 0 0,1 0-1,-1 0 1,0 0 0,0 0 0,0 0 0,-1 0 0,1 1-1,-1-1 1,0 0 0,1 1 0,-4-4 0,4 6 6,1 0 1,-1-1 0,1 1 0,-1 0 0,1 0-1,-1 0 1,1 0 0,-1 0 0,1-1 0,-1 1-1,1 0 1,-1 0 0,1 1 0,-1-1 0,1 0-1,-1 0 1,0 0 0,1 0 0,-1 0 0,1 0-1,-1 1 1,1-1 0,0 0 0,-1 0 0,1 1-1,-1-1 1,1 0 0,-1 1 0,1-1 0,0 1-1,-1-1 1,1 0 0,0 1 0,-1-1 0,1 1-1,0-1 1,0 1 0,-1-1 0,1 1 0,0-1-1,0 1 1,0-1 0,0 1 0,0 0 0,-9 27 271,8-25-200,-1 8 91,-1 1 0,1 0-1,1 0 1,0 0 0,1 0 0,0 0 0,1 0-1,4 22 1,-2-25-173,-1-1-1,1 0 1,0 0 0,1 0-1,0-1 1,0 1-1,1-1 1,0 0-1,0 0 1,1-1 0,0 1-1,0-1 1,8 6-1,30 20-1096,-14-15-2529,-24-16-588</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8.819"/>
    </inkml:context>
    <inkml:brush xml:id="br0">
      <inkml:brushProperty name="width" value="0.05" units="cm"/>
      <inkml:brushProperty name="height" value="0.05" units="cm"/>
      <inkml:brushProperty name="color" value="#008C3A"/>
    </inkml:brush>
  </inkml:definitions>
  <inkml:trace contextRef="#ctx0" brushRef="#br0">36 1 14279,'0'0'1872,"-14"143"658,9-91-1010,1 4-1520,2 0 48,0-2-224,0-7-848,0-15-4195,-2-16-8611</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9.301"/>
    </inkml:context>
    <inkml:brush xml:id="br0">
      <inkml:brushProperty name="width" value="0.05" units="cm"/>
      <inkml:brushProperty name="height" value="0.05" units="cm"/>
      <inkml:brushProperty name="color" value="#008C3A"/>
    </inkml:brush>
  </inkml:definitions>
  <inkml:trace contextRef="#ctx0" brushRef="#br0">1 233 16215,'0'0'1038,"18"0"-251,-7 0-715,20 1 325,1-2 1,-1-2-1,56-11 0,-78 12-266,0-1 1,0 0-1,0 0 1,-1-1-1,1 0 1,-1-1-1,0 1 1,11-10-1,-16 11-65,1-1 0,-1 1 0,0-1 0,0 1 0,0-1 0,-1 0 0,0 0 0,1 0 0,-1-1 0,-1 1 0,1 0 0,0-1 0,-1 1 0,0-1 0,0 1 0,-1-1 0,1 0 0,-1-5 0,0 7-70,1 0 0,-1-1 0,-1 1 0,1 0 0,0 0 0,-1 0 0,0 0 0,1 0 0,-1 0 0,0 0 0,-1 0 0,1 0 0,0 0 0,-1 1 0,0-1 0,1 0 0,-1 1 0,0-1 0,-1 1 0,1 0 0,0 0 0,0 0 0,-1 0 0,0 0 0,1 0 0,-1 1 0,0-1 0,0 1 0,0 0 0,1 0 0,-1 0 0,-1 0 0,-4-1 0,1 0-29,0 0 0,-1 0 0,1 1 0,-1 0 0,1 0 1,-1 1-1,1 0 0,-1 0 0,0 0 0,-12 4 0,16-3 19,1 0 1,0 1 0,0-1-1,0 1 1,0-1-1,0 1 1,1 0-1,-1 1 1,1-1-1,-1 0 1,1 1-1,0-1 1,-1 1-1,1 0 1,1-1-1,-1 1 1,0 0-1,1 0 1,-1 0 0,1 1-1,0-1 1,0 0-1,0 0 1,1 1-1,-1 5 1,-1 1 27,1-1-1,0 1 1,1 0 0,0-1 0,1 1-1,-1-1 1,2 1 0,0-1 0,0 1 0,0-1-1,1 0 1,1 0 0,-1 0 0,2 0 0,-1-1-1,1 1 1,0-1 0,1 0 0,0-1-1,0 1 1,1-1 0,0-1 0,0 1 0,0-1-1,1 0 1,0-1 0,0 0 0,0 0 0,1-1-1,0 0 1,0 0 0,0-1 0,0 0-1,0-1 1,17 3 0,-16-3-8,0-1-1,0 0 1,0-1 0,1 0 0,-1 0 0,0-1-1,0-1 1,0 1 0,0-2 0,0 1-1,18-8 1,-22 6-90,-1 1 0,0-1 0,1 1 0,-1-2 0,-1 1 0,1 0 0,-1-1 0,1 0 0,-1 0 0,-1 0 0,1-1 0,-1 1 0,0-1 0,0 0 0,0 1 0,-1-2 0,0 1 0,0 0 0,2-12 0,-1-12-615,0 1 0,-3-46 1,0 40 1337,0 47-125,0 0 0,1 0 1,0 0-1,1-1 0,0 1 0,5 14 1,-5-22-516,0 1 1,0-1 0,1 1 0,-1-1 0,1 0 0,0 0-1,0 0 1,1 0 0,-1 0 0,1-1 0,0 1 0,0-1-1,0 0 1,0 0 0,0-1 0,1 1 0,-1-1 0,1 0-1,5 2 1,-4-2-11,-1-1-1,1 1 0,0-1 1,0 0-1,0 0 1,0 0-1,1-1 0,-1 0 1,0-1-1,0 1 0,0-1 1,0 0-1,0-1 1,0 1-1,0-1 0,-1 0 1,1-1-1,0 1 1,-1-1-1,0 0 0,0 0 1,0-1-1,7-5 0,-6 3 16,-1 0-1,1-1 0,-1 1 0,0-1 1,-1 0-1,0 0 0,0 0 0,0-1 0,-1 0 1,0 1-1,-1-1 0,0 0 0,0 0 0,0-1 1,-1 1-1,0-16 0,0 34 79,0 0 0,1-1 0,0 1 0,0-1 0,1 0-1,1 0 1,8 17 0,5 2-2581,3-8-3292,-3-9-6439</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2:59.866"/>
    </inkml:context>
    <inkml:brush xml:id="br0">
      <inkml:brushProperty name="width" value="0.05" units="cm"/>
      <inkml:brushProperty name="height" value="0.05" units="cm"/>
      <inkml:brushProperty name="color" value="#008C3A"/>
    </inkml:brush>
  </inkml:definitions>
  <inkml:trace contextRef="#ctx0" brushRef="#br0">1 299 16151,'0'0'331,"2"20"-32,29 256 2945,-36-473-2609,6 125-579,-1 67-88,3-31 452,5 29-136,9 20-217,9 17-7,0 2 64,1-2-1,61 53 1,-77-74-71,0-2 0,0 0 0,0 0 0,1-1 0,0 0 0,0-1 0,1-1 0,-1 0 1,1 0-1,0-1 0,0-1 0,0 0 0,19 0 0,-29-2-36,0-1 1,0 1-1,0-1 0,0 1 1,0-1-1,0 0 0,-1 0 1,1 0-1,0 0 0,-1 0 0,1-1 1,-1 1-1,1-1 0,-1 0 1,1 0-1,-1 0 0,0 0 1,0 0-1,0 0 0,0 0 1,-1-1-1,1 1 0,-1-1 0,1 1 1,-1-1-1,0 0 0,0 1 1,0-1-1,0 0 0,0 0 1,0-3-1,2-12 112,-1 0 0,0 0 1,-1 0-1,-2-18 0,1 15-91,0-50-70,2 11-359,-13-113 0,11 171 31,-1 0 1,1 0-1,0 0 0,-1 0 0,1 0 0,-1 0 0,0 1 1,0-1-1,0 0 0,0 0 0,0 1 0,0-1 0,0 1 1,0-1-1,-3-2 0,-12-6-8372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2.120"/>
    </inkml:context>
    <inkml:brush xml:id="br0">
      <inkml:brushProperty name="width" value="0.05" units="cm"/>
      <inkml:brushProperty name="height" value="0.05" units="cm"/>
      <inkml:brushProperty name="color" value="#008C3A"/>
    </inkml:brush>
  </inkml:definitions>
  <inkml:trace contextRef="#ctx0" brushRef="#br0">1 442 13958,'0'0'3298,"1"-4"-2308,22-62-732,3 2 1,3 0 0,3 2 0,45-66 0,-73 121-252,2 1 0,-1-1 0,1 1 1,12-11-1,-17 16 2,0 0 1,0 0-1,0 0 1,0 0-1,1 1 1,-1-1-1,0 0 0,1 1 1,-1-1-1,1 0 1,-1 1-1,1 0 1,-1-1-1,1 1 1,-1 0-1,1 0 0,-1 0 1,1 0-1,-1 0 1,1 0-1,-1 0 1,1 0-1,-1 1 0,1-1 1,-1 1-1,1-1 1,-1 1-1,0-1 1,1 1-1,-1 0 1,0 0-1,1-1 0,-1 1 1,0 0-1,2 2 1,10 15 91,-1 1 0,0 0 0,-2 0 0,0 1 0,13 39 0,0-4 280,-5-17-85,-8-16-240,0-1-1,-1 1 1,-1 1-1,8 37 0,-15-59-169,-1 0 0,0 0 0,0 0-1,0 0 1,1 0 0,-1 0-1,0 0 1,-1 0 0,1 0-1,0 0 1,0 0 0,0 0-1,0 0 1,-1 0 0,1 0-1,-1 0 1,1 0 0,0 0-1,-1 0 1,0 0 0,1-1-1,-1 1 1,1 0 0,-1 0 0,0-1-1,0 1 1,1 0 0,-1-1-1,0 1 1,0-1 0,0 1-1,-1 0 1,-36 2-4127,23-4 2805,-38 1-6525</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2.775"/>
    </inkml:context>
    <inkml:brush xml:id="br0">
      <inkml:brushProperty name="width" value="0.05" units="cm"/>
      <inkml:brushProperty name="height" value="0.05" units="cm"/>
      <inkml:brushProperty name="color" value="#008C3A"/>
    </inkml:brush>
  </inkml:definitions>
  <inkml:trace contextRef="#ctx0" brushRef="#br0">0 243 16039,'0'0'2874,"21"-1"-1348,24-1-1120,285-29 103,-307 27-834,0-1-1,0-1 1,-1 0 0,1-2 0,-1-1-1,-1-1 1,0-1 0,0 0 0,-2-2-1,28-20 1,-47 32 456,2 9 330,5 54 396,-3-20-326,2 0 1,1-1-1,2 0 1,15 42-1,-65-177-4802,20 55 2644,-26-69 1,40 89 2138,2-1 1,0 0-1,1-1 0,0 1 1,0-39-1,5 58-469,-1 1-1,0-1 1,1 0 0,-1 1 0,0-1-1,1 1 1,-1-1 0,1 1-1,-1-1 1,1 1 0,-1-1-1,1 1 1,-1-1 0,1 1 0,0 0-1,-1-1 1,1 1 0,0 0-1,-1-1 1,1 1 0,0 0 0,-1 0-1,1 0 1,0 0 0,-1 0-1,1 0 1,0 0 0,-1 0 0,2 0-1,29 0 124,-22 0 14,0 0-139,0 1 1,0 1-1,0-1 0,0 1 0,0 1 0,0 0 0,0 0 0,11 7 0,66 41 458,-57-31-314,-21-15-75,106 74 665,-101-69-697,-1 0-1,-1 1 1,0 0-1,0 1 1,-1 0-1,14 23 1,-22-31-75,0-1 0,0 0 0,0 1 1,-1-1-1,0 1 0,1-1 1,-1 1-1,0 0 0,-1-1 0,1 1 1,-1 0-1,1 0 0,-1-1 1,0 1-1,-1 0 0,1 0 0,-1-1 1,0 1-1,1 0 0,-2 0 1,1-1-1,0 1 0,-1-1 0,1 0 1,-1 1-1,0-1 0,0 0 1,-1 0-1,1 0 0,0 0 0,-1 0 1,0-1-1,0 1 0,-4 2 1,-8 5-6,0 0 0,-1-2 0,0 0 0,0-1 0,-33 10 1,-4-3-160,-1-3 1,0-1-1,0-3 1,-1-3-1,-63-2 0,117-2 152,1 0 0,0 0 0,0-1 0,-1 1 0,1 0 0,0 0 0,0 0 0,0 0-1,-1 0 1,1 0 0,0 0 0,0-1 0,0 1 0,0 0 0,0 0 0,-1 0-1,1 0 1,0-1 0,0 1 0,0 0 0,0 0 0,0 0 0,0-1 0,0 1-1,0 0 1,-1 0 0,1-1 0,0 1 0,0 0 0,0 0 0,0 0 0,0-1 0,0 1-1,0 0 1,0 0 0,0-1 0,1 1 0,-1 0 0,0 0 0,0 0 0,0-1-1,0 1 1,0 0 0,0 0 0,0 0 0,0-1 0,1 1 0,-1 0 0,0 0 0,0 0-1,0 0 1,0 0 0,1-1 0,-1 1 0,0 0 0,0 0 0,0 0 0,1 0-1,-1 0 1,0 0 0,0 0 0,1 0 0,12-13-1145,20-6-1954,9-5-1484</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3.290"/>
    </inkml:context>
    <inkml:brush xml:id="br0">
      <inkml:brushProperty name="width" value="0.05" units="cm"/>
      <inkml:brushProperty name="height" value="0.05" units="cm"/>
      <inkml:brushProperty name="color" value="#008C3A"/>
    </inkml:brush>
  </inkml:definitions>
  <inkml:trace contextRef="#ctx0" brushRef="#br0">82 294 10005,'0'0'8315,"6"18"-7746,44 156 770,-44-151-1313,-3-13 5,0-1-1,-1 1 1,0 0-1,1 15 1,-25-37-2296,15 4 1727,0 0 1,1 0-1,-1-1 0,2 1 1,-1-2-1,1 1 1,1 0-1,-1-1 1,2 0-1,-1 0 0,-2-18 1,-2-7-61,3 0 1,-2-43-1,6 52 479,-1 3 580,1 1-1,1 0 1,1-1 0,6-35-1,-6 52-186,0 1 0,1-1-1,0 1 1,0 0 0,0 0-1,1 0 1,0 0 0,0 0 0,0 0-1,0 1 1,1-1 0,0 1-1,0 0 1,0 0 0,0 1 0,0-1-1,1 1 1,0 0 0,0 0-1,0 0 1,0 1 0,0 0-1,9-3 1,-7 3-210,1 0 0,0 0 1,0 0-1,0 1 0,0 0 0,0 1 0,0 0 0,0 0 0,0 1 1,-1 0-1,1 0 0,0 1 0,0 0 0,0 0 0,-1 1 0,0 0 1,1 0-1,-1 1 0,0 0 0,0 0 0,-1 0 0,1 1 0,-1 0 1,0 1-1,-1-1 0,1 1 0,-1 0 0,0 1 0,0-1 0,-1 1 1,0 0-1,0 0 0,-1 0 0,0 0 0,0 1 0,0-1 0,-1 1 1,-1 0-1,1 0 0,-1 0 0,0 0 0,-1 0 0,0 0 0,0 0 1,-1 0-1,-2 11 0,1-13-61,0 0 0,0 0 0,-1 0 0,0 0 0,0-1 0,-1 1 0,1-1 0,-1 0 0,-1 0 0,1 0 0,-1 0 0,1-1 0,-1 0 0,0 0 0,-1 0 0,1-1 0,-1 0 0,-6 4 0,-9 2 2,0 0-1,0-1 0,-42 10 1,43-13-443,0-2 0,0 0 0,-1-1 0,1-1 0,-1-1 0,-20-2 0,41 2 343,-1 0 0,0-1 0,1 1 0,-1 0 0,0 0 0,1 0 0,-1-1 0,1 1 0,-1 0 0,1-1 0,-1 1 0,0 0 0,1-1 0,-1 1 0,1-1 0,0 1-1,-1-1 1,1 1 0,-1-1 0,1 1 0,0-1 0,-1 1 0,1-1 0,0 1 0,0-1 0,-1 0 0,1 1 0,0-1 0,0 0 0,0 1 0,0-1 0,0 1 0,0-1 0,0 0 0,0 1 0,0-1 0,0 0 0,0 1-1,0-2 1,0-1-398,0-18-3834</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3.663"/>
    </inkml:context>
    <inkml:brush xml:id="br0">
      <inkml:brushProperty name="width" value="0.05" units="cm"/>
      <inkml:brushProperty name="height" value="0.05" units="cm"/>
      <inkml:brushProperty name="color" value="#008C3A"/>
    </inkml:brush>
  </inkml:definitions>
  <inkml:trace contextRef="#ctx0" brushRef="#br0">57 0 15159,'0'0'2801,"-4"118"-1328,4-68-337,0-4-1024,0-5 449,0-3-561,8-8 320,-4-6-304,-2-6-16,-2-8-224,0-5-64,-2-5-1457,-17 0-1088,-3-2-977,-1-22-3682</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4.009"/>
    </inkml:context>
    <inkml:brush xml:id="br0">
      <inkml:brushProperty name="width" value="0.05" units="cm"/>
      <inkml:brushProperty name="height" value="0.05" units="cm"/>
      <inkml:brushProperty name="color" value="#008C3A"/>
    </inkml:brush>
  </inkml:definitions>
  <inkml:trace contextRef="#ctx0" brushRef="#br0">1 405 11957,'0'0'7759,"22"-1"-7458,96 1-5,133-2 40,-243 2-362,0-1-1,0 0 0,0-1 1,0 0-1,0 0 0,0-1 1,-1 0-1,1 0 0,-1 0 0,1-1 1,-1-1-1,0 1 0,7-7 1,-9 6-53,0 1-1,-1-1 1,0 0 0,0 0 0,0-1 0,-1 1 0,0-1 0,0 0-1,0 0 1,-1 0 0,0 0 0,0 0 0,0 0 0,-1-1 0,0 1 0,0 0-1,0-8 1,-1 7-45,1-32-664,-5-47 0,3 75 792,0 0 0,-1 0 0,-1 1-1,0-1 1,0 1 0,-1 0 0,0 0 0,-1 0-1,-7-12 1,12 22 26,-1 0 0,1 0-1,0 0 1,0 0 0,-1 0-1,1 0 1,0 0 0,0 0-1,0 0 1,-1 0 0,1 1-1,0-1 1,0 0 0,0 0-1,-1 0 1,1 0 0,0 0-1,0 0 1,0 0 0,-1 1-1,1-1 1,0 0 0,0 0-1,0 0 1,0 0 0,0 1-1,-1-1 1,1 0 0,0 0-1,0 0 1,0 1 0,0-1-1,0 0 1,0 0 0,0 0-1,0 1 1,0-1 0,0 0 0,0 0-1,0 1 1,0-1 0,0 0-1,0 0 1,0 0 0,0 1-1,0-1 1,0 0 0,0 0-1,0 1 1,0-1 0,-3 20-39,-15 381 4128,18-389-4099,0-1 0,2 0-1,-1 0 1,1 0 0,1 0 0,0-1-1,0 1 1,1-1 0,10 18 0,-9-14-529,-28-10-14422</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5.995"/>
    </inkml:context>
    <inkml:brush xml:id="br0">
      <inkml:brushProperty name="width" value="0.05" units="cm"/>
      <inkml:brushProperty name="height" value="0.05" units="cm"/>
      <inkml:brushProperty name="color" value="#008C3A"/>
    </inkml:brush>
  </inkml:definitions>
  <inkml:trace contextRef="#ctx0" brushRef="#br0">1 204 9636,'0'0'8159,"27"0"-7668,336 4 1371,-222-1-1484,85 0 155,302 43-1,-527-46-538,0 1 0,0-1 0,0 1-1,0-1 1,0 0 0,0 0 0,0 0 0,0 1 0,0-1-1,0 0 1,0 0 0,0-1 0,0 1 0,0 0-1,0 0 1,1 0 0,-1-1 0,0 1 0,0 0-1,-1-1 1,2 0 0,-11-16-622,-2 1 376,-3-4-23,1-1 1,-13-30-1,22 42 243,1 0 0,0 0 1,0-1-1,1 1 0,0-1 0,1 1 0,0-1 1,1 1-1,0-11 0,0 18 29,1 0 0,0 1 0,0-1 0,0 0 0,0 1 0,0-1 1,0 1-1,0-1 0,0 1 0,1-1 0,-1 1 0,0 0 0,1 0 0,-1 0 0,1 0 0,0 0 0,-1 0 1,1 0-1,0 0 0,-1 1 0,1-1 0,0 1 0,0-1 0,0 1 0,0 0 0,-1-1 0,1 1 0,0 0 1,3 1-1,59 1-3,-55 1 6,0-1 0,0 1 1,0 0-1,-1 1 0,1 0 1,-1 1-1,14 9 0,53 46 177,-46-35 17,-7-7-141,65 58 194,-78-67-201,1 1-1,-2 0 1,1 0-1,-2 1 1,1 0-1,7 16 1,-14-24-44,1 0 0,-1 0 0,0 0 1,0 0-1,0 0 0,0 0 0,-1 0 0,1 1 1,-1-1-1,0 0 0,0 0 0,0 0 0,0 1 0,-1-1 1,1 0-1,-1 0 0,0 0 0,0 0 0,0 0 0,0 0 1,0 0-1,-1 0 0,1 0 0,-1-1 0,0 1 0,0 0 1,0-1-1,0 0 0,0 1 0,-1-1 0,1 0 0,-1 0 1,1 0-1,-1 0 0,0-1 0,-5 3 0,-9 4 43,-1-1 0,0 0 0,0-2 0,-36 7 0,50-12-33,-35 6-125,1-2-1,-59-1 0,96-3 81,1 0 1,-1-1-1,1 1 0,0 0 1,-1 0-1,1 0 0,-1 0 1,1 0-1,0 0 0,-1 0 1,1-1-1,0 1 1,-1 0-1,1 0 0,0-1 1,-1 1-1,1 0 0,0 0 1,-1-1-1,1 1 0,0 0 1,0-1-1,-1 1 0,1 0 1,0-1-1,0 1 0,0-1 1,-1 1-1,1 0 0,0-1 1,0 1-1,0-1 1,0 1-1,0 0 0,0-1 1,0 1-1,0-1 0,0 1 1,0 0-1,0-1 0,0 1 1,0-1-1,0 1 0,1 0 1,-1-1-1,0 1 0,0-1 1,0 1-1,1 0 0,-1-1 1,0 1-1,0 0 1,1-1-1,-1 1 0,0 0 1,1 0-1,-1-1 0,0 1 1,1 0-1,-1-1 0,19-21-6352,8-1-4538</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6.341"/>
    </inkml:context>
    <inkml:brush xml:id="br0">
      <inkml:brushProperty name="width" value="0.05" units="cm"/>
      <inkml:brushProperty name="height" value="0.05" units="cm"/>
      <inkml:brushProperty name="color" value="#008C3A"/>
    </inkml:brush>
  </inkml:definitions>
  <inkml:trace contextRef="#ctx0" brushRef="#br0">1 142 13206,'0'0'2823,"1"17"-2127,-2-5-670,1-6-13,-1 1 0,1-1 0,0 0 0,1 1 0,0-1 0,0 1 0,0-1 0,0 0 0,1 0 0,0 0 0,1 0 0,-1 0 1,1 0-1,0 0 0,8 9 0,-1-5 100,0-1 1,0 0-1,1 0 0,1-1 1,-1-1-1,1 0 1,1-1-1,-1 0 0,1-1 1,25 7-1,-15-6-5,0-2 1,1 0-1,0-2 0,-1 0 0,36-3 1,-57 1-71,0 0 1,0-1-1,1 1 1,-1-1-1,0 1 1,0-1-1,0 0 1,-1 1 0,1-1-1,0 0 1,0 0-1,0-1 1,-1 1-1,1 0 1,0-1-1,-1 1 1,1-1-1,-1 1 1,0-1-1,1 1 1,-1-1 0,0 0-1,0 0 1,0 0-1,0 0 1,-1 0-1,1 0 1,0 0-1,-1 0 1,1 0-1,-1-2 1,2-8 191,-1 0 0,-1 0-1,0-1 1,-2-15 0,0 9-315,0-4 188,-2-1-1,-1 1 1,-15-43 0,-6-28-6584,24 81-343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49:55.864"/>
    </inkml:context>
    <inkml:brush xml:id="br0">
      <inkml:brushProperty name="width" value="0.05" units="cm"/>
      <inkml:brushProperty name="height" value="0.05" units="cm"/>
      <inkml:brushProperty name="color" value="#004F8B"/>
    </inkml:brush>
  </inkml:definitions>
  <inkml:trace contextRef="#ctx0" brushRef="#br0">288 1017 1713,'0'0'5250,"10"1"-959,1 4-4196,38 31 384,1-2 0,102 50 0,-117-68-398,0-2-1,1-2 0,1-1 0,0-2 0,68 7 0,-63-11 27,1-3-1,0-2 1,-1-1 0,55-9-1,-74 5-35,1-1 1,0 0-1,-1-2 0,-1-1 0,1-1 1,-1 0-1,-1-2 0,39-28 0,-39 24-41,-1-1 0,0-1-1,-2-1 1,0 0-1,-1-2 1,-1 0 0,-1 0-1,-1-2 1,-1 0 0,-1 0-1,-1-1 1,-1-1-1,-1 0 1,-1 0 0,-2 0-1,0-1 1,-2 0 0,3-51-1,-7 49-29,-1 0 0,-1 0 0,-8-34 0,7 48 2,-1 0-1,-1 1 0,0-1 0,-1 1 0,-1 1 0,0-1 1,0 1-1,-12-14 0,-11-13-13,-2 3 0,-2 0 0,-1 3 0,-1 0 0,-2 3 0,-63-40 0,70 53-46,0 1-1,-1 1 1,0 2 0,-1 1-1,0 1 1,-1 2 0,0 2 0,-1 1-1,-63-3 1,59 7-28,0 2 0,0 2 1,1 1-1,-1 2 0,1 1 1,0 3-1,-72 25 0,70-18 19,0 2 0,2 2 1,1 2-1,0 1 0,-49 41 0,71-51 47,1 1-1,1 0 1,0 0-1,1 2 1,0-1 0,1 2-1,1-1 1,1 1 0,0 1-1,2 0 1,0 0-1,0 0 1,2 1 0,-5 29-1,5-20 9,2 1 0,1 0 0,1 0 0,1-1 0,1 1 0,2 0 0,1-1 0,1 1 0,2-1 0,1-1 0,21 53 0,-4-32-339,2-2-1,39 53 1,-48-76-825,1-1 1,1 0-1,1-2 1,1 0-1,40 28 0,-2-11-3527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2.717"/>
    </inkml:context>
    <inkml:brush xml:id="br0">
      <inkml:brushProperty name="width" value="0.05" units="cm"/>
      <inkml:brushProperty name="height" value="0.05" units="cm"/>
      <inkml:brushProperty name="color" value="#004F8B"/>
    </inkml:brush>
  </inkml:definitions>
  <inkml:trace contextRef="#ctx0" brushRef="#br0">1 1 14375,'0'0'1008</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6.686"/>
    </inkml:context>
    <inkml:brush xml:id="br0">
      <inkml:brushProperty name="width" value="0.05" units="cm"/>
      <inkml:brushProperty name="height" value="0.05" units="cm"/>
      <inkml:brushProperty name="color" value="#008C3A"/>
    </inkml:brush>
  </inkml:definitions>
  <inkml:trace contextRef="#ctx0" brushRef="#br0">1 265 11605,'0'0'6681,"0"-4"-4021,0 0-2646,0 0 1,0 0-1,0 1 1,0-1-1,1 0 1,0 1-1,0-1 1,0 0-1,0 1 1,0-1 0,1 1-1,-1 0 1,1-1-1,0 1 1,0 0-1,0 0 1,1 0-1,2-2 1,-1 2 17,-1 0 0,1 1 1,0 0-1,1 0 0,-1 0 0,0 1 1,0-1-1,1 1 0,-1 0 1,1 0-1,-1 0 0,1 1 0,-1 0 1,8 0-1,9 1-1,1 2 1,-1 0-1,0 1 0,0 1 1,-1 1-1,0 1 1,24 11-1,-19-8-15,-22-9-32,26 7 363,-28-8-332,0 0 0,0 0 1,0 0-1,-1 0 1,1-1-1,0 1 1,0 0-1,-1-1 0,1 1 1,0 0-1,-1-1 1,1 1-1,0-1 0,-1 1 1,1-1-1,0 1 1,-1-1-1,1 0 1,-1 1-1,1-1 0,-1 0 1,0 1-1,1-1 1,-1 0-1,0 1 1,1-1-1,-1 0 0,0 0 1,0 0-1,0 1 1,1-2-1,15-104-3054,-12 35-4372,-2 27 106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7.031"/>
    </inkml:context>
    <inkml:brush xml:id="br0">
      <inkml:brushProperty name="width" value="0.05" units="cm"/>
      <inkml:brushProperty name="height" value="0.05" units="cm"/>
      <inkml:brushProperty name="color" value="#008C3A"/>
    </inkml:brush>
  </inkml:definitions>
  <inkml:trace contextRef="#ctx0" brushRef="#br0">31 304 11989,'0'0'4675,"27"107"-2674,-19-87-1809,5 1 16,-1-4-416,-5-6-1009</inkml:trace>
  <inkml:trace contextRef="#ctx0" brushRef="#br0" timeOffset="1">0 44 176,'0'0'18873,"23"-43"-27805</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7.390"/>
    </inkml:context>
    <inkml:brush xml:id="br0">
      <inkml:brushProperty name="width" value="0.05" units="cm"/>
      <inkml:brushProperty name="height" value="0.05" units="cm"/>
      <inkml:brushProperty name="color" value="#008C3A"/>
    </inkml:brush>
  </inkml:definitions>
  <inkml:trace contextRef="#ctx0" brushRef="#br0">0 287 11541,'0'0'3020,"18"3"-1326,39 4 1290,68 0 0,-106-7-2781,0 0-1,0-1 0,0-1 0,0-1 0,0-1 0,-1 0 1,1-1-1,33-15 0,-49 18-235,0 0 0,0-1 0,-1 1 1,1-1-1,-1 0 0,1 1 0,-1-1 0,0 0 0,0-1 1,0 1-1,0 0 0,-1 0 0,1-1 0,-1 1 0,0-1 0,0 1 1,0-1-1,-1 0 0,1 1 0,-1-1 0,0 0 0,0 1 1,0-1-1,0 0 0,-1 1 0,1-1 0,-1 0 0,-3-6 0,2 0-189,-2-1-1,1 1 1,-1 0-1,-1 1 0,0-1 1,0 1-1,-1 0 1,-11-14-1,8 14-11,1 1 0,-1 0-1,-1 1 1,-15-11 0,23 17 225,0-1 0,0 1 0,0 0 0,-1-1 1,1 1-1,0 0 0,-1 1 0,1-1 0,0 0 0,-1 0 0,1 1 0,-1 0 0,1-1 0,-1 1 1,0 0-1,1 0 0,-1 1 0,1-1 0,-1 0 0,1 1 0,-1-1 0,1 1 0,0 0 0,-1 0 1,1 0-1,0 0 0,-1 0 0,1 1 0,-2 1 0,-1 3 42,1-1 0,-1 1 0,2 0 0,-1 1 0,0-1 0,1 1 1,0-1-1,1 1 0,-3 10 0,-12 69 681,17-83-684,-10 91 787,5 1-1,7 104 0,-2-183-798,1 0-1,1 0 1,0 0-1,1 0 1,1 0-1,0-1 1,2 0-1,10 25 1,-5-29-1229,-11-11 1098,0 0 0,1 0 1,-1 1-1,0-1 0,0 0 0,1 0 1,-1 0-1,0 0 0,0 0 0,1 0 0,-1 0 1,0 0-1,0 0 0,1 0 0,-1 0 1,0-1-1,0 1 0,1 0 0,-1 0 1,0 0-1,0 0 0,1 0 0,-1 0 1,0 0-1,0-1 0,0 1 0,1 0 0,-1 0 1,0 0-1,0-1 0,0 1 0,1 0 1,-1 0-1,0 0 0,0-1 0,0 1 1,0 0-1,6-19-4916</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8.050"/>
    </inkml:context>
    <inkml:brush xml:id="br0">
      <inkml:brushProperty name="width" value="0.05" units="cm"/>
      <inkml:brushProperty name="height" value="0.05" units="cm"/>
      <inkml:brushProperty name="color" value="#008C3A"/>
    </inkml:brush>
  </inkml:definitions>
  <inkml:trace contextRef="#ctx0" brushRef="#br0">0 48 14231,'0'0'5354,"5"11"-5183,1 2-138,1-1 1,0 1 0,1-2-1,15 20 1,-19-27-22,0 1-1,1-1 1,-1 0 0,1 0 0,0-1-1,0 1 1,0-1 0,1 0 0,-1-1 0,1 1-1,0-1 1,-1 0 0,1 0 0,0-1-1,0 0 1,6 1 0,-4-2-38,0 1 0,-1-1-1,1-1 1,-1 1 0,1-1 0,-1-1 0,1 1 0,-1-1-1,13-6 1,-18 7 81,1-1-1,0 1 0,0-1 0,-1 0 0,1 0 0,-1 0 1,0-1-1,1 1 0,-1 0 0,0-1 0,-1 0 1,1 1-1,0-1 0,-1 0 0,1 0 0,-1 0 0,0 0 1,0 0-1,0 0 0,0 0 0,-1 0 0,1 0 1,-1-1-1,0 1 0,0-4 848,1 21-907,1-6 20,-1-1 0,2 1-1,-1-1 1,1 0 0,0 0 0,1 0-1,0 0 1,0-1 0,0 0 0,1 1-1,-1-2 1,2 1 0,-1 0 0,1-1-1,-1 0 1,1 0 0,10 5 0,-8-5-22,1-1 1,-1 1 0,1-2-1,-1 1 1,1-1 0,0-1-1,0 0 1,1 0 0,-1-1-1,0 0 1,1 0 0,-1-1-1,0 0 1,12-2 0,-18 1-33,1 1 0,-1-1 0,0 0 0,1 0 0,-1-1-1,0 1 1,0 0 0,0-1 0,0 0 0,0 0 0,0 0 0,-1 0 0,1 0 0,-1-1 0,1 1 0,-1-1 0,0 1 0,0-1 0,0 0 0,0 0 0,-1 0 0,1 0-1,2-6 1,-1-2 59,-1 0 0,1 0-1,-2 0 1,1-1-1,-2 1 1,0-12 0,27 46-20,-15-15-1,0 1 0,1-2 0,0 0 0,1 0 0,-1-1 0,1-1 0,0 0 0,1-1 1,-1-1-1,1 0 0,-1-1 0,1 0 0,0-1 0,26-2 0,-36 0-2,0 1 0,0-1 0,0-1 0,0 1 0,0 0 0,0-1 0,-1 0 1,1 0-1,-1-1 0,1 1 0,-1-1 0,0 0 0,0 0 0,0-1 0,0 1 0,-1-1 0,1 1 0,-1-1 0,0 0 0,0-1 0,4-7 0,-3 4-27,-1 1 1,1-1-1,-2 0 0,1 0 1,-1-1-1,0 1 0,-1 0 1,0-1-1,0 1 0,-1-1 1,0 1-1,-2-12 0,2 18 25,0 0 0,0 0-1,0 1 1,-1-1 0,1 0-1,-1 1 1,0-1 0,1 0-1,-1 1 1,0-1 0,0 1-1,0-1 1,0 1 0,-2-3-1,3 4 38,-1 0 1,0-1-1,1 1 0,-1 0 0,1-1 0,-1 1 0,0 0 0,1 0 0,-1-1 0,0 1 0,0 0 1,1 0-1,-1 0 0,0 0 0,1 0 0,-1 0 0,0 0 0,0 0 0,1 0 0,-1 0 1,0 1-1,1-1 0,-1 0 0,0 1 0,-2 0 46,1 1-1,0-1 1,-1 1-1,1 0 1,0 0-1,0-1 1,0 2-1,1-1 1,-1 0 0,0 0-1,1 0 1,-1 1-1,1-1 1,0 1-1,-2 4 1,0 4 33,0 0-1,1 0 1,0 0 0,1 0-1,1 0 1,-1 1 0,2-1-1,-1 0 1,2 0 0,2 14-1,-2-19-231,0 0-1,0 0 0,0 0 0,1 0 0,0 0 0,0-1 0,1 1 0,5 6 0,-5-8-273,-1 0 0,1-1 0,0 0 0,0 1 0,0-1 0,0-1 0,1 1-1,-1-1 1,1 0 0,-1 0 0,10 3 0,20-1-6955</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9.199"/>
    </inkml:context>
    <inkml:brush xml:id="br0">
      <inkml:brushProperty name="width" value="0.05" units="cm"/>
      <inkml:brushProperty name="height" value="0.05" units="cm"/>
      <inkml:brushProperty name="color" value="#008C3A"/>
    </inkml:brush>
  </inkml:definitions>
  <inkml:trace contextRef="#ctx0" brushRef="#br0">0 111 10565,'0'0'6115,"10"17"-4768,0 6-960,-6-14-297,0 1-1,1-1 0,0 0 1,1 0-1,0 0 0,0-1 0,8 9 1,3-4 60,-17-13-140,0 0 0,1 0 0,-1 0 0,0 0 1,0 0-1,1 0 0,-1 0 0,0 0 1,1 0-1,-1-1 0,0 1 0,0 0 0,1 0 1,-1 0-1,0 0 0,0 0 0,1 0 0,-1 0 1,0-1-1,0 1 0,0 0 0,1 0 1,-1 0-1,0-1 0,0 1 0,0 0 0,0 0 1,1 0-1,-1-1 0,0 1 0,0 0 0,0 0 1,0-1-1,0 1 0,0 0 0,0-1 0,0-37 538,-1 23-727,1 2 116,0 0 0,-1 0 1,0 1-1,-1-1 0,-1 1 0,0-1 0,0 1 0,-10-20 1,13 31 576,0 11-462,2 1 0,-1-1-1,1 0 1,1 0 0,0 0-1,0 0 1,1-1-1,0 1 1,1-1 0,0 0-1,1 0 1,-1-1 0,2 0-1,-1 0 1,1 0 0,0 0-1,1-1 1,0-1-1,0 1 1,0-1 0,1-1-1,0 1 1,0-1 0,0-1-1,1 0 1,-1 0-1,1-1 1,0 0 0,0-1-1,0 0 1,0 0 0,1-1-1,-1-1 1,0 0-1,1 0 1,12-2 0,-17 0-71,-1 0 1,0-1-1,1 1 1,-1-1-1,0 0 0,-1 0 1,1 0-1,0-1 1,-1 1-1,0-1 1,0 0-1,0-1 1,-1 1-1,1-1 1,-1 0-1,0 1 0,0-1 1,0-1-1,-1 1 1,3-9-1,0-2-28,0 1-1,-1-1 0,-1 1 1,-1-1-1,0 0 0,0-18 1,-1 16 601,3 27 216,2 10-936,-2-10 165,1 1 0,0-1 0,1 0 0,-1 0 1,2-1-1,-1 0 0,1 0 0,0 0 0,1-1 1,0 0-1,0 0 0,0-1 0,1 0 0,0-1 1,0 0-1,1 0 0,-1-1 0,13 4 0,-2-2-12,-1-1-1,0-1 0,1-1 0,0-1 1,0 0-1,0-2 0,0 0 1,37-6-1,-49 5 32,1-1 1,0 0-1,-1-1 1,0 0-1,0 0 0,0-1 1,0 0-1,0 0 1,-1-1-1,12-9 1,-16 12-13,0-1 1,0 0 0,0 0 0,-1 0 0,1 0 0,-1 0-1,0-1 1,0 1 0,0-1 0,0 0 0,-1 0 0,1 1-1,-1-1 1,0 0 0,0 0 0,0 0 0,-1 0 0,1 0-1,-1 0 1,0 0 0,0 0 0,-1-1 0,1 1-1,-3-7 1,1 7 5,0-1 0,-1 0-1,0 1 1,0 0-1,0-1 1,0 1 0,-1 0-1,0 1 1,1-1 0,-1 1-1,-1-1 1,1 1-1,-9-5 1,10 6-5,-1 0 1,1 0-1,-1 0 0,1 1 1,-1-1-1,0 1 0,1 0 1,-1 0-1,0 0 0,0 0 1,0 1-1,0-1 0,0 1 1,0 0-1,0 0 0,0 1 1,1-1-1,-1 1 0,-7 2 1,9-1-13,0 0 0,0 0 1,0 0-1,0 0 0,0 0 1,0 1-1,0-1 0,1 1 1,-1-1-1,1 1 0,0 0 1,0 0-1,0-1 0,0 1 0,0 0 1,1 0-1,-1 0 0,1 0 1,-1 3-1,1 65-28,0-59 32,1-7 3,-1 1-1,1-1 1,1 0 0,-1 1 0,1-1-1,0 0 1,0 0 0,0 0 0,1 0-1,0 0 1,0-1 0,0 1 0,0-1-1,1 0 1,0 0 0,0 0 0,0 0 0,0-1-1,1 1 1,-1-1 0,1 0 0,0-1-1,-1 1 1,2-1 0,-1 0 0,0 0-1,8 2 1,3 0-4,0 0 0,-1-1 0,1-1-1,0 0 1,1-1 0,-1-1 0,0-1-1,22-2 1,-34 2 4,-1 0 1,1-1-1,0 1 0,-1-1 1,1 1-1,-1-1 0,1 0 1,-1 0-1,0-1 0,0 1 0,0 0 1,0-1-1,-1 0 0,1 0 1,4-6-1,-5 7 8,-1-1-1,1 1 1,-1 0-1,0-1 1,1 1-1,-1-1 1,0 0-1,-1 1 1,1-1-1,0 0 1,-1 0 0,0 1-1,1-1 1,-1 0-1,0 0 1,0 0-1,-1 1 1,1-1-1,0 0 1,-3-4 0,7 12-28,-1 1 1,1-1 0,0 0 0,0 0 0,0 0 0,1 0 0,0-1 0,0 0 0,0 0 0,0 0 0,0 0 0,1-1 0,0 0 0,0 0 0,0-1 0,0 1 0,12 2 0,3 0-286,0-1 1,-1-1-1,1-1 1,27 0-1,-43-2 235,-1 0 0,0 0 0,0 0 1,0-1-1,0 1 0,0-1 0,0 0 0,0 0 0,0 0 0,-1-1 0,1 1 1,0-1-1,-1 0 0,1 0 0,-1 0 0,1-1 0,-1 1 0,0-1 1,0 0-1,0 0 0,-1 0 0,1 0 0,-1 0 0,1-1 0,-1 1 0,0-1 1,0 1-1,-1-1 0,2-5 0,2-8 325,-2 0 0,0 0 0,-1-1 0,-1 1 0,-2-28 0,1 22 1750,1 35-1748,3 4-227,1 0 0,0 0 0,1 0 0,1-1 1,0 0-1,1-1 0,13 19 0,-15-26-287,0 1-1,0-1 1,1 0-1,0 0 0,16 10 1,-17-13-372,0-1 0,0 1 0,0-2 0,0 1 0,1-1 0,-1 0 0,1 0 1,-1 0-1,10 0 0,12-1-5931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9.542"/>
    </inkml:context>
    <inkml:brush xml:id="br0">
      <inkml:brushProperty name="width" value="0.05" units="cm"/>
      <inkml:brushProperty name="height" value="0.05" units="cm"/>
      <inkml:brushProperty name="color" value="#008C3A"/>
    </inkml:brush>
  </inkml:definitions>
  <inkml:trace contextRef="#ctx0" brushRef="#br0">1 0 14679,'0'0'9060,"26"149"-8404,-19-91-544,3 0 160,0-4-272,-1-8 0,-1-8-144,-2-12 144,0-9-432,-4-8-688,3-5-1009</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09.886"/>
    </inkml:context>
    <inkml:brush xml:id="br0">
      <inkml:brushProperty name="width" value="0.05" units="cm"/>
      <inkml:brushProperty name="height" value="0.05" units="cm"/>
      <inkml:brushProperty name="color" value="#008C3A"/>
    </inkml:brush>
  </inkml:definitions>
  <inkml:trace contextRef="#ctx0" brushRef="#br0">1 23 19593,'0'0'5218,"105"0"-3953,-49 0-289,4 0-912,-4-2 241,-6-3-305,-9-1 256,-12 0-528,-10 5-17,-11-1-1231,-35 2-13303</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1.150"/>
    </inkml:context>
    <inkml:brush xml:id="br0">
      <inkml:brushProperty name="width" value="0.05" units="cm"/>
      <inkml:brushProperty name="height" value="0.05" units="cm"/>
      <inkml:brushProperty name="color" value="#008C3A"/>
    </inkml:brush>
  </inkml:definitions>
  <inkml:trace contextRef="#ctx0" brushRef="#br0">0 515 11301,'0'0'6459,"12"9"-5731,-3-3-559,0 1-1,1-1 0,0-1 0,0 0 0,0 0 0,1-1 0,-1 0 0,1-1 0,0 0 0,0-1 0,0 0 0,19 0 0,-8-2-62,-1-1-1,0 0 1,1-2-1,-1-1 1,0 0-1,0-2 0,-1 0 1,0-1-1,25-13 1,-33 14-265,0-1 1,-1 0 0,0-1 0,-1 0 0,0 0-1,0-1 1,-1-1 0,0 1 0,0-2-1,-1 1 1,0-1 0,-1 0 0,-1-1 0,0 1-1,0-2 1,5-15 0,-7 12-267,0-1 0,-1 1 0,-1-1 0,0 0-1,-1 0 1,-1 0 0,-1 0 0,0 1 0,-4-20 0,2 23 417,0 1 1,0 0-1,-1 0 1,0 0-1,-1 1 1,-1-1-1,0 1 1,0 0-1,-1 1 1,0-1-1,-1 2 1,-14-16-1,15 25 1552,4 13-1086,2 24-695,2-27 412,-2 71 526,5 0-1,19 119 1,0-73-1008,-23-136 140,1 0-1,-1 0 0,1 1 0,1-1 1,0 0-1,0 1 0,1-1 0,0 1 1,0 0-1,5-9 0,-5 13 193,-1 0-1,1 0 1,0 1 0,0-1 0,0 1-1,1-1 1,-1 1 0,1 1-1,0-1 1,-1 0 0,1 1-1,0 0 1,1 0 0,-1 0 0,0 0-1,1 0 1,-1 1 0,1 0-1,-1 0 1,1 0 0,6 1 0,-6-1 84,1 2 1,0-1 0,0 1 0,0-1 0,0 2 0,0-1 0,0 1 0,-1 0 0,1 0 0,-1 0 0,1 1 0,-1 0 0,0 0 0,0 0-1,0 0 1,-1 1 0,6 5 0,-3-2-82,-1 0-1,0 0 1,-1 1-1,0-1 1,0 1-1,0 1 1,-1-1-1,0 0 1,-1 1-1,4 15 1,-6-19 76,-1-4 346,0-44 471,0 24-807,-1 7-49,1 1-1,0-1 1,1 1-1,5-21 1,-5 29-72,0 0 0,0 0 0,0-1 0,1 1-1,-1 0 1,1 0 0,0 1 0,0-1 0,0 0 0,0 1 0,1-1 0,-1 1 0,1 0 0,0-1 0,-1 1-1,1 0 1,0 1 0,0-1 0,0 0 0,6-1 0,4 0-781,0 0 0,0 0 0,0 2 0,0 0 0,0 0 0,15 2 0,-8-1-2225,23 0-7624</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2.219"/>
    </inkml:context>
    <inkml:brush xml:id="br0">
      <inkml:brushProperty name="width" value="0.05" units="cm"/>
      <inkml:brushProperty name="height" value="0.05" units="cm"/>
      <inkml:brushProperty name="color" value="#008C3A"/>
    </inkml:brush>
  </inkml:definitions>
  <inkml:trace contextRef="#ctx0" brushRef="#br0">441 162 14935,'0'0'5509,"-13"-18"-5178,-43-55-187,52 68-137,-1 0-1,0 1 1,-1-1 0,1 1 0,-1 1-1,1-1 1,-1 1 0,0 0 0,-1 0-1,1 0 1,0 1 0,-1 0-1,0 1 1,1-1 0,-1 1 0,0 0-1,1 1 1,-1 0 0,-13 1 0,5-1-41,-5-1 33,0 1-1,1 1 0,-1 1 0,1 1 1,-35 9-1,50-11-8,1 0-1,-1 0 1,0 1-1,1-1 1,-1 1-1,1 0 1,-1 0-1,1 0 1,0 0-1,0 1 1,0-1-1,0 1 1,1 0-1,-1 0 1,0 0 0,1 0-1,0 0 1,0 0-1,0 1 1,0-1-1,1 1 1,-1-1-1,1 1 1,0 0-1,0-1 1,0 1-1,1 0 1,-1 0-1,1 0 1,0 0 0,0 0-1,0 0 1,0-1-1,1 1 1,0 0-1,2 7 1,-1-7 21,0 1 0,0-1 1,0 1-1,1-1 0,0 0 0,0 0 1,0 0-1,0 0 0,1-1 1,0 1-1,-1-1 0,1 0 0,0 0 1,1 0-1,-1-1 0,0 0 1,1 1-1,0-1 0,-1-1 0,8 3 1,3 0 14,1 0 0,-1 0 1,1-2-1,0 0 0,19 0 1,-25-2 20,1 0 0,0 0 1,-1-1-1,1-1 1,-1 0-1,16-4 0,-23 4-29,0 1-1,-1 0 0,1-1 1,-1 1-1,1-1 0,-1 0 1,1 0-1,-1 0 0,0 0 0,0 0 1,0 0-1,0-1 0,-1 1 1,1-1-1,0 1 0,-1-1 1,0 0-1,0 1 0,0-1 1,0 0-1,0 0 0,0 0 0,-1 0 1,1 0-1,-1 0 0,0 0 1,0-5-1,0 2-24,-1 0-1,0 1 1,0-1-1,0 0 1,0 1-1,-1-1 1,0 1 0,0-1-1,-1 1 1,1 0-1,-6-8 1,6 10 14,0 0 0,0 1-1,-1-1 1,1 0 0,-1 1 0,1-1-1,-1 1 1,0 0 0,0 0 0,0 0 0,0 1-1,0-1 1,-1 0 0,1 1 0,0 0-1,-1 0 1,1 0 0,-1 0 0,1 1 0,-5-1-1,7 1-13,0 1 0,1-1-1,-1 0 1,1 0 0,-1 1-1,1-1 1,-1 0-1,1 1 1,-1-1 0,1 0-1,-1 1 1,1-1 0,0 1-1,-1-1 1,1 1-1,0-1 1,-1 1 0,1-1-1,0 1 1,0-1 0,-1 1-1,1-1 1,0 1 0,0 0-1,0-1 1,0 1-1,0-1 1,0 1 0,0 0-1,-2 21-217,2-20 218,0 12 7,0-5 3,0 0 0,0 0 0,1 0 0,0-1 0,4 17 0,-3-21-2,-1-1 0,1 1-1,0-1 1,0 0 0,0 0-1,1 0 1,-1 0-1,1 0 1,0 0 0,0 0-1,0-1 1,0 0 0,0 1-1,0-1 1,1 0 0,5 2-1,2 1 27,1-1 0,0 0 1,1-1-1,-1 0 0,0-1 0,1 0 0,0-1 0,-1 0 1,1-1-1,16-2 0,-23 1-17,1 1 1,0-1-1,-1 0 0,1-1 0,-1 0 1,1 0-1,-1 0 0,0-1 1,0 0-1,0 0 0,0 0 0,0-1 1,-1 0-1,0 0 0,1 0 1,-1-1-1,-1 1 0,1-1 0,-1-1 1,6-8-1,-7 7-5,0 1 0,-1 0 0,0-1 0,-1 1 0,1-1 0,-1 0 0,0 0 0,-1 1 0,0-1 0,0 0 0,0 0 0,-2-7 0,1 10-12,1-1 0,-1 1 0,-1 0 0,1 0 0,-1 0 0,1 0 1,-1 0-1,0 0 0,0 1 0,-1-1 0,1 0 0,-1 1 0,0 0 0,0 0 0,0 0 0,0 0 1,0 0-1,-1 0 0,1 1 0,-8-4 0,11 50-505,0-38 513,1 1 0,0-1 1,1 0-1,-1 1 0,1-1 1,0 0-1,1 0 0,-1 0 0,1 0 1,0 0-1,1-1 0,-1 1 1,1-1-1,0 0 0,1 0 1,-1-1-1,1 1 0,0-1 0,0 0 1,0 0-1,1-1 0,10 6 1,-6-4 1,1 0 1,-1-1 0,1 0-1,0-1 1,0 0 0,1-1-1,-1 0 1,0-1 0,1 0-1,-1-1 1,1-1-1,14-1 1,-24 2-25,1-1 0,-1 0-1,1 0 1,-1 0 0,0 0 0,1 0-1,-1 0 1,0 0 0,0-1-1,0 1 1,0-1 0,0 1 0,0-1-1,-1 0 1,1 0 0,0 0 0,-1 0-1,2-3 1,0-1-257,0 1 0,-1-1 1,1 0-1,-1 1 0,-1-1 0,1 0 0,0-11 1,-1 10-67,0 1 1,-1-1 0,0 0 0,0 1 0,0-1-1,-1 0 1,0 1 0,-1-1 0,1 0 0,-1 1 0,0 0-1,-1-1 1,0 1 0,-5-8 1834,23 57-236,-5-28-1135,1-2 1,1 1-1,0-1 0,0-1 0,1 0 0,1-1 0,0-1 0,22 13 0,-27-17-224,1-1 0,0 0-1,0-1 1,0-1 0,1 1 0,-1-1-1,1-1 1,0 0 0,0-1 0,-1 0-1,1 0 1,0-1 0,0-1 0,20-2-1,-24 0-132,1-1-1,-1 1 0,0-1 0,0-1 0,-1 1 0,1-1 0,-1 0 0,0-1 1,0 1-1,-1-1 0,1 0 0,-2-1 0,8-10 0,-6 8 238,2 0 0,-1 0 0,1 0 1,0 1-1,1 1 0,12-10 0,-12 12 455,0 1-1,0 0 1,0 0-1,0 1 1,1 1-1,-1-1 1,1 2-1,-1-1 1,1 1 0,0 1-1,-1 0 1,13 1-1,-20-1-403,-1 1 0,1 0 0,0-1-1,0 1 1,0 0 0,-1 0 0,1 0-1,0 0 1,-1 1 0,1-1 0,-1 0 0,1 1-1,-1-1 1,0 1 0,0-1 0,0 1-1,1 0 1,-1 0 0,-1-1 0,1 1 0,0 0-1,0 0 1,-1 0 0,1 0 0,-1 0-1,0 0 1,1 0 0,-1 4 0,0-2-36,1 1 0,-1 0 0,0 0 0,0-1 0,-1 1 1,0 0-1,1 0 0,-1-1 0,-1 1 0,1 0 0,-4 6 0,0-5-22,0 1 0,0-1 0,-1 0 0,0-1 0,0 1-1,-1-1 1,1-1 0,-1 1 0,0-1 0,0 0 0,-1-1-1,1 1 1,-1-1 0,0-1 0,-11 3 0,-4 0-961,1-1 0,-2-1 0,1 0 0,-30-2 0,15-6-2706,9-16-1968</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3.132"/>
    </inkml:context>
    <inkml:brush xml:id="br0">
      <inkml:brushProperty name="width" value="0.05" units="cm"/>
      <inkml:brushProperty name="height" value="0.05" units="cm"/>
      <inkml:brushProperty name="color" value="#008C3A"/>
    </inkml:brush>
  </inkml:definitions>
  <inkml:trace contextRef="#ctx0" brushRef="#br0">34 628 15895,'18'-7'456,"-18"7"-455,39-13 687,0-2 0,-2-2 0,49-28-1,-73 36-520,0 1-1,-1-2 0,-1 0 1,1 0-1,-2-1 0,11-13 1,-16 17-186,0 1 0,-1-2 1,0 1-1,0 0 0,-1-1 1,0 0-1,0 1 0,0-1 1,-1-1-1,-1 1 0,1 0 1,0-12-1,-2 9-1,-1 1 0,1-1 0,-2 0 0,1 1 1,-2-1-1,1 1 0,-1-1 0,-1 1 0,-8-16 0,1 7-24,0 0-1,-1 2 1,-28-31 0,-30-22-559,64 65 573,0 0 0,0 0-1,-1 1 1,1 0 0,-1 0-1,0 1 1,0 0 0,0 0-1,-1 0 1,-11-1 0,17 4 21,0 0 0,0 0 0,0 0 0,0 0 0,0 1 0,0-1 0,0 1 0,0-1 0,1 1 0,-1 0 0,0 0 1,0 0-1,1 0 0,-1 0 0,0 0 0,1 0 0,-1 0 0,1 1 0,-1-1 0,1 1 0,0-1 0,0 1 0,0 0 0,0-1 1,0 1-1,0 0 0,0 0 0,0-1 0,0 4 0,-4 7 32,2 0 0,-1 0 0,-1 17-1,-3 49 374,4 0 0,3 1-1,17 140 1,15 26 356,-11-98-23,3 167 1,-23-310-724,0 0 0,0 0 0,0 0 0,-1 0 0,1 0 0,-1-1 0,0 1 0,0 0 0,0 0 0,0-1 0,-1 1 0,1-1 0,-1 1 0,0-1 0,-4 6 0,4-8-1,-1 1-1,1-1 0,0 1 1,-1-1-1,0 0 0,1 0 1,-1 0-1,1 0 1,-1 0-1,0-1 0,0 1 1,0-1-1,1 0 0,-1 0 1,0 0-1,0 0 0,0 0 1,1-1-1,-1 1 1,0-1-1,-5-1 0,5 0-32,-1 0-1,1 1 1,-1-2-1,1 1 1,0 0-1,0-1 1,0 1-1,0-1 0,0 0 1,1 0-1,-1 0 1,1 0-1,-1 0 1,1-1-1,1 1 1,-1-1-1,0 1 1,1-1-1,-1 0 1,1 0-1,0 1 0,1-1 1,-1 0-1,0-8 1,0-1-85,0 1 1,0-1-1,1 0 0,1 1 1,0-1-1,5-21 0,-2 21 33,0 1 1,1 0-1,0 0 0,1 0 0,0 1 0,1 0 1,0 0-1,1 0 0,0 1 0,0 0 0,1 1 1,1 0-1,0 0 0,0 1 0,0 0 0,1 1 1,20-10-1,10-1 42,2 2 0,-1 2 0,84-17 0,-85 23 418,1-2 1,-1-2-1,76-33 1,-114 44-346,0-1 0,0 0 1,0 1-1,0-1 1,0 0-1,0-1 1,-1 1-1,1 0 1,-1-1-1,1 1 0,-1-1 1,0 0-1,0 0 1,0 0-1,0 0 1,-1 0-1,1 0 0,-1-1 1,0 1-1,0 0 1,0-1-1,0 1 1,-1-1-1,1 1 1,-1-1-1,0 1 0,0-1 1,0 1-1,-1-1 1,1 1-1,-1-1 1,0 1-1,0-1 0,0 1 1,0 0-1,-1 0 1,1-1-1,-1 1 1,0 0-1,1 0 1,-2 0-1,1 1 0,0-1 1,0 0-1,-1 1 1,0 0-1,1-1 1,-1 1-1,0 0 1,0 1-1,0-1 0,-4-1 1,-12-4-76,0 2 1,0 1 0,-1 0-1,0 1 1,0 1 0,1 1-1,-35 2 1,52 0 30,0-1 0,0 0-1,0 1 1,0-1 0,0 1 0,0 0 0,-1-1 0,1 1-1,1 0 1,-1 0 0,0 0 0,0 1 0,0-1 0,0 0-1,1 1 1,-1-1 0,1 1 0,-1 0 0,1-1 0,0 1-1,-1 0 1,1 0 0,0 0 0,0 0 0,0 0 0,1 0-1,-1 0 1,0 0 0,1 0 0,-1 0 0,1 3 0,-1 1-15,0 0 1,1-1 0,0 1 0,0 0 0,0 0 0,1-1 0,0 1 0,0 0-1,1-1 1,-1 1 0,4 7 0,0-4 35,1-1 0,-1 0-1,1 0 1,1-1 0,-1 1 0,1-1 0,1-1-1,-1 1 1,1-2 0,0 1 0,1-1-1,-1 0 1,1 0 0,19 6 0,-9-4 6,0-1-1,1-1 1,0-1 0,0 0 0,0-1 0,27-1 0,-37-2-40,0 0 0,0 0 1,-1-1-1,1-1 0,0 0 1,-1 0-1,1-1 0,-1 0 1,14-7-1,-18 7-8,0 0 0,-1 0-1,0-1 1,0 1 0,0-1 0,0 0 0,0 0 0,-1 0-1,0 0 1,0-1 0,0 1 0,0-1 0,-1 0 0,1 0-1,-1 0 1,-1 0 0,1 0 0,1-11 0,0 2-175,-2-1 1,0 1-1,0-1 1,-1 0 0,-1 1-1,-1-1 1,0 1-1,0-1 1,-2 1-1,-6-18 1,10 31 841,0 3-364,0 10-211,1-1 1,0 0 0,0 1 0,1-1 0,1 0 0,0 0 0,0-1 0,1 1 0,1-1-1,0 1 1,11 17 0,-11-21-91,0-1 0,0 0-1,1 0 1,0 0 0,0-1-1,0 0 1,1 0 0,0 0 0,0-1-1,0 0 1,0 0 0,1-1-1,-1 0 1,1 0 0,0-1 0,0 0-1,13 2 1,-8-3-586,0 0 1,0 0-1,1-1 1,12-2-1,-21 1-52,1 0 0,-1 0 0,0-1 0,1 0 0,-1 0 0,0 0 0,6-4 0,24-21-5651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3.544"/>
    </inkml:context>
    <inkml:brush xml:id="br0">
      <inkml:brushProperty name="width" value="0.05" units="cm"/>
      <inkml:brushProperty name="height" value="0.05" units="cm"/>
      <inkml:brushProperty name="color" value="#004F8B"/>
    </inkml:brush>
  </inkml:definitions>
  <inkml:trace contextRef="#ctx0" brushRef="#br0">1 777 8020,'0'0'2766,"23"4"-1498,2 3-788,-12-4-311,-1 1 0,1-1 0,0-1-1,0 0 1,0-1 0,0-1 0,0 0 0,0 0 0,17-4 0,-12-1-87,1 0 1,-1-1 0,0-1 0,0-1 0,0-1 0,-1 0 0,-1-1 0,0-1 0,0 0 0,16-17 0,-21 19-116,-1-1-1,0-1 0,0 0 1,-1 0-1,-1 0 0,0-1 1,0-1-1,-1 1 0,-1-1 1,0 0-1,-1 0 1,-1-1-1,0 0 0,4-22 1,-7 13-5,0 0 1,-2 0-1,-1 0 0,0 1 1,-2-1-1,0 0 1,-2 1-1,0 0 0,-2 1 1,0-1-1,-2 1 1,0 1-1,-1 0 0,-1 0 1,-1 1-1,-1 1 1,0 0-1,-1 1 0,-1 0 1,-1 1-1,-35-25 1,51 40 43,-1-1 1,0 1-1,1 0 1,-1 0-1,0 0 1,0 0-1,0 0 1,1 0-1,-1 1 1,0-1-1,0 1 1,0-1-1,0 1 1,-1 0-1,1-1 1,0 1-1,0 0 1,0 1-1,0-1 1,0 0-1,0 1 1,0-1-1,0 1 1,0-1-1,0 1 1,0 0-1,0 0 1,1 0-1,-1 0 1,0 0-1,0 0 1,1 0-1,-1 1 1,1-1-1,-1 1 1,1-1-1,0 1 1,-1-1-1,1 1 1,0 0-1,-1 3 1,-4 7 15,0 1 0,2 0 1,-1 0-1,2 0 1,-3 15-1,5-24-8,-8 44 224,2 1 1,3 0-1,1 0 0,3 0 0,1 0 0,13 76 1,-9-103-146,1 0 0,1-1 0,1 1 0,1-2 0,0 1 0,2-2 0,0 1 0,1-1 0,1-1 0,30 33 0,-34-41-76,1-1 1,0 1 0,1-2 0,-1 0 0,2 0-1,-1 0 1,1-2 0,0 1 0,0-2 0,1 0 0,0 0-1,0-1 1,0-1 0,0 0 0,1 0 0,-1-2-1,1 1 1,0-2 0,15-1 0,-23 0-33,-1-1 0,1 0 0,-1 0 1,1 0-1,-1-1 0,0 0 0,0 0 0,0 0 0,0-1 1,-1 0-1,1 0 0,-1 0 0,0 0 0,0 0 0,0-1 1,-1 0-1,0 0 0,0 0 0,0 0 0,0 0 0,1-7 1,5-7-353,-2 0 0,-1 0 0,0-1 0,5-37 0,-5-92-1885,-7 128 3002,3 35-616,-1 1 0,2-1-1,0 0 1,1 0 0,0 0 0,1-1 0,0 1-1,1-1 1,1 0 0,0-1 0,1 0 0,12 15 0,-11-14-65,0-2 1,1 1 0,1-2 0,0 1 0,1-1-1,0-1 1,0 0 0,1-1 0,0 0-1,0-1 1,27 10 0,-33-14-44,0-1 0,0-1 1,0 1-1,0-1 0,0 0 0,0-1 0,1 0 0,-1 0 1,0 0-1,0-1 0,0 0 0,0-1 0,0 1 1,11-5-1,-13 3-14,0 0 1,0 0 0,0-1 0,0 1-1,-1-1 1,1 0 0,-1 0-1,0-1 1,0 1 0,-1-1 0,1 0-1,-1 0 1,0 0 0,-1-1 0,1 1-1,-1-1 1,3-9 0,-1-2-41,0 0 0,-1 0 1,-1 0-1,-1 0 0,0 0 1,-1-1-1,-3-22 0,-27-122-1474,16 97-1430,10 48-1216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3.487"/>
    </inkml:context>
    <inkml:brush xml:id="br0">
      <inkml:brushProperty name="width" value="0.05" units="cm"/>
      <inkml:brushProperty name="height" value="0.05" units="cm"/>
      <inkml:brushProperty name="color" value="#008C3A"/>
    </inkml:brush>
  </inkml:definitions>
  <inkml:trace contextRef="#ctx0" brushRef="#br0">4 0 8260,'0'0'10063,"0"18"-9764,-3 221 562,15-80-1948,8-60-3036,-28-150-8680,6 46 13432,0-1 0,1 0 0,-1 1 0,1-1 0,0 0 0,1 0 0,-1 0 0,1 1 0,0-1 0,1 0 0,1-10 0,-1 12-126,1 1 0,-1-1 1,1 0-1,0 0 0,0 1 0,0-1 0,0 1 0,1 0 1,-1 0-1,1 0 0,0 0 0,0 0 0,0 0 0,0 1 0,0-1 1,1 1-1,4-2 0,8-4 598,0 1 1,0 0-1,17-4 1,52-9-1363,-41 10-2243,-19 3-3254</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4.067"/>
    </inkml:context>
    <inkml:brush xml:id="br0">
      <inkml:brushProperty name="width" value="0.05" units="cm"/>
      <inkml:brushProperty name="height" value="0.05" units="cm"/>
      <inkml:brushProperty name="color" value="#008C3A"/>
    </inkml:brush>
  </inkml:definitions>
  <inkml:trace contextRef="#ctx0" brushRef="#br0">264 0 14711,'0'0'-54,"8"25"889,6 24-574,17 61 1842,65 152-1,-227-342-2862,124 76 734,-99-52-567,95 51 571,-1 0-1,0 1 1,-1 0 0,1 1-1,-1 1 1,0 0 0,-16-1-1,27 3 21,0 0 0,0 0 0,0 1 0,1-1-1,-1 0 1,0 1 0,0-1 0,0 1 0,1 0 0,-1 0-1,0-1 1,0 1 0,1 0 0,-1 0 0,1 1-1,-1-1 1,1 0 0,0 0 0,-1 1 0,1-1-1,0 1 1,-2 3 0,1-1 10,-1 1-1,1 0 1,1 0-1,-1 0 1,1 0-1,0 0 1,0 0-1,0 9 1,0-2 6,1 0 1,1 1-1,0-1 1,1 1-1,0-1 1,1 0-1,4 12 1,-3-15 8,0 1 0,1-1 0,1-1 0,-1 1 0,1-1-1,1 0 1,-1 0 0,2-1 0,-1 0 0,1 0 0,11 7 0,-5-5 6,0-1-1,0 0 1,0-2-1,1 1 1,0-2-1,30 7 1,-24-7-7,0-2 1,0-1 0,0 0 0,0-1 0,1-2 0,-1 0 0,0-1 0,0-1 0,0-1 0,0-1 0,25-10-1,-20 5-2,-1-2-1,-1 0 0,0-2 1,-1-1-1,-1 0 0,34-31 1,-49 39-19,0 0 0,0-1 0,0 0 0,-1 0 1,0 0-1,0-1 0,-1 0 0,-1 0 0,1-1 1,-1 1-1,-1-1 0,0 0 0,0 0 0,-1 0 0,-1 0 1,1 0-1,-1-1 0,-1 1 0,0 0 0,-2-14 1,1 21 61,1-1 0,-1 1 0,0 0 0,0 0 0,0 0 0,-1 0 0,1 0 0,-4-4-1,5 6-51,-1 1-1,1-1 1,0 1-1,-1-1 0,1 1 1,-1-1-1,1 1 0,-1 0 1,1-1-1,-1 1 0,1 0 1,-1-1-1,1 1 0,-1 0 1,0 0-1,1 0 0,-1 0 1,1-1-1,-1 1 1,0 0-1,1 0 0,-1 0 1,1 0-1,-1 0 0,0 0 1,1 0-1,-1 1 0,0-1 1,1 0-1,-1 0 0,1 0 1,-1 1-1,1-1 0,-1 0 1,1 1-1,-1-1 0,1 0 1,-1 1-1,1-1 1,-1 1-1,1-1 0,-1 0 1,1 1-1,0-1 0,-1 1 1,1-1-1,0 1 0,-1 0 1,1-1-1,0 1 0,0-1 1,0 1-1,-1 1 0,-6 11-11,0 1-1,1 1 0,0-1 0,1 1 1,1 0-1,0 0 0,1 1 0,1-1 0,1 1 1,0-1-1,0 1 0,2-1 0,0 1 1,5 24-1,-5-37-227,0 0 0,1 0 1,-1 0-1,1 0 1,0 0-1,0-1 0,0 1 1,0 0-1,3 2 0,23 14-5285</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4.395"/>
    </inkml:context>
    <inkml:brush xml:id="br0">
      <inkml:brushProperty name="width" value="0.05" units="cm"/>
      <inkml:brushProperty name="height" value="0.05" units="cm"/>
      <inkml:brushProperty name="color" value="#008C3A"/>
    </inkml:brush>
  </inkml:definitions>
  <inkml:trace contextRef="#ctx0" brushRef="#br0">15 1 7363,'0'0'8916,"2"134"-7827,-2-52-305,0 7-560,0-3 561,0-10-769,0-16 176,0-17-256,0-15 64,0-15-480,-17-20-7716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4.724"/>
    </inkml:context>
    <inkml:brush xml:id="br0">
      <inkml:brushProperty name="width" value="0.05" units="cm"/>
      <inkml:brushProperty name="height" value="0.05" units="cm"/>
      <inkml:brushProperty name="color" value="#008C3A"/>
    </inkml:brush>
  </inkml:definitions>
  <inkml:trace contextRef="#ctx0" brushRef="#br0">0 360 11925,'0'0'5622,"22"-6"-4499,32-8-916,82-9-1,-118 21-256,-1 0-1,1-2 0,-1 0 0,0 0 1,0-2-1,0 0 0,23-13 1,-32 14-73,-1 0 0,0 0 0,0 0 1,0-1-1,0 0 0,-1-1 1,0 1-1,-1-1 0,1 0 1,-1-1-1,0 1 0,-1-1 0,0 0 1,0 0-1,-1 0 0,0-1 1,2-8-1,10-79 222,-13 54 3147,-2 58-2437,-17 206 756,-1 6-999,17-207-1149,2 39 1257,9-38-3209,-9-21 2156,0 0 0,-1 0 0,1 0 0,0-1 0,0 1 0,0 0 0,0-1-1,0 1 1,0-1 0,0 1 0,0-1 0,0 0 0,1 1 0,-1-1 0,0 0 0,0 0 0,0 0-1,2 0 1,11 0-8502</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5.085"/>
    </inkml:context>
    <inkml:brush xml:id="br0">
      <inkml:brushProperty name="width" value="0.05" units="cm"/>
      <inkml:brushProperty name="height" value="0.05" units="cm"/>
      <inkml:brushProperty name="color" value="#008C3A"/>
    </inkml:brush>
  </inkml:definitions>
  <inkml:trace contextRef="#ctx0" brushRef="#br0">1 154 18008,'0'0'3282,"145"28"-3058,-100-21-192,-3-3-64,-7-2-224,-10-2-1409,-9 0-1184,-8-13-3042</inkml:trace>
  <inkml:trace contextRef="#ctx0" brushRef="#br0" timeOffset="1">212 1 1521,'0'0'14742,"-60"149"-13317,43-91 320,5 5-1697,-3 0-48,5-10-1809,0-14-6995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5.961"/>
    </inkml:context>
    <inkml:brush xml:id="br0">
      <inkml:brushProperty name="width" value="0.05" units="cm"/>
      <inkml:brushProperty name="height" value="0.05" units="cm"/>
      <inkml:brushProperty name="color" value="#008C3A"/>
    </inkml:brush>
  </inkml:definitions>
  <inkml:trace contextRef="#ctx0" brushRef="#br0">1 207 16456,'0'0'4175,"17"2"-3127,682 39 1425,-617-39-2305,-81-2-298,-2-8-594,-1-1 357,0 1 0,-1-1 1,0 1-1,0 0 0,0 0 0,-1 0 1,-8-11-1,-10-26-1266,19 37 1487,0 0-1,1 0 0,0 0 0,0-1 1,1 1-1,-1-11 0,2 18 165,0-1-1,1 0 0,-1 0 1,0 0-1,0 0 1,1 0-1,-1 0 0,1 1 1,0-1-1,-1 0 0,1 0 1,0 1-1,0-1 1,0 0-1,0 1 0,0-1 1,1 1-1,-1 0 0,0-1 1,1 1-1,-1 0 1,1 0-1,-1 0 0,1 0 1,0 0-1,-1 0 0,1 0 1,0 0-1,0 1 1,0-1-1,-1 1 0,3-1 1,18-2 108,0 0 1,0 2-1,0 0 1,0 1-1,0 2 1,0 0-1,0 1 1,0 2-1,0 0 1,-1 1-1,0 1 1,-1 1-1,1 1 1,-1 0-1,-1 2 1,0 0-1,-1 2 0,0 0 1,-1 0-1,0 2 1,18 19-1,-31-29-116,-1-1-1,1 1 1,-1 0-1,0 0 0,0 0 1,0 1-1,-1-1 0,1 1 1,-2-1-1,1 1 1,0 0-1,-1-1 0,1 9 1,-2-11-3,0 0 0,-1 0 0,1 1-1,0-1 1,-1 0 0,0 0 0,0 0 0,0 0 0,0 0 0,0 0 0,0 0 0,-1 0 0,0-1 0,1 1 0,-1-1 0,0 1 0,0-1 0,-1 1 0,1-1 0,0 0 0,-1 0 0,1 0 0,-1 0 0,0-1 0,-3 3 0,-12 4 5,0-1 0,0 0 0,-1-2 0,0 0 0,0-1 1,-32 3-1,-122-3-2934,122-4 636,35 0-400,8-2-593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6.654"/>
    </inkml:context>
    <inkml:brush xml:id="br0">
      <inkml:brushProperty name="width" value="0.05" units="cm"/>
      <inkml:brushProperty name="height" value="0.05" units="cm"/>
      <inkml:brushProperty name="color" value="#008C3A"/>
    </inkml:brush>
  </inkml:definitions>
  <inkml:trace contextRef="#ctx0" brushRef="#br0">472 17 16536,'0'0'98,"-25"-4"703,-83-8-564,98 12-197,1 2-1,-1-1 0,1 1 1,0 1-1,0 0 1,-1 0-1,2 1 1,-1 0-1,0 0 1,1 1-1,0 0 1,0 1-1,1 0 1,-1 0-1,1 0 0,-9 12 1,10-13 71,1 1-27,-1 0 1,1 0-1,0 0 1,0 1-1,1-1 0,0 1 1,0 0-1,1 1 1,-1-1-1,2 1 1,-1-1-1,1 1 1,0 0-1,-1 9 0,3-12-54,-1 1 0,1-1-1,1 1 1,-1 0 0,1-1-1,0 1 1,0-1-1,0 1 1,1-1 0,0 0-1,0 0 1,0 1 0,1-1-1,-1-1 1,1 1-1,1 0 1,-1-1 0,0 1-1,1-1 1,7 6 0,3 0 25,0-1 1,1 0-1,0-1 1,0 0 0,1-2-1,0 0 1,0 0-1,0-2 1,27 5 0,29 9 25,-71-18-257,-19 0-197,-11 1 4,0 2 0,0 0 0,0 2 1,1 1-1,-28 10 0,40-12 442,1 2 0,0 0 0,0 1-1,0 0 1,1 1 0,0 1 0,1 0 0,0 1 0,0 1 0,-17 18-1,27-25-6,0 0 0,0 0 0,0 0 0,1 0-1,-1 0 1,1 0 0,0 1 0,1-1 0,-1 1 0,1-1-1,0 1 1,0 0 0,0 0 0,1-1 0,0 1-1,-1 0 1,2 0 0,-1 0 0,1-1 0,-1 1-1,1 0 1,0 0 0,1-1 0,-1 1 0,1-1 0,3 6-1,0-2 30,0 0 0,0-1 0,1 0 0,-1 0 0,2 0 0,-1 0 0,1-1 0,0 0 0,0-1 0,1 0 0,0 0 0,13 7 0,0-4 82,0-1-1,0 0 0,0-2 1,1 0-1,39 3 0,-17-5 73,85-7 0,-68-8-259,-58 11-246,-1 0 0,1 1-1,-1-1 1,1-1 0,-1 1-1,0 0 1,0 0 0,1-1 0,-1 1-1,0-1 1,0 0 0,0 0-1,0 0 1,-1 0 0,1 0-1,0 0 1,-1 0 0,0 0 0,1-1-1,0-2 1,0-13-5757</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7.140"/>
    </inkml:context>
    <inkml:brush xml:id="br0">
      <inkml:brushProperty name="width" value="0.05" units="cm"/>
      <inkml:brushProperty name="height" value="0.05" units="cm"/>
      <inkml:brushProperty name="color" value="#008C3A"/>
    </inkml:brush>
  </inkml:definitions>
  <inkml:trace contextRef="#ctx0" brushRef="#br0">393 0 15879,'0'0'-64,"0"18"443,2 49 197,7 127 1068,-6-162-1394,1 0 1,1-1-1,2 1 0,12 30 0,-10-36-469,-16-31-1492,-26-24-1036,14 18 2248,-1 0 0,1 1 0,-2 1 0,1 1 0,-25-6 0,19 8 620,1 1 0,-1 1 0,-53-1 0,75 5 75,0 0 1,-1 0 0,1 0-1,0 0 1,-1 1 0,1 0-1,0 0 1,0 0 0,0 1 0,0-1-1,0 1 1,0 0 0,0 0-1,0 0 1,1 1 0,-1-1-1,1 1 1,-1 0 0,1 0-1,0 0 1,0 0 0,1 1-1,-1-1 1,1 1 0,-1-1-1,1 1 1,0 0 0,1 0 0,-1 0-1,1 0 1,0 1 0,0-1-1,0 0 1,0 0 0,0 9-1,0-7-79,0 0 0,1 0-1,-1 1 1,1-1 0,0 0-1,1 0 1,-1 0-1,1 0 1,1 0 0,-1 0-1,1 0 1,0 0 0,0 0-1,1 0 1,0-1 0,0 1-1,6 8 1,-2-8-64,-1 0 0,1 0 0,0 0 0,1-1 1,-1 0-1,1 0 0,0-1 0,1 0 0,-1 0 0,0-1 0,16 4 1,2-1-140,0-1 1,0-1 0,0-1 0,49-1 0,-49-3-1560,0-1 1,40-9-1,3-12-5671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7.551"/>
    </inkml:context>
    <inkml:brush xml:id="br0">
      <inkml:brushProperty name="width" value="0.05" units="cm"/>
      <inkml:brushProperty name="height" value="0.05" units="cm"/>
      <inkml:brushProperty name="color" value="#008C3A"/>
    </inkml:brush>
  </inkml:definitions>
  <inkml:trace contextRef="#ctx0" brushRef="#br0">1 0 11109,'0'0'0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7.892"/>
    </inkml:context>
    <inkml:brush xml:id="br0">
      <inkml:brushProperty name="width" value="0.05" units="cm"/>
      <inkml:brushProperty name="height" value="0.05" units="cm"/>
      <inkml:brushProperty name="color" value="#008C3A"/>
    </inkml:brush>
  </inkml:definitions>
  <inkml:trace contextRef="#ctx0" brushRef="#br0">1 621 8516,'0'0'12974,"13"-17"-12635,-2 4-329,12-15 34,-1-2-1,23-40 1,34-88-94,-57 107 82,3 2 0,1 0 0,65-85-1,-90 132-6,0 0-1,0 0 1,1 1-1,-1-1 0,1 1 1,0-1-1,-1 1 0,1 0 1,0 0-1,0 0 0,0 0 1,0 0-1,0 0 1,0 0-1,4 0 0,-5 1-19,0 0 1,0 0-1,0 0 0,0 0 0,0 0 0,0 1 1,0-1-1,1 1 0,-1-1 0,0 0 0,0 1 0,0 0 1,0-1-1,-1 1 0,1 0 0,0-1 0,0 1 0,0 0 1,0 0-1,-1 0 0,2 1 0,3 7 6,-1-1 1,0 1-1,0 0 0,-1 0 1,4 15-1,-3-8 98,36 132 414,-19-65-98,31 80 1,-51-163-495,-1 0 1,0 0-1,0 1 0,0-1 1,1 0-1,-1 0 1,0 0-1,0 0 0,0 1 1,1-1-1,-1 0 1,0 0-1,0 1 1,0-1-1,0 0 0,0 0 1,0 1-1,1-1 1,-1 0-1,0 0 0,0 1 1,0-1-1,0 0 1,0 0-1,0 1 1,0-1-1,0 0 0,0 0 1,0 1-1,0-1 1,0 0-1,-1 1 0,1-1 1,0 0-1,0 0 1,0 1-1,0-1 1,0 0-1,0 0 0,-1 0 1,1 1-1,0-1 1,0 0-1,0 0 0,-1 0 1,1 1-1,0-1 1,0 0-1,0 0 1,-1 0-1,1 0 0,0 0 1,0 0-1,-1 0 1,1 1-1,0-1 0,-1 0 1,-18-9-5955,17 8 5915,-39-24-9659</inkml:trace>
  <inkml:trace contextRef="#ctx0" brushRef="#br0" timeOffset="1">3 265 13702,'0'0'6451,"163"18"-6451,-96-18-144,1 0-1104,4-9-2338,1-8-816,-3-1-656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4.261"/>
    </inkml:context>
    <inkml:brush xml:id="br0">
      <inkml:brushProperty name="width" value="0.05" units="cm"/>
      <inkml:brushProperty name="height" value="0.05" units="cm"/>
      <inkml:brushProperty name="color" value="#004F8B"/>
    </inkml:brush>
  </inkml:definitions>
  <inkml:trace contextRef="#ctx0" brushRef="#br0">0 448 8868,'0'0'4936,"8"-13"-4784,1-2-166,-1-1 1,-1 0 0,0-1-1,-1 0 1,0 0 0,-1 0-1,-2-1 1,4-25 0,-8-44-166,0 24 49,3 50 19,0 18-54,1 7 167,1 0 1,0 0-1,1-1 0,0 0 0,0 0 0,1 0 0,1-1 0,0 1 0,0-2 0,1 1 0,10 9 0,-12-13 22,1 0-1,0 0 0,1 0 0,-1-1 0,1 0 0,0-1 0,0 0 0,0 0 0,1-1 1,0 0-1,-1 0 0,1-1 0,0 0 0,0 0 0,16 0 0,-19-2-19,0 0 1,-1 0-1,1-1 0,0 1 0,0-1 1,-1-1-1,1 1 0,0-1 0,-1 0 1,0 0-1,1 0 0,-1-1 0,0 0 0,0 0 1,0 0-1,-1-1 0,1 0 0,-1 1 1,0-2-1,0 1 0,0 0 0,-1-1 1,1 0-1,-1 0 0,0 0 0,0 0 0,-1 0 1,2-6-1,-1 3-201,-1 1 1,0-1-1,-1 1 1,1-1-1,-1 0 0,-1 0 1,0 0-1,-1-10 1,1 13 259,-1 0 0,1 1 0,-1-1 0,-1 0 1,1 1-1,-1-1 0,1 1 0,-1 0 0,0 0 0,-1-1 1,1 1-1,-1 0 0,0 1 0,-5-6 0,8 39 775,0-20-740,0-1 1,1 0-1,0 1 0,1-1 1,-1 0-1,2 0 0,0 0 1,0 0-1,0 0 1,10 15-1,-10-19-57,1 1 0,0-1 1,0-1-1,1 1 0,-1-1 1,1 0-1,0 0 0,0 0 0,0-1 1,1 1-1,-1-1 0,1 0 0,0-1 1,0 0-1,0 0 0,0 0 1,9 1-1,-8-2-11,1 0-1,-1 0 1,0-1 0,1 0-1,-1 0 1,0 0 0,1-1-1,-1-1 1,0 1 0,0-1-1,0 0 1,0-1 0,0 0 0,-1 0-1,1 0 1,8-6 0,-7 3-165,-1 0 0,0 0 0,-1-1 0,1 0 0,-1 0 0,0 0 1,-1-1-1,0 0 0,0 0 0,0 0 0,-1-1 0,4-14 0,-4 9-171,-1 0-1,-1-1 0,0 1 1,-1-1-1,-1-27 0,0 20 349,0 21 812,2 31 178,1-14-736,1 0 0,0 0-1,1 0 1,1 0 0,1 0-1,0-1 1,1-1 0,0 1-1,12 13 1,-13-18-407,1-1 0,0 0-1,1-1 1,0 0 0,17 12 0,-19-15-494,0-1 1,1 0-1,0-1 1,0 1-1,-1-2 1,2 1-1,-1-1 1,15 2 0,-2-3-4900</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8.237"/>
    </inkml:context>
    <inkml:brush xml:id="br0">
      <inkml:brushProperty name="width" value="0.05" units="cm"/>
      <inkml:brushProperty name="height" value="0.05" units="cm"/>
      <inkml:brushProperty name="color" value="#008C3A"/>
    </inkml:brush>
  </inkml:definitions>
  <inkml:trace contextRef="#ctx0" brushRef="#br0">0 1 9412,'0'0'10021,"81"96"-9045,-69-30 49,-1-1-801,-1-2 192,0-10-416,-3-12 0,-1-8 0,-4-12-1264,-2-8-1250,-23-13-9587</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8.596"/>
    </inkml:context>
    <inkml:brush xml:id="br0">
      <inkml:brushProperty name="width" value="0.05" units="cm"/>
      <inkml:brushProperty name="height" value="0.05" units="cm"/>
      <inkml:brushProperty name="color" value="#008C3A"/>
    </inkml:brush>
  </inkml:definitions>
  <inkml:trace contextRef="#ctx0" brushRef="#br0">0 187 16247,'0'0'782,"19"-2"-296,38-4-718,1 3 1,0 1-1,102 13 1,-137-7 228,0 2-1,0 0 1,-1 2-1,0 0 1,-1 2-1,39 22 1,-48-24 124,-1 1 1,1 0-1,-2 0 0,1 1 0,-1 1 1,-1-1-1,0 2 0,0-1 1,-1 1-1,-1 1 0,0-1 0,7 20 1,-3-1 430,-2 0 0,-2 1 0,0 1 1,-3-1-1,2 48 0,-7-106-761,-2 1-1,-12-50 1,9 47 44,0 0 0,-1-39 0,6 42 165,1 0 1,1 0 0,1 0-1,2 1 1,0-1-1,10-30 1,-10 43 54,1 1 1,0-1-1,1 1 1,0 0 0,1 0-1,0 1 1,1 0-1,0 0 1,0 1 0,1 0-1,0 0 1,1 1-1,0 0 1,14-8 0,-11 9 112,-1 1 0,1 0 0,0 0 0,0 2 0,1 0 0,-1 0 0,1 1 0,0 1 0,0 0 0,0 1 1,0 0-1,0 1 0,1 1 0,20 4 0,-32-4-163,1 1 0,-1-1 0,1 1 0,-1 0 0,0 1 0,0-1 0,0 1 0,0-1 0,0 1-1,-1 0 1,1 0 0,-1 0 0,1 0 0,-1 0 0,0 1 0,-1-1 0,1 0 0,0 1 0,-1 0 0,0-1 0,0 1 0,0 0 0,0 0 0,0 6 0,0-4-5,-1 1 0,1-1 1,-1 1-1,0-1 0,-1 1 1,0-1-1,0 0 0,0 1 0,-1-1 1,1 0-1,-2 0 0,1 0 0,-1 0 1,-4 8-1,-4-1-119,-1 0 0,0-1 0,-1 0 0,0-1 0,0-1 0,-1 0 0,-1-1-1,0 0 1,0-1 0,0-1 0,-27 8 0,9-4-555,-1-1-1,-1-3 0,1 0 0,-60 2 1,58-8-5102,13-1-3735</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0:23:18.927"/>
    </inkml:context>
    <inkml:brush xml:id="br0">
      <inkml:brushProperty name="width" value="0.05" units="cm"/>
      <inkml:brushProperty name="height" value="0.05" units="cm"/>
      <inkml:brushProperty name="color" value="#008C3A"/>
    </inkml:brush>
  </inkml:definitions>
  <inkml:trace contextRef="#ctx0" brushRef="#br0">0 1 21882,'0'0'2689</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7.217"/>
    </inkml:context>
    <inkml:brush xml:id="br0">
      <inkml:brushProperty name="width" value="0.05" units="cm"/>
      <inkml:brushProperty name="height" value="0.05" units="cm"/>
    </inkml:brush>
  </inkml:definitions>
  <inkml:trace contextRef="#ctx0" brushRef="#br0">1 954 11429,'0'0'-109,"19"-7"242,58-23 708,99-55-1,-140 64-621,0-1 0,-1-2 0,-2-2 1,0-1-1,-2-1 0,41-49 0,-57 60-227,-2-1 0,0-1 0,-2 0-1,0-1 1,-1 0 0,-1 0 0,0-1 0,-2 0-1,-1-1 1,0 0 0,-2 0 0,0 0 0,1-43-1,-5 50-73,-1-1 0,0 1 0,-1 0 0,0 0 0,-2 0 0,0 1 0,-8-24 0,7 29 31,0 0 1,0 0 0,0 0 0,-1 1-1,-1 0 1,1 0 0,-1 0 0,0 1-1,-1 0 1,0 1 0,0-1 0,-11-5-1,11 8 20,1 0-1,0 0 0,-1 1 0,0 0 1,1 0-1,-1 1 0,0 0 0,0 1 1,-1 0-1,1 0 0,0 0 0,-11 2 1,15-1 28,0 1 1,0-1-1,0 1 1,0 0 0,0 0-1,1 1 1,-1-1-1,0 1 1,1 0-1,0 0 1,-1 0 0,1 0-1,0 0 1,0 1-1,0-1 1,0 1 0,0 0-1,1 0 1,-1 0-1,1 0 1,0 1 0,0-1-1,0 1 1,1-1-1,-1 1 1,1 0 0,-2 4-1,-3 26 104,2 0-1,1 0 1,2 0 0,1 0-1,2 0 1,8 51-1,-2-33 43,2 0-1,3 0 1,1-1-1,41 91 1,-43-125-242,-3-17-113,4-30-249,-8 14 363,-2 9 78,6-20-217,1 1-1,2 0 1,0 1 0,2 0 0,19-25 0,-32 48 560,-1 19-91,0 0 0,1-1 0,1 1 1,1-1-1,0 0 0,1 1 0,1-2 1,13 30-1,-15-39-209,1 0 0,-1 0 1,1 0-1,1 0 0,-1-1 0,1 0 0,0 0 0,0 0 1,0-1-1,1 0 0,0 0 0,0 0 0,0-1 0,0 1 1,0-1-1,1-1 0,-1 1 0,1-1 0,0-1 0,-1 1 1,1-1-1,0 0 0,10 0 0,-11-1-26,0 1 1,1-1-1,-1-1 0,0 1 0,0-1 0,0 0 1,0 0-1,0-1 0,-1 0 0,1 0 1,8-4-1,-10 3-21,-1 0 0,0 0 0,1 0 1,-1 0-1,0 0 0,-1-1 0,1 1 1,0-1-1,-1 0 0,0 0 0,0 0 0,0 0 1,-1 0-1,1 0 0,-1 0 0,1-8 1,1-5-65,-1 1 1,-1-1-1,0 0 1,-3-27-1,-1 31 157,0 17-106,3-1 24,0-1-1,0 1 0,0-1 0,0 1 0,0-1 1,1 0-1,-1 1 0,1-1 0,0 0 1,-1 1-1,1-1 0,2 4 0,2 0 15,0 1-1,0-1 1,0 0-1,1-1 1,-1 1-1,2-1 1,-1 0-1,0-1 1,1 1-1,0-1 1,0-1-1,0 1 1,0-1 0,1 0-1,-1-1 1,1 0-1,0 0 1,0-1-1,0 0 1,-1 0-1,1 0 1,0-1-1,0-1 1,0 1-1,10-3 1,-13 1-9,-1-1 0,-1 1 0,1-1-1,0 0 1,-1 1 0,1-2 0,-1 1 0,0 0 0,0-1 0,0 1 0,-1-1 0,1 0 0,-1 0 0,3-5 0,25-61-370,-30 70 375,5-13-20,-1 0 1,-1 0-1,0-1 0,0 1 1,0-26-1,-3 38 437,3 8 178,62 230-224,-5-24 104,-43-146-310,-4 1 0,-3 0 0,3 82 1,-13-144-166,0-1 0,-1 0 1,1 0-1,-1 0 0,0 0 1,0 0-1,0 0 1,-1 0-1,0 0 0,0 0 1,0-1-1,-1 1 0,1-1 1,-1 0-1,0 1 1,0-1-1,-1 0 0,1-1 1,-1 1-1,0-1 0,0 1 1,0-1-1,-5 3 1,1-3-58,1 1 0,-1-1 0,0 0 1,0-1-1,0 0 0,-1 0 1,1-1-1,0 0 0,-1-1 0,1 1 1,0-2-1,-1 1 0,-13-3 0,15 1 1,0 0-1,0-1 0,1 0 0,-1 0 1,0 0-1,1-1 0,0 0 0,0 0 1,0-1-1,0 0 0,1 0 0,0 0 1,0 0-1,0-1 0,1 0 0,-1 0 1,1 0-1,1 0 0,-1-1 0,-2-8 1,-1-1 111,1 0 1,0-1-1,2 1 1,0-1-1,0 0 0,2 0 1,-1-27-1,3 39 66,1 0-1,-1 1 1,1-1-1,1 1 0,-1 0 1,0-1-1,1 1 1,0 0-1,0 0 0,0 0 1,1 0-1,-1 0 0,1 1 1,0-1-1,0 1 1,0-1-1,0 1 0,1 0 1,4-3-1,11-7 47,0 1 0,37-17 0,-1 0-1179,8-15-3459,-35 20 440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8.909"/>
    </inkml:context>
    <inkml:brush xml:id="br0">
      <inkml:brushProperty name="width" value="0.05" units="cm"/>
      <inkml:brushProperty name="height" value="0.05" units="cm"/>
    </inkml:brush>
  </inkml:definitions>
  <inkml:trace contextRef="#ctx0" brushRef="#br0">403 449 9845,'0'0'3270,"-1"-14"-3038,-7-43-2,7 53-214,-1 1-1,0-1 1,0 0 0,-1 1-1,1-1 1,-1 1 0,1 0 0,-1 0-1,0 0 1,0 0 0,0 0 0,-1 1-1,1-1 1,-1 1 0,1 0-1,-1 0 1,0 0 0,0 1 0,0-1-1,0 1 1,-4-1 0,1 0-7,-17-5-57,0 2 1,0 0 0,0 2 0,0 1-1,-1 0 1,-27 3 0,33-1 95,15 0-49,1 0 1,-1 0 0,0 0-1,0 1 1,1-1-1,-1 1 1,0 0-1,1 0 1,-1 0 0,1 1-1,-1-1 1,1 1-1,0 0 1,0 0-1,-1 0 1,1 0 0,1 1-1,-1-1 1,0 1-1,0 0 1,1-1-1,0 1 1,0 0 0,0 1-1,-3 3 1,2 1 17,0 0 0,1 0 0,0 0 0,0 1 0,1-1 0,0 1 0,0-1 0,1 1 0,0-1 0,1 10 0,0-14-12,0 0-1,0 0 1,0 0-1,1 0 1,-1 0-1,1-1 1,0 1-1,0-1 1,0 1-1,1-1 1,-1 0-1,1 1 1,0-1 0,0 0-1,0-1 1,0 1-1,0-1 1,0 1-1,1-1 1,-1 0-1,1 0 1,0 0-1,0-1 1,-1 0 0,1 1-1,0-1 1,0 0-1,0-1 1,7 1-1,-5 0-65,1 0-1,0 0 1,0-1 0,0 0-1,0 0 1,0-1 0,0 0-1,0 0 1,0 0 0,0-1-1,-1 0 1,1-1-1,-1 0 1,1 0 0,-1 0-1,11-8 1,-5-1-296,-1 0-1,0-1 1,-1 0-1,-1 0 1,0-1 0,-1-1-1,0 1 1,-1-2 0,-1 1-1,0 0 1,-1-1 0,-1 0-1,0-1 1,1-16 0,-3 12 276,0 0 1,-2 0-1,0 0 1,-5-30-1,2 33 751,-1 0-1,-1 1 0,0 0 0,-1-1 0,-10-18 0,16 36-658,0 0-1,0 0 0,0 0 0,0 0 0,0 0 0,0 0 1,0 0-1,0 0 0,0 1 0,0-1 0,0 0 0,0 0 1,0 0-1,0 0 0,0 0 0,0 0 0,0 0 0,0 1 1,0-1-1,0 0 0,0 0 0,0 0 0,0 0 0,0 0 1,-1 0-1,1 0 0,0 0 0,0 0 0,0 0 1,0 0-1,0 1 0,0-1 0,0 0 0,0 0 0,0 0 1,0 0-1,-1 0 0,1 0 0,0 0 0,0 0 0,0 0 1,0 0-1,0 0 0,0 0 0,0 0 0,0 0 0,-1 0 1,1 0-1,0 0 0,0 0 0,0 0 0,0 0 0,0 0 1,0 0-1,0 0 0,0 0 0,-1-1 0,1 1 0,-2 20 618,1 27 68,2-14-578,0-1 1,3 1-1,0-1 1,12 43-1,-11-59-64,0-1 0,1 1 0,0-1 0,1-1-1,1 1 1,0-1 0,1-1 0,1 0 0,0 0 0,21 21 0,-25-30-68,0 1 0,0-1 0,0 0 0,0 0 0,1-1 1,0 0-1,0 0 0,0 0 0,0-1 0,10 2 0,-14-3-11,1-1 0,-1 1 1,1-1-1,0 0 0,-1 0 0,1 0 0,0 0 0,-1-1 0,1 1 0,0-1 0,-1 0 0,1 0 0,-1 0 0,1-1 0,-1 1 0,0-1 0,1 0 1,-1 0-1,0 0 0,0 0 0,-1 0 0,4-4 0,7-12-28,0 0 0,-1-1 0,-1-1 0,-1 0-1,0-1 1,-2 0 0,0 0 0,-2-1 0,7-34 0,-14 66 118,1 0-1,1 0 1,-1 0 0,2 0 0,-1 0-1,2-1 1,-1 1 0,1 0 0,1-1-1,-1 0 1,1 0 0,1 0 0,9 14-1,-9-16-23,-1 0 0,1 0 0,1-1 0,-1 0-1,1 0 1,0 0 0,0-1 0,1 0 0,-1 0-1,1 0 1,1-1 0,-1 0 0,0-1 0,1 1-1,0-2 1,-1 1 0,16 2 0,-17-3-53,-1-1 0,1-1 0,0 1 0,0-1 0,0 0 0,0 0 0,0-1 0,0 0 0,0 0 0,0 0 1,-1-1-1,1 0 0,0 0 0,-1 0 0,0-1 0,1 1 0,-1-1 0,0-1 0,0 1 0,-1-1 0,1 0 0,-1 0 0,0 0 1,0 0-1,0-1 0,0 0 0,-1 0 0,0 0 0,0 0 0,0 0 0,2-6 0,25-71-14,-30 82 50,0 0 0,1 0 0,-1 0 1,0-1-1,1 1 0,-1 0 0,0 0 1,1 0-1,-1 0 0,0-1 1,1 1-1,-1 0 0,0 0 0,1 0 1,-1 0-1,0 0 0,1 0 0,-1 0 1,0 0-1,1 0 0,-1 0 0,0 0 1,1 0-1,-1 0 0,1 1 1,-1-1-1,0 0 0,1 0 0,-1 0 1,0 0-1,0 1 0,1-1 0,-1 0 1,0 0-1,1 1 0,-1-1 1,0 0-1,0 0 0,0 1 0,1-1 1,11 11-140,-3 0 122,0-1 0,0-1 0,1 0 0,1 0-1,-1-1 1,1-1 0,1 0 0,-1 0 0,1-1 0,1 0 0,-1-1 0,1-1 0,0 0 0,0 0 0,0-1-1,20 1 1,-31-4-6,-1 0 0,1 0 0,-1 0 0,0-1 0,1 1 0,-1 0 0,0-1-1,0 1 1,1-1 0,-1 0 0,0 1 0,0-1 0,0 0 0,0 0 0,0 1 0,0-1-1,0 0 1,0 0 0,0 0 0,0 0 0,1-2 0,12-34-28,-9-42-427,-5 76 406,0-2-46,0-1 1,0 1-1,-1-1 0,0 1 1,0 0-1,0 0 1,-1-1-1,0 1 0,0 0 1,0 0-1,0 1 1,-1-1-1,0 0 0,0 1 1,0-1-1,0 1 1,-1 0-1,0 0 0,0 1 1,0-1-1,0 1 1,-1 0-1,1 0 0,-9-4 1,3 2 46,0 1 0,0 1 0,-1 0 0,1 0 0,-1 1 0,0 1 1,0-1-1,0 2 0,0-1 0,0 2 0,-15 1 0,23-1 90,-1 0 0,1 0 0,0 0 0,0 1 0,-1-1-1,1 1 1,0-1 0,0 1 0,1 0 0,-1 0 0,0 1 0,1-1 0,-1 0-1,1 1 1,0 0 0,0-1 0,0 1 0,0 0 0,0 0 0,0 0 0,1 0 0,0 0-1,0 1 1,0-1 0,0 0 0,-1 4 0,1-3-7,1-1 1,-1 0-1,1 1 0,-1-1 1,1 1-1,0-1 0,0 0 1,1 1-1,-1-1 1,1 1-1,-1-1 0,1 0 1,0 0-1,1 1 0,-1-1 1,0 0-1,1 0 0,0 0 1,-1 0-1,1-1 1,1 1-1,-1 0 0,0-1 1,0 1-1,1-1 0,3 3 1,14 6-52,1-1 0,40 13 0,-48-19 9,0 0-1,0 1 1,-1 1-1,1 0 1,-1 0-1,0 1 1,-1 1-1,0 0 1,0 0-1,-1 1 1,14 15-1,-10-6 106,-1 2 0,-1 0 0,-1 0 0,-1 1 0,-1 0 0,9 28 0,-7-12 110,-2 1 0,8 73 1,-17-114-306,-19-246-1220,17 195 1159,0 20-56,1 1-1,7-57 1,-4 85 235,-1 1 0,0-1 0,1 0 0,0 1 0,1-1 1,-1 1-1,0-1 0,1 1 0,0 0 0,0 0 0,1 1 1,-1-1-1,1 0 0,-1 1 0,1 0 0,0 0 1,1 0-1,-1 1 0,0-1 0,9-2 0,-9 3 43,0 0 0,0 1 0,0-1 0,1 1-1,-1 0 1,0 1 0,1-1 0,-1 1 0,0 0 0,1 0 0,-1 0 0,1 1-1,-1-1 1,0 1 0,1 0 0,-1 0 0,0 1 0,0-1 0,0 1-1,0 0 1,0 0 0,0 0 0,5 5 0,-2-1-9,-1 0 0,0 1 0,-1 0 0,1 0 0,-1 1 0,0-1 0,-1 1 0,0 0 0,0 0 0,-1 1 0,0-1 0,-1 1 0,1-1 0,-2 1 0,1 0 0,-1 0 0,0 0 0,-1 0 0,0 0 0,-3 15 0,2-21-47,0 1 0,-1 0 0,0-1-1,1 1 1,-1-1 0,-1 0 0,1 0-1,0 0 1,-1 0 0,0 0 0,1 0-1,-1-1 1,0 1 0,0-1 0,-1 0-1,1 0 1,0 0 0,-1 0-1,0 0 1,1-1 0,-1 0 0,0 0-1,1 0 1,-6 1 0,-1 0 27,0 0 0,0 0 0,0-1 1,0-1-1,0 1 0,0-2 0,-1 1 0,-12-4 1,20 3-57,0 0-1,0-1 1,-1 1 0,1-1 0,0 0 0,1 0 0,-1 0-1,0 0 1,0 0 0,1-1 0,0 1 0,-1-1 0,1 0 0,0 1-1,0-1 1,0 0 0,1 0 0,-1-1 0,1 1 0,0 0 0,-1 0-1,2-1 1,-1 1 0,0-1 0,1 1 0,-1-6 0,0 2-243,1-1 1,0 1 0,0 0-1,0-1 1,1 1 0,0 0-1,1-1 1,-1 1-1,1 0 1,1 0 0,5-12-1,17-14-2503,0 6-2093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9.562"/>
    </inkml:context>
    <inkml:brush xml:id="br0">
      <inkml:brushProperty name="width" value="0.05" units="cm"/>
      <inkml:brushProperty name="height" value="0.05" units="cm"/>
    </inkml:brush>
  </inkml:definitions>
  <inkml:trace contextRef="#ctx0" brushRef="#br0">5 23 9316,'0'0'4338,"-1"-6"-3628,-3-10-667,8 41 64,11 53 370,-6-37-299,31 111 841,-36-140-956,1 1 1,0-1-1,1 0 1,1 0 0,-1 0-1,2-1 1,0 0-1,0-1 1,12 12 0,-18-20-76,0 0-1,0 0 1,0 0 0,0-1 0,1 1 0,-1-1 0,1 1-1,-1-1 1,1 0 0,-1 0 0,1 0 0,0 0 0,-1-1-1,1 1 1,0-1 0,0 1 0,-1-1 0,1 0 0,0 0 0,5-1-1,-4 0-31,0-1-1,0 1 0,-1-1 0,1 0 1,-1 0-1,1 0 0,-1-1 1,0 1-1,1-1 0,-1 0 0,-1 0 1,6-6-1,4-9-162,0-1 1,-1 0-1,0-1 0,8-25 1,-13 31 171,-6 13 46,0 1 0,0 0 1,1-1-1,-1 1 0,0 0 0,0-1 1,0 1-1,0 0 0,0 0 0,1-1 0,-1 1 1,0 0-1,0 0 0,0-1 0,1 1 1,-1 0-1,0 0 0,0-1 0,1 1 1,-1 0-1,0 0 0,1 0 0,-1 0 1,0 0-1,1-1 0,-1 1 0,0 0 1,1 0-1,-1 0 0,0 0 0,1 0 1,-1 0-1,0 0 0,1 0 0,-1 0 0,0 0 1,1 0-1,-1 0 0,0 1 0,0-1 1,1 0-1,-1 0 0,0 0 0,1 0 1,-1 0-1,0 1 0,1-1 0,-1 0 1,0 0-1,0 0 0,0 1 0,1-1 1,-1 0-1,0 0 0,0 1 0,0-1 1,1 0-1,-1 1 0,0-1 0,0 0 0,0 1 1,0-1-1,0 1 0,19 34 319,5 8-35,-19-37-307,0 0 0,1 0 0,0-1 0,1 0 0,-1 0 0,1 0-1,0-1 1,0 0 0,0 0 0,1-1 0,-1 0 0,1 0 0,0-1 0,0 0-1,0 0 1,0-1 0,0 0 0,0 0 0,14-1 0,-20-1-53,1 1 0,0-1 0,-1 0 0,1 0 0,-1 0 0,1 0 0,-1-1 0,1 1 0,-1-1 0,0 1 1,0-1-1,1 0 0,-1 0 0,0 0 0,-1 0 0,1 0 0,0 0 0,-1 0 0,1-1 0,-1 1 0,0 0 0,1-1 0,0-4 1,3-5-449,0-1 1,-1 0 0,3-21 0,-2 4-952,-1-51 0,-3 31 2733,-1 41-563,2 20-136,1 0 0,1 0 0,0 0 0,0 0 0,1 0 0,1-1 0,8 13 0,-10-16-576,1 0 0,0 0 0,0-1 0,0 0 1,1 0-1,0 0 0,0-1 0,0 0 0,1 0 1,10 5-1,-13-7-529,1-1 0,-1-1-1,1 1 1,-1-1 0,1 0 0,0 0 0,0 0 0,-1 0-1,1-1 1,0 0 0,8 0 0,-1-3-4582</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9.904"/>
    </inkml:context>
    <inkml:brush xml:id="br0">
      <inkml:brushProperty name="width" value="0.05" units="cm"/>
      <inkml:brushProperty name="height" value="0.05" units="cm"/>
    </inkml:brush>
  </inkml:definitions>
  <inkml:trace contextRef="#ctx0" brushRef="#br0">0 1 8772,'0'0'7139</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0.375"/>
    </inkml:context>
    <inkml:brush xml:id="br0">
      <inkml:brushProperty name="width" value="0.05" units="cm"/>
      <inkml:brushProperty name="height" value="0.05" units="cm"/>
    </inkml:brush>
  </inkml:definitions>
  <inkml:trace contextRef="#ctx0" brushRef="#br0">0 490 13014,'0'0'2262,"25"-3"-1301,-19 3-921,24-4 64,0 0-1,1-2 0,-2-1 1,52-19-1,-73 22-254,1 1 1,0-1-1,-1-1 0,0 0 0,0 0 0,0 0 0,-1-1 0,1 0 0,-1-1 1,-1 0-1,0 0 0,1 0 0,-2-1 0,1 1 0,-1-1 0,-1-1 0,1 1 0,-2-1 1,1 0-1,-1 0 0,0 0 0,-1 0 0,0 0 0,0 0 0,-1-1 0,0-17 0,0 11-88,-2 0 0,1 0 0,-2 0 0,0 0 0,-8-26 0,8 35 249,0 0-1,-1 1 0,0-1 0,0 1 0,-1 0 0,0 0 0,0 0 0,0 1 0,-1 0 0,0-1 0,0 1 1,0 1-1,0-1 0,-1 1 0,-9-6 0,12 9 47,1-1 0,-1 1 0,0-1 0,0 1 0,0 0 0,0 0 0,0 0 0,0 1 1,0-1-1,0 1 0,0-1 0,0 1 0,0 0 0,0 0 0,0 1 0,-1-1 0,1 1 0,0-1 0,0 1 0,0 0 0,0 0 1,1 0-1,-1 1 0,0-1 0,0 1 0,1-1 0,-1 1 0,1 0 0,-1 0 0,1 0 0,0 0 0,0 1 0,0-1 0,0 0 1,0 1-1,0 0 0,-2 4 0,-4 8 70,1 0 1,1 0-1,0 1 0,0-1 1,-4 28-1,3-8 198,2 0-1,1-1 1,2 2 0,2-1-1,1 0 1,6 42-1,-4-64-238,0-1 0,0 1-1,1-1 1,1 0 0,0 0-1,1 0 1,0-1 0,0 0-1,1 0 1,1 0 0,17 18-1,-18-22-91,0 0-1,1-1 0,0 0 1,1 0-1,-1-1 1,1 0-1,0 0 0,0-1 1,0-1-1,1 1 0,0-1 1,-1-1-1,1 0 0,0 0 1,18 0-1,-14-3-215,-1 0-1,0-1 1,0 0-1,0-1 1,0-1-1,-1 0 1,1 0-1,-1-1 1,0-1-1,0 0 1,-1-1-1,0 0 1,0-1 0,0 0-1,-1-1 1,-1 0-1,1 0 1,-1-1-1,-1 0 1,0-1-1,0 0 1,-1 0-1,-1-1 1,7-16-1,-10 22 236,-1 0-1,0 0 0,-1 0 1,1-1-1,-1 1 0,0-1 0,-1 1 1,0-1-1,0 0 0,0 1 0,-1-1 1,0 1-1,-3-12 0,3 15 34,-1-1-1,0 1 0,1 0 0,-1 0 1,0 0-1,-1 0 0,1 0 1,0 0-1,-1 0 0,0 1 1,0-1-1,1 1 0,-1 0 1,-1 0-1,1 0 0,0 0 1,0 1-1,-1-1 0,1 1 1,-1 0-1,1 0 0,-1 0 0,0 1 1,1-1-1,-5 0 0,5 1 42,0 0-1,0 0 1,0 0-1,-1 0 1,1 0 0,0 1-1,0-1 1,0 1-1,0 0 1,0 0-1,0 0 1,0 0-1,0 1 1,0-1-1,1 1 1,-1 0-1,0-1 1,1 1-1,-4 4 1,2-2 57,0 1 0,1 0 0,0-1 0,0 1 0,0 1 0,1-1 0,0 0 0,-1 0 0,2 1 0,-3 8 0,2-5 14,1 1 1,-1-1 0,2 1 0,-1 0 0,1-1 0,1 1 0,0-1-1,0 1 1,1-1 0,0 1 0,1-1 0,0 0 0,6 14 0,-2-13-55,1 0 0,0 0 0,1-1 1,0 0-1,0-1 0,1 0 0,0 0 1,0-1-1,1 0 0,0-1 0,0 0 1,0-1-1,1 0 0,0-1 0,0 0 1,22 4-1,12 0-126,0-2 1,0-2-1,54-2 0,-38-2-2351,-62 0 2278,0 0 1,1 0-1,-1 0 1,0 0 0,0 0-1,0 0 1,1 1-1,-1-1 1,0 0-1,0 0 1,1 0-1,-1 0 1,0 0-1,0 0 1,0 0-1,1 0 1,-1 0-1,0 0 1,0-1-1,1 1 1,-1 0 0,0 0-1,0 0 1,0 0-1,1 0 1,-1 0-1,0 0 1,0-1-1,0 1 1,0 0-1,1 0 1,-1 0-1,0 0 1,0 0-1,0-1 1,0 1-1,0 0 1,1 0-1,-1 0 1,0-1 0,0 1-1,0 0 1,0 0-1,0-1 1,0 1-1,0 0 1,0 0-1,0 0 1,0-1-1,0 1 1,0 0-1,0 0 1,0-1-1,0 1 1,0 0-1,0 0 1,0-1-1,0 1 1,0 0 0,-1 0-1,1 0 1,0-1-1,0 1 1,0 0-1,0 0 1,0 0-1,-1 0 1,1-1-1,0 1 1,-14-6-6119</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2.430"/>
    </inkml:context>
    <inkml:brush xml:id="br0">
      <inkml:brushProperty name="width" value="0.05" units="cm"/>
      <inkml:brushProperty name="height" value="0.05" units="cm"/>
    </inkml:brush>
  </inkml:definitions>
  <inkml:trace contextRef="#ctx0" brushRef="#br0">1 56 13366,'0'0'2577,"141"0"-2193,-91 0 97,-5-2-161,-8 1-272,-4-1 64,-1-2-112,-3 0-192,0-1-657,0-5-1616,-7-3-1168,-5-2-4467</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2.917"/>
    </inkml:context>
    <inkml:brush xml:id="br0">
      <inkml:brushProperty name="width" value="0.05" units="cm"/>
      <inkml:brushProperty name="height" value="0.05" units="cm"/>
    </inkml:brush>
  </inkml:definitions>
  <inkml:trace contextRef="#ctx0" brushRef="#br0">1 681 9652,'0'0'710,"19"-1"-558,19-1 63,-1-3 0,0-1-1,70-21 1,-76 16-187,0-1 0,-2-2 0,1 0 0,47-34 0,-68 42-59,0-1 0,-1 0 0,0-1 0,0 0 0,-1 0 0,1 0 0,-2-1 0,0 0 0,0-1 0,0 0 0,-1 1 0,-1-2 0,0 1 0,0 0-1,-1-1 1,0 0 0,2-19 0,-3 13-6,0 0-1,-2 0 0,0-1 0,-1 1 1,-1 0-1,0 0 0,-1 1 1,-1-1-1,-1 1 0,0-1 0,-1 1 1,-1 1-1,0-1 0,-1 1 0,-1 0 1,0 1-1,-1 0 0,-1 1 0,0 0 1,-13-12-1,23 24 91,-1-1 0,1 1-1,-1 0 1,1-1 0,-1 1 0,0 0 0,0 0-1,0 0 1,1 0 0,-1 0 0,0 1 0,0-1 0,0 0-1,0 1 1,0-1 0,0 1 0,-1 0 0,1 0-1,-4 0 1,5 1-32,-1-1 0,1 1 0,-1 0 0,1 0-1,-1 0 1,1 0 0,0 0 0,0 0 0,-1 0 0,1 1 0,0-1-1,0 0 1,0 1 0,0-1 0,0 1 0,1-1 0,-1 1-1,0-1 1,0 3 0,-3 10 39,1 0 0,0 1 0,1-1 0,0 23 0,2-27 40,-3 85 866,4 1 0,5-1 1,20 113-1,85 277 1372,-102-440-4785,-25-47-2646,-16-17 446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4.590"/>
    </inkml:context>
    <inkml:brush xml:id="br0">
      <inkml:brushProperty name="width" value="0.05" units="cm"/>
      <inkml:brushProperty name="height" value="0.05" units="cm"/>
      <inkml:brushProperty name="color" value="#004F8B"/>
    </inkml:brush>
  </inkml:definitions>
  <inkml:trace contextRef="#ctx0" brushRef="#br0">1 1 8740,'0'0'5186</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3.242"/>
    </inkml:context>
    <inkml:brush xml:id="br0">
      <inkml:brushProperty name="width" value="0.05" units="cm"/>
      <inkml:brushProperty name="height" value="0.05" units="cm"/>
    </inkml:brush>
  </inkml:definitions>
  <inkml:trace contextRef="#ctx0" brushRef="#br0">1 124 13750,'0'0'3602,"81"-32"-3570,-32 13-32,9-3-1217,0-4-1376,2 2-1393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3.843"/>
    </inkml:context>
    <inkml:brush xml:id="br0">
      <inkml:brushProperty name="width" value="0.05" units="cm"/>
      <inkml:brushProperty name="height" value="0.05" units="cm"/>
    </inkml:brush>
  </inkml:definitions>
  <inkml:trace contextRef="#ctx0" brushRef="#br0">371 147 720,'0'0'12331,"-5"-16"-10994,-18-50-817,22 63-511,-1-1 1,1 0-1,-1 1 0,0-1 0,0 1 1,-1 0-1,1 0 0,-1 0 0,0 0 1,1 0-1,-1 1 0,-1-1 1,1 1-1,0-1 0,0 1 0,-1 0 1,1 1-1,-1-1 0,0 1 0,-4-2 1,-2 1-73,-1 0 0,0 0 1,0 1-1,0 1 1,-11 0-1,10 0-44,0 0 70,0 0 0,1 1 0,-1 1 0,0-1 0,1 2 0,0 0 0,-1 0 0,1 1 0,-16 7-1,23-8 61,-1 0-1,1 0 0,0 0 0,0 1 0,0-1 0,0 1 0,1 0 0,-1 0 0,1 0 1,0 0-1,0 1 0,1-1 0,-1 1 0,1-1 0,0 1 0,0 0 0,1 0 0,0 0 1,-1 0-1,1 0 0,1 1 0,-1-1 0,1 9 0,0-8-2,1 1 0,-1-1 1,1 0-1,0 1 0,1-1 0,-1 0 0,1 0 1,0 0-1,1 0 0,-1 0 0,1 0 0,1-1 0,-1 0 1,1 1-1,0-1 0,0 0 0,0-1 0,1 1 0,-1-1 1,1 0-1,0 0 0,0 0 0,1-1 0,-1 0 1,1 0-1,0 0 0,0-1 0,0 1 0,0-2 0,0 1 1,11 1-1,-9-1-44,0-1-1,0-1 1,0 1 0,0-1 0,0-1 0,0 1 0,-1-1 0,1-1-1,0 1 1,0-1 0,-1-1 0,1 1 0,-1-2 0,0 1 0,0-1 0,8-4-1,-10 3-44,1 0 0,-1 0 0,0 0 0,0-1 0,-1 1 0,1-1 0,-1 0-1,-1 0 1,1-1 0,-1 1 0,0-1 0,-1 0 0,1 0 0,-1 0 0,-1 0 0,1 0-1,-1 0 1,0-8 0,1-36 958,-3 48-537,1 6-41,0 27-6,0-25-292,0 0 0,1 0-1,0 0 1,0 0 0,0-1 0,0 1 0,1 0-1,0-1 1,0 1 0,0-1 0,0 0 0,1 1-1,0-1 1,0 0 0,0-1 0,0 1-1,0 0 1,1-1 0,0 0 0,-1 0 0,1 0-1,1 0 1,6 3 0,0-1 16,-1 0 0,1-1 0,0 0 0,1-1 0,-1 0 0,0-1 0,1-1 1,0 1-1,12-2 0,-21 0-68,1-1 0,0 0 0,0-1 0,0 1 1,-1-1-1,1 1 0,-1-1 0,1 0 0,-1 0 1,0-1-1,0 1 0,0-1 0,0 1 0,0-1 0,0 0 1,-1 0-1,1-1 0,-1 1 0,0 0 0,2-5 1,6-10-632,-1 0 1,12-30 0,-16 29 1101,-1 0 0,-1-1 1,1-19-1,-4 44-497,0 0 0,0 1 0,1-1 0,0 0 0,0 0 0,0 1 0,0-1 0,1 0 0,-1 0 0,1 0-1,1-1 1,-1 1 0,1 0 0,0-1 0,0 1 0,0-1 0,0 0 0,1 0 0,0 0 0,-1-1 0,2 1 0,-1-1 0,0 0 0,1 0 0,-1-1 0,1 1 0,0-1 0,0 0 0,0 0 0,0 0 0,0-1 0,0 0 0,0 0 0,0 0 0,1-1-1,9 0 1,23 1-2853,-6-1-2642</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4.200"/>
    </inkml:context>
    <inkml:brush xml:id="br0">
      <inkml:brushProperty name="width" value="0.05" units="cm"/>
      <inkml:brushProperty name="height" value="0.05" units="cm"/>
    </inkml:brush>
  </inkml:definitions>
  <inkml:trace contextRef="#ctx0" brushRef="#br0">21 131 11733,'0'0'1489,"-20"-106"-4146,49 82-4130</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4.539"/>
    </inkml:context>
    <inkml:brush xml:id="br0">
      <inkml:brushProperty name="width" value="0.05" units="cm"/>
      <inkml:brushProperty name="height" value="0.05" units="cm"/>
    </inkml:brush>
  </inkml:definitions>
  <inkml:trace contextRef="#ctx0" brushRef="#br0">0 1 7075,'0'0'8004,"50"102"-6772,-34-42-207,3 3-401,-2-1-224,-3-6 65,1-8-465,-1-9 0,-3-9 0,-1-9-593,-6-7-783,-2-8-929</inkml:trace>
  <inkml:trace contextRef="#ctx0" brushRef="#br0" timeOffset="1">42 372 9748,'0'0'7636,"64"0"-7444,-23-6-48,7-3-144,2-4-816,-3 1-2050,-7-3-2336</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4.883"/>
    </inkml:context>
    <inkml:brush xml:id="br0">
      <inkml:brushProperty name="width" value="0.05" units="cm"/>
      <inkml:brushProperty name="height" value="0.05" units="cm"/>
    </inkml:brush>
  </inkml:definitions>
  <inkml:trace contextRef="#ctx0" brushRef="#br0">0 340 9268,'20'-8'411,"-16"6"-384,24-10 28,-1-1 1,0 0-1,-1-3 1,32-23-1,-52 34-88,0-1 0,0 0 0,0-1 0,0 0 0,-1 0 0,-1 0 0,1 0 0,-1-1 1,0 1-1,0-1 0,-1 0 0,3-14 0,-4 17 3,-2 0 1,1-1-1,0 1 1,-1 0 0,0 0-1,0 0 1,-1-1 0,1 1-1,-1 0 1,0 0-1,0 0 1,-1 0 0,0 0-1,0 0 1,0 0-1,0 1 1,-1-1 0,1 1-1,-1 0 1,-1-1-1,-5-5 1,-14-8 1081,25 34 204,31 37-178,32 17-47,-47-54-731,0 2-1,-2-1 1,0 2-1,-1 0 1,-1 1 0,-1 1-1,16 33 1,-28-52-301,0 0 0,0 0 0,0 0 0,0 0 1,-1 0-1,1 0 0,-1 0 0,1 0 0,-1 0 0,0 0 0,0 0 1,0 0-1,0 1 0,0-1 0,-1 0 0,1 0 0,0 0 0,-1 0 1,0 0-1,1 0 0,-1 0 0,0 0 0,0 0 0,0 0 0,-1 0 1,1-1-1,0 1 0,0 0 0,-1-1 0,1 1 0,-1-1 0,0 1 1,1-1-1,-1 0 0,-4 2 0,-3 1-60,0-1 0,-1-1 0,0 0-1,1 0 1,-1 0 0,-17-1 0,8 1-46,6-1-153,0 0 0,0 0 0,0-2 0,-20-2 0,31 3 155,0 0 1,-1-1-1,1 1 0,0-1 1,0 1-1,0-1 1,1 0-1,-1 0 0,0 0 1,0 0-1,0 0 0,1 0 1,-1-1-1,0 1 1,1 0-1,-1-1 0,1 0 1,0 1-1,-1-1 0,1 0 1,0 1-1,0-1 1,0 0-1,0 0 0,1 0 1,-1 0-1,0 0 0,1 0 1,-1 0-1,1 0 1,0 0-1,0 0 0,0 0 1,0-3-1,2-19-2165</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5.542"/>
    </inkml:context>
    <inkml:brush xml:id="br0">
      <inkml:brushProperty name="width" value="0.05" units="cm"/>
      <inkml:brushProperty name="height" value="0.05" units="cm"/>
    </inkml:brush>
  </inkml:definitions>
  <inkml:trace contextRef="#ctx0" brushRef="#br0">288 75 8740,'0'0'2268,"-19"-9"-1873,-62-28-262,73 34-88,-1 0-1,0 0 1,0 1-1,0 0 1,0 0 0,0 1-1,-1 0 1,1 1-1,0 0 1,-16 2 0,9 0 91,14-2-87,0 0 0,-1 1 0,1-1 1,0 1-1,0-1 0,0 1 0,0 0 0,0 0 1,0 0-1,0 0 0,0 0 0,0 1 0,1-1 1,-1 0-1,0 1 0,1 0 0,-1-1 0,1 1 1,0 0-1,-3 3 0,2-1 45,0 1 0,0 0 1,0 0-1,0 0 0,1 0 0,0 0 1,0 1-1,-1 8 0,2-6-39,-1-1 1,1 0-1,1 0 1,-1 0-1,1 1 1,1-1-1,-1 0 1,1 0-1,0 0 0,1-1 1,0 1-1,0 0 1,5 7-1,-3-8-44,1-1 0,-1 0 0,1 0 0,0-1 0,0 0 0,1 0 0,-1 0 0,1-1 0,0 0 0,0 0 0,0-1 0,0 0 0,0 0 0,0-1 0,11 1 0,-12-1-13,1-1-1,-1 0 0,0 0 1,1 0-1,-1-1 0,0 0 1,0 0-1,0-1 0,0 0 1,0 0-1,0 0 0,0-1 1,0 0-1,-1 0 0,0 0 1,1-1-1,-1 0 0,5-5 1,-3 3-36,-1-1 0,0 1 1,-1-1-1,1-1 0,-1 1 1,-1-1-1,0 1 0,0-1 1,0-1-1,-1 1 0,0 0 1,0-1-1,-1 0 0,-1 1 1,1-1-1,-1-12 1369,-1 25-1027,0 5-259,0-1 0,1 1-1,0-1 1,0 1 0,1-1 0,0 1-1,0-1 1,7 15 0,-6-17-29,0-1 1,1-1-1,-1 1 0,1 0 1,0-1-1,0 0 0,1 0 1,-1 0-1,1 0 0,0-1 1,0 0-1,0 0 1,0 0-1,7 2 0,-6-2-130,0 0-1,0-1 0,0 1 1,1-1-1,-1-1 0,0 1 1,1-1-1,-1 0 0,1-1 1,-1 0-1,1 0 0,0 0 1,-1-1-1,1 1 0,-1-2 1,1 1-1,-1-1 1,0 0-1,0 0 0,0-1 1,0 1-1,0-1 0,0-1 1,-1 1-1,1-1 0,-1 0 1,0 0-1,0-1 0,-1 0 1,1 1-1,-1-1 0,0-1 1,0 1-1,-1-1 0,0 1 1,0-1-1,0 0 0,0 0 1,-1 0-1,2-9 0,0 0-457,-1 0-1,0 0 0,-2 0 1,1-19-1,-1-1 5277,-1 33-4173,-2 37 736,1-24-972,0-1 0,1 1 0,1 0 0,0 0 0,3 19 0,-3-27-310,1 0 1,-1 0 0,0 0-1,1 0 1,0 0 0,-1 0-1,1 0 1,0 0-1,1-1 1,-1 1 0,0-1-1,1 1 1,0-1 0,-1 0-1,1 0 1,0 0 0,0-1-1,0 1 1,0-1 0,0 1-1,0-1 1,1 0-1,3 1 1,5 0-693,0 0 0,0 0 0,20-1 1,11-6-3961,-15-10-2011</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5.882"/>
    </inkml:context>
    <inkml:brush xml:id="br0">
      <inkml:brushProperty name="width" value="0.05" units="cm"/>
      <inkml:brushProperty name="height" value="0.05" units="cm"/>
    </inkml:brush>
  </inkml:definitions>
  <inkml:trace contextRef="#ctx0" brushRef="#br0">0 1 14583,'0'0'2609</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6.239"/>
    </inkml:context>
    <inkml:brush xml:id="br0">
      <inkml:brushProperty name="width" value="0.05" units="cm"/>
      <inkml:brushProperty name="height" value="0.05" units="cm"/>
    </inkml:brush>
  </inkml:definitions>
  <inkml:trace contextRef="#ctx0" brushRef="#br0">1 1 9588,'0'0'3698,"8"160"-2721,-2-82-545,4-1 208,1-8-128,1-8-224,1-8-80,1-12-208,1-12-80,-1-8-768,1-14-1505,-1-7-881,1-5-3585</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6.586"/>
    </inkml:context>
    <inkml:brush xml:id="br0">
      <inkml:brushProperty name="width" value="0.05" units="cm"/>
      <inkml:brushProperty name="height" value="0.05" units="cm"/>
    </inkml:brush>
  </inkml:definitions>
  <inkml:trace contextRef="#ctx0" brushRef="#br0">0 0 12998,'0'0'1478,"0"20"-1323,0 13-42,2 0 0,1-1 1,1 1-1,2-1 1,19 61-1,-18-77-81,0 1 0,1-1 0,1-1 0,1 1 0,0-1 0,13 14 0,-20-25-110,1 0 1,0 0 0,0-1-1,0 1 1,0-1 0,0 0-1,1 0 1,-1 0 0,1-1-1,0 1 1,0-1-1,0-1 1,0 1 0,0 0-1,0-1 1,0 0 0,1 0-1,-1-1 1,0 0 0,1 0-1,-1 0 1,0 0 0,1-1-1,9-2 1,-10 1 16,-1 0 0,0-1 1,1 0-1,-1 0 0,0 0 1,0 0-1,-1 0 0,1-1 0,-1 1 1,1-1-1,-1 0 0,0 0 1,-1 0-1,1-1 0,-1 1 0,3-7 1,5-12-221,13-45 0,-21 61 234,3-8 41,-3 9 177,0 0 0,-1-1-1,1 1 1,-1 0 0,0-12 1174,-1 40 61,0 8-1182,-1-16 39,0 0 0,1-1 0,1 1 0,0 0 0,5 18 0,-5-29-418,0 0 1,0 0 0,0 0-1,0-1 1,1 1 0,-1 0-1,1-1 1,0 1 0,-1-1-1,1 0 1,0 0 0,0 0-1,1 0 1,-1 0 0,0 0-1,1 0 1,-1-1 0,1 1-1,-1-1 1,1 0 0,0 1-1,0-1 1,0-1 0,-1 1-1,1 0 1,0-1 0,0 1-1,0-1 1,0 0 0,4 0-1,9 0-3105</inkml:trace>
  <inkml:trace contextRef="#ctx0" brushRef="#br0" timeOffset="1">404 8 14118,'0'0'865</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6.977"/>
    </inkml:context>
    <inkml:brush xml:id="br0">
      <inkml:brushProperty name="width" value="0.05" units="cm"/>
      <inkml:brushProperty name="height" value="0.05" units="cm"/>
    </inkml:brush>
  </inkml:definitions>
  <inkml:trace contextRef="#ctx0" brushRef="#br0">0 146 10869,'0'0'1715,"19"5"-458,-8-2-1057,8 3-60,0-1 1,1-1 0,-1-1-1,1-1 1,-1-1 0,36-1 0,-51-1-192,-1 0 1,1 0 0,-1 0 0,1 0 0,-1 0 0,1-1-1,-1 0 1,0 0 0,0 0 0,0 0 0,0 0 0,0 0-1,0-1 1,0 0 0,-1 1 0,1-1 0,-1 0 0,0 0-1,0 0 1,0-1 0,0 1 0,2-6 0,-1-1-407,0-1-1,0 1 1,-1 0 0,0-1 0,-1 1 0,0-19 0,-1 27 470,-1 1 1,1 0-1,0-1 1,0 1-1,-1 0 1,1 0-1,-1 0 1,1-1-1,-1 1 1,0 0-1,1 0 0,-1 0 1,0 0-1,0 0 1,0 0-1,0 0 1,0 0-1,0 1 1,0-1-1,0 0 1,0 0-1,0 1 1,0-1-1,0 1 1,0-1-1,-1 1 1,1-1-1,0 1 1,0 0-1,-1 0 1,1-1-1,0 1 1,-1 0-1,1 0 1,0 0-1,-3 1 1,1-1 173,-1 0 1,0 0-1,0 1 0,1 0 1,-1-1-1,0 1 0,1 1 1,-1-1-1,1 0 0,-1 1 1,1 0-1,-6 3 0,3 1 152,0 1 1,1-1-1,-1 1 0,1 0 0,0 1 1,1-1-1,0 1 0,0 0 0,1 0 1,-4 13-1,2-5 200,1 0 1,1 0 0,1 0-1,-1 30 1,3-42-485,1 0 1,-1 0-1,1 1 1,0-1-1,0 0 1,0 0-1,1 0 1,-1 0-1,1 0 1,0 0-1,0 0 1,0 0-1,1-1 1,-1 1-1,1-1 1,0 0-1,0 0 1,0 0-1,1 0 1,-1 0-1,0-1 1,1 1-1,0-1 1,0 0-1,0 0 0,0 0 1,0-1-1,0 1 1,0-1-1,5 1 1,13 3-206,1-2 0,0 0 1,0-1-1,30-1 0,-43-1-400,0 0-1,-1 0 1,1-1-1,0 0 1,-1-1 0,1 0-1,-1 0 1,0-1-1,10-5 1,19-18-6085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4.922"/>
    </inkml:context>
    <inkml:brush xml:id="br0">
      <inkml:brushProperty name="width" value="0.05" units="cm"/>
      <inkml:brushProperty name="height" value="0.05" units="cm"/>
      <inkml:brushProperty name="color" value="#004F8B"/>
    </inkml:brush>
  </inkml:definitions>
  <inkml:trace contextRef="#ctx0" brushRef="#br0">1 509 6403,'0'0'10183,"5"-5"-9342,5-5-733,0-1 0,-1 0 0,-1 0 1,0-1-1,-1 0 0,8-17 0,-6 11-106,1 1-1,1 0 0,15-19 1,-24 34-17,0 1 0,-1-1 1,1 0-1,0 1 1,0-1-1,0 1 0,0 0 1,0 0-1,1 0 1,-1 0-1,0 0 0,0 0 1,1 0-1,-1 1 0,1-1 1,-1 1-1,0 0 1,1 0-1,-1 0 0,1 0 1,-1 0-1,1 0 1,-1 1-1,0-1 0,1 1 1,-1-1-1,0 1 0,4 2 1,6 3-27,0 0 0,-1 1 1,1 1-1,12 10 0,12 8 122,-21-18-79,0-1-1,0 0 1,1-1 0,0-1 0,0 0 0,0-1 0,1-1 0,-1 0 0,31 0-1,-46-4 1,0 1-1,-1-1 1,1 1-1,0-1 1,0 0-1,0 0 1,-1 1-1,1-1 1,0 0-1,-1 0 1,1 0-1,-1 0 1,1 0-1,-1 0 1,0 0-1,1 0 1,-1 0-1,0 0 1,1 0-1,-1 0 1,0 0-1,0 0 1,0 0-1,0 0 1,0 0-1,0-2 1,-1-40 108,1 33-87,-2-37 110,-2 0 1,-16-67-1,4 20-872,14 73-362,-2-6-4260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7.635"/>
    </inkml:context>
    <inkml:brush xml:id="br0">
      <inkml:brushProperty name="width" value="0.05" units="cm"/>
      <inkml:brushProperty name="height" value="0.05" units="cm"/>
    </inkml:brush>
  </inkml:definitions>
  <inkml:trace contextRef="#ctx0" brushRef="#br0">333 181 5891,'0'0'2878,"0"-16"-2475,-5-49-147,5 61-189,-1 1-1,0 0 0,0 0 1,-1 0-1,1 0 0,-1 0 1,1 0-1,-1 0 0,0 1 1,0-1-1,0 0 0,-1 1 1,1 0-1,0-1 0,-1 1 1,0 0-1,-4-2 0,-47-20 973,46 22-916,-11-4-4,0 1 0,0 1 0,-1 1 0,0 1 0,1 0 0,-1 2 0,-22 1 0,39 0-88,1 0 0,-1 0-1,1 0 1,-1 0-1,1 0 1,-1 0 0,1 0-1,0 1 1,-1-1-1,1 1 1,0 0-1,0 0 1,0 0 0,1 0-1,-1 0 1,0 0-1,1 0 1,-1 0 0,1 1-1,0-1 1,0 0-1,0 1 1,0-1-1,0 1 1,0 0 0,1-1-1,-1 1 1,1 0-1,0-1 1,-1 1 0,2 5-1,-2-2 16,1 0-1,0 0 1,0 0-1,1 0 1,0 1 0,0-1-1,0 0 1,1 0-1,0 0 1,0-1-1,0 1 1,1 0 0,4 6-1,-1-6-69,1 1 0,0-1-1,0 0 1,0-1 0,1 1-1,0-2 1,0 1 0,1-1-1,-1 0 1,1-1 0,0 0-1,0 0 1,0-1 0,0 0-1,0-1 1,0 0 0,0 0-1,13-1 1,-10 0-424,0-1 1,0 0-1,0-1 1,0 0-1,0-1 1,-1 0-1,1-1 0,-1 0 1,0-1-1,0 0 1,-1 0-1,1-2 0,15-11 1,9-17-4361</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8.008"/>
    </inkml:context>
    <inkml:brush xml:id="br0">
      <inkml:brushProperty name="width" value="0.05" units="cm"/>
      <inkml:brushProperty name="height" value="0.05" units="cm"/>
    </inkml:brush>
  </inkml:definitions>
  <inkml:trace contextRef="#ctx0" brushRef="#br0">55 1 6307,'0'0'5891,"-44"13"-5843,36 33 672,6 8-400,2 4 32,0-2-96,4-6-192,17-7 128,-1-7-192,9-10-48,4-9-576,7-14-1905,-3-3-2385</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9.075"/>
    </inkml:context>
    <inkml:brush xml:id="br0">
      <inkml:brushProperty name="width" value="0.05" units="cm"/>
      <inkml:brushProperty name="height" value="0.05" units="cm"/>
    </inkml:brush>
  </inkml:definitions>
  <inkml:trace contextRef="#ctx0" brushRef="#br0">324 185 2721,'0'0'8927,"5"-10"-8586,13-31-162,-18 40-173,0 0 1,0 0-1,0 0 0,0 0 1,0 0-1,0 0 0,0 0 0,0 0 1,0 0-1,0 0 0,-1 0 0,1 0 1,0 0-1,-1 0 0,1 0 0,-1 0 1,1 0-1,-1 1 0,1-1 0,-1 0 1,0 0-1,1 1 0,-1-1 0,0 0 1,0 0-1,1 1 0,-1-1 0,-2 0 1,-25-11-28,24 11-4,-24-6-115,0 1 0,0 2 0,0 0-1,0 2 1,-1 2 0,-33 2 0,59-2 173,0 1 1,0-1-1,0 0 1,0 1 0,0 0-1,0 0 1,0 0 0,0 0-1,0 0 1,0 1 0,1-1-1,-1 1 1,0 0 0,1 0-1,0 0 1,-1 0 0,1 0-1,0 0 1,0 0 0,0 1-1,0-1 1,1 1-1,-1 0 1,1-1 0,-1 1-1,1 0 1,0 0 0,0 0-1,0 0 1,1 0 0,-1 0-1,0 6 1,1-4 36,0 1 1,0-1-1,0 1 0,0-1 1,1 1-1,0-1 1,0 1-1,1-1 0,0 0 1,0 0-1,0 1 0,0-1 1,1-1-1,-1 1 1,1 0-1,1-1 0,5 8 1,4-2-51,-1-1 0,1 0 0,1-1 0,0 0 0,0-1 1,0 0-1,1-1 0,0-1 0,0-1 0,0 0 0,1-1 1,-1 0-1,1-1 0,0-1 0,-1-1 0,1 0 0,20-3 0,-31 2-97,-1 0 0,0 0-1,0 0 1,0-1-1,0 1 1,0-1-1,0 0 1,0 0-1,-1-1 1,1 1 0,-1-1-1,1 1 1,-1-1-1,0 0 1,0-1-1,-1 1 1,1 0-1,-1-1 1,1 0-1,-1 1 1,0-1 0,0 0-1,-1 0 1,2-4-1,1-5-53,0-1-1,-1 1 0,0-1 1,-1 0-1,-1 1 1,0-17-1,0 30 185,-1-1-1,0 1 0,0-1 1,0 1-1,-1-1 1,1 1-1,0-1 1,0 1-1,0-1 1,0 1-1,0-1 0,0 1 1,-1-1-1,1 1 1,0 0-1,0-1 1,-1 1-1,1-1 1,0 1-1,-1 0 0,1-1 1,0 1-1,-1 0 1,1-1-1,-1 1 1,1 0-1,0 0 0,-1-1 1,1 1-1,-1 0 1,1 0-1,-1 0 1,1 0-1,-1 0 1,1 0-1,-1-1 0,1 1 1,-1 0-1,1 0 1,-1 0-1,1 1 1,-1-1-1,1 0 1,-1 0-1,1 0 0,-1 0 1,0 1-29,-1-1 1,1 1-1,0-1 0,0 1 0,0-1 1,0 1-1,-1-1 0,1 1 1,0 0-1,0 0 0,0 0 1,1-1-1,-1 1 0,0 0 1,0 0-1,0 0 0,1 0 0,-2 2 1,0 1 0,1 0 0,-1 1 0,1-1 0,0 0 0,0 1 0,1 0 0,-1-1 0,1 1 0,0-1 0,0 1 0,0-1 0,1 1 0,-1 0 0,1-1 0,0 0 0,1 1 0,-1-1 0,1 0 0,0 1 0,0-1 0,0 0 0,1 0 0,-1-1 0,1 1 0,0 0 0,0-1 0,0 0 0,0 1 0,1-1 0,-1-1 0,1 1 0,0 0 0,0-1 0,0 0 0,0 0 0,5 2 0,4 1-34,1 0 1,-1-1-1,1 0 1,0-1 0,0 0-1,1-2 1,-1 1-1,0-2 1,1 0 0,22-3-1,-32 2-45,1 0 0,-1 0-1,1-1 1,-1 1 0,0-1 0,1-1 0,-1 1-1,0-1 1,0 0 0,-1 0 0,1 0-1,-1-1 1,1 1 0,-1-1 0,0 0-1,-1-1 1,1 1 0,5-9 0,-6 6 54,1 0 0,-1 0-1,0 0 1,-1-1 0,0 1 0,0-1 0,-1 1 0,1-1-1,-2 0 1,1 0 0,-1 1 0,0-1 0,-2-8 0,-1 27 2996,3-8-2994,-1 0-1,1 1 1,-1-1 0,1 0 0,0 1 0,0-1 0,1 1 0,-1-1 0,1 0 0,-1 1 0,1-1 0,0 0 0,0 0 0,1 1 0,-1-1 0,1 0 0,-1 0 0,5 4 0,0-2 7,0 0 1,0 0-1,1-1 0,0 0 0,0 0 1,0-1-1,0 0 0,1 0 1,-1-1-1,1 0 0,14 2 0,-16-3-21,-1 0 0,0-1 0,0 0 0,1 0 0,-1 0 0,0-1 0,0 1 0,0-1 0,1-1 0,-1 1 0,0-1 0,-1 1 0,1-2 0,0 1 0,0 0 0,-1-1 0,1 0 0,5-5 0,-4 2-128,0 0 0,-1 0 0,0-1 0,0 1 0,-1-1 0,0 0 0,0 0 0,0-1 0,-1 1 0,0-1 0,-1 0 0,0 1 0,2-13 0,0-35 2393,-5 60-2276,1 1 0,1 0 0,-1-1 0,1 1-1,0 0 1,0-1 0,0 1 0,1-1 0,0 1-1,0-1 1,0 0 0,1 0 0,-1 0 0,1 0 0,1 0-1,-1-1 1,1 0 0,-1 1 0,1-1 0,1 0 0,-1-1-1,0 1 1,1-1 0,0 0 0,0 0 0,0 0 0,0-1-1,0 1 1,0-1 0,1-1 0,-1 1 0,1-1 0,-1 0-1,1 0 1,-1 0 0,1-1 0,8 0 0,-10 0-100,0 0 1,0-1 0,0 1-1,0-1 1,0 0-1,-1 0 1,1 0 0,0 0-1,0-1 1,-1 1-1,1-1 1,-1 0-1,1 0 1,-1-1 0,0 1-1,0-1 1,0 1-1,0-1 1,3-4 0,2-4-430,-1 0 0,0 0 0,-1-1 0,7-18 1,-8 18 564,-1 1 1,2 1 0,-1-1-1,2 1 1,12-17 0,-16 25 210,0 0 0,0 0 0,0 0 1,0 0-1,0 1 0,0 0 0,0-1 0,0 1 0,1 0 1,-1 0-1,1 1 0,-1-1 0,0 1 0,1 0 1,-1 0-1,1 0 0,-1 0 0,1 0 0,5 2 1,-1 0 59,-1 0 0,1 0 0,-1 0 1,0 1-1,1 0 0,-1 0 0,10 7 1,-9-4-185,0 0 0,0 0 1,-1 0-1,1 1 1,-2 0-1,1 1 0,-1 0 1,0 0-1,-1 0 0,0 1 1,0-1-1,-1 1 1,0 0-1,0 0 0,-1 1 1,-1-1-1,1 1 1,0 14-1,-3-23-117,0 1-1,0-1 1,-1 1 0,1-1 0,-1 1-1,1-1 1,-1 0 0,0 1-1,1-1 1,-1 0 0,0 1-1,0-1 1,0 0 0,0 0-1,0 0 1,0 0 0,-1 0-1,1 0 1,0 0 0,0 0 0,-1 0-1,1 0 1,-1-1 0,1 1-1,-3 0 1,-45 12-872,39-12 614,-17 3-2158,1-1 0,-37 0 0,50-5-238,6-6-2665</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9.841"/>
    </inkml:context>
    <inkml:brush xml:id="br0">
      <inkml:brushProperty name="width" value="0.05" units="cm"/>
      <inkml:brushProperty name="height" value="0.05" units="cm"/>
    </inkml:brush>
  </inkml:definitions>
  <inkml:trace contextRef="#ctx0" brushRef="#br0">0 541 5651,'0'0'3519,"21"0"-2714,10-2-314,0-1 0,0-1 0,0-2 0,48-14 0,-63 14-418,1-1 1,-1 0 0,0 0 0,-1-2-1,0 0 1,0-1 0,19-17 0,-28 21-70,1-1 0,-2 0 0,1 0 0,-1-1 0,0 0 0,0 0 0,-1 0 0,0 0 0,-1-1 0,1 1 0,-2-1 0,1 0 0,-1 0 0,-1 0 1,0 0-1,1-10 0,-1-5-146,-1 1 0,0-1 0,-8-45 1,6 60 84,0 0 1,-1 1-1,0-1 1,-1 1-1,1 0 1,-1-1-1,-1 2 1,0-1-1,0 0 1,0 1-1,-1 0 1,0 0-1,-10-8 1,14 13 66,0 1 1,0-1 0,0 1-1,0-1 1,0 1-1,0 0 1,0 0-1,0 0 1,0 0 0,-1 0-1,1 0 1,0 1-1,-1-1 1,1 1 0,0-1-1,-1 1 1,1 0-1,-1 0 1,1 0 0,-1 0-1,-2 1 1,2 0 3,0 1 0,0-1 0,0 1 0,0 0-1,0 0 1,0 0 0,0 0 0,1 0 0,-1 0 0,1 1 0,0-1 0,0 1 0,-3 4 0,-3 5 75,1 1 1,1 0 0,0 0-1,1 1 1,-7 27-1,6-20 43,2 1-1,1 0 1,1 0-1,0 0 0,2 0 1,1 0-1,0 0 1,2 0-1,6 28 0,-6-41-112,-1 0 1,2 0-1,-1 0 0,1 0 0,1-1 0,-1 0 0,1 0 1,1 0-1,-1-1 0,1 1 0,1-1 0,-1-1 0,1 1 1,1-1-1,-1 0 0,1-1 0,0 0 0,0 0 0,0-1 1,1 0-1,-1 0 0,1-1 0,0 0 0,12 2 0,-3-2-131,0 0 0,0-1 0,0-1-1,0-1 1,0 0 0,0-1 0,0-1-1,0-1 1,0-1 0,22-7 0,-33 8-31,1 1 0,-1-1 0,0-1 1,0 1-1,0-1 0,0-1 0,0 1 1,-1-1-1,0 0 0,0-1 0,0 1 1,-1-1-1,0 0 0,0-1 0,0 1 1,-1-1-1,0 0 0,0 0 0,-1 0 1,0-1-1,0 1 0,-1-1 0,0 0 1,0 1-1,1-13 0,-3 17 119,2-13-51,-1 0-1,-1 0 0,-3-31 1,2 44 209,1 1 0,0-1 1,0 1-1,-1-1 0,0 1 1,1-1-1,-1 1 0,0-1 1,0 1-1,0 0 0,-1 0 1,1-1-1,-1 1 0,1 0 0,-1 0 1,1 0-1,-1 0 0,0 1 1,0-1-1,0 0 0,0 1 1,0 0-1,-1-1 0,1 1 0,0 0 1,-1 0-1,1 0 0,0 0 1,-1 0-1,1 1 0,-1-1 1,-5 1-1,6 0-35,-1 1 0,1 0-1,-1 0 1,1 0 0,-1 0 0,1 0 0,-1 0 0,1 1-1,0-1 1,0 1 0,-1-1 0,1 1 0,1 0 0,-1 0-1,0 0 1,0 0 0,1 0 0,-1 1 0,1-1 0,-1 0-1,1 1 1,0-1 0,0 1 0,0-1 0,0 5 0,-3 4 104,1 1 0,0-1 0,1 1 0,-2 17 1,4-25-209,0 0 0,0 1 0,0-1 0,1 0 0,-1 0 1,1 0-1,0 0 0,0 0 0,0 0 0,1 0 0,0-1 1,-1 1-1,1 0 0,1-1 0,-1 1 0,0-1 0,1 0 0,0 0 1,-1 0-1,1 0 0,1 0 0,-1 0 0,0-1 0,1 0 1,-1 0-1,1 0 0,6 3 0,4 0-433,0 0 1,0-1-1,1-1 1,-1 0-1,1-1 0,22 0 1,29-1-3546</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0.530"/>
    </inkml:context>
    <inkml:brush xml:id="br0">
      <inkml:brushProperty name="width" value="0.05" units="cm"/>
      <inkml:brushProperty name="height" value="0.05" units="cm"/>
    </inkml:brush>
  </inkml:definitions>
  <inkml:trace contextRef="#ctx0" brushRef="#br0">361 83 6611,'0'0'2884,"-20"-14"-2655,-69-39-98,85 51-111,0-1 0,0 1 0,0 1 0,-1-1 0,1 1 0,-1-1 0,1 1 0,-1 0 0,1 1 0,-1-1 0,0 1 0,1 0 0,-1 0 0,-5 1 0,-8 1 72,-59 1 207,70-2-252,1 0 0,-1 1 0,1-1 0,0 1 0,0 0 0,0 1 0,0-1 0,0 1 0,-9 7 0,14-9-38,0 0 1,0-1 0,0 1 0,0 0 0,0 1-1,0-1 1,0 0 0,0 0 0,0 0-1,1 0 1,-1 1 0,1-1 0,-1 0 0,1 1-1,-1-1 1,1 0 0,0 1 0,0-1-1,-1 0 1,1 1 0,0-1 0,0 1 0,0-1-1,1 0 1,-1 1 0,0-1 0,0 1-1,1-1 1,-1 0 0,1 1 0,-1-1 0,1 0-1,0 0 1,-1 1 0,1-1 0,0 0-1,0 0 1,0 0 0,0 0 0,0 0 0,0 0-1,2 1 1,5 6 130,1-1-1,0 0 0,19 10 1,-28-16-118,79 39 1529,-59-32-1323,-1 1-1,-1 1 0,1 0 0,-1 1 1,-1 1-1,0 1 0,-1 1 0,21 22 0,-35-35-225,-1 1-1,0-1 0,0 1 0,0-1 1,0 1-1,0-1 0,0 1 0,0-1 1,-1 1-1,1 0 0,0 0 0,-1-1 0,1 1 1,-1 0-1,0 0 0,0-1 0,0 1 1,0 0-1,0 0 0,0 0 0,0 0 1,0-1-1,-1 1 0,1 0 0,-2 3 0,0-3 4,0 0 0,0 1-1,0-1 1,0 0-1,0 0 1,-1 0-1,1 0 1,-1 0-1,1-1 1,-1 1-1,0-1 1,0 0 0,-5 2-1,-11 2 30,0 0 0,-1-1 0,-31 1-1,48-5-29,-16 2 97,7 0-293,1-1 1,-1-1-1,0 0 0,0 0 1,-12-3-1,21 3 31,1-1 1,0 1-1,0-1 1,-1 0-1,1 1 1,0-1-1,0 0 1,0-1-1,0 1 0,0 0 1,1 0-1,-1-1 1,0 1-1,1-1 1,-1 0-1,0 0 1,1 1-1,0-1 1,0 0-1,-1 0 0,1 0 1,0 0-1,0 0 1,1 0-1,-1-1 1,0 1-1,1 0 1,-1 0-1,1-1 1,0 1-1,0-4 0,-1-23-3272</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1.105"/>
    </inkml:context>
    <inkml:brush xml:id="br0">
      <inkml:brushProperty name="width" value="0.05" units="cm"/>
      <inkml:brushProperty name="height" value="0.05" units="cm"/>
    </inkml:brush>
  </inkml:definitions>
  <inkml:trace contextRef="#ctx0" brushRef="#br0">0 1 8676,'0'0'2230,"9"7"-1936,-2 0-183,0 0 0,0 1 1,-1 0-1,0 0 0,-1 1 1,0 0-1,0 0 0,-1 0 0,0 0 1,-1 0-1,1 1 0,-2 0 1,3 16-1,53 318 1511,-59-354-2274,0 1 1,1 0 0,0 0-1,0-1 1,1 1-1,4-16 1,-5 22 643,1 0 1,0 0-1,0 1 0,1-1 1,-1 0-1,0 1 0,1-1 1,-1 1-1,1-1 1,0 1-1,0 0 0,0 0 1,0 0-1,0 0 0,1 0 1,-1 1-1,1-1 1,-1 0-1,1 1 0,-1 0 1,1 0-1,0 0 0,0 0 1,-1 0-1,1 0 1,0 1-1,0-1 0,0 1 1,4 0-1,-1 0 218,0 0 1,1 0-1,-1 1 1,0-1-1,0 1 0,0 1 1,0-1-1,0 1 0,0 0 1,0 1-1,10 5 1,-5 0 105,-1 0 1,1 1 0,-1 0 0,13 16 0,17 16-1040,-40-50-553,-3-23 1217,0 16 283,2-1 1,0 0-1,3-32 0,-1 44-173,1-1 0,-1 0 0,1 1 0,0-1 0,0 1-1,0-1 1,1 1 0,0 0 0,0 0 0,0 0 0,1 1-1,-1-1 1,1 1 0,0 0 0,7-6 0,-3 4-156,1-1-1,0 1 1,1 1 0,16-8 0,18-3-4123,-22 9-3411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1.653"/>
    </inkml:context>
    <inkml:brush xml:id="br0">
      <inkml:brushProperty name="width" value="0.05" units="cm"/>
      <inkml:brushProperty name="height" value="0.05" units="cm"/>
    </inkml:brush>
  </inkml:definitions>
  <inkml:trace contextRef="#ctx0" brushRef="#br0">0 162 7908,'0'0'6717,"15"17"-4758,49 49-855,-59-62-1060,0 1 1,0-1-1,0-1 1,1 1-1,0-1 0,0 0 1,0 0-1,0-1 1,0 0-1,0 0 0,1 0 1,-1-1-1,1 0 0,-1 0 1,1 0-1,-1-1 1,1 0-1,-1 0 0,1-1 1,-1 0-1,12-3 1,-14 3-167,-1-1 1,1 0 0,0 0 0,-1 0 0,1 0 0,-1 0 0,0-1 0,0 0 0,0 0 0,0 0 0,0 0 0,-1 0 0,1 0 0,-1 0 0,0-1 0,0 0-1,0 1 1,0-1 0,-1 0 0,1 0 0,-1 0 0,0 0 0,1-5 0,0-7-600,1 0 0,-2 0 1,0 0-1,-2-25 0,0 37 690,1 0 0,-1 0 0,0-1 0,-1 2 0,1-1 0,-1 0 0,1 0 0,-1 0-1,0 1 1,-1-1 0,1 1 0,0 0 0,-1-1 0,0 1 0,0 0 0,0 1 0,0-1 0,0 0 0,-1 1 0,1 0 0,-1 0 0,0 0 0,1 0 0,-1 0 0,0 1 0,0 0 0,-5-2 0,-9-1 100,-1 0 1,1 2 0,0 0 0,-32 0 0,46 2 11,-1 1 1,0-1 0,1 1-1,-1 0 1,1 0 0,-1 0 0,1 1-1,0 0 1,-1 0 0,1 0-1,0 0 1,0 0 0,-4 4 0,6-4-39,0 0 0,0 0 0,0 0 0,0 0 0,0 0 0,1 0 1,-1 0-1,1 1 0,-1-1 0,1 0 0,0 1 0,0-1 1,0 1-1,0 0 0,1-1 0,-1 1 0,1 0 0,-1-1 1,1 1-1,0 0 0,0-1 0,0 1 0,1 5 0,0-7-43,0 0-1,-1 0 1,1 1-1,0-1 1,0 0-1,0 0 1,0 0-1,0 0 1,0 0-1,1 0 1,-1 0-1,0-1 1,0 1-1,1 0 1,-1-1-1,0 1 1,1-1-1,-1 1 1,0-1-1,1 0 1,-1 1-1,1-1 1,-1 0-1,1 0 1,1 0 0,46 1-25,-38-1 17,120-10-203,-96 5 440,-1 2 0,1 1-1,45 5 1,-73-2-52,1 1 0,-1 1 0,-1-1-1,1 1 1,0 0 0,-1 1 0,1-1 0,-1 2-1,0-1 1,0 0 0,-1 1 0,1 0 0,-1 1-1,0-1 1,-1 1 0,1 0 0,3 7-1,6 9 88,-1 0 0,-2 0-1,15 40 1,-25-61-819,17-32-6571,1 1 3810,4-3-1372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1.983"/>
    </inkml:context>
    <inkml:brush xml:id="br0">
      <inkml:brushProperty name="width" value="0.05" units="cm"/>
      <inkml:brushProperty name="height" value="0.05" units="cm"/>
    </inkml:brush>
  </inkml:definitions>
  <inkml:trace contextRef="#ctx0" brushRef="#br0">0 2 3922,'0'0'9652,"8"13"-8649,-6-9-943,4 5 39,-1 0 1,0 0-1,-1 1 1,0 0 0,0-1-1,-1 1 1,-1 0 0,1 1-1,-2-1 1,2 13 0,-3 31-573,0-53-258,8-31-3612,6 8 3874,0 0 0,26-29 1,-33 44 713,-1 0 0,1 0 1,0 0-1,0 1 1,1 0-1,0 1 1,0 0-1,0 0 1,0 1-1,11-5 1,-18 9-23,0 0 1,1 0-1,-1 0 1,0 0-1,1-1 1,-1 2-1,0-1 1,1 0-1,-1 0 1,0 0-1,0 1 1,1-1-1,-1 0 1,0 1-1,0-1 1,0 1-1,1 0 1,-1-1-1,0 1 1,0 0-1,0 0 1,0 0-1,0 0 1,0-1-1,-1 1 1,1 1-1,1 1 1,22 42 1328,-23-40-1714,2 1-1,-1-1 1,0 0 0,1 0-1,0 0 1,0 0 0,1 0-1,-1 0 1,8 7 0,-8-11-432,-1 0 1,1 0 0,0 0-1,-1 0 1,1 0-1,0-1 1,-1 1 0,1-1-1,0 1 1,0-1 0,5 0-1,18 0-5950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2.486"/>
    </inkml:context>
    <inkml:brush xml:id="br0">
      <inkml:brushProperty name="width" value="0.05" units="cm"/>
      <inkml:brushProperty name="height" value="0.05" units="cm"/>
    </inkml:brush>
  </inkml:definitions>
  <inkml:trace contextRef="#ctx0" brushRef="#br0">275 117 8468,'0'0'6285,"1"-12"-6175,3-40-124,-4 50 6,-1 0 0,1 0 0,-1 0-1,1 1 1,-1-1 0,1 0 0,-1 1-1,0-1 1,0 0 0,0 1 0,0-1-1,0 1 1,0-1 0,0 1 0,-1-1-1,1 1 1,0 0 0,-1 0 0,1 0-1,-1 0 1,0 0 0,1 0 0,-1 0-1,-2-1 1,-41-9-318,41 10 288,-6 0 32,1-1 0,-1 2 1,1-1-1,-1 1 1,1 1-1,-1 0 1,1 0-1,-1 1 0,1 0 1,0 0-1,-1 1 1,-8 4-1,14-4 118,-1-1 0,0 1 0,1 0-1,0 1 1,0-1 0,0 1 0,0 0 0,0 0 0,1 0-1,0 0 1,0 0 0,0 1 0,0 0 0,1-1 0,-1 1 0,1 0-1,1 0 1,-1 0 0,1 0 0,-1 1 0,2-1 0,-2 10-1,2-12-58,-1 0-1,1 0 0,0 0 1,0 0-1,0 0 1,0 1-1,0-1 0,1 0 1,-1 0-1,1 0 0,0 0 1,0 0-1,0 0 0,1 0 1,-1 0-1,0-1 1,1 1-1,0 0 0,0-1 1,2 3-1,0-2-35,0-1 0,0 0 0,0 0 0,0 0 0,1 0 0,-1-1 0,1 0-1,-1 0 1,1 0 0,-1 0 0,1-1 0,0 0 0,5 0 0,-1 0-207,1 0 0,-1-1 0,1-1 0,-1 1 0,0-1-1,1-1 1,-1 0 0,0 0 0,-1-1 0,1 0 0,10-7 0,-13 7-236,0 0 0,0 0 0,-1 0 0,1-1 1,-1 0-1,0 0 0,-1-1 0,1 0 0,-1 1 0,0-1 0,0-1 1,-1 1-1,0 0 0,0-1 0,3-12 0,-1 16 3389,4 11-1095,14 26-85,-1-3-356,-8-16-1036,2 0 1,-1-2-1,2 0 0,0-1 1,27 15-1,-36-22-561,1 0 1,0-1-1,0 0 1,0-1-1,0 0 0,1 0 1,0-1-1,-1 0 1,1-1-1,0 0 0,0 0 1,-1-1-1,19-3 0,-26 0-2369,-2-8-1631</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5.510"/>
    </inkml:context>
    <inkml:brush xml:id="br0">
      <inkml:brushProperty name="width" value="0.05" units="cm"/>
      <inkml:brushProperty name="height" value="0.05" units="cm"/>
    </inkml:brush>
  </inkml:definitions>
  <inkml:trace contextRef="#ctx0" brushRef="#br0">1 51 9428,'0'0'5077,"4"0"-4789,40 3 607,0-2-1,0-3 0,75-11 0,-29 3-637,-74 9-261,9-1-387,43-9-1,-68 11 289,1 0 1,-1 0-1,0 0 0,0 0 1,1 0-1,-1 0 0,0 0 0,0 0 1,1 0-1,-1 0 0,0 0 0,0-1 1,1 1-1,-1 0 0,0 0 1,0 0-1,0 0 0,1 0 0,-1 0 1,0 0-1,0-1 0,0 1 0,1 0 1,-1 0-1,0 0 0,0-1 1,0 1-1,0 0 0,1 0 0,-1 0 1,0-1-1,0 1 0,0 0 0,0 0 1,0-1-1,0 1 0,0 0 1,0 0-1,0-1 0,0 1 0,0 0 1,0 0-1,0-1 0,-13-4-5381,-17 1-2352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5.263"/>
    </inkml:context>
    <inkml:brush xml:id="br0">
      <inkml:brushProperty name="width" value="0.05" units="cm"/>
      <inkml:brushProperty name="height" value="0.05" units="cm"/>
      <inkml:brushProperty name="color" value="#004F8B"/>
    </inkml:brush>
  </inkml:definitions>
  <inkml:trace contextRef="#ctx0" brushRef="#br0">0 349 8036,'0'0'403,"19"0"1640,-9 1-1690,11-1 395,0 0-1,0-1 0,-1-1 0,1-1 1,-1-1-1,35-11 0,-43 10-666,0-1 0,0 0 0,0-1 0,-1 0 0,0 0 0,13-13 1,-19 16-78,-1 0 0,0-1 0,0 0 0,-1 0 0,1 0 0,-1 0 0,0 0 1,0-1-1,-1 1 0,0-1 0,0 0 0,0 0 0,-1 0 0,1 0 0,-1 0 1,0-8-1,-1 7-48,1 1 1,-1 0 0,-1 0-1,1-1 1,-1 1 0,0 0-1,0 0 1,-1 0 0,0 0 0,0 0-1,0 0 1,-1 0 0,0 0-1,0 1 1,0 0 0,-1-1-1,0 1 1,0 1 0,0-1-1,-1 1 1,1-1 0,-1 1 0,0 0-1,0 1 1,0-1 0,-1 1-1,1 0 1,-1 0 0,-9-2-1,9 2 43,-1 1 0,0 0 0,0 0 0,0 1-1,0-1 1,0 2 0,-1-1 0,1 1 0,0 0 0,0 0-1,0 1 1,0 0 0,0 0 0,0 1 0,0 0-1,0 0 1,-13 7 0,15-6 42,0 1 0,0-1 0,0 1 0,0 1 0,1-1-1,-1 1 1,1 0 0,0 0 0,1 0 0,-1 0 0,1 1 0,0-1 0,0 1 0,1 0 0,0 0 0,0 0-1,0 0 1,1 0 0,0 1 0,-1 7 0,1-2-230,0 0 0,0 0-1,1 0 1,1 0 0,4 24 0,-4-32-186,0 1 0,1-1 0,-1 0 0,1 1 1,0-1-1,0 0 0,1 0 0,-1-1 0,1 1 0,0 0 1,0-1-1,0 1 0,0-1 0,1 0 0,-1 0 0,1-1 1,0 1-1,5 2 0,41 15-5689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6.045"/>
    </inkml:context>
    <inkml:brush xml:id="br0">
      <inkml:brushProperty name="width" value="0.05" units="cm"/>
      <inkml:brushProperty name="height" value="0.05" units="cm"/>
    </inkml:brush>
  </inkml:definitions>
  <inkml:trace contextRef="#ctx0" brushRef="#br0">171 1 6883,'0'0'2511,"-6"18"-1778,3-11-680,-5 18 614,0 0-1,1 1 1,2-1-1,-4 48 1,9-47-430,4-26-454,1 0 0,-1-1 0,0 0-1,0 0 1,1 0 0,6-3-1,-10 4 163,8-3 82,0 1 0,0 0 0,0 0 0,1 1 0,-1 1 0,0-1 0,1 1 0,-1 1 0,0 0 0,1 0 0,-1 1 0,0 0 0,0 1 0,0 0 0,0 0 0,-1 1 0,1 0 0,-1 0 0,0 1 0,14 11 0,-14-10 50,0 1 0,0 1 0,-1-1 0,0 1 0,-1 0 0,0 0 0,0 1 0,0 0 0,-1 0 0,-1 0 0,0 1 0,0 0 0,-1-1 0,0 1 0,0 0 0,-1 1 0,-1-1 0,1 17 0,-2-23-71,0 0-1,0-1 1,-1 1 0,1 0 0,-1 0 0,0 0-1,-1 0 1,1-1 0,0 1 0,-1-1 0,0 1-1,0-1 1,0 0 0,0 1 0,-1-1 0,1 0-1,-4 3 1,-1-1-23,1 0-1,0-1 1,-1 1 0,0-1-1,0-1 1,0 1 0,-1-1-1,-7 2 1,-10 2-263,1-2-1,-1 0 1,0-2-1,-36 0 1,21-1-313,25 0 606,0-1 0,0-1 0,0 0 0,0-1 0,-1-1 0,1 0 1,1-1-1,-17-5 0,31 8-53,-1 0 0,1 0 0,-1 0 0,1-1 0,-1 1 0,1 0 0,-1 0 0,1-1 0,0 1 0,-1 0 0,1 0 0,0-1 0,-1 1 0,1 0 0,0-1 0,-1 1 0,1-1 0,0 1 0,0 0 0,-1-1 0,1 1 0,0-1 0,0 1 0,0-1-1,0 1 1,0-1 0,-1 1 0,1-1 0,0 1 0,0 0 0,0-1 0,0 1 0,0-1 0,0 1 0,1-1 0,-1-8-3671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6.769"/>
    </inkml:context>
    <inkml:brush xml:id="br0">
      <inkml:brushProperty name="width" value="0.05" units="cm"/>
      <inkml:brushProperty name="height" value="0.05" units="cm"/>
    </inkml:brush>
  </inkml:definitions>
  <inkml:trace contextRef="#ctx0" brushRef="#br0">36 178 4482,'0'0'240,"2"23"625,0-7-602,25 148 2528,-1-62-1009,-12-53-1097,-3 1 0,8 60 0,-27-144-998,-2 1 0,-16-39 0,-10-34-642,20 49 817,3-1 1,2 0 0,3-1 0,-1-100 0,9 157 177,0 0 1,0 0 0,0-1-1,1 1 1,-1 0-1,0 0 1,1 0 0,-1-1-1,1 1 1,0 0-1,0 0 1,0 0-1,0 0 1,0 0 0,0 0-1,1 1 1,-1-1-1,1 0 1,-1 1-1,1-1 1,-1 1 0,1-1-1,0 1 1,0 0-1,0-1 1,0 1 0,0 0-1,0 0 1,0 1-1,0-1 1,0 0-1,0 1 1,0-1 0,1 1-1,-1 0 1,0 0-1,0 0 1,0 0 0,1 0-1,2 0 1,1 1 75,0 0 0,0 0 0,0 0 1,0 0-1,-1 1 0,1 0 0,0 0 0,-1 1 1,1 0-1,-1 0 0,0 0 0,0 0 0,0 1 1,4 4-1,-1 0-14,-1-1 0,-1 1 0,1 0 0,-1 1 0,-1 0 0,0 0 0,0 0 0,0 0 0,-1 1-1,-1 0 1,0-1 0,0 1 0,-1 1 0,0-1 0,-1 0 0,0 0 0,-1 21 0,0-28-106,-1 0-1,1 0 0,-1 0 0,0-1 0,0 1 1,0 0-1,-1 0 0,1-1 0,-1 1 1,1-1-1,-1 1 0,0-1 0,0 0 1,0 1-1,0-1 0,0 0 0,0 0 1,-1-1-1,1 1 0,-1 0 0,1-1 0,-1 0 1,0 1-1,0-1 0,1 0 0,-1 0 1,-3 0-1,-7 2-299,0 0 0,-1-1-1,1-1 1,-23 0 0,34-1 121,0 0 0,0 0 0,1 0 1,-1 0-1,0-1 0,0 1 0,0-1 0,0 1 0,0-1 0,0 0 0,1 0 0,-1 0 0,0 0 1,1 0-1,-1 0 0,1 0 0,-1 0 0,1-1 0,-1 1 0,1 0 0,0-1 0,0 1 1,0-1-1,0 0 0,0 1 0,0-1 0,0 0 0,0 0 0,1 0 0,-1 1 0,0-1 0,1 0 1,0 0-1,0 0 0,-1-3 0,-2-24-5631</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7.160"/>
    </inkml:context>
    <inkml:brush xml:id="br0">
      <inkml:brushProperty name="width" value="0.05" units="cm"/>
      <inkml:brushProperty name="height" value="0.05" units="cm"/>
    </inkml:brush>
  </inkml:definitions>
  <inkml:trace contextRef="#ctx0" brushRef="#br0">61 163 10677,'0'0'2812,"18"5"-1566,-14-4-1191,25 7 332,1 0 0,0-2 0,58 3 0,-85-8-374,0-1-1,1 0 1,-1 0-1,1 0 1,-1 0 0,1 0-1,-1-1 1,1 0-1,-1 1 1,0-1 0,1-1-1,-1 1 1,0 0-1,0-1 1,0 1-1,0-1 1,0 0 0,0 0-1,-1 0 1,1-1-1,0 1 1,-1-1-1,0 1 1,0-1 0,1 0-1,-2 0 1,1 0-1,0 0 1,-1 0-1,1 0 1,-1 0 0,0 0-1,0-1 1,1-5-1,-1 5-83,1 1-1,-1 0 1,0-1-1,-1 1 1,1-1-1,-1 1 1,1-1-1,-1 1 1,0-1-1,0 0 1,-1 1-1,1-1 0,-1 1 1,0-1-1,0 1 1,0 0-1,0-1 1,0 1-1,-1 0 1,1 0-1,-1-1 1,0 2-1,0-1 1,0 0-1,-1 0 1,1 0-1,-1 1 1,1 0-1,-5-4 0,-1 2 14,-1-1-1,0 1 1,0 1-1,0 0 0,-1 0 1,1 1-1,-1 0 1,1 0-1,-19 0 0,11 1 46,0 0-1,0 1 1,0 1-1,0 0 1,0 1-1,-19 5 1,31-5 48,1-1 1,0 1 0,0-1 0,0 1-1,0 0 1,1 1 0,-1-1 0,0 1-1,1 0 1,0 0 0,-1 0 0,1 0-1,0 0 1,1 1 0,-1-1-1,1 1 1,-1 0 0,1 0 0,0 0-1,0 0 1,1 0 0,0 0 0,-1 0-1,1 1 1,0-1 0,1 0 0,-1 1-1,1 7 1,0-9-44,0-1-1,0 1 1,0-1-1,0 1 1,1-1 0,-1 0-1,1 1 1,-1-1-1,1 1 1,0-1-1,0 0 1,0 1-1,0-1 1,1 0 0,-1 0-1,0 0 1,1 0-1,0 0 1,2 2-1,0-1-79,-1 0-1,1-1 1,0 0 0,0 0-1,0 0 1,0 0-1,1-1 1,-1 0-1,0 0 1,6 1-1,8 0-865,0-1-1,0-1 1,0 0-1,27-5 0,9-8-4468</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7.989"/>
    </inkml:context>
    <inkml:brush xml:id="br0">
      <inkml:brushProperty name="width" value="0.05" units="cm"/>
      <inkml:brushProperty name="height" value="0.05" units="cm"/>
    </inkml:brush>
  </inkml:definitions>
  <inkml:trace contextRef="#ctx0" brushRef="#br0">2 0 11333,'0'0'3452,"-1"4"-3283,0 11-128,1 0 0,0 0 1,1 0-1,1 0 0,0 0 1,1-1-1,1 1 1,0-1-1,1 0 0,0 0 1,1 0-1,13 22 1,-14-28-43,1 0 1,-1-1 0,1 1-1,1-1 1,0 0 0,0-1-1,0 1 1,0-1-1,1-1 1,0 0 0,0 0-1,1 0 1,0-1 0,-1 0-1,1-1 1,0 0 0,1 0-1,-1-1 1,0 0 0,20 1-1,-25-3-39,1 0 0,0 0 0,0 0 0,0 0 0,0-1 0,-1 1 0,1-1 0,0-1 0,-1 1 0,1-1 0,-1 1 0,1-1 0,-1 0 0,7-5 0,-8 4-36,0 0 1,0-1-1,-1 1 1,1-1-1,-1 0 1,0 1-1,0-1 1,0 0 0,-1 0-1,1 0 1,-1 0-1,0-1 1,0 1-1,0 0 1,-1-1-1,1-6 1,0-1-121,0 4 118,0 0 0,0 0 0,-1 0 0,0 0-1,0 1 1,-1-1 0,0 0 0,-3-13 0,-1 18 1550,2 13-1355,5 17-351,0-20 243,1-1 0,0 1-1,1-1 1,-1 1 0,1-1 0,0 0 0,1 0-1,-1-1 1,1 1 0,0-1 0,1 0-1,-1-1 1,12 9 0,-12-10-64,0 0 0,0 0-1,0 0 1,0-1 0,0 1 0,1-1 0,-1-1-1,1 1 1,-1-1 0,1 0 0,0 0 0,-1 0-1,1-1 1,0 0 0,0 0 0,0 0 0,-1-1 0,9-2-1,-10 1-91,-1 0-1,0 0 0,0 0 1,0 0-1,0 0 0,0-1 0,-1 1 1,1-1-1,-1 0 0,1 0 1,-1 0-1,0 0 0,0 0 1,-1-1-1,1 1 0,-1-1 1,1 1-1,-1-1 0,0 1 0,1-6 1,1-9-851,0 1 1,1-34 0,-6 15-413,1 6 6218,10 54-2131,51 151-354,-12-42-1319,-39-103-836,32 119 602,-37-131-688,-2 0 0,1 0 0,-2 0 0,-1 0 0,0 0 0,-4 24 0,4-39-83,-1-1 0,1 1 0,-1 0 0,0-1 0,0 1 1,-1-1-1,1 1 0,0-1 0,-1 0 0,0 0 0,1 1 0,-1-1 0,0 0 0,0 0 0,0-1 0,0 1 0,-4 2 0,0-1-62,1 0-1,-1 0 1,-1 0-1,1-1 1,0 0-1,-1 0 1,-6 0-1,-5 1-472,-1-2 0,1 0 1,-1-1-1,-24-3 0,37 2 460,0 0 0,0 0 0,1-1 0,-1 0 0,1 0 0,-1-1 0,1 0 0,0 0 0,0 0 0,0 0 0,0-1 0,1 1 0,-1-1-1,1-1 1,0 1 0,0 0 0,1-1 0,-1 0 0,1 0 0,0 0 0,-4-9 0,3 5 163,1-1 1,-1 1-1,2-1 0,-1 1 0,1-1 1,1 0-1,0 0 0,0 0 0,1 1 0,0-1 1,1 0-1,2-13 0,-2 18 47,1 0 0,0 0 0,0 1 1,1-1-1,-1 1 0,1-1 0,0 1 0,0 0 0,1 0 0,-1 0 0,1 1 0,0-1 0,0 1 1,6-4-1,69-40-886,-58 36-556,46-21-3873,-29 16 1243</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9.239"/>
    </inkml:context>
    <inkml:brush xml:id="br0">
      <inkml:brushProperty name="width" value="0.05" units="cm"/>
      <inkml:brushProperty name="height" value="0.05" units="cm"/>
    </inkml:brush>
  </inkml:definitions>
  <inkml:trace contextRef="#ctx0" brushRef="#br0">1 154 6851,'0'0'5896,"2"-5"-5210,-2 5-674,0 1 0,0-1-1,0 0 1,0 0 0,0 1 0,0-1 0,0 0 0,0 0 0,0 0 0,0 1 0,0-1 0,0 0-1,0 0 1,0 1 0,1-1 0,-1 0 0,0 0 0,0 0 0,0 0 0,0 1 0,1-1-1,-1 0 1,0 0 0,0 0 0,0 0 0,0 0 0,1 1 0,-1-1 0,0 0 0,0 0-1,1 0 1,-1 0 0,0 0 0,0 0 0,0 0 0,1 0 0,-1 0 0,0 0 0,0 0-1,1 0 1,-1 0 0,0 0 0,0 0 0,1 0 0,-1 0 0,0 0 0,0 0 0,0 0-1,1-1 1,-1 1 0,0 0 0,0 0 0,0 0 0,1 0 0,-1 0 0,0-1 0,0 1 0,0 0-1,0 0 1,0 0 0,1 0 0,-1-1 0,0 1 0,0 0 0,0 0 0,0-1 0,0 1-1,0 0 1,0-1 0,13 36 480,12 66 98,-21-82-405,27 135 851,39 143 1029,-68-295-2216,-2-7-113,-1-20-506,-6-36-1044,-6-20-1162,-3-105 0,12-83 815,4 230 2195,0 32 191,0-1 0,1 1 0,0 0-1,0-1 1,1 1 0,0 0-1,4-11 1,-6 17-171,1-1-1,0 1 1,0 0-1,-1-1 1,1 1 0,0 0-1,0 0 1,0-1 0,0 1-1,1 0 1,-1 0-1,0 0 1,0 0 0,1 0-1,-1 1 1,0-1-1,1 0 1,-1 1 0,1-1-1,-1 1 1,1-1-1,-1 1 1,1 0 0,-1-1-1,1 1 1,0 0 0,-1 0-1,1 0 1,-1 0-1,1 1 1,-1-1 0,1 0-1,-1 0 1,1 1-1,-1-1 1,1 1 0,-1 0-1,1-1 1,-1 1 0,0 0-1,1 0 1,-1 0-1,1 1 1,7 4 154,-1 1 0,-1-1 0,1 1 0,-1 1 0,-1 0 0,1 0 0,-1 0 0,0 0 0,6 15 0,1 3 185,-1 1 1,10 31-1,-18-47-317,-1 0-1,0 0 0,-1 0 1,0 0-1,0 1 0,-2-1 1,1 0-1,-3 21 0,1-28-90,0 0 0,0 0 0,0 0 0,0-1 0,0 1 0,-1-1-1,0 1 1,0-1 0,0 1 0,0-1 0,0 0 0,-1 0 0,1 0 0,-1-1 0,0 1 0,0 0-1,0-1 1,0 0 0,0 0 0,-1 0 0,1 0 0,-1 0 0,1-1 0,-1 1 0,0-1 0,1 0-1,-1 0 1,-7 0 0,6 0-121,0 0 0,0 0 1,0-1-1,0 1 0,0-1 0,0-1 0,0 1 0,0-1 0,0 0 0,0 0 0,-5-2 0,8 2 65,0 0 1,-1 0-1,1-1 1,1 1-1,-1-1 0,0 0 1,0 1-1,1-1 0,-1 0 1,1 0-1,-1 0 0,1 0 1,0-1-1,0 1 0,0 0 1,0 0-1,0-1 0,0 1 1,0 0-1,1-1 0,0 1 1,-1-1-1,1-3 0,-1 0 16,1 1 0,-1-1 0,1 1 0,1-1 0,-1 1-1,1 0 1,0-1 0,0 1 0,0 0 0,1-1-1,-1 1 1,1 0 0,1 0 0,4-9 0,-3 10 94,1-1 0,-1 1 0,1-1 0,0 2 0,0-1 0,0 0 1,0 1-1,1 0 0,-1 0 0,1 1 0,0-1 0,-1 1 0,8-1 0,15-4 192,0 2 1,1 1-1,48-1 0,-51 5-143,0-1 1,0-2-1,0-1 0,42-11 0,-64 13-126,1 0 0,0 0 0,-1 0 0,1 0 0,-1-1 0,1 1 0,-1-1-1,0 0 1,0 0 0,-1-1 0,1 1 0,-1-1 0,1 0 0,-1 0 0,0 0 0,-1 0 0,1-1-1,-1 1 1,0-1 0,0 0 0,0 1 0,-1-1 0,1 0 0,-1 0 0,0 0 0,-1 0 0,1 0-1,-1 0 1,0 0 0,0 0 0,-2-9 0,2 12 29,-1 0 1,0 1-1,1-1 0,-1 1 1,0-1-1,0 1 0,0-1 1,0 1-1,0 0 0,0-1 0,0 1 1,0 0-1,-1 0 0,1 0 1,0 0-1,-1 0 0,1 0 1,-1 0-1,1 0 0,-1 1 0,0-1 1,1 0-1,-1 1 0,0 0 1,1-1-1,-1 1 0,-1 0 1,-53-4 173,47 4-122,4 1 62,0-1-1,0 1 0,0 0 1,0 1-1,0-1 0,0 1 0,1 0 1,-1 0-1,1 0 0,-1 1 1,1 0-1,0 0 0,0 0 1,0 0-1,0 1 0,0-1 0,-3 5 1,5-5-42,-1 0 0,1 0 0,0 0 0,0 0 0,0 1 0,0-1 0,1 1 0,-1-1 0,1 1 0,0-1 0,0 1 0,0-1 0,1 1 0,-1 0 0,1 0 0,0-1 0,0 1 0,0 0 0,0 0 0,1-1 0,-1 1 0,1 0 0,0-1 0,3 7 0,-2-7-52,0 0 0,0 0 0,0 0 1,0-1-1,1 1 0,0 0 0,-1-1 1,1 0-1,0 0 0,0 0 0,0 0 1,0 0-1,0 0 0,1-1 0,-1 0 1,1 1-1,-1-1 0,1-1 1,6 2-1,9 1-92,0-2 0,32-1 0,-12 1-128,-28 0 203,-1 1 0,0 0 0,-1 1 0,1 0 0,0 1 1,-1 0-1,0 0 0,0 1 0,0 0 0,0 1 0,-1 0 0,0 0 0,0 1 0,-1-1 1,0 2-1,0-1 0,0 1 0,-1 0 0,0 1 0,8 16 0,-1 0 271,-1-1 0,-1 1 0,-2 1 0,0 0 0,-2 1 0,7 41 0,-10-27 530,-2 57-1,-2-93-710,0-4 127,1-5-274,0-1-1,0 1 1,-1 0 0,0-1 0,0 1 0,0-1-1,-2-7 1,1 0-328,-1-86-1504,0 26 708,7-79 1,-3 131 1154,1-1 1,1 1-1,0 0 1,2 0 0,0 1-1,1-1 1,1 1-1,16-27 1,-21 43 91,-1-1-1,1 0 1,0 1 0,0 0-1,0-1 1,1 1 0,-1 0-1,1 1 1,-1-1 0,1 1-1,0 0 1,0-1 0,0 2-1,1-1 1,-1 0 0,0 1-1,1 0 1,-1 0 0,0 0 0,1 1-1,-1-1 1,1 1 0,0 0-1,-1 0 1,1 1 0,-1-1-1,1 1 1,-1 0 0,0 0-1,1 1 1,-1-1 0,0 1-1,0 0 1,0 0 0,0 0-1,0 1 1,5 4 0,-2 0 88,-1 0 0,0 0 0,-1 0 0,0 1 0,0-1 1,-1 1-1,0 1 0,0-1 0,0 0 0,-1 1 0,-1 0 0,0 0 1,0 0-1,0 0 0,-1 0 0,0 14 0,-3-20-159,1-1 0,0 0 0,0 1 0,-1-1-1,1 0 1,-1 0 0,0 0 0,0 0 0,0 0 0,0 0-1,0-1 1,0 1 0,0-1 0,0 1 0,-1-1 0,1 0-1,-1 0 1,1 0 0,-1 0 0,1 0 0,-1 0 0,-3 0-1,-64 13-1164,67-14 1081,-20 4-1490,1-2 0,-1 0 0,0-2 1,-44-4-1,27-10-4298</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9.849"/>
    </inkml:context>
    <inkml:brush xml:id="br0">
      <inkml:brushProperty name="width" value="0.05" units="cm"/>
      <inkml:brushProperty name="height" value="0.05" units="cm"/>
    </inkml:brush>
  </inkml:definitions>
  <inkml:trace contextRef="#ctx0" brushRef="#br0">61 44 5491,'0'0'6965,"-3"-7"-6188,-1 1-550,3 4-127,0 0 0,0 0 1,0 0-1,-1 0 0,2-1 0,-1 1 1,0 0-1,0 0 0,1-1 0,0 1 0,-1-4 1,-4 21 905,4-7-1014,-33 223 1506,30-187-3587,5 70 1,1-103-543</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0.208"/>
    </inkml:context>
    <inkml:brush xml:id="br0">
      <inkml:brushProperty name="width" value="0.05" units="cm"/>
      <inkml:brushProperty name="height" value="0.05" units="cm"/>
    </inkml:brush>
  </inkml:definitions>
  <inkml:trace contextRef="#ctx0" brushRef="#br0">1 12 10181,'0'0'4962,"110"-12"-3970,-67 27-63,1 11-369,-3 8 64,-4 3-31,-6 0-577,-6 1 96,-6-5-112,-7-7 0,-3-5-801,-5-12-1296</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0.537"/>
    </inkml:context>
    <inkml:brush xml:id="br0">
      <inkml:brushProperty name="width" value="0.05" units="cm"/>
      <inkml:brushProperty name="height" value="0.05" units="cm"/>
    </inkml:brush>
  </inkml:definitions>
  <inkml:trace contextRef="#ctx0" brushRef="#br0">0 36 13622,'0'0'3650,"27"-36"-11414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1.213"/>
    </inkml:context>
    <inkml:brush xml:id="br0">
      <inkml:brushProperty name="width" value="0.05" units="cm"/>
      <inkml:brushProperty name="height" value="0.05" units="cm"/>
    </inkml:brush>
  </inkml:definitions>
  <inkml:trace contextRef="#ctx0" brushRef="#br0">47 1 11029,'0'0'3949,"11"15"-3797,-4-6-104,8 10 129,-2 0 1,0 1-1,18 36 0,79 169 215,-122-228-3290,-4-6 2160,-5-5 265,-1 1 0,0 0 0,-25-9 0,37 18 814,1 1 0,-1 0 1,0 1-1,0 0 0,0 1 0,-16-1 0,25 3-288,-1-1-1,1 1 1,0 0-1,0-1 0,-1 1 1,1 0-1,0 0 1,0 0-1,0 0 1,0 0-1,0 0 1,0 0-1,0 0 0,1 0 1,-1 1-1,0-1 1,0 0-1,1 0 1,-1 1-1,1-1 0,-1 0 1,1 1-1,0-1 1,0 1-1,-1-1 1,1 1-1,0-1 0,0 0 1,0 1-1,1-1 1,-1 1-1,1 1 1,-1 3 23,0 0 0,1 0 0,-1 0 0,1 0 0,1 0 1,-1 0-1,4 8 0,1-6-48,0 0 0,0 0 0,0 0 0,1-1 0,0 0 1,0-1-1,1 1 0,0-1 0,0-1 0,1 0 0,-1 0 0,1 0 0,0-1 0,0 0 0,1-1 0,-1 0 0,20 3 1,-1-2-72,1 0 0,0-2 0,0-1 0,56-6 0,-63 2-46,0-1 0,-1-1 1,0-1-1,0 0 0,0-2 0,26-14 0,-38 18 66,0-1 0,0 0 0,-1 0-1,0-1 1,0 0 0,0 0 0,-1-1 0,0 0-1,0 0 1,-1-1 0,0 0 0,0 0-1,-1-1 1,0 1 0,0-1 0,3-11-1,-7 16 32,1 0 0,-1 0 0,0-1-1,-1 1 1,1 0 0,-1-1 0,0 1-1,0-1 1,0 1 0,0-1-1,-1 1 1,0 0 0,0-1 0,0 1-1,0 0 1,-1 0 0,0 0 0,0 0-1,-2-5 1,1 6 17,0 0 0,0 1 0,0-1 1,0 0-1,0 1 0,0 0 0,-1 0 0,1 0 0,-1 0 0,0 1 0,1-1 0,-1 1 0,0 0 1,0 0-1,0 0 0,0 0 0,0 1 0,0 0 0,0 0 0,0 0 0,-4 1 0,5-1-30,1 1-1,-1-1 0,0 1 0,1 0 0,-1 0 0,1 0 1,-1 1-1,1-1 0,-1 0 0,1 1 0,0 0 0,0 0 1,0-1-1,0 1 0,0 0 0,0 1 0,0-1 0,1 0 1,-1 0-1,1 1 0,0-1 0,-1 1 0,1-1 0,0 1 1,0 0-1,1-1 0,-1 1 0,0 3 0,-2 9 33,1 0 0,0 1 0,1 25 0,1-33-18,1 0 0,0 0-1,0 0 1,1 0 0,0 0 0,0 0 0,1 0-1,0-1 1,1 1 0,-1-1 0,2 0-1,-1 0 1,1 0 0,-1-1 0,2 0 0,-1 0-1,1 0 1,0 0 0,10 6 0,-7-5-59,1-1 1,0 0 0,-1-1-1,2 0 1,-1-1 0,1 0-1,-1 0 1,1-1 0,0-1-1,0 0 1,0 0 0,1-1-1,19-1 1,-25 0-113,-1-2 0,1 1 0,-1-1 0,1 0 0,-1 0 0,0 0 1,0-1-1,0 1 0,0-1 0,0 0 0,-1-1 0,1 0 0,-1 1 0,0-1 0,0 0 0,0-1 0,-1 1 0,1-1 0,-1 0 0,0 1 0,0-2 0,2-5 0,6-14-1050,-1 0-1,0-1 0,6-32 0,-15 54 1132,2-10 251,1 0 1,1 0 0,0 0-1,11-18 1,-15 28 82,1 1 0,1 0 0,-1 0 0,0 0 0,1 0 1,0 0-1,0 0 0,-1 1 0,2-1 0,-1 1 0,0 0 0,0 0 0,1 0 0,-1 0 1,1 1-1,-1-1 0,1 1 0,0 0 0,0 0 0,-1 1 0,9-2 0,-4 2 95,0 0 0,1 1-1,-1 0 1,1 0-1,-1 1 1,0-1-1,0 2 1,0-1-1,0 1 1,-1 1-1,1 0 1,12 7-1,-9-3-124,-1 1 0,0-1 0,-1 2 0,0-1 0,0 1 0,-1 1 0,10 16 0,-12-18-56,-1 0 1,0 1-1,0-1 0,-1 1 1,0 1-1,4 19 0,-8-27-163,1 0 0,-1 0 0,1 0-1,-1-1 1,0 1 0,0 0-1,0 0 1,-1 0 0,1 0-1,-1-1 1,1 1 0,-1 0-1,0 0 1,0-1 0,0 1 0,0-1-1,-1 1 1,1-1 0,-1 1-1,1-1 1,-1 0 0,0 0-1,0 0 1,0 0 0,0 0-1,0 0 1,-1 0 0,1-1 0,0 1-1,-5 1 1,-2 1-361,-1-1-1,0 0 1,1-1 0,-1 0 0,-1 0-1,-15 0 1,-33-2-4674,29 0 667,12 0-775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4.120"/>
    </inkml:context>
    <inkml:brush xml:id="br0">
      <inkml:brushProperty name="width" value="0.05" units="cm"/>
      <inkml:brushProperty name="height" value="0.05" units="cm"/>
    </inkml:brush>
  </inkml:definitions>
  <inkml:trace contextRef="#ctx0" brushRef="#br0">8 1 11349,'0'0'6035,"-8"3"-6019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5.590"/>
    </inkml:context>
    <inkml:brush xml:id="br0">
      <inkml:brushProperty name="width" value="0.05" units="cm"/>
      <inkml:brushProperty name="height" value="0.05" units="cm"/>
      <inkml:brushProperty name="color" value="#004F8B"/>
    </inkml:brush>
  </inkml:definitions>
  <inkml:trace contextRef="#ctx0" brushRef="#br0">113 67 4322,'0'0'9794,"-5"-12"-8871,-18-35-803,23 46-123,-1 1 0,1-1 1,0 1-1,-1-1 0,1 1 0,0 0 0,-1-1 1,1 1-1,0-1 0,-1 1 0,1 0 0,-1 0 1,1-1-1,0 1 0,-1 0 0,1 0 1,-1-1-1,1 1 0,-1 0 0,1 0 0,-1 0 1,1 0-1,-1 0 0,1 0 0,-1 0 0,1 0 1,-1 0-1,1 0 0,-1 0 0,1 0 1,-1 0-1,1 0 0,-1 0 0,1 0 0,-1 1 1,1-1-1,-1 0 0,1 0 0,-1 1 0,1-1 1,-1 1-1,-14 17-126,12-14 103,-3 7 67,-1 0 1,1 1 0,1 0-1,0 0 1,1 0-1,0 1 1,1 0 0,0 0-1,1 0 1,1 0-1,0 0 1,1 18 0,0-8 147,2 1 1,1-1-1,1 1 1,1-1-1,16 45 1,-12-34-529,-9-33-218,5-8-617,2-3 1041,1 1 0,0 0 0,0 1 0,1 0 0,0 0 0,0 1 0,1 0 0,0 1 0,0 0-1,1 1 1,17-7 0,-14 7 478,-1 1 1,1 0-1,0 1 0,0 1 0,0 0 0,0 1 0,0 1 0,0 0 0,22 3 0,-32-2-222,0 0 1,0 0-1,0 0 0,0 1 1,-1 0-1,1-1 1,-1 1-1,1 0 0,-1 1 1,1-1-1,-1 1 1,0-1-1,3 5 0,35 47 1082,-37-46-1889,1 0 0,1 0 0,0 0 0,0-1 0,0 0 0,1 0 0,10 7 0,-10-12-4876</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4.448"/>
    </inkml:context>
    <inkml:brush xml:id="br0">
      <inkml:brushProperty name="width" value="0.05" units="cm"/>
      <inkml:brushProperty name="height" value="0.05" units="cm"/>
    </inkml:brush>
  </inkml:definitions>
  <inkml:trace contextRef="#ctx0" brushRef="#br0">3 0 11637,'0'0'3426,"-2"6"-3650</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5.404"/>
    </inkml:context>
    <inkml:brush xml:id="br0">
      <inkml:brushProperty name="width" value="0.05" units="cm"/>
      <inkml:brushProperty name="height" value="0.05" units="cm"/>
    </inkml:brush>
  </inkml:definitions>
  <inkml:trace contextRef="#ctx0" brushRef="#br0">1 490 7668,'0'0'4532,"17"-10"-3862,91-56-390,-92 55-238,0-1 0,-2 0 0,1-1-1,-2-1 1,23-27 0,-27 24-82,0 0-1,-1-1 1,-1 0 0,-1 0 0,0 0 0,-1-1-1,-1 0 1,-1 0 0,-1 0 0,0-1 0,-1 1-1,-2 0 1,-4-35 0,2 38-232,0 22-71,4 29 179,7-16 227,0 0 1,1-1 0,1 0-1,1-1 1,21 27-1,-14-19 112,24 42 0,-37-58-236,-1 0-1,-1 0 1,1 0 0,-1 1-1,-1-1 1,0 1-1,0 0 1,-1 0 0,0 10-1,-1-19 36,0-1 0,0 1 0,0 0 1,-1 0-1,1 0 0,-1-1 0,1 1 0,0 0 0,-1-1 0,1 1 0,-1 0 0,1-1 0,-1 1 0,0 0 0,1-1 1,-1 1-1,0-1 0,1 1 0,-1-1 0,0 0 0,0 1 0,1-1 0,-1 0 0,0 1 0,0-1 0,0 0 0,1 0 1,-1 0-1,0 0 0,0 0 0,0 0 0,0 0 0,-36 1-716,27-2 389,10 1 338,-1 0 0,1 0 1,-1 0-1,0 0 0,1-1 0,-1 1 0,1 0 0,-1 0 1,1-1-1,0 1 0,-1 0 0,1-1 0,-1 1 1,1 0-1,-1-1 0,1 1 0,0 0 0,-1-1 1,1 1-1,0-1 0,0 1 0,-1-1 0,1 1 0,0-1 1,0 1-1,0-1 0,-1 1 0,1-1 0,0 1 1,0-1-1,0 0 0,0 1 0,0-1 0,0 1 1,0-1-1,0 1 0,0-1 0,1 1 0,-1-2 0,10-24-598,-2 19 547,0 0-1,1 1 1,-1-1-1,1 2 0,0-1 1,1 1-1,-1 1 1,1-1-1,0 2 1,11-4-1,-1 2 480,0 0 0,0 1-1,1 2 1,28-2-1,-46 6-310,-1-1-1,0 0 1,0 1-1,1-1 1,-1 1-1,0-1 0,-1 1 1,1 0-1,0 0 1,0 0-1,-1 0 1,1 0-1,0 3 1,8 8 89,-2-7-174,-1 0 1,1 0 0,0-1 0,0 1-1,0-2 1,1 1 0,0-1-1,0-1 1,0 1 0,0-2-1,13 3 1,-8-2-116,1-1 0,0-1 0,0 0-1,-1-1 1,1-1 0,26-4 0,-37 5 46,0-1 0,-1 0 1,1-1-1,-1 1 0,0-1 0,1 1 1,-1-1-1,0 0 0,0 0 0,0 0 1,0-1-1,0 1 0,-1-1 0,1 0 1,-1 1-1,0-1 0,1 0 0,-1 0 1,-1-1-1,1 1 0,0 0 0,-1-1 1,2-5-1,1-4-256,-2 0-1,1 0 1,-2 0 0,0 0-1,0-17 1,-1 26 230,-1 0 0,1 1 1,-1-1-1,1 0 0,-1 0 1,0 1-1,0-1 0,-1 0 1,1 1-1,-1 0 0,0-1 1,0 1-1,0 0 0,0 0 1,-1 0-1,-3-4 0,1 2 5,-1 0 0,0 1 0,0-1 0,-1 1 0,1 0 0,-1 1 0,-13-6 0,4 4 262,0 1-1,0 0 0,0 1 1,-1 0-1,1 2 1,-1 0-1,-16 1 0,32 0-144,0 1-1,0-1 1,0 1-1,0-1 1,0 1-1,0-1 1,0 1-1,1-1 1,-1 1-1,0 0 1,0-1-1,1 1 1,-1 0-1,0 0 1,1 0-1,-1-1 1,1 1-1,-1 0 1,1 0-1,-1 0 1,1 0-1,0 0 1,0 0-1,-1 0 1,1 0-1,0 0 1,0 0-1,0 0 1,0 0-1,0 0 1,0 0-1,0 0 1,0 0-1,1 0 1,-1 0-1,0 0 1,1 1-1,0 3 69,0-1 0,0 0 0,0 0 0,0 0 0,1 0 0,0 0-1,0-1 1,4 8 0,5 1 16,2-1 0,-1 0 0,1-1 0,1 0 0,0-1 0,0-1 0,1 0 0,0-1 0,0 0 0,30 8 0,-14-7 84,1-1 0,0-1 0,1-2 0,51 0 0,-82-4-228,0 0 0,0 0-1,0 0 1,0-1 0,0 1 0,1-1-1,-1 1 1,0-1 0,-1 0 0,1 0-1,0 0 1,0 0 0,0 0 0,0 0-1,-1 0 1,1-1 0,0 1 0,-1-1-1,0 1 1,1-1 0,-1 1 0,0-1-1,1 0 1,-1 0 0,0 0 0,-1 0-1,1 0 1,0 0 0,0 0 0,-1 0-1,1 0 1,-1 0 0,0 0 0,1 0-1,-1 0 1,-1-3 0,2-12-233,-2 0 0,0 0-1,-6-31 1,1 6-26,5 34 52,1 6-77,-1-1-1,1 1 1,0-1-1,0 1 1,0-1 0,0 1-1,0 0 1,1-1-1,-1 1 1,1-1-1,0-2 1,10-6-5316</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5.842"/>
    </inkml:context>
    <inkml:brush xml:id="br0">
      <inkml:brushProperty name="width" value="0.05" units="cm"/>
      <inkml:brushProperty name="height" value="0.05" units="cm"/>
    </inkml:brush>
  </inkml:definitions>
  <inkml:trace contextRef="#ctx0" brushRef="#br0">141 110 2225,'0'0'6491,"-1"-15"-5965,-4-50-476,5 64-53,0-1-1,-1 1 0,1 0 1,0-1-1,-1 1 0,1 0 1,0-1-1,-1 1 0,0 0 1,1 0-1,-1 0 1,0-1-1,1 1 0,-1 0 1,0 0-1,0 0 0,0 0 1,0 0-1,0 0 0,0 1 1,0-1-1,0 0 0,0 1 1,-1-1-1,1 0 1,0 1-1,0-1 0,-1 1 1,-1-1-1,-34 3 205,29-1-173,5 0 36,0-1-1,0 1 1,0 0 0,0 0-1,0 1 1,0-1-1,0 1 1,1-1-1,-1 1 1,0 0-1,1 0 1,-1 0-1,1 0 1,0 0 0,0 1-1,0-1 1,0 1-1,0 0 1,0-1-1,1 1 1,-1 0-1,1 0 1,0 0 0,0 0-1,0 0 1,0 0-1,0 6 1,0-4 43,0 1 1,0-1 0,1 1 0,-1-1-1,1 1 1,1-1 0,-1 0-1,1 1 1,0-1 0,0 1 0,0-1-1,1 0 1,0 0 0,0 0 0,5 10-1,3-5-7,-1 0-1,1 0 0,1-1 1,-1 0-1,1-1 1,18 10-1,-17-12-36,-1 2 0,0-1 0,0 2 0,-1-1 0,0 1 0,15 18 0,-24-26-64,-1 0 1,1 0 0,-1 0 0,1 0-1,-1 0 1,1 0 0,-1 0 0,0 0-1,1 0 1,-1 0 0,0 0-1,0 0 1,0 0 0,1 0 0,-1 0-1,0 0 1,-1 0 0,1 0 0,0 0-1,0 0 1,0 0 0,-1 0-1,1 0 1,0 0 0,-1 0 0,1 0-1,-1 0 1,1 0 0,-1 0-1,0 0 1,1 0 0,-1 0 0,0-1-1,1 1 1,-1 0 0,0-1 0,0 1-1,0 0 1,0-1 0,0 1-1,0-1 1,0 1 0,0-1 0,-1 1-1,-51 15 261,46-14-208,-12 3 60,-1-2 1,1 0 0,-35 0-1,54-3-162,26-8-4654,-3-5-2078</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6.801"/>
    </inkml:context>
    <inkml:brush xml:id="br0">
      <inkml:brushProperty name="width" value="0.05" units="cm"/>
      <inkml:brushProperty name="height" value="0.05" units="cm"/>
    </inkml:brush>
  </inkml:definitions>
  <inkml:trace contextRef="#ctx0" brushRef="#br0">1 431 8260,'0'0'432,"21"-5"238,-16 4-632,19-4 60,1-1 1,-1-2 0,0 0-1,-1-1 1,29-16-1,-45 21-81,-1 0-1,0-1 1,1 1-1,-2-1 1,1 0-1,0-1 1,-1 1-1,0-1 1,0 0-1,-1 0 1,0-1 0,0 1-1,0-1 1,-1 0-1,0 0 1,0 0-1,-1 0 1,0-1-1,0 1 1,-1-1-1,1 1 1,-2-1-1,1 0 1,-1 1-1,0-1 1,-1 0-1,0 1 1,0-1-1,-1 1 1,0-1 0,0 1-1,0 0 1,-1-1-1,0 1 1,-6-8-1,8 13 5,1 1 0,-1-1 0,1 1 0,-1 0 1,0 0-1,0-1 0,1 1 0,-1 0 0,0 0 0,0 0 0,0 0 0,0 0 0,0 0 0,-1 0 0,1 0 0,0 0 0,0 1 0,-1-1 0,1 0 1,0 1-1,-1-1 0,1 1 0,-1-1 0,1 1 0,0 0 0,-1 0 0,1 0 0,-3 0 0,2 1-9,0 0 0,0 0 0,1 0 0,-1 0-1,1 1 1,-1-1 0,1 1 0,-1-1 0,1 1 0,0 0 0,0-1 0,0 1-1,0 0 1,0 0 0,0 0 0,0 0 0,0 0 0,1 0 0,-1 3 0,-2 4 63,1 0 0,1 0 0,0 0 0,0 0 0,0 0 0,1 0 0,1 0 0,-1 1 0,1-1 0,1 0 0,0 0 0,0 0 0,1-1 0,0 1 0,1 0 0,-1-1 0,7 10 0,-5-12-55,-1 0 0,0 0 0,1 0 0,0-1 0,1 0 0,-1 0-1,1 0 1,0 0 0,0-1 0,0 0 0,1-1 0,-1 1-1,1-1 1,0 0 0,0-1 0,0 0 0,1 0 0,-1 0 0,0-1-1,1 0 1,11-1 0,-12 0-32,0 0 1,0-1-1,0 1 0,0-2 1,0 1-1,0-1 0,0 0 0,0-1 1,-1 0-1,1 0 0,11-7 1,-8 2-98,1-1 1,-2 1 0,1-2 0,-1 1 0,12-18-1,-16 20 44,-1 0 0,1 1 0,-1-2 0,-1 1 0,1 0 0,-1-1 0,0 0 0,-1 1 1,0-1-1,0 0 0,-1 0 0,0 0 0,0-15 3198,-1 57-1196,-1-29-1949,2 0 0,-1-1-1,0 1 1,1-1 0,0 1-1,0-1 1,0 1 0,0-1-1,1 1 1,0-1-1,-1 0 1,2 0 0,-1 0-1,5 7 1,-2-7-467,-1 0 0,1 0 0,0 0 0,0-1 0,0 0 0,0 0 0,1 0 0,-1 0 0,1-1 0,-1 0 0,9 1 0,71 16-9147,-47-17 15952,-39-59 835,0 1-4611,27 56-2801,57 15 231,-61-10-37,-1-1 0,1 0 0,25-1 0,-46-3 25,0 1 1,0-1-1,1 0 0,-1 0 0,0 0 1,0 0-1,1-1 0,-1 1 1,0 0-1,0 0 0,0-1 0,1 1 1,-1-1-1,0 1 0,0-1 1,0 0-1,0 1 0,0-1 0,0 0 1,0 0-1,0 1 0,0-1 1,0 0-1,1-2 0,1-29-220,-3 18 254,-1-30-138,0-28-1256,7 25-3136,0 24-1793</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7.143"/>
    </inkml:context>
    <inkml:brush xml:id="br0">
      <inkml:brushProperty name="width" value="0.05" units="cm"/>
      <inkml:brushProperty name="height" value="0.05" units="cm"/>
    </inkml:brush>
  </inkml:definitions>
  <inkml:trace contextRef="#ctx0" brushRef="#br0">1 269 10405,'0'0'4658,"18"102"-4658,-5-92-480,3-10-1297,-1 0-1521,-3-13-5202</inkml:trace>
  <inkml:trace contextRef="#ctx0" brushRef="#br0" timeOffset="1">3 1 6547,'0'0'6739</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7.910"/>
    </inkml:context>
    <inkml:brush xml:id="br0">
      <inkml:brushProperty name="width" value="0.05" units="cm"/>
      <inkml:brushProperty name="height" value="0.05" units="cm"/>
    </inkml:brush>
  </inkml:definitions>
  <inkml:trace contextRef="#ctx0" brushRef="#br0">4 0 9124,'0'0'3615,"0"15"-3087,-1 44 759,-1-28-958,2 1 0,1-1 1,1 1-1,10 47 0,-10-71-323,0 0-1,1 0 1,0 0-1,1-1 1,-1 1-1,1-1 0,1 0 1,-1 0-1,1 0 1,0-1-1,1 1 0,0-1 1,0-1-1,0 1 1,0-1-1,1 0 0,0 0 1,0-1-1,1 0 1,-1 0-1,1-1 0,9 3 1,-6-2-60,1-1 1,0-1 0,-1 0-1,1-1 1,0 0 0,0 0-1,0-1 1,0-1 0,0 0-1,-1-1 1,19-4 0,-26 5 41,1-1 0,0 0 1,-1 0-1,1 0 0,-1 0 1,1-1-1,-1 1 0,0-1 1,0 0-1,0 0 0,0-1 1,-1 1-1,1-1 0,-1 0 1,0 0-1,0 0 0,-1 0 1,1 0-1,-1-1 1,0 1-1,0-1 0,0 0 1,0 0-1,-1 1 0,0-1 1,0 0-1,0 0 0,-1 0 1,0-7-1,0 1-5,-2-27 373,2 37-357,-1 0 0,1 1 0,0-1 0,-1 0 0,1 0 1,-1 1-1,1-1 0,-1 0 0,1 0 0,-1 1 0,0-1 0,1 1 0,-1-1 1,0 0-1,1 1 0,-1 0 0,0-1 0,0 1 0,1-1 0,-1 1 1,0 0-1,0-1 0,0 1 0,0 0 0,1 0 0,-1 0 0,0 0 1,0 0-1,0 0 0,0 0 0,0 0 0,0 0 0,1 0 0,-1 0 0,0 0 1,0 1-1,0-1 0,0 0 0,0 1 0,-1 0-12,0 1 1,0-1-1,0 1 0,0-1 1,1 1-1,-1-1 0,1 1 1,-1 0-1,1 0 0,0 0 0,-1 0 1,1 0-1,0 0 0,0 0 1,0 0-1,1 1 0,-1-1 1,1 0-1,-1 0 0,1 1 0,-1 2 1,-3 52 54,4-53-29,0 0 1,0 1-1,0-1 1,1 1-1,0-1 1,0 0 0,0 0-1,0 1 1,1-1-1,0 0 1,-1 0-1,1 0 1,1-1-1,-1 1 1,1 0 0,-1-1-1,1 0 1,0 1-1,6 3 1,-5-4-35,1 0 0,-1 0-1,1-1 1,0 0 0,0 0 0,0 0 0,0-1 0,0 0 0,1 0 0,-1 0 0,0 0-1,1-1 1,-1 0 0,0 0 0,11-2 0,-6-1-312,-1-1 1,1 0-1,-1 0 0,0-1 0,0 0 1,-1-1-1,0 0 0,0 0 0,14-15 1,7-3-959,-11 10 598,0 2 0,39-21 0,-48 28 1159,1 2 0,0-1-1,1 1 1,-1 1 0,0-1 0,1 2-1,0 0 1,12 0 0,-20 1-271,0 1 1,0 0-1,-1 0 0,1 0 1,0 0-1,0 0 0,-1 1 1,1-1-1,-1 1 0,1 0 1,-1-1-1,0 1 1,0 0-1,0 1 0,0-1 1,0 0-1,0 0 0,-1 1 1,1-1-1,-1 1 0,1 0 1,-1-1-1,0 1 0,0 0 1,0 0-1,0 5 1,3 5 282,-1 0 0,0 0 0,-1 0 0,0 23 0,-2-34-468,1 0 1,-1 0-1,0 0 0,0 0 1,-1-1-1,1 1 1,0 0-1,-1 0 0,1 0 1,-1 0-1,1 0 1,-1 0-1,0 0 0,0-1 1,0 1-1,0 0 1,0-1-1,0 1 0,0-1 1,-1 1-1,-1 1 1,0-2-105,-1 1 0,0-1-1,1 1 1,-1-1 0,0-1 0,0 1 0,0 0 0,0-1 0,1 0 0,-6 0 0,1 0-270,1 1-167,0-1-1,-1 0 0,1 0 0,0-1 0,0 0 1,0 0-1,-7-3 0,-27-19-4150</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8.249"/>
    </inkml:context>
    <inkml:brush xml:id="br0">
      <inkml:brushProperty name="width" value="0.05" units="cm"/>
      <inkml:brushProperty name="height" value="0.05" units="cm"/>
    </inkml:brush>
  </inkml:definitions>
  <inkml:trace contextRef="#ctx0" brushRef="#br0">205 0 5298,'0'0'10773,"-49"26"-10917,16-13-1088,-5-3-785,-1-3-704,-7-5-1794</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8.595"/>
    </inkml:context>
    <inkml:brush xml:id="br0">
      <inkml:brushProperty name="width" value="0.05" units="cm"/>
      <inkml:brushProperty name="height" value="0.05" units="cm"/>
    </inkml:brush>
  </inkml:definitions>
  <inkml:trace contextRef="#ctx0" brushRef="#br0">1 34 8772,'0'0'7395,"31"0"-7138,0 0 47,13-4-304,1-5-192,1 2-785,-3 1-1856,-8-1-1073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1.173"/>
    </inkml:context>
    <inkml:brush xml:id="br0">
      <inkml:brushProperty name="width" value="0.05" units="cm"/>
      <inkml:brushProperty name="height" value="0.05" units="cm"/>
    </inkml:brush>
  </inkml:definitions>
  <inkml:trace contextRef="#ctx0" brushRef="#br0">415 15 6771,'0'0'4194,"2"-14"-1185,-5 28-2936,0 1 0,-1-1-1,0 1 1,-1-1-1,-1 0 1,0-1 0,-1 0-1,-16 24 1,9-12-46,1-1 15,-2-1 1,0 0 0,-20 23 0,30-40-83,0-1 0,-1 0 0,1 0 0,-1 0 0,0 0-1,0-1 1,0 0 0,-1-1 0,0 1 0,1-1 0,-1 0 0,0-1 0,0 1 0,-1-2 0,1 1 0,-13 1 0,12-3-141,-1 1-364,-1-1-1,0 0 1,1-1 0,-1 1-1,-16-5 1,23 4 413,0-1 1,0 1-1,0-1 1,0 1-1,0-1 0,0 0 1,1 0-1,-1 0 1,1 0-1,-1-1 1,1 1-1,0-1 0,0 0 1,0 1-1,0-1 1,1 0-1,-1 0 1,1 0-1,0 0 1,-2-5-1,0-6 121,0 0 1,1-1-1,0 1 1,1-1-1,1 1 1,1-16-1,0-2 58,-1 31-16,0-1 0,0 0-1,0 1 1,0-1 0,0 1-1,0-1 1,1 0 0,-1 1-1,1-1 1,-1 1 0,1-1-1,0 1 1,0-1 0,-1 1-1,1 0 1,0-1 0,0 1-1,0 0 1,0 0 0,1-1-1,-1 1 1,0 0 0,0 0-1,3-1 1,0 1 90,-1 0 0,0-1 1,1 2-1,-1-1 0,1 0 0,0 1 1,-1-1-1,1 1 0,-1 0 1,8 1-1,0 1 230,0 0 0,0 0-1,-1 1 1,1 1 0,-1 0 0,17 8 0,276 180 4358,-302-191-4960,1-1 0,-1 1 0,0-1 0,1 0 0,-1 0 0,0 0 0,1 1 0,-1-1 0,0 0 0,1-1 0,-1 1 0,0 0 0,1 0 0,-1 0 0,0-1 0,1 1 0,-1-1 0,0 1 0,0-1 0,1 0 0,-1 1 0,0-1 0,0 0 0,2-1 0,13-14-3903</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1.734"/>
    </inkml:context>
    <inkml:brush xml:id="br0">
      <inkml:brushProperty name="width" value="0.05" units="cm"/>
      <inkml:brushProperty name="height" value="0.05" units="cm"/>
    </inkml:brush>
  </inkml:definitions>
  <inkml:trace contextRef="#ctx0" brushRef="#br0">79 798 6323,'0'0'6208,"0"1"-6118,-1-1 0,1 1 1,0-1-1,-1 1 0,1-1 0,-1 0 0,1 1 0,-1-1 1,1 1-1,-1-1 0,1 0 0,-1 1 0,1-1 1,-1 0-1,1 0 0,-1 1 0,1-1 0,-1 0 0,0 0 1,1 0-1,-1 0 0,0 0 0,1 0 0,-1 0 0,1 0 1,-1 0-1,0 0 0,1 0 0,-2 0 0,-8-24-52,2-1-1,0 0 1,1-1-1,1 0 0,-3-41 1,8 58-36,-5-45-428,1-1 0,4 0-1,6-79 1,-2 114 386,1 1-1,0-1 1,2 1-1,0 0 0,1 0 1,1 1-1,0 0 1,21-31-1,-24 41 41,0 1-1,1-1 1,0 1 0,0 0-1,1 1 1,-1-1-1,1 1 1,1 0 0,-1 1-1,1 0 1,0 0-1,1 1 1,-1 0 0,1 0-1,-1 1 1,1 0-1,0 0 1,0 1 0,1 1-1,13-2 1,-21 3 21,0 0 0,-1 1 0,1-1 0,0 0 0,0 0 0,-1 1 0,1-1 0,-1 1 0,1 0 1,0 0-1,-1-1 0,1 1 0,-1 0 0,0 0 0,1 0 0,-1 0 0,0 1 0,0-1 0,1 0 0,-1 0 0,2 4 1,-1-1 19,0 1 1,0-1 0,0 1-1,0 0 1,-1 0 0,1 0-1,0 8 1,-1 3-16,0 1 0,0 0 0,-5 28 1,3-39-93,0-1 0,0 0 1,-1 0-1,1 0 0,-1 0 1,-1 0-1,1-1 0,-1 1 1,-6 8-1,8-11-179,-1 1 0,0-1 0,0 0-1,0 0 1,-1 0 0,1 0 0,0 0 0,-1-1 0,1 1-1,-1-1 1,0 1 0,1-1 0,-1 0 0,0 0 0,0 0 0,0 0-1,0-1 1,-4 1 0,6-10-3477,3-4 1962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5.980"/>
    </inkml:context>
    <inkml:brush xml:id="br0">
      <inkml:brushProperty name="width" value="0.05" units="cm"/>
      <inkml:brushProperty name="height" value="0.05" units="cm"/>
      <inkml:brushProperty name="color" value="#004F8B"/>
    </inkml:brush>
  </inkml:definitions>
  <inkml:trace contextRef="#ctx0" brushRef="#br0">0 199 3009,'0'0'2369,"0"-111"-2064,2 64-610,21 6 273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2.061"/>
    </inkml:context>
    <inkml:brush xml:id="br0">
      <inkml:brushProperty name="width" value="0.05" units="cm"/>
      <inkml:brushProperty name="height" value="0.05" units="cm"/>
    </inkml:brush>
  </inkml:definitions>
  <inkml:trace contextRef="#ctx0" brushRef="#br0">154 1 1873,'0'0'7926,"18"13"-6979,58 42-96,-74-52-795,1 0-1,-1-1 0,1 1 0,-1 0 1,0 0-1,0 1 0,0-1 0,0 0 0,-1 1 1,0-1-1,1 1 0,-1-1 0,0 1 1,-1 0-1,1-1 0,-1 1 0,1 0 1,-1-1-1,0 1 0,-1 0 0,1 0 1,-2 5-1,1 9 166,0-13-199,1 1 0,-1 0 0,-1 0 0,1 0 0,-1 0 0,0-1 1,0 1-1,-1-1 0,1 1 0,-1-1 0,-1 0 0,1 0 0,-1 0 1,1-1-1,-1 1 0,-1-1 0,1 0 0,-1 0 0,1 0 0,-1-1 0,0 1 1,0-1-1,-1-1 0,1 1 0,-9 2 0,1 0-265,1 0 0,0-2 0,-1 1 0,0-2-1,0 0 1,0 0 0,0-1 0,0-1 0,0 0 0,0 0-1,-13-4 1,25 4 218,1 0-1,0 0 0,-1 0 1,1 0-1,0 0 0,-1 0 1,1 0-1,0 0 0,-1 0 1,1-1-1,0 1 0,-1 0 1,1 0-1,0 0 0,-1-1 1,1 1-1,0 0 0,0 0 1,-1-1-1,1 1 0,0 0 1,0-1-1,0 1 0,-1 0 1,1 0-1,0-1 0,0 1 1,0-1-1,0 1 0,0 0 1,0-1-1,0 1 0,-1 0 1,1-1-1,0 1 0,-1-6-2806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5.191"/>
    </inkml:context>
    <inkml:brush xml:id="br0">
      <inkml:brushProperty name="width" value="0.05" units="cm"/>
      <inkml:brushProperty name="height" value="0.05" units="cm"/>
    </inkml:brush>
  </inkml:definitions>
  <inkml:trace contextRef="#ctx0" brushRef="#br0">227 351 6547,'0'0'2246,"5"-23"2901,-12 20-5122,-1 0 1,1 1 0,-1-1 0,0 1-1,0 1 1,0 0 0,0 0 0,0 0 0,0 1-1,0 0 1,0 1 0,0-1 0,0 2-1,0-1 1,1 1 0,-1 0 0,0 1-1,1 0 1,0 0 0,-1 0 0,1 1-1,0 0 1,1 1 0,-1 0 0,-10 10-1,13-8-1,0 1 0,1 0 0,0 0 0,1 0 0,-1 0 0,2 1 0,-1-1 0,1 1 0,0-1 0,1 1 0,0-1 0,0 1 0,1-1 1,0 1-1,1-1 0,-1 0 0,2 1 0,-1-1 0,7 14 0,-4-16 1,0 0 1,1 0-1,0-1 1,0 1 0,0-1-1,0-1 1,1 1 0,-1-1-1,1 0 1,0 0-1,1-1 1,-1 0 0,1-1-1,-1 1 1,1-1 0,0-1-1,0 1 1,0-2-1,-1 1 1,1-1 0,0 0-1,0 0 1,0-1 0,0 0-1,0-1 1,15-4-1,-15 3-89,0 1-1,-1-2 1,1 1-1,0-1 1,-1 0-1,0-1 0,0 0 1,-1 0-1,1 0 1,-1-1-1,0 0 1,0 0-1,-1 0 0,0-1 1,0 0-1,-1 0 1,1 0-1,-2 0 1,1-1-1,-1 0 0,0 1 1,0-1-1,-1-1 1,0 1-1,1-14 0,-2 3-27,-1 0 0,-1 0-1,-1 0 1,0 0-1,-2 0 1,0 1 0,-1-1-1,-10-23 1,10 30 34,0 0 0,-1 1-1,-1-1 1,0 1 0,0 1 0,-1-1 0,0 1-1,-1 1 1,0-1 0,-1 2 0,0-1 0,0 1 0,-14-8-1,13 11 86,-1 0-1,0 0 1,1 1-1,-1 0 1,0 1-1,-1 1 1,1 0-1,-1 0 1,1 1-1,-1 1 1,1 0-1,-22 3 1,34-3-43,1 0 1,-1 0 0,0 0-1,1 1 1,-1-1 0,0 0 0,1 0-1,-1 0 1,0 0 0,1 1 0,-1-1-1,0 0 1,1 0 0,-1 0 0,0 1-1,1-1 1,-1 0 0,0 1 0,0-1-1,0 0 1,1 1 0,-1-1 0,0 0-1,0 1 1,0-1 0,0 0 0,1 1-1,-1-1 1,0 0 0,0 1 0,0-1-1,0 0 1,0 1 0,0-1-1,0 1 1,0-1 0,0 0 0,0 1-1,-1-1 1,1 0 0,0 1 0,0-1-1,0 1 1,0-1 0,0 0 0,-1 0-1,1 1 1,0-1 0,0 0 0,0 1-1,-1-1 1,1 0 0,0 0 0,-1 1-1,1-1 1,-1 0 0,83-4-125,0-4 0,84-19 1,48-6 1390,-194 32-796,-15 2-221,0-1 0,1 0 0,-1 0 0,1-1 0,-1 0 0,0 0 0,9-2 0,-10 1-3476</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8.133"/>
    </inkml:context>
    <inkml:brush xml:id="br0">
      <inkml:brushProperty name="width" value="0.05" units="cm"/>
      <inkml:brushProperty name="height" value="0.05" units="cm"/>
    </inkml:brush>
  </inkml:definitions>
  <inkml:trace contextRef="#ctx0" brushRef="#br0">0 135 6323,'0'0'2716,"25"-8"-75,36 11-2204,-1 2 0,1 3 1,-1 3-1,0 2 0,-2 3 0,1 2 0,101 48 1,-147-60-374,1 1 0,-2 0 1,1 1-1,-1 0 0,17 15 0,-26-19-41,0-1 0,1 1 0,-1 0 0,-1 0-1,1 0 1,0 0 0,-1 0 0,0 1 0,0-1-1,0 1 1,-1-1 0,0 1 0,0 0-1,0 0 1,0-1 0,0 1 0,-1 0 0,0 0-1,0 0 1,-1 5 0,0-7-22,0 0 0,-1 1-1,1-1 1,-1 0 0,0 0 0,1 0 0,-1 0 0,-1 0-1,1-1 1,0 1 0,-1 0 0,1-1 0,-1 0 0,0 0-1,1 0 1,-1 0 0,-4 2 0,-57 28-201,58-29 161,-17 6-356,-1-2 1,0 0-1,-1-2 1,1 0-1,-1-2 1,0 0-1,-40-2 1,62-1 356,0-1 0,1 1 1,-1 0-1,0-1 0,0 0 1,0 0-1,0 0 0,0 0 0,1 0 1,-1 0-1,0-1 0,1 1 1,-1-1-1,1 0 0,0 0 1,-1 0-1,1 0 0,0 0 0,0 0 1,0-1-1,1 1 0,-1-1 1,1 1-1,-1-1 0,1 1 1,0-1-1,0 0 0,0 0 0,0 0 1,0 0-1,1 1 0,-1-7 1,-1-9-46,0 1 1,2-1-1,0 1 1,3-23-1,-1 28 61,1 0 0,0-1 0,1 1 0,1 0 0,-1 1 0,2-1-1,0 1 1,0 0 0,1 0 0,0 1 0,1 0 0,16-17 0,0 4 107,0 1 0,1 1 0,50-32 0,-53 41 252,0 1-1,1 1 0,44-13 0,23-10 865,-87 32-1070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0.684"/>
    </inkml:context>
    <inkml:brush xml:id="br0">
      <inkml:brushProperty name="width" value="0.05" units="cm"/>
      <inkml:brushProperty name="height" value="0.05" units="cm"/>
    </inkml:brush>
  </inkml:definitions>
  <inkml:trace contextRef="#ctx0" brushRef="#br0">427 21 5907,'0'0'4100,"11"-8"-858,-12 7-3240,1 0-1,-1 1 1,1-1 0,-1 0 0,0 0-1,0 1 1,1-1 0,-1 0 0,0 1-1,0-1 1,0 1 0,1-1 0,-1 1 0,0-1-1,0 1 1,0 0 0,0-1 0,0 1-1,0 0 1,0 0 0,0 0 0,0 0 0,0 0-1,0 0 1,-1 0 0,-32-2-54,31 2 50,-23 1-45,-1 0 1,0 1-1,0 2 1,-39 11-1,57-13 86,1 0 1,-1 1-1,1 0 0,0 1 1,0 0-1,0 0 0,1 1 1,-1 0-1,1 0 0,0 1 0,0 0 1,1 0-1,0 0 0,0 1 1,1 0-1,-1 0 0,-6 13 1,10-16-8,0 1 1,0-1-1,0 1 1,1-1-1,0 1 1,0-1-1,0 1 1,0 0-1,1 0 1,-1-1 0,1 1-1,0 0 1,1 0-1,-1-1 1,1 1-1,0 0 1,0-1-1,1 1 1,-1 0-1,1-1 1,0 0-1,0 1 1,1-1 0,-1 0-1,1 0 1,0-1-1,0 1 1,0 0-1,0-1 1,1 0-1,0 0 1,-1 0-1,1 0 1,0 0-1,0-1 1,9 4 0,4 2 20,-1-1 0,1-1 0,0-1 1,1 0-1,-1-1 0,1-1 0,0-1 1,28 1-1,-27-2-75,37-1-44,-54 0 21,0 0-1,-1 0 1,1 0 0,0 0 0,0-1 0,0 1-1,0-1 1,0 1 0,0-1 0,0 0-1,-1 0 1,1 0 0,0 0 0,-1 0-1,1 0 1,-1 0 0,1-1 0,-1 1 0,1 0-1,-1-1 1,2-2 0,-3 4 2,0-1 0,0 0 0,0 1-1,-1-1 1,1 1 0,0-1 0,0 0 0,0 1 0,0-1 0,-1 0 0,1 1 0,0-1 0,0 1 0,-1-1-1,1 0 1,-1 1 0,1-1 0,0 1 0,-1-1 0,1 1 0,-1 0 0,1-1 0,-1 1 0,0-1-1,1 1 1,-1 0 0,1-1 0,-1 1 0,0 0 0,1 0 0,-1 0 0,1-1 0,-1 1 0,0 0-1,1 0 1,-1 0 0,0 0 0,1 0 0,-1 0 0,0 0 0,1 0 0,-2 1 0,-40-3-327,37 2 320,-18 0 74,0 0-1,0 1 1,1 2 0,-1 0 0,1 1 0,0 2-1,0 0 1,0 1 0,1 1 0,0 1 0,-35 21-1,52-27 71,0 0-1,0 0 1,0 1-1,1-1 1,-1 1-1,1 0 1,0 0-1,0 0 0,0 0 1,0 0-1,1 1 1,0-1-1,0 1 1,-2 6-1,2 0 104,0 0 0,0 0 0,1 0-1,0 0 1,2 16 0,0-23-155,0 0-1,0 1 1,0-1 0,1 0 0,0 0 0,0 0 0,0 0-1,0 0 1,0-1 0,1 1 0,0-1 0,-1 1-1,1-1 1,1 0 0,-1 0 0,0 0 0,1-1-1,-1 1 1,1-1 0,0 0 0,0 0 0,8 3 0,2 1 22,1 0 0,0-1 0,0-1 1,0 0-1,19 1 0,7 0-27,0-3 1,71-5-1,-89 1 8,-1-2 1,1 0-1,0-1 0,-1-1 1,0-1-1,29-14 1,-38 9-195,-11 5-4835</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2.370"/>
    </inkml:context>
    <inkml:brush xml:id="br0">
      <inkml:brushProperty name="width" value="0.05" units="cm"/>
      <inkml:brushProperty name="height" value="0.05" units="cm"/>
    </inkml:brush>
  </inkml:definitions>
  <inkml:trace contextRef="#ctx0" brushRef="#br0">0 426 9540,'0'0'2236,"12"-2"-1958,24-8-177,-2 0 1,0-3 0,0-1 0,-1-1 0,-1-1 0,0-3 0,-1 0 0,-2-2 0,54-47 0,-77 61-261,0 0 0,0-1-1,-1 1 1,0-1 0,0 0 0,-1-1 0,0 1 0,0-1 0,-1 0 0,0 0 0,-1 0 0,0 0 0,0 0 0,-1-1 0,0 1 0,-1 0 0,0-1 0,-1 1 0,1 0 0,-4-15-1,3 23 136,1-1 0,-1 1 0,0 0-1,0-1 1,1 1 0,-1 0-1,0 0 1,0-1 0,0 1 0,0 0-1,0 0 1,-1 0 0,1 0 0,0 0-1,0 1 1,-1-1 0,1 0-1,0 0 1,-3 0 0,3 1 22,1 0 0,-1-1 0,0 1 0,1 0 0,-1 0 0,0 0 0,1 0 0,-1 0 0,0 0 0,1 0 0,-1 0 0,1 1 0,-1-1 0,0 0 0,1 0 1,-1 0-1,1 1 0,-1-1 0,0 0 0,1 1 0,-1-1 0,1 0 0,-1 1 0,1-1 0,-1 1 0,1-1 0,0 0 0,-1 1 0,1-1 0,0 1 0,-1 0 0,1-1 0,0 1 0,-1-1 0,1 1 0,0-1 0,0 1 0,0 0 0,-1-1 0,1 1 1,0 0-1,0-1 0,0 1 0,0-1 0,0 1 0,0 0 0,1-1 0,-1 2 0,0 3-10,1-1 0,-1 1 0,1 0 0,0-1 0,1 1 1,-1-1-1,1 1 0,0-1 0,0 0 0,0 1 0,0-1 0,1 0 1,5 6-1,49 46 511,-22-25-32,-17-13-216,-1 0 1,24 34-1,-38-47-243,1 0 1,-1 1-1,0-1 1,-1 1 0,1 0-1,-1 0 1,0-1-1,0 1 1,-1 0-1,0 1 1,0-1-1,0 0 1,-1 0 0,0 0-1,0 1 1,-2 7-1,1-10-35,-1 0-1,1-1 1,-1 1-1,-1 0 1,1-1-1,0 0 1,-1 1-1,0-1 1,1 0-1,-1 0 1,0-1-1,-1 1 1,1-1-1,0 1 1,-1-1-1,0 0 1,1 0-1,-1-1 1,-6 3-1,-8 2-175,0 0-1,-34 6 1,34-9 7,0-1 0,0 0 0,-1-2 0,-27-1 1,45 0 138,-1 1 0,1 0 1,-1-1-1,1 1 0,-1-1 1,1 0-1,0 0 0,-1 1 1,1-1-1,0 0 0,0 0 1,0 0-1,0 0 0,-1 0 0,1 0 1,1-1-1,-1 1 0,0 0 1,0-1-1,0 1 0,1 0 1,-1-1-1,0 1 0,1-1 1,0 1-1,-1-1 0,1 1 1,0-1-1,-1 1 0,1-1 1,0 1-1,0-1 0,1 1 1,-1-1-1,0 1 0,0-1 1,1 1-1,-1-1 0,2-2 1,-1-2-221,1-1 0,0 1 0,0-1 0,0 1 0,1 0 0,0 0 0,0 0 0,5-6 0,75-80-3195,42-53 7753,-124 143-4195,34-36 3282,-35 38-3311,1-1-1,0 0 0,0 1 0,0-1 0,-1 1 0,1-1 0,0 1 0,0 0 0,0-1 0,0 1 0,0 0 0,0-1 1,0 1-1,0 0 0,0 0 0,0 0 0,0 0 0,0 0 0,0 0 0,0 0 0,0 1 0,-1-1 0,1 0 0,0 0 1,0 1-1,0-1 0,0 0 0,0 1 0,0-1 0,0 1 0,-1-1 0,1 1 0,0 0 0,0-1 0,-1 1 0,1 0 0,0-1 1,-1 1-1,1 0 0,-1 0 0,1 0 0,-1 0 0,1-1 0,-1 1 0,0 0 0,1 2 0,63 157 2024,-19-42-1780,-41-109-604,3 7 6,-5-5-5620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2.774"/>
    </inkml:context>
    <inkml:brush xml:id="br0">
      <inkml:brushProperty name="width" value="0.05" units="cm"/>
      <inkml:brushProperty name="height" value="0.05" units="cm"/>
    </inkml:brush>
  </inkml:definitions>
  <inkml:trace contextRef="#ctx0" brushRef="#br0">0 116 7700,'0'0'4471,"17"6"-3692,5 2-464,1 2 1,-1 0-1,36 25 1,-45-27-271,1 0 0,0 0 0,0-2 1,0 1-1,1-2 0,-1 0 0,1-1 0,1 0 0,-1-1 1,0-1-1,1 0 0,-1-1 0,1-1 0,23-2 0,-36 1-69,1 0 0,-1 0-1,0 0 1,0-1-1,0 1 1,0-1-1,0 0 1,-1 1-1,1-1 1,0-1-1,-1 1 1,1 0-1,-1 0 1,0-1-1,0 0 1,0 1-1,0-1 1,0 0-1,-1 0 1,1 0-1,-1 0 1,0 0-1,0 0 1,0 0-1,1-6 1,0-1-224,0 0-1,0-1 1,-1 1 0,-1 0 0,0 0-1,0-1 1,-2-11 0,0 18 215,1 0 1,-1-1-1,1 1 0,-1 0 1,-1 0-1,1 0 0,0 0 1,-1 0-1,0 1 0,0-1 0,0 1 1,0 0-1,-1 0 0,1 0 1,-1 0-1,0 0 0,1 1 1,-1 0-1,-1 0 0,1 0 1,-5-2-1,2 2 95,0-1 0,1 1 0,-1 0-1,0 1 1,0 0 0,0 0 0,0 0 0,0 1 0,-1 0-1,1 0 1,0 1 0,0 0 0,-8 2 0,12-1-5,0-1 0,-1 1 1,2 0-1,-1 0 0,0 0 1,0 1-1,0-1 0,1 1 1,0-1-1,-1 1 0,1 0 1,0 0-1,0 0 0,1 0 1,-1 0-1,-2 7 0,3-9-82,0 1-1,1 0 1,-1-1-1,1 1 1,-1 0-1,1 0 1,-1 0-1,1 0 1,0-1-1,0 1 1,0 0-1,0 0 0,0 0 1,1 0-1,-1 0 1,1-1-1,-1 1 1,1 0-1,-1 0 1,1-1-1,0 1 1,0 0-1,0-1 1,0 1-1,0-1 1,0 1-1,0-1 1,0 1-1,1-1 1,-1 0-1,1 0 0,-1 0 1,3 2-1,4 0-437,0 0 0,0-1 0,0 1 0,1-2-1,-1 1 1,1-1 0,10 0 0,31 0-3262</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3.120"/>
    </inkml:context>
    <inkml:brush xml:id="br0">
      <inkml:brushProperty name="width" value="0.05" units="cm"/>
      <inkml:brushProperty name="height" value="0.05" units="cm"/>
    </inkml:brush>
  </inkml:definitions>
  <inkml:trace contextRef="#ctx0" brushRef="#br0">236 66 6659,'0'0'5995,"-6"-9"-5739,-24-31-48,27 38-188,0 0 0,-1 0 0,0 0 0,1 1 0,-1-1 0,0 1 0,0 0 0,1 0 0,-1 0 0,0 0 1,0 1-1,0-1 0,0 1 0,0 0 0,0 1 0,0-1 0,0 0 0,-5 2 0,-9 0-25,14-2 37,-1 0 0,1 1 0,-1-1 0,1 1 0,0 0 0,-1 1 0,1-1 0,0 1 0,0 0 0,0 0 0,0 0 0,0 0 0,0 1 0,1 0 0,-1 0 0,1 0 0,-1 0 0,1 0 0,0 0 0,1 1 0,-1 0 0,1-1 0,-1 1 0,1 0 0,0 0 0,0 1 0,1-1 0,-1 0 0,1 0 0,0 1 0,0 5 0,-1-4 25,2 0-1,-1 0 1,1 0-1,-1 0 1,2 0-1,-1 0 0,1 0 1,0 0-1,0 0 1,0-1-1,1 1 1,0 0-1,0-1 1,1 1-1,-1-1 1,1 0-1,0 0 1,1 0-1,-1 0 1,1 0-1,0-1 1,0 0-1,9 7 1,-4-5-120,1-1 0,0-1 0,0 0 0,0 0 1,1-1-1,0 0 0,-1-1 0,1 0 0,0 0 0,0-1 0,0-1 0,12-1 1,-11 1-578,1-1 1,-1-1 0,0 0 0,0 0-1,0-1 1,-1-1 0,1 0 0,-1-1-1,0 0 1,18-11 0,7-14-6506</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3.514"/>
    </inkml:context>
    <inkml:brush xml:id="br0">
      <inkml:brushProperty name="width" value="0.05" units="cm"/>
      <inkml:brushProperty name="height" value="0.05" units="cm"/>
    </inkml:brush>
  </inkml:definitions>
  <inkml:trace contextRef="#ctx0" brushRef="#br0">1 0 7940,'0'0'3102,"0"23"-2536,-1-7-536,3 122 1146,-1-121-971,1 0 1,1 0 0,0-1 0,2 1 0,0-1-1,0 1 1,10 16 0,-9-22-160,0-1 0,1-1 0,0 1 0,0-1 0,1 0 0,11 9 0,-17-15-97,0-1-1,1 0 0,-1 0 1,1-1-1,0 1 0,-1 0 1,1-1-1,0 1 0,0-1 1,0 0-1,0 0 0,0 0 0,0-1 1,0 1-1,0-1 0,0 1 1,0-1-1,0 0 0,0 0 1,1 0-1,-1-1 0,0 1 1,0-1-1,0 0 0,0 0 0,0 0 1,0 0-1,5-3 0,-3 0-67,-1 0-1,1 0 0,-1-1 0,0 1 0,0-1 1,0 0-1,-1 0 0,1 0 0,-1-1 0,-1 1 0,1-1 1,-1 0-1,0 0 0,0 1 0,1-11 0,1-6 646,-1 0-1,-1 0 0,-1-22 643,13 80-76,-12-31-1108,2 1 1,-1-1 0,1 1-1,-1-1 1,1 0-1,1 0 1,-1-1 0,1 0-1,0 1 1,0-1 0,0-1-1,0 1 1,1-1 0,-1 0-1,1 0 1,0-1-1,0 1 1,0-1 0,0-1-1,0 1 1,1-1 0,-1 0-1,0 0 1,1-1 0,-1 0-1,1 0 1,-1-1-1,12-1 1,-16 0-195,1 1-1,0 0 1,-1-1 0,1 1 0,0-1-1,-1 0 1,0 1 0,1-1-1,-1 0 1,0-1 0,0 1-1,0 0 1,0-1 0,-1 1-1,3-4 1,18-41-4063,-13 19 212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3.871"/>
    </inkml:context>
    <inkml:brush xml:id="br0">
      <inkml:brushProperty name="width" value="0.05" units="cm"/>
      <inkml:brushProperty name="height" value="0.05" units="cm"/>
    </inkml:brush>
  </inkml:definitions>
  <inkml:trace contextRef="#ctx0" brushRef="#br0">1 255 4770,'0'0'8932,"50"116"-8484,-28-97-448,5-8 0,4-6-1216,1-5-705,-8 0-1697</inkml:trace>
  <inkml:trace contextRef="#ctx0" brushRef="#br0" timeOffset="1">78 0 14519,'0'0'1937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4.215"/>
    </inkml:context>
    <inkml:brush xml:id="br0">
      <inkml:brushProperty name="width" value="0.05" units="cm"/>
      <inkml:brushProperty name="height" value="0.05" units="cm"/>
    </inkml:brush>
  </inkml:definitions>
  <inkml:trace contextRef="#ctx0" brushRef="#br0">0 144 10405,'0'0'3375,"23"9"-2543,74 29-437,-85-34-308,1 0 0,-1-1-1,1 0 1,0-1 0,0 0 0,0-1 0,1-1 0,-1 0-1,0-1 1,14-2 0,-20 2-82,-3 0-75,-1-1-1,1 1 0,-1-1 0,1 1 0,-1-1 1,0 0-1,0 0 0,0 0 0,0-1 0,0 1 1,-1-1-1,1 1 0,-1-1 0,1 0 0,-1 0 1,0 0-1,0 0 0,0-1 0,-1 1 0,1 0 1,-1-1-1,0 1 0,2-8 0,-2 6-94,1 1 0,-1-1 1,0 1-1,-1-1 0,1 1 0,-1-1 0,0 0 0,0 1 0,0-1 1,0 0-1,-1 1 0,0-1 0,0 0 0,0 1 0,-1-1 0,1 1 0,-1 0 1,-4-8-1,2 8 152,-1 0 0,1 0 0,-1 1 0,0-1 0,0 1 0,0 0 0,0 0 0,-1 0 0,1 1 0,-1 0 0,-6-2 0,9 4 124,0-1 1,0 0-1,1 0 1,-1 1-1,0 0 1,0-1-1,0 1 1,0 0-1,1 1 1,-1-1-1,0 0 0,0 1 1,0 0-1,1-1 1,-1 1-1,0 0 1,1 0-1,-1 1 1,1-1-1,-1 0 1,1 1-1,-1 0 1,1-1-1,0 1 1,-3 3-1,0 4 70,-1-1-1,1 2 0,0-1 0,1 0 1,0 1-1,1 0 0,0 0 1,0 0-1,1 0 0,0 0 0,1 1 1,0-1-1,2 16 0,-1-25-229,0 0 0,0-1 1,0 1-1,0 0 0,0-1 0,0 1 0,0 0 0,1-1 0,-1 1 1,0 0-1,0-1 0,1 1 0,-1 0 0,0-1 0,1 1 0,-1-1 1,1 1-1,-1-1 0,1 1 0,-1-1 0,1 1 0,-1-1 0,1 0 1,0 1-1,-1-1 0,1 0 0,-1 1 0,1-1 0,0 0 0,-1 0 1,2 1-1,24 0-2435,-19-1 1598,25 0-2980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6.311"/>
    </inkml:context>
    <inkml:brush xml:id="br0">
      <inkml:brushProperty name="width" value="0.05" units="cm"/>
      <inkml:brushProperty name="height" value="0.05" units="cm"/>
      <inkml:brushProperty name="color" value="#004F8B"/>
    </inkml:brush>
  </inkml:definitions>
  <inkml:trace contextRef="#ctx0" brushRef="#br0">1 1 10005,'0'0'3745,"0"24"-2168,0 294 1697,0-302-3257,1-1 0,0 1 1,1 0-1,1-1 1,1 1-1,0-1 1,1 0-1,13 27 0,-15-35-48,1-1-1,0 1 1,0-1-1,1 0 1,-1 0-1,2 0 1,-1-1 0,0 1-1,1-1 1,0-1-1,0 1 1,1-1-1,-1 0 1,1-1-1,0 1 1,0-1-1,0-1 1,0 1-1,1-1 1,10 1-1,-7-1-40,1-1-1,-1-1 1,1 0-1,-1 0 1,1-1-1,-1-1 1,0 0-1,1 0 1,-1-1-1,0 0 1,0-1-1,-1-1 1,1 0-1,-1 0 1,12-9-1,-15 9 45,0-1-1,0 0 1,-1 0-1,0 0 1,0-1-1,0 0 1,-1 0-1,0-1 1,-1 1-1,1-1 1,-2 0 0,1 0-1,-1 0 1,0-1-1,-1 1 1,0-1-1,0 0 1,-1 0-1,0 1 1,0-13-1,-1 14 59,0 0 0,-1-1 0,0 1 1,0 0-1,0 1 0,-1-1 0,0 0 0,-5-11 0,6 16 23,-1-1 1,1 1-1,0 0 0,-1 0 0,1 0 0,-1 1 1,0-1-1,1 0 0,-1 1 0,0-1 1,0 1-1,0-1 0,0 1 0,-1 0 0,1 0 1,0 0-1,0 0 0,-1 0 0,1 1 1,0-1-1,-1 1 0,1-1 0,-1 1 0,1 0 1,-1 0-1,1 0 0,-1 0 0,1 1 0,-4 0 1,4 0 39,-1 0 1,0 0 0,0 1-1,0-1 1,0 1 0,1 0-1,-1-1 1,1 2 0,-1-1-1,1 0 1,0 0 0,0 1-1,0-1 1,0 1 0,0-1-1,1 1 1,-1 0 0,1 0-1,0 0 1,-1 0 0,1 0-1,0 4 1,-3 4 90,2 1 1,-1-1-1,1 1 0,0 21 1,2-28-218,0 0 0,0 0 0,0 0 0,1 0 0,0 0 0,0 0 0,0 0 0,1 0 0,-1 0 0,1-1 0,3 6 0,-3-7-168,0-1-1,1 1 1,-1-1-1,0 0 1,1 0-1,-1 0 1,1 0-1,0 0 1,0-1 0,-1 1-1,1-1 1,0 0-1,0 1 1,1-2-1,-1 1 1,0 0-1,0-1 1,6 1-1,33 0-3946,4-4-2231</inkml:trace>
  <inkml:trace contextRef="#ctx0" brushRef="#br0" timeOffset="1">750 49 10085,'0'0'8339,"-134"-17"-6866,86 17-1473,-8 15 0,-8 8-1056,-6 3-929,-11-4-1361,-10-3-1072,-5-8-1056</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4.557"/>
    </inkml:context>
    <inkml:brush xml:id="br0">
      <inkml:brushProperty name="width" value="0.05" units="cm"/>
      <inkml:brushProperty name="height" value="0.05" units="cm"/>
    </inkml:brush>
  </inkml:definitions>
  <inkml:trace contextRef="#ctx0" brushRef="#br0">0 0 8868,'0'0'2049,"13"54"-2289,-11-54 80,0 0-865,2-11-175,0-11-2930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5.043"/>
    </inkml:context>
    <inkml:brush xml:id="br0">
      <inkml:brushProperty name="width" value="0.05" units="cm"/>
      <inkml:brushProperty name="height" value="0.05" units="cm"/>
    </inkml:brush>
  </inkml:definitions>
  <inkml:trace contextRef="#ctx0" brushRef="#br0">0 49 8100,'0'0'3142,"4"18"-2461,14 60-273,-16-73-398,-1-1 0,1 0 0,0 0 0,1 0 0,-1 0 0,1 0 0,-1 0 0,1-1 0,0 1 0,1-1 1,-1 0-1,1 0 0,-1 0 0,1 0 0,0-1 0,0 1 0,0-1 0,0 0 0,0 0 0,1-1 0,-1 1 0,0-1 0,1 0 0,-1 0 0,1 0 0,0-1 0,-1 0 0,1 0 0,-1 0 1,1 0-1,0-1 0,-1 1 0,1-1 0,-1 0 0,0-1 0,1 1 0,-1-1 0,0 0 0,0 0 0,0 0 0,0-1 0,6-4 0,-3 1-292,-1 0-1,-1 0 1,1-1 0,-1 0-1,0 0 1,0 0 0,-1 0-1,0-1 1,-1 0-1,1 0 1,-2 0 0,1 0-1,-1 0 1,2-14-1,0-39 5624,-4 79-4941,0 0 0,1 0 0,1 0 0,1 0 0,8 31 0,-9-45-367,0 1 0,0 0 1,0 0-1,0-1 1,1 1-1,0-1 0,0 1 1,0-1-1,1 0 1,-1-1-1,1 1 0,0 0 1,0-1-1,1 0 0,-1 0 1,0 0-1,1-1 1,0 0-1,-1 1 0,1-2 1,0 1-1,0 0 1,0-1-1,1 0 0,5 0 1,-3 0-79,1 0 0,-1-1 0,0 0 0,0-1 0,0 0 0,1 0 0,-1 0 0,0-1 1,0-1-1,-1 1 0,1-1 0,0-1 0,-1 1 0,11-8 0,-10 5-234,-1 1-1,0-1 1,-1-1 0,1 1 0,-1-1-1,-1 0 1,1 0 0,-1-1-1,0 0 1,-1 0 0,0 0-1,0 0 1,-1-1 0,0 1 0,0-1-1,-1 0 1,0 0 0,-1 0-1,0 0 1,0-11 0,-1 19 319,0 0 1,0 0-1,0 0 1,0 0 0,0 0-1,0 0 1,0 0-1,0 0 1,0 0-1,0 0 1,0 0-1,-1 0 1,1 0 0,-1 0-1,1 0 1,0 0-1,-1 0 1,1 0-1,-1 1 1,0-1-1,1 0 1,-1 0-1,0 1 1,1-1 0,-1 0-1,0 1 1,0-1-1,0 1 1,0-1-1,1 1 1,-1-1-1,0 1 1,0 0 0,0-1-1,0 1 1,0 0-1,0 0 1,0-1-1,0 1 1,0 0-1,0 0 1,0 0-1,0 1 1,0-1 0,0 0-1,-2 1 1,1-1 83,-1 1 0,1 0 1,-1 0-1,1 0 0,0 0 0,-1 0 1,1 1-1,0-1 0,0 1 1,0 0-1,0-1 0,0 1 1,0 0-1,1 0 0,-1 0 0,1 0 1,-2 3-1,-1 2 99,1 0 0,1 0 0,-1 1 0,1-1-1,1 0 1,-1 1 0,1 0 0,0-1 0,1 1 0,0 0 0,0-1 0,1 1-1,1 10 1,-1-15-216,1 1 0,-1-1 0,1 0 0,-1 1 0,1-1 0,0 0 0,0 0-1,1 0 1,-1-1 0,0 1 0,1 0 0,0-1 0,0 0 0,0 1 0,0-1 0,0 0-1,0 0 1,0-1 0,0 1 0,1-1 0,-1 0 0,1 0 0,-1 0 0,1 0 0,0 0-1,-1-1 1,1 0 0,0 1 0,5-2 0,0 2-577,1-1 1,-1-1-1,0 1 0,18-5 1,-23 4-55,0 0 1,0-1-1,-1 0 1,1 1-1,0-1 1,-1-1-1,1 1 1,3-4-1,21-23-8519</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5.384"/>
    </inkml:context>
    <inkml:brush xml:id="br0">
      <inkml:brushProperty name="width" value="0.05" units="cm"/>
      <inkml:brushProperty name="height" value="0.05" units="cm"/>
    </inkml:brush>
  </inkml:definitions>
  <inkml:trace contextRef="#ctx0" brushRef="#br0">251 0 10069,'0'0'4546,"-108"6"-3138,89 1-1408,-1 4-160,-1 4-128,-2 4-624,2-1-769,5 1-64,1-4-384,7-6-1344</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5.956"/>
    </inkml:context>
    <inkml:brush xml:id="br0">
      <inkml:brushProperty name="width" value="0.05" units="cm"/>
      <inkml:brushProperty name="height" value="0.05" units="cm"/>
    </inkml:brush>
  </inkml:definitions>
  <inkml:trace contextRef="#ctx0" brushRef="#br0">15 1 5186,'0'0'3279,"-1"21"-1921,-1-1-1234,-8 148 2460,9-139-2292,1 1 0,2-1 0,1 1 0,8 32-1,-15-112-6759,4 42 6446,1 0-1,0-1 1,0 1-1,0 0 1,1 0-1,1 0 1,5-15-1,-5 20 220,0-1-1,0 0 1,0 1 0,1 0 0,-1 0-1,1 0 1,-1 0 0,1 0-1,0 1 1,1 0 0,-1 0-1,0 0 1,0 0 0,1 0 0,5 0-1,-7 1-18,1 0-1,-1 0 0,0 1 0,0 0 0,0-1 1,0 1-1,0 0 0,1 1 0,-1-1 1,0 0-1,0 1 0,0 0 0,0 0 0,0 0 1,0 0-1,0 0 0,0 0 0,-1 1 1,1 0-1,0-1 0,-1 1 0,1 0 1,3 4-1,10 15 290,-2 1 0,0 1-1,-1 0 1,-1 1 0,-1 0 0,9 32 0,-20-64-2034,0 0 0,1 0-1,0 1 1,0-1 0,3-11 0,-1 6 1487,0 0 1,1 1-1,1-1 0,0 1 1,0 0-1,1 0 1,1 0-1,13-17 1,-19 28 200,-1 0 1,1 0-1,-1 0 1,1 0 0,0 0-1,0 1 1,-1-1-1,1 0 1,0 0-1,0 1 1,0-1 0,0 0-1,0 1 1,0-1-1,0 1 1,0 0-1,0-1 1,0 1 0,0 0-1,0-1 1,0 1-1,0 0 1,0 0-1,1 0 1,-1 0 0,0 0-1,0 0 1,0 0-1,0 0 1,0 1 0,0-1-1,0 0 1,0 1-1,0-1 1,1 1-1,-2-1 1,1 1 0,0-1-1,0 1 1,0 0-1,0-1 1,0 1-1,0 0 1,-1 0 0,1 0-1,0 0 1,4 7 578,0 0 1,-1 1-1,0-1 1,6 18 0,2 3-370,-10-24-437,0-1 0,1 0 0,0-1 1,0 1-1,0 0 0,0-1 0,0 0 0,1 0 0,0 0 1,5 4-1,-7-6-323,0 0-1,0 0 1,1 0 0,-1-1 0,0 1 0,1 0 0,-1-1 0,0 0 0,1 0 0,-1 1 0,0-1-1,1-1 1,-1 1 0,4-1 0,5-3-5104</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6.311"/>
    </inkml:context>
    <inkml:brush xml:id="br0">
      <inkml:brushProperty name="width" value="0.05" units="cm"/>
      <inkml:brushProperty name="height" value="0.05" units="cm"/>
    </inkml:brush>
  </inkml:definitions>
  <inkml:trace contextRef="#ctx0" brushRef="#br0">1 0 9828,'0'0'2402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6.651"/>
    </inkml:context>
    <inkml:brush xml:id="br0">
      <inkml:brushProperty name="width" value="0.05" units="cm"/>
      <inkml:brushProperty name="height" value="0.05" units="cm"/>
    </inkml:brush>
  </inkml:definitions>
  <inkml:trace contextRef="#ctx0" brushRef="#br0">1 233 7812,'0'0'8113,"21"-1"-6643,69-10-838,-84 10-645,1-1-1,-1 0 1,0-1-1,0 0 1,0 0 0,0 0-1,0 0 1,-1-1 0,1 0-1,-1 0 1,0-1 0,0 0-1,-1 1 1,1-2-1,-1 1 1,0 0 0,-1-1-1,1 0 1,-1 0 0,5-11-1,-8 17 4,3-7-331,0 0 0,-1 0 0,0 1 0,0-1 1,0 0-1,-1-1 0,0 1 0,-1 0 0,1 0 0,-1 0 0,-1-1 0,1 1 0,-3-8 0,2 13 263,0 1 0,0 0 0,0-1 0,-1 1 0,1 0 0,0 0-1,-1 0 1,1 0 0,-1 0 0,1 0 0,-1 1 0,1-1 0,-1 0 0,0 1-1,1-1 1,-1 1 0,0 0 0,0 0 0,1-1 0,-1 1 0,0 0 0,-2 1 0,0-2 170,0 1 0,0 0 0,0 0 1,0 1-1,0-1 0,0 1 1,0 0-1,-8 3 0,8-1 137,0 1 1,0 0-1,0 0 0,0 0 0,1 1 0,0-1 0,-1 1 0,2-1 0,-1 1 0,1 0 0,-1 0 0,1 0 0,1 1 0,-1-1 0,1 0 0,0 1 0,-1 6 0,0 1 145,1-1 0,0 1 0,1-1 1,0 1-1,1-1 0,5 22 0,-4-28-273,0-1 0,0 1 0,1 0 0,0-1 0,0 1 0,1-1 0,-1 0-1,1 0 1,0-1 0,1 1 0,-1-1 0,1 0 0,0 0 0,0 0 0,0-1 0,0 0-1,0 0 1,1 0 0,0 0 0,0-1 0,-1 0 0,1 0 0,11 1 0,12 3 76,1-2 0,-1-1 0,47-2 0,-70-1-183,0 0-187,62-5-88,-65 5 22,-1 0-1,0 0 0,0-1 1,0 1-1,0-1 0,0 0 0,1 0 1,-1 1-1,-1-1 0,1 0 1,0-1-1,0 1 0,0 0 1,0-1-1,-1 1 0,1-1 0,-1 1 1,1-1-1,-1 1 0,0-1 1,1 0-1,-1 0 0,0 0 0,0 0 1,0 0-1,1-3 0,-2-12-5489</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7.640"/>
    </inkml:context>
    <inkml:brush xml:id="br0">
      <inkml:brushProperty name="width" value="0.05" units="cm"/>
      <inkml:brushProperty name="height" value="0.05" units="cm"/>
    </inkml:brush>
  </inkml:definitions>
  <inkml:trace contextRef="#ctx0" brushRef="#br0">40 32 7716,'0'0'3991,"5"-4"-3775,-1 1-78,0 0 0,1 0 0,-1 0 0,1 1 1,0-1-1,0 1 0,0 1 0,0-1 0,0 0 0,0 1 1,0 0-1,1 1 0,-1-1 0,0 1 0,0 0 0,1 0 1,-1 0-1,10 3 0,-12-2-86,1 0 1,-1 1 0,1-1-1,-1 1 1,0 0-1,0 0 1,0 0-1,0 0 1,0 1-1,0-1 1,-1 1-1,1 0 1,-1 0-1,0 0 1,0 0-1,0 0 1,0 0 0,0 1-1,-1-1 1,1 0-1,-1 1 1,0 0-1,0-1 1,0 1-1,-1 0 1,1-1-1,-1 1 1,0 7-1,1-5-98,-1 0 0,0 0 0,-1 1-1,1-1 1,-1 0 0,0 0-1,-1 0 1,1 0 0,-1 0 0,0 0-1,-1 0 1,0-1 0,1 1 0,-2-1-1,1 0 1,-1 0 0,1 0-1,-1 0 1,-1-1 0,1 1 0,-1-1-1,0 0 1,0 0 0,0-1 0,0 0-1,0 0 1,-1 0 0,-9 3-1,8-2-353,1-1-1,-1-1 1,0 1-1,0-1 1,-1 0 0,1-1-1,0 0 1,-8 1-1,14-2-319,90-19-305,-78 19 1426,1 0 0,-1 0-1,0 1 1,21 5 0,-28-4-294,1-1-1,-1 1 1,0 1 0,1-1-1,-1 1 1,0-1 0,-1 1 0,1 1-1,0-1 1,-1 0 0,0 1-1,0-1 1,0 1 0,3 4 0,0 1 43,-1 0 1,0 0 0,0 1 0,-1-1 0,0 1 0,-1 0-1,0 0 1,0 0 0,-1 0 0,0 1 0,-1-1 0,0 20 0,-1-28-149,0-1 0,-1 1 0,1 0 0,0-1 0,-1 1 0,1 0 0,-1-1 0,0 1 0,1-1 0,-1 1 0,0-1 0,0 1 0,0-1 0,0 0 0,0 1 0,0-1 0,-1 0 0,1 0 0,-2 2 0,-38 17-433,21-15-60,0-1-1,-27 3 1,-87-3 52,103-4 923</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8.719"/>
    </inkml:context>
    <inkml:brush xml:id="br0">
      <inkml:brushProperty name="width" value="0.05" units="cm"/>
      <inkml:brushProperty name="height" value="0.05" units="cm"/>
    </inkml:brush>
  </inkml:definitions>
  <inkml:trace contextRef="#ctx0" brushRef="#br0">5 24 5747,'0'0'3852,"9"-2"-3297,10-3-206,-3 1 142,0 0 0,1 1 0,0 0 0,-1 1 0,1 1 0,0 1 0,20 2 0,-35-1-452,0 1 1,-1-1 0,0 0 0,1 1 0,-1-1 0,0 0 0,0 1-1,1 0 1,-1-1 0,0 1 0,-1 0 0,1 0 0,0-1 0,0 1-1,-1 0 1,1 0 0,-1 0 0,0 0 0,1 0 0,-1 0 0,0 0-1,0 0 1,-1 2 0,-2 47 519,1-47-557,-1 1 1,1-1-1,-1 0 1,1 0-1,-1 0 0,0 0 1,-1 0-1,1-1 1,-1 1-1,1-1 0,-1 0 1,0 0-1,0 0 1,-1-1-1,1 1 0,-5 1 1,0 0-229,1-1 1,-1 0-1,0 0 1,0-1-1,0 0 1,0 0-1,-16 0 0,24-2 58,13 0-333,7 0 654,-1 0 0,1 1 0,-1 1-1,35 8 1,-47-8-30,-1 0 0,1 0 0,-1 1 0,0-1 0,1 1 0,-1 1 0,-1-1 0,1 1 0,0-1 0,-1 2-1,0-1 1,0 0 0,0 1 0,-1-1 0,1 1 0,-1 0 0,0 0 0,0 1 0,3 9 0,-5-12-76,1 0 1,-1 1 0,0-1 0,0 0 0,0 1-1,-1-1 1,1 1 0,-1-1 0,0 1 0,0-1-1,0 1 1,0-1 0,-1 1 0,1-1 0,-1 1-1,0-1 1,0 1 0,0-1 0,-1 0 0,-2 6-1,1-5-24,0 0 0,-1-1 0,0 1 0,0 0 0,0-1-1,0 0 1,0 0 0,0 0 0,-1-1 0,0 1 0,1-1-1,-9 2 1,-8 2-148,0-1 0,-1 0 0,0-2 0,1-1-1,-32 0 1,42-2-314,-15-2 1121,13-6-5268,7 1 624</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1.004"/>
    </inkml:context>
    <inkml:brush xml:id="br0">
      <inkml:brushProperty name="width" value="0.05" units="cm"/>
      <inkml:brushProperty name="height" value="0.05" units="cm"/>
    </inkml:brush>
  </inkml:definitions>
  <inkml:trace contextRef="#ctx0" brushRef="#br0">1 323 8852,'0'0'5973,"9"-8"-4807,94-49-894,-67 39-583,-1-1 1,-1-2-1,-2-1 1,0-1-1,-1-2 1,29-30-1,5-19-785,-61 90 1042,16 124 1723,-12-77-220,2 0 0,24 80 0,-34-143-1498,0 0-1,0 1 0,0-1 0,1 0 1,-1 1-1,0-1 0,0 0 0,0 1 1,1-1-1,-1 0 0,0 0 0,0 1 1,1-1-1,-1 0 0,0 0 0,1 0 0,-1 1 1,0-1-1,1 0 0,-1 0 0,0 0 1,1 0-1,-1 0 0,0 1 0,1-1 1,-1 0-1,0 0 0,1 0 0,-1 0 1,0 0-1,1 0 0,-1 0 0,0 0 1,1 0-1,-1-1 0,1 1 0,-1 0 1,0 0-1,1 0 0,-1 0 0,0 0 1,1-1-1,-1 1 0,0 0 0,0 0 1,1 0-1,-1-1 0,0 1 0,0 0 1,1 0-1,-1-1 0,0 1 0,0 0 1,0-1-1,1 1 0,-1 0 0,0-1 0,0 1 1,0 0-1,0-1 0,0 1 0,0 0 1,0-1-1,0 0 0,13-21-3604,-6 0-9</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1.516"/>
    </inkml:context>
    <inkml:brush xml:id="br0">
      <inkml:brushProperty name="width" value="0.05" units="cm"/>
      <inkml:brushProperty name="height" value="0.05" units="cm"/>
    </inkml:brush>
  </inkml:definitions>
  <inkml:trace contextRef="#ctx0" brushRef="#br0">1 377 8052,'0'0'7235,"11"-5"-6824,23-10-400,0-2 0,-1-1 0,-2-1 0,0-2 0,-1-1-1,-1-2 1,-1 0 0,-1-2 0,30-37 0,-41 41-246,-10 12 74,1 0-1,-1 1 1,1 0 0,1 0 0,0 0 0,0 1-1,1 1 1,0-1 0,0 1 0,14-7-1,-22 14 150,0 1-1,-1-1 1,1 1-1,0-1 1,0 1-1,-1-1 1,1 1 0,-1 0-1,1-1 1,0 1-1,-1 0 1,0-1-1,1 1 1,-1 0-1,1 0 1,-1 0-1,0-1 1,1 1-1,-1 0 1,0 0-1,0 0 1,0 0-1,0 1 1,8 30 559,-7-26-365,52 269 4543,-47-264-5148,-6-11 300,0 0-1,1 0 0,-1 0 0,0 0 0,0 0 1,1 0-1,-1 0 0,0 0 0,0 0 1,1 0-1,-1 0 0,0 0 0,0 0 1,1 0-1,-1 0 0,0 0 0,1 0 0,-1 0 1,0 0-1,0-1 0,1 1 0,-1 0 1,0 0-1,0 0 0,0 0 0,1 0 1,-1-1-1,0 1 0,0 0 0,0 0 0,1 0 1,-1-1-1,0 1 0,0 0 0,0 0 1,0-1-1,0 1 0,0 0 0,1-1 1,3-9-3260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6.830"/>
    </inkml:context>
    <inkml:brush xml:id="br0">
      <inkml:brushProperty name="width" value="0.05" units="cm"/>
      <inkml:brushProperty name="height" value="0.05" units="cm"/>
      <inkml:brushProperty name="color" value="#004F8B"/>
    </inkml:brush>
  </inkml:definitions>
  <inkml:trace contextRef="#ctx0" brushRef="#br0">0 10 1825,'0'0'10853,"149"5"-7988,-84-5-1648,1 0-609,-8 0-608,-10 0-368,-15-4-2722,-25-7-4065</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2.096"/>
    </inkml:context>
    <inkml:brush xml:id="br0">
      <inkml:brushProperty name="width" value="0.05" units="cm"/>
      <inkml:brushProperty name="height" value="0.05" units="cm"/>
    </inkml:brush>
  </inkml:definitions>
  <inkml:trace contextRef="#ctx0" brushRef="#br0">1 318 7091,'0'0'6264,"16"-9"-6074,15-9-176,261-154 127,-238 133-147,-40 26-98,2 1 0,0 1 0,0 1 0,1 0 0,0 2 0,19-8 0,-35 41 232,-1 283 6187,0-308-6473</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5.361"/>
    </inkml:context>
    <inkml:brush xml:id="br0">
      <inkml:brushProperty name="width" value="0.05" units="cm"/>
      <inkml:brushProperty name="height" value="0.05" units="cm"/>
    </inkml:brush>
  </inkml:definitions>
  <inkml:trace contextRef="#ctx0" brushRef="#br0">1 1 3554,'0'0'10418,"3"14"-9559,3-2-748,0-1 0,0 0-1,1 0 1,1-1 0,0 0 0,0 0 0,1-1 0,0 0 0,1 0 0,-1-1 0,19 11 0,-5-4-43,0-2 0,2 0 1,-1-2-1,40 13 1,-21-13-12,0-1 0,1-2 0,66 3 0,135-10 131,-219-3-197,0-1 1,0-1-1,-1-1 1,1-1-1,-1-1 1,32-14-1,-8-2-10,92-58-1,-119 67 107,32-23 1488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38.978"/>
    </inkml:context>
    <inkml:brush xml:id="br0">
      <inkml:brushProperty name="width" value="0.05" units="cm"/>
      <inkml:brushProperty name="height" value="0.05" units="cm"/>
    </inkml:brush>
  </inkml:definitions>
  <inkml:trace contextRef="#ctx0" brushRef="#br0">1 162 288,'0'0'6251,"5"-11"1451,6 35-7641,2-1 0,0 0 1,2 0-1,24 29 0,-33-45-73,0-1-1,0 1 1,1-1 0,-1-1 0,1 1-1,0-1 1,1 0 0,-1-1 0,1 0 0,0 0-1,0-1 1,1 0 0,-1 0 0,1-1-1,-1 0 1,1 0 0,14 0 0,-21-2-43,1-1 1,-1 1 0,0-1-1,0 1 1,1-1 0,-1 0 0,0 0-1,0 0 1,0 0 0,0-1 0,0 1-1,0 0 1,0-1 0,-1 1 0,1-1-1,0 0 1,-1 0 0,0 0-1,1 1 1,-1-1 0,0 0 0,0-1-1,0 1 1,0 0 0,0 0 0,0 0-1,-1-1 1,1 1 0,-1 0-1,1-4 1,2-11-503,-1 1 0,-1-1 0,-1-19 0,0 28 218,-1-2 314,0 0-1,-1 1 1,-1-1 0,1 1 0,-1 0 0,-1 0 0,0 0 0,0 0 0,-1 1 0,0 0-1,0 0 1,-1 0 0,0 0 0,0 1 0,-1 0 0,-13-11 0,19 17 145,6 2-285,0 0-1,-1 0 1,1-1 0,0 1 0,0-1-1,0-1 1,0 1 0,4-1-1,9-1 149,-7 2 113,-1 0 0,1 1 0,-1 0 0,0 1 0,1 0 0,-1 0 0,0 1 0,17 7 0,-21-6-27,-1-1 0,1 0 0,-1 1 0,-1 0 0,1 0 0,0 1 0,-1 0 1,0-1-1,0 1 0,0 0 0,-1 1 0,0-1 0,0 1 0,0-1 0,4 13 0,4 20 52,-9-28-86,1 0 1,0 1-1,1-1 1,0-1-1,8 14 0,-11-20-36,1-1 0,0 1 0,1-1-1,-1 1 1,0-1 0,1 0 0,-1 0-1,1 0 1,0 0 0,0-1-1,0 1 1,-1-1 0,2 1 0,-1-1-1,0 0 1,0 0 0,0-1 0,0 1-1,1-1 1,-1 1 0,0-1-1,4 0 1,3 0-105,1-1-1,-1 1 1,1-2 0,-1 0-1,1 0 1,-1-1 0,0 0-1,18-8 1,-25 9-5,1 0 0,0-1 0,-1 1 0,1-1 0,-1 1 0,0-1 0,1 0 0,-1 0 0,-1-1 0,1 1 0,0 0 0,-1-1 0,0 0 0,0 0 0,0 1 0,0-1 0,-1 0 0,1-1 0,-1 1 0,0 0 0,0 0 0,-1 0 0,1-1 0,-1-4 0,-4-24-479,4 32 631,0 0 0,0 0 1,-1 0-1,1 0 0,0 0 1,-1 0-1,1 0 0,-1 1 0,1-1 1,-1 0-1,1 0 0,-1 0 0,0 1 1,1-1-1,-1 0 0,0 0 1,0 1-1,1-1 0,-1 1 0,0-1 1,0 1-1,0-1 0,0 1 0,0-1 1,0 1-1,0 0 0,0 0 1,0-1-1,-1 1 0,0 51 2011,3-46-1980,0 0 0,0 0 1,0 0-1,1-1 1,0 1-1,0-1 0,0 1 1,0-1-1,1 1 0,-1-1 1,1 0-1,0 0 1,1-1-1,-1 1 0,1 0 1,-1-1-1,1 0 0,0 0 1,0 0-1,0-1 1,1 1-1,-1-1 0,1 0 1,4 2-1,-1-1-77,1 1 0,-1-1 0,1 0-1,0-1 1,0 0 0,0-1 0,0 0 0,0 0 0,0-1-1,0 0 1,0 0 0,16-3 0,-21 1-117,-1 0 0,1 1 0,0-2 0,0 1 0,-1 0 0,1-1 0,-1 1 0,0-1 0,0 0 0,0 0 0,0 0 0,0 0 0,-1-1 0,0 1 0,1-1 0,-1 0 0,0 1 0,-1-1 0,1 0 0,-1 0 0,0 0 0,1-6 0,8-55-1644,-9 26 5063,0 71-2662,0-29-591,0 0 1,0 1 0,1-1 0,-1 0 0,1 0 0,0 0 0,0-1 0,0 1 0,0 0 0,0-1-1,1 1 1,-1-1 0,1 0 0,0 0 0,-1 0 0,1 0 0,0 0 0,0-1 0,1 1 0,-1-1-1,0 0 1,0 0 0,0 0 0,5 0 0,7 3-5,0-1 0,1-1 0,-1 0 1,16-1-1,-26 0-68,-1-1 0,1 0 0,-1 0 0,1 0 0,0 0-1,-1-1 1,1 1 0,-1-1 0,1-1 0,-1 1 0,0 0 0,1-1 0,-1 0 0,0 0 0,0 0 0,0-1 0,-1 1 0,1-1 0,0 0 0,-1 0 0,0 0 0,0-1 0,0 1 0,0-1 0,0 0-1,-1 1 1,1-1 0,-1 0 0,0-1 0,0 1 0,-1 0 0,1 0 0,-1-1 0,1-4 0,-1 5-97,1 0 0,-1-1 0,0 1 1,0 0-1,0 0 0,-1 0 0,1-1 0,-1 1 0,0 0 0,0-1 0,-1 1 1,1 0-1,-1 0 0,0-1 0,0 1 0,0 0 0,-1 0 0,1 0 0,-1 0 1,0 1-1,0-1 0,0 0 0,-1 1 0,-4-6 0,2 5 188,-1-1 1,0 1-1,0 0 0,0 1 0,-1 0 0,1 0 0,-1 0 1,0 0-1,0 1 0,0 0 0,0 1 0,0 0 0,0 0 1,-8 0-1,10 0 44,-1 1 0,1 0 0,-1 0 0,1 0 0,0 1 0,-1 0 0,1 0 0,0 0 0,-1 1 0,1-1 0,0 1 0,0 1 0,-9 4 0,11-4 7,0 0 1,-1 0 0,2 0-1,-1 0 1,0 1-1,1-1 1,-1 1 0,1-1-1,0 1 1,0 0 0,1 0-1,-1 0 1,1 0 0,0 0-1,0 0 1,0 1 0,0-1-1,1 6 1,-1-2 4,0 0 0,0 0 0,1 0 1,0 0-1,1-1 0,0 1 0,0 0 0,1 0 0,0-1 0,0 1 1,1-1-1,0 1 0,0-1 0,0 0 0,1 0 0,0-1 0,1 1 0,-1-1 1,1 0-1,1 0 0,-1 0 0,1-1 0,0 0 0,0 0 0,0 0 1,1-1-1,0 0 0,13 6 0,-5-5-146,0 0 1,0-1-1,1 0 1,-1-1-1,1-1 0,0-1 1,0 0-1,-1-1 1,20-3-1,10 2-4274,-37 0 1035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7"/>
    </inkml:context>
    <inkml:brush xml:id="br0">
      <inkml:brushProperty name="width" value="0.05" units="cm"/>
      <inkml:brushProperty name="height" value="0.05" units="cm"/>
    </inkml:brush>
  </inkml:definitions>
  <inkml:trace contextRef="#ctx0" brushRef="#br0">1 762 7475,'23'-9'-773,"158"-61"1437,-132 50-465,0-1 1,-2-3-1,80-54 1,-115 70-186,0-1 0,-1 0 1,-1-1-1,0 0 1,0-1-1,-1 1 0,0-2 1,-1 0-1,0 0 1,-1 0-1,0-1 1,-1 0-1,0 0 0,-2 0 1,1-1-1,-1 0 1,-1 0-1,-1 0 0,2-19 1,-3-14-89,1 13-93,-1-1 1,-7-50-1,6 80 133,-1 1 0,-1 0-1,1 0 1,-1 0 0,1 0 0,-1 0-1,0 0 1,-1 0 0,1 1-1,-1-1 1,1 1 0,-1 0-1,0 0 1,0 0 0,0 0 0,-1 0-1,1 0 1,-1 1 0,0 0-1,1 0 1,-8-3 0,8 4 56,-1 0-1,1 0 1,0 0 0,-1 0-1,1 1 1,0-1 0,-1 1-1,1 0 1,-1 0 0,1 0 0,0 0-1,-1 1 1,1 0 0,-1-1-1,1 1 1,0 0 0,0 1 0,-1-1-1,1 1 1,0-1 0,0 1-1,1 0 1,-1 0 0,0 0-1,1 0 1,-1 1 0,-2 2 0,-3 6 151,1 0 1,0 1 0,1-1 0,0 1 0,1 0 0,0 1 0,1-1 0,1 1 0,0 0 0,0 0 0,1 0 0,0 21 0,2 3 292,1 1-1,1-1 1,10 46 0,-8-63-270,7 42 466,28 93 1,-39-155-671,0 1-1,0 0 1,0-1 0,0 1-1,1 0 1,-1-1 0,0 1 0,1 0-1,-1-1 1,0 1 0,1 0-1,-1-1 1,1 1 0,-1-1 0,1 1-1,-1-1 1,1 1 0,-1-1-1,1 1 1,0-1 0,-1 0 0,1 1-1,0-1 1,-1 0 0,1 0-1,0 1 1,-1-1 0,1 0 0,0 0-1,-1 0 1,1 0 0,0 0-1,0 0 1,-1 0 0,1 0 0,0 0-1,-1 0 1,1 0 0,0 0-1,0-1 1,-1 1 0,1 0 0,0 0-1,-1-1 1,1 1 0,-1 0-1,1-1 1,0 1 0,-1-1-1,1 1 1,-1-1 0,1 1 0,-1-1-1,1 1 1,0-2 0,32-40-412,-26 32 215,27-42-431,-26 38 588,1-1 1,1 2-1,0 0 0,18-19 480,-28 40-309,0 0 0,1 0 0,0 0 0,0 0 0,1 0 0,0-1 0,0 1-1,1-1 1,0 1 0,1-1 0,-1 0 0,6 7 0,-6-10-95,0 0 1,0 0 0,1 0-1,0-1 1,-1 1-1,1-1 1,0 0-1,1 0 1,-1-1 0,1 1-1,-1-1 1,1 0-1,0 0 1,-1 0 0,1-1-1,0 0 1,0 0-1,0 0 1,8 0-1,-7 0-10,0-1-1,0 0 0,0-1 0,1 1 0,-1-1 0,0-1 0,0 1 0,-1-1 1,1 0-1,0 0 0,0 0 0,-1-1 0,7-4 0,-3 0-61,0-1 0,-1 1 0,0-2 0,0 1-1,-1-1 1,8-12 0,-7 11 2,-3 4-26,-1 0 1,1 0 0,-1 0 0,0 0-1,-1-1 1,0 0 0,0 0 0,0 0-1,3-14 978,1 30-854,7 9 26,0-1 0,1 0 1,34 30-1,-42-42-63,0 0-1,1 0 1,-1-1 0,1 0-1,0-1 1,0 1-1,1-1 1,-1-1-1,0 0 1,1 0-1,0 0 1,-1-1 0,15 0-1,-21-2-65,1 1 0,-1-1 0,1 0-1,-1 1 1,0-1 0,1 0 0,-1 0 0,0-1-1,0 1 1,1 0 0,-1-1 0,0 0 0,0 1-1,-1-1 1,1 0 0,0 0 0,0 0 0,-1 0-1,0 0 1,1 0 0,-1 0 0,0-1 0,0 1-1,0-1 1,0 1 0,0 0 0,-1-1 0,1 1-1,-1-1 1,1-3 0,2-11-746,-1 0 0,-1 0 0,0-19-1,-1 33 620,-1-2 92,0 1-1,0-1 1,-1 1-1,1-1 1,-1 1-1,0 0 1,0 0 0,-1 0-1,1 0 1,-1 0-1,0 0 1,0 1 0,0-1-1,-1 1 1,1 0-1,-1 0 1,1 0 0,-1 1-1,0-1 1,0 1-1,0 0 1,-1 0-1,1 0 1,0 1 0,-9-3-1,8 2 203,-1 0 0,1 1-1,-1-1 1,0 1 0,1 0-1,-1 0 1,0 1 0,0 0-1,0 0 1,0 0 0,0 1 0,0-1-1,1 1 1,-1 1 0,0-1-1,1 1 1,-1 0 0,1 1-1,-1-1 1,-6 5 0,6-1 130,0 0 0,1 1 0,-1-1 0,2 1 0,-1 0 0,-4 9 0,7-13-147,1-1-1,0 1 0,-1 0 0,1 0 0,0 0 0,0 0 1,1 0-1,-1 0 0,1 0 0,-1 1 0,1-1 0,0 0 0,0 0 1,1 0-1,-1 0 0,1 0 0,-1 0 0,1 1 0,2 4 1,-1-6-105,0-1 1,0 1 0,0-1 0,0 1 0,0-1 0,0 0 0,1 0 0,-1 0 0,0 0 0,1 0 0,-1-1-1,1 1 1,-1-1 0,1 1 0,-1-1 0,1 0 0,-1 0 0,5-1 0,49-3-1200,-18-8-1187,-2-9-2222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7.371"/>
    </inkml:context>
    <inkml:brush xml:id="br0">
      <inkml:brushProperty name="width" value="0.05" units="cm"/>
      <inkml:brushProperty name="height" value="0.05" units="cm"/>
    </inkml:brush>
  </inkml:definitions>
  <inkml:trace contextRef="#ctx0" brushRef="#br0">1 4 9364,'0'0'1924,"5"20"-259,25 94-510,-30-115-1183,0 1 0,0 0 0,0 0 0,0 0 0,0-1 0,0 1 0,0 0-1,0 0 1,0 0 0,0-1 0,1 1 0,-1 0 0,0 0 0,0 0 0,0-1 0,0 1 0,0 0 0,1 0 0,-1 0 0,0 0 0,0 0 0,0 0 0,0-1 0,1 1 0,-1 0 0,0 0 0,0 0 0,0 0 0,1 0 0,-1 0 0,0 0-1,0 0 1,1 0 0,-1 0 0,0 0 0,0 0 0,0 0 0,1 0 0,-1 0 0,0 0 0,0 0 0,0 0 0,1 0 0,-1 0 0,0 0 0,0 1 0,0-1 0,1 0 0,-1 0 0,0 0 0,0 0 0,0 0 0,0 0 0,1 1 0,-1-1-1,0 0 1,0 0 0,0 0 0,0 1 0,0-1 0,0 0 0,0 0 0,0 0 0,1 1 0,-1-1 0,0 0 0,0 0 0,0 1 0,13-32-2231,7-44-3442,-13 44 2080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8.682"/>
    </inkml:context>
    <inkml:brush xml:id="br0">
      <inkml:brushProperty name="width" value="0.05" units="cm"/>
      <inkml:brushProperty name="height" value="0.05" units="cm"/>
    </inkml:brush>
  </inkml:definitions>
  <inkml:trace contextRef="#ctx0" brushRef="#br0">1 408 2497,'78'-60'2433,"-63"48"-789,-12 31 1149,-2-6-2190,2 0 0,0 0 0,1 0 0,0-1 0,11 24-1,-13-32-586,0-1 0,0 1 0,0-1 1,1 0-1,-1 0 0,1 0 0,0 0 0,0 0 0,0 0 0,0-1 0,0 0 0,1 1 0,-1-1 0,1-1 0,-1 1 0,1 0 0,0-1 0,0 0 0,0 0 0,0 0 0,-1 0 0,1 0 0,7-1 0,-7 0-136,0-1 0,0 1 0,0-1 0,-1 0 0,1 0 0,0-1-1,-1 1 1,1-1 0,-1 1 0,0-1 0,1 0 0,-1-1 0,0 1 0,0 0 0,0-1 0,0 0 0,-1 0 0,1 1 0,-1-2 0,0 1 0,3-5 0,-1 1 130,0 0 0,-1 0 0,0 0 0,0-1 1,-1 1-1,0-1 0,0 1 0,-1-1 0,0 0 0,1-9 1871,-1 20-1693,1 0 1,-1 0-1,0-1 1,0 1-1,0 0 1,0 0-1,0 0 1,0 7-1,1-3 239,0 2-242,1 0 0,1-1 0,-1 1 0,1-1 0,0 0 0,1 0 0,0 0 0,0-1 0,9 9 0,-10-12-209,0 0 0,0-1 0,0 1 1,0-1-1,1 0 0,0 0 1,0-1-1,0 1 0,0-1 0,0 0 1,0-1-1,0 1 0,0-1 1,1 0-1,-1 0 0,11 0 0,-11-2-214,0 1-1,0-1 1,0 0-1,-1 0 0,1-1 1,0 1-1,-1-1 0,1 0 1,-1 0-1,1-1 1,-1 1-1,0-1 0,0 0 1,0 0-1,-1-1 0,1 1 1,-1-1-1,0 1 1,1-1-1,-2 0 0,1 0 1,3-7-1,32-35-257,-33 45 736,-1 0 0,1 0-1,-1 1 1,1-1-1,-1 1 1,1 0-1,-1 0 1,1 1 0,-1-1-1,1 1 1,-1 0-1,1 0 1,-1 0-1,7 3 1,-1 1-107,0-2 0,0 1-1,0-1 1,1-1 0,-1 0 0,1-1-1,0 0 1,0 0 0,-1-1 0,1 0 0,0-1-1,11-2 1,-20 1-191,0 0-1,1 1 0,-1-1 1,0 0-1,0 0 0,0 0 1,0 0-1,0 0 1,-1-1-1,1 1 0,-1 0 1,1-1-1,-1 1 1,0-1-1,0 0 0,0 1 1,0-1-1,-1 0 0,1 1 1,-1-1-1,1 0 1,-1-5-1,0 4-48,1 0-1,-1 0 1,0 0 0,0-1-1,-1 1 1,1 0 0,-1 0-1,0 0 1,0 0 0,0 0-1,0 0 1,-1 0 0,0 1-1,0-1 1,-2-4 0,-1 4 36,-1-1 0,1 1 1,-1 0-1,0 0 0,0 1 1,0 0-1,0 0 0,-1 0 1,1 1-1,-1 0 0,0 0 0,-12-1 1,-8 0-51,-53 1 1,56 2 114,18 0 43,-1 0 0,1 0 1,0 1-1,0 0 0,0 0 1,0 1-1,0-1 0,-10 6 0,14-6 18,-1 0-1,1 1 1,0-1-1,0 1 1,0-1-1,1 1 1,-1 0-1,0 0 1,1 0-1,-1 0 0,1 0 1,-1 0-1,1 0 1,0 0-1,0 0 1,0 1-1,0-1 1,1 0-1,-1 1 0,1-1 1,-1 1-1,1-1 1,0 1-1,0 3 1,0-4-25,0 1 0,0-1 0,0 1 0,1-1-1,-1 0 1,1 1 0,0-1 0,0 0 0,0 1 0,0-1 0,0 0 0,0 0 0,0 0 0,1 0 0,-1 0 0,1 0 0,0 0 0,-1-1 0,1 1 0,0-1 0,0 1 0,0-1 0,0 1 0,0-1 0,0 0 0,0 0 0,1 0 0,-1 0 0,0-1 0,1 1 0,2 0 0,10 2-1,0-1 1,0-1-1,0 0 1,17-2-1,-10 0 15,5 0-93,0-3 0,0 0 0,-1-1 1,1-2-1,-1-1 0,0-1 0,-1-1 1,0-1-1,-1-1 0,0-1 0,-1-2 1,0 0-1,-1-1 0,22-21 1,-40 31-10,1 0 0,-1 0 0,0 0 1,0 0-1,0-1 0,-1 0 1,0 0-1,-1 0 0,1 0 0,-1 0 1,-1 0-1,1 0 0,-1-1 1,-1 1-1,1-14 0,-1 16 74,0 0 0,0 0 0,-1 0-1,0 0 1,0 0 0,0 0 0,0 0 0,-1 0-1,1 0 1,-1 0 0,-1 1 0,1-1 0,-1 1-1,1-1 1,-1 1 0,-1 0 0,1 0-1,0 0 1,-1 1 0,0-1 0,0 1 0,0 0-1,-6-4 1,7 6-3,0 0-1,1 0 1,-1 0 0,0 0-1,0 0 1,0 0-1,0 1 1,0-1-1,0 1 1,0 0 0,0 0-1,0 0 1,-1 1-1,1-1 1,0 1 0,0-1-1,0 1 1,1 0-1,-1 0 1,0 0-1,0 1 1,0-1 0,1 1-1,-1-1 1,1 1-1,-1 0 1,1 0-1,0 0 1,0 0 0,-1 0-1,2 1 1,-1-1-1,0 1 1,0-1 0,1 1-1,-2 3 1,-2 4 137,0 0 0,1 0 0,0 1 0,0 0 0,1-1 1,1 1-1,0 0 0,-1 19 0,2-16-106,1 0 1,1 0-1,0 0 1,0-1-1,2 1 0,0 0 1,0-1-1,1 1 1,1-1-1,0 0 0,1-1 1,0 1-1,1-1 0,0 0 1,1-1-1,0 0 1,1 0-1,1 0 0,-1-1 1,2-1-1,15 13 1,-22-20-142,0 1 0,0-1 0,0 0 0,0 0 0,0 0 0,0 0 0,1-1 1,-1 1-1,0-1 0,1-1 0,-1 1 0,1 0 0,-1-1 0,1 0 1,-1 0-1,1 0 0,-1-1 0,1 0 0,-1 1 0,1-2 0,-1 1 1,6-3-1,-2 0-161,-1 0 1,-1-1-1,1 1 1,-1-2-1,0 1 1,0-1 0,0 0-1,-1 0 1,0 0-1,0-1 1,5-9-1,-9 15 429,-1 0 0,1 0 0,0 0-1,0 0 1,-1 1 0,1-1 0,0 0-1,0 1 1,0-1 0,0 1-1,0-1 1,0 1 0,0-1 0,0 1-1,0 0 1,0-1 0,0 1-1,0 0 1,0 0 0,0 0 0,0 0-1,0 0 1,1 0 0,-1 0 0,0 0-1,0 0 1,0 0 0,0 1-1,2 0 1,37 17-590,-15-6 769,-14-8-306,1-1-1,-1-1 0,0 1 0,1-2 1,-1 0-1,1 0 0,0-1 0,-1 0 1,14-3-1,-20 2-113,-1 0-1,1 0 1,-1 0 0,0-1-1,1 0 1,-1 0 0,0 0-1,0-1 1,0 1 0,0-1 0,-1 0-1,1 0 1,-1 0 0,1-1-1,-1 1 1,0-1 0,-1 1-1,1-1 1,-1 0 0,1 0 0,-1-1-1,0 1 1,-1 0 0,1-1-1,1-5 1,-2 6-39,0 0-1,0 0 0,0 0 1,-1 1-1,1-1 1,-1 0-1,0 0 1,0 0-1,0 0 1,-1 0-1,1 0 1,-1 0-1,0 0 0,0 0 1,0 1-1,-1-1 1,0 0-1,1 1 1,-1-1-1,0 1 1,-1-1-1,1 1 1,0 0-1,-1 0 0,0 0 1,0 1-1,-4-4 1,0 1 129,0 1 0,0 0-1,-1 1 1,0 0 0,1 0 0,-1 0 0,0 1 0,-1 0-1,1 1 1,0 0 0,0 0 0,-11 1 0,14 0 98,-1 1 0,1 0 0,-1 0 0,1 0 0,0 1 0,0 0 0,0 0 0,0 0 0,0 0 0,0 1 0,0 0 0,1 0 0,0 0 0,-1 1 0,1-1 0,0 1 0,1 0 0,-1 0 0,1 0 1,-1 1-1,1-1 0,1 1 0,-1 0 0,1 0 0,-1 0 0,2 0 0,-1 0 0,0 0 0,1 1 0,0-1 0,0 0 0,0 7 0,1-11-182,1 1 0,-1 0-1,0-1 1,0 1 0,1-1 0,-1 1-1,1 0 1,-1-1 0,1 1 0,0-1 0,0 1-1,0-1 1,0 0 0,0 1 0,0-1 0,0 0-1,0 0 1,0 0 0,0 1 0,1-1 0,-1-1-1,1 1 1,-1 0 0,0 0 0,1 0 0,-1-1-1,1 1 1,0-1 0,-1 1 0,2 0 0,56 5-4509,-54-6 4002,40 0-6478</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9.363"/>
    </inkml:context>
    <inkml:brush xml:id="br0">
      <inkml:brushProperty name="width" value="0.05" units="cm"/>
      <inkml:brushProperty name="height" value="0.05" units="cm"/>
    </inkml:brush>
  </inkml:definitions>
  <inkml:trace contextRef="#ctx0" brushRef="#br0">218 101 4098,'0'0'7006,"-7"-11"-6203,4 7-772,2 1-46,0 0 0,-1 0 0,0 0 0,1 0 0,-1 0 0,0 0 0,0 1 0,-1-1-1,1 1 1,-1 0 0,1-1 0,-1 1 0,0 0 0,1 0 0,-1 1 0,0-1 0,0 1 0,-1-1 0,1 1 0,0 0 0,0 0 0,-1 0 0,1 1-1,0-1 1,-1 1 0,1 0 0,0 0 0,-1 0 0,1 0 0,-1 1 0,-4 0 0,0 2-41,1-1 0,-1 1-1,1 0 1,0 1 0,0 0 0,0 0 0,0 0 0,1 1 0,0 0-1,0 0 1,-11 13 0,15-15 101,-1 0 0,1 1 0,0-1 0,0 1 0,0 0 0,0 0-1,0-1 1,1 1 0,0 0 0,0 1 0,0-1 0,0 0 0,1 0 0,-1 0 0,1 0-1,0 1 1,0-1 0,1 0 0,-1 0 0,1 0 0,0 0 0,0 0 0,1 0 0,-1 0 0,3 5-1,8 12 335,1-1-1,1 0 1,25 27-1,18 26 696,-49-62-979,-1 0 0,0 0-1,0 1 1,-1 0 0,-1 0 0,0 0-1,-1 1 1,0 0 0,-1 0-1,0 0 1,1 22 0,-4-33-104,0 0 0,-1 1 0,1-1 1,-1 1-1,1-1 0,-1 0 0,0 0 1,0 1-1,0-1 0,-1 0 0,1 0 0,0 0 1,-1 0-1,1 0 0,-1 0 0,0-1 1,0 1-1,0 0 0,0-1 0,0 0 0,0 1 1,0-1-1,0 0 0,0 0 0,0 0 0,-1 0 1,1 0-1,0-1 0,-5 1 0,-6 2-425,0-1 0,0 0 1,-1-1-1,-13 0 0,26-1 381,0 0 1,0 0-1,1-1 0,-1 1 1,0 0-1,1 0 1,-1 0-1,0-1 0,1 1 1,-1 0-1,1-1 1,-1 1-1,0 0 1,1-1-1,-1 1 0,1-1 1,-1 1-1,1-1 1,-1 1-1,1-1 0,-1 0 1,1 1-1,0-1 1,-1 1-1,1-1 1,0 0-1,-1-1 0,-2-27-895,3 20 753,1 0-1,1 0 0,-1 0 1,5-13-1,6-2 220,0 0 0,2 0 1,0 1-1,2 1 0,1 0 0,0 2 1,2 0-1,0 0 0,1 2 0,28-20 1,-40 32 78,-1 1 0,1 0 0,1 1 1,-1-1-1,0 2 0,1-1 0,11-2 1,-15 5 57,0 0 1,0 1 0,-1-1-1,1 1 1,0 0 0,0 0-1,0 1 1,-1 0-1,1 0 1,0 0 0,0 0-1,-1 1 1,1-1 0,-1 1-1,6 4 1,-6-4-67,0 0 1,0 0-1,1 0 1,-1 0-1,0 0 0,1-1 1,-1 0-1,1 0 1,0 0-1,-1-1 1,1 1-1,-1-1 1,1 0-1,0-1 0,6 0 1,-9 0-67,1 0 1,-1 0 0,0 0-1,1 0 1,-1-1-1,0 1 1,0-1 0,0 1-1,0-1 1,0 0-1,-1 0 1,1 0 0,0 0-1,-1 0 1,0 0-1,1 0 1,-1 0-1,0-1 1,0 1 0,0 0-1,0-1 1,-1 1-1,1-1 1,-1 1 0,1-1-1,-1 1 1,0-1-1,0-3 1,0-23-531,-1 0 0,-9-54-1,5 48-2642,3 23-78</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9.973"/>
    </inkml:context>
    <inkml:brush xml:id="br0">
      <inkml:brushProperty name="width" value="0.05" units="cm"/>
      <inkml:brushProperty name="height" value="0.05" units="cm"/>
    </inkml:brush>
  </inkml:definitions>
  <inkml:trace contextRef="#ctx0" brushRef="#br0">1 120 9044,'0'0'4087,"17"-3"-3510,57-10-479,-70 13-206,0-1-1,0 1 0,0-2 1,1 1-1,-1 0 0,0-1 0,0 1 1,-1-1-1,1 0 0,0-1 1,-1 1-1,1 0 0,-1-1 1,0 0-1,0 0 0,0 0 1,0 0-1,0-1 0,-1 1 0,1-1 1,-1 1-1,0-1 0,0 0 1,0 0-1,-1 0 0,0 0 1,1 0-1,-1 0 0,-1 0 0,2-7 1,-5 10 149,1 0 1,-1 0-1,1 0 0,-1 0 1,1 1-1,-1-1 0,1 1 1,-1 0-1,0-1 1,1 1-1,-1 0 0,0 0 1,1 1-1,-4 0 0,0-1 51,1 0 6,1 0 1,0 1-1,-1 0 0,1 0 1,0 0-1,-1 0 0,1 0 0,0 1 1,0 0-1,0 0 0,0 0 0,1 0 1,-1 1-1,0 0 0,1-1 1,0 1-1,0 0 0,0 1 0,0-1 1,0 1-1,0-1 0,1 1 1,0 0-1,0 0 0,-3 6 0,3-5-6,1-1 0,-1 1-1,1 0 1,0 0 0,0-1-1,0 1 1,1 0-1,0 0 1,0 0 0,0 0-1,1 0 1,-1 0-1,1-1 1,0 1 0,0 0-1,1 0 1,0-1 0,0 1-1,0-1 1,0 0-1,0 1 1,1-1 0,3 4-1,1-1-17,-1 0 1,1-1-1,0 0 0,0 0 0,0 0 0,1-1 1,0 0-1,0-1 0,1 0 0,-1 0 0,1-1 1,12 4-1,-15-6-77,0 0 0,0 0 0,0-1 0,-1 1 0,1-1 0,0-1 0,0 1 0,0-1 0,0 0 0,-1 0 0,1-1 0,0 0 0,-1 0 0,1 0 0,-1-1 0,0 1 0,0-1 0,0 0 0,0-1 0,6-5 0,10-12-1098,-2 0 0,26-36 1,-30 35 483,2 1 1,0 1-1,23-20 1,-36 37 787,-1 0-1,0 1 0,1-1 1,-1 1-1,1 0 1,0 0-1,0 1 1,0-1-1,-1 1 1,1 0-1,1 0 1,-1 0-1,0 0 0,0 1 1,0 0-1,0 0 1,0 0-1,1 0 1,-1 1-1,0-1 1,0 1-1,0 0 1,0 0-1,0 1 0,5 1 1,-2 1 50,0 0-1,0 0 1,-1 1 0,1 0 0,-1 0 0,0 0-1,-1 1 1,1-1 0,-1 2 0,0-1-1,-1 0 1,6 9 0,-9-13-213,-1-1-1,1 1 1,0-1-1,0 1 1,-1-1-1,1 1 1,-1-1 0,1 1-1,-1 0 1,0-1-1,0 1 1,1-1-1,-1 1 1,0 0 0,-1-1-1,1 1 1,0 0-1,0-1 1,-1 1-1,1-1 1,-1 1-1,1 0 1,-1-1 0,0 1-1,0 1 1,-2-1-30,1 1 0,-1-1 0,1 1 0,-1-1-1,0 0 1,1 0 0,-1 0 0,0 0 0,0-1 0,-1 1 0,-4 1 0,-7 1-1251,0 0 0,0-1 1,0 0-1,-22 0 0,22-2-2340,2-1-2920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0.409"/>
    </inkml:context>
    <inkml:brush xml:id="br0">
      <inkml:brushProperty name="width" value="0.05" units="cm"/>
      <inkml:brushProperty name="height" value="0.05" units="cm"/>
    </inkml:brush>
  </inkml:definitions>
  <inkml:trace contextRef="#ctx0" brushRef="#br0">137 168 2385,'0'0'4896,"6"0"-4165,0 0-357,0 0 0,0 0 0,1-1 0,-1 0 0,0 0 0,0 0 1,0-1-1,0 0 0,0 0 0,0 0 0,-1-1 0,9-5 0,-12 7-350,0-1-1,1 1 0,-1-1 0,0 0 1,0 0-1,0 0 0,0 0 1,0 0-1,0 0 0,-1-1 1,1 1-1,-1-1 0,0 1 0,1-1 1,-1 1-1,0-1 0,-1 0 1,1 0-1,0 1 0,-1-1 1,1 0-1,-1 0 0,0 0 0,0 0 1,0 1-1,-1-1 0,1 0 1,-1 0-1,1 0 0,-3-4 1,1 2-45,0 2 1,0-1-1,-1 0 1,1 0-1,-1 1 1,0-1-1,0 1 1,-1 0-1,1 0 1,-1 0-1,1 1 1,-1-1 0,0 1-1,0 0 1,0 0-1,0 0 1,0 0-1,-8-1 1,5 1 12,1 0 1,-1 1 0,1 0 0,-1 0-1,1 1 1,-1 0 0,0 0-1,1 0 1,-1 1 0,1 0 0,-1 0-1,1 1 1,-1-1 0,1 2 0,0-1-1,0 1 1,0 0 0,-9 5-1,10-3 24,0-1 0,0 1 0,1 0 0,0 0 0,0 0-1,0 0 1,1 1 0,0 0 0,0-1 0,0 1 0,1 0 0,-1 1-1,1-1 1,1 0 0,0 1 0,-1-1 0,2 1 0,-1 12-1,1-11 32,-1 1 0,2-1 0,-1 0 0,1 1-1,1-1 1,-1 0 0,1 0 0,1 0 0,-1 0-1,1 0 1,5 8 0,-5-12-34,0 1 0,1-1-1,-1 0 1,1 0 0,0 0-1,0-1 1,0 1 0,1-1-1,-1 0 1,1 0 0,0 0 0,-1-1-1,1 0 1,1 0 0,-1 0-1,0 0 1,0-1 0,7 1-1,-6-1-54,0 0 0,0 0 0,1 0 0,-1-1 0,0 0 0,0 0 0,1-1 0,-1 1 0,0-1-1,0-1 1,0 1 0,0-1 0,0 0 0,0-1 0,-1 1 0,1-1 0,-1 0 0,1-1-1,5-4 1,-6 3-176,0-1 0,-1 1 0,1-1 0,-1 0 0,0 0 0,-1 0 0,1 0 0,-1-1 0,-1 1 0,1-1 0,-1 0 0,0 0 0,-1 0 0,0 0 0,0 0 0,0-13 0,0-42 986,-1 67-32,-1 9-455,1 0-1,1 0 0,1-1 1,0 1-1,7 26 1,-8-37-276,1 1 1,-1-1 0,1 1 0,0-1 0,0 0 0,0 0 0,0 0-1,0 0 1,1 0 0,0 0 0,-1 0 0,1-1 0,0 1 0,0-1-1,0 0 1,1 0 0,-1 0 0,0-1 0,1 1 0,-1-1 0,1 1-1,-1-1 1,1 0 0,0-1 0,0 1 0,-1-1 0,7 1 0,-3-1-411,1 1 1,-1-1-1,0-1 1,0 1 0,1-1-1,-1 0 1,0-1-1,0 0 1,0 0 0,0 0-1,12-7 1,12-11-3430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1.048"/>
    </inkml:context>
    <inkml:brush xml:id="br0">
      <inkml:brushProperty name="width" value="0.05" units="cm"/>
      <inkml:brushProperty name="height" value="0.05" units="cm"/>
    </inkml:brush>
  </inkml:definitions>
  <inkml:trace contextRef="#ctx0" brushRef="#br0">0 66 7331,'0'0'718,"4"17"1003,42 199 3036,32 192-3309,-78-429-2673,-1-33-1202,-12-87-1,-4 67 1050,-27-148-379,39 175 3172,-1-57 1,6 102-1332,0 0 0,1 0 0,-1 0 0,1 0 0,-1 0 0,1 0 0,0 0-1,-1 0 1,1 1 0,0-1 0,0 0 0,0 1 0,1-1 0,-1 0 0,0 1 0,1 0 0,-1-1 0,1 1 0,-1 0 0,1 0 0,-1-1-1,1 1 1,0 1 0,0-1 0,-1 0 0,1 0 0,0 1 0,0-1 0,0 1 0,0-1 0,0 1 0,0 0 0,0 0 0,0 0 0,0 0-1,0 0 1,3 1 0,5-1 10,-1 1-1,0 0 0,1 1 0,-1 0 0,0 0 1,0 1-1,10 4 0,-7-1 12,-1 1-1,0 1 0,0-1 1,0 2-1,-1-1 0,0 2 1,-1-1-1,0 1 0,0 1 1,8 13-1,-12-17-70,0 1 0,-1 0 1,0-1-1,0 2 0,-1-1 0,0 0 0,0 1 0,-1-1 1,0 1-1,-1-1 0,0 1 0,0 0 0,-1 0 0,0 0 1,0 0-1,-3 14 0,2-19-32,-1-1 1,1 1-1,-1 0 0,0-1 0,0 1 1,0-1-1,0 0 0,0 1 0,-1-1 1,0 0-1,1 0 0,-1-1 1,0 1-1,-1-1 0,1 1 0,0-1 1,-1 0-1,1 0 0,-6 2 0,0-1-101,0 0 0,1-1 0,-2 1 0,1-2 0,0 1 0,0-1 0,-12 0 0,19-1 37,0 0-1,0 0 1,0-1-1,1 1 1,-1 0-1,0-1 1,0 1 0,0-1-1,1 1 1,-1-1-1,0 0 1,1 0-1,-1 0 1,1 0-1,-1 0 1,1 0 0,-1 0-1,1 0 1,0-1-1,-1 1 1,1-1-1,-1-1 1,0-1-40,0 1 0,1-1 0,-1 0 0,1 1 0,0-1 0,0 0 0,0 0 0,1 0-1,0 0 1,-1-5 0,2 0-11,-1 0 0,1 0-1,0 1 1,1-1-1,0 0 1,1 1 0,-1-1-1,2 1 1,4-9 0,-2 7 163,1 1-1,0 0 1,1 0 0,-1 1 0,2 0 0,-1 1 0,1-1 0,18-9 0,-22 13 180,1 1 1,1 0-1,-1 0 0,0 0 1,1 1-1,-1 0 0,1 0 0,0 1 1,-1 0-1,1 0 0,0 1 1,0-1-1,0 1 0,0 1 1,-1 0-1,9 1 0,-9 1-71,-1 0 0,0-1 0,0 2-1,0-1 1,0 1 0,0 0 0,-1 0 0,0 0-1,0 0 1,0 1 0,0 0 0,-1 0 0,0 0-1,5 9 1,28 36 131,-33-48-407,-1 1 0,1-1-1,0 0 1,0 1 0,0-1-1,0-1 1,0 1 0,0 0-1,1-1 1,-1 1 0,0-1 0,1 0-1,-1 0 1,5 0 0,20-2-4976,-20-9 1536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49:58.233"/>
    </inkml:context>
    <inkml:brush xml:id="br0">
      <inkml:brushProperty name="width" value="0.05" units="cm"/>
      <inkml:brushProperty name="height" value="0.05" units="cm"/>
      <inkml:brushProperty name="color" value="#004F8B"/>
    </inkml:brush>
  </inkml:definitions>
  <inkml:trace contextRef="#ctx0" brushRef="#br0">29 959 5539,'0'0'-579,"18"20"1077,-3-1-265,-5-6-66,1 1 0,1-1 0,1-1 0,-1 0-1,2-1 1,-1-1 0,2 0 0,22 12 0,-1-5 198,2-2 1,0-1-1,1-2 1,1-2-1,56 8 1,-9-9 728,129-3-1,-191-7-965,1-1-1,0-1 0,-1-2 1,0 0-1,0-2 0,-1 0 1,1-2-1,-2-1 0,1 0 1,-1-2-1,-1-1 0,0 0 1,-1-2-1,-1-1 0,0 0 1,20-23-1,-19 17-105,-2-1-1,0-1 1,-1 0 0,-2-2-1,-1 0 1,-1-1 0,-1 0-1,-1-1 1,-2 0-1,0-1 1,-2 0 0,-2-1-1,5-44 1,-7 38-42,-2 0-1,-4-42 1,1 64-10,-1-1 1,-1 1-1,0 0 0,0 1 1,-2-1-1,0 1 0,0-1 1,-11-17-1,1 8-6,0 1 0,-1 1 0,-2 1 0,0 0 0,-1 1 0,-1 1 0,0 1 0,-2 0 0,0 2 0,0 0 0,-2 2 0,-25-11 0,12 8-35,-2 3-1,1 0 0,-2 3 1,0 1-1,0 2 1,0 2-1,-51 0 0,34 3-3,1 3 0,0 3 0,0 2 0,-82 19 0,119-20 63,0 0 0,1 2 0,-1 0 0,2 0 0,-1 2 0,1 0 0,0 1 0,1 1 0,0 1 0,1 0 0,0 1 0,1 0 0,1 1 0,0 1 0,1 0 0,-17 28 1,18-23 44,2 1 1,1 0 0,1 0-1,0 1 1,2-1 0,0 2 0,-1 23-1,2 14 93,4 83-1,1-124-115,1-1 0,0 0 0,2 0 0,0 0 0,0 0 0,2-1 0,0 0 0,2 0 0,-1 0 0,2-1 0,0 0 0,15 18 0,-8-14-84,1-1-1,1-1 0,0-1 1,1-1-1,1 0 0,1-2 1,0 0-1,33 16 0,82 28-3697,-74-35-14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9.189"/>
    </inkml:context>
    <inkml:brush xml:id="br0">
      <inkml:brushProperty name="width" value="0.05" units="cm"/>
      <inkml:brushProperty name="height" value="0.05" units="cm"/>
      <inkml:brushProperty name="color" value="#004F8B"/>
    </inkml:brush>
  </inkml:definitions>
  <inkml:trace contextRef="#ctx0" brushRef="#br0">1 170 1297,'0'0'12651,"2"-11"-11480,-1 4-937,-1 4-188,0 1 1,0 0-1,1-1 1,-1 1-1,0 0 1,1 0 0,0-1-1,-1 1 1,1 0-1,0 0 1,0 0-1,0 0 1,0 0-1,1 0 1,-1 0-1,0 0 1,1 0 0,-1 1-1,1-1 1,0 0-1,0 1 1,-1-1-1,1 1 1,0 0-1,0 0 1,0 0-1,0 0 1,1 0-1,1-1 1,124-16 845,194-2 0,-76 8-1174,-243 11 218,58-8-1780,-26-9-2616,-17-1-716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1.409"/>
    </inkml:context>
    <inkml:brush xml:id="br0">
      <inkml:brushProperty name="width" value="0.05" units="cm"/>
      <inkml:brushProperty name="height" value="0.05" units="cm"/>
    </inkml:brush>
  </inkml:definitions>
  <inkml:trace contextRef="#ctx0" brushRef="#br0">1 1 10805,'0'0'896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1.750"/>
    </inkml:context>
    <inkml:brush xml:id="br0">
      <inkml:brushProperty name="width" value="0.05" units="cm"/>
      <inkml:brushProperty name="height" value="0.05" units="cm"/>
    </inkml:brush>
  </inkml:definitions>
  <inkml:trace contextRef="#ctx0" brushRef="#br0">195 80 6819,'0'0'4071,"-6"-12"-3748,-20-39-93,24 49-201,0 0 0,0 1 1,0-1-1,0 1 0,0 0 0,-1 0 1,1-1-1,0 2 0,-1-1 1,1 0-1,-1 0 0,1 1 1,-1-1-1,1 1 0,-1 0 1,1 0-1,-1 0 0,1 0 1,-1 0-1,1 0 0,-1 1 0,1-1 1,-1 1-1,-3 1 0,4-1-1,-3 0 115,0 1 0,0 0 0,1 0 0,-1 1 0,1-1 0,0 1 0,-1 0 0,1 0 0,1 0 1,-1 1-1,0-1 0,1 1 0,0 0 0,-1 0 0,2 0 0,-1 0 0,0 1 0,1-1 0,0 1 0,0 0 0,-2 6 0,0 2 322,0 1-1,1 0 0,1 0 1,0 0-1,0 0 0,2 20 1,0-30-443,1 0 0,-1 0 0,1 0 1,0 0-1,1 0 0,-1-1 1,1 1-1,-1-1 0,1 1 1,0-1-1,1 1 0,-1-1 0,0 0 1,1 0-1,0 0 0,0 0 1,0-1-1,0 1 0,0-1 1,0 0-1,1 0 0,-1 0 1,1 0-1,-1 0 0,1-1 0,0 0 1,-1 1-1,7 0 0,10 2-303,-1 0-1,1-2 1,-1 0 0,28-1-1,-14 0-2137,0-2 0,1-2 0,47-9 0,-20-4-1727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2.457"/>
    </inkml:context>
    <inkml:brush xml:id="br0">
      <inkml:brushProperty name="width" value="0.05" units="cm"/>
      <inkml:brushProperty name="height" value="0.05" units="cm"/>
    </inkml:brush>
  </inkml:definitions>
  <inkml:trace contextRef="#ctx0" brushRef="#br0">206 429 2977,'0'0'11774,"1"-18"-10715,-1-54-432,-1 70-611,1 0-1,0 0 1,-1 0 0,1 0 0,-1 1 0,1-1-1,-1 0 1,0 1 0,0-1 0,0 0 0,0 1-1,0-1 1,0 1 0,0 0 0,-1-1-1,1 1 1,0 0 0,-1-1 0,1 1 0,-1 0-1,0 0 1,1 1 0,-1-1 0,0 0 0,1 0-1,-1 1 1,-2-1 0,-45-4-8,42 6 1,-1-2-7,1 1 0,-1 1 1,1-1-1,-1 1 0,1 1 1,0-1-1,-1 1 0,-11 5 1,17-5-3,-1-1 0,1 1 1,-1 0-1,1 0 1,-1 0-1,1 1 0,0-1 1,0 0-1,0 1 0,0-1 1,1 1-1,-1 0 0,1-1 1,-1 1-1,1 0 0,0 0 1,0 0-1,0 0 0,1 0 1,-1 0-1,1 0 0,-1 1 1,1 4-1,0-1 12,0-1 0,0 0 0,0 0 0,1 0 0,0 1 0,0-1 0,1 0 0,-1 0 0,2 0 0,-1-1 0,0 1 0,1 0 0,5 6 0,-5-8-20,0 0 0,0-1 0,1 1 0,0-1 0,-1 0 0,1 0 0,0 0 0,1-1 0,-1 1 0,0-1 0,1 0 0,-1-1 0,1 1 0,0-1 0,-1 0 0,1 0 0,9 1 0,-9-1-82,0-1-1,0 0 1,0 0-1,-1 0 1,1-1-1,0 1 1,0-1-1,0 0 1,-1-1-1,1 1 1,-1-1-1,1 0 1,-1 0-1,0 0 1,1-1-1,-1 1 1,7-7-1,-6 4-182,-1 0 0,1-1-1,-1 1 1,0-1 0,-1 0 0,1 0-1,-1 0 1,0-1 0,-1 1 0,0-1 0,0 0-1,2-7 1,-1-3-564,-1-1 0,0 1 0,-1-1-1,-3-32 1,2 50 952,0-1 1,0 1-1,0 0 0,1-1 1,-1 1-1,0 0 0,0-1 1,0 1-1,0 0 0,0-1 1,0 1-1,0 0 0,-1-1 1,1 1-1,0 0 0,0 0 1,0-1-1,0 1 0,0 0 0,0-1 1,-1 1-1,1 0 0,0 0 1,0-1-1,0 1 0,-1 0 1,1 0-1,0-1 0,0 1 1,-1 0-1,1 0 0,0 0 1,0 0-1,-1-1 0,1 1 1,0 0-1,-1 0 0,-7 11 1204,-3 21-876,11-26-399,-1 0 0,1 0 0,0 0-1,0 0 1,1 0 0,-1 0 0,1 0 0,1-1-1,-1 1 1,1 0 0,0-1 0,0 1 0,1-1-1,0 1 1,6 9 0,-4-10-52,1 0 0,-1 0 1,1 0-1,0-1 0,0 0 0,0 0 1,0 0-1,1-1 0,0 0 1,-1 0-1,1-1 0,0 1 0,8 0 1,-3 0-143,-1-1 1,1-1 0,0 1 0,1-2 0,-1 0 0,0 0-1,0-1 1,0-1 0,0 0 0,-1 0 0,1-1 0,0-1-1,-1 0 1,0-1 0,16-8 0,-20 9 140,1-1 0,-1 0-1,1-1 1,-2 0 0,1 0 0,-1 0 0,0-1 0,0 0 0,0 0-1,-1-1 1,0 1 0,-1-1 0,0 0 0,0 0 0,-1-1 0,0 1-1,0-1 1,-1 0 0,0 0 0,0 1 0,0-13 0,-1 4 235,-1 0 0,-1 0 1,0-1-1,-2 1 0,0 0 0,-6-22 1,6 30-78,0 0-1,-1 0 1,0 0 0,-1 1 0,0-1 0,0 1 0,0 0-1,-1 1 1,-1-1 0,1 1 0,-1 0 0,-14-10 0,20 16-128,0 0 0,-1 0 0,1 0 0,0 0 0,-1 0 0,1 0 0,-1 0 0,0 1 0,1-1 0,-1 1 0,1-1 0,-1 1 0,0 0 0,1-1 0,-1 1 0,0 0 0,0 0 0,1 0 0,-1 1 0,0-1 0,1 0 0,-1 1 0,0-1 0,1 1 0,-1-1 0,1 1 0,-1 0 0,1-1 0,-1 1 0,1 0 0,-1 0 0,1 0 1,0 0-1,-1 0 0,1 1 0,0-1 0,0 0 0,0 1 0,0-1 0,0 0 0,0 1 0,0-1 0,1 1 0,-2 2 0,-2 6-33,0 0-1,0 0 1,1 0 0,1 1-1,-3 17 1,3-14 37,1-1 0,1 1 0,0-1 1,1 1-1,0-1 0,1 1 0,0-1 0,1 0 0,1 0 0,0 0 0,10 20 1,-9-23-14,1 0 1,1 0 0,-1-1 0,2 0 0,-1-1 0,1 1 0,0-1 0,1-1 0,0 0 0,0 0 0,1-1 0,0 0 0,0 0 0,13 4 0,-7-4-72,0-1-1,1 0 1,-1-2-1,1 0 0,0-1 1,0 0-1,0-1 1,0-1-1,0-1 0,1-1 1,-1 0-1,-1-1 1,18-5-1,-23 5-9,-1 0 1,0 0-1,0-1 0,0-1 1,0 1-1,-1-2 0,1 1 1,-1-1-1,-1-1 0,1 1 1,-1-1-1,-1-1 0,1 0 1,-1 0-1,0 0 0,-1-1 1,0 0-1,0 0 0,-1-1 1,0 1-1,5-18 0,-8 20 20,0 1 0,-1 0-1,0 0 1,0-1 0,-1 1-1,0-1 1,0 1 0,0 0-1,-1-1 1,-2-9 0,3 14 96,-1 0 1,0 0 0,0 0-1,0 0 1,0 0 0,0 1-1,0-1 1,-1 0 0,1 1-1,0-1 1,-1 1 0,0-1-1,1 1 1,-1 0 0,0 0-1,1 0 1,-1 0 0,0 0-1,0 0 1,0 0 0,0 0-1,0 1 1,0-1 0,0 1-1,0-1 1,0 1 0,0 0-1,0 0 1,-1 0 0,1 0-1,0 0 1,0 1 0,0-1-1,-3 2 1,2-1 11,1 0-1,0 0 1,-1 0 0,1 0-1,0 1 1,0-1 0,0 1-1,0-1 1,0 1 0,0 0-1,1 0 1,-1 0 0,1 0-1,-1 0 1,1 0 0,-1 0 0,1 0-1,0 1 1,0-1 0,0 1-1,1-1 1,-1 0 0,1 1-1,-1-1 1,1 5 0,-2 2 58,1 0 1,1 0 0,-1 0 0,1 0 0,1 0 0,2 11-1,-2-16-76,1 1 0,0-1-1,0 0 1,0 0 0,1 0-1,0 0 1,-1 0-1,1-1 1,0 1 0,1-1-1,-1 0 1,1 0-1,0 0 1,-1 0 0,1-1-1,0 1 1,0-1 0,7 3-1,10 4 115,1-1 0,30 7 0,-48-14-127,25 6 50,1-1 0,50 3 0,-20-8-2518</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4.893"/>
    </inkml:context>
    <inkml:brush xml:id="br0">
      <inkml:brushProperty name="width" value="0.05" units="cm"/>
      <inkml:brushProperty name="height" value="0.05" units="cm"/>
    </inkml:brush>
  </inkml:definitions>
  <inkml:trace contextRef="#ctx0" brushRef="#br0">9 0 9508,'0'0'7348,"-9"0"-7284</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5.223"/>
    </inkml:context>
    <inkml:brush xml:id="br0">
      <inkml:brushProperty name="width" value="0.05" units="cm"/>
      <inkml:brushProperty name="height" value="0.05" units="cm"/>
    </inkml:brush>
  </inkml:definitions>
  <inkml:trace contextRef="#ctx0" brushRef="#br0">0 1 10613,'0'0'5090,"2"3"-4898,0-3-192,5 0-1040,1 0-1874,2 0-1952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5.791"/>
    </inkml:context>
    <inkml:brush xml:id="br0">
      <inkml:brushProperty name="width" value="0.05" units="cm"/>
      <inkml:brushProperty name="height" value="0.05" units="cm"/>
    </inkml:brush>
  </inkml:definitions>
  <inkml:trace contextRef="#ctx0" brushRef="#br0">1 214 4482,'0'0'6670,"12"10"-6238,39 33-293,-43-38-5,-1-1 0,1 0 0,0 0 0,1-1 0,-1 0 0,0 0 0,1-1 0,0 0 0,-1-1 0,1 1 0,0-2 0,0 1 0,0-1 0,15-3 0,4 3 222,-22-1-321,0 1-1,0-1 1,0 0 0,0 0-1,-1 0 1,1-1-1,0 0 1,-1 0 0,1 0-1,-1-1 1,0 0 0,0 0-1,0 0 1,0-1-1,0 1 1,-1-1 0,0 0-1,0-1 1,0 1 0,4-6-1,-4 3-150,0 1-1,0-1 1,0-1 0,-1 1-1,0 0 1,0-1-1,-1 0 1,0 1-1,0-1 1,-1 0 0,0 0-1,0 0 1,-1 0-1,-1-11 1,0 14 26,-1 0 1,1 1-1,-1-1 1,0 1-1,0 0 1,0 0-1,0-1 0,-1 1 1,0 1-1,0-1 1,0 0-1,0 1 1,-1-1-1,1 1 0,-1 0 1,0 0-1,0 1 1,0-1-1,0 1 1,0 0-1,-1 0 1,-4-2-1,-6-2-7,-1 1 0,1 0 0,-1 1 1,0 1-1,-21-2 0,28 4 89,-11-1 84,1 1-1,-1 0 1,-32 5-1,49-4-3,1 0 0,-1 0 0,0 1-1,0-1 1,0 1 0,0 0-1,1-1 1,-1 1 0,0 1-1,1-1 1,-1 0 0,1 1-1,-1-1 1,1 1 0,-1 0-1,1-1 1,0 1 0,0 0-1,0 1 1,0-1 0,1 0-1,-1 1 1,0-1 0,1 1 0,0-1-1,-1 1 1,1-1 0,0 1-1,0 0 1,1 0 0,-1-1-1,1 1 1,-1 3 0,1-3-57,1-1 0,-1-1 0,1 1-1,0 0 1,0 0 0,0 0 0,0 0 0,0 0 0,0-1 0,0 1 0,0 0 0,1-1 0,-1 1 0,1-1 0,-1 0 0,1 1 0,0-1 0,-1 0 0,1 0 0,0 0 0,0 0 0,0 0 0,0-1-1,0 1 1,3 0 0,60 15 262,-53-14-233,96 13 384,-58-10-345,52 12 0,-89-14 15,0 1 0,0 0 0,0 1 0,0 1 0,0 0 0,-1 0 0,0 1 0,17 14 0,-13 0 40,-10-13-166,-4-21-232,-3-19-74,1 22 358,-1-1-1,1 1 1,1-1 0,0 1-1,0 0 1,4-15-1,-3 22-14,-1 0 1,1 0-1,-1 0 0,1 0 1,0 0-1,0 0 0,0 0 0,1 1 1,-1-1-1,1 1 0,-1-1 0,1 1 1,0 0-1,0 0 0,0 1 1,0-1-1,0 0 0,1 1 0,-1 0 1,0 0-1,1 0 0,-1 0 0,6-1 1,59-7-4543,-28 7-421</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6.234"/>
    </inkml:context>
    <inkml:brush xml:id="br0">
      <inkml:brushProperty name="width" value="0.05" units="cm"/>
      <inkml:brushProperty name="height" value="0.05" units="cm"/>
    </inkml:brush>
  </inkml:definitions>
  <inkml:trace contextRef="#ctx0" brushRef="#br0">329 93 7860,'0'0'7392,"-2"-9"-7098,0 5-312,1-1 1,-1 1 0,0 0-1,0 0 1,0 0-1,-1 0 1,1 0 0,-1 0-1,0 1 1,0-1-1,-1 1 1,1 0 0,-1 0-1,1 0 1,-1 1 0,0-1-1,0 1 1,0 0-1,0 0 1,-1 0 0,1 0-1,0 1 1,-1 0-1,0 0 1,1 0 0,-10 0-1,-4-2-72,0 1 1,0 0-1,-1 2 0,1 0 0,0 1 1,-25 4-1,39-4 105,0 0 1,0 0 0,1 0-1,-1 1 1,0-1-1,1 1 1,0 0 0,-1 0-1,1 0 1,0 0 0,0 0-1,0 1 1,0-1-1,0 1 1,1 0 0,-1 0-1,1 0 1,0 0-1,0 1 1,0-1 0,0 0-1,1 1 1,-1 0 0,1-1-1,0 1 1,0 0-1,0-1 1,0 1 0,1 0-1,0 0 1,-1 0-1,2 0 1,-1-1 0,0 1-1,1 0 1,0 4 0,1-2-3,-1 0 1,1-1-1,0 1 1,1-1 0,-1 1-1,1-1 1,0 0-1,0 0 1,1 0 0,-1-1-1,1 1 1,0-1 0,6 5-1,66 49 249,-60-47-240,55 35 243,-50-35-182,0 2 0,-1 1 0,0 0 0,-1 1 0,0 1 0,-2 1 0,0 1 0,15 20 0,-30-35-54,1 0 0,-1 1 0,0-1 1,0 1-1,-1 0 0,1 0 0,-1 0 0,1 0 1,-1 0-1,0 0 0,-1 0 0,1 0 1,-1 0-1,0 0 0,0 0 0,0 1 1,0-1-1,-1 0 0,0 0 0,1 0 1,-2 0-1,-1 5 0,1-6-15,0 0-1,0 0 1,-1 0-1,0 0 1,1 0-1,-1 0 1,0-1 0,0 0-1,-1 1 1,1-1-1,0 0 1,-1 0-1,1-1 1,-1 1 0,0-1-1,1 0 1,-1 0-1,0 0 1,0 0-1,0-1 1,0 1-1,-7-1 1,8 0-3,-6 0 15,-1 0 1,0 0-1,0 0 0,0-2 1,-14-2-1,21 3-64,0 0 0,1 0 0,-1 0 0,1 0 0,-1-1 0,1 1 0,0-1 0,0 0 0,-1 1 0,1-1 0,0 0 0,1 0 0,-1 0 0,0-1 0,0 1 0,1 0 0,0-1 0,-1 1-1,1-1 1,0 1 0,0-1 0,0 1 0,0-1 0,0-5 0,0 2-378,0-1 0,0 0 0,1 1 0,0-1 0,0 0 0,0 0 0,1 0 0,0 1 0,1-1 0,-1 0 0,1 1 0,0 0 0,1-1 0,0 1 0,4-8 0,26-26-4536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6.607"/>
    </inkml:context>
    <inkml:brush xml:id="br0">
      <inkml:brushProperty name="width" value="0.05" units="cm"/>
      <inkml:brushProperty name="height" value="0.05" units="cm"/>
    </inkml:brush>
  </inkml:definitions>
  <inkml:trace contextRef="#ctx0" brushRef="#br0">289 94 9172,'0'0'3031,"-16"-14"-2932,-55-45 7,66 56-100,0 0 0,0 1 0,0 0-1,0-1 1,-1 2 0,1-1 0,-1 1-1,0 0 1,1 0 0,-1 0 0,0 1-1,1-1 1,-1 2 0,0-1 0,1 1 0,-9 1-1,-2 0 57,12-2-10,0 1-1,0 0 1,0 0-1,0 0 1,0 0-1,1 1 0,-1-1 1,0 1-1,1 0 1,-1 0-1,1 1 1,0-1-1,0 0 0,0 1 1,0 0-1,0 0 1,1 0-1,-1 0 1,1 0-1,-1 1 1,1-1-1,1 1 0,-1-1 1,0 1-1,1 0 1,-1 0-1,1-1 1,0 1-1,1 0 0,-1 0 1,0 5-1,1-4-21,-1 1-1,1 0 0,0 0 0,0-1 0,1 1 1,0 0-1,0-1 0,0 1 0,1-1 1,-1 1-1,1-1 0,1 1 0,-1-1 1,1 0-1,0 0 0,0 0 0,0-1 1,1 1-1,0-1 0,-1 0 0,7 5 0,-6-6-43,0 0 0,0 0 0,0-1 0,1 1-1,-1-1 1,1 0 0,-1 0 0,1-1-1,0 0 1,-1 0 0,1 0 0,0 0-1,0 0 1,0-1 0,0 0 0,0 0-1,0-1 1,5 0 0,-7 0-13,0 0-1,0-1 1,0 1 0,0-1-1,-1 0 1,1 1 0,0-1 0,-1 0-1,1-1 1,-1 1 0,0 0-1,0-1 1,0 1 0,0-1-1,0 1 1,0-1 0,-1 0-1,1 0 1,-1 0 0,0 0 0,0 0-1,0 0 1,0 0 0,-1 0-1,1-1 1,-1 1 0,0-4-1,1-103-668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6.953"/>
    </inkml:context>
    <inkml:brush xml:id="br0">
      <inkml:brushProperty name="width" value="0.05" units="cm"/>
      <inkml:brushProperty name="height" value="0.05" units="cm"/>
    </inkml:brush>
  </inkml:definitions>
  <inkml:trace contextRef="#ctx0" brushRef="#br0">0 205 8388,'42'102'635,"-39"-108"2087,2-18-1751,8-30-377,-11 51-518,0 0-1,0 0 0,0 0 1,0 0-1,1 1 1,-1-1-1,1 1 1,0 0-1,0-1 1,0 1-1,0 0 0,0 1 1,0-1-1,1 0 1,-1 1-1,0 0 1,1 0-1,-1 0 1,1 0-1,-1 1 0,1-1 1,0 1-1,-1 0 1,1 0-1,0 0 1,-1 0-1,5 2 1,12 1-19,0 2 0,0 0 0,33 14 0,-14-5 49,-37-13-90,0 0-1,0 0 1,0 0 0,1-1 0,-1 1 0,0-1 0,0 0 0,0 1 0,0-1 0,0 0 0,1 0 0,-1 0 0,0 0 0,0-1 0,0 1 0,0-1 0,1 1 0,-1-1 0,0 0 0,0 0 0,3-1 0,-2-2-42,-1 1 0,0-1-1,0 1 1,0-1 0,0 0 0,-1 0 0,0 0 0,1 0 0,-1 0 0,0-7 0,17-128-5398,-12 99 1862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7.312"/>
    </inkml:context>
    <inkml:brush xml:id="br0">
      <inkml:brushProperty name="width" value="0.05" units="cm"/>
      <inkml:brushProperty name="height" value="0.05" units="cm"/>
    </inkml:brush>
  </inkml:definitions>
  <inkml:trace contextRef="#ctx0" brushRef="#br0">25 221 3410,'0'0'8131,"19"100"-6482,-11-83-560,0-2-1089,1-8-145,1-3-847,-2-4-1377,-4 0-849,-1-18-4337</inkml:trace>
  <inkml:trace contextRef="#ctx0" brushRef="#br0" timeOffset="1">0 1 11253,'0'0'2273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39.778"/>
    </inkml:context>
    <inkml:brush xml:id="br0">
      <inkml:brushProperty name="width" value="0.05" units="cm"/>
      <inkml:brushProperty name="height" value="0.05" units="cm"/>
      <inkml:brushProperty name="color" value="#004F8B"/>
    </inkml:brush>
  </inkml:definitions>
  <inkml:trace contextRef="#ctx0" brushRef="#br0">1 0 5442,'0'0'2943,"6"26"-1841,44 171 1961,-28-106-1883,-4-22-767,14 109 0,-34-229-5266,1 25 3368,0-1 0,-1 1-1,-9-35 1,-24-51-1465,17 58 4137,-14-65-1,32 88 2065,0 31-3079,1-1 1,-1 0-1,0 1 0,1-1 0,-1 0 0,1 1 1,-1-1-1,1 0 0,-1 1 0,1-1 0,-1 1 1,1-1-1,-1 1 0,1-1 0,0 1 0,-1 0 1,1-1-1,0 1 0,-1 0 0,1-1 1,0 1-1,1 0 0,3-1 110,1 2-1,0-1 1,0 1 0,0 0 0,-1 0 0,1 0-1,8 4 1,-12-5-415,147 47 1663,212 98 0,-337-134-1361,-2-2-122,-1 0 1,0 2-1,-1 0 1,-1 1-1,0 2 1,26 22-1,-44-35-50,0 0 0,0-1-1,0 1 1,0 0-1,0 0 1,-1 0 0,1 0-1,0 0 1,-1 0-1,1 0 1,-1 0 0,1 0-1,-1 0 1,0 1-1,1-1 1,-1 0 0,0 0-1,0 0 1,0 1-1,0-1 1,0 0 0,0 0-1,0 0 1,0 1 0,0-1-1,0 0 1,-1 0-1,1 0 1,0 0 0,-1 0-1,1 1 1,-1-1-1,0 0 1,1 0 0,-1 0-1,0 0 1,1 0-1,-1-1 1,0 1 0,0 0-1,0 0 1,-2 1-1,-3 2 26,-2 0 0,1 0 0,0 0 0,-1-1 0,-8 3-1,8-3 34,-80 26 86,-119 22-1,79-22-1525,119-27 789,-3 1-399,5 3-2528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7.654"/>
    </inkml:context>
    <inkml:brush xml:id="br0">
      <inkml:brushProperty name="width" value="0.05" units="cm"/>
      <inkml:brushProperty name="height" value="0.05" units="cm"/>
    </inkml:brush>
  </inkml:definitions>
  <inkml:trace contextRef="#ctx0" brushRef="#br0">231 60 7411,'0'0'254,"-21"-10"-51,-67-31-139,85 39-36,0 1 0,0 0-1,0 0 1,0 0 0,0 0 0,0 1 0,0-1 0,0 1 0,0-1 0,0 1 0,0 0 0,-1 0 0,1 1 0,0-1 0,0 1 0,0-1 0,0 1-1,0 0 1,0 0 0,0 1 0,0-1 0,0 0 0,1 1 0,-1 0 0,1 0 0,-1-1 0,1 2 0,-1-1 0,1 0 0,0 0 0,0 1 0,0-1 0,0 1-1,-1 2 1,-1 3 176,1 0 0,-1 0-1,1 0 1,1 1 0,0-1 0,0 1-1,1-1 1,0 1 0,0 11-1,1-13-54,1-1 0,1 1-1,-1-1 1,1 1-1,0-1 1,1 0 0,-1 1-1,1-1 1,1 0 0,-1-1-1,1 1 1,0-1 0,0 1-1,0-1 1,1 0-1,0-1 1,8 7 0,12 9 503,0-2 1,41 22-1,-51-31-440,5 0-43,-16-8-146,0 1 1,0 0 0,0-1-1,0 1 1,0 1-1,0-1 1,-1 1 0,1-1-1,-1 1 1,0 0-1,0 0 1,0 0 0,4 5-1,-9-7-21,1 0-1,0 0 1,-1 0-1,1 0 1,0 0 0,-1 0-1,1-1 1,-1 1-1,1-1 1,-1 1-1,0-1 1,1 1 0,-1-1-1,0 0 1,1 0-1,-1 0 1,1 0-1,-3 0 1,0 0 24,-38 6 3,-1-3 1,-76-3-1,119 0-99,0 0-1,-1 0 1,1 0 0,-1 0-1,1-1 1,0 1 0,-1 0-1,1 0 1,0 0 0,-1 0-1,1-1 1,0 1 0,-1 0-1,1 0 1,0-1 0,-1 1-1,1 0 1,0-1 0,0 1-1,-1 0 1,1-1-1,0 1 1,0 0 0,0-1-1,-1 1 1,1 0 0,0-1-1,0 1 1,0-1 0,0 1-1,0 0 1,0-1 0,0 1-1,0-1 1,0 1 0,0 0-1,0-1 1,0 1 0,0-1-1,0 1 1,0 0-1,0-1 1,1 1 0,-1 0-1,0-1 1,0 1 0,0 0-1,1-1 1,-1 1 0,0 0-1,0-1 1,1 1 0,-1 0-1,0-1 1,1 1 0,-1 0-1,0 0 1,1 0 0,-1-1-1,0 1 1,1 0-1,-1 0 1,0 0 0,1 0-1,26-10-3818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8.373"/>
    </inkml:context>
    <inkml:brush xml:id="br0">
      <inkml:brushProperty name="width" value="0.05" units="cm"/>
      <inkml:brushProperty name="height" value="0.05" units="cm"/>
    </inkml:brush>
  </inkml:definitions>
  <inkml:trace contextRef="#ctx0" brushRef="#br0">293 367 6099,'0'0'4794,"-12"-13"-4687,-44-38-81,51 48-23,-1 1 0,1-1 0,-1 1 0,0 0 0,1 0 0,-1 1 0,0 0 0,0 0 0,0 0 0,0 1 0,0 0 0,0 0 1,0 0-1,-11 3 0,-5-2 77,17-1-9,-1 1-1,1-1 1,-1 1 0,1 0 0,-1 0 0,1 1 0,0 0-1,0 0 1,0 0 0,0 0 0,-9 6 0,11-6 24,1 1 0,-1-1 0,1 0 0,-1 1 0,1-1 0,0 1-1,0 0 1,0 0 0,1 0 0,-1 0 0,1 0 0,-1 0 0,1 0 0,0 1 0,0-1 0,1 0 0,-1 1 0,1-1 0,-1 0 0,1 5 0,0-4-57,0 0 0,0-1 1,0 1-1,0 0 0,1-1 1,0 1-1,-1 0 1,1-1-1,1 1 0,-1-1 1,0 1-1,1-1 0,0 0 1,0 0-1,0 0 0,0 0 1,0 0-1,0 0 0,1 0 1,0 0-1,-1-1 0,1 0 1,0 1-1,0-1 1,0 0-1,1-1 0,-1 1 1,0 0-1,1-1 0,-1 0 1,5 2-1,-2-1-54,0-1 0,-1 1-1,1-1 1,0 0 0,-1 0 0,1-1 0,0 1 0,0-1-1,0-1 1,0 1 0,-1-1 0,1 0 0,0 0-1,0-1 1,8-3 0,-9 3-192,0-1 0,-1 0-1,1-1 1,-1 1 0,0-1-1,0 1 1,0-1 0,0 0-1,0-1 1,-1 1 0,0-1-1,0 0 1,0 1 0,-1-1 0,0 0-1,0-1 1,0 1 0,0 0-1,-1 0 1,0-1 0,0 1-1,0-1 1,-1 1 0,0-11-1,-2-11 1275,6 42 2161,-3-11-3238,0-1-1,1 0 1,-1 0-1,1 0 1,0 0-1,0-1 1,0 1 0,0 0-1,1-1 1,-1 1-1,1-1 1,-1 0-1,1 0 1,0 0 0,0 0-1,0-1 1,0 1-1,0-1 1,0 1-1,0-1 1,1 0-1,-1 0 1,7 0 0,8 2-510,0-1 0,1-1 1,20 0-1,-25-2-27,-9 1 294,1 0 0,0 0 1,0-1-1,-1 0 0,1 0 0,0-1 1,-1 0-1,1 1 0,-1-2 0,0 1 1,0-1-1,0 0 0,0 0 1,0 0-1,0-1 0,-1 1 0,0-1 1,1 0-1,-2-1 0,1 1 1,0-1-1,-1 1 0,0-1 0,0 0 1,0 0-1,-1-1 0,0 1 0,0 0 1,3-12-1,1-11-113,-1 0 1,-1 0-1,-1 0 0,-2-48 0,-1 66 630,0-19-1274,0-16 7370,0 33 117,0 50-4790,-1-11-1275,2-1 0,1 1 0,1-1 0,1 0 0,11 37 0,-13-56-453,0-1 1,1 1 0,-1-1-1,1 0 1,1 0-1,-1 0 1,1 0-1,0 0 1,0-1 0,1 0-1,-1 0 1,1 0-1,0-1 1,1 1-1,-1-1 1,1 0 0,0-1-1,0 1 1,0-1-1,0 0 1,0-1-1,1 0 1,-1 0 0,1 0-1,0-1 1,12 2-1,-16-3-181,2 1-542,0-1-1,1 0 1,-1 0-1,0 0 1,0-1 0,7-1-1,2-9-3828</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8.707"/>
    </inkml:context>
    <inkml:brush xml:id="br0">
      <inkml:brushProperty name="width" value="0.05" units="cm"/>
      <inkml:brushProperty name="height" value="0.05" units="cm"/>
    </inkml:brush>
  </inkml:definitions>
  <inkml:trace contextRef="#ctx0" brushRef="#br0">1 56 9925,'0'0'11957,"81"-2"-11973,-30-11-480,1 0-1873,-4 2-865,-9 2-1024,-8 1 240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9.038"/>
    </inkml:context>
    <inkml:brush xml:id="br0">
      <inkml:brushProperty name="width" value="0.05" units="cm"/>
      <inkml:brushProperty name="height" value="0.05" units="cm"/>
    </inkml:brush>
  </inkml:definitions>
  <inkml:trace contextRef="#ctx0" brushRef="#br0">0 177 7603,'0'0'11243,"20"0"-9906,65-3-478,-80 2-842,1 1 0,-1-1 0,1 0 0,-1 0 0,0 0 0,0-1 0,0 0 0,0 0 1,0 0-1,0-1 0,0 0 0,-1 0 0,1 0 0,-1 0 0,0-1 0,0 1 0,0-1 0,0 0 1,-1-1-1,1 1 0,-1 0 0,0-1 0,2-6 0,-2 5-410,0 0 1,-1-1-1,-1 0 0,1 1 1,-1-1-1,0 0 0,0 0 1,-1 0-1,0-10 0,-1 15 337,0 1 0,1-1 0,-1 1-1,0-1 1,0 1 0,0 0-1,0 0 1,0-1 0,0 1 0,0 0-1,0 0 1,-1 0 0,1 0 0,0 0-1,-1 1 1,1-1 0,-1 0-1,1 1 1,-1-1 0,1 0 0,-1 1-1,1 0 1,-1-1 0,1 1 0,-1 0-1,0 0 1,1 0 0,-1 0-1,-1 0 1,-52 2 189,48-1-90,1 1 1,-1 0-1,1 0 0,0 0 1,0 1-1,0 0 0,0 0 1,0 0-1,1 1 0,-1 0 1,1 0-1,0 0 0,-6 8 1,-12 22-4720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9.808"/>
    </inkml:context>
    <inkml:brush xml:id="br0">
      <inkml:brushProperty name="width" value="0.05" units="cm"/>
      <inkml:brushProperty name="height" value="0.05" units="cm"/>
    </inkml:brush>
  </inkml:definitions>
  <inkml:trace contextRef="#ctx0" brushRef="#br0">1 207 8100,'18'1'205,"10"0"-81,8 1 142,62-5 1,-89 2-245,0 0-1,0 0 1,-1-1 0,1 0 0,-1-1 0,0 1 0,0-2 0,0 1 0,0-1 0,0 0 0,-1-1-1,1 0 1,10-9 0,-16 11-32,1 1 0,-1-1 0,0 0-1,0 1 1,0-1 0,0 0 0,-1 0-1,1 0 1,-1 0 0,0-1 0,0 1-1,0 0 1,0-1 0,-1 1 0,1 0-1,-1-1 1,0 1 0,0-1 0,0 1-1,0 0 1,0-1 0,-1 1 0,0-1-1,-2-5 1,2 5-1,-1 0 0,-1 0 0,1 0 0,0 1 0,-1-1 0,0 1 0,0 0 1,0-1-1,0 1 0,0 0 0,-1 1 0,1-1 0,-1 1 0,0-1 0,0 1 0,0 0 0,0 1 0,-4-3 0,-4 1 177,1 0 0,-1 0-1,0 1 1,0 1 0,0-1 0,-23 2 0,32 0-101,0 1 1,0-1 0,-1 0-1,1 1 1,0 0 0,0 0 0,0 0-1,0 0 1,0 0 0,0 1-1,0-1 1,0 1 0,1 0 0,-1 0-1,0 0 1,1 0 0,0 0-1,-1 0 1,1 1 0,0-1 0,0 1-1,0 0 1,1-1 0,-1 1 0,1 0-1,-1 0 1,1 0 0,0 0-1,-1 4 1,1 0 27,-1 0 0,1 0 0,1-1 0,-1 1 0,1 0 0,1 0 0,-1 0 0,1-1 0,0 1 0,1 0 0,-1-1 0,1 1 0,1-1 1,-1 1-1,1-1 0,0 0 0,0 0 0,1 0 0,0-1 0,0 1 0,8 7 0,-4-5 0,1-1 1,1 0 0,-1-1 0,1 0 0,0 0-1,1-1 1,-1 0 0,1-1 0,0 0-1,0 0 1,0-2 0,14 3 0,-13-3-53,0 0 0,1-1 1,-1 0-1,1-1 0,-1-1 0,1 0 1,-1 0-1,0-1 0,14-5 1,-19 5-148,0-1 1,0 0-1,0-1 1,0 0-1,-1 0 1,0 0 0,0-1-1,0 0 1,0 0-1,-1 0 1,0-1-1,0 1 1,0-1 0,-1-1-1,0 1 1,4-8-1,-3 4-367,-1 0 0,0-1 0,-1 1 0,0-1 0,0 1 0,-1-1 0,0 0 0,-1 0 0,-1-19 1756,0 48 659,0-14-1819,0 1 1,0-1 0,0 1-1,1 0 1,0-1 0,-1 1-1,2-1 1,-1 1 0,0-1-1,1 0 1,0 1 0,0-1-1,0 0 1,0 0-1,1-1 1,0 1 0,0 0-1,0-1 1,0 1 0,0-1-1,1 0 1,-1 0 0,1-1-1,0 1 1,0-1 0,0 1-1,0-1 1,9 3-1,7 1-136,0 0 0,1-1-1,-1-1 1,1-1-1,0-1 1,0-1-1,38-3 1,-21 2-757,-37 0 698,0 0 0,0 0 1,0 0-1,0 0 0,0 0 0,0 0 1,0 0-1,0 0 0,0-1 0,0 1 1,0 0-1,0-1 0,-1 1 1,1-1-1,0 1 0,0-1 0,0 1 1,-1-1-1,1 1 0,0-1 0,-1 0 1,1 1-1,0-1 0,-1 0 0,1 0 1,-1 0-1,1-1 0,0 1 51,-1 0-1,1 1 0,-1-1 0,1 0 1,-1 0-1,1 0 0,0 1 0,-1-1 1,1 0-1,0 1 0,0-1 0,-1 1 1,1-1-1,0 1 0,0-1 0,0 1 1,0-1-1,0 1 0,0 0 0,0-1 1,0 1-1,-1 0 0,1 0 1,0 0-1,0 0 0,0 0 0,2 0 1,51 4-2562,-16-1-1104</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0.735"/>
    </inkml:context>
    <inkml:brush xml:id="br0">
      <inkml:brushProperty name="width" value="0.05" units="cm"/>
      <inkml:brushProperty name="height" value="0.05" units="cm"/>
    </inkml:brush>
  </inkml:definitions>
  <inkml:trace contextRef="#ctx0" brushRef="#br0">249 136 2401,'0'0'7441,"7"-28"-6718,-9 25-697,0 1-1,0-1 1,0 1 0,0 0 0,-1 0-1,1 0 1,0 0 0,-1 1 0,0-1 0,1 0-1,-1 1 1,0 0 0,0 0 0,0 0-1,0 0 1,0 0 0,-5 0 0,-56-8 350,47 8-308,6 0 76,0 1 0,-1-1 0,1 2 0,-17 2 0,26-3-105,0 1 1,-1-1-1,1 1 0,0-1 1,0 1-1,0 0 0,0 0 1,-1 0-1,1 1 0,1-1 1,-1 0-1,0 1 0,0-1 1,0 1-1,1 0 0,-1-1 1,1 1-1,-1 0 0,1 0 1,0 0-1,0 0 0,0 0 0,0 0 1,0 1-1,0-1 0,0 0 1,0 3-1,0 1 2,0 0 0,0-1-1,0 1 1,1 0 0,0 0 0,0-1-1,0 1 1,1 0 0,0-1 0,0 1-1,0 0 1,1-1 0,0 1 0,0-1-1,0 0 1,1 0 0,0 0 0,0 0-1,0 0 1,0 0 0,1-1 0,0 0-1,0 1 1,0-1 0,0-1 0,1 1-1,-1-1 1,1 1 0,0-1 0,0-1-1,0 1 1,0-1 0,1 0 0,-1 0-1,1 0 1,-1-1 0,1 0 0,0 0-1,7 0 1,-3 0-62,1 0 0,-1-1-1,0-1 1,1 1 0,-1-2 0,0 1 0,0-1-1,0-1 1,0 0 0,-1 0 0,1-1-1,12-7 1,-15 7-255,0-1 0,-1 1-1,0-1 1,0-1 0,0 1-1,0-1 1,-1 0 0,0 0 0,0 0-1,-1-1 1,1 0 0,-1 0-1,-1 0 1,0 0 0,0-1 0,4-12-1,-5 10-258,0-1-1,-1 0 0,0 0 1,0-21-1,-1 29 606,0 0-1,-1 0 1,1 1 0,0-1 0,-1 0-1,1 0 1,-1 0 0,0 0-1,0 0 1,0 1 0,-1-1-1,1 0 1,-1 1 0,1-1 0,-1 1-1,0 0 1,0-1 0,0 1-1,0 0 1,0 0 0,0 0-1,-4-2 1,0 14 3323,1 17-2600,4-25-417,-1 11 212,0-1-1,1 0 0,0 1 1,1-1-1,1 16 0,-1-26-581,1-1 0,-1 0-1,1 0 1,-1 0-1,1 0 1,0 1-1,-1-1 1,1 0-1,0 0 1,0 0 0,0 0-1,0-1 1,-1 1-1,1 0 1,0 0-1,1 0 1,-1-1-1,0 1 1,0-1-1,0 1 1,0-1 0,0 1-1,1-1 1,-1 1-1,0-1 1,0 0-1,3 0 1,40 2-534,-33-2 135,-4 0-267,1 0 0,-1-1 0,0 1 0,0-2 0,0 1 1,1-1-1,-1 0 0,12-5 0,17-16-4988</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1.160"/>
    </inkml:context>
    <inkml:brush xml:id="br0">
      <inkml:brushProperty name="width" value="0.05" units="cm"/>
      <inkml:brushProperty name="height" value="0.05" units="cm"/>
    </inkml:brush>
  </inkml:definitions>
  <inkml:trace contextRef="#ctx0" brushRef="#br0">1 218 10325,'0'0'2977,"2"9"-2860,8 27-44,-8-27-122,-1-17-307,-1 0 69,1 0 0,0 0 0,1 0 0,0 0 0,6-15 0,-8 22 331,1 1-1,0-1 0,-1 1 1,1-1-1,0 1 1,-1-1-1,1 1 0,0 0 1,-1-1-1,1 1 1,0 0-1,0 0 1,0 0-1,-1-1 0,1 1 1,0 0-1,0 0 1,-1 0-1,1 0 0,0 0 1,0 1-1,0-1 1,-1 0-1,1 0 0,0 0 1,0 1-1,-1-1 1,2 1-1,25 9 340,-25-9-240,17 7 26,-1-1 0,1 0 0,0-2 0,1 0-1,-1-1 1,1-1 0,0-1 0,0-1 0,38-2 0,-57 0-144,-1 0 1,1 1 0,0-1-1,-1 0 1,1 0-1,0 1 1,-1-1-1,1 0 1,-1 0 0,1 0-1,-1 0 1,0 0-1,1 0 1,-1 0 0,0 0-1,0 0 1,0 0-1,0 0 1,0 0-1,0 0 1,0-1 0,1-29 330,-1 27-333,-4-72 233,1 13-1560,4 21-2979,1 29-1221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1.505"/>
    </inkml:context>
    <inkml:brush xml:id="br0">
      <inkml:brushProperty name="width" value="0.05" units="cm"/>
      <inkml:brushProperty name="height" value="0.05" units="cm"/>
    </inkml:brush>
  </inkml:definitions>
  <inkml:trace contextRef="#ctx0" brushRef="#br0">1 224 7876,'0'0'5938,"0"7"-4278,0-10-1654,-1 1 1,1 0 0,0 0-1,0 0 1,1-1 0,-1 1-1,0 0 1,1 0 0,-1 0-1,1-1 1,0 1 0,-1 0 0,1 0-1,0 0 1,0 0 0,1 0-1,-1 1 1,0-1 0,1 0-1,-1 0 1,1 1 0,-1-1-1,1 1 1,0-1 0,-1 1-1,1 0 1,0 0 0,3-2-1,0 2 21,-1 1-1,1-1 1,0 1 0,0 0-1,-1 0 1,1 0-1,0 0 1,0 1-1,-1 0 1,1 0 0,0 0-1,-1 1 1,5 1-1,30 12 101,71 22 153,-98-34-255,0-1 0,0 0 0,0-1 1,1 0-1,-1-1 0,0 0 0,17-3 1,-27 3-40,0-1 1,0 0-1,-1 0 1,1 0-1,0 0 1,-1 0-1,1 0 1,-1 0-1,1-1 1,-1 1-1,1 0 1,-1-1-1,0 1 1,0-1-1,0 0 1,0 1-1,0-1 1,0 0-1,0 1 1,0-1-1,-1 0 1,1 0-1,-1 0 1,0 0-1,1 0 1,-1 0-1,0-2 1,2-61-822,-2 49 468,-1 1-404,-1 1 0,0-1 0,-1 0 0,-6-18 0,3 10-2150</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1.881"/>
    </inkml:context>
    <inkml:brush xml:id="br0">
      <inkml:brushProperty name="width" value="0.05" units="cm"/>
      <inkml:brushProperty name="height" value="0.05" units="cm"/>
    </inkml:brush>
  </inkml:definitions>
  <inkml:trace contextRef="#ctx0" brushRef="#br0">1 146 8612,'0'0'4127,"18"3"-2017,-15-3-2045,24 4 979,51 2-1,-67-7-950,0 1-1,0-1 1,-1-1 0,1 1 0,0-2-1,-1 0 1,1 0 0,-1-1 0,16-8-1,-21 9-145,0 0 0,0-1 0,0 1 1,-1-1-1,1-1 0,-1 1 0,0-1 0,5-6 0,-7 9-50,-1-1 0,1 1 0,-1-1 0,0 1 0,0-1-1,0 0 1,0 1 0,0-1 0,0 0 0,-1 0 0,0 0 0,1 1 0,-1-1 0,0 0 0,0 0-1,-1 0 1,1 0 0,0 1 0,-1-1 0,-1-3 0,0 4 41,1-1 0,-1 1 1,0 0-1,0 1 0,0-1 0,0 0 1,0 0-1,-1 1 0,1 0 0,-1-1 1,1 1-1,-1 0 0,1 0 0,-1 0 1,1 0-1,-1 1 0,0-1 0,1 1 1,-1 0-1,0-1 0,-3 2 0,-62 0 258,64 0-102,0 0 1,1 0-1,-1 0 1,0 0-1,0 1 1,1-1-1,-1 1 0,1 0 1,0 0-1,-1 1 1,1-1-1,0 1 1,0-1-1,0 1 1,1 0-1,-1 0 1,1 0-1,0 0 0,-1 1 1,-1 5-1,1-2 115,0 0 0,0 0 0,1 0 0,0 0 0,1 0 0,0 0 0,0 1 0,0-1 0,1 0 0,1 10 0,0-13-176,0-1 0,0 1 1,1-1-1,-1 1 0,1-1 1,0 0-1,0 0 1,0 0-1,0 0 0,0 0 1,1 0-1,-1-1 0,1 1 1,0-1-1,0 0 0,0 1 1,0-1-1,0-1 0,0 1 1,0 0-1,1-1 0,-1 0 1,1 1-1,5 0 0,9 3-72,-1-1-1,1-1 0,29 3 1,128-3-6190,-115-4 2357,-5 1-786</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2.746"/>
    </inkml:context>
    <inkml:brush xml:id="br0">
      <inkml:brushProperty name="width" value="0.05" units="cm"/>
      <inkml:brushProperty name="height" value="0.05" units="cm"/>
    </inkml:brush>
  </inkml:definitions>
  <inkml:trace contextRef="#ctx0" brushRef="#br0">214 162 2593,'0'0'11331,"10"-16"-10213,30-48-137,-38 62-937,-1 1-1,-1-1 1,1 1-1,0-1 0,0 1 1,-1-1-1,1 0 1,-1 1-1,1-1 1,-1 0-1,0 0 1,1 1-1,-1-1 0,0 0 1,0 0-1,0 1 1,-1-1-1,1 0 1,0 0-1,-1 1 0,1-1 1,-1 0-1,1 1 1,-1-1-1,0 1 1,0-1-1,0 0 0,0 1 1,0 0-1,0-1 1,0 1-1,0 0 1,0-1-1,-1 1 0,1 0 1,-1 0-1,1 0 1,-1 0-1,1 0 1,-1 1-1,-2-2 0,-3-1-39,-1 0-1,0 0 0,0 1 0,0 0 0,0 0 0,-9 0 1,6 1 17,0 0 1,0 1 0,0 1 0,0-1 0,1 1 0,-1 1-1,0 0 1,-18 7 0,25-7-4,0-1 0,0 1 0,0 1 0,1-1 0,-1 0 1,1 1-1,-1 0 0,1 0 0,0 0 0,0 0 0,0 1 0,1-1 0,-1 1 0,1-1 0,0 1 1,0 0-1,0 0 0,0 0 0,1 0 0,0 0 0,0 0 0,0 1 0,0-1 0,0 0 0,1 5 0,-1-4-13,1 0-1,0 1 1,0-1-1,0 0 1,1 0-1,-1 0 1,1 1-1,0-1 1,1 0-1,0 0 1,-1-1-1,1 1 1,1 0-1,-1-1 1,1 1-1,0-1 1,0 0-1,0 1 1,0-1-1,1-1 1,0 1-1,0-1 1,0 1-1,0-1 1,0 0-1,0-1 1,1 1-1,0-1 1,-1 0-1,1 0 1,0 0-1,0 0 1,0-1-1,7 1 1,3 1-208,0-1 0,1 0 0,-1-1 0,1 0 0,-1-2 0,1 1 1,-1-2-1,16-3 0,-25 4 74,0-1 0,0 1 0,0-1 0,0 0 0,0 0 0,0-1 0,-1 0 0,1 0 0,-1 0 0,0 0 1,0-1-1,0 0 0,0 0 0,-1-1 0,0 1 0,1-1 0,-2 0 0,1 0 0,0 0 0,-1 0 0,0-1 0,3-8 0,-5 10 54,0-1 0,0 0 0,0 1-1,-1-1 1,1 0 0,-1 0-1,-1 1 1,0-6 0,1 9 159,0-1 0,0 1 0,0 0 0,0 0 0,-1-1 0,1 1 0,0 0 0,-1 0 0,1 0 0,-1 0 0,0 0 0,1 0 0,-1 0 0,0 0 0,1 0 0,-1 0 0,0 0 0,0 0 0,0 0 0,0 1 0,0-1 0,0 0 0,0 1 0,0-1 0,0 0 0,0 1 0,-1-1 0,1 1 0,0 0 0,0 0 0,0-1 0,-3 1 0,3 0-73,0 1 0,0-1 0,0 1 0,0 0 0,0-1 0,0 1 0,0 0 0,0 0 0,0 0 0,0 0 0,0 0 0,0-1 0,1 1 0,-1 1 0,0-1 0,1 0 0,-1 0 0,1 0 0,-1 0 0,1 0 1,0 0-1,-1 1 0,1-1 0,0 0 0,0 0 0,0 1 0,0-1 0,0 0 0,0 2 0,0 43 116,0-43-97,0 0-27,0 0-1,1-1 1,-1 1-1,1-1 1,-1 1 0,1 0-1,0-1 1,0 0 0,0 1-1,1-1 1,-1 0-1,1 1 1,-1-1 0,1 0-1,-1 0 1,1 0 0,0 0-1,2 1 1,1 1 0,0-1-1,0 0 1,1 0 0,-1-1-1,1 1 1,-1-1 0,11 2-1,4 1-123,1-2-1,0-1 0,33 0 0,-48-2-6,0 0 1,0 0 0,0-1 0,-1 0 0,1 0-1,0 0 1,0-1 0,-1 0 0,1 0-1,-1 0 1,1-1 0,-1 0 0,0 0-1,0 0 1,0-1 0,0 0 0,-1 1-1,6-8 1,-5 5 16,-1 0-1,0-1 1,0 1-1,-1-1 1,0 0-1,0 0 1,0 0-1,-1 0 1,0 0-1,-1-1 1,0 1-1,0-1 1,0 1-1,-1-9 1,0 11 3326,-1 8-1351,0 18-901,1-18-970,1 0 1,-1 1 0,0-1-1,1 0 1,-1 0 0,1 0-1,0-1 1,0 1 0,0 0-1,0 0 1,1 0 0,-1-1-1,1 1 1,-1 0 0,1-1 0,0 0-1,3 3 1,1-1-67,1 0-1,-1-1 1,1 0 0,0-1 0,0 1-1,0-2 1,0 1 0,1-1-1,-1 1 1,0-2 0,0 1 0,1-1-1,-1-1 1,0 1 0,1-1 0,-1 0-1,0-1 1,0 0 0,0 0-1,0 0 1,0-1 0,0 0 0,-1 0-1,1-1 1,-1 0 0,0 0 0,6-6-1,-6 4-418,0-2-1,0 1 0,-1 0 1,0-1-1,-1 0 0,1 0 1,5-16-1,-5-12 2311,-5 38-1697,0 7 574,0 1-1,0-1 1,1 1 0,0-1 0,5 17-1,-4-22-648,-1-1 0,1 1 0,0-1 0,0 1 0,1-1 0,-1 0 0,1 0 0,-1 0 0,1 0 0,0-1 0,0 1 0,0-1 0,1 1 0,-1-1 0,1 0 0,-1-1 0,6 3 0,0 0-245,0-1 0,0 0 1,1-1-1,-1 0 1,17 1-1,23-1-4279,-18-2-3050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0.929"/>
    </inkml:context>
    <inkml:brush xml:id="br0">
      <inkml:brushProperty name="width" value="0.05" units="cm"/>
      <inkml:brushProperty name="height" value="0.05" units="cm"/>
      <inkml:brushProperty name="color" value="#004F8B"/>
    </inkml:brush>
  </inkml:definitions>
  <inkml:trace contextRef="#ctx0" brushRef="#br0">318 284 6819,'0'0'1926,"18"-4"-610,59-13-433,-73 16-831,0-1 1,0 1 0,0-1 0,0 0-1,0 0 1,-1 0 0,1-1 0,-1 1-1,1-1 1,-1 0 0,0 1 0,0-2 0,0 1-1,-1 0 1,1-1 0,-1 1 0,1-1-1,-1 1 1,-1-1 0,1 0 0,0 0-1,-1 0 1,0 0 0,0 0 0,1-5-1,-1 3-48,0 1 0,-1-1-1,0 0 1,0 1-1,0-1 1,0 0-1,-1 1 1,0-1 0,0 1-1,-1-1 1,0 1-1,0 0 1,0-1 0,0 1-1,-1 0 1,-3-5-1,0 3-34,-1 0 0,1 1 0,-1 0 0,0 0 0,0 1 0,-1 0 0,0 0 0,0 0 0,0 1 0,0 1 0,-1-1 0,1 1 0,-18-3 0,-4 1-52,1 2 0,-58 0 0,79 3 107,0 0 0,0 1 0,-1 0-1,1 0 1,0 1 0,0 0 0,1 0 0,-1 1-1,0 0 1,1 0 0,0 1 0,-1 0-1,2 0 1,-1 1 0,0-1 0,1 2 0,0-1-1,0 1 1,0 0 0,1 0 0,0 0-1,0 1 1,1 0 0,-1 0 0,1 0 0,1 0-1,0 1 1,0-1 0,0 1 0,1 0-1,0 0 1,1 0 0,-2 16 0,2-15 37,1-1-1,0 1 1,0 0 0,1 0 0,0-1-1,0 1 1,1 0 0,0-1 0,1 1 0,5 12-1,-4-15-30,-1-1-1,1 0 0,0 0 0,0 0 1,1 0-1,-1-1 0,1 1 0,0-1 1,0 0-1,1-1 0,-1 1 0,1-1 1,-1 0-1,1-1 0,9 4 0,-4-2-2,0-1-1,1 0 1,-1 0 0,1-1-1,-1-1 1,1 0-1,0 0 1,0-1-1,-1 0 1,1-1 0,0-1-1,-1 0 1,1-1-1,-1 0 1,0 0-1,0-1 1,0 0 0,0-1-1,-1-1 1,0 0-1,0 0 1,0-1-1,-1 0 1,16-15 0,-16 11-76,0-1 0,-1 1 0,-1-1 0,0-1 0,0 0 0,4-13 0,-8 19-61,-1 0-1,0 0 0,0 0 1,0 0-1,-1 0 0,0 0 1,-1 0-1,1 0 0,-1 0 1,-1 0-1,1-1 0,-1 1 1,-4-14-1,5 20 112,-1 0 0,1-1 0,-1 1 0,1 0 0,-1-1 0,1 1-1,-1 0 1,0 0 0,0 0 0,1-1 0,-1 1 0,0 0 0,0 0 0,0 0 0,0 0 0,0 0 0,0 1 0,-1-1-1,1 0 1,0 0 0,0 1 0,-1-1 0,1 1 0,0-1 0,-1 1 0,1-1 0,0 1 0,-1 0 0,1 0 0,-2 0-1,1 0 19,1 1 0,0-1 0,-1 1-1,1 0 1,0-1 0,-1 1-1,1 0 1,0 0 0,0 0-1,0 0 1,0 0 0,0 0 0,0 0-1,0 1 1,1-1 0,-1 0-1,0 0 1,0 1 0,1-1 0,-1 0-1,1 1 1,-1-1 0,1 1-1,0-1 1,0 1 0,0-1 0,-1 1-1,2 1 1,-2 4 54,0 1 0,1-1 0,0 0 0,1 1 0,0-1 0,0 0 0,0 0 0,1 0 0,0 1 0,0-2 0,1 1 1,0 0-1,0 0 0,6 7 0,-3-7-4,-1 0 0,2-1 0,-1 0 0,1 0 1,0 0-1,0-1 0,1 0 0,-1 0 1,1-1-1,0 0 0,14 5 0,-6-4-15,1 0 1,-1 0-1,1-2 0,0 0 0,0-1 0,0 0 0,0-2 1,1 0-1,-1-1 0,25-4 0,-35 4-91,-1 0 1,0-1-1,-1 1 0,1-1 1,0-1-1,0 1 0,-1-1 0,0 0 1,1 0-1,-1 0 0,0-1 0,0 1 1,-1-1-1,1-1 0,-1 1 0,0 0 1,0-1-1,0 0 0,-1 0 0,0 0 1,0-1-1,0 1 0,0-1 1,-1 1-1,0-1 0,0 0 0,-1 0 1,0 0-1,0 0 0,0 0 0,0 0 1,-1-7-1,0-1-280,-1-1 1,0 0-1,-3-17 1,3 28 291,0 0 1,-1-1-1,1 1 0,-1 0 1,0 0-1,0 0 1,0 0-1,0 0 0,-1 1 1,1-1-1,-1 1 0,0-1 1,0 1-1,-7-5 0,10 8 33,0 0 0,0 0 0,0 0 0,1 0 0,-1 0 0,0 0 0,0 1 0,0-1 0,0 0 0,0 0 0,0 0 0,0 0 0,0 0 0,0 0 0,0 0 0,0 1 0,0-1 0,0 0 0,0 0 0,0 0 0,0 0 0,0 0 0,0 0 0,0 0 0,0 1 0,0-1 0,0 0 0,0 0 0,0 0-1,0 0 1,0 0 0,0 0 0,-1 0 0,1 1 0,0-1 0,0 0 0,0 0 0,0 0 0,0 0 0,0 0 0,0 0 0,0 0 0,0 0 0,-1 0 0,1 0 0,0 0 0,0 0 0,0 0 0,0 0 0,0 0 0,0 0 0,0 1 0,-1-1 0,1 0 0,0 0 0,0 0 0,0 0 0,0-1 0,0 1 0,0 0-1,0 0 1,-1 0 0,1 0 0,0 0 0,0 0 0,0 4 48,1 8 7,0 0 1,1-1-1,0 1 0,1-1 1,0 1-1,1-1 0,0 0 0,1 0 1,0 0-1,1-1 0,0 0 1,1 0-1,0 0 0,0-1 1,1 0-1,0 0 0,1-1 0,0 0 1,0-1-1,1 0 0,-1 0 1,2-1-1,-1 0 0,1-1 1,0 0-1,0-1 0,0 0 1,0-1-1,1 0 0,-1 0 0,1-2 1,21 2-1,-29-4-123,0 1-1,1-1 1,-1 0 0,0 0 0,1 0-1,-1 0 1,0-1 0,0 0 0,0 0-1,0 0 1,0 0 0,-1-1-1,1 0 1,-1 1 0,0-1 0,1 0-1,-1-1 1,0 1 0,-1 0-1,1-1 1,-1 0 0,1 0 0,-1 1-1,0-1 1,-1 0 0,1-1 0,-1 1-1,2-6 1,2-10-296,-1 1 1,0 0-1,-2-1 0,0 1 1,-1-22-1,0 30 309,-1 8 93,1 1 1,-1-1-1,0 0 0,0 1 1,0-1-1,0 0 1,0 1-1,-1-1 1,1 1-1,-1-1 0,0 1 1,1-1-1,-1 1 1,-1-1-1,1 1 0,-2-4 788,3 45-332,0-31-485,1 1 0,1-1 0,0 1 0,0-1 0,0 0 0,1 0 0,0 0 0,1 0 0,-1 0 0,2-1 0,-1 0 0,1 1 0,0-2 0,0 1 0,1-1 0,0 1 0,10 7 0,-10-9-424,0-1 1,1 1-1,-1-1 1,1 0-1,0-1 1,0 0-1,0 0 1,0 0-1,0-1 1,1 0-1,-1-1 1,12 2-1,15-2-3016</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5.182"/>
    </inkml:context>
    <inkml:brush xml:id="br0">
      <inkml:brushProperty name="width" value="0.05" units="cm"/>
      <inkml:brushProperty name="height" value="0.05" units="cm"/>
    </inkml:brush>
  </inkml:definitions>
  <inkml:trace contextRef="#ctx0" brushRef="#br0">136 1 7395,'0'0'2610,"-3"3"-2520,-8 10 175,1 0-1,0 0 0,1 1 1,1 0-1,0 1 1,1-1-1,-9 30 0,2-4 772,-13 81-1,22-96-642,2 1-1,0 0 0,2-1 1,1 1-1,0 0 0,7 33 1,-6-52-387,0-1 0,1 0 0,-1 1 0,2-1 0,-1 0 0,1 0 0,0 0 0,0 0 0,0-1 0,1 1 0,0-1 0,0 0 0,0 0 0,1 0 0,-1-1 0,1 0 0,0 0 0,1 0 0,-1 0 0,1-1 0,0 0 0,-1 0 0,1 0 0,1-1 0,-1 0 0,0 0 0,0 0 0,1-1 0,12 1 0,-6-1-595,0 0 1,0-1-1,0 0 1,0-1 0,0-1-1,16-3 1,22-19-4401</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6.077"/>
    </inkml:context>
    <inkml:brush xml:id="br0">
      <inkml:brushProperty name="width" value="0.05" units="cm"/>
      <inkml:brushProperty name="height" value="0.05" units="cm"/>
    </inkml:brush>
  </inkml:definitions>
  <inkml:trace contextRef="#ctx0" brushRef="#br0">0 741 8548,'0'0'1705,"24"-2"-171,9-1-1192,0-2 0,-1 0 0,1-3 0,50-18 0,-65 19-275,-1-1 0,0-1 1,-1-1-1,0-1 0,0 0 0,-1 0 1,25-28-1,-31 30-54,-1-1 0,-1-1 0,0 1 0,0-1 0,-1-1 0,-1 1 0,0-1 0,0 0 0,-1 0 0,-1 0 0,0-1 0,2-22 0,-2 3-307,-1-1 1,-2 1-1,-1 0 0,-9-53 1,8 72 211,-1 0 0,-1 0 1,0 0-1,-1 1 0,0-1 1,0 1-1,-2 0 0,1 1 0,-2-1 1,1 1-1,-2 1 0,1 0 1,-19-17-1,25 25 93,0 0-1,0 0 1,0 0-1,-1 1 1,1-1 0,0 1-1,-1 0 1,1 0-1,-1-1 1,1 2 0,-1-1-1,1 0 1,-1 0 0,0 1-1,1-1 1,-1 1-1,0 0 1,1 0 0,-1 0-1,-4 1 1,4 0 5,1 0 1,-1 0-1,1 1 0,-1-1 1,1 1-1,0 0 0,-1 0 1,1-1-1,0 1 1,0 1-1,1-1 0,-1 0 1,0 0-1,1 1 1,-1-1-1,-1 4 0,-3 8 76,0 1 0,1 0-1,1 1 1,0-1-1,-2 26 1,1 3 308,2 0 1,1 1-1,10 84 0,-5-107-308,0 0 0,2-1 0,1 1-1,1-1 1,0 0 0,2 0-1,0-1 1,1 0 0,23 32 0,-32-50-110,1 0 1,-1 0 0,0 0-1,1-1 1,-1 1 0,1 0-1,0-1 1,-1 1 0,1-1 0,0 0-1,0 1 1,0-1 0,0 0-1,0 0 1,0 0 0,0 0-1,0-1 1,1 1 0,-1-1 0,0 1-1,0-1 1,1 0 0,-1 0-1,0 0 1,0 0 0,1 0-1,-1 0 1,0-1 0,1 1-1,-1-1 1,0 1 0,0-1 0,0 0-1,0 0 1,0 0 0,0 0-1,0 0 1,0-1 0,0 1-1,0 0 1,-1-1 0,1 0-1,0 1 1,1-4 0,10-9-216,-1-1-1,-1-1 1,0 0-1,11-23 1,-8 15 23,-14 23 238,0 1 1,0-1-1,1 0 0,-1 1 1,0-1-1,1 0 1,-1 0-1,1 1 0,-1-1 1,0 1-1,1-1 1,0 0-1,-1 1 0,1-1 1,-1 1-1,1-1 0,0 1 1,-1 0-1,1-1 1,0 1-1,-1 0 0,1-1 1,0 1-1,0 0 1,-1 0-1,1-1 0,1 1 1,9 17 1560,1 5-1532,-5-12 6,1-1 0,0 0 0,0 0 0,1-1 0,0 0 0,0 0 0,1-1-1,0-1 1,0 1 0,1-2 0,19 9 0,-13-9-22,1 1 0,-1-2 0,1 0 0,0-2 0,0 0 0,0 0 0,22-2 0,-34-1-124,1-1 0,-1 1 0,1-1 0,-1-1 0,0 1 0,0-1 0,0 0 0,0 0 0,0-1 0,-1 1 0,1-1 0,-1-1 0,0 1 0,0-1 0,-1 0 0,1 0 0,-1 0 0,0 0 0,-1-1 0,4-6 0,-3 5-138,0 0 1,0 0-1,-1 0 1,0 0 0,0 0-1,-1-1 1,0 1-1,0-1 1,-1 0-1,0 1 1,0-1-1,-1 0 1,0 0-1,0 0 1,-1 0-1,0 1 1,-2-10-1,0 13 282,1-1-1,-1 1 1,0 0-1,0 0 1,0 0-1,0 0 1,-1 0-1,0 1 1,1 0-1,-1 0 0,-1 0 1,1 0-1,0 0 1,-1 1-1,1 0 1,-1 0-1,0 0 1,1 0-1,-1 1 1,0 0-1,0 0 1,0 0-1,-9 0 1,13 2 4,-1 0 1,1-1-1,-1 1 1,1 0-1,0 0 1,-1 0 0,1 0-1,0 0 1,0 0-1,0 0 1,0 1-1,0-1 1,0 0-1,0 1 1,0-1 0,0 0-1,0 1 1,1-1-1,-1 1 1,1-1-1,-1 1 1,1 0-1,-1-1 1,1 4 0,-8 42 904,7-37-843,0-1 1,1 1 0,0 0-1,0-1 1,1 1 0,0-1-1,4 12 1,-4-17-93,1 0-1,0 0 1,0 0-1,0 0 1,1 0-1,-1-1 1,1 1 0,0-1-1,0 0 1,0 0-1,0 0 1,1 0-1,-1 0 1,1-1 0,0 1-1,-1-1 1,1 0-1,5 1 1,3 2-450,1-1 0,0 0 0,0-1 0,1 0 0,-1-1 0,15 0 0,-20-1-74,0-1 0,0 0 0,0 0 0,1-1-1,-1 0 1,0-1 0,0 0 0,0 0 0,0 0 0,-1-1-1,9-4 1,10-14-7293</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6.436"/>
    </inkml:context>
    <inkml:brush xml:id="br0">
      <inkml:brushProperty name="width" value="0.05" units="cm"/>
      <inkml:brushProperty name="height" value="0.05" units="cm"/>
    </inkml:brush>
  </inkml:definitions>
  <inkml:trace contextRef="#ctx0" brushRef="#br0">1 0 9941,'0'0'7331,"68"103"-6435,-35-68-463,5-1-145,-3-6 0,2-2-192,0-7-176,-8-4 80,-2-6-961,-4-7-431,-4-2-1458,1 0-815,-5-11-1890</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6.780"/>
    </inkml:context>
    <inkml:brush xml:id="br0">
      <inkml:brushProperty name="width" value="0.05" units="cm"/>
      <inkml:brushProperty name="height" value="0.05" units="cm"/>
    </inkml:brush>
  </inkml:definitions>
  <inkml:trace contextRef="#ctx0" brushRef="#br0">230 1 9044,'0'0'2177,"-134"84"-288,96-49 848,9-1-1952,11-3-673,7-5-112,11-3-288,0-6-897,0-6-1360,17-8-849,10-3-816</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7.140"/>
    </inkml:context>
    <inkml:brush xml:id="br0">
      <inkml:brushProperty name="width" value="0.05" units="cm"/>
      <inkml:brushProperty name="height" value="0.05" units="cm"/>
    </inkml:brush>
  </inkml:definitions>
  <inkml:trace contextRef="#ctx0" brushRef="#br0">263 98 11589,'0'0'5387,"1"-11"-5230,5-34-55,-6 44-106,0 0 0,0-1 1,0 1-1,0 0 0,0 0 0,0 0 1,-1 0-1,1 0 0,0 0 1,-1-1-1,1 1 0,-1 0 1,0 0-1,1 0 0,-1 0 1,1 1-1,-1-1 0,0 0 1,0 0-1,0 0 0,0 1 0,1-1 1,-1 0-1,0 1 0,0-1 1,0 0-1,-2 0 0,-28-6-132,25 6 119,-5-1-3,-1 0-1,1 1 1,-1 0-1,1 0 0,-1 2 1,1-1-1,-1 2 1,1-1-1,-1 2 0,-13 3 1,21-4 28,-1 0 0,0 1 1,1 0-1,0-1 1,0 1-1,0 1 1,0-1-1,0 0 0,0 1 1,1 0-1,0 0 1,0 0-1,0 0 0,0 1 1,0-1-1,1 1 1,0-1-1,0 1 1,0 0-1,1 0 0,0 0 1,0 0-1,0 0 1,0 0-1,1 6 0,-2-2 63,2 0 0,-1 0 0,1-1 0,1 1 0,-1 0 0,1 0 0,1-1 0,3 12 0,-3-16-49,-1 0 0,1-1 0,1 1 0,-1-1 0,0 0 0,1 0 0,-1 0 0,1 0 0,0 0 0,0-1 1,0 1-1,1-1 0,-1 0 0,0 0 0,1 0 0,0 0 0,-1-1 0,1 1 0,0-1 0,6 1 0,-2 1-112,1-1 0,1-1 0,-1 0 0,0 0 0,0-1 0,0 0 0,0 0 0,1-1 0,-1-1-1,0 1 1,0-1 0,0-1 0,-1 0 0,1 0 0,12-7 0,-15 7-261,-1 0 0,0-1 0,0 1-1,0-1 1,0 0 0,-1-1 0,1 1 0,-1-1 0,0 0 0,-1 0-1,1 0 1,-1 0 0,0-1 0,0 1 0,-1-1 0,1 0 0,-1 0 0,-1 0-1,1 0 1,-1 0 0,0 0 0,0 0 0,-1-8 0,1 4-190,-1 8 637,1-1 0,-1 1 0,0 0-1,0 0 1,0-1 0,0 1 0,0 0 0,-1-1-1,1 1 1,-1 0 0,1 0 0,-1-1-1,-2-3 1671,4 16 1536,-4 15-2671,3-22-186,-1 2-219,1 41 755,1-44-1019,-1-1 0,1 1 0,0-1 0,-1 1-1,1-1 1,0 1 0,0-1 0,0 0 0,0 1 0,0-1 0,0 0 0,0 0 0,0 0 0,0 0-1,1 0 1,-1 0 0,0 0 0,1 0 0,-1-1 0,0 1 0,1 0 0,-1-1 0,1 1 0,0-1-1,2 1 1,71 4-5375,-34-5 72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7.784"/>
    </inkml:context>
    <inkml:brush xml:id="br0">
      <inkml:brushProperty name="width" value="0.05" units="cm"/>
      <inkml:brushProperty name="height" value="0.05" units="cm"/>
    </inkml:brush>
  </inkml:definitions>
  <inkml:trace contextRef="#ctx0" brushRef="#br0">0 198 10101,'0'0'4330,"0"8"-4184,0 27-92,0-26 84,1-15-1130,1-11-49,3-68-4152,-12 30 5195,8 78 5632,-1-16-5516,-1-1 0,1 0 1,1 1-1,-1-1 0,1 0 0,0 1 1,1-1-1,0 0 0,3 9 0,-2-10-72,-1-1 0,1 0 0,0 0 0,0 0 0,0 0 0,1-1 0,-1 1 0,1-1 0,0 0 0,0 0 1,0 0-1,1 0 0,7 3 0,-4-3-16,1-1 1,0 0 0,-1 0-1,1-1 1,0 0 0,16-1-1,-21-1-57,-1 0 0,0 0 0,1 0 0,-1 0 0,0-1 0,0 1 0,0-1 0,0 0 0,0 0 0,0 0 0,-1 0 0,1-1 0,-1 1 0,1-1 0,-1 0-1,0 1 1,0-1 0,0 0 0,0 0 0,-1 0 0,1 0 0,-1-1 0,2-3 0,1-4-92,1 0 0,-2-1 0,1 1 0,-2-1 0,3-19 0,-5 31 176,0-1 0,-1 0 0,1 1 0,0-1 0,0 0 0,0 1-1,0-1 1,0 0 0,0 1 0,0-1 0,0 0 0,0 1 0,0-1 0,0 0 0,1 1 0,-1-1 0,0 1 0,0-1 0,0 0 0,1 1-1,-1-1 1,1 1 0,-1-1 0,0 1 0,1-1 0,-1 1 0,1-1 0,-1 1 0,1-1 0,0 0 0,11 18 2358,0 2-2905,-5-11 515,1 1 0,0-1 0,0-1 0,1 1 0,0-1 1,0-1-1,1 0 0,0 0 0,0-1 0,0 0 0,0-1 0,1 0 0,0 0 1,0-2-1,14 3 0,-17-3-115,-1-2 1,1 1-1,-1-1 0,1 0 1,-1-1-1,0 1 1,1-2-1,-1 1 0,1-1 1,-1 0-1,0 0 1,0-1-1,0 0 0,-1 0 1,1-1-1,-1 0 0,1 0 1,-1-1-1,0 1 1,-1-1-1,1 0 0,-1-1 1,0 0-1,4-6 1,-5 6-46,-1-1 0,0 0 0,-1 0 0,1 0 0,-1 0 1,-1 0-1,1 0 0,0-14 0,-2 19 149,1-1 1,-1 1-1,0-1 0,0 1 0,0-1 1,0 1-1,0-1 0,0 1 1,-1-1-1,1 1 0,-1-1 0,0 1 1,1-1-1,-1 1 0,0 0 1,-1 0-1,1-1 0,0 1 0,-1 0 1,1 0-1,-1 0 0,1 0 0,-1 1 1,0-1-1,0 0 0,0 1 1,-4-3-1,5 3 64,-1 1 1,1 0 0,0 1-1,0-1 1,-1 0 0,1 0-1,0 0 1,0 1 0,-1-1-1,1 1 1,0-1 0,0 1-1,0-1 1,0 1 0,0 0-1,0-1 1,0 1-1,0 0 1,0 0 0,0 0-1,0 0 1,1 0 0,-1 0-1,0 0 1,0 0 0,1 0-1,-1 0 1,1 0 0,-1 0-1,1 1 1,0-1 0,-1 0-1,1 0 1,0 1-1,0 1 1,-8 46 702,7-43-721,1-1 0,0 0 0,0 0 1,1 1-1,0-1 0,-1 0 0,2 0 0,-1 1 0,1-1 0,-1 0 0,1 0 1,1-1-1,-1 1 0,1 0 0,4 5 0,-4-6-138,1-1-1,0 0 1,0 0 0,0 0-1,0-1 1,0 1 0,1-1-1,-1 0 1,1 0 0,-1 0-1,1-1 1,0 0 0,-1 0-1,1 0 1,0 0 0,0-1-1,7 0 1,45-1-5095,-34-7 643</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8.125"/>
    </inkml:context>
    <inkml:brush xml:id="br0">
      <inkml:brushProperty name="width" value="0.05" units="cm"/>
      <inkml:brushProperty name="height" value="0.05" units="cm"/>
    </inkml:brush>
  </inkml:definitions>
  <inkml:trace contextRef="#ctx0" brushRef="#br0">0 0 7027,'0'0'10133,"13"6"-12326,5 11 208,3 1-1873,-5-1-4882</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8.849"/>
    </inkml:context>
    <inkml:brush xml:id="br0">
      <inkml:brushProperty name="width" value="0.05" units="cm"/>
      <inkml:brushProperty name="height" value="0.05" units="cm"/>
    </inkml:brush>
  </inkml:definitions>
  <inkml:trace contextRef="#ctx0" brushRef="#br0">0 179 8148,'0'0'6616,"0"8"-5952,0 23 78,0-23 1144,2-39-1462,-2 30-433,1-10-72,0 1-1,0-1 1,1 1 0,0-1 0,0 1 0,1 0 0,1 0 0,0 0 0,0 1 0,9-15 0,-11 23 75,0-1 0,-1 1 0,1 0 1,0 0-1,0 0 0,0 0 0,0 0 1,0 1-1,0-1 0,0 1 0,0-1 1,0 1-1,0-1 0,0 1 0,0 0 0,1 0 1,-1 0-1,0 1 0,0-1 0,0 0 1,0 1-1,3 0 0,45 19-154,-42-17 205,16 7 34,0-2 0,1 0 0,0-1 0,0-2 0,1 0 0,0-2 1,-1-1-1,29-1 0,-49-2-99,0 0 1,0 0-1,0-1 0,-1 0 0,1 0 1,0 0-1,-1 0 0,0 0 1,1-1-1,-1 0 0,0 0 1,0 0-1,-1-1 0,7-6 0,-7 8 8,-1 0 0,0 0 0,0-1-1,0 1 1,-1 0 0,1-1 0,0 0-1,-1 1 1,0-1 0,1 0-1,-1 0 1,0 1 0,0-1 0,-1 0-1,1 0 1,-1 0 0,1 0-1,-1 0 1,0 0 0,0 0 0,0 0-1,-1 0 1,1 0 0,-1 0 0,1 0-1,-3-5 1,2 7 12,-1 0 0,0 0-1,1 0 1,-1 0 0,0 0 0,1 0-1,-1 1 1,0-1 0,0 0 0,0 1-1,0 0 1,0-1 0,0 1 0,0 0-1,0 0 1,0 0 0,1 0 0,-1 0 0,-4 1-1,1 0 5,0-1-1,0 1 0,0 0 1,0 1-1,0-1 0,-9 4 1,10-1 5,-1 0 0,1 0 0,0 0 0,0 0 0,0 0 1,1 1-1,0 0 0,0 0 0,0 0 0,0 0 0,1 0 1,-1 1-1,2-1 0,-1 1 0,0-1 0,1 1 0,0 0 1,0 8-1,0-8 0,1 1-1,0-1 1,0 0 0,0 0 0,1 0 0,0 0 0,0 0 0,0 0-1,1 0 1,0-1 0,0 1 0,0 0 0,1-1 0,0 0 0,0 1-1,1-1 1,5 6 0,-5-6-37,1-1-1,0 0 1,0 0 0,0 0-1,0-1 1,1 0-1,-1 0 1,1 0 0,0 0-1,0-1 1,0 0-1,0-1 1,1 1-1,-1-1 1,0 0 0,1-1-1,-1 1 1,0-1-1,1-1 1,7 0 0,-9 0-169,1-1 1,0 0-1,-1 0 1,1 0-1,-1 0 1,0-1-1,0 0 1,0 0-1,0-1 1,-1 1-1,1-1 1,-1 0-1,0 0 1,0-1-1,0 1 1,0-1-1,-1 1 1,0-1-1,0-1 1,0 1-1,3-11 1,8-38-925,-12 44 1090,0 0 0,1 0-1,0 0 1,0 0 0,10-18 0,-12 27 180,0-1 0,1 1-1,-1 0 1,1-1 0,-1 1 0,1 0-1,0 0 1,0 0 0,-1 0-1,1 0 1,0 1 0,0-1 0,0 1-1,0-1 1,-1 1 0,1-1-1,0 1 1,0 0 0,0 0 0,0 0-1,0 0 1,0 0 0,0 1-1,0-1 1,0 1 0,3 0 0,1 1 180,1 0 1,0 0 0,-1 1-1,0 0 1,1 0 0,5 4-1,6 6 205,0 0 1,-1 1-1,20 22 0,-33-32-472,0 1-1,0 0 1,0 0 0,0 0-1,-1 0 1,0 1 0,0-1-1,0 1 1,-1 0 0,0 0-1,0 0 1,0 0 0,-1 0 0,0 0-1,0 1 1,0 8 0,-2-13-82,0-1-1,0 1 1,0 0 0,0-1 0,0 1 0,0 0 0,0-1 0,0 1 0,-1-1 0,1 0 0,-1 1 0,1-1 0,-1 0 0,1 0 0,-1 0-1,0 0 1,0 0 0,1 0 0,-1 0 0,0-1 0,0 1 0,0-1 0,0 1 0,-2-1 0,-52 9-1011,56-8 1016,-11 0-263,-2 1-487,0-1 1,0 0 0,-1-1 0,1 0 0,0-1-1,0 0 1,-13-4 0,25 5 625,-1-1 0,1 1 0,0-1 0,0 0 0,0 1 0,0-1 0,0 0 0,0 0 0,0 0 0,0 0-1,0 0 1,0 0 0,0 0 0,1 0 0,-1 0 0,0 0 0,1-1 0,-1 1 0,1 0 0,-1 0 0,1-1 0,0 1 0,0 0 0,-1-2 0,1-15-2868</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9.218"/>
    </inkml:context>
    <inkml:brush xml:id="br0">
      <inkml:brushProperty name="width" value="0.05" units="cm"/>
      <inkml:brushProperty name="height" value="0.05" units="cm"/>
    </inkml:brush>
  </inkml:definitions>
  <inkml:trace contextRef="#ctx0" brushRef="#br0">1 1 10149,'11'16'1040,"1"3"-928,35 50 1565,46 95 0,-73-116-1072,-1 1 0,-3 1 1,-2 0-1,-2 1 0,-3 0 1,-1 1-1,-3 0 0,-2 80 1,-3-124-655,0 0 0,-1 0 0,1 0 1,-2 0-1,1 0 0,-1 0 0,0 0 1,-1-1-1,0 1 0,0-1 1,0 1-1,-1-1 0,0 0 0,-1-1 1,0 1-1,0-1 0,0 0 1,-10 9-1,4-10-2498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1.332"/>
    </inkml:context>
    <inkml:brush xml:id="br0">
      <inkml:brushProperty name="width" value="0.05" units="cm"/>
      <inkml:brushProperty name="height" value="0.05" units="cm"/>
    </inkml:brush>
  </inkml:definitions>
  <inkml:trace contextRef="#ctx0" brushRef="#br0">1 1 9925,'0'0'4057,"19"1"-3792,155 13 1282,-105-2-1138,4 0-930,-24-8-3953,-36-4 405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1.382"/>
    </inkml:context>
    <inkml:brush xml:id="br0">
      <inkml:brushProperty name="width" value="0.05" units="cm"/>
      <inkml:brushProperty name="height" value="0.05" units="cm"/>
      <inkml:brushProperty name="color" value="#004F8B"/>
    </inkml:brush>
  </inkml:definitions>
  <inkml:trace contextRef="#ctx0" brushRef="#br0">1 0 7187,'0'0'7057,"-1"24"-6542,1 19-147,2 1 0,2-1 0,1 0 0,23 84 1,-22-110-342,1 0 1,1 0 0,1-1 0,0 0 0,1-1 0,1 0 0,0 0-1,1-1 1,1 0 0,0-1 0,23 17 0,-26-22-97,0-1 0,1-1 0,0 0 0,0 0 0,1-1 0,-1 0 0,1-1 0,0-1 0,0 0 0,1 0 0,-1-1 0,0-1 0,1 0 0,-1 0 0,1-2 0,-1 1 0,25-6 1,-31 5 21,0-1 0,-1 0 0,1-1 1,-1 1-1,0-1 0,0 0 0,0-1 1,0 1-1,0-1 0,-1 0 0,1 0 1,-1 0-1,0-1 0,0 1 0,-1-1 1,1 0-1,-1 0 0,0 0 0,-1 0 1,1-1-1,1-7 0,0 1-76,0 1-1,-2-1 0,1 0 1,-1 0-1,-1-1 0,0 1 0,-1 0 1,-1 0-1,-2-20 0,1 26 145,0 0 0,-1 0 0,1 0 0,-1 0-1,-1 0 1,1 0 0,-1 1 0,0 0-1,0 0 1,0 0 0,-1 0 0,0 0-1,-8-5 1,11 8 12,0 0 0,0 1 0,0-1 0,0 0-1,0 1 1,-1 0 0,1-1 0,0 1 0,-1 0 0,1 0-1,-1 0 1,1 1 0,-1-1 0,0 1 0,1-1 0,-1 1-1,0 0 1,1 0 0,-1 0 0,0 0 0,1 1 0,-1-1-1,0 1 1,1-1 0,-1 1 0,1 0 0,-1 0 0,1 0-1,0 0 1,-1 1 0,1-1 0,0 1 0,0-1-1,0 1 1,-3 2 0,0 4 67,-1-1-1,2 1 0,-1 0 1,1 0-1,0 1 0,1-1 1,0 1-1,0 0 1,1 0-1,0 0 0,1 0 1,-1 11-1,2-13-32,-1-1 0,1 1 0,1 0 0,-1-1 1,1 1-1,0-1 0,1 1 0,-1-1 0,1 0 0,1 0 0,-1 0 0,1 0 0,0 0 1,0 0-1,1-1 0,0 1 0,6 7 0,0-5-341,0 0 1,0-1-1,1 0 1,-1-1-1,2 0 1,-1-1-1,1 0 1,-1 0-1,1-1 0,1-1 1,-1 0-1,0-1 1,1 0-1,13 0 1,5-2-4764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1.676"/>
    </inkml:context>
    <inkml:brush xml:id="br0">
      <inkml:brushProperty name="width" value="0.05" units="cm"/>
      <inkml:brushProperty name="height" value="0.05" units="cm"/>
    </inkml:brush>
  </inkml:definitions>
  <inkml:trace contextRef="#ctx0" brushRef="#br0">0 1 10421,'0'0'4594,"145"11"-4402,-105-11 32,-3 0-224,0 0-384,1 0-1281,-7-6-2433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2.590"/>
    </inkml:context>
    <inkml:brush xml:id="br0">
      <inkml:brushProperty name="width" value="0.05" units="cm"/>
      <inkml:brushProperty name="height" value="0.05" units="cm"/>
    </inkml:brush>
  </inkml:definitions>
  <inkml:trace contextRef="#ctx0" brushRef="#br0">387 343 7299,'0'0'3247,"0"-16"-1956,-1-50-351,1 62-898,-1 1 0,1-1 1,-1 0-1,0 1 0,0-1 1,0 1-1,0-1 0,0 1 0,-1 0 1,0 0-1,0 0 0,1-1 1,-2 2-1,1-1 0,0 0 1,-1 0-1,1 1 0,-1-1 1,0 1-1,0 0 0,0 0 1,0 0-1,0 0 0,-3-1 1,-5-1 15,0 0 0,1 0 0,-1 2 0,0-1 0,-16 0-1,8 0 2,0 1-1,0 0 0,-1 2 0,1 0 0,0 2 0,-23 3 0,37-4-45,1 1 0,-1-1-1,0 1 1,0 0 0,1 0-1,-1 0 1,1 0 0,0 1-1,-1 0 1,1 0-1,0 0 1,1 1 0,-1-1-1,1 1 1,-1 0 0,1 0-1,0 0 1,1 0 0,-1 0-1,1 1 1,-1-1 0,2 1-1,-1 0 1,0-1 0,1 1-1,0 0 1,0 0 0,-1 7-1,1-2-12,0 0-1,0 0 1,1 0-1,0 0 0,1 0 1,0 0-1,0-1 1,1 1-1,1 0 1,3 9-1,-4-15-2,0 1-1,1-1 0,0 0 1,0 0-1,0-1 1,0 1-1,0 0 1,1-1-1,-1 0 1,1 0-1,0 0 0,0 0 1,0-1-1,1 0 1,-1 0-1,0 0 1,1 0-1,0 0 0,-1-1 1,1 0-1,0 0 1,8 0-1,-4 1-139,0-2 0,0 1 1,0-1-1,0 0 0,0-1 0,0 0 0,0 0 0,0-1 0,0-1 0,0 1 0,-1-1 1,1-1-1,-1 1 0,0-1 0,15-10 0,-16 8-289,0 0 0,-1 0 0,1-1 0,-1 0 0,-1 0 0,1 0 0,-1-1 0,-1 0 0,1 0 0,-1 0-1,-1 0 1,1-1 0,-1 0 0,-1 1 0,0-1 0,1-9 0,-3 18 424,4-59-3936,-12 33 5317,7 25-1022,0 0 0,1 0 1,-1 0-1,0 0 0,0 1 0,0-1 0,0 0 1,0 1-1,0-1 0,0 0 0,0 1 1,0 0-1,0-1 0,0 1 0,0-1 1,0 1-1,-1 0 0,1 0 0,0 0 1,-2 0-1,2 36 1044,1-29-1284,0 1 0,0-1 0,0 1 0,1-1-1,0 1 1,0-1 0,1 0 0,0 1 0,1-1-1,-1 0 1,1 0 0,0-1 0,1 1 0,0 0 0,0-1-1,0 0 1,1 0 0,0-1 0,0 1 0,0-1-1,1 0 1,0 0 0,0-1 0,0 1 0,12 5 0,-9-5-166,1-1 0,-1 0 1,1-1-1,0 1 0,0-2 1,0 0-1,1 0 1,-1-1-1,0 0 0,1 0 1,-1-1-1,1-1 0,-1 0 1,0 0-1,1-1 1,-1 0-1,0-1 0,0 0 1,0-1-1,-1 0 1,1 0-1,-1-1 0,0-1 1,0 1-1,-1-1 0,0-1 1,0 1-1,0-1 1,-1-1-1,0 0 0,0 0 1,-1 0-1,0 0 0,0-1 1,-1 0-1,0-1 1,4-12-1,-6 13-33,0 0 1,-1-1-1,0 0 0,-1 0 1,0 0-1,-1 1 0,1-1 1,-2 0-1,0 0 0,0 0 1,-1 0-1,0 1 0,0-1 1,-1 1-1,0-1 1,-7-11-1,7 15 209,-1 0 0,1 0 0,-1 0 0,-1 1 0,1 0 0,-1-1 0,0 2 0,0-1 0,-1 0 0,1 1 0,-1 0 0,0 1 0,0-1 0,0 1 0,0 0 0,-1 0 0,1 1 0,-1 0 0,0 0 0,0 1 0,0 0 0,0 0 0,-12 0 0,15 1-85,1 0 0,-1 1-1,0-1 1,1 1 0,0-1 0,-1 1 0,1 0 0,-1 1-1,1-1 1,0 1 0,0-1 0,0 1 0,0 0 0,0 0 0,0 0-1,0 0 1,-3 5 0,1-2 53,1 1 0,0 0 0,1 0 0,-1 0-1,1 0 1,0 0 0,1 1 0,-4 10 0,2 3 120,0 0-1,1 0 1,1 1 0,1-1-1,2 25 1,0-36-168,0-1-1,0 1 1,1-1-1,1 0 1,-1 0 0,1 0-1,0 0 1,1 0-1,0-1 1,0 1 0,0-1-1,1 0 1,1 0-1,-1-1 1,1 0-1,0 0 1,0 0 0,0 0-1,1-1 1,0 0-1,0-1 1,1 0-1,-1 0 1,14 5 0,-4-2-406,1-2 1,0 0 0,-1-1 0,1 0 0,1-2 0,-1 0 0,0-1 0,1-1 0,-1-1 0,30-4-1,-39 3-299,1 0-1,-1-1 0,0 0 0,11-6 0,31-21-4484</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3.297"/>
    </inkml:context>
    <inkml:brush xml:id="br0">
      <inkml:brushProperty name="width" value="0.05" units="cm"/>
      <inkml:brushProperty name="height" value="0.05" units="cm"/>
    </inkml:brush>
  </inkml:definitions>
  <inkml:trace contextRef="#ctx0" brushRef="#br0">1 1 960,'0'0'8210,"0"18"-6698,4 59-505,22 123 0,-15-132-227,-8-43-624,1 0 1,14 48-1,-19-79-302,1 1 0,0-1-1,0 1 1,1-1 0,0 1 0,-1 0-1,2-1 1,-1 1 0,3-7-1,21-55-316,-23 64 489,-1 0 1,1 0 0,0 1-1,1-1 1,-1 0 0,0 1-1,1-1 1,-1 1-1,1 0 1,0-1 0,0 2-1,0-1 1,0 0 0,0 0-1,0 1 1,0 0-1,1-1 1,-1 1 0,0 1-1,1-1 1,4 0 0,9-1 288,0 1 1,0 1 0,23 3 0,3-1 393,-34-2-532,0 0 0,0 0 1,0-1-1,0 0 0,0-1 0,0 0 0,0 0 0,8-5 0,-14 6-173,0-1 1,0 0-1,0 1 0,-1-1 0,1-1 1,-1 1-1,0 0 0,0-1 0,1 1 1,-1-1-1,-1 1 0,1-1 1,0 0-1,-1 0 0,1 0 0,-1 0 1,0 0-1,0 0 0,0 0 0,-1-1 1,1 1-1,-1 0 0,1 0 1,-1-1-1,-1-4 0,2 6-16,-1 1-1,0-1 1,0 1 0,-1-1 0,1 1-1,0-1 1,0 1 0,-1 0-1,1-1 1,-1 1 0,1-1-1,-1 1 1,1 0 0,-1-1-1,0 1 1,0 0 0,0 0-1,0 0 1,0 0 0,0 0-1,0 0 1,0 0 0,0 0-1,0 0 1,0 0 0,-1 0-1,1 1 1,0-1 0,-1 0 0,1 1-1,-2-1 1,-3 0 15,0 0 0,0 1 0,0 0 0,1 0-1,-1 0 1,0 0 0,-6 2 0,8-1 22,0 1-1,1-1 0,-1 0 1,1 1-1,-1 0 0,1 0 0,0 0 1,0 0-1,0 0 0,0 1 1,0 0-1,0-1 0,1 1 1,-1 0-1,1 0 0,0 0 1,0 1-1,0-1 0,0 0 0,1 1 1,-1-1-1,1 1 0,0 0 1,0-1-1,0 1 0,0 5 1,-1 3 87,0 0 0,1 1 1,0-1-1,1 1 1,0-1-1,4 25 1,-1-28-76,0 0 0,1 0 0,-1 0 0,2-1 0,-1 1 0,1-1 0,0 0 0,1 0 0,0-1 0,0 1 0,1-1 0,0-1 0,0 1 0,1-1 0,-1-1 0,1 1 0,10 4 0,-6-3 1,1-1 1,-1 0-1,1-1 1,0 0 0,1-1-1,-1 0 1,1-1-1,-1-1 1,1 0-1,0-1 1,17-1-1,-28-1-78,0 1 1,0-1-1,0 0 0,0-1 0,0 1 1,0 0-1,0-1 0,-1 0 0,1 0 1,-1 1-1,1-1 0,-1-1 0,0 1 1,1 0-1,-1-1 0,0 1 0,-1-1 1,1 1-1,0-1 0,-1 0 0,1 0 0,-1 0 1,0 0-1,0 0 0,0 0 0,-1 0 1,2-6-1,1-9-289,0 0-1,-2 0 1,1-25 0,-9-71 529,7 114 19,3 0-737,36 0-4807,-12 0-326</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3.717"/>
    </inkml:context>
    <inkml:brush xml:id="br0">
      <inkml:brushProperty name="width" value="0.05" units="cm"/>
      <inkml:brushProperty name="height" value="0.05" units="cm"/>
    </inkml:brush>
  </inkml:definitions>
  <inkml:trace contextRef="#ctx0" brushRef="#br0">4 352 8420,'0'0'7438,"0"-10"-6336,-1-54-1588,-1 27 100,2 0 0,5-44 0,-5 81 389,1 1-1,-1-1 0,0 1 0,0-1 1,0 0-1,0 1 0,0-1 0,1 0 1,-1 1-1,0-1 0,0 0 1,1 1-1,-1-1 0,0 0 0,0 0 1,1 1-1,-1-1 0,0 0 0,1 0 1,-1 0-1,0 1 0,1-1 0,-1 0 1,1 0-1,-1 0 0,0 0 1,1 0-1,-1 0 0,0 0 0,1 0 1,-1 0-1,1 0 0,-1 0 0,0 0 1,1 0-1,-1 0 0,1 0 0,-1 0 1,0 0-1,1 0 0,-1 0 1,0-1-1,1 1 0,-1 0 0,0 0 1,1-1-1,-1 1 0,0 0 0,1 0 1,-1-1-1,0 1 0,0 0 0,1-1 1,-1 1-1,0 0 0,0-1 1,0 1-1,1 0 0,-1-1 0,0 1 1,0 0-1,0-1 0,0 1 0,0-1 1,0 1-1,0 0 0,0-1 0,20 32-143,-18-28 192,7 11 10,0-1-1,0 0 0,1 0 1,1-1-1,0-1 0,19 16 1,-26-23-49,0-1 0,1 0 0,0 1 0,0-1 0,0-1 0,0 1 0,1-1 0,-1 0 0,1 0 1,-1-1-1,1 1 0,-1-1 0,1-1 0,0 1 0,0-1 0,-1 0 0,1 0 0,0 0 0,0-1 1,-1 0-1,11-3 0,-13 2-30,0 0 1,0 1-1,0-2 0,-1 1 1,1 0-1,0 0 1,-1-1-1,0 1 0,1-1 1,-1 0-1,0 0 1,-1 0-1,1 0 0,0 0 1,-1 0-1,0 0 1,0-1-1,0 1 0,0 0 1,0-1-1,0 1 1,-1-5-1,2-12-103,0 0 0,-3-33 0,0 39 131,-9-90-1136,11 99-1907</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4.609"/>
    </inkml:context>
    <inkml:brush xml:id="br0">
      <inkml:brushProperty name="width" value="0.05" units="cm"/>
      <inkml:brushProperty name="height" value="0.05" units="cm"/>
    </inkml:brush>
  </inkml:definitions>
  <inkml:trace contextRef="#ctx0" brushRef="#br0">262 151 10677,'0'0'4231,"0"-17"-3647,-1-54-437,1 69-137,-1-1 1,1 1-1,0 0 0,-1-1 0,0 1 1,1 0-1,-1-1 0,0 1 0,0 0 0,0 0 1,-1 0-1,1 0 0,0 0 0,-1 0 1,0 0-1,1 1 0,-1-1 0,0 0 1,0 1-1,1 0 0,-1-1 0,0 1 0,-4-2 1,0 1-9,0-1 0,-1 2 0,1-1 0,-1 1 0,-10-2 0,15 3-9,-5-1 33,-1 0 1,1 1-1,0 0 0,-1 0 1,1 1-1,-1 0 0,1 0 0,0 0 1,0 1-1,0 0 0,0 1 1,0-1-1,0 1 0,1 1 1,-8 4-1,9-4 24,1 0 1,-1 0-1,1 1 0,0-1 0,0 1 1,1 0-1,-1 0 0,1 1 1,0-1-1,1 1 0,-1-1 1,1 1-1,0 0 0,0 0 0,1 0 1,0 0-1,0 0 0,0 10 1,0-8-29,1-1 1,0 0-1,0 0 1,0 0 0,1 0-1,0 0 1,1 0 0,-1 0-1,2 0 1,-1 0-1,1 0 1,-1-1 0,8 12-1,-7-14-54,1 0 0,0-1 0,0 1-1,0 0 1,0-1 0,1 0 0,-1 0-1,1 0 1,0-1 0,0 0 0,0 0-1,0 0 1,0 0 0,0-1 0,0 0-1,1 0 1,-1 0 0,1 0 0,4-1-1,-3 1-147,0-1 0,0 0-1,1 0 1,-1-1-1,0 1 1,-1-2 0,1 1-1,0-1 1,0 0-1,0 0 1,-1-1-1,1 0 1,-1 0 0,0 0-1,0-1 1,0 0-1,-1 0 1,1 0 0,-1-1-1,0 0 1,0 0-1,0 0 1,-1-1-1,0 0 1,0 0 0,0 0-1,-1 0 1,0 0-1,0-1 1,-1 1 0,4-12-1,0-51-864,-6 65 1306,0 0 0,0 1 0,0-1 0,-1 0-1,0 1 1,1-1 0,-1 1 0,0-1 0,-3-4-1,4 8-199,0 0-1,0 0 0,0 0 0,0-1 0,0 1 0,0 0 0,0 0 0,0 0 0,0-1 0,0 1 0,0 0 0,0 0 0,-1 0 0,1 0 0,0-1 0,0 1 0,0 0 0,0 0 0,-1 0 0,1 0 0,0 0 0,0-1 0,0 1 0,0 0 0,-1 0 0,1 0 0,0 0 0,0 0 0,-1 0 0,1 0 0,0 0 0,0 0 0,0 0 0,-1 0 0,1 0 0,0 0 0,0 0 0,0 0 0,-1 0 1,1 0-1,0 0 0,0 0 0,-1 0 0,1 0 0,0 0 0,0 1 0,0-1 0,0 0 0,-1 0 0,-4 15 384,2 18-763,3-28 306,1 1-1,0-1 0,0 0 1,0 0-1,1 0 1,-1 0-1,1 0 0,0 0 1,1 0-1,-1-1 0,1 1 1,0-1-1,0 1 0,1-1 1,-1 0-1,1 0 1,0-1-1,0 1 0,0-1 1,0 0-1,0 0 0,9 4 1,-9-5-37,0 1 0,1-2 0,-1 1 0,1 0 0,-1-1 0,1 0 0,0 0 0,-1 0 1,1 0-1,0-1 0,0 0 0,-1 0 0,1 0 0,0-1 0,0 1 0,0-1 0,-1 0 0,1-1 0,-1 1 0,1-1 0,-1 0 1,1 0-1,-1 0 0,0-1 0,5-3 0,0-1-368,0-1 1,-1 0-1,0 0 0,0-1 1,-1 0-1,0 0 0,-1 0 1,0-1-1,0 0 0,-1-1 1,6-16-1,-8 17 546,-1 1 1,0-1-1,-1 0 0,1-20 3365,-5 72-1228,2-35-2192,0 0 0,1 0 1,0-1-1,1 1 0,-1 0 0,1 0 0,1 0 1,-1-1-1,1 1 0,0-1 0,1 1 0,3 7 1,-3-10-105,0-1 1,-1 1-1,1-1 1,0 0-1,1 0 0,-1 0 1,0-1-1,1 1 1,0-1-1,-1 0 1,1 0-1,0 0 1,0-1-1,0 1 1,0-1-1,0 0 1,1 0-1,-1 0 1,0-1-1,0 1 1,6-1-1,-5 0-144,0 0 0,0 0 0,-1 0 0,1-1 0,0 1 0,-1-1 0,1 0 0,-1-1 0,1 1 0,-1-1 0,1 0 0,-1 0 0,0 0 0,0-1 0,0 1 0,0-1 0,4-4 0,-4 2 22,0 0 0,0 0 0,0 0 0,-1 0 0,0-1 0,0 1 0,-1-1 0,1 0-1,-1 0 1,0 0 0,-1 0 0,0 0 0,1-7 0,-1-1-1094,0-14 4677,0 18 446,-1 30-2198,-1-14-1743,1 1 0,0 0 0,1-1 0,0 1 0,0-1 0,0 0 0,4 10 1,-4-14-170,1 1 1,0 0 0,-1 0 0,2-1 0,-1 0-1,0 1 1,0-1 0,1 0 0,-1 0 0,1 0-1,-1 0 1,1-1 0,0 1 0,0-1 0,0 1 0,0-1-1,4 1 1,34 8-4051,8-7-2269</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5.126"/>
    </inkml:context>
    <inkml:brush xml:id="br0">
      <inkml:brushProperty name="width" value="0.05" units="cm"/>
      <inkml:brushProperty name="height" value="0.05" units="cm"/>
    </inkml:brush>
  </inkml:definitions>
  <inkml:trace contextRef="#ctx0" brushRef="#br0">311 92 7732,'0'0'8958,"-13"-14"-8461,-45-42-220,54 53-258,0 0 1,1 1-1,-1 0 0,0 0 1,0 0-1,0 0 0,0 1 1,0 0-1,-1 0 0,1 0 1,0 0-1,-1 0 0,1 1 1,0 0-1,-1 0 0,1 0 1,-1 1-1,-6 1 0,-10-1 4,15-1-2,0 1 0,0-1 0,0 1 0,0 0 0,0 0 0,1 1 1,-1 0-1,0 0 0,1 0 0,-1 0 0,1 1 0,0 0 1,-1 0-1,1 1 0,1-1 0,-1 1 0,-7 8 0,9-8-15,0 0-1,0 0 1,1 1-1,-1-1 1,1 1-1,0-1 1,0 1-1,1 0 1,-1 0-1,1 0 1,0 0-1,1 0 1,-1 0-1,1 0 1,0 0-1,0 0 1,0 0-1,1 0 0,0 0 1,0 0-1,0 0 1,2 5-1,0-5-20,0 1 0,0 0 0,0-1 0,1 0 0,0 0 0,0 0 0,0 0 0,0-1 0,1 0 0,0 1 0,0-2 0,0 1 0,0-1 0,1 1 0,0-1 0,-1-1-1,10 4 1,1 0-320,0-1 0,1 0 0,-1-2 0,1 1 0,24 0 0,-13-2-603,0-2-1,0-1 0,35-5 0,-49 3 672,0 0 0,-1-1 0,0-1 1,0 0-1,0-1 0,0 0 0,-1 0 0,17-14 0,-15 11 210,-1-2-1,0 1 1,-1-2 0,13-14-1,-22 22 142,0 0 0,0 0 0,0 0-1,0-1 1,-1 1 0,0-1 0,0 0 0,0 1-1,0-1 1,-1 0 0,0 0 0,0 0 0,0 0 0,-1-1-1,1 1 1,-1 0 0,-1-8 0,0 12 4,1-1 0,-1 1 0,0-1 1,1 1-1,-1 0 0,0 0 0,0 0 0,0-1 0,0 1 1,0 0-1,0 0 0,0 0 0,-1 0 0,1 1 1,0-1-1,0 0 0,-1 0 0,1 1 0,-1-1 1,1 1-1,0-1 0,-1 1 0,1 0 0,-1-1 0,1 1 1,-3 0-1,-46-2 1668,41 2-1219,6 0-467,1 0 1,-1 0-1,1 1 1,-1-1-1,1 1 1,-1-1-1,1 1 1,-1 0-1,1 0 1,0 0 0,-1 0-1,1 1 1,0-1-1,0 0 1,0 1-1,0 0 1,0-1-1,1 1 1,-1 0-1,0 0 1,1 0-1,-1 0 1,1 0-1,0 0 1,-1 1-1,1-1 1,0 0-1,1 1 1,-1-1-1,0 0 1,1 1-1,-1-1 1,1 1-1,0-1 1,-1 1-1,2 2 1,-2 0-47,1-1 1,1 1-1,-1 0 0,1 0 1,-1-1-1,1 1 1,1-1-1,-1 1 1,1-1-1,-1 1 0,1-1 1,0 0-1,1 0 1,-1 0-1,1 0 1,0 0-1,0-1 0,0 1 1,4 3-1,8 2 45,0 0-1,0-1 0,1 0 1,0-1-1,0-1 0,0 0 1,1-2-1,33 6 0,-12-6-1287,0-1 1,0-2-1,40-4 0,-71 0-1812,-6-6-990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8.100"/>
    </inkml:context>
    <inkml:brush xml:id="br0">
      <inkml:brushProperty name="width" value="0.05" units="cm"/>
      <inkml:brushProperty name="height" value="0.05" units="cm"/>
    </inkml:brush>
  </inkml:definitions>
  <inkml:trace contextRef="#ctx0" brushRef="#br0">304 1 10117,'0'0'1534,"-1"4"-1556,-2 17 313,1 0 0,0 0 0,2 0 0,1 0 0,4 29 0,1 41 295,-15-91-1496,-11-2 517,0 0 0,0-1-1,-35-10 1,35 7 433,-1 1 0,0 1-1,-39-2 1,50 6-24,7-1 65,-1 1-1,1 0 0,0 0 1,-1 0-1,1 1 0,0-1 1,0 1-1,-1 0 0,-4 1 1,7 0-48,0-1 0,0 0 0,0 0 0,0 1 0,0-1 1,0 0-1,0 1 0,0-1 0,0 1 0,1-1 0,-1 1 1,0-1-1,1 1 0,0 0 0,-1-1 0,1 1 0,0-1 1,0 1-1,0 0 0,0-1 0,0 1 0,0 2 0,0 1 25,0-1 0,0 1 0,1-1 0,-1 1 0,1-1-1,0 1 1,0-1 0,1 1 0,-1-1 0,1 0 0,0 0-1,0 1 1,1-1 0,-1-1 0,1 1 0,0 0 0,-1-1-1,2 1 1,-1-1 0,0 0 0,1 0 0,-1 0 0,1-1-1,0 1 1,0-1 0,0 0 0,0 0 0,1 0 0,-1-1-1,6 2 1,16 4 45,0 0 0,0-2 0,1-1 0,0-2 0,0 0-1,0-2 1,27-3 0,9 2 5,-40 1-112,0-2-1,1 0 1,35-9-1,-48 8-79,0 0 0,0-1 0,-1 0 0,0 0 0,1-1 0,-1-1 0,-1 0-1,1 0 1,11-11 0,-19 16 43,0 0 0,0 0 0,-1-1 0,1 1 0,-1-1 1,1 1-1,-1-1 0,0 0 0,1 1 0,-1-1 0,0 0 0,0 0 0,0 0 0,0 0 0,-1 0 0,1 0 0,0 0 0,-1 0 0,0 0 0,1 0 0,-1 0 0,0-1 0,0 1 0,0 0 0,0 0 0,0 0 0,-1 0 1,1 0-1,-1 0 0,1 0 0,-1-1 0,0 2 0,0-1 0,0 0 0,0 0 0,0 0 0,0 0 0,-1 0 0,1 1 0,0-1 0,-1 1 0,0-1 0,1 1 0,-4-2 0,-1-2 51,0 1-1,-1 0 1,0 1-1,0 0 1,0 0-1,0 0 1,-1 1-1,1 0 1,-1 0-1,1 1 1,-10-1-1,11 2 120,-1 0-1,1 0 0,-1 0 0,1 0 0,-1 1 0,1 1 0,-1-1 1,1 1-1,0 0 0,0 0 0,0 1 0,0-1 0,0 1 1,0 1-1,1-1 0,-1 1 0,1 0 0,0 0 0,0 1 0,1-1 1,-1 1-1,1 0 0,0 1 0,0-1 0,1 0 0,0 1 1,0 0-1,-3 8 0,4-10-62,0 0 0,0 0 0,1-1 0,-1 1 0,1 0 1,0 0-1,1 0 0,-1 0 0,1 0 0,-1 0 0,1 0 0,0 1 1,1-1-1,-1 0 0,1 0 0,0 0 0,0 0 0,2 7 0,0-8-47,-1 1 0,1-1 0,-1 1 0,1-1 0,0 0-1,0 0 1,1 0 0,-1-1 0,1 1 0,-1-1-1,1 0 1,0 1 0,0-2 0,7 4 0,12 1-432,0-1 0,0 0 0,0-2 0,0-1 0,28-1 0,24-1-3176,-3-3-2216</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8.998"/>
    </inkml:context>
    <inkml:brush xml:id="br0">
      <inkml:brushProperty name="width" value="0.05" units="cm"/>
      <inkml:brushProperty name="height" value="0.05" units="cm"/>
    </inkml:brush>
  </inkml:definitions>
  <inkml:trace contextRef="#ctx0" brushRef="#br0">1 305 4994,'0'0'6646,"18"-1"-4896,9-2-1434,1-1 1,0-1-1,-1-2 0,0 0 1,43-20-1,-60 22-371,1 0 0,-1-1 0,0 0 1,-1-1-1,0 0 0,0-1 0,16-16 0,-21 18-75,0 0 0,0 0 0,0 0 0,0 0 0,-1 0 0,0-1 0,-1 0 0,1 0 0,-1 0 0,-1 0 0,1 0 0,-1 0 0,0 0 0,-1-9 0,1 0-342,-1 13 441,1 0-1,-1 0 1,0 0-1,0 0 1,0-1 0,0 1-1,0 0 1,-1 0-1,1 0 1,-1 0-1,0 0 1,0 0 0,0 0-1,-1 0 1,1 0-1,-1 0 1,-2-3-1,2 57 1388,2-14-808,3-1 0,0-1 0,11 44 1,-10-62-563,-1 0 1,0 1 0,0 18-1,14-65-4457,-9 21 4436,0 2 0,-1-1 1,2 1-1,-1 0 0,1 1 0,0 0 1,11-4-1,-12 6 335,0 0 1,0 0-1,0 1 0,0 1 1,0-1-1,0 1 0,0 1 1,0 0-1,1 0 0,-1 0 1,0 1-1,0 0 0,0 1 1,0 0-1,11 3 0,7 6-130,1-1-1,0-1 0,1-1 0,0-2 0,0-1 1,35 2-1,-62-7-213,1-1 0,-1 1 0,1-1 0,-1 0 0,1 1-1,-1-1 1,1 0 0,-1 0 0,0 0 0,1 0 0,-1 0 0,0 0 0,0 0 0,0 0 0,0 0 0,0-1 0,0 1-1,0 0 1,0-1 0,-1 1 0,1-1 0,0 1 0,-1-1 0,1 1 0,-1-1 0,1 1 0,-1-1 0,0 1 0,0-1-1,0-3 1,1-52-2321,-3 50 2137,0 0 0,-1 0 1,1 1-1,-1-1 1,-1 1-1,1-1 1,-1 1-1,0 0 1,0 0-1,-1 1 1,0-1-1,0 1 0,0 0 1,-9-6-1,2 1 29,-1 1 0,0 1 0,0 0 0,0 0 0,-28-10 0,39 17 348,-1 0 0,0 0 0,1 1 1,-1-1-1,0 1 0,0-1 0,1 1 0,-1 0 0,0 0 0,-4 1 1,6-1-63,0 1 0,0-1 0,0 0 0,0 1 0,0-1 0,0 1 0,0-1 0,0 1 0,0 0 0,0-1 0,0 1 0,1 0 0,-1 0 0,0-1 0,1 1 0,-1 0 0,0 0 0,1 0 0,-1 1 0,-1 4 150,0 0-1,1 0 1,0 0 0,1 0-1,-1 1 1,1-1 0,1 11 0,0-12-178,0 0 1,0 0 0,1 0-1,0 0 1,0 0 0,0-1-1,0 1 1,0 0 0,1-1 0,0 0-1,0 0 1,0 0 0,1 0-1,-1 0 1,1-1 0,0 1-1,0-1 1,0 0 0,1 0 0,-1-1-1,1 1 1,-1-1 0,1 0-1,9 3 1,3 1 3,1 0 1,0-2-1,-1 0 1,2-1-1,32 2 0,-48-5-58,12 1-21,0-1-1,0-1 1,-1 0-1,1 0 1,21-6-1,-33 6-49,1-1 0,-1 1 0,0 0 1,1-1-1,-1 0 0,0 0 0,0 0 0,0 0 0,0 0 0,-1-1 0,1 1 0,0-1 0,-1 0 1,0 0-1,0 0 0,0 0 0,0 0 0,0 0 0,0 0 0,-1-1 0,0 1 0,0-1 0,0 1 0,0-1 1,0 1-1,0-1 0,-1-6 0,0-42-1116,-1 39 909,0-1-1,2 1 1,2-22-1,4 23-1036,8 4-1478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9.369"/>
    </inkml:context>
    <inkml:brush xml:id="br0">
      <inkml:brushProperty name="width" value="0.05" units="cm"/>
      <inkml:brushProperty name="height" value="0.05" units="cm"/>
    </inkml:brush>
  </inkml:definitions>
  <inkml:trace contextRef="#ctx0" brushRef="#br0">291 67 7908,'0'0'3455,"-3"-10"-2869,0 3-543,3 5-41,0-1 1,-1 1-1,1 0 0,-1 0 1,0-1-1,1 1 1,-1 0-1,0 0 0,0 0 1,-1 0-1,1 0 1,0 1-1,-1-1 1,1 0-1,-1 0 0,0 1 1,1-1-1,-1 1 1,0 0-1,0-1 0,0 1 1,0 0-1,0 0 1,0 0-1,0 0 1,0 1-1,0-1 0,-1 0 1,-3 1-1,-14-1 8,6 0-3,0 0 0,-1 1 0,1 1 0,-1 0 0,-20 6 0,32-7 34,0 1 0,0 0 0,0 1 0,0-1 0,0 1-1,0-1 1,1 1 0,-1 0 0,1 0 0,-1 0 0,1 0-1,-1 0 1,1 1 0,0-1 0,0 1 0,0-1-1,1 1 1,-1 0 0,1 0 0,-1 0 0,1 0 0,0 0-1,0 0 1,0 0 0,0 0 0,1 0 0,-1 0 0,1 0-1,0 1 1,0 4 0,1-4 36,-1 0 0,1 0 0,0 0-1,1 0 1,-1-1 0,0 1 0,1 0 0,0-1 0,0 1-1,0-1 1,0 1 0,1-1 0,-1 0 0,1 0 0,0 0-1,4 3 1,59 45 845,-41-34-551,-5-4-187,22 15 93,-40-26-275,-1-1 0,1 0 0,0 1 0,-1-1 0,1 1-1,-1 0 1,0-1 0,1 1 0,-1 0 0,0 0 0,0 0 0,0 0 0,0-1 0,-1 2-1,1-1 1,1 4 0,-3-5-8,1 0-1,0 0 0,-1 0 0,1-1 1,0 1-1,-1 0 0,1 0 1,-1 0-1,1 0 0,-1 0 0,0-1 1,1 1-1,-1 0 0,0-1 1,0 1-1,1 0 0,-1-1 0,0 1 1,0-1-1,0 1 0,0-1 1,0 1-1,1-1 0,-3 1 0,-27 7-89,22-6 53,-26 6-872,0-1 0,-1-2 0,-62 1 0,97-6 832,0 0-1,0 0 1,-1 0 0,1 0-1,0 1 1,0-1 0,-1 0-1,1 0 1,0 0-1,0 0 1,-1 0 0,1 0-1,0 0 1,0 0 0,-1-1-1,1 1 1,0 0 0,0 0-1,-1 0 1,1 0 0,0 0-1,0 0 1,-1 0-1,1-1 1,0 1 0,0 0-1,0 0 1,0 0 0,-1 0-1,1-1 1,0 1 0,0 0-1,0 0 1,0-1 0,0 1-1,-1 0 1,1 0-1,0 0 1,0-1 0,0 1-1,0 0 1,0 0 0,0-1-1,0 1 1,0 0 0,0 0-1,0-1 1,0 1 0,0 0-1,0-1 1,0 1 0,0 0-1,0-1 1,0 0-384,0-14-6208</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0.375"/>
    </inkml:context>
    <inkml:brush xml:id="br0">
      <inkml:brushProperty name="width" value="0.05" units="cm"/>
      <inkml:brushProperty name="height" value="0.05" units="cm"/>
    </inkml:brush>
  </inkml:definitions>
  <inkml:trace contextRef="#ctx0" brushRef="#br0">1 320 9925,'0'0'6104,"7"0"-5803,15-1-169,0-1 0,-1-1-1,1-1 1,-1-1 0,0 0-1,38-17 1,-47 17-274,-1 0 0,0 0 0,-1-1-1,1 0 1,-1-1 0,0-1 0,-1 1-1,0-2 1,0 1 0,0-1 0,-1 0 0,-1-1-1,0 0 1,9-16 0,-12 18-30,-2-1 0,1 1 0,-1 0 0,-1-1-1,1 0 1,-2 1 0,1-1 0,-1-12 0,0 19 187,0 0 0,0-1-1,0 1 1,0 0 0,-1-1 0,1 1 0,0 0-1,-1 0 1,0 0 0,1-1 0,-1 1 0,0 0-1,0 0 1,0 0 0,-1 0 0,1 0 0,0 1-1,-1-1 1,1 0 0,-1 1 0,0-1-1,1 1 1,-1-1 0,0 1 0,0 0 0,0-1-1,0 1 1,0 0 0,0 0 0,0 1 0,0-1-1,-1 0 1,1 1 0,0-1 0,-3 1-1,3 0 0,1 1-1,-1-1 0,0 1 1,0-1-1,0 1 0,1 0 0,-1-1 1,0 1-1,1 0 0,-1 0 0,1 0 1,-1 1-1,1-1 0,0 0 0,-1 0 1,1 1-1,0-1 0,0 1 0,0-1 1,0 1-1,0 0 0,0-1 0,0 1 1,1 0-1,-1-1 0,1 1 1,-1 0-1,1 0 0,0 0 0,-1 3 1,-3 63 370,4-59-230,0-3-127,0-1 0,1 0 0,0 1 0,0-1 0,0 0 1,1 1-1,0-1 0,0 0 0,0 0 0,1 0 0,-1-1 0,1 1 0,0-1 0,1 1 0,-1-1 0,1 0 0,0 0 0,-1 0 0,2-1 0,-1 1 0,0-1 0,1 0 0,0-1 0,-1 1 0,8 2 0,-6-2-56,0-1-1,0 0 0,0-1 1,0 1-1,0-1 0,1 0 1,-1-1-1,0 1 0,1-1 1,-1-1-1,0 1 1,0-1-1,1 0 0,-1 0 1,0-1-1,0 0 0,0 0 1,0 0-1,-1-1 0,1 0 1,9-6-1,-5 1-313,-1 1-1,1-1 1,-2-1 0,1 0 0,-1 0-1,-1 0 1,0-1 0,0 0-1,-1-1 1,7-13 0,-10 17 511,-1 0 1,0 0 0,-1 0-1,1-1 1,-1 1-1,0-13 2162,-1 62-1025,0-39-1216,0 8 90,0-1 0,0 1 0,1-1 0,0 0 0,1 0 0,4 16-1,-4-23-178,-1 0 0,1 0 0,-1-1 0,1 1 0,0-1-1,0 0 1,0 1 0,0-1 0,0 0 0,0 0-1,1 0 1,-1-1 0,1 1 0,-1 0 0,1-1-1,0 0 1,0 1 0,-1-1 0,1 0 0,0-1 0,0 1-1,0 0 1,0-1 0,0 0 0,0 1 0,0-1-1,5-1 1,-2 1-177,-1 0-1,1 0 1,-1-1-1,0 0 1,1 0-1,-1 0 1,0-1-1,1 1 1,-1-1-1,0 0 1,-1-1-1,1 1 1,0-1-1,-1 0 1,1-1-1,-1 1 1,0-1-1,0 1 1,0-1-1,3-5 1,-1 0-197,0-1 0,0 0 0,-1-1 1,-1 1-1,0-1 0,0 0 0,-1 0 1,3-19-1,0 15-1584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1.774"/>
    </inkml:context>
    <inkml:brush xml:id="br0">
      <inkml:brushProperty name="width" value="0.05" units="cm"/>
      <inkml:brushProperty name="height" value="0.05" units="cm"/>
      <inkml:brushProperty name="color" value="#004F8B"/>
    </inkml:brush>
  </inkml:definitions>
  <inkml:trace contextRef="#ctx0" brushRef="#br0">1 1 15015,'0'0'0,"110"19"912,-40-14-912,3-1-192,-5-2-1120,-10-2-3699</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0.731"/>
    </inkml:context>
    <inkml:brush xml:id="br0">
      <inkml:brushProperty name="width" value="0.05" units="cm"/>
      <inkml:brushProperty name="height" value="0.05" units="cm"/>
    </inkml:brush>
  </inkml:definitions>
  <inkml:trace contextRef="#ctx0" brushRef="#br0">0 0 400,'0'0'0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1.371"/>
    </inkml:context>
    <inkml:brush xml:id="br0">
      <inkml:brushProperty name="width" value="0.05" units="cm"/>
      <inkml:brushProperty name="height" value="0.05" units="cm"/>
    </inkml:brush>
  </inkml:definitions>
  <inkml:trace contextRef="#ctx0" brushRef="#br0">0 106 784,'0'0'7572,"7"-2"-7409,5-4-66,0 0 1,0-1 0,-1 0 0,11-11-1,-11 10 384,0-1-1,1 1 0,0 1 0,0 0 0,26-10 0,-37 17-450,0-1 0,1 1 1,-1-1-1,1 1 0,-1 0 0,0-1 0,1 1 1,-1 0-1,1 0 0,-1 0 0,1 0 0,-1 0 0,0 0 1,1 0-1,-1 1 0,1-1 0,-1 0 0,0 1 1,1-1-1,-1 1 0,0 0 0,1-1 0,-1 1 0,0 0 1,0 0-1,0 0 0,0 0 0,0 0 0,0 0 0,0 0 1,0 0-1,0 0 0,0 0 0,0 1 0,-1-1 1,2 2-1,0 4 217,-1 1 1,1 0-1,-1-1 1,0 1-1,-1 15 1,3 22 31,-2-45-354,-1 1-1,1-1 1,-1 1-1,0-1 0,1 0 1,-1 0-1,1 1 0,-1-1 1,1 0-1,-1 0 0,1 1 1,-1-1-1,1 0 0,-1 0 1,1 0-1,-1 0 1,1 0-1,-1 0 0,1 0 1,-1 0-1,1 0 0,-1 0 1,1 0-1,-1 0 0,1 0 1,-1-1-1,1 1 1,-1 0-1,1 0 0,-1 0 1,1-1-1,-1 1 0,1 0 1,-1-1-1,0 1 0,1 0 1,-1-1-1,1 1 0,-1-1 1,19-12-800,-4-1 137,-12 10 784,1 0 0,0 0 0,0 0 0,0 0 1,1 1-1,-1 0 0,1 0 0,0 0 0,0 0 1,0 1-1,8-3 0,6 57 3526,-17-49-3616,1 1 0,-1-1 1,0 1-1,1-1 0,0 0 0,0 0 0,0 0 0,0 0 0,0-1 1,1 1-1,-1-1 0,1 0 0,-1 0 0,1 0 0,0 0 0,0-1 1,0 0-1,0 0 0,0 0 0,0 0 0,0 0 0,0-1 0,0 0 1,0 1-1,1-2 0,-1 1 0,0 0 0,0-1 0,5-1 0,0 0-598,1-1 0,-1 0 0,1 0 0,-1-1 0,0 0 0,0-1 0,-1 0 0,1 0 0,-1-1 0,0 0 0,8-8 0,5-10-2530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1.702"/>
    </inkml:context>
    <inkml:brush xml:id="br0">
      <inkml:brushProperty name="width" value="0.05" units="cm"/>
      <inkml:brushProperty name="height" value="0.05" units="cm"/>
    </inkml:brush>
  </inkml:definitions>
  <inkml:trace contextRef="#ctx0" brushRef="#br0">0 241 2257,'0'0'11653,"0"54"-10036,0-24-817,0-4-367,0-2-433,19-5-160,8-4-769,2-10-1936,-2-5-1329</inkml:trace>
  <inkml:trace contextRef="#ctx0" brushRef="#br0" timeOffset="1">85 0 10165,'0'0'3057</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2.382"/>
    </inkml:context>
    <inkml:brush xml:id="br0">
      <inkml:brushProperty name="width" value="0.05" units="cm"/>
      <inkml:brushProperty name="height" value="0.05" units="cm"/>
    </inkml:brush>
  </inkml:definitions>
  <inkml:trace contextRef="#ctx0" brushRef="#br0">1 0 9620,'0'0'4042,"0"4"-3663,4 28-82,-2 0 1,-1 0-1,-4 39 1,1-33-101,2 0 1,4 39-1,-3-69-195,0-1 0,0 0 0,1 0 0,1 0 0,-1 0 0,1-1 0,0 1-1,0-1 1,1 0 0,0 1 0,0-2 0,0 1 0,1 0 0,0-1 0,0 0 0,1 0 0,-1 0-1,8 4 1,-5-4-37,1 0-1,-1-1 1,1-1-1,0 1 1,0-1-1,0-1 1,0 0-1,0 0 0,1 0 1,-1-1-1,0-1 1,1 0-1,14-1 1,-19 0-71,0 0 0,-1 0 0,1 0 0,-1-1 0,0 1 0,1-1 0,-1 0 0,0 0 0,0-1 0,0 1 0,0-1 0,-1 0 0,1 0 0,-1 0 0,0-1 0,0 1-1,0-1 1,0 1 0,3-7 0,-3 5 39,0-1 0,0 1 0,-1-1-1,0 0 1,0 0 0,0 0-1,-1 0 1,0 0 0,0 0 0,0 0-1,-1-1 1,0 1 0,0 0 0,-2-7-1,2 12 107,-1-1-1,1 1 1,-1 0 0,1 0-1,-1 0 1,0-1-1,0 1 1,1 0-1,-1 0 1,0 0-1,0 0 1,0 0 0,0 1-1,0-1 1,0 0-1,0 0 1,0 1-1,-1-1 1,1 0 0,0 1-1,0-1 1,-1 1-1,1 0 1,0-1-1,0 1 1,-1 0-1,1 0 1,0 0 0,-1 0-1,1 0 1,0 0-1,-1 0 1,1 0-1,0 1 1,-1-1 0,1 0-1,0 1 1,0-1-1,-1 1 1,1 0-1,0-1 1,0 1-1,0 0 1,0-1 0,0 1-1,0 0 1,0 0-1,0 0 1,0 0-1,0 0 1,1 0 0,-1 0-1,0 1 1,-1 1-1,-1 3-16,0 1-1,0-1 0,1 1 1,0-1-1,0 1 0,0 0 1,1 0-1,0 0 0,0-1 1,1 1-1,0 0 0,0 0 1,0 0-1,1 0 0,0 0 1,4 13-1,-3-15-10,-1-1 1,1 0-1,0-1 1,0 1-1,1 0 1,-1 0-1,1-1 0,0 0 1,0 1-1,0-1 1,0 0-1,0-1 1,1 1-1,-1 0 0,1-1 1,0 0-1,0 0 1,0 0-1,0 0 1,0-1-1,0 1 1,0-1-1,1 0 0,-1-1 1,0 1-1,1-1 1,7 0-1,5-1-338,1-2 0,-1 0 1,0-1-1,-1-1 0,1-1 0,-1 0 0,0-1 0,29-17 0,-17 9 79,45-16-1,10 10 1642,-26 17 3220,-57 30-2418,0-21-2175,0-1-1,-1 1 1,1-1-1,-1 1 1,0-1-1,-1 1 1,1-1-1,-1 0 1,0 0-1,0 0 1,0 0-1,0 0 1,-1 0-1,0 0 1,0-1-1,0 0 1,0 1-1,0-1 1,-1 0-1,1 0 1,-6 3-1,2-2-571,1-1-1,-1 1 0,0-1 0,0-1 0,0 1 0,0-1 1,-1-1-1,1 1 0,0-1 0,-1 0 0,1-1 0,-11 0 1,-9-3-3493</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2.720"/>
    </inkml:context>
    <inkml:brush xml:id="br0">
      <inkml:brushProperty name="width" value="0.05" units="cm"/>
      <inkml:brushProperty name="height" value="0.05" units="cm"/>
    </inkml:brush>
  </inkml:definitions>
  <inkml:trace contextRef="#ctx0" brushRef="#br0">353 0 14807,'0'0'1825,"-133"17"-1393,94-2-432,-2 4-1025,-5-3-1472,1-6-1729,-3-5-4722</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3.050"/>
    </inkml:context>
    <inkml:brush xml:id="br0">
      <inkml:brushProperty name="width" value="0.05" units="cm"/>
      <inkml:brushProperty name="height" value="0.05" units="cm"/>
    </inkml:brush>
  </inkml:definitions>
  <inkml:trace contextRef="#ctx0" brushRef="#br0">1 1 9524,'0'0'8228,"122"0"-7636,-56 0-351,2 0-145,-5 0-192,-12 0-849,-13 0-1936,-18 0-1841</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4.389"/>
    </inkml:context>
    <inkml:brush xml:id="br0">
      <inkml:brushProperty name="width" value="0.05" units="cm"/>
      <inkml:brushProperty name="height" value="0.05" units="cm"/>
    </inkml:brush>
  </inkml:definitions>
  <inkml:trace contextRef="#ctx0" brushRef="#br0">506 26 464,'0'0'3079,"0"-25"4540,-1 37-7556,-1 0 0,0 1 0,-1-1 0,0 0 0,-1 0-1,0 0 1,-1 0 0,0-1 0,-1 0 0,0 0 0,-8 10-1,-5 6 169,-1-2-1,-1 0 1,-28 25-1,21-25-153,0 0 0,-40 25 0,58-43-34,0-1 1,-1 0-1,0 0 1,-1-1-1,1-1 1,-1 0-1,1 0 1,-1-1-1,-1-1 1,-21 2 0,32-4-44,0 0-1,0 0 1,-1 0 0,1-1 0,0 1 0,0-1 0,0 0 0,0 1 0,0-1 0,0 0 0,0 0 0,0 0 0,0-1 0,0 1 0,0 0 0,1-1 0,-1 1 0,1-1 0,-3-2 0,1-1-15,0 1 0,0-1 0,1 0 0,0 1 0,0-1 0,0-1 0,-2-9 0,0-7-92,2 0-1,0-1 0,1-22 0,1 37 57,0 0 26,0 0 0,1-1 1,0 1-1,0 0 1,1 1-1,0-1 1,5-12-1,-6 17 22,0 0 0,0 1 0,1-1 0,0 1 0,-1-1 0,1 1 0,0 0 0,0 0 0,0 0 0,1 0 0,-1 0 0,0 0 0,1 1 0,-1-1 0,1 1-1,0-1 1,-1 1 0,1 0 0,0 0 0,0 0 0,0 1 0,-1-1 0,7 0 0,1 1 120,0 1 1,0-1-1,-1 2 0,1-1 0,0 2 1,-1-1-1,1 1 0,-1 0 1,0 1-1,0 0 0,-1 1 0,1 0 1,-1 0-1,0 0 0,0 1 0,0 1 1,10 10-1,11 14 518,-2 1 0,42 63 1,-50-68-488,-10-13-95,9 11 41,38 44-1,-47-64-3020,-6-16-1571,-2 5 4026,3-20-6854</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4.849"/>
    </inkml:context>
    <inkml:brush xml:id="br0">
      <inkml:brushProperty name="width" value="0.05" units="cm"/>
      <inkml:brushProperty name="height" value="0.05" units="cm"/>
    </inkml:brush>
  </inkml:definitions>
  <inkml:trace contextRef="#ctx0" brushRef="#br0">1 230 5939,'0'0'3719,"20"0"-2970,8 1-514,111-3 654,-133 2-852,0-1 0,-1 0 0,1 0 1,0 0-1,-1-1 0,1 1 1,-1-1-1,0-1 0,1 1 0,-1-1 1,0 0-1,-1 0 0,10-8 1,-11 8-75,0-1 0,0 0 1,0 0-1,-1 0 0,0-1 1,1 1-1,-1 0 0,-1-1 1,1 0-1,-1 1 0,0-1 1,0 0-1,0 0 0,0 1 1,-1-1-1,0-7 0,0 7-182,0 0 0,0 0 0,0 0 0,-1 0-1,0 0 1,0 0 0,0 0 0,-1 0 0,1 0 0,-1 0 0,0 1-1,-1-1 1,-4-7 0,4 9 164,0 0-1,-1 0 1,1 0 0,-1 0-1,0 1 1,0-1 0,0 1-1,0 0 1,-1 0 0,1 0-1,-1 1 1,1 0-1,-1 0 1,1 0 0,-8-1-1,8 2 76,0-1 0,0 0 0,0 1 0,0 0 0,0 0 0,0 0 0,0 1 0,0-1 0,0 1 0,0 0 0,0 0 0,0 0 0,0 1 0,1-1 0,-1 1 0,1 0 0,-5 2 0,5 0 122,0-1 1,0 0-1,0 1 1,1 0-1,-1-1 0,1 1 1,0 0-1,0 0 1,0 1-1,1-1 1,0 0-1,-1 0 1,2 1-1,-1-1 1,0 7-1,0-4-38,0-1 0,0 1 0,1-1 0,0 1 0,0-1 0,1 0 0,0 1 0,0-1 0,0 1 0,1-1 0,0 0 0,0 0 0,1 0 0,0 0 0,0 0 1,5 7-1,-3-7-98,0-1 1,0 0 0,0-1-1,1 1 1,0-1 0,0 0-1,0-1 1,0 0 0,1 1-1,-1-2 1,1 1 0,0-1-1,0 0 1,0-1 0,8 2-1,-2 0-469,1-1 0,-1-1 0,0 0 0,1 0-1,-1-1 1,0-1 0,1 0 0,-1-1-1,0-1 1,22-6 0,-3-12-2749</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5.191"/>
    </inkml:context>
    <inkml:brush xml:id="br0">
      <inkml:brushProperty name="width" value="0.05" units="cm"/>
      <inkml:brushProperty name="height" value="0.05" units="cm"/>
    </inkml:brush>
  </inkml:definitions>
  <inkml:trace contextRef="#ctx0" brushRef="#br0">0 0 5186,'0'0'6499,"8"142"-5906,1-92-465,1-5 32,-2-8-160,1-3 256,-3-6-608,-2-6 256,-4-5-897,0-6-95,0-7-1329</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5.550"/>
    </inkml:context>
    <inkml:brush xml:id="br0">
      <inkml:brushProperty name="width" value="0.05" units="cm"/>
      <inkml:brushProperty name="height" value="0.05" units="cm"/>
    </inkml:brush>
  </inkml:definitions>
  <inkml:trace contextRef="#ctx0" brushRef="#br0">0 23 4082,'0'0'10725,"48"-10"-10629,-9 7 256,7-1-352,2-2-384,-3 6-721,-1 0-1936,-1 0-753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2.102"/>
    </inkml:context>
    <inkml:brush xml:id="br0">
      <inkml:brushProperty name="width" value="0.05" units="cm"/>
      <inkml:brushProperty name="height" value="0.05" units="cm"/>
      <inkml:brushProperty name="color" value="#004F8B"/>
    </inkml:brush>
  </inkml:definitions>
  <inkml:trace contextRef="#ctx0" brushRef="#br0">1 386 5218,'0'0'2906,"3"-5"-2431,4-9-673,-1 0 0,-1 0 0,0-1 0,-1 1 0,0-1 0,2-23 0,-4 20 299,2 0 0,0 1 0,1-1 0,12-30 0,-16 47-31,-1 1 0,0-1 0,0 1 0,1-1 0,-1 1 0,0-1 0,1 1 0,-1-1-1,1 1 1,-1 0 0,1-1 0,-1 1 0,1-1 0,-1 1 0,1 0 0,-1 0 0,1-1 0,-1 1 0,1 0 0,-1 0-1,1 0 1,0-1 0,-1 1 0,1 0 0,-1 0 0,1 0 0,0 0 0,-1 0 0,1 0 0,-1 0 0,1 0 0,0 1 0,-1-1-1,1 0 1,-1 0 0,1 0 0,-1 1 0,1-1 0,-1 0 0,1 1 0,-1-1 0,1 0 0,-1 1 0,1-1 0,0 1-1,23 25-72,-18-19 440,15 16-95,1-1-1,1 0 1,31 21 0,-46-37-346,0 0 0,1-1 0,-1 0 1,1-1-1,0 1 0,0-2 0,0 1 0,1-2 1,-1 1-1,1-1 0,-1 0 0,1-1 0,0 0 1,15-1-1,-23-1 1,-1 1-1,0-1 1,1 0 0,-1 0 0,0 1 0,0-1-1,0 0 1,1 0 0,-1 0 0,0 0-1,0 0 1,-1-1 0,1 1 0,0 0 0,0 0-1,0-1 1,-1 1 0,1 0 0,-1-1 0,1 1-1,-1-1 1,1 1 0,-1-1 0,0 1-1,0-3 1,4-45 89,-4 43-62,1-29-167,1-73 324,-6 38-3231,-1 44-367</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5.941"/>
    </inkml:context>
    <inkml:brush xml:id="br0">
      <inkml:brushProperty name="width" value="0.05" units="cm"/>
      <inkml:brushProperty name="height" value="0.05" units="cm"/>
    </inkml:brush>
  </inkml:definitions>
  <inkml:trace contextRef="#ctx0" brushRef="#br0">58 671 8420,'0'0'878,"-3"16"-59,-25 112 2892,28-128-3685,0 0 1,0 0 0,0 0-1,0 0 1,0 0 0,0 0 0,0 0-1,0 0 1,0 0 0,0-1-1,-1 1 1,1 0 0,0 0-1,0 0 1,0 0 0,0 0 0,0 0-1,0 0 1,0 0 0,0 0-1,0 0 1,-1 0 0,1 0-1,0 0 1,0 0 0,0 0 0,0 0-1,0 0 1,0 0 0,0 0-1,0 0 1,-1 0 0,1 0-1,0 0 1,0 0 0,0 0 0,0 0-1,0 1 1,0-1 0,0 0-1,0 0 1,0 0 0,0 0-1,0 0 1,-1 0 0,1 0-1,0 0 1,0 0 0,0 0 0,0 0-1,0 1 1,0-1 0,0 0-1,0 0 1,0 0 0,-5-17 409,-2-25-316,1-15-525,2 0-1,3 1 1,3-1-1,2 0 1,2 1-1,3 0 1,2 0-1,22-63 1,-28 106 343,29-74-242,-30 79 328,0 0 0,0 0 1,1 1-1,0-1 1,1 1-1,-1 0 0,14-11 1,-18 16 12,1 1 0,-1 0 1,1-1-1,0 1 0,-1 0 1,1 0-1,0 0 0,0 0 0,0 0 1,-1 1-1,1-1 0,0 1 1,0-1-1,0 1 0,0 0 0,0-1 1,0 1-1,0 0 0,1 0 0,-1 1 1,0-1-1,3 1 0,-3 0-2,1 1 0,-1-1 0,0 1-1,1-1 1,-1 1 0,0 0-1,0 0 1,0 0 0,-1 0 0,1 0-1,0 0 1,-1 1 0,1-1 0,1 4-1,3 8 82,-1 0-1,-1 0 1,1 0-1,2 26 0,-4-24-37,-1 0 1,-1-1-1,-1 1 0,0 0 0,-1 0 0,0 0 0,-5 17 0,5-28-99,0-1-1,0 1 1,-1 0 0,0 0-1,0-1 1,0 1-1,0-1 1,-1 0 0,0 0-1,0 0 1,0 0 0,0 0-1,0-1 1,-1 1 0,0-1-1,1 0 1,-1 0 0,-1 0-1,1-1 1,0 1 0,-1-1-1,1 0 1,-1 0-1,1-1 1,-1 1 0,-8 0-1,12-1-47,1-1 0,0 0-1,-1 0 1,1 0-1,0 0 1,-1 0-1,1 0 1,-1 0-1,1 1 1,0-1 0,-1 0-1,1 0 1,0 0-1,-1 0 1,1-1-1,-1 1 1,1 0-1,0 0 1,-1 0-1,1 0 1,0 0 0,-1 0-1,1 0 1,0-1-1,-1 1 1,1 0-1,0 0 1,-1-1-1,1 1 1,0 0 0,0 0-1,-1-1 1,1 1-1,0 0 1,0-1-1,0 1 1,-1 0-1,1-1 1,0 1 0,0 0-1,0-1 1,0 1-1,8-19-1521,21-15 142,-21 27 1418,1 2 0,-1-1-1,1 1 1,0 1 0,0-1 0,0 2 0,15-5 0,-11 5 545,1 0 0,-1 1 0,1 1 0,-1 0 1,15 1-1,-24 1-365,-1 0 1,1 0 0,0 0 0,0 0 0,-1 1-1,1-1 1,0 1 0,-1 0 0,0 0-1,1 0 1,-1 0 0,0 1 0,0 0-1,0-1 1,-1 1 0,1 0 0,-1 0 0,1 0-1,-1 1 1,0-1 0,0 1 0,-1-1-1,1 1 1,-1-1 0,3 9 0,-1-3 14,-1 0 1,0 0-1,0 1 0,0-1 1,-1 1-1,-1 0 1,0-1-1,0 1 1,-3 16-1,1-21-144,0 1 0,0-1 1,-1 0-1,1 0 0,-1 0 0,-1-1 0,1 1 0,0-1 0,-1 0 0,0 0 1,0 0-1,0 0 0,-1-1 0,1 1 0,-1-1 0,0 0 0,0-1 0,0 1 1,-9 3-1,-3 0-185,0 0 0,0-1 0,-1-1 0,-32 3 1,5-5-937,27-2-3251,12 0 1710</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6.279"/>
    </inkml:context>
    <inkml:brush xml:id="br0">
      <inkml:brushProperty name="width" value="0.05" units="cm"/>
      <inkml:brushProperty name="height" value="0.05" units="cm"/>
    </inkml:brush>
  </inkml:definitions>
  <inkml:trace contextRef="#ctx0" brushRef="#br0">0 1 14439,'0'0'304</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6.841"/>
    </inkml:context>
    <inkml:brush xml:id="br0">
      <inkml:brushProperty name="width" value="0.05" units="cm"/>
      <inkml:brushProperty name="height" value="0.05" units="cm"/>
    </inkml:brush>
  </inkml:definitions>
  <inkml:trace contextRef="#ctx0" brushRef="#br0">1 400 2097,'0'0'7387,"7"0"-6320,35 4 167,1-2-1,-1-2 1,73-8-1,-102 6-1256,1 0 0,-1-1 0,0-1 0,0 0 0,0 0 0,0-2 0,0 1-1,-1-2 1,0 1 0,-1-2 0,1 0 0,-2 0 0,1-1 0,-1 0-1,0 0 1,9-13 0,-15 16-120,-1 0 1,1-1-1,-1 0 0,0 0 0,-1 1 0,1-2 1,-2 1-1,1 0 0,-1 0 0,1-10 0,-3-76-2283,1 92 2400,-1-4 2,0-1 1,0 1-1,-1-1 0,0 1 0,0 0 0,0-1 1,0 1-1,-1 0 0,0 0 0,0 1 1,0-1-1,-1 1 0,0-1 0,0 1 1,0 0-1,-8-6 0,10 9 36,0-1 0,0 1-1,0-1 1,0 1 0,-1 0 0,1 0 0,0 0-1,-1 0 1,1 0 0,-1 1 0,1-1 0,-1 1-1,1-1 1,-1 1 0,1 0 0,-1 0 0,1 0-1,-1 0 1,1 1 0,-1-1 0,1 1 0,-1-1-1,1 1 1,-1 0 0,1 0 0,0 0 0,0 0-1,-1 1 1,1-1 0,0 1 0,0-1 0,0 1-1,0-1 1,0 1 0,1 0 0,-1 0-1,1 0 1,-3 4 0,-2 3 122,2-1 0,-1 1 0,1 0 0,0 0 0,1 0 0,0 0 0,0 1 0,-1 13 0,1 5 455,0 46 1,3-68-541,0 0 0,1 0 0,0 0 0,0 0 0,0 0 0,0-1 0,1 1 0,0 0 1,0-1-1,1 1 0,-1-1 0,1 0 0,1 0 0,-1 0 0,8 8 0,-5-7-2,1 0 0,0 0 1,0-1-1,0 0 0,1-1 0,0 1 1,0-2-1,0 1 0,14 4 0,2-2-8,-1-2-1,1 0 1,0-1-1,0-2 0,0 0 1,47-5-1,-64 3-77,0 0-1,0-1 0,1 1 1,-1-1-1,-1-1 1,1 1-1,0-1 0,-1 0 1,1-1-1,-1 0 1,0 0-1,0 0 0,0-1 1,-1 1-1,0-1 1,0-1-1,0 1 0,0-1 1,-1 0-1,0 0 1,0 0-1,-1 0 0,1-1 1,-2 1-1,1-1 1,-1 0-1,1 0 0,-2 0 1,1 0-1,-1 0 1,0-10-1,0 14 36,-1 0 0,0-1-1,0 1 1,0 0 0,0 0 0,0-1-1,-1 1 1,0 0 0,1 0 0,-1 0 0,0 0-1,0 0 1,-1 0 0,1 0 0,-1 0-1,1 0 1,-1 1 0,0-1 0,0 0 0,0 1-1,-1 0 1,1-1 0,0 1 0,-1 0 0,0 0-1,1 1 1,-1-1 0,0 0 0,0 1-1,0 0 1,0-1 0,0 1 0,0 0 0,0 1-1,0-1 1,-1 1 0,1-1 0,0 1-1,0 0 1,-1 0 0,1 0 0,-6 2 0,7-2-13,0 1 1,0 0 0,0-1-1,0 1 1,0 0-1,0 1 1,0-1 0,0 0-1,0 0 1,1 1 0,-1-1-1,0 1 1,1 0 0,-1-1-1,1 1 1,0 0 0,-1 0-1,1 0 1,0 0 0,0 0-1,0 0 1,1 0 0,-1 0-1,0 0 1,1 1 0,-1-1-1,1 0 1,0 4 0,-2 4 52,1 0 0,1 0 1,0-1-1,0 1 0,2 15 0,0-19-12,0-1-1,0 0 0,1 0 0,-1 0 1,1 0-1,0 0 0,1-1 0,-1 1 0,1-1 1,0 0-1,0 0 0,0 0 0,0-1 0,1 1 1,-1-1-1,1 0 0,0-1 0,0 1 1,0-1-1,0 0 0,1 0 0,7 2 0,0 0-47,0-1 0,0 0 0,0-1 0,0 0 0,0-1 0,1-1 0,-1 0 0,22-3 0,-30 2-128,1-1 1,-1 0-1,0 0 0,1 0 1,-1 0-1,0-1 1,0 0-1,-1 0 0,1 0 1,0 0-1,-1-1 0,0 0 1,0 0-1,0 0 1,0-1-1,-1 1 0,5-8 1,2-7-1180,0-1 0,-1 0 0,8-27 0,-10 27 79,1-1 1,12-21-1,-19 40 1476,1 0 1,-1 1-1,1-1 0,0 0 1,-1 1-1,1 0 1,0-1-1,0 1 0,0 0 1,0 0-1,0 0 1,0 0-1,0 0 0,0 0 1,1 1-1,-1-1 1,0 1-1,0 0 0,1-1 1,-1 1-1,0 0 1,1 0-1,-1 0 0,0 1 1,4 0-1,0 0 98,0 0 0,0 1 0,0-1 0,0 1 0,0 1 0,-1-1 0,1 1 0,5 3 0,7 8 111,0 0 0,0 1 0,-2 1 0,0 0 0,-1 1 0,0 1 0,-2 0 1,22 37-1,-34-53-433,0 1 0,0-1 0,0 0 1,0 1-1,0-1 0,0 1 1,-1-1-1,1 1 0,-1-1 1,0 1-1,1-1 0,-1 1 0,0 0 1,-1-1-1,1 1 0,0-1 1,-1 1-1,0-1 0,1 1 0,-1-1 1,0 1-1,-1 2 0,-1-3-10,1 1-1,0 0 0,-1-1 0,0 0 0,1 1 1,-1-1-1,0 0 0,0-1 0,0 1 1,0 0-1,-1-1 0,1 0 0,0 0 1,-5 1-1,-8 2-596,0-2 1,0 0-1,-1 0 1,1-2-1,-28-2 1,43 2 511,0 0 1,0 0-1,0 0 1,1-1-1,-1 1 1,0 0-1,0 0 1,0-1-1,0 1 1,1 0-1,-1-1 0,0 1 1,0-1-1,1 1 1,-1-1-1,0 0 1,1 1-1,-1-1 1,0 0-1,1 1 1,-1-1-1,1 0 0,-1 0 1,1 1-1,0-1 1,-1 0-1,1 0 1,0 0-1,-1 0 1,1 1-1,0-1 1,0 0-1,0 0 1,0 0-1,0 0 0,0 0 1,0 0-1,0-1 1,0-25-2766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7.764"/>
    </inkml:context>
    <inkml:brush xml:id="br0">
      <inkml:brushProperty name="width" value="0.05" units="cm"/>
      <inkml:brushProperty name="height" value="0.05" units="cm"/>
    </inkml:brush>
  </inkml:definitions>
  <inkml:trace contextRef="#ctx0" brushRef="#br0">0 343 10677,'0'0'1214,"22"-4"-411,-18 3-773,33-8 198,0-1 0,0-1 0,53-26 0,-77 30-219,-1 1 0,-1-2 0,0 1-1,0-2 1,0 1 0,17-19 0,-24 21-47,1 1 1,-1-1-1,0 0 1,-1 0-1,0 0 0,0 0 1,0-1-1,0 0 1,-1 1-1,0-1 0,-1 0 1,1 0-1,-1 0 1,0-11-1,-1 3-167,1 11 169,-1 0 1,0 0 0,1 0-1,-1 0 1,-1-1 0,1 1 0,-1 0-1,1 0 1,-1 0 0,0 0 0,-1 0-1,1 0 1,-1 0 0,0 0-1,0 1 1,0-1 0,-4-4 0,6 55 408,2-10 511,8 50 1,-4-49-763,1 53 1,20-122-2825,-17 19 2168,-5 5 655,-1 1 0,1 1 0,0-1 0,0 0 0,0 1 0,1 0 0,0 1 0,0-1 0,0 1 1,13-6-1,-15 10 40,1 0 0,-1 0 1,1 1-1,-1 0 1,1 0-1,-1 0 1,0 0-1,0 1 1,0-1-1,1 1 1,-2 0-1,1 0 1,0 1-1,0-1 1,3 4-1,21 11 420,-10-10-393,-1-1 0,1-1 0,0 0 0,1-1 0,-1-1 0,1-1 0,28 0 0,-44-3-181,0 1-1,0-1 0,0 0 1,0 0-1,0 0 0,0-1 1,-1 1-1,1-1 0,0 1 1,-1-1-1,1 0 0,-1 0 1,0 0-1,0 0 1,1-1-1,-1 1 0,-1 0 1,1-1-1,0 0 0,-1 1 1,1-1-1,-1 0 0,0 0 1,0 0-1,0 0 0,0 0 1,0-3-1,1 1-110,-1-1-1,1 1 1,-1-1 0,-1 1-1,1-1 1,-1 1 0,0-1 0,0 1-1,0-1 1,-1 1 0,0-1-1,0 1 1,-1 0 0,1-1-1,-4-5 1,1 5 54,-1 0-1,-1 0 1,1 1 0,-1-1 0,1 1-1,-2 1 1,1-1 0,0 1 0,-1 0-1,0 1 1,0-1 0,0 1-1,0 1 1,0-1 0,-1 1 0,1 1-1,-1-1 1,-10 0 0,16 3 57,1-1-1,0 0 1,-1 1 0,1 0 0,0-1 0,0 1-1,0 0 1,-1-1 0,1 1 0,0 0 0,0 0-1,0 0 1,0 0 0,1 0 0,-1 0 0,0 0-1,0 0 1,0 1 0,1-1 0,-1 0 0,1 0-1,-1 1 1,1-1 0,-1 0 0,1 1 0,0-1-1,0 0 1,0 1 0,-1-1 0,1 0 0,1 1-1,-1 1 1,2 49 575,0-45-536,0 0 0,0-1 0,0 1 0,1-1 0,0 0 0,1 0 0,-1 0 0,1 0 0,0-1 0,1 1 0,-1-1 1,1 0-1,0-1 0,0 1 0,1-1 0,0 0 0,-1 0 0,7 3 0,1 0 8,-1 0 0,1-1 1,0-1-1,0 0 0,0-1 0,1 0 0,0-1 1,14 2-1,-21-4-70,-1-1-1,0 1 1,1-1 0,-1 0-1,0-1 1,1 1 0,-1-1-1,0 0 1,0-1 0,0 0-1,7-2 1,-10 2-16,-1 0 1,1-1-1,-1 1 1,1-1-1,-1 1 0,0-1 1,0 0-1,0 1 1,0-1-1,0 0 0,0 0 1,-1-1-1,0 1 1,0 0-1,0 0 0,0-1 1,0 1-1,0-1 1,-1 1-1,0-1 0,0-5 1,0-26-740,-1 27 801,1-1 0,0 1 1,0-1-1,1 1 1,2-10-1,-3 16-290,1 0 0,-1 0 0,1 0 1,0 1-1,0-1 0,0 0 0,0 1 0,0-1 0,0 1 0,0-1 1,0 1-1,1-1 0,-1 1 0,1 0 0,-1 0 0,1-1 0,-1 1 0,1 0 1,0 1-1,-1-1 0,1 0 0,0 0 0,0 1 0,0-1 0,-1 1 1,1-1-1,3 1 0,19-1-8088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8.152"/>
    </inkml:context>
    <inkml:brush xml:id="br0">
      <inkml:brushProperty name="width" value="0.05" units="cm"/>
      <inkml:brushProperty name="height" value="0.05" units="cm"/>
    </inkml:brush>
  </inkml:definitions>
  <inkml:trace contextRef="#ctx0" brushRef="#br0">307 77 7780,'0'0'3353,"-8"-11"-3169,-30-37 299,34 46-441,0-1-1,0 1 1,0 0-1,-1 1 1,1-1-1,-1 1 1,1-1 0,-1 2-1,0-1 1,0 0-1,1 1 1,-1 0-1,0 0 1,0 0 0,1 1-1,-1-1 1,0 1-1,-7 3 1,10-3-7,1 0 0,-1 1 0,0-1 1,1 1-1,-1-1 0,1 1 0,0 0 0,-1 0 1,1 0-1,0 0 0,0-1 0,0 1 1,0 1-1,0-1 0,1 0 0,-1 0 0,1 0 1,-1 0-1,1 0 0,0 1 0,0-1 0,0 0 1,0 0-1,0 1 0,0-1 0,1 0 1,-1 0-1,2 3 0,-1 1 156,0 1 0,1 0 0,0-1 1,0 0-1,0 1 0,1-1 0,7 11 0,-3-7 135,33 47 698,-38-54-1025,0 1 1,0 0-1,-1 0 0,1 0 1,-1 0-1,0 0 1,0 0-1,0 0 1,0 0-1,-1 1 1,0-1-1,0 0 1,-1 9-1,0-11 1,0-1 1,0 1-1,0 0 0,0 0 0,0 0 1,-1-1-1,1 1 0,-1-1 0,1 1 0,-1-1 1,0 1-1,0-1 0,1 0 0,-1 0 1,0 0-1,0 0 0,0 0 0,0 0 0,0-1 1,0 1-1,0-1 0,-4 1 0,-53 7 204,53-8-178,-106 2-362,111-2 319,1 0 0,-1 0 0,1 1-1,-1-1 1,1-1 0,-1 1 0,1 0 0,0 0 0,-1 0 0,1 0 0,-1 0 0,1 0-1,-1 0 1,1-1 0,0 1 0,-1 0 0,1 0 0,-1 0 0,1-1 0,0 1 0,-1 0-1,1-1 1,0 1 0,-1 0 0,1-1 0,0 1 0,0 0 0,-1-1 0,1 1 0,0-1-1,0 1 1,0-1 0,0 1 0,-1 0 0,1-1 0,0 1 0,0-1 0,0 1 0,0-1 0,0 1-1,0-1 1,0 1 0,0-1 0,1 0-65,-1-1-1,0 1 1,1 0 0,-1 0-1,1 0 1,0-1 0,-1 1-1,1 0 1,0 0-1,-1 0 1,1 0 0,0 0-1,0 0 1,0 0 0,0 0-1,1 0 1,9-5-1128,-1 1-1,1 0 1,18-4 0,-20 6 123,31-10-5036</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8.528"/>
    </inkml:context>
    <inkml:brush xml:id="br0">
      <inkml:brushProperty name="width" value="0.05" units="cm"/>
      <inkml:brushProperty name="height" value="0.05" units="cm"/>
    </inkml:brush>
  </inkml:definitions>
  <inkml:trace contextRef="#ctx0" brushRef="#br0">1 96 9108,'0'0'4207,"15"20"-3510,54 67 7,-60-79-598,-1 0 0,2 0 0,-1-1-1,1 0 1,0-1 0,0 0 0,1-1 0,0 0 0,0 0-1,0-1 1,0-1 0,1 0 0,-1 0 0,1-1-1,0-1 1,0 0 0,0 0 0,0-1 0,0-1 0,17-3-1,-27 4-82,1 0-1,-1-1 0,0 1 0,0-1 1,0 0-1,0 0 0,0 0 0,0 0 1,0 0-1,0 0 0,-1 0 0,1 0 1,0-1-1,-1 1 0,1-1 1,-1 1-1,1-1 0,-1 0 0,0 1 1,2-4-1,0 0 40,-1 0 1,0 0 0,0-1-1,-1 1 1,1 0-1,-1-1 1,1-10-1,-1 1 19,-1 0 0,-1 0-1,0-1 1,-1 1-1,-4-17 1,5 28-297,-11-49 282,10 35-2572,1-1-3546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8.905"/>
    </inkml:context>
    <inkml:brush xml:id="br0">
      <inkml:brushProperty name="width" value="0.05" units="cm"/>
      <inkml:brushProperty name="height" value="0.05" units="cm"/>
    </inkml:brush>
  </inkml:definitions>
  <inkml:trace contextRef="#ctx0" brushRef="#br0">1 221 8132,'0'0'4687,"0"-66"-2811,0 61-1837,1 1 0,-1-1 0,1 0 1,0 0-1,1 1 0,-1-1 0,1 1 1,0-1-1,0 1 0,0 0 0,1 0 1,-1 0-1,1 0 0,0 0 1,5-4-1,-7 7-16,1 0 1,-1-1 0,1 1 0,0 0-1,0 0 1,0 0 0,-1 0-1,1 1 1,0-1 0,0 0-1,0 1 1,0 0 0,0-1-1,0 1 1,1 0 0,-1 0 0,0 0-1,0 0 1,0 0 0,0 1-1,0-1 1,0 0 0,0 1-1,0 0 1,0-1 0,0 1-1,0 0 1,-1 0 0,1 0 0,0 0-1,0 1 1,-1-1 0,1 0-1,-1 1 1,1-1 0,1 4-1,11 9 212,41 38 101,-51-49-304,0 0-1,0 0 1,1-1 0,-1 1 0,0-1 0,1 0 0,-1 0 0,1-1-1,0 1 1,0-1 0,0 0 0,7 1 0,-9-3-64,-1 0 1,1 0-1,-1 0 0,0 0 1,0 0-1,0-1 1,0 1-1,0-1 0,0 1 1,0-1-1,0 0 1,0 1-1,-1-1 1,1 0-1,-1 0 0,1-1 1,1-2-1,25-46-1717,-25 44 1234,28-54-5235,-12 30 30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9.235"/>
    </inkml:context>
    <inkml:brush xml:id="br0">
      <inkml:brushProperty name="width" value="0.05" units="cm"/>
      <inkml:brushProperty name="height" value="0.05" units="cm"/>
    </inkml:brush>
  </inkml:definitions>
  <inkml:trace contextRef="#ctx0" brushRef="#br0">1 440 11669,'0'0'4018,"25"69"-4210,-13-63-1697,1-6-1328,-3 0-4179</inkml:trace>
  <inkml:trace contextRef="#ctx0" brushRef="#br0" timeOffset="1">102 127 10453,'0'0'2977,"17"-100"-2977,6 85-2481,-3 4-4274</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9.945"/>
    </inkml:context>
    <inkml:brush xml:id="br0">
      <inkml:brushProperty name="width" value="0.05" units="cm"/>
      <inkml:brushProperty name="height" value="0.05" units="cm"/>
    </inkml:brush>
  </inkml:definitions>
  <inkml:trace contextRef="#ctx0" brushRef="#br0">19 1 9893,'0'0'5591,"0"6"-4411,-19 253-1242,19-242 117,1-1 0,0 1 0,1-1 0,0 1 0,1-1 0,1 0 0,10 24-1,-12-35-78,1 1 0,0-1-1,0 0 1,0 0 0,1 0-1,0 0 1,0-1-1,0 0 1,0 1 0,1-2-1,-1 1 1,1 0-1,0-1 1,0 0 0,1 0-1,-1 0 1,1-1-1,-1 0 1,1 0 0,0 0-1,0-1 1,0 0-1,-1 0 1,9 0 0,-9 0-50,0-1 0,0 1 0,0-1 0,0-1 0,0 1 0,0-1 0,0 1 0,0-1 0,0-1 0,0 1 0,0-1 0,0 0 0,-1 0 0,1 0 0,3-4 0,-4 3 5,-1 0-1,0 0 1,-1-1-1,1 1 0,0-1 1,-1 0-1,0 0 1,0 0-1,0 0 0,-1 0 1,1 0-1,-1 0 1,0-1-1,0 1 1,-1-1-1,1 1 0,-1-8 1,0 9-55,1-30 400,-1 33-256,0 0 0,1-1 0,-1 1 0,0 0 0,0-1 0,0 1 0,0 0 0,0-1-1,0 1 1,0-1 0,0 1 0,0 0 0,0-1 0,0 1 0,0 0 0,0-1 0,0 1 0,0-1 0,0 1 0,-1 0 0,1-1-1,0 1 1,0 0 0,0-1 0,-1 1 0,1 0 0,0-1 0,0 1 0,-1 0 0,1 0 0,0-1 0,-1 1 0,1 0 0,0 0-1,0 0 1,-1-1 0,1 1 0,-1 0 0,1 0 0,0 0 0,-1 0 0,1 0 0,0 0 0,-1 0 0,1-1 0,-1 1 0,1 0-1,0 0 1,-1 1 0,1-1 0,0 0 0,-1 0 0,1 0 0,-1 0 0,1 0 0,0 0 0,-1 0 0,1 1 0,0-1 0,-1 0-1,1 0 1,0 0 0,-1 1 0,1-1 0,-1 1 0,-1 4-4,1 1 0,-1 0 0,1-1 0,0 1 0,0 0 0,1 0 0,-1-1 0,1 1 0,1 0 0,-1 0 0,1 0 0,0 0 0,0-1 0,4 11 0,-2-12 14,0 0-1,0-1 0,1 0 1,-1 1-1,1-2 0,0 1 1,0 0-1,0-1 0,0 1 1,0-1-1,0 0 0,1-1 1,-1 1-1,1-1 0,-1 0 1,1 0-1,-1 0 0,9 0 1,-6 0-71,0-1 0,0 0 1,0 0-1,0-1 1,-1 1-1,1-2 0,0 1 1,0-1-1,-1 0 0,1 0 1,-1-1-1,8-3 1,4-6-530,6-4 439,1 0-1,0 1 1,1 2 0,0 1-1,1 1 1,36-10 0,-63 21 210,1-1 1,-1 1-1,1 0 1,-1 0 0,1 0-1,-1 0 1,1 0-1,-1 0 1,1 0-1,-1 0 1,1 0-1,-1 0 1,1 0-1,-1 0 1,1 0-1,-1 0 1,1 1 0,-1-1-1,1 0 1,-1 0-1,0 0 1,1 1-1,-1-1 1,1 0-1,-1 1 1,0-1-1,1 0 1,-1 1-1,0-1 1,1 1-1,-1-1 1,0 0 0,1 1-1,-1-1 1,0 1-1,0-1 1,0 1-1,1-1 1,-1 1-1,-4 26 847,-21 24-695,18-40-446,-21 28 589,27-37-679,0 0 0,-1 0-1,0-1 1,1 1 0,-1-1-1,0 1 1,0-1-1,1 0 1,-1 0 0,0 0-1,0 0 1,0 0 0,-1 0-1,1 0 1,0-1 0,-4 1-1,-5-1-3688</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0.283"/>
    </inkml:context>
    <inkml:brush xml:id="br0">
      <inkml:brushProperty name="width" value="0.05" units="cm"/>
      <inkml:brushProperty name="height" value="0.05" units="cm"/>
    </inkml:brush>
  </inkml:definitions>
  <inkml:trace contextRef="#ctx0" brushRef="#br0">282 0 15863,'0'0'3522,"-118"64"-3730,83-44-1121,-5-1-928,-1-6-1136,-7-8-1554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2.449"/>
    </inkml:context>
    <inkml:brush xml:id="br0">
      <inkml:brushProperty name="width" value="0.05" units="cm"/>
      <inkml:brushProperty name="height" value="0.05" units="cm"/>
      <inkml:brushProperty name="color" value="#004F8B"/>
    </inkml:brush>
  </inkml:definitions>
  <inkml:trace contextRef="#ctx0" brushRef="#br0">1 431 1153,'0'0'10340,"4"-20"-9750,0-2-558,4-21-6,17-53-1,-24 93 12,-1 0 0,1 1 0,0-1 0,0 1 0,0 0 1,0-1-1,1 1 0,-1 0 0,0 0 0,1 0 1,0 0-1,-1 0 0,1 0 0,0 0 0,0 0 0,0 1 1,0-1-1,0 1 0,1-1 0,-1 1 0,0 0 0,1 0 1,-1 0-1,0 0 0,1 1 0,-1-1 0,1 0 1,0 1-1,-1 0 0,1 0 0,-1 0 0,1 0 0,0 0 1,-1 0-1,1 1 0,-1-1 0,1 1 0,-1 0 0,1-1 1,-1 1-1,1 0 0,-1 1 0,0-1 0,0 0 1,3 2-1,63 45 370,-48-33-267,39 23-1,-52-34-103,-1-1-1,1 0 0,0-1 1,0 1-1,0-1 0,1-1 1,-1 1-1,0-1 0,1 0 1,11-1-1,-17-1 27,1 1 0,-1-1 0,0 0 0,0 0 0,0 0 0,0-1 0,0 1 0,0 0 1,0-1-1,0 1 0,-1-1 0,1 1 0,0-1 0,-1 0 0,0 0 0,1 0 0,-1 0 0,0 0 0,0 0 0,0 0 0,0 0 0,0 0 1,0-1-1,0-2 0,13-58 830,-11 24-707,-3-53 0,-1 43-1217,1 47 849,1-1-270,-1 1 0,0-1 0,0 1 0,0-1 0,0 1 0,-1-1 0,1 1-1,-1 0 1,0-1 0,1 1 0,-1-1 0,0 1 0,0 0 0,-3-4 0,-7-1-7636</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0.610"/>
    </inkml:context>
    <inkml:brush xml:id="br0">
      <inkml:brushProperty name="width" value="0.05" units="cm"/>
      <inkml:brushProperty name="height" value="0.05" units="cm"/>
    </inkml:brush>
  </inkml:definitions>
  <inkml:trace contextRef="#ctx0" brushRef="#br0">1 1 11077,'0'0'7924,"70"0"-7860,-31 0-64,-1 0-1025,-5 0-880,-12 0-2192,-13 0-2835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3.436"/>
    </inkml:context>
    <inkml:brush xml:id="br0">
      <inkml:brushProperty name="width" value="0.05" units="cm"/>
      <inkml:brushProperty name="height" value="0.05" units="cm"/>
    </inkml:brush>
  </inkml:definitions>
  <inkml:trace contextRef="#ctx0" brushRef="#br0">620 1 6275,'0'0'2353,"-14"16"-1134,-31 38-564,-78 89 1558,105-124-1920,-1-1 0,0-1 0,-2 0 0,0-1 0,-26 14 0,33-24-235,0-1-1,0 0 1,0-1-1,-1-1 1,0 0-1,1-1 1,-1 0-1,0-1 1,0-1-1,-21-2 1,31 1-120,0 0 1,0 0 0,1 0 0,-1-1 0,1 1 0,-1-1 0,1 0 0,0 0 0,-1-1 0,1 1 0,1-1-1,-1 0 1,0 0 0,1 0 0,-1-1 0,1 1 0,0-1 0,0 0 0,0 0 0,1 0 0,-1 0 0,1 0-1,0-1 1,0 1 0,1-1 0,-1 1 0,-1-8 0,-1-7-233,0 0-1,1 0 1,1 0 0,1 0 0,1-30-1,0 48 302,0 0 0,1 0-1,-1 0 1,0 0 0,0 0-1,0 0 1,1 0 0,-1 0-1,0 0 1,1 0 0,-1 0-1,1 0 1,0 0 0,-1 0-1,1 0 1,-1 0 0,1 1-1,0-1 1,0 0 0,0 1-1,-1-1 1,1 0 0,0 1-1,0-1 1,2 0 0,-1 0 29,1 0 1,0 1-1,-1-1 1,1 1-1,0 0 1,0 0-1,-1 0 0,1 0 1,5 1-1,0 0 114,-1 1-1,1 0 1,-1 1-1,1-1 1,-1 1 0,11 7-1,280 202 3834,-275-200-4691,-7-13-3154,-4-7 327</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3.920"/>
    </inkml:context>
    <inkml:brush xml:id="br0">
      <inkml:brushProperty name="width" value="0.05" units="cm"/>
      <inkml:brushProperty name="height" value="0.05" units="cm"/>
    </inkml:brush>
  </inkml:definitions>
  <inkml:trace contextRef="#ctx0" brushRef="#br0">26 873 4898,'0'0'7692,"-12"8"-6633,9-43-128,-4-189-739,4-134-2494,5 333 1849,2-1 0,0 1 0,13-39 0,-15 55 480,2 0 1,-1 0-1,1 0 1,0 0-1,1 1 1,0 0 0,0 0-1,1 0 1,0 1-1,1-1 1,-1 1-1,15-11 1,-20 18 6,0-1 0,0 0 0,-1 1-1,1-1 1,0 1 0,0-1 0,0 1 0,0-1 0,0 1 0,0 0 0,0-1 0,0 1 0,0 0 0,0 0 0,0 0 0,0 0 0,0 0 0,0 0-1,0 0 1,0 0 0,0 0 0,0 0 0,0 0 0,0 1 0,0-1 0,0 0 0,0 1 0,1 0 0,0 1 10,-1 0 0,0-1 0,1 1 0,-1 0 0,0 0 0,0 0 0,0 0 0,0 0 0,-1 0 0,1 0 0,0 0 0,-1 0 0,1 3 0,1 12 153,0 1-1,-2 31 1,-1-35-96,1 6-4,0-1 0,-7 36 0,6-47-232,-1-1 0,-1 1 0,0-1 0,0 0 0,0 0 0,-1 0-1,1-1 1,-2 1 0,1-1 0,-7 7 0,9-10-400,20-7-5792</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4.251"/>
    </inkml:context>
    <inkml:brush xml:id="br0">
      <inkml:brushProperty name="width" value="0.05" units="cm"/>
      <inkml:brushProperty name="height" value="0.05" units="cm"/>
    </inkml:brush>
  </inkml:definitions>
  <inkml:trace contextRef="#ctx0" brushRef="#br0">118 1 192,'0'0'11491,"17"15"-10640,51 47-246,-66-60-562,-1 0 0,1 0 1,-1 0-1,1 0 0,-1 0 0,1 0 0,-1 0 0,0 0 0,0 1 0,0-1 0,-1 0 0,1 1 0,0-1 0,-1 1 0,0-1 1,1 0-1,-1 1 0,0-1 0,0 1 0,0-1 0,-1 1 0,1-1 0,-1 1 0,1-1 0,-1 0 0,0 1 0,0-1 0,0 0 0,0 1 1,0-1-1,0 0 0,-1 0 0,-1 2 0,-2 1 29,1 1 1,-1-2-1,0 1 0,-1 0 1,1-1-1,-1 0 0,0-1 1,-10 6-1,5-6-168,0 1 1,0-1-1,0-1 0,0 0 0,-1-1 1,1 0-1,-1-1 0,-12-1 1,6 1-944,18 0 941,-1 0-1,1 1 0,-1-1 0,1 0 1,-1 0-1,1 0 0,-1 0 0,0 0 0,1 0 1,-1 0-1,1-1 0,-1 1 0,1 0 1,-1 0-1,1 0 0,-1 0 0,1-1 0,-1 1 1,1 0-1,-1-1 0,1 1 0,-1 0 1,1-1-1,0 1 0,-1 0 0,1-1 0,-1 1 1,1-1-1,0 1 0,0-1 0,-1 1 1,1-1-1,0 1 0,0-1 0,-1 1 0,1-1 1,0 1-1,0-1 0,0 0 0,-1-12-2886</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4.580"/>
    </inkml:context>
    <inkml:brush xml:id="br0">
      <inkml:brushProperty name="width" value="0.05" units="cm"/>
      <inkml:brushProperty name="height" value="0.05" units="cm"/>
    </inkml:brush>
  </inkml:definitions>
  <inkml:trace contextRef="#ctx0" brushRef="#br0">1 1 7443,'0'0'8148</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1.941"/>
    </inkml:context>
    <inkml:brush xml:id="br0">
      <inkml:brushProperty name="width" value="0.05" units="cm"/>
      <inkml:brushProperty name="height" value="0.05" units="cm"/>
    </inkml:brush>
  </inkml:definitions>
  <inkml:trace contextRef="#ctx0" brushRef="#br0">1 199 880,'0'0'14806,"15"0"-14824,558-25 605,-271 7-386,-301 18-212,0-1 0,0 1 0,0 0 0,0 0 0,0 0 0,-1 0 0,1 0 0,0 0 0,0 0 0,0 0 0,0 1 0,0-1 0,0 0 0,0 0 0,0 1 0,-1-1 0,1 1 1,0-1-1,0 1 0,0-1 0,-1 1 0,1-1 0,0 1 0,-1 0 0,1-1 0,0 1 0,-1 0 0,1 0 0,-1-1 0,1 1 0,-1 0 0,0 0 0,1 0 0,-1 0 0,0-1 1,1 1-1,-1 0 0,0 0 0,0 0 0,0 0 0,0 0 0,0 0 0,0 0 0,0 1 0,2 11-33,5 23-76,-7-36 38,-1-31-1164,-2 17 813,-1 0 1,0 1-1,-1-1 1,-8-14 0,8 17 276,0 1 0,1-1 0,0 0 0,1 0 0,0-1 0,1 1 0,-2-22 0,5 32 171,1 0 0,-1 1 0,1-1 0,-1 1 1,1-1-1,-1 1 0,1 0 0,0 0 0,-1-1 0,1 1 0,-1 0 0,1 0 0,0 1 1,2-1-1,-2 0 12,22-1 155,0 1 0,1 2 0,-1 0 1,0 1-1,0 1 0,0 2 1,0 0-1,36 16 0,-28-8-48,-14-7-37,0 1 0,-1 0 0,0 1 0,-1 1-1,26 21 1,-41-30-94,1 0 0,-1 0 0,1 1-1,-1-1 1,0 1 0,0-1 0,0 1 0,0-1-1,0 1 1,0 0 0,0 0 0,0-1 0,-1 1-1,1 0 1,-1 0 0,1 0 0,-1 0 0,0 0-1,0 0 1,1-1 0,-1 1 0,-1 0 0,1 0-1,0 0 1,0 0 0,-1 0 0,1 0 0,-1 0-1,0-1 1,1 1 0,-1 0 0,0 0 0,0-1-1,0 1 1,0-1 0,0 1 0,-1-1 0,1 1-1,0-1 1,-1 1 0,1-1 0,-1 0 0,-2 1-1,-6 6 24,0-1 0,0-1 0,-1 0-1,0 0 1,-13 3 0,-21 9 153,-55 12 1,36-18-2420,68-12 258,19 0-1364</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2.408"/>
    </inkml:context>
    <inkml:brush xml:id="br0">
      <inkml:brushProperty name="width" value="0.05" units="cm"/>
      <inkml:brushProperty name="height" value="0.05" units="cm"/>
    </inkml:brush>
  </inkml:definitions>
  <inkml:trace contextRef="#ctx0" brushRef="#br0">1 200 4210,'0'0'4904,"18"0"-3603,-4 0-1119,70 1 812,140-19-1,-219 18-980,0-1 0,0 0-1,0-1 1,0 1 0,0-1-1,-1 0 1,1 0 0,-1 0-1,1-1 1,-1 0 0,0 0-1,0 0 1,8-7 0,-10 6-131,1 1 0,-1-1 0,0 0 0,0-1 0,-1 1 0,1 0 0,-1 0 0,0-1 0,0 1 0,0-1 0,0 1 0,-1-1 0,0 1 0,0-1 0,-1-5 0,1 7 34,-1-1 0,0 1 0,-1 0 0,1 0 0,0 0-1,-1 0 1,0 0 0,1 0 0,-1 0 0,0 1 0,-1-1-1,1 1 1,0-1 0,-1 1 0,1 0 0,-1 0 0,0 0-1,0 0 1,0 0 0,0 1 0,0-1 0,0 1 0,0 0 0,0 0-1,0 0 1,-1 1 0,-4-2 0,-9-1 21,-1 0 1,1 0-1,-32 1 1,45 1 114,0 1 1,1 0-1,-1 0 1,0 1 0,0-1-1,0 1 1,0-1-1,1 1 1,-1 0-1,0 1 1,1-1-1,-1 1 1,-3 1-1,5 0 41,1-1 0,-1 0 0,0 1 0,1-1 0,-1 1 0,1-1 0,0 1 0,0 0 0,0 0 0,0-1 0,1 1 0,-1 0 0,1 0 0,0 0 0,0 0 0,-1 0 0,2 0 0,-1 3 0,0 0 23,0 0-1,0 0 0,1-1 0,-1 1 1,1 0-1,0 0 0,1 0 0,0-1 1,0 1-1,0-1 0,0 1 1,1-1-1,0 0 0,0 0 0,0 0 1,1 0-1,0 0 0,0-1 0,0 0 1,0 0-1,1 0 0,-1 0 0,1-1 1,0 0-1,0 1 0,0-2 1,1 1-1,5 1 0,5 3-102,0 0 0,1-1 1,0-1-1,0-1 0,1-1 0,31 3 0,54-7-3744,-59-5-388</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2.735"/>
    </inkml:context>
    <inkml:brush xml:id="br0">
      <inkml:brushProperty name="width" value="0.05" units="cm"/>
      <inkml:brushProperty name="height" value="0.05" units="cm"/>
    </inkml:brush>
  </inkml:definitions>
  <inkml:trace contextRef="#ctx0" brushRef="#br0">0 0 11189,'0'0'3970,"127"133"-3442,-82-94 401,1-6-769,0-3-48,-5-6-96,-4-3 80,-4-8-192,-10-6-272,-2-3-1265,-7-4-720,-3 0-1361,-11-15-3761</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3.068"/>
    </inkml:context>
    <inkml:brush xml:id="br0">
      <inkml:brushProperty name="width" value="0.05" units="cm"/>
      <inkml:brushProperty name="height" value="0.05" units="cm"/>
    </inkml:brush>
  </inkml:definitions>
  <inkml:trace contextRef="#ctx0" brushRef="#br0">311 1 7652,'0'0'2417,"-105"9"-1217,55 17 529,0 6-641,9 0-415,6-1-593,14-4 48,13-5-128,8-5-400,0-2 240,0-6-1745,27-7-736,6-2-1601</inkml:trace>
  <inkml:trace contextRef="#ctx0" brushRef="#br0" timeOffset="1">471 23 7171,'0'0'7236,"6"114"-5988,2-88-1184,7-4 192,-1-3-512,5-6 112,-3-3-1473,1-10-400,-5 0-1056,-5-10-4146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3.414"/>
    </inkml:context>
    <inkml:brush xml:id="br0">
      <inkml:brushProperty name="width" value="0.05" units="cm"/>
      <inkml:brushProperty name="height" value="0.05" units="cm"/>
    </inkml:brush>
  </inkml:definitions>
  <inkml:trace contextRef="#ctx0" brushRef="#br0">0 1 5891,'0'0'6419,"40"4"-12630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2.933"/>
    </inkml:context>
    <inkml:brush xml:id="br0">
      <inkml:brushProperty name="width" value="0.05" units="cm"/>
      <inkml:brushProperty name="height" value="0.05" units="cm"/>
      <inkml:brushProperty name="color" value="#004F8B"/>
    </inkml:brush>
  </inkml:definitions>
  <inkml:trace contextRef="#ctx0" brushRef="#br0">0 293 7684,'0'0'605,"19"0"1471,1 0-1341,-1 0 1,0-2 0,0 0-1,0-1 1,0-1 0,0-1-1,22-9 1,-32 10-434,0 0 1,0-1-1,0 0 1,-1-1-1,0 0 0,0 0 1,8-8-1,-13 10-209,-1 1 0,1-1 1,-1 1-1,1-1 0,-1 0 0,0 0 0,0 0 0,-1 0 0,1 0 1,-1 0-1,0 0 0,0-1 0,0 1 0,-1 0 0,1-1 0,-1 1 0,0-1 1,-1-6-1,0 8-106,-1 0 0,1 0 1,0 0-1,-1 0 1,0 0-1,1 1 1,-1-1-1,0 0 0,-1 1 1,1 0-1,0-1 1,-1 1-1,1 0 0,-1 0 1,0 0-1,1 1 1,-1-1-1,0 1 0,0 0 1,0-1-1,-5 0 1,-4-2-121,-1 0 1,1 1-1,-1 0 1,-15-1 0,22 3 95,0 1 0,0-1 0,0 1 0,0 1 0,0-1 1,0 1-1,0 0 0,0 0 0,1 1 0,-10 3 0,12-3 32,0 0-1,0 0 0,1 0 0,-1 0 1,1 1-1,-1-1 0,1 1 1,0-1-1,0 1 0,0 0 0,0 0 1,1 0-1,-1 0 0,1 0 0,0 0 1,0 0-1,0 1 0,0-1 0,0 0 1,0 5-1,0 4 20,-1-1 0,2 0 0,0 1 0,0-1 0,1 1 0,0-1 0,1 0 0,0 1 0,1-1 0,0 0-1,1-1 1,0 1 0,1-1 0,8 14 0,-9-16 0,1-1 0,1 0-1,-1 0 1,1-1 0,1 0-1,-1 0 1,1 0 0,0-1-1,0 0 1,0-1 0,1 1-1,0-1 1,0-1 0,0 1-1,0-1 1,0-1 0,1 0 0,-1 0-1,14 1 1,-15-2-67,0 0 0,0-1 0,0 0 0,0-1 0,0 0 0,0 0 0,0 0 0,0-1 1,0 0-1,0 0 0,-1 0 0,13-7 0,-8 1-140,-1 1 1,0-1-1,-1-1 1,0 0-1,0 0 1,9-14-1,4-7-472,26-49-1,-35 55 566,1 1-1,1 0 1,1 1 0,23-25-1,-31 40 211,1 0 0,-1 1 0,1 0 0,0 1 0,0 0 0,1 0 0,-1 1 0,1 0 0,0 1 0,0 0 0,19-3 0,-6 3 435,1 1 0,-1 1 0,0 1 0,30 4 0,-45-3-473,-1 1 1,1 0-1,-1 0 0,0 0 1,0 1-1,0 1 0,0-1 1,0 1-1,-1 0 0,1 0 1,-1 1-1,0 0 0,0 0 1,-1 1-1,0-1 0,0 1 1,0 0-1,-1 0 0,1 1 1,-2 0-1,1-1 0,-1 1 1,0 0-1,0 1 0,-1-1 1,0 0-1,0 1 0,-1-1 1,0 1-1,0 0 0,0-1 1,-1 1-1,-1 0 0,0 8 1,-1-12-107,1 1 0,-1-1 0,0 0 0,1 0 0,-2 0 0,1 0 0,0-1 0,-1 1 0,0-1 0,0 1 0,0-1-1,0 0 1,0 0 0,-1 0 0,0 0 0,1-1 0,-9 5 0,-7 2-999,0 0-1,-30 10 0,23-11-1033,-2-1 0,1-1 0,-48 4 0,-17-5-5731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4.030"/>
    </inkml:context>
    <inkml:brush xml:id="br0">
      <inkml:brushProperty name="width" value="0.05" units="cm"/>
      <inkml:brushProperty name="height" value="0.05" units="cm"/>
    </inkml:brush>
  </inkml:definitions>
  <inkml:trace contextRef="#ctx0" brushRef="#br0">218 251 9220,'0'0'2436,"2"-16"-2228,1-53-229,-3 68 8,0-1 1,0 1 0,-1 0 0,1-1-1,0 1 1,-1 0 0,1 0 0,-1 0-1,0-1 1,1 1 0,-1 0 0,0 0-1,0 0 1,1 0 0,-1 0-1,0 0 1,0 0 0,0 0 0,0 1-1,0-1 1,-1 0 0,1 0 0,0 1-1,0-1 1,0 1 0,-1-1-1,1 1 1,-2-1 0,-36-1-493,29 2 469,1 0-44,-6-1 2,1 1 0,-1 0 0,0 2 0,-20 3 0,33-5 90,0 0 0,0 1 0,0-1 0,0 1 1,0 0-1,-1 0 0,1-1 0,1 1 0,-1 1 0,0-1 1,0 0-1,0 0 0,0 1 0,1-1 0,-1 1 0,1-1 1,-1 1-1,1 0 0,-1-1 0,1 1 0,0 0 1,0 0-1,0 0 0,0 0 0,0 0 0,1 0 0,-1 0 1,1 1-1,-1-1 0,1 0 0,0 0 0,0 0 0,-1 1 1,2-1-1,-1 0 0,0 0 0,1 4 0,0-4 59,0 1-1,0-1 0,0 1 1,0-1-1,0 0 0,1 0 1,-1 1-1,1-1 1,-1 0-1,1 0 0,0-1 1,0 1-1,0 0 0,0-1 1,0 1-1,2 1 0,42 20 629,-31-17-369,59 24 825,-51-22-959,0 1 1,0 1-1,-1 1 1,38 25-1,-58-34-203,0 0 0,0-1 0,0 1 0,0 0 0,0 1 0,0-1 0,0 0 0,-1 1 0,1-1 0,-1 0 0,1 1 0,-1 0 0,0-1 1,0 1-1,0 0 0,-1 0 0,2 4 0,-2-5 2,-1 0 1,1 0-1,0 0 1,0-1 0,-1 1-1,1 0 1,-1 0-1,0 0 1,0 0 0,1-1-1,-1 1 1,0 0-1,0-1 1,-1 1 0,1-1-1,0 1 1,0-1-1,-1 0 1,1 1 0,-1-1-1,1 0 1,-1 0-1,0 0 1,1 0 0,-3 1-1,-13 6-12,0-2-1,-1 0 1,1 0-1,-1-2 1,0 0-1,0-1 1,-1-1-1,-22 0 1,40-2-5,0-1 0,1 1 1,0 0-1,-1-1 0,1 1 1,-1-1-1,1 1 0,-1-1 1,1 1-1,0-1 0,-1 1 0,1-1 1,0 1-1,0-1 0,-1 0 1,1 1-1,0-1 0,0 1 1,0-1-1,0 0 0,0 1 0,0-1 1,0 0-1,0 1 0,0-1 1,0 1-1,0-1 0,0 0 1,0 0-1,4-22-835,1 12 521,1 1 0,0 0-1,0 0 1,1 1 0,1 0-1,0 0 1,0 0 0,0 1-1,14-10 1,15-16-903,-12 6 244,-1 0 0,-2-2 0,-1 0 0,21-40 0,-9 2 2078,-4-4 3434,-32 103-1520,8 68-2222,-5-97-695,2 14 48,0-1 0,1 0 0,1 0 0,0 0 0,1 0 0,1-1 0,0 0 0,1 0 0,0 0 1,1-1-1,17 21 0,-18-25-92,1-1 0,0 0 0,0 0 0,0-1 0,1 0 0,0-1 0,1 0 0,0 0 1,0-1-1,0 0 0,0-1 0,1 0 0,-1-1 0,1 0 0,0 0 0,20 1 0,-21-3-28,0-1-1,1 0 0,-1 0 0,0-1 1,1-1-1,-1 1 0,0-2 0,0 1 1,0-2-1,-1 1 0,18-9 1,-22 8-102,-1 1 1,1 0 0,-1-1-1,0 0 1,1 0 0,-2 0-1,1-1 1,0 1 0,-1-1-1,0 0 1,0 0-1,0 0 1,-1 0 0,0-1-1,0 1 1,0-1 0,-1 1-1,1-1 1,-1 1 0,-1-1-1,1 0 1,-1-10 0,0 9-159,-3-35 54,3 41 245,-1 0 1,1 0 0,0 0 0,0 1-1,-1-1 1,1 0 0,0 0-1,-1 1 1,1-1 0,-1 0-1,1 1 1,-1-1 0,1 0 0,-1 1-1,0-1 1,1 1 0,-1-1-1,0 1 1,1-1 0,-1 1 0,0-1-1,0 1 1,1 0 0,-1-1-1,0 1 1,0 0 0,0 0 0,0 0-1,1 0 1,-1-1 0,0 1-1,0 0 1,0 1 0,0-1-1,1 0 1,-1 0 0,0 0 0,0 0-1,0 1 1,0-1 0,1 0-1,-1 1 1,0-1 0,-1 1 0,-1 1-6,0 0 1,0 0-1,1 1 1,-1-1-1,1 1 1,-1-1-1,1 1 1,0 0-1,0 0 1,0 0-1,0 0 1,1 0-1,-1 0 1,1 1-1,0-1 1,0 0-1,0 1 1,0 4-1,-2 7 118,1 0-1,0 0 1,1 15 0,1-26-136,1 0-1,-1 0 1,1 0 0,0-1 0,-1 1 0,2 0 0,-1 0 0,0 0 0,1-1 0,0 1 0,0-1 0,0 0 0,0 1 0,0-1 0,1 0 0,-1 0 0,1 0 0,0 0 0,0-1 0,0 1 0,0-1 0,1 0 0,6 4 0,-1-2-389,-1-1 0,1 1 0,1-1-1,-1-1 1,0 0 0,0 0 0,1-1 0,18 1 0,-16-4-2943,-10-7-1847</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4.404"/>
    </inkml:context>
    <inkml:brush xml:id="br0">
      <inkml:brushProperty name="width" value="0.05" units="cm"/>
      <inkml:brushProperty name="height" value="0.05" units="cm"/>
    </inkml:brush>
  </inkml:definitions>
  <inkml:trace contextRef="#ctx0" brushRef="#br0">1 25 13958,'0'0'3394,"112"-11"-3218,-38 7-272,7 2 96,-4-1-2257,-13-1-2033</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5.050"/>
    </inkml:context>
    <inkml:brush xml:id="br0">
      <inkml:brushProperty name="width" value="0.05" units="cm"/>
      <inkml:brushProperty name="height" value="0.05" units="cm"/>
    </inkml:brush>
  </inkml:definitions>
  <inkml:trace contextRef="#ctx0" brushRef="#br0">0 85 9380,'0'0'3092,"19"-13"-2419,65-41-60,-81 52-563,1-1-1,0 1 1,0 0-1,0 1 1,0-1-1,0 1 1,0 0 0,0 0-1,0 0 1,0 0-1,1 1 1,-1-1-1,0 1 1,0 0-1,1 1 1,-1-1-1,6 2 1,-8-1-30,1 0 0,-1 1 0,1-1 1,-1 1-1,1 0 0,-1-1 0,0 1 0,0 0 1,0 0-1,0 1 0,-1-1 0,1 0 0,0 1 1,-1-1-1,1 1 0,-1-1 0,0 1 0,0-1 1,1 5-1,0 2-4,0 0 0,-1 1 1,1 0-1,-2-1 0,0 1 1,0 0-1,0-1 0,-1 1 0,-1 0 1,0-1-1,0 1 0,-4 9 1,3-12-124,0-1 1,-1 1-1,0-1 1,0 0 0,0 0-1,0-1 1,-1 1-1,0-1 1,0 0-1,-10 7 1,-36 21-3608,44-29 2993,35-5-109,-15 3 759,27-3 403,-18 0 339,1 0 1,-1 2-1,0 1 0,36 7 1,-53-8-558,1 1-1,-1-1 1,1 2 0,-1-1 0,0 0-1,0 1 1,0 0 0,0 0-1,-1 1 1,1-1 0,-1 1 0,0 0-1,0 0 1,0 0 0,0 1 0,-1 0-1,0-1 1,0 1 0,0 0 0,0 0-1,-1 1 1,0-1 0,2 7 0,-3-9-91,0 1 1,0 0-1,0 0 1,-1 0-1,1 0 1,-1 0-1,0 0 1,0 0-1,-1 0 1,1 0-1,-1 0 1,0 0 0,1 0-1,-2 0 1,1 0-1,0-1 1,-1 1-1,-3 4 1,2-3 0,-1 0 0,0-1 1,0 1-1,-1-1 1,1 0-1,-1-1 0,0 1 1,0-1-1,0 0 1,-1 0-1,-5 2 0,-12 3 12,0-1 0,-1-1-1,1-1 1,-48 4-1,-65-6-2009,135-3 1869,0 0 0,0 0 0,0 1 0,1-1 0,-1 0-1,0 0 1,0 0 0,0 0 0,0-1 0,0 1 0,0 0 0,1 0 0,-1-1 0,0 1-1,0 0 1,0-1 0,0 1 0,1 0 0,-1-1 0,0 1 0,0-1 0,1 0-1,-1 1 1,1-1 0,-1 0 0,0 1 0,1-1 0,-1 0 0,1 1 0,-1-1 0,1 0-1,0 0 1,-1 0 0,1 0 0,0 1 0,0-1 0,-1 0 0,1 0 0,0-1 0,-2-13-2849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6.081"/>
    </inkml:context>
    <inkml:brush xml:id="br0">
      <inkml:brushProperty name="width" value="0.05" units="cm"/>
      <inkml:brushProperty name="height" value="0.05" units="cm"/>
    </inkml:brush>
  </inkml:definitions>
  <inkml:trace contextRef="#ctx0" brushRef="#br0">1 399 9380,'25'-8'339,"-5"2"-236,14-3 54,-1-2 0,0-2-1,46-24 1,-70 33-142,-1-1 0,0 0 0,0 0 0,-1 0 0,0-1 0,0-1 0,0 1 1,-1-1-1,0 0 0,0 0 0,0-1 0,-1 1 0,0-1 0,-1-1 0,0 1 0,0 0 0,-1-1 0,0 0 0,0 0 0,2-14 0,-4 10-36,0 0 0,-1-1 0,-1 1 0,-3-22 0,4 31 50,-1 1 1,0-1-1,0 1 0,0 0 0,-1-1 1,1 1-1,-1 0 0,1 0 0,-1 0 1,0 0-1,-1 0 0,1 0 0,0 1 1,-1-1-1,1 1 0,-1 0 1,0-1-1,0 1 0,0 0 0,0 1 1,0-1-1,-5-1 0,7 5 10,0 1-1,0 0 1,1-1 0,-1 1-1,1 0 1,-1 0-1,1 0 1,0 0-1,0 0 1,1-1 0,-1 1-1,1 4 1,4 13 153,1 0 0,0 0 0,2 0 1,0-1-1,1-1 0,1 1 0,14 18 1,-12-19-144,-1 0 1,-1 0 0,-1 1 0,0 1 0,-2-1 0,0 1 0,5 27 0,-11-47-74,-1 1 1,0-1-1,0 1 1,1-1 0,-1 1-1,0-1 1,0 1-1,1-1 1,-1 1 0,0 0-1,0-1 1,0 1-1,0-1 1,0 1 0,0 0-1,0-1 1,0 1-1,0-1 1,0 1 0,-1-1-1,1 1 1,0 0-1,0-1 1,0 1 0,-1-1-1,1 1 1,0-1-1,-1 1 1,1-1 0,0 1-1,-1-1 1,1 1-1,-1-1 1,1 0 0,-1 1-1,1-1 1,-1 0-1,1 1 1,-1-1 0,1 0-1,-1 0 1,1 1-1,-1-1 1,1 0 0,-1 0-1,1 0 1,-1 0-1,0 0 1,1 0 0,-1 0-1,1 0 1,-1 0-1,0 0 1,1 0-1,-1 0 1,0 0 0,0-1-15,0 1 1,1-1 0,-1 0 0,0 1-1,1-1 1,-1 0 0,0 1 0,1-1-1,-1 0 1,1 0 0,-1 0 0,1 0 0,-1 1-1,1-1 1,0 0 0,-1 0 0,1 0-1,0 0 1,0 0 0,0 0 0,0 0-1,-1 0 1,2 0 0,-1 0 0,0 0-1,0 0 1,0-1 0,3-31-900,-1 27 977,0 1-1,0 0 1,0 1-1,0-1 1,1 0-1,0 0 1,0 1-1,0 0 1,1 0-1,-1 0 1,1 0-1,0 0 1,0 1 0,0-1-1,1 1 1,-1 0-1,1 1 1,0-1-1,0 1 1,0 0-1,0 0 1,0 0-1,0 1 1,0 0-1,0 0 1,1 0-1,9 0 1,7 0 404,1 2 0,-1 0-1,0 1 1,0 1 0,29 8 0,-30-5-382,1-1 1,-1-1-1,1 0 1,0-2-1,0-1 1,39-3-1,-60 0-94,0 0-1,0 0 0,-1 0 0,1 0 0,-1 0 1,0-1-1,1 1 0,-1 0 0,0 0 0,0-1 0,-1 1 1,1-3-1,0 0-189,-1-1 76,0 0 0,-1 0 1,1 1-1,-1-1 0,0 0 0,0 1 1,-1-1-1,1 1 0,-1-1 0,-1 1 0,1 0 1,-1 0-1,0 1 0,0-1 0,0 1 0,0 0 1,-1 0-1,0 0 0,0 1 0,0-1 0,0 1 1,-8-3-1,0-1 140,1 1 1,-1 1-1,0 0 0,-1 1 1,1 0-1,-1 1 0,0 0 1,-25 0-1,38 3 32,-1 0 1,1 0 0,0 0-1,0 0 1,0 1-1,-1-1 1,1 0 0,0 1-1,0-1 1,0 1 0,0 0-1,0-1 1,-1 1-1,1 0 1,1 0 0,-1-1-1,0 1 1,0 0-1,0 0 1,0 0 0,0 0-1,1 0 1,-1 0-1,1 0 1,-1 1 0,1-1-1,-1 0 1,1 0-1,-1 0 1,1 0 0,0 1-1,0-1 1,0 0-1,-1 0 1,1 1 0,1 1-1,-1 2 41,0-1-1,0 0 1,1 1-1,-1-1 1,1 0-1,0 0 0,1 1 1,-1-1-1,1 0 1,2 4-1,2 0-8,0-1-1,0 0 1,1 0-1,0 0 0,0-1 1,0 0-1,1-1 1,0 0-1,0 0 1,1 0-1,15 5 0,0-1 30,0 0-1,1-2 1,31 5-1,-36-8-55,1-1-1,-1-1 1,1-1 0,24-2-1,-42 1-42,0 0 1,1 0-1,-1-1 0,1 1 1,-1-1-1,0 0 0,1 0 1,-1 0-1,0 0 0,0 0 1,0-1-1,1 0 0,-2 1 1,1-1-1,0 0 1,0 0-1,-1-1 0,1 1 1,-1-1-1,0 1 0,1-1 1,-1 0-1,0 0 0,-1 0 1,1 0-1,0 0 0,-1 0 1,0 0-1,0 0 0,0-1 1,0 1-1,1-7 0,-2-3-55,0 1-1,-1-1 0,-1 1 1,1-1-1,-2 1 0,0-1 1,0 1-1,-1 0 1,-9-18-1,9 21 16,-9-34-1613,13 31-669</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6.472"/>
    </inkml:context>
    <inkml:brush xml:id="br0">
      <inkml:brushProperty name="width" value="0.05" units="cm"/>
      <inkml:brushProperty name="height" value="0.05" units="cm"/>
    </inkml:brush>
  </inkml:definitions>
  <inkml:trace contextRef="#ctx0" brushRef="#br0">235 101 4274,'0'0'4666,"-8"-15"-4151,-27-49-376,34 62-136,0 1 0,0-1 0,0 1 0,-1-1 1,1 1-1,0 0 0,-1-1 0,1 1 0,0 0 0,-1 0 1,1 0-1,-1 0 0,0 0 0,1 1 0,-1-1 0,0 0 1,1 1-1,-1-1 0,0 1 0,0 0 0,0 0 0,1-1 1,-1 1-1,0 0 0,0 0 0,0 1 0,0-1 0,-2 1 1,-5 0 13,1-2 1,-1 1 1,1 1-1,-1-1 0,1 2 0,0-1 1,0 1-1,-1 0 0,-14 6 0,21-6 44,0-1 0,0 1 0,0 0 0,0 0-1,0 0 1,0 0 0,0 0 0,0 0 0,1 0-1,-1 0 1,1 1 0,0-1 0,0 0 0,0 1-1,0-1 1,0 1 0,0 0 0,0-1 0,1 1-1,0 0 1,-1-1 0,1 1 0,0 0 0,0 0-1,1-1 1,-1 1 0,0 0 0,1-1 0,0 1-1,-1-1 1,1 1 0,2 3 0,1 3 147,1 0 1,0 0-1,0-1 1,1 0-1,0 0 1,0 0-1,1-1 1,0 0-1,0 0 1,1-1-1,0 0 1,15 9-1,-11-8-91,-2 1 1,1 0-1,-1 1 0,-1 0 0,1 1 1,11 16-1,-20-26-128,-1 1 1,1 0-1,0 0 1,-1 0-1,1 0 1,-1 0-1,1 0 1,-1 0-1,0 0 1,1 0-1,-1 1 1,0-1-1,0 0 0,0 0 1,0 0-1,0 0 1,0 0-1,0 0 1,0 0-1,0 1 1,-1-1-1,1 0 1,0 0-1,-1 0 1,1 0-1,-1 0 1,1 0-1,-1 0 1,1 0-1,-1 0 1,0 0-1,1 0 1,-1-1-1,0 1 1,0 0-1,0 0 1,1-1-1,-1 1 1,0-1-1,-2 2 0,-4 1 2,1 0 0,-1 0-1,0-1 1,0 0-1,-7 1 1,8-2 11,-20 5-265,-1-2 0,0-1 0,-32 0 0,60-19-1672,14-4-1004,15-2-1376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7.319"/>
    </inkml:context>
    <inkml:brush xml:id="br0">
      <inkml:brushProperty name="width" value="0.05" units="cm"/>
      <inkml:brushProperty name="height" value="0.05" units="cm"/>
    </inkml:brush>
  </inkml:definitions>
  <inkml:trace contextRef="#ctx0" brushRef="#br0">0 345 10805,'38'-4'174,"0"-2"1,0-1-1,40-15 0,-67 19-153,-1 0-1,0-1 1,0 0-1,0-1 1,-1 0-1,0-1 1,0 0-1,0 0 1,-1-1-1,0 0 1,0-1-1,0 0 1,-1 0-1,0 0 1,-1-1-1,8-14 1,-11 14-9,0 0 0,0-1 0,-1 1 0,-1-1 0,0 1 0,0-1 0,0 0 0,-2-10 0,1 14 92,0 1 1,-1 0-1,1 0 1,-1-1-1,-1 1 1,1 0-1,0 0 0,-1 0 1,0 0-1,-1 0 1,1 0-1,-1 1 1,1-1-1,-1 1 1,-7-8-1,9 12-82,1-1-1,0 1 1,0 0 0,0 0-1,-1 0 1,1 0 0,0-1-1,0 1 1,-1 0-1,1 0 1,0 0 0,0 0-1,-1 0 1,1 0-1,0 0 1,0 0 0,-1 0-1,1-1 1,0 1-1,-1 0 1,1 0 0,0 1-1,0-1 1,-1 0-1,1 0 1,0 0 0,0 0-1,-1 0 1,1 0 0,0 0-1,0 0 1,-1 0-1,1 1 1,0-1 0,0 0-1,-1 0 1,1 0-1,0 0 1,0 1 0,0-1-1,-1 0 1,1 0-1,0 1 1,0-1 0,0 0-1,0 0 1,0 1-1,0-1 1,-1 0 0,-3 23 121,6 28-233,0-42 114,0 0 0,1 0 0,-1-1-1,1 1 1,1-1 0,0 0 0,0 0 0,1 0 0,0-1 0,0 1-1,0-1 1,1 0 0,0-1 0,1 0 0,-1 0 0,1 0 0,12 7-1,-8-5 37,1-1 0,-1-1-1,1 0 1,0-1-1,1 0 1,0-1 0,-1 0-1,1-1 1,0 0-1,0-1 1,19 0 0,-29-2-39,-1 0 1,1-1 0,0 1 0,-1 0-1,1-1 1,0 0 0,-1 0 0,1 0-1,-1 0 1,1 0 0,-1 0 0,1-1-1,-1 1 1,0-1 0,0 0 0,1 1-1,2-5 1,-1 1-122,0 0-1,-1 0 1,0 0-1,0-1 1,0 1-1,-1-1 1,4-10 0,-2-2 451,0-1 0,-1 1 1,-1-1-1,0-26 0,0 52-574,0 0 0,1-1 1,0 1-1,0-1 0,0 1 0,1-1 0,0 0 0,0-1 0,0 1 0,1-1 0,5 6 0,-3-3-335,22 25-1624,0-2 1,55 37 6045,-79-82-1420,2-27-2767,-4 21 771,0 10-425,12-35 519,-14 43-504,0 1 0,0-1 1,0 1-1,0 0 1,0-1-1,0 1 0,0 0 1,1 0-1,-1 0 0,1 0 1,-1 0-1,1 0 1,-1 0-1,1 0 0,-1 0 1,1 1-1,0-1 1,-1 1-1,1-1 0,0 1 1,-1 0-1,1-1 1,3 1-1,5 1-43,-1-1 0,1 2-1,-1-1 1,0 1 0,1 1 0,-1 0 0,11 5-1,19 5 80,-36-13-286,0 0-1,0 0 1,0 0 0,0-1 0,0 1-1,0-1 1,0 0 0,0 0-1,0 0 1,0 0 0,-1-1 0,1 1-1,0-1 1,-1 0 0,1 1-1,-1-1 1,0 0 0,0-1 0,1 1-1,-2 0 1,1 0 0,2-4-1,3-2-1024,14-14-3368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7.676"/>
    </inkml:context>
    <inkml:brush xml:id="br0">
      <inkml:brushProperty name="width" value="0.05" units="cm"/>
      <inkml:brushProperty name="height" value="0.05" units="cm"/>
    </inkml:brush>
  </inkml:definitions>
  <inkml:trace contextRef="#ctx0" brushRef="#br0">0 349 10149,'0'0'5362,"0"97"-5330,2-78 64,9-2-96,-1-4-672,0-4-1329,-1-5-1104</inkml:trace>
  <inkml:trace contextRef="#ctx0" brushRef="#br0" timeOffset="1">23 230 6435,'0'0'832,"0"-99"-656,0 56 1137,10 8-1313,11 5-240,-2 8-4546</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8.309"/>
    </inkml:context>
    <inkml:brush xml:id="br0">
      <inkml:brushProperty name="width" value="0.05" units="cm"/>
      <inkml:brushProperty name="height" value="0.05" units="cm"/>
    </inkml:brush>
  </inkml:definitions>
  <inkml:trace contextRef="#ctx0" brushRef="#br0">1 15 9364,'0'0'7721,"4"-15"-7913,-6 99-350,0-36 646,6 81 1,-2-118-119,0 0 0,1 0 0,1 0 0,0-1 0,0 1 0,1-1 0,0 0 0,1 0 0,0-1 1,1 0-1,0 0 0,0 0 0,1-1 0,0 0 0,0 0 0,1-1 0,0 0 0,1-1 0,-1 0 0,1 0 1,0-1-1,0-1 0,1 1 0,-1-2 0,1 1 0,0-1 0,0-1 0,0 0 0,1-1 0,-1 0 1,0-1-1,20-1 0,-28 0 3,1 0 0,-1-1 0,0 1 0,1-1 0,-1 0 0,0 1 0,0-2 1,0 1-1,0 0 0,-1 0 0,1-1 0,-1 0 0,1 1 0,-1-1 0,0 0 0,0 0 0,0 0 1,0-1-1,-1 1 0,1 0 0,-1-1 0,0 1 0,0-1 0,0 1 0,0-6 0,9-61-212,-9 79 225,0-1 1,1 0-1,0 1 1,1-1-1,0 0 1,0 0-1,0-1 1,1 1-1,7 10 1,-9-15 17,1 0 1,0 1 0,0-1 0,0 0 0,0 0-1,1-1 1,-1 1 0,1-1 0,-1 1 0,1-1-1,0 0 1,0 0 0,0-1 0,0 1 0,0-1-1,0 0 1,1 0 0,-1-1 0,0 1 0,7-1-1,1-1-263,-1-1-1,1 0 0,0-1 0,-1-1 1,1 0-1,-1 0 0,0-1 0,-1-1 1,1 1-1,-1-2 0,0 0 0,14-11 1,52-31-46,-68 45 710,0 1-1,0-1 0,0 2 1,0-1-1,0 1 0,1 1 0,-1-1 1,16 1-1,-23 1-366,-1 0-1,1 1 1,0-1 0,0 0-1,0 1 1,-1-1 0,1 1 0,0 0-1,0-1 1,-1 1 0,1 0-1,-1-1 1,1 1 0,0 0 0,-1 0-1,1-1 1,-1 1 0,0 0-1,1 0 1,-1 0 0,0 0 0,1 0-1,-1 0 1,0-1 0,0 1-1,0 0 1,0 0 0,0 0 0,0 2-1,1 35 636,-1-31-497,0 0-137,0 0 0,0-1 1,0 1-1,-1 0 1,0-1-1,-1 1 0,1-1 1,-1 1-1,-5 10 1,5-14-293,0-1 0,0 1-1,0-1 1,0 0 0,-1 1 0,1-1 0,-1-1 0,1 1 0,-1 0 0,0-1 0,0 1 0,1-1 0,-1 0 0,0 0 0,0 0 0,0 0-1,0 0 1,0-1 0,-1 1 0,1-1 0,0 0 0,0 0 0,-4 0 0,-16 0-3848</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8.694"/>
    </inkml:context>
    <inkml:brush xml:id="br0">
      <inkml:brushProperty name="width" value="0.05" units="cm"/>
      <inkml:brushProperty name="height" value="0.05" units="cm"/>
    </inkml:brush>
  </inkml:definitions>
  <inkml:trace contextRef="#ctx0" brushRef="#br0">208 0 13638,'0'0'6099,"-60"45"-8452,16-15-640,-5-6-1409,-5-7-32</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9.070"/>
    </inkml:context>
    <inkml:brush xml:id="br0">
      <inkml:brushProperty name="width" value="0.05" units="cm"/>
      <inkml:brushProperty name="height" value="0.05" units="cm"/>
    </inkml:brush>
  </inkml:definitions>
  <inkml:trace contextRef="#ctx0" brushRef="#br0">1 22 9989,'0'0'9108,"70"0"-8916,-10-7 0,10 0-192,-1 3 0,-9 0-240,-8 4-64,-13 0-1569,-8 0-1233,-14 0-991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5.484"/>
    </inkml:context>
    <inkml:brush xml:id="br0">
      <inkml:brushProperty name="width" value="0.05" units="cm"/>
      <inkml:brushProperty name="height" value="0.05" units="cm"/>
      <inkml:brushProperty name="color" value="#004F8B"/>
    </inkml:brush>
  </inkml:definitions>
  <inkml:trace contextRef="#ctx0" brushRef="#br0">10 1 848,'-9'0'15037,"427"0"-11572,-237 0-7192</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9.834"/>
    </inkml:context>
    <inkml:brush xml:id="br0">
      <inkml:brushProperty name="width" value="0.05" units="cm"/>
      <inkml:brushProperty name="height" value="0.05" units="cm"/>
    </inkml:brush>
  </inkml:definitions>
  <inkml:trace contextRef="#ctx0" brushRef="#br0">230 66 5090,'0'0'2962,"-20"-10"-2389,-64-33-84,80 41-426,0 0 1,0 0 0,0 1 0,-1-1-1,1 1 1,0 0 0,0 0 0,-1 1 0,1-1-1,0 1 1,-1 0 0,1 0 0,-1 1 0,1-1-1,-7 2 1,8-1 39,1 0 0,-1 1-1,0-1 1,1 1 0,-1-1 0,1 1 0,-1 0-1,1 0 1,0 0 0,0 0 0,0 0-1,0 1 1,0-1 0,0 1 0,1-1 0,-1 1-1,-1 3 1,2-2 14,-1 1-1,0 0 1,1 0 0,0-1-1,0 1 1,0 0 0,1 0-1,0 0 1,-1 0 0,2 0-1,-1 0 1,1 0 0,0 0-1,0 0 1,0 0 0,0 0-1,1-1 1,0 1 0,0-1-1,0 1 1,5 6 0,0-4-174,1 0-1,-1-1 1,1 1 0,1-2 0,-1 1 0,1-1 0,0 0 0,0-1 0,0 0 0,1-1 0,0 0-1,-1 0 1,1-1 0,11 1 0,21 3-837,84-2 1,-108-4 661,2 0-196,135-6-4163,-77-7 784</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0.290"/>
    </inkml:context>
    <inkml:brush xml:id="br0">
      <inkml:brushProperty name="width" value="0.05" units="cm"/>
      <inkml:brushProperty name="height" value="0.05" units="cm"/>
    </inkml:brush>
  </inkml:definitions>
  <inkml:trace contextRef="#ctx0" brushRef="#br0">283 198 2609,'0'0'4125,"-3"-17"-2818,-16-57-411,17 69-779,0 0-1,0 0 1,-1 0-1,0 0 1,0 1 0,0-1-1,-1 1 1,1 0-1,-1 0 1,0 0-1,0 0 1,-1 1-1,1-1 1,-1 1-1,1 0 1,-1 1-1,0-1 1,0 1-1,-1 0 1,1 0-1,0 1 1,-1-1-1,-8 0 1,8 1-106,0 0 1,-1 0 0,1 1-1,0 0 1,0 0 0,-1 1-1,1-1 1,0 1 0,0 1-1,0-1 1,0 1-1,0 0 1,0 0 0,1 1-1,-1 0 1,1 0 0,-1 0-1,-7 7 1,10-7 2,-1 1 0,1 0 1,0 0-1,0 0 0,1 1 1,-1-1-1,1 0 0,0 1 1,0 0-1,1 0 0,-1-1 1,1 1-1,0 0 0,0 0 1,1 0-1,-1 0 0,1 0 1,0 0-1,1 0 0,-1 0 1,1 0-1,1 6 0,0-4 25,1 0-1,-1 0 0,1 0 0,1-1 0,-1 1 0,1-1 0,0 0 1,0 0-1,1-1 0,0 1 0,0-1 0,0 0 0,1 0 0,9 6 1,-4-4 14,1-1 1,0 0 0,0 0 0,1-2-1,0 1 1,0-2 0,0 0 0,0 0-1,0-1 1,1-1 0,23 0 0,-31-1-133,0 0 1,-1-1 0,1 1-1,0-1 1,-1 0-1,1-1 1,-1 1 0,0-1-1,0 0 1,1 0 0,-1-1-1,0 0 1,-1 1-1,1-2 1,0 1 0,-1-1-1,0 1 1,0-1-1,0 0 1,0 0 0,-1-1-1,1 1 1,-1-1-1,0 0 1,-1 0 0,1 0-1,-1 0 1,0 0 0,0-1-1,1-5 1,-1 1-174,0-1 0,-1 1 0,-1-1-1,1 0 1,-2 0 0,1 1 0,-1-1 0,-1 1 0,-3-13 0,3 18 328,0-1 0,0 0 1,0 1-1,-1 0 0,1 0 0,-1 0 1,-1 0-1,1 0 0,-1 0 0,0 1 0,0 0 1,0-1-1,0 2 0,-1-1 0,0 0 1,0 1-1,0 0 0,-6-3 0,10 28 645,2-15-667,0 0 0,0 0 1,1-1-1,0 1 1,0 0-1,1-1 0,0 1 1,0-1-1,0 0 1,1 0-1,0 0 0,0 0 1,0 0-1,1-1 1,0 0-1,0 0 0,0-1 1,1 1-1,-1-1 1,1 0-1,10 5 0,-3-2-46,1 1-1,0-2 0,1 0 0,0 0 1,-1-2-1,2 1 0,-1-2 0,30 3 0,-34-5-208,0-1 0,0 0 0,0-1 0,0 0-1,0-1 1,-1 0 0,1-1 0,14-5 0,-18 5-271,-1 0 0,1-1 0,-1 0 0,0 0 0,0-1 0,-1 0 0,1 0 1,-1 0-1,0 0 0,-1-1 0,1 0 0,-1 0 0,5-10 0,7-17-3092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0.632"/>
    </inkml:context>
    <inkml:brush xml:id="br0">
      <inkml:brushProperty name="width" value="0.05" units="cm"/>
      <inkml:brushProperty name="height" value="0.05" units="cm"/>
    </inkml:brush>
  </inkml:definitions>
  <inkml:trace contextRef="#ctx0" brushRef="#br0">23 0 3057,'0'0'8932,"-22"23"-7955,22 36 95,0 8-319,12 1-177,11-5-544,4-3 240,4-10-272,2-9 0,-2-9-160,2-14-976,-6-8-1522,-10-10-911</inkml:trace>
  <inkml:trace contextRef="#ctx0" brushRef="#br0" timeOffset="1">17 159 12614,'0'0'0,"106"15"-737,-38-8 737,11 1-1088,0 1-5891</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2.239"/>
    </inkml:context>
    <inkml:brush xml:id="br0">
      <inkml:brushProperty name="width" value="0.05" units="cm"/>
      <inkml:brushProperty name="height" value="0.05" units="cm"/>
    </inkml:brush>
  </inkml:definitions>
  <inkml:trace contextRef="#ctx0" brushRef="#br0">300 317 3185,'0'0'3797,"-22"-13"-2607,-72-42-350,88 51-719,-1 0 0,1 1 0,-1 0 0,0 0 0,0 1-1,-1 0 1,1 0 0,0 1 0,-1 0 0,1 0 0,-1 0 0,1 1 0,-1 0 0,0 1-1,-9 1 1,4 0 79,11-2-162,-1 1-1,1-1 0,0 1 0,0 0 0,0 0 0,-1 0 0,1 0 1,0 0-1,0 0 0,0 1 0,1-1 0,-1 1 0,0-1 0,0 1 0,1 0 1,-1 0-1,1-1 0,0 1 0,-1 0 0,1 0 0,0 0 0,0 1 1,0-1-1,0 0 0,1 0 0,-1 0 0,1 1 0,-1-1 0,1 0 0,0 1 1,0-1-1,0 0 0,0 1 0,0-1 0,0 0 0,2 5 0,-2 0 40,1 0 0,1 0 0,-1 0 0,1 0 0,1 0 0,-1 0 0,1 0 0,0-1 0,1 1 0,0-1 0,4 6-1,0-3 54,1-1-1,0 0 0,0-1 0,0 0 0,1-1 0,0 0 0,16 7 0,-20-10-87,0 0-1,0-1 0,0 0 1,0-1-1,0 1 0,0-1 1,0 0-1,0-1 0,1 1 1,-1-1-1,0-1 0,0 1 1,0-1-1,1 0 0,10-3 1,-14 2-40,-1 0 0,1 1 0,-1-1 0,1 0 0,-1 0 0,0 0 0,0-1 0,0 1 0,0 0 0,0-1 0,0 1 0,-1-1 0,0 0 0,1 0 0,-1 1 0,0-1 0,0 0 0,0 0 0,-1 0 0,1 0 0,0-6 0,1-9-262,-1-1-1,-2-27 0,0 22-111,1 21 404,0 0 0,0-1 0,0 1 0,-1-1 0,1 1 1,-1-1-1,0 1 0,0 0 0,0 0 0,-1-1 0,1 1 0,-1 0 0,0 0 1,1 0-1,-1 1 0,-1-1 0,1 0 0,0 1 0,-1-1 0,1 1 0,-1 0 1,-3-3-1,3 5 621,3 23-639,0-15-18,1 0 0,0 1 0,1-1-1,-1 0 1,2 0 0,-1 0 0,1-1 0,0 1 0,1-1 0,0 1 0,0-1 0,0 0 0,1-1 0,0 1 0,0-1 0,1 0 0,0 0 0,0 0 0,11 7-1,-6-6 23,-1 0 0,1-1 0,1 0 0,-1 0 0,1-1 0,0-1 0,0 0 0,0-1 0,1 0 0,-1-1 0,1 0 0,16 0 0,-23-2-98,-1 1 0,1-1 1,0 0-1,-1-1 1,1 1-1,0-1 0,-1 0 1,1 0-1,-1-1 0,1 0 1,-1 0-1,1 0 0,-1-1 1,0 0-1,0 0 0,-1 0 1,1 0-1,-1-1 0,1 1 1,-1-1-1,0-1 0,0 1 1,-1 0-1,1-1 0,-1 0 1,0 0-1,4-9 0,-2 2 65,-1 0-1,0 0 1,0-1-1,-1 1 0,-1-1 1,0 0-1,-1 0 1,0 0-1,-1 0 0,-1 0 1,0 0-1,0 0 0,-2 1 1,1-1-1,-2 0 1,1 1-1,-2 0 0,0 0 1,0 0-1,-1 0 1,0 1-1,-1 0 0,-1 0 1,0 1-1,0 0 1,-18-17-1,23 25 110,0-1 0,0 1 0,1-1-1,-2 1 1,1 0 0,0 0 0,0 1 0,-1-1 0,1 1 0,0-1 0,-1 1 0,0 0-1,1 1 1,-8-2 0,9 2-84,0 0 0,0 1 0,0-1-1,0 1 1,-1-1 0,1 1 0,0 0 0,0-1-1,1 1 1,-1 0 0,0 0 0,0 1 0,0-1-1,1 0 1,-1 1 0,0-1 0,1 1 0,-1-1-1,1 1 1,0 0 0,0-1 0,-1 1 0,1 0-1,0 0 1,1 0 0,-2 2 0,-3 10 35,0 0-1,1 0 1,1 1 0,0-1 0,1 1 0,0 0 0,1-1 0,1 1 0,1 0 0,0 0-1,1-1 1,0 1 0,1-1 0,1 1 0,0-1 0,1 0 0,0 0 0,1-1-1,1 0 1,0 0 0,1 0 0,0-1 0,1 0 0,0-1 0,1 0 0,1 0 0,-1-1-1,2 0 1,-1-1 0,1-1 0,1 1 0,-1-2 0,22 10 0,-29-15-27,1 0 0,0 0 0,0 0 0,0 0 0,0-1 0,0 0 0,0 0 0,0-1 0,0 0 0,1 0 0,11-2 0,-14 1-6,1 0 0,-1 0 0,0-1 0,0 0 0,0 0 0,0 0 0,0 0-1,-1-1 1,1 0 0,-1 1 0,1-1 0,-1 0 0,0-1 0,0 1 0,-1-1 0,6-7 0,0-3-168,-1 0-1,0-1 1,-1 0 0,-1-1 0,0 1 0,-1-1 0,-1 0 0,0 0 0,-2 0 0,1 0 0,-2-23 0,2 48 130,2 0 1,-1 1-1,1-1 1,0 0-1,1-1 1,0 1-1,1-1 1,-1 0-1,1 0 1,1-1-1,0 0 1,0 0-1,0 0 1,1-1-1,0 0 1,0-1 0,0 0-1,1 0 1,0 0-1,0-1 1,0-1-1,0 0 1,1 0-1,-1 0 1,1-1-1,0-1 1,-1 0-1,12 0 1,-19-1-30,0-1 1,1 1-1,-1-1 1,0 0-1,1 0 1,-1 0 0,0 0-1,0 0 1,0 0-1,0-1 1,0 1-1,0-1 1,0 1-1,0-1 1,0 0-1,-1 0 1,1 0-1,-1 0 1,0 0 0,1 0-1,-1 0 1,0 0-1,0-1 1,0 1-1,0 0 1,-1-1-1,1 1 1,-1 0-1,1-1 1,-1-2 0,2-13-340,0 1 0,-1-1 0,-2-20 1,1 19 489,0-17 1841,0 36-1905,1 0 0,-1-1 0,1 1 0,-1 0 0,1 0 0,-1 0 0,1 0 0,-1 0 0,1 0 0,-1 0 0,1 0 0,-1 0 0,1 0 0,-1 0 0,1 0 0,-1 1 0,1-1 0,-1 0 0,0 0 0,1 0 0,-1 1 0,1-1 0,-1 0 0,1 1 0,-1-1 0,0 0 0,1 1 0,-1-1 0,1 1 0,8 9 1,0 0-1,0 1 1,-1 0-1,0 0 0,-1 1 1,6 12-1,35 85 445,-37-81-295,74 203 491,-77-201-575,0 0 0,-3 0 1,0 0-1,-2 1 0,-1-1 0,-3 33 1,1-59-88,-1 0 0,1 0 0,-1 0 0,0 0 0,0-1 1,-1 1-1,1 0 0,-1 0 0,0-1 0,0 1 1,0-1-1,0 0 0,-1 0 0,1 0 0,-1 0 0,0 0 1,0 0-1,0 0 0,0-1 0,-1 0 0,1 0 0,0 0 1,-1 0-1,0 0 0,-6 2 0,-2 0-12,-1-1 0,1-1 0,0 0 0,-1 0 0,1-1 0,-1-1 0,-13-1 0,22 1-42,0 0 0,0-1 0,0 0-1,0 0 1,0 0 0,1 0 0,-1-1-1,0 1 1,1-1 0,-1 0 0,1 0-1,-1 0 1,1 0 0,0-1 0,0 0-1,-4-3 1,3 0 5,0 0-1,-1 0 0,2 0 1,-1 0-1,1-1 1,0 1-1,0-1 1,-2-11-1,1 3 23,1 0-1,1 0 1,0-1 0,1 1-1,1-1 1,0 1-1,1-1 1,4-16 0,-2 20 54,1 0 0,1 0 1,0 0-1,0 0 1,1 1-1,1-1 0,0 2 1,0-1-1,17-17 1,11-8 272,48-39 1,-24 24-399,-40 33-7,0-1 0,-1 0-1,-1-2 1,27-40 0,-37 48 19,0 0 0,-1-1 0,-1 1 0,0-1 0,-1-1 0,0 1 0,-1 0 0,-1-1-1,-1 1 1,1-22 0,-2-18 518,0 35-128,0 39-171,0 8-148,10 213-284,-8-218 213,2 1-1,1-1 1,0 0-1,2-1 1,1 1-1,0-1 1,2-1-1,13 23 1,-21-41-230,15 20-899,-1-17-5051,-12-13 1071,-1-15 4419,-2 15 496,0 1 937,1-1 0,1 0 0,-1 1 0,1-1 1,0 1-1,0 0 0,1 0 0,0 0 0,0 0 1,0 1-1,10-10 0,-12 14-463,-1-1 1,1 0-1,0 1 1,0 0-1,0-1 1,0 1-1,0 0 1,0 0-1,0 0 1,0 0-1,0 0 0,0 0 1,1 1-1,-1-1 1,0 1-1,1-1 1,-1 1-1,0 0 1,1 0-1,-1 0 1,0 0-1,1 1 1,-1-1-1,0 0 0,0 1 1,1 0-1,-1 0 1,0-1-1,0 1 1,0 0-1,0 1 1,0-1-1,0 0 1,0 1-1,0-1 1,0 1-1,-1-1 0,3 4 1,22 24-78,31 33 91,-52-57-865,0 0 1,1-1-1,0 0 0,0 0 1,0 0-1,1-1 0,-1 0 1,1 0-1,8 2 0,7-3-6744</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2.590"/>
    </inkml:context>
    <inkml:brush xml:id="br0">
      <inkml:brushProperty name="width" value="0.05" units="cm"/>
      <inkml:brushProperty name="height" value="0.05" units="cm"/>
    </inkml:brush>
  </inkml:definitions>
  <inkml:trace contextRef="#ctx0" brushRef="#br0">1 0 11029,'0'0'1905</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2.967"/>
    </inkml:context>
    <inkml:brush xml:id="br0">
      <inkml:brushProperty name="width" value="0.05" units="cm"/>
      <inkml:brushProperty name="height" value="0.05" units="cm"/>
    </inkml:brush>
  </inkml:definitions>
  <inkml:trace contextRef="#ctx0" brushRef="#br0">1 344 8100,'0'0'5389,"25"0"-3924,-11 0-1352,30 0 104,1-1-1,78-14 1,-112 13-208,-1 0 0,1-1 0,-1 0 0,0-1 1,1 0-1,17-12 0,-24 14-49,-1-1 0,0 0 0,0 0 0,0 0 0,0-1 0,0 1 1,-1-1-1,0 1 0,1-1 0,-1 0 0,-1 0 0,1 0 0,-1 0 0,1 0 0,-1 0 0,0-1 0,-1 1 1,1 0-1,-1-1 0,0-4 0,1-2-196,-2 0 0,1 0 1,-2 0-1,1 0 0,-2 0 0,1 0 1,-1 0-1,-1 1 0,0-1 0,-7-11 1,8 16 273,0 0 0,-1 1 0,0 0 1,0 0-1,0 0 0,-1 0 1,1 1-1,-1 0 0,0 0 0,0 0 1,-1 0-1,1 1 0,-1 0 1,0 0-1,0 0 0,0 1 0,0 0 1,0 0-1,-9-1 0,11 2 62,1 1 0,-1 0-1,1-1 1,-1 1-1,1 1 1,-1-1-1,1 1 1,-1-1 0,1 1-1,-1 0 1,1 0-1,0 0 1,0 1-1,-1-1 1,1 1 0,0 0-1,-4 2 1,3 0-28,0 1 0,0-1 0,0 0 0,0 1 0,0 0 0,1 0 0,0 0 0,0 0 0,-3 9 0,-2 9 198,2 0-1,0 0 0,-5 48 0,10-70-238,-5 41 352,2 1 1,2-1 0,6 79 0,-3-108-361,1 0 1,1 0 0,0-1 0,0 1 0,1-1-1,1 0 1,0 0 0,0 0 0,1-1 0,1 0 0,0 0-1,1 0 1,0-1 0,0 0 0,1-1 0,0 0-1,12 9 1,11-4-1457,-31-13 1243,0-1 0,1 0 0,-1 0 1,0 1-1,0-1 0,0 0 0,1 0 1,-1-1-1,0 1 0,0 0 0,0 0 0,1-1 1,-1 1-1,0 0 0,0-1 0,0 1 0,0-1 1,0 1-1,0-1 0,0 0 0,0 0 1,0 1-1,0-1 0,0 0 0,0 0 0,1-1 1,8-21-2893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3.836"/>
    </inkml:context>
    <inkml:brush xml:id="br0">
      <inkml:brushProperty name="width" value="0.05" units="cm"/>
      <inkml:brushProperty name="height" value="0.05" units="cm"/>
    </inkml:brush>
  </inkml:definitions>
  <inkml:trace contextRef="#ctx0" brushRef="#br0">1 189 2993,'0'0'10891,"2"5"-10723,5 11-117,1 0 0,1 0 1,1-1-1,0 0 0,1-1 1,16 18-1,-21-26-103,0 0 0,0-1 0,1 1 0,0-2 0,0 1 0,0-1 0,1 0 0,-1 0 0,1-1 0,0 0 0,0 0-1,0-1 1,0 0 0,0 0 0,1-1 0,10 0 0,-16-1-67,-1-1-1,1 1 1,-1-1-1,0 0 1,1 1-1,-1-1 1,0 0-1,0-1 1,1 1-1,-1 0 1,0-1-1,0 1 1,0-1-1,-1 1 1,1-1-1,0 0 1,-1 0-1,1 0 1,-1 0 0,1 0-1,-1 0 1,0 0-1,0 0 1,0-1-1,0 1 1,0 0-1,-1-1 1,1 1-1,0-4 1,2-8-166,-1-1 0,0 0-1,0-21 1,0 7 293,-1 16 242,0 0 0,-1-1 0,-1 1 0,0 0 0,-5-25 0,8 75 4385,-3-29-4652,0 0 0,1-1 0,1 1 0,-1 0 0,1 0 0,4 13 0,-2-13 40,1-1-1,-1-1 1,2 1-1,-1 0 0,1-1 1,0 0-1,0 0 1,1 0-1,-1-1 1,1 0-1,1 0 0,-1 0 1,1-1-1,-1 0 1,9 3-1,-11-5-55,0 0 1,0 0-1,0 0 0,1-1 0,-1 0 1,1 0-1,-1 0 0,1-1 0,-1 1 1,1-1-1,-1 0 0,1 0 1,-1-1-1,1 1 0,-1-1 0,1 0 1,-1 0-1,0-1 0,0 1 1,1-1-1,-1 0 0,0 0 0,0 0 1,-1-1-1,1 0 0,0 1 1,4-6-1,0-1-188,0 0 0,-1 0 0,-1-1 0,1 0 0,-1 0 0,-1 0 0,0-1 0,5-18 0,-1-23 3472,-9 75-3062,1-16-170,0 0-1,1 0 1,-1-1 0,1 1-1,1-1 1,-1 1-1,1-1 1,0 0 0,0 0-1,1 0 1,0-1 0,0 1-1,0-1 1,1 0-1,0 0 1,0 0 0,0-1-1,1 1 1,-1-1-1,13 6 1,-10-6 13,1 0 0,0 0 0,0-1 0,1 0 0,-1-1 0,1 0 0,-1 0-1,1-1 1,-1 0 0,1-1 0,0 0 0,0 0 0,-1-1 0,15-4 0,-16 3-87,0-1 1,-1-1 0,1 0-1,-1 0 1,0 0-1,0-1 1,-1 0-1,1 0 1,-1-1-1,0 1 1,0-2-1,-1 1 1,0 0-1,0-1 1,0 0 0,-1 0-1,0-1 1,-1 1-1,1-1 1,-1 1-1,-1-1 1,0 0-1,0 0 1,0-1-1,-1 1 1,0 0-1,-1 0 1,0-10 0,-1 15 71,0 0 1,0 0-1,0 0 1,0-1 0,-1 1-1,1 0 1,-1 1-1,0-1 1,0 0 0,0 0-1,0 1 1,0-1-1,-5-3 1,6 5 17,0 0-1,0 0 1,0 0 0,0 0-1,0 0 1,-1 0 0,1 0-1,-1 0 1,1 0 0,0 1-1,-1-1 1,1 1-1,-1-1 1,0 1 0,1-1-1,-1 1 1,1 0 0,-1 0-1,0-1 1,1 1 0,-1 1-1,1-1 1,-1 0 0,0 0-1,1 0 1,-1 1 0,1-1-1,-1 1 1,1-1 0,-3 2-1,3 0-49,-1 0 0,1 0 0,0 0-1,0-1 1,0 1 0,0 0 0,0 0 0,0 1-1,1-1 1,-1 0 0,1 0 0,-1 0 0,1 0-1,0 1 1,0 2 0,1 43-147,0-34 60,-1-8 62,1 1 0,1-1 0,-1 1 0,1-1 0,0 1 0,1-1 0,-1 0 0,1 0 0,0 0 0,1-1-1,-1 1 1,1-1 0,0 1 0,1-1 0,-1 0 0,1-1 0,0 1 0,0-1 0,1 0 0,-1 0 0,1-1 0,0 0 0,0 0-1,0 0 1,0-1 0,0 1 0,1-2 0,-1 1 0,1-1 0,-1 0 0,1 0 0,0 0 0,-1-1 0,1 0 0,0-1 0,-1 1 0,1-1-1,-1-1 1,1 1 0,-1-1 0,1 0 0,-1 0 0,0-1 0,0 0 0,0 0 0,0-1 0,-1 1 0,10-9 0,4-9-917,-1-1 0,21-33 0,-30 39 979,0 1-1,2 1 0,0 0 1,0 0-1,1 1 0,1 1 1,0 0-1,29-20 0,-37 29 202,0 1 1,1-1-1,-1 1 0,1 0 1,-1 0-1,1 1 0,0 0 1,0 0-1,0 0 1,0 1-1,-1 0 0,1 0 1,0 0-1,0 1 0,0 0 1,0 0-1,-1 0 0,1 1 1,0 0-1,-1 0 0,1 0 1,-1 1-1,0 0 0,0 0 1,7 5-1,-6-3-145,0 0 0,-1 1 0,1-1 0,-1 1 0,0 1 0,-1-1 0,0 0 0,0 1 0,0 0 0,-1 0 0,0 0 0,0 1 0,-1-1 0,0 1 0,0-1 0,0 1 0,-1 0 0,0 12 0,-2-16-85,1-1 1,-1 1-1,0-1 1,0 1-1,0-1 0,-1 1 1,1-1-1,-1 0 1,0 0-1,0 0 1,0 0-1,0 0 0,-1 0 1,1 0-1,-1-1 1,1 1-1,-1-1 1,0 0-1,0 0 1,0 0-1,0 0 0,-7 3 1,-10 4-754,0-1 0,-35 11 0,36-14-523,-60 19-4333,62-22 3103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6.787"/>
    </inkml:context>
    <inkml:brush xml:id="br0">
      <inkml:brushProperty name="width" value="0.05" units="cm"/>
      <inkml:brushProperty name="height" value="0.05" units="cm"/>
    </inkml:brush>
  </inkml:definitions>
  <inkml:trace contextRef="#ctx0" brushRef="#br0">0 27 2225,'4'0'11922,"23"0"-11686,310 0 340,-300-4-2633,-19-9-2743,-14 4-3030</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7.162"/>
    </inkml:context>
    <inkml:brush xml:id="br0">
      <inkml:brushProperty name="width" value="0.05" units="cm"/>
      <inkml:brushProperty name="height" value="0.05" units="cm"/>
    </inkml:brush>
  </inkml:definitions>
  <inkml:trace contextRef="#ctx0" brushRef="#br0">0 1 4770,'0'0'5256,"5"2"-4626,18 5-24,-1-1 1,1-2-1,0 0 1,0-1-1,0-1 1,0-1-1,29-3 1,66 4-7295</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8.810"/>
    </inkml:context>
    <inkml:brush xml:id="br0">
      <inkml:brushProperty name="width" value="0.05" units="cm"/>
      <inkml:brushProperty name="height" value="0.05" units="cm"/>
    </inkml:brush>
  </inkml:definitions>
  <inkml:trace contextRef="#ctx0" brushRef="#br0">1 496 9989,'0'0'1213,"20"0"-615,-9 0-527,8 0 0,0 0-1,0-1 1,0-1 0,0-1-1,-1-1 1,25-7 0,-7-2-147,0-2 1,-1-1-1,-1-1 0,-1-2 1,0-2-1,51-42 1,-70 51 17,-2 0 1,1-1 0,-1-1 0,-1 1-1,-1-2 1,0 0 0,-1 0 0,0-1 0,-1 0-1,-1 0 1,0 0 0,-2-1 0,0-1-1,0 1 1,-2 0 0,3-30 0,-4 26 1230,0 56-754,-2 13 247,5 80 973,-3-114-1541,0 1-1,1 0 1,0 0-1,1-1 1,1 0 0,8 18-1,-13-31-254,1 0 1,-1 1-1,1-1 0,-1 0 0,1 0 0,0 0 0,-1 0 0,1 0 0,0 0 0,0 0 0,0 0 0,0-1 0,0 1 1,0 0-1,0 0 0,0-1 0,0 1 0,0-1 0,0 1 0,0-1 0,2 1 0,6 0-3159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5.813"/>
    </inkml:context>
    <inkml:brush xml:id="br0">
      <inkml:brushProperty name="width" value="0.05" units="cm"/>
      <inkml:brushProperty name="height" value="0.05" units="cm"/>
      <inkml:brushProperty name="color" value="#004F8B"/>
    </inkml:brush>
  </inkml:definitions>
  <inkml:trace contextRef="#ctx0" brushRef="#br0">1 0 7395,'0'0'3234,"12"131"-961,-10-73-768,2-3-433,0-6-320,3-10-367,-1-7-353,0-8-16,0-9-16,1-6-721,-3-3-831</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9.247"/>
    </inkml:context>
    <inkml:brush xml:id="br0">
      <inkml:brushProperty name="width" value="0.05" units="cm"/>
      <inkml:brushProperty name="height" value="0.05" units="cm"/>
    </inkml:brush>
  </inkml:definitions>
  <inkml:trace contextRef="#ctx0" brushRef="#br0">359 15 7443,'0'0'4992,"0"0"-4972,0-1 1,0 1-1,0-1 0,1 1 1,-1-1-1,0 1 0,0-1 0,0 0 1,0 1-1,0-1 0,-1 1 1,1-1-1,0 1 0,0-1 0,0 1 1,0-1-1,-1 1 0,1-1 1,0 1-1,0-1 0,-1 1 1,1-1-1,0 1 0,-1-1 0,1 1 1,0 0-1,-2-1 0,-2 6 46,-1 1 0,1 1-1,0-1 1,1 0 0,-1 1-1,-1 7 1,-8 11 293,-248 437 4185,211-344-5742,57-119-4687,6-2 2189</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0.108"/>
    </inkml:context>
    <inkml:brush xml:id="br0">
      <inkml:brushProperty name="width" value="0.05" units="cm"/>
      <inkml:brushProperty name="height" value="0.05" units="cm"/>
    </inkml:brush>
  </inkml:definitions>
  <inkml:trace contextRef="#ctx0" brushRef="#br0">268 1 8964,'0'0'2633,"0"22"-2241,0-21-384,-1 32 306,1 0 1,1 0-1,3 0 0,9 48 1,38 81 1040,-83-185-1854,9 8-125,0 0 0,-1 1-1,-28-12 1,37 20 575,1 0 0,-1 1 0,0 1 0,0 0 0,-1 1 0,1 1 0,-19-1 0,32 3 85,0 1 1,0 0-1,0-1 0,0 1 1,0 0-1,0 0 0,0 0 1,0 0-1,0 0 0,1 0 1,-1 1-1,0-1 0,1 1 1,-1-1-1,1 1 1,-1 0-1,1-1 0,0 1 1,0 0-1,-1 0 0,1 0 1,1 0-1,-1 0 0,0 0 1,0 0-1,1 0 0,-1 0 1,1 1-1,0-1 0,0 0 1,0 0-1,0 4 1,-1 3 73,1 0 0,0 0 0,0 1 1,1-1-1,0 0 0,5 17 1,-4-19-57,1 0 1,1 0 0,0 0 0,0 0 0,0-1-1,1 0 1,0 0 0,0 0 0,0 0 0,1-1-1,0 0 1,0 0 0,0 0 0,1-1 0,-1 0-1,1 0 1,0-1 0,0 0 0,0 0 0,9 2-1,6 1-2,0-1 0,0-1 0,1-1 0,-1-1 0,38-1 0,-50-1-46,0-1 1,1-1-1,-1 0 1,0 0-1,16-6 1,-13 3-612,-2 0 0,1-1 1,-1 0-1,0-1 0,0 0 0,-1-1 1,14-13-1,-15 12 189,-1 0 1,0 0-1,0-1 0,-1 0 0,-1 0 1,0-1-1,10-22 0,-13 24 806,0 0-1,-1 0 1,0 0 0,0 0-1,-1-1 1,1-13 1846,-2 32-625,0-1-1538,1 0 1,0 0-1,0-1 0,1 1 1,0 0-1,0-1 0,1 1 1,-1-1-1,2 0 0,-1 0 1,1 0-1,0-1 0,1 1 1,0-1-1,0 0 0,0 0 1,1 0-1,6 5 0,-4-5-247,0 0 0,1 0 0,0 0 0,0-1 0,17 6 0,-17-7-582,1-1 1,0 0 0,0-1-1,1 0 1,17 0 0,2-1-4298</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0.452"/>
    </inkml:context>
    <inkml:brush xml:id="br0">
      <inkml:brushProperty name="width" value="0.05" units="cm"/>
      <inkml:brushProperty name="height" value="0.05" units="cm"/>
    </inkml:brush>
  </inkml:definitions>
  <inkml:trace contextRef="#ctx0" brushRef="#br0">1 1 9540,'0'0'1857</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1.014"/>
    </inkml:context>
    <inkml:brush xml:id="br0">
      <inkml:brushProperty name="width" value="0.05" units="cm"/>
      <inkml:brushProperty name="height" value="0.05" units="cm"/>
    </inkml:brush>
  </inkml:definitions>
  <inkml:trace contextRef="#ctx0" brushRef="#br0">0 267 4690,'0'0'9685,"0"-5"-8952,0-233-639,2 250-116,0-1 0,1 0 0,1 0 0,-1 0 1,2 0-1,-1-1 0,2 0 0,-1 0 1,1 0-1,1 0 0,9 10 0,-10-13 31,0-2 1,1 1-1,0-1 0,0 0 1,0 0-1,0-1 0,1 0 0,0 0 1,0-1-1,0 0 0,0 0 0,0-1 1,1 0-1,-1-1 0,0 1 0,1-2 1,0 1-1,14-2 0,-20 0-4,-1 0-1,1 1 0,0-2 1,-1 1-1,1 0 0,-1 0 1,0-1-1,1 0 1,-1 1-1,0-1 0,0 0 1,0 0-1,0 0 0,0 0 1,-1 0-1,1-1 1,0 1-1,-1 0 0,0-1 1,0 1-1,1-1 0,0-4 1,21-63-402,-20 56 416,0 0 1,-1 0-1,1-27 0,-3 41 379,8 43-836,-5-33 498,-1-1 0,1 1 0,0-1 0,1 0 0,0 0 0,1-1 0,0 1 0,0-1 0,1 0 0,0 0-1,0 0 1,1-1 0,0 0 0,0-1 0,1 1 0,-1-1 0,2-1 0,-1 1 0,0-1 0,1-1 0,0 0-1,0 0 1,0-1 0,1 0 0,-1 0 0,1-1 0,0 0 0,-1-1 0,1 0 0,0-1 0,0 0-1,14-2 1,-19 1-66,1-1 0,-1 1 0,1-2-1,-1 1 1,0 0 0,0-1 0,0 0-1,0 0 1,-1-1 0,1 1-1,-1-1 1,0 0 0,0 0 0,0 0-1,0-1 1,-1 1 0,0-1 0,0 0-1,0 0 1,3-7 0,-1 0-152,0 1 1,0-1 0,-1 0 0,-1 0-1,0-1 1,0 1 0,-1-1-1,0-14 1,-5-6 703,-3 25 251,-5 20-619,8-7-188,0 0 1,0 1-1,1-1 0,0 1 1,0-1-1,1 1 1,-1 0-1,1-1 1,0 1-1,1 0 0,-1 0 1,1 0-1,0 0 1,1 0-1,0-1 1,0 1-1,0 0 1,0 0-1,1-1 0,0 1 1,0-1-1,1 1 1,-1-1-1,1 0 1,0 0-1,1 0 0,-1 0 1,1-1-1,0 0 1,0 1-1,0-1 1,1 0-1,-1-1 1,1 1-1,0-1 0,0 0 1,0 0-1,0-1 1,1 0-1,10 4 1,-5-3-905,0-1 0,-1 0 0,1-1 1,0 0-1,11-1 0,12 0-4801</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1.353"/>
    </inkml:context>
    <inkml:brush xml:id="br0">
      <inkml:brushProperty name="width" value="0.05" units="cm"/>
      <inkml:brushProperty name="height" value="0.05" units="cm"/>
    </inkml:brush>
  </inkml:definitions>
  <inkml:trace contextRef="#ctx0" brushRef="#br0">1 0 10645,'0'0'560</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1.683"/>
    </inkml:context>
    <inkml:brush xml:id="br0">
      <inkml:brushProperty name="width" value="0.05" units="cm"/>
      <inkml:brushProperty name="height" value="0.05" units="cm"/>
    </inkml:brush>
  </inkml:definitions>
  <inkml:trace contextRef="#ctx0" brushRef="#br0">1 1 6435,'0'0'6766,"6"19"-6081,32 137 391,-36-151-1031,0 1 1,0-1-1,0 0 1,1 0-1,0 0 1,0 0 0,0 0-1,1-1 1,-1 1-1,1-1 1,0 0-1,0 0 1,1-1 0,-1 1-1,1-1 1,0 0-1,0 0 1,0 0 0,0-1-1,0 0 1,8 3-1,3-1 97,-1-1 0,1 0 0,0-1 0,1-1-1,-1-1 1,22-1 0,-31 0-139,1-1-1,0 0 1,-1 0-1,0-1 1,1 0 0,-1 0-1,0 0 1,0-1-1,-1 0 1,1-1-1,-1 1 1,0-1 0,0 0-1,-1-1 1,1 0-1,-1 1 1,0-2 0,-1 1-1,0 0 1,0-1-1,0 0 1,-1 0-1,0 0 1,0 0 0,0-1-1,-1 1 1,0-1-1,-1 0 1,0 1 0,0-17-1,0 21 0,-1 0-1,0 0 1,0 0-1,-1 0 1,1 0-1,-1 0 1,1 0-1,-1 1 1,0-1 0,0 0-1,0 0 1,-1 0-1,1 1 1,-1-1-1,1 1 1,-3-4-1,2 5 3,0-1 0,-1 1 0,1-1 0,0 1 0,-1 0 1,1 0-1,-1 0 0,1 0 0,-1 1 0,1-1 0,-1 1 0,0-1 0,1 1 0,-1 0 0,0 0 0,1 0 0,-1 0 0,1 1 0,-4 0 0,4-1 13,0 1 1,0 0-1,0 0 1,-1 0 0,1 0-1,1 0 1,-1 1-1,0-1 1,0 1-1,0-1 1,1 1-1,-1-1 1,1 1-1,-1 0 1,1 0-1,0 0 1,0 0-1,-1 0 1,1 0-1,1 0 1,-1 0 0,0 0-1,1 1 1,-1-1-1,1 0 1,-1 0-1,1 3 1,-2 6 104,1-1 1,1 1 0,-1-1 0,3 17-1,0-21-81,-1 0 0,1 0-1,1 0 1,-1-1 0,1 1 0,0-1-1,0 0 1,1 0 0,0 0-1,0 0 1,0 0 0,0-1-1,0 0 1,1 0 0,0 0-1,0-1 1,0 1 0,0-1 0,1 0-1,11 4 1,3 1 44,0 0 0,1-1 1,-1-1-1,38 5 0,-16-7-724,56-1-1,-83-3-461</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9.289"/>
    </inkml:context>
    <inkml:brush xml:id="br0">
      <inkml:brushProperty name="width" value="0.05" units="cm"/>
      <inkml:brushProperty name="height" value="0.05" units="cm"/>
    </inkml:brush>
  </inkml:definitions>
  <inkml:trace contextRef="#ctx0" brushRef="#br0">375 101 4690,'0'0'6849,"-1"-39"-5203,-2 35-1653,0 0 1,-1 1 0,1-1-1,-1 1 1,0-1 0,0 1-1,0 1 1,0-1-1,-1 0 1,1 1 0,-1 0-1,1 0 1,-1 0 0,-9-1-1,-3-2-50,0 2 0,-34-4 0,33 6 15,0 0 1,0 1 0,0 1-1,0 0 1,-29 7-1,42-7 48,1 0-1,0 1 0,0 0 0,0-1 1,0 1-1,0 0 0,0 1 0,0-1 1,0 1-1,1 0 0,0 0 0,-1 0 1,1 0-1,0 0 0,0 1 0,1-1 1,-1 1-1,1 0 0,0 0 1,0 0-1,0 0 0,0 0 0,1 0 1,0 1-1,0-1 0,0 0 0,0 1 1,0 6-1,1-5 25,-1-1-1,1 1 1,0 0 0,1-1 0,-1 1 0,1 0 0,0-1-1,1 1 1,-1-1 0,1 0 0,0 0 0,1 1-1,3 6 1,-1-6 15,0-1-1,0 1 1,0-1-1,0 0 1,1 0-1,0-1 1,0 0-1,0 0 1,0 0-1,8 3 1,0-1-27,1-1 0,-1 0 1,1-1-1,0 0 0,0-2 0,0 1 1,1-2-1,-1 0 0,0-1 0,17-1 1,-25 0-103,0 0 1,0-1-1,0 1 1,0-1-1,0 0 1,-1-1-1,1 0 1,0 0 0,-1 0-1,9-7 1,-12 7-58,1 0-1,-1 0 1,0 0 0,0-1 0,0 1 0,-1-1 0,1 0 0,-1 0 0,0 0-1,0 0 1,0 0 0,-1 0 0,1 0 0,-1-1 0,0 1 0,0-1 0,0-7-1,0-66-3272,-2 73 3405,1 1-1,-1-1 1,0 1 0,0-1-1,0 1 1,-1-1 0,0 1 0,0 0-1,0 0 1,0 0 0,-1 0 0,1 0-1,-1 0 1,-5-5 541,8 54 231,0-39-621,1 0 0,0 0 1,0 0-1,0 0 0,1 0 0,0 0 0,0 0 0,0-1 0,1 1 0,0-1 0,0 1 0,0-1 0,1 0 0,-1 0 0,1-1 0,0 1 0,1-1 0,-1 0 0,1 0 0,0 0 0,0-1 0,8 5 0,-2-2-110,0-1 0,1 1 1,0-2-1,0 0 0,0 0 0,1-1 0,-1-1 0,1 0 1,24 1-1,-34-3-123,0 0 1,-1-1 0,1 1-1,0-1 1,0 0 0,0 1-1,0-1 1,-1 0 0,1-1-1,0 1 1,-1 0-1,1-1 1,-1 0 0,0 1-1,1-1 1,-1 0 0,0 0-1,0 0 1,3-4 0,-2 1-487,0 0 1,0 0-1,0 0 1,-1 0-1,0-1 1,0 1 0,0-1-1,-1 1 1,2-8-1,-2-17-3198</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9.621"/>
    </inkml:context>
    <inkml:brush xml:id="br0">
      <inkml:brushProperty name="width" value="0.05" units="cm"/>
      <inkml:brushProperty name="height" value="0.05" units="cm"/>
    </inkml:brush>
  </inkml:definitions>
  <inkml:trace contextRef="#ctx0" brushRef="#br0">1 116 2785,'0'0'7390,"14"19"-6443,49 59-341,-56-70-559,1-1-1,0 0 1,1 0 0,-1-1-1,1 0 1,0 0-1,1-1 1,-1 0 0,1-1-1,0 0 1,0 0 0,1-1-1,-1-1 1,1 0-1,-1 0 1,1-1 0,0 0-1,0-1 1,-1 0 0,14-3-1,-22 3-32,-1 0 0,0-1 0,0 0 0,0 1 0,1-1 0,-1 0 1,0 0-1,0 0 0,0 1 0,0-1 0,0 0 0,0 0 0,0-1 0,-1 1 0,1 0 0,0 0 0,-1 0 0,1 0 0,0-1 0,-1 1 0,0 0 0,1-1 0,-1 1 0,0 0 1,1-1-1,-1 1 0,0 0 0,0-3 0,0-47 149,0 36-174,-1 2 91,-1 0 0,0 1-1,0-1 1,-2 1-1,-5-17 1,-5-16-899,8-1-3802,6 37-2772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9.979"/>
    </inkml:context>
    <inkml:brush xml:id="br0">
      <inkml:brushProperty name="width" value="0.05" units="cm"/>
      <inkml:brushProperty name="height" value="0.05" units="cm"/>
    </inkml:brush>
  </inkml:definitions>
  <inkml:trace contextRef="#ctx0" brushRef="#br0">1 159 9300,'0'0'4506,"19"2"-3188,1-1-1129,12 2-15,-1-1-1,55-4 1,-74 0-210,1-1 0,-1 0 1,0-1-1,0 0 0,0-1 0,21-12 1,-29 14-135,0 0 1,0 0 0,0 0 0,0 0 0,0-1-1,-1 0 1,1 1 0,-1-1 0,3-5 0,-5 7-27,0-1 1,0 1 0,0 0-1,0-1 1,0 1 0,0-1-1,-1 1 1,0-1 0,1 1 0,-1-1-1,0 1 1,0-1 0,0 0-1,0 1 1,-1-1 0,1 1-1,-1-1 1,-1-3 0,0 3 137,1 1-1,-1 0 1,0-1 0,0 1 0,0 0 0,0 0 0,0 1 0,0-1 0,0 0 0,-1 1 0,1-1 0,-1 1 0,1 0-1,-1 0 1,1 0 0,-1 0 0,0 0 0,0 0 0,1 1 0,-7-1 0,-61-3 792,64 4-625,1 0 39,0 1-1,0-1 1,0 1-1,0 0 1,1 1-1,-1-1 1,0 1-1,1 0 1,-1 0-1,1 0 0,0 1 1,0 0-1,0 0 1,0 0-1,0 0 1,0 0-1,1 1 1,0-1-1,-1 1 0,1 0 1,1 0-1,-1 0 1,1 1-1,-1-1 1,1 1-1,1-1 1,-1 1-1,1 0 1,-1-1-1,1 1 0,1 0 1,-1 0-1,1 0 1,-1 0-1,2 0 1,-1 0-1,0 0 1,1 0-1,0-1 0,2 8 1,-1-8-141,0 1 0,1-1 0,-1-1 0,1 1 0,0 0 0,0-1 0,0 1 0,0-1 0,1 0 0,0 0 0,-1 0 0,1-1 0,0 1 0,0-1 0,0 0 0,1 0 0,-1-1 0,0 1 0,9 1 0,8 3-672,0-2-1,39 4 0,6-5-3026,-3-3-1727</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0.310"/>
    </inkml:context>
    <inkml:brush xml:id="br0">
      <inkml:brushProperty name="width" value="0.05" units="cm"/>
      <inkml:brushProperty name="height" value="0.05" units="cm"/>
    </inkml:brush>
  </inkml:definitions>
  <inkml:trace contextRef="#ctx0" brushRef="#br0">251 85 9332,'0'0'4074,"-14"-14"-3946,-46-41-72,58 54-46,0-1-1,0 1 0,0-1 1,0 1-1,-1-1 1,1 1-1,0 0 1,-1 0-1,1 1 0,-1-1 1,0 0-1,1 1 1,-1-1-1,1 1 0,-1 0 1,0 0-1,1 0 1,-1 0-1,0 0 1,1 1-1,-1-1 0,1 1 1,-6 2-1,2-1 55,1 2-1,-1-1 0,1 1 1,-1 0-1,1 0 1,-7 7-1,9-8 54,-4 4 155,0 1-1,1-1 1,0 1-1,0 1 1,0-1 0,1 1-1,1 0 1,-6 14-1,9-20-223,-1 0 0,1 1-1,0-1 1,0 1-1,1-1 1,-1 1 0,1 0-1,-1-1 1,1 1 0,0-1-1,1 1 1,-1 0-1,1-1 1,-1 1 0,1-1-1,0 1 1,0-1 0,0 0-1,1 1 1,0-1 0,-1 0-1,1 0 1,0 0-1,0 0 1,0 0 0,1 0-1,3 3 1,4 1-43,1 0 0,0-1 0,0-1 1,1 1-1,0-2 0,0 0 0,0 0 0,0-1 0,20 2 0,117 7-2363,-147-12 2251,84 1-5283,-13-1-4849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49:59.078"/>
    </inkml:context>
    <inkml:brush xml:id="br0">
      <inkml:brushProperty name="width" value="0.05" units="cm"/>
      <inkml:brushProperty name="height" value="0.05" units="cm"/>
      <inkml:brushProperty name="color" value="#004F8B"/>
    </inkml:brush>
  </inkml:definitions>
  <inkml:trace contextRef="#ctx0" brushRef="#br0">317 1023 4386,'57'8'578,"0"-2"0,1-3 1,-1-2-1,1-3 0,-1-3 0,83-16 0,-95 11-231,1-3 0,-1-2 0,-1-2 0,54-28 0,-85 38-205,0 0 1,-1-1-1,0-1 0,0 0 0,-1-1 1,0 0-1,-1 0 0,0-1 0,-1 0 1,0-1-1,0 0 0,-2-1 0,1 1 1,-2-2-1,1 1 0,-2-1 0,8-27 0,-8 21-69,-2-1 0,0 0-1,-1 0 1,-1 1-1,0-1 1,-2 0 0,-1 0-1,0 0 1,-2 1-1,0-1 1,-1 1 0,-1 0-1,-1 0 1,-1 1-1,-1 0 1,0 0 0,-1 1-1,-21-27 1,12 21-84,-1 2 0,-2 0 0,0 1 0,-1 2 1,-1 0-1,0 1 0,-2 2 0,0 1 0,-1 0 0,0 2 1,-48-15-1,29 14-33,0 3 1,-1 2-1,0 2 1,-1 2-1,0 2 0,-78 5 1,103 0 25,0 1 0,-1 0 0,2 2-1,-1 1 1,1 1 0,-1 1 0,2 0 0,-1 2 0,2 1 0,-1 0 0,-21 17-1,31-20 11,-1 2-1,1-1 0,0 2 0,1-1 1,0 2-1,1-1 0,0 1 0,1 0 0,1 1 1,0 0-1,0 0 0,1 1 0,1 0 1,0 0-1,1 0 0,1 0 0,0 1 1,-2 23-1,4-15 37,1 1 1,1-1 0,1 0-1,1 0 1,1-1 0,7 24-1,-6-30 6,2 1 0,0-1 0,0-1-1,2 1 1,0-1 0,1-1 0,0 0-1,21 22 1,-11-17 17,1-1 1,1 0-1,0-2 0,1-1 0,1 0 1,1-2-1,0-1 0,0-1 0,51 15 1,18-2-1581,143 18 1,-154-29-1333,-26-5-495,-5-2-1356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6.890"/>
    </inkml:context>
    <inkml:brush xml:id="br0">
      <inkml:brushProperty name="width" value="0.05" units="cm"/>
      <inkml:brushProperty name="height" value="0.05" units="cm"/>
      <inkml:brushProperty name="color" value="#004F8B"/>
    </inkml:brush>
  </inkml:definitions>
  <inkml:trace contextRef="#ctx0" brushRef="#br0">236 285 4002,'0'0'4316,"17"-19"-3387,49-60-606,-64 76-320,0 1 0,0-1 0,0 1 0,0-1 1,-1 1-1,1-1 0,-1 0 0,0 0 0,1 0 0,-2 0 1,1 0-1,0 0 0,0 0 0,-1 0 0,0-1 0,1 1 1,-1 0-1,-1 0 0,1 0 0,0 0 0,-1 0 0,1-1 1,-1 1-1,0 0 0,0 0 0,0 0 0,-1 1 1,-1-5-1,-1 2 16,0 0 0,-1 0 0,0 1 0,0-1 0,0 1 0,0 0 0,0 1 0,-1-1 0,-7-3 1,-2-1 45,-1 1 0,0 0 1,0 0-1,0 2 1,-1 0-1,0 1 1,0 1-1,0 0 1,-1 2-1,1-1 1,0 2-1,-32 3 1,48-2-60,0-1 0,-1 1 0,1 0-1,0-1 1,-1 1 0,1 0 0,0 0 0,0 0 0,-1 0 0,1 0 0,0 0 0,0 0 0,0 0 0,0 1 0,1-1 0,-1 0 0,0 1 0,0-1 0,1 0 0,-1 1 0,1-1 0,-1 1 0,1-1 0,0 1 0,0-1 0,-1 1 0,1 2 0,2 44 144,1-35-18,1 1-1,-1-1 1,2 0 0,0-1 0,1 1-1,0-1 1,8 12 0,61 82 999,-35-53-643,-22-28-228,11 15 174,45 83 0,-68-111-431,0-1 0,-1 1 1,-1 0-1,0 1 0,0-1 0,-2 1 0,1-1 0,-2 1 0,1 0 0,-2 0 1,0 0-1,-2 20 0,0-29-15,1 0-1,-1 0 1,0 0 0,0 0 0,0 0 0,0 0-1,-1-1 1,1 1 0,-1-1 0,0 0 0,0 1 0,-1-1-1,1-1 1,0 1 0,-1 0 0,0-1 0,1 0-1,-1 0 1,0 0 0,0 0 0,-1-1 0,1 1 0,0-1-1,0 0 1,-1 0 0,1-1 0,0 1 0,-8-1-1,7 0-18,0 1 0,0-1-1,0 0 1,0 0-1,0-1 1,0 0-1,-1 0 1,1 0 0,1 0-1,-1-1 1,0 0-1,0 0 1,0 0-1,1 0 1,0-1-1,-1 0 1,1 0 0,0 0-1,0 0 1,0-1-1,1 0 1,-1 1-1,1-1 1,-4-7 0,4 4-111,0-1 0,0 0 1,1-1-1,0 1 0,0 0 1,1-1-1,0 1 1,0-1-1,1 1 0,0-1 1,2-13-1,1 8-62,0 1 0,1-1 0,0 0 0,2 1 0,-1 0 0,11-18 0,-1 7-18,1 1 1,1 1 0,0 0 0,2 1-1,1 1 1,34-27 0,-44 39 316,0 1-1,1 0 1,0 1 0,0 0-1,0 1 1,1 0 0,0 0-1,15-3 1,-23 7 18,0 0 0,0 1 0,0-1 0,1 1 0,-1 0 1,0 0-1,0 0 0,0 0 0,0 1 0,0 0 0,0 0 0,0 0 0,0 0 0,0 0 0,0 1 0,0 0 0,0 0 0,-1 0 0,1 0 0,-1 1 0,0-1 0,0 1 0,0 0 0,0 0 0,0 0 1,0 0-1,4 7 0,3 9 44,0 1 1,-2 1-1,8 22 1,-4-8-1197,-12-77-273,0 40 1284,0-22 137,0-1 0,1 1 1,2 0-1,0 0 0,9-30 1,-10 47-1,0 1 0,0 1 1,1-1-1,0 0 0,0 1 0,1-1 1,-1 1-1,1 0 0,1 0 0,-1 0 1,0 1-1,1-1 0,0 1 0,0 0 0,0 1 1,1-1-1,-1 1 0,1 0 0,0 0 1,0 1-1,0 0 0,0 0 0,0 0 1,0 1-1,11-1 0,65-3-557,-29 12-3434,-25 3-853</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0.845"/>
    </inkml:context>
    <inkml:brush xml:id="br0">
      <inkml:brushProperty name="width" value="0.05" units="cm"/>
      <inkml:brushProperty name="height" value="0.05" units="cm"/>
    </inkml:brush>
  </inkml:definitions>
  <inkml:trace contextRef="#ctx0" brushRef="#br0">271 5 96,'0'0'1702,"-22"0"-1163,-75-4-224,90 3-136,0 1 0,-1 1 0,1-1 0,0 1 0,-1 1 0,1-1 0,-12 5 0,15-5-20,1 1 1,0-1-1,1 1 0,-1 0 0,0 0 0,0 0 1,1 0-1,-1 0 0,1 1 0,0-1 1,-1 1-1,1-1 0,-2 5 0,2-1 189,-1 1 1,1 0-1,0 0 0,1 0 1,-1 0-1,1 0 0,1 0 0,-1 0 1,1 0-1,1 0 0,-1 0 1,1 0-1,3 10 0,-2-5-36,2-1-1,0 1 1,0-1-1,1 0 1,7 12-1,-7-15-204,-1 1 0,1-1 0,-2 1 0,1 0 1,-1 1-1,0-1 0,-1 1 0,0-1 0,0 13 0,-3-21-98,0 1 0,0-1-1,0 1 1,0-1 0,0 1 0,0-1-1,-1 0 1,1 0 0,0 1 0,-1-1-1,1 0 1,-1 0 0,0 0 0,1-1-1,-1 1 1,0 0 0,1-1 0,-1 1-1,0-1 1,0 1 0,1-1 0,-1 0-1,-3 0 1,0 2-51,0-2 1,0 1-1,0-1 0,1 1 1,-1-1-1,0-1 0,0 1 0,-8-2 1,12 1 14,0 0 0,0 0 1,0 0-1,1 0 1,-1 0-1,1 0 0,-1-1 1,0 1-1,1 0 1,0 0-1,-1 0 0,1-1 1,0 1-1,0 0 0,-1 0 1,1-1-1,0 1 1,0 0-1,1-1 0,-1 1 1,0 0-1,0 0 1,1-1-1,-1 1 0,0 0 1,2-2-1,13-34-783,-8 29 880,0 0 0,1 1 1,0-1-1,1 2 0,-1-1 0,1 1 0,0 0 0,1 1 1,-1 0-1,1 1 0,0 0 0,0 0 0,1 1 0,-1 0 1,1 1-1,-1 0 0,1 1 0,0 0 0,13 1 0,-22 0 7,0 1-1,0 0 1,0-1-1,0 1 1,0 0-1,0 0 1,0 0-1,-1 0 1,1 0-1,0 1 1,-1-1-1,1 0 1,-1 1-1,1-1 1,-1 1-1,0 0 0,1-1 1,-1 1-1,1 2 1,22 44 905,-14-26-732,-4-12-115,-1 0 0,1 0 0,13 15 0,5-7-1273,8-10-3640,-20-8-587</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1.173"/>
    </inkml:context>
    <inkml:brush xml:id="br0">
      <inkml:brushProperty name="width" value="0.05" units="cm"/>
      <inkml:brushProperty name="height" value="0.05" units="cm"/>
    </inkml:brush>
  </inkml:definitions>
  <inkml:trace contextRef="#ctx0" brushRef="#br0">13 122 3730,'0'0'9636,"-13"-99"-9636,13 91-224,19 1-3378,2-1-3329</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1.630"/>
    </inkml:context>
    <inkml:brush xml:id="br0">
      <inkml:brushProperty name="width" value="0.05" units="cm"/>
      <inkml:brushProperty name="height" value="0.05" units="cm"/>
    </inkml:brush>
  </inkml:definitions>
  <inkml:trace contextRef="#ctx0" brushRef="#br0">0 14 6211,'0'0'8534,"3"-4"-7461,-3 4-1057,0 0 1,0-1-1,0 1 0,0-1 0,0 1 1,0 0-1,0-1 0,0 1 1,1-1-1,-1 1 0,0 0 1,0-1-1,0 1 0,1 0 1,-1-1-1,0 1 0,0 0 1,1-1-1,-1 1 0,0 0 1,1-1-1,-1 1 0,0 0 0,1 0 1,-1 0-1,0-1 0,1 1 1,-1 0-1,1 0 0,-1 0 1,0 0-1,1 0 0,-1 0 1,1 0-1,-1 0 0,0 0 1,1 0-1,0 0 0,0 21 322,-1-7-306,0 14-26,-1-3 36,2 0 0,4 30 0,-4-46-23,1 0 1,1 0 0,0 0-1,0-1 1,0 1-1,1-1 1,1 0 0,-1 0-1,11 13 1,-7-11 17,1-1 0,-1-1 1,2 1-1,-1-1 0,1-1 0,0 0 0,1 0 1,-1-1-1,1 0 0,1-1 0,-1 0 1,1-1-1,0 0 0,0-1 0,0 0 0,0-1 1,1-1-1,-1 0 0,0 0 0,20-2 1,-28 0-51,1 0 1,-1 0-1,0 0 1,0 0-1,0-1 1,0 1-1,0-1 1,0 0-1,0-1 1,-1 1-1,1 0 1,-1-1-1,0 0 1,1 0 0,-1 0-1,0 0 1,-1-1-1,1 1 1,-1-1-1,1 1 1,1-5-1,-1 3-114,-1 0 1,1 0-1,-1 0 0,0-1 0,-1 1 0,1 0 0,-1-1 1,0 1-1,0-1 0,-1 0 0,0 1 0,0-1 0,0 1 1,0-1-1,-1 1 0,-2-9 0,2 13 118,1-1-1,0 1 1,-1 0-1,0 0 1,1 0-1,-1 0 1,0 0-1,1 0 1,-1 0-1,0 0 1,0 0-1,0 1 1,0-1-1,0 0 1,0 0-1,0 1 1,0-1-1,0 1 1,-1-1-1,1 1 0,0-1 0,1 1 0,-1 0 0,1 0-1,-1 0 1,0 0 0,1 0 0,-1 0 0,1 1 0,-1-1 0,1 0 0,-1 0-1,0 0 1,1 0 0,-1 1 0,1-1 0,-1 0 0,1 1 0,-1-1 0,1 0-1,-1 1 1,1-1 0,0 1 0,-1-1 0,1 0 0,0 1 0,-1-1 0,1 1 0,0-1-1,-1 1 1,1 0 0,0-1 0,0 1 0,0-1 0,-1 1 0,1-1 0,0 1-1,0 0 1,0 0 0,-2 6 29,1 1 0,0 0 0,0 0 1,1 0-1,0-1 0,0 1 0,1 0 0,0 0 0,1 0 0,-1-1 0,6 15 0,-5-18-2,0 0-1,-1-1 0,1 0 1,0 1-1,1-1 0,-1 0 1,0 0-1,1 0 0,0 0 0,0-1 1,-1 1-1,2-1 0,-1 0 1,0 1-1,0-1 0,1-1 1,-1 1-1,1 0 0,0-1 1,-1 0-1,1 0 0,0 0 1,0 0-1,-1-1 0,1 1 0,6-1 1,5-2-377,0 0 0,-1-1 0,1-1 1,-1 0-1,0-1 0,0-1 0,0 0 1,0-1-1,17-11 0,47-22-1165,-59 33 1608,1 0 0,38-7 0,11 8 3884,-67 7-3848,0-1 1,0 1-1,0 0 1,0 0-1,0 0 1,0 0-1,-1 0 1,1 0-1,0 0 0,-1 1 1,1-1-1,-1 1 1,1-1-1,-1 1 1,0-1-1,1 1 1,-1 0-1,0 0 1,0-1-1,0 1 1,-1 0-1,1 0 1,0 0-1,-1 0 1,1 0-1,-1 0 1,0 0-1,1 0 1,-1 3-1,1 6-2,1 1 0,-1-1 0,-1 0 1,-1 13-1,0-21-131,0 0 0,1-1 1,-1 1-1,-1 0 1,1-1-1,0 1 1,-1-1-1,1 0 0,-1 1 1,1-1-1,-1 0 1,0 0-1,0 0 0,0 0 1,0 0-1,-1-1 1,1 1-1,0-1 1,-1 1-1,1-1 0,-1 0 1,0 0-1,1 0 1,-1 0-1,-4 0 0,-6 3-734,0-2 0,1 0-1,-1-1 1,-17 0-1,-24-2-4208,-10-7-2478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1.973"/>
    </inkml:context>
    <inkml:brush xml:id="br0">
      <inkml:brushProperty name="width" value="0.05" units="cm"/>
      <inkml:brushProperty name="height" value="0.05" units="cm"/>
    </inkml:brush>
  </inkml:definitions>
  <inkml:trace contextRef="#ctx0" brushRef="#br0">0 66 12454,'0'0'4994,"166"-22"-5042,-85 11-464,-5-4-3474,-16-2-4914</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2.802"/>
    </inkml:context>
    <inkml:brush xml:id="br0">
      <inkml:brushProperty name="width" value="0.05" units="cm"/>
      <inkml:brushProperty name="height" value="0.05" units="cm"/>
    </inkml:brush>
  </inkml:definitions>
  <inkml:trace contextRef="#ctx0" brushRef="#br0">274 77 6659,'0'0'2097,"-6"-10"-1990,-17-33 23,20 40-71,0 1-1,0-1 1,0 1-1,0 0 0,0 1 1,-1-1-1,1 0 0,-1 1 1,1 0-1,-1 0 0,1 0 1,-1 0-1,0 0 1,0 1-1,1 0 0,-1 0 1,0 0-1,0 0 0,1 0 1,-1 1-1,-5 1 0,-7-1 251,9-1-217,1 1 0,-1 0 0,0 0-1,1 1 1,-1 0 0,1 0 0,0 0 0,0 1-1,0 0 1,0 0 0,0 1 0,1-1 0,-1 1-1,1 1 1,0-1 0,0 1 0,1-1 0,-1 2-1,1-1 1,0 0 0,0 1 0,1-1 0,0 1-1,0 0 1,0 0 0,1 1 0,-1-1 0,2 0-1,-1 1 1,1 0 0,0-1 0,0 1 0,1 0-1,-1-1 1,2 1 0,-1 0 0,1-1 0,1 9-1,0-12-84,-1 1-1,1-1 1,0 1-1,0-1 1,0 0-1,0 0 0,0 0 1,1 0-1,-1 0 1,1-1-1,0 1 1,0-1-1,0 1 0,0-1 1,0 0-1,1 0 1,-1-1-1,1 1 1,-1-1-1,1 1 0,3 0 1,9 2-183,-1 1 1,1-2 0,27 2-1,100-2-4188,-68-3 196</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3.198"/>
    </inkml:context>
    <inkml:brush xml:id="br0">
      <inkml:brushProperty name="width" value="0.05" units="cm"/>
      <inkml:brushProperty name="height" value="0.05" units="cm"/>
    </inkml:brush>
  </inkml:definitions>
  <inkml:trace contextRef="#ctx0" brushRef="#br0">310 61 6947,'0'0'2804,"-22"-10"-1974,-72-28-539,87 35-264,-1 1 1,0 0 0,1 0 0,-1 1 0,0 0-1,0 0 1,0 1 0,0 0 0,0 0-1,0 1 1,-15 3 0,18-3 15,0 1 0,0 0 1,0 0-1,0 0 0,0 1 0,1 0 1,-1 0-1,1 0 0,0 0 0,0 1 1,0-1-1,0 1 0,1 0 0,-7 8 0,8-8-10,1 0-1,-1 0 0,0 0 0,1 0 1,0 0-1,0 0 0,0 0 0,0 0 1,1 0-1,0 0 0,-1 1 0,1-1 1,1 0-1,-1 0 0,1 0 0,0 0 1,0 1-1,0-1 0,0 0 0,1 0 1,-1-1-1,1 1 0,0 0 0,0-1 1,1 1-1,-1-1 0,1 1 0,0-1 0,-1 0 1,1 0-1,1 0 0,-1-1 0,0 1 1,6 2-1,-1-1-27,0 0 0,0-1 1,0 0-1,0 0 0,0-1 0,0 0 0,1-1 1,-1 0-1,10 0 0,-13-1-13,0 0 0,-1 0 1,1 0-1,-1-1 0,1 1 0,0-1 0,-1-1 1,0 1-1,1-1 0,-1 1 0,0-1 0,0 0 1,0-1-1,0 1 0,0-1 0,0 0 0,-1 1 1,4-5-1,-1-1-316,0 1-1,-1-1 1,0 0 0,0 0-1,-1-1 1,0 1-1,0-1 1,-1 0 0,-1 0-1,1 0 1,1-15 0,-1-33 2258,-3 87-1737,0-26-173,0-1 0,1 1 1,-1-1-1,1 0 0,0 1 0,0-1 0,0 1 0,0-1 1,0 0-1,1 0 0,-1 0 0,1 0 0,0 0 0,0 0 1,0 0-1,0 0 0,1-1 0,4 5 0,-1-3 24,0 1-1,1-1 1,-1-1-1,1 1 1,0-1-1,0-1 1,0 1-1,11 1 1,8 1-535,0-2 1,0 0 0,0-2 0,28-2-1,-13-5-2028,-3-12-1669</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3.523"/>
    </inkml:context>
    <inkml:brush xml:id="br0">
      <inkml:brushProperty name="width" value="0.05" units="cm"/>
      <inkml:brushProperty name="height" value="0.05" units="cm"/>
    </inkml:brush>
  </inkml:definitions>
  <inkml:trace contextRef="#ctx0" brushRef="#br0">7 0 8340,'0'0'3858,"-6"95"-3698,8-50 176,14 0-336,1-4 64,2-8-256,-1-3-833,-3-11-1248,-7-10-2801</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3.871"/>
    </inkml:context>
    <inkml:brush xml:id="br0">
      <inkml:brushProperty name="width" value="0.05" units="cm"/>
      <inkml:brushProperty name="height" value="0.05" units="cm"/>
    </inkml:brush>
  </inkml:definitions>
  <inkml:trace contextRef="#ctx0" brushRef="#br0">1 0 12966,'0'0'1649,"106"0"-1649,-46 0-336,8 7-1393,-2 3-1937,-1-3-3265</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5.166"/>
    </inkml:context>
    <inkml:brush xml:id="br0">
      <inkml:brushProperty name="width" value="0.05" units="cm"/>
      <inkml:brushProperty name="height" value="0.05" units="cm"/>
    </inkml:brush>
  </inkml:definitions>
  <inkml:trace contextRef="#ctx0" brushRef="#br0">287 439 8292,'0'0'3305,"-20"-10"-3171,-67-30-12,79 37-79,1 0-1,-1 1 0,0 0 0,0 0 0,0 1 1,0 0-1,0 1 0,0-1 0,0 1 0,0 1 0,0 0 1,0 0-1,0 1 0,0-1 0,-13 6 0,19-6-23,-1 0 0,1 0 0,0 0 0,0 0-1,-1 1 1,1-1 0,0 1 0,0-1-1,1 1 1,-1 0 0,0 0 0,0 0 0,1-1-1,-1 2 1,1-1 0,0 0 0,-1 0 0,1 0-1,0 1 1,0-1 0,1 0 0,-1 1-1,0-1 1,1 1 0,0-1 0,-1 1 0,1-1-1,0 1 1,0-1 0,0 1 0,1-1 0,-1 1-1,1-1 1,-1 1 0,2 2 0,0 0 9,0 0 1,0 0-1,0 0 1,1 0 0,0-1-1,0 1 1,0-1-1,0 0 1,1 0 0,-1 0-1,1 0 1,0 0-1,1-1 1,-1 0 0,8 5-1,-4-5-2,1 1 0,1-1 0,-1 0-1,0-1 1,1 0 0,-1 0 0,1-1 0,-1-1-1,1 1 1,0-2 0,13-1 0,-20 1-69,-1 0 0,1 0 1,-1 0-1,0 0 0,1-1 0,-1 1 1,0-1-1,0 1 0,0-1 0,0 0 1,0 0-1,-1 0 0,1 0 1,0 0-1,-1 0 0,0-1 0,1 1 1,-1 0-1,0-1 0,0 1 0,0-1 1,-1 1-1,1-1 0,-1 0 0,1 1 1,-1-6-1,2-9-713,-1 0 1,-2-31-1,1 44 660,-8-26 119,7 29 128,1 0 0,0 0 0,-1 0 0,0 0 0,1 0 0,-1 0 0,0 0 0,1 0 0,-1 0 0,0 0 0,0 0 0,0 0 0,0 1 0,0-1 0,0 0 0,0 1 0,0-1 0,0 0 0,0 1 0,-1-1 0,1 1 0,0 0 0,-2-1 643,3 4-639,0 3-145,1-1-1,-1 1 1,1-1-1,0 1 1,0-1-1,0 0 0,1 1 1,0-1-1,0 0 1,0 0-1,1 0 1,0 0-1,0-1 1,0 1-1,0-1 1,1 0-1,0 1 1,0-2-1,0 1 1,0 0-1,0-1 1,1 0-1,-1 0 1,1 0-1,0 0 1,0-1-1,0 0 0,8 2 1,1 1-202,0 0 1,0-1-1,0 0 0,1-2 1,-1 0-1,1 0 1,0-1-1,-1-1 0,1 0 1,0-1-1,-1-1 0,19-4 1,-26 4 93,-1 0-1,1 0 1,-1-1 0,1 0 0,-1 0-1,0 0 1,0-1 0,0 0-1,-1 0 1,1 0 0,-1-1 0,0 1-1,0-1 1,-1-1 0,1 1 0,-1-1-1,-1 1 1,1-1 0,-1 0 0,0-1-1,0 1 1,0-1 0,-1 1 0,0-1-1,-1 0 1,1 1 0,0-13 0,-1 5 70,-1 1 0,0 0 1,-1-1-1,0 1 1,-1 0-1,0 0 1,-7-19-1,6 23 271,0 1 0,-1 0-1,0 0 1,0 1 0,0-1-1,-1 1 1,-1 0 0,1 0-1,-1 0 1,0 1 0,0 0 0,-10-7-1,15 12-218,0 0 0,0 0 1,-1 0-1,1 0 0,0 1 0,-1-1 0,1 0 0,0 1 0,-1-1 0,1 1 0,-1 0 1,1-1-1,-1 1 0,1 0 0,-1 0 0,1 0 0,-1 0 0,1 0 0,-1 0 0,1 0 1,-1 1-1,1-1 0,-1 1 0,1-1 0,-2 1 0,0 1 33,1 0-1,-1 0 0,1 0 1,0 0-1,0 0 1,0 0-1,0 1 0,0-1 1,0 1-1,1-1 1,-3 6-1,-1 4 97,0 0 0,1 0-1,0 1 1,-2 20 0,4-21-116,0 0 0,2 0 1,-1 0-1,2 0 0,-1 0 1,2 0-1,-1 0 0,2 0 1,0 0-1,0 0 0,1-1 0,9 20 1,-8-24-14,-1 0 1,1 0-1,0-1 1,0 1-1,1-1 0,0-1 1,0 1-1,1-1 1,-1 0-1,1 0 1,0-1-1,0 0 1,1 0-1,-1-1 0,1 0 1,0 0-1,-1-1 1,1 0-1,15 2 1,-14-2-20,1-1 1,0 0-1,0-1 1,0 0 0,0-1-1,-1 0 1,1 0-1,0-1 1,0 0 0,-1-1-1,0 0 1,1 0 0,11-7-1,-16 6-51,0 1 0,0-1-1,0 0 1,0 0 0,-1 0 0,0-1-1,0 0 1,0 0 0,0 0 0,-1 0-1,1-1 1,-2 1 0,1-1 0,0 0-1,-1 1 1,0-1 0,-1 0 0,1-1-1,-1 1 1,0 0 0,0-12 0,0 7-62,0 5 156,-1 1 1,1-1 0,-1 0 0,0 1-1,0-1 1,-1 0 0,0 1 0,-2-10-1,1 14 14,0 31-700,2-20 640,-1 1-1,1-1 1,1 0 0,0 0-1,0 1 1,1-1 0,0 0-1,4 10 1,-4-16 0,0 0-1,1 0 1,-1 0-1,1-1 1,0 1 0,0-1-1,0 1 1,0-1 0,0 0-1,1 0 1,-1-1-1,1 1 1,0-1 0,0 0-1,0 0 1,0 0 0,0 0-1,0-1 1,0 0 0,1 1-1,6-1 1,-4 1-113,1 0 1,0-1-1,0 0 1,0-1-1,0 0 1,1 0 0,-1-1-1,0 0 1,0 0-1,-1-1 1,1 0-1,0 0 1,0-1-1,-1 0 1,14-7-1,-16 6-47,0 0 0,-1 0-1,1 0 1,-1-1-1,0 1 1,0-1-1,-1 0 1,1 0-1,-1 0 1,0-1 0,0 1-1,-1-1 1,0 0-1,0 0 1,0 0-1,-1 0 1,0 0-1,0 0 1,0 0 0,-1 0-1,0-9 1,0-70 2876,0 84-2251,2 2-459,0 0 0,0 1 0,0-1 0,0 0 0,-1 1 0,1-1 0,-1 1 0,1 0 0,-1-1 0,1 1 0,-1 0 0,0 0 0,0 0 0,0 0 0,1 2 0,4 6 11,26 33 391,-1 1 0,-3 2 0,-1 1 0,-3 1 0,-2 1 0,17 56 1,-35-93-376,-1 1 1,-1-1 0,0 0 0,-1 1 0,0-1-1,-2 19 1,0-29-40,1 0-1,-1 0 0,1 0 0,-1 0 0,0 0 0,0 0 1,0-1-1,0 1 0,-1 0 0,1 0 0,0-1 1,-1 1-1,1-1 0,-1 1 0,1-1 0,-1 0 1,0 0-1,1 1 0,-1-1 0,0 0 0,0 0 1,0-1-1,0 1 0,0 0 0,0-1 0,0 1 1,0-1-1,-3 1 0,-8 1-31,-1-1 0,1 1-1,-16-2 1,23 0 27,-7 0-166,0-1-1,0 0 1,0 0 0,0-1 0,0-1-1,0 0 1,-22-10 0,30 11 156,1 0-1,-1-1 1,1 1-1,0-1 1,0 0 0,0 0-1,0-1 1,0 1-1,1-1 1,-1 0 0,1 0-1,0 0 1,0 0-1,1-1 1,-1 1 0,1-1-1,0 1 1,0-1-1,1 0 1,-1 0 0,1 0-1,0 0 1,0-7-1,0 3 129,0-1 0,1 1 0,1 0 0,0 0-1,0 0 1,1 0 0,0 0 0,0 0 0,1 0 0,0 0-1,5-9 1,2 2 123,-1 1 0,2 0 0,0 1 0,24-24-1,78-64-96,-77 72-161,-1-1-1,59-70 1,-85 89-47,0-1-1,-1 1 1,-1-1 0,0-1-1,-1 1 1,0-1 0,-1-1-1,0 1 1,-1-1 0,-1 1-1,-1-1 1,0 0 0,0-21-1,-24 241 837,21-180-798,0 7 118,2 1 0,4 32 0,-4-56-97,0-1 1,1 1 0,0-1-1,1 1 1,0-1 0,0 0-1,1-1 1,0 1 0,0 0-1,0-1 1,1 0 0,10 11-1,-14-17-49,0 0-1,-1-1 0,1 1 1,0-1-1,-1 1 0,1-1 1,0 1-1,0-1 0,0 0 1,-1 1-1,1-1 0,0 0 1,0 0-1,0 1 0,0-1 1,0 0-1,0 0 0,0 0 0,-1 0 1,1 0-1,0 0 0,0 0 1,0-1-1,0 1 0,0 0 1,0 0-1,0-1 0,-1 1 1,1 0-1,0-1 0,0 1 1,-1-1-1,1 1 0,0-1 1,0 0-1,-1 1 0,1-1 1,-1 0-1,1 1 0,0-1 1,-1 0-1,1 1 0,-1-1 1,1-2-1,23-45-62,-18 34-41,-4 9 267,26-41-478,-27 44 513,1 0 0,-1 0-1,1 0 1,-1 1 0,1-1 0,0 0 0,0 1-1,0-1 1,0 1 0,0 0 0,0 0 0,1-1-1,-1 1 1,0 1 0,1-1 0,-1 0 0,0 1 0,5-1-1,-3 2-62,0 2 0,-1-1 0,1 0 0,-1 1 0,0-1 0,1 1 0,-1 0 0,-1 0 0,1 0 0,0 1 0,-1-1 0,0 1 0,4 7 0,9 9 9,-7-11-346,0 0-1,1 0 1,18 13 0,-24-19-397,1-1 0,-1 0 1,1 0-1,0-1 0,0 1 1,0-1-1,-1 0 0,1 0 0,6 1 1,6-1-7842</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5.505"/>
    </inkml:context>
    <inkml:brush xml:id="br0">
      <inkml:brushProperty name="width" value="0.05" units="cm"/>
      <inkml:brushProperty name="height" value="0.05" units="cm"/>
    </inkml:brush>
  </inkml:definitions>
  <inkml:trace contextRef="#ctx0" brushRef="#br0">11 92 9700,'0'0'8756,"-10"-91"-10356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7.752"/>
    </inkml:context>
    <inkml:brush xml:id="br0">
      <inkml:brushProperty name="width" value="0.05" units="cm"/>
      <inkml:brushProperty name="height" value="0.05" units="cm"/>
      <inkml:brushProperty name="color" value="#004F8B"/>
    </inkml:brush>
  </inkml:definitions>
  <inkml:trace contextRef="#ctx0" brushRef="#br0">488 188 3249,'0'0'9162,"-5"-12"-9029,2 4-122,2 4-5,0 0 1,0 0-1,-1 0 1,0 0-1,1 0 0,-1 1 1,0-1-1,-1 0 1,1 1-1,-1 0 1,0 0-1,1 0 1,-1 0-1,-1 0 1,1 1-1,0-1 1,-1 1-1,-6-4 1,-20-5 116,0 0 1,0 3-1,-1 0 1,-1 2-1,1 2 1,0 0-1,-1 3 1,0 0 0,-32 4-1,60-2-74,0-1 0,0 1 0,0 0 1,0 0-1,0 1 0,1-1 0,-1 1 0,1 0 0,-1 0 0,1 0 1,-1 0-1,1 0 0,0 1 0,0-1 0,0 1 0,1 0 0,-1 0 1,1 0-1,-1 1 0,1-1 0,0 0 0,0 1 0,0-1 0,1 1 0,-1 0 1,0 4-1,1-3 4,0-1-1,0 1 1,0 0 0,1-1 0,0 1 0,-1 0 0,2-1-1,-1 1 1,1 0 0,-1-1 0,1 1 0,1 0 0,-1-1-1,1 1 1,-1-1 0,1 0 0,0 1 0,1-1 0,-1 0 0,1 0-1,5 6 1,2-1-3,0 0 1,1-1-1,0-1 0,0 1 0,0-2 1,1 1-1,0-2 0,0 0 0,1 0 0,24 5 1,-17-5-32,0-2 1,0-1 0,0 0 0,1-2 0,-1 0-1,32-5 1,-48 4-43,1 0 0,-1 0 0,0-1 0,1 1 0,-1-1 0,0 0 0,0 0 0,0 0 0,0-1 0,0 0 0,0 1 0,-1-1 0,1-1 0,-1 1 0,0 0 0,0-1 0,0 0 0,0 1 0,-1-1 0,0 0 0,0 0 0,0-1 0,0 1 0,1-5 0,0 0-62,-1-1 0,0 0 0,0 1 0,-1-1 0,0 0 0,-1 0 0,0 0 0,-1 0 0,0 1 0,-3-15 0,4 21 103,-1 0 0,0 0-1,0 0 1,-1 1 0,1-1-1,0 0 1,-1 1 0,0-1-1,0 1 1,1-1 0,-1 1-1,-1 0 1,1 0 0,0 0 0,0 0-1,-1 0 1,1 0 0,-5-1-1,7 23-123,0-13 131,1 0 0,1 0 1,-1-1-1,1 1 1,0 0-1,1 0 1,0-1-1,0 0 1,0 1-1,1-1 0,-1 0 1,2-1-1,-1 1 1,1-1-1,-1 0 1,1 0-1,1 0 1,-1-1-1,1 1 0,7 3 1,-2 0 22,1-2 0,0 1 0,0-1 0,0-1 0,0 0 0,1-1 0,0 0-1,0-1 1,26 2 0,-32-4-66,0-1 0,-1 0 0,1 0 0,0-1-1,-1 0 1,1 0 0,-1-1 0,1 0 0,-1 0-1,0 0 1,12-7 0,-14 6-98,0 1 1,-1-1-1,1 0 1,-1-1-1,0 1 0,0-1 1,0 1-1,0-1 1,0 0-1,-1 0 1,0 0-1,0 0 0,0-1 1,0 1-1,-1 0 1,1-1-1,-1 0 1,0-4-1,1 1-22,0 1 0,-1-1 0,0 0 0,-1 0 1,0 0-1,0 1 0,0-1 0,-1 0 0,0 0 0,-1 1 0,0-1 0,0 1 0,-1-1 1,1 1-1,-2 0 0,1 0 0,-1 0 0,0 0 0,0 1 0,-1 0 0,-8-9 1,11 47 2546,3-25-2320,0 1-1,0-1 1,1 0 0,0 1 0,0-1 0,0 0 0,1 0 0,0 0 0,1 0 0,0-1-1,0 0 1,0 1 0,1-1 0,-1-1 0,1 1 0,1-1 0,-1 1 0,1-2 0,0 1 0,0-1-1,11 6 1,-4-3-103,1 0 1,-1-1-1,1 0 0,1-1 0,-1-1 0,1-1 0,0 0 0,0 0 0,28-1 0,-39-2-52,1 0 0,-1 0 0,0-1 0,0 0 0,0 0 0,0 0 0,0 0 0,0-1 0,0 1-1,-1-1 1,1 0 0,0 0 0,-1-1 0,1 1 0,-1-1 0,0 1 0,0-1 0,0 0 0,0 0-1,-1-1 1,1 1 0,-1 0 0,0-1 0,0 0 0,0 1 0,0-1 0,-1 0 0,2-5 0,2-7 0,-1 1 0,-1-1 0,-1 0-1,0-1 1,0-28 0,-4 69 2220,1-17-2287,0 0-1,1 0 1,-1 1 0,1-1 0,1 0 0,-1 0 0,1 0 0,1 0 0,-1 0 0,1 0 0,0 0 0,1 0-1,0-1 1,0 1 0,0-1 0,5 7 0,-1-5-671,0-1-1,1 0 1,0 0 0,1 0-1,0-1 1,0 0-1,14 7 1,26 8-3878</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5.850"/>
    </inkml:context>
    <inkml:brush xml:id="br0">
      <inkml:brushProperty name="width" value="0.05" units="cm"/>
      <inkml:brushProperty name="height" value="0.05" units="cm"/>
    </inkml:brush>
  </inkml:definitions>
  <inkml:trace contextRef="#ctx0" brushRef="#br0">0 0 11317,'0'0'5443,"124"2"-5475,-74-2-288,0 0-1425,-5 0-2209,-9 0-4866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6.208"/>
    </inkml:context>
    <inkml:brush xml:id="br0">
      <inkml:brushProperty name="width" value="0.05" units="cm"/>
      <inkml:brushProperty name="height" value="0.05" units="cm"/>
    </inkml:brush>
  </inkml:definitions>
  <inkml:trace contextRef="#ctx0" brushRef="#br0">1 111 5507,'0'0'6098,"22"4"-4900,37 5-504,89 3-1,-145-12-696,-1 0-1,1 0 1,-1 0-1,1 0 1,-1 0-1,1 0 0,-1-1 1,1 1-1,-1-1 1,1 0-1,-1 1 1,0-1-1,1 0 0,-1-1 1,0 1-1,0 0 1,0-1-1,0 1 1,0-1-1,0 0 0,0 1 1,2-4-1,-2 1-66,0-1 0,-1 0 0,1 0 0,-1 0 0,0 0-1,0 0 1,-1 0 0,1-1 0,-1 1 0,-1-6 0,1 9 57,0 0-1,-1 0 1,1-1 0,-1 1 0,0 0 0,1 0 0,-1 0-1,0 0 1,0 0 0,0 0 0,-1 0 0,1 0 0,0 0-1,-1 1 1,1-1 0,-1 0 0,0 1 0,1 0 0,-1-1-1,0 1 1,0 0 0,0 0 0,0 0 0,0 0 0,0 0-1,0 0 1,0 0 0,0 1 0,0-1 0,-1 1 0,-3-1 0,-9-1 34,-1 0 0,0 1 1,-23 2-1,21-1-61,14 0 51,1 0 0,-1 0 1,0 1-1,1-1 0,-1 1 1,1-1-1,-1 1 0,1 0 1,0 1-1,-1-1 0,1 0 1,0 1-1,0 0 0,0 0 1,0 0-1,0 0 0,0 0 1,1 0-1,-1 1 0,1 0 1,-4 3-1,3 0 11,0-1-1,1 1 0,0-1 1,0 1-1,0 0 1,0 0-1,1 0 1,0 0-1,0 0 1,1 0-1,0 9 0,0-13-22,0 0-1,0-1 0,1 0 0,-1 1 0,1-1 0,0 1 0,-1-1 0,1 0 0,0 1 0,0-1 0,0 0 0,-1 0 0,2 1 0,-1-1 0,0 0 0,0 0 0,0 0 0,0 0 0,1 0 0,-1-1 0,0 1 0,1 0 0,-1-1 0,0 1 0,1-1 0,-1 1 0,1-1 0,-1 0 0,1 1 0,2-1 0,54 4-124,-50-4 103,10-1-359,0-1 0,0-1 0,26-7 0,-29 6 447,1 0 1,-1 1-1,0 1 0,1 0 0,25 2 0,-39 0 66,1 1 0,-1 0 0,0 0-1,0 0 1,0 0 0,0 0 0,0 1-1,0-1 1,0 0 0,0 1 0,0 0-1,-1-1 1,1 1 0,-1 0 0,1 0-1,-1 0 1,0 0 0,1 0 0,-1 0 0,0 0-1,0 1 1,1 3 0,14 59 1438,-14-57-1288,7 50 777,-2 1-1,-2 91 1</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9.696"/>
    </inkml:context>
    <inkml:brush xml:id="br0">
      <inkml:brushProperty name="width" value="0.05" units="cm"/>
      <inkml:brushProperty name="height" value="0.05" units="cm"/>
    </inkml:brush>
  </inkml:definitions>
  <inkml:trace contextRef="#ctx0" brushRef="#br0">1 317 3105,'0'0'9882,"4"1"-9426,8-1-269,-1-1 0,1 0-1,0-1 1,0-1-1,-1 1 1,1-2-1,-1 1 1,19-10-1,87-50-144,-107 57-227,0-1 1,0 0-1,-1 0 0,0-1 0,0 0 0,8-9 0,-13 12 12,-1 0-1,0 0 1,0 0 0,0-1-1,-1 1 1,1 0-1,-1-1 1,-1 0 0,1 0-1,-1 1 1,0-1-1,0 0 1,0-12 0,-1 14 6,-3-40-332,3 43 499,0-1 0,0 1 0,0 0 0,-1 0 0,1 0 0,0-1 0,-1 1 0,1 0 0,-1 0 0,1 0 0,-1 0 0,1 0 1,-1 0-1,0-1 0,0 2 0,0-1 0,1 0 0,-1 0 0,0 0 0,0 0 0,0 0 0,0 1 0,0-1 0,0 0 0,-1 1 0,1-1 0,0 1 0,0 0 0,0-1 0,-2 1 0,3 12 160,0-2-2,1-1 0,1 1 0,0 0-1,0-1 1,0 1 0,1-1 0,8 17 0,40 65 1183,0 0-909,-48-66-861,-3-24 401,0-1 0,0 1 1,0-1-1,0 0 0,0 1 0,0-1 0,0 0 1,0 1-1,0-1 0,0 0 0,-1 1 1,1-1-1,0 0 0,0 1 0,0-1 1,-1 0-1,1 0 0,0 1 0,0-1 0,-1 0 1,1 0-1,0 1 0,-1-1 0,1 0 1,0 0-1,-1 0 0,1 0 0,0 1 1,-1-1-1,1 0 0,0 0 0,-1 0 0,1 0 1,-1 0-1,1 0 0,0 0 0,-1 0 1,1 0-1,0 0 0,-1 0 0,1 0 0,0 0 1,-1-1-1,1 1 0,0 0 0,-1 0 1,1 0-1,0 0 0,-1-1 0,1 1 1,0 0-1,-1 0 0,1 0 0,0-1 0,0 1 1,-1 0-1,1-1 0,0 1 0,0 0 1,-1-1-1,-1-3-117,1 0 1,-1-1-1,0 1 1,1 0-1,0-1 1,0 1-1,0-1 1,1 0-1,0 1 1,-1-1-1,2 0 1,-1 1-1,2-9 1,-2-3-277,1 11 425,-1 1 0,1 0 0,0-1 0,0 1-1,0 0 1,0 0 0,1-1 0,-1 1 0,1 0 0,0 1 0,1-1 0,-1 0 0,1 1 0,-1-1-1,1 1 1,0 0 0,0-1 0,1 2 0,-1-1 0,1 0 0,-1 1 0,1-1 0,0 1-1,0 0 1,5-2 0,1 0 444,0 0 0,0 1 0,1 1 0,-1-1 0,1 1 0,-1 1 0,1 0 0,0 1 0,16 1 0,-23 0-370,0 0-1,0 0 1,-1 1 0,1 0 0,-1 0-1,1 0 1,-1 0 0,1 0 0,-1 1 0,0-1-1,0 1 1,-1 0 0,1 0 0,0 0 0,-1 0-1,0 0 1,3 5 0,-3-4-371,1-1 0,-1 1 1,1 0-1,1-1 0,-1 1 0,0-1 1,1 0-1,0 0 0,-1 0 0,1-1 1,6 4-1,-3-6-3898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0.036"/>
    </inkml:context>
    <inkml:brush xml:id="br0">
      <inkml:brushProperty name="width" value="0.05" units="cm"/>
      <inkml:brushProperty name="height" value="0.05" units="cm"/>
    </inkml:brush>
  </inkml:definitions>
  <inkml:trace contextRef="#ctx0" brushRef="#br0">0 0 9108,'0'0'0</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0.933"/>
    </inkml:context>
    <inkml:brush xml:id="br0">
      <inkml:brushProperty name="width" value="0.05" units="cm"/>
      <inkml:brushProperty name="height" value="0.05" units="cm"/>
    </inkml:brush>
  </inkml:definitions>
  <inkml:trace contextRef="#ctx0" brushRef="#br0">2 0 11733,'0'0'1070,"0"22"-920,0 13-148,-2 3 296,2 0 0,2 0-1,1 0 1,12 52 0,-12-80-225,0 0 0,1 0 1,-1 0-1,2 0 0,0-1 0,0 0 0,0 0 0,1 0 0,11 11 1,-12-15-74,0 0 0,1-1 0,-1 0 0,1 0 0,0 0 0,0-1 0,0 0 1,1 0-1,-1 0 0,1-1 0,-1 0 0,1 0 0,0-1 0,0 0 0,14 1 1,-17-2-40,0 0 1,0 0-1,0 0 1,0 0 0,0-1-1,-1 1 1,1-1-1,0 0 1,0-1 0,0 1-1,-1-1 1,1 1-1,0-1 1,-1 0 0,0 0-1,1-1 1,-1 1-1,0-1 1,0 1 0,0-1-1,-1 0 1,1 0-1,-1 0 1,0-1 0,1 1-1,-1-1 1,-1 1-1,1-1 1,0 1 0,-1-1-1,0 0 1,0 0-1,0 0 1,0 0 0,-1 0-1,0 0 1,0-7-1,1 0-111,2-47-459,-3 55 646,0 0-1,0 0 1,0 0-1,0 0 1,-1-1 0,1 1-1,-1 1 1,0-1-1,0 0 1,0 0-1,0 0 1,-1 0-1,1 1 1,-3-4 0,4 6-29,0 0 0,-1 0 0,1 0 0,0 0 0,-1 0 1,1 0-1,0 0 0,-1 0 0,1 0 0,0 0 0,0 0 1,-1 0-1,1 0 0,0 0 0,-1 0 0,1 0 1,0 0-1,0 1 0,-1-1 0,1 0 0,0 0 0,0 0 1,0 0-1,-1 1 0,1-1 0,0 0 0,0 0 0,0 1 1,-1-1-1,1 0 0,0 0 0,0 1 0,0-1 1,0 0-1,0 0 0,0 1 0,0-1 0,0 0 0,0 1 1,-1-1-1,1 0 0,0 0 0,0 1 0,1-1 0,-1 0 1,0 1-1,0-1 0,0 0 0,0 1 0,0-1 1,0 0-1,0 1 0,-1 20 152,1-20-159,0 3 0,0 9 38,0 1 0,1-1 1,4 22-1,-3-29-27,0-1 0,0 0 1,0 0-1,0 1 0,1-2 0,0 1 1,0 0-1,1 0 0,-1-1 0,1 0 0,6 6 1,-4-4 6,1-1 1,-1 0 0,1-1 0,0 0-1,0 0 1,0 0 0,0-1 0,1 0-1,-1 0 1,1-1 0,0 0 0,0 0-1,0-1 1,0 0 0,0 0-1,0-1 1,0 0 0,0-1 0,15-2-1,-20 2-89,1 0 0,-1-1-1,1 1 1,-1-1 0,0 0-1,0 0 1,0 0 0,0 0-1,0 0 1,0-1 0,-1 1-1,1-1 1,-1 0 0,0 0-1,0 0 1,0 0 0,0 0-1,0 0 1,-1 0 0,1-1-1,-1 1 1,0-1 0,0 1-1,1-4 1,1-10-299,-1 0 0,0 1 0,-1-31 0,-1 44 338,-2-13 899,-1 23 279,3-3-1111,-1-1 1,1 1-1,0-1 0,0 1 1,0 0-1,0-1 1,1 1-1,0 4 0,2-1-23,0-1 0,1 0 0,-1 0 0,1 0-1,0-1 1,1 1 0,-1-1 0,1 0 0,0 0 0,1-1-1,-1 0 1,1 1 0,-1-2 0,1 1 0,1-1-1,-1 0 1,0 0 0,13 3 0,1 0 50,-1-2 1,1 0-1,0-1 1,0-1-1,25 0 1,-39-3-72,0 0 0,0 1 0,-1-2 0,1 1 0,-1-1 1,1 0-1,-1 0 0,0 0 0,1-1 0,-1 0 0,0 0 0,-1 0 1,1 0-1,-1-1 0,1 0 0,-1 0 0,0 0 0,-1-1 1,1 1-1,-1-1 0,4-5 0,-3 3-38,0 0-1,0-1 1,-1 1-1,1-1 1,-2 0-1,1 0 1,-1 0-1,0 0 1,-1 0-1,0-1 1,0 1-1,-1 0 1,0-1-1,-1-9 1,1 19 46,-1-1-1,1 1 1,0 0 0,0-1-1,0 1 1,0 0-1,-1-1 1,1 1 0,0 0-1,-1-1 1,1 1 0,0-1-1,-1 1 1,1 0 0,-1-1-1,1 1 1,-1-1 0,1 1-1,-1-1 1,1 0 0,-1 1-1,1-1 1,-1 1 0,0-1-1,1 0 1,-1 0 0,0 1-1,1-1 1,-1 0-1,0 0 1,1 0 0,-1 0-1,0 0 1,1 0 0,-1 0-1,0 0 1,0 0 0,1 0-1,-1 0 1,0 0 0,1 0-1,-1-1 1,0 1 0,1 0-1,-1 0 1,1-1 0,-1 1-1,0 0 1,1-1 0,-1 1-1,1-1 1,-1 1-1,1-1 1,-1 1 0,1-1-1,-1 1 1,1-1 0,0 0-1,-1 1 1,1-1 0,0 1-1,-1-1 1,1 0 0,0 1-1,0-1 1,0 0 0,0 0-1,-1 0 1,0 9 10,0 1 0,0-1-1,0 1 1,1-1 0,0 0 0,1 1 0,0-1 0,0 1 0,1-1 0,0 0-1,1 0 1,-1 0 0,2 0 0,-1 0 0,1 0 0,0-1 0,8 11-1,-9-13 12,1-1 0,-1 1 0,1-1 0,0 0 0,0 0 0,0-1 1,1 1-1,-1-1 0,1 0 0,0 0 0,0 0 0,0-1 0,0 0 0,0 0 0,1 0 0,-1 0 0,1-1 0,-1 0 0,1 0 0,-1-1 0,1 1 0,0-1 0,-1 0 0,1-1 0,-1 1 0,1-1 0,10-3 0,-7-1-117,0 0 1,0 0 0,0-1 0,-1 0 0,0 0 0,0-1 0,0 0 0,7-10 0,22-18-343,-23 25 271,0-1 0,28-14 0,-38 23 309,0-1 0,0 1-1,1 1 1,-1-1 0,1 1-1,-1 0 1,1 0 0,-1 0-1,1 0 1,0 1 0,-1 0-1,1 0 1,0 0 0,-1 0-1,9 3 1,-10-2-51,-1 1 0,0-1 0,0 1 0,0 0 0,0 0 1,0 0-1,-1 0 0,1 0 0,-1 0 0,1 0 0,-1 0 0,0 1 1,1-1-1,-1 1 0,-1-1 0,1 1 0,0-1 0,0 1 0,-1-1 0,0 1 1,1 3-1,3 58 737,-4-62-820,0 14-349,1-9 417,-1 0 1,0 1-1,0-1 0,-1 0 0,-2 9 1,3-14-239,0-1 0,-1 0 0,1 0-1,-1 1 1,0-1 0,1 0 0,-1 0 0,0 0 0,1 0 0,-1 0 0,0 0 0,0 0 0,0 0 0,0 0 0,0 0 0,0 0 0,0-1 0,0 1 0,-1 0 0,1-1 0,0 1 0,0-1 0,-1 1 0,1-1 0,0 0 0,0 1 0,-1-1 0,1 0 0,0 0 0,-1 0 0,1 0 0,0 0 0,-1 0 0,0-1 0,-15-2-4240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1.289"/>
    </inkml:context>
    <inkml:brush xml:id="br0">
      <inkml:brushProperty name="width" value="0.05" units="cm"/>
      <inkml:brushProperty name="height" value="0.05" units="cm"/>
    </inkml:brush>
  </inkml:definitions>
  <inkml:trace contextRef="#ctx0" brushRef="#br0">296 0 12598,'0'0'3297,"-116"50"-3313,81-27-64,-6-1-1617,-9-3-928,-4-6-2097</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1.633"/>
    </inkml:context>
    <inkml:brush xml:id="br0">
      <inkml:brushProperty name="width" value="0.05" units="cm"/>
      <inkml:brushProperty name="height" value="0.05" units="cm"/>
    </inkml:brush>
  </inkml:definitions>
  <inkml:trace contextRef="#ctx0" brushRef="#br0">1 1 6531,'0'0'5410,"70"3"-4817,-39-3 63,-4 0-656,0 0 48,0 0-160,-6 0-1233,-11 0-2784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2.669"/>
    </inkml:context>
    <inkml:brush xml:id="br0">
      <inkml:brushProperty name="width" value="0.05" units="cm"/>
      <inkml:brushProperty name="height" value="0.05" units="cm"/>
    </inkml:brush>
  </inkml:definitions>
  <inkml:trace contextRef="#ctx0" brushRef="#br0">1 174 16,'0'0'13524,"23"1"-13074,181 4 84,-194-5-465,-1-1 0,1 0 0,0 0-1,-1-1 1,1 0 0,-1-1 0,1 0 0,-1 0 0,0-1 0,9-5-1,-15 7-79,0 1 0,0-1 0,-1-1 0,1 1 0,0 0-1,-1-1 1,1 1 0,-1-1 0,0 0 0,0 0 0,0 0-1,0 0 1,0 0 0,-1 0 0,1-1 0,-1 1 0,0-1-1,0 1 1,0 0 0,-1-1 0,1 0 0,-1 1 0,0-1-1,0 1 1,0-1 0,0 1 0,0-1 0,-1 1 0,0-1 0,0 1-1,-1-5 1,0 5-19,0 1-1,0-1 1,0 0 0,0 0-1,0 1 1,0 0 0,-1-1-1,0 1 1,1 0-1,-1 0 1,0 0 0,0 0-1,0 1 1,0-1 0,0 1-1,0 0 1,0 0-1,-1 0 1,1 0 0,0 1-1,-6-1 1,-74-7-104,80 8 136,-5 0-29,1 0 1,-1 0 0,0 0-1,1 1 1,-1 0-1,1 1 1,-1-1 0,-8 5-1,13-5 20,0 1 0,0 0-1,1 0 1,-1 0 0,0 0 0,1 0-1,0 1 1,-1-1 0,1 1-1,0-1 1,0 1 0,1 0 0,-1 0-1,0 0 1,1 0 0,0 0 0,0 0-1,0 0 1,0 1 0,0-1 0,0 6-1,0-2 44,0 0-1,0 1 0,1-1 0,-1 1 1,2-1-1,-1 1 0,1-1 0,1 1 1,-1-1-1,1 0 0,0 0 0,1 0 1,0 0-1,0 0 0,0 0 0,8 11 1,-5-11-1,0-1 1,0 1 0,1-1-1,0 0 1,0-1 0,0 1 0,1-2-1,0 1 1,0-1 0,0 0-1,0 0 1,0-1 0,18 4-1,-7-3 0,1 0-1,0-1 0,-1 0 0,1-2 0,0-1 0,0 0 0,0-2 1,0 0-1,31-7 0,-45 5-178,0 1 1,0-1-1,0 0 0,0 0 1,-1 0-1,0-1 0,1 0 1,-2 0-1,1 0 1,0-1-1,-1 1 0,0-1 1,-1 0-1,1 0 0,-1-1 1,0 1-1,-1-1 1,0 1-1,0-1 0,0 0 1,-1 0-1,0 0 0,0 0 1,0 0-1,-1 0 0,0 0 1,-1 0-1,0 0 1,0 0-1,-3-12 0,-3 5 947,5 20 350,2-3-1096,0 0 1,0 0 0,0 0 0,1-1-1,0 1 1,-1 0 0,1 0 0,0-1-1,0 1 1,3 4 0,1 0 13,1 0 0,0-1 1,0 1-1,0-2 0,1 1 0,-1-1 1,1 0-1,1 0 0,-1-1 0,1 1 1,-1-2-1,12 5 0,-4-4-1,1 1 1,-1-2-1,1 0 0,0-1 0,28 0 0,-40-2-158,-1-1 0,1 1 1,-1-1-1,1 1 0,-1-1 0,0 0 0,1-1 1,-1 1-1,0 0 0,0-1 0,0 0 0,0 0 0,0 0 1,0 0-1,0 0 0,-1 0 0,1-1 0,-1 1 1,1-1-1,-1 0 0,0 0 0,0 0 0,-1 0 1,1 0-1,0 0 0,-1 0 0,0 0 0,0-1 1,0 1-1,1-5 0,2-11-164,-1 1 1,-1-1-1,0 0 0,-2-23 1,0 36 3097,0 51-2059,0-40-768,1 0 0,0 0 0,-1 0 0,2 0 0,-1-1 0,1 1 0,-1 0 0,1-1 0,1 1 0,-1-1 0,1 0 0,-1 0 0,1 0 0,0 0 0,1 0 0,-1-1 0,1 1 0,-1-1 0,1 0 0,0 0 0,0 0 0,6 3 0,2 0-472,-1-1 1,1 1-1,0-2 1,0 0 0,0 0-1,1-1 1,20 2-1,10-3-3482</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3.186"/>
    </inkml:context>
    <inkml:brush xml:id="br0">
      <inkml:brushProperty name="width" value="0.05" units="cm"/>
      <inkml:brushProperty name="height" value="0.05" units="cm"/>
    </inkml:brush>
  </inkml:definitions>
  <inkml:trace contextRef="#ctx0" brushRef="#br0">0 1 9204,'0'0'2855,"1"20"-2450,7 92 410,37 177 0,-43-273-634,1-3-1116,4-21 81,-4 2 711,1 0 1,-1 0-1,1 0 1,1 0-1,-1 1 1,1-1-1,0 1 1,0 0 0,1 1-1,6-5 1,-11 8 236,1-1 1,0 1 0,0 0 0,0 0 0,0-1-1,0 1 1,0 1 0,0-1 0,1 0-1,-1 0 1,0 1 0,0-1 0,1 1 0,-1 0-1,0 0 1,1 0 0,-1 0 0,0 0-1,1 0 1,-1 1 0,0-1 0,0 1 0,1-1-1,-1 1 1,0 0 0,0 0 0,0 0-1,0 0 1,0 0 0,0 1 0,0-1 0,0 0-1,0 1 1,2 2 0,5 9 159,0 1 1,0 0-1,8 21 1,2 1-177,-19-36-168,0-22 508,2-1 0,0 0 0,6-29 0,-6 44-297,0 1-1,0-1 1,1 1 0,0-1 0,0 1 0,1 0 0,-1 0 0,2 0 0,-1 1-1,1 0 1,0 0 0,0 0 0,8-7 0,-8 10-578,0 0-1,0 1 1,0 0 0,1 0-1,-1 0 1,1 0 0,-1 1-1,1 0 1,-1 0 0,1 1-1,0-1 1,-1 1 0,9 1-1,-9-1 7,18 0-6003</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3.548"/>
    </inkml:context>
    <inkml:brush xml:id="br0">
      <inkml:brushProperty name="width" value="0.05" units="cm"/>
      <inkml:brushProperty name="height" value="0.05" units="cm"/>
    </inkml:brush>
  </inkml:definitions>
  <inkml:trace contextRef="#ctx0" brushRef="#br0">0 167 9973,'0'0'3857,"20"0"-2696,5 2-921,-5-1-86,1 0 1,-1-1-1,0-1 0,23-5 0,-36 4-156,-1 0 0,0-1 0,0 0 0,0 0-1,-1 0 1,1-1 0,-1 0 0,0 0 0,0-1 0,0 1 0,0-1 0,7-10-1,-10 12-59,0 1 0,-1-1 0,1 0 0,-1 1 0,1-1 0,-1 0 0,0 0 0,0 0 0,0 0-1,-1 0 1,1-1 0,0-4 0,-2 6-1,1 0 0,0 1 1,-1-1-1,1 0 0,-1 0 0,1 0 0,-1 1 0,0-1 0,0 0 0,0 1 1,0-1-1,0 1 0,0-1 0,0 1 0,0-1 0,-1 1 0,1 0 0,0-1 0,-1 1 1,1 0-1,-1 0 0,-3-1 0,-5-3 109,0 1-1,0 0 1,-1 0-1,1 1 1,-1 1-1,0 0 1,0 0-1,0 1 1,0 1 0,0 0-1,0 0 1,-19 4-1,27-3 54,1 0 0,-1 0 0,1 1 0,-1-1-1,1 1 1,0 0 0,0-1 0,-1 1 0,1 0 0,1 0-1,-1 1 1,0-1 0,0 0 0,1 1 0,-1-1-1,1 1 1,0-1 0,0 1 0,0-1 0,0 1 0,0 0-1,0 0 1,1-1 0,-1 4 0,-1 8 476,1 0 0,0 0 0,1 20-1,0-31-533,0 0 0,1 0 0,-1 0-1,1-1 1,0 1 0,0 0 0,0 0-1,0-1 1,1 1 0,-1-1 0,1 1-1,-1-1 1,1 1 0,0-1 0,0 0-1,3 3 1,1 0 14,-1-1 1,1 0-1,0 0 1,0-1-1,1 0 0,9 4 1,4 0-212,0-1 0,1-2 0,34 5 0,30-5-4828,-51-4 289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8.098"/>
    </inkml:context>
    <inkml:brush xml:id="br0">
      <inkml:brushProperty name="width" value="0.05" units="cm"/>
      <inkml:brushProperty name="height" value="0.05" units="cm"/>
      <inkml:brushProperty name="color" value="#004F8B"/>
    </inkml:brush>
  </inkml:definitions>
  <inkml:trace contextRef="#ctx0" brushRef="#br0">355 201 4034,'0'0'7945,"7"-18"-6918,19-59-243,-25 75-752,-1 0-1,1 0 1,-1 0-1,0 0 1,0 0-1,0 1 1,0-1-1,0 0 1,-1 0-1,1 0 1,0 0-1,-1 0 1,1 0-1,-1 0 1,0 1-1,0-1 1,0 0-1,0 1 1,0-1-1,0 0 0,0 1 1,0-1-1,-3-2 1,-34-17 389,28 17-357,-5-3 40,-1 2 0,0-1 0,0 2 0,-1 0 1,1 1-1,-1 0 0,1 2 0,-24 0 0,33 0-18,0 1 0,1 1 0,-1-1 0,0 1 0,0 1-1,1-1 1,-1 1 0,1 0 0,-1 0 0,1 1 0,0 0 0,0 0 0,0 1 0,0-1 0,1 1-1,-1 0 1,1 1 0,0-1 0,0 1 0,1 0 0,0 0 0,-1 1 0,-2 5 0,5-7-71,0-1 1,0 1 0,0 0 0,1 0 0,-1 0 0,1 0 0,0-1 0,1 2 0,-1-1-1,0 0 1,1 0 0,0 0 0,0 0 0,0 0 0,1 0 0,-1 0 0,1 0-1,0 0 1,0 0 0,3 6 0,-1-5-25,0-1 0,1 0 0,-1 0 0,1 0 0,-1 0 0,1-1 0,0 0-1,1 1 1,-1-1 0,1-1 0,-1 1 0,1-1 0,9 4 0,9 1-853,-1-1 0,1-1 0,0-1 0,0-1 1,44 0-1,-19-7-2617,-6-15-1129</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2.619"/>
    </inkml:context>
    <inkml:brush xml:id="br0">
      <inkml:brushProperty name="width" value="0.05" units="cm"/>
      <inkml:brushProperty name="height" value="0.05" units="cm"/>
    </inkml:brush>
  </inkml:definitions>
  <inkml:trace contextRef="#ctx0" brushRef="#br0">390 0 6627,'0'0'4079,"-1"10"-3564,-2 4-248,-1 1-1,0 0 0,-1-1 1,-1 0-1,0 0 0,-1 0 1,0-1-1,-16 21 0,18-27-198,0 0-1,0 0 1,-1-1-1,0 0 1,0 0-1,0-1 1,-1 0-1,0 0 1,0 0-1,0-1 0,-1 0 1,1 0-1,-1-1 1,0 0-1,0 0 1,0-1-1,0 0 1,-14 1-1,8-2-224,-1-1-1,0 0 1,1-1 0,-1-1-1,1-1 1,-15-3 0,25 5 120,1 0 0,-1-1 0,1 1 0,0-1 0,-1 0 0,1 0 0,0 0 0,0 0 0,0 0 0,1 0 0,-1-1 0,0 0 0,1 1 0,-1-1 0,1 0 0,0 0 0,0 0 0,0-1 0,1 1 0,-1 0 0,1-1-1,0 1 1,0-1 0,0 1 0,0-1 0,0 0 0,1 1 0,0-1 0,0-4 0,0 6 61,0 1 0,0 0-1,0 0 1,0 0-1,0 0 1,0 0-1,1 0 1,-1 0-1,1 0 1,-1-1 0,0 1-1,1 0 1,0 0-1,-1 0 1,1 1-1,-1-1 1,1 0-1,0 0 1,0 0 0,0 0-1,-1 1 1,1-1-1,0 0 1,0 1-1,0-1 1,0 1-1,0-1 1,0 1-1,2-1 1,1 0 24,0 0 0,1 1 0,-1-1 0,0 1 0,0 0 0,1 0 0,-1 0 1,6 2-1,4 1 159,1 0 1,-1 1-1,-1 1 1,18 7-1,224 140 2059,-246-148-2436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3.058"/>
    </inkml:context>
    <inkml:brush xml:id="br0">
      <inkml:brushProperty name="width" value="0.05" units="cm"/>
      <inkml:brushProperty name="height" value="0.05" units="cm"/>
    </inkml:brush>
  </inkml:definitions>
  <inkml:trace contextRef="#ctx0" brushRef="#br0">1 236 11813,'0'0'3511,"22"-1"-3239,74-2 294,-82 2-552,0-1-1,0 0 1,-1-1 0,1 0-1,-1-2 1,0 1 0,0-2-1,-1 1 1,0-2 0,1 0-1,-2 0 1,1-1 0,-1 0-1,-1-1 1,11-11 0,-19 18-55,0 0 0,0 0 0,0 0 0,0 0 0,0 0 0,0-1 0,0 1 0,-1-1 0,1 1 0,-1-1 0,0 1 0,0-1 0,0 0 0,0 0 0,-1 0 0,1 0 1,-1 1-1,1-1 0,-1 0 0,0 0 0,0 0 0,0 0 0,-1 0 0,1 0 0,-1 0 0,1 1 0,-1-1 0,0 0 0,0 0 0,0 1 0,-1-1 0,1 0 0,-1 1 0,1-1 0,-1 1 0,0 0 0,0 0 0,0-1 0,0 1 0,0 1 0,0-1 1,-1 0-1,1 0 0,-1 1 0,1-1 0,-1 1 0,1 0 0,-1 0 0,0 0 0,-3-1 0,-4-1-25,0 0 1,0 0-1,-1 1 1,1 0-1,-1 1 1,1 0-1,-16 0 1,23 1 60,0 0 1,0 1-1,1-1 0,-1 0 1,0 1-1,1 0 0,-1-1 1,0 1-1,1 0 0,-1 0 1,1 1-1,-1-1 0,1 0 1,0 1-1,0 0 0,-1-1 1,1 1-1,0 0 0,0 0 1,1 0-1,-1 0 0,0 0 1,1 1-1,-1-1 0,1 0 1,0 1-1,0-1 1,0 1-1,0 0 0,0-1 1,1 1-1,-2 4 0,2-1 45,-1-1 1,1 0-1,0 0 0,0 1 0,1-1 0,0 0 1,0 0-1,0 1 0,0-1 0,1 0 0,0 0 1,0-1-1,0 1 0,1 0 0,-1-1 0,1 1 0,0-1 1,7 8-1,-2-5 24,0 0 0,0-1 0,1 0 0,0 0 0,0-1 0,0 0 0,1-1 0,18 7 0,-11-6-76,0-1 1,1 0 0,0-1-1,0-1 1,0-1 0,-1 0 0,37-4-1,-43 1-324,1 0 0,-1 0 0,0-2 0,0 1 0,20-10 0,-25 10-153,0-1 1,0 0-1,-1 0 1,1 0-1,-1 0 1,0-1-1,0 0 0,0 0 1,-1 0-1,6-9 1,-8 10 36,0 0 0,0 0 0,0 0 0,0-1 1,-1 1-1,0 0 0,0-1 0,0 1 0,0-1 0,-1-6 0,1-19-1874</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3.386"/>
    </inkml:context>
    <inkml:brush xml:id="br0">
      <inkml:brushProperty name="width" value="0.05" units="cm"/>
      <inkml:brushProperty name="height" value="0.05" units="cm"/>
    </inkml:brush>
  </inkml:definitions>
  <inkml:trace contextRef="#ctx0" brushRef="#br0">38 83 96,'0'0'11269,"-37"-82"-10677,43 119-592,13 13 1329,3 6-545,7-4-736,0-3 257,3-10-305,-6-5-305,-1-6-31,-8-10-1745,-11-7-1264</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3.720"/>
    </inkml:context>
    <inkml:brush xml:id="br0">
      <inkml:brushProperty name="width" value="0.05" units="cm"/>
      <inkml:brushProperty name="height" value="0.05" units="cm"/>
    </inkml:brush>
  </inkml:definitions>
  <inkml:trace contextRef="#ctx0" brushRef="#br0">0 36 13414,'0'0'3394,"106"-3"-2754,-44-3-640,7-1 176,-3-1-368,-6 3-1185,-6 1-2448,-9 2-4595</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4.082"/>
    </inkml:context>
    <inkml:brush xml:id="br0">
      <inkml:brushProperty name="width" value="0.05" units="cm"/>
      <inkml:brushProperty name="height" value="0.05" units="cm"/>
    </inkml:brush>
  </inkml:definitions>
  <inkml:trace contextRef="#ctx0" brushRef="#br0">7 555 8388,'0'0'5338,"1"12"-5138,-1-11-325,2 41 746,-1-31 166,-1-35-247,-5-95-695,1 76-703,2-1 1,2 1-1,2 0 0,8-50 1,-8 82 906,1-1 0,0 1-1,0 0 1,2 0 0,-1 0 0,1 1 0,1-1-1,0 1 1,0 1 0,1-1 0,0 1 0,1 0-1,0 1 1,0-1 0,1 2 0,0-1 0,0 1 0,1 1-1,0-1 1,12-4 0,-18 8 151,1 1 0,-1 0 0,0 1 0,1-1 0,-1 1 0,1 0 0,8-1 0,-12 2-185,1 0 0,-1 0 0,0 0 0,0 1 0,0-1 0,0 0 1,0 1-1,0-1 0,0 0 0,0 1 0,0-1 0,0 1 0,0 0 0,0-1 0,0 1 1,0 0-1,0-1 0,-1 1 0,1 0 0,0 0 0,0 0 0,-1 0 0,1 0 1,-1 0-1,1 0 0,-1 0 0,1 0 0,-1 0 0,0 0 0,1 0 0,-1 0 1,0 0-1,0 0 0,0 3 0,3 14 106,-1 1 0,-1 0 0,-1 0 1,-3 31-1,2-45-195,1 0 1,-1-1-1,0 1 1,0-1-1,0 1 1,-1-1-1,0 1 0,1-1 1,-2 0-1,1 0 1,0 0-1,-1 0 1,0 0-1,1-1 1,-2 1-1,1-1 1,0 0-1,-1 0 1,1 0-1,-1 0 1,0 0-1,0-1 0,0 0 1,-7 3-1,25-10-2489,10-6 1475,49-13 0,-56 20 1778,1 0-1,-1 2 0,35-2 0,-49 5-588,0-1 0,0 0 0,0 1 0,-1 0 0,1 0-1,0-1 1,0 2 0,-1-1 0,1 0 0,0 0 0,-1 1 0,1 0 0,-1-1 0,0 1 0,1 0-1,-1 0 1,0 0 0,0 1 0,-1-1 0,1 0 0,0 1 0,-1-1 0,1 1 0,-1-1-1,0 1 1,0 0 0,0 0 0,0 0 0,0-1 0,-1 1 0,1 0 0,-1 3 0,3 10 117,-2 0 0,0 0 0,-1 0 1,-3 24-1,2-34-191,0-1 1,-1 1 0,1-1-1,-1 1 1,-1-1-1,1 0 1,-1 0 0,0 0-1,0-1 1,0 1-1,-1-1 1,0 0-1,0 1 1,0-2 0,0 1-1,0 0 1,-1-1-1,0 0 1,0 0 0,0 0-1,0-1 1,0 1-1,0-1 1,-9 2-1,-2 1-421,-1 0-1,-30 4 0,-24-4-5193,70-16-2939</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6.888"/>
    </inkml:context>
    <inkml:brush xml:id="br0">
      <inkml:brushProperty name="width" value="0.05" units="cm"/>
      <inkml:brushProperty name="height" value="0.05" units="cm"/>
    </inkml:brush>
  </inkml:definitions>
  <inkml:trace contextRef="#ctx0" brushRef="#br0">311 40 5891,'0'0'4829,"-1"-7"-4093,-5-19 118,5 20-265,1 12-346,-1 15-117,2 0 0,0 0 0,1 0 0,1-1 0,1 1 0,1-1 0,13 35 0,-90-88-3871,55 27 3619,0 0 0,-1 1 0,1 0 0,-1 2 0,-1 0 0,1 1 0,0 1 0,-30 1 0,45 1 197,-1 0 0,1-1 0,0 1 1,0 0-1,0 1 0,0-1 0,0 1 0,0-1 1,0 1-1,0 0 0,1 0 0,-1 0 0,1 0 1,-1 0-1,1 1 0,0-1 0,0 1 0,0 0 1,0-1-1,1 1 0,-1 0 0,1 0 0,-1 0 1,-1 6-1,1 0 131,-1 0 1,1 1-1,1-1 0,0 0 1,0 0-1,1 1 0,1 15 1,-1-22-149,1 0 0,0 0 0,-1 0-1,1 0 1,1-1 0,-1 1 0,0 0 0,1-1 0,-1 1 0,1-1 0,0 1 0,0-1 0,0 0 0,0 0 0,0 0-1,0 0 1,1 0 0,-1 0 0,1 0 0,-1-1 0,1 0 0,-1 1 0,1-1 0,0 0 0,0 0 0,6 1 0,6 1 20,0 0 0,1-1 0,29 0 1,-13-2-374,-1-1 0,0-1 0,40-8 0,14-16-2811</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7.243"/>
    </inkml:context>
    <inkml:brush xml:id="br0">
      <inkml:brushProperty name="width" value="0.05" units="cm"/>
      <inkml:brushProperty name="height" value="0.05" units="cm"/>
    </inkml:brush>
  </inkml:definitions>
  <inkml:trace contextRef="#ctx0" brushRef="#br0">1 1 4770,'0'0'7780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7.848"/>
    </inkml:context>
    <inkml:brush xml:id="br0">
      <inkml:brushProperty name="width" value="0.05" units="cm"/>
      <inkml:brushProperty name="height" value="0.05" units="cm"/>
    </inkml:brush>
  </inkml:definitions>
  <inkml:trace contextRef="#ctx0" brushRef="#br0">1 146 3330,'0'0'7931,"2"4"-7419,6 10-102,2 2 392,1 1 1,20 25-1,-25-36-698,0 0-1,0-1 1,0 0-1,1 0 1,0 0 0,0-1-1,0 0 1,0 0-1,15 5 1,-9-5-51,-1 0-1,1-1 1,0-1 0,0 0-1,0 0 1,0-2 0,0 1-1,1-2 1,-1 0 0,19-3 0,-27 3-99,0-1 1,-1 1 0,1 0-1,-1-1 1,0 0 0,1 0 0,-1 0-1,0-1 1,0 1 0,0-1-1,-1 0 1,1 0 0,0-1-1,-1 1 1,0-1 0,0 1 0,0-1-1,-1 0 1,1 0 0,-1 0-1,0-1 1,0 1 0,0 0-1,-1-1 1,1 0 0,-1 1 0,0-1-1,0 0 1,-1 1 0,0-1-1,0-6 1,0-4-61,-1 0 0,-1 0 0,0 0 0,-1 0 0,-1 1 0,0 0 0,-8-18 0,1-9-2023,11 27-686</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8.258"/>
    </inkml:context>
    <inkml:brush xml:id="br0">
      <inkml:brushProperty name="width" value="0.05" units="cm"/>
      <inkml:brushProperty name="height" value="0.05" units="cm"/>
    </inkml:brush>
  </inkml:definitions>
  <inkml:trace contextRef="#ctx0" brushRef="#br0">0 254 6307,'0'0'3892,"14"-7"-2750,-13 3-1173,1 0 0,-1 1 0,-1-1 0,1 0 0,0 1 0,-1-1 0,0 0 0,0 0 0,0 0 0,0 0 0,0 1 0,-2-5 0,1-21 10,3 28 62,0 0 0,0 0-1,1 1 1,-1-1 0,0 0 0,0 1 0,1 0-1,-1-1 1,0 1 0,0 0 0,1 0 0,-1 0-1,0 1 1,1-1 0,-1 0 0,3 2 0,13 3 186,0 0 0,-1 2 0,29 14 0,-29-12-24,1-1-1,0-1 0,35 9 1,-42-14-31,-3 1-103,-1-2 1,1 1-1,-1-1 0,1 0 0,-1-1 0,1 1 1,0-1-1,-1-1 0,15-2 0,-20 1-45,-1 1-1,1 0 0,-1-1 1,0 1-1,1-1 0,-1 1 1,0-1-1,0 0 1,0 0-1,0 1 0,-1-1 1,1 0-1,0 0 0,-1 0 1,1 0-1,-1 0 0,0 0 1,1-2-1,0-42 457,-1 38-454,1-125 275,-1 132-450,1-1 0,-1 1-1,1 0 1,0-1 0,-1 1-1,1 0 1,0-1 0,0 1-1,0 0 1,0 0 0,0 0-1,0 0 1,1 0 0,-1 0-1,0 0 1,0 0 0,1 0-1,-1 1 1,0-1 0,1 1-1,-1-1 1,1 1 0,-1-1-1,1 1 1,-1 0 0,1-1-1,-1 1 1,1 0 0,-1 0-1,1 0 1,2 1 0,-4-1 117,30-1-7401</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8.995"/>
    </inkml:context>
    <inkml:brush xml:id="br0">
      <inkml:brushProperty name="width" value="0.05" units="cm"/>
      <inkml:brushProperty name="height" value="0.05" units="cm"/>
    </inkml:brush>
  </inkml:definitions>
  <inkml:trace contextRef="#ctx0" brushRef="#br0">245 0 10325,'0'0'1240,"1"16"-853,14 131 1002,-12-124-1072,2-1 0,0 0-1,2-1 1,1 1 0,14 29 0,-70-74-1110,28 14 574,0 1-1,0 1 0,-1 1 1,0 0-1,0 2 0,0 0 1,0 2-1,-40-1 0,60 4 229,0-1 0,-1 0 0,1 0 0,0 1 0,-1-1-1,1 0 1,0 1 0,0 0 0,-1-1 0,1 1 0,0 0 0,0-1-1,0 1 1,0 0 0,0 0 0,0 0 0,0 0 0,0 0-1,0 0 1,1 0 0,-1 0 0,-1 2 0,0 1 26,1 0 1,-1 0 0,1 0-1,0 0 1,0 1-1,0-1 1,0 6 0,1-2 48,-1 0 0,1-1 0,1 1 0,0-1 0,0 1 1,0-1-1,1 1 0,4 10 0,-2-12-6,0 0-1,1 0 1,-1-1-1,1 1 0,1-1 1,-1 0-1,1 0 1,0-1-1,0 0 1,0 0-1,0 0 0,1-1 1,-1 0-1,1 0 1,0 0-1,0-1 0,0 0 1,15 1-1,-4 0 1,0-1 0,1 0 0,-1-2 0,1 0 0,0-1 0,26-6 0,-31 3-208,0 0 0,0-1-1,-1-1 1,0 0 0,0-1-1,-1 0 1,21-16 0,-24 17-204,-1-1 0,1 0 0,-1-1 0,-1 1 0,0-2 0,0 1 0,0-1 0,-1 0-1,-1 0 1,9-18 0,-11-6 1057,-2 30 1466,1 13-1206,-1-6-1071,1 1 103,0 1 0,0 0-1,0-1 1,1 0 0,0 1-1,0-1 1,0 0-1,1 0 1,-1-1 0,1 1-1,1-1 1,-1 0-1,0 0 1,1 0 0,0-1-1,7 5 1,40 15-1282,1-14-3360,-31-9-1159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4:48.679"/>
    </inkml:context>
    <inkml:brush xml:id="br0">
      <inkml:brushProperty name="width" value="0.05" units="cm"/>
      <inkml:brushProperty name="height" value="0.05" units="cm"/>
      <inkml:brushProperty name="color" value="#004F8B"/>
    </inkml:brush>
  </inkml:definitions>
  <inkml:trace contextRef="#ctx0" brushRef="#br0">26 1 4290,'0'0'10261,"-4"16"-9826,-3 16 27,1 1 0,2 0 0,1 0 1,1 0-1,6 59 0,-3-81-418,1 0-1,0-1 0,1 0 0,0 1 0,1-1 0,0-1 0,1 1 0,0 0 0,0-1 0,8 10 0,-8-13-64,1 0 0,-1-1 0,1 1 1,0-1-1,1-1 0,-1 1 0,1-1 0,0 0 0,0-1 0,0 1 0,1-1 0,-1-1 1,1 0-1,-1 0 0,14 2 0,-8-2-86,-1-1 0,1 0 0,0-1 0,0 0 0,0-1-1,0 0 1,0-1 0,-1 0 0,1-1 0,19-8 0,-27 9 87,1-1 0,-1 0 0,0 0 0,0-1 0,0 1-1,0-1 1,0 0 0,-1 0 0,0-1 0,0 1 0,0-1 0,0 0 0,-1 0-1,0 0 1,0-1 0,0 1 0,-1-1 0,0 0 0,0 1 0,0-1 0,-1 0-1,1 0 1,-1 0 0,0-10 0,-1 3 52,1 0-1,-2 0 1,0 0 0,0 0-1,-2 0 1,1 1 0,-8-21-1,9 29-15,0 0-1,-1 0 0,0 0 1,0 0-1,0 1 1,0-1-1,-1 1 0,1-1 1,-1 1-1,0 0 0,0 0 1,0 0-1,0 0 0,-1 1 1,1-1-1,-1 1 0,1 0 1,-1 0-1,0 0 0,0 1 1,0-1-1,0 1 0,0 0 1,0 0-1,0 0 0,0 1 1,-6-1-1,8 1-21,0 0 0,0 1 1,1-1-1,-1 1 0,0-1 0,0 1 0,1 0 0,-1-1 0,0 1 1,1 0-1,-1 0 0,1 0 0,-1 1 0,1-1 0,0 0 1,-1 0-1,1 1 0,0-1 0,0 1 0,0-1 0,0 1 1,0-1-1,0 1 0,0 0 0,1-1 0,-1 1 0,0 0 0,1 0 1,0 0-1,-1 3 0,-1 7 9,0 1 0,1-1 0,1 18 0,0-21 30,0-1-23,1 0 0,0 1 0,0-1 0,1 0 0,0 0 0,0 0 0,1 0 0,0-1 0,0 1 0,1-1 0,0 0 0,0 1 0,1-2 0,0 1 0,0-1 0,1 1 0,0-1 0,0-1 0,0 1 0,0-1 0,1 0 0,14 7 0,-9-6-203,0 0 0,0-1 1,1 0-1,0-1 0,-1-1 1,2 0-1,-1 0 0,0-2 1,0 1-1,1-2 0,-1 0 1,0 0-1,25-5 0,-31 4-2,-1-1 0,0 0-1,0 0 1,0 0 0,0-1-1,0 1 1,0-1 0,-1-1-1,0 1 1,1-1 0,-1 0-1,0 0 1,-1-1 0,1 1-1,5-9 1,0-2-98,-1 0 0,-1-1 0,-1 0 0,7-20 0,-9 22 211,1 0 0,0 0 0,0 0 0,2 1 0,0 0-1,16-21 1,-20 30 286,1 0 0,0 1 0,0-1 0,0 1 0,0 0 0,1 1 0,-1-1-1,1 1 1,0 0 0,0 0 0,-1 1 0,1 0 0,0 0 0,0 0 0,0 0 0,1 1 0,-1 0 0,0 1-1,0-1 1,10 3 0,-2 0 305,-1 0 0,1 1 0,-1 1 0,1 0 0,-1 0 0,-1 2-1,22 12 1,-17-6 100,1 0 0,-2 0 0,23 25 0,-36-34-549,1-1 0,-1 1 0,0-1-1,0 1 1,-1 0 0,1 0 0,-1 0 0,0 1 0,0-1 0,0 0-1,-1 1 1,1 0 0,-1-1 0,0 1 0,0 0 0,-1-1 0,0 1-1,1 0 1,-2 0 0,1-1 0,0 1 0,-3 7 0,2-9-72,-1 1 0,-1-1 0,1 1 0,0-1 0,-1 0 0,0 0 0,1-1 0,-1 1 0,0 0 0,0-1 0,-1 0 1,1 0-1,0 0 0,-1 0 0,-4 2 0,-63 22-1376,54-21 712,-17 6-1727,0-2 0,-1-2 0,-42 5 0,5-8-4179</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9.367"/>
    </inkml:context>
    <inkml:brush xml:id="br0">
      <inkml:brushProperty name="width" value="0.05" units="cm"/>
      <inkml:brushProperty name="height" value="0.05" units="cm"/>
    </inkml:brush>
  </inkml:definitions>
  <inkml:trace contextRef="#ctx0" brushRef="#br0">0 1 11989,'0'0'1457</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9.918"/>
    </inkml:context>
    <inkml:brush xml:id="br0">
      <inkml:brushProperty name="width" value="0.05" units="cm"/>
      <inkml:brushProperty name="height" value="0.05" units="cm"/>
    </inkml:brush>
  </inkml:definitions>
  <inkml:trace contextRef="#ctx0" brushRef="#br0">0 280 10789,'0'0'3434,"0"-87"-4358,11 13 604,-11 73 734,13 43 231,-10-34-600,0 1-1,1-1 0,0 0 1,0 0-1,1 0 0,0-1 1,0 0-1,0 0 0,1 0 0,0 0 1,1-1-1,0 0 0,0-1 1,0 1-1,0-1 0,1-1 1,0 1-1,0-1 0,0-1 1,0 1-1,1-1 0,-1-1 0,1 0 1,0 0-1,0 0 0,0-1 1,15-1-1,-18 1-90,0-1 1,0 0-1,0-1 0,0 1 1,0-1-1,0 0 0,-1-1 1,1 0-1,0 1 0,-1-2 1,1 1-1,-1-1 0,0 0 1,0 0-1,0 0 0,0-1 0,0 1 1,-1-1-1,0 0 0,1-1 1,-1 1-1,-1-1 0,1 0 1,-1 0-1,0 0 0,0 0 1,0 0-1,-1-1 0,0 1 1,0-1-1,0 0 0,0-6 1,2-5 256,-2 0 0,0 0 0,-1 0 0,-1-19-1,0 28 1291,1 15-1461,1 3-36,1-1 0,1 1-1,-1 0 1,1-1-1,1 0 1,0 0-1,0 0 1,0 0 0,1-1-1,1 0 1,-1 0-1,1-1 1,1 0-1,-1 0 1,1 0-1,1-1 1,-1 0 0,1-1-1,0 0 1,0 0-1,0-1 1,1 0-1,-1-1 1,1 0-1,0-1 1,0 1 0,0-2-1,0 0 1,1 0-1,-1-1 1,0 0-1,0 0 1,1-1-1,-1-1 1,18-5 0,-20 4-73,0 0 0,0-1 0,-1 0 0,1 0 0,-1-1 0,0 0 1,0 0-1,-1-1 0,0 0 0,0 0 0,0 0 0,-1-1 1,1 0-1,-2 0 0,1 0 0,-1-1 0,0 1 0,-1-1 0,1 0 1,-2 0-1,1-1 0,-1 1 0,0 0 0,-1-1 0,0 1 0,0-1 1,-1 1-1,0-1 0,-1 0 0,-2-11 0,-14-7 441,16 26-331,1 0-1,0 0 1,-1 1 0,1-1-1,0 1 1,-1-1 0,1 0-1,-1 1 1,1-1-1,-1 1 1,1-1 0,-1 1-1,1-1 1,-1 1 0,0-1-1,1 1 1,-1 0-1,0-1 1,1 1 0,-1 0-1,0-1 1,1 1 0,-1 0-1,0 0 1,0 0 0,1 0-1,-1 0 1,0 0-1,0 0 1,1 0 0,-1 0-1,0 0 1,0 0 0,1 0-1,-1 0 1,0 1-1,1-1 1,-1 0 0,0 1-1,1-1 1,-2 1 0,-2 6 23,0 1 0,1-1 0,-1 1 0,2 0 0,-1 0 0,1 0 0,0 0 0,1 1 0,0-1 0,0 0 0,1 16 0,0-18-20,0 1 0,1-1 0,-1 1 0,1-1 0,1 1 0,-1-1 0,1 0 0,0 0 0,1 0 0,-1 0 0,1 0 0,1 0 0,-1-1 0,1 1 0,7 8 0,-4-9-287,0 1 1,0-2-1,0 1 0,1-1 0,-1 0 1,1-1-1,0 0 0,0 0 0,0 0 0,1-1 1,-1-1-1,0 1 0,1-1 0,-1-1 1,13 0-1,10 0-3892</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50.260"/>
    </inkml:context>
    <inkml:brush xml:id="br0">
      <inkml:brushProperty name="width" value="0.05" units="cm"/>
      <inkml:brushProperty name="height" value="0.05" units="cm"/>
    </inkml:brush>
  </inkml:definitions>
  <inkml:trace contextRef="#ctx0" brushRef="#br0">1 1 15591,'0'0'272,"16"82"-13158</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50.608"/>
    </inkml:context>
    <inkml:brush xml:id="br0">
      <inkml:brushProperty name="width" value="0.05" units="cm"/>
      <inkml:brushProperty name="height" value="0.05" units="cm"/>
    </inkml:brush>
  </inkml:definitions>
  <inkml:trace contextRef="#ctx0" brushRef="#br0">0 1 10293,'0'0'6384,"8"14"-6157,65 158 747,-70-165-930,0-1 1,0 1 0,0-1-1,1 1 1,0-1-1,0 0 1,1 0 0,0-1-1,0 0 1,0 1 0,1-2-1,-1 1 1,1-1 0,0 0-1,1 0 1,9 4 0,-3-2-11,2-2 1,-1 0-1,0-1 1,1-1-1,0 0 1,0 0-1,16-2 1,-20 0-4,21 2 3,-1-3 1,0 0 0,0-2-1,48-10 1,-71 10-38,-1 1 0,0-1-1,1 0 1,-1 0 0,0-1 0,-1 0 0,1 0 0,-1 0 0,0-1 0,8-7-1,-11 8 2,1-1 0,-1 0 0,0 1 0,0-1 0,0 0 0,-1 0 0,1-1 0,-1 1-1,-1 0 1,1-1 0,-1 0 0,0 1 0,0-1 0,0 1 0,-1-11 0,1-1 68,-1 12-97,0 0 0,0-1 0,0 1 0,0 0 1,-1-1-1,-2-6 0,3 10 36,-1 1 1,1 0 0,-1 0 0,0-1-1,0 1 1,1 0 0,-1 0-1,0 0 1,0 0 0,0 0 0,0 0-1,0 0 1,-1 0 0,1 0-1,0 1 1,0-1 0,-1 0-1,1 1 1,0-1 0,0 1 0,-1 0-1,1-1 1,-1 1 0,1 0-1,0 0 1,-1 0 0,1-1 0,-1 2-1,-1-1 1,0 0 25,0 0-1,-1 0 1,1 1-1,-1-1 1,1 1-1,0 0 1,-1 0 0,1 0-1,0 0 1,0 0-1,0 1 1,0 0-1,0-1 1,0 1-1,0 0 1,0 1 0,1-1-1,-1 0 1,1 1-1,0-1 1,0 1-1,0 0 1,0 0 0,-3 6-1,1-1-7,1 1 1,0-1-1,1 1 0,0 0 1,0 0-1,1 0 0,0 0 1,1 14-1,0-19 1,1 1 0,0-1-1,0 0 1,0 0 0,1 1 0,-1-1 0,1 0 0,0-1-1,1 1 1,-1 0 0,0 0 0,1-1 0,0 0 0,0 1 0,0-1-1,0 0 1,1 0 0,-1-1 0,1 1 0,-1-1 0,1 0-1,0 0 1,0 0 0,8 2 0,7 4 108,0-1 0,1-2 0,0 0 0,21 3 0,43-2 352,-49-6-3374,-19 0-215,-27 0-1495</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51.778"/>
    </inkml:context>
    <inkml:brush xml:id="br0">
      <inkml:brushProperty name="width" value="0.05" units="cm"/>
      <inkml:brushProperty name="height" value="0.05" units="cm"/>
    </inkml:brush>
  </inkml:definitions>
  <inkml:trace contextRef="#ctx0" brushRef="#br0">3 0 1297,'0'0'3647,"0"4"-2594,-3 150 3954,10 211-428,-7-354-5046,5 29 1882,2-24-2497,5-9-3554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14.883"/>
    </inkml:context>
    <inkml:brush xml:id="br0">
      <inkml:brushProperty name="width" value="0.05" units="cm"/>
      <inkml:brushProperty name="height" value="0.05" units="cm"/>
    </inkml:brush>
  </inkml:definitions>
  <inkml:trace contextRef="#ctx0" brushRef="#br0">0 105 2513,'2'0'11273,"25"0"-11349,55-5 467,0-3-1,122-30 0,-116 21-88,-69 13-266,-9 3 27,0-1 0,-1 0 1,1-1-1,10-4 0,-20 7-68,0 0 1,0 0-1,0 0 0,1 0 0,-1-1 0,0 1 0,0 0 1,0 0-1,0 0 0,0 0 0,0 0 0,1 0 1,-1 0-1,0-1 0,0 1 0,0 0 0,0 0 1,0 0-1,0 0 0,0-1 0,0 1 0,0 0 1,0 0-1,0 0 0,0 0 0,0-1 0,0 1 1,0 0-1,0 0 0,0 0 0,0 0 0,0 0 0,0-1 1,0 1-1,0 0 0,0 0 0,0 0 0,0 0 1,0-1-1,0 1 0,0 0 0,-1 0 0,1 0 1,0 0-1,0 0 0,0 0 0,0-1 0,0 1 1,0 0-1,-1 0 0,1 0 0,0 0 0,0 0 1,0 0-1,0 0 0,0 0 0,-1 0 0,1 0 0,0 0 1,0 0-1,0 0 0,-1 0 0,-9-5-4395,-13 0-4111</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16.211"/>
    </inkml:context>
    <inkml:brush xml:id="br0">
      <inkml:brushProperty name="width" value="0.05" units="cm"/>
      <inkml:brushProperty name="height" value="0.05" units="cm"/>
    </inkml:brush>
  </inkml:definitions>
  <inkml:trace contextRef="#ctx0" brushRef="#br0">1 45 256,'0'0'5829,"30"0"4317,348-20-9649,-375 20-749,-1 0 301,0 0 1,0 0-1,0 0 0,0 0 1,0 0-1,0-1 1,0 1-1,0 0 1,0-1-1,0 0 0,0 1 1,1-2-1,6-7-3337,-5-2-649</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7.743"/>
    </inkml:context>
    <inkml:brush xml:id="br0">
      <inkml:brushProperty name="width" value="0.05" units="cm"/>
      <inkml:brushProperty name="height" value="0.05" units="cm"/>
    </inkml:brush>
  </inkml:definitions>
  <inkml:trace contextRef="#ctx0" brushRef="#br0">1 112 8612,'0'0'5763,"128"-17"-4723,-68 6-416,-2-2-271,0 4 175,-2-1-400,0 1-128,-2 2 0,-3-3-897,1-1-863,-12-4-3507</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2.874"/>
    </inkml:context>
    <inkml:brush xml:id="br0">
      <inkml:brushProperty name="width" value="0.05" units="cm"/>
      <inkml:brushProperty name="height" value="0.05" units="cm"/>
    </inkml:brush>
  </inkml:definitions>
  <inkml:trace contextRef="#ctx0" brushRef="#br0">1 455 10421,'0'0'784,"21"3"-442,-1-1-208,2 2 74,-1-1 0,1-2 0,0 0 0,0-1 0,43-6 0,-54 3-175,-1-1 1,0 1-1,0-1 1,0-1-1,0 0 1,-1 0 0,0-1-1,0-1 1,0 1-1,-1-1 1,0-1-1,0 1 1,-1-1 0,0-1-1,0 1 1,-1-1-1,6-12 1,-8 13-128,0 1 0,-1-1 0,0 0-1,-1 0 1,0 0 0,0 0 0,-1 0 0,0-1 0,0 1 0,-1 0-1,0-1 1,0 1 0,-1 0 0,0-1 0,-1 1 0,0 0 0,0 0 0,0 0-1,-1 0 1,-1 1 0,1-1 0,-9-13 0,-1 2 77,0 1-1,0 0 1,-20-18 0,28 31 41,1 1 1,-1-1-1,-1 1 1,1 0-1,0 1 1,-1-1-1,0 1 1,0 0-1,0 1 1,0-1-1,0 1 1,0 0-1,0 1 1,-1 0-1,-10-1 1,14 2-2,1 1 0,-1 0 1,0 0-1,0 0 0,1 0 0,-1 0 1,1 0-1,-1 1 0,1 0 1,0-1-1,-1 1 0,1 0 0,0 0 1,0 0-1,0 0 0,0 1 1,1-1-1,-1 0 0,1 1 0,-1-1 1,1 1-1,0 0 0,0-1 1,0 1-1,0 0 0,0 3 0,-5 14 146,1 0 0,-4 30 0,9-47-157,-9 88 924,3 0 1,12 147-1,-2-195-727,2 0 0,2 0 0,15 48 0,51 118 176,-46-134-619,-26-72 19,-1 0-1,0-1 1,0 1-1,0 0 1,0 0-1,-1 0 1,1 0-1,-1 0 1,1 0-1,-1 0 1,-1 4-1,1-6 5,-1 0 1,0 0-1,0 0 0,0 0 0,0-1 0,0 1 0,0 0 1,0 0-1,0-1 0,-1 1 0,1-1 0,0 1 0,0-1 1,0 0-1,-1 0 0,1 1 0,0-1 0,0 0 0,-1 0 1,1 0-1,0 0 0,0 0 0,-1 0 0,1-1 1,0 1-1,0 0 0,-2-1 0,-35-4-3260</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3.516"/>
    </inkml:context>
    <inkml:brush xml:id="br0">
      <inkml:brushProperty name="width" value="0.05" units="cm"/>
      <inkml:brushProperty name="height" value="0.05" units="cm"/>
    </inkml:brush>
  </inkml:definitions>
  <inkml:trace contextRef="#ctx0" brushRef="#br0">1 529 4562,'0'0'7758,"22"-11"-6352,3-4-1000,-11 7-279,0 0 1,1 1-1,-1 0 0,1 2 1,1-1-1,-1 2 1,18-3-1,43-4-107,127-3 0,-194 14-20,-1-1-83,0 1 0,0-1-1,-1-1 1,1 0 0,0 0 0,-1 0 0,0-1-1,1 0 1,-1-1 0,0 1 0,-1-1 0,1-1-1,-1 1 1,0-1 0,0 0 0,0 0-1,-1-1 1,1 0 0,-1 0 0,-1 0 0,1-1-1,-1 1 1,0-1 0,-1 0 0,0 0 0,0 0-1,3-11 1,-4 9-22,1 0 0,-1 0 0,-1 0 1,0 0-1,0 0 0,-1 0 0,0 0 0,-1 0 0,1 0 0,-2 0 0,1 0 0,-1 0 0,-1 1 0,0-1 1,0 0-1,-1 1 0,1 0 0,-2 0 0,1 0 0,-1 1 0,-1-1 0,1 1 0,-8-7 0,2 5 120,-1 0 0,1 1 0,-2 0 0,1 1 0,-1 1-1,0 0 1,-1 0 0,1 1 0,-1 1 0,0 1-1,0 0 1,0 0 0,-1 1 0,1 1 0,-1 1 0,1 0-1,-23 3 1,35-3 17,-1 1-1,0 0 1,0-1-1,0 1 1,0 0-1,1 1 1,-1-1-1,0 0 1,1 1 0,-1 0-1,1-1 1,-1 1-1,1 0 1,0 0-1,0 0 1,0 0-1,0 1 1,0-1-1,1 1 1,-1-1-1,1 1 1,-1-1-1,1 1 1,0 0 0,0 0-1,0-1 1,0 1-1,1 0 1,-1 0-1,1 5 1,-1-3-6,1 0 0,-1 0 0,1 0 0,0 0 0,1 0 0,0 1 0,-1-1 0,1 0 0,1 0 0,-1-1 0,1 1 0,0 0 0,0 0 0,0-1 0,1 1 0,0-1 0,4 5 0,0-2-18,1 0 1,0-1-1,0 0 0,1-1 0,-1 0 0,1 0 0,0-1 1,1 0-1,-1-1 0,1 0 0,0 0 0,0-1 1,0 0-1,12 0 0,20 0-167,0-1 0,51-7 0,4 0 22,-94 7 167,-1 0-1,0-1 0,0 1 0,0 0 0,0 0 1,0 0-1,0 0 0,0 0 0,0 1 1,0-1-1,-1 0 0,1 1 0,0-1 1,-1 1-1,1 0 0,-1 0 0,0 0 1,1-1-1,-1 1 0,0 0 0,0 0 1,-1 1-1,1-1 0,0 0 0,0 2 1,2 5 110,-1-1 1,0 0-1,0 1 1,0-1-1,-1 14 601,-1-61 393,0 22-1041,0-1-1,1 1 1,1 0 0,7-30 0,-7 42-125,-1 0 0,1-1 1,1 1-1,-1 0 0,1 1 0,0-1 1,0 0-1,0 1 0,0 0 0,1 0 1,0 0-1,0 0 0,0 0 0,0 1 1,1-1-1,-1 1 0,1 1 1,0-1-1,7-3 0,48-12-5461,-38 13-2385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0.127"/>
    </inkml:context>
    <inkml:brush xml:id="br0">
      <inkml:brushProperty name="width" value="0.05" units="cm"/>
      <inkml:brushProperty name="height" value="0.05" units="cm"/>
      <inkml:brushProperty name="color" value="#004F8B"/>
    </inkml:brush>
  </inkml:definitions>
  <inkml:trace contextRef="#ctx0" brushRef="#br0">0 0 3282,'0'0'4252,"3"2"-4097,0 2-58,0 0 0,-1 0 0,1 0 0,-1 1 0,0-1 0,0 1 0,0-1 1,-1 1-1,0 0 0,0-1 0,0 1 0,0 0 0,-1 0 0,0 9 0,2 2 309,7 94 2681,-5 122 0,-1-5-1636,-2-210-1869,1-1-1,1 0 1,0 1 0,10 26-1,-12-41-1015</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4.205"/>
    </inkml:context>
    <inkml:brush xml:id="br0">
      <inkml:brushProperty name="width" value="0.05" units="cm"/>
      <inkml:brushProperty name="height" value="0.05" units="cm"/>
    </inkml:brush>
  </inkml:definitions>
  <inkml:trace contextRef="#ctx0" brushRef="#br0">24 377 10837,'0'0'3767,"0"-14"-3199,-14-144-1130,5 83 247,9 68 277,0 6-53,1 41-503,1-31 653,0 0 1,0 0 0,1 0 0,0 0 0,1-1 0,0 1-1,0-1 1,1 0 0,0-1 0,0 1 0,10 10 0,-11-13-36,1-1 0,0 1 0,0-1 0,0 0 0,0 0 0,0-1-1,1 1 1,0-1 0,0 0 0,0-1 0,0 1 0,0-1 0,0 0 0,1-1 0,-1 0 0,13 1 0,-15-1-31,1-1-1,-1 0 0,0-1 0,1 1 0,-1-1 0,0 0 1,1 0-1,-1 0 0,0 0 0,0-1 0,0 1 1,0-1-1,0 0 0,-1-1 0,1 1 0,0-1 0,-1 1 1,0-1-1,0 0 0,0 0 0,0 0 0,0-1 1,0 1-1,-1-1 0,0 0 0,0 1 0,0-1 0,3-8 1,1-4-470,-1-1-1,0 0 1,-2 1 0,0-2 0,2-33 0,-7 14 2985,6 47-2491,1 1 0,0-1-1,1 0 1,0 0 0,1-1 0,0 0 0,1 0 0,0 0 0,0-1-1,0 0 1,1-1 0,1 0 0,18 11 0,-23-15 7,1 0 0,-1 0 0,1 0 0,0-1 0,0 0 0,0 0 0,0 0 0,0-1 0,0 0 0,0 0-1,1-1 1,-1 1 0,0-1 0,1-1 0,-1 1 0,0-1 0,0 0 0,0-1 0,0 1 0,0-1 0,0 0 0,0-1 0,0 0 0,-1 1 0,0-2 0,1 1 0,4-5 0,-4 3-105,0 0 0,0-1 0,-1 0 0,0 0 0,0-1 0,-1 1 0,1-1 0,-1 0 1,-1 0-1,1 0 0,-1-1 0,-1 1 0,1-1 0,-1 0 0,-1 1 0,1-1 0,-1 0 0,-1 0 0,0 0 0,-1-14 0,1 19 134,-1 1-1,0-1 1,1 1-1,-1-1 0,-1 1 1,1-1-1,0 1 0,0 0 1,-1 0-1,0 0 1,1 0-1,-1 0 0,0 0 1,0 0-1,0 0 0,0 1 1,0-1-1,0 1 1,-1-1-1,1 1 0,0 0 1,-1 0-1,1 0 0,-1 0 1,1 0-1,-1 1 1,0-1-1,1 1 0,-1 0 1,1-1-1,-1 1 1,0 1-1,1-1 0,-1 0 1,0 0-1,1 1 0,-1 0 1,1-1-1,-1 1 1,1 0-1,-1 0 0,1 1 1,0-1-1,-1 0 0,1 1 1,0-1-1,0 1 1,-4 3-1,3 0 5,0-1 0,0 1 0,1-1-1,-1 1 1,1 0 0,0 0 0,1 0 0,-1 0 0,1 0 0,0 0 0,0 0-1,0 0 1,1 1 0,-1-1 0,1 0 0,1 1 0,-1-1 0,3 8 0,-2-9-113,1 1 1,0-2 0,0 1-1,1 0 1,-1 0 0,1-1-1,0 1 1,0-1 0,0 0-1,0 0 1,0 0 0,1 0-1,0-1 1,-1 1 0,1-1-1,0 0 1,0 0 0,0-1-1,0 1 1,0-1 0,1 0-1,5 2 1,47 4-2069,5-5-1157</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4.552"/>
    </inkml:context>
    <inkml:brush xml:id="br0">
      <inkml:brushProperty name="width" value="0.05" units="cm"/>
      <inkml:brushProperty name="height" value="0.05" units="cm"/>
    </inkml:brush>
  </inkml:definitions>
  <inkml:trace contextRef="#ctx0" brushRef="#br0">0 105 10069,'0'0'2713,"6"20"-1702,-2-2-898,-3-10-87,0 0 0,1 0 0,0-1 0,0 1 0,1-1 0,0 0-1,0 1 1,1-2 0,0 1 0,0 0 0,0-1 0,1 1 0,0-1 0,9 8 0,-3-6 10,-1 0 0,1-1 0,0 0 1,1-1-1,0 0 0,0-1 1,0 0-1,0-1 0,1 0 0,0-1 1,0 0-1,0-1 0,0-1 1,18 0-1,-29-1-39,-1-1 1,1 1-1,0-1 1,-1 1-1,1-1 1,-1 1-1,1-1 1,-1 0-1,0 0 1,1 0-1,-1 0 1,0 0-1,0 0 1,1 0-1,-1 0 0,0 0 1,0-1-1,0 1 1,0 0-1,-1-1 1,1 1-1,0-1 1,0 1-1,-1-1 1,1 1-1,-1-1 1,0 0-1,1 1 1,-1-1-1,0 1 1,0-1-1,0-2 1,1-65-193,-2 51 110,-11-161-3565,12 159-469</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4.927"/>
    </inkml:context>
    <inkml:brush xml:id="br0">
      <inkml:brushProperty name="width" value="0.05" units="cm"/>
      <inkml:brushProperty name="height" value="0.05" units="cm"/>
    </inkml:brush>
  </inkml:definitions>
  <inkml:trace contextRef="#ctx0" brushRef="#br0">0 321 8628,'0'0'7014,"20"-15"-5032,-17 10-1991,0 1 0,0-1 0,0 1-1,1 0 1,-1 1 0,1-1 0,0 1 0,0-1-1,1 1 1,-1 0 0,1 1 0,0-1 0,-1 1 0,1 0-1,0 0 1,0 0 0,0 1 0,1 0 0,-1 0 0,0 0-1,10 0 1,5 2-49,-1 1-1,0 0 0,0 1 1,30 10-1,-22-6 170,-25-6-88,0-1 0,0 1-1,0 0 1,0-1 0,0 1 0,0-1 0,0 0 0,0 1 0,0-1-1,0 0 1,0 0 0,0-1 0,0 1 0,0 0 0,0-1 0,0 1-1,0-1 1,0 0 0,0 1 0,-1-1 0,1 0 0,0 0 0,0 0-1,-1 0 1,1-1 0,0 1 0,-1 0 0,0-1 0,1 1 0,-1-1-1,0 1 1,2-4 0,0-2 20,-1-1-1,0 1 1,-1-1-1,0 0 1,0 1 0,0-1-1,-1-10 1,0 13-146,0-145-5187,0 121 1872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5.289"/>
    </inkml:context>
    <inkml:brush xml:id="br0">
      <inkml:brushProperty name="width" value="0.05" units="cm"/>
      <inkml:brushProperty name="height" value="0.05" units="cm"/>
    </inkml:brush>
  </inkml:definitions>
  <inkml:trace contextRef="#ctx0" brushRef="#br0">0 211 10309,'0'0'3108,"20"1"-1449,0 1-1409,19 1 159,-1-1 1,40-4-1,-69 0-394,0 0-1,0 0 0,-1-1 1,1 0-1,0 0 0,-1-1 1,0 0-1,0-1 1,0 0-1,-1 0 0,13-12 1,-15 14-202,-1-1 0,0 0 0,0 0 0,-1 0 1,1-1-1,-1 1 0,0-1 0,0 0 0,-1 0 0,1 0 1,-1 0-1,0 0 0,0 0 0,-1-1 0,0 1 0,0-1 1,0 1-1,0-1 0,-1 1 0,0-9 0,-1 12 83,0-1 0,0 1 0,0-1-1,-1 1 1,1-1 0,0 1 0,-1 0 0,0-1 0,0 1-1,1 0 1,-1 0 0,0 1 0,0-1 0,-1 0-1,1 1 1,0-1 0,-1 1 0,1-1 0,-1 1-1,1 0 1,-1 0 0,1 0 0,-1 1 0,0-1 0,-4 0-1,-8-2 120,0 1 0,0 1 0,-19 0 0,29 2 168,1-1 1,-1 1-1,1 1 1,-1-1-1,1 0 1,0 1-1,-1 0 1,1 0-1,0 1 1,0-1-1,0 1 1,1-1-1,-1 1 1,1 1-1,-1-1 0,1 0 1,0 1-1,0-1 1,0 1-1,1 0 1,0 0-1,-1 0 1,1 1-1,1-1 1,-1 0-1,-1 7 1,-1 0 69,1 0 0,0 0 0,0 0 1,2 0-1,-1 1 0,1-1 0,1 0 1,0 1-1,1-1 0,2 13 1,-2-20-249,1 1 0,0-1 0,1 1 0,-1-1 0,1 0 1,0 0-1,0 0 0,0 0 0,0-1 0,0 1 1,1-1-1,0 0 0,0 0 0,0 0 0,0 0 0,0-1 1,0 0-1,1 0 0,-1 0 0,1 0 0,0-1 1,-1 1-1,7 0 0,11 3-540,0-1 1,1-2-1,36 1 0,12-2-2423,-2-1-1063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5.620"/>
    </inkml:context>
    <inkml:brush xml:id="br0">
      <inkml:brushProperty name="width" value="0.05" units="cm"/>
      <inkml:brushProperty name="height" value="0.05" units="cm"/>
    </inkml:brush>
  </inkml:definitions>
  <inkml:trace contextRef="#ctx0" brushRef="#br0">1 0 11973,'0'0'3394,"47"116"-3122,-32-51-160,-1-2-96,1-3-32,2-8 0,-3-9-464,1-10-1281,-3-12-640,-10-14 192</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5.951"/>
    </inkml:context>
    <inkml:brush xml:id="br0">
      <inkml:brushProperty name="width" value="0.05" units="cm"/>
      <inkml:brushProperty name="height" value="0.05" units="cm"/>
    </inkml:brush>
  </inkml:definitions>
  <inkml:trace contextRef="#ctx0" brushRef="#br0">1 210 2321,'0'0'16248,"126"-14"-15800,-93 35 368,3 1-816,1 3 16,4-3-112,-1-2 16,-1-5-336,-6-2-1185,-8-7-2145,-11-6-1696</inkml:trace>
  <inkml:trace contextRef="#ctx0" brushRef="#br0" timeOffset="1">291 1 12182,'0'0'4370</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6.475"/>
    </inkml:context>
    <inkml:brush xml:id="br0">
      <inkml:brushProperty name="width" value="0.05" units="cm"/>
      <inkml:brushProperty name="height" value="0.05" units="cm"/>
    </inkml:brush>
  </inkml:definitions>
  <inkml:trace contextRef="#ctx0" brushRef="#br0">240 168 1361,'0'0'12784,"3"-18"-12037,11-57-632,-13 72-136,-1 1 0,1 0 1,-1-1-1,0 1 0,0 0 0,0-1 0,0 1 1,0-1-1,0 1 0,0 0 0,-1-1 0,0 1 1,1 0-1,-1-1 0,0 1 0,0 0 1,0 0-1,0 0 0,0 0 0,-1 0 0,1 0 1,-1 0-1,1 0 0,-1 0 0,0 1 1,0-1-1,1 1 0,-1-1 0,0 1 0,-1 0 1,1-1-1,0 1 0,0 0 0,0 1 0,-1-1 1,1 0-1,-5 0 0,-5-1-147,-1 1 0,1 0-1,-1 1 1,1 1 0,-20 2 0,21-1 22,6-2 141,0 1-1,1-1 1,-1 1 0,0 1 0,1-1-1,-1 1 1,1 0 0,0 0-1,-1 0 1,1 0 0,0 1 0,0 0-1,1-1 1,-1 2 0,0-1-1,1 0 1,0 1 0,0-1 0,0 1-1,0 0 1,0 0 0,1 0-1,0 0 1,0 1 0,-2 4 0,2-1 52,0-1 1,1 1-1,-1 0 1,2-1 0,-1 1-1,1 0 1,0 0-1,0-1 1,1 1 0,0 0-1,1-1 1,0 1-1,0-1 1,0 1 0,5 9-1,10 12 319,1 1 0,1-2-1,2 0 1,34 35-1,-32-37-61,0 1-1,-1 1 1,-2 1-1,22 40 1,-40-66-311,-1 1 0,1-1 0,-1 0 0,1 1 0,-1-1 0,0 1 1,0-1-1,-1 1 0,1 0 0,-1-1 0,1 1 0,-1 0 0,0-1 0,-1 5 0,0-6 3,0 0 0,0-1-1,0 0 1,-1 1-1,1-1 1,0 1 0,-1-1-1,1 0 1,0 0-1,-1 0 1,0 0 0,1 0-1,-1 0 1,1 0-1,-1-1 1,0 1 0,0 0-1,0-1 1,1 0-1,-1 1 1,0-1-1,0 0 1,0 0 0,0 0-1,1 0 1,-1 0-1,-3-1 1,0 1-55,0 1-1,-1-2 1,1 1-1,0-1 1,0 1 0,-1-1-1,1-1 1,0 1-1,0-1 1,0 0 0,0 0-1,1 0 1,-9-6-1,10 6 32,1-1-1,0 0 0,0 0 1,0 0-1,0 0 0,0 0 1,1 0-1,0 0 0,-1-1 1,1 1-1,0 0 0,0-1 0,1 1 1,-1-1-1,1 1 0,0-1 1,0 0-1,0 1 0,0-1 1,1 1-1,-1-1 0,2-4 1,0 2 18,0 0 1,1-1-1,-1 1 1,1 1-1,0-1 1,1 0-1,-1 1 1,1-1-1,0 1 1,1 0-1,-1 1 1,1-1-1,0 1 1,0 0-1,11-7 0,7-4 19,1 2 0,36-16 0,73-22 41,40-17 490,-154 59-389,-2 0 0,1-2 0,-1 0 0,-1-1 0,0 0-1,27-29 1,-41 38-143,1 1 0,-1-1-1,1 0 1,-1 0 0,0 0-1,0 0 1,-1-1-1,1 1 1,-1 0 0,1-1-1,-1 1 1,0-1 0,0 1-1,-1-1 1,1 0 0,-1 1-1,1-1 1,-1 0-1,-1 1 1,1-1 0,0 0-1,-1 1 1,-1-6 0,0 5-32,0 0 0,0-1 1,-1 1-1,1 0 0,-1 0 1,0 1-1,0-1 0,-1 1 1,1-1-1,-1 1 1,0 0-1,0 0 0,0 1 1,0-1-1,0 1 0,-9-4 1,5 3 15,1 0 1,-1 1 0,-1-1-1,1 2 1,0-1 0,0 1 0,0 0-1,-1 1 1,1 0 0,0 0-1,-1 1 1,-9 2 0,14-2 70,0 0-1,0 0 1,1 0 0,-1 1 0,1 0 0,-1-1 0,1 1 0,0 0-1,0 1 1,0-1 0,0 1 0,0-1 0,0 1 0,1 0-1,-1 0 1,1 0 0,0 0 0,0 0 0,0 1 0,0-1-1,0 1 1,1-1 0,0 1 0,-1 0 0,1 0 0,1-1 0,-2 9-1,2-8 14,-1 0 1,1 0-1,0 0 0,0 0 0,1 1 0,-1-1 0,1 0 0,0 0 0,0 0 0,0 0 0,1 0 0,0 0 0,-1-1 0,1 1 0,0 0 0,1-1 1,-1 1-1,6 5 0,-2-4 10,0 0 1,0 0 0,0-1-1,1 1 1,0-1 0,0-1-1,0 1 1,0-1-1,12 3 1,8 0-383,1 0 0,1-2 1,-1-1-1,44 0 0,-68-3-324,6 0-169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6.899"/>
    </inkml:context>
    <inkml:brush xml:id="br0">
      <inkml:brushProperty name="width" value="0.05" units="cm"/>
      <inkml:brushProperty name="height" value="0.05" units="cm"/>
    </inkml:brush>
  </inkml:definitions>
  <inkml:trace contextRef="#ctx0" brushRef="#br0">0 101 9492,'0'0'8756,"66"-30"-8660,-3 21 129,15-2-177,7 2-48,0-1 0,-8 3-48,-13-1 48,-12 5-49,-17-1-959,-8 0-1377,-17-1-1057</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0.109"/>
    </inkml:context>
    <inkml:brush xml:id="br0">
      <inkml:brushProperty name="width" value="0.05" units="cm"/>
      <inkml:brushProperty name="height" value="0.05" units="cm"/>
    </inkml:brush>
  </inkml:definitions>
  <inkml:trace contextRef="#ctx0" brushRef="#br0">301 74 3057,'0'0'5816,"5"0"-5317,10 0 166,-4 0 3408,-11-2-4045,0 0-1,-1 0 1,1 0-1,-1 0 1,1 0-1,-1 1 1,0-1-1,0 0 1,0 0-1,0 1 1,0-1-1,0 1 0,0-1 1,0 1-1,-1-1 1,-1 0-1,-7-4-75,0 0-1,0 1 1,-1 0-1,0 1 1,0 0-1,0 1 0,0 0 1,0 1-1,-19-1 1,-13 0-98,-50 4-1,88-1 144,3 0 4,0 0 0,0 1 1,0-1-1,0 0 1,0 1-1,0-1 0,0 1 1,0 0-1,0 0 1,0 0-1,0 0 0,1 0 1,-1 0-1,0 0 1,0 0-1,1 1 0,-1-1 1,1 0-1,-1 1 1,1 0-1,0-1 0,0 1 1,0 0-1,0 0 1,0 0-1,0-1 0,0 1 1,0 0-1,1 0 1,-1 0-1,1 0 0,-1 0 1,1 1-1,0-1 1,0 0-1,0 0 0,0 0 1,0 0-1,1 0 1,-1 0-1,1 2 0,0 4 24,0-1 0,1 0 0,0 0-1,0 1 1,1-1 0,0-1-1,0 1 1,1 0 0,-1-1 0,9 11-1,-7-11 5,1 0-1,0 0 0,0-1 0,1 0 0,0 0 0,-1 0 0,2-1 0,-1 0 0,0 0 0,1-1 0,0 0 0,-1 0 0,1-1 1,0 0-1,1 0 0,-1-1 0,0 0 0,0-1 0,1 0 0,11-1 0,-16 0-75,0 0 1,-1-1-1,1 1 0,-1-1 0,0 0 1,1 0-1,-1-1 0,0 1 1,0 0-1,0-1 0,-1 0 0,1 0 1,-1 0-1,1 0 0,-1 0 1,0 0-1,0-1 0,0 1 0,2-7 1,1-1-422,-1 0 0,0-1 1,-1 1-1,0-1 0,2-13 1,-4-43 531,1 71 152,1-1 0,0 0-1,0 1 1,-1 0 0,0 0 0,1 0 0,-1 0 0,2 4 0,4 4 100,6 4-32,0-1-1,2 0 1,-1-1-1,2 0 1,28 16-1,-33-23-500,0 0-1,1 0 1,24 6 0,-30-10-442,0 0 0,1-1-1,-1 0 1,0 0 0,1-1 0,-1 0 0,15-2-1,-12-3-7333</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0.452"/>
    </inkml:context>
    <inkml:brush xml:id="br0">
      <inkml:brushProperty name="width" value="0.05" units="cm"/>
      <inkml:brushProperty name="height" value="0.05" units="cm"/>
    </inkml:brush>
  </inkml:definitions>
  <inkml:trace contextRef="#ctx0" brushRef="#br0">0 0 15639,'0'0'192,"71"99"-720,-24-60-1473,1-9-1024,-11-8-4739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0.598"/>
    </inkml:context>
    <inkml:brush xml:id="br0">
      <inkml:brushProperty name="width" value="0.05" units="cm"/>
      <inkml:brushProperty name="height" value="0.05" units="cm"/>
      <inkml:brushProperty name="color" value="#004F8B"/>
    </inkml:brush>
  </inkml:definitions>
  <inkml:trace contextRef="#ctx0" brushRef="#br0">9 327 8516,'-1'-17'-547,"-6"-54"683,7 64 16,0 0 0,0 0 0,1 0 1,0 0-1,0 0 0,1 0 0,0 0 0,0 0 0,1 0 0,-1 1 0,2-1 1,-1 1-1,1 0 0,0 0 0,0 0 0,0 1 0,1-1 0,0 1 0,0 0 1,0 0-1,7-4 0,3-1-18,0 0 1,0 0-1,1 2 0,0 0 1,1 1-1,29-9 0,-1 6 308,0 3 0,0 1-1,1 2 1,67 4-1,-86 0-234,3 1-9,-1 1 1,1 2-1,0 1 1,-1 1-1,0 2 1,-1 0-1,1 2 1,36 19-1,-44-18-140,0 0 0,0 2 0,-1 0 0,-1 2 0,0 0 1,-1 1-1,-1 0 0,-1 2 0,0 0 0,26 39 0,-36-47-45,0 1 0,-1 1 0,0-1 0,0 1 0,-1 0 0,-1 0 0,0 0 0,0 1 0,-2-1 0,1 1 0,-1-1 0,-1 1 0,-1-1 0,-2 22 0,0-23-8,0 0 1,0 0-1,-1-1 0,0 1 0,-1-1 0,0 0 0,-1 0 0,0-1 1,0 1-1,-1-1 0,-1-1 0,1 1 0,-1-1 0,-1-1 0,1 1 1,-13 6-1,-2 1-20,-1-2 1,0-1 0,0-1 0,-2-2-1,1 0 1,-1-1 0,0-2-1,-40 5 1,-2-4-605,-1-3 1,-76-5-1,123-4-1397,14-7-2382,2-1-828</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0.779"/>
    </inkml:context>
    <inkml:brush xml:id="br0">
      <inkml:brushProperty name="width" value="0.05" units="cm"/>
      <inkml:brushProperty name="height" value="0.05" units="cm"/>
    </inkml:brush>
  </inkml:definitions>
  <inkml:trace contextRef="#ctx0" brushRef="#br0">0 489 12774,'0'0'437,"19"1"22,134 1 983,-126-3-1279,1-1 0,-1-1 0,0-2 0,36-10 0,-49 10-131,0 0-1,-1-1 0,0-1 1,0 0-1,-1 0 0,0-2 1,0 1-1,-1-2 0,18-17 1,-22 19-109,-1 0 1,0 0 0,0-1-1,-1 0 1,0 0-1,0 0 1,-1 0 0,0-1-1,-1 0 1,0 0-1,-1 0 1,0 0 0,0 0-1,0-15 1,-2 7-308,0 0 0,-1 0 0,-1 0-1,-6-26 1,7 37 329,-1 0-1,-1 1 0,1-1 1,-1 1-1,-1-1 0,1 1 0,-1 0 1,0 0-1,0 1 0,0-1 1,-1 1-1,0 0 0,0 0 1,-9-6-1,13 10 74,0 0 1,-1 0-1,1 0 1,0 0-1,-1 0 1,1 1-1,0-1 0,-1 0 1,1 1-1,-1-1 1,1 1-1,-1 0 1,1 0-1,-1-1 0,0 1 1,1 0-1,-1 0 1,1 0-1,-1 0 1,1 1-1,-1-1 0,1 0 1,-1 1-1,1-1 1,-1 1-1,1-1 1,-1 1-1,1 0 0,0 0 1,-1 0-1,1-1 1,0 1-1,0 0 1,-1 1-1,1-1 0,0 0 1,0 0-1,0 0 1,-1 3-1,-3 4 65,1 0-1,0 1 1,0-1-1,0 1 1,-2 11 0,-1 3 154,1 0 0,2 1 0,0-1 1,1 1-1,1 0 0,3 45 1,-1-61-238,1 1 0,0-1 1,1 0-1,0 0 0,0 0 1,1 0-1,-1 0 1,2-1-1,-1 1 0,1-1 1,0 0-1,1 0 1,0 0-1,0 0 0,0-1 1,1 0-1,0 0 0,0-1 1,1 1-1,-1-1 1,1-1-1,0 1 0,9 3 1,-3-3-305,1 0-1,0-2 1,0 1 0,0-2 0,0 0 0,25 1 0,20-3-2484</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1.156"/>
    </inkml:context>
    <inkml:brush xml:id="br0">
      <inkml:brushProperty name="width" value="0.05" units="cm"/>
      <inkml:brushProperty name="height" value="0.05" units="cm"/>
    </inkml:brush>
  </inkml:definitions>
  <inkml:trace contextRef="#ctx0" brushRef="#br0">0 1 10229,'0'0'3073</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1.499"/>
    </inkml:context>
    <inkml:brush xml:id="br0">
      <inkml:brushProperty name="width" value="0.05" units="cm"/>
      <inkml:brushProperty name="height" value="0.05" units="cm"/>
    </inkml:brush>
  </inkml:definitions>
  <inkml:trace contextRef="#ctx0" brushRef="#br0">0 392 11941,'0'0'4162,"25"4"-3193,41 5-604,77 0 1,-137-9-483,0 0 1,1 0 0,-1-1-1,0 0 1,1 0-1,-1-1 1,0 0-1,0 0 1,0-1 0,-1 1-1,1-1 1,-1 0-1,1-1 1,-1 1-1,0-1 1,0 0 0,0 0-1,-1-1 1,1 1-1,-1-1 1,0 0 0,3-7-1,-1 2-638,-1-1-1,0 0 1,0 0 0,-1-1-1,-1 1 1,0-1 0,0 0-1,-1 1 1,-1-1 0,0-21-1,1 27 5995,4 16-3863,4 19-632,-10-29-710,3 9 95,0 0-1,1 0 1,0 0-1,1-1 1,0 1-1,0-1 1,1 0-1,0-1 1,1 0-1,-1 0 1,1 0-1,0-1 1,1 1-1,0-2 1,0 1-1,12 5 1,-12-7-770,1 0 1,0-1 0,0 0 0,0 0-1,0-1 1,1 0 0,-1-1 0,1 0-1,-1-1 1,15 0 0,-4-3-5846</inkml:trace>
  <inkml:trace contextRef="#ctx0" brushRef="#br0" timeOffset="1">630 1 480,'0'0'8036</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1.824"/>
    </inkml:context>
    <inkml:brush xml:id="br0">
      <inkml:brushProperty name="width" value="0.05" units="cm"/>
      <inkml:brushProperty name="height" value="0.05" units="cm"/>
    </inkml:brush>
  </inkml:definitions>
  <inkml:trace contextRef="#ctx0" brushRef="#br0">1 372 1745,'0'0'7361,"0"-11"-6809,0 3-347,0 1 0,1-1-1,-1 1 1,2-1 0,-1 1 0,1 0 0,4-11 0,-5 16-96,0 0 0,0 1 1,0-1-1,0 0 0,0 1 0,1-1 0,-1 0 0,1 1 0,-1 0 1,1-1-1,-1 1 0,1 0 0,0 0 0,0 0 0,-1 0 0,1 0 1,0 0-1,0 1 0,0-1 0,0 0 0,0 1 0,0 0 1,0-1-1,0 1 0,0 0 0,0 0 0,0 0 0,1 0 0,-1 1 1,0-1-1,0 1 0,0-1 0,0 1 0,-1-1 0,1 1 1,0 0-1,0 0 0,0 0 0,2 2 0,57 29 998,-50-25-1025,1 0 1,-1 0 0,1-2 0,1 1-1,-1-2 1,1 1 0,0-2 0,0 0 0,0 0-1,19 0 1,-31-3-57,0 0-1,0 0 1,0-1-1,0 1 1,1-1 0,-1 1-1,0-1 1,0 1-1,0-1 1,0 0-1,0 0 1,-1 1 0,1-1-1,0 0 1,0 0-1,0 0 1,-1 0-1,1 0 1,0 0 0,-1 0-1,1 0 1,-1 0-1,1 0 1,-1-2 0,11-32 29,-9 28-24,16-105-221,-4 21-1804,3 32-2535,-4 26-1113</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2.675"/>
    </inkml:context>
    <inkml:brush xml:id="br0">
      <inkml:brushProperty name="width" value="0.05" units="cm"/>
      <inkml:brushProperty name="height" value="0.05" units="cm"/>
    </inkml:brush>
  </inkml:definitions>
  <inkml:trace contextRef="#ctx0" brushRef="#br0">1 0 7876,'0'0'6600,"1"13"-6371,10 158 433,-9-107-316,2 0 0,15 71 0,-19-135-360,0 0 1,0 0-1,1 0 0,-1 0 1,0 0-1,0 0 1,0 0-1,1 0 0,-1 0 1,0 1-1,0-1 1,1 0-1,-1 0 0,0-1 1,0 1-1,1 0 1,-1 0-1,0 0 0,0 0 1,1 0-1,-1 0 1,0 0-1,0 0 0,1 0 1,-1 0-1,0-1 1,0 1-1,0 0 0,0 0 1,1 0-1,-1 0 1,0-1-1,0 1 0,0 0 1,0 0-1,1 0 1,-1-1-1,0 1 0,0 0 1,0 0-1,0-1 1,0 1-1,0 0 0,0 0 1,0-1-1,0 1 1,0 0-1,0 0 0,0-1 1,9-14-201,-9 15 208,6-17-218,1 1-1,1 0 0,15-21 1,-21 33 235,1 0-1,0 1 1,0-1 0,0 1 0,0 0 0,1 0-1,-1 0 1,1 0 0,0 1 0,0-1 0,0 1-1,0 0 1,0 0 0,0 0 0,1 1 0,-1 0-1,0 0 1,1 0 0,5-1 0,133 7 730,-32-1-71,-108-4-674,0 0 0,0-1 0,1 0-1,-1 0 1,0 0 0,0 0 0,0 0 0,0 0-1,-1-1 1,1 0 0,0 1 0,0-1 0,-1 0-1,0 0 1,1-1 0,-1 1 0,0 0 0,0-1 0,0 1-1,0-1 1,3-5 0,-4 6-44,0 0 1,0 1-1,-1-1 0,1 0 1,0 0-1,0 0 0,-1 0 1,0 0-1,1 0 0,-1 0 1,0 0-1,0 0 0,0 0 1,0 0-1,0 0 0,0 0 0,0 0 1,-1 0-1,1 0 0,-1 1 1,0-1-1,1 0 0,-1 0 1,0 0-1,0 1 0,0-1 1,0 0-1,-1 1 0,1-1 1,0 1-1,-1-1 0,1 1 1,-1 0-1,-2-3 0,-2 1 72,-1 0-1,0 0 1,0 0 0,0 1-1,-1 0 1,1 0-1,0 1 1,-1 0 0,1 0-1,-1 1 1,1 0-1,-15 1 1,20 0 1,0 0-1,1-1 1,-1 1 0,0 0-1,0 0 1,1 0 0,-1 0 0,1 1-1,-1-1 1,1 0 0,-1 1-1,1-1 1,0 1 0,-1-1-1,1 1 1,0 0 0,0-1-1,0 1 1,1 0 0,-1 0-1,0 0 1,1 0 0,-1-1-1,1 1 1,-1 0 0,1 0-1,0 4 1,-2 63 382,3-58-264,-1-3-113,2-1 1,-1 1 0,1-1-1,0 1 1,0-1-1,1 0 1,0 0 0,0 0-1,1 0 1,0 0 0,0-1-1,1 0 1,-1 0-1,1 0 1,1 0 0,-1-1-1,1 0 1,0 0 0,0 0-1,0-1 1,1 0-1,0 0 1,11 4 0,-4-1 26,1-1 1,0-1 0,0 0-1,1-1 1,-1-1-1,1 0 1,0-1 0,-1-1-1,1 0 1,28-3-1,-38 0-124,1 1 1,-1-1-1,0-1 0,0 1 0,0-1 0,0 0 0,0 0 0,-1-1 0,0 1 0,1-1 1,-1 0-1,-1-1 0,1 1 0,0-1 0,-1 0 0,0 0 0,6-11 0,-4 7-30,-1-1-1,0 1 0,-1-1 1,0 0-1,-1 0 0,0 0 1,0 0-1,-1 0 0,0-1 1,0-15 1608,-2 61-1341,1-30-160,-1 0-1,1 0 0,0 1 0,0-1 0,1 0 1,-1 0-1,1 0 0,0 0 0,1-1 1,-1 1-1,1 0 0,0-1 0,0 0 0,0 0 1,1 0-1,-1 0 0,1 0 0,0-1 1,0 1-1,8 4 0,-3-3-193,0-1-1,0-1 1,1 1-1,-1-2 1,1 1-1,-1-1 1,1 0-1,0-1 1,0 0-1,11-1 1,-18-1-18,0 1 0,0-1 1,0 0-1,0 0 0,-1 0 0,1 0 1,0 0-1,0-1 0,-1 1 0,1-1 1,-1 1-1,0-1 0,1 0 1,-1 0-1,0 0 0,0-1 0,0 1 1,0 0-1,-1-1 0,1 1 0,-1-1 1,1 0-1,-1 1 0,1-4 0,4-8-511,-1 0 0,-1 0 0,4-16 0,-4 18 8289,-2 21-7362,0 1 0,1 0 0,0-1 0,1 0 0,0 0 1,0 0-1,0 0 0,1 0 0,13 15 0,-14-19-409,1 0 0,0-1 0,0 1 0,0-1-1,0 0 1,10 5 0,-10-6-415,0-1 1,0 0-1,1 0 0,-1 0 1,1-1-1,-1 0 1,1 0-1,8 0 0,12 0-7236</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3.050"/>
    </inkml:context>
    <inkml:brush xml:id="br0">
      <inkml:brushProperty name="width" value="0.05" units="cm"/>
      <inkml:brushProperty name="height" value="0.05" units="cm"/>
    </inkml:brush>
  </inkml:definitions>
  <inkml:trace contextRef="#ctx0" brushRef="#br0">0 0 16520,'0'0'48</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3.713"/>
    </inkml:context>
    <inkml:brush xml:id="br0">
      <inkml:brushProperty name="width" value="0.05" units="cm"/>
      <inkml:brushProperty name="height" value="0.05" units="cm"/>
    </inkml:brush>
  </inkml:definitions>
  <inkml:trace contextRef="#ctx0" brushRef="#br0">0 184 11349,'0'0'5803,"24"0"-4701,175 3-691,-185-3-755,-1 0 1,0-1 0,-1-1 0,1 0 0,14-5 0,-25 7 293,0 0-1,0-1 1,0 0 0,0 1 0,-1-1 0,1 0 0,0 1 0,0-1 0,-1 0 0,1 0 0,-1-1 0,1 1 0,-1 0 0,1 0 0,-1-1 0,0 1-1,1-1 1,-1 1 0,0-1 0,0 0 0,0 1 0,0-1 0,-1 0 0,1 0 0,0 1 0,-1-1 0,1 0 0,-1 0 0,0 0 0,0 0 0,1 0-1,-1 0 1,0 0 0,-1 0 0,1 0 0,0 1 0,0-1 0,-1 0 0,1 0 0,-1 0 0,0 0 0,0 1 0,1-1 0,-1 0 0,-2-1 0,1-1 33,0 1 0,0 1 0,-1-1 1,0 0-1,1 1 0,-1-1 1,0 1-1,0 0 0,0 0 1,0 0-1,-1 0 0,1 1 1,-1-1-1,1 1 0,-1 0 0,1 0 1,-8-1-1,-3-1 294,0 2 1,0 0-1,-21 1 0,32 0-206,0 0-1,1 1 1,-1-1-1,0 1 1,0 0 0,0-1-1,0 2 1,1-1 0,-1 0-1,1 0 1,-1 1-1,1-1 1,-1 1 0,1 0-1,0 0 1,0 0-1,-1 0 1,-2 4 0,2-1-19,0 0 1,0 0 0,1 0-1,-1 0 1,1 0 0,0 1-1,1-1 1,-1 1 0,0 8-1,1-8-39,0 0 0,0 1 0,1-1 0,0 0 0,0 0 0,1 0 0,-1 1 0,1-1 0,1 0 0,-1 0 0,1 0 0,0 0 0,1-1 0,-1 1 1,1-1-1,0 1 0,1-1 0,6 9 0,-1-7 2,-1-1 1,1 0 0,1-1 0,-1 0-1,1 0 1,0-1 0,0-1 0,0 1-1,0-2 1,18 4 0,-8-4-224,0 0 0,1-1 0,-1-1 0,35-5-1,-50 5 89,1-1-1,-1 0 0,0-1 0,1 1 0,-1-1 0,0 0 0,0 0 0,0-1 0,0 1 0,-1-1 0,1 0 0,-1 0 0,1-1 0,-1 1 0,0-1 0,0 0 1,-1 0-1,1-1 0,-1 1 0,0-1 0,0 1 0,4-11 0,-3 3-31,0 0 1,-1 0-1,-1 0 0,0 0 1,0 0-1,-1 0 0,-1-1 1,0 1-1,-3-15 1,0 15 3311,-1 22-2496,-1 19-769,5-22 122,0 0 1,0-1 0,1 1 0,0 0 0,0-1 0,1 1-1,-1-1 1,1 1 0,5 9 0,-5-12-10,0-1 0,1 0 0,-1 0-1,1 0 1,0-1 0,0 1 0,0 0 0,0-1 0,0 0 0,0 0 0,1 0 0,-1 0-1,1 0 1,-1-1 0,1 0 0,0 0 0,0 0 0,5 1 0,1 0-203,0 0 0,0-1-1,1 0 1,-1-1 0,0 0 0,0-1 0,1 0 0,-1 0 0,0-1 0,0 0 0,0-1 0,10-4 0,-14 4-118,-1 0 0,0 1 1,0-2-1,0 1 0,0-1 1,-1 1-1,1-1 0,-1 0 1,0-1-1,0 1 0,0-1 1,-1 0-1,0 0 0,0 0 1,0 0-1,0 0 1,-1-1-1,0 1 0,0-1 1,0 0-1,-1 1 0,1-8 1,0-8-2970,-1-13 8415,-1 29-1004,0 21-1978,0-9-2153,0-1 81,1 0 1,0 0-1,1-1 1,-1 1-1,1 0 1,0 0-1,0-1 1,1 1-1,0-1 1,0 0-1,0 0 1,1 0 0,-1 0-1,1 0 1,0-1-1,0 0 1,1 0-1,0 0 1,-1 0-1,1-1 1,0 1-1,7 2 1,-5-2-104,0-1 0,0 1-1,0-1 1,1-1 0,-1 1 0,1-1 0,0-1 0,-1 1 0,1-1 0,0-1 0,0 0 0,0 0-1,-1 0 1,1-1 0,0 0 0,0 0 0,8-3 0,-13 3-9,-1-1-1,1 1 1,-1-1 0,1 1-1,-1-1 1,1 0 0,-1 0 0,0 0-1,0 0 1,0 0 0,0 0-1,0-1 1,0 1 0,-1-1 0,1 1-1,-1-1 1,0 0 0,0 1-1,0-1 1,0 0 0,0 0 0,0-5-1,1-8 33,-1 1 0,0-1 0,-2-21 0,0 24 383,0 1 1,1 0 0,4-21-1,-4 32-287,1-1-1,-1 1 0,1 0 0,0-1 1,0 1-1,0 0 0,0 0 0,0 0 1,0 0-1,0 0 0,0 0 0,1 0 1,-1 0-1,0 0 0,0 0 1,1 1-1,-1-1 0,1 0 0,-1 1 1,0-1-1,1 1 0,-1 0 0,1 0 1,-1-1-1,4 1 0,46 0-2565,-34 1 773,18-1-2605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4.495"/>
    </inkml:context>
    <inkml:brush xml:id="br0">
      <inkml:brushProperty name="width" value="0.05" units="cm"/>
      <inkml:brushProperty name="height" value="0.05" units="cm"/>
    </inkml:brush>
  </inkml:definitions>
  <inkml:trace contextRef="#ctx0" brushRef="#br0">269 0 6787,'0'0'1419,"0"19"-909,1 42 754,2 0-1,16 90 1,-11-118-790,1-1 1,1 0-1,2 0 0,21 39 1,-33-71 45,0-2-569,-1-1 0,1 0-1,-1 0 1,0 0 0,0 0 0,0 0 0,0 1 0,-1-1-1,1 1 1,-1-1 0,1 1 0,-1-1 0,-3-3-1,-32-29-1126,24 24 800,-5-6-181,-7-9 225,-2 2 0,0 1 0,-2 1 0,-48-29 0,74 50 458,0-1 1,1 0-1,-1 1 0,0 0 0,0 0 1,0 0-1,0 0 0,0 0 0,-1 1 1,1-1-1,0 1 0,0 0 1,0 0-1,-1 0 0,1 0 0,0 0 1,0 1-1,0-1 0,-4 3 0,5-2-79,0 1-1,0 0 0,0-1 0,0 1 1,0 0-1,1 1 0,-1-1 0,1 0 0,-1 0 1,1 1-1,0-1 0,0 1 0,0-1 0,0 1 1,1-1-1,-1 1 0,0-1 0,1 1 0,0 0 1,0-1-1,0 1 0,0 3 0,-1 1-27,1 1-1,0-1 1,0 0-1,0 1 0,1-1 1,0 1-1,0-1 1,1 0-1,0 0 0,0 0 1,1 0-1,0 0 1,0 0-1,1-1 1,-1 1-1,1-1 0,1 0 1,-1 0-1,1-1 1,0 1-1,1-1 0,-1 0 1,1-1-1,0 1 1,0-1-1,0 0 1,1-1-1,-1 1 0,1-1 1,11 3-1,3 1-219,1-1 1,0-1-1,-1-1 0,45 2 0,90-10-1038,-134 2 1082,0-1 1,0-1-1,-1-2 1,39-13 0,-51 16 123,0-1 0,-1 0 0,0 0 1,0-1-1,0 0 0,0 0 0,-1-1 1,0 0-1,0 0 0,0 0 0,-1-1 1,0 0-1,10-16 0,-14 19-18,0 0-1,0 1 1,0-1 0,-1 0 0,0 0-1,0 0 1,0 0 0,0 0-1,-1 0 1,1-1 0,-1 1-1,0 0 1,0 0 0,-1 0 0,0-7-1,0 8 65,-1 0 0,1 0-1,-1 0 1,1 0 0,-1 0-1,0 1 1,0-1-1,0 1 1,0-1 0,-1 1-1,1-1 1,-1 1 0,1 0-1,-1 0 1,-4-2 0,-5-1 252,1 0 0,0 1 1,-1 1-1,0 0 1,0 0-1,0 1 0,0 1 1,0 0-1,-13 0 1,23 1-205,0 0 0,0 1 0,1-1 0,-1 0 0,0 1 0,0-1 1,0 1-1,0-1 0,1 1 0,-1 0 0,0 0 0,1 0 0,-1 0 1,0 0-1,1 0 0,-1 0 0,1 1 0,0-1 0,-1 1 0,1-1 1,0 1-1,0-1 0,0 1 0,0-1 0,0 1 0,0 0 1,1 0-1,-2 2 0,1-1-13,1 0 0,-1 0 0,1 0 0,-1 0 0,1 0 0,0 0 0,0 0 0,0 0 0,1 0 1,-1 0-1,1 0 0,0 0 0,0 0 0,0 0 0,0 0 0,0 0 0,0-1 0,3 4 0,1 1 15,0-1 0,1 0 0,0 0 0,1-1 1,-1 1-1,1-1 0,0-1 0,0 1 0,8 2 0,75 32 563,-45-26-731,0-2 0,1-2 0,0-2 0,0-2 1,0-3-1,49-2 0,-90 0-372,-5 1 366,1-1 0,-1 0 1,1 0-1,-1 0 0,1 0 0,-1 0 1,1 0-1,-1 1 0,1-1 0,-1 0 1,1-1-1,-1 1 0,1 0 1,-1 0-1,1 0 0,-1 0 0,1 0 1,-1 0-1,0-1 0,1 1 1,-1 0-1,1 0 0,-1-1 0,1 1 1,-1 0-1,0 0 0,1-1 0,-1 1 1,0-1-1,1 1 0,-1 0 1,0-1-1,1 1 0,-1-1 0,0 1 1,0-1-1,1 0 0,-1-10-4173</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19.192"/>
    </inkml:context>
    <inkml:brush xml:id="br0">
      <inkml:brushProperty name="width" value="0.05" units="cm"/>
      <inkml:brushProperty name="height" value="0.05" units="cm"/>
    </inkml:brush>
  </inkml:definitions>
  <inkml:trace contextRef="#ctx0" brushRef="#br0">0 319 8436,'0'0'275,"20"-4"392,66-17-259,-78 19-381,0 0 1,-1-1-1,1 0 0,-1 0 1,0-1-1,0 0 1,0 0-1,0 0 0,-1-1 1,0 0-1,0-1 1,0 1-1,-1-1 0,1 0 1,-1-1-1,-1 1 1,1-1-1,-1 0 0,5-13 1,-3 3-167,-2-1 0,0 0 0,-1 0 0,0 0 0,-2 0 0,-1-31 1,0 48 468,10 4-145,9 14 132,0 1 1,-1 1 0,0 0-1,24 38 1,-38-52-279,-2-2-29,8 10 44,-1 0 1,13 25-1,-21-35-76,1 1 0,0-1 0,-1 0 0,0 1 0,0-1 0,0 1 0,0 0 0,-1-1 0,0 1 0,1 0 0,-1-1 0,0 1 0,-1 0 0,1-1 0,-1 1 0,1 0 0,-1-1 0,-2 6-1,0-7-53,1 1-1,-1-1 0,0 0 0,0 0 1,0 0-1,0 0 0,0 0 0,-1-1 0,1 1 1,-1-1-1,1 0 0,-1 0 0,1 0 0,-1 0 1,1-1-1,-1 1 0,0-1 0,1 0 0,-1 0 1,0-1-1,1 1 0,-6-2 0,8 1 34,0 1 0,0-1-1,0 0 1,1 0-1,-1 0 1,0 0 0,0 0-1,1 0 1,-1 0 0,1-1-1,-1 1 1,1 0-1,-1 0 1,1 0 0,0-1-1,0 1 1,-1 0-1,1 0 1,0-1 0,0 1-1,0 0 1,0 0 0,1-2-1,4-32-1412,-2 28 1228,0-1 0,1 1-1,0-1 1,0 1 0,1 1 0,0-1-1,0 0 1,0 1 0,1 0 0,0 1-1,0-1 1,1 1 0,-1 0-1,12-6 1,-9 6 503,1 0 0,-1 0-1,1 1 1,0 1 0,0-1-1,1 2 1,-1-1 0,1 1-1,-1 1 1,1 0-1,10 0 1,-16 3-43,0 0 0,-1-1 0,1 1 0,-1 1 0,0-1 0,0 1 0,0 0 0,0 0 0,0 0 0,0 0 0,-1 1 0,1-1 0,-1 1 0,3 4 0,21 20 250,-19-22-420,0-1 1,0 0-1,0 0 0,0-1 1,1 0-1,0 0 0,-1-1 1,2 0-1,-1-1 1,0 0-1,0 0 0,1-1 1,-1 0-1,1 0 0,11-2 1,-19 0-81,0 1-1,0-1 1,0 0 0,0 0 0,0 0 0,0 0-1,0 0 1,0-1 0,-1 1 0,1 0 0,0-1 0,-1 1-1,1-1 1,-1 0 0,0 0 0,1 1 0,-1-1-1,0 0 1,0 0 0,0 0 0,0 0 0,-1 0 0,1 0-1,0-1 1,-1 1 0,0 0 0,1 0 0,-1-3 0,1-1-242,0 0 1,-1 0-1,1 0 1,-1 0 0,-1 0-1,1 0 1,-1 0 0,0 0-1,0 0 1,-3-6 0,1 6-90,-1 0 1,-1 0 0,1 1 0,-1-1 0,0 1 0,0 0 0,-1 0 0,1 1 0,-1-1 0,0 1-1,0 1 1,-8-4 0,-3-2-28,0 1 0,-1 1 0,-26-7 0,33 12 758,0 0-1,0 0 1,-1 1-1,1 1 1,-16 1-1,26-1-335,0 0 0,0 0 0,0 1 0,0-1 0,1 1 0,-1-1 0,0 1 0,0-1 0,0 1 0,0 0 0,1-1 0,-1 1 0,0 0 0,1 0 1,-1-1-1,0 1 0,1 0 0,-1 0 0,1 0 0,-1 0 0,1 0 0,0 0 0,-1 0 0,1 0 0,0 0 0,0 0 0,0 0 0,0 0 0,-1 0 0,2 0 0,-1 0 0,0 2 0,0 0 63,0 1-1,0 0 1,1-1 0,-1 1-1,1 0 1,0-1 0,0 1 0,2 5-1,2-2 105,1 0 0,0 0 0,0 0 0,0 0 1,1-1-1,0 0 0,0-1 0,1 0 0,0 0 0,-1 0 0,1-1 0,18 7 0,0-1 96,2-1 1,52 10-1,-27-13-130,1-1 1,64-4-1,-77-1-2,-39 0-164,-1 0 1,0 0-1,1 0 0,-1 0 1,1 0-1,-1 0 1,0-1-1,1 1 0,-1 0 1,0-1-1,0 1 1,1-1-1,-1 1 0,0-1 1,0 0-1,0 1 0,0-1 1,1 0-1,-1 0 1,0 0-1,0 0 0,-1 0 1,1 0-1,0 0 0,1-1 1,-2-1 9,1 1-1,0 0 1,-1 0 0,1-1 0,-1 1-1,0 0 1,0-1 0,0 1 0,0 0 0,0-1-1,-1 1 1,1 0 0,-2-4 0,-1-3-49,0-1-1,-1 1 1,0 0 0,0 0 0,-10-13 0,10 17-239,0 0 0,1-1 0,0 1 0,0-1 0,0 1 0,1-1 0,-1 0 0,1 0 0,1 0 0,-1 0 0,1 0 0,0-9 0,1 2-4302</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19.583"/>
    </inkml:context>
    <inkml:brush xml:id="br0">
      <inkml:brushProperty name="width" value="0.05" units="cm"/>
      <inkml:brushProperty name="height" value="0.05" units="cm"/>
    </inkml:brush>
  </inkml:definitions>
  <inkml:trace contextRef="#ctx0" brushRef="#br0">246 86 5250,'0'0'595,"-18"-14"91,-56-40-830,72 52 132,-1 0 1,1 0-1,-1 1 1,1-1-1,-1 1 1,1-1-1,-1 1 0,0 0 1,0 0-1,0 1 1,0-1-1,0 0 1,0 1-1,1 0 0,-1 0 1,0 0-1,0 0 1,0 0-1,0 1 1,0-1-1,0 1 0,0-1 1,0 1-1,0 0 1,1 1-1,-1-1 1,0 0-1,1 1 0,-1-1 1,1 1-1,-1 0 1,1 0-1,-4 4 1,2-2 107,1 1 1,0 0 0,0-1-1,0 1 1,0 1 0,1-1-1,0 0 1,0 1 0,0-1 0,0 1-1,1-1 1,0 1 0,0 8-1,1-10 43,1 0 0,-1 1-1,1-1 1,0 0 0,1 0 0,-1 1-1,1-1 1,-1 0 0,1 0-1,0-1 1,1 1 0,-1 0 0,1-1-1,0 1 1,-1-1 0,2 0-1,-1 0 1,0 0 0,0 0-1,5 2 1,10 7 50,1-1 0,-1-1 0,23 7 0,9 7-16,-49-24-181,0 1 1,1-1-1,-1 1 0,0-1 1,0 1-1,0 0 0,1-1 0,-1 1 1,0 0-1,0 0 0,0 0 0,0 0 1,0 0-1,0 0 0,-1 0 1,1 0-1,0 0 0,0 1 0,-1-1 1,1 0-1,-1 0 0,1 1 1,-1-1-1,0 0 0,1 1 0,-1 1 1,-1-2-10,1 1 1,-1-1 0,0 0 0,0 1-1,0-1 1,0 0 0,0 0-1,-1 0 1,1 0 0,0 0 0,0 0-1,-1 0 1,1 0 0,-1-1-1,1 1 1,0 0 0,-1-1 0,-1 1-1,-12 4-12,0-1 0,-1 0-1,-16 1 1,-108 1 760,173-21-1669,-16 6-453,21-8-2875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1.766"/>
    </inkml:context>
    <inkml:brush xml:id="br0">
      <inkml:brushProperty name="width" value="0.05" units="cm"/>
      <inkml:brushProperty name="height" value="0.05" units="cm"/>
      <inkml:brushProperty name="color" value="#004F8B"/>
    </inkml:brush>
  </inkml:definitions>
  <inkml:trace contextRef="#ctx0" brushRef="#br0">19 1 4098,'0'0'3071,"-4"1"-2524,3-1-600,-12 4 3868,39-2-1967,430 18 1396,647 48-597,-1063-64-2593,706 46 778,-746-50-760,35 0-7281,-18 0 2215</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0.454"/>
    </inkml:context>
    <inkml:brush xml:id="br0">
      <inkml:brushProperty name="width" value="0.05" units="cm"/>
      <inkml:brushProperty name="height" value="0.05" units="cm"/>
    </inkml:brush>
  </inkml:definitions>
  <inkml:trace contextRef="#ctx0" brushRef="#br0">0 409 9636,'0'0'878,"20"-5"-555,61-20-27,-75 23-274,0 0 0,0 0 0,0-1 0,0 1 0,0-1-1,-1-1 1,1 1 0,-1-1 0,0 0 0,0 0 0,-1 0 0,1-1 0,-1 0-1,0 1 1,4-7 0,-6 5-72,1 0-1,-1 0 1,0 0-1,0 0 1,-1-1-1,0 1 0,0-1 1,-1 1-1,1-1 1,-1 1-1,-1-1 1,0-6-1,0 10 6,0 0 0,0 0 0,0-1 0,0 1-1,0 0 1,0 0 0,-1 0 0,0 0 0,1 0 0,-1 0-1,0 1 1,-1-1 0,1 1 0,0-1 0,-1 1 0,1 0 0,-1 0-1,0 0 1,0 0 0,0 0 0,0 1 0,0-1 0,0 1-1,0 0 1,0 0 0,-1 0 0,-5-1 0,8 3 81,1 1 1,-1-1-1,0 0 1,0 1 0,1-1-1,-1 0 1,0 1-1,1-1 1,-1 1-1,1-1 1,0 1 0,0-1-1,-1 1 1,1-1-1,0 1 1,0-1-1,1 1 1,-1-1 0,0 1-1,1 1 1,-1 2 107,0 1-55,0 1 0,0-1 0,1 0 0,0 1 0,0-1 0,0 1 0,1-1 0,0 0 0,0 0 0,1 0 0,0 0 0,0 0 0,0-1 0,1 1 0,0-1 0,0 0 0,0 0 0,0 0 0,1-1 0,0 1 0,0-1 0,0 0 0,0-1 0,11 6 0,-5-2-17,1 0 1,-1-1-1,1-1 0,0 1 0,1-2 0,-1 0 1,1-1-1,0 0 0,0-1 0,0 0 0,0-1 1,0 0-1,1-1 0,18-3 0,-29 2-77,1 0-1,0 0 1,-1-1-1,0 0 1,1 1-1,-1-1 1,0 0 0,0-1-1,0 1 1,0-1-1,0 1 1,-1-1-1,1 0 1,-1 0-1,0 0 1,0 0-1,0 0 1,0 0-1,0-1 1,-1 1-1,1-1 1,-1 1-1,0-1 1,0 0-1,0 1 1,0-7 0,2-9-397,-1 0 1,-1-1 0,-1-32 0,0 50 469,0 0 0,0 0 0,0 0 0,0 0 0,-1 0 0,1 0 1,-1 0-1,1 0 0,-1 0 0,0 0 0,1 0 0,-1 0 0,0 0 1,-1 0-1,1 0 0,0 1 0,0-1 0,-1 0 0,1 1 1,-1-1-1,-2-1 1849,4 6-2048,1 1 0,-1-1 0,1 1 0,0-1 0,0 1 0,1-1 0,-1 0 0,1 1 0,0-1 0,0 0 0,0 0 0,0 0 0,0 0 0,0-1 0,1 1 0,5 4 0,51 35-3816,-47-35 3099,-9-5 685,9 6-1551,1 0 0,1-1 1,15 6-1,2-11 10086,-27-25-6797,-3 12-960,-1 4-262,1 0 0,-1-1 0,2 1-1,-1 0 1,1 0 0,0 0 0,0 1 0,1-1 0,5-11-1,-6 17-285,0 0 0,-1 1 0,1-1 0,-1 0-1,1 1 1,0-1 0,-1 1 0,1-1 0,0 1 0,0 0-1,-1 0 1,1 0 0,0 0 0,0 0 0,-1 0 0,1 0-1,0 1 1,-1-1 0,1 0 0,2 2 0,34 11-1,-22-4-47,2-2 0,-1-1-1,1 0 1,-1-1 0,1 0-1,1-2 1,-1 0 0,1-1-1,25-1 1,-43-2-47,0 0-1,0 1 1,1-1 0,-1 0-1,0 0 1,0 0-1,0 0 1,0 0 0,0 0-1,0 0 1,-1 0-1,1 0 1,0 0 0,0 0-1,-1-1 1,1 1-1,-1 0 1,1-1 0,-1 1-1,0 0 1,1-1-1,-1 1 1,0 0 0,0-1-1,0-1 1,3-39-800,-2-97-6709,2 105 2837</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0.813"/>
    </inkml:context>
    <inkml:brush xml:id="br0">
      <inkml:brushProperty name="width" value="0.05" units="cm"/>
      <inkml:brushProperty name="height" value="0.05" units="cm"/>
    </inkml:brush>
  </inkml:definitions>
  <inkml:trace contextRef="#ctx0" brushRef="#br0">0 390 9604,'0'0'4851,"58"50"-4883,-43-48-2177,-3-2-641</inkml:trace>
  <inkml:trace contextRef="#ctx0" brushRef="#br0" timeOffset="1">19 0 8868,'0'0'0</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1.222"/>
    </inkml:context>
    <inkml:brush xml:id="br0">
      <inkml:brushProperty name="width" value="0.05" units="cm"/>
      <inkml:brushProperty name="height" value="0.05" units="cm"/>
    </inkml:brush>
  </inkml:definitions>
  <inkml:trace contextRef="#ctx0" brushRef="#br0">7 0 11029,'0'0'1529,"-1"16"-1137,0 13-250,-3 50 485,8 98-1,-2-166-550,0 0 0,1 0-1,0 0 1,1-1 0,0 1-1,1-1 1,0 0 0,1-1-1,0 1 1,0-1 0,1 0-1,0 0 1,1-1 0,0 0-1,0-1 1,1 1 0,-1-2-1,2 1 1,-1-1 0,1 0-1,0-1 1,0 0 0,0-1-1,1 0 1,-1-1 0,1 0-1,0-1 1,0 0 0,0 0-1,0-1 1,1-1-1,-1 0 1,0 0 0,0-1-1,22-5 1,-27 4-73,-1 0 0,0-1 0,0 0 0,0 0 0,0 0 0,0-1 0,-1 1 0,1-1 0,-1 0 0,0 0 0,0-1 0,-1 0 0,1 1 0,-1-1 0,0 0 0,0 0 0,-1-1 0,1 1 0,2-11 0,-2 5-121,0 1 1,-1 0 0,0-1 0,-1 0 0,0 1-1,0-1 1,-1 0 0,-1 1 0,0-1-1,-2-12 1,3 22 126,0 1 0,0-1 1,0 0-1,0 1 0,-1-1 0,1 0 0,0 1 0,0-1 0,0 0 0,-1 1 0,1-1 0,0 0 0,0 1 1,-1-1-1,1 1 0,-1-1 0,1 0 0,-1 1 0,1-1 0,-1 1 0,1 0 0,-1-1 0,1 1 0,-1-1 0,1 1 1,-1 0-1,0-1 0,1 1 0,-2-1 0,-13 14 354,-5 30 132,18-37-475,0 2-1,1-1 0,-1 0 0,1 0 0,1 0 0,-1 0 0,1 1 0,1-1 0,-1 0 0,1 0 0,0 1 0,1-1 1,3 10-1,-3-12-110,1-1 0,0 1 0,0-1 0,0 0 0,0 0 0,0 0 1,1-1-1,0 1 0,0-1 0,0 0 0,0 0 0,0 0 0,1 0 1,-1-1-1,1 0 0,0 0 0,-1 0 0,1-1 0,10 3 0,-1-1-1095,1-1-1,0 0 0,0-1 1,19-1-1,9-3-5851</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1.568"/>
    </inkml:context>
    <inkml:brush xml:id="br0">
      <inkml:brushProperty name="width" value="0.05" units="cm"/>
      <inkml:brushProperty name="height" value="0.05" units="cm"/>
    </inkml:brush>
  </inkml:definitions>
  <inkml:trace contextRef="#ctx0" brushRef="#br0">773 0 6723,'0'0'3490,"-118"8"-4467,83 3 513,-2 2-5299</inkml:trace>
  <inkml:trace contextRef="#ctx0" brushRef="#br0" timeOffset="1">1 224 4210,'0'0'12630,"172"-34"-12662,-96 14-977,-5-3-2881,-20 1-3601</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3.855"/>
    </inkml:context>
    <inkml:brush xml:id="br0">
      <inkml:brushProperty name="width" value="0.05" units="cm"/>
      <inkml:brushProperty name="height" value="0.05" units="cm"/>
    </inkml:brush>
  </inkml:definitions>
  <inkml:trace contextRef="#ctx0" brushRef="#br0">0 137 5795,'0'0'2217,"20"-2"-1985,-8 1-173,2-1 73,0 1 0,0 1 0,1 0 1,-1 1-1,0 0 0,0 1 0,0 0 0,19 7 0,12 9 226,0 2-1,-2 2 1,0 1-1,-2 3 1,0 1-1,-2 2 1,-2 2-1,0 1 1,31 37-1,-63-64-342,-1 0 0,0 0 0,0 1 0,0-1 0,-1 1 0,1 0 0,-2 0 0,1 0 0,0 0 0,-1 1 0,-1-1 0,1 0 1,1 12-1,-3-15-4,-1 0 0,1 0 0,0-1 0,-1 1 0,1-1 0,-1 1 1,0-1-1,0 1 0,0-1 0,0 1 0,-1-1 0,1 0 0,0 1 1,-1-1-1,0 0 0,0 0 0,1 0 0,-1 0 0,0-1 0,0 1 1,-1 0-1,1-1 0,0 1 0,0-1 0,-1 0 0,1 0 0,-1 0 1,1 0-1,-1 0 0,0-1 0,1 1 0,-1-1 0,1 1 0,-6-1 1,1 1-22,0 0 1,-1-1 0,1 0 0,0 0-1,0 0 1,-1-1 0,1 0 0,0-1 0,0 1-1,0-1 1,0-1 0,1 1 0,-1-1-1,0 0 1,1-1 0,-10-6 0,8 3-61,1 0 1,0 0 0,1 0-1,0-1 1,0 0-1,0 0 1,1 0-1,0-1 1,1 0 0,0 0-1,-6-17 1,5 9 1,0 1 1,2-1-1,-1 0 0,2 0 1,0 0-1,1 0 1,3-32-1,-1 41 90,0 0-1,1 0 0,0 0 1,0 1-1,1-1 1,0 0-1,0 1 1,1 0-1,0 0 0,0 0 1,0 0-1,1 0 1,0 1-1,1 0 1,0 0-1,-1 1 1,2-1-1,8-6 0,37-17 482,0 1-1,2 3 0,70-23 1,-91 36-354,-26 6-3170,-18 5-1418,-3 1-2244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6.036"/>
    </inkml:context>
    <inkml:brush xml:id="br0">
      <inkml:brushProperty name="width" value="0.05" units="cm"/>
      <inkml:brushProperty name="height" value="0.05" units="cm"/>
    </inkml:brush>
  </inkml:definitions>
  <inkml:trace contextRef="#ctx0" brushRef="#br0">0 749 544,'0'0'10501,"4"0"-9666,7-3-631,1-1 0,-1 0 0,0-1 0,0 0 0,0 0 0,-1-1 0,0-1 0,0 0 0,11-9 0,5-7 13,47-52-1,-64 64-236,0-1 0,0 0 0,-1 0 0,-1-1 0,0 0 0,-1 0 0,0-1 0,-1 0-1,-1 0 1,0 0 0,0 0 0,-2-1 0,0 1 0,0-1 0,-2 0 0,-1-19 0,1 33 190,0 8-394,1 2 222,0-1-1,1 0 0,-1 1 0,2-1 0,-1 0 1,1 0-1,0 0 0,5 8 0,40 65 595,-27-47-252,-3-5-229,-11-20-100,-1 0 1,0 0 0,0 1 0,-1 0 0,-1 0 0,1 1-1,-1 0 1,-1-1 0,0 1 0,1 12 0,-21-16-456,16-6 418,0-1 0,1 0-1,-1 0 1,0 0 0,1 0-1,-1 0 1,1 0 0,-1 0-1,0 0 1,1-1 0,-1 1-1,1 0 1,-1 0 0,0 0-1,1-1 1,-1 1 0,1 0-1,-1-1 1,1 1-1,-1 0 1,1-1 0,-1 1-1,1-1 1,-1 1 0,1-1-1,0 1 1,-1-1 0,1 1-1,0-1 1,-1 1 0,1-1-1,0 1 1,0-1 0,-1 1-1,1-1 1,0 0 0,0 1-1,0-1 1,0 0 0,0 0-1,0-3-51,1-1 0,0 1 0,0 0 0,1 0-1,-1 0 1,1 0 0,-1 0 0,1 1 0,1-1 0,-1 0-1,0 1 1,1-1 0,0 1 0,-1 0 0,1 0 0,1 0-1,-1 0 1,0 1 0,1-1 0,-1 1 0,1 0 0,0 0-1,0 0 1,0 1 0,0-1 0,0 1 0,5-1 0,-1-1 244,1 1 1,-1 0-1,0 0 1,1 1 0,0 0-1,-1 1 1,1 0 0,0 0-1,-1 1 1,1 0-1,-1 1 1,1-1 0,9 5-1,11 6 309,1-1 0,38 9 0,-54-17-367,0-1 1,0 0-1,0 0 0,1-1 1,-1-1-1,0-1 1,21-3-1,-33 4-104,0-1 0,0 1-1,0-1 1,0 0 0,0 1 0,0-1 0,-1 0 0,1 0-1,0 0 1,-1-1 0,1 1 0,-1 0 0,1-1 0,-1 1-1,0-1 1,1 1 0,-1-1 0,0 1 0,0-1 0,1-3-1,0 1-42,-1-1-1,1 1 0,-1-1 1,-1 1-1,1-1 0,-1 1 1,1-1-1,-2-8 0,1 4-107,-1 1 0,-1 0 0,0-1 0,0 1 0,0 0 0,-1 0 0,0 0 0,-1 1 0,-6-12 0,0 7 104,0 0 1,-1 0-1,-1 2 1,1-1 0,-2 1-1,1 1 1,-1 0-1,-1 1 1,0 1 0,0 0-1,0 1 1,-1 0-1,1 1 1,-2 0 0,1 2-1,0 0 1,-25-2 0,38 5 62,0 1 0,0-1 0,0 1 0,0-1 0,1 1 0,-1 0 1,0 0-1,0 0 0,1 0 0,-1 0 0,0 0 0,1 0 0,-1 1 1,1-1-1,0 1 0,-1-1 0,1 1 0,0-1 0,0 1 0,0 0 1,0-1-1,0 1 0,0 0 0,1 0 0,-1 0 0,0 0 0,1 0 1,0 0-1,-1 0 0,1 2 0,-1 0-4,1 1 0,-1-1 0,1 0 0,0 0 0,0 0 0,0 1 0,1-1 0,-1 0 0,1 0 0,0 0 0,0 0 0,1 0 0,-1 0 0,4 5 0,0-3-1,0-1 1,0 0-1,0 0 0,1-1 1,0 1-1,0-1 0,0-1 1,1 1-1,-1-1 0,1 0 1,0-1-1,-1 1 1,1-1-1,14 2 0,7 0 82,0-1 0,42 0-1,-51-4-87,1 0 0,-1-2 0,-1 0-1,1-1 1,0-1 0,-1-1 0,0 0 0,-1-2-1,1 0 1,-1 0 0,-1-2 0,1 0 0,-2-1-1,0-1 1,0 0 0,-1-1 0,0 0 0,-1-1-1,21-30 1,-29 34-23,-1 1 1,0-1-1,0 0 0,-1 0 0,0 0 0,-1-1 0,0 1 1,-1 0-1,0-1 0,-1 1 0,0-1 0,0 0 0,-1 1 0,-1-1 1,0 1-1,0 0 0,-1 0 0,0 0 0,0 0 0,-2 0 1,1 0-1,-1 1 0,0 0 0,-1 0 0,0 0 0,0 1 1,-1 0-1,0 0 0,-1 1 0,0 0 0,-17-12 0,23 17 17,0 1 0,0 0 0,0-1 1,0 1-1,0 0 0,0 0 0,0 1 0,0-1 0,-1 0 0,1 1 0,0-1 0,-1 1 0,1 0 0,0 0 0,-1 0 0,1 0 0,0 0 0,-1 0 0,1 1 0,0-1 0,-1 1 0,1 0 0,0-1 0,0 1 0,0 0 0,0 0 0,0 1 0,0-1 0,0 0 1,0 1-1,0-1 0,0 1 0,1-1 0,-1 1 0,1 0 0,-1 0 0,-1 3 0,-4 6 13,0 1 0,1 0 1,0 1-1,1-1 0,-4 15 0,9-26-13,-8 26 156,1 1 0,1 1-1,-3 55 1,8-64-47,1 0 1,1-1-1,0 1 1,2 0-1,0-1 1,10 34-1,-9-42-88,1-2-1,0 1 0,0 0 1,1-1-1,0 0 0,0 0 1,1-1-1,1 0 1,-1 0-1,1-1 0,0 1 1,1-2-1,0 1 0,0-1 1,0-1-1,17 8 0,-9-6-7,1-1 0,0-1 1,0 0-1,0-1 0,0-1 0,1-1 0,-1 0 0,37-3 0,-50 1-81,0-1 1,0 0-1,0 0 0,-1 0 1,1-1-1,0 0 0,-1 0 1,1 0-1,-1 0 0,0-1 1,0 1-1,0-1 0,0 0 1,0-1-1,-1 1 0,1 0 1,-1-1-1,0 0 0,0 0 1,0 0-1,-1 0 0,1-1 1,-1 1-1,0 0 0,0-1 1,-1 0-1,1 1 0,0-8 1,4-13-240,-2 1 0,-1-1 0,-1 0 0,-2-29-1,0 50 1343,-2 32-377,0-11-569,1 1-1,1-1 0,1 0 0,0 0 1,5 24-1,-4-35-218,0 0 1,0-1-1,0 0 1,1 1-1,-1-1 1,1 0-1,1 0 1,-1-1-1,1 1 1,0-1-1,0 1 1,0-1-1,0-1 1,1 1-1,0 0 1,-1-1-1,1 0 1,1 0-1,8 3 1,28 7-3238,-5-9-3901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6.378"/>
    </inkml:context>
    <inkml:brush xml:id="br0">
      <inkml:brushProperty name="width" value="0.05" units="cm"/>
      <inkml:brushProperty name="height" value="0.05" units="cm"/>
    </inkml:brush>
  </inkml:definitions>
  <inkml:trace contextRef="#ctx0" brushRef="#br0">1 1 8788,'0'0'6707</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6.723"/>
    </inkml:context>
    <inkml:brush xml:id="br0">
      <inkml:brushProperty name="width" value="0.05" units="cm"/>
      <inkml:brushProperty name="height" value="0.05" units="cm"/>
    </inkml:brush>
  </inkml:definitions>
  <inkml:trace contextRef="#ctx0" brushRef="#br0">107 1 13606,'0'0'-48,"14"22"-400,2 1 449,10 16 127,34 67-1,-33-50-16,7 14 259,49 77 0,-91-156-633,-1 0 1,0 1-1,-1 1 0,0 0 0,0 0 0,-17-8 1,-83-38-1228,102 49 1613,0 1-1,-1 1 1,0-1 0,1 1 0,-1 1 0,0-1 0,0 2 0,0-1 0,0 1 0,-9 1-1,14 0-37,1-1 0,0 1 0,0 0 0,-1 0 0,1 1 0,0-1-1,0 1 1,0-1 0,0 1 0,1 0 0,-1 0 0,0 0 0,1 0-1,0 1 1,-1-1 0,1 1 0,0-1 0,0 1 0,0 0-1,1 0 1,-1 0 0,1 0 0,-1 0 0,1 0 0,0 0 0,0 1-1,0-1 1,0 6 0,0-4-58,0-1 1,1 1-1,0-1 0,0 1 0,0-1 1,0 1-1,0-1 0,1 1 1,0-1-1,0 1 0,0-1 0,1 0 1,-1 0-1,1 1 0,0-1 1,0 0-1,1 0 0,-1-1 0,1 1 1,0 0-1,0-1 0,0 0 1,0 0-1,0 0 0,1 0 0,0 0 1,-1 0-1,1-1 0,0 0 1,0 0-1,1 0 0,6 2 0,8 2-347,1 0 1,0-2-1,0 0 0,0-2 0,1 0 0,22-1 0,29 0-3234,4-1-2763</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7.257"/>
    </inkml:context>
    <inkml:brush xml:id="br0">
      <inkml:brushProperty name="width" value="0.05" units="cm"/>
      <inkml:brushProperty name="height" value="0.05" units="cm"/>
    </inkml:brush>
  </inkml:definitions>
  <inkml:trace contextRef="#ctx0" brushRef="#br0">404 123 6611,'0'0'5979,"-8"-17"-4053,-27-51-611,32 65-1283,1 0 1,0 0-1,-1 0 0,0 1 0,0-1 0,0 1 1,0 0-1,0-1 0,0 1 0,0 1 0,-1-1 0,1 0 1,-1 1-1,1 0 0,-1-1 0,0 2 0,1-1 1,-1 0-1,0 1 0,0-1 0,1 1 0,-1 0 1,0 0-1,-5 2 0,-6-2-31,8 0-10,-17-1-10,1 0 0,-1 2 0,1 1 1,-45 10-1,63-11 7,1 0 1,-1 1 0,1-1-1,-1 1 1,1 0 0,-1 0 0,1 1-1,0 0 1,0-1 0,0 1-1,1 0 1,-1 1 0,1-1-1,-1 1 1,1-1 0,0 1 0,1 0-1,-1 0 1,1 1 0,0-1-1,0 0 1,0 1 0,0-1-1,1 1 1,-1 0 0,1-1 0,1 1-1,-1 0 1,1 0 0,0 7-1,0-7 10,0 0 0,0 1 0,1-1 0,0 0 0,1 0 0,-1 0 0,1 0 0,0 0 0,0 0 0,0 0 0,1 0 0,-1-1 0,1 1 0,6 6 0,-3-5 2,1 1 0,0-1 1,0 0-1,1-1 0,-1 1 0,1-2 1,17 9-1,-6-6-26,0 0 0,1-1 0,-1-1-1,2-1 1,-1-1 0,0 0 0,23-1 0,-36-2 6,0 0 1,-1 0-1,1-1 1,-1 0-1,1 0 1,-1 0-1,0-1 0,1 0 1,-1 0-1,11-6 1,-14 6 8,1-1 1,-1 0-1,1 0 0,-1-1 1,0 1-1,0-1 1,-1 0-1,1 1 1,-1-1-1,0 0 0,0 0 1,0-1-1,0 1 1,-1 0-1,1-1 1,0-6-1,1-8-194,-1-1 1,0 1-1,-2-25 0,0 28 226,-1 32 280,1-11-283,-1 0 0,0-1 0,1 1 0,0-1 0,0 1 0,1 0-1,-1-1 1,1 1 0,0-1 0,0 1 0,1-1 0,-1 1 0,1-1 0,0 0 0,0 0 0,0 0 0,1 0 0,-1 0 0,1 0 0,0-1 0,0 1 0,0-1 0,1 0 0,4 3 0,3 1 3,0 0 0,1-2-1,0 1 1,1-1 0,23 5-1,-28-8-109,1 0 1,-1 0-1,1-1 0,-1-1 0,1 1 0,-1-2 0,1 1 0,-1-1 0,1 0 0,10-3 0,-15 2-111,1-1 0,0 0-1,-1 1 1,1-1-1,-1-1 1,0 1-1,0-1 1,0 1 0,-1-1-1,1 0 1,-1-1-1,0 1 1,0-1-1,-1 1 1,1-1 0,-1 0-1,0 0 1,0 0-1,0 0 1,1-9-1,0-1 73,0 1 0,-1-1 0,-1 0 0,0 0-1,-1 0 1,-2-19 0,2 60 5741,0-22-5560,-1 1-1,1-1 1,0 0 0,0 1-1,0-1 1,1 0 0,-1 0-1,1 1 1,0-1-1,1 0 1,-1 0 0,1 0-1,-1 0 1,1 0 0,0 0-1,1 0 1,-1-1 0,1 1-1,-1-1 1,1 0-1,6 5 1,-1-3-375,0 0 0,0-1 0,0 0 0,1 0 0,0-1 0,0 0 0,0-1 0,0 1 0,0-2 0,0 0 0,0 0 0,1 0-1,11-2 1,9 1-2823</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7.650"/>
    </inkml:context>
    <inkml:brush xml:id="br0">
      <inkml:brushProperty name="width" value="0.05" units="cm"/>
      <inkml:brushProperty name="height" value="0.05" units="cm"/>
    </inkml:brush>
  </inkml:definitions>
  <inkml:trace contextRef="#ctx0" brushRef="#br0">1 1 12102,'0'0'4223,"5"12"-4124,2 3-27,0 0 0,0-1 0,1 1 0,1-2 0,1 1 0,0-1 0,0-1 0,1 0 0,21 18 0,-21-22-80,0-1 0,1 0 0,0-1 0,0 0 0,0-1 0,0 0 0,1-1 0,0-1 0,0 0 0,0 0 0,0-2 0,0 1 0,0-2 0,26-1 0,-36 0-29,0 0 0,-1 0 0,1 0 0,-1-1 0,1 1-1,-1-1 1,0 0 0,1 0 0,-1 1 0,0-1 0,0-1 0,0 1 0,-1 0 0,1 0 0,0-1 0,-1 1 0,0-1 0,1 1 0,-1-1 0,0 0 0,0 1 0,0-1 0,-1 0 0,1 0 0,-1-4-1,3-10-135,-1-1 0,-1-32-1,-1 38 206,0 4 29,0 6-3,1 0 0,-1 0 1,0 1-1,0-1 0,0 0 0,0 0 0,0 1 1,-1-1-1,1 0 0,0 1 0,-1-1 1,1 0-1,-1 1 0,-1-3 1673,2 7-1165,0 9-554,0 0 0,1 0 0,0-1 0,1 1 0,1 0 0,-1-1 0,2 0 0,6 16 0,-6-20-91,0 0-1,0 0 1,1-1 0,0 0 0,0 0-1,0 0 1,1 0 0,-1-1 0,2 0-1,-1 0 1,0-1 0,1 1 0,0-1-1,8 3 1,-8-4-708,-1 0 1,1-1-1,0 0 0,0 0 1,0-1-1,14 2 1,-3-3-4121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2.920"/>
    </inkml:context>
    <inkml:brush xml:id="br0">
      <inkml:brushProperty name="width" value="0.05" units="cm"/>
      <inkml:brushProperty name="height" value="0.05" units="cm"/>
      <inkml:brushProperty name="color" value="#004F8B"/>
    </inkml:brush>
  </inkml:definitions>
  <inkml:trace contextRef="#ctx0" brushRef="#br0">1 0 880,'0'0'6177,"3"0"-5668,254 11 1987,-9 0-723,451 6 900,-426-8-1742,-144-8 726,-129 0-2939</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7.992"/>
    </inkml:context>
    <inkml:brush xml:id="br0">
      <inkml:brushProperty name="width" value="0.05" units="cm"/>
      <inkml:brushProperty name="height" value="0.05" units="cm"/>
    </inkml:brush>
  </inkml:definitions>
  <inkml:trace contextRef="#ctx0" brushRef="#br0">1 25 12662,'0'0'2705,"20"-24"-15671</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8.983"/>
    </inkml:context>
    <inkml:brush xml:id="br0">
      <inkml:brushProperty name="width" value="0.05" units="cm"/>
      <inkml:brushProperty name="height" value="0.05" units="cm"/>
    </inkml:brush>
  </inkml:definitions>
  <inkml:trace contextRef="#ctx0" brushRef="#br0">406 1 4130,'0'0'7689,"0"0"-7669,0 0 1,0 0-1,0 1 1,0-1-1,0 0 0,0 0 1,0 1-1,0-1 1,0 0-1,0 0 1,0 0-1,-1 0 0,1 1 1,0-1-1,0 0 1,0 0-1,0 0 1,-1 0-1,1 1 1,0-1-1,0 0 0,0 0 1,-1 0-1,1 0 1,0 0-1,0 0 1,0 0-1,-1 0 0,1 0 1,0 0-1,0 1 1,0-1-1,-1 0 1,1 0-1,0 0 1,0-1-1,-1 1 0,1 0 1,0 0-1,0 0 1,-1 0-1,1 0 1,0 0-1,0 0 1,0 0-1,-1 0 0,1 0 1,0-1-1,0 1 1,0 0-1,0 0 1,-1 0-1,1 0 0,0-1 1,0 1-1,0 0 1,0 0-1,0 0 1,0 0-1,-1-1 1,1 1-1,0 0 0,0 0 1,0-1-1,1 67 777,9 67-1,-6-103-564,2 0 1,1 0 0,1 0 0,20 45-1,-29-71 42,-8-8-240,-11-12-220,19 15 176,-17-13-191,0 0-1,-1 2 1,-1 0 0,0 1-1,0 1 1,-1 1-1,0 1 1,-1 1-1,0 1 1,0 1 0,0 0-1,-1 2 1,0 1-1,1 0 1,-32 3 0,51-1 221,0 1 0,0 0 0,0 0 0,0 0 0,0 0 0,0 0 0,0 0 0,1 1 0,-1-1 0,0 1 0,1 0 0,0 0 0,-1 0 0,1 0 0,0 0 0,0 1 0,0-1 0,0 1 0,0-1 0,1 1 0,-1 0 0,1-1 0,0 1 0,-1 0 0,1 0 0,1 0 0,-1 0 0,0 0 0,1 0 0,-1 0 0,1 0 0,0 0 0,0 0 0,1 5 0,-1-2 21,0 1 0,1-1 0,0 0 0,0 0-1,0 0 1,1 0 0,-1 0 0,1 0 0,1 0 0,-1 0 0,1-1-1,0 1 1,1-1 0,-1 0 0,1 0 0,5 5 0,1-2 19,1-1 1,-1-1-1,2 0 1,-1 0-1,0-1 0,1 0 1,0-1-1,0-1 1,1 0-1,17 2 1,13 0 168,73-3 1,-76-2-154,-17 0-25,0-1 0,0-1 1,-1-1-1,1-1 0,0 0 0,-1-2 0,35-14 0,-50 17-123,1-1 0,-1 0 0,1 0 0,-1-1 0,0 0-1,-1 0 1,1 0 0,-1-1 0,0 0 0,-1 0 0,1-1 0,-1 0 0,-1 0 0,1 0 0,-1 0 0,0-1 0,-1 1 0,0-1 0,0 0 0,0 0 0,-1 0 0,0 0 0,-1-1 0,1-8 0,-2 13-21,1-1 1,-1 1-1,0-1 1,-1 0-1,1 1 0,-1-1 1,1 1-1,-1-1 1,-1 1-1,1 0 1,-1-1-1,1 1 1,-1 0-1,-1 0 0,1 0 1,-5-6-1,4 7 90,0 0-1,-1 0 1,0 1-1,1-1 0,-1 1 1,0 0-1,0 0 1,0 0-1,0 1 0,-1 0 1,1-1-1,0 2 1,-1-1-1,1 0 0,0 1 1,-1 0-1,-5 0 1,7 0 31,0 1 1,1-1-1,-1 1 1,0-1-1,1 1 1,-1 0-1,1 0 0,0 0 1,-1 0-1,1 1 1,0-1-1,0 1 1,-1-1-1,1 1 1,0 0-1,1 0 1,-1 0-1,0 0 1,1 0-1,-1 0 1,1 0-1,-1 1 1,1-1-1,0 0 1,0 1-1,0-1 1,0 1-1,1-1 0,-1 1 1,0 3-1,-1 7 159,0-1 0,0 1 0,2-1 0,-1 1-1,3 14 1,-2-23-171,1 1-1,1-1 0,-1 0 1,1 1-1,-1-1 0,1 0 1,0 0-1,0 0 0,1-1 1,-1 1-1,1 0 0,0-1 1,0 0-1,0 1 0,1-1 1,-1 0-1,1-1 0,-1 1 1,1-1-1,0 0 0,0 1 1,0-2-1,5 3 0,7 2-193,0 0 1,1-2-1,-1 0 0,1 0 0,17 0 0,51 0-2628,0-4-2239</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9.536"/>
    </inkml:context>
    <inkml:brush xml:id="br0">
      <inkml:brushProperty name="width" value="0.05" units="cm"/>
      <inkml:brushProperty name="height" value="0.05" units="cm"/>
    </inkml:brush>
  </inkml:definitions>
  <inkml:trace contextRef="#ctx0" brushRef="#br0">0 209 7700,'0'0'3764,"6"21"-2465,34 175 849,-33-164-1715,-4-22-289,-1 1 0,0 0-1,0 18 1,-2-28 86,0-25 87,-27-328-6204,22 312 6137,0-49 3656,6 88-3879,-1 0 1,1 0 0,0 0-1,-1 0 1,1 1-1,0-1 1,0 0 0,0 0-1,0 1 1,0-1-1,0 0 1,0 1 0,0-1-1,0 1 1,0-1-1,0 1 1,0 0 0,1-1-1,-1 1 1,0 0-1,0 0 1,0 0 0,0 0-1,3 0 1,32-2-57,230 23 1140,-98-4-824,-160-15-624,-16-1-6932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9.889"/>
    </inkml:context>
    <inkml:brush xml:id="br0">
      <inkml:brushProperty name="width" value="0.05" units="cm"/>
      <inkml:brushProperty name="height" value="0.05" units="cm"/>
    </inkml:brush>
  </inkml:definitions>
  <inkml:trace contextRef="#ctx0" brushRef="#br0">1 1 11621,'0'0'4514,"49"0"-3777,-18 0-289,5 0-400,3 0 128,0 0-176,3 0-192,-1 0-544,-1 0-1938,-5 1-479,-8 5-1569</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0.220"/>
    </inkml:context>
    <inkml:brush xml:id="br0">
      <inkml:brushProperty name="width" value="0.05" units="cm"/>
      <inkml:brushProperty name="height" value="0.05" units="cm"/>
    </inkml:brush>
  </inkml:definitions>
  <inkml:trace contextRef="#ctx0" brushRef="#br0">0 226 8580,'0'0'4034,"23"7"-2999,75 22-299,-87-26-515,0 0 0,0-1 0,1 0 0,-1 0 0,1-1 0,-1-1 0,1 0 0,13-2 1,-15 1-53,-8 0-148,0 0 1,1 1 0,-1-1 0,0-1 0,0 1 0,0 0-1,0 0 1,0-1 0,0 1 0,0-1 0,0 0 0,-1 1 0,1-1-1,0 0 1,-1 0 0,0 0 0,1 0 0,-1-1 0,0 1-1,0 0 1,0 0 0,-1-1 0,1 1 0,0 0 0,-1-1-1,1-4 1,1-8-337,0 0 1,0-28-1,-2 37 219,-1 0 0,0 0 1,0 1-1,-1-1 0,1 0 0,-1 0 1,-1 1-1,1-1 0,-1 1 0,0 0 1,0 0-1,0 0 0,-1 0 0,1 1 1,-1-1-1,-1 1 0,1 0 0,0 0 1,-1 0-1,0 1 0,0 0 0,0 0 1,0 0-1,-9-3 0,3 1 97,0 1 0,0 0 0,-1 0 0,0 1 0,1 1 0,-1 0 0,0 0 0,0 2 0,0-1-1,0 1 1,-19 3 0,29-2 40,-1 0-1,0 0 1,1 1-1,0-1 1,-1 1-1,1-1 1,0 1-1,0 0 1,0 0-1,0 0 1,0 0-1,0 0 1,1 0-1,-1 1 1,1-1-1,-1 0 1,1 1-1,0-1 1,0 1-1,0-1 1,0 1-1,0 0 1,1 0-1,-1-1 1,1 1-1,0 0 1,0 5-1,-1-2-65,1-1-1,0 1 1,0 0 0,1-1-1,-1 1 1,1 0 0,0-1-1,1 1 1,-1-1 0,1 0-1,0 1 1,1-1 0,2 5-1,-1-5-365,1-1 0,-1 0 0,1 0 0,0 0-1,0-1 1,0 0 0,1 1 0,-1-2-1,1 1 1,11 3 0,16 0-6497</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6.175"/>
    </inkml:context>
    <inkml:brush xml:id="br0">
      <inkml:brushProperty name="width" value="0.05" units="cm"/>
      <inkml:brushProperty name="height" value="0.05" units="cm"/>
    </inkml:brush>
  </inkml:definitions>
  <inkml:trace contextRef="#ctx0" brushRef="#br0">0 507 9492,'0'0'2119,"23"0"-785,-5 0-1089,10 0 102,-1 0 0,1-2-1,53-11 1,-24-1 120,0-3-1,86-38 0,-122 46-471,0-2 0,-1 0-1,0-1 1,-1-1 0,0-1 0,-1-1 0,-1-1 0,0 0 0,23-29 0,-34 36-247,-1 0 0,1 0 1,-2-1-1,1 0 0,-1 1 1,-1-2-1,0 1 0,0 0 1,-1-1-1,-1 1 0,1-1 1,-2 1-1,1-1 0,-2 0 1,1 1-1,-1-1 0,-3-12 1,2 20 233,1 0 1,-1 0-1,1 0 1,-1 0-1,0 1 1,0-1-1,0 0 1,0 1 0,0 0-1,-1-1 1,1 1-1,-1 0 1,0 0-1,1 0 1,-1 1-1,0-1 1,0 1-1,0 0 1,0-1 0,-1 1-1,1 1 1,0-1-1,0 0 1,0 1-1,-1-1 1,1 1-1,0 0 1,-1 0 0,1 1-1,0-1 1,0 1-1,-1-1 1,1 1-1,0 0 1,0 0-1,0 0 1,0 1 0,0-1-1,0 1 1,0 0-1,0 0 1,1 0-1,-1 0 1,1 0-1,-1 0 1,1 1 0,0-1-1,0 1 1,-2 3-1,-4 13 229,2-1 1,0 2-1,1-1 0,1 1 0,1 0 1,0 0-1,2 0 0,0 0 0,1 0 1,6 38-1,-5-51-188,0-1 1,1 0-1,0 0 0,0 0 1,0 0-1,1 0 0,0 0 1,0-1-1,0 1 1,1-1-1,0 0 0,0 0 1,0 0-1,1-1 0,-1 1 1,1-1-1,0 0 0,1 0 1,-1-1-1,11 6 1,-2-3-360,0-1 1,-1-1 0,1 0 0,1 0-1,-1-2 1,0 0 0,1 0 0,15-1-1,38-1-4428</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6.518"/>
    </inkml:context>
    <inkml:brush xml:id="br0">
      <inkml:brushProperty name="width" value="0.05" units="cm"/>
      <inkml:brushProperty name="height" value="0.05" units="cm"/>
    </inkml:brush>
  </inkml:definitions>
  <inkml:trace contextRef="#ctx0" brushRef="#br0">0 0 896,'0'0'9189</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6.896"/>
    </inkml:context>
    <inkml:brush xml:id="br0">
      <inkml:brushProperty name="width" value="0.05" units="cm"/>
      <inkml:brushProperty name="height" value="0.05" units="cm"/>
    </inkml:brush>
  </inkml:definitions>
  <inkml:trace contextRef="#ctx0" brushRef="#br0">317 147 11109,'0'0'4738,"-3"-17"-4455,-10-54-21,12 68-248,-1-1 0,0 1 0,0 0 0,0 0 0,0 0 1,0 0-1,-1 0 0,1 1 0,-1-1 0,0 1 0,0 0 0,0-1 1,0 1-1,0 0 0,0 1 0,0-1 0,-1 1 0,1-1 1,-1 1-1,1 0 0,-1 0 0,1 1 0,-1-1 0,0 1 1,-5-1-1,1 0-62,-3-1 23,0 0 0,0 1 0,-1 0 0,1 1 0,0 0 1,0 1-1,0 0 0,0 1 0,-20 5 0,26-5 24,0 1-1,0-1 1,1 1-1,-1-1 1,1 1-1,0 0 0,0 1 1,0-1-1,0 1 1,1 0-1,-1 0 1,1 0-1,0 0 1,0 0-1,1 1 1,-1 0-1,1-1 0,0 1 1,0 0-1,1 0 1,-1 0-1,1 0 1,0 6-1,-1-4 14,1 0 1,0 0-1,0 1 0,1-1 0,0 0 1,0 1-1,1-1 0,0 0 0,0 1 1,1-1-1,0 0 0,0 0 0,0 0 0,1 0 1,0-1-1,1 1 0,6 9 0,-4-9 19,0 0 0,1-1 0,0 0 0,0 0 0,1 0 0,-1-1 0,1-1 0,0 1 0,0-1 0,1 0 0,-1-1 0,1 0 0,16 3 0,-13-3-4,0 0 0,0-1-1,1-1 1,-1 0 0,0 0 0,1-2 0,-1 1 0,16-4 0,-23 3-76,0-1 1,1 1-1,-1-1 1,0 0-1,0 0 1,-1-1-1,1 1 1,0-1-1,-1 0 1,0-1-1,1 1 1,-1-1 0,-1 0-1,1 0 1,0 0-1,-1 0 1,0 0-1,0-1 1,0 0-1,-1 1 1,3-6-1,-1-3-294,0 1 0,-1-1 0,0 0 0,-1 0 0,0 0 0,-1 0 0,0 0 0,-1-1 0,-2-15 0,-3 9 818,0 24 413,5-1-956,-1 0-1,1 1 0,0-1 0,0 0 1,0 0-1,1 0 0,-1 1 0,1-1 1,0 0-1,0 0 0,2 6 0,4 3-1339,0-1 0,1 0 1,12 15-1,4 1-4035</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7.242"/>
    </inkml:context>
    <inkml:brush xml:id="br0">
      <inkml:brushProperty name="width" value="0.05" units="cm"/>
      <inkml:brushProperty name="height" value="0.05" units="cm"/>
    </inkml:brush>
  </inkml:definitions>
  <inkml:trace contextRef="#ctx0" brushRef="#br0">0 327 2065,'0'0'10805,"5"-10"-10477,1-5-310,0-1-1,-2 0 1,0 0 0,0 0-1,-1 0 1,-1 0 0,0-19-1,0 14 507,5 16-101,16 23-38,-7-4-527,-5-5 163,1 0 0,0-2 0,1 0 0,0 0 0,0-1 0,0 0 0,1-1 0,-1-1 0,1 0 0,0-1 0,0-1 0,1 0 0,25 0 0,-39-2-12,0 0 1,0-1 0,0 1-1,-1 0 1,1-1 0,0 1-1,0-1 1,-1 1 0,1-1-1,0 0 1,-1 1 0,1-1-1,0 0 1,-1 1 0,1-1-1,-1 0 1,1 0 0,-1 1-1,0-1 1,1 0 0,-1 0-1,0 0 1,1 0 0,-1 1-1,0-1 1,0 0 0,0 0-1,0 0 1,0 0 0,0 0-1,0-1 1,0-39 50,-1 28-32,1-11-29,-2-106-3530,2 111 263</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7.571"/>
    </inkml:context>
    <inkml:brush xml:id="br0">
      <inkml:brushProperty name="width" value="0.05" units="cm"/>
      <inkml:brushProperty name="height" value="0.05" units="cm"/>
    </inkml:brush>
  </inkml:definitions>
  <inkml:trace contextRef="#ctx0" brushRef="#br0">0 261 4482,'0'0'7990,"5"7"-7275,19 25 1204,-24-37-1831,1-1 0,-1 1 0,1 0 1,0 0-1,1-1 0,-1 1 0,1 0 0,0 0 1,0 0-1,4-6 0,-5 10-87,0-1-18,0 0 0,1 1 1,-1-1-1,0 1 1,1-1-1,-1 1 0,1 0 1,0 0-1,-1-1 0,1 1 1,0 0-1,0 1 1,0-1-1,0 0 0,0 0 1,-1 1-1,1-1 1,0 1-1,0 0 0,0 0 1,1 0-1,-1 0 0,0 0 1,0 0-1,0 0 1,0 0-1,2 1 0,5 1-9,0 0 0,0 0 1,0 1-1,13 5 0,-13-4 54,8 5 27,0-1 0,1 0 1,-1-2-1,2 0 1,-1-1-1,1-1 0,0 0 1,-1-2-1,32 1 0,-49-3-46,0 0 0,0 0 1,0 0-1,0-1 0,0 1 0,0-1 0,0 1 0,0-1 0,0 1 0,0-1 0,0 1 0,-1-1 0,1 0 0,0 1 0,0-1 0,-1 0 0,1 0 0,0 1 0,-1-1 0,1 0 0,-1 0 1,1 0-1,-1 0 0,1-1 0,7-34 124,-13-37-108,3 61 59,-2 0 0,0 1 0,0-1 1,-8-13-1,-10-30-1798,16 16-4648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3.604"/>
    </inkml:context>
    <inkml:brush xml:id="br0">
      <inkml:brushProperty name="width" value="0.05" units="cm"/>
      <inkml:brushProperty name="height" value="0.05" units="cm"/>
      <inkml:brushProperty name="color" value="#004F8B"/>
    </inkml:brush>
  </inkml:definitions>
  <inkml:trace contextRef="#ctx0" brushRef="#br0">46 182 6419,'0'0'251,"0"23"845,-5 372 5987,4-475-8485,-17-115 1,7 105 1877,0-141 0,13 230-411,1 0 0,-1 1 0,1-1-1,-1 1 1,1 0 0,-1 0 0,1 0 0,-1 0 0,1 0-1,-1 1 1,1-1 0,3 2 0,23 9 42,0 1-1,35 21 1,13 5 109,205 64 444,-52-22-565,-227-79-104,-1 0 0,0 0 1,0 0-1,0-1 0,0 2 0,-1-1 0,1 0 0,0 0 0,0 1 0,-1-1 1,1 1-1,0-1 0,-1 1 0,0 0 0,1-1 0,-1 1 0,1 2 0,-1-2-6,-1-1-1,0 0 1,0 1-1,0-1 1,0 0-1,0 1 1,0-1-1,0 1 1,0-1-1,0 0 1,-1 1-1,1-1 1,-1 0-1,1 1 1,-1-1-1,1 0 0,-1 0 1,0 0-1,1 1 1,-2 0-1,-4 5-10,-1-1 0,1 0 0,-1 0-1,0 0 1,0-1 0,-15 8 0,-41 19 160,-133 48 0,119-52-106,-76 39 1,149-65-216,-16 10 219,15-2-3513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7.930"/>
    </inkml:context>
    <inkml:brush xml:id="br0">
      <inkml:brushProperty name="width" value="0.05" units="cm"/>
      <inkml:brushProperty name="height" value="0.05" units="cm"/>
    </inkml:brush>
  </inkml:definitions>
  <inkml:trace contextRef="#ctx0" brushRef="#br0">1 176 4194,'0'0'5968,"19"3"-4375,-6-1-1378,14 4 134,0-2 1,1-1-1,41-1 0,-60-3-296,-1 1 0,1-2 0,0 1 0,0-1 0,-1-1 0,1 1 0,10-6 0,-15 6-51,-1 0 0,1 0 0,0-1 0,-1 1 0,0-1 0,0 0 0,0 0 0,0 0 0,0 0 0,0 0 0,-1-1 0,1 1 0,-1-1 0,0 0 0,0 0 0,1-5 0,-1 5-44,-1 1 1,-1-1-1,1 1 1,0-1-1,-1 1 1,0-1-1,1 0 1,-1 1-1,-1-1 0,1 1 1,-1-1-1,1 1 1,-1-1-1,0 1 1,0-1-1,0 1 0,-1-1 1,1 1-1,-1 0 1,0 0-1,0 0 1,0 0-1,0 0 1,-1 0-1,1 1 0,-1-1 1,1 1-1,-1 0 1,-3-3-1,1 3 53,1-1 0,-1 0-1,0 1 1,0 0 0,0 0-1,0 1 1,0-1 0,0 1 0,0 0-1,0 0 1,-1 1 0,1 0 0,0 0-1,-1 0 1,1 0 0,0 1-1,-1 0 1,1 0 0,-9 3 0,11-2 117,-1 1 1,1-1 0,-1 0 0,1 1-1,0 0 1,0 0 0,1 0 0,-1 0-1,0 0 1,1 0 0,0 1 0,0-1-1,0 1 1,0-1 0,0 1 0,1 0-1,0 0 1,0 0 0,0 0 0,0 0-1,0 0 1,1 0 0,0 6 0,-1-5-75,1 0 1,0 1 0,0-1-1,0 0 1,1 1 0,0-1-1,0 0 1,0 1-1,0-1 1,1 0 0,0 0-1,0 0 1,0 0 0,1-1-1,0 1 1,0-1 0,4 6-1,1-4-61,-1-1 0,1 0 0,0 0-1,1-1 1,-1 0 0,1 0 0,0-1-1,0 0 1,0-1 0,0 1 0,19 0-1,9 0-1611,63-4 0,-69 0-50,38-2-3224</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8.673"/>
    </inkml:context>
    <inkml:brush xml:id="br0">
      <inkml:brushProperty name="width" value="0.05" units="cm"/>
      <inkml:brushProperty name="height" value="0.05" units="cm"/>
    </inkml:brush>
  </inkml:definitions>
  <inkml:trace contextRef="#ctx0" brushRef="#br0">285 126 4274,'0'0'9407,"-9"-16"-8815,-35-47-474,42 61-122,1 0 1,-1 1 0,0-1 0,0 1 0,0-1 0,0 1-1,0 0 1,0 0 0,0 0 0,-1 0 0,1 0-1,0 0 1,-1 1 0,1-1 0,0 1 0,-1-1 0,1 1-1,-1 0 1,1 0 0,-1 0 0,1 1 0,-5 0 0,-6 0-12,5-1 47,-1 1 1,1 0 0,-1 1 0,1-1 0,0 2 0,0-1 0,-1 1 0,2 0 0,-1 1 0,0 0 0,1 0 0,-1 1 0,1 0 0,-8 8-1,11-10-2,1 0-1,0 0 0,0 0 1,0 1-1,1-1 0,-1 1 1,1 0-1,0 0 0,0 0 1,0 0-1,1 0 0,-1 0 1,1 0-1,0 0 0,0 1 1,1-1-1,-1 1 0,1-1 1,0 0-1,0 1 0,0-1 1,1 1-1,-1-1 1,1 0-1,0 1 0,1-1 1,-1 0-1,1 0 0,-1 0 1,4 5-1,0-2-6,-1 0 0,1-1 0,0 0 0,1 0 0,-1-1-1,1 1 1,0-1 0,1 0 0,-1-1 0,1 1 0,0-1 0,0-1 0,0 0 0,1 1 0,-1-2 0,9 3 0,6 0-190,0 0 1,0-2-1,0 0 1,35-1-1,-53-2 76,1-1-1,-1 0 1,0 0-1,0 0 1,0 0-1,0-1 1,-1 0-1,1 0 1,0 0-1,-1 0 1,1 0-1,-1-1 1,0 0 0,0 1-1,0-1 1,0 0-1,0-1 1,0 1-1,-1 0 1,0-1-1,0 1 1,0-1-1,0 0 1,0 0 0,-1 0-1,0 0 1,1 0-1,-1 0 1,-1 0-1,1-6 1,1 5 156,-1-1-1,0 1 1,-1-1 0,1 0 0,-1 0 0,-1 1-1,1-1 1,-1 0 0,1 0 0,-2 1 0,1-1-1,-1 1 1,0-1 0,0 1 0,0 0 0,-1 0 0,1-1-1,-1 2 1,-1-1 0,1 0 0,-1 1 0,-4-5-1,8 9-42,0-1-1,-1 1 1,1 0 0,-1 0-1,1-1 1,-1 1-1,1 0 1,0 0-1,-1 0 1,1 0-1,-1-1 1,1 1 0,-1 0-1,1 0 1,-1 0-1,1 0 1,-1 0-1,1 0 1,-1 0 0,1 0-1,-1 0 1,1 1-1,-1-1 1,1 0-1,-1 0 1,1 0-1,-1 0 1,1 1 0,0-1-1,-1 0 1,1 0-1,-1 1 1,1-1-1,0 0 1,-1 1-1,1-1 1,0 1 0,-1-1-1,1 0 1,0 1-1,0-1 1,-1 1-1,1-1 1,0 1-1,0-1 1,0 1 0,-1-1-1,1 1 1,0-1-1,0 1 1,0-1-1,0 1 1,0-1-1,0 0 1,0 1 0,0-1-1,0 1 1,1 0-1,-2 38-125,1-33 270,0-2-146,0 0 0,1 1 0,-1-1 0,1 0 0,0 0 0,0 0 0,1-1 0,-1 1 0,1 0 0,0 0 0,0-1 0,0 1 0,0-1 0,1 1 1,3 3-1,0-1 17,0-1 0,0 0 0,1 0 1,-1 0-1,1-1 0,0 0 1,13 5-1,-6-4 10,1 0 0,0-1-1,0 0 1,1-1 0,-1-1-1,1 0 1,29-1 0,-41-2-91,0 0-1,0 0 1,0 0 0,0 0 0,0-1-1,0 1 1,-1-1 0,1 0 0,-1 0 0,1 0-1,-1-1 1,0 1 0,0-1 0,0 0-1,0 0 1,0 0 0,0 0 0,-1 0 0,0-1-1,0 1 1,0-1 0,0 0 0,0 1-1,-1-1 1,1 0 0,-1 0 0,1-8 0,2-5-469,-1 0 0,-1-1 1,0 1-1,-2-1 0,-1-19 1,-6 17 1045,2 15 661,3 14 590,2-2-1744,1 0 1,0-1-1,0 1 1,1 0 0,-1-1-1,1 0 1,1 1-1,-1-1 1,1 0-1,0 0 1,1 0 0,0-1-1,-1 1 1,2-1-1,-1 0 1,1 0 0,-1 0-1,1 0 1,10 6-1,-8-6-41,0-1 1,1 1-1,0-1 0,0-1 0,0 1 0,0-1 0,0-1 0,1 1 0,-1-2 1,1 1-1,0-1 0,-1 0 0,1-1 0,0 0 0,13-2 0,-17 1-133,-1 0-1,1-1 1,-1 0 0,1 1-1,-1-2 1,0 1-1,0 0 1,0-1-1,0 0 1,0 0-1,-1 0 1,1 0-1,-1-1 1,0 1-1,0-1 1,0 0-1,0 0 1,-1 0-1,0 0 1,0-1 0,0 1-1,0 0 1,-1-1-1,2-6 1,2-7-1332,-1 0 1,-1 0 0,-1 0 0,1-34 0,-3 37 9035,3 29-5129,4 26-1447,-2-31-883,0-1 0,1 0 0,-1-1-1,1 0 1,1 1 0,-1-2 0,1 1 0,0-1 0,1 0 0,0-1-1,0 1 1,14 5 0,44 15-1092,0-16-3982,-39-9-2721</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3.181"/>
    </inkml:context>
    <inkml:brush xml:id="br0">
      <inkml:brushProperty name="width" value="0.05" units="cm"/>
      <inkml:brushProperty name="height" value="0.05" units="cm"/>
    </inkml:brush>
  </inkml:definitions>
  <inkml:trace contextRef="#ctx0" brushRef="#br0">202 95 5314,'0'0'4680,"-3"-14"-4320,-11-42 171,13 55-500,0-1 0,0 0 0,0 1 0,0-1 0,0 1 0,0-1 0,-1 1 0,1 0 0,0-1 0,-1 1 0,1 0 0,-1 0 0,0 0 0,1 0 0,-1 0 0,0 1 0,1-1-1,-1 0 1,0 1 0,0-1 0,0 1 0,0 0 0,1-1 0,-1 1 0,0 0 0,0 0 0,-3 1 0,1-1 35,-1 0 0,0 1 0,0-1 0,0 1 0,0 0 0,0 1 0,-7 3 0,5-1 5,1 1 0,-1 0-1,1 0 1,1 1 0,-1-1-1,1 1 1,0 1 0,0-1-1,1 1 1,0 0 0,0 0 0,1 0-1,-1 0 1,2 0 0,-4 11-1,2-4 64,1 0 0,1 0 1,0 0-1,0 0 0,1 1 0,1-1 0,3 25 0,-2-34-107,1 0-1,-1 0 1,1-1 0,0 1-1,0-1 1,0 1 0,1-1-1,-1 0 1,1 0 0,0 0 0,0 0-1,1-1 1,-1 1 0,1-1-1,0 0 1,-1 0 0,1 0-1,1 0 1,-1-1 0,0 1-1,1-1 1,-1 0 0,1-1-1,0 1 1,-1-1 0,7 1 0,7 2-40,0-1 1,1-1-1,-1-1 1,1 0-1,30-4 1,-44 3-77,1-1 0,-1 0 1,1 0-1,-1 0 0,0-1 0,0 0 1,1 0-1,-1 0 0,-1-1 1,1 0-1,0 0 0,0 0 1,-1 0-1,0-1 0,0 1 0,0-1 1,0 0-1,-1-1 0,7-7 1,-6 3 54,0 1 1,0-1 0,0 0 0,-1 0-1,0 0 1,-1 0 0,0 0 0,-1-1-1,0 1 1,0-17 0,14 37 46,-6 0 77,-1-1-1,1 0 0,1-1 1,0 1-1,0-2 1,1 1-1,0-2 0,0 1 1,1-2-1,0 1 0,0-2 1,1 0-1,0 0 1,-1-1-1,2 0 0,-1-1 1,0-1-1,0 0 0,27 0 1,-38-3-141,-1 1-1,1 0 1,0-1 0,-1 1 0,1-1 0,-1 1-1,1-1 1,-1 0 0,0 0 0,1 0 0,-1 0 0,0 0-1,1 0 1,-1 0 0,0 0 0,0 0 0,0 0-1,0-1 1,0 1 0,0 0 0,0-1 0,0 1-1,-1-1 1,1 1 0,-1-1 0,1 1 0,-1-1-1,1 0 1,-1 1 0,0-1 0,0 0 0,0 1 0,0-3-1,1-1-202,-1 0-1,0 0 1,0 0-1,-1 1 1,1-1-1,-1 0 1,0 0 0,0 1-1,-1-1 1,0 1-1,-1-5 1,-3 1-22,-1 0 1,0 1-1,0 0 1,0 0-1,0 1 1,-1 0-1,0 0 1,-12-6-1,10 7 806,1-1 0,-1 2 0,-21-8-1,61 26 3325,25 23-3035,3 1-785,-43-29 18,19 10 228,-32-18-327,-1-1 1,1 1-1,-1-1 0,1 0 1,-1 0-1,1 1 0,-1-1 0,1 0 1,-1 0-1,1-1 0,-1 1 1,1 0-1,-1 0 0,1-1 1,-1 1-1,1-1 0,-1 1 0,0-1 1,1 0-1,-1 1 0,0-1 1,3-2-1,33-34-330,-30 28 385,1 1-1,-1 1 0,1-1 1,0 1-1,1 1 1,-1-1-1,1 1 1,20-9-1,-27 15 134,0-1-1,-1 1 0,1 0 0,0 0 1,0 0-1,0 0 0,0 0 0,0 0 1,0 0-1,0 1 0,0-1 1,-1 1-1,1-1 0,0 1 0,0 0 1,0 0-1,-1 0 0,1 0 0,0 0 1,-1 0-1,2 1 0,32 34 935,-19-16-863,0-5-90,0-1-1,1 0 0,1-1 1,25 14-1,-35-22-191,0-1 0,0-1 0,1 1-1,-1-2 1,1 1 0,0-1 0,0 0-1,0-1 1,0 0 0,0 0 0,0-1-1,0 0 1,10-2 0,-17 1-18,1 1 0,-1-1 0,0 0 0,0 0 0,0 0 0,0-1 0,0 1 0,0 0 1,0-1-1,0 1 0,-1-1 0,1 0 0,-1 1 0,1-1 0,-1 0 0,1 0 0,-1 0 0,0 0 0,0 0 0,0-1 0,0 1 0,0 0 1,-1 0-1,1-1 0,-1 1 0,1-5 0,1-8-421,0 0 1,-1 0-1,-2-17 0,1 17-34,-2-8 3,2 18 655,-1-1 1,1 0-1,-1 0 0,2 0 0,-1 1 0,1-1 1,2-9-1,-1 14 37,0 0 0,0 0 1,1 0-1,-1 1 0,1-1 1,-1 1-1,0-1 0,1 1 0,-1 0 1,1 0-1,-1 0 0,1 0 0,3 1 1,2-1 84,10 1-84,-1 1 1,1 0-1,0 1 0,-1 1 1,0 1-1,0 0 0,26 13 0,-33-14-74,1 1 0,-1 1-1,0 0 1,-1 0 0,1 1-1,-1 1 1,0-1 0,-1 1-1,0 1 1,0-1 0,-1 1-1,11 19 1,-16-26-99,-1 0 0,0 1 0,0-1 1,0 1-1,0-1 0,0 1 0,0-1 0,-1 1 1,0-1-1,1 1 0,-1 0 0,0-1 0,0 1 1,0-1-1,0 1 0,-1 0 0,1-1 0,-1 1 0,0-1 1,0 1-1,0-1 0,-2 5 0,0-3-61,0-1-1,0 1 1,0-1-1,0 0 1,-1 0-1,0 0 1,1-1 0,-1 1-1,0-1 1,0 0-1,0 0 1,-6 2-1,-7 1-264,0 0-1,0-1 1,-1 0-1,0-2 1,-31 1-1,46-2 168,0-1 0,0 0 0,0 0 0,0 0 0,0 0 0,0-1 0,0 1 0,0-1 0,0 0 0,0 0 0,0 0 0,0 0 0,0-1 0,0 1 0,-2-3 0,3 2-82,0-1-1,1 1 1,0-1-1,-1 0 1,1 1-1,0-1 1,0 0-1,0 0 0,1 0 1,-1 0-1,1 0 1,-1 0-1,1 0 1,0 0-1,1-6 1,-1-30-4560</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3.567"/>
    </inkml:context>
    <inkml:brush xml:id="br0">
      <inkml:brushProperty name="width" value="0.05" units="cm"/>
      <inkml:brushProperty name="height" value="0.05" units="cm"/>
    </inkml:brush>
  </inkml:definitions>
  <inkml:trace contextRef="#ctx0" brushRef="#br0">1 1 9668,'0'0'3741,"0"16"-3373,-1 18-180,2 1-1,2-1 1,0 0 0,3 0-1,17 61 1,-15-76-372,7 20 145,-11-13-4386,-6-43 1538,1 14 2910,1 1 0,-1-1 0,1 1 0,0-1 0,0 1 0,0-1 0,0 1 0,0-1 0,0 0 0,1 1-1,-1-1 1,1 1 0,-1-1 0,1 1 0,0 0 0,0-1 0,1 1 0,-1 0 0,0-1 0,1 1 0,1-2 0,1-1 275,0 1-1,0 1 1,1-1 0,-1 1 0,1-1-1,0 1 1,0 0 0,0 1-1,0 0 1,0-1 0,0 1 0,1 1-1,-1-1 1,0 1 0,1 0-1,0 0 1,-1 1 0,1 0 0,0 0-1,-1 0 1,1 0 0,-1 1-1,1 0 1,-1 0 0,1 1 0,-1 0-1,1-1 1,-1 2 0,0-1 0,0 1-1,8 5 1,14 15-177,59 45 668,-79-63-1256,1 1 0,1-2 0,-1 1 0,1-1 0,-1-1 0,1 1 1,0-2-1,18 4 0,-13-5-4197</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3.925"/>
    </inkml:context>
    <inkml:brush xml:id="br0">
      <inkml:brushProperty name="width" value="0.05" units="cm"/>
      <inkml:brushProperty name="height" value="0.05" units="cm"/>
    </inkml:brush>
  </inkml:definitions>
  <inkml:trace contextRef="#ctx0" brushRef="#br0">0 1 9060,'0'0'5122</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4.535"/>
    </inkml:context>
    <inkml:brush xml:id="br0">
      <inkml:brushProperty name="width" value="0.05" units="cm"/>
      <inkml:brushProperty name="height" value="0.05" units="cm"/>
    </inkml:brush>
  </inkml:definitions>
  <inkml:trace contextRef="#ctx0" brushRef="#br0">0 1 9524,'0'0'6627,"1"24"-6264,0-7-314,-1 10-16,1-1-1,1 1 1,2-1 0,1 0 0,11 37 0,-13-54-8,1 0 0,1 0 0,-1 0 0,2 0 0,-1-1 0,1 0 0,0 0 0,1 0 0,-1-1 0,13 10 1,-13-12-81,0-1 0,1 0 1,0-1-1,0 0 0,0 0 1,0 0-1,0-1 0,0 0 0,1 0 1,-1-1-1,0 0 0,1 0 1,0-1-1,9 0 0,-14-1 0,0 1-1,0-1 1,0 0-1,0 1 1,0-1-1,-1 0 1,1-1-1,0 1 1,-1 0-1,1-1 1,-1 0-1,1 1 1,-1-1-1,0 0 1,0 0-1,0 0 1,0-1-1,0 1 1,0 0-1,0-1 1,-1 1-1,1-1 1,-1 1-1,0-1 1,0 0-1,0 0 1,0 0-1,0 1 1,0-7-1,2-8 71,-1-1 1,0 0-1,-2-31 1,0 32 1462,0 22-656,0 4-815,1 0 0,0 0 0,1 0 0,0 0 0,0 0 0,1-1 0,0 1 0,1-1 0,0 1 1,0-1-1,0 0 0,1-1 0,0 1 0,1-1 0,0 0 0,0 0 0,0-1 0,1 0 0,0 0 0,0-1 0,1 1 0,-1-1 1,1-1-1,0 0 0,15 6 0,-15-6-39,1-1 0,0 0 0,0 0 0,1 0 0,-1-1 0,0-1 0,1 0 0,-1 0 0,1-1 0,-1 0 0,11-1 0,-16 0-83,0 0 1,0 0 0,-1 0 0,1 0-1,0-1 1,-1 0 0,1 1 0,-1-1-1,0-1 1,0 1 0,0 0 0,0-1-1,0 0 1,0 1 0,0-1 0,-1 0-1,0 0 1,1-1 0,-1 1-1,0 0 1,-1-1 0,1 1 0,-1-1-1,1 0 1,-1 1 0,0-1 0,0 0-1,0-7 1,2-63-677,-3 49 5018,21 49-4400,-12-14 168,1 0 0,-1-1 0,1 0 0,1-1 0,0 0 0,0-1-1,0 0 1,1 0 0,0-1 0,0-1 0,14 4 0,-6-4 73,0 0 0,0-2 1,1 0-1,-1-1 0,1-1 0,31-3 0,-46 1-174,0 1 0,0-1 0,1 1 0,-1-2 0,0 1 0,0-1 0,0 0 0,0 0 0,-1-1 0,1 1 0,0-1 0,-1-1 0,0 1 0,0-1 0,0 0 0,0 0 0,-1 0 0,1-1 0,-1 1 0,0-1 0,-1 0 0,1 0 0,-1-1 0,0 1 0,0-1 0,0 0 0,-1 1 0,0-1 0,0 0 1,-1 0-1,0-1 0,1-8 0,-1 11 53,-1 0 1,-1-1-1,1 1 1,0 0 0,-1 0-1,0-1 1,0 1-1,0 0 1,-1 0 0,0 0-1,1 0 1,-5-7-1,4 10 157,0-1-1,0 0 0,0 0 1,0 1-1,0-1 1,-1 1-1,1-1 0,0 1 1,-1 0-1,1 0 1,-1 0-1,1 0 0,-1 1 1,1-1-1,-1 1 1,1-1-1,-1 1 0,0 0 1,1 0-1,-1 0 1,0 1-1,-4 0 0,5 0-38,0 0 0,-1 0 0,1 0 0,0 0 0,0 0-1,-1 1 1,1-1 0,0 1 0,0-1 0,1 1 0,-1 0 0,0 0-1,1 0 1,-1 0 0,1 0 0,-1 0 0,1 0 0,0 1-1,0-1 1,0 0 0,0 1 0,0-1 0,1 1 0,-1-1 0,1 1-1,-1 3 1,-1 10 129,0-1-1,0 29 1,2-39-177,1-1-1,-1 0 1,1 1-1,0-1 0,0 0 1,1 0-1,-1 0 1,1 0-1,0 0 1,0 0-1,0 0 1,1 0-1,-1-1 1,1 1-1,0-1 1,0 0-1,0 0 1,0 0-1,0 0 1,1 0-1,-1-1 1,8 4-1,-1 0-448,0-2 0,1 1-1,-1-1 1,1-1 0,0 0 0,0-1 0,22 3-1,15-4-3419</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4.880"/>
    </inkml:context>
    <inkml:brush xml:id="br0">
      <inkml:brushProperty name="width" value="0.05" units="cm"/>
      <inkml:brushProperty name="height" value="0.05" units="cm"/>
    </inkml:brush>
  </inkml:definitions>
  <inkml:trace contextRef="#ctx0" brushRef="#br0">224 1 16520,'0'0'0,"-116"0"352,85 9-352,-4 6-2193,-6-2-2866</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5.254"/>
    </inkml:context>
    <inkml:brush xml:id="br0">
      <inkml:brushProperty name="width" value="0.05" units="cm"/>
      <inkml:brushProperty name="height" value="0.05" units="cm"/>
    </inkml:brush>
  </inkml:definitions>
  <inkml:trace contextRef="#ctx0" brushRef="#br0">1 73 15511,'0'0'2657,"163"-24"-3793,-67 2-1746,-9-4-5986</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5.774"/>
    </inkml:context>
    <inkml:brush xml:id="br0">
      <inkml:brushProperty name="width" value="0.05" units="cm"/>
      <inkml:brushProperty name="height" value="0.05" units="cm"/>
    </inkml:brush>
  </inkml:definitions>
  <inkml:trace contextRef="#ctx0" brushRef="#br0">3 279 1681,'0'0'7910,"0"15"-7264,-3 49-7,3-1 0,3 1 0,16 88 0,-12-122-410,-5-14-137,2 1 0,0-1 1,1 0-1,1 0 0,0 0 0,15 27 1,-21-43-102,1 1 0,-1-1 0,0 1 0,1-1 0,-1 0 0,0 1 0,1-1 0,-1 0 0,1 1 0,-1-1 0,1 0 0,-1 0 0,0 1 0,1-1 0,-1 0 0,1 0 0,-1 0 0,1 0 0,-1 0 0,1 0 0,-1 0 0,1 0 0,-1 0 0,1 0 0,-1 0 0,1 0 1,-1 0-1,1 0 0,-1 0 0,1 0 0,-1 0 0,1-1 0,-1 1 0,1 0 0,-1 0 0,1-1 0,-1 1 0,0 0 0,1-1 0,-1 1 0,0 0 0,1-1 0,-1 1 0,0-1 0,1 1 0,-1 0 0,0-1 0,0 1 0,1-1 0,-1 1 0,0-1 0,0 1 0,0-1 0,0 0 0,13-30-487,-13 30 461,7-25-664,-1-1-1,-1 1 1,-2-1-1,0-1 1,-2 1 0,-1 0-1,-5-45 1,-9-11-869,-27-92 1,-4-23 4009,44 190-2243,-1-26 3493,2 33-3628,1 0-1,-1 0 1,1 1 0,-1-1 0,1 0 0,0 1-1,-1-1 1,1 0 0,0 1 0,0-1 0,-1 1 0,1-1-1,0 1 1,0-1 0,0 1 0,0-1 0,0 1 0,0 0-1,-1 0 1,1 0 0,0-1 0,0 1 0,0 0-1,0 0 1,0 0 0,0 0 0,0 0 0,0 1 0,0-1-1,1 0 1,5 2-25,0 0 0,0 0-1,0 0 1,0 0 0,-1 1-1,0 0 1,1 1 0,-1 0-1,0 0 1,-1 0 0,1 0-1,-1 1 1,1 0 0,-2 0-1,1 0 1,7 12 0,-1-2 60,0 1 1,-2 0-1,0 1 0,-1-1 1,9 26-1,-15-36-82,0 0 0,-1 0-1,1 0 1,-1 0 0,0 0 0,-1 0-1,1 0 1,-1 1 0,0-1 0,-1 0-1,0 0 1,0 0 0,0 0 0,-3 10-1,2-12-17,-1 0 0,1 0-1,-1-1 1,0 1 0,0 0-1,0-1 1,0 0 0,-1 0-1,1 0 1,-1 0-1,0 0 1,1-1 0,-1 1-1,-1-1 1,1 0 0,0-1-1,0 1 1,-1-1 0,-7 2-1,-39 5-771,49-7 595,0-1 1,0 0 0,0 0-1,0 0 1,0 0 0,0 0-1,0 0 1,0 0-1,0-1 1,0 1 0,0-1-1,1 0 1,-1 1 0,0-1-1,0 0 1,0 0 0,1 0-1,-1 0 1,0-1-1,1 1 1,-1 0 0,-2-3-1,-3-22-3293</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6.340"/>
    </inkml:context>
    <inkml:brush xml:id="br0">
      <inkml:brushProperty name="width" value="0.05" units="cm"/>
      <inkml:brushProperty name="height" value="0.05" units="cm"/>
    </inkml:brush>
  </inkml:definitions>
  <inkml:trace contextRef="#ctx0" brushRef="#br0">348 85 7043,'0'0'3965,"-11"-11"-3752,-40-36-26,46 43-172,0 1 0,0 0 0,0 1 1,-1-1-1,1 1 0,-1 0 0,0 0 0,0 1 1,0 0-1,1 0 0,-1 0 0,0 1 0,0 0 1,0 0-1,-7 1 0,-9 0 86,-4-3-24,14 1 24,0 1 0,-1 0 0,1 0 0,-1 1-1,-18 4 1,28-4-66,1 0 1,-1 0-1,1 0 0,-1 0 0,1 0 0,-1 1 0,1-1 0,0 1 0,-1 0 1,1-1-1,0 1 0,0 0 0,1 0 0,-1 0 0,0 0 0,1 1 1,-1-1-1,1 0 0,-1 1 0,1-1 0,0 1 0,0-1 0,1 1 1,-1 0-1,0-1 0,1 1 0,-1 0 0,1 0 0,0-1 0,0 6 1,0-3 4,0 0 0,1 0 0,-1 1 0,1-1 0,0 0 0,0 0 0,0 0 0,1 0 0,0 0 0,0-1 0,0 1 0,1 0 0,-1-1 0,1 1 0,0-1 0,1 0 0,-1 0 0,1 0 0,-1-1 0,1 1 0,0-1 0,1 0 0,-1 0 0,0 0 0,1-1 0,-1 1 0,10 2 0,1 1 49,0-1 0,1 0 0,0-2 0,0 1 0,0-2 0,0 0 0,0-1-1,22-2 1,-35 1-97,-1 0-1,1 0 1,-1 0-1,0-1 0,1 1 1,-1-1-1,0 0 0,1 0 1,-1 0-1,0 0 1,0 0-1,0 0 0,0 0 1,0-1-1,0 1 0,0-1 1,0 1-1,-1-1 1,1 0-1,2-3 0,-2 1-150,1-1 0,0 1 0,-1-1 0,0 0 0,0 0 0,-1 0 0,1 0-1,-1 0 1,0-8 0,0 7 17,0-1-1,0 1 1,-1-1-1,-1 1 1,1-1-1,-1 1 1,0-1-1,0 1 1,-1 0-1,1-1 1,-2 1-1,1 0 0,-1 0 1,0 1-1,-6-12 1,9 17 167,-1 0 0,1 0 0,0 0 0,0 0 0,0-1 0,0 1 0,0 0 1,0 0-1,0 0 0,0 0 0,-1 0 0,1 0 0,0 0 0,0 0 0,0 0 0,0-1 0,0 1 0,0 0 0,-1 0 1,1 0-1,0 0 0,0 0 0,0 0 0,0 0 0,0 0 0,-1 0 0,1 0 0,0 0 0,0 0 0,0 0 0,0 0 0,0 0 1,-1 0-1,1 0 0,0 0 0,0 0 0,0 1 0,0-1 0,0 0 0,-1 0 0,1 0 0,0 0 0,0 0 0,0 0 1,0 0-1,0 0 0,0 1 0,0-1 0,0 0 0,-1 0 0,1 0 0,0 0 0,0 0 0,0 1 0,-2 12 172,6 21-255,-1-27 106,1 0 1,0 0-1,0 0 1,0-1-1,1 1 1,0-1-1,1 0 1,-1-1-1,1 1 1,0-1-1,0 0 1,0-1-1,1 1 1,10 4-1,-4-2-28,0-1 1,0 0-1,1-1 0,-1 0 0,1-1 0,1-1 0,14 2 0,-25-4-185,1 0 0,-1 0-1,0-1 1,1 0 0,0 1-1,-1-2 1,1 1 0,-1 0-1,1-1 1,-1 0 0,0 0 0,1 0-1,-1-1 1,0 1 0,0-1-1,0 0 1,0 0 0,0-1-1,0 1 1,0-1 0,-1 0-1,1 0 1,-1 0 0,0 0-1,0-1 1,0 1 0,2-5 0,12-19-3514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4.530"/>
    </inkml:context>
    <inkml:brush xml:id="br0">
      <inkml:brushProperty name="width" value="0.05" units="cm"/>
      <inkml:brushProperty name="height" value="0.05" units="cm"/>
      <inkml:brushProperty name="color" value="#004F8B"/>
    </inkml:brush>
  </inkml:definitions>
  <inkml:trace contextRef="#ctx0" brushRef="#br0">0 655 4786,'0'0'8100,"8"-9"-7649,29-42 389,48-85 1,-73 113-768,0 0 0,2 1 0,1 0 1,22-24-1,-31 39-62,1 1 1,0 0-1,0 0 1,0 1-1,1 0 1,0 0-1,0 0 0,0 1 1,0 1-1,1-1 1,-1 1-1,1 1 1,0 0-1,0 0 1,17-1-1,37 3-31,0 2 0,0 3-1,0 4 1,66 16 0,-98-20 52,0-1 0,53-1 0,-82-3 1,0-1 0,1 1 0,-1-1 1,0 0-1,1 1 0,-1-1 0,0 0 1,0 0-1,0 0 0,0-1 0,0 1 0,0-1 1,0 1-1,0-1 0,0 1 0,-1-1 1,3-2-1,27-41 655,-15 20-534,14-11 70,2 0-1,56-48 0,-71 72-1253,-14 10 530,0 0 1,-1 0-1,1 0 1,0-1 0,-1 1-1,1-1 1,-1 1-1,4-6 1,6-14-3532</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6.698"/>
    </inkml:context>
    <inkml:brush xml:id="br0">
      <inkml:brushProperty name="width" value="0.05" units="cm"/>
      <inkml:brushProperty name="height" value="0.05" units="cm"/>
    </inkml:brush>
  </inkml:definitions>
  <inkml:trace contextRef="#ctx0" brushRef="#br0">1 0 2417,'0'0'11157,"33"114"-11157,2-80 0,6-10-2577,3-7-2193</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7.259"/>
    </inkml:context>
    <inkml:brush xml:id="br0">
      <inkml:brushProperty name="width" value="0.05" units="cm"/>
      <inkml:brushProperty name="height" value="0.05" units="cm"/>
    </inkml:brush>
  </inkml:definitions>
  <inkml:trace contextRef="#ctx0" brushRef="#br0">0 483 6147,'0'0'5762,"20"-12"-3870,-1 1-1599,3-2-134,0 0 0,-1-1 0,0-1 0,27-28 0,-42 36-35,0-1-1,0 0 0,-1 0 1,0-1-1,-1 0 0,0 1 0,0-2 1,-1 1-1,0 0 0,-1-1 0,0 1 1,1-13-1,-1-5-31,-1 0 1,-1 0-1,-4-32 0,3 52-115,-1-1 1,1 1-1,-1 0 0,-1 0 1,1 0-1,-1 0 0,0 0 1,-1 1-1,-7-11 0,10 15 9,0 1-1,0 0 0,0 0 1,0 0-1,0 0 0,0 0 0,0 0 1,0 0-1,0 0 0,-1 1 1,1-1-1,0 0 0,-1 1 1,1-1-1,-1 1 0,1 0 1,0-1-1,-1 1 0,1 0 0,-4 0 1,3 0 8,0 1 0,0 0 0,0 0 0,0 0 0,0 0 0,0 0 0,0 0 0,0 1 0,1-1 0,-1 0 0,0 1 0,1 0 0,-1-1 0,1 1 1,0 0-1,0 0 0,-1 0 0,0 3 0,-5 8 38,0 0 0,1 1 0,1 0 0,0-1 0,1 2 1,0-1-1,1 0 0,1 1 0,0 0 0,1-1 0,1 1 1,0 0-1,1-1 0,4 23 0,-3-25 1,1 0-1,1-1 1,0 0-1,0 0 1,1 0 0,0 0-1,1-1 1,0 1-1,1-1 1,0-1 0,0 0-1,1 0 1,1 0 0,-1-1-1,1 0 1,1-1-1,-1 0 1,14 8 0,-6-7-85,1 0 1,0-2 0,0 0-1,0 0 1,1-2-1,0 0 1,0-1 0,0-1-1,0-1 1,26-2 0,-35 1 14,1-1 0,-1 0 0,0 0 0,0-1 0,0-1 0,0 1 0,0-2 0,-1 1 0,1-1 0,-1-1 0,0 0 0,0 0 0,-1-1 0,0 0 0,0 0 0,0-1 0,0 0 0,-1 0 0,0-1 0,9-14 0,-14 18 19,1 1 0,-2-1 1,1 0-1,0 0 0,-1 0 0,0 0 1,0 0-1,0 0 0,0 0 1,-1 0-1,1 0 0,-1 0 0,0 0 1,-1 0-1,1 0 0,-1-1 1,1 1-1,-1 0 0,0 0 0,-1 0 1,1 1-1,-1-1 0,0 0 1,0 0-1,0 1 0,0-1 0,-4-4 1,2 5 13,1-1 1,-1 1-1,1 0 1,-1 1 0,0-1-1,0 0 1,0 1-1,-1 0 1,1 0-1,0 1 1,-1-1 0,1 1-1,-1 0 1,0 0-1,1 0 1,-1 0-1,0 1 1,1 0 0,-1 0-1,0 0 1,0 1-1,1 0 1,-1 0-1,-5 1 1,7 0-8,-1 0 0,1 0 1,-1 0-1,1 0 0,0 0 0,0 1 0,0-1 0,0 1 1,0 0-1,1 0 0,-1 0 0,1 0 0,0 1 1,-1-1-1,2 1 0,-1-1 0,0 1 0,1 0 0,0 0 1,-1-1-1,1 1 0,1 0 0,-1 0 0,1 0 1,-1 0-1,1 0 0,1 7 0,-1-4 32,0 1-1,0 0 1,1-1-1,0 1 1,1-1-1,0 1 1,0-1-1,0 0 1,1 1-1,0-1 1,0-1-1,1 1 1,7 10-1,-3-9-49,2 0 0,-1 0-1,1-1 1,0-1 0,0 1 0,1-2 0,-1 1-1,1-1 1,1-1 0,-1 0 0,1-1-1,-1 0 1,1-1 0,0 0 0,0 0 0,0-2-1,0 1 1,0-2 0,15-1 0,-21 1-167,0 0-1,0 0 1,0-1 0,-1 0 0,1 0-1,-1 0 1,1-1 0,-1 1 0,0-1 0,0 0-1,0-1 1,-1 1 0,1-1 0,-1 0-1,1 0 1,-2-1 0,1 1 0,0-1-1,-1 0 1,0 0 0,0 0 0,3-6 0,0-3-641,-1 0 1,0-1 0,-1 1 0,0-1 0,-1 0 0,-1 1-1,1-24 1,-3 35 1141,0 0-1,0 0 0,0 1 0,0-1 1,1 0-1,-1 0 0,1 1 0,0-1 1,0 0-1,0 1 0,0-1 0,0 1 1,0-1-1,1 1 0,-1 0 0,1-1 1,0 1-1,0 0 0,2-2 1,0 2 31,0 0 1,0 0 0,0 0 0,0 1 0,0 0 0,0 0 0,0 0 0,0 0 0,1 1 0,-1 0 0,0-1 0,5 2 0,13-1 341,-1 1 0,0 1 0,36 7 0,-49-7-590,0 0 0,-1 1 0,1 0 0,-1 0 0,1 0 0,-1 1 0,-1 0 0,1 1 0,0-1 0,-1 1 0,0 1 0,0-1 0,6 8 0,-11-11-86,1 0 0,-1-1 0,1 1 1,-1 0-1,0 0 0,0 0 0,0 0 1,0 1-1,0-1 0,-1 0 1,1 0-1,0 0 0,-1 1 0,0-1 1,0 0-1,1 1 0,-1-1 0,-1 0 1,1 1-1,0-1 0,-1 4 1,-1-3-34,1 0 1,-1 0 0,0 0 0,0 0 0,0 0-1,0-1 1,0 1 0,0-1 0,-1 1 0,1-1 0,-1 0-1,-5 4 1,-5 1-584,-1 0 0,0 0 0,0-1 1,0-1-1,-19 4 0,-24 1-3135,-3-8-2648</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0.205"/>
    </inkml:context>
    <inkml:brush xml:id="br0">
      <inkml:brushProperty name="width" value="0.05" units="cm"/>
      <inkml:brushProperty name="height" value="0.05" units="cm"/>
    </inkml:brush>
  </inkml:definitions>
  <inkml:trace contextRef="#ctx0" brushRef="#br0">1 325 1409,'0'0'8625,"22"0"-7526,75 2-432,-78-3-661,-1 0-1,-1-2 1,1 0 0,0-1 0,-1 0-1,1-2 1,-1 0 0,-1-1-1,1-1 1,-1 0 0,0-1-1,-1-1 1,0-1 0,23-21-1,-32 27-156,0-1-1,0 0 0,0 0 0,-1 0 1,0-1-1,-1 0 0,0 0 0,0 0 0,0-1 1,-1 1-1,0-1 0,3-11 0,-2-1-50,-1 0 0,-1-1-1,-1-33 1,1 68 525,1 0 0,1-1 0,0 1 0,1-1 0,0 0 0,1 0 0,14 20 1,3 13 564,-22-45-870,7 16 81,0 0 0,-1 0-1,0 1 1,-2 0 0,0 0 0,-1 0 0,3 33 0,-8-50-222,0 0 0,0 0 1,0 0-1,0 0 0,-1-1 0,1 1 1,0 0-1,0-1 0,-1 1 1,1-1-1,0 1 0,-1-1 0,1 0 1,0 0-1,-1 1 0,1-1 1,0 0-1,-1 0 0,1 0 0,-1 0 1,1-1-1,0 1 0,-1 0 0,1-1 1,0 1-1,-1-1 0,1 1 1,0-1-1,0 1 0,0-1 0,-3-1 1,3-2-150,0 1 1,-1-1-1,1 0 1,0 1-1,1-1 1,-1 0 0,1 0-1,0 1 1,-1-1-1,2 0 1,-1 0-1,0 0 1,1 1-1,0-1 1,-1 0-1,2 1 1,-1-1 0,0 1-1,1-1 1,-1 1-1,1-1 1,0 1-1,0 0 1,1 0-1,-1 0 1,0 0 0,1 0-1,0 1 1,3-4-1,0 1 333,1 0-1,-1 0 1,1 1 0,-1 0-1,15-6 1,-15 7 942,0 1 0,0 0 0,0 0 1,1 1-1,-1 0 0,13-1 0,-16 3-801,0 1 1,1-1-1,-1 1 0,0 0 1,0-1-1,0 1 0,0 1 1,0-1-1,-1 0 0,1 1 0,-1-1 1,4 6-1,10 8 60,-5-7-171,1 0 0,0-1 1,0 0-1,1-1 0,0-1 0,1 0 1,-1 0-1,1-2 0,0 1 0,0-2 1,1 0-1,-1-1 0,1 0 0,20 0 1,-34-3-87,1 0 1,-1 0 0,0 1 0,1-1-1,-1 0 1,0 0 0,0 0-1,0 0 1,0 0 0,0-1 0,0 1-1,0 0 1,0 0 0,0-1 0,0 1-1,0-1 1,-1 1 0,1 0 0,-1-1-1,1 1 1,-1-1 0,0 0-1,1 1 1,-1-1 0,0 1 0,0-3-1,3-47-1253,-3 46 941,-1 0 146,0-1 0,0 1 0,0 0 0,0-1 0,-1 1 0,0 0 0,0 0 0,-1 0 0,1 0 0,-1 0 0,0 0 0,0 1 0,-1-1 0,1 1 0,-1 0 0,0 0 0,0 1 0,0-1 0,-1 1-1,1 0 1,-1 0 0,0 0 0,-10-4 0,2 1 374,-1 0 0,1 1 0,-2 1-1,1 0 1,0 1 0,-1 1-1,1 0 1,-17 0 0,30 3-180,0 0 0,0 0 0,0 0 1,0 0-1,1 1 0,-1-1 0,0 0 0,1 0 1,-1 1-1,1-1 0,0 0 0,-1 1 0,1-1 1,0 0-1,0 1 0,0-1 0,0 1 0,0-1 1,0 0-1,0 1 0,1 2 0,3 37 560,-1-34-535,0 0 0,1-1 0,0 1 0,0-1-1,1 1 1,-1-1 0,2-1 0,-1 1 0,0-1 0,1 0 0,0 0 0,0 0 0,1-1 0,10 6-1,6 2 110,0-1 1,0-1-1,29 7 0,-25-10-151,1-1 0,-1-1 0,1-2 0,53 0 0,-79-3-33,1-1 0,0 1 0,0 0 0,-1-1 0,1 0 1,0 0-1,-1 0 0,1 0 0,-1 0 0,1 0 0,-1 0 0,1-1 1,-1 0-1,0 1 0,0-1 0,0 0 0,0 0 0,0 0 0,0 0 1,0 0-1,-1-1 0,1 1 0,-1 0 0,0-1 0,1 1 0,-1-1 1,0 1-1,0-1 0,-1 0 0,1 1 0,-1-1 0,1 0 0,-1 0 1,0 0-1,0-4 0,0-2-30,0 0-1,0 0 1,-1 0 0,0 1 0,-1-1 0,0 0 0,0 1-1,-1-1 1,0 1 0,-6-12 0,0 6 202,6 10-70,0 1 0,1-1 0,0 1-1,0-1 1,0 0 0,0 0 0,1 0 0,-1 0 0,1 0 0,0 0 0,0-5 0,1 8-96,0 1-21,0 0-1,0 0 1,0 0-1,0-1 0,0 1 1,0 0-1,0 0 1,0 0-1,0 0 1,0-1-1,0 1 1,0 0-1,0 0 0,0 0 1,0 0-1,0-1 1,0 1-1,0 0 1,1 0-1,-1 0 1,0 0-1,0 0 1,0-1-1,0 1 0,0 0 1,1 0-1,-1 0 1,0 0-1,0 0 1,0 0-1,0 0 1,1 0-1,-1 0 0,0 0 1,0 0-1,0 0 1,0 0-1,1 0 1,-1 0-1,0 0 1,0 0-1,0 0 1,1 0-1,-1 0 0,0 0 1,0 0-1,0 0 1,0 0-1,1 0 1,-1 0-1,0 0 1,0 0-1,0 0 1,1 1-1,16-1-4745</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0.582"/>
    </inkml:context>
    <inkml:brush xml:id="br0">
      <inkml:brushProperty name="width" value="0.05" units="cm"/>
      <inkml:brushProperty name="height" value="0.05" units="cm"/>
    </inkml:brush>
  </inkml:definitions>
  <inkml:trace contextRef="#ctx0" brushRef="#br0">387 101 7652,'0'0'3436,"-13"-16"-3119,-44-49-221,55 63-88,0 1 0,1-1 0,-1 0 0,0 1-1,0 0 1,0-1 0,0 1 0,0 0 0,-1 0 0,1 0-1,0 0 1,0 0 0,-1 1 0,1-1 0,-1 1 0,1-1 0,0 1-1,-1 0 1,1 0 0,-1 0 0,1 0 0,-1 0 0,1 1-1,0-1 1,-1 1 0,1 0 0,0-1 0,-1 1 0,1 0-1,-2 2 1,0-1 9,1 0-1,0 0 0,0 1 1,0 0-1,0 0 0,0 0 1,0 0-1,1 0 1,0 0-1,-1 1 0,1-1 1,0 1-1,-1 4 0,0-1 117,2 0-1,-1 0 0,1 0 1,0 0-1,1 0 0,0 0 1,0 0-1,0 0 0,1 0 1,0-1-1,0 1 0,0 0 1,4 9-1,3 3 306,1 0 0,0-1 0,14 19 1,-12-18-197,-9-17-242,-1-1 0,0 0 0,0 1 0,0 0 0,-1-1 0,1 1 0,0 0 0,-1-1 0,1 1 0,-1 0 0,1 0 0,-1-1 0,0 1 0,1 0 1,-1 0-1,0 0 0,0-1 0,-1 1 0,1 0 0,0 0 0,-1 0 0,1-1 0,-1 1 0,1 0 0,-1-1 0,0 1 0,1 0 0,-1-1 0,0 1 0,0-1 1,0 1-1,-1-1 0,1 1 0,0-1 0,-1 0 0,1 0 0,0 0 0,-1 0 0,1 0 0,-1 0 0,0 0 0,1 0 0,-1 0 0,0-1 0,1 1 0,-1-1 1,-2 1-1,-11 3-85,0 0-1,-1-2 1,1 1 0,-21-1 0,28-2 3,-8 2-240,-55 0-601,69-2 765,-1 0 0,1 0-1,0 0 1,0 0 0,0-1-1,0 1 1,-1 0 0,1-1 0,0 0-1,0 1 1,0-1 0,0 0-1,0 0 1,1 0 0,-1 0 0,0-1-1,0 1 1,1 0 0,-1-1-1,0 1 1,1-1 0,0 0 0,-1 1-1,-1-5 1,1-14-2705</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1.240"/>
    </inkml:context>
    <inkml:brush xml:id="br0">
      <inkml:brushProperty name="width" value="0.05" units="cm"/>
      <inkml:brushProperty name="height" value="0.05" units="cm"/>
    </inkml:brush>
  </inkml:definitions>
  <inkml:trace contextRef="#ctx0" brushRef="#br0">1 228 7780,'0'0'1331,"18"1"-365,7 1-567,2 0-73,-1 0 0,1-2-1,0-1 1,49-8-1,-69 7-313,0 0-1,0 0 1,0 0 0,-1-1-1,1 0 1,-1 0-1,0-1 1,0 0-1,0 0 1,9-8 0,-11 8-54,-1 0 0,0-1-1,0 1 1,0-1 0,0 1 0,-1-1 0,0 0 0,1 0 0,-2 0 0,1 0 0,-1 0 0,0 0 0,0-1 0,0 1 0,-1 0 0,0-8 0,0 8-41,0 0 0,0 1 0,-1-1-1,0 0 1,0 1 0,0-1 0,0 1 0,-1-1-1,0 1 1,0-1 0,0 1 0,0 0-1,-6-6 1,7 8 91,-2-1 0,1 1 0,0 0 0,0 1 0,-1-1-1,1 0 1,-1 0 0,1 1 0,-1 0 0,0-1 0,1 1 0,-1 0-1,0 1 1,0-1 0,0 0 0,0 1 0,0-1 0,0 1 0,0 0-1,0 0 1,0 0 0,0 1 0,-3 0 0,4-1 30,0 1 0,0 0 0,1 0 1,-1 0-1,1 0 0,-1 0 0,0 0 1,1 0-1,0 0 0,-1 0 0,1 1 0,0-1 1,0 1-1,0-1 0,-1 1 0,2-1 1,-1 1-1,0 0 0,0-1 0,0 1 0,1 0 1,-1 0-1,1 0 0,0-1 0,-1 4 1,-3 52 757,4-51-623,0 0-109,-1 0-1,1 0 1,0-1 0,1 1-1,0 0 1,0-1-1,0 1 1,0 0-1,1-1 1,0 1-1,0-1 1,0 0-1,1 0 1,0 0-1,0 0 1,0 0-1,1-1 1,-1 1 0,1-1-1,0 0 1,0 0-1,1 0 1,-1-1-1,1 1 1,0-1-1,9 4 1,2 1 34,0-1 0,0-1 1,1-1-1,0-1 0,0 0 0,0-1 0,0-1 1,1 0-1,-1-1 0,31-3 0,-42 1-163,0 0 0,0 0 1,1 0-1,-1-1 0,0 0 0,0 0 0,0-1 0,0 1 0,-1-1 0,1-1 0,-1 1 0,0-1 0,0 0 0,0 0 0,0 0 0,-1-1 0,1 0 0,-1 0 1,-1 0-1,1 0 0,-1 0 0,1-1 0,-2 0 0,5-10 0,-2 2-360,0 0 1,-1 0-1,-1 0 1,0-1-1,-1 1 0,0-1 1,-1 1-1,-1-1 1,-3-25-1,-4 52 5368,1 15-4686,5-22-293,0 0 0,0-1 1,1 1-1,0 0 0,0 0 1,0 0-1,1-1 1,0 1-1,0 0 0,0-1 1,0 1-1,1-1 0,-1 1 1,1-1-1,0 0 0,1 1 1,-1-1-1,1 0 0,0 0 1,0-1-1,0 1 0,0-1 1,1 1-1,-1-1 1,1 0-1,0 0 0,0-1 1,0 1-1,0-1 0,0 0 1,1 0-1,-1 0 0,1-1 1,-1 1-1,6 0 0,25 5-2535,2-2-634</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1.598"/>
    </inkml:context>
    <inkml:brush xml:id="br0">
      <inkml:brushProperty name="width" value="0.05" units="cm"/>
      <inkml:brushProperty name="height" value="0.05" units="cm"/>
    </inkml:brush>
  </inkml:definitions>
  <inkml:trace contextRef="#ctx0" brushRef="#br0">0 213 5587,'0'0'9449,"0"-9"-8464,0-69 2027,1 78-2993,-1-1 0,1 0 0,-1 1 1,1-1-1,-1 0 0,1 1 0,0-1 1,-1 1-1,1-1 0,0 1 1,-1 0-1,1-1 0,0 1 0,0 0 1,-1-1-1,1 1 0,0 0 0,0 0 1,0 0-1,0-1 0,-1 1 0,1 0 1,0 0-1,0 0 0,1 1 0,32-1-189,-26 0 189,192 0-512,-196-4 205,-1 0 0,0 0 1,1 0-1,-2-1 0,1 1 1,0-1-1,-1 1 0,0-1 1,0 0-1,1-6 1,0 4-541,7-20-2792,-3-1-582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1.943"/>
    </inkml:context>
    <inkml:brush xml:id="br0">
      <inkml:brushProperty name="width" value="0.05" units="cm"/>
      <inkml:brushProperty name="height" value="0.05" units="cm"/>
    </inkml:brush>
  </inkml:definitions>
  <inkml:trace contextRef="#ctx0" brushRef="#br0">0 292 6323,'0'0'5346,"19"98"-4161,-5-75-1169,5-5 176,2-6-192,-5-9-1153,3-3-783,-7 0-3155</inkml:trace>
  <inkml:trace contextRef="#ctx0" brushRef="#br0" timeOffset="1">77 113 3858,'0'0'4130,"-6"-101"-4130,20 90-3090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2.447"/>
    </inkml:context>
    <inkml:brush xml:id="br0">
      <inkml:brushProperty name="width" value="0.05" units="cm"/>
      <inkml:brushProperty name="height" value="0.05" units="cm"/>
    </inkml:brush>
  </inkml:definitions>
  <inkml:trace contextRef="#ctx0" brushRef="#br0">2 0 5298,'0'0'9698,"0"16"-9095,-2 225 128,2-232-688,1 0 0,0 0 0,0 0 0,1 0 0,0-1 0,1 1 0,0 0 0,0-1 0,1 0-1,0 0 1,0 0 0,1 0 0,0-1 0,1 0 0,-1 0 0,1 0 0,1 0 0,-1-1 0,1 0 0,0-1 0,0 1 0,1-1-1,0-1 1,0 1 0,0-2 0,0 1 0,1-1 0,-1 0 0,1 0 0,0-1 0,-1-1 0,19 2 0,-21-2-71,1-1-1,0 0 1,0 0 0,0-1 0,0 1 0,0-1-1,0-1 1,0 0 0,0 0 0,-1 0 0,1-1 0,-1 1-1,0-2 1,1 1 0,-2-1 0,1 0 0,0 0-1,-1 0 1,1-1 0,-1 0 0,-1 0 0,1 0-1,-1-1 1,0 1 0,0-1 0,0 0 0,-1 0-1,0-1 1,2-6 0,-2 5-155,-1 0 0,-1-1 0,0 1 0,0-1 0,-1-13 0,1 20 201,-2-1 1,1 0 0,0 0-1,0 0 1,-1 0-1,0 0 1,1 0 0,-1 0-1,0 0 1,0 1 0,-1-1-1,1 0 1,-1 1 0,1-1-1,-1 1 1,0-1-1,0 1 1,-3-3 0,5 4-10,-1 1 0,1 0 0,0 0 0,-1 0 0,1-1 0,0 1 1,-1 0-1,1 0 0,0 0 0,-1 0 0,1 0 0,-1 0 0,1-1 0,0 1 1,-1 0-1,1 0 0,0 0 0,-1 0 0,1 1 0,-1-1 0,1 0 0,0 0 0,-1 0 1,1 0-1,0 0 0,-1 0 0,1 0 0,-1 1 0,1-1 0,0 0 0,0 0 1,-1 1-1,1-1 0,0 0 0,-1 0 0,1 1 0,-8 17 14,4 20-68,3-31 82,1-1 0,0 0 0,1 1 0,-1-1 0,1 0 0,0 1 0,1-1 0,0 0 0,0 0 0,0 0 0,0 0 0,6 7 0,-6-9-30,1 0 0,0-1 1,1 0-1,-1 1 1,1-1-1,-1 0 0,1-1 1,0 1-1,0-1 1,0 0-1,1 0 0,-1 0 1,0 0-1,1-1 1,-1 1-1,1-1 0,-1-1 1,6 2-1,-3-2-104,0 1-1,0 0 1,0-1-1,0-1 1,0 1 0,0-1-1,0 0 1,0-1-1,-1 1 1,1-2-1,11-4 1,-3-1-330,-1 0-1,0-2 1,18-15 0,10-8 8,-33 27 519,0 1 0,0-1 0,0 1 0,0 1 0,14-5 0,-16 7 694,1 0 0,-1 1 0,1-1 0,14 1 0,-21 2-764,0 0 0,0-1 0,0 1 0,0 0 0,0 0 0,0 0 0,-1 0 0,1 0 1,0 0-1,-1 0 0,1 0 0,0 0 0,-1 0 0,0 0 0,1 0 0,-1 1 0,1-1 0,-1 0 0,0 0 0,0 0 1,0 1-1,0-1 0,0 0 0,0 2 0,2 34 31,-2-36-61,0 2-65,0 0-1,0 0 1,-1 0-1,1 0 0,-1 0 1,1-1-1,-1 1 1,0 0-1,0 0 0,0 0 1,-1-1-1,1 1 0,-1 0 1,1-1-1,-1 1 1,0-1-1,0 0 0,0 0 1,0 0-1,0 0 1,-5 4-1,3-4-555,0 0 1,0 0-1,0-1 1,0 1-1,0-1 1,0 0-1,-1 0 1,1 0-1,-7 0 1,-16 0-6541</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2.792"/>
    </inkml:context>
    <inkml:brush xml:id="br0">
      <inkml:brushProperty name="width" value="0.05" units="cm"/>
      <inkml:brushProperty name="height" value="0.05" units="cm"/>
    </inkml:brush>
  </inkml:definitions>
  <inkml:trace contextRef="#ctx0" brushRef="#br0">989 1 14695,'0'0'4402,"-62"24"-8132,10-1-1072,-8-5-1649</inkml:trace>
  <inkml:trace contextRef="#ctx0" brushRef="#br0" timeOffset="1">1 105 14038,'0'0'3234,"151"2"-2930,-76-2-304,-9 0-2577,-12-5-5027</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3.563"/>
    </inkml:context>
    <inkml:brush xml:id="br0">
      <inkml:brushProperty name="width" value="0.05" units="cm"/>
      <inkml:brushProperty name="height" value="0.05" units="cm"/>
    </inkml:brush>
  </inkml:definitions>
  <inkml:trace contextRef="#ctx0" brushRef="#br0">597 1 5987,'0'0'5207,"-11"3"-4969,-4 4-47,1 0 1,0 2 0,1-1-1,0 2 1,0 0-1,1 0 1,1 1-1,-1 0 1,-14 20-1,0 0 102,-3-2-1,0-1 1,-2-1-1,-33 22 0,52-41-263,0 0 0,0-1 0,0 0 1,-1-2-1,0 1 0,0-1 0,0-1 0,-1-1 0,0 1 0,0-2 0,1 0 0,-1-1 0,0 0 0,0-1 0,-18-3 0,30 3-111,-1-1 0,1-1 0,0 1 0,0 0 1,1 0-1,-1-1 0,0 1 0,0-1 0,1 1 1,-1-1-1,1 0 0,-1 0 0,1 0 0,0 1 1,-1-1-1,1-1 0,0 1 0,0 0 0,1 0 1,-1 0-1,0 0 0,1-1 0,-1 1 0,1 0 1,0-1-1,0 1 0,0 0 0,0 0 0,0-1 1,1-2-1,-1-5-158,1 0 1,0 1-1,0-1 1,1 0-1,0 0 1,4-9-1,1 6 320,-1 0 1,2 1-1,0 0 0,0 0 1,1 1-1,0 0 0,1 1 1,0 0-1,21-16 0,-25 22 107,1 0 0,-1 0-1,1 0 1,0 1 0,0-1-1,1 2 1,-1-1 0,15-2-1,-17 4-60,-1 1-1,1 0 1,-1 0 0,1 0-1,0 1 1,-1-1-1,1 1 1,-1 0 0,1 0-1,-1 1 1,1-1-1,-1 1 1,0 0 0,0 0-1,7 5 1,20 18 842,32 31 0,28 23-400,-79-71-756,-1 0 1,1-1 0,0 0-1,0-1 1,1-1 0,21 7-1,-7-7-2520,-4-5-2462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49:59.691"/>
    </inkml:context>
    <inkml:brush xml:id="br0">
      <inkml:brushProperty name="width" value="0.05" units="cm"/>
      <inkml:brushProperty name="height" value="0.05" units="cm"/>
      <inkml:brushProperty name="color" value="#004F8B"/>
    </inkml:brush>
  </inkml:definitions>
  <inkml:trace contextRef="#ctx0" brushRef="#br0">286 864 5314,'0'0'681,"21"8"-113,1 1-354,-3 0 121,1-2 0,1 0 0,-1-1 0,36 5 0,2-3 559,0-3 0,0-2 0,70-6 0,-102 1-651,-1-1 0,0-1 0,0-1 0,0-1 0,-1-2 0,0 0 0,0-2-1,-1 0 1,40-25 0,-52 27-160,0-1 0,-1 0 0,0 0 0,-1-1 0,0 0-1,0-1 1,-1 0 0,-1 0 0,0 0 0,0-1 0,-1-1 0,-1 1 0,0-1-1,5-17 1,-3-5 4,-1 1 0,-1-2 0,-2 1 0,-2-44 0,-2 62-116,0 1 0,-2-1 0,0 0 0,0 1 0,-2 0-1,0 0 1,-1 0 0,-1 0 0,0 1 0,-1 0 0,0 1 0,-1-1-1,-1 2 1,-1-1 0,0 1 0,0 1 0,-26-22 0,15 17-83,0 1-1,0 1 1,-2 0 0,0 2 0,0 1 0,-1 1 0,-1 0 0,0 3 0,0 0-1,-37-6 1,25 8-26,1 3-1,-1 0 0,-1 3 1,1 1-1,-62 9 1,73-4 81,0 0 0,0 2 0,0 1 0,1 1 0,0 1 0,1 2 0,0 0 0,-29 22 0,38-24 56,1 1-1,1 0 1,0 1 0,1 0 0,0 1 0,1 1 0,1 0 0,0 0 0,1 1-1,1 1 1,0-1 0,1 1 0,1 1 0,1 0 0,1 0 0,0 0 0,1 0-1,-3 32 1,5-21 82,1 1-1,1-1 1,1 1-1,11 56 0,-9-73-58,1 0 0,0 0 0,1 0 0,1 0-1,0-1 1,0 0 0,1 0 0,1-1 0,0 0 0,0 0-1,1-1 1,20 18 0,-12-15-54,0-1 1,0 0-1,1-1 1,0-1-1,1-1 1,0-1-1,1 0 1,0-2-1,22 6 1,-12-6-943,0-2 0,0-1 1,34 0-1,13-3-3199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5.327"/>
    </inkml:context>
    <inkml:brush xml:id="br0">
      <inkml:brushProperty name="width" value="0.05" units="cm"/>
      <inkml:brushProperty name="height" value="0.05" units="cm"/>
      <inkml:brushProperty name="color" value="#004F8B"/>
    </inkml:brush>
  </inkml:definitions>
  <inkml:trace contextRef="#ctx0" brushRef="#br0">0 355 3057,'0'0'3202,"11"-9"-2951,-8 6-324,5-4 283,0 0-1,1 1 0,-1 0 1,1 0-1,0 1 0,1 0 1,-1 0-1,1 1 0,0 1 1,0 0-1,0 0 1,14-2-1,46 6 982,82 10 0,-90-5-817,17-4-35,-78-2-293,0 0 0,0-1 0,0 1 0,0-1 0,0 1 0,-1-1 1,1 0-1,0 1 0,0-1 0,-1 0 0,1 1 0,0-1 0,-1 0 1,1 0-1,-1 1 0,1-1 0,-1 0 0,1 0 0,-1 0 0,0 0 1,1 0-1,-1 0 0,0 0 0,0 0 0,0 0 0,0 0 0,0 0 1,0-1-1,1-37 934,-2 28-796,0-6 44,0 0 0,-2 0 0,-7-26 1,5 26-766,2-1 0,0 1 0,-2-30 0,5 26-5938,0 10 501</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3.985"/>
    </inkml:context>
    <inkml:brush xml:id="br0">
      <inkml:brushProperty name="width" value="0.05" units="cm"/>
      <inkml:brushProperty name="height" value="0.05" units="cm"/>
    </inkml:brush>
  </inkml:definitions>
  <inkml:trace contextRef="#ctx0" brushRef="#br0">1 249 7091,'0'0'3626,"20"0"-2690,22 1-775,98-1 1418,-122-1-1496,0 0 1,-1-1-1,1-1 1,-1-1 0,33-12-1,-46 14-115,-1 0-1,1 0 1,-1 0-1,0-1 1,0 1-1,1-1 1,-2 0 0,1 0-1,0 0 1,-1-1-1,1 1 1,-1 0-1,0-1 1,0 0-1,0 1 1,-1-1-1,1 0 1,-1 0-1,0 0 1,0 0-1,0 0 1,-1 0-1,1 0 1,-1 0-1,0 0 1,0 0-1,-1 0 1,1 0-1,-1 0 1,0 0 0,0 0-1,0 0 1,0 0-1,-1 0 1,0 0-1,0 1 1,0-1-1,0 1 1,0-1-1,-1 1 1,1 0-1,-1 0 1,0 0-1,0 0 1,-6-4-1,-1 0 4,0 0-1,-1 0 0,0 1 1,0 0-1,-1 1 0,0 1 1,0 0-1,0 0 0,0 1 1,0 0-1,-1 1 0,1 1 1,-1 0-1,0 1 0,-19 2 0,30-1 61,0 0-1,0 0 1,0 0-1,0 1 0,0-1 1,0 1-1,0-1 0,1 1 1,-1 0-1,1 0 0,-1 0 1,1 0-1,0 0 0,-1 0 1,1 0-1,0 0 0,1 0 1,-1 0-1,0 1 1,0-1-1,1 0 0,0 1 1,-1-1-1,1 0 0,0 1 1,0 3-1,0 5 140,0 1-1,0-1 1,1 1-1,2 14 1,-1-19-115,1 1 0,0-1 1,0 0-1,0 0 0,1 0 0,0-1 1,0 1-1,0-1 0,1 0 0,0 0 1,1-1-1,-1 1 0,1-1 0,0 0 1,0-1-1,0 1 0,1-1 0,13 6 1,-6-4-152,1 0 1,0-1 0,1 0-1,-1-1 1,1-1 0,-1-1 0,1 0-1,18 0 1,-26-2-477,-1 0-1,1 0 1,0-1-1,-1 0 1,1 0 0,-1-1-1,1 0 1,11-4-1,13-15-6059</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4.327"/>
    </inkml:context>
    <inkml:brush xml:id="br0">
      <inkml:brushProperty name="width" value="0.05" units="cm"/>
      <inkml:brushProperty name="height" value="0.05" units="cm"/>
    </inkml:brush>
  </inkml:definitions>
  <inkml:trace contextRef="#ctx0" brushRef="#br0">1 1 5555,'0'0'8724,"0"134"-7172,10-73-1040,7-1-399,1-8-17,-1-7-96,0-8-321,-7-11-719,-6-7-1185,-4-8 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4.673"/>
    </inkml:context>
    <inkml:brush xml:id="br0">
      <inkml:brushProperty name="width" value="0.05" units="cm"/>
      <inkml:brushProperty name="height" value="0.05" units="cm"/>
    </inkml:brush>
  </inkml:definitions>
  <inkml:trace contextRef="#ctx0" brushRef="#br0">1 1 12758,'0'0'4626,"145"0"-3986,-73 2-640,3 1-208,-9 5-800,-10-1-3490,-15 1-7268</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5.018"/>
    </inkml:context>
    <inkml:brush xml:id="br0">
      <inkml:brushProperty name="width" value="0.05" units="cm"/>
      <inkml:brushProperty name="height" value="0.05" units="cm"/>
    </inkml:brush>
  </inkml:definitions>
  <inkml:trace contextRef="#ctx0" brushRef="#br0">1 778 8612,'0'0'5106,"3"9"-4882,9 27 139,-6-75 422,-6-27-1789,-10-75 1,5 103 431,1-1 1,2 1-1,2-1 0,2 1 0,1-1 0,10-40 0,-10 64 627,0 0 1,2 1-1,0-1 0,0 1 0,1 0 1,1 0-1,0 1 0,1 0 0,1 0 1,0 1-1,0 0 0,2 1 0,-1 0 1,1 0-1,1 1 0,0 0 0,0 1 1,15-8-1,-20 13 392,0 1 0,0 0 1,0 0-1,0 1 0,1-1 0,-1 2 0,1-1 0,-1 1 1,1 0-1,0 1 0,-1-1 0,14 3 0,-20-2-427,1 1 0,-1 0 1,0 0-1,1 0 0,-1 0 0,0 0 0,1 0 0,-1 0 0,0 0 0,0 0 0,0 0 0,0 1 1,0-1-1,0 1 0,-1-1 0,1 0 0,0 1 0,-1-1 0,1 1 0,-1 0 0,1-1 0,-1 1 0,0-1 1,1 1-1,-1 2 0,2 48 156,-2-43-149,0-3-62,0 1-1,0 0 1,0-1-1,-1 1 1,0 0 0,-1-1-1,1 1 1,-1-1 0,-1 0-1,1 1 1,-1-1 0,0 0-1,0 0 1,-1-1-1,0 1 1,0-1 0,0 0-1,0 0 1,-1 0 0,0 0-1,0-1 1,0 0-1,-1 0 1,1 0 0,-1-1-1,0 0 1,0 0 0,0 0-1,-1-1 1,-10 3-1,5-2-819,0-1 0,0 0-1,0 0 1,-21-1 0,32-1 781,1 0 1,0 0-1,0 0 1,-1 0-1,1 1 1,0-1-1,-1 0 1,1 0-1,-1-1 1,1 1-1,0 0 1,-1 0-1,1 0 1,0 0-1,0 0 1,-1 0-1,1 0 1,0 0-1,-1-1 1,1 1-1,0 0 1,-1 0-1,1 0 1,0-1-1,0 1 1,0 0-1,-1 0 1,1-1-1,0 1 1,0 0-1,0 0 1,-1-1-1,1 1 1,0 0-1,0-1 1,0 1-1,0-1 1,6-12-1199,18-10 319,-13 17 1098,0 0 1,1 0 0,-1 2 0,1-1 0,24-4 0,-27 7 413,1 0-1,0 1 0,0 1 1,0-1-1,0 2 1,-1-1-1,1 1 0,12 3 1,-18-2-352,1 0 0,-1 1 1,1 0-1,-1-1 0,0 1 0,0 0 1,-1 1-1,1-1 0,0 1 0,-1 0 0,0 0 1,0 0-1,0 0 0,-1 0 0,1 1 1,-1-1-1,0 1 0,0 0 0,2 8 1,-3-9-163,0 0 1,1 0 0,-1 0 0,0 0 0,-1 0 0,1 0-1,-1 0 1,0 1 0,0-1 0,0 0 0,-1 0 0,1 0-1,-1 0 1,0 0 0,0 0 0,0 0 0,-1 0 0,1 0-1,-1 0 1,0-1 0,0 1 0,-1-1 0,1 1-1,-3 2 1,-3 0-92,0-1 0,-1 1-1,1-2 1,-1 1-1,0-1 1,0-1-1,0 0 1,-1 0 0,-15 3-1,-50 0-3445,49-9 304,13-9-1086</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5.377"/>
    </inkml:context>
    <inkml:brush xml:id="br0">
      <inkml:brushProperty name="width" value="0.05" units="cm"/>
      <inkml:brushProperty name="height" value="0.05" units="cm"/>
    </inkml:brush>
  </inkml:definitions>
  <inkml:trace contextRef="#ctx0" brushRef="#br0">1 1 6099,'0'0'12694</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8.737"/>
    </inkml:context>
    <inkml:brush xml:id="br0">
      <inkml:brushProperty name="width" value="0.05" units="cm"/>
      <inkml:brushProperty name="height" value="0.05" units="cm"/>
    </inkml:brush>
  </inkml:definitions>
  <inkml:trace contextRef="#ctx0" brushRef="#br0">1 444 11637,'23'-5'934,"11"-3"-682,-1-1 1,1-1-1,-2-3 0,1 0 1,-2-2-1,33-20 0,-55 29-224,-2 0 0,1 0-1,-1 0 1,1-1 0,-2 0-1,1 0 1,-1-1 0,0 0 0,7-13-1,-10 15-80,-1-1 0,1 0 0,-1 0 0,0 0 0,-1 0-1,0 0 1,0 0 0,0 0 0,-1 0 0,0-1 0,0 1 0,-1 0-1,-2-12 1,0 12-62,0-1-1,0 1 1,-1 0-1,1 0 1,-2 0-1,-5-7 1,2 6 76,27 35 171,6 6 187,-3-3 49,28 47 1,-45-68-424,0 1 0,0 1 1,-1-1-1,-1 0 0,1 1 0,-2 0 0,0 0 0,0 0 0,0 16 0,-2-27-3,0 0-1,0 1 1,0-1 0,0 0-1,0 1 1,0-1-1,0 0 1,0 1 0,0-1-1,0 0 1,0 1-1,-1-1 1,1 0 0,0 0-1,0 1 1,0-1-1,0 0 1,-1 0 0,1 1-1,0-1 1,0 0-1,-1 0 1,1 0 0,0 1-1,0-1 1,-1 0-1,1 0 1,0 0-1,-1 0 1,1 1 0,0-1-1,0 0 1,-1 0-1,1 0 1,0 0 0,-1 0-1,1 0 1,0 0-1,-1 0 1,0 0 20,1-1 0,0 1 1,-1 0-1,1 0 0,0-1 0,-1 1 1,1 0-1,0 0 0,-1-1 0,1 1 0,0 0 1,0-1-1,-1 1 0,1 0 0,0-1 0,0 1 1,0-1-1,-1 1 0,1 0 0,0-1 1,0 1-1,0-1 0,0 1 0,0-1 0,0 1 1,0 0-1,0-1 0,0 1 0,0-1 1,0 1-1,0-1 0,0 1 0,0 0 0,0-1 1,1 1-1,-1-1 0,0 1 0,0-1 1,3-5-111,0 0 0,0 0 1,0 0-1,1 0 0,0 1 1,0 0-1,0-1 1,1 2-1,0-1 0,0 0 1,10-7-1,-11 10 444,-1-1 0,1 1 1,0 0-1,0 0 0,0 0 0,1 0 0,-1 1 0,0-1 0,1 1 0,-1 0 1,8 0-1,-8 2-135,1 0 0,-1 1 1,0 0-1,0-1 1,0 2-1,0-1 0,-1 0 1,1 1-1,-1 0 1,6 5-1,14 9 310,-8-9-298,0 0 0,1-1 0,0-1 0,0 0 0,0-1 0,0-1 0,1 0 0,0-1 0,0-1 0,0-1 0,0 0 0,0-2 0,30-3 0,-44 3-169,0-1-1,0 0 0,0 1 1,-1-1-1,1 0 0,-1 0 0,1-1 1,-1 1-1,0 0 0,0-1 1,0 0-1,0 1 0,0-1 0,-1 0 1,1 0-1,-1 0 0,0 0 1,1 0-1,-1 0 0,-1 0 0,2-7 1,0 4-215,-1-1 1,0 1 0,-1-1 0,1 1-1,-1-1 1,0 0 0,-1 1-1,1-1 1,-1 1 0,-3-11-1,0 10 31,-1-1-1,0 1 0,0-1 0,0 1 1,-1 1-1,0-1 0,-1 1 1,1 0-1,-1 1 0,0-1 0,0 1 1,-1 1-1,-9-5 0,1 0 97,-1 2 0,0 0-1,0 1 1,-1 0 0,-25-4-1,38 9 45,-38-1 392,42 2-334,0 0 0,0 1 1,0-1-1,0 0 1,0 1-1,1-1 0,-1 1 1,0-1-1,0 1 0,0-1 1,0 1-1,0 0 1,1-1-1,-1 1 0,0 0 1,1 0-1,-1-1 1,0 1-1,1 0 0,-1 0 1,1 0-1,-1 0 1,1 0-1,0 0 0,-1 0 1,1 0-1,0 0 0,0 0 1,-1 0-1,1 0 1,0 0-1,0 0 0,1 2 1,-2 2 61,1 0 1,0 0-1,1 0 1,-1 0 0,1 0-1,0 0 1,1 0-1,-1 0 1,1 0-1,0 0 1,0-1-1,0 1 1,1-1 0,-1 0-1,1 1 1,0-1-1,0-1 1,1 1-1,-1 0 1,1-1-1,0 1 1,0-1-1,0 0 1,0-1 0,5 3-1,10 7 68,-1-2-1,1-1 0,0 0 1,1-1-1,0-1 1,1-1-1,-1-1 1,1-1-1,0 0 1,0-2-1,0 0 0,0-2 1,1 0-1,24-4 1,-43 3-126,-1 0 0,1 0 1,0 0-1,0 0 0,-1-1 1,1 1-1,-1-1 1,1 0-1,-1 1 0,0-1 1,0 0-1,0-1 0,0 1 1,0 0-1,0 0 0,0-1 1,-1 1-1,1-1 0,-1 0 1,0 1-1,0-1 0,0 0 1,0 0-1,0 0 0,0 0 1,-1 0-1,0 0 0,1-4 1,0-12-10,0 1 1,-2-1-1,-2-25 1,2 34-167,-4-15-24,-1-27-308,6 50 296,0 1 0,0-1 0,0 1 0,0 0 0,1-1 0,-1 1-1,0-1 1,1 1 0,-1 0 0,1-1 0,-1 1 0,1 0 0,-1 0-1,1-1 1,0 1 0,0 0 0,0 0 0,0 0 0,0 0 0,0 0-1,0 0 1,0 0 0,0 0 0,0 0 0,1 1 0,-1-1 0,0 0-1,0 1 1,2-1 0,25-4-4802</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9.080"/>
    </inkml:context>
    <inkml:brush xml:id="br0">
      <inkml:brushProperty name="width" value="0.05" units="cm"/>
      <inkml:brushProperty name="height" value="0.05" units="cm"/>
    </inkml:brush>
  </inkml:definitions>
  <inkml:trace contextRef="#ctx0" brushRef="#br0">212 122 10197,'0'0'1270,"-2"-16"-513,-9-51-485,10 65-259,1 0 0,-1 0 0,0 0 0,0 0 0,0 0 0,0 0 0,0 0 0,-1 0 0,1 0 0,0 1 0,-1-1 0,0 1 0,1-1 0,-1 1 0,0-1 0,0 1 0,0 0 0,1 0 0,-1 0 0,0 0 0,-1 0-1,1 0 1,0 0 0,0 1 0,0-1 0,0 1 0,-1 0 0,1-1 0,0 1 0,-3 1 0,1-2 29,1 2 1,-1-1-1,1 0 0,-1 1 0,1-1 1,-1 1-1,1 0 0,-1 0 0,1 1 1,0-1-1,0 1 0,-1-1 0,1 1 1,0 0-1,-3 3 0,3-1 7,0 1 0,0 0-1,0 0 1,0 0 0,0 0-1,1 1 1,0-1 0,1 1-1,-1-1 1,1 1 0,0-1-1,0 1 1,1 0 0,-1 0 0,1 0-1,0-1 1,1 1 0,1 9-1,0-8 79,0 1 0,0-1 1,0 1-1,1-1 0,0 0 0,1 0 0,0 0 0,0 0 0,0 0 0,1-1 0,0 0 0,10 11 0,9 1 306,0-1-1,35 19 0,-22-14-123,-36-21-319,0-1-1,0 0 0,0 1 0,-1-1 0,1 1 0,0-1 0,0 1 0,0 0 1,-1-1-1,1 1 0,0 0 0,-1-1 0,1 1 0,-1 0 0,1 0 0,-1 0 0,1-1 1,-1 1-1,1 0 0,-1 0 0,0 0 0,1 0 0,-1 0 0,0 0 0,0 0 1,0 0-1,0 1 0,0-1-4,-1 0 1,0 1-1,1-1 1,-1 0-1,0 0 1,0 1-1,0-1 0,0 0 1,0 0-1,0 0 1,0 0-1,0-1 1,-1 1-1,1 0 1,0 0-1,-2 0 1,-63 22-587,56-20 398,-12 3-1005,-1-2-1,-1 0 1,1-1-1,-43-1 0,42-2-2891</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9.965"/>
    </inkml:context>
    <inkml:brush xml:id="br0">
      <inkml:brushProperty name="width" value="0.05" units="cm"/>
      <inkml:brushProperty name="height" value="0.05" units="cm"/>
    </inkml:brush>
  </inkml:definitions>
  <inkml:trace contextRef="#ctx0" brushRef="#br0">0 339 4802,'0'0'7342,"18"0"-6160,0 1-1070,17 1 311,44-5 1,-67 2-373,0 0 0,0-1 0,0-1 0,-1 0 1,1 0-1,-1-2 0,0 1 0,17-10 0,-18 7-229,0 0-1,-1 0 0,0-1 1,0 0-1,-1-1 0,0 1 1,0-2-1,11-18 0,-15 21-154,0 0 0,-1 0 0,0 0 0,0-1 0,-1 1-1,0-1 1,0 1 0,-1-1 0,0 0 0,0 0-1,-1 1 1,0-1 0,0 0 0,-3-12 0,2 17 205,0 0 0,-1 1 1,1-1-1,-1 0 0,1 0 1,-1 1-1,0-1 0,0 1 1,-1 0-1,1-1 0,0 1 1,-1 0-1,-3-2 0,5 3 164,0 0-1,-1 0 1,1 0-1,-1 0 1,1 0-1,-1 0 1,1 1-1,-1-1 1,0 0-1,1 1 1,-1-1-1,0 1 1,1 0-1,-1-1 1,0 1-1,0 0 1,1 0-1,-1 0 1,0 1-1,0-1 1,1 0-1,-1 0 1,0 1-1,1-1 1,-3 2-1,3 1 53,-1 0-1,1 1 0,0-1 0,1 1 1,-1-1-1,0 1 0,1-1 0,0 1 1,0-1-1,0 1 0,0 0 0,1 3 1,0 3 247,-1-4-206,1 1-1,0-1 0,0 1 0,1-1 0,0 0 0,0 0 1,0 0-1,1 0 0,0 0 0,0 0 0,0-1 1,1 1-1,0-1 0,0 0 0,0 0 0,1 0 0,0-1 1,-1 0-1,2 0 0,-1 0 0,0 0 0,1-1 1,-1 0-1,11 4 0,-5-2-34,-1-1 1,1 0-1,0-1 1,0 0-1,0-1 1,1 0-1,-1-1 1,1 0-1,-1-1 1,1 0-1,-1-1 1,0 0-1,21-5 1,-26 3-170,1 0 1,0-1-1,-1 1 1,0-1-1,0-1 1,0 1-1,0-1 1,-1 0-1,0-1 1,0 1-1,0-1 1,-1 0-1,0 0 1,0-1-1,0 1 1,4-11-1,-5 10-116,1-1 1,-1 1-1,-1-1 0,1 0 1,-1 0-1,-1 0 0,1 0 0,-1-1 1,-1 1-1,1 0 0,-2 0 1,1-1-1,-1 1 0,-3-14 1,4 21 288,-1-1 0,1 1 0,-1 0 0,1 0 0,-1-1 1,1 1-1,-1 0 0,0 0 0,0 0 0,0 0 1,1 0-1,-1 0 0,0 0 0,0 0 0,0 0 0,-1 1 1,0-2-1,-2 7 2418,9 12-1968,1-5-883,1-1 0,0-1 1,1 0-1,0 0 0,0 0 0,1-1 0,1 0 1,0-1-1,15 11 0,3 1-3011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0.317"/>
    </inkml:context>
    <inkml:brush xml:id="br0">
      <inkml:brushProperty name="width" value="0.05" units="cm"/>
      <inkml:brushProperty name="height" value="0.05" units="cm"/>
    </inkml:brush>
  </inkml:definitions>
  <inkml:trace contextRef="#ctx0" brushRef="#br0">0 232 8036,'0'0'4644,"4"-15"-4588,0-4-48,-2 11 4,-1 0 1,1 1-1,0-1 0,0 1 1,1 0-1,0 0 1,5-9-1,-7 15 20,1 0-1,-1 0 0,0 0 1,0 0-1,0 0 1,1 0-1,-1 0 1,0 0-1,1 0 0,-1 0 1,1 1-1,-1-1 1,1 1-1,-1-1 1,1 1-1,-1 0 0,1 0 1,0-1-1,-1 1 1,1 0-1,-1 0 1,1 0-1,0 1 0,-1-1 1,1 0-1,-1 1 1,1-1-1,-1 1 1,1-1-1,-1 1 0,3 1 1,45 24 702,-48-25-697,20 13 201,-15-9-143,0-1-1,0 1 1,1-1-1,-1 0 1,1-1-1,0 1 1,0-2-1,0 1 1,1-1-1,13 3 1,-20-7-67,1 1 1,-1-1-1,0 0 1,1 0-1,-1-1 1,0 1-1,0 0 1,0 0-1,-1 0 1,1-1-1,0-3 1,2-3-83,44-120-6658,-36 93 1976</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0.661"/>
    </inkml:context>
    <inkml:brush xml:id="br0">
      <inkml:brushProperty name="width" value="0.05" units="cm"/>
      <inkml:brushProperty name="height" value="0.05" units="cm"/>
    </inkml:brush>
  </inkml:definitions>
  <inkml:trace contextRef="#ctx0" brushRef="#br0">0 431 11973,'0'0'2546,"87"84"-3971,-68-84-1408,-7 0-5315</inkml:trace>
  <inkml:trace contextRef="#ctx0" brushRef="#br0" timeOffset="1">29 1 6723,'0'0'0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5.843"/>
    </inkml:context>
    <inkml:brush xml:id="br0">
      <inkml:brushProperty name="width" value="0.05" units="cm"/>
      <inkml:brushProperty name="height" value="0.05" units="cm"/>
      <inkml:brushProperty name="color" value="#004F8B"/>
    </inkml:brush>
  </inkml:definitions>
  <inkml:trace contextRef="#ctx0" brushRef="#br0">1 231 3410,'0'0'1414,"2"16"-964,0-2-466,-1 6 631,2 0 0,0 0 1,2-1-1,10 31 0,-13-109-900,-3-6 110,-14-92 1,10 56 1486,6 101-1236,0-1-1,-1 0 1,1 1-1,0-1 1,-1 0-1,1 1 0,0-1 1,0 1-1,0-1 1,0 1-1,-1 0 1,1-1-1,0 1 1,0 0-1,0 0 1,0-1-1,0 1 1,0 0-1,0 0 1,0 0-1,0 0 1,0 0-1,0 0 1,0 0-1,1 1 1,30 2 26,3 5 321,0 2 1,37 16-1,22 8 60,-24-17-227,-44-12-256,-1 2 0,1 0 0,35 17 0,-61-24-10,0 0 0,1 0 1,-1 0-1,0 0 0,0 0 0,0 0 1,1 0-1,-1 1 0,0-1 0,0 0 1,0 0-1,1 0 0,-1 1 0,0-1 0,0 0 1,0 0-1,0 0 0,0 1 0,0-1 1,1 0-1,-1 0 0,0 0 0,0 1 1,0-1-1,0 0 0,0 0 0,0 1 0,0-1 1,0 0-1,0 0 0,0 1 0,0-1 1,0 0-1,0 0 0,0 1 0,0-1 1,-1 0-1,1 0 0,0 1 0,0-1 0,0 0 1,0 0-1,0 0 0,0 1 0,-1-1 1,1 0-1,0 0 0,0 0 0,0 0 1,0 1-1,-1-1 0,1 0 0,0 0 1,-1 0-1,-13 9-272,14-9 277,-75 33-335,44-21 553,0 1-1,-33 21 0,57-30-480,1 0 0,0 0 0,-1 1 0,2 0 0,-1 0 0,1 0 0,-1 1 0,1 0 1,1 0-1,-1 0 0,1 0 0,0 1 0,1 0 0,-5 12 0,3-2-3182</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1.051"/>
    </inkml:context>
    <inkml:brush xml:id="br0">
      <inkml:brushProperty name="width" value="0.05" units="cm"/>
      <inkml:brushProperty name="height" value="0.05" units="cm"/>
    </inkml:brush>
  </inkml:definitions>
  <inkml:trace contextRef="#ctx0" brushRef="#br0">5 0 6643,'0'0'7422,"0"17"-7155,-2 45-119,0 1 673,9 110 0,-5-162-763,1 0 0,0 0 1,1 0-1,0 0 0,1-1 0,1 0 0,-1 0 0,1 0 0,1 0 1,0-1-1,0 0 0,1-1 0,0 0 0,0 0 0,1 0 1,0-1-1,1 0 0,-1-1 0,1 0 0,0-1 0,1 0 1,-1-1-1,1 1 0,0-2 0,0 0 0,1 0 0,-1-1 1,0-1-1,21 1 0,-24-1-40,0-1 0,0-1 0,1 1 0,-1-1 0,0-1 1,0 0-1,0 0 0,0 0 0,0-1 0,10-5 0,-12 4-52,-1 1 1,0-1-1,0 0 0,-1 0 0,1-1 1,-1 1-1,0-1 0,0 0 0,-1 0 1,1 0-1,-1 0 0,0-1 1,-1 0-1,5-10 0,-4 2-219,0 0 0,-1 0 0,0 0 0,-1 0-1,-1 0 1,0-1 0,-3-17 0,3 31 275,0 0 0,0 0 0,0-1 0,0 1 0,-1 0 0,1 0 0,0 0-1,-1-1 1,1 1 0,-1 0 0,1 0 0,-1 0 0,1 0 0,-1 0 0,0 0 0,0 0 0,0 0 0,1 0 0,-1 0-1,0 0 1,-2-1 0,2 2-6,0 0 0,1 0 0,-1 0-1,0 1 1,0-1 0,1 0-1,-1 0 1,0 0 0,1 1 0,-1-1-1,0 0 1,1 1 0,-1-1 0,1 0-1,-1 1 1,0-1 0,1 1 0,-1-1-1,1 1 1,-1-1 0,1 1 0,0-1-1,-1 1 1,1 0 0,-1-1-1,1 1 1,0 0 0,0-1 0,-1 1-1,1 0 1,0-1 0,0 1 0,0 0-1,0 0 1,0-1 0,0 2 0,-3 8-11,1 0 0,0 0 1,1 1-1,0-1 0,0 0 1,1 0-1,2 15 0,-2-22-26,1 1-1,0-1 0,0 0 0,0 1 1,0-1-1,0 0 0,1 0 0,0 0 1,-1 0-1,1 0 0,0 0 0,0-1 0,1 1 1,-1-1-1,0 1 0,1-1 0,0 0 1,-1 0-1,1 0 0,0 0 0,0 0 1,0-1-1,0 0 0,1 1 0,5 0 1,4 1-981,0-1 1,0-1 0,0 0-1,0-1 1,16-2 0,17-4-6683</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1.409"/>
    </inkml:context>
    <inkml:brush xml:id="br0">
      <inkml:brushProperty name="width" value="0.05" units="cm"/>
      <inkml:brushProperty name="height" value="0.05" units="cm"/>
    </inkml:brush>
  </inkml:definitions>
  <inkml:trace contextRef="#ctx0" brushRef="#br0">865 1 1569,'0'0'12950,"-135"0"-12774,104 9 768,0 8-944,-7 1-2193,-3 1-2833</inkml:trace>
  <inkml:trace contextRef="#ctx0" brushRef="#br0" timeOffset="1">1 181 10373,'0'0'5602,"130"-7"-5458,-51-6-288,-4-6-2161,-17 1-5202</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3.712"/>
    </inkml:context>
    <inkml:brush xml:id="br0">
      <inkml:brushProperty name="width" value="0.05" units="cm"/>
      <inkml:brushProperty name="height" value="0.05" units="cm"/>
    </inkml:brush>
  </inkml:definitions>
  <inkml:trace contextRef="#ctx0" brushRef="#br0">209 418 6147,'0'0'3836,"-1"-7"-3217,1 5-549,0-1-1,0 0 1,-1 1 0,0-1-1,1 1 1,-1-1 0,0 1-1,0-1 1,0 1 0,0 0-1,-1-1 1,1 1 0,-1 0-1,1 0 1,-1 0 0,0 0-1,0 0 1,0 0 0,0 1-1,0-1 1,0 0 0,0 1-1,-1 0 1,1-1 0,-1 1-1,1 0 1,-1 1-1,1-1 1,-1 0 0,1 1-1,-1-1 1,0 1 0,1 0-1,-1-1 1,1 2 0,-4-1-1,-1-1-43,1 1-1,-1 0 0,0 1 1,1-1-1,-1 1 1,1 0-1,-1 1 0,1-1 1,0 1-1,0 1 0,0-1 1,0 1-1,-8 5 1,10-5-7,1 0 0,-1 0 1,1 1-1,0 0 1,0-1-1,0 1 1,1 0-1,-1 1 1,1-1-1,0 0 1,0 1-1,1-1 0,-1 1 1,1-1-1,0 1 1,0 0-1,0 0 1,1-1-1,0 8 1,-1-7-4,1 0 1,0 0 0,0 0-1,0 0 1,1 0 0,0 0-1,0 0 1,0 0 0,0 0-1,1-1 1,0 1 0,0 0-1,0-1 1,0 0 0,1 1-1,-1-1 1,1 0 0,1 0 0,-1-1-1,0 1 1,1-1 0,0 1-1,-1-1 1,1 0 0,1 0-1,-1-1 1,0 1 0,1-1-1,-1 0 1,1 0 0,6 1-1,-2 0-23,-1 0 1,1 0-1,0-1 0,1 0 0,-1-1 0,0 0 0,0 0 0,1-1 1,-1 0-1,0-1 0,1 0 0,-1-1 0,0 0 0,0 0 0,0 0 1,0-1-1,0-1 0,-1 0 0,0 0 0,1 0 0,-1-1 0,-1-1 1,1 1-1,-1-1 0,0 0 0,0-1 0,9-12 0,-8 8-106,-1 0-1,0-1 0,-1 0 1,-1 0-1,1 0 1,-2-1-1,0 0 0,4-25 1,-6 29 86,-1 0 0,-1-1 0,1 1 1,-1-1-1,-1 1 0,0-1 0,0 1 0,-1 0 0,0 0 1,-1 0-1,0 0 0,0 0 0,-7-12 0,-6-5-25,-2 1-1,0 1 1,-2 1-1,-1 0 0,0 2 1,-2 0-1,0 1 1,-2 2-1,-36-23 1,45 34 309,28 16-207,29 19 86,-18-18-9,1-1 1,0-1 0,0-2-1,1 0 1,40 4 0,134-2 1448,-199-8-1432,-2 19-6299,-8-10-2449</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7.706"/>
    </inkml:context>
    <inkml:brush xml:id="br0">
      <inkml:brushProperty name="width" value="0.05" units="cm"/>
      <inkml:brushProperty name="height" value="0.05" units="cm"/>
    </inkml:brush>
  </inkml:definitions>
  <inkml:trace contextRef="#ctx0" brushRef="#br0">0 26 6675,'0'0'5016,"0"-6"-4539,0-13-261,0 25 26,3 45 85,2-3 191,22 154 907,-23-180-1352,1-1 0,2 0 0,0 0 0,1 0 0,0-1 0,23 37 0,-31-57-136,0 0 0,0 0 0,0 1 1,0-1-1,0 0 0,0 0 0,0 0 0,0 0 0,0 1 0,0-1 0,1 0 1,-1 0-1,0 0 0,0 0 0,0 0 0,0 1 0,0-1 0,0 0 1,0 0-1,0 0 0,1 0 0,-1 0 0,0 0 0,0 0 0,0 1 0,0-1 1,1 0-1,-1 0 0,0 0 0,0 0 0,0 0 0,0 0 0,1 0 0,-1 0 1,0 0-1,0 0 0,0 0 0,0 0 0,1 0 0,-1 0 0,0 0 1,0 0-1,0 0 0,0 0 0,1 0 0,-1 0 0,0 0 0,0-1 0,0 1 1,0 0-1,0 0 0,1 0 0,-1 0 0,0 0 0,0 0 0,0 0 0,0-1 1,0 1-1,0 0 0,0 0 0,1 0 0,-1 0 0,0-1 0,2-18-2532,-6-30-2343,-10 7 1088</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8.067"/>
    </inkml:context>
    <inkml:brush xml:id="br0">
      <inkml:brushProperty name="width" value="0.05" units="cm"/>
      <inkml:brushProperty name="height" value="0.05" units="cm"/>
    </inkml:brush>
  </inkml:definitions>
  <inkml:trace contextRef="#ctx0" brushRef="#br0">0 95 6819,'0'0'2945,"19"-15"-1923,61-46-627,-74 58-326,-1 0 0,1 1 0,0 0 0,0 0 0,0 0 0,0 1-1,0 0 1,0 0 0,1 0 0,-1 1 0,0 0 0,0 0 0,1 1 0,-1-1 0,0 2 0,0-1-1,0 0 1,0 1 0,0 0 0,0 1 0,0-1 0,8 7 0,-3-4 37,-1 1 0,0 1 1,-1-1-1,0 2 0,0-1 1,0 1-1,-1 0 0,-1 1 1,14 18-1,-19-23-98,1 0-1,-1-1 1,0 1 0,0 0-1,0 1 1,-1-1 0,1 0 0,-1 0-1,0 1 1,0-1 0,-1 0-1,0 1 1,1-1 0,-1 1-1,0-1 1,-1 0 0,1 1-1,-1-1 1,0 1 0,0-1 0,-1 0-1,1 0 1,-1 0 0,0 0-1,0 0 1,0 0 0,0 0-1,-1 0 1,-4 4 0,0 0-10,-1-1 0,0 0 0,-1-1-1,1 1 1,-1-2 0,-1 1 0,1-1 0,-1-1 0,0 1 0,-18 4 0,8-4-396,-1 0-1,0-2 1,0 0 0,-33 0 0,53-3 341,0 0 1,0 0-1,0 0 1,0 0 0,-1 0-1,1 0 1,0-1-1,0 1 1,0 0 0,1 0-1,-1-1 1,0 1 0,0-1-1,0 1 1,0-1-1,0 1 1,0-1 0,0 0-1,1 1 1,-1-1 0,0 0-1,1 1 1,-1-1-1,0 0 1,1 0 0,-1 0-1,1 0 1,-1-1 0,0 0-108,1-1 0,-1 1 1,1-1-1,0 1 1,0 0-1,0-1 0,0 1 1,0-1-1,1 1 1,-1-1-1,1 1 0,1-3 1,13-26-3047</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8.664"/>
    </inkml:context>
    <inkml:brush xml:id="br0">
      <inkml:brushProperty name="width" value="0.05" units="cm"/>
      <inkml:brushProperty name="height" value="0.05" units="cm"/>
    </inkml:brush>
  </inkml:definitions>
  <inkml:trace contextRef="#ctx0" brushRef="#br0">279 109 8836,'0'0'3636,"0"-7"-3062,0 4-561,-1 0 0,1 0-1,0 0 1,-1 0 0,0 0 0,0 0 0,0 0-1,0 1 1,0-1 0,0 0 0,-1 1 0,1-1-1,-1 1 1,0-1 0,0 1 0,1 0 0,-2 0-1,1 0 1,0 0 0,0 0 0,-1 0 0,1 1 0,-1-1-1,1 1 1,-1-1 0,0 1 0,0 0 0,1 0-1,-6-1 1,-5-2-22,1 1 0,-1 0 0,0 1 0,0 0 0,0 1 1,0 0-1,-1 1 0,-15 2 0,25-1 19,0-1 0,0 1 0,0-1 0,1 1 1,-1 0-1,0 1 0,0-1 0,1 1 0,-1-1 0,0 1 1,1 0-1,0 0 0,0 1 0,-1-1 0,1 1 0,1-1 1,-1 1-1,0 0 0,1 0 0,-1 1 0,1-1 0,0 0 1,0 1-1,0-1 0,1 1 0,-1 0 0,1-1 0,0 1 1,0 0-1,-1 6 0,1-3 23,0-1 0,1 1-1,0-1 1,0 1 0,0-1 0,1 1 0,0-1 0,0 1 0,1-1-1,0 0 1,0 0 0,0 0 0,1 0 0,-1 0 0,2 0 0,-1 0-1,1-1 1,-1 0 0,2 0 0,-1 0 0,0 0 0,1 0 0,0-1-1,0 0 1,0 0 0,1-1 0,-1 1 0,1-1 0,0 0 0,0-1-1,0 1 1,0-1 0,0 0 0,10 1 0,-7 0-14,1-1 0,0-1 0,0 1 0,0-1 0,-1-1 0,1 0 0,0-1 0,0 1 0,15-5 0,-21 4-74,-1 0 0,1 0 0,-1 0 1,1-1-1,-1 1 0,0-1 0,0 0 1,0 0-1,0-1 0,0 1 0,0 0 1,0-1-1,-1 0 0,1 1 0,-1-1 1,0 0-1,0 0 0,0-1 0,0 1 1,-1 0-1,1-1 0,-1 1 0,0-1 1,0 1-1,0-1 0,0 1 0,-1-1 1,1-4-1,0-2-126,1-49-1306,-2 56 1479,0-1 1,0 1 0,0 0-1,-1 0 1,0 0 0,1 0 0,-1 0-1,0 0 1,0 0 0,-1 0-1,1 0 1,-1 1 0,1-1 0,-1 0-1,-2-2 1,2 39 1205,2-30-1157,0 1 1,1 0-1,0-1 1,0 1 0,0-1-1,0 0 1,1 1-1,-1-1 1,1 0-1,0 0 1,1 0-1,-1 0 1,1 0-1,0-1 1,-1 1-1,2-1 1,-1 1-1,0-1 1,1 0-1,-1 0 1,1-1-1,0 1 1,0-1-1,0 0 1,0 0 0,6 2-1,1 0 6,0 0 1,1-1-1,-1 0 1,1-1-1,0-1 1,0 1-1,0-2 0,0 0 1,13-1-1,-20 0-106,0 0-1,0-1 1,0 1 0,0-1-1,-1 0 1,1 0 0,-1 0-1,0-1 1,1 1-1,-1-1 1,0 0 0,0-1-1,-1 1 1,1-1-1,-1 1 1,0-1 0,0 0-1,0 0 1,0-1-1,-1 1 1,1 0 0,-1-1-1,3-9 1,0 0-598,-1-2-1,0 1 1,-1 0 0,0-1-1,-2 0 1,1-19 0,-4 14 4581,8 58-2011,-2-30-1862,-1 0-1,1-1 1,0 1 0,1-1-1,-1 0 1,1-1 0,1 1-1,-1-1 1,1 0 0,0 0-1,0 0 1,0-1 0,1 0-1,-1 0 1,1-1 0,0 0-1,0 0 1,0 0 0,9 1 0,9 2-889,-1-1 0,1-2 0,0 0 1,37-1-1,-19-2-2491</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9.004"/>
    </inkml:context>
    <inkml:brush xml:id="br0">
      <inkml:brushProperty name="width" value="0.05" units="cm"/>
      <inkml:brushProperty name="height" value="0.05" units="cm"/>
    </inkml:brush>
  </inkml:definitions>
  <inkml:trace contextRef="#ctx0" brushRef="#br0">7 1 4466,'0'0'10325,"-6"113"-10245,12-49 320,10-6-400,1-6 0,2-9-48,-5-6-48,-4-9-288,-3-8-321,-7-7-511,0-7 399,0-2-1151,0-15-3395</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9.368"/>
    </inkml:context>
    <inkml:brush xml:id="br0">
      <inkml:brushProperty name="width" value="0.05" units="cm"/>
      <inkml:brushProperty name="height" value="0.05" units="cm"/>
    </inkml:brush>
  </inkml:definitions>
  <inkml:trace contextRef="#ctx0" brushRef="#br0">1 310 1617,'0'0'14246,"120"30"-13349,-91-10-129,0-3-768,6 0 0,2-4-96,1-6-1377,-1-7-1776,-12 0-3154</inkml:trace>
  <inkml:trace contextRef="#ctx0" brushRef="#br0" timeOffset="1">280 1 5539,'0'0'9172</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9.732"/>
    </inkml:context>
    <inkml:brush xml:id="br0">
      <inkml:brushProperty name="width" value="0.05" units="cm"/>
      <inkml:brushProperty name="height" value="0.05" units="cm"/>
    </inkml:brush>
  </inkml:definitions>
  <inkml:trace contextRef="#ctx0" brushRef="#br0">322 64 7347,'0'0'3954,"-23"-10"-3540,-73-30-140,89 37-190,-2 0 0,1 1 0,0 0 0,0 1 0,-1 0 0,1 0 0,0 1 0,-1 0 0,1 0 0,-1 1 0,1 0 0,0 0 0,-1 1 0,-10 4 0,15-4-2,0 0 0,0 0 0,0 0 0,0 0 0,0 1 0,1-1 0,-1 1 0,1 0 0,0 0 0,0 1 0,0-1 0,0 0 0,1 1 0,-1 0 0,1 0 0,0 0 0,0 0 0,0 0 0,0 0 1,1 0-1,0 1 0,0-1 0,-1 9 0,1-3-35,0-1 0,1 0 1,1 0-1,-1 1 1,1-1-1,1 0 0,0 0 1,0 0-1,1 0 1,0 0-1,0 0 0,1-1 1,6 10-1,-3-8 12,0 0 0,1 0 0,1-1 0,-1 0 0,2-1 0,-1 0 0,1 0 0,0-1 1,16 9-1,-13-10-42,-1 1 0,1-2 0,-1 0 0,1-1 1,1 0-1,-1 0 0,22 1 0,-30-4-83,1 0-1,-1-1 0,1 0 0,-1 0 0,1-1 0,-1 1 0,1-1 0,-1 0 0,0-1 0,1 1 1,-1-1-1,0 0 0,0-1 0,0 1 0,0-1 0,-1 0 0,1 0 0,-1 0 0,0-1 0,0 1 1,5-7-1,-4 4-151,-1 0 1,0 0 0,-1 0-1,0-1 1,0 1 0,0-1-1,0 0 1,-1 0 0,2-11 0,0-66 231,-4 68 1953,0 45-1231,1-24-741,0-1 0,0 1-1,0 0 1,1 0 0,0-1 0,0 1 0,0-1 0,0 1-1,1-1 1,-1 0 0,1 0 0,0 0 0,1 0 0,-1-1 0,1 1-1,-1-1 1,1 0 0,0 0 0,8 4 0,-3-1-498,0-1 0,1 0 0,0-1 0,0 0 0,0 0 1,1-1-1,-1 0 0,13 1 0,9-3-3699</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0.060"/>
    </inkml:context>
    <inkml:brush xml:id="br0">
      <inkml:brushProperty name="width" value="0.05" units="cm"/>
      <inkml:brushProperty name="height" value="0.05" units="cm"/>
    </inkml:brush>
  </inkml:definitions>
  <inkml:trace contextRef="#ctx0" brushRef="#br0">1 0 13510,'0'0'1905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6.577"/>
    </inkml:context>
    <inkml:brush xml:id="br0">
      <inkml:brushProperty name="width" value="0.05" units="cm"/>
      <inkml:brushProperty name="height" value="0.05" units="cm"/>
      <inkml:brushProperty name="color" value="#004F8B"/>
    </inkml:brush>
  </inkml:definitions>
  <inkml:trace contextRef="#ctx0" brushRef="#br0">1 1001 2801,'0'0'8471,"1"-12"-8135,0-8-98,1 1 1,1-1-1,0 1 0,2 0 1,12-34-1,-14 45-142,1 1 1,-1 0 0,1 0-1,0 0 1,1 0-1,0 1 1,0 0 0,0 0-1,1 0 1,0 0-1,0 1 1,0 0-1,1 0 1,-1 1 0,1 0-1,0 0 1,0 1-1,1-1 1,9-1 0,13-1 71,0 2 1,1 1-1,0 2 1,50 3 0,-30 0 233,117 13 153,-110-7-473,61 0-1,-114-8-65,0 0 0,0 0-1,0 0 1,0-1 0,-1 1 0,1-1-1,0 0 1,-1-1 0,1 1 0,-1-1-1,9-4 1,-8 2-27,-1 0 0,1-1 0,-1 1 1,0-1-1,-1 0 0,1 0 0,-1 0 0,0 0 0,3-6 0,22-50-337,-20 41 233,1 1 0,21-33 0,-26 46 121,0 1 0,1-1-1,0 1 1,0 0 0,0 0-1,1 1 1,-1-1 0,1 1-1,0 0 1,1 1 0,-1 0-1,10-4 1,15-1 54,-1 1 0,1 1 0,0 2-1,0 1 1,61 3 0,-55 1 9,0-2 0,0-1 0,58-12 0,-87 12-54,-1 0 0,1-1 0,-1 0 0,0-1 0,0 1 0,0-1-1,-1-1 1,0 1 0,1-1 0,-2 0 0,1-1 0,0 1 0,-1-1 0,0 0 0,-1-1 0,1 1-1,4-10 1,4-11 52,-1-1-1,-1 0 1,9-38-1,9-22-96,-21 70-74,5-16-1045,-8 11-2640,-4 4-1755</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0.453"/>
    </inkml:context>
    <inkml:brush xml:id="br0">
      <inkml:brushProperty name="width" value="0.05" units="cm"/>
      <inkml:brushProperty name="height" value="0.05" units="cm"/>
    </inkml:brush>
  </inkml:definitions>
  <inkml:trace contextRef="#ctx0" brushRef="#br0">1 278 7043,'3'20'1782,"0"6"-1167,17 102 2840,-17-117-3144,-1 1-1,2 0 0,0-1 1,0 0-1,1 0 1,1 0-1,-1 0 1,2-1-1,7 10 0,-10-21 1433,-3-9-1344,-3-13-452,-6-14 119,-4-19-411,2 1 1,-4-103-1,14 150 268,0-6-44,0 1 0,0-1 0,2 1 0,-1-1 0,7-21 0,-7 32 125,1-1 1,-1 1-1,1 0 0,-1 0 0,1 0 1,0 0-1,0 0 0,1 0 0,-1 1 1,0-1-1,1 1 0,0-1 1,-1 1-1,1 0 0,0 0 0,0 0 1,0 1-1,1-1 0,-1 1 1,0-1-1,1 1 0,-1 0 0,0 1 1,1-1-1,-1 0 0,1 1 1,3 0-1,-2-1 28,1 1 0,-1 0-1,0 1 1,0-1 0,0 1 0,0 0 0,0 0 0,0 0 0,0 1-1,0 0 1,0 0 0,-1 0 0,1 1 0,-1-1 0,1 1 0,-1 0-1,0 0 1,0 1 0,0-1 0,-1 1 0,1 0 0,-1 0 0,0 0-1,0 0 1,0 1 0,-1-1 0,0 1 0,1 0 0,-2-1 0,1 1-1,0 0 1,-1 0 0,1 7 0,-1-7-25,0-1 1,0 0-1,-1 0 1,0 0-1,0 0 1,0 1-1,0-1 0,0 0 1,-1 0-1,0 0 1,0 0-1,0 0 0,0 0 1,-1 0-1,0 0 1,1 0-1,-1-1 1,-1 1-1,1-1 0,0 1 1,-1-1-1,-5 6 1,2-5-88,1-1 0,-1 1-1,0-1 1,0 0 0,0-1 0,0 0 0,0 0 0,-1 0 0,1 0 0,-1-1 0,1 0 0,-1-1 0,-12 0 0,18 0 48,0 0 0,0 0 0,0-1 0,0 1 0,0-1 0,0 1 0,0-1-1,0 1 1,0-1 0,1 0 0,-1 1 0,0-1 0,0 0 0,1 0 0,-1 1 0,0-1-1,1 0 1,-1 0 0,1 0 0,-1 0 0,1 0 0,-1 0 0,1 0 0,0 0 0,-1 0 0,1 0-1,0 0 1,0 0 0,0 0 0,0 0 0,0 0 0,0 0 0,0-2 0,0-1-21,0 1 1,0-1-1,1 1 0,-1-1 1,1 1-1,0-1 1,0 1-1,0 0 0,0-1 1,3-5-1,1 3 15,1 1 0,-1-1 0,1 1 0,0 1 0,0-1 0,1 1 0,-1 0 0,1 0 0,0 0-1,0 1 1,0 0 0,0 1 0,11-3 0,16-3 94,54-6 0,-88 14-56,26-3 90,61-11 463,-81 13-477,0-1 0,0 0 0,-1-1 0,1 1 0,0-1 0,-1 0 0,1 0 0,-1-1 0,0 0 0,0 0 0,6-6 0,-9 9-78,-1-1-1,0 1 1,1-1-1,-1 1 1,0-1-1,0 0 1,0 1-1,0-1 1,0 0-1,0 0 1,-1 1-1,1-1 1,0 0-1,-1 0 1,0 0 0,1 0-1,-1 0 1,0 0-1,0 0 1,0 0-1,0 0 1,0 0-1,-1 0 1,1 0-1,-1 0 1,1 0-1,-1 0 1,0 1-1,1-1 1,-1 0 0,0 0-1,0 1 1,0-1-1,-1 0 1,1 1-1,0-1 1,-1 1-1,1 0 1,0-1-1,-1 1 1,0 0-1,1 0 1,-1 0-1,0 0 1,1 0 0,-1 0-1,0 1 1,0-1-1,0 0 1,0 1-1,0 0 1,-2-1-1,-1 1 44,0-1 0,0 1 1,0 1-1,0-1 0,0 1 0,0 0 0,0 0 0,0 0 0,0 1 0,0-1 0,1 1 1,-8 4-1,9-3 27,0-1 0,0 1 0,1-1 0,-1 1 0,1 0 0,0 0 0,0 0 0,0 0 0,0 1 0,0-1 0,1 0 0,0 1 0,-1-1 0,1 1 1,1 0-1,-1-1 0,0 1 0,1 4 0,-1-3-27,0 1 1,1-1-1,-1 0 1,1 1-1,1-1 1,-1 0-1,1 1 1,0-1-1,0 0 1,0 0-1,1 0 1,0 0-1,0 0 1,0 0-1,0 0 1,5 5-1,-3-6-116,0 0 0,1 0-1,-1 0 1,1-1 0,0 1 0,0-1-1,0-1 1,0 1 0,0-1 0,1 0-1,-1 0 1,1 0 0,-1-1-1,1 0 1,7 1 0,38 1-2977,3-2-2292</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0.939"/>
    </inkml:context>
    <inkml:brush xml:id="br0">
      <inkml:brushProperty name="width" value="0.05" units="cm"/>
      <inkml:brushProperty name="height" value="0.05" units="cm"/>
    </inkml:brush>
  </inkml:definitions>
  <inkml:trace contextRef="#ctx0" brushRef="#br0">369 92 8756,'0'0'3788,"-15"-14"-3542,5 3-238,5 6-12,0-1 0,0 1 0,-1 0 0,1 0 0,-1 1 0,0 0 0,0 0 0,0 0 0,-1 0 0,1 1 0,-1 1 0,0-1 0,0 1 0,0 0 0,-14-2 0,11 3-31,-10-1 112,1 1-1,-1 1 1,0 0 0,1 1 0,-25 5-1,40-5-16,0 0 0,0 1-1,0-1 1,0 1 0,0-1-1,0 1 1,0 0 0,1 0 0,-1 1-1,1-1 1,0 1 0,-1 0-1,1 0 1,0 0 0,1 0-1,-1 1 1,1-1 0,-1 0-1,1 1 1,0 0 0,0 0-1,1 0 1,-1 0 0,1 0-1,0 0 1,0 0 0,0 0 0,0 0-1,1 0 1,0 7 0,-1-5 0,1 1 0,0-1 0,1 0 0,0 1 0,0-1 1,0 0-1,1 0 0,-1 0 0,2 0 0,-1 0 0,1 0 1,-1 0-1,2-1 0,-1 0 0,0 1 0,1-1 0,0 0 1,1-1-1,-1 1 0,1-1 0,-1 0 0,1 0 0,1 0 1,-1-1-1,0 0 0,1 0 0,0 0 0,10 3 0,-10-3-94,0-1 1,0 0-1,0 0 0,0-1 0,0 0 0,1 0 0,-1 0 0,0-1 0,1 0 0,-1 0 0,0 0 0,1-1 0,-1 0 0,0 0 1,0-1-1,1 0 0,-1 0 0,-1 0 0,1-1 0,0 0 0,-1 0 0,1 0 0,-1-1 0,8-6 0,-4 1-448,0-1 0,-1 0 0,0-1 0,-1 0-1,0 0 1,0-1 0,-2 1 0,1-1 0,-1-1-1,5-22 1,-1 28 6135,7 11-4436,12 10-1142,-15-7-77,-1-1 1,1 0 0,1 0 0,-1-2 0,0 0-1,1 0 1,17 1 0,24-1-6982,-41-4-1010</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1.282"/>
    </inkml:context>
    <inkml:brush xml:id="br0">
      <inkml:brushProperty name="width" value="0.05" units="cm"/>
      <inkml:brushProperty name="height" value="0.05" units="cm"/>
    </inkml:brush>
  </inkml:definitions>
  <inkml:trace contextRef="#ctx0" brushRef="#br0">0 0 14743,'0'0'6579,"33"9"-8420,-2 23 1377,9 9-2690,1-2-2288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1.627"/>
    </inkml:context>
    <inkml:brush xml:id="br0">
      <inkml:brushProperty name="width" value="0.05" units="cm"/>
      <inkml:brushProperty name="height" value="0.05" units="cm"/>
    </inkml:brush>
  </inkml:definitions>
  <inkml:trace contextRef="#ctx0" brushRef="#br0">0 496 8644,'0'0'6237,"21"0"-5148,11-1-904,0-2 0,0 0 0,0-2 0,-1-2 0,51-17 0,-67 18-184,0-1 0,-1 0 1,0-1-1,-1-1 0,1 0 1,16-16-1,-24 19-164,-1 1 0,0-1 0,0 0 0,0 0 0,-1-1 0,0 1 0,0-1 0,-1 0 0,0 0 0,0 0 0,0 0 0,-1-1 0,0 1 0,-1-1 0,2-10 0,-3 4-123,0-1 0,-1 1 0,-1 0 0,0 0 0,-1-1 0,0 2 0,-1-1 0,-1 0 0,0 1 0,-7-13 0,9 19 417,0 1 1,-1 0-1,0 0 0,0 0 0,0 0 1,-1 1-1,0-1 0,0 1 0,0 0 1,-1 1-1,1-1 0,-1 1 0,0 0 1,-1 1-1,1 0 0,-1 0 0,1 0 1,-1 0-1,0 1 0,0 0 0,-13-1 1,16 3-61,0 0 0,1 0 0,-1 0 0,0 0 1,1 1-1,-1 0 0,1 0 0,-1 0 0,1 0 1,-1 0-1,1 1 0,0-1 0,-1 1 0,1 0 1,0 0-1,-3 3 0,1 0 15,0 0 0,0 1 0,1-1 0,-1 1 0,2 0 0,-1 0 0,0 0 0,-2 7 0,-1 5 72,1 1 1,1 0-1,0 0 0,1 0 1,-2 26-1,5-29-99,0 1 0,1-1 0,1 0 0,0 0 0,4 20-1,-3-28-73,1 0-1,-1-1 1,1 1 0,1-1-1,0 1 1,0-1-1,0 0 1,0-1-1,1 1 1,0-1-1,1 0 1,7 7-1,-2-4-567,0 0 0,1 0 0,-1-2 0,2 1 0,-1-2 0,25 11-1,25 0-3151</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1.952"/>
    </inkml:context>
    <inkml:brush xml:id="br0">
      <inkml:brushProperty name="width" value="0.05" units="cm"/>
      <inkml:brushProperty name="height" value="0.05" units="cm"/>
    </inkml:brush>
  </inkml:definitions>
  <inkml:trace contextRef="#ctx0" brushRef="#br0">218 129 10405,'0'0'3457,"-5"-16"-2056,-21-52-857,24 64-536,0 1-1,-1 0 1,1 0 0,-1 0-1,0 0 1,0 0-1,0 1 1,0-1 0,0 1-1,-1 0 1,1 0 0,-1 0-1,1 0 1,-1 1-1,0-1 1,0 1 0,1 0-1,-1 0 1,0 0-1,0 1 1,0 0 0,0-1-1,0 1 1,0 1-1,0-1 1,-5 1 0,-3 0 37,9-1-36,1 0-1,-1 0 1,0 0 0,0 1 0,0-1-1,0 1 1,1 0 0,-1 0-1,0 0 1,1 0 0,-1 0-1,0 1 1,1-1 0,0 1 0,-1 0-1,1 0 1,0-1 0,0 1-1,0 1 1,0-1 0,0 0-1,1 0 1,-1 1 0,1-1 0,-1 1-1,1-1 1,0 1 0,-1 3-1,-1 5 110,0 0 0,1 0 0,0 0 0,1 0 0,0 22 0,1-29-101,0-1 0,1 0 0,-1 1-1,1-1 1,0 0 0,0 1 0,0-1-1,0 0 1,1 0 0,-1 0-1,1 0 1,0 0 0,0 0 0,0 0-1,0-1 1,0 1 0,6 3 0,-3-1-25,1-1 0,0 0 0,1 0 0,-1 0 0,1-1 0,-1 0 0,1 0 0,10 2 0,-9-3-163,-1 0 1,1 0-1,0-1 0,-1 0 0,1 0 1,0-1-1,0 0 0,0-1 0,0 1 0,-1-2 1,1 1-1,0-1 0,-1 0 0,1 0 1,-1-1-1,14-7 0,-17 7-94,1-1-1,0 0 0,-1-1 1,0 1-1,0-1 0,0 0 1,-1 0-1,1 0 0,-1 0 1,0-1-1,-1 1 0,1-1 1,2-11-1,5-28 7130,14 47-6183,41 14 199,67 9 0,-88-20-3650,46-1 0,-79-4-2097</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4.417"/>
    </inkml:context>
    <inkml:brush xml:id="br0">
      <inkml:brushProperty name="width" value="0.05" units="cm"/>
      <inkml:brushProperty name="height" value="0.05" units="cm"/>
    </inkml:brush>
  </inkml:definitions>
  <inkml:trace contextRef="#ctx0" brushRef="#br0">0 684 8868,'0'0'1083,"18"0"-2,-5 0-967,14 1 163,-1 0 0,1-3 0,0 0 0,46-10 0,-53 5-228,0 0-1,0-2 1,-1 0 0,0-1 0,-1-1-1,0-1 1,-1 0 0,0-2-1,15-14 1,-22 17-192,0 1 1,-1-1-1,0-1 0,-1 1 0,-1-2 1,1 1-1,-2-1 0,0 0 0,0 0 1,-1-1-1,-1 1 0,0-1 0,-1 0 1,1-19-1,-2 9-42,-1-1-1,-1 0 1,-2 1-1,0-1 1,-7-27 0,6 40 184,0 0 1,-1-1 0,-1 1 0,0 0-1,-1 1 1,0 0 0,0 0 0,-2 0 0,1 0-1,-1 1 1,-14-13 0,21 21 23,0 1 0,-1-1 0,1 1 0,-1-1 1,1 1-1,-1 0 0,1 0 0,-1 0 0,0 0 0,0 0 1,1 0-1,-1 0 0,0 0 0,0 1 0,0-1 0,0 1 0,0-1 1,0 1-1,0 0 0,0 0 0,0 0 0,0 0 0,0 0 1,-3 1-1,3 0-12,0 0 0,0 1 0,0-1 0,0 1 0,1 0 0,-1 0 0,0-1 0,1 1 0,-1 0 1,1 0-1,0 0 0,-1 1 0,1-1 0,0 0 0,0 0 0,-1 4 0,-2 11 185,0 0-1,1 0 1,0 0-1,0 20 1,1-11 94,2 0 1,0 0 0,2-1-1,5 29 1,-5-43-181,1-1 1,0 0-1,1 0 0,0 0 0,0-1 1,1 1-1,1-1 0,0 0 0,0-1 1,0 1-1,1-1 0,14 13 0,-11-13-53,0 0-1,1 0 1,0-1-1,0-1 0,0 1 1,1-2-1,0 0 1,0 0-1,0-1 1,0-1-1,1 0 1,-1 0-1,1-1 1,0-1-1,0 0 0,0-1 1,0-1-1,21-2 1,-29 1-126,-1 1-1,1-1 1,-1 0 0,1 0 0,-1-1 0,0 1-1,0-1 1,0 0 0,0 0 0,-1 0 0,1-1-1,-1 1 1,0-1 0,0 0 0,0 0 0,0 0-1,-1 0 1,0 0 0,1-1 0,-2 1 0,1-1-1,0 1 1,1-9 0,1-7-367,0 0 1,-1 0-1,-1 0 0,-1-27 1004,-1 74 96,0-19-655,1 1 0,0-1-1,0 0 1,1 0 0,0-1 0,0 1 0,1 0-1,0-1 1,0 1 0,0-1 0,1 0 0,1 0-1,-1 0 1,1-1 0,0 1 0,8 6 0,-8-8-284,0-1 1,0-1 0,0 1 0,0-1 0,1 0-1,-1 0 1,1 0 0,6 2 0,20 2-2842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4.789"/>
    </inkml:context>
    <inkml:brush xml:id="br0">
      <inkml:brushProperty name="width" value="0.05" units="cm"/>
      <inkml:brushProperty name="height" value="0.05" units="cm"/>
    </inkml:brush>
  </inkml:definitions>
  <inkml:trace contextRef="#ctx0" brushRef="#br0">1 0 6531,'0'0'6819</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5.485"/>
    </inkml:context>
    <inkml:brush xml:id="br0">
      <inkml:brushProperty name="width" value="0.05" units="cm"/>
      <inkml:brushProperty name="height" value="0.05" units="cm"/>
    </inkml:brush>
  </inkml:definitions>
  <inkml:trace contextRef="#ctx0" brushRef="#br0">360 232 8740,'0'0'5909,"11"-13"-5498,33-44 360,-42 54-746,0 1 0,0 0 0,-1-1-1,1 0 1,-1 1 0,1-1 0,-1 0 0,0 1-1,0-1 1,-1 0 0,1 0 0,0 0 0,-1 0-1,0 0 1,0 0 0,0 0 0,0 0 0,0 0-1,0 0 1,-1 0 0,0 0 0,1 0 0,-1 0-1,0 1 1,-1-1 0,1 0 0,0 0-1,-1 1 1,1-1 0,-1 1 0,0 0 0,0-1-1,0 1 1,0 0 0,0 0 0,0 0 0,-4-2-1,-1-1-58,-1 1-1,0-1 0,0 1 1,0 1-1,0-1 0,0 1 0,-1 1 1,0 0-1,-15-2 0,1 2-136,-1 1 0,1 1 0,0 1 0,-37 7-1,50-6 178,1 0 0,-1 1 1,1 0-1,0 0 0,0 1 0,0 0 0,0 1 0,1 0 0,0 1 0,0-1 0,0 2 0,1-1 0,-11 11 0,16-14 7,0 0-1,0 0 1,0 0 0,0 1-1,0-1 1,1 0 0,0 1-1,-1-1 1,1 1 0,0-1-1,1 1 1,-1 0 0,1-1-1,-1 1 1,1 0-1,0-1 1,0 1 0,1 0-1,-1-1 1,1 1 0,0 0-1,0-1 1,0 1 0,0-1-1,1 1 1,-1-1-1,1 0 1,0 0 0,0 0-1,0 0 1,0 0 0,1 0-1,-1 0 1,1-1 0,0 1-1,0-1 1,-1 0 0,2 1-1,-1-2 1,0 1-1,5 2 1,9 2 33,-1 0 1,1-1-1,1-1 0,-1-1 0,1 0 1,-1-1-1,1-1 0,31-2 0,-33 1-110,-12 0-44,1 0-1,0 0 0,-1-1 1,1 1-1,-1-1 1,1 0-1,-1 0 1,1 0-1,-1-1 0,1 0 1,-1 1-1,0-2 1,0 1-1,0 0 0,0-1 1,0 0-1,-1 0 1,1 0-1,-1 0 0,0 0 1,0-1-1,0 0 1,0 1-1,-1-1 0,1 0 1,-1 0-1,0-1 1,0 1-1,0 0 1,-1-1-1,0 1 0,0-1 1,0 1-1,0-1 1,-1 0-1,1-8 0,-1 6-64,0 2 136,1-1 1,-1 1-1,0-1 0,-1 1 0,1-1 0,-1 0 0,0 1 0,0-1 0,-1 1 1,0 0-1,0 0 0,0-1 0,0 1 0,-1 0 0,-5-7 0,7 64 1747,1-47-1649,1 0-1,0 1 0,0-1 0,1 0 0,0 0 0,0 0 0,0 0 0,0 0 0,1-1 0,0 1 0,0-1 0,0 1 0,0-1 0,1 0 0,-1 0 0,1 0 0,0-1 0,0 1 0,1-1 0,-1 0 0,1-1 0,0 1 0,-1-1 0,11 4 0,0 0 9,0 0 0,0-1 0,1-1 0,0-1 0,0 0-1,0-1 1,20 0 0,-30-2-223,-1 0 0,1 0 0,0-1 0,0 0 0,0 0 0,0-1 0,-1 1 0,1-1 0,-1 0 0,1-1 0,-1 0 0,0 1 0,0-2 0,0 1 0,0-1 0,0 1 0,-1-1 0,0 0 0,0-1 0,0 1 0,0-1 0,-1 0 0,1 0 0,-1 0 0,-1 0 0,1 0 0,-1-1 0,0 1 0,0-1 0,0 0 0,-1 1 0,0-1 0,0 0 0,0 0 0,-1-12 0,0 10 65,1 0-233,-1 0 0,0-1 0,0 1 0,-4-16 0,3 21 642,1 1-1,-1-1 1,-1 1 0,1-1-1,0 0 1,0 1 0,-1 0-1,0-1 1,1 1 0,-1 0 0,-3-3 922,5 14-513,0-4-668,-1 8 121,1 0 0,1-1-1,0 1 1,5 18 0,-5-26-136,1 0 0,0 0 1,1 0-1,-1-1 0,1 1 0,0 0 0,0-1 0,1 0 1,-1 0-1,1 0 0,0 0 0,0 0 0,8 5 0,1 0-60,0-1-1,0-1 0,1 0 0,26 10 1,-29-13-655,0-1 1,0-1 0,0 0 0,12 1-1,4-3-2780</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5.857"/>
    </inkml:context>
    <inkml:brush xml:id="br0">
      <inkml:brushProperty name="width" value="0.05" units="cm"/>
      <inkml:brushProperty name="height" value="0.05" units="cm"/>
    </inkml:brush>
  </inkml:definitions>
  <inkml:trace contextRef="#ctx0" brushRef="#br0">1 1 14967,'0'0'0</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6.603"/>
    </inkml:context>
    <inkml:brush xml:id="br0">
      <inkml:brushProperty name="width" value="0.05" units="cm"/>
      <inkml:brushProperty name="height" value="0.05" units="cm"/>
    </inkml:brush>
  </inkml:definitions>
  <inkml:trace contextRef="#ctx0" brushRef="#br0">218 149 10341,'0'0'2870,"3"-17"-2112,3-4-616,-3 12-130,-1-1-1,0 0 1,0 0-1,-1 0 0,0-20 1,-1 28-41,0 1 1,-1-1-1,1 0 1,-1 1-1,0-1 1,0 1-1,1-1 1,-1 1-1,0 0 1,0-1-1,0 1 0,0 0 1,-1 0-1,1-1 1,0 1-1,0 0 1,-1 0-1,1 0 1,-1 1-1,1-1 1,-1 0-1,1 1 1,-1-1-1,1 0 1,-1 1-1,0 0 1,1-1-1,-1 1 1,0 0-1,1 0 0,-1 0 1,-2 0-1,-60 2-533,62-2 564,-4 1-8,-1 0 1,1 1 0,0-1-1,-1 1 1,1 1 0,0 0-1,0-1 1,0 2 0,1-1-1,-1 1 1,1 0 0,0 0-1,0 0 1,0 1-1,0 0 1,1-1 0,0 2-1,0-1 1,-5 9 0,7-10 59,0 0 0,0 0-1,0 0 1,0 1 0,1-1 0,-1 1 0,1-1 0,0 1 0,1 0 0,-1 0 0,1-1 0,0 1 0,0 0 0,0-1 0,1 1 0,0 0 0,0-1 0,0 1 0,0 0 0,1-1-1,-1 0 1,1 1 0,0-1 0,1 0 0,-1 0 0,1 0 0,5 6 0,15 13 668,34 26-1,-35-31-546,-1 1-1,24 26 0,-43-43-197,0 0 0,0 0 0,-1 0-1,1 0 1,-1 0 0,1 1 0,-1-1 0,0 0-1,0 1 1,0-1 0,0 1 0,0-1-1,0 1 1,-1 0 0,1-1 0,-1 1 0,0 0-1,0-1 1,0 1 0,0 0 0,0-1 0,0 1-1,-1 0 1,0-1 0,1 1 0,-1-1-1,0 1 1,0-1 0,0 1 0,-1-1 0,1 0-1,0 1 1,-4 2 0,2-2-136,0 0-1,0-1 1,-1 1 0,1-1-1,-1 0 1,0 0 0,1 0-1,-1 0 1,0 0 0,0-1-1,0 0 1,0 0 0,0 0-1,-1-1 1,1 1 0,0-1-1,0 0 1,0 0 0,-1 0-1,-5-2 1,10 2 147,-1 0 1,1-1-1,0 1 0,-1-1 0,1 1 0,0-1 1,-1 1-1,1-1 0,0 1 0,0-1 0,-1 1 1,1-1-1,0 1 0,0-1 0,0 1 0,0-1 1,0 0-1,0 1 0,0-1 0,0 1 0,0-1 1,0 1-1,0-1 0,0 0 0,0 1 0,0-1 1,0 1-1,1-1 0,-1 1 0,0-1 0,0 1 1,1-1-1,0 0 0,9-20-30,2 8 154,1 1 0,0 1 0,1 0 0,0 1 0,1 0-1,0 1 1,0 1 0,1 0 0,0 1 0,1 1 0,-1 1 0,1 0-1,28-4 1,-39 9 5,0 1 0,1 0 0,-1 0-1,0 1 1,0 0 0,-1 0 0,1 0 0,0 0-1,-1 1 1,1 0 0,-1 0 0,0 1 0,0 0-1,5 4 1,35 21 87,-36-25-171,1 0 1,-1 0-1,1-1 1,-1 0-1,1-1 1,0 0-1,0 0 1,0-1-1,0 0 1,17-2-1,-25 1-66,-1-1-1,1 0 1,-1 1-1,1-1 1,-1 0 0,1 0-1,-1 0 1,1 0-1,-1 0 1,0 0-1,0-1 1,1 1 0,-1 0-1,0-1 1,0 1-1,0-1 1,-1 1-1,1-1 1,0 1 0,0-1-1,-1 0 1,1 1-1,-1-1 1,0 0 0,1 1-1,-1-1 1,0 0-1,0 0 1,0 1-1,0-1 1,0 0 0,-1-2-1,1-1-196,-1 0 1,1 0-1,-1 1 0,0-1 0,0 0 0,0 1 1,-1-1-1,0 1 0,0-1 0,0 1 0,-3-5 1,-1 3 13,0 1 1,0 0 0,0 0 0,0 1 0,-13-7-1,12 8 273,1-1 0,-1 0 0,1-1 0,0 0 0,-11-10 0,50 20 2744,22 19-1867,-1 3 0,49 33-1,-102-60-1031,1 0-1,-1 0 1,0 1-1,0-1 0,0 0 1,0 0-1,1-1 1,-1 1-1,0 0 1,0 0-1,0-1 0,0 1 1,0 0-1,0-1 1,0 1-1,0-1 1,0 1-1,0-1 0,0 0 1,0 1-1,0-1 1,0 0-1,0 0 0,-1 0 1,1 0-1,0 1 1,-1-1-1,2-2 1,30-39-921,-15 19 796,-12 17 42,4-4 417,0 0-1,1 0 1,0 1-1,12-8 1,-20 15-38,1 1 0,-1-1 0,0 1 1,0-1-1,0 1 0,1 0 0,-1 0 0,1 0 1,-1 1-1,1-1 0,-1 1 0,1-1 0,-1 1 0,1 0 1,0 0-1,-1 0 0,1 0 0,-1 0 0,1 1 1,0-1-1,-1 1 0,1-1 0,-1 1 0,0 0 1,1 0-1,-1 0 0,0 1 0,4 1 0,27 25-172,-17-15-24,0 0 1,33 20 0,-43-29-871,1-1 0,0 0 0,1 0 0,-1-1 0,0 0 0,14 2 0,2-3-5610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7.094"/>
    </inkml:context>
    <inkml:brush xml:id="br0">
      <inkml:brushProperty name="width" value="0.05" units="cm"/>
      <inkml:brushProperty name="height" value="0.05" units="cm"/>
      <inkml:brushProperty name="color" value="#004F8B"/>
    </inkml:brush>
  </inkml:definitions>
  <inkml:trace contextRef="#ctx0" brushRef="#br0">99 226 6915,'0'0'873,"0"16"-583,-1 2-361,0 7 532,1 0 1,1 1-1,8 40 1,-16-85-1456,0 1 1,0 1 0,-16-25-1,13 26 531,2-1-1,-1 0 1,2 0-1,0 0 1,1-1 0,1 0-1,-3-19 1,6 12 1126,1-1 0,3-28 1,-1 52-558,-1 0 0,1 0 1,0 0-1,0 0 0,0 0 0,0 0 0,0 0 1,0 0-1,0 1 0,0-1 0,1 0 1,-1 1-1,1-1 0,0 1 0,-1-1 1,1 1-1,0 0 0,0-1 0,0 1 0,-1 0 1,1 0-1,0 1 0,1-1 0,-1 0 1,0 1-1,0-1 0,0 1 0,0-1 0,3 1 1,11-2 252,1 1 1,31 1 0,-29 1 19,17 1 240,-1 2 0,0 1 0,0 2 0,0 1 0,64 26 1,-85-30-368,-3 0-7,-5-3-110,0 1-1,0 1 1,0-1-1,0 1 0,0 0 1,8 6-1,-12-8-130,-1 0 0,0 1 0,0-1 0,0 0 0,0 1 0,0-1 0,0 1 0,0-1 0,-1 1 0,1-1 0,0 1 0,-1-1 0,0 1 0,1 0 1,-1-1-1,0 1 0,1 0 0,-1-1 0,0 1 0,0 0 0,-1-1 0,1 1 0,0 0 0,0-1 0,-1 1 0,1 0 0,-1-1 0,0 1 0,1-1 0,-1 1 0,-1 1 0,-3 5-12,0-1-1,0 0 0,0 0 1,-1-1-1,0 0 1,0 0-1,-1 0 0,0-1 1,0 0-1,-13 8 1,-6 1-1106,-52 20 1,15-14-2219,-7-4-1935</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7.296"/>
    </inkml:context>
    <inkml:brush xml:id="br0">
      <inkml:brushProperty name="width" value="0.05" units="cm"/>
      <inkml:brushProperty name="height" value="0.05" units="cm"/>
    </inkml:brush>
  </inkml:definitions>
  <inkml:trace contextRef="#ctx0" brushRef="#br0">142 0 9845,'0'0'2779,"8"23"-2344,10 30-61,36 96 935,-45-124-1074,2-1 0,1-1 0,1 0 0,18 24 0,-28-42-206,-3-4-96,-11-3-482,-13-7-709,-42-23 0,-24-10 179,81 39 1245,0 0-1,0 1 1,0 0 0,0 0 0,0 1 0,0 0 0,-1 1 0,-13 1-1,22-1-141,1 0-1,-1 1 1,0-1-1,0 1 1,0-1-1,1 1 1,-1-1-1,0 1 1,1 0-1,-1-1 1,0 1-1,1 0 1,-1 0-1,1-1 1,-1 1-1,1 0 1,0 0-1,-1 0 1,1 0-1,0-1 1,-1 1-1,1 0 1,0 0-1,0 0 0,0 0 1,0 0-1,0 0 1,0 1-1,0 33 130,0-25 1,1-4-88,-1 0 0,1 0 0,1-1 1,-1 1-1,1 0 0,0 0 1,0-1-1,1 1 0,0-1 0,0 0 1,0 1-1,0-1 0,1-1 1,0 1-1,0-1 0,0 1 0,1-1 1,-1 0-1,1-1 0,0 1 1,0-1-1,0 0 0,1 0 0,-1 0 1,6 1-1,7 3 6,1 0-1,-1-1 1,1-1 0,0-1-1,0-1 1,34 2 0,-21-4-124,1-1 0,-1-2 0,45-9 1,-61 8-136,-1-1-1,1 0 1,-1-2 0,0 0 0,-1 0 0,0-1-1,0-1 1,25-18 0,-35 23 104,0-1-1,0 1 1,-1-1-1,1 0 1,-1 0 0,0 0-1,0-1 1,0 1-1,-1-1 1,0 0 0,0 1-1,0-1 1,0 0-1,-1 0 1,1 0 0,0-9-1,-2 11 88,0 0-1,0 0 1,0 0-1,-1 1 1,1-1 0,-1 0-1,1 0 1,-1 1-1,0-1 1,0 1-1,-1-1 1,1 0-1,0 1 1,-1 0-1,1-1 1,-1 1-1,0 0 1,0 0-1,0 0 1,0 0 0,0 0-1,0 0 1,0 1-1,-1-1 1,1 1-1,-1 0 1,1-1-1,-1 1 1,1 0-1,-1 0 1,-3 0-1,-3-2 395,0 1-1,0 0 1,-1 1-1,1 0 1,0 1-1,-12 0 1,19 0-317,-1 0 1,1 0-1,0 0 1,0 1-1,0-1 1,0 1-1,0-1 0,0 1 1,0 0-1,0 0 1,0 0-1,0 0 1,0 0-1,0 0 1,0 0-1,1 1 1,-1-1-1,1 1 1,-1-1-1,1 1 0,-1 0 1,1-1-1,0 1 1,0 0-1,0 0 1,0 0-1,0 0 1,0 0-1,1 0 1,-1 0-1,0 4 1,1-2-77,-1 0 0,1 0 1,1 0-1,-1 0 1,1 0-1,-1 1 1,1-1-1,0 0 0,1 0 1,-1-1-1,1 1 1,-1 0-1,1 0 1,0-1-1,1 1 0,-1-1 1,1 0-1,-1 1 1,1-1-1,0 0 1,0-1-1,0 1 0,1 0 1,-1-1-1,1 0 1,-1 0-1,1 0 1,5 2-1,11 4-612,-1-1 0,1 0-1,0-2 1,30 5 0,27 0-4598</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7.956"/>
    </inkml:context>
    <inkml:brush xml:id="br0">
      <inkml:brushProperty name="width" value="0.05" units="cm"/>
      <inkml:brushProperty name="height" value="0.05" units="cm"/>
    </inkml:brush>
  </inkml:definitions>
  <inkml:trace contextRef="#ctx0" brushRef="#br0">0 372 8788,'0'0'6075,"18"3"-5648,48 6 369,-1-4 1,102-4 0,-155-3-828,1 0 0,-1 0-1,0-1 1,-1-1 0,1 0 0,-1 0-1,1-1 1,-1 0 0,-1-1 0,1-1 0,-1 0-1,0 0 1,-1-1 0,1 0 0,11-13-1,-13 11-327,0 0-1,-1 0 0,0-1 0,0 0 1,-1 0-1,0 0 0,-1-1 0,-1 0 1,0 0-1,0 0 0,-1 0 0,-1-1 1,0 1-1,0-21 0,-2 28 253,-1 0 0,0 1 0,0-1 0,0 1 0,0-1 0,-1 1 0,0-1 0,0 1 0,0 0 0,-1 0 0,1 0 0,-1 0 0,0 0 0,0 1 0,0-1 0,-1 1 0,1 0 0,-1 0 0,0 0 0,1 0 1,-6-2-1,5 3 142,1 0 1,0 0-1,0 1 1,-1-1 0,1 1-1,-1 0 1,1 0-1,-1 0 1,1 1 0,-1-1-1,0 1 1,1 0 0,-1 0-1,0 0 1,1 0-1,-1 1 1,0 0 0,1-1-1,-1 1 1,1 0 0,-1 1-1,1-1 1,0 1-1,0-1 1,-1 1 0,1 0-1,0 0 1,-4 5-1,0 0 151,1 1-1,0-1 0,1 1 0,0 1 1,0-1-1,1 1 0,0 0 0,0 0 1,1 0-1,0 1 0,-2 12 0,2-4 87,0 0 0,2 1-1,0-1 1,1 0-1,3 24 1,-2-36-256,0 0-1,1 0 1,0 0 0,0-1-1,0 1 1,1-1 0,-1 1 0,1-1-1,1 0 1,-1 0 0,1 0-1,0-1 1,0 1 0,0-1 0,1 0-1,-1 0 1,1 0 0,0-1-1,0 0 1,1 0 0,-1 0 0,9 3-1,3 0-618,-1 0 0,1-1 0,0-1 0,1-1 0,-1 0 0,28 0-1,18-3-5849</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8.303"/>
    </inkml:context>
    <inkml:brush xml:id="br0">
      <inkml:brushProperty name="width" value="0.05" units="cm"/>
      <inkml:brushProperty name="height" value="0.05" units="cm"/>
    </inkml:brush>
  </inkml:definitions>
  <inkml:trace contextRef="#ctx0" brushRef="#br0">0 0 10165,'0'0'1024</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8.682"/>
    </inkml:context>
    <inkml:brush xml:id="br0">
      <inkml:brushProperty name="width" value="0.05" units="cm"/>
      <inkml:brushProperty name="height" value="0.05" units="cm"/>
    </inkml:brush>
  </inkml:definitions>
  <inkml:trace contextRef="#ctx0" brushRef="#br0">14 251 7780,'0'0'4463,"18"-2"-2377,30-2-713,71-18-1,-104 19-1359,0-1 0,0 0 0,-1-1 1,0-1-1,0 0 0,0-1 0,0 0 0,-1-1 0,0-1 0,18-16 1,-29 24-69,-1-1 0,1 0 1,-1 1-1,0-1 1,1 0-1,-1 0 1,0 0-1,0 0 0,0 0 1,0 0-1,-1 0 1,1 0-1,0 0 1,-1 0-1,0-1 0,1 1 1,-1 0-1,0 0 1,0 0-1,0-1 1,0 1-1,-1 0 1,1 0-1,-1 0 0,1 0 1,-1-1-1,0 1 1,-1-3-1,-1 1-2,0 0 0,0 1 1,0-1-1,0 1 0,0 0 0,0-1 0,-1 2 1,0-1-1,0 0 0,1 1 0,-2 0 0,-4-3 0,-12-2 49,1 0 0,-1 1 0,0 2 0,0 0 0,0 1 0,0 1 0,-1 1 0,-24 2 0,40-1 80,1 1 0,0 0-1,-1 0 1,1 0 0,0 1-1,0 0 1,0 0-1,0 0 1,0 1 0,0-1-1,0 1 1,1 0 0,0 1-1,-1-1 1,1 1-1,0 0 1,1 0 0,-1 0-1,1 0 1,0 1 0,0-1-1,0 1 1,0 0-1,1 0 1,0 0 0,0 0-1,0 0 1,1 0 0,0 1-1,0-1 1,0 0-1,1 1 1,-1-1 0,1 1-1,1-1 1,-1 1-1,1-1 1,1 8 0,-1-11-50,1 1 0,-1 0 0,0-1 0,1 1 0,-1-1 1,1 0-1,0 1 0,0-1 0,0 0 0,0 0 0,0 0 0,0 0 1,1-1-1,-1 1 0,1-1 0,-1 1 0,1-1 0,-1 0 0,1 0 0,5 2 1,60 12 179,-49-12-334,-1-1-1,1-1 1,0-1 0,0 0 0,-1-2 0,26-4 0,-39 5 20,-1 0 0,1 0 0,-1 0 0,0-1 0,1 0-1,-1 0 1,0 0 0,0 0 0,-1-1 0,1 1 0,0-1 0,-1 0 0,0 0 0,1-1 0,-1 1 0,0 0 0,-1-1-1,1 0 1,-1 0 0,0 0 0,1 0 0,-2 0 0,1 0 0,0 0 0,-1-1 0,0 1 0,0-1 0,0 1 0,-1-1-1,1 1 1,-1-8 0,-3-11 42,2 23 90,1 0-1,0 0 0,0 0 0,0 0 0,0 0 1,-1 0-1,1 0 0,0 0 0,0 0 0,0 0 1,-1 0-1,1 0 0,0 0 0,0 0 0,0 0 1,0 0-1,-1 0 0,1 0 0,0 0 0,0 0 0,0 0 1,-1 0-1,1 0 0,0 0 0,0 0 0,0 0 1,0 0-1,-1 1 0,1-1 0,0 0 0,0 0 1,0 0-1,0 0 0,0 0 0,0 1 0,-1-1 1,1 0-1,0 0 0,0 0 0,0 0 0,0 1 1,0-1-1,0 0 0,0 0 0,0 0 0,0 0 1,0 1-1,0-1 0,0 0 0,-2 5 111,0-1 0,0 1-1,1 0 1,0-1 0,0 1 0,-1 9-1,2-8-153,-1 0-1,1 0 0,0 0 1,0 1-1,1-1 0,0 0 1,0 0-1,0 0 0,1 0 0,0 0 1,0 0-1,0-1 0,1 1 1,0-1-1,0 1 0,0-1 1,1 0-1,0 0 0,0 0 0,0-1 1,0 1-1,1-1 0,0 0 1,0-1-1,0 1 0,0-1 1,1 0-1,-1 0 0,1 0 0,8 2 1,23 6-2236,-3-7-1355</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9.130"/>
    </inkml:context>
    <inkml:brush xml:id="br0">
      <inkml:brushProperty name="width" value="0.05" units="cm"/>
      <inkml:brushProperty name="height" value="0.05" units="cm"/>
    </inkml:brush>
  </inkml:definitions>
  <inkml:trace contextRef="#ctx0" brushRef="#br0">0 285 3778,'0'0'8073,"3"17"-7788,9 53-602,-13-97-480,0 19 767,0 1 0,0-1 0,1 0 0,1 0 0,-1 0 0,1 0 0,0 0 0,1 0 0,0 1 0,0-1 0,1 1 0,5-12 0,-7 18 115,-1 1 1,1-1-1,0 1 1,-1-1-1,1 1 1,0 0-1,0-1 1,-1 1-1,1 0 1,0-1-1,0 1 1,0 0-1,0 0 1,-1 0-1,1 0 1,0 0-1,0 0 1,0 0-1,0 0 1,0 0-1,-1 0 1,1 0-1,0 0 0,0 1 1,0-1-1,-1 0 1,1 1-1,0-1 1,0 1-1,-1-1 1,2 1-1,25 19 72,-20-15 269,7 5-349,2-1-1,-1-1 0,1 0 1,1-1-1,-1-1 0,1 0 1,0-1-1,0-1 0,1-1 1,-1 0-1,1-2 1,26 0-1,-43-1-104,1 0 0,-1 0 0,1 0 1,0 0-1,-1-1 0,1 1 0,-1-1 0,1 1 1,-1-1-1,1 0 0,-1 1 0,1-1 0,-1 0 0,0 0 1,1 0-1,-1 0 0,0 0 0,0 0 0,0-1 1,0 1-1,0 0 0,0 0 0,1-3 0,0 0-54,0-1 0,0 0 0,0 1-1,-1-1 1,0 0 0,0 0 0,1-9-1,-2-3-64,0-1 1,-1 1-1,-5-30 0,-1 15 25,-6-36-16,9 23-3348,4 28-2629</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9.493"/>
    </inkml:context>
    <inkml:brush xml:id="br0">
      <inkml:brushProperty name="width" value="0.05" units="cm"/>
      <inkml:brushProperty name="height" value="0.05" units="cm"/>
    </inkml:brush>
  </inkml:definitions>
  <inkml:trace contextRef="#ctx0" brushRef="#br0">1 336 8932,'0'0'3847,"1"-5"-3580,0-1-269,0 0-1,0 1 1,1-1 0,0 1-1,0-1 1,1 1 0,-1 0 0,4-5-1,-4 7 62,0 1-1,0 0 0,0 0 1,1 0-1,-1 0 1,0 1-1,1-1 1,-1 1-1,1-1 0,0 1 1,-1 0-1,1 0 1,0 0-1,0 1 0,0-1 1,0 0-1,-1 1 1,1 0-1,0 0 0,4 0 1,15 1 200,0 1 1,0 1-1,0 1 1,27 9-1,-34-9-164,-5-1-6,-1-1-1,1 0 0,0-1 0,0 0 0,-1 0 0,1-1 0,18-2 0,-27 1-45,1 0 1,-1 0-1,0 1 0,0-1 1,0 0-1,0 0 0,0 0 1,0 0-1,0-1 0,0 1 1,0 0-1,0 0 1,-1-1-1,1 1 0,0 0 1,-1-1-1,1 1 0,-1 0 1,1-1-1,-1 1 0,0-1 1,0 1-1,0-1 1,0-2-1,1-46 87,-1 38-90,0-93-1136,0 37-4617,0 49-647</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9.853"/>
    </inkml:context>
    <inkml:brush xml:id="br0">
      <inkml:brushProperty name="width" value="0.05" units="cm"/>
      <inkml:brushProperty name="height" value="0.05" units="cm"/>
    </inkml:brush>
  </inkml:definitions>
  <inkml:trace contextRef="#ctx0" brushRef="#br0">1 220 10565,'0'0'2033,"18"1"280,12 2-1877,1-2 0,-1-1 0,1-2 1,-1-1-1,42-8 0,-59 7-408,0 0 0,-1-1 1,1 0-1,-1-1 0,16-10 0,-24 14-85,-1-1 1,0 0-1,0 0 0,0 0 1,0 0-1,0 0 0,0 0 1,-1-1-1,0 1 0,1-1 1,-1 0-1,-1 0 0,1 1 1,0-1-1,-1 0 0,0-1 1,0 1-1,0 0 0,-1 0 1,1 0-1,-1-5 0,0 6-2,0-1 0,1 1 0,-2 0 0,1 0-1,0 0 1,-1-1 0,1 1 0,-1 0 0,0 0-1,0 0 1,0 0 0,0 0 0,-1 0 0,1 0 0,-1 1-1,0-1 1,0 0 0,0 1 0,0-1 0,0 1 0,0 0-1,-1 0 1,1 0 0,-1 0 0,0 0 0,1 0 0,-1 1-1,0-1 1,0 1 0,0 0 0,0 0 0,0 0 0,0 0-1,0 0 1,-1 1 0,1 0 0,0-1 0,-7 2-1,0-3 210,0 2-1,0-1 1,0 1-1,-1 1 1,1 0-1,0 0 1,-16 5-1,22-5-44,1 1 0,-1-1 0,1 1 0,-1 0-1,1 0 1,0 0 0,0 0 0,0 1 0,0-1-1,0 1 1,1 0 0,-1 0 0,1 0 0,0 0-1,-1 0 1,2 1 0,-1-1 0,0 0 0,1 1-1,-1-1 1,1 1 0,0 0 0,-1 6 0,1-4-76,-1 0 0,2 0 0,-1 0 0,1 0 0,-1 0 0,2 0 0,-1 0 0,1 0 0,0 0 1,0 1-1,0-2 0,1 1 0,0 0 0,0 0 0,1 0 0,0-1 0,0 0 0,0 1 0,0-1 1,6 7-1,0-4-83,0-1 1,0 1 0,1-2-1,0 1 1,0-1-1,0-1 1,1 1 0,0-2-1,21 7 1,-4-3-1664,1-1-1,56 6 1,-13-10-3154</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0.653"/>
    </inkml:context>
    <inkml:brush xml:id="br0">
      <inkml:brushProperty name="width" value="0.05" units="cm"/>
      <inkml:brushProperty name="height" value="0.05" units="cm"/>
    </inkml:brush>
  </inkml:definitions>
  <inkml:trace contextRef="#ctx0" brushRef="#br0">353 133 9748,'0'0'5443,"-14"-18"-5200,-48-55-182,56 69-55,1 0-1,-1 0 1,1 0-1,-1 1 1,0 0-1,0 0 1,-1 0-1,1 1 1,-1 0-1,1 0 1,-1 0-1,1 1 1,-1 0-1,0 1 1,0-1-1,0 1 1,1 1-1,-1-1 1,-8 3-1,-13-2 72,23-1-23,1-1 0,-1 2 0,1-1 0,-1 0 0,1 1 0,0 0 0,-1 0 0,1 0 0,0 0 0,0 1 0,-1 0 0,1 0 1,0 0-1,1 0 0,-1 0 0,0 1 0,1 0 0,-1 0 0,1 0 0,-6 7 0,6-4 0,0 0 1,0 1-1,0-1 0,1 1 0,0 0 1,0 0-1,0-1 0,1 1 1,0 0-1,1 0 0,0 1 0,1 10 1,-1-15-40,0 1 1,0-1 0,1 0 0,0 1-1,0-1 1,0 0 0,0 0 0,0 0-1,0 0 1,1 0 0,0 0-1,-1 0 1,1 0 0,0 0 0,1-1-1,-1 1 1,3 2 0,1-1-10,-1 0 0,1 0 0,0-1 0,0 0 1,0 0-1,0 0 0,0-1 0,9 3 0,8 0-411,0-1-1,0-1 1,47-1-1,-63-2 159,1 0 0,0 0 0,-1-1 0,1 0 0,-1-1 0,1 0 0,-1 0 0,1-1 0,-1 0 0,0 0 0,0 0 0,-1-1 0,12-8-1,-14 9 162,0-1-1,0-1 0,0 1 1,0 0-1,-1-1 0,0 0 1,0 0-1,0 0 0,-1 0 0,1 0 1,-1 0-1,0-1 0,-1 1 1,1-1-1,-1 0 0,-1 1 1,1-1-1,-1-10 0,1 13 129,-1 0-1,-1 0 0,1 0 1,0 0-1,-1 0 1,1 0-1,-1 0 1,0 1-1,0-1 0,-2-4 1,2 6 158,1 0 1,-1 1 0,0-1 0,1 0-1,-1 0 1,0 1 0,0-1-1,0 0 1,1 1 0,-1-1-1,0 1 1,0-1 0,0 1 0,0-1-1,0 1 1,0 0 0,0 0-1,0-1 1,0 1 0,0 0-1,0 0 1,-2 0 0,5 33 124,-1-28-304,1 0 0,0 0-1,0-1 1,0 1 0,0 0 0,1-1-1,0 1 1,0-1 0,0 0 0,1 0-1,0 0 1,-1-1 0,1 1-1,0-1 1,1 0 0,-1 0 0,0 0-1,1-1 1,7 4 0,3 1-64,-1-1-1,1-1 1,1 0 0,-1-1-1,20 3 1,-24-5-198,0-1 0,0 0-1,1 0 1,-1-1 0,0-1 0,0 0 0,21-5-1,-28 5 86,-1 0 0,0-1 0,1 1 0,-1-1 0,0 0 0,0 0 0,0 0 0,0 0 0,-1 0 0,1-1 0,-1 1 0,1-1 0,-1 1 0,0-1 0,0 0 0,0 0 0,0 0 0,-1-1 0,1 1 0,-1 0 0,0 0 0,0-1 0,0 1 0,0-1 0,0 1 0,-1-1 0,0 1 0,0-6 0,1-41-1216,-1 30 7632,7 46-5345,-3-20-851,0 0-1,0 0 1,1-1 0,-1 0 0,1 0-1,1 0 1,-1 0 0,0-1 0,1 0-1,0 0 1,0-1 0,0 1 0,1-1-1,12 4 1,-10-4-168,0-1 1,1 0-1,-1 0 1,1-1-1,-1 0 0,1-1 1,-1 0-1,1 0 0,-1-1 1,17-4-1,-22 4-65,0 0 0,1 0 0,-1-1 0,0 0 0,0 0 1,-1 0-1,1 0 0,0-1 0,-1 0 0,1 1 0,-1-1 0,0-1 0,0 1 0,0 0 1,0-1-1,-1 1 0,1-1 0,-1 0 0,4-7 0,7-35-165,-10-4 6716,1 60-6003,0-3-350,1-1 0,0 1 0,0-1 1,1 0-1,0 0 0,0-1 0,0 1 0,1-1 0,0-1 0,-1 1 0,2-1 0,-1-1 0,15 6 0,-4-3-447,-1 0 1,1-2-1,1 0 0,-1-1 0,21 0 1,12-2-4506</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4.045"/>
    </inkml:context>
    <inkml:brush xml:id="br0">
      <inkml:brushProperty name="width" value="0.05" units="cm"/>
      <inkml:brushProperty name="height" value="0.05" units="cm"/>
    </inkml:brush>
  </inkml:definitions>
  <inkml:trace contextRef="#ctx0" brushRef="#br0">191 0 8004,'0'0'480,"4"2"-339,1 1 8,-1 0 0,0 0 1,0 0-1,0 1 0,0-1 0,-1 1 0,1 0 0,-1 0 0,0 0 0,0 1 0,-1-1 0,1 1 1,-1-1-1,0 1 0,2 6 0,4 15 790,10 49 1,0 1-200,-16-70-637,0 1-1,0 0 0,-1 0 0,1 0 1,-1 14-1,-32-20-425,-4-3 63,-59-10 0,59 6 59,-61-2-1,95 9 206,0 0 0,1-1 0,-1 1 0,0 0 0,0 0 1,0-1-1,1 1 0,-1 0 0,0 0 0,1 0 0,-1 0 0,1 0 0,0 0 0,-1 0 0,1 0 1,-1 0-1,1 0 0,0 1 0,0-1 0,0 0 0,0 0 0,0 0 0,0 0 0,0 0 0,0 0 1,1 3-1,1 33 114,-1-32-106,0 0-1,1 1 1,-1-1-1,1 0 0,0 0 1,1 0-1,-1-1 1,1 1-1,0 0 0,0-1 1,1 0-1,-1 0 0,1 0 1,0 0-1,0 0 1,0-1-1,1 0 0,-1 0 1,1 0-1,-1 0 1,1-1-1,0 1 0,0-1 1,10 2-1,6 2 58,-1-1-1,1-1 1,0-1 0,0-1-1,23 0 1,-8-1-46,-1-1 0,0-1 0,0-3 0,66-14 0,-92 16-55,-1-1 0,1-1 0,-1 0 0,1 0 1,-1 0-1,-1-1 0,1 0 0,0-1 0,-1 1 1,9-11-1,-12 11-26,1-1 0,-1 0-1,0 0 1,-1 0 0,0 0 0,0-1 0,0 0-1,-1 1 1,0-1 0,0 0 0,0 0 0,-1 0-1,0 0 1,-1 0 0,0-9 0,0 13 58,0-1 1,0 1-1,-1 0 1,1 0-1,-1-1 1,0 1-1,0 0 1,0 0-1,0 0 1,0 0-1,-1 0 1,1 0-1,-1 0 1,0 1-1,0-1 1,0 0-1,0 1 0,-1 0 1,1-1-1,0 1 1,-1 0-1,0 0 1,0 1-1,1-1 1,-1 0-1,0 1 1,0 0-1,0-1 1,-1 1-1,1 1 1,0-1-1,0 0 1,0 1-1,-1-1 1,1 1-1,0 0 1,-1 0-1,-3 1 1,5-1-1,-1 0 0,1 0 0,0 1 0,-1-1 0,1 1 0,0-1 0,-1 1 0,1 0 1,0 0-1,0 0 0,-1 0 0,1 0 0,0 0 0,0 1 0,0-1 0,1 1 1,-1-1-1,0 1 0,1 0 0,-3 3 0,1-1-3,0 1-1,1-1 1,0 1-1,0-1 1,0 1 0,1 0-1,0 0 1,-1 0-1,1 9 1,0-6 23,0 0 1,1 0-1,0 0 0,1 0 0,0 0 1,0 0-1,1-1 0,0 1 1,0 0-1,1 0 0,0-1 0,7 14 1,-2-12-8,0 0 0,1-1 0,0-1 0,0 1 0,1-1 0,0-1 0,0 0 1,1 0-1,-1-1 0,1 0 0,0-1 0,1 0 0,-1-1 0,1-1 0,-1 1 0,1-2 1,0 0-1,0 0 0,0-1 0,-1 0 0,1-1 0,0 0 0,21-6 0,-26 4-212,0 1-1,-1-1 1,0 0-1,1-1 1,-1 0-1,0 0 0,0 0 1,-1-1-1,1 1 1,-1-1-1,0-1 1,-1 1-1,1-1 0,-1 1 1,0-1-1,0-1 1,-1 1-1,3-7 1,3-11-960,-1-1 1,-1 0 0,7-42 0,-4 14 962,-9 50 383,0 1 0,0-1 0,0 1 0,0 0 0,0-1 0,1 1 0,-1 0 0,1 0 0,0 0 0,0 0 0,0 0 0,0 0 0,0 1 0,0-1 0,0 0 0,0 1 0,0 0 0,1 0 0,-1-1 0,1 1 0,-1 1 0,1-1 0,-1 0 0,1 1 0,0-1 0,-1 1 0,1 0 0,-1 0 0,1 0 0,0 0 0,-1 0 0,1 0 0,4 2 0,4-1 173,-1 1 1,0 1-1,0-1 0,0 1 0,-1 1 0,1 0 0,14 8 0,-15-6-157,1 1 0,-1 0-1,0 0 1,-1 1-1,0 0 1,0 1 0,8 11-1,-12-14-127,-1-1-1,0 0 0,0 1 1,-1 0-1,1 0 1,-1 0-1,0 0 1,-1 0-1,0 0 0,0 0 1,0 0-1,0 1 1,-1-1-1,-1 12 1,0-14-87,-1 0 0,0 1 0,0-1 1,0 0-1,0 0 0,0-1 1,-1 1-1,0 0 0,0-1 0,0 0 1,0 1-1,0-1 0,-1-1 1,1 1-1,-1 0 0,0-1 0,1 0 1,-1 1-1,-1-2 0,-6 4 1,-7 2-166,0-1 0,0 0 1,-29 4-1,-16-3-2120,24-10-2188,22-5-298</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4.925"/>
    </inkml:context>
    <inkml:brush xml:id="br0">
      <inkml:brushProperty name="width" value="0.05" units="cm"/>
      <inkml:brushProperty name="height" value="0.05" units="cm"/>
    </inkml:brush>
  </inkml:definitions>
  <inkml:trace contextRef="#ctx0" brushRef="#br0">1 405 1185,'0'0'12210,"22"-4"-10635,6-2-1388,0-1 0,-1-1 1,0-1-1,0-1 1,-1-2-1,0 0 0,27-19 1,-43 24-336,0-1 1,-1 0-1,0-1 1,-1 0-1,0 0 1,0-1-1,-1 0 1,0 0-1,-1 0 1,0-1-1,-1 0 1,0-1-1,0 1 1,-1-1-1,-1 0 1,0 0-1,-1 0 1,0 0-1,-1 0 1,0-23-1,-1-28-623,0 63 1092,5 37 260,37 76 1276,-31-90-1780,-1 0 1,-1 0-1,-2 1 0,0-1 1,-1 2-1,-2-1 1,3 35-1,-7-58-154,0 1 1,-1-1 0,1 1-1,0-1 1,-1 0-1,1 1 1,-1-1-1,1 0 1,-1 1-1,1-1 1,-1 0-1,0 0 1,0 1-1,0-1 1,0 0-1,1 0 1,-2 0-1,1 0 1,0 0-1,0 0 1,0 0-1,0-1 1,0 1-1,-1 0 1,1-1 0,0 1-1,-1-1 1,1 1-1,-1-1 1,1 0-1,0 1 1,-1-1-1,1 0 1,-1 0-1,1 0 1,-1 0-1,1 0 1,0 0-1,-1-1 1,1 1-1,-3-1 1,4-3-144,-1 0 0,1 0 1,0 0-1,0 1 0,1-1 0,-1 0 1,1 0-1,0 0 0,-1 0 0,4-6 1,0 1 253,1 0-1,0 1 1,1-1 0,0 1 0,0 0 0,1 0-1,0 1 1,0 0 0,16-12 0,-20 17 135,1-1 0,-1 1 1,1 0-1,0 0 0,0 0 1,-1 0-1,1 1 0,0 0 0,1-1 1,-1 2-1,0-1 0,0 0 1,0 1-1,1 0 0,-1 0 0,0 0 1,0 0-1,0 1 0,1-1 1,-1 1-1,0 0 0,0 1 0,0-1 1,0 1-1,0-1 0,5 4 1,34 24 191,-16-10-254,1-1 1,0-1 0,1-2-1,42 16 1,-69-31-131,0 1 1,0 0-1,0-1 0,0 1 1,0-1-1,0 0 1,0 0-1,0 1 0,0-1 1,0-1-1,0 1 1,0 0-1,1 0 1,-1-1-1,0 0 0,0 1 1,0-1-1,0 0 1,-1 0-1,1 0 0,0 0 1,0 0-1,0 0 1,-1 0-1,1-1 1,-1 1-1,1-1 0,-1 1 1,1-1-1,-1 0 1,0 1-1,0-1 0,0 0 1,0 0-1,0 0 1,0 0-1,-1 0 0,1 0 1,0 0-1,-1 0 1,0 0-1,1 0 1,-1-4-1,1-3-247,0 0 1,-1 1-1,0-1 1,0 0-1,-1 0 0,0 0 1,0 1-1,-1-1 1,-5-15-1,0 13 231,1 1 0,-1-1-1,-1 2 1,0-1 0,-1 1 0,1 0-1,-2 1 1,1 0 0,-1 0-1,0 1 1,-1 1 0,1-1 0,-2 2-1,1-1 1,0 2 0,-1-1 0,0 2-1,0 0 1,0 0 0,-22-2 0,33 5 74,0 1 1,0-1 0,0 0-1,0 1 1,0-1 0,0 0-1,0 1 1,0-1 0,1 1-1,-1-1 1,0 1 0,0 0-1,1-1 1,-1 1 0,0 0-1,1 0 1,-1-1 0,0 1-1,1 0 1,-1 0 0,1 0-1,0 0 1,-1 0 0,1 0 0,0-1-1,-1 1 1,1 0 0,0 0-1,0 0 1,0 0 0,0 0-1,0 0 1,0 2 0,2 39 684,-1-38-554,1 6 8,0 0-1,1 0 0,1 0 0,0 0 0,0 0 1,1-1-1,0 0 0,1 0 0,0-1 0,0 1 1,1-1-1,0 0 0,0-1 0,14 11 1,-9-8-94,1 0 0,0-1 1,0 0-1,1-1 0,0-1 1,1 0-1,-1-1 0,1-1 1,17 5-1,-21-8-7,1 0-1,-1 0 1,1-1 0,-1 0 0,1-1 0,0 0-1,20-4 1,-28 3-87,-1 0 0,1 0 1,-1-1-1,0 1 0,1-1 0,-1 0 0,0 1 0,0-2 1,0 1-1,0 0 0,0-1 0,-1 1 0,1-1 0,-1 0 1,0 0-1,1 0 0,-1 0 0,-1 0 0,1 0 0,0 0 1,-1-1-1,0 1 0,1-1 0,-1 1 0,-1-1 0,1 1 0,0-8 1,1-39-736,-2 41 333,0 1 0,0-1 0,0 0 0,1 0 0,0 1 0,1-1 0,0 0 0,0 1-1,1 0 1,0-1 0,6-8 0,6-1-3289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9.586"/>
    </inkml:context>
    <inkml:brush xml:id="br0">
      <inkml:brushProperty name="width" value="0.05" units="cm"/>
      <inkml:brushProperty name="height" value="0.05" units="cm"/>
      <inkml:brushProperty name="color" value="#004F8B"/>
    </inkml:brush>
  </inkml:definitions>
  <inkml:trace contextRef="#ctx0" brushRef="#br0">0 713 8260,'0'0'995,"25"0"64,-12 0-854,18-1 136,0-1 0,0-1 0,0-1 0,30-9 0,-22 2-292,1-2 0,-2-1-1,0-2 1,69-41 0,-95 50-32,-2 0 1,1-1-1,-1 0 1,0-1-1,-1 0 1,0 0 0,0-1-1,-1 0 1,0-1-1,-1 0 1,0 0 0,-1 0-1,0-1 1,-1 0-1,0 0 1,-1-1-1,-1 1 1,0-1 0,3-22-1,-5 17 3,-1 0 0,0 0 0,-1 0 0,-2 0 0,1 0 0,-2 0-1,0 0 1,-2 1 0,-8-22 0,9 29-13,0-1 0,-1 1 0,0 0 0,-1 1 1,0 0-1,0 0 0,-1 0 0,0 1 0,-1 0 0,0 0 0,0 1 0,0 1 0,-1-1 0,0 1 0,-18-7 0,25 12-4,0-1-1,0 1 0,0 0 1,0 0-1,0 0 1,-1 1-1,1-1 0,0 1 1,-1-1-1,1 1 0,0 0 1,-1 1-1,1-1 1,0 0-1,0 1 0,-1 0 1,1 0-1,0 0 0,0 0 1,0 0-1,0 1 1,0-1-1,0 1 0,0 0 1,1 0-1,-1 0 0,1 0 1,-1 0-1,1 1 1,0-1-1,-4 5 0,-2 6 21,1 1 0,0 0 0,0 0 0,2 0 0,-7 24 0,-1 7 232,2 1 1,2 0-1,1 1 1,3 0-1,2 0 0,2 0 1,8 72-1,-5-105-240,1 0 0,0-1 0,1 1 0,1 0 0,0-1 0,1 0-1,0 0 1,1-1 0,0 0 0,1 0 0,0 0 0,1-1 0,13 12-1,-22-23-18,1 1 0,-1-1-1,1 1 1,-1-1-1,1 0 1,0 1-1,-1-1 1,1 0-1,-1 1 1,1-1 0,0 0-1,-1 0 1,1 0-1,-1 0 1,1 0-1,0 0 1,-1 1-1,1-1 1,0-1 0,-1 1-1,1 0 1,0 0-1,-1 0 1,1 0-1,0 0 1,-1-1-1,1 1 1,-1 0 0,1 0-1,-1-1 1,1 1-1,0 0 1,-1-1-1,1 1 1,-1-1-1,1 0 1,14-22 62,-10 14-106,7-11-1,1 0 1,0 1 0,2 1-1,0 0 1,1 1 0,1 1 0,0 0-1,28-18 1,-44 33 65,0 1 1,0-1-1,0 1 1,-1-1-1,1 1 0,0-1 1,0 1-1,0 0 1,0-1-1,0 1 0,0 0 1,0 0-1,0 0 1,0 0-1,0 0 1,0 0-1,0 0 0,0 0 1,0 0-1,0 0 1,-1 0-1,1 1 0,0-1 1,0 0-1,0 1 1,0-1-1,0 1 1,0-1-1,0 1 0,-1-1 1,1 1-1,0-1 1,0 1-1,-1 0 1,1-1-1,0 1 0,-1 0 1,1 0-1,-1 0 1,1-1-1,-1 1 0,1 2 1,10 45 425,-10-34-136,8 79 1015,2 10-1331,7-39-3443,-14-56-438</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5.287"/>
    </inkml:context>
    <inkml:brush xml:id="br0">
      <inkml:brushProperty name="width" value="0.05" units="cm"/>
      <inkml:brushProperty name="height" value="0.05" units="cm"/>
    </inkml:brush>
  </inkml:definitions>
  <inkml:trace contextRef="#ctx0" brushRef="#br0">241 112 7988,'0'0'4767,"5"-15"-4575,12-47 158,-16 61-341,-1 0 1,0-1 0,-1 1-1,1 0 1,0 0 0,0 0-1,0 0 1,-1 0 0,1 0-1,0 0 1,-1 0 0,1 0-1,-1 0 1,1 0-1,-1 0 1,0 0 0,1 0-1,-1 0 1,0 1 0,0-1-1,1 0 1,-1 0 0,0 1-1,0-1 1,0 1 0,0-1-1,0 1 1,0-1 0,0 1-1,0-1 1,0 1 0,0 0-1,-2-1 1,-39-3 121,35 4-118,-7-1-28,4 0 49,-1 1-1,1 0 0,-1 0 0,1 1 1,-20 4-1,27-5-14,1 1-1,-1 0 1,1 0-1,0 0 0,0 1 1,0-1-1,0 0 1,0 1-1,0-1 1,0 1-1,0 0 1,0 0-1,1 0 1,-1 0-1,1 0 1,-1 0-1,1 0 1,0 0-1,0 0 0,0 1 1,0-1-1,0 1 1,1-1-1,-1 0 1,1 1-1,-1-1 1,1 1-1,0-1 1,0 1-1,0 3 1,0 0 50,1 0-1,-1 0 1,1 0 0,0-1 0,1 1 0,-1 0 0,1 0 0,0-1-1,0 1 1,1-1 0,0 1 0,0-1 0,4 6 0,4 1 219,0 0-1,0-1 1,19 15 0,-19-18-178,0 1 0,-1 1 0,0 0-1,-1 0 1,16 22 0,-25-31-128,1 0 0,0 0 0,-1 0 0,1 0 0,-1 0-1,1 0 1,-1 0 0,0 0 0,1 0 0,-1 0 0,0 1 0,0-1-1,0 0 1,0 0 0,0 0 0,0 0 0,0 0 0,0 1 0,0-1-1,0 0 1,-1 0 0,1 0 0,0 0 0,-1 0 0,1 0 0,-1 0-1,1 0 1,-2 2 0,0-1-17,0 0-1,-1-1 1,1 1 0,-1 0-1,1-1 1,-1 1 0,1-1-1,-1 0 1,0 0 0,-5 2-1,-8 0-185,1 0-1,-1 0 1,-16-1 0,31-2 218,-12 1-253,-40 1-1202,51-2 1200,0 0 0,-1 0 0,1 0 0,0 0 0,-1 0 0,1-1 0,0 1 1,0-1-1,0 1 0,-1-1 0,1 0 0,0 0 0,0 0 0,0 0 0,0 0 0,-2-2 0,1-13-2882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5.932"/>
    </inkml:context>
    <inkml:brush xml:id="br0">
      <inkml:brushProperty name="width" value="0.05" units="cm"/>
      <inkml:brushProperty name="height" value="0.05" units="cm"/>
    </inkml:brush>
  </inkml:definitions>
  <inkml:trace contextRef="#ctx0" brushRef="#br0">1 271 9508,'0'0'2439,"22"0"-2074,7 2-225,-6 0-43,0 0 1,0-2-1,0-1 1,30-4-1,-48 4-79,-1 0-1,0-1 1,0 1 0,0-1-1,-1 1 1,1-1-1,0 0 1,-1-1-1,1 1 1,-1-1-1,1 1 1,-1-1 0,0 0-1,0 0 1,-1-1-1,1 1 1,3-6-1,-2 1-143,0-1-1,0 1 0,-1-1 1,0 0-1,0 0 0,-1 0 0,1-12 1,-1-2 157,-1 0 0,-1 1-1,-5-40 1,5 59 629,-2 18-563,1-1 0,0 0 0,1 0-1,1 0 1,0 0 0,1 0 0,4 19 0,-4-27-61,0 0 0,1 0 0,0 0 0,0 0 0,0-1 0,1 1 0,-1-1 0,1 0 0,1 0 0,-1 0 0,1 0 0,0-1 0,0 0 0,0 0 0,0 0 0,1-1 0,-1 0 0,8 4 0,-5-4-80,0 0 0,0 0 0,0 0-1,0-1 1,1 0 0,-1-1 0,1 0 0,-1 0 0,1-1 0,-1 0 0,1 0-1,-1-1 1,1 0 0,-1 0 0,0-1 0,12-4 0,-15 4-205,1-1-1,-1 0 1,0 0 0,0 0 0,0 0 0,-1-1-1,1 0 1,-1 0 0,1 0 0,-1 0 0,-1-1-1,1 1 1,-1-1 0,1 0 0,-2 0 0,1-1-1,0 1 1,-1 0 0,0-1 0,0 0 0,-1 1-1,1-1 1,0-11 0,-2-73-2639,-3 53 13433,3 47-10738,1 0 1,0 0 0,0-1-1,1 1 1,5 15 0,-3-15-624,0 0 0,0-1 1,1 1-1,1-1 0,7 10 1,12 10-3617</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6.259"/>
    </inkml:context>
    <inkml:brush xml:id="br0">
      <inkml:brushProperty name="width" value="0.05" units="cm"/>
      <inkml:brushProperty name="height" value="0.05" units="cm"/>
    </inkml:brush>
  </inkml:definitions>
  <inkml:trace contextRef="#ctx0" brushRef="#br0">1 336 5122,'0'0'7529,"0"-17"-6643,1-54-171,-2 69-635,1 0-1,0 0 1,0 1-1,0-1 1,0 0 0,0 0-1,0 0 1,1 0 0,-1 1-1,0-1 1,1 0 0,0 0-1,-1 1 1,1-1 0,0 0-1,0 1 1,0-1 0,0 1-1,0-1 1,0 1 0,0 0-1,1-1 1,-1 1 0,0 0-1,1 0 1,-1 0-1,1 0 1,-1 0 0,1 0-1,0 0 1,-1 0 0,1 1-1,0-1 1,0 1 0,-1-1-1,1 1 1,0 0 0,0 0-1,0 0 1,-1-1 0,1 2-1,0-1 1,2 0 0,3 2-91,0-1 0,0 1 0,0 0 0,-1 1 0,1-1 0,-1 1 0,1 1 1,5 3-1,-7-3 28,0 0 1,0-1 0,0 0-1,1 0 1,-1-1 0,1 1-1,9 2 1,-13-5-20,0 0 1,0 0-1,0 0 0,0 0 0,0 0 1,0-1-1,0 1 0,0-1 1,-1 1-1,1-1 0,0 0 0,0 0 1,-1 0-1,1 0 0,0 0 1,-1 0-1,1 0 0,-1 0 0,1-1 1,-1 1-1,0 0 0,1-1 1,-1 1-1,0-1 0,0 0 1,0 1-1,1-4 0,43-87-215,-14 26-1598,-6 24-2337,-10 19-2006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6.618"/>
    </inkml:context>
    <inkml:brush xml:id="br0">
      <inkml:brushProperty name="width" value="0.05" units="cm"/>
      <inkml:brushProperty name="height" value="0.05" units="cm"/>
    </inkml:brush>
  </inkml:definitions>
  <inkml:trace contextRef="#ctx0" brushRef="#br0">0 356 12438,'0'0'1712,"2"101"-1471,13-77-241,3-7-1633,-3-10-1184,-3-7-5779</inkml:trace>
  <inkml:trace contextRef="#ctx0" brushRef="#br0" timeOffset="1">29 0 10069,'0'0'0</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7.264"/>
    </inkml:context>
    <inkml:brush xml:id="br0">
      <inkml:brushProperty name="width" value="0.05" units="cm"/>
      <inkml:brushProperty name="height" value="0.05" units="cm"/>
    </inkml:brush>
  </inkml:definitions>
  <inkml:trace contextRef="#ctx0" brushRef="#br0">95 14 8260,'0'0'9738,"1"-3"-9605,0-8-165,-3 20-32,-1 0 1,-1-1-1,1 1 0,-1-1 0,-1 0 1,-9 14-1,-10 18 160,17-25-67,1 0-1,1 0 0,0 1 1,1 0-1,0 0 0,1 0 0,1 0 1,1 0-1,0 1 0,1-1 1,1 0-1,4 24 0,-3-32-103,-1 0 1,2-1-1,-1 1 0,1-1 0,0 0 0,1 0 1,-1 0-1,1 0 0,1-1 0,-1 1 1,1-1-1,0 0 0,1 0 0,-1-1 0,1 0 1,0 0-1,1 0 0,-1-1 0,1 1 1,0-2-1,0 1 0,0-1 0,1 0 0,-1-1 1,1 1-1,-1-1 0,12 1 0,-12-2-47,1 0-1,-1 0 0,0-1 0,0 1 1,1-2-1,-1 1 0,0-1 1,1 0-1,-1-1 0,0 0 1,0 0-1,0 0 0,0-1 0,-1 0 1,1 0-1,-1-1 0,7-4 1,-8 3 62,0 1 0,0-1 0,-1-1 1,1 1-1,-1-1 0,-1 0 1,1 1-1,-1-2 0,0 1 1,0 0-1,0-1 0,-1 1 1,0-1-1,-1 0 0,1 1 1,-1-1-1,-1 0 0,1-8 0,-1 11-107,2-46 984,-3 41 30,-2 33-540,2-14-290,0 0 64,0 1-1,0 0 1,1-1-1,1 1 1,2 17-1,-3-26-72,1 1-1,0-1 1,0 1 0,0-1-1,0 0 1,0 0-1,0 0 1,0 0 0,1 1-1,-1-2 1,1 1-1,0 0 1,0 0 0,-1 0-1,1-1 1,0 1-1,0-1 1,0 0 0,1 1-1,-1-1 1,0 0-1,0 0 1,1 0 0,-1-1-1,1 1 1,-1-1-1,0 1 1,1-1 0,4 0-1,2 1-267,-1-1 0,1 0-1,0-1 1,-1 0 0,1 0-1,0-1 1,-1 0 0,0-1 0,16-6-1,-4-2-1728,1-1 1,23-18-1,4-2-1703,-36 24 4077,0 1 0,1 1 0,0 0 0,15-5 0,-16 8 1125,0 0 0,0 0-1,0 2 1,1-1 0,12 1-1,-24 2-1382,0-1 0,0 0 0,0 1 0,0-1 0,-1 0 0,1 1 0,0-1 0,0 1 0,0-1 0,0 1 0,-1 0 0,1-1 0,0 1 0,-1 0 0,1 0 0,0-1 0,-1 1 1,1 0-1,-1 0 0,1 0 0,-1 0 0,0 0 0,1-1 0,-1 1 0,0 0 0,0 0 0,1 0 0,-1 0 0,0 0 0,0 0 0,0 2 0,0 40 57,-1-32 111,2-4-360,-1 0 0,0 0 0,-1 0 0,1 0 0,-1 0 0,-1 0 0,0 0 0,0 0 0,0 0 0,0-1 0,-1 1 0,0-1 0,-1 0 0,1 0 0,-1 0 1,-1 0-1,1-1 0,-1 1 0,0-1 0,0 0 0,0-1 0,-1 1 0,1-1 0,-1 0 0,-8 4 0,-12 3-2782,0-8-1779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7.606"/>
    </inkml:context>
    <inkml:brush xml:id="br0">
      <inkml:brushProperty name="width" value="0.05" units="cm"/>
      <inkml:brushProperty name="height" value="0.05" units="cm"/>
    </inkml:brush>
  </inkml:definitions>
  <inkml:trace contextRef="#ctx0" brushRef="#br0">237 0 7587,'0'0'12454,"-124"34"-17176,72-17 80,-8-3-2161</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7.952"/>
    </inkml:context>
    <inkml:brush xml:id="br0">
      <inkml:brushProperty name="width" value="0.05" units="cm"/>
      <inkml:brushProperty name="height" value="0.05" units="cm"/>
    </inkml:brush>
  </inkml:definitions>
  <inkml:trace contextRef="#ctx0" brushRef="#br0">1 0 13814,'0'0'3938,"128"4"-3410,-55-4-512,-3 0-16,-6 0-16,-12 0-1953,-21 0-3025</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45.123"/>
    </inkml:context>
    <inkml:brush xml:id="br0">
      <inkml:brushProperty name="width" value="0.05" units="cm"/>
      <inkml:brushProperty name="height" value="0.05" units="cm"/>
    </inkml:brush>
  </inkml:definitions>
  <inkml:trace contextRef="#ctx0" brushRef="#br0">295 73 320,'0'0'9154,"8"-13"-7807,24-40-352,-24 46 1732,-5 13-2084,-2 16-1119,-1-19 752,-5 35 12,-1 0 0,-2-1 0,-1 0 0,-2 0 0,-2-1 0,-1 0 0,-36 64 1,47-94-296,0-1 0,-1 0-1,1-1 1,-1 1 0,0-1 0,0 1 0,-1-1 0,1-1 0,-1 1 0,0-1 0,0 1 0,0-1 0,-1-1 0,1 1 0,0-1 0,-7 2 0,9-3-81,-1 0 0,0-1 0,1 1 1,-1-1-1,0 0 0,0 0 0,1 0 0,-1 0 0,0-1 0,1 1 1,-1-1-1,0 0 0,1 0 0,-1-1 0,1 1 0,-1-1 0,1 1 1,0-1-1,0 0 0,0-1 0,0 1 0,0 0 0,0-1 0,1 1 0,-1-1 1,-3-5-1,-2-4 26,1-1 1,1 0-1,0 0 1,0-1-1,1 1 0,1-1 1,0 0-1,1-1 1,1 1-1,0 0 1,1-1-1,1-22 0,1 37 88,-1-1 0,1 1 0,-1-1 0,1 1 0,-1-1 0,1 1 0,0-1 0,-1 1 0,1 0 0,0-1 0,0 1 0,-1 0 0,1 0 0,0 0 0,0-1 0,-1 1 0,1 0 0,0 0 0,0 0 0,-1 0 0,1 0 0,0 0 0,0 1 0,1-1 0,22 2 143,3 6 281,-1 0-1,0 2 0,0 1 1,-1 0-1,-1 2 0,34 24 0,33 15-104,104 37-1439,-193-88 568,1 0-163</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45.544"/>
    </inkml:context>
    <inkml:brush xml:id="br0">
      <inkml:brushProperty name="width" value="0.05" units="cm"/>
      <inkml:brushProperty name="height" value="0.05" units="cm"/>
    </inkml:brush>
  </inkml:definitions>
  <inkml:trace contextRef="#ctx0" brushRef="#br0">0 265 11717,'0'0'310,"20"-1"645,4 1-747,0-2 1,0 0-1,0-2 1,0-1-1,0-1 1,-1 0-1,35-16 0,-51 18-175,0 1 0,-1-1 0,1-1 0,-1 1 0,0-1 0,0 0 0,-1 0 0,0-1-1,0 0 1,7-9 0,-10 11-66,0-1 0,0 0 0,0 0 0,0 0 0,-1 0 0,1-1 1,-1 1-1,-1 0 0,1 0 0,-1-1 0,0 1 0,0 0 0,0-1 0,-1 1 0,-2-9 0,2 11-40,0 0 0,-1-1 0,1 1 0,-1 0 0,0 0 0,1 1 0,-1-1 0,-1 0 0,1 1 0,0-1 0,-1 1 0,1 0 0,-1-1 0,0 1 0,1 1 0,-1-1 0,0 0 1,0 1-1,-1-1 0,1 1 0,0 0 0,0 0 0,-5-1 0,-6-1-108,0 0-1,-1 1 1,1 1 0,-17 0 0,28 2 195,-1-1 1,0 1 0,1-1-1,-1 1 1,1 1 0,0-1-1,-1 0 1,1 1 0,0-1-1,0 1 1,0 0 0,0 0-1,0 0 1,0 1 0,0-1-1,1 1 1,-1-1-1,1 1 1,0 0 0,0 0-1,0 0 1,0 0 0,1 0-1,-1 1 1,1-1 0,-1 0-1,1 1 1,0-1 0,1 1-1,-1 0 1,1-1 0,-1 1-1,1 4 1,-1-2 46,1 0 1,0 0-1,0-1 1,0 1 0,0 0-1,1 0 1,0-1-1,1 1 1,-1 0-1,1-1 1,0 1-1,0-1 1,0 0-1,1 0 1,0 0-1,0 0 1,0 0-1,1-1 1,0 1-1,8 7 1,-1-6-24,0 1 0,0-2 1,1 0-1,-1 0 0,1-1 0,1 0 1,-1-1-1,22 2 0,-2-2-77,0-2 0,38-2 0,-61 0-168,-1 0 0,0 0 1,0 0-1,0-1 0,0 0 1,-1-1-1,1 0 0,0 0 0,-1-1 1,0 0-1,0 0 0,0 0 1,0-1-1,6-6 0,-7 5-570,0-1 0,0 1-1,-1-1 1,1-1 0,-2 1-1,1-1 1,6-15 0,2-12-2852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45.906"/>
    </inkml:context>
    <inkml:brush xml:id="br0">
      <inkml:brushProperty name="width" value="0.05" units="cm"/>
      <inkml:brushProperty name="height" value="0.05" units="cm"/>
    </inkml:brush>
  </inkml:definitions>
  <inkml:trace contextRef="#ctx0" brushRef="#br0">5 1 1825,'0'0'10487,"-2"9"-9977,1 10-42,0 0 0,0 0 1,2 0-1,1 0 0,0 0 0,1 0 0,6 19 1,2 1-55,2-1 0,26 57 1,-34-82-669,2 0 0,0-1 0,0 0 1,1-1-1,0 1 0,11 10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0.043"/>
    </inkml:context>
    <inkml:brush xml:id="br0">
      <inkml:brushProperty name="width" value="0.05" units="cm"/>
      <inkml:brushProperty name="height" value="0.05" units="cm"/>
      <inkml:brushProperty name="color" value="#004F8B"/>
    </inkml:brush>
  </inkml:definitions>
  <inkml:trace contextRef="#ctx0" brushRef="#br0">0 289 11125,'3'17'331,"0"-1"-144,15 84 1834,5 117 0,-21-177-1952,0-23-50,-1-1-1,-1 1 1,-1 0 0,0-1-1,-5 22 1,-8-18-100,9-21-99,8-13 38,0 6 3,1-1 0,1 1-1,-1 0 1,1 0 0,1 1-1,-1 0 1,14-13 0,57-47-192,-24 23 186,-24 17 214,-1 0 1,-2-2-1,24-32 0,-41 48 0,1-1-1,-2 0 1,0 0 0,0-1-1,-1 1 1,-1-1 0,-1-1-1,0 1 1,-1-1 0,2-17-1,-4 10 91,0-1 0,-1 1 0,-1-1 0,-5-25 0,4 38-118,-1-1 0,0 1 1,-1 0-1,0 0 0,-1 0 1,0 1-1,-1 0 0,0 0 0,-1 0 1,-8-10-1,-11-1 179,11 16-1298,0 9-3376,9 5-913</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46.233"/>
    </inkml:context>
    <inkml:brush xml:id="br0">
      <inkml:brushProperty name="width" value="0.05" units="cm"/>
      <inkml:brushProperty name="height" value="0.05" units="cm"/>
    </inkml:brush>
  </inkml:definitions>
  <inkml:trace contextRef="#ctx0" brushRef="#br0">0 64 14247,'0'0'1888,"127"-13"-1391,-69 4 95,0 0-208,-4-3-368,-9 3 304,-10 4-320,-12 1 0,-12 2-112,-5 2-128</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0.412"/>
    </inkml:context>
    <inkml:brush xml:id="br0">
      <inkml:brushProperty name="width" value="0.05" units="cm"/>
      <inkml:brushProperty name="height" value="0.05" units="cm"/>
    </inkml:brush>
  </inkml:definitions>
  <inkml:trace contextRef="#ctx0" brushRef="#br0">1 585 1281,'0'0'8323,"2"24"-3318,-4-601-5882,1 576 880,1-1 0,0 1 0,0 0 0,1 0 1,-1-1-1,0 1 0,0 0 0,1 0 0,-1 0 1,0 0-1,1-1 0,-1 1 0,1 0 0,0 0 1,-1 0-1,1 0 0,0 0 0,0 0 0,-1 0 1,1 0-1,0 1 0,0-1 0,0 0 0,0 0 1,0 1-1,0-1 0,0 1 0,1-1 0,-1 1 1,0-1-1,0 1 0,0-1 0,0 1 0,1 0 0,-1 0 1,0 0-1,0 0 0,1 0 0,-1 0 0,0 0 1,0 0-1,0 0 0,1 1 0,-1-1 0,0 0 1,0 1-1,0-1 0,0 1 0,2 0 0,3 1 33,-1 0 0,1 0 0,-1 1 0,1 0 0,-1 0 0,0 0 0,0 0 0,8 8 0,-7-2-50,0-1 1,0 1-1,-1 0 1,-1 0 0,1 1-1,-2 0 1,1-1 0,-1 1-1,-1 0 1,1 1 0,-2-1-1,1 0 1,-2 1 0,1-1-1,-1 0 1,-1 1 0,-2 14-1,2-21-57,0-1-1,0 0 0,0 0 0,-1 0 1,1 0-1,-1 0 0,1-1 0,-1 1 1,0 0-1,0-1 0,0 1 0,0-1 1,-1 0-1,1 0 0,-1 0 0,1 0 1,-1 0-1,-4 2 0,6-4-99,3-5 40,1 1 98,-1-1 1,1 0-1,0 1 0,0-1 0,1 1 1,-1 0-1,1 0 0,0 1 1,0-1-1,0 1 0,1-1 0,-1 1 1,1 1-1,0-1 0,-1 1 1,1-1-1,0 2 0,1-1 0,-1 0 1,0 1-1,9-1 0,-6 0 185,0 0 0,1 1-1,-1 0 1,0 1 0,0-1 0,1 2-1,-1-1 1,0 1 0,1 0-1,-1 1 1,0 0 0,0 1 0,0-1-1,11 6 1,-14-4-104,0-1 1,0 1-1,0 1 0,0-1 1,0 1-1,-1-1 0,0 1 1,0 0-1,0 1 1,-1-1-1,1 1 0,-1 0 1,-1-1-1,1 1 0,2 10 1,-4-12-24,-1 0 1,1 1-1,-1-1 1,0 0 0,0 1-1,0-1 1,0 0-1,-1 1 1,0-1-1,0 0 1,0 0 0,-1 1-1,1-1 1,-1 0-1,0 0 1,0-1-1,0 1 1,0 0-1,-1-1 1,0 1 0,0-1-1,0 0 1,-6 6-1,-2 0-186,0 0 0,0 0 0,-1-1-1,0 0 1,-1-1 0,0-1 0,0 0-1,0-1 1,-1 0 0,1-1 0,-1 0-1,0-1 1,-1-1 0,1 0 0,-16 0-1,30-2 132,-1 0-1,1 0 0,0 0 1,-1 0-1,1 0 1,-1 0-1,1 0 0,0 0 1,-1 0-1,1-1 0,0 1 1,-1 0-1,1 0 0,0 0 1,-1 0-1,1 0 0,0-1 1,-1 1-1,1 0 0,0 0 1,0-1-1,-1 1 0,1 0 1,0 0-1,0-1 0,0 1 1,-1 0-1,1-1 0,0 1 1,0 0-1,0 0 0,0-1 1,-1 1-1,1-1 0,0 1 1,0-1-1,5-16-954,16-12-2837,3 16-2109</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1.364"/>
    </inkml:context>
    <inkml:brush xml:id="br0">
      <inkml:brushProperty name="width" value="0.05" units="cm"/>
      <inkml:brushProperty name="height" value="0.05" units="cm"/>
    </inkml:brush>
  </inkml:definitions>
  <inkml:trace contextRef="#ctx0" brushRef="#br0">393 126 9828,'0'0'3949,"-1"-16"-3781,-7-47-125,8 61-44,-1 1 0,1-1 0,-1 1 0,0-1 0,0 1 0,1 0 0,-1-1 0,0 1 0,0 0 1,0 0-1,0 0 0,-1-1 0,1 1 0,0 0 0,0 0 0,-1 1 0,1-1 0,0 0 0,-1 0 0,1 1 0,-1-1 1,1 1-1,-1-1 0,1 1 0,-1 0 0,0-1 0,1 1 0,-1 0 0,1 0 0,-1 0 0,-1 0 0,-5 0-9,-14-3-60,0 1 0,0 1 0,0 1 0,-1 1 0,1 0 0,0 2 0,-28 7 0,44-8 70,-1 0 0,0 0 0,1 0 0,-1 1-1,1 0 1,0 0 0,-1 0 0,2 1 0,-1 0 0,0 0 0,1 0 0,0 1-1,0 0 1,0 0 0,0 0 0,1 1 0,0 0 0,0-1 0,1 1 0,-1 1 0,1-1-1,1 0 1,-1 1 0,1 0 0,0-1 0,1 1 0,-2 8 0,2-9 50,1 1 1,0 0 0,-1-1-1,2 1 1,-1-1 0,1 1-1,0 0 1,0-1 0,1 0-1,0 1 1,0-1 0,6 11-1,-5-13-22,0 0 0,0-1 0,0 1 0,1 0 0,0-1 0,0 0-1,0 0 1,0 0 0,0 0 0,0-1 0,1 0 0,-1 0 0,1 0 0,0 0 0,-1-1 0,1 0-1,8 2 1,0-1 46,1 0 0,0 0 0,-1-2 0,1 0 0,0 0 0,-1-1 0,1-1 0,-1 0 0,17-5 0,-25 6-77,0-1 0,-1 0-1,1 0 1,-1 0 0,1 0-1,-1-1 1,0 1-1,0-1 1,0 0 0,-1 0-1,1-1 1,-1 1 0,0-1-1,0 0 1,0 0 0,0 0-1,0 0 1,-1 0 0,0-1-1,0 1 1,0-1 0,0 1-1,-1-1 1,0 0 0,0 1-1,0-1 1,-1 0 0,1-9-1,-1 4-116,-2-26-521,2 35 630,0 0-1,0 0 1,0 0 0,-1 0 0,1 0-1,0 0 1,-1 1 0,1-1-1,0 0 1,-1 0 0,1 0-1,-1 1 1,1-1 0,-1 0-1,0 1 1,1-1 0,-1 0-1,0 1 1,0-1 0,1 1 0,-1-1-1,0 1 1,0-1 0,0 1-1,1 0 1,-1-1 0,0 1-1,0 0 1,0 0 0,0 0-1,-2-1 1,1 32 227,1-25-189,1-1 0,0 0 0,0 0 0,1 0 0,-1 0-1,1 0 1,0 0 0,0 0 0,1-1 0,-1 1 0,1 0 0,0 0-1,1-1 1,-1 1 0,1-1 0,0 0 0,0 0 0,0 0 0,0 0-1,1-1 1,-1 1 0,1-1 0,0 0 0,0 0 0,1 0 0,-1 0-1,0-1 1,9 4 0,2-1 43,1 0 0,0 0 0,0-2 0,0 0-1,0-1 1,1 0 0,-1-1 0,1-1 0,-1-1 0,20-3 0,-32 3-81,-1 1 0,0-1 0,1 0 0,-1 0 0,0-1 0,0 1 0,0-1 0,0 1 0,0-1 0,0 0 0,0 0 0,0 0 0,-1-1 0,1 1 0,-1 0 0,0-1 0,0 0 0,2-3 0,-1 1-108,0-1 0,0 1 1,-1-1-1,0 0 0,0 0 1,-1 0-1,1 0 0,-1 0 1,0-11-1,0 9-107,-1 1-1,0-1 1,-1 0 0,0 0 0,0 0-1,0 1 1,-1-1 0,0 1-1,-1-1 1,0 1 0,0 0 0,0 0-1,-1 0 1,0 1 0,-1-1-1,-6-7 1,11 14 304,-1 0-1,1 1 1,-1-1-1,1 1 1,0-1-1,-1 1 0,1-1 1,0 1-1,0-1 1,-1 1-1,1-1 1,0 1-1,0-1 1,0 1-1,0 0 1,-1-1-1,1 1 1,0-1-1,0 1 1,0-1-1,0 1 0,0 0 1,1-1-1,-1 1 1,0-1-1,0 1 1,0-1-1,0 1 1,1 0-1,-1-1 1,1 1-1,5 30 165,-2-22-128,1-1 0,0 0 0,0 0 0,1 0 0,0 0 1,0-1-1,0 0 0,1-1 0,0 0 0,1 0 0,0 0 0,-1-1 0,2 0 0,10 5 0,-7-4-62,0-1 1,0-1 0,0 0 0,1 0 0,0-1 0,0-1 0,0 0 0,0-1-1,0 0 1,13-1 0,-22-1-89,0 0 1,0-1-1,0 1 1,0-1-1,0 0 0,0 0 1,-1 0-1,1 0 0,-1-1 1,1 1-1,-1-1 0,0 0 1,0 0-1,0 0 0,-1 0 1,1-1-1,-1 1 0,0-1 1,0 1-1,0-1 0,0 0 1,1-4-1,4-9-427,-1 1 1,-1-1-1,6-33 1,-6-7-235,-5 32 2959,0 19-1128,19 17 222,-7-1-1411,0-1 0,1-1 1,1 0-1,-1-1 1,1 0-1,0-1 0,1 0 1,-1-2-1,21 5 0,-8-4-1723,-1-1-1,35 0 0,2-3-7129</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2.948"/>
    </inkml:context>
    <inkml:brush xml:id="br0">
      <inkml:brushProperty name="width" value="0.05" units="cm"/>
      <inkml:brushProperty name="height" value="0.05" units="cm"/>
    </inkml:brush>
  </inkml:definitions>
  <inkml:trace contextRef="#ctx0" brushRef="#br0">289 1 3970,'0'0'3172,"-3"17"-2324,-5 16-142,3 1 0,-3 38 0,7-62-513,1-1 0,0 1 0,0 0 0,1 0 0,0 0 0,1-1 0,0 1 0,0-1 0,1 1 0,0-1 0,1 0 0,0 0 0,1 0 0,8 12 0,-16-19 469,-10-5-493,-32-9-663,-6-2-21,48 14 467,-13-4-52,1 2-1,-1 0 0,1 0 1,-1 2-1,-17 1 0,30-1 128,-1 1 0,1-1 0,0 1 0,-1 0 0,1 0 0,0 0 0,0 0 0,0 1 0,0-1 0,0 1 0,0 0 0,1 0 0,-1 0 0,0 0 0,1 0 0,-1 1 0,1-1-1,0 1 1,0-1 0,0 1 0,0 0 0,1 0 0,-1 0 0,1 0 0,-1 0 0,1 0 0,0 0 0,1 1 0,-2 4 0,0-2 26,1 1-1,0-1 1,0 0-1,0 1 1,1-1 0,0 1-1,0-1 1,1 1 0,0-1-1,0 0 1,0 1-1,1-1 1,0 0 0,0 0-1,0 0 1,1 0 0,0 0-1,0-1 1,1 1-1,-1-1 1,1 0 0,0 0-1,1 0 1,-1 0 0,1-1-1,0 0 1,0 0-1,0 0 1,1-1 0,-1 1-1,1-1 1,0 0 0,0-1-1,0 0 1,0 0-1,0 0 1,1-1 0,-1 0-1,9 1 1,5 0 47,0 0-1,0-1 1,0-2 0,0 0 0,0-1 0,-1-1-1,1 0 1,31-11 0,-40 10-233,-1 0 0,1 0-1,-1-1 1,0 0 0,0-1 0,0 0 0,-1-1 0,0 0-1,0 0 1,-1-1 0,0 0 0,0-1 0,-1 0-1,0 0 1,0 0 0,7-16 0,-12 19-164,0 0 0,0 0-1,-1-1 1,0 1 0,0 0 0,0-8 0,-1 0 1766,0 14-1328,0 6-56,1 1 1,0-1-1,0 0 0,0 0 0,0 0 0,1 0 0,0 0 0,0 0 0,1 0 0,0 0 1,0-1-1,0 0 0,0 1 0,1-1 0,0 0 0,0-1 0,1 1 0,-1-1 0,1 0 0,0 0 1,0 0-1,0-1 0,0 1 0,7 2 0,-1-1 77,-1-1 0,1 0-1,1 0 1,-1-1 0,0-1 0,1 0 0,-1 0 0,1-1-1,0-1 1,-1 0 0,1 0 0,16-3 0,-23 1-155,0 0 0,0 0-1,0 0 1,0 0 0,0-1 0,0 0 0,-1 0 0,0 0 0,1 0 0,-1-1 0,-1 0 0,1 0 0,0 0 0,-1 0 0,0 0 0,0-1-1,0 1 1,0-1 0,-1 0 0,0 0 0,0 0 0,2-7 0,-1 0-190,1 1 0,-2-1 0,1 1 0,-2-1 0,1 0 0,-2 0 0,0 0 0,0 0 1,-3-14-1,2 20 69,-1 0 0,-1 1 0,1-1 0,-1 1 0,0 0 0,0-1 0,0 1 0,-1 1 0,0-1 0,0 0 0,0 1 0,0 0 0,-1 0 0,0 0 0,0 1 1,0-1-1,0 1 0,0 0 0,-1 1 0,1-1 0,-7-1 0,-5-2 63,0 1-1,-1 0 1,1 1 0,-1 1-1,-33-1 1,40 3 24,-38 1 222,48 0-173,0 0 0,1 0 0,-1 0 0,0 0 0,0 0 0,0 0 0,0 0 0,0 0 0,1 0 0,-1 0 0,0 1 0,0-1-1,0 0 1,1 1 0,-1-1 0,0 1 0,0-1 0,1 1 0,-1-1 0,0 1 0,1-1 0,-1 1 0,1-1 0,-1 1 0,0 0 0,1 0 0,0-1 0,-1 1 0,1 0 0,-1 0 0,1-1 0,0 1 0,0 0 0,-1 0 0,1 0 0,0 0 0,0-1 0,0 1 0,0 0 0,0 0 0,0 0-1,0 1 1,2 0-19,1 1-1,-1-1 1,0 0-1,1 0 1,0 0-1,-1 0 0,1-1 1,0 1-1,0-1 1,0 0-1,0 1 0,0-1 1,0-1-1,1 1 1,-1 0-1,3-1 0,3 3 62,69 16 518,-47-13-489,-1 1 0,0 2 1,0 1-1,29 15 1,-51-21-42,0 1 1,0 0 0,-1 0-1,1 1 1,-1 0-1,-1 0 1,1 0 0,-1 1-1,0 0 1,0 1 0,-1-1-1,0 1 1,-1 0-1,1 0 1,-1 0 0,-1 1-1,0 0 1,3 11-1,-1 7 103,2 8 26,-1-24-439,6-50-427,-6 20 483,0 1-1,1-1 1,0 1-1,2 0 1,17-27-1,-26 45 221,1-1 0,-1 0-1,0 1 1,1-1 0,-1 0 0,0 1-1,1-1 1,-1 1 0,1-1 0,-1 1-1,1-1 1,-1 1 0,1-1 0,0 1-1,-1 0 1,1-1 0,0 1-1,-1 0 1,1-1 0,0 1 0,-1 0-1,1 0 1,0 0 0,-1 0 0,1-1-1,0 1 1,-1 0 0,1 0-1,0 0 1,0 1 0,-1-1 0,1 0-1,0 0 1,-1 0 0,1 0 0,0 1-1,-1-1 1,1 0 0,0 1 0,-1-1-1,1 0 1,-1 1 0,1-1-1,0 1 1,-1-1 0,1 1 0,-1-1-1,1 1 1,-1-1 0,0 1 0,1 0-1,-1-1 1,1 2 0,17 43 816,-14-33-681,2 6 96,-1-3-171,1 0 1,0-1-1,1 0 0,12 20 0,-17-37-397,0 0-1,1 0 0,-1 0 0,-1-1 0,1 1 0,0 0 0,-1-1 0,0 1 1,2-6-1,11-40-1979,-9 28 1847,1-1 0,1 1 0,1 1 0,1-1 0,14-23 0,-23 44 584,0 0-1,1 0 0,-1 0 0,0 0 1,1 0-1,-1 0 0,0 0 0,1 0 1,-1 0-1,1 0 0,-1 1 0,0-1 1,0 0-1,1 0 0,-1 0 0,0 0 1,1 0-1,-1 1 0,0-1 0,1 0 1,-1 0-1,0 1 0,0-1 0,1 0 1,-1 0-1,0 1 0,0-1 0,0 0 1,0 1-1,1-1 0,-1 0 0,0 1 1,0-1-1,0 0 0,0 1 0,0-1 1,0 0-1,0 1 0,0-1 0,0 0 1,0 1-1,0-1 0,0 1 0,9 24 202,-8-20 378,3 6-484,1 0-1,0 0 0,1 0 0,0 0 0,0-1 0,1 0 1,0 0-1,1-1 0,10 10 0,-12-14-419,0 0 1,0 0-1,1-1 0,0 0 0,0 0 1,8 3-1,-8-4-705,1-1-1,-1 0 1,1 0 0,0 0-1,-1-1 1,15 0 0,2-1-9363</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3.655"/>
    </inkml:context>
    <inkml:brush xml:id="br0">
      <inkml:brushProperty name="width" value="0.05" units="cm"/>
      <inkml:brushProperty name="height" value="0.05" units="cm"/>
    </inkml:brush>
  </inkml:definitions>
  <inkml:trace contextRef="#ctx0" brushRef="#br0">409 109 8932,'0'0'1966,"-14"-15"-2248,2 1 253,8 8-10,0 1 0,0-1 1,-1 1-1,1 0 0,-1 0 1,0 1-1,-1 0 1,1 0-1,-1 0 0,0 0 1,0 1-1,0 0 0,-1 0 1,1 1-1,-1 0 1,-9-2-1,-24-2-322,-1 3 0,-48 2 1,65 1 327,20 0 133,-1 0-1,1 0 1,0 0 0,0 1 0,0 0 0,-1 0 0,1 0 0,0 0-1,0 0 1,0 1 0,0 0 0,1 0 0,-7 4 0,8-4-6,0 0 1,0 0 0,0 1 0,0-1-1,0 1 1,0 0 0,1-1-1,-1 1 1,1 0 0,0 0-1,0 0 1,0 0 0,0 0 0,1 0-1,-1 0 1,1 0 0,0 1-1,-1-1 1,2 3 0,-2 1 55,2 1 0,-1-1 0,1 0 0,0 0 0,0 0 0,1 0 0,0 0 0,0 0 0,0-1 0,1 1 0,0-1 0,1 1 0,-1-1 0,1 0 0,0-1 0,1 1 0,-1-1 0,1 1 0,0-1 0,1-1-1,-1 1 1,12 6 0,-7-4-93,1-1-1,0-1 0,0 0 0,1 0 0,-1-1 1,1-1-1,0 0 0,0 0 0,0-1 0,0-1 1,0 0-1,1-1 0,-1 0 0,24-4 1,-33 4-100,0-1 0,0 0 0,0 0 0,0 0 0,-1 0 0,1-1 0,0 1 0,-1-1 1,1 0-1,-1 1 0,1-1 0,-1 0 0,0-1 0,0 1 0,0 0 0,0-1 1,0 1-1,0-1 0,-1 1 0,1-1 0,-1 0 0,0 0 0,0 1 0,0-1 0,0 0 1,0 0-1,0-4 0,2-9-633,-1 0 0,-1-1 0,0-27 0,-2 29 296,2 14 420,-1 0 0,0-1 0,0 1 0,0 0 0,0-1 0,0 1 0,0 0 0,0-1 0,-1 1 0,1 0 0,0-1 0,-1 1 0,1 0 0,-1 0 0,1-1 0,-1 1 0,0 0 0,1 0 0,-1 0 0,0 0 0,0 0 0,0 0 0,0 0 0,0 0 0,0 0 0,-2-1 1529,3 11-1348,0-1 0,0 1-1,1-1 1,0 1 0,1-1 0,0 0-1,5 14 1,-5-17-182,1 0-1,0 0 1,0 0 0,1-1-1,-1 0 1,1 1-1,0-1 1,0-1-1,1 1 1,-1 0 0,1-1-1,7 4 1,-3-2-73,0 0 1,0-1 0,1 0 0,0-1-1,0 0 1,0 0 0,0-1-1,0 0 1,0-1 0,1 0-1,-1-1 1,0 0 0,1-1 0,-1 0-1,18-4 1,-22 4-271,0-1 0,0 0 0,-1 0 0,1 0 0,-1-1 0,1 0 0,-1 0 0,0-1 0,0 1 0,0-1 0,-1 0 0,1 0 0,-1-1 0,0 1 0,0-1 0,-1 0 0,1 0 0,-1 0 0,0-1 0,-1 1 0,1-1 0,-1 0 1,0 1-1,0-1 0,-1 0 0,0 0 0,1-9 0,-1-52-4284,-1 40 13207,1 36-6776,0-4-1757,1 1 1,-1 0-1,2 0 0,-1-1 0,0 0 0,1 1 0,0-1 0,0 0 1,1 0-1,-1 0 0,1-1 0,0 1 0,0-1 0,1 0 0,-1 0 1,1-1-1,0 1 0,8 4 0,-3-3-508,0 0 1,0 0-1,1-1 0,-1-1 1,1 0-1,0 0 0,0-1 1,0 0-1,13 0 0,7-2-3265</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4.029"/>
    </inkml:context>
    <inkml:brush xml:id="br0">
      <inkml:brushProperty name="width" value="0.05" units="cm"/>
      <inkml:brushProperty name="height" value="0.05" units="cm"/>
    </inkml:brush>
  </inkml:definitions>
  <inkml:trace contextRef="#ctx0" brushRef="#br0">1 0 7828,'0'0'0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4.361"/>
    </inkml:context>
    <inkml:brush xml:id="br0">
      <inkml:brushProperty name="width" value="0.05" units="cm"/>
      <inkml:brushProperty name="height" value="0.05" units="cm"/>
    </inkml:brush>
  </inkml:definitions>
  <inkml:trace contextRef="#ctx0" brushRef="#br0">6 306 9845,'0'0'2350,"-1"-17"-1803,-3-52 357,4 68-876,0 0 0,0 1 0,0-1 0,0 0 0,0 0 0,0 0 0,0 0 0,0 0 0,0 0 0,1 1-1,-1-1 1,0 0 0,1 0 0,-1 0 0,0 1 0,1-1 0,-1 0 0,1 0 0,-1 1 0,1-1 0,0 0 0,-1 1 0,1-1-1,-1 1 1,1-1 0,0 1 0,0-1 0,-1 1 0,1-1 0,0 1 0,0 0 0,0-1 0,-1 1 0,1 0 0,0 0 0,0 0 0,0 0-1,0 0 1,0 0 0,-1 0 0,1 0 0,0 0 0,0 0 0,0 0 0,0 0 0,0 0 0,-1 1 0,1-1 0,0 0 0,0 1 0,0-1-1,-1 1 1,1-1 0,0 1 0,0 0 0,1-1 97,26 12 302,39 23 1,-41-21-202,0-1 1,29 10-1,-41-18-215,1-1 1,1-1-1,-1 0 0,0-1 1,1-1-1,0 0 0,26-3 1,-39 2-20,-1-1 0,0 0 1,1 0-1,-1 0 1,0-1-1,0 1 0,0 0 1,0-1-1,0 1 0,0-1 1,-1 0-1,1 0 1,0 0-1,-1 0 0,1 0 1,-1 0-1,0 0 0,0 0 1,0 0-1,0-1 0,0 1 1,0 0-1,-1-1 1,1 1-1,-1 0 0,1-1 1,-1 1-1,0-5 0,1-6-37,0 0-1,-1 0 0,-1 0 0,-2-15 0,0 13-85,-1-1-1,-1 1 1,-8-18 0,7 20-1117,1 0 1,1-1-1,0 1 0,-3-19 1,6 17-6274</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4.708"/>
    </inkml:context>
    <inkml:brush xml:id="br0">
      <inkml:brushProperty name="width" value="0.05" units="cm"/>
      <inkml:brushProperty name="height" value="0.05" units="cm"/>
    </inkml:brush>
  </inkml:definitions>
  <inkml:trace contextRef="#ctx0" brushRef="#br0">0 145 4674,'0'0'7828,"18"1"-6593,-3 1-1111,58 3 393,-65-5-447,-1-1 0,1 1 0,0-1-1,-1 0 1,0-1 0,1 0 0,-1 0 0,0-1-1,8-3 1,-11 4-108,-1 0 0,1-1 0,-1 1 0,1-1 0,-1 1 0,0-1 0,0 0 0,0 0-1,0-1 1,-1 1 0,1 0 0,-1-1 0,0 0 0,0 1 0,0-1 0,-1 0 0,1 0 0,-1 0 0,0 0 0,0 0-1,-1-1 1,1 1 0,-1 0 0,1 0 0,-2 0 0,1-1 0,0 1 0,-2-8 0,0 10-45,0 0 0,0 0 0,0 0 1,0 1-1,0-1 0,0 0 0,-1 1 1,1-1-1,0 1 0,-1 0 0,1 0 1,-1 0-1,0 0 0,1 0 0,-1 0 1,0 1-1,1-1 0,-1 1 0,0 0 1,0 0-1,1 0 0,-1 0 0,-4 1 1,2-1 140,-1 0 0,1 1 0,-1-1 0,1 1 0,0 1 0,-1-1 1,1 1-1,0-1 0,0 2 0,0-1 0,-6 4 0,7-3 108,0 1 0,1-1 0,0 1 0,-1 0 0,2 0 0,-1 0 0,0 0 0,1 0 0,0 1 0,0-1 0,0 1 0,0 0 0,1-1 0,0 1 0,0 0 0,0 0 0,0 0 0,1 0 0,0 0 0,0 0 0,0 0 0,1-1 0,0 1 0,-1 0 0,4 9 0,-1-7-65,0 1-1,1-1 1,0 0 0,0 1-1,1-2 1,-1 1 0,1-1 0,1 1-1,-1-1 1,1-1 0,0 1 0,1-1-1,-1 0 1,13 7 0,4-2-119,0-1 0,1-1 1,-1-1-1,1-1 0,1-1 1,-1-1-1,1-1 0,-1-2 0,1 0 1,32-4-1,-53 3-210,-2 0-35,0 0-1,0 0 0,0 0 1,0 0-1,-1 0 0,1 0 0,0-1 1,0 1-1,0-1 0,-1 1 1,1-1-1,0 0 0,0 0 1,1-1-1,-1-4-3943</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8.244"/>
    </inkml:context>
    <inkml:brush xml:id="br0">
      <inkml:brushProperty name="width" value="0.05" units="cm"/>
      <inkml:brushProperty name="height" value="0.05" units="cm"/>
    </inkml:brush>
  </inkml:definitions>
  <inkml:trace contextRef="#ctx0" brushRef="#br0">51 324 8836,'0'0'1846,"-9"12"-611,1-54-1419,-4-56-1,-2-15-377,9 83 596,2 13 745,5 36-412,1-8-209,0 1-1,0-1 1,1 0 0,1-1 0,0 1 0,0-1 0,1 0 0,0 0 0,1 0 0,0-1 0,0 0 0,11 9 0,-13-13-99,1 0 1,0 0 0,0 0 0,0-1 0,1 0 0,-1 0-1,1-1 1,0 0 0,8 3 0,-11-5-67,0 0-1,1 0 1,-1-1 0,0 1 0,0-1-1,0 0 1,1 0 0,-1-1 0,0 1 0,0-1-1,0 0 1,0 0 0,0 0 0,0-1-1,0 1 1,0-1 0,4-3 0,-3 2-166,0-1 1,0 1-1,-1-1 1,0 0 0,0-1-1,0 1 1,0-1-1,0 0 1,-1 0-1,0 0 1,0 0-1,-1-1 1,4-8 0,-2 3-53,-1 0 1,-1 0 0,1-1 0,-2 1 0,0-1 0,0-12 522,1 25-245,-1 0 0,1 1-1,-1-1 1,1 0 0,-1 0-1,0 1 1,0-1-1,0 1 1,0-1 0,0 1-1,0-1 1,0 1 0,0 0-1,-1 0 1,2 3-1,1 1 64,3 6-4,0-1-1,1 0 0,1 0 1,-1-1-1,2 0 0,-1 0 1,1-1-1,1 0 0,0 0 1,0-1-1,1-1 0,0 0 1,0 0-1,0-1 0,1 0 1,0-1-1,0-1 0,1 0 1,-1 0-1,1-1 0,0-1 1,-1 0-1,1-1 0,0 0 1,17-2-1,-26 1-137,-1 0 0,1-1 1,-1 0-1,1 0 0,-1 0 0,0 0 1,1 0-1,-1-1 0,0 1 1,0-1-1,0 0 0,0 0 0,0 0 1,0 0-1,0-1 0,-1 1 0,1-1 1,-1 1-1,0-1 0,0 0 0,0 0 1,0 0-1,0 0 0,-1-1 0,1 1 1,-1 0-1,2-7 0,1-5-247,-1 0-1,-1-1 1,0 1 0,0 0-1,-2-18 1,0 29 280,-1 0 1,0-1 0,0 1-1,0 0 1,-1-1-1,1 1 1,-1 0-1,0 0 1,0 0 0,-1 1-1,1-1 1,-1 0-1,1 1 1,-1 0-1,0 0 1,-1-1 0,1 2-1,0-1 1,-1 0-1,0 1 1,1-1-1,-1 1 1,0 0 0,0 1-1,-1-1 1,1 1-1,0-1 1,0 1-1,-1 1 1,1-1 0,0 0-1,-1 1 1,1 0-1,-1 0 1,1 0-1,-6 2 1,7-1 9,1 0-1,-1 0 1,1 0 0,0 0-1,-1 0 1,1 1 0,0-1-1,0 1 1,0-1 0,0 1-1,0 0 1,0 0 0,1 0-1,-1 0 1,1 0 0,-1 0-1,1 1 1,0-1 0,0 0-1,0 1 1,0-1 0,0 1-1,-1 4 1,0 3 82,-1 1 1,2-1-1,-1 1 0,1 16 0,1-21-61,0-1 1,1 1-1,0-1 0,0 0 0,0 1 0,0-1 0,1 0 0,0 1 1,0-1-1,0 0 0,1 0 0,0-1 0,0 1 0,0 0 0,7 7 0,-3-5-11,1-1-1,-1 0 0,1-1 0,0 1 0,0-1 0,0-1 1,1 0-1,14 5 0,2-1-46,1-2 0,-1-1 0,1-1 0,0-1 0,51 0 0,-73-4-60,0 1-1,1-1 1,-1 1 0,0-1 0,0 0-1,0-1 1,0 1 0,0-1 0,0 0-1,0 0 1,-1 0 0,1 0 0,-1-1-1,1 1 1,-1-1 0,0 0-1,0 0 1,0 0 0,0 0 0,-1-1-1,1 1 1,-1-1 0,0 1 0,0-1-1,0 0 1,-1 0 0,1 0-1,-1 0 1,2-8 0,-2 5 69,1 0-1,-2 0 1,1 0-1,-1-1 1,0 1 0,0 0-1,-1 0 1,0 0 0,0-1-1,0 1 1,-1 0 0,-1 0-1,1 1 1,-1-1 0,0 0-1,-8-11 1,14 47 1395,-4-25-1334,1 1 1,0-1 0,0 1 0,0-1 0,1 1-1,-1-1 1,3 8 0,1-6-9,0 0 0,0 0 1,0-1-1,0 0 0,1 0 0,0 0 0,0 0 1,0-1-1,1 0 0,-1 0 0,1 0 0,0-1 1,0 0-1,1 0 0,-1 0 0,0-1 1,1 0-1,0 0 0,-1-1 0,1 0 0,8 1 1,-6-1-163,0-1 0,0 1 0,-1-1 1,1-1-1,0 0 0,0 0 0,0 0 1,-1-1-1,1-1 0,-1 0 0,0 0 1,0 0-1,0-1 0,0 0 0,0-1 1,7-5-1,-9 4-425,0 0 0,0-1 1,0 0-1,-1 0 0,0 0 0,0 0 1,-1-1-1,0 0 0,-1 0 0,1 0 0,-1 0 1,-1-1-1,0 1 0,0-1 0,-1 1 1,0-1-1,0 0 0,-1 0 0,0 1 1,-2-14-1,-14 8 11825,16 20-11172,-1 0 1,1-1 0,0 1 0,1 0-1,-1 0 1,1-1 0,0 1 0,1 0-1,-1-1 1,1 1 0,0-1 0,0 1-1,1-1 1,0 0 0,0 0 0,0 0-1,0-1 1,1 1 0,0-1 0,0 0-1,0 0 1,0 0 0,1 0 0,6 4-1,-1-2-184,1-1 0,0 0-1,-1 0 1,2-1-1,-1 0 1,0-1 0,1 0-1,14 1 1,56 0-5247,-54-4 43</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8.966"/>
    </inkml:context>
    <inkml:brush xml:id="br0">
      <inkml:brushProperty name="width" value="0.05" units="cm"/>
      <inkml:brushProperty name="height" value="0.05" units="cm"/>
    </inkml:brush>
  </inkml:definitions>
  <inkml:trace contextRef="#ctx0" brushRef="#br0">5 0 10805,'0'0'4058,"-2"26"-3797,0 41 27,2 0 1,3 1-1,16 85 0,-10-124-224,-7-22-143,1 0 0,-1 0 1,-1 0-1,1 1 0,0 10 1,-2-26-245,1-1 0,0 1 0,1 0 1,0 0-1,0 0 0,1 0 0,0 0 1,0 0-1,1 1 0,0-1 0,8-11 1,-9 15 362,0 0 1,0-1-1,1 1 0,-1 0 1,1 1-1,0-1 0,0 1 1,1 0-1,-1 0 1,1 0-1,-1 0 0,1 1 1,0 0-1,0 0 1,0 0-1,0 0 0,0 1 1,10-2-1,-10 3 67,-1 0 1,1 0-1,-1 1 0,0-1 0,1 1 1,-1 0-1,0 0 0,1 0 0,-1 0 1,0 1-1,0 0 0,0 0 0,0 0 1,0 0-1,-1 1 0,1-1 0,-1 1 1,1 0-1,-1 0 0,0 1 0,0-1 1,0 0-1,-1 1 0,1 0 0,-1-1 1,0 1-1,0 0 0,0 0 0,2 8 1,-1-4-69,0-1 1,-1 0-1,1 1 1,-2-1-1,1 1 1,-1 0 0,0-1-1,0 1 1,-1 0-1,-1 0 1,1 0-1,-3 12 1,2-16-93,0 0 1,-1 0-1,1-1 1,-1 1-1,0 0 1,0-1-1,0 0 1,0 1-1,-1-1 1,0 0-1,1 0 1,-1 0-1,0-1 1,0 1-1,0-1 1,-1 1-1,1-1 1,-1 0-1,1 0 1,-1-1-1,0 1 1,1-1-1,-1 0 1,0 0-1,-7 1 1,-54 4-2982,64-6 2934,-1 0-1,0 0 1,0 0-1,0 0 1,0-1-1,0 1 1,0 0-1,0-1 1,0 1-1,1-1 1,-1 0-1,0 1 1,0-1-1,1 0 1,-1 0-1,0 0 1,1 0-1,-1-1 1,1 1-1,-1 0 1,1-1-1,0 1 1,0 0-1,0-1 1,-1 0-1,1 1 1,1-1-1,-1 0 1,-1-1-1,1-2 112,1 0 0,0-1 0,-1 1 0,2 0 0,-1 0-1,0 0 1,1 0 0,0 0 0,0 0 0,1 0-1,-1 1 1,1-1 0,0 0 0,1 1 0,-1-1-1,1 1 1,-1 0 0,1 0 0,1 0 0,-1 0-1,1 0 1,-1 1 0,1-1 0,0 1 0,0 0-1,0 0 1,1 1 0,-1-1 0,6-1 0,-1-1 288,1 1 0,0 1 0,0-1 1,0 2-1,0-1 0,1 1 1,-1 1-1,0 0 0,1 0 0,-1 1 1,1 1-1,-1 0 0,17 3 1,-15 1-153,-1 1 0,1 0 0,-1 0 1,-1 1-1,1 1 0,-1 0 1,-1 0-1,1 1 0,-1 0 1,9 13-1,12 9 9,-19-15-3486,-12-18 3223,0 1 1,-1-1 0,1 1 0,0-1 0,0 0 0,1 1 0,-1-1 0,0 0 0,1 0 0,-1 0-1,1 1 1,-1-1 0,1 0 0,0-3 0,-1-1 244,0-1 1,0 1-1,1-1 1,0 1-1,0-1 0,1 1 1,0-1-1,0 1 0,0 0 1,1-1-1,0 1 1,0 0-1,1 0 0,-1 0 1,1 0-1,1 1 0,-1-1 1,1 1-1,0 0 1,0 0-1,0 0 0,1 0 1,0 1-1,0 0 0,0 0 1,0 0-1,1 1 0,-1-1 1,1 1-1,0 1 1,0-1-1,0 1 0,0 0 1,1 0-1,-1 1 0,13-2 1,48-1-1599,-35 4-1909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2.387"/>
    </inkml:context>
    <inkml:brush xml:id="br0">
      <inkml:brushProperty name="width" value="0.05" units="cm"/>
      <inkml:brushProperty name="height" value="0.05" units="cm"/>
      <inkml:brushProperty name="color" value="#004F8B"/>
    </inkml:brush>
  </inkml:definitions>
  <inkml:trace contextRef="#ctx0" brushRef="#br0">283 1 2577,'0'0'4253,"-18"11"-3712,15-9-509,-11 7 173,1 0 1,0 0-1,0 1 1,1 1-1,0 0 1,0 1-1,2 0 1,0 1-1,-11 16 1,-2 13 718,1 1 1,2 1-1,-15 52 0,26-67-643,2-1 0,1 1 0,2 0 0,0 0 0,2 0 0,2 43 0,1-65-280,0 0 0,1 0 1,0 0-1,0 0 0,0-1 1,1 1-1,0-1 1,0 1-1,0-1 0,1 0 1,0 0-1,0-1 0,1 1 1,-1-1-1,1 0 0,1 0 1,-1 0-1,0-1 1,1 0-1,12 7 0,-3-3-610,0-1-1,1-1 1,0 0-1,0-1 1,1 0-1,-1-1 1,28 2-1,29-3-4141</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9.338"/>
    </inkml:context>
    <inkml:brush xml:id="br0">
      <inkml:brushProperty name="width" value="0.05" units="cm"/>
      <inkml:brushProperty name="height" value="0.05" units="cm"/>
    </inkml:brush>
  </inkml:definitions>
  <inkml:trace contextRef="#ctx0" brushRef="#br0">316 91 10789,'0'0'3618,"-9"-14"-3306,-34-45-331,40 57 13,0 0 1,1 0-1,-1 1 1,0-1-1,0 1 1,0-1-1,0 1 1,0 0-1,0 0 0,0 0 1,0 1-1,0-1 1,-1 1-1,1 0 1,0 0-1,0 0 0,-1 0 1,1 0-1,-4 2 1,-9-1 1,7-1 16,0 0-1,0 1 0,0 1 1,0-1-1,1 1 0,-1 1 0,1 0 1,-1 0-1,1 0 0,0 1 1,0 1-1,1-1 0,-14 11 1,16-11 62,1 0 1,0 1-1,-1-1 1,2 1-1,-1 0 1,1 0-1,-1 0 1,1 0-1,1 0 1,-1 1 0,1-1-1,0 1 1,0 0-1,1 0 1,-1 0-1,1 0 1,1 0-1,-1 0 1,1 0-1,0 0 1,1 9-1,0-12-43,0 1 0,0-1 0,1 0 0,-1 0 0,1 1-1,0-1 1,-1 0 0,1-1 0,1 1 0,-1 0 0,0 0-1,1-1 1,-1 0 0,1 1 0,0-1 0,0 0 0,0 0-1,0-1 1,0 1 0,0 0 0,0-1 0,0 0 0,1 0-1,-1 0 1,1 0 0,5 0 0,9 2 76,0 0 1,0-2-1,33 0 0,-47-2-160,0 1-1,0-1 0,-1 1 0,1-1 0,0 0 0,0 0 0,-1-1 0,1 1 0,-1-1 0,1 0 0,-1 0 0,0 0 1,0 0-1,0-1 0,0 1 0,0-1 0,0 0 0,-1 0 0,1 0 0,-1 0 0,0 0 0,3-5 0,0-3-1001,0 1-1,-1-1 0,0 0 0,-1 0 0,0-1 1,1-12-1,-2 20-1132</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9.682"/>
    </inkml:context>
    <inkml:brush xml:id="br0">
      <inkml:brushProperty name="width" value="0.05" units="cm"/>
      <inkml:brushProperty name="height" value="0.05" units="cm"/>
    </inkml:brush>
  </inkml:definitions>
  <inkml:trace contextRef="#ctx0" brushRef="#br0">0 175 1201,'35'103'1936,"-24"-86"7270,-2-22-6789,2-20-3087,-11 25 1227,3-6-509,0 1 1,0-1-1,0 1 1,0 0 0,1 0-1,0 0 1,0 1-1,0-1 1,1 1 0,-1 0-1,1 0 1,0 1-1,0-1 1,1 1-1,-1 0 1,1 0 0,8-2-1,-5 3-9,1 0-1,0 1 1,0 0 0,0 0-1,0 1 1,0 1 0,-1 0-1,1 0 1,0 1-1,12 3 1,9 3 4,-1 0 74,0-1-1,1-2 1,55 4 0,-85-10-106,0 1 0,-1 0 1,1-1-1,0 1 1,0-1-1,-1 1 0,1-1 1,-1 1-1,1-1 1,-1 1-1,1-1 0,-1 0 1,1 1-1,-1-1 1,1 0-1,-1 1 0,1-1 1,-1 0-1,0 0 1,0 1-1,1-1 1,-1 0-1,0 0 0,0 0 1,0 1-1,0-1 1,0 0-1,0 0 0,0 0 1,0 0-1,-1-36 348,1 25-226,-1 0 3,0-1 0,-1 0 0,-1 1 0,-4-15 0,4 16-761,0-2 1,0 1-1,1 0 0,0-14 0,21 21-13320</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0.362"/>
    </inkml:context>
    <inkml:brush xml:id="br0">
      <inkml:brushProperty name="width" value="0.05" units="cm"/>
      <inkml:brushProperty name="height" value="0.05" units="cm"/>
    </inkml:brush>
  </inkml:definitions>
  <inkml:trace contextRef="#ctx0" brushRef="#br0">315 113 6787,'0'0'8649,"5"-12"-8400,14-40-25,-18 51-233,0 0 0,-1 0 0,0 0 0,1 0 0,-1-1 0,0 1 0,1 0 0,-1 0 0,0 0 1,0-1-1,0 1 0,0 0 0,0 0 0,0-1 0,0 1 0,-1 0 0,1 0 0,0 0 0,-1-1 1,1 1-1,-1 0 0,1 0 0,-1 0 0,1 0 0,-1 0 0,0 0 0,0 0 0,0 0 0,1 0 1,-1 0-1,0 0 0,0 1 0,0-1 0,0 0 0,0 1 0,-2-2 0,-2 1-44,1-1-1,-1 1 0,0 0 1,1 0-1,-1 1 1,-8-1-1,7 1-23,-18-1 14,0 0 1,0 2 0,0 1-1,1 1 1,-30 7-1,46-8 65,0 0 1,0 1-1,0 0 0,0 0 0,0 0 0,1 1 0,0 0 1,-1 1-1,-6 5 0,10-6 29,0-1 0,0 1 0,0 0 0,0 0-1,1 0 1,0 0 0,-1 0 0,1 0 0,1 1 0,-1-1 0,1 1 0,0 0 0,0-1 0,0 1-1,0 9 1,0-10 2,1 0-1,0 1 0,0-1 1,1 0-1,-1 0 1,1 0-1,0 0 0,0 1 1,1-1-1,-1-1 0,1 1 1,-1 0-1,1 0 0,1 0 1,3 5-1,-1-4-17,1 0 0,-1 0 0,1-1 1,0 0-1,0 0 0,0-1 0,0 1 0,13 3 0,-7-2-13,0-1 0,0-1 0,1 0 1,0-1-1,-1 0 0,1-1 0,0 0 0,0-1 0,0-1 0,0 0 1,16-3-1,-24 3-22,0 0 0,0 0 0,-1-1 0,1 1 0,0-1 0,-1 0 0,1 0 1,-1-1-1,0 1 0,0-1 0,0 0 0,0 0 0,0-1 0,0 1 0,-1-1 0,0 0 0,0 1 1,0-1-1,0-1 0,0 1 0,-1 0 0,0-1 0,0 1 0,0-1 0,-1 0 0,1 0 1,-1 1-1,0-1 0,0 0 0,-1 0 0,0-8 0,1 6-71,-1-21-332,0 27 461,0 1-1,0-1 1,0 0 0,0 1-1,0-1 1,0 0 0,0 1 0,0-1-1,0 0 1,0 0 0,0 1 0,0-1-1,-1 1 1,1-1 0,0 0-1,-1 1 1,1-1 0,0 1 0,-1-1-1,1 0 1,-1 1 0,1-1-1,-1 1 1,1-1 0,-1 1 0,0-1-1,0 5-26,0 1 0,0-1-1,0 1 1,1-1 0,0 0-1,-1 1 1,2-1 0,-1 1-1,2 7 1,0-8 5,0-1-1,0 1 1,0-1-1,1 0 1,0 0 0,-1 0-1,1 0 1,0 0 0,1-1-1,-1 1 1,0-1 0,1 0-1,-1 0 1,1 0-1,0 0 1,-1-1 0,1 1-1,0-1 1,0 0 0,0 0-1,7 0 1,-4 0-158,0 1 1,0-2 0,0 1-1,0-1 1,0 0 0,0-1-1,1 1 1,-1-1-1,0-1 1,0 1 0,12-6-1,-16 5-143,1 0 0,0 0 0,-1-1 0,1 1 0,-1-1 0,0 0 0,0 0 0,0-1 0,0 1 0,-1 0-1,1-1 1,-1 0 0,0 0 0,0 1 0,2-6 0,-2 0-194,1 0 0,-1 0 1,-1 0-1,0 0 0,0 0 0,-1-11 6590,0 29-4054,1-5-2013,-1 0 0,1 0-1,0-1 1,0 1 0,0 0 0,1 0-1,-1-1 1,1 1 0,0-1 0,0 1-1,0-1 1,1 0 0,-1 0 0,1 0 0,-1 0-1,1 0 1,0-1 0,0 1 0,1-1-1,-1 0 1,0 0 0,1 0 0,-1 0-1,7 2 1,1 0-806,1 1 0,0-1 0,0-1 1,0 0-1,0-1 0,22 1 0,-4-3-4956</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0.768"/>
    </inkml:context>
    <inkml:brush xml:id="br0">
      <inkml:brushProperty name="width" value="0.05" units="cm"/>
      <inkml:brushProperty name="height" value="0.05" units="cm"/>
    </inkml:brush>
  </inkml:definitions>
  <inkml:trace contextRef="#ctx0" brushRef="#br0">1 32 11909,'0'0'3125,"7"15"-2603,-4-8-507,4 10 53,1-1-1,1 0 1,13 19-1,-18-30-75,1 1 0,0-1 0,0 0 0,0 0-1,0 0 1,1-1 0,0 1 0,-1-2 0,2 1 0,-1 0 0,0-1-1,1-1 1,12 5 0,-8-4-163,0-1 0,0 0 0,0-1 0,1 0 0,-1-1 0,0 0-1,0-1 1,1 0 0,-1-1 0,0 0 0,11-4 0,-17 5 136,-1-1 0,1 0 0,-1-1 1,0 1-1,1-1 0,-1 0 0,0 0 0,0 0 1,-1 0-1,1-1 0,-1 1 0,0-1 0,0 0 0,0 0 1,0 0-1,0 0 0,-1-1 0,0 1 0,0-1 1,0 0-1,-1 1 0,1-1 0,-1 0 0,0 0 1,-1 0-1,1 0 0,-1-5 0,1 3 114,-1-42 147,0 48-101,0 0 0,0-1 0,0 1-1,0 0 1,0 0 0,0-1 0,0 1 0,0 0 0,-1 0 0,1 0-1,0 0 1,-1-1 0,1 1 0,-1 0 0,1 0 0,-1 0-1,0 0 1,1 0 0,-1 0 0,0 0 0,0 0 0,0 0 0,0 1-1,0-1 1,0 0 0,0 0 0,0 1 0,0-1 0,0 1 0,-2-1 712,2 29-24,0-20-747,1-1 0,0 1 0,1-1 0,-1 1 0,4 14 0,-3-19-82,1 1-1,-1-1 1,1 0 0,0 0 0,0 0 0,0 0-1,0 0 1,1 0 0,-1-1 0,1 1 0,0-1-1,-1 0 1,1 0 0,0 0 0,0 0 0,4 2-1,1 0-317,1 0-1,-1 0 0,1-1 0,16 4 0,18-2-4185,-21-5-235</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1.114"/>
    </inkml:context>
    <inkml:brush xml:id="br0">
      <inkml:brushProperty name="width" value="0.05" units="cm"/>
      <inkml:brushProperty name="height" value="0.05" units="cm"/>
    </inkml:brush>
  </inkml:definitions>
  <inkml:trace contextRef="#ctx0" brushRef="#br0">1 21 14791,'0'0'5170,"25"-21"-11173</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1.932"/>
    </inkml:context>
    <inkml:brush xml:id="br0">
      <inkml:brushProperty name="width" value="0.05" units="cm"/>
      <inkml:brushProperty name="height" value="0.05" units="cm"/>
    </inkml:brush>
  </inkml:definitions>
  <inkml:trace contextRef="#ctx0" brushRef="#br0">241 0 8116,'0'0'2588,"5"5"-2271,11 13 291,-2 2 1,0-1-1,-1 2 1,-1 0-1,15 36 0,27 46 235,-35-75-688,-19-27-99,-13-7-513,-28-15-930,-1 1 0,-56-17 0,77 31 1406,0 0 1,0 2 0,-1 0-1,1 1 1,-1 2 0,0 0-1,-26 2 1,47 0 13,0-1 1,-1 1 0,1-1-1,0 1 1,0 0 0,0-1-1,-1 1 1,1 0-1,0 0 1,0 0 0,0 0-1,0 0 1,0 0-1,1 0 1,-1 0 0,0 0-1,0 1 1,1-1 0,-1 0-1,1 0 1,-1 1-1,1-1 1,-1 0 0,1 1-1,0-1 1,0 0-1,0 1 1,0-1 0,0 1-1,0-1 1,0 0 0,0 1-1,1 1 1,-1 2 57,0 0 0,1-1-1,0 1 1,0 0 0,0 0 0,0 0 0,1-1 0,3 8 0,0-6 16,0 0-1,1 0 1,-1 0 0,1-1 0,1 1-1,-1-2 1,1 1 0,-1-1 0,1 0 0,1 0-1,-1-1 1,0 0 0,14 4 0,2-1 111,-1-1-1,1-1 1,36 2 0,0-3 28,-1-2 0,89-11-1,-128 8-429,1-2-1,-1 0 1,0-1-1,-1-1 0,1 0 1,-1-2-1,-1 0 1,1-1-1,-1-1 0,-1 0 1,23-19-1,-35 26 49,-1-1-1,0 0 1,0 1 0,0-1-1,0 0 1,0 0 0,-1-1 0,0 1-1,0 0 1,0-1 0,0 0-1,-1 1 1,1-1 0,0-8-1,-2 11 131,0 0 1,0 0-1,0-1 0,0 1 0,0 0 0,-1 0 0,1 0 1,-1 0-1,1 0 0,-1 0 0,0 0 0,0 0 1,0 1-1,0-1 0,0 0 0,0 0 0,0 1 0,-1-1 1,1 1-1,-1-1 0,1 1 0,-1-1 0,1 1 1,-1 0-1,0 0 0,0 0 0,1 0 0,-1 0 0,0 0 1,0 0-1,0 1 0,0-1 0,0 1 0,0-1 1,-3 1-1,2-1 138,0 0 0,0 1 0,0-1 0,0 1 0,0 0 0,0 0 0,0 0 0,0 0 0,0 0 0,0 1 0,0-1 0,0 1 0,0 0 0,0 0 0,0 0 0,0 0 0,1 0 0,-1 1 0,0-1 0,-4 4 0,5-1 5,0-1 1,-1 1-1,2-1 1,-1 1-1,0 0 1,1 0-1,0 0 1,0 0-1,0 0 1,0 0-1,0 0 1,1 0-1,0 0 0,0 9 1,1-9-129,-1 1 0,1 0 0,0-1 0,0 1-1,0 0 1,0-1 0,1 1 0,0-1 0,0 0 0,0 0 0,1 1 0,-1-1 0,1-1 0,0 1-1,0 0 1,0-1 0,0 1 0,1-1 0,0 0 0,5 4 0,4 1-389,0-1 0,0 0 1,0-1-1,1 0 0,21 6 0,35 4-3224</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2.280"/>
    </inkml:context>
    <inkml:brush xml:id="br0">
      <inkml:brushProperty name="width" value="0.05" units="cm"/>
      <inkml:brushProperty name="height" value="0.05" units="cm"/>
    </inkml:brush>
  </inkml:definitions>
  <inkml:trace contextRef="#ctx0" brushRef="#br0">1 405 13398,'0'0'3797,"22"-15"-2693,183-110-754,-191 116-643,0 0 1,-1-1-1,0 0 1,0-2 0,20-22-1,-28 27 136,0 1-1,-1-1 0,0-1 0,0 1 0,0-1 0,-1 1 0,-1-1 0,1 0 0,-1 0 1,0 0-1,-1 0 0,0 0 0,0-15 0,-1 20 114,0 1-1,0-1 1,-1 1 0,1-1-1,-1 1 1,0-1-1,0 1 1,0-1 0,0 1-1,0 0 1,0-1 0,-1 1-1,1 0 1,-1 0-1,0 0 1,1 0 0,-1 0-1,0 0 1,0 1 0,0-1-1,0 0 1,-1 1-1,1 0 1,0 0 0,-1-1-1,1 1 1,0 1 0,-1-1-1,1 0 1,-1 0-1,0 1 1,-2-1 0,2 1 104,0 0 0,-1-1 0,1 1 0,0 0-1,0 0 1,0 1 0,-1-1 0,1 1 0,0 0 0,0 0 0,0 0 0,0 0 0,0 0 0,0 0 0,0 1 0,1 0 0,-1-1 0,0 1 0,1 0 0,0 0 0,-1 0 0,1 1 0,0-1 0,0 1 0,0-1 0,-3 6 0,1 0 68,1 1-1,0-1 1,0 1 0,1-1 0,0 1-1,0 0 1,1 0 0,0-1 0,1 1-1,0 0 1,0 0 0,1 0 0,3 15-1,-3-18-123,1 1 0,1-1 0,-1 1-1,1-1 1,0 0 0,1 0 0,0 0-1,0 0 1,0-1 0,0 0-1,1 1 1,0-2 0,0 1 0,0 0-1,1-1 1,-1 0 0,1 0 0,7 2-1,0 1-337,0-2 1,1 0-1,0-1 0,0 0 0,0-1 0,23 3 0,24-5-2694</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2.624"/>
    </inkml:context>
    <inkml:brush xml:id="br0">
      <inkml:brushProperty name="width" value="0.05" units="cm"/>
      <inkml:brushProperty name="height" value="0.05" units="cm"/>
    </inkml:brush>
  </inkml:definitions>
  <inkml:trace contextRef="#ctx0" brushRef="#br0">87 1 11397,'0'0'3970,"-76"126"-4738,65-81-2690</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3.444"/>
    </inkml:context>
    <inkml:brush xml:id="br0">
      <inkml:brushProperty name="width" value="0.05" units="cm"/>
      <inkml:brushProperty name="height" value="0.05" units="cm"/>
    </inkml:brush>
  </inkml:definitions>
  <inkml:trace contextRef="#ctx0" brushRef="#br0">1 262 10709,'0'0'4052,"19"-1"-3299,-15 1-744,143-12 579,-121 9-478,1-1 0,-1-2 0,-1-1 0,35-13 0,-56 18-113,0 0 0,0 0 1,-1 0-1,1-1 0,-1 0 0,0 0 0,1 0 1,-1 0-1,0 0 0,-1 0 0,1-1 0,-1 1 1,1-1-1,-1 0 0,0 0 0,-1 0 0,4-8 1,-3 5-213,-1-1 1,1 0 0,-1 0 0,-1 0 0,1 0 0,-1 0 0,-1 1 0,-2-17 0,2 21 127,0 1 1,0-1-1,-1 0 1,1 0-1,-1 1 0,0-1 1,1 1-1,-1-1 1,-1 1-1,1 0 0,0-1 1,0 1-1,-1 1 1,1-1-1,-1 0 0,0 0 1,1 1-1,-1 0 1,0-1-1,0 1 0,0 0 1,0 1-1,-5-2 1,-5-1-37,0 0 0,-1 1 1,0 1-1,-14 0 0,23 1 122,-1 0 0,0 0-1,0 1 1,1-1 0,-1 1 0,0 1-1,1-1 1,-1 1 0,1 0-1,0 0 1,0 0 0,-1 1 0,2 0-1,-8 5 1,8-4 44,1 0 0,-1 0 0,1 0 0,0 0-1,0 0 1,1 1 0,-1 0 0,1-1 0,0 1 0,0 0 0,1 0 0,-1 0-1,1 0 1,0 0 0,1 1 0,-1 8 0,0-8 65,1 0 0,0 0 0,0 1 0,1-1 1,0 0-1,0 0 0,0 0 0,1 1 0,0-1 0,0-1 0,6 12 0,-4-10-22,1 0 0,1-1 0,-1 0 0,1 0 0,0 0 0,0-1-1,1 0 1,13 8 0,2-1-18,0-1 1,1-1-1,1 0 0,0-2 0,0-1 0,0-2 1,1 0-1,0-1 0,0-1 0,0-2 1,0 0-1,0-2 0,25-3 0,-46 3-192,1 0 0,-1 0 0,1 0-1,-1 0 1,0-1 0,0 1 0,0-1 0,0-1-1,0 1 1,0 0 0,0-1 0,-1 0 0,1 0 0,-1 0-1,0 0 1,0 0 0,0-1 0,0 1 0,-1-1-1,1 0 1,-1 0 0,0 0 0,0 0 0,0 0-1,-1 0 1,1 0 0,-1-1 0,0 1 0,-1-1-1,1-5 1,0 1-84,0 0 1,-1-1-1,0 1 0,-1-1 0,0 1 0,-1 0 0,0-1 0,0 1 0,-1 0 0,0 0 0,-1 0 1,0 1-1,-7-13 0,7 14 278,3 4 90,-1 1-1,1-1 1,0 1-1,-1 0 1,0 0-1,1-1 1,-1 1-1,0 0 1,0 0-1,0 0 0,0 1 1,0-1-1,-1 1 1,-4-3 928,7 16-863,0-1 1,1 1-1,0-1 1,1 1-1,0-1 1,0 1-1,6 13 1,-5-19-171,1 0 0,-1 0 1,1 0-1,0-1 0,0 1 0,1-1 0,0 0 1,0 0-1,0-1 0,0 1 0,1-1 0,0 0 1,9 4-1,-3-2-41,0 0 0,0-1 1,1-1-1,0 0 0,0-1 0,0 0 0,0-1 1,0 0-1,0-1 0,1-1 0,14-1 1,-24 1-182,0-1 0,0 0 0,-1 0 0,1 0 0,0 0 0,0-1 0,-1 1 0,1-1 0,-1 0 0,1 0 0,-1 0 0,0-1 0,0 1 0,0-1 0,0 0 0,0 1 0,0-1 0,-1-1 0,0 1 0,1 0 0,-1-1 0,0 1 0,-1-1 0,1 1 0,-1-1 0,2-5 0,0 0-340,0 0-1,-1 0 0,-1 0 1,1-1-1,-1 1 0,-1 0 1,0-1-1,0 1 0,-1 0 1,-2-13-1,-8-1 619,-2 13 6989,12 49-4600,0-33-2477,1-1 1,1 0-1,-1 0 0,1 1 0,0-1 0,0 0 1,0 0-1,1 0 0,-1 0 0,5 8 1,-3-10-173,-1 0 0,1 0 0,0 0-1,-1 0 1,1-1 0,0 1 0,1-1 0,-1 0 0,0 0 0,1 0 0,-1 0 0,1 0 0,-1-1 0,1 0 0,4 1 0,23 4-3754,-2-5-4021</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5.167"/>
    </inkml:context>
    <inkml:brush xml:id="br0">
      <inkml:brushProperty name="width" value="0.05" units="cm"/>
      <inkml:brushProperty name="height" value="0.05" units="cm"/>
    </inkml:brush>
  </inkml:definitions>
  <inkml:trace contextRef="#ctx0" brushRef="#br0">88 0 11797,'0'0'2866,"6"12"-2741,-1-3-122,-1 1-1,0 0 1,0 0-1,-1 0 1,-1 1-1,2 12 1,-3-18-83,-1 1 1,1-1 0,-1 0-1,-1 0 1,1 0-1,-1 1 1,0-1 0,0 0-1,-1 0 1,1 0-1,-1 0 1,0-1 0,0 1-1,-1 0 1,1-1 0,-1 0-1,-7 8 1,2-4-729,0 0 0,-1 0 1,0-1-1,-1-1 0,1 0 1,-1 0-1,-18 7 0,34-14 540,0-1 0,0 2-1,1-1 1,-1 0 0,0 1-1,7 1 1,16-2 476,-5-2 1015,1 0-1,-1 2 1,1 1 0,0 0 0,35 7-1,-55-6-1089,0 0-1,1 0 1,-1 1-1,0-1 1,0 1 0,0 1-1,0-1 1,0 1-1,0-1 1,-1 1-1,1 1 1,-1-1-1,0 1 1,0 0-1,0 0 1,0 0 0,-1 0-1,0 0 1,0 1-1,0 0 1,0-1-1,-1 1 1,0 0-1,0 1 1,0-1 0,0 0-1,-1 0 1,0 1-1,0-1 1,0 10-1,0-9-123,-1 0-1,1 0 1,-1 0 0,-1 1-1,1-1 1,-1 0-1,0 0 1,-1 0 0,1 0-1,-1-1 1,0 1-1,-1 0 1,1-1 0,-1 1-1,0-1 1,-1 0-1,1 0 1,-1 0-1,0 0 1,0-1 0,0 1-1,-1-1 1,0 0-1,1-1 1,-2 1 0,1-1-1,0 0 1,0 0-1,-1 0 1,0-1 0,-10 3-1,4-2-355,-1 0 0,1-1-1,0 0 1,-1-1 0,1-1 0,-20-1 0,30 1 272,0 0 0,0 0 0,1 0 0,-1-1 0,0 1 0,1-1 0,-1 1 0,0-1 0,1 0 0,-1 1 0,0-1 0,1 0 0,-1 0 0,1 0 0,0 0 0,-1-1 0,1 1 0,0 0 0,0-1 0,0 1 0,0 0 0,0-1 0,0 1 0,0-1 0,0 0 0,0 1 0,1-1 0,-1 0 0,1 1 0,-1-1 0,1 0 0,0 0 0,0 1 0,0-1 0,0 0 0,0 0 0,0 1 0,0-1 0,0 0 0,1 0 0,-1 1 0,1-1 0,-1 0 0,2-1 0,0-5-197,0 0-1,1 1 1,0-1-1,0 1 1,1-1-1,0 1 1,0 0-1,10-10 1,24-23-236,3 2-1,52-38 1,-67 57 2043,2 1-1,49-23 1,-74 39-1396,0 1 0,1 0 0,-1 0 0,0 0 0,1 1 1,-1-1-1,1 1 0,-1 0 0,1 0 0,0 0 0,-1 0 0,1 1 0,-1-1 1,0 1-1,1 0 0,4 2 0,4 2-125,0 1-1,-1 0 1,14 10-1,-17-10 48,0-1-1,0 0 0,0 0 1,1-1-1,-1 0 1,1-1-1,12 4 0,-16-6-14,0 0-1,0-1 0,-1 1 0,1-1 0,0 0 0,0 0 1,0-1-1,0 0 0,0 1 0,0-2 0,0 1 1,-1 0-1,1-1 0,-1 0 0,1 0 0,-1-1 0,1 1 1,-1-1-1,0 0 0,4-4 0,-4 2-156,0 1 0,0-1 0,-1-1 1,0 1-1,0 0 0,0-1 0,-1 1 0,1-1 0,-1 0 0,-1 0 0,1 0 0,-1 0 1,0 0-1,-1 0 0,1 0 0,-1-8 0,0-39 1039,1 53-877,0 0 1,0 0-1,0 0 0,0 0 0,0 0 0,0 0 0,0 0 0,0 1 0,0-1 0,0 0 0,-1 1 0,1-1 1,0 1-1,0-1 0,0 1 0,0-1 0,0 1 0,-1-1 0,2 2 0,9 12 2,0-1-1,-2 2 1,0-1-1,0 2 0,6 16 1,31 87 466,-45-118-512,16 49 107,-3-1-1,-1 2 1,-3-1 0,-2 2 0,-2-1 0,-2 65 0,-4-110-124,0 1 0,0 0 0,-1 0 0,0-1 0,-1 1 0,0 0 0,0-1 0,0 1 0,-1-1 0,1 0 0,-1 0 0,-1 0 0,1 0 0,-1-1 0,0 1 0,-1-1 0,1 0 0,-1 0 0,0 0 0,0-1 0,-1 0 0,1 0 0,-1 0 0,0-1 0,-10 5 0,-2-1-244,-1-1 0,0-1 0,-1 0 0,1-1 0,-1-2 0,1 0 0,-33-1 1,47 0 188,1-1 1,0 0-1,-1 0 1,1-1-1,0 1 1,0-1-1,-1 0 1,1 0-1,0-1 1,0 1-1,0-1 1,0 0-1,0 0 1,1 0-1,-1 0 1,1-1 0,-1 1-1,1-1 1,0 0-1,0 0 1,0 0-1,0-1 1,0 1-1,1-1 1,0 1-1,0-1 1,0 0-1,0 0 1,0 0-1,1 0 1,0 0-1,-1 0 1,2 0-1,-1-1 1,0-6-1,-1-3 96,2-1 0,-1 0-1,2 0 1,0 0 0,1 0-1,0 0 1,1 1 0,1-1-1,0 1 1,12-27-1,-6 22 58,1 0 0,1 1 0,1 0 0,0 1 0,1 0 0,28-25 0,13-3-86,2 3 0,2 2 0,99-50-1,-126 72-216,-31 18 200,-1-1 0,1 0 0,0 1 0,-1-1 0,1 1 0,0-1 0,0 1 0,-1 0 0,1-1 0,0 1 0,0 0 0,-1 0 0,1-1 0,0 1 0,0 0 0,0 0 0,0 0 0,-1 0 0,1 0 0,0 0 0,0 0 0,0 0 0,0 0 0,-1 0 0,1 1 0,0-1 0,0 0 0,-1 1 0,2-1 0,1 24-98,-3-10 268,0-2 28,0 1 0,1-1 0,1 0 0,0 0 0,0 0-1,2 0 1,-1-1 0,1 1 0,1-1 0,0 0 0,11 18 0,-15-28-237,-1 0 0,1 0 0,-1-1 1,1 1-1,0-1 0,-1 1 0,1 0 0,0-1 0,-1 1 0,1-1 0,0 1 0,0-1 0,0 0 0,-1 1 0,1-1 0,0 0 0,0 0 0,0 1 0,0-1 0,-1 0 0,1 0 0,0 0 0,0 0 0,0 0 0,0 0 1,0 0-1,1-1 0,0 0-49,0 0 0,0 0 0,0 0 0,0 0 1,0-1-1,0 1 0,-1-1 0,1 1 0,0-1 1,2-3-1,28-50-1985,-30 51 1791,25-71-1553,-22 59 2421,0 1-1,1-1 1,0 1 0,1 0-1,13-19 1,-18 35-377,0 0 0,0 1 1,-1-1-1,1 1 0,0 0 0,-1-1 0,0 1 1,1 0-1,-1 0 0,0 0 0,0 0 0,1 3 0,1-1 107,2 5-229,1-1 0,1-1-1,-1 1 1,1-1-1,0 0 1,1-1-1,-1 1 1,2-2 0,-1 1-1,0-1 1,14 6-1,-9-6-160,1-1-1,-1 0 0,1-1 1,0 0-1,1-1 0,-1 0 0,21-1 1,-32-2 33,0 1 0,1-1 0,-1 1-1,0-1 1,0 0 0,0 0 0,0-1 0,0 1 0,0 0 0,0-1 0,0 0 0,0 0 0,-1 0 0,1 0 0,-1 0 0,0 0 0,1-1-1,-1 1 1,0-1 0,0 1 0,0-1 0,-1 0 0,1 0 0,-1 0 0,2-5 0,1-2 229,-1 0 0,0 0 1,0 0-1,-1 0 0,-1 0 0,1-21 2097,1 32-2255,0 0-1,-1 0 1,1 0 0,-1 0-1,1 1 1,-1-1-1,0 1 1,1 0-1,-1 0 1,0 0-1,0 0 1,0 0 0,0 0-1,0 0 1,-1 0-1,2 3 1,9 9-44,-3-4 5,1-2-1,0 1 1,1-2-1,-1 1 1,2-1 0,-1-1-1,1 0 1,0 0-1,24 6 1,-17-7-40,1-1 0,-1-1-1,1-1 1,-1-1 0,1-1 0,21-2-1,-35 2 54,1-1 0,-1 0 0,0 0 0,0-1 0,0 0-1,0 0 1,0 0 0,0-1 0,0 0 0,-1 0 0,1 0-1,-1 0 1,0-1 0,0 0 0,0 0 0,0-1-1,-1 1 1,0-1 0,0 0 0,0 0 0,-1-1 0,1 1-1,-1-1 1,0 1 0,-1-1 0,0 0 0,0 0 0,0 0-1,0-1 1,-1 1 0,1-8 0,-2 10 4,0 1-1,0-1 1,-1 0 0,1 0-1,-1 1 1,0-1 0,0 0-1,0 1 1,0-1 0,-1 0 0,1 1-1,-1 0 1,0-1 0,0 1-1,-3-4 1,-1 2 25,0 0-1,0 0 0,0 0 1,-1 1-1,1 0 1,-11-5-1,-29-7 331,45 15-315,0 1 0,0-1 1,-1 1-1,1 0 1,0 0-1,0-1 0,-1 1 1,1 0-1,0 0 1,-1 0-1,1 0 1,0 0-1,0 1 0,-1-1 1,1 0-1,0 1 1,0-1-1,-1 0 0,1 1 1,0 0-1,0-1 1,0 1-1,0 0 0,0-1 1,0 1-1,0 0 1,0 0-1,0 0 1,0 0-1,0 0 0,1 0 1,-1 0-1,-1 2 1,1 2 18,0 1 0,0-1 1,0 0-1,1 1 1,0-1-1,0 1 1,0-1-1,1 0 0,-1 1 1,1-1-1,1 0 1,-1 1-1,1-1 1,4 9-1,-2-6 12,1 0 0,0-1 0,1 1 1,0-1-1,0 0 0,0-1 0,1 1 0,8 5 1,4 2 34,1-2 0,0 0 0,0-1 0,1-1 0,1-1 0,26 8 0,-8-8-50,1-2 0,-1-1 0,1-2 0,76-3 0,-101-1-124,-10-2-952,-10-2-2478,-17-1-3741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2.795"/>
    </inkml:context>
    <inkml:brush xml:id="br0">
      <inkml:brushProperty name="width" value="0.05" units="cm"/>
      <inkml:brushProperty name="height" value="0.05" units="cm"/>
      <inkml:brushProperty name="color" value="#004F8B"/>
    </inkml:brush>
  </inkml:definitions>
  <inkml:trace contextRef="#ctx0" brushRef="#br0">20 0 5843,'-3'26'357,"-2"3"-112,1-7 7,1 1-1,0 0 0,2 0 0,1-1 1,3 32-1,0-36-149,1 0-1,1 0 1,0-1 0,1 1-1,1-1 1,13 22 0,-15-29-135,1 0-1,1 0 1,0 0 0,0-1 0,1 0 0,0-1-1,1 1 1,0-2 0,0 1 0,19 11 0,-27-18-9,0 0 1,1-1-1,-1 1 0,0 0 1,0 0-1,0-1 0,1 1 1,-1-1-1,0 1 1,1-1-1,-1 0 0,1 1 1,-1-1-1,0 0 0,1 0 1,-1 0-1,1 0 1,-1 0-1,0 0 0,1-1 1,-1 1-1,1 0 0,-1-1 1,0 1-1,1-1 0,-1 1 1,0-1-1,0 1 1,1-1-1,-1 0 0,0 0 1,0 0-1,0 0 0,0 0 1,0 0-1,0 0 1,0 0-1,0 0 0,-1 0 1,1-1-1,1-1 0,1-6-60,0 0-1,-1 0 0,0 0 0,-1 0 0,1-15 0,1 1-95,-1 6 140,1-3 95,0 1-1,1 0 1,1 0 0,13-35-1,-18 53 56,1 0 0,0-1 0,-1 1-1,1 0 1,-1 0 0,1 0 0,0 0-1,0 0 1,0 0 0,0 0 0,0 0-1,0 0 1,0 0 0,0 0 0,2-1-1,-3 2-41,1 0 0,-1 0 1,1 0-1,-1 0 0,1 0 0,0 0 0,-1 0 0,1 0 0,-1 1 0,1-1 0,-1 0 0,0 0 0,1 0 0,-1 1 0,1-1 0,-1 0 0,1 0 0,-1 1 0,1-1 1,-1 0-1,0 1 0,1-1 0,-1 0 0,0 1 0,1-1 0,-1 1 0,17 40 1681,-15-34-1624,0-1-25,38 102 1980,-12-58-2911,8-8-3289,-22-31-1985</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6.463"/>
    </inkml:context>
    <inkml:brush xml:id="br0">
      <inkml:brushProperty name="width" value="0.05" units="cm"/>
      <inkml:brushProperty name="height" value="0.05" units="cm"/>
    </inkml:brush>
  </inkml:definitions>
  <inkml:trace contextRef="#ctx0" brushRef="#br0">0 107 2625,'0'0'12537,"36"2"-10731,76-3-1273,-1-4 0,1-6 0,188-41-1,-271 41-350,-29 11-277,1 0 0,-1 0 0,1 0 0,-1 0 1,1-1-1,-1 1 0,1 0 0,-1 0 0,1 0 0,-1-1 0,1 1 0,-1 0 0,0-1 0,1 1 0,-1 0 0,0-1 0,1 1 0,-1 0 0,0-1 0,1 1 1,-1-1-1,0 1 0,0-1 0,1 1 0,-1 0 0,0-1 0,0 1 0,0-1 0,0 1 0,0-1 0,0 1 0,1-1 0,-1 1 0,0-1 0,-1 1 1,1-1-1,0 1 0,0-1 0,0 1 0,0-1 0,0 1 0,0-1 0,-1 1 0,1-1 0,0 1 0,0-1 0,-1 1 0,1-1 0,0 1 0,-1 0 1,1-1-1,0 1 0,-1 0 0,0-1 0,-14-7-3880</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8.359"/>
    </inkml:context>
    <inkml:brush xml:id="br0">
      <inkml:brushProperty name="width" value="0.05" units="cm"/>
      <inkml:brushProperty name="height" value="0.05" units="cm"/>
    </inkml:brush>
  </inkml:definitions>
  <inkml:trace contextRef="#ctx0" brushRef="#br0">0 504 3362,'0'0'7542,"5"0"-7009,12 2-252,-1-1 0,1-1 0,-1-1-1,1 0 1,-1-1 0,1 0 0,-1-2 0,0 0-1,28-11 1,-22 5-168,0-1-1,-1-1 1,0-1 0,-1-1-1,0-1 1,21-21 0,-27 22-276,0 0 1,-1-1 0,0 0 0,-1-1 0,-1-1 0,11-22 0,-18 32-47,0-1 1,-1 0-1,0 0 0,0 0 1,-1 0-1,0-1 0,-1 1 1,1-1-1,-2 1 0,1-1 1,-1 1-1,0-1 0,-1 0 0,0 1 1,-1-1-1,-4-16 0,3 20 192,0-1-1,-1 1 0,1 0 1,-1 0-1,0 0 0,-1 1 0,1-1 1,-1 1-1,0 0 0,0 0 1,0 1-1,0-1 0,-1 1 1,1 0-1,-1 1 0,0-1 0,0 1 1,0 0-1,0 1 0,0-1 1,-9 0-1,14 2 41,0 1 0,0-1 0,0 0 0,-1 0 0,1 1 0,0-1 0,0 1 0,0-1 0,0 1 0,0-1 0,0 1 0,0 0 0,0 0 1,0-1-1,1 1 0,-1 0 0,0 0 0,0 0 0,1 0 0,-1 0 0,0 0 0,1 0 0,-1 0 0,0 2 0,-8 29 452,3 6 565,3 0 1,2 70-1,1-60-271,0-40-703,0 0 1,1 0 0,0 0-1,0 0 1,1 0 0,0 0-1,0-1 1,1 1 0,0 0-1,0-1 1,1 0 0,0 0-1,0 0 1,0 0 0,1-1-1,9 9 1,-7-8-83,0-1 0,1-1 0,0 1 0,0-1 0,0 0 0,1-1 0,0 0 0,-1-1 0,2 1 0,-1-2 0,0 1 0,0-1 1,17 1-1,-6-1-855,1-2 0,-1 0 1,0-1-1,1-1 0,38-8 1,17-20-5589</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8.749"/>
    </inkml:context>
    <inkml:brush xml:id="br0">
      <inkml:brushProperty name="width" value="0.05" units="cm"/>
      <inkml:brushProperty name="height" value="0.05" units="cm"/>
    </inkml:brush>
  </inkml:definitions>
  <inkml:trace contextRef="#ctx0" brushRef="#br0">245 1 9588,'-18'0'224,"-59"2"628,69 0-746,0 0 0,1 0 1,-1 1-1,1 0 0,-1 0 1,1 1-1,0 0 0,1 0 1,-1 0-1,1 1 1,-1 0-1,1 1 0,1-1 1,-1 1-1,1 0 0,0 0 1,1 1-1,-1-1 1,1 1-1,0 0 0,1 0 1,-4 12-1,5-17-84,1 1 0,0 0 1,0 0-1,0 0 0,0 1 0,0-1 0,0 0 0,1 0 1,0 0-1,0 1 0,-1-1 0,2 0 0,-1 0 1,0 1-1,1-1 0,0 0 0,-1 0 0,1 0 1,0 0-1,1 0 0,-1 0 0,0 0 0,1 0 0,0 0 1,0-1-1,0 1 0,0-1 0,0 1 0,0-1 1,1 0-1,-1 0 0,1 0 0,-1 0 0,1 0 1,0 0-1,0-1 0,0 1 0,0-1 0,0 0 0,5 1 1,12 3-61,-1-2 1,1 0 0,0-1-1,-1-1 1,27-2 0,-36 1 10,-4 0-104,1-1 1,-1 0-1,1 0 1,-1 0-1,0 0 1,1-1-1,-1 0 1,0-1-1,0 1 1,0-1-1,-1 0 1,1-1-1,-1 1 1,1-1-1,-1 0 1,0 0-1,-1-1 1,1 0-1,-1 1 1,0-1-1,0-1 1,0 1-1,-1-1 1,0 1-1,0-1 1,0 0-1,-1 0 1,0 0-1,0-1 0,0 1 1,-1 0-1,0-1 1,0 1-1,-1-1 1,0 1-1,0-1 1,-2-11-1,2 17 242,0-1-1,0 1 1,0 0-1,0 0 1,-1 0-1,1 0 0,0 0 1,-1 0-1,1 0 1,0 0-1,-1 0 1,0 0-1,1 0 0,-1 0 1,0 0-1,1 0 1,-1 0-1,0 0 1,0 1-1,-1-2 0,1 2-20,1 0-1,-1 1 1,1-1-1,-1 0 1,1 1-1,0-1 1,-1 0-1,1 1 1,-1-1-1,1 1 1,0-1-1,-1 0 1,1 1-1,0-1 1,-1 1-1,1-1 1,0 1-1,0 0 1,-1-1-1,1 1 1,0-1-1,0 1 1,0-1-1,0 1 1,0-1-1,0 1 1,0 0-1,0-1 1,0 1-1,0-1 1,0 1-1,0-1 1,0 1-1,1 0 1,-1-1-1,0 1 1,0-1-1,1 1 1,-1 0-1,1 3-63,0 1 0,0-1 0,1 1 1,-1-1-1,1 0 0,0 0 0,0 0 0,1 0 0,-1 0 0,1 0 1,-1-1-1,1 1 0,1-1 0,-1 0 0,0 0 0,1 0 0,-1 0 0,8 4 1,0-1-465,0-1 0,1 0 0,0 0-1,0-1 1,20 4 0,19 2-2598</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9.583"/>
    </inkml:context>
    <inkml:brush xml:id="br0">
      <inkml:brushProperty name="width" value="0.05" units="cm"/>
      <inkml:brushProperty name="height" value="0.05" units="cm"/>
    </inkml:brush>
  </inkml:definitions>
  <inkml:trace contextRef="#ctx0" brushRef="#br0">0 331 12198,'0'0'2646,"19"-16"-1347,139-126-429,-152 138-892,0-1 0,-1-1 0,0 1 0,0-1-1,0 0 1,-1 0 0,0 0 0,0 0 0,-1-1 0,0 0 0,0 0-1,0 0 1,-1 0 0,0 0 0,0 0 0,-1-1 0,0 1 0,0 0-1,-1-10 1,0 16-28,-1-1 0,1 0 0,-1 0 0,0 0 0,0 0 0,0 1 1,0-1-1,0 0 0,0 1 0,0-1 0,-1 1 0,1-1 0,-1 1 0,1 0 0,-1 0 0,1 0 0,-1-1 0,0 1 0,1 1 0,-1-1 0,0 0 0,0 0 0,0 1 0,0-1 0,0 1 0,0-1 0,0 1 0,1 0 0,-1 0 0,0 0 0,0 0 0,-2 0 0,3 2 18,0 0-1,1 1 0,-1-1 1,1 0-1,-1 0 0,1 0 1,0 0-1,0 0 0,0 1 1,1 3-1,-1-2 3,0 9 122,2 0 0,-1 1 0,2-1 0,0 0 0,0 0 0,1 0 1,1-1-1,0 0 0,12 21 0,8 7 675,44 55 1,13 18-604,-84-126-2800,-1-2 2549,1-1 1,0 0-1,1 1 1,1-1-1,0 0 1,4-19-1,-4 34 144,1 0-1,0 0 1,-1 0-1,1 0 0,0 0 1,0 1-1,0-1 1,0 0-1,0 0 0,0 1 1,0-1-1,0 1 1,0-1-1,0 1 1,0-1-1,0 1 0,0 0 1,1-1-1,-1 1 1,0 0-1,0 0 0,3 0 1,33 0 250,-25 0-41,11 2-46,1 1 1,-1 0-1,0 2 1,22 7-1,-17-4-94,1-1 0,28 2 0,28-6 146,-84-3-88,-1-5-93,1-4-199,-1-1-1,-1 1 0,0 0 1,-3-16-1,3 21-32,-1 0-1,0 0 1,0 0 0,-1 0 0,1 0-1,-1 0 1,0 1 0,0-1 0,0 1-1,0 0 1,-7-5 0,-2-2 96,0 0 0,-1 1 0,0 1 0,0 0 0,-1 0 0,0 2 0,0 0 0,-1 0 0,0 1 0,0 1 0,0 1 0,-19-3 1,33 11 151,0 0 1,0 0-1,1 0 1,-1 0 0,1 0-1,1 9 1,-1-11-56,1 3 34,-1 0-1,1 1 1,0-1-1,1 0 1,0 0-1,0 0 1,0 0-1,1 0 1,-1 0-1,1-1 1,1 1-1,7 9 1,-4-6 13,1-1 0,0 0 0,1 0 0,0-1 0,0 0 0,18 10 0,-7-7-7,0-1 0,0-1 0,1 0 0,0-2 0,1 0-1,-1-1 1,25 1 0,-34-4-88,2 0 13,1-1 0,0 0 0,0-1 0,-1-1 1,23-3-1,-33 3-16,-1 0 0,1 0 1,-1-1-1,1 1 0,-1-1 0,0 1 0,0-1 1,0 0-1,0 0 0,0-1 0,0 1 1,-1 0-1,1-1 0,-1 0 0,1 0 1,-1 1-1,0-1 0,0-1 0,0 1 1,-1 0-1,1 0 0,-1-1 0,0 1 1,0-1-1,0 1 0,0-1 0,0-5 0,1-15-432,-1 0 0,-1 0 0,-4-33 0,0-19-3722,4 61 218</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9.958"/>
    </inkml:context>
    <inkml:brush xml:id="br0">
      <inkml:brushProperty name="width" value="0.05" units="cm"/>
      <inkml:brushProperty name="height" value="0.05" units="cm"/>
    </inkml:brush>
  </inkml:definitions>
  <inkml:trace contextRef="#ctx0" brushRef="#br0">210 168 3265,'0'0'5851,"2"-16"-5397,1-5-64,2-59 911,-5 78-1308,0 0-1,0 1 1,0-1-1,0 0 1,-1 0-1,1 0 1,-1 0 0,1 0-1,-1 1 1,0-1-1,0 0 1,0 1-1,0-1 1,0 0-1,0 1 1,0-1-1,0 1 1,0 0 0,-1-1-1,1 1 1,-1 0-1,-2-2 1,0 1-4,1 0 0,-1 1-1,0-1 1,0 1 0,0 0 0,0 0 0,0 1 0,0-1 0,0 1 0,-6 0-1,3 0 20,1 0-1,-1 0 0,1 1 0,-1 0 1,1 1-1,0-1 0,0 1 1,0 1-1,0-1 0,0 1 0,0 0 1,0 0-1,-9 8 0,12-8 93,-1 1 0,2-1 0,-1 1 0,0-1 0,1 1-1,-1 0 1,1 0 0,0 0 0,0 1 0,1-1 0,-1 0 0,1 1 0,0-1 0,0 1-1,1-1 1,-1 1 0,1-1 0,0 1 0,0 0 0,1-1 0,-1 1 0,1-1 0,0 1-1,0-1 1,1 1 0,-1-1 0,1 0 0,0 0 0,0 0 0,0 0 0,1 0 0,-1 0-1,5 5 1,5 4 215,0 1 0,1-1 0,1-1 0,0-1-1,1 0 1,30 18 0,-43-29-315,0 1-1,-1 0 1,1 0 0,0-1 0,-1 1-1,1 0 1,-1 1 0,1-1 0,-1 0-1,1 0 1,-1 1 0,0-1 0,0 0-1,0 1 1,1 0 0,-1-1-1,-1 1 1,1 0 0,0-1 0,0 1-1,-1 0 1,1 2 0,-1-2-36,-1 0 0,0 0 0,0 0 0,-1-1 1,1 1-1,0 0 0,0-1 0,-1 1 0,1-1 0,-1 1 1,0-1-1,1 0 0,-1 0 0,0 0 0,0 0 0,0 0 0,0 0 1,1 0-1,-4 1 0,-9 3-351,0 1 0,-1-2 0,1 0-1,-1 0 1,1-2 0,-1 0 0,0 0 0,-20-2 0,34 0 306,0 0 0,0 0 0,0 0 0,0-1 0,0 1 0,0 0 0,1-1 0,-1 1 0,0-1 0,0 1 0,1-1 0,-1 1 0,0-1 0,0 0 0,1 1 0,-1-1 0,1 0 0,-1 0 0,1 1 0,-1-1 0,1 0 0,-1 0 0,1 0 0,0 0 0,-1 1 0,1-1 0,0 0 0,0 0 0,-1 0 0,1 0 0,0 0 0,0 0 0,0 0 0,0 0 0,1 0 0,-1 0 0,0 1 0,0-1 0,0 0 1,1 0-1,-1 0 0,1-1 0,-1-2-516,4-20-4713</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0.784"/>
    </inkml:context>
    <inkml:brush xml:id="br0">
      <inkml:brushProperty name="width" value="0.05" units="cm"/>
      <inkml:brushProperty name="height" value="0.05" units="cm"/>
    </inkml:brush>
  </inkml:definitions>
  <inkml:trace contextRef="#ctx0" brushRef="#br0">0 312 13670,'25'-8'563,"-11"4"-507,45-13 49,86-38 1,-137 51-109,0 0 0,-1 0 0,1-1 0,-1 0 0,0 0 0,0-1 0,11-12 0,-15 15-60,-1 0 1,0-1 0,0 1 0,0 0-1,0-1 1,-1 1 0,1-1 0,-1 0-1,0 1 1,0-1 0,-1 0 0,1 0 0,-1 1-1,1-1 1,-1 0 0,0 0 0,-1 0-1,1 0 1,-1 1 0,-1-7 0,0 6-64,0 1 1,0-1-1,0 0 0,0 1 1,-1 0-1,0-1 1,-4-3-1,6 6 142,0-1 0,0 1 0,0 0 0,0 0-1,0 0 1,0 1 0,0-1 0,0 0 0,0 0 0,-1 1 0,1-1-1,0 0 1,0 1 0,-1-1 0,1 1 0,0-1 0,-1 1 0,1 0-1,0 0 1,-1 0 0,1 0 0,-1 0 0,1 0 0,0 0 0,-1 0 0,-1 1-1,2 3 64,0 0 1,0 1-1,0-1 0,0 1 0,1-1 0,0 1 0,0-1 0,0 1 0,1-1 0,0 6 0,0-3 23,0 0-45,0-1 0,1 1 1,0-1-1,0 0 1,0 0-1,1 0 0,0 0 1,0 0-1,0 0 1,1-1-1,0 1 0,0-1 1,0 0-1,1 0 1,0-1-1,-1 1 1,2-1-1,-1 0 0,0-1 1,1 1-1,0-1 1,0 0-1,8 3 0,2 1-87,1-1-1,0-1 0,1 0 0,-1-1 0,1-1 0,0 0 1,26 0-1,-40-4-62,0 1 0,0 0 0,0-1 0,0 0 0,0 0 0,0 0 0,0-1 0,0 1 0,-1-1 0,1 0 0,-1 0 1,1 0-1,-1 0 0,0 0 0,0-1 0,0 0 0,0 1 0,0-1 0,-1 0 0,1-1 0,-1 1 0,0 0 0,0-1 0,0 1 0,0-1 1,-1 0-1,1 1 0,-1-1 0,2-7 0,0-5-269,0 0 1,0-1-1,-1 1 1,-2-1-1,-1-30 1,1 41 564,-1 1 0,0 0 0,0 0 0,-1 1 0,1-1 0,-1 0 0,0 0 0,0 1 0,-6-9 0,4 5 4725,4 11-4886,0 0 1,0-1 0,1 1-1,-1 0 1,1-1 0,-1 1-1,1-1 1,0 1 0,0-1 0,2 5-1,5 6-1059,1 0 0,0 0 0,0-1-1,1 0 1,22 20 0,-19-21-2666,-1-1 0,29 17 0,-27-26 11530,-2-11-4785,5-25-3101,-12 23 807,-4 9-582,0 0 0,0 1 0,1-1 0,-1 1 1,1 0-1,-1-1 0,1 1 0,0 0 0,0 0 0,0 0 1,0 0-1,0 1 0,0-1 0,0 0 0,1 1 1,-1 0-1,4-2 0,-3 2-56,0 1 1,0 0-1,1 0 1,-1 0-1,0 1 1,0-1 0,0 1-1,1-1 1,-1 1-1,0 0 1,0 0-1,0 1 1,0-1-1,5 4 1,23 12 385,-16-8-433,0-1 0,0 0-1,1-1 1,-1-1 0,1-1 0,20 5 0,-34-10-121,0-1-1,-1 1 0,1 0 0,-1-1 1,1 1-1,-1-1 0,1 0 1,-1 1-1,1-1 0,-1 0 1,1 0-1,-1 0 0,0 0 1,0 0-1,0 0 0,1 0 0,-1-1 1,0 1-1,0 0 0,-1-1 1,1 1-1,0-1 0,0 1 1,0-3-1,18-44-2409,-17 42 1797,8-29-4023,-1-1-3345</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1.120"/>
    </inkml:context>
    <inkml:brush xml:id="br0">
      <inkml:brushProperty name="width" value="0.05" units="cm"/>
      <inkml:brushProperty name="height" value="0.05" units="cm"/>
    </inkml:brush>
  </inkml:definitions>
  <inkml:trace contextRef="#ctx0" brushRef="#br0">27 383 12534,'0'0'4130,"46"102"-4226,-36-94-737,-4-6-2704</inkml:trace>
  <inkml:trace contextRef="#ctx0" brushRef="#br0" timeOffset="1">0 1 13654,'0'0'112</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1.544"/>
    </inkml:context>
    <inkml:brush xml:id="br0">
      <inkml:brushProperty name="width" value="0.05" units="cm"/>
      <inkml:brushProperty name="height" value="0.05" units="cm"/>
    </inkml:brush>
  </inkml:definitions>
  <inkml:trace contextRef="#ctx0" brushRef="#br0">20 1 10517,'0'0'4930,"0"15"-4741,-9 82 342,3-38 237,2-1-1,5 92 1,0-141-763,1 0-1,0-1 1,1 1 0,0-1 0,1 0 0,-1 1 0,2-2 0,-1 1-1,1 0 1,0-1 0,0 0 0,1 0 0,0 0 0,1-1 0,-1 0-1,1 0 1,0-1 0,0 0 0,1 0 0,0 0 0,0-1 0,0 0-1,0-1 1,0 0 0,1 0 0,0-1 0,-1 0 0,1 0-1,0-1 1,0 0 0,0-1 0,0 0 0,0 0 0,0-1 0,0 0-1,0-1 1,-1 0 0,1 0 0,-1-1 0,1 0 0,-1 0 0,0-1-1,15-9 1,-13 7-134,0-1 0,-1 0 0,0 0 0,0-1 0,-1-1 0,0 1 0,0-1 0,-1 0 0,0-1 0,-1 0 0,0 0 0,0 0 0,-1-1 0,-1 0 0,0 0 0,0 0 0,-1 0 0,0-1 0,-1 1 0,0-1 1,-1 0-1,-1-20 0,-5 14 937,-8 19 102,10 1-803,1 0 1,-1 0-1,1 1 0,-1-1 0,1 0 1,0 1-1,0-1 0,-4 7 0,2-2-3,1 2-1,-1-1 1,1 0-1,1 1 1,0-1-1,0 1 1,-1 18-1,2-25-129,1 1 0,0 0 0,0-1 0,0 1 0,0 0 0,0-1 0,1 1 0,-1 0 0,1-1 0,-1 1 0,1-1 0,0 1 0,0-1 0,1 1 0,-1-1 0,0 0 0,1 1 0,-1-1 0,1 0 0,0 0 0,0 0 0,0 0 0,0 0 0,0-1 0,0 1 0,0-1 0,0 1 0,1-1 0,3 2 0,2-1-732,1-1 0,-1 1 0,1-2 0,-1 1 0,0-1 0,11-1 0,17-4-3948</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1.874"/>
    </inkml:context>
    <inkml:brush xml:id="br0">
      <inkml:brushProperty name="width" value="0.05" units="cm"/>
      <inkml:brushProperty name="height" value="0.05" units="cm"/>
    </inkml:brush>
  </inkml:definitions>
  <inkml:trace contextRef="#ctx0" brushRef="#br0">222 1 11397,'0'0'2017,"-126"26"-2017,80-4-880,-3 2-2674</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2.203"/>
    </inkml:context>
    <inkml:brush xml:id="br0">
      <inkml:brushProperty name="width" value="0.05" units="cm"/>
      <inkml:brushProperty name="height" value="0.05" units="cm"/>
    </inkml:brush>
  </inkml:definitions>
  <inkml:trace contextRef="#ctx0" brushRef="#br0">1 103 14054,'0'0'5043,"107"-26"-5043,-36 5-32,-1 1-448,-10 1-2674,-18 2-2977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3.175"/>
    </inkml:context>
    <inkml:brush xml:id="br0">
      <inkml:brushProperty name="width" value="0.05" units="cm"/>
      <inkml:brushProperty name="height" value="0.05" units="cm"/>
      <inkml:brushProperty name="color" value="#004F8B"/>
    </inkml:brush>
  </inkml:definitions>
  <inkml:trace contextRef="#ctx0" brushRef="#br0">0 0 9396,'0'0'3810</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3.926"/>
    </inkml:context>
    <inkml:brush xml:id="br0">
      <inkml:brushProperty name="width" value="0.05" units="cm"/>
      <inkml:brushProperty name="height" value="0.05" units="cm"/>
    </inkml:brush>
  </inkml:definitions>
  <inkml:trace contextRef="#ctx0" brushRef="#br0">423 42 7587,'0'0'4744,"-6"-6"110,2 3-4901,0 0 0,0 0 0,0 0 0,0 0 0,-1 0 0,-7-2 0,-4 1-48,1 1 0,-1 1-1,0 0 1,0 1 0,0 1 0,0 1 0,0 0 0,0 1 0,0 0 0,-19 7 0,22-6 85,1 1-1,0 1 1,0 0 0,0 0-1,1 1 1,0 1 0,0 0 0,1 1-1,0-1 1,0 2 0,1 0-1,0 0 1,-10 13 0,16-19 37,1 1 0,-1 1 0,1-1 0,-1 0 0,2 1 0,-1-1 0,0 1 0,1-1-1,0 1 1,0 0 0,0 0 0,0-1 0,1 1 0,0 0 0,0 0 0,0 0 0,1 0 0,-1-1 0,1 1 0,0 0 0,1-1 0,-1 1 0,1 0 0,0-1 0,0 0 0,0 1 0,1-1 0,0 0 0,-1 0 0,1 0 0,1-1 0,-1 1 0,0-1-1,1 0 1,0 0 0,0 0 0,6 4 0,6 0 16,0 0 0,0 0 0,1-2 0,0 0 0,0-1 0,0-1 0,0 0 0,0-1 0,29-1 0,-61 0-316,1 0 0,-1 1 0,1 1 0,-1 1 1,1 0-1,0 0 0,0 2 0,1 0 0,-23 13 0,30-16 377,0 1-1,0 0 0,0 0 0,0 0 0,1 1 0,0 0 0,0 0 0,0 0 1,0 1-1,1 0 0,0-1 0,0 2 0,1-1 0,-1 0 0,1 1 0,1-1 1,-1 1-1,1 0 0,0 0 0,1 0 0,0 0 0,0 0 0,0 11 0,2-14-53,0 1-1,0 0 0,1 0 0,0 0 0,0-1 0,0 1 1,0-1-1,1 0 0,0 1 0,0-1 0,0 0 1,0-1-1,1 1 0,-1-1 0,1 1 0,0-1 0,0 0 1,0 0-1,0-1 0,1 1 0,-1-1 0,1 0 1,9 3-1,7 3 68,1-1 1,1-1 0,41 5 0,-23-5 110,77-1 1,-108-4-263,1-2 1,0 0-1,-1 0 1,1-1-1,0 0 1,-1 0-1,0-2 1,0 1-1,0-1 1,0 0-1,0-1 1,14-10-1,-17 8-1251,-1 1-1,0-1 1,-1 0 0,9-15-1,-5 7-3014</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4.758"/>
    </inkml:context>
    <inkml:brush xml:id="br0">
      <inkml:brushProperty name="width" value="0.05" units="cm"/>
      <inkml:brushProperty name="height" value="0.05" units="cm"/>
    </inkml:brush>
  </inkml:definitions>
  <inkml:trace contextRef="#ctx0" brushRef="#br0">5 414 10965,'20'-4'1115,"-9"1"-989,37-7 458,69-27 0,-110 35-478,0-2-1,0 1 1,0-1-1,0 0 1,-1 0-1,1-1 1,7-7 0,-12 10-74,0-1 0,0 1-1,0-1 1,0 1 0,-1-1 0,1 1 0,-1-1 0,0 0 0,1 0 0,-2 1 0,1-1 0,0 0 0,0 0 0,-1 0 0,1 0 0,-1 0 0,0 0 0,0 0 0,0 0 0,-1 0 0,1 0 0,-2-4 0,2 5-36,-1 1 0,0-1 0,0 0 1,-1 1-1,1-1 0,0 1 0,0-1 1,-1 1-1,1-1 0,-1 1 0,1 0 1,-1 0-1,0 0 0,1 0 0,-1 0 1,0 0-1,0 0 0,0 1 1,0-1-1,1 1 0,-4-1 0,-46-7-314,48 7 292,-3 1-3,-11-3-64,0 2-1,-1 0 0,1 1 1,-27 4-1,41-4 95,0 1-1,-1 0 1,1-1-1,0 1 1,-1 0-1,1 1 1,0-1-1,0 0 1,0 1 0,0 0-1,0 0 1,0 0-1,1 0 1,-1 0-1,1 0 1,-1 1-1,1-1 1,0 1-1,0 0 1,0 0 0,0-1-1,1 1 1,-1 0-1,1 1 1,-1-1-1,1 0 1,0 0-1,0 1 1,0 6-1,0-4 100,0 1-1,1 0 0,0 0 0,0-1 0,1 1 0,0 0 1,0-1-1,1 1 0,-1 0 0,2-1 0,-1 0 0,0 1 1,1-1-1,0 0 0,5 6 0,-2-4-50,1-1 0,0 0 0,0 0-1,0-1 1,0 0 0,1-1 0,0 1 0,1-1-1,-1-1 1,12 5 0,-7-4-38,-1 0 1,1-2-1,0 1 0,0-1 0,0-1 1,18 1-1,-26-3-67,1 0 1,0 0-1,0 0 0,-1 0 1,1-1-1,0 0 0,-1 0 1,1-1-1,-1 0 1,1 0-1,-1 0 0,0 0 1,0-1-1,0 0 0,0 0 1,8-7-1,42-58-2471,-44 52 1993,1 0 0,0 1-1,1 1 1,25-21 0,-33 31 804,0 1 0,0-1 0,0 1 0,1 1 0,0-1 0,-1 1 0,1 0 0,0 0 1,0 1-1,0-1 0,0 1 0,0 1 0,1-1 0,-1 1 0,0 0 0,0 0 0,0 1 0,12 2 0,-14-1-174,-1-1 0,0 1 0,1 0 0,-1 0 0,0 0 0,0 0 0,-1 0-1,1 1 1,0-1 0,-1 1 0,1-1 0,-1 1 0,0 0 0,0 0 0,0 0 0,0 1-1,-1-1 1,1 0 0,-1 1 0,0-1 0,0 1 0,0-1 0,0 6 0,3 9 1,-2-1 1,0 1 0,-1 23-1,-1-39-160,1 1 0,-1 0 1,-1 0-1,1 0 0,0 0 0,-1 0 0,1-1 0,-1 1 0,0 0 0,0-1 1,0 1-1,0 0 0,-1-1 0,1 1 0,-1-1 0,1 0 0,-1 1 0,0-1 1,0 0-1,0 0 0,0 0 0,0 0 0,-1 0 0,1-1 0,0 1 0,-1-1 1,1 0-1,-1 1 0,0-1 0,1 0 0,-1 0 0,0-1 0,0 1 0,1-1 1,-1 1-1,0-1 0,0 0 0,0 0 0,0 0 0,0 0 0,1-1 0,-1 1 0,-4-2 1,6 1-29,0 1 0,0 0 0,0-1 1,0 0-1,0 1 0,0-1 1,0 0-1,0 1 0,0-1 0,1 0 1,-1 0-1,0 1 0,0-1 1,1 0-1,-1 0 0,1 0 0,-1 0 1,1 0-1,-1 0 0,1 0 0,0 0 1,-1 0-1,1-1 0,0 1 1,0 0-1,0-2 0,-1-33-892,1 29 665,3-10-30,0-1 1,1 1-1,1 0 1,1 0-1,0 1 1,2 0 0,-1 0-1,17-24 1,-3 1 304,-18 33 98,61-108-693,-54 99 1415,0 1 0,1 0 0,0 1 0,1 0 0,18-16 0,-29 29-652,0-1 1,0 1-1,-1-1 0,1 1 0,0-1 0,0 1 0,0-1 0,0 1 0,0 0 0,0 0 1,-1-1-1,1 1 0,0 0 0,0 0 0,0 0 0,0 0 0,0 0 0,0 0 0,0 0 0,0 0 1,0 0-1,0 1 0,0-1 0,0 0 0,0 1 0,0-1 0,0 1 0,-1-1 0,1 1 1,0-1-1,0 1 0,-1-1 0,1 1 0,0 0 0,0-1 0,-1 1 0,1 0 0,-1 0 1,1-1-1,-1 1 0,1 0 0,-1 0 0,1 0 0,-1 0 0,1 1 0,19 54 30,-15-37 442,28 60-193,-21-53-475,-1 0-1,-1 1 0,8 35 1,-18-61-59,1 0 0,-1 0 0,0 0 0,0 0 0,0 0 0,0 0 1,1 0-1,-1 0 0,-1 0 0,1 0 0,0 0 0,0 0 0,0 0 0,0 0 0,-1 0 1,1 0-1,0 0 0,-1 0 0,1 0 0,-1-1 0,1 1 0,-1 0 0,1 0 1,-2 0-1,-22 5-4288,-8-5-1884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5.100"/>
    </inkml:context>
    <inkml:brush xml:id="br0">
      <inkml:brushProperty name="width" value="0.05" units="cm"/>
      <inkml:brushProperty name="height" value="0.05" units="cm"/>
    </inkml:brush>
  </inkml:definitions>
  <inkml:trace contextRef="#ctx0" brushRef="#br0">0 77 13350,'0'0'6771,"125"-37"-6771,-61 22-528,-6 0-1873,-21 6-6131</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5.977"/>
    </inkml:context>
    <inkml:brush xml:id="br0">
      <inkml:brushProperty name="width" value="0.05" units="cm"/>
      <inkml:brushProperty name="height" value="0.05" units="cm"/>
    </inkml:brush>
  </inkml:definitions>
  <inkml:trace contextRef="#ctx0" brushRef="#br0">201 259 7075,'0'0'4520,"13"-14"-4230,39-47-108,-50 60-165,-1 0-1,1-1 1,-1 1 0,0-1 0,1 0 0,-1 1 0,0-1-1,0 0 1,0 0 0,-1 1 0,1-1 0,0 0-1,-1 0 1,1 0 0,-1 0 0,0 0 0,1 0-1,-1 0 1,0 0 0,0 0 0,0 0 0,-1 0 0,1 0-1,0 0 1,-1 0 0,1 0 0,-1 0 0,0 0-1,0 1 1,1-1 0,-1 0 0,0 0 0,-1 1-1,1-1 1,0 0 0,0 1 0,-1-1 0,-2-1-1,-2-2-13,0 2-1,0-1 1,0 1-1,-1 0 1,1 0-1,-1 1 0,-10-3 1,2 1-14,0 1-1,-1 1 1,1 0 0,-1 1 0,0 1-1,1 0 1,-1 1 0,-27 5-1,40-4 20,1-1-1,-1 0 0,1 1 1,0-1-1,0 1 0,0 0 0,0 0 1,0 0-1,0 0 0,0 0 0,1 0 1,-1 0-1,1 1 0,-1-1 0,1 1 1,0-1-1,0 1 0,0-1 0,0 1 1,1-1-1,-1 1 0,1 0 0,-1-1 1,1 1-1,0 0 0,0 0 1,0-1-1,1 1 0,0 4 0,-1-2 35,1 1 0,0-1 0,0 0 0,1 1 0,0-1 0,0 0 0,0 0 0,0 0 0,1-1 0,-1 1 0,1 0 0,0-1 0,8 8 0,0-5 18,0 0-1,0 0 1,1-1 0,0-1-1,1 0 1,-1 0 0,1-2-1,0 1 1,0-2 0,0 0-1,0 0 1,0-1-1,0-1 1,1 0 0,-1-1-1,25-4 1,-33 3-214,0 1-1,0-1 1,-1 0 0,1-1 0,0 1 0,-1-1-1,0 0 1,1 0 0,-1-1 0,0 1-1,-1-1 1,1 0 0,-1 0 0,1 0-1,-1 0 1,0 0 0,-1-1 0,1 0-1,2-7 1,-2 3-159,0 1-1,0-1 1,-1 1-1,0-1 1,-1 0-1,0 0 0,-1 0 1,0 0-1,0 0 1,-2-15-1,2 23 368,-1 0-1,1 0 0,0-1 0,0 1 1,-1 0-1,1 0 0,-1 0 0,1 0 1,-1-1-1,1 1 0,-1 0 0,0 0 1,1 0-1,-1 0 0,0 0 0,0 1 1,0-1-1,0 0 0,0 0 1,0 1-1,0-1 0,0 0 0,0 1 1,0-1-1,0 1 0,0-1 0,-2 0 1,3 24 1552,-1-18-1532,1 1 1,0-1 0,0 0-1,1 0 1,-1 0-1,1 0 1,0 0 0,1 0-1,-1 0 1,1-1-1,0 1 1,0 0 0,0-1-1,1 1 1,-1-1-1,1 0 1,0 0 0,1 0-1,-1 0 1,1 0 0,-1-1-1,1 0 1,0 1-1,0-1 1,1-1 0,-1 1-1,0-1 1,8 3-1,-2 0-78,1-1-1,-1 0 0,0-1 0,1 0 1,0 0-1,0-2 0,-1 1 0,1-1 1,0-1-1,0 0 0,0 0 0,0-1 1,19-4-1,-24 3-247,0 0 0,-1 0 0,1-1-1,0 1 1,-1-1 0,1 0 0,-1-1 0,0 0 0,0 1 0,-1-2 0,1 1-1,-1 0 1,0-1 0,0 0 0,0 0 0,-1 0 0,1 0 0,-1-1 0,-1 1-1,1-1 1,-1 0 0,0 0 0,0 0 0,-1 0 0,2-8 0,-2-21-1397,2-12 1177,8 24 3641,-10 23-3075,0-1 0,0 0 0,0 1 0,0-1 0,0 0-1,0 1 1,0-1 0,0 1 0,0 0 0,0-1 0,0 1 0,0 0 0,0-1-1,1 1 1,-1 0 0,0 0 0,0 0 0,0 0 0,0 0 0,0 1 0,1-1-1,-1 0 1,0 0 0,0 1 0,0-1 0,0 0 0,0 1 0,0 0 0,0-1 0,0 1-1,0-1 1,0 1 0,0 0 0,0 0 0,-1-1 0,1 1 0,0 0 0,0 0-1,-1 0 1,1 0 0,-1 0 0,1 0 0,-1 0 0,1 0 0,0 1 0,21 51 535,-22-51-487,16 78 551,-14-62-654,0 0 0,2-1 0,9 27 0,-13-43-93,0 0 1,1-1-1,-1 1 1,1 0-1,-1 0 1,1-1-1,-1 1 1,1 0-1,-1-1 0,1 1 1,0-1-1,-1 1 1,1-1-1,0 1 1,0-1-1,-1 1 1,1-1-1,0 0 1,0 1-1,0-1 0,-1 0 1,1 0-1,0 1 1,0-1-1,0 0 1,0 0-1,0 0 1,-1 0-1,1 0 1,0 0-1,0-1 0,0 1 1,0 0-1,0 0 1,-1-1-1,1 1 1,1-1-1,28-19-1862,-20 9 792,-1 0 0,0-1 1,0-1-1,12-24 0,-8 5-1434</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6.480"/>
    </inkml:context>
    <inkml:brush xml:id="br0">
      <inkml:brushProperty name="width" value="0.05" units="cm"/>
      <inkml:brushProperty name="height" value="0.05" units="cm"/>
    </inkml:brush>
  </inkml:definitions>
  <inkml:trace contextRef="#ctx0" brushRef="#br0">1 69 2257,'0'0'9076,"10"-5"-8409,-3 2-528,-5 1-110,0 1 1,0 0-1,0 0 1,0 0-1,0 0 0,0 0 1,0 0-1,0 1 1,0-1-1,0 0 1,1 1-1,-1 0 0,0 0 1,0 0-1,1 0 1,-1 0-1,0 0 1,0 0-1,0 1 0,1-1 1,-1 1-1,0-1 1,0 1-1,0 0 1,0 0-1,0 0 0,0 0 1,0 0-1,0 1 1,0-1-1,1 2 1,7 7 26,-2 1 0,1-1 1,-1 2-1,-1-1 0,0 1 1,-1 0-1,0 1 0,0-1 1,-2 1-1,1 0 0,-2 0 1,0 1-1,0-1 0,-1 1 1,-1-1-1,0 17 0,-1-29-112,0 0-1,0 0 0,-1 0 1,1 0-1,0 0 0,0 0 1,-1 0-1,1 0 0,0-1 1,-1 1-1,1 0 0,-1 0 0,1 0 1,-1 0-1,1 0 0,-1-1 1,0 1-1,1 0 0,-1 0 1,0-1-1,0 1 0,1-1 0,-1 1 1,0 0-1,0-1 0,0 0 1,0 1-1,0-1 0,0 0 1,0 1-1,0-1 0,0 0 1,0 0-1,0 0 0,0 0 0,0 1 1,0-2-1,0 1 0,-1 0 1,3-27-1980,2 21 1909,0-1 0,1 1 1,-1-1-1,1 1 0,1 0 0,-1 0 0,1 1 0,0 0 0,0 0 1,1 0-1,0 0 0,-1 1 0,1 0 0,1 0 0,7-4 0,-4 3 558,0 1-1,0 0 0,1 1 1,-1 0-1,1 0 0,0 1 0,-1 1 1,1-1-1,19 2 0,-20 1-264,0 1-1,0 0 0,1 1 1,16 7-1,-16-6-91,-1 0 0,1-1 1,-1-1-1,16 3 0,-20-4-84,-1-1-1,1 0 0,-1-1 1,1 1-1,-1-1 1,1 0-1,-1 0 1,1-1-1,-1 0 1,0 0-1,0 0 1,0 0-1,0-1 1,8-5-1,-11 6-64,0 0-1,0 0 0,1 0 1,-1-1-1,0 1 1,-1-1-1,1 1 0,0-1 1,-1 0-1,0 0 1,1 1-1,-1-1 0,0 0 1,-1 0-1,1 0 0,0 0 1,-1-1-1,0 1 1,0 0-1,0 0 0,0 0 1,0 0-1,0 0 1,-1 0-1,0 0 0,1 0 1,-1 0-1,-2-4 1,0 2 52,1 0 0,-1 1 0,0 0 0,-1-1 0,1 1 0,-1 1 0,0-1 0,0 0 0,0 1 0,0 0 0,-1 0 1,1 0-1,-1 0 0,-5-1 0,-6-4 83,0 1 0,0 1 0,-19-4 0,27 7 56,-1 1 0,0 1 0,0 0 1,0 0-1,0 1 0,0 0 0,0 0 0,-11 3 1,17-3-57,0 1-1,0 0 1,0 0 0,0 0 0,0 0 0,1 0-1,-1 1 1,0-1 0,1 1 0,-1 0 0,1 0 0,0 0-1,-1 0 1,1 0 0,0 0 0,0 1 0,0-1 0,1 1-1,-1-1 1,1 1 0,-1 0 0,1-1 0,0 1 0,0 0-1,0 0 1,0 0 0,0 4 0,0-3-83,0 0 0,1 0 0,-1 0 0,1 0 1,0 1-1,0-1 0,1 0 0,-1 0 0,1 0 0,0 0 1,0 0-1,0 0 0,0 0 0,1-1 0,0 1 0,4 7 0,-3-8-280,0 1 0,1-1 1,0 0-1,0 1 0,0-2 0,0 1 0,0 0 0,0-1 0,1 0 0,-1 0 0,1 0 0,0-1 0,-1 1 0,7 0 0,49 7-7821</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6.885"/>
    </inkml:context>
    <inkml:brush xml:id="br0">
      <inkml:brushProperty name="width" value="0.05" units="cm"/>
      <inkml:brushProperty name="height" value="0.05" units="cm"/>
    </inkml:brush>
  </inkml:definitions>
  <inkml:trace contextRef="#ctx0" brushRef="#br0">237 53 10117,'0'0'3828,"-19"-9"-3553,-62-25-224,77 32-46,-1 0 1,0 1 0,1-1 0,-1 1 0,0 1 0,0-1-1,0 0 1,0 1 0,0 0 0,0 1 0,0-1 0,0 1-1,1 0 1,-10 2 0,11-1 27,-1-1-1,1 1 0,0 0 1,0 0-1,0 0 1,0 0-1,0 1 0,1-1 1,-1 1-1,1 0 1,0-1-1,-1 1 1,1 0-1,0 0 0,-2 7 1,2-6 14,0 1 0,1-1 0,-1 1 0,1 0 0,0 0 0,1 0 0,-1-1 0,1 1 0,0 0 1,0 0-1,0 0 0,1 0 0,0 0 0,0 0 0,0-1 0,1 1 0,-1 0 0,1-1 0,0 1 0,0-1 0,1 0 0,-1 0 0,1 0 1,0 0-1,4 4 0,7 4-49,0-2 0,0 0 0,1 0 0,0-2 0,1 1 0,0-2 0,1 0 0,-1-1 0,1-1 0,0-1 0,1 0 0,-1-1 0,1-1 0,-1 0 0,24-2 0,-36 0 27,-1 0 1,1-1-1,-1 1 1,0-1-1,1 0 1,-1 0-1,0-1 1,1 1-1,-1-1 1,7-4-1,-6 2-750,0 1 0,0-1 0,-1 0 0,0-1 0,0 1-1,0-1 1,0 0 0,-1 1 0,1-2 0,-1 1 0,4-10 0,7-33-3267,-10 17 4226,-6-12 8834,3 48-9018,1-1 1,0 0-1,0 1 1,0-1-1,1 0 0,0 0 1,-1 0-1,1 0 1,1-1-1,-1 1 0,0-1 1,1 0-1,0 0 1,0 0-1,0 0 0,8 3 1,-1 0-459,0-1 0,0 0 0,1-1 1,0 0-1,16 3 0,14-2-3581</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7.230"/>
    </inkml:context>
    <inkml:brush xml:id="br0">
      <inkml:brushProperty name="width" value="0.05" units="cm"/>
      <inkml:brushProperty name="height" value="0.05" units="cm"/>
    </inkml:brush>
  </inkml:definitions>
  <inkml:trace contextRef="#ctx0" brushRef="#br0">1 1 9524,'0'0'0</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7.612"/>
    </inkml:context>
    <inkml:brush xml:id="br0">
      <inkml:brushProperty name="width" value="0.05" units="cm"/>
      <inkml:brushProperty name="height" value="0.05" units="cm"/>
    </inkml:brush>
  </inkml:definitions>
  <inkml:trace contextRef="#ctx0" brushRef="#br0">0 168 10085,'0'0'2363,"21"-6"-532,-2 2-1510,-1 0-169,0 0 1,0-1-1,0 0 0,-1-2 0,0 0 1,25-15-1,-41 22-132,0 0 0,0-1 0,0 0 0,0 1 0,0-1 0,0 0 0,0 1 0,0-1 0,0 0 0,0 0 0,0 0 0,0 0 0,-1 0 0,1 0 0,0 0 0,-1 0 0,1 0 0,-1 0 0,1 0 0,-1 0 0,1 0 0,-1-1 0,0 1 0,0 0 0,1 0 0,-1 0 0,0-1 0,0 1 0,0 0 0,0 0 1,-1-1-1,1 1 0,0 0 0,0 0 0,-1 0 0,1 0 0,-1-1 0,1 1 0,-1 0 0,0 0 0,1 0 0,-1 0 0,0 0 0,1 0 0,-1 0 0,0 0 0,0 1 0,0-1 0,0 0 0,0 0 0,-1 0 0,-3-2-58,-1 0 1,1 0-1,0 0 0,-1 1 1,1 0-1,-1 0 0,0 1 1,0-1-1,-8 0 0,7 2 17,-7-2 183,-1 2-1,0 0 0,-21 2 0,35-1-155,0 0 0,0 0 0,0-1 0,0 1-1,1 0 1,-1 0 0,0 0 0,0 0 0,1 0-1,-1 0 1,1 1 0,-1-1 0,1 0 0,0 0-1,-1 0 1,1 0 0,0 1 0,0-1 0,-1 0-1,1 0 1,0 0 0,0 1 0,1-1 0,-1 2-1,6 34 133,-1-29-102,0-1-1,1 1 0,0-1 1,0 0-1,0-1 0,1 1 1,0-1-1,1 0 1,-1-1-1,1 0 0,0 0 1,14 6-1,3 0 1,0-1 0,0-1-1,32 7 1,-33-11-105,-1-1 0,0-1 0,1-1 0,0-1 0,-1-1 0,1-1 0,36-6 0,-47 5-14,-1-1-1,0-1 1,1 0 0,-1-1-1,-1 0 1,1 0-1,-1-2 1,0 1 0,0-1-1,0-1 1,-1 0 0,-1 0-1,1-1 1,-1-1-1,10-13 1,-17 20-11,1 1 0,-2-1 0,1 0 0,0 0-1,0 0 1,-1-1 0,0 1 0,1 0 0,-1-1 0,-1 1 0,1 0 0,0-1 0,-1 1 0,0-1 0,1 1-1,-2-1 1,1 1 0,0-1 0,-1 1 0,1-1 0,-1 1 0,-2-5 0,2 5 128,-1 0 1,0 0 0,0 0 0,0 1-1,0-1 1,0 1 0,0 0-1,-1 0 1,1 0 0,-1 0-1,0 0 1,0 0 0,0 1 0,1-1-1,-1 1 1,-1 0 0,1-1-1,0 2 1,0-1 0,0 0 0,0 1-1,-1-1 1,-4 1 0,6 0 70,0-1 0,-1 1 0,1 0 0,-1 0 0,1 0 0,0 0 0,-1 0 0,1 1 0,-1-1 0,1 1 0,0 0 0,-1-1 0,1 1 1,0 0-1,0 0 0,0 1 0,0-1 0,0 0 0,-4 4 0,4-2-24,1 0 1,-1 0-1,0 1 0,1-1 1,0 1-1,0 0 0,0-1 1,0 1-1,1 0 0,-1-1 1,1 1-1,0 6 0,0-5-37,0 0-1,1 0 0,-1 0 0,1 0 0,0 0 0,0 0 0,0-1 0,1 1 0,0 0 0,0-1 1,0 1-1,0-1 0,1 1 0,5 6 0,-2-4 48,0-1 1,0-1-1,1 1 0,-1-1 1,1 0-1,1 0 0,-1-1 1,10 5-1,-2-3-365,1 0-1,0 0 1,26 4 0,-23-7-1430,0 0 0,27 0 0,-21-3-3734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7.971"/>
    </inkml:context>
    <inkml:brush xml:id="br0">
      <inkml:brushProperty name="width" value="0.05" units="cm"/>
      <inkml:brushProperty name="height" value="0.05" units="cm"/>
    </inkml:brush>
  </inkml:definitions>
  <inkml:trace contextRef="#ctx0" brushRef="#br0">330 0 11237,'0'0'672,"-160"49"-752,102-8-80,0 3-592,5 3-2818</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8.582"/>
    </inkml:context>
    <inkml:brush xml:id="br0">
      <inkml:brushProperty name="width" value="0.05" units="cm"/>
      <inkml:brushProperty name="height" value="0.05" units="cm"/>
    </inkml:brush>
  </inkml:definitions>
  <inkml:trace contextRef="#ctx0" brushRef="#br0">331 141 6227,'0'0'5789,"5"-15"-5399,18-49-356,-23 63-44,1 0 0,-1 0-1,1-1 1,-1 1 0,0 0-1,1-1 1,-1 1-1,0 0 1,0 0 0,0-1-1,0 1 1,0 0 0,0-1-1,0 1 1,0 0-1,0-1 1,-1 1 0,1 0-1,-1 0 1,1-1 0,-1 1-1,1 0 1,-1 0-1,0 0 1,1 0 0,-1 0-1,0-1 1,0 1 0,0 1-1,-2-3 1,0 2-2,0-1 1,0 1-1,0 0 0,-1 0 1,1 0-1,0 0 0,-1 1 1,-4-1-1,-1 0-2,-26-4 5,0 1 0,0 2 0,-1 1 0,-40 5 0,72-4 48,0 0 1,0 1-1,0 0 0,0 0 1,0 0-1,0 0 0,0 0 1,1 1-1,-1 0 0,1 0 1,-1 0-1,1 0 0,-1 0 1,1 1-1,0 0 0,0-1 1,0 1-1,1 0 1,-1 0-1,1 1 0,0-1 1,-1 0-1,2 1 0,-1 0 1,0-1-1,1 1 0,-1 0 1,1 0-1,0 0 0,0 4 1,0-2 32,0 0 1,1 0-1,0 0 0,0 0 1,1 0-1,0 0 1,0 0-1,0 0 0,1 0 1,0 0-1,0 0 1,0-1-1,1 1 0,0-1 1,0 1-1,0-1 1,1 0-1,-1-1 0,7 7 1,-7-7-37,1-1 1,-1 1-1,1-1 0,0 0 1,1 0-1,-1 0 1,0-1-1,1 1 1,-1-1-1,1 0 1,0 0-1,0-1 0,0 1 1,0-1-1,0 0 1,0 0-1,0-1 1,0 0-1,0 0 0,0 0 1,0 0-1,0-1 1,8-2-1,-6 1-263,-1-1 1,0 0-1,0 0 0,-1 0 1,1-1-1,-1 0 0,0 0 0,0 0 1,0-1-1,0 0 0,-1 0 0,0 0 1,0 0-1,0-1 0,-1 1 0,1-1 1,2-9-1,-2 5-386,0 0 0,-1 0 1,0 0-1,1-17 0,-5 2 6243,4 34-5497,1 1-1,1-1 1,0 0-1,0 0 1,1 0-1,-1-1 1,2 0-1,0 0 0,0 0 1,0-1-1,1 0 1,0-1-1,0 0 1,0 0-1,13 6 0,34 10-1910,5-14-3520,-42-8-2382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3.516"/>
    </inkml:context>
    <inkml:brush xml:id="br0">
      <inkml:brushProperty name="width" value="0.05" units="cm"/>
      <inkml:brushProperty name="height" value="0.05" units="cm"/>
      <inkml:brushProperty name="color" value="#004F8B"/>
    </inkml:brush>
  </inkml:definitions>
  <inkml:trace contextRef="#ctx0" brushRef="#br0">216 168 8196,'0'0'4639,"-3"-18"-4535,-15-60-77,17 75-17,0 0 0,0 0 0,0 0 1,-1 0-1,0 1 0,1-1 0,-1 0 0,0 1 1,0-1-1,0 1 0,-1 0 0,1 0 0,-1-1 0,1 2 1,-1-1-1,0 0 0,1 0 0,-1 1 0,0 0 1,0-1-1,-6 0 0,1 0 120,0 1 1,0 0-1,-1 0 0,1 1 0,-16 1 1,21 0-102,0-1 0,-1 1 1,1 0-1,0 1 0,0-1 1,0 0-1,0 1 0,0 0 1,0 0-1,0 0 0,0 0 1,1 0-1,-1 0 0,1 1 1,0-1-1,0 1 0,0 0 0,0-1 1,0 1-1,0 0 0,1 0 1,-1 1-1,1-1 0,0 0 1,0 0-1,-1 4 0,-1 8 94,0-1-1,0 1 0,1-1 1,1 26-1,1-37-108,0 1 0,0 0 0,1-1 1,-1 1-1,1-1 0,0 1 0,0-1 0,0 1 0,1-1 0,-1 0 1,1 0-1,0 1 0,0-1 0,0 0 0,0-1 0,0 1 0,6 5 1,-3-4 4,0-1 0,0 1 0,0-1 0,1 0 0,0 0 0,0 0 0,-1-1 0,1 0 0,12 2 0,-8-2-116,0 0 1,0-1 0,0-1-1,1 1 1,-1-2-1,0 1 1,0-1 0,0-1-1,1 0 1,-1 0-1,-1-1 1,18-8 0,-21 8-102,0-1 1,0 0-1,0-1 1,-1 0 0,0 1-1,0-2 1,0 1-1,0-1 1,-1 1-1,0-1 1,0 0 0,-1-1-1,1 1 1,-2-1-1,1 1 1,3-12 0,-3 3 162,0 1-1,-1 0 1,-1-1 0,0 1 0,-1-1 0,-1 1 0,-2-19 0,-3 12 1804,0 29 402,-1 34-1090,6-32-995,1 0-1,0-1 1,0 1 0,1 0-1,1 0 1,-1-1-1,1 1 1,7 17-1,-5-20-124,0 0-1,0-1 0,1 1 0,0-1 1,0 1-1,0-1 0,1-1 1,0 1-1,0-1 0,0 0 0,11 6 1,54 26-2194,6-10-2399</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8.932"/>
    </inkml:context>
    <inkml:brush xml:id="br0">
      <inkml:brushProperty name="width" value="0.05" units="cm"/>
      <inkml:brushProperty name="height" value="0.05" units="cm"/>
    </inkml:brush>
  </inkml:definitions>
  <inkml:trace contextRef="#ctx0" brushRef="#br0">0 1 12854,'0'0'5747,"81"7"-5779,-29 6 112,10 2-289,2-2-431,-6-5-2289,-17-5-2818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20.764"/>
    </inkml:context>
    <inkml:brush xml:id="br0">
      <inkml:brushProperty name="width" value="0.05" units="cm"/>
      <inkml:brushProperty name="height" value="0.05" units="cm"/>
    </inkml:brush>
  </inkml:definitions>
  <inkml:trace contextRef="#ctx0" brushRef="#br0">1 127 6131,'0'0'8526,"23"-5"-8195,25-4-81,1 2-1,0 2 1,0 3-1,0 1 0,73 9 1,-95-2-129,0 0 1,-1 2-1,0 1 1,0 1-1,42 24 1,-54-26-110,0 1 1,0 0 0,-1 1-1,0 0 1,-1 1-1,0 1 1,-1 0-1,0 1 1,-1 0-1,17 27 1,-24-35-10,-1 0-1,0 0 1,0 0 0,0 0-1,0 1 1,-1-1 0,0 1-1,0-1 1,0 1 0,-1-1-1,1 1 1,-1-1 0,-1 1-1,1-1 1,-1 1-1,0-1 1,0 1 0,-1-1-1,0 0 1,-2 6 0,1-6 1,0 0 0,-1 0 0,1 0 0,-1 0 0,-1-1 0,1 1 0,0-1 0,-1 0 0,0-1 0,0 1 0,0-1 0,-1 0 0,1 0 0,-1 0 0,1-1 0,-1 0 0,-10 2 0,9-1-72,-1-1 1,0-1-1,-1 0 1,1 0-1,0 0 1,0-1-1,0 0 1,0-1-1,-1 0 1,1 0-1,0-1 1,0 0-1,1 0 1,-1-1-1,-13-6 1,16 6-6,0-1 0,-1 0 1,2 0-1,-1 0 0,0 0 1,1-1-1,0 0 0,0 0 1,0 0-1,1 0 0,0-1 1,0 0-1,0 1 0,1-1 1,-1 0-1,1 0 0,1 0 0,-1-1 1,1 1-1,-1-11 0,2 8-18,-1-1-1,1 1 0,0-1 1,1 1-1,0 0 0,1-1 1,0 1-1,0 0 0,1 0 1,0 0-1,8-15 0,-5 13 73,2 0-1,0 0 0,0 1 0,0 0 0,1 1 0,1-1 0,21-14 0,-8 8 127,0 1-1,2 1 1,0 2 0,39-15-1,110-27 1267,-138 44-910,-22 7-384,0 0-1,0 1 0,17-1 1,-1 2-6051</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1.449"/>
    </inkml:context>
    <inkml:brush xml:id="br0">
      <inkml:brushProperty name="width" value="0.05" units="cm"/>
      <inkml:brushProperty name="height" value="0.05" units="cm"/>
    </inkml:brush>
  </inkml:definitions>
  <inkml:trace contextRef="#ctx0" brushRef="#br0">456 9 3089,'0'0'6025,"-4"0"-5475,-23 0 6507,12-1-7715,-14-2 680,1 0 0,-1 2 0,0 1 0,-55 8 0,74-7-23,0 2 0,0-1 0,1 1 0,-1 1 0,1 0 0,0 0-1,0 1 1,1 0 0,-1 0 0,1 1 0,0 1 0,0-1 0,1 1 0,0 0 0,0 1 0,1-1 0,-10 16 0,9-10 24,0-1 1,1 1-1,1 0 1,0 1-1,1-1 1,0 1-1,-1 14 1,1 7 39,0 58 1,4-87-59,0 0 1,1 1 0,0-1-1,0 0 1,0 1-1,1-1 1,-1 0-1,1 0 1,1 0 0,-1 0-1,1 0 1,0-1-1,1 1 1,-1-1-1,1 0 1,0 0 0,0 0-1,1-1 1,-1 1-1,1-1 1,0 0-1,10 6 1,-3-4 51,0-1 0,0 0 0,1 0 0,-1-1 0,1-1 0,0 0 0,0-1 0,0 0 0,0-1 0,15 0 0,-21-1 44,0 0 0,0 0 1,-1-1-1,1 0 0,0 0 1,-1 0-1,1-1 0,-1 0 1,13-6-1,-16 7-245,0-1 0,-1 0 0,1 0 1,-1 0-1,1-1 0,-1 1 0,0-1 1,0 1-1,2-4 0,-1 2-822,-1-1 0,0 0 0,0 0 0,0 0 0,0-1 0,1-6 0,-1-10-7198</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1.933"/>
    </inkml:context>
    <inkml:brush xml:id="br0">
      <inkml:brushProperty name="width" value="0.05" units="cm"/>
      <inkml:brushProperty name="height" value="0.05" units="cm"/>
    </inkml:brush>
  </inkml:definitions>
  <inkml:trace contextRef="#ctx0" brushRef="#br0">5 19 5394,'0'0'3669,"4"19"-2826,57 341 4295,-59-348-4963,0-1-1,2-1 1,-1 1-1,10 20 1,-18-82-754,-29-58-1972,22 78 2382,2-1 1,1 0-1,1-1 1,2 1-1,-3-57 1,9 74 347,2-16 1227,-1 30-1374,0 0 0,-1 0-1,1 0 1,0 0 0,0 0-1,0 0 1,0 1 0,0-1-1,0 0 1,0 1 0,0-1-1,0 0 1,0 1 0,0-1-1,1 1 1,-1 0 0,0-1-1,0 1 1,0 0 0,1 0-1,-1 0 1,0 0 0,0 0-1,2 0 1,5-1 120,65-3 1130,132 11 0,-201-6-1280,-22-1-12999</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2.267"/>
    </inkml:context>
    <inkml:brush xml:id="br0">
      <inkml:brushProperty name="width" value="0.05" units="cm"/>
      <inkml:brushProperty name="height" value="0.05" units="cm"/>
    </inkml:brush>
  </inkml:definitions>
  <inkml:trace contextRef="#ctx0" brushRef="#br0">1 8 9156,'0'0'3476,"0"0"-3413,0 0-1,0 1 0,0-1 0,0 1 0,-1-1 0,1 0 1,0 1-1,0-1 0,0 1 0,0-1 0,0 1 0,0-1 0,0 0 1,0 1-1,0-1 0,0 1 0,0-1 0,1 0 0,-1 1 0,0-1 1,0 1-1,0-1 0,0 0 0,1 1 0,-1-1 0,0 1 1,24 3 521,-1-2 0,1 0 0,-1-1 0,32-4 0,-35 2-596,-11 0-901,0 0 0,0-1 0,0 0 0,0 0 0,12-6 0,-2 0-2776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2.754"/>
    </inkml:context>
    <inkml:brush xml:id="br0">
      <inkml:brushProperty name="width" value="0.05" units="cm"/>
      <inkml:brushProperty name="height" value="0.05" units="cm"/>
    </inkml:brush>
  </inkml:definitions>
  <inkml:trace contextRef="#ctx0" brushRef="#br0">1 349 8628,'0'0'2879,"18"-12"-2338,-14 9-518,42-28 123,54-46 0,-68 46 36,-1-2 1,-1-1-1,-2-1 1,31-51-1,-59 85-171,0 1-1,0 0 0,0-1 1,0 1-1,0 0 0,0 0 1,0-1-1,1 1 0,-1 0 1,0 0-1,0-1 0,0 1 1,0 0-1,1 0 0,-1-1 1,0 1-1,0 0 0,1 0 0,-1 0 1,0 0-1,0-1 0,1 1 1,-1 0-1,0 0 0,1 0 1,-1 0-1,0 0 0,1 0 1,-1 0-1,0 0 0,0 0 1,1 0-1,-1 0 0,0 0 1,1 0-1,-1 0 0,0 0 1,1 0-1,-1 0 0,0 0 1,0 0-1,1 1 0,-1-1 0,0 0 1,0 0-1,1 0 0,-1 0 1,0 1-1,0-1 0,1 0 1,-1 0-1,0 1 0,11 24 216,2 45 117,-12-62-175,23 194 1761,-21-113-4693,-4-89 2579,1 1 0,0-1 0,-1 1 0,1-1 0,-1 1 0,1-1 0,-1 1 1,1-1-1,-1 0 0,1 1 0,-1-1 0,0 0 0,1 0 0,-1 1 0,1-1 1,-1 0-1,0 0 0,1 0 0,-1 0 0,0 0 0,1 0 0,-1 0 0,0 0 1,-3 1-769,-16 3-4164</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3.112"/>
    </inkml:context>
    <inkml:brush xml:id="br0">
      <inkml:brushProperty name="width" value="0.05" units="cm"/>
      <inkml:brushProperty name="height" value="0.05" units="cm"/>
    </inkml:brush>
  </inkml:definitions>
  <inkml:trace contextRef="#ctx0" brushRef="#br0">0 69 6915,'0'0'5787,"7"0"-5240,112-3 2593,-87 1-2998,-1-1 0,0-2 0,59-17 0,-85 21-333,25-12-1252,-15-1-3729,-12 8 191</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3.474"/>
    </inkml:context>
    <inkml:brush xml:id="br0">
      <inkml:brushProperty name="width" value="0.05" units="cm"/>
      <inkml:brushProperty name="height" value="0.05" units="cm"/>
    </inkml:brush>
  </inkml:definitions>
  <inkml:trace contextRef="#ctx0" brushRef="#br0">1 1 10453,'0'0'1392</inkml:trace>
  <inkml:trace contextRef="#ctx0" brushRef="#br0" timeOffset="1">38 191 14695,'0'0'2817,"23"-13"-7603,-23 1-4434</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31.709"/>
    </inkml:context>
    <inkml:brush xml:id="br0">
      <inkml:brushProperty name="width" value="0.05" units="cm"/>
      <inkml:brushProperty name="height" value="0.05" units="cm"/>
    </inkml:brush>
  </inkml:definitions>
  <inkml:trace contextRef="#ctx0" brushRef="#br0">0 75 2497,'0'0'2399,"0"-9"-1783,0-27 83,0 6 4410,0 45-4720,64 774 3965,-55-720-4140,-4-22 8,35 204 732,-35-228-918,1-1 0,1 1 0,1-1 0,1 0 0,2-1-1,0 0 1,0 0 0,22 26 0,17-3 95,-51-58-689,-1 2-824,-2 0 0,0 0 0,-10-22 0,-8-14-2852</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32.587"/>
    </inkml:context>
    <inkml:brush xml:id="br0">
      <inkml:brushProperty name="width" value="0.05" units="cm"/>
      <inkml:brushProperty name="height" value="0.05" units="cm"/>
    </inkml:brush>
  </inkml:definitions>
  <inkml:trace contextRef="#ctx0" brushRef="#br0">1 177 7523,'0'0'1625,"21"-4"-883,435-49 2441,-249 34-2602,1352-72 702,-1390 85-1272,-103 7-44,-44 0 55,1 0 1,38-6 0,-60 5-31,0-1 0,0 1 0,1 0 0,-1-1 1,0 1-1,0 0 0,0 0 0,1 0 0,-1 0 0,0 0 0,0 0 1,1 1-1,-1-1 0,0 0 0,0 1 0,0-1 0,0 1 0,2 0 1,9 24-96,-12-24 99,28 85 345,-5 2 0,-4 1 1,-3 0-1,5 110 0,-15 366 2087,-9-311-2318,3-49 80,0-205-382,0-32-5768,0 5 683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0.310"/>
    </inkml:context>
    <inkml:brush xml:id="br0">
      <inkml:brushProperty name="width" value="0.05" units="cm"/>
      <inkml:brushProperty name="height" value="0.05" units="cm"/>
      <inkml:brushProperty name="color" value="#004F8B"/>
    </inkml:brush>
  </inkml:definitions>
  <inkml:trace contextRef="#ctx0" brushRef="#br0">375 891 6707,'4'18'165,"-2"-5"-57,-1-7-36,0 1 0,0-1-1,0 1 1,1-1 0,0 0 0,0 0 0,0 0 0,1 0 0,0 0-1,0-1 1,1 1 0,0-1 0,-1 0 0,2 0 0,-1 0 0,1 0-1,-1-1 1,6 4 0,8 3 79,-1-2 0,2 0-1,-1-1 1,1-1 0,0 0 0,0-2-1,1 0 1,29 2 0,1-2 433,0-3-1,63-5 1,-90 1-373,1 0-1,-1-2 0,1-1 0,-1 0 1,-1-2-1,1-1 0,-1 0 1,0-2-1,26-16 0,-35 18-146,0-1 0,-1 0 0,0-1 0,0-1-1,-1 0 1,0 0 0,-1-1 0,-1-1 0,0 1-1,0-2 1,-1 1 0,-1-1 0,0 0 0,-1 0 0,4-17-1,-3 7-78,-2 0 0,-1-1 0,0 0 0,-2 1 0,-1-1 0,-1 0 0,-1 0 0,-1 0 0,-1 0 0,-2 1 0,0-1 0,-1 1 0,-2 1 0,0-1 0,-2 1 0,-14-26 0,8 23-63,0 0-1,-2 1 1,-1 0-1,-2 2 1,0 0-1,-1 1 1,-1 2-1,-1 0 1,0 1-1,-2 2 1,0 1 0,-47-23-1,32 23 31,-1 1 0,-1 2 0,0 2 0,0 2 0,-1 2 0,0 2 0,-83 0 0,109 5 43,-1 2 0,1 0 0,1 1 0,-1 0 1,0 2-1,1 0 0,0 1 0,0 1 0,0 0 0,1 1 0,0 1 0,1 0 1,0 2-1,0-1 0,1 2 0,0 0 0,1 0 0,1 2 0,0-1 0,1 1 1,0 1-1,-11 21 0,7-9 88,1 1 0,1 0 0,2 1 0,1 0 0,1 1 1,1 0-1,2 1 0,1-1 0,1 1 0,2 0 0,1 0 0,4 41 0,0-55-56,0 0 0,1 0-1,0-1 1,2 1 0,0-1-1,1-1 1,0 1-1,1-1 1,1 0 0,0-1-1,1 0 1,21 22 0,-13-17-444,1-1-1,1 0 1,1-2 0,0-1 0,1 0 0,1-1 0,38 16 0,14-2-3404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4.419"/>
    </inkml:context>
    <inkml:brush xml:id="br0">
      <inkml:brushProperty name="width" value="0.05" units="cm"/>
      <inkml:brushProperty name="height" value="0.05" units="cm"/>
      <inkml:brushProperty name="color" value="#004F8B"/>
    </inkml:brush>
  </inkml:definitions>
  <inkml:trace contextRef="#ctx0" brushRef="#br0">0 0 6547,'0'0'2905,"11"9"-2697,-2-3-146,-6-5-29,1 1 1,-1 0 0,0 1-1,0-1 1,0 1 0,0-1-1,-1 1 1,1 0-1,-1 0 1,1 0 0,-1 0-1,0 0 1,0 0 0,0 1-1,-1-1 1,1 1 0,-1-1-1,0 1 1,0 0 0,0 0-1,0-1 1,-1 5-1,0 12 335,0 0 0,1 1 0,1-1 0,1 0 0,9 31 0,-11-46-332,1 0-1,0 0 1,1-1-1,-1 1 1,1 0-1,0-1 1,0 0-1,0 0 1,1 0-1,-1 0 1,1 0-1,0-1 1,0 1-1,0-1 1,1 0-1,-1 0 1,1-1 0,-1 1-1,1-1 1,0 0-1,0 0 1,0-1-1,0 0 1,0 0-1,1 0 1,8 0-1,-5 0 46,1-1 0,-1 0 0,0 0 0,1-1 0,-1-1 0,0 1 0,0-2 0,0 1 0,0-1 0,0 0-1,-1-1 1,16-9 0,-18 9-66,0 0 0,0-1 0,-1 0-1,0 0 1,1 0 0,-2-1 0,1 1-1,-1-1 1,0 0 0,0-1 0,-1 1 0,1-1-1,-1 1 1,-1-1 0,1 0 0,-1 0-1,1-10 1,-1 9-16,-1 0 1,0 0-1,-1 0 0,0 0 0,0 0 1,-1 0-1,0 0 0,0 0 1,-4-13-1,4 18 1,-1 0-1,1 1 1,0-1 0,-1 1-1,1-1 1,-1 1 0,0-1 0,0 1-1,0 0 1,0 0 0,0 0-1,0 0 1,-1 0 0,1 1-1,-1-1 1,1 1 0,-1-1 0,1 1-1,-1 0 1,0 0 0,0 0-1,0 1 1,1-1 0,-1 0 0,0 1-1,0 0 1,0 0 0,0 0-1,-5 0 1,5 1-6,0 0-1,0 0 1,0 0 0,0 0-1,1 1 1,-1-1-1,0 1 1,1 0 0,-1 0-1,1 0 1,0 0-1,-1 0 1,1 0 0,0 0-1,0 1 1,0-1-1,1 1 1,-1-1 0,1 1-1,-1 0 1,1 0-1,0 0 1,0 0 0,0 0-1,0 0 1,0 3-1,-3 10-25,1-1 0,1 1 0,-2 28 0,4-34 7,0-1-1,0 1 1,1 0 0,1 0 0,-1-1 0,2 1 0,-1-1-1,1 1 1,0-1 0,1 0 0,0 0 0,1 0 0,0-1-1,0 0 1,1 0 0,0 0 0,0 0 0,1-1 0,0 0-1,0-1 1,1 1 0,-1-1 0,1-1 0,1 1 0,-1-2-1,1 1 1,0-1 0,0 0 0,10 2 0,-12-3-185,0-1 0,0 0 0,-1-1 0,1 0 0,0 0 0,0 0 0,0-1 0,0 0 0,1 0 0,-1-1 0,0 0 0,-1 0 0,12-4 0,-14 3 47,1-1-1,0 1 1,-1-1 0,0 0-1,0 0 1,0-1 0,0 1 0,0-1-1,-1 0 1,0 0 0,0 0-1,0-1 1,0 1 0,0-1-1,-1 1 1,0-1 0,0 0-1,2-8 1,1-6-205,-1 0-1,3-32 1,-6 38 463,0 1 0,1-1 0,0 1 0,1 0 0,0 0 0,1 0 0,1 0 0,-1 0 0,8-10 0,-11 20 7,0 0-1,1 1 0,-1-1 0,0 1 1,1-1-1,0 1 0,-1 0 1,1 0-1,0-1 0,0 1 1,-1 0-1,1 1 0,0-1 1,0 0-1,0 0 0,0 1 1,0 0-1,0-1 0,0 1 1,0 0-1,0 0 0,0 0 1,1 0-1,-1 0 0,0 0 1,0 1-1,0-1 0,0 1 0,0-1 1,0 1-1,2 1 0,1 0 81,0 0-1,0 1 0,-1 0 1,1 0-1,-1 0 1,1 0-1,-1 1 0,0 0 1,-1 0-1,6 7 0,-1 1-33,0 1 0,-2 1 1,0 0-1,0 0 0,-1 0 0,-1 0 0,0 1 0,-1-1 0,-1 1 0,0 0 0,-1 0 0,-1 0 0,-1 18 1,0-26-151,0 0 1,0 0 0,-1 0-1,0 0 1,0 0 0,0 0 0,-1 0-1,0-1 1,-1 0 0,1 1-1,-1-1 1,-8 9 0,8-11-31,0 0 1,-1-1-1,0 1 1,1-1-1,-1 0 1,-1 0-1,1 0 0,0-1 1,-1 0-1,1 0 1,-1 0-1,1-1 1,-1 0-1,0 0 1,0 0-1,0-1 0,-8 0 1,12 1-109,0-1 0,0 0 0,-1-1 0,1 1 0,0 0 0,0-1-1,0 1 1,0-1 0,-1 1 0,1-1 0,0 0 0,0 0 0,0 0 0,0 0 0,1-1 0,-1 1 0,0 0 0,0-1 0,1 1 0,-1-1 0,1 0-1,-1 1 1,1-1 0,0 0 0,0 0 0,0 0 0,0 0 0,0 0 0,-1-4 0,0 0-402,1 0 1,0 0-1,1 0 1,0 0-1,0 0 0,0 0 1,0 0-1,1 0 1,0 0-1,3-9 1,13-24-3016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33.120"/>
    </inkml:context>
    <inkml:brush xml:id="br0">
      <inkml:brushProperty name="width" value="0.05" units="cm"/>
      <inkml:brushProperty name="height" value="0.05" units="cm"/>
    </inkml:brush>
  </inkml:definitions>
  <inkml:trace contextRef="#ctx0" brushRef="#br0">0 140 11029,'0'0'2465,"18"5"-2155,32 7 225,2-3-1,-1-2 1,81 1 0,820-83 2671,-673 42-2941,203-21-169,-479 53-95,23-5 60,-26 5-264,-18-3-4781,0-3 540</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3.897"/>
    </inkml:context>
    <inkml:brush xml:id="br0">
      <inkml:brushProperty name="width" value="0.05" units="cm"/>
      <inkml:brushProperty name="height" value="0.05" units="cm"/>
    </inkml:brush>
  </inkml:definitions>
  <inkml:trace contextRef="#ctx0" brushRef="#br0">612 1 6723,'0'0'5557,"-6"11"-5202,-29 49 1140,-3 0-1,-73 86 1,94-126-1390,0-1 0,-1-1 0,-1-1 0,-1-1 0,-1 0 0,0-1 0,0-2 0,-2 0 0,1-1 0,-2-1 0,-26 8 0,42-16-167,1-2-1,0 1 1,-1-1 0,0 0-1,1 0 1,-1-1-1,0 0 1,1-1 0,-10-1-1,14 2-108,0-1-1,0 0 0,1 0 1,-1-1-1,0 1 1,0-1-1,1 1 0,-1-1 1,1 0-1,0 0 0,-1 0 1,1 0-1,0 0 1,0 0-1,0-1 0,0 1 1,1-1-1,-1 1 1,1-1-1,-1 0 0,1 0 1,0 1-1,0-1 0,-1-6 1,-2-8-132,2 0 0,0-1 0,0 1 0,2 0-1,0-1 1,1 1 0,0 0 0,2-1 0,5-17 0,-7 31 326,0 1 0,0 0-1,1 0 1,0 0 0,-1 0-1,1 0 1,1 0 0,-1 0 0,0 1-1,0-1 1,1 1 0,0-1-1,-1 1 1,1 0 0,0 0 0,0 0-1,0 1 1,6-3 0,-3 2 115,-1 1 1,0 0 0,1 0-1,-1 1 1,1 0 0,-1 0-1,1 0 1,-1 0 0,1 1-1,10 2 1,0 3 359,1-1 1,-1 2-1,0 0 0,0 1 1,-1 1-1,20 15 0,78 72 1373,-75-60-1019,59 41 0,-74-72-9664</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04.751"/>
    </inkml:context>
    <inkml:brush xml:id="br0">
      <inkml:brushProperty name="width" value="0.05" units="cm"/>
      <inkml:brushProperty name="height" value="0.05" units="cm"/>
    </inkml:brush>
  </inkml:definitions>
  <inkml:trace contextRef="#ctx0" brushRef="#br0">1 215 5955,'0'0'2198,"20"0"-1600,-8 1-506,5 0 79,1 0-1,-1-1 1,0-1-1,1-1 1,-1 0-1,0-1 1,28-9-1,-41 10-16,0 0-1,0 0 0,0 0 0,0-1 1,0 1-1,-1-1 0,1 0 0,-1 0 1,0 0-1,1 0 0,-1-1 1,-1 0-1,1 1 0,-1-1 0,1 0 1,-1 0-1,3-7 0,-3 3-128,0 0 0,-1 0 0,1 0 0,-2-1 0,1 1-1,-1 0 1,0 0 0,-3-16 0,3 22-49,-1-1-1,0 1 1,0 0 0,0 0-1,0-1 1,-1 1 0,1 0-1,0 0 1,-1 0-1,0 0 1,1 0 0,-1 1-1,0-1 1,0 0 0,0 1-1,0-1 1,0 1 0,0 0-1,-1 0 1,1 0 0,0 0-1,-1 0 1,1 0 0,0 1-1,-1-1 1,1 1-1,-5-1 1,-10-1-70,0 0 0,-33 2-1,34 0 57,11 1 78,0 0-1,0 0 1,0 0 0,1 0-1,-1 1 1,0 0 0,1 0-1,-1 0 1,1 1 0,-1-1-1,1 1 1,0 0 0,0 0-1,0 1 1,1-1 0,-1 1-1,1 0 1,0 0 0,0 0-1,0 0 1,0 0 0,1 1-1,0-1 1,0 1 0,0 0-1,0-1 1,1 1 0,0 0-1,0 0 1,0 0 0,1 0-1,-1 0 1,1 0 0,0 0-1,1 0 1,-1 0 0,1 0-1,0 0 1,0 0 0,1 0-1,-1 0 1,1 0 0,0-1-1,1 1 1,4 7 0,3-2 142,0 0 1,0-1 0,1 0 0,0-1-1,0-1 1,1 1 0,0-2 0,1 0-1,-1 0 1,1-1 0,0-1-1,0 0 1,1 0 0,15 1 0,25 2 69,0-2 0,66-3 0,-99-2-185,-7 0 37,-1 0 1,1-1-1,0-1 1,-1 0-1,0-1 0,1 0 1,18-8-1,-29 10-2083</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7.503"/>
    </inkml:context>
    <inkml:brush xml:id="br0">
      <inkml:brushProperty name="width" value="0.05" units="cm"/>
      <inkml:brushProperty name="height" value="0.05" units="cm"/>
    </inkml:brush>
  </inkml:definitions>
  <inkml:trace contextRef="#ctx0" brushRef="#br0">0 560 9108,'0'0'4237,"22"-2"-3552,69-7 225,-79 7-849,0-1 0,0 0-1,-1-1 1,1 0 0,-1-1-1,0 0 1,0-1 0,-1 0 0,0-1-1,0 0 1,11-11 0,-1 3-53,-5 3-191,1-1 0,-2 0 0,0-1 1,-1-1-1,0 0 0,-1-1 1,-1 0-1,0-1 0,-1 0 1,-1 0-1,-1-1 0,0-1 1,-1 1-1,-2-1 0,0 0 1,0 0-1,-2-1 0,0 0 0,-2 1 1,0-22-1,0 24 297,0 12 18,-1 1-1,1-1 1,-1 1 0,0-1 0,0 0-1,0 1 1,-1-1 0,1 1 0,-1-1-1,0 1 1,-1-1 0,1 1 0,-4-6-1,-2 26 75,-5 37 244,3 0-1,-4 73 1,9 17-832,3-46-2840,1-90 2849,0-21-5152,0-7 1291</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7.844"/>
    </inkml:context>
    <inkml:brush xml:id="br0">
      <inkml:brushProperty name="width" value="0.05" units="cm"/>
      <inkml:brushProperty name="height" value="0.05" units="cm"/>
    </inkml:brush>
  </inkml:definitions>
  <inkml:trace contextRef="#ctx0" brushRef="#br0">0 43 2481,'0'0'8148,"20"10"-6694,66 32-128,-79-37-1217,-1-1 0,1 1-1,-1 1 1,0-1 0,0 1 0,-1 0 0,1 1 0,-1-1-1,-1 1 1,1 0 0,-1 0 0,4 12 0,5 6 2,-9-19-131,-2-4-19,-1 0 1,0 0-1,0 0 1,0 1-1,0-1 1,0 0 0,0 0-1,0 1 1,-1-1-1,1 4 1,-1-5-530,0-16-1030,0-1 1808,0 0 0,1 0 1,0 0-1,2 0 0,6-26 1,-7 37-24,0 1 0,0-1 0,0 1 0,0-1 0,1 1 1,0 0-1,0 0 0,0 1 0,0-1 0,1 0 1,-1 1-1,1 0 0,0 0 0,0 0 0,0 0 1,0 1-1,1 0 0,-1-1 0,1 2 0,-1-1 1,1 0-1,0 1 0,6-1 0,43-6-484,18-5-6289,-42 2-2194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8.302"/>
    </inkml:context>
    <inkml:brush xml:id="br0">
      <inkml:brushProperty name="width" value="0.05" units="cm"/>
      <inkml:brushProperty name="height" value="0.05" units="cm"/>
    </inkml:brush>
  </inkml:definitions>
  <inkml:trace contextRef="#ctx0" brushRef="#br0">333 172 9556,'0'0'5931,"4"-18"-5859,9-53-192,-12 69 109,-1-1-1,-1 1 1,1-1 0,0 1-1,-1-1 1,1 1-1,-1-1 1,0 1 0,1 0-1,-1-1 1,0 1-1,-1 0 1,1 0 0,0 0-1,-1 0 1,1 0-1,-1 0 1,0 0 0,1 0-1,-1 0 1,0 1 0,0-1-1,0 1 1,0-1-1,0 1 1,-1 0 0,1 0-1,0 0 1,-1 0-1,1 0 1,0 1 0,-1-1-1,-2 1 1,-3-3-74,-3-2 37,0 2-1,0 0 1,0 0 0,-1 1-1,1 0 1,0 1 0,-1 0-1,0 1 1,1 0 0,-1 1-1,1 1 1,0-1 0,-1 2-1,-15 5 1,21-6 69,-1 0-1,1 1 1,0 0-1,1 1 1,-1-1-1,1 1 1,-1 0-1,1 1 0,0-1 1,1 1-1,-1 0 1,1 0-1,0 0 1,0 1-1,1 0 1,-1-1-1,1 1 1,1 0-1,-1 1 1,1-1-1,0 0 1,0 1-1,1-1 1,0 1-1,-1 12 1,1-12 95,1-1 0,0 1 1,0-1-1,1 1 0,-1-1 0,1 1 1,1-1-1,-1 1 0,1-1 1,0 0-1,1 0 0,0 0 0,4 8 1,-3-10-78,-1 0 1,1 0 0,0 0 0,0-1 0,0 0 0,0 0 0,1 0-1,-1 0 1,1-1 0,0 0 0,-1 0 0,1 0 0,0 0-1,0-1 1,1 0 0,-1 0 0,8 1 0,-1-1-98,0 0 1,0 0 0,0-1-1,0-1 1,0 0 0,1 0-1,-2-1 1,1-1 0,18-6-1,-25 7-135,-1 0 0,1 0 0,0-1 0,-1 0 0,1 0 0,-1 0 0,0-1 0,0 1 0,0-1 0,-1 0 0,1 0 0,-1 0 0,0 0 0,0-1 0,0 1-1,-1-1 1,0 0 0,0 0 0,0 0 0,0 0 0,-1 0 0,0 0 0,0 0 0,1-7 0,-2 6-197,2-4 228,-1 0 1,0 0-1,-1 0 0,0 0 1,0 0-1,-1 0 1,0 0-1,-1 0 0,-3-10 1,2 25 4021,-5 23-2891,7-20-527,-2 5-199,1 0 0,0-1-1,0 1 1,2 0 0,-1 0 0,2 0 0,3 21 0,-3-32-483,0 0 1,1 0-1,-1 0 1,1 0-1,0 0 0,-1-1 1,1 1-1,0-1 1,0 1-1,0-1 1,0 0-1,0 0 1,1 0-1,-1 0 0,0 0 1,0 0-1,1-1 1,-1 1-1,0-1 1,1 1-1,-1-1 1,1 0-1,2 0 0,18 0-3495</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8.697"/>
    </inkml:context>
    <inkml:brush xml:id="br0">
      <inkml:brushProperty name="width" value="0.05" units="cm"/>
      <inkml:brushProperty name="height" value="0.05" units="cm"/>
    </inkml:brush>
  </inkml:definitions>
  <inkml:trace contextRef="#ctx0" brushRef="#br0">0 260 7347,'0'0'8023,"0"-32"-6593,1 23-1358,-1 1 0,1-1 0,0 1 0,1 0 0,4-15 0,-5 22-40,-1-1 1,0 1-1,1 0 0,-1 0 0,0 0 1,1 0-1,0 0 0,-1 0 1,1-1-1,0 1 0,-1 0 1,1 1-1,0-1 0,0 0 1,0 0-1,0 0 0,0 0 1,0 1-1,0-1 0,0 0 1,0 1-1,0-1 0,0 1 1,0-1-1,1 1 0,-1 0 1,0-1-1,0 1 0,0 0 1,1 0-1,-1 0 0,0 0 1,0 0-1,1 0 0,-1 0 1,0 1-1,0-1 0,1 0 1,-1 1-1,0-1 0,0 0 1,0 1-1,0 0 0,0-1 1,0 1-1,0 0 0,0-1 1,0 1-1,0 0 0,2 2 1,7 5 50,5 4 21,0-1 1,1 0-1,18 9 0,-28-18-92,0 1-1,1-1 1,-1 0-1,1 0 1,0 0-1,-1-1 1,1 0 0,0-1-1,0 1 1,0-1-1,-1-1 1,11-1 0,-14 2-25,-1-1 1,0 0 0,0 0-1,0 0 1,0 0-1,0 0 1,0 0 0,0-1-1,0 1 1,-1-1 0,1 1-1,0-1 1,-1 0-1,1 0 1,-1 1 0,0-1-1,0 0 1,0 0 0,1 0-1,-2 0 1,1-1 0,0 1-1,0 0 1,-1 0-1,1-1 1,-1-3 0,2-9-24,0 0 0,-2 1 1,0-17-1,-1 14 67,0-5 0,0 16-40,0 0 0,1 0 0,0 0 1,0 0-1,0 0 0,1 0 0,2-12 0,14 15-2917,-13 4 1832,18-1-3927</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9.121"/>
    </inkml:context>
    <inkml:brush xml:id="br0">
      <inkml:brushProperty name="width" value="0.05" units="cm"/>
      <inkml:brushProperty name="height" value="0.05" units="cm"/>
    </inkml:brush>
  </inkml:definitions>
  <inkml:trace contextRef="#ctx0" brushRef="#br0">341 169 10565,'0'0'2252,"2"-18"-900,1-5-1038,-1 13-254,0 0 0,-1-1 0,-1 1 0,0 0 0,0-1 0,-2-11 0,1 20-63,0 0 0,1-1 0,-1 1 0,-1 0 0,1 0 0,0 0 0,0 0 0,-1 0 0,1 0 0,-1 0 0,0 0 0,0 0 0,1 1 0,-1-1 0,0 1 0,0-1 0,0 1 0,-1 0 0,1 0 0,0 0 0,0 0 0,-1 0 0,1 1 0,-1-1 0,1 0 0,0 1 0,-1 0 1,-4 0-1,-9-2-44,-1 1 1,-31 3 0,43-2 36,2 0 18,0 0-1,0 1 1,0 0-1,0-1 1,0 1-1,0 0 1,1 0-1,-1 0 0,0 1 1,1-1-1,-1 1 1,0-1-1,1 1 1,0 0-1,-1 0 1,1 0-1,0 0 1,0 1-1,0-1 1,1 0-1,-1 1 1,0 0-1,1-1 1,0 1-1,-1 0 1,1 0-1,0-1 1,0 1-1,1 0 1,-1 0-1,1 0 1,-1 0-1,1 0 1,0 0-1,1 6 1,-1 0 168,0 0 0,1 0 1,1 0-1,-1 0 0,2 0 1,-1 0-1,1-1 0,0 1 0,1-1 1,8 15-1,9 7 483,32 52 866,-49-74-1465,0 0 1,0 0-1,-1 1 0,-1-1 1,0 1-1,0-1 0,0 1 0,0 17 1,-3-24-64,1 0 0,-1 1 1,0-1-1,0 0 0,0 0 1,0 0-1,0-1 1,-1 1-1,1 0 0,0 0 1,-1-1-1,1 1 0,-1 0 1,0-1-1,0 0 1,1 1-1,-1-1 0,0 0 1,0 0-1,0 0 0,0 0 1,0 0-1,-1-1 0,1 1 1,0-1-1,0 1 1,0-1-1,-1 0 0,-1 0 1,-71 6-202,65-5 101,1-2 0,-1 1 0,1-1 0,-1 0 0,1-1 0,0 0 0,0-1 0,0 0 0,-11-5 0,17 6 49,0 0 0,0 0 0,0 0 0,1 0 0,-1-1 0,0 1 0,1-1 0,0 0 1,0 0-1,0 0 0,0 0 0,0 0 0,1 0 0,-1 0 0,1-1 0,0 1 0,0 0 0,0-1 1,0 1-1,1-1 0,-1 0 0,1 1 0,0-1 0,0 1 0,0-1 0,1 1 0,-1-1 1,2-3-1,0 1-347,0 0 0,0 1 0,1-1 0,0 1 0,0 0 0,0 0 0,1 0 0,-1 0 0,1 0 0,0 1 0,1 0 0,-1 0 0,1 0 0,-1 0 0,12-5 0,-6 1-840,30-21-5621</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9.687"/>
    </inkml:context>
    <inkml:brush xml:id="br0">
      <inkml:brushProperty name="width" value="0.05" units="cm"/>
      <inkml:brushProperty name="height" value="0.05" units="cm"/>
    </inkml:brush>
  </inkml:definitions>
  <inkml:trace contextRef="#ctx0" brushRef="#br0">0 238 5026,'2'7'7041,"2"-20"-4104,8-47-3824,1-2 494,-7 45 698,-2 17 498,2 26 935,-3-5-1562,-1-13-50,1 0-1,0 0 1,0 0-1,1-1 1,0 1-1,0-1 0,0 0 1,1 0-1,0 0 1,1 0-1,0-1 1,-1 0-1,15 10 1,-17-13-219,1-1 1,-1 0 0,1 0 0,0 0 0,0 0 0,0 0 0,0-1 0,0 0 0,0 0 0,0 0 0,1 0 0,-1-1 0,0 0 0,0 1 0,1-2-1,-1 1 1,0 0 0,0-1 0,1 0 0,-1 0 0,0 0 0,0 0 0,0-1 0,0 0 0,0 1 0,0-2 0,-1 1 0,1 0 0,4-5 0,0 0-494,-1 0 0,0-1 1,0 0-1,-1-1 0,0 1 1,-1-1-1,0 0 0,0-1 1,-1 1-1,0-1 0,0 0 1,2-14-1,7-44 17,-10 18 8026,-3 205-2767,0-153-4730,0 0 0,0 0 0,0 0 0,0-1-1,0 1 1,1 0 0,-1 0 0,1 0 0,0-1 0,-1 1 0,1 0 0,0-1-1,0 1 1,0 0 0,0-1 0,0 1 0,0-1 0,0 0 0,1 1 0,-1-1-1,1 0 1,-1 0 0,1 0 0,-1 0 0,1 0 0,-1 0 0,1 0 0,0 0-1,2 0 1,3 1-1347,0-1 1,0 0-1,0 0 0,1 0 0,-1-1 0,10-1 0,1 0-6750</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0.046"/>
    </inkml:context>
    <inkml:brush xml:id="br0">
      <inkml:brushProperty name="width" value="0.05" units="cm"/>
      <inkml:brushProperty name="height" value="0.05" units="cm"/>
    </inkml:brush>
  </inkml:definitions>
  <inkml:trace contextRef="#ctx0" brushRef="#br0">1 221 8308,'0'0'7883,"22"0"-6970,-4 0-787,2 1-25,0-1 0,0-1 1,1-1-1,-1-1 0,0 0 1,27-10-1,-39 10-77,-1 0-1,0-1 1,0 0 0,0 0 0,0-1 0,-1 0-1,0 0 1,0-1 0,0 1 0,-1-1 0,7-9-1,-10 11-76,1 0 0,-1 1-1,0-1 1,0 0-1,0 0 1,-1 0-1,0 0 1,1-1-1,-1 1 1,-1 0-1,1-1 1,-1 1-1,0 0 1,0-1-1,0 1 1,0 0-1,-1-1 1,1 1-1,-1 0 1,0 0-1,-1-1 1,-2-6-1,2 9 38,1 0 1,-1-1-1,1 1 0,-1 0 0,0 0 0,0 1 0,0-1 0,0 0 0,0 0 0,0 1 0,0 0 0,-1-1 0,1 1 0,0 0 0,-1 0 0,1 0 0,-1 0 0,1 1 0,-1-1 0,0 1 0,1-1 1,-1 1-1,0 0 0,1 0 0,-1 0 0,0 0 0,-2 1 0,0 0 46,-1 0 1,1 0-1,0 0 1,0 1-1,0-1 1,0 1-1,0 0 0,0 1 1,1-1-1,-1 1 1,1 0-1,-8 6 1,1 3 389,1-1 0,1 1 0,-1 1 0,2 0 0,0 0 0,0 1 0,2 0 0,-1 0 0,2 0 0,0 1 0,1 0 0,0 0 0,1 0 0,1 0 0,-1 27 0,3-41-409,0 1-1,0-1 0,0 1 1,1-1-1,-1 0 0,0 0 1,1 1-1,-1-1 0,1 0 1,-1 1-1,1-1 1,0 0-1,-1 0 0,1 0 1,0 0-1,0 0 0,0 0 1,0 0-1,0 0 0,0 0 1,0 0-1,0 0 1,2 0-1,1 1-58,0 0 1,0-1-1,0 1 1,0-1-1,0 0 1,1 0-1,5 0 1,6 0-866,0 0 0,0-2 0,18-2 0,-28 2 141,0-1 0,0 0 0,0 0 0,0 0 1,0 0-1,-1-1 0,1 0 0,-1 0 0,0-1 0,0 1 0,0-1 0,0 0 0,-1-1 0,5-4 0,12-15-6986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4.745"/>
    </inkml:context>
    <inkml:brush xml:id="br0">
      <inkml:brushProperty name="width" value="0.05" units="cm"/>
      <inkml:brushProperty name="height" value="0.05" units="cm"/>
      <inkml:brushProperty name="color" value="#004F8B"/>
    </inkml:brush>
  </inkml:definitions>
  <inkml:trace contextRef="#ctx0" brushRef="#br0">0 209 2449,'0'0'3370,"16"17"-1975,54 56-93,-62-66-1056,-1-1 0,1 1 0,1-2 1,-1 0-1,1 0 0,0 0 0,0-1 0,1 0 1,-1-1-1,1 0 0,0 0 0,0-1 0,0-1 1,0 0-1,0 0 0,0-1 0,17-1 0,-24 1-195,0 0-4,0 0 0,-1 0 0,1-1 1,-1 1-1,1-1 0,-1 1 0,0-1 0,1 0 0,-1 0 1,0 0-1,1 0 0,-1 0 0,0-1 0,0 1 0,0-1 1,0 1-1,0-1 0,0 0 0,3-3 0,-2 0 7,0 0 0,-1 0 0,1 0 0,-1 0 0,0 0 0,0 0 0,0-1 0,1-9 0,-1-8 65,0 0 0,-1 0 0,-3-31 0,2 53-114,-1-5 14,0-1 0,0 1-1,-1 0 1,0 0 0,0 0 0,0 0 0,-1 0-1,0 1 1,0-1 0,0 1 0,0-1-1,-1 1 1,0 0 0,0 1 0,-1-1 0,-7-6-1,3 5-19,1-1 0,-1 1 0,0 1-1,-1 0 1,1 0 0,-1 1 0,0 0-1,0 1 1,-19-4 0,21 6 12,0 0 0,1 0-1,-1 0 1,0 1 0,0 0 0,0 1 0,1 0 0,-1 0 0,0 1 0,1 0-1,-1 0 1,1 0 0,-8 5 0,10-4 26,1 0 0,0-1 0,-1 2 0,1-1 0,1 0 0,-1 1 0,1 0 0,-1 0 0,1 0 0,0 0 0,0 1 0,1-1 0,-1 1 0,1-1 0,0 1 0,0 0 0,1 0 0,0 0 0,0 0 0,0 0 0,-1 6 0,2-7-80,0-1 0,0 1 0,0-1 0,0 1 0,0-1 0,0 1 0,1-1 0,0 0-1,0 1 1,0-1 0,0 0 0,0 1 0,1-1 0,-1 0 0,1 0 0,0 0 0,0 0 0,0-1 0,0 1 0,1 0 0,-1-1 0,1 0 0,-1 1 0,1-1 0,4 2 0,2 1-771,0-1-1,0 0 1,1 0 0,-1-1 0,1-1-1,-1 1 1,18 1 0,17-1-6021</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0.550"/>
    </inkml:context>
    <inkml:brush xml:id="br0">
      <inkml:brushProperty name="width" value="0.05" units="cm"/>
      <inkml:brushProperty name="height" value="0.05" units="cm"/>
    </inkml:brush>
  </inkml:definitions>
  <inkml:trace contextRef="#ctx0" brushRef="#br0">16 0 4706,'0'0'7545,"-1"17"-4517,-14 141 1334,17-137-4547,-2-21 138,0 0-1,0 0 0,1 0 0,-1 0 0,0 1 1,0-1-1,0 0 0,0 0 0,1 0 0,-1 0 1,0 0-1,0 0 0,0 0 0,0 0 0,1 0 1,-1 1-1,0-1 0,0 0 0,1 0 0,-1 0 1,0 0-1,0 0 0,0 0 0,1 0 0,-1 0 1,0-1-1,0 1 0,0 0 0,1 0 0,-1 0 1,0 0-1,0 0 0,0 0 0,1 0 0,-1 0 1,0 0-1,0-1 0,0 1 0,0 0 0,0 0 1,1 0-1,-1 0 0,0-1 0,24-30-4641,-15 17 4623,9-16-1390,-15 23 1694,0 1 0,1 0-1,0 0 1,0 0 0,8-8 1427,-12 42 1534,0-24-3085,0-1 0,0 1 0,1-1 0,-1 1 0,1-1 1,0 0-1,0 1 0,0-1 0,0 0 0,1 0 0,-1 1 0,1-1 1,0 0-1,0 0 0,0-1 0,0 1 0,0 0 0,5 3 1,-5-5-185,1 1 0,0 0 1,0-1-1,0 0 0,0 0 1,0 0-1,0 0 0,0 0 1,0-1-1,1 1 0,-1-1 1,0 0-1,0 0 1,0 0-1,1 0 0,4-1 1,-1-1-310,0 0 1,0 0 0,-1 0 0,1-1-1,0 0 1,-1 0 0,0-1 0,1 0-1,-1 0 1,-1 0 0,1-1 0,-1 1-1,0-1 1,0-1 0,0 1 0,7-12-1,11-30-426,-10 14 5794,-13 54-3194,-1 3-724,0-15-833,1 0 1,0 0 0,1 0 0,0 0-1,0 0 1,3 12 0,-3-19-408,1 1-1,-1-1 1,0 1-1,1-1 1,-1 0-1,1 0 1,-1 0-1,1 0 1,0 0 0,0 0-1,0 0 1,0-1-1,0 1 1,1-1-1,-1 1 1,0-1 0,1 0-1,-1 0 1,1 0-1,-1 0 1,1-1-1,-1 1 1,1-1 0,0 1-1,-1-1 1,5 0-1,27 1-4349,1-1-2951</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0.896"/>
    </inkml:context>
    <inkml:brush xml:id="br0">
      <inkml:brushProperty name="width" value="0.05" units="cm"/>
      <inkml:brushProperty name="height" value="0.05" units="cm"/>
    </inkml:brush>
  </inkml:definitions>
  <inkml:trace contextRef="#ctx0" brushRef="#br0">77 1 5587,'0'0'12893,"1"5"-12679,3 35 156,-3 1 0,-1-1-1,-7 56 1,-31 124-753,27-196-2638,-5-19-3498,6-5 1711</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1.413"/>
    </inkml:context>
    <inkml:brush xml:id="br0">
      <inkml:brushProperty name="width" value="0.05" units="cm"/>
      <inkml:brushProperty name="height" value="0.05" units="cm"/>
    </inkml:brush>
  </inkml:definitions>
  <inkml:trace contextRef="#ctx0" brushRef="#br0">1 64 8180,'0'0'4031,"19"4"-1553,61 13-543,-72-13-1701,0-1 1,-1 1-1,0 0 1,0 1-1,0 0 0,0 0 1,-1 0-1,1 1 1,-2 0-1,1 0 1,0 0-1,-1 1 1,-1 0-1,1 0 1,-1 0-1,0 0 1,4 11-1,-6-13-195,1 1-1,-1-1 1,0 1 0,0 0-1,0-1 1,-1 1-1,0 0 1,0 0 0,0 0-1,-1 0 1,0 0-1,0 0 1,-1 0 0,1 0-1,-1 0 1,-3 7-1,3-9-123,-1-1-1,0 0 0,0 0 0,0 1 0,-1-1 0,1-1 0,-1 1 0,1 0 0,-1 0 1,0-1-1,0 0 0,-1 0 0,1 0 0,0 0 0,0 0 0,-1 0 0,0-1 1,1 0-1,-1 0 0,1 0 0,-1 0 0,0 0 0,0-1 0,0 1 0,-6-2 0,-5 2-303,2 1-336,-1-1 0,1-1 1,-1-1-1,-14-2 1,27 3 670,-1 0 1,1 0-1,-1 0 1,0 0-1,1-1 1,-1 1-1,1-1 1,0 1-1,-1-1 1,1 1-1,-1-1 1,1 0 0,0 0-1,-1 0 1,1 0-1,0 0 1,0 0-1,0 0 1,0 0-1,0 0 1,0-1-1,0 1 1,0 0-1,0 0 1,1-1-1,-1 1 1,0-1-1,1 1 1,-1-1-1,1 1 1,0-1 0,-1 1-1,1-1 1,0 1-1,0-1 1,0 0-1,0 1 1,0-1-1,1 1 1,-1-1-1,0 1 1,1-1-1,0-2 1,1 0 52,1-1 0,-1 1 0,1 0 0,0 0 0,0 0 1,0 1-1,1-1 0,-1 1 0,1 0 0,0 0 0,0 0 0,0 0 0,0 0 0,9-3 1,67-26 811,-58 26-325,0 0 0,0 2 0,1 0 0,-1 2 1,1 0-1,0 2 0,28 2 0,-46-1-333,0 0 0,0 0 0,0 1 0,-1 0 0,1 0 0,0 0 0,-1 0 0,1 1 0,-1 0 0,0 0 0,0 0 0,0 0 0,0 1 0,-1-1 0,6 7 0,-7-7-161,0 0 1,0-1 0,0 1-1,0 1 1,0-1-1,0 0 1,-1 0 0,0 0-1,0 1 1,0-1 0,0 1-1,0-1 1,0 1-1,-1-1 1,0 1 0,0 0-1,0-1 1,0 1 0,0-1-1,-1 1 1,0-1 0,1 1-1,-3 3 1,2-6-113,1 0 0,-1-1 1,0 1-1,0 0 1,0-1-1,0 1 0,0-1 1,-1 1-1,1-1 0,0 1 1,0-1-1,0 0 0,0 0 1,0 1-1,-1-1 1,1 0-1,0 0 0,0 0 1,-2-1-1,2 2 40,1-1 1,-1 0-1,0 0 1,1 0-1,-1 0 1,0 0-1,0 0 1,1-1-1,-1 1 0,0 0 1,0 0-1,1 0 1,-1-1-1,0 1 1,1 0-1,-1-1 1,0 1-1,1 0 1,-1-1-1,1 1 0,-1-1 1,0 1-1,1-1 1,-1 1-1,1-1 1,0 0-1,-1 1 1,1-1-1,-1 0 1,1 1-1,-1-2 1,2-5 23,0 0 0,0 0 0,0 0 1,1 0-1,0 0 0,0 0 0,1 0 1,0 1-1,7-13 0,43-54 107,-38 53-89,-6 8 49,0 1-1,1 0 0,0 1 0,0 0 1,1 0-1,13-8 0,-17 14 229,1 0-1,0 0 1,0 0-1,0 1 1,0 1-1,0-1 1,1 1 0,-1 1-1,1-1 1,-1 1-1,13 1 1,92 9 4149,-103-8-4187,-10-1-187,33 1-514,-33-1 338,1 0 1,0 0 0,0-1 0,0 1 0,-1 0 0,1-1 0,0 1 0,-1 0-1,1-1 1,0 1 0,-1-1 0,1 1 0,0-1 0,-1 0 0,1 1-1,-1-1 1,1 0 0,-1 1 0,0-1 0,1 0 0,-1 1 0,1-1-1,-1 0 1,0 0 0,0 0 0,1 1 0,-1-1 0,0 0 0,0 0-1,0 0 1,0-1 0,0-21-5980</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18.664"/>
    </inkml:context>
    <inkml:brush xml:id="br0">
      <inkml:brushProperty name="width" value="0.05" units="cm"/>
      <inkml:brushProperty name="height" value="0.05" units="cm"/>
    </inkml:brush>
  </inkml:definitions>
  <inkml:trace contextRef="#ctx0" brushRef="#br0">475 30 4162,'0'0'2863,"-20"-4"-2274,8 1-487,-14-4 179,0 2-1,-1 0 1,-41 0 0,49 4-43,0 2 0,0 0 0,0 1 0,1 1 0,-27 7 0,37-7-102,0 0-1,0 1 1,0 0 0,1 0 0,-1 1 0,1 0 0,0 0-1,1 1 1,-1 0 0,1 0 0,0 0 0,1 1 0,-1 0-1,-5 9 1,4-4 141,0 1 0,1 0-1,1 0 1,0 0-1,0 0 1,2 1 0,-1-1-1,2 1 1,0 0 0,0 0-1,2 0 1,-1 1 0,4 24-1,-2-31-196,1-1-1,-1 1 1,1 0 0,1-1-1,-1 1 1,1-1 0,1 0-1,-1 1 1,1-2 0,0 1-1,1 0 1,0-1 0,0 0-1,0 0 1,1 0 0,-1-1-1,2 0 1,-1 0 0,0-1-1,1 1 1,0-1 0,0-1-1,0 1 1,0-1 0,13 3-1,-1-1-103,0-1-1,1-1 0,-1-1 0,1-1 1,-1 0-1,38-5 0,-40 2-479,1-2 0,-1 0 1,17-6-1,-22 5-593,0 0 0,-1 0 0,1-1 0,17-13 1,9-13-4566</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19.114"/>
    </inkml:context>
    <inkml:brush xml:id="br0">
      <inkml:brushProperty name="width" value="0.05" units="cm"/>
      <inkml:brushProperty name="height" value="0.05" units="cm"/>
    </inkml:brush>
  </inkml:definitions>
  <inkml:trace contextRef="#ctx0" brushRef="#br0">52 143 9556,'0'0'875,"1"20"713,-1-17-1522,1 28 806,1 0 0,2 0 0,13 51-1,-11-57-702,-4-17-112,0 1 1,1-1-1,0 0 0,0 0 0,9 16 1,-12-24-21,0-13-133,-5-10-121,-1-1 0,0 2 1,-17-39-1,-1-1-85,19 46 314,-4-7 149,2 0-1,0-1 1,2 0 0,1 0 0,-2-33 0,6 56-84,1 0 0,-1 0 0,1-1-1,-1 1 1,1 0 0,0 0 0,0 0 0,0 0 0,0 0 0,-1 0-1,1 0 1,0 0 0,1 0 0,-1 1 0,0-1 0,0 0 0,0 1 0,0-1-1,1 0 1,-1 1 0,0 0 0,0-1 0,1 1 0,-1 0 0,0-1-1,3 1 1,47-6 153,-38 5-25,60-5 277,80 5-1,-77 2-2831</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19.457"/>
    </inkml:context>
    <inkml:brush xml:id="br0">
      <inkml:brushProperty name="width" value="0.05" units="cm"/>
      <inkml:brushProperty name="height" value="0.05" units="cm"/>
    </inkml:brush>
  </inkml:definitions>
  <inkml:trace contextRef="#ctx0" brushRef="#br0">0 1 8644,'0'0'8484,"27"13"-7556,0-10-127,0 1-641,6-4 16,2 2-176,1-2-624,1 2-721,-2 0-960,-4 0-1297,-2-2-800</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19.775"/>
    </inkml:context>
    <inkml:brush xml:id="br0">
      <inkml:brushProperty name="width" value="0.05" units="cm"/>
      <inkml:brushProperty name="height" value="0.05" units="cm"/>
    </inkml:brush>
  </inkml:definitions>
  <inkml:trace contextRef="#ctx0" brushRef="#br0">32 195 9364,'0'0'6256,"22"7"-5279,73 25-294,-86-29-492,1 0-1,1 0 1,-1-1 0,0 0-1,0-1 1,1-1 0,20 0-1,-4-1 206,-25 0-380,-1 1 0,1-1 0,-1 0 0,1 0 0,-1 0 0,1 0 0,-1 0 0,1 0-1,-1 0 1,0 0 0,0 0 0,1-1 0,-1 1 0,0-1 0,0 1 0,-1-1 0,1 1 0,0-1 0,0 1 0,-1-1 0,1 0 0,-1 1 0,1-1 0,-1 0 0,0 1 0,1-1 0,-1 0 0,0-2 0,3-54-399,-3 56 351,1-3-35,-2 0 0,1 0 0,-1 0 0,1 0 0,-1 0 0,-1 0 0,1 0 0,-1 1 0,0-1 0,0 0 0,0 1 0,0-1 0,-1 1 0,-6-8 0,3 6-12,0 0 0,0 1 0,-1 0 0,0 0 0,0 1 0,0-1 0,0 2 0,-13-6 0,11 5 52,0 1-1,0 0 0,0 1 1,0 0-1,0 0 0,-1 1 1,1 0-1,-1 1 0,1 0 1,-1 0-1,-16 4 0,22-3 34,0 0 0,-1 0 0,1 1 0,0-1 0,1 1 0,-1 0 0,0 0 0,0 1 0,1-1 0,-1 1 0,1 0 0,0-1 0,0 2 0,0-1-1,0 0 1,1 1 0,-1-1 0,1 1 0,0-1 0,0 1 0,0 0 0,0 0 0,1 0 0,0 0 0,0 1 0,0-1 0,-1 7 0,0 43-428,2-52 91,1 1 1,-1-1-1,0 0 1,1 1-1,0-1 1,-1 0-1,1 1 1,0-1-1,0 0 1,0 0-1,0 0 1,1 0-1,-1 0 0,0 0 1,1 0-1,-1-1 1,1 1-1,0 0 1,2 1-1,13 4-7219</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0.405"/>
    </inkml:context>
    <inkml:brush xml:id="br0">
      <inkml:brushProperty name="width" value="0.05" units="cm"/>
      <inkml:brushProperty name="height" value="0.05" units="cm"/>
    </inkml:brush>
  </inkml:definitions>
  <inkml:trace contextRef="#ctx0" brushRef="#br0">2 0 6979,'0'0'3597,"-2"1"-3321,3 13-123,28 109 1881,11 60 417,-17 92 94,7 46-976,-28-309-1546,-2-6-45,1 1 0,0-1-1,0 0 1,1 0 0,0 0 0,0 0-1,5 10 1,-6-76-7502,-4 9 1298</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0.958"/>
    </inkml:context>
    <inkml:brush xml:id="br0">
      <inkml:brushProperty name="width" value="0.05" units="cm"/>
      <inkml:brushProperty name="height" value="0.05" units="cm"/>
    </inkml:brush>
  </inkml:definitions>
  <inkml:trace contextRef="#ctx0" brushRef="#br0">0 169 6275,'25'-11'173,"16"-8"554,1 1-1,83-22 1,4 12 1031,262-22 1,139 47-826,19 17-866,-542-14-21,1 0-1,-1 1 1,1 0 0,-1 0 0,0 1 0,0 0 0,0 0 0,0 1 0,7 3-1,-9-3 18,-1 0-1,0 1 0,0-1 0,0 1 0,0 0 0,-1 0 0,0 0 1,1 1-1,-1-1 0,-1 1 0,1-1 0,-1 1 0,2 6 0,20 55 594,-3 1 0,17 98 0,-1-4 322,3-8 12,106 365 3812,-146-513-6743,-5-10-2495,-7-8-2359,-4 3 518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1.657"/>
    </inkml:context>
    <inkml:brush xml:id="br0">
      <inkml:brushProperty name="width" value="0.05" units="cm"/>
      <inkml:brushProperty name="height" value="0.05" units="cm"/>
    </inkml:brush>
  </inkml:definitions>
  <inkml:trace contextRef="#ctx0" brushRef="#br0">0 193 7363,'0'0'5021,"25"4"-4180,327 16 2462,-115-31-1030,274-48 1,-273 26-1547,504-65-113,-734 97-606,-6 1-32,-2-14-12307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5.135"/>
    </inkml:context>
    <inkml:brush xml:id="br0">
      <inkml:brushProperty name="width" value="0.05" units="cm"/>
      <inkml:brushProperty name="height" value="0.05" units="cm"/>
      <inkml:brushProperty name="color" value="#004F8B"/>
    </inkml:brush>
  </inkml:definitions>
  <inkml:trace contextRef="#ctx0" brushRef="#br0">0 352 6131,'0'0'5130,"1"-5"-4591,2-45-200,5-28-351,-7 72 61,0 1 1,1 0-1,0-1 1,0 1-1,0 0 1,0 0-1,1 0 1,0 0-1,0 1 1,0-1-1,7-6 0,-8 9-6,0 1-1,0-1 0,0 1 1,1 0-1,-1-1 0,0 1 1,1 0-1,-1 0 0,0 1 1,1-1-1,-1 0 0,1 1 1,-1 0-1,1 0 0,0-1 0,-1 1 1,1 1-1,-1-1 0,1 0 1,-1 1-1,1-1 0,-1 1 1,1 0-1,-1-1 0,1 1 1,2 2-1,7 3 3,-1 0 0,1 1 0,17 15 1,-20-16 44,14 12-48,43 30 80,-61-45-115,1 0 0,0 0 0,0 0 0,-1-1 0,1 0 1,1 0-1,-1-1 0,0 1 0,13 0 0,-18-2-2,0-1-1,1 1 0,-1-1 1,0 1-1,1-1 0,-1 1 0,0-1 1,0 0-1,0 0 0,0 0 1,0 0-1,0 1 0,0-2 1,0 1-1,0 0 0,0 0 1,0 0-1,-1 0 0,1 0 1,0-1-1,-1 1 0,1 0 1,-1 0-1,1-1 0,-1-1 1,10-39-86,-10 38 68,6-45-304,-2-79 1,-4 116 50,-1 8-167,1 3 275,0 0 1,0 1 0,0-1-1,0 0 1,0 1 0,0-1-1,0 0 1,0 1-1,0-1 1,0 1 0,0-1-1,0 0 1,1 1 0,-1-1-1,0 1 1,0-1-1,1 0 1,-1 1 0,0-1-1,1 1 1,-1-1 0,0 1-1,1-1 1,0 0 0</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3.885"/>
    </inkml:context>
    <inkml:brush xml:id="br0">
      <inkml:brushProperty name="width" value="0.05" units="cm"/>
      <inkml:brushProperty name="height" value="0.05" units="cm"/>
    </inkml:brush>
  </inkml:definitions>
  <inkml:trace contextRef="#ctx0" brushRef="#br0">1 64 13398,'0'0'2129,"130"-2"-1889,-82-3-240,-5-1 128,-5 1-80,-5 1-96,-4-2-96,-4 3-768,-7-1-449,-3-4-816,-5 1-1024,-10-6-4595</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4.245"/>
    </inkml:context>
    <inkml:brush xml:id="br0">
      <inkml:brushProperty name="width" value="0.05" units="cm"/>
      <inkml:brushProperty name="height" value="0.05" units="cm"/>
    </inkml:brush>
  </inkml:definitions>
  <inkml:trace contextRef="#ctx0" brushRef="#br0">0 23 11861,'0'0'4739,"122"13"-3827,-72-13-912,0 0 0,-7-4-736,-3-5-1633,-7-2-1761,-10 0-3970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5.199"/>
    </inkml:context>
    <inkml:brush xml:id="br0">
      <inkml:brushProperty name="width" value="0.05" units="cm"/>
      <inkml:brushProperty name="height" value="0.05" units="cm"/>
    </inkml:brush>
  </inkml:definitions>
  <inkml:trace contextRef="#ctx0" brushRef="#br0">275 95 8244,'0'0'1827,"-21"-10"-1541,-65-31-89,81 39-110,-1-1-1,1 1 1,-1 1-1,0-1 1,1 1-1,-1 0 1,0 0-1,0 1 1,0 0 0,0 0-1,0 0 1,1 1-1,-9 1 1,11-1-16,-1 0 0,0 1-1,1 0 1,-1 0 0,1 0 0,-1 0 0,1 0 0,0 0 0,0 1 0,0 0 0,1-1 0,-1 1 0,0 0 0,1 1 0,-3 3 0,1 2 116,-1 1 1,2-1-1,-1 1 1,1 0-1,1 0 1,0 0-1,0 0 1,1 0-1,0 1 1,1-1-1,1 18 1,0-22-129,1 0 0,-1 0 1,1 0-1,0-1 0,1 1 1,-1-1-1,1 0 0,0 0 0,0 0 1,1 0-1,0 0 0,0-1 0,0 1 1,0-1-1,0 0 0,1 0 0,0-1 1,0 1-1,0-1 0,0 0 0,0-1 1,9 4-1,-5-2-29,1 0 0,0-1-1,0 0 1,0-1 0,0 0 0,0 0-1,0-1 1,1-1 0,-1 1 0,0-2 0,1 1-1,15-4 1,-22 3-58,-1-1-1,1 1 1,-1-1 0,1 0-1,-1 1 1,0-1-1,0-1 1,0 1 0,0 0-1,0-1 1,0 0-1,0 0 1,-1 1 0,0-2-1,1 1 1,-1 0 0,2-5-1,3-7-583,-1 0-1,9-32 1,8-18-108,-16 67 855,1-1 1,-1 1-1,0 1 0,0-1 0,0 1 1,0 0-1,-1 1 0,1-1 1,-1 1-1,9 8 0,23 11 138,-3-7-144,47 17 0,-68-29-91,1 0 0,-1-1 0,1 0 1,-1-1-1,1-1 0,23 0 0,-36-2-48,0 0 0,0 1 0,0-1-1,0 0 1,-1 0 0,1-1 0,0 1-1,-1 0 1,1 0 0,0-1-1,-1 1 1,0-1 0,1 1 0,-1-1-1,0 0 1,0 0 0,0 1 0,0-1-1,0 0 1,0 0 0,-1 0-1,1 0 1,-1 0 0,1 0 0,-1 0-1,1-3 1,5-57-820,-6 55 742,-1 1 1,0-1-1,0 1 0,0 0 0,0-1 0,-1 1 0,0 0 1,-1 0-1,1 0 0,-1 1 0,0-1 0,-1 1 0,1-1 1,-1 1-1,0 0 0,-1 0 0,1 1 0,-1-1 0,0 1 1,0 0-1,0 0 0,0 1 0,-1 0 0,1 0 0,-1 0 1,0 0-1,-12-3 0,-6-1 26,0 1-1,-1 1 1,1 1 0,-1 1-1,-46 0 1,64 3 150,1 0 0,0 1 0,0 0 0,-1 0 0,1 0 0,0 1 0,0 0 0,0 0 0,-10 6 0,13-7-14,1 1 1,-1-1 0,1 1-1,0 0 1,0 0-1,-1 0 1,1 0 0,1 0-1,-1 1 1,0-1-1,1 1 1,-1-1 0,1 1-1,-1-1 1,1 1 0,0 0-1,0 0 1,1 0-1,-1-1 1,1 1 0,-1 0-1,1 0 1,0 3-1,0-4-44,1 0 0,-1 1-1,1-1 1,0 0-1,-1 0 1,1 0-1,0 0 1,0-1-1,1 1 1,-1 0 0,0 0-1,0-1 1,1 1-1,-1 0 1,1-1-1,0 0 1,-1 1-1,1-1 1,0 0 0,0 0-1,0 0 1,0 0-1,0 0 1,0 0-1,0-1 1,0 1-1,4 0 1,64 11 523,-70-12-552,50 1 66,0-1-1,61-8 0,-3-1-627,-106 9 570,1 0 0,-1 0 0,1 1 0,-1-1 1,1 1-1,-1-1 0,1 1 0,-1 0 0,1 0 0,-1 0 1,0 0-1,0 0 0,1 0 0,-1 1 0,0-1 1,0 1-1,0 0 0,0 0 0,-1-1 0,1 1 0,0 0 1,1 3-1,4 6 107,-1 1 0,0-1 1,6 20-1,-9-21-60,1 0-1,0-1 1,1 1 0,11 16 0,-16-26-67,1 1 1,0 0 0,0 0-1,0-1 1,0 1 0,0 0-1,0-1 1,0 1 0,0-1-1,0 1 1,0-1 0,0 0-1,1 1 1,-1-1 0,0 0-1,0 0 1,0 0 0,0 0-1,1 0 1,-1 0 0,0 0-1,0 0 1,0-1 0,0 1-1,0 0 1,1-1 0,-1 1-1,0 0 1,0-1 0,0 0-1,0 1 1,0-1 0,0 0-1,0 1 1,-1-1 0,2-1 0,31-32-481,-22 18 194,0-1 0,14-32 0,18-26-290,-25 113 3871,-15-31-3192,0 1-1,1-1 0,0 0 1,0-1-1,0 1 0,1-1 1,0 0-1,0 0 0,1 0 1,0-1-1,0 0 0,0 0 1,0 0-1,1-1 0,0 0 1,14 6-1,27 1-2426,4-14-3550,-31-5 814</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6.058"/>
    </inkml:context>
    <inkml:brush xml:id="br0">
      <inkml:brushProperty name="width" value="0.05" units="cm"/>
      <inkml:brushProperty name="height" value="0.05" units="cm"/>
    </inkml:brush>
  </inkml:definitions>
  <inkml:trace contextRef="#ctx0" brushRef="#br0">9 519 6227,'0'0'240,"3"25"339,26 332 6493,-9-263-4233,-23-134-3218,-1-1-1,-18-70 1,-4-32-1997,21 70 824,4-103-1,1 171 1642,0 0 0,1 1 0,-1-1 0,1 0 0,0 1 0,0-1 0,1 1 0,-1-1-1,1 1 1,0 0 0,0 0 0,1 0 0,-1 0 0,1 0 0,0 0 0,0 0 0,5-3 0,-5 4 106,0 1 0,1 0 1,-1 1-1,1-1 0,-1 1 0,1-1 1,0 1-1,0 0 0,-1 0 0,1 1 1,0-1-1,0 1 0,0 0 0,0 0 0,0 0 1,0 1-1,0-1 0,-1 1 0,1 0 1,0 0-1,5 2 0,0 1 27,1 1-1,-1 0 0,1 0 1,-2 1-1,1 1 1,0-1-1,-1 1 0,-1 0 1,12 14-1,-9-10-89,-1 0 0,0 1 0,-1 1 0,-1 0 0,1 0 0,6 18 0,-12-26-131,-1-1 0,1 0 0,-1 1 0,0-1 0,0 1 0,0 0 0,-1-1 0,0 1 0,0 0 0,0-1 0,0 1 0,-1-1 0,0 1 0,1 0 0,-2-1 0,1 1 0,-3 6 0,1-8-29,1 0 0,-1 1 0,0-1 1,1-1-1,-1 1 0,-1 0 1,1-1-1,0 1 0,-1-1 0,1 0 1,-1 0-1,1 0 0,-1-1 1,0 0-1,0 1 0,0-1 0,0 0 1,0-1-1,-8 1 0,2 1-94,0-1-1,0-1 0,0 0 1,0 0-1,0-1 0,0 0 1,-11-3-1,17 2 44,1 1 0,-1 0 1,1 0-1,-1-1 0,1 0 1,0 0-1,0 0 0,0 0 0,0 0 1,0-1-1,1 1 0,-1-1 1,1 0-1,-1 1 0,1-1 0,0 0 1,0-1-1,0 1 0,1 0 1,-1 0-1,1-1 0,0 1 0,-1-5 1,-1-4-126,2 0 0,0 0 0,0 0 0,1 0 0,0 0 0,1 0 0,1 0 1,0 0-1,1 0 0,0 0 0,0 0 0,1 1 0,1 0 0,8-16 0,11-16-574,3 1 0,38-49 0,-24 36 67,-26 34 920,32-46-387,-18 20 6718,-29 57-5943,-1 12-482,1 22 86,0-1-1,3 0 1,17 84-1,-18-115-186,1-1-1,1 0 1,0 0-1,1 0 1,0-1-1,0 0 1,1 0-1,0 0 1,1 0-1,0-1 1,1 0-1,0-1 1,0 0-1,1 0 1,0-1-1,0 0 1,1 0-1,0-1 1,0 0-1,14 5 1,-3-4 22,1-2 0,0 0 1,1-1-1,-1-2 0,1 0 1,-1-1-1,38-4 0,-55 3-30,0 0 0,0 0 0,1-1 0,-1 0 0,0 0-1,0 0 1,0-1 0,0 0 0,0 0 0,-1 0 0,1 0-1,0-1 1,-1 0 0,0 0 0,1 0 0,-1 0 0,-1-1-1,1 1 1,0-1 0,-1 0 0,0 0 0,0 0 0,3-6-1,-2 1-55,0-1 0,-1 1-1,0-1 1,0 0 0,-1 0 0,-1 0-1,1 0 1,-2-1 0,1 1-1,-3-19 1,2 26 57,-1 0-1,1 0 1,-1 0 0,1 0 0,-1 0-1,0 0 1,0 0 0,0 1 0,-1-1-1,1 0 1,-1 1 0,1-1 0,-1 1 0,0-1-1,0 1 1,0 0 0,0 0 0,0 0-1,-1 0 1,1 0 0,-1 0 0,1 1-1,-1-1 1,0 1 0,1 0 0,-1 0-1,0 0 1,0 0 0,0 0 0,0 1-1,-4-1 1,6 1 2,0 1 0,-1-1 0,1 1 0,0 0 0,-1 0 0,1-1 0,0 1 0,0 0 0,0 0 0,-1 0 0,1 0 0,0 0 0,0 1 0,1-1 0,-1 0 0,0 0 0,0 1 0,1-1 0,-1 0 0,0 1 0,1-1 0,0 1 0,-1-1 0,1 1 0,0-1 0,-1 3 0,-5 43 66,5-39-55,1 1 1,0-1-1,1 1 1,0-1-1,0 0 1,0 1 0,1-1-1,1 0 1,-1 0-1,1 0 1,7 12-1,-6-14-71,0-1-1,0 1 0,0-1 0,1 0 1,-1-1-1,1 1 0,1-1 0,-1 0 0,0 0 1,1-1-1,0 0 0,0 0 0,0 0 0,0-1 1,11 4-1,47 4-3051,-22-15-1814,-16-9-1040</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6.403"/>
    </inkml:context>
    <inkml:brush xml:id="br0">
      <inkml:brushProperty name="width" value="0.05" units="cm"/>
      <inkml:brushProperty name="height" value="0.05" units="cm"/>
    </inkml:brush>
  </inkml:definitions>
  <inkml:trace contextRef="#ctx0" brushRef="#br0">0 2 7908,'0'0'11765,"81"99"-11029,-42-58-335,3-3-225,-3-7-128,5-7-96,-5-5-865,-2-10-944,3-9-592,-11 0-1937,-11-9-1585</inkml:trace>
  <inkml:trace contextRef="#ctx0" brushRef="#br0" timeOffset="1">381 1 9220,'0'0'6979,"-132"82"-4994,107-54-1777,8-1-176,5 0-32,6-1-560,6-6-1505,0-10-2193</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6.748"/>
    </inkml:context>
    <inkml:brush xml:id="br0">
      <inkml:brushProperty name="width" value="0.05" units="cm"/>
      <inkml:brushProperty name="height" value="0.05" units="cm"/>
    </inkml:brush>
  </inkml:definitions>
  <inkml:trace contextRef="#ctx0" brushRef="#br0">0 191 11669,'0'0'2882,"23"-2"-1236,23-2-946,-1-3 0,77-20-1,-116 26-710,12-5 60,-1 0-1,1-1 1,25-15-1,-39 20-69,-1 0 1,1-1-1,-1 1 0,0-1 0,0 0 0,0 0 0,0 0 0,-1 0 0,1 0 0,2-5 0,-5 6-19,1 0 1,0 1-1,-1-1 1,1 0 0,-1 0-1,1 0 1,-1 0-1,0 0 1,0 0-1,0 0 1,0 0-1,0 0 1,-1 0-1,1 0 1,0 0-1,-1 0 1,1 0 0,-1 1-1,0-1 1,0 0-1,0 0 1,-1-1-1,0 0 4,0 1 0,0 0 0,0 0 0,0 0 0,0 1 0,0-1 0,-1 0 0,1 1 0,-1 0 0,1-1 0,-1 1 0,0 0 0,1 0 0,-1 0 0,0 1 0,0-1-1,-4 0 1,-54-2-229,51 3 216,5 1 74,0-1 0,1 0 0,-1 1 0,0 0 0,1 0 0,-1 0 0,0 1 0,1 0 0,-1 0-1,1 0 1,0 0 0,0 0 0,0 1 0,0 0 0,0 0 0,1 0 0,-1 0 0,1 1 0,0-1 0,-1 1 0,2 0 0,-1 0 0,-3 7 0,1-2 316,1 1 1,0 0 0,1 0-1,0 0 1,0 0 0,1 1-1,1-1 1,-1 1 0,2 19-1,0-26-145,0 1-1,1-1 0,0 0 1,0 0-1,0 1 0,0-1 1,0 0-1,1 0 0,0 0 1,0 0-1,0-1 0,1 1 1,-1 0-1,1-1 0,4 5 0,-1-2-51,1 0-1,-1-1 0,1 0 0,1 0 0,-1-1 0,1 0 0,11 4 0,4 0-108,-1-1 1,1-1 0,0-2-1,46 4 1,14-6-1779,-29-3-3240,-36 0-646</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9.175"/>
    </inkml:context>
    <inkml:brush xml:id="br0">
      <inkml:brushProperty name="width" value="0.05" units="cm"/>
      <inkml:brushProperty name="height" value="0.05" units="cm"/>
    </inkml:brush>
  </inkml:definitions>
  <inkml:trace contextRef="#ctx0" brushRef="#br0">1 0 6019,'0'0'840,"1"19"41,85 648 6351,-83-644-7251,-2-12-68,0-1 0,1 1 0,0-1 0,1 1 0,0-1 0,0 0 0,8 14 0,-11-24 21,0 0-1,-1-1 1,1 1 0,0 0-1,0 0 1,0 0-1,0 0 1,0 0 0,0-1-1,0 1 1,0 0-1,0 0 1,0 0 0,0 0-1,0-1 1,0 1-1,0 0 1,0 0 0,0 0-1,0 0 1,0 0-1,0-1 1,0 1 0,0 0-1,0 0 1,0 0-1,1 0 1,-1 0 0,0-1-1,0 1 1,0 0 0,0 0-1,0 0 1,0 0-1,0 0 1,0 0 0,1 0-1,-1-1 1,0 1-1,0 0 1,0 0 0,0 0-1,0 0 1,1 0-1,-1 0 1,0 0 0,0 0-1,0 0 1,0 0-1,1 0 1,-1 0 0,0 0-1,0 0 1,0 0-1,0 0 1,0 0 0,1 0-1,-1 0 1,0 0-1,0 0 1,0 0 0,0 0-1,0 1 1,1-1-1,-1 0 1,1-18-1226,-1-21-2409</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9.690"/>
    </inkml:context>
    <inkml:brush xml:id="br0">
      <inkml:brushProperty name="width" value="0.05" units="cm"/>
      <inkml:brushProperty name="height" value="0.05" units="cm"/>
    </inkml:brush>
  </inkml:definitions>
  <inkml:trace contextRef="#ctx0" brushRef="#br0">0 45 11717,'21'-8'190,"-6"2"-55,-3 1 20,0 0 0,0 0 0,0 1 0,0 1-1,1 0 1,-1 1 0,1 0 0,0 1-1,-1 1 1,19 1 0,-13 2-23,0 1 0,-1 1 0,1 0 0,-1 2 0,-1 0 0,1 1 0,-1 0 0,21 16 0,-15-8-61,0 0 1,-2 2-1,0 0 1,-1 2-1,17 22 1,-30-35-77,-1 1 0,0-1 0,-1 1-1,0 0 1,0 0 0,0 1 0,3 16 0,-6-21-29,0 0-1,0 0 1,-1 0-1,1 0 1,-1 0-1,0 0 0,-1 0 1,1-1-1,-1 1 1,1 0-1,-1 0 1,0 0-1,-1 0 1,1-1-1,-1 1 1,1 0-1,-1-1 1,0 1-1,0-1 1,-4 4-1,-1 0-117,0-1 0,-1 0 0,1 0 0,-1-1 0,0 0 0,-1-1 0,1 0 0,-1 0 0,0 0 0,0-1 0,0-1 0,-11 3 0,-3-1-333,0-1-1,0-1 0,-46-2 0,65-1 409,-1 0-1,0 0 1,0 0 0,0-1-1,0 1 1,1-1 0,-1 0-1,1 0 1,-1-1 0,1 0-1,0 1 1,0-1 0,0-1-1,1 1 1,-1 0 0,1-1 0,-1 0-1,1 0 1,0 0 0,1 0-1,-1 0 1,1-1 0,0 1-1,0-1 1,0 0 0,0 1-1,1-1 1,0 0 0,0 0-1,0 0 1,1 0 0,0 0 0,0 0-1,0 0 1,0 0 0,1 0-1,0 0 1,0 0 0,0 1-1,0-1 1,1 0 0,0 0-1,0 1 1,0-1 0,1 1-1,-1 0 1,1 0 0,6-7-1,0 2 256,0 1-1,1 0 1,0 1-1,0 0 1,0 1-1,1 0 0,0 0 1,0 1-1,1 1 1,0 0-1,-1 0 0,1 1 1,0 1-1,1 0 1,-1 1-1,22 0 0,-19 0 133,0 2 0,1 0 0,-1 0 0,0 2 0,0 0 0,0 0 0,0 2 0,0 0 0,-1 0 0,0 1 0,0 1 0,25 17 0,-27-14-340,0 1-1,0 1 1,-1 0-1,-1 0 1,0 1-1,-1 0 1,0 1-1,7 15 1,-25-50 93,1 0 1,1-1 0,0 0 0,2 0-1,1 0 1,1-1 0,0 1-1,1-29 1,2 49-58,0 0 0,1 0 0,-1 0-1,0-1 1,0 1 0,1 0 0,-1 0 0,1 0-1,0 0 1,0 0 0,0 0 0,0 0 0,0 0-1,0 0 1,0 0 0,1 1 0,-1-1 0,1 0-1,-1 1 1,1-1 0,-1 1 0,1 0 0,3-3-1,1 1-575,1 1 1,-1 0-1,1-1 0,-1 2 0,1-1 0,9 0 0,7-2-5331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0.031"/>
    </inkml:context>
    <inkml:brush xml:id="br0">
      <inkml:brushProperty name="width" value="0.05" units="cm"/>
      <inkml:brushProperty name="height" value="0.05" units="cm"/>
    </inkml:brush>
  </inkml:definitions>
  <inkml:trace contextRef="#ctx0" brushRef="#br0">125 240 12246,'0'0'3519,"24"2"-1516,78 5-800,-91-6-1106,1-1-1,-1 0 1,0-1-1,0 0 0,0-1 1,0 0-1,0-1 1,15-6-1,-20 7-93,-1-1 1,1 1-1,-1-1 0,0-1 1,0 1-1,0-1 0,-1 0 1,1 0-1,-1 0 0,0 0 1,0-1-1,0 0 0,-1 0 1,4-7-1,-5 9-81,0 0-1,0 0 1,-1-1-1,0 1 1,0-1-1,0 1 1,0-1-1,0 0 1,-1 1-1,1-1 1,-1 0-1,0 0 1,0 1-1,-1-1 1,1 0-1,-1 1 1,1-1-1,-1 0 1,-2-3-1,1 2-30,-1 1 0,0 0 0,0 0 0,0 0 0,0 1 0,0-1 0,-1 1 1,1 0-1,-1 0 0,0 0 0,0 0 0,-8-4 0,-5 0-140,1 1 0,-1 0-1,0 1 1,0 0 0,-1 2 0,-31-3 0,48 6 235,-21-3-85,0 2 0,1 1 0,-1 0 0,1 2 0,-29 5 0,46-6 129,0 0-1,-1 0 0,1 1 1,0 0-1,0-1 1,0 1-1,0 1 0,0-1 1,0 1-1,1-1 1,-1 1-1,1 0 1,0 1-1,-1-1 0,2 0 1,-1 1-1,0 0 1,1-1-1,-1 1 0,1 0 1,0 0-1,1 1 1,-1-1-1,1 0 1,-1 0-1,1 1 0,1-1 1,-1 1-1,1-1 1,-1 1-1,2 6 0,-1-8-23,1 0-1,-1 0 1,1 0-1,0 0 1,0 0-1,0 0 0,0-1 1,0 1-1,1 0 1,-1-1-1,1 1 1,0-1-1,0 0 1,0 1-1,0-1 0,0 0 1,0 0-1,1 0 1,-1-1-1,1 1 1,-1 0-1,1-1 0,-1 0 1,1 0-1,0 0 1,5 2-1,6 1-105,1 0 0,0 0-1,0-2 1,16 2 0,2-2-2411,58-4 1,-37-6-3013</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0.691"/>
    </inkml:context>
    <inkml:brush xml:id="br0">
      <inkml:brushProperty name="width" value="0.05" units="cm"/>
      <inkml:brushProperty name="height" value="0.05" units="cm"/>
    </inkml:brush>
  </inkml:definitions>
  <inkml:trace contextRef="#ctx0" brushRef="#br0">1 1 9044,'0'0'5371,"0"22"-5278,0 21 198,1-1 0,2 1 0,2 0 0,19 75 0,-20-105-205,1 0 0,0 0 0,1-1 0,0 0 0,1 0 0,0 0 0,1-1 1,0 0-1,11 11 0,-12-16-73,1 0 0,-1 0 0,1 0 0,0-1 1,0 0-1,1 0 0,-1-1 0,1-1 0,0 1 0,0-1 0,1-1 1,-1 0-1,1 0 0,15 1 0,-11-2-24,0 0 1,-1-1-1,1 0 0,0-1 0,26-5 0,-36 4 18,1 0 0,0 0 0,-1 0 0,1 0 0,-1-1-1,0 1 1,0-1 0,0 0 0,0 0 0,0-1 0,-1 1-1,1-1 1,-1 0 0,0 0 0,0 0 0,-1 0 0,1 0-1,-1-1 1,3-7 0,-1 2-42,-1-1 1,0 1-1,-1-1 0,0 0 0,-1 0 0,0 0 0,-2-21 1,1 27 13,0 1 1,-1-1 0,0 1 0,0 0-1,0-1 1,-1 1 0,0 0 0,1 0-1,-6-8 1,6 10 13,0 1-1,-1-1 1,1 0-1,-1 1 1,0-1-1,1 1 1,-1 0 0,0-1-1,0 1 1,0 0-1,0 0 1,0 0-1,0 0 1,0 1-1,0-1 1,0 1-1,0-1 1,-1 1-1,1 0 1,-4 0 0,4 0-4,1 0 1,0 1-1,-1-1 1,1 0-1,0 1 1,0 0 0,-1-1-1,1 1 1,0 0-1,0 0 1,0-1-1,0 1 1,0 0 0,0 0-1,0 0 1,0 0-1,0 1 1,1-1 0,-1 0-1,0 0 1,1 0-1,-1 1 1,1-1-1,-1 0 1,1 0 0,0 1-1,-1-1 1,1 1-1,0-1 1,0 0-1,0 3 1,-2 52 28,3-43-20,-1-6 38,1-1 1,0 0-1,0 0 0,0 0 0,1 1 1,0-2-1,0 1 0,1 0 1,0 0-1,0-1 0,0 1 0,1-1 1,-1 0-1,1 0 0,0 0 0,1-1 1,-1 1-1,1-1 0,0 0 1,0 0-1,0-1 0,1 0 0,-1 0 1,7 3-1,-1-1 20,1 0 1,1 0-1,-1-1 1,1-1 0,-1 0-1,1-1 1,0 0-1,0-1 1,0 0-1,25-2 1,-34 0-124,0-1 0,0 1 0,0 0 0,0-1 0,0 0-1,0 0 1,-1 0 0,1 0 0,-1-1 0,1 1 0,-1-1 0,0 0 0,0 0 0,0 0 0,0 0 0,-1-1 0,1 1 0,-1-1 0,0 0 0,0 1 0,0-1 0,-1 0 0,1 0 0,1-8 0,1-4-327,0 0 1,-1-1 0,-1 1 0,1-34 2292,8 90-1045,-9-33-842,1-1 0,0 1 1,0-1-1,1 0 1,0 0-1,0 0 1,0-1-1,1 1 0,0-1 1,0 0-1,0-1 1,0 1-1,1-1 1,0 0-1,10 5 0,-8-5-702,0-1-1,0 0 0,0 0 0,0 0 0,0-1 0,1-1 1,13 2-1,10-3-4909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5.480"/>
    </inkml:context>
    <inkml:brush xml:id="br0">
      <inkml:brushProperty name="width" value="0.05" units="cm"/>
      <inkml:brushProperty name="height" value="0.05" units="cm"/>
      <inkml:brushProperty name="color" value="#004F8B"/>
    </inkml:brush>
  </inkml:definitions>
  <inkml:trace contextRef="#ctx0" brushRef="#br0">0 314 3922,'0'0'7611,"4"-13"-7245,12-44-177,-15 54-169,0-1-1,1 1 0,-1 0 1,1 0-1,0 0 1,0 0-1,0 0 0,1 1 1,-1-1-1,1 0 1,-1 1-1,1 0 0,0 0 1,0 0-1,0 0 1,0 0-1,0 0 0,0 1 1,0-1-1,1 1 1,-1 0-1,1 0 0,-1 1 1,1-1-1,-1 0 0,1 1 1,-1 0-1,1 0 1,-1 0-1,1 0 0,5 2 1,4 0 194,0 1 0,0 0 0,-1 0 0,1 2 0,-1-1 0,19 11-1,-17-7-25,-7-3-119,0 0 0,0-1 0,1-1 0,-1 1 0,1-1 1,-1 0-1,1-1 0,0 0 0,0 0 0,0-1 0,1 0 0,13 0 0,-19-2-23,0 0-1,-1 0 0,1 0 0,-1-1 1,1 1-1,-1-1 0,1 0 1,-1 0-1,0 0 0,0 0 0,0 0 1,0 0-1,0 0 0,-1-1 1,1 1-1,-1-1 0,1 1 0,-1-1 1,0 0-1,0 1 0,0-4 0,18-61 88,-4-72-795,-15 136 396,0 2 148,0 1 0,0-1 0,0 1 1,0-1-1,0 1 0,0-1 0,0 1 1,0-1-1,0 1 0,1-1 1,-1 1-1,0-1 0,0 1 0,0 0 1,1-1-1,-1 1 0,0-1 1,1 1-1,-1 0 0,0-1 0,1 1 1,-1-1-1,0 1 0,1 0 0,-1 0 1,0-1-1,1 1 0,-1 0 1,1 0-1,-1-1 0,1 1 0,5 0-4276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1.030"/>
    </inkml:context>
    <inkml:brush xml:id="br0">
      <inkml:brushProperty name="width" value="0.05" units="cm"/>
      <inkml:brushProperty name="height" value="0.05" units="cm"/>
    </inkml:brush>
  </inkml:definitions>
  <inkml:trace contextRef="#ctx0" brushRef="#br0">125 19 7043,'0'0'11285,"-125"-18"-19128</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1.359"/>
    </inkml:context>
    <inkml:brush xml:id="br0">
      <inkml:brushProperty name="width" value="0.05" units="cm"/>
      <inkml:brushProperty name="height" value="0.05" units="cm"/>
    </inkml:brush>
  </inkml:definitions>
  <inkml:trace contextRef="#ctx0" brushRef="#br0">0 1 6371,'0'0'10085,"35"7"-9461,1-7 0,7 0-96,3 0-528,1 0-352,1 0-1409,-4 0-2769,-5 0-3489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1.718"/>
    </inkml:context>
    <inkml:brush xml:id="br0">
      <inkml:brushProperty name="width" value="0.05" units="cm"/>
      <inkml:brushProperty name="height" value="0.05" units="cm"/>
    </inkml:brush>
  </inkml:definitions>
  <inkml:trace contextRef="#ctx0" brushRef="#br0">0 308 11205,'0'0'1580,"23"2"-449,-8 0-901,19 3 40,1-1 0,-1-3 0,1 0 0,46-6 0,-71 3-249,0 0 0,0 0 0,-1-1 0,1 0 0,-1 0-1,0-1 1,0-1 0,0 1 0,13-11 0,-17 12-30,-1-1 0,0-1 1,1 1-1,-2-1 0,1 1 1,0-1-1,-1 0 0,0-1 1,0 1-1,-1 0 0,0-1 1,0 0-1,0 1 0,0-1 0,-1 0 1,0 0-1,1-10 0,-1 10-51,-1-1 0,0 1 0,0 0 0,0 0 0,-1-1 0,1 1 0,-1 0 0,-1 0 0,1 0 0,-1 0 0,-1 0 0,1 0 0,-1 1 0,1-1 0,-2 1 0,1-1 0,-1 1 0,1 0 0,-1 0 0,-1 1 0,1-1 0,-1 1 0,0 0 0,0 0 0,0 1 0,0 0 0,0-1 0,-1 2 0,0-1 0,1 1 0,-9-3 0,9 3 25,-1 0 1,0 0-1,0 0 1,1 1-1,-1 0 1,0 0-1,0 0 1,0 1 0,0 0-1,0 0 1,-1 0-1,1 1 1,1 0-1,-11 3 1,12-2 55,-1 0 0,1 1 0,-1-1 0,1 1 0,0 0 0,0 0 0,0 1 0,1-1 0,-1 1 0,1 0 0,0 0 0,0 0 0,0 0 0,1 1 0,-1-1 0,1 1 0,-2 5 0,-3 10 177,0 1 1,2-1-1,0 1 1,2 0-1,-2 36 0,4-6 658,6 64 1,0-85-706,1 0 1,1-1 0,2 0 0,1 0 0,1-1-1,1 0 1,1-1 0,2 0 0,29 40 0,-42-65-825,6 9 127,-4-10-2141,-3-34-11029</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2.392"/>
    </inkml:context>
    <inkml:brush xml:id="br0">
      <inkml:brushProperty name="width" value="0.05" units="cm"/>
      <inkml:brushProperty name="height" value="0.05" units="cm"/>
    </inkml:brush>
  </inkml:definitions>
  <inkml:trace contextRef="#ctx0" brushRef="#br0">1 136 8500,'0'0'1166,"10"17"-222,35 54-165,-41-66-717,1 0 0,-1 0 1,1 0-1,0-1 0,1 0 0,-1 0 0,1 0 0,-1 0 0,1-1 0,0 0 0,1 0 0,-1-1 1,0 0-1,9 2 0,3 0 37,0-2 0,0 0 0,28-2-1,-36 0-126,-6 0-28,0 0 0,-1 0 0,1 0 0,0-1-1,-1 1 1,1-1 0,0 0 0,-1 0 0,1-1-1,-1 1 1,0-1 0,1 1 0,-1-1-1,0 0 1,0 0 0,0-1 0,0 1 0,-1 0-1,1-1 1,-1 0 0,1 0 0,-1 0 0,0 0-1,0 0 1,0 0 0,-1 0 0,1-1-1,2-5 1,-1-6 15,1 1 0,-2-1-1,0 0 1,0 0 0,-2-25-1,3 60 3774,-2-16-3712,1 0-1,0 0 1,0 0-1,0-1 1,0 1 0,0 0-1,1-1 1,-1 0-1,1 0 1,0 0 0,0 0-1,0 0 1,1 0 0,3 2-1,4 1-84,0-1 1,0 0-1,0 0 0,1-1 0,0-1 1,0 0-1,0-1 0,0 0 0,0 0 1,0-2-1,0 1 0,0-2 0,1 1 1,16-4-1,-26 3-29,-1 0-1,1 0 1,0 0 0,-1 0-1,1-1 1,-1 1-1,0-1 1,1 1 0,-1-1-1,0 0 1,0 0 0,0 0-1,0 0 1,0 0-1,-1 0 1,1 0 0,0-1-1,-1 1 1,0-1 0,0 1-1,0-1 1,0 0 0,1-4-1,4-31 218,-5 2 3673,1 40-3789,-1 0-1,1-1 1,0 1-1,0-1 0,1 0 1,-1 0-1,1 0 1,-1 0-1,1 0 1,0 0-1,0-1 1,0 1-1,4 1 1,-2 0 19,6 4 22,0 0 0,0-1 0,1-1 0,0 0 0,1 0 0,-1-1 0,1-1 0,0 0 0,17 3 0,-10-4-42,0-1-1,0 0 1,-1-2-1,1 0 0,35-5 1,-49 4-164,0-1 0,-1 0 0,1 0 0,0 0 0,-1-1 0,0 0 0,1 0 0,-1 0 0,0-1 0,-1 1 0,1-1 0,-1 0 0,1-1 0,-1 1-1,-1-1 1,1 0 0,-1 0 0,1 0 0,-1 0 0,-1-1 0,1 1 0,-1-1 0,0 1 0,0-1 0,-1 0 0,1 0 0,-1 0 0,-1 0 0,1 0 0,-1 0 0,0 0 0,-1 0 0,1 0 0,-2-7 0,1 11 187,0-1 0,0 1 0,0 0 0,0-1 0,0 1 0,0 0 0,-1 0 0,1 0 0,-1 0 0,0 0-1,1 0 1,-1 0 0,0 1 0,0-1 0,0 0 0,0 1 0,0 0 0,-1-1 0,1 1 0,0 0 0,-1 0 0,1 1 0,0-1 0,-1 0 0,1 1-1,-1-1 1,1 1 0,-1 0 0,-4 0 0,4 0 167,-1 0-1,1 0 1,-1 0-1,1 1 1,-1 0 0,1-1-1,0 1 1,-1 0-1,1 1 1,0-1-1,0 0 1,0 1 0,0 0-1,0 0 1,0 0-1,0 0 1,0 0-1,1 0 1,-1 1-1,1-1 1,-3 5 0,2-2-34,1-1 0,-1 1 0,1 0 1,0 1-1,0-1 0,0 0 0,1 0 1,0 1-1,0-1 0,0 1 0,1-1 1,0 1-1,0-1 0,0 1 0,1 0 1,1 8-1,0-10-79,-1 0 0,1 0 0,0 0 0,1 0 0,-1 0 0,1 0 0,-1 0 0,1-1 0,0 0 0,1 1 0,-1-1 0,0 0 0,1 0 0,0-1-1,0 1 1,0-1 0,0 0 0,0 0 0,0 0 0,5 1 0,11 3-10,-1-1-1,1-1 1,0 0 0,35 0-1,34-2-3652,-72-2 2027,3 0-4041</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4.208"/>
    </inkml:context>
    <inkml:brush xml:id="br0">
      <inkml:brushProperty name="width" value="0.05" units="cm"/>
      <inkml:brushProperty name="height" value="0.05" units="cm"/>
    </inkml:brush>
  </inkml:definitions>
  <inkml:trace contextRef="#ctx0" brushRef="#br0">1 232 8820,'0'0'336,"19"7"-181,-13-5-144,12 5 210,1-1 0,0 0 0,0-2 0,1 0 0,38 3 0,-47-7-180,-1 0 1,0-1 0,1 0 0,-1 0 0,0-1 0,0-1 0,17-6 0,-20 6-86,0-1 1,-1 0-1,0 0 1,0-1-1,0 1 1,-1-1-1,1-1 1,-1 1-1,0-1 1,-1 0-1,7-10 1,-4 6-201,-1-1-1,-1 0 1,1-1 0,-2 1 0,0-1 0,0 0 0,-1 0 0,0 0-1,1-13 1,-1-36 2923,0 86-1913,0-10-479,0-1 0,1 0 1,1 0-1,0 0 0,1 0 0,0-1 0,1 0 1,1-1-1,0 1 0,19 21 0,-21-28-372,0 0 0,1 0-1,0-1 1,0 1 0,0-2-1,1 1 1,0-1 0,12 5-1,-13-7-378,0 1 0,1-2-1,-1 1 1,1-1 0,0 0-1,-1-1 1,1 0 0,0 0 0,-1 0-1,14-4 1,14-8-6107</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4.549"/>
    </inkml:context>
    <inkml:brush xml:id="br0">
      <inkml:brushProperty name="width" value="0.05" units="cm"/>
      <inkml:brushProperty name="height" value="0.05" units="cm"/>
    </inkml:brush>
  </inkml:definitions>
  <inkml:trace contextRef="#ctx0" brushRef="#br0">1 1 2721,'0'0'8900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4.894"/>
    </inkml:context>
    <inkml:brush xml:id="br0">
      <inkml:brushProperty name="width" value="0.05" units="cm"/>
      <inkml:brushProperty name="height" value="0.05" units="cm"/>
    </inkml:brush>
  </inkml:definitions>
  <inkml:trace contextRef="#ctx0" brushRef="#br0">1 394 11989,'0'0'1791,"4"-13"-2213,-1 3 286,-2 1 108,1 1-1,1-1 1,-1 1 0,1 0-1,1 0 1,0 0-1,0 0 1,0 1 0,1-1-1,9-10 1,-13 17 61,1 0 0,-1 1 0,0-1 0,0 1 0,0-1 0,1 1 0,-1-1 0,0 1 1,0 0-1,1 0 0,-1 0 0,0-1 0,1 1 0,-1 1 0,0-1 0,1 0 0,-1 0 0,0 0 0,1 1 0,-1-1 0,0 0 0,0 1 0,0-1 0,1 1 1,-1 0-1,0-1 0,0 1 0,2 1 0,31 30 624,-22-19-320,7 4-76,0-2-1,1 0 1,36 20 0,-49-30-232,1-1-1,0-1 1,0 0 0,0 0-1,0 0 1,0-1 0,1 0-1,-1-1 1,1 0-1,-1 0 1,1-1 0,0 0-1,-1 0 1,13-3-1,-20 2-22,1 0-1,0 0 0,-1 0 0,1 0 1,-1 0-1,1 0 0,-1 0 0,0-1 0,1 1 1,-1 0-1,0-1 0,0 1 0,0-1 1,0 0-1,0 1 0,-1-1 0,1 0 0,0 1 1,-1-1-1,1 0 0,-1 0 0,1 1 1,-1-1-1,0 0 0,0-3 0,1-56 113,-2 42-75,-1-11 3,-1 0 0,-8-35 1,6 36-878,0-1 0,0-36 1,5 11-2852</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5.240"/>
    </inkml:context>
    <inkml:brush xml:id="br0">
      <inkml:brushProperty name="width" value="0.05" units="cm"/>
      <inkml:brushProperty name="height" value="0.05" units="cm"/>
    </inkml:brush>
  </inkml:definitions>
  <inkml:trace contextRef="#ctx0" brushRef="#br0">0 0 1825,'0'0'13457,"2"4"-12561,2 13-903,-1 1 0,0-1 1,-1 1-1,-1 0 0,-1 30 0,2 36 189,0-70-121,0 1-1,1-1 0,0 0 0,1 0 0,1 0 0,0-1 0,0 1 0,2-1 0,0-1 0,0 1 0,18 21 0,-19-27-24,1 0-1,1 0 0,-1-1 1,1 0-1,0 0 0,1-1 1,-1 0-1,1 0 1,0-1-1,1 0 0,-1-1 1,0 0-1,1 0 0,0-1 1,0-1-1,-1 1 0,1-1 1,11-1-1,-14 0-59,-1 0 0,1 0 0,-1-1 0,0 0 0,1 0 1,-1-1-1,0 0 0,0 0 0,0 0 0,0 0 0,0-1 0,0 0 0,-1-1 0,1 1 0,-1-1 0,0 0 0,0 0 0,-1-1 0,1 1 1,-1-1-1,0 0 0,0 0 0,0-1 0,-1 1 0,0-1 0,0 0 0,0 0 0,-1 0 0,0 0 0,0 0 0,1-8 0,-3 13-8,5-53-714,-5 53 766,0-1 1,0 1-1,0 0 1,0 0-1,0-1 0,0 1 1,0 0-1,0 0 0,0-1 1,-1 1-1,1 0 0,-1 0 1,1 0-1,-1-1 1,1 1-1,-1 0 0,0 0 1,1 0-1,-1 0 0,0 0 1,0 0-1,0 0 0,0 0 1,0 0-1,0 1 0,0-1 1,0 0-1,0 1 1,0-1-1,0 1 0,0-1 1,-1 1-1,1-1 0,0 1 1,-2-1-1,1 3 12,0-1 0,0 0 0,0 1 0,1-1 0,-1 1 0,0 0 0,1-1 0,-1 1 0,1 0 0,0 0 0,-1 0 0,1 0 0,0 0 0,0 1 0,0-1-1,1 0 1,-2 4 0,-2 3 95,0 0-63,0 1 1,0 0-1,1 0 1,1 0-1,-1 0 1,1 0 0,1 0-1,0 13 1,0-19-71,2-1-1,-1 0 1,0 0 0,1 1 0,-1-1 0,1 0 0,0 0 0,0 0 0,0 0 0,0 0 0,1 0 0,-1 0-1,1-1 1,0 1 0,0 0 0,0-1 0,0 1 0,0-1 0,0 0 0,1 0 0,-1 0 0,1 0 0,0 0 0,-1 0-1,1-1 1,0 1 0,0-1 0,0 0 0,0 0 0,4 1 0,8 1-815,1-1 0,-1 0-1,1-1 1,21-2 0,15-2-3656</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5.601"/>
    </inkml:context>
    <inkml:brush xml:id="br0">
      <inkml:brushProperty name="width" value="0.05" units="cm"/>
      <inkml:brushProperty name="height" value="0.05" units="cm"/>
    </inkml:brush>
  </inkml:definitions>
  <inkml:trace contextRef="#ctx0" brushRef="#br0">810 6 15223,'0'0'208,"-122"-6"112,85 6-320,-7 0-1152,-9 6-3138</inkml:trace>
  <inkml:trace contextRef="#ctx0" brushRef="#br0" timeOffset="1">1 211 688,'0'0'17977,"132"6"-17929,-78-6-48,0-4-2001,-7-5-2353,-9 1-7524</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6.513"/>
    </inkml:context>
    <inkml:brush xml:id="br0">
      <inkml:brushProperty name="width" value="0.05" units="cm"/>
      <inkml:brushProperty name="height" value="0.05" units="cm"/>
    </inkml:brush>
  </inkml:definitions>
  <inkml:trace contextRef="#ctx0" brushRef="#br0">154 191 10949,'0'0'4776,"14"-14"-4694,41-43-111,-53 56 10,-1-1 0,0 1 0,1-1 0,-1 0 0,0 1 0,0-1 0,1 0 0,-1 0 0,-1 0 0,1 0 0,0 0 0,0 0 0,-1 0 0,1 0 0,-1 0 0,0 0 0,1 0 0,-1-4 0,-1 5 5,1 0 1,-1 0 0,0 0-1,1-1 1,-1 1-1,0 0 1,1 0-1,-1 0 1,0 0-1,0 0 1,0 0-1,0 1 1,0-1-1,0 0 1,0 0 0,0 1-1,-1-1 1,1 1-1,0-1 1,0 1-1,-2-1 1,-6-1-68,-1 0 1,1 0-1,-1 1 1,1 1-1,-13 0 0,18 0 24,-7-1-41,0 1 1,0 1-1,0 0 0,0 0 1,0 1-1,1 1 0,-12 3 1,19-5 89,-1 1 0,2 0 0,-1 0 0,0 0 0,0 0 0,1 0 0,-1 0 0,1 1 0,-1-1 1,1 1-1,0 0 0,0 0 0,0-1 0,1 1 0,-1 1 0,1-1 0,-1 0 0,1 0 0,0 0 0,0 1 0,1-1 0,-1 0 1,1 1-1,-1-1 0,1 1 0,1 6 0,-1-1 67,1-1-1,0 1 1,1-1 0,0 1 0,0-1 0,1 0-1,0 0 1,1 0 0,0 0 0,0-1-1,0 1 1,1-1 0,0 0 0,9 10 0,10 8 591,1-2 1,38 30 0,-15-14 95,-33-27-536,5 4-45,-2 1-1,29 32 1,-44-45-181,0-1 0,0 1 0,-1 0 0,1 0 0,-1 0 0,1 0 0,-1 0 0,0 1 0,-1-1 0,1 0 0,-1 1 0,0 0 0,0-1 0,-1 1 0,1 0 0,-1-1 0,0 1 0,0 0 0,0-1 0,-1 1 0,-1 5 0,0-7-8,1 0-1,-1-1 0,0 1 0,0-1 1,-1 0-1,1 0 0,0 0 0,-1 0 1,1 0-1,-1 0 0,0 0 0,1-1 1,-1 0-1,0 1 0,0-1 0,0 0 1,0 0-1,0-1 0,0 1 0,-1-1 1,1 1-1,-4-1 0,-6 1-284,-1 0 0,1-1-1,-27-3 1,37 2 242,1 1 0,-1-1 0,1 1 0,-1-1 0,1 0 0,-1 0 0,1-1 0,-1 1 0,1 0 0,0-1 0,0 1 0,0-1 0,0 0 0,0 0 0,0 0 0,0 0 0,0 0 0,-1-3-1,0 0-28,1 0 0,0 1 0,0-1 0,0 0 0,0 0 0,1-1 0,0 1 0,0 0-1,0-6 1,1 0-87,0 0 0,1 0 0,0 0 0,0 0 0,1 0 0,1 1 0,-1-1 0,9-19 0,-3 16 92,1-1-1,0 1 0,0 1 1,1-1-1,1 2 1,0-1-1,1 2 0,22-18 1,-24 22 224,0 0 0,0 1 1,0 0-1,1 1 1,0 0-1,0 0 1,1 1-1,-1 1 0,1 0 1,0 0-1,0 1 1,20-1-1,-29 4-71,0 0 0,1 0 1,-1 1-1,0-1 0,0 1 0,0-1 0,-1 1 0,1 0 1,0 0-1,-1 0 0,1 0 0,-1 1 0,0-1 0,1 1 1,-1-1-1,0 1 0,-1 0 0,1 0 0,0 0 0,-1 0 1,0 0-1,2 5 0,1 2-92,0-1 0,-1 1 0,0 0 0,-1 0 0,0 0-1,1 16 1,-3-58-1402,-1-8 428,-1 16 575,2 0-1,3-34 1,-2 53 507,-1 1 1,1-1-1,0 0 0,0 0 1,1 1-1,0-1 1,-1 0-1,1 1 1,1 0-1,-1-1 0,1 1 1,-1 0-1,1 0 1,1 1-1,-1-1 0,0 1 1,7-6-1,0 6 177,-1 0 0,0 1 0,0 0 0,1 1 0,-1 0 0,1 1 0,-1-1 0,1 2 0,-1-1 0,11 3 0,-3-1-120,77 6 362,77 3 879,-166-10-1347,1-1 1,-1-1-1,0 1 0,0-1 1,1 0-1,-1 0 0,0 0 0,0-1 1,0 1-1,0-1 0,8-5 0,-10 4-29,0 1-1,-1-1 0,1 1 0,-1-1 0,1 0 1,-1 0-1,0 0 0,0 0 0,-1 0 0,1-1 1,-1 1-1,1 0 0,-1-1 0,0 1 1,-1-1-1,1 1 0,0-1 0,-1-4 0,1 6-28,-1-1 0,1 1 0,-1-1 0,0 1 0,0-1 0,0 1 0,0-1 0,0 1 0,-1 0-1,1-1 1,-1 1 0,1-1 0,-1 1 0,0 0 0,0-1 0,0 1 0,0 0 0,0 0 0,-4-4-1,2 4 19,0 0-1,0 1 0,0 0 1,0-1-1,0 1 0,0 0 0,-1 0 1,1 1-1,0-1 0,-1 1 1,1-1-1,0 1 0,-1 0 0,-3 1 1,4-1 39,0 1 0,1 0 1,-1 0-1,0 0 1,1 0-1,-1 1 0,1-1 1,-1 1-1,1 0 0,0-1 1,-1 1-1,1 0 1,0 0-1,0 0 0,1 1 1,-1-1-1,0 0 0,1 1 1,-1-1-1,1 1 1,0 0-1,0-1 0,0 1 1,0 0-1,0 3 0,-4 9 263,1 0-1,0 0 1,-1 21-1,4-31-206,0 1 0,1 0 0,-1 0 0,1 0 0,1 0 1,-1 0-1,1 0 0,0 0 0,1-1 0,-1 1 0,1 0 0,0-1 0,0 1 0,1-1 0,0 0 0,6 9 0,-5-9-116,1-1-1,0-1 0,-1 1 1,1-1-1,0 1 1,1-2-1,-1 1 0,1 0 1,-1-1-1,1 0 1,0-1-1,0 1 1,-1-1-1,1 0 0,0 0 1,10-1-1,-5 1-837,0 0 0,0-1 0,0-1 0,0 0 0,0 0 0,20-6-1,10-17-5638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6.328"/>
    </inkml:context>
    <inkml:brush xml:id="br0">
      <inkml:brushProperty name="width" value="0.05" units="cm"/>
      <inkml:brushProperty name="height" value="0.05" units="cm"/>
      <inkml:brushProperty name="color" value="#004F8B"/>
    </inkml:brush>
  </inkml:definitions>
  <inkml:trace contextRef="#ctx0" brushRef="#br0">193 171 6227,'0'0'4666,"8"-16"-3071,28-50-853,-34 63-678,-1 1 0,0-1-1,0 1 1,0-1 0,0 0 0,0 1-1,0-1 1,-1 0 0,0 0 0,1 1 0,-1-1-1,0 0 1,0 0 0,-1 0 0,1 1-1,-2-6 1,1 6-45,0 0 0,0 0 0,0 0 0,0 1 1,0-1-1,-1 0 0,1 1 0,-1-1 0,1 1 0,-1-1 0,0 1 0,1 0 0,-1 0 0,0 0 0,0 0 0,-4-1 1,-4-1-31,0 0 1,0 1 0,-1 1-1,1-1 1,-1 2-1,-11 0 1,17 0 32,-3 0-40,1 0 1,-1 0-1,0 1 1,1 0-1,-1 0 1,0 1-1,1 0 0,-14 5 1,18-5 16,0 0 1,0 0-1,0 0 1,1 1 0,-1-1-1,1 1 1,-1-1-1,1 1 1,0 0-1,0 0 1,0 0-1,0 0 1,1 0 0,-1 1-1,1-1 1,0 0-1,0 1 1,0-1-1,0 1 1,1-1-1,-1 8 1,0-4-80,0 1 0,1 0 0,0 0 0,0 0 0,0 0 1,1 0-1,1-1 0,-1 1 0,1 0 0,0-1 0,1 1 0,0-1 0,0 0 0,1 0 0,-1 0 0,2 0 1,-1-1-1,1 0 0,0 0 0,0 0 0,0 0 0,1-1 0,0 0 0,0 0 0,1 0 0,-1-1 1,1 0-1,0 0 0,0-1 0,0 0 0,1 0 0,-1 0 0,1-1 0,-1 0 0,1-1 0,0 0 1,0 0-1,-1-1 0,15 0 0,-19-1 27,0 1 1,0-1 0,0 1-1,0-1 1,0 0-1,0 0 1,0 0 0,-1-1-1,1 1 1,0-1-1,-1 1 1,1-1 0,-1 0-1,1 0 1,-1 0-1,0 0 1,3-4 0,-1 0-18,0 0 0,-1 0 0,1 0 0,-1-1 1,0 1-1,-1-1 0,3-9 0,-2 2 59,0 0-1,-1-1 1,0 1 0,-2 0-1,1 0 1,-2-1-1,-2-16 1,2 27 289,0 0 1,0 0-1,0 0 0,-1 1 0,1-1 1,-1 0-1,0 1 0,-1-1 0,-4-5 761,7 22-922,0-4-105,0 1-1,1 0 1,0-1-1,0 0 0,1 1 1,0-1-1,1 0 1,0 0-1,8 14 0,-8-17-18,0-1-1,1 1 0,0-1 1,0-1-1,1 1 1,0 0-1,-1-1 0,1 0 1,1 0-1,-1-1 0,1 1 1,-1-1-1,1 0 1,0-1-1,11 4 0,-12-4-64,1 0-1,-1-1 1,1 1-1,0-1 1,-1-1-1,1 1 1,0-1-1,0 0 1,-1 0-1,11-2 1,-12 1-13,-1-1 1,1 1-1,-1-1 1,1 0 0,-1 0-1,1 0 1,-1 0-1,0 0 1,0-1-1,0 1 1,0-1 0,-1 0-1,1 0 1,-1 0-1,0 0 1,3-5-1,0 0-240,-1-1 0,-1 1 0,1-1-1,-1 0 1,-1 0 0,0 0 0,0 0 0,0-1-1,-1-13 1,0-15 3324,-1 37-2850,0 15 115,0 0 0,0 0-1,2 1 1,0-1-1,0 0 1,8 20 0,-8-29-308,0-1 1,0 1-1,1-1 1,-1 0-1,1 1 1,0-1-1,1-1 1,-1 1-1,0 0 1,1-1 0,0 0-1,0 0 1,0 0-1,0 0 1,1-1-1,-1 1 1,1-1-1,-1 0 1,1-1-1,0 1 1,0-1 0,9 2-1,-9-2-131,1 0 0,0 0 0,-1-1 0,1 1 0,0-1 1,-1 0-1,1-1 0,-1 1 0,1-1 0,0 0 0,6-2 0,-9 1 102,0 0 0,0 0-1,-1 0 1,1 0 0,0 0 0,-1-1 0,1 1 0,-1-1-1,0 0 1,0 0 0,0 1 0,0-1 0,0 0-1,-1-1 1,1 1 0,-1 0 0,0 0 0,1-7-1,1-2 191,-1-1 0,0 1-1,-1-1 1,-1 1 0,-1-15-1,1 1 1471,-4 20 1423,-4 12-1909,-5 13-821,9-7-223,0-1-1,1 0 1,0 1 0,0 0-1,2 0 1,-1 0 0,1 22-1,2-28-366,-1 0-1,0-1 1,1 1-1,0 0 1,0 0-1,1-1 1,0 1-1,0-1 1,0 0-1,0 1 1,1-1-1,0 0 1,0 0-1,0-1 1,1 1-1,0-1 1,7 8 0,27 10-3772</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6.836"/>
    </inkml:context>
    <inkml:brush xml:id="br0">
      <inkml:brushProperty name="width" value="0.05" units="cm"/>
      <inkml:brushProperty name="height" value="0.05" units="cm"/>
    </inkml:brush>
  </inkml:definitions>
  <inkml:trace contextRef="#ctx0" brushRef="#br0">220 0 8548,'0'0'5731,"-108"12"-5731,79 4-129,2 7 129,0 3-1776,-2 4-1618</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7.213"/>
    </inkml:context>
    <inkml:brush xml:id="br0">
      <inkml:brushProperty name="width" value="0.05" units="cm"/>
      <inkml:brushProperty name="height" value="0.05" units="cm"/>
    </inkml:brush>
  </inkml:definitions>
  <inkml:trace contextRef="#ctx0" brushRef="#br0">112 29 11813,'0'0'5782,"0"-2"-5764,0 0-1,1 1 1,-1-1 0,0 1 0,0-1 0,-1 1 0,1-1 0,0 0-1,0 1 1,-1-1 0,1 1 0,-2-2 0,0 1-40,-1 1 0,0 0 0,0 0 0,0 1 0,0-1 0,0 1 0,0-1 0,0 1 0,0 0 0,0 0 0,0 0 0,0 1 0,0-1 0,0 1 0,0 0 0,0-1 0,0 1 0,1 1 0,-1-1 0,0 0 0,1 1 0,-1-1 0,0 1 0,1 0 0,0 0 0,-1 0 0,1 0 0,0 0 0,0 0 0,0 0 0,0 1 0,1-1 0,-1 1 0,1 0 0,-3 5 0,1-1 23,1-1 1,-1 1 0,1 1 0,1-1-1,-1 0 1,1 0 0,1 1 0,-1-1-1,1 0 1,0 1 0,1-1 0,0 0 0,0 1-1,3 9 1,-2-14 16,-1 1-1,1-1 1,0 0 0,0 1-1,1-1 1,-1 0-1,1-1 1,0 1 0,-1 0-1,1-1 1,0 1-1,1-1 1,-1 0 0,0 0-1,1 0 1,-1 0 0,1-1-1,-1 0 1,1 1-1,0-1 1,-1-1 0,8 2-1,5 0 6,0 0 0,1-1 0,-1-1 0,18-2 0,-29 1-105,-1 0-1,1 0 0,0 0 1,-1 0-1,1-1 1,-1 0-1,0 0 0,1 0 1,-1 0-1,0-1 0,0 1 1,-1-1-1,1 0 1,0-1-1,-1 1 0,0 0 1,0-1-1,0 0 0,0 0 1,0 0-1,2-6 0,-2 4-130,0 0 0,0-1 0,-1 0 0,0 1 0,-1-1 0,1 0 0,-1 0 0,0 0 0,-1 0 0,0 0 0,0 0 0,0 1 0,-1-1 0,-2-9 0,3 24 4151,0-3-3762,0 0-1,1 0 0,-1 0 0,1 0 1,0 0-1,0 0 0,1 0 1,0 0-1,2 6 0,1-3-70,1-1 0,-1 0 0,1 0 0,0-1 1,1 1-1,-1-1 0,1-1 0,0 1 0,1-1 0,-1 0 0,1-1 0,14 6 1,-8-5-490,-1 0 1,2-1-1,-1-1 1,0-1-1,1 1 1,28-1-1,-7-5-3266,-13-13-1733</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7.558"/>
    </inkml:context>
    <inkml:brush xml:id="br0">
      <inkml:brushProperty name="width" value="0.05" units="cm"/>
      <inkml:brushProperty name="height" value="0.05" units="cm"/>
    </inkml:brush>
  </inkml:definitions>
  <inkml:trace contextRef="#ctx0" brushRef="#br0">0 1 14086,'0'0'3090,"139"30"-13303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7.887"/>
    </inkml:context>
    <inkml:brush xml:id="br0">
      <inkml:brushProperty name="width" value="0.05" units="cm"/>
      <inkml:brushProperty name="height" value="0.05" units="cm"/>
    </inkml:brush>
  </inkml:definitions>
  <inkml:trace contextRef="#ctx0" brushRef="#br0">1 484 5042,'0'0'8826,"23"0"-6383,5 1-1693,-10 0-443,0 0-1,0-2 1,0 0-1,0-1 0,-1-1 1,18-5-1,-33 8-300,19-5 57,1-1 0,-1-1 1,0-1-1,28-15 0,-44 20-120,0 0-1,0 0 1,0-1 0,0 0-1,-1 0 1,0 0 0,0 0-1,0-1 1,0 0 0,-1 0 0,1 0-1,-1 0 1,0 0 0,-1 0-1,0-1 1,0 0 0,0 1-1,0-1 1,-1 0 0,0 0-1,1-9 1,-1-15-459,0 0-1,-3 0 1,-4-31 0,4 49 468,0 1 1,-1-1-1,0 1 1,-1-1-1,0 1 1,-1 0-1,0 1 1,-1-1-1,0 1 1,-12-15-1,17 23 80,-1 0 1,1 1-1,-1-1 0,0 0 1,0 1-1,0 0 0,0-1 0,0 1 1,0 0-1,0 0 0,0 0 0,0 0 1,-1 0-1,1 1 0,0-1 0,-1 1 1,1-1-1,0 1 0,-1 0 1,-3 0-1,2 1 10,-1 0-1,1 0 1,0 0 0,0 1-1,0 0 1,0-1 0,0 1-1,1 1 1,-1-1 0,-5 5-1,-3 3 81,1 1-1,0 0 1,1 1-1,1 0 1,-10 16-1,6-6 64,2 0-1,0 0 1,2 1-1,0 1 1,2-1-1,1 1 1,0 1-1,2-1 1,1 1-1,1 0 1,1 44-1,2-62-161,-1 0 0,1 0 0,0 0 0,1 0 0,-1-1 0,1 1 0,0 0 0,1-1 0,0 0 0,0 0 0,0 1 0,1-2 0,0 1 0,0 0 0,10 9 0,-6-8-185,0 0-1,1-1 0,0 0 0,1 0 1,-1-1-1,1 0 0,0-1 1,0 0-1,14 3 0,16 2-2186,1-2-1,-1-2 1,2-2-1,47-2 1,-87-1 2139,65 0-6332</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8.236"/>
    </inkml:context>
    <inkml:brush xml:id="br0">
      <inkml:brushProperty name="width" value="0.05" units="cm"/>
      <inkml:brushProperty name="height" value="0.05" units="cm"/>
    </inkml:brush>
  </inkml:definitions>
  <inkml:trace contextRef="#ctx0" brushRef="#br0">192 91 3153,'0'0'14234,"3"-14"-13250,6-42-538,-9 55-440,-1 0 0,1 0 1,0 0-1,-1 0 0,1 0 1,-1 0-1,1 0 1,-1 0-1,0 0 0,1 0 1,-1 0-1,0 0 0,0 1 1,0-1-1,1 0 1,-1 1-1,0-1 0,0 0 1,0 1-1,0-1 0,0 1 1,0-1-1,-1 1 1,1 0-1,0-1 0,0 1 1,0 0-1,0 0 0,0 0 1,-2 0-1,-42 0-77,35 0 41,3 0 16,0 0 0,0 1 0,1-1 0,-1 1 0,0 1 0,1-1 0,-1 1 0,1 0 0,-1 1 0,-9 5 0,13-6 21,0 0 1,1 0-1,-1 0 1,0 1-1,1-1 1,0 1-1,-1 0 1,1 0-1,0 0 1,1 0-1,-1 0 1,0 0-1,1 0 1,0 0-1,-1 1 1,1-1-1,1 1 1,-1-1-1,0 1 1,1-1-1,0 1 1,0 4-1,-1-5 6,1 0-1,0 0 0,0 0 0,0 0 1,0 0-1,0 1 0,1-1 0,-1 0 1,1 0-1,0 0 0,0 0 0,0-1 1,0 1-1,0 0 0,1 0 0,0-1 1,-1 1-1,1 0 0,0-1 0,0 0 0,0 1 1,0-1-1,1 0 0,-1 0 0,1 0 1,-1-1-1,1 1 0,-1-1 0,1 1 1,0-1-1,0 0 0,0 0 0,0 0 1,0 0-1,0-1 0,0 1 0,0-1 1,4 1-1,-1-1-150,0 0 1,0 0-1,0 0 0,0-1 1,0 0-1,-1 0 0,1 0 1,0-1-1,0 0 1,-1 0-1,1 0 0,-1-1 1,0 1-1,0-2 0,0 1 1,0 0-1,0-1 1,-1 0-1,0 0 0,5-5 1,19-15-529,-26 23 848,0 0 0,0 0 0,0 0 0,0 0 0,1 0 0,-1 0 0,0 0 1,1 1-1,-1 0 0,0-1 0,1 1 0,-1 0 0,1 0 0,-1 0 0,0 0 0,1 1 1,-1-1-1,1 1 0,-1-1 0,0 1 0,0 0 0,3 1 0,54 30 2519,-30-16-1707,-8-7-850,0-2 1,0 0-1,1-1 0,-1-2 0,1 0 0,44 1 1,19-3-8478</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9.324"/>
    </inkml:context>
    <inkml:brush xml:id="br0">
      <inkml:brushProperty name="width" value="0.05" units="cm"/>
      <inkml:brushProperty name="height" value="0.05" units="cm"/>
    </inkml:brush>
  </inkml:definitions>
  <inkml:trace contextRef="#ctx0" brushRef="#br0">1 28 256,'1'-3'10435,"9"-7"-10510,-5 7 152,0 1 1,0 0-1,1 0 1,-1 0 0,1 1-1,-1 0 1,1 0 0,-1 1-1,1-1 1,0 1 0,0 0-1,-1 1 1,1-1 0,6 3-1,3 0 785,1 1 0,0 1 0,23 11 0,-36-14-879</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2.158"/>
    </inkml:context>
    <inkml:brush xml:id="br0">
      <inkml:brushProperty name="width" value="0.05" units="cm"/>
      <inkml:brushProperty name="height" value="0.05" units="cm"/>
    </inkml:brush>
  </inkml:definitions>
  <inkml:trace contextRef="#ctx0" brushRef="#br0">1 331 8836,'0'0'1924,"0"-67"527,0 54-2419,1 0 0,1 0 0,1 1 0,-1-1 0,7-15 0,-8 23 14,1-1 0,1 1 0,-1-1 0,1 1 0,0 0 0,0 0 0,0 0 0,1 0 0,-1 0 0,1 1 0,0 0 0,1 0-1,6-6 1,-10 10-23,0 0 0,0-1 0,0 1 0,0 0 0,0 0 0,0 0 0,0 0-1,0 0 1,1 0 0,-1 0 0,0 0 0,0 0 0,0 0 0,0 1 0,0-1 0,0 0-1,0 1 1,0-1 0,0 1 0,0-1 0,0 1 0,0-1 0,-1 1 0,1 0 0,0-1-1,0 1 1,0 0 0,-1 0 0,1 0 0,0-1 0,-1 1 0,1 0 0,-1 0-1,1 0 1,-1 0 0,1 1 0,20 48-59,-15-34 213,50 112-4,-56-128-206,0 0 0,1 1 0,-1-1 1,0 0-1,0 0 0,1 0 0,-1 0 0,0 0 0,0 0 1,1 0-1,-1 0 0,0 0 0,0 0 0,1 0 0,-1 0 0,0 0 1,1 0-1,-1 0 0,0 0 0,0 0 0,1 0 0,-1 0 1,0 0-1,0-1 0,0 1 0,1 0 0,-1 0 0,0 0 1,0 0-1,1-1 0,-1 1 0,0 0 0,0 0 0,0 0 0,0-1 1,0 1-1,1 0 0,-1 0 0,0 0 0,0-1 0,0 1 1,0 0-1,0 0 0,0-1 0,0 1 0,10-16 92,-9 13-256,131-205-2353,-128 210 3210,-1 9-336,3 26-20,-3-15 225,0-7-246,0-1 0,1 1 0,1-1 1,0 0-1,1 0 0,0-1 1,12 18-1,-15-26-241,1 0 0,0-1 0,0 1 0,0-1-1,0 0 1,1 0 0,0 0 0,-1-1 0,1 0 0,1 0 0,-1 0 0,0 0 0,1-1 0,0 0-1,-1 0 1,1-1 0,0 1 0,0-1 0,0 0 0,0-1 0,7 0 0,-6 0-83,-1-1-1,1 1 1,0-2 0,-1 1 0,1-1 0,-1 0 0,1 0 0,-1-1 0,0 0 0,0 0 0,0-1 0,0 1 0,-1-1 0,0 0-1,1-1 1,-2 1 0,1-1 0,0 0 0,-1 0 0,0-1 0,0 1 0,0-1 0,-1 0 0,0 0 0,3-7 0,0-2-127,0-1 1,-1 0 0,-1 0 0,0 0 0,-1 0-1,-1 0 1,0-1 0,-1 1 0,-2-22 0,1 35 187,-1 0-1,0 1 1,1-1 0,-1 0 0,0 1 0,0-1 0,0 0-1,-1 1 1,1-1 0,0 1 0,-1 0 0,0-1 0,0 1 0,1 0-1,-1 0 1,0 0 0,-1 0 0,1 1 0,0-1 0,-1 0-1,1 1 1,-4-2 0,4 2-1,0 0-1,0 1 1,0-1-1,0 0 1,0 1-1,0 0 1,0-1-1,0 1 1,0 0-1,0 0 1,0 0-1,0 0 1,0 1-1,0-1 1,0 1-1,0-1 1,0 1-1,0-1 1,0 1-1,0 0 1,1 0-1,-1 0 1,0 0-1,0 0 1,1 1-1,-1-1 1,1 0-1,-1 1 1,1-1-1,0 1 1,-2 1-1,-3 8 104,1 0 0,1 0 0,-1 0 0,2 1 0,0-1 0,0 1 0,1 0-1,0 0 1,1 0 0,0 0 0,1 0 0,2 18 0,-2-27-107,1 0 1,-1 0-1,1 0 0,-1 0 0,1-1 1,0 1-1,0 0 0,0 0 1,0-1-1,0 1 0,1-1 1,-1 1-1,1-1 0,0 0 0,0 1 1,0-1-1,4 4 0,-1-3 4,-1 0-1,1 0 1,0 0-1,0-1 1,0 1-1,0-1 1,1-1-1,10 4 1,-6-4-536,1 1 0,-1-1-1,1 0 1,-1-1 0,1-1 0,0 1-1,-1-2 1,1 1 0,17-7 0,8-11-4096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2.705"/>
    </inkml:context>
    <inkml:brush xml:id="br0">
      <inkml:brushProperty name="width" value="0.05" units="cm"/>
      <inkml:brushProperty name="height" value="0.05" units="cm"/>
    </inkml:brush>
  </inkml:definitions>
  <inkml:trace contextRef="#ctx0" brushRef="#br0">7 1 7347,'0'0'3613,"-1"19"-2597,-4 150 2826,11-123-3049,-6-44-795,1 0-1,0 1 1,-1-1 0,1 0 0,0 1-1,0-1 1,0 0 0,1 0 0,-1 0 0,0 0-1,1 0 1,0 0 0,-1 0 0,1 0-1,0-1 1,4 4 0,-6-5-27,1 0 0,-1 0 1,1 0-1,-1 0 0,1-1 1,-1 1-1,1 0 0,-1 0 0,1 0 1,-1 0-1,0 0 0,1-1 0,-1 1 1,1 0-1,-1 0 0,1-1 1,-1 1-1,0 0 0,1-1 0,-1 1 1,0 0-1,1-1 0,-1 1 0,0-1 1,1 1-1,-1 0 0,0-1 1,0 1-1,0-1 0,1 1 0,-1-1 1,0 0-1,8-20-553,-7 17 348,7-24-790,0-1 0,5-50-1,-7-15 2935,-6 108-1539,0 0-1,2-1 1,0 1-1,0-1 1,1 1-1,1-1 1,0 0-1,1 0 0,11 22 1,-13-30-343,1 1 0,-1-1 0,1 0 0,0 0 0,0 0 0,1-1 0,-1 1 0,1-1 0,0 0 0,0 0 0,0-1 0,1 0 0,-1 0 0,1 0 0,0 0 0,0-1 0,0 0 0,0 0 0,0-1 0,0 0 0,1 0 0,11 0 0,-13-2-127,0 0-1,0 0 1,0-1 0,0 1-1,0-1 1,-1-1 0,1 1 0,-1 0-1,0-1 1,1 0 0,-1 0-1,-1 0 1,1-1 0,0 1 0,-1-1-1,1 0 1,-1 0 0,0 0-1,2-6 1,4-3-347,-1 0 0,-1-1-1,0 0 1,-1 0 0,5-17-1,-7 5 317,-2 8 2408,1 31-1109,-3-6-1093,0 0 1,1 1-1,0-1 1,1 0 0,-1 0-1,1 0 1,1 0 0,-1-1-1,1 1 1,0 0-1,1-1 1,0 0 0,0 0-1,0 0 1,1-1-1,-1 1 1,1-1 0,1 0-1,-1 0 1,9 5 0,-7-6-481,0 0 0,1 0 1,0-1-1,0 0 1,0 0-1,0-1 1,0 0-1,0-1 1,0 1-1,1-2 1,10 1-1,16-2-4083,-5-5-3239</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3.413"/>
    </inkml:context>
    <inkml:brush xml:id="br0">
      <inkml:brushProperty name="width" value="0.05" units="cm"/>
      <inkml:brushProperty name="height" value="0.05" units="cm"/>
    </inkml:brush>
  </inkml:definitions>
  <inkml:trace contextRef="#ctx0" brushRef="#br0">1 1 10069,'0'0'4983,"0"16"-4116,3 101-157,6-1 0,29 144-1,-34-243-825,2-15-375,8-22-541,-8 9 977,-1 1-207,1 1 1,0 1-1,0-1 0,1 1 1,0 0-1,0 1 0,12-9 0,-15 13 304,0 0-1,1 0 1,-1 0 0,1 1-1,0 0 1,-1 0-1,1 0 1,0 1-1,0-1 1,1 1 0,-1 1-1,0-1 1,0 1-1,0-1 1,1 2-1,9 0 1,-12 0 56,0 1 0,1-1 1,-1 1-1,0 0 0,0 0 0,0 0 0,0 0 1,0 0-1,-1 1 0,1-1 0,-1 1 1,0-1-1,1 1 0,-1 0 0,0 0 0,-1 0 1,1 1-1,0-1 0,-1 0 0,0 1 1,0-1-1,0 0 0,1 7 0,2 6 126,-1 0 0,-1 0-1,1 30 1,-3-41-229,0 0 0,0-1-1,-1 1 1,1 0 0,-1 0 0,0 0-1,0-1 1,-1 1 0,0-1 0,1 1-1,-1-1 1,-1 0 0,-3 7 0,3-8-42,0-1 1,1 1 0,-1 0-1,-1-1 1,1 0 0,0 0-1,0 0 1,-1 0 0,0 0 0,1-1-1,-1 0 1,0 0 0,1 0-1,-1 0 1,0 0 0,0-1-1,-5 1 1,6 0-85,-1-1-1,1 0 1,-1 1 0,0-1 0,1 0-1,-1-1 1,1 1 0,-1-1 0,1 1-1,-1-1 1,-6-3 0,9 3 46,-1-1 1,1 0-1,0 1 1,0-1-1,-1 0 0,1 0 1,0 0-1,1 0 1,-1 0-1,0 0 1,0 0-1,1 0 1,-1 0-1,1 0 0,0 0 1,0-1-1,0 1 1,0 0-1,0 0 1,1-3-1,-1-1 3,1 0 0,0 0 0,1 0 0,0 0 0,0 1 1,0-1-1,0 0 0,1 1 0,0 0 0,0 0 0,0 0 0,1 0 0,0 0 0,0 0 0,0 1 0,0 0 1,1 0-1,0 0 0,0 1 0,0-1 0,0 1 0,0 0 0,1 1 0,7-4 0,-3 2 336,-1 0-1,1 1 0,0 0 1,0 0-1,0 1 0,1 1 1,-1-1-1,0 2 1,1-1-1,-1 1 0,1 1 1,-1 0-1,0 1 0,11 2 1,-15-1-126,0 0 0,0 0 1,0 0-1,0 1 0,-1 0 0,1 0 1,-1 1-1,0 0 0,-1-1 0,9 12 1,35 59-99,-48-75-545,0-14-913,0 0 1328,1 0 1,0 0 0,1 0-1,1 0 1,6-20 0,-6 28 247,-1 1 0,1 0 0,0 0 1,0 0-1,0 0 0,1 1 0,0-1 0,0 1 1,0 0-1,0 0 0,1 0 0,-1 1 1,1 0-1,0-1 0,0 2 0,0-1 1,0 1-1,10-4 0,3 2-437,-1 0 0,1 1 0,0 0 0,-1 2 0,36 1 0,-7 0-5725,-18-2-3462</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3.914"/>
    </inkml:context>
    <inkml:brush xml:id="br0">
      <inkml:brushProperty name="width" value="0.05" units="cm"/>
      <inkml:brushProperty name="height" value="0.05" units="cm"/>
    </inkml:brush>
  </inkml:definitions>
  <inkml:trace contextRef="#ctx0" brushRef="#br0">249 110 10533,'0'0'6646,"6"-8"-6398,-4 5-237,17-34 147,-18 36-160,-1-1 1,0 1 0,0 0-1,0-1 1,1 1-1,-1 0 1,0 0 0,0-1-1,-1 1 1,1 0-1,0-1 1,0 1 0,-1 0-1,1-1 1,-1 1-1,1 0 1,-1 0 0,1 0-1,-1-1 1,0 1-1,0 0 1,1 0 0,-1 0-1,0 0 1,0 0-1,0 0 1,0 1 0,0-1-1,0 0 1,0 0-1,-1 1 1,1-1-1,0 1 1,-2-2 0,-9-2-53,0 0 1,-1 0 0,1 1-1,-1 0 1,1 1 0,-1 1-1,0 0 1,0 1 0,0 0-1,-14 2 1,22-1 50,0-1 0,1 1 0,-1 0 0,1 0 1,-1 1-1,1-1 0,-1 1 0,1 0 0,0 0 0,0 0 1,0 1-1,0-1 0,0 1 0,1 0 0,-1 0 0,1 0 1,0 1-1,0-1 0,0 1 0,0 0 0,0 0 0,1 0 0,0 0 1,0 0-1,0 0 0,0 1 0,1-1 0,0 1 0,0-1 1,-1 8-1,1-5 95,0 0 1,1 1 0,0-1-1,0 1 1,1-1-1,0 0 1,0 1 0,1-1-1,0 0 1,0 0-1,1 0 1,0 0 0,5 9-1,-5-11-43,1-1-1,0 1 0,0-1 1,0 0-1,0 0 0,0-1 0,1 1 1,0-1-1,0 0 0,0 0 1,0-1-1,0 0 0,0 1 1,1-2-1,-1 1 0,0-1 0,1 1 1,9-1-1,-6 1-102,0-1-1,1-1 1,-1 0-1,1 0 1,-1-1-1,1 0 1,-1 0 0,0-1-1,1 0 1,9-5-1,-16 6-99,1-1 0,0 0-1,-1-1 1,1 1 0,-1 0 0,0-1-1,0 0 1,0 0 0,0 0-1,0 0 1,0 0 0,-1-1 0,0 1-1,0-1 1,0 0 0,0 1-1,0-1 1,-1 0 0,1 0 0,-1 0-1,0 0 1,-1 0 0,1 0 0,-1-1-1,1-4 1,-1-17-1767,0-18 3146,-2 31 1148,0 46-1105,1-26-1228,1 0-1,0 0 0,0-1 0,1 1 0,0 0 0,0 0 1,0 0-1,1 0 0,0-1 0,4 10 0,-4-14-241,-1 1 0,1-1 0,0 1 0,0-1 0,0 0 0,0 0 0,0 0 0,1 0 0,-1 0 0,5 2 0,-2-1-509,0-1 1,0 0-1,0-1 1,0 1-1,0-1 1,0 0-1,6 1 1,13 0-4930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6.797"/>
    </inkml:context>
    <inkml:brush xml:id="br0">
      <inkml:brushProperty name="width" value="0.05" units="cm"/>
      <inkml:brushProperty name="height" value="0.05" units="cm"/>
      <inkml:brushProperty name="color" value="#004F8B"/>
    </inkml:brush>
  </inkml:definitions>
  <inkml:trace contextRef="#ctx0" brushRef="#br0">220 113 4066,'0'0'5800,"-5"-16"-3591,-17-50-795,20 64-1361,1 0 0,-1-1 0,0 1 0,0 0 0,0 0-1,0 0 1,0 1 0,0-1 0,-1 0 0,1 1 0,0 0 0,-1-1 0,1 1 0,-1 0 0,0 0 0,1 0 0,-1 1 0,0-1 0,1 1 0,-1-1 0,0 1-1,0 0 1,0 0 0,1 0 0,-1 0 0,0 1 0,0-1 0,-4 2 0,-6-1 5,9-1-49,0 0 0,-1 1 0,1 0 0,-1 0 0,1 0 1,0 0-1,0 0 0,0 1 0,0 0 0,0 0 1,0 0-1,0 0 0,0 1 0,1-1 0,-1 1 1,1 0-1,0 0 0,0 1 0,0-1 0,0 0 0,1 1 1,-1 0-1,1-1 0,0 1 0,0 0 0,0 0 1,1 1-1,-1-1 0,-1 8 0,2-5-3,-1 1 0,1 0 0,0-1 0,1 1 0,-1 0 1,2 0-1,-1-1 0,1 1 0,0 0 0,1-1 0,-1 1 0,2-1 0,-1 0 0,1 1 0,0-1 0,7 11 0,-1-6-131,0-1 0,1-1 0,0 0 0,0 0 0,1-1 0,1 0 0,0-1 0,0 0 0,0-1 0,1 0 0,0-1 0,0 0 0,1-1 0,-1-1 0,1 0 0,0-1 0,18 1 0,-23-2 45,-1-2-1,1 1 0,-1-2 1,1 1-1,0-1 1,-1 0-1,1-1 0,-1 0 1,0 0-1,1 0 0,-1-1 1,0-1-1,-1 0 1,1 0-1,0 0 0,-1-1 1,0 0-1,0 0 0,-1-1 1,0 1-1,1-2 1,-2 1-1,1-1 0,-1 0 1,0 0-1,-1 0 0,1-1 1,-1 1-1,4-15 1,-4 9 453,0 0 1,-1 0 0,-1-1 0,0 1 0,-1-1-1,-1 0 1,0 1 0,-3-24 0,3 36-290,0-1 0,0 1 0,-1 0 0,1-1 0,0 1 0,-1-1-1,1 1 1,-1 0 0,1-1 0,-1 1 0,0 0 0,1 0 0,-1-1 0,0 1 0,0 0 0,0 0 0,0 0 0,0 0 0,0 0 0,0 0 0,0 0 0,0 0 0,-1 1 0,1-1 0,0 0 0,-1 1-1,1-1 1,0 1 0,-1-1 0,1 1 0,0 0 0,-1-1 0,1 1 0,-1 0 0,1 0 0,-1 0 0,1 0 0,-1 0 0,1 1 0,0-1 0,-1 0 0,-1 1 0,0 0-42,-1 0 1,1 1 0,0-1-1,0 1 1,0 0 0,0-1-1,0 1 1,0 1 0,0-1-1,1 0 1,-1 1 0,1-1-1,0 1 1,-1 0 0,-2 5-1,2-3-67,1 0-1,0 1 0,0-1 0,1 0 1,0 0-1,-1 1 0,2-1 0,-1 1 0,1-1 1,0 1-1,0-1 0,0 1 0,1-1 0,0 0 1,0 1-1,0-1 0,1 0 0,-1 1 1,1-1-1,1 0 0,-1 0 0,1-1 0,0 1 1,0 0-1,0-1 0,6 7 0,-2-4-447,1 0-1,0-1 0,0 1 0,0-2 1,1 1-1,0-1 0,0-1 0,0 1 1,0-1-1,1-1 0,0 0 0,0 0 1,15 1-1,29-1-4611</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4.271"/>
    </inkml:context>
    <inkml:brush xml:id="br0">
      <inkml:brushProperty name="width" value="0.05" units="cm"/>
      <inkml:brushProperty name="height" value="0.05" units="cm"/>
    </inkml:brush>
  </inkml:definitions>
  <inkml:trace contextRef="#ctx0" brushRef="#br0">1 311 2417,'0'0'13334,"0"-5"-12912,-1-5-250,5-43 1465,-4 51-1594,0 1 0,0-1 0,1 1 0,-1-1 0,1 1 0,-1 0 0,1-1 0,0 1 0,0-1 0,0 1 0,-1 0 0,1 0 0,0 0 0,0-1 0,1 1 0,-1 0 0,0 0 0,0 0 0,0 1 0,1-1 0,-1 0 0,0 0 0,1 1 0,-1-1 0,1 1 0,-1-1 0,1 1 0,-1 0 0,1-1 0,-1 1 0,3 0 0,14 1-8,0 1 0,-1 1 0,1 1-1,-1 0 1,20 8 0,-18-6-6,-1 0 0,2-2 1,-1 0-1,24 2 0,-40-6-31,0 1 0,0-1-1,0 0 1,0 0 0,0 0 0,0 0 0,-1-1 0,1 1-1,0-1 1,0 1 0,0-1 0,-1 0 0,1 0 0,0-1-1,-1 1 1,1 0 0,-1-1 0,0 0 0,4-2 0,-4 0-5,1-1 1,-1 1-1,0-1 1,-1 1 0,1-1-1,-1 0 1,0 1-1,0-1 1,-1 0 0,1 0-1,-1-5 1,0-55 81,-2 51-194,2-1 0,0 1 1,1-1-1,0 1 0,4-15 0,6 8-6102</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4.645"/>
    </inkml:context>
    <inkml:brush xml:id="br0">
      <inkml:brushProperty name="width" value="0.05" units="cm"/>
      <inkml:brushProperty name="height" value="0.05" units="cm"/>
    </inkml:brush>
  </inkml:definitions>
  <inkml:trace contextRef="#ctx0" brushRef="#br0">0 185 9861,'0'0'448,"18"-1"421,17 0 390,-1-2-1,40-8 0,-62 9-1047,0-1 0,0 0 0,0-1-1,0 0 1,-1 0 0,1-2 0,-1 1 0,0-1-1,-1-1 1,0 0 0,14-12 0,-22 16-168,0 1 0,0-1 1,0 1-1,0-1 0,0 0 1,0 0-1,-1 0 0,0 0 0,1 0 1,-1 0-1,0 0 0,-1-1 1,1 1-1,0 0 0,-1-1 1,0 1-1,0-6 0,0 7-46,-1 1-1,1-1 1,-1 0 0,1 0-1,-1 1 1,0-1 0,1 0-1,-1 1 1,0-1-1,0 1 1,0-1 0,-1 1-1,1-1 1,0 1 0,-1 0-1,1-1 1,0 1-1,-1 0 1,1 0 0,-1 0-1,0 0 1,1 1 0,-1-1-1,0 0 1,0 1 0,1-1-1,-1 1 1,0-1-1,0 1 1,-3 0 0,-5-1-23,-1 0 1,1 0-1,0 2 1,-1-1-1,1 1 1,0 1-1,0-1 1,-18 7-1,24-6 71,0 0 1,0-1-1,1 2 0,-1-1 0,1 0 1,-1 1-1,1 0 0,0 0 0,0 0 1,0 0-1,0 0 0,0 0 0,1 1 1,0 0-1,-1-1 0,1 1 0,1 0 1,-1 0-1,1 0 0,-1 0 0,1 0 1,0 0-1,0 9 0,0-9 102,0 1-1,1-1 1,0 1 0,0-1-1,1 1 1,-1-1-1,1 1 1,0-1 0,0 1-1,0-1 1,1 0 0,0 0-1,0 1 1,0-1-1,0 0 1,0-1 0,6 8-1,-2-5 34,0 0 0,1-1 1,-1 1-1,1-1 0,0-1 0,0 0 0,1 0 0,-1 0 0,11 3 0,9 2 44,1-2 0,0-1 0,0-1 0,53 3 0,66-5-1569,-139-1-2863,-21-1-140,-17-1-1553</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7.459"/>
    </inkml:context>
    <inkml:brush xml:id="br0">
      <inkml:brushProperty name="width" value="0.05" units="cm"/>
      <inkml:brushProperty name="height" value="0.05" units="cm"/>
    </inkml:brush>
  </inkml:definitions>
  <inkml:trace contextRef="#ctx0" brushRef="#br0">0 588 8996,'0'0'-24,"19"-7"886,6-2-735,-1-1 0,0-2 1,-1 0-1,0-2 0,-1 0 0,0-2 1,-2 0-1,0-1 0,25-28 0,-36 32-1,0-1 0,0 0-1,-1 0 1,-1-1-1,-1 0 1,0-1-1,-1 0 1,0 1-1,-1-1 1,-1-1 0,-1 1-1,0 0 1,-1-1-1,-1 1 1,-4-33-1,8 56-30,1 0 0,0 0 0,0 0-1,0 0 1,0-1 0,10 8 0,54 55 239,-21-26 289,46 46-14,-85-79-619,-1 0 0,1 1 0,-1 0 1,-1 0-1,0 1 0,10 24 0,-16-35 3,-1 0 0,0-1-1,1 1 1,-1 0 0,0 0 0,1 0-1,-1 0 1,0 0 0,0 0-1,0 0 1,0 0 0,0-1 0,0 1-1,0 0 1,0 0 0,0 0-1,0 0 1,0 0 0,-1 0 0,1 0-1,0 0 1,-1-1 0,1 1-1,-1 0 1,1 0 0,-1 0 0,1-1-1,-1 1 1,1 0 0,-1-1-1,0 1 1,1 0 0,-2 0 0,-1 0-32,1 0 1,-1 0-1,0-1 1,1 1-1,-1-1 1,0 0-1,0 0 1,1 0-1,-1 0 1,0 0-1,-4-1 1,-1-1-34,0 1 0,1-1 0,0 0 1,-1-1-1,1 0 0,0 0 1,0-1-1,-10-6 0,12 4 64,1 1 0,-1-1 0,1 0-1,0 0 1,1-1 0,-1 1 0,1-1 0,1 0 0,-1 1 0,1-1-1,1 0 1,-1-1 0,1 1 0,0 0 0,1 0 0,-1-1 0,1 1 0,1 0-1,0 0 1,0-1 0,0 1 0,4-11 0,2-5-110,0 1 1,2-1 0,1 1 0,0 1-1,22-31 1,32-38-265,-56 81 360,-1 1 0,2-1 0,-1 1 0,1 1 0,1 0 0,-1 0 0,14-7 0,-22 13 38,0 1-1,0-1 0,1 0 1,-1 0-1,0 1 0,1-1 0,-1 1 1,0-1-1,1 1 0,-1 0 0,1 0 1,-1-1-1,1 1 0,-1 0 1,1 0-1,-1 0 0,0 1 0,1-1 1,-1 0-1,1 0 0,-1 1 1,0-1-1,1 1 0,-1-1 0,0 1 1,1 0-1,-1-1 0,0 1 1,0 0-1,1 0 0,-1 0 0,0 0 1,0 0-1,0 0 0,0 0 0,-1 0 1,1 1-1,1 0 0,1 6 79,0 0-1,0 0 0,-1 0 0,0 0 1,1 14-1,0-3 229,14 124 1237,-15-105-1399,2-1-1,1 0 1,2 0-1,2-1 1,15 43-1,-17-67-612,-3-8-1571,-2-27-9804</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7.802"/>
    </inkml:context>
    <inkml:brush xml:id="br0">
      <inkml:brushProperty name="width" value="0.05" units="cm"/>
      <inkml:brushProperty name="height" value="0.05" units="cm"/>
    </inkml:brush>
  </inkml:definitions>
  <inkml:trace contextRef="#ctx0" brushRef="#br0">1 77 8260,'0'0'4847,"18"18"-4124,60 59-368,-67-68-293,0 0 1,1 0-1,0-1 0,0 0 1,1-1-1,0-1 0,0 0 1,1-1-1,0 0 0,-1-1 1,17 3-1,1-3 39,1-1 0,0-2 1,42-3-1,-69 2-102,0-1 1,0 0 0,-1 1-1,1-2 1,0 1 0,-1 0-1,1-1 1,-1 0 0,1 0-1,-1-1 1,0 1 0,0-1 0,0 0-1,0 0 1,-1 0 0,1 0-1,-1-1 1,0 1 0,0-1-1,0 0 1,0 0 0,0 0-1,-1 0 1,0-1 0,0 1-1,0 0 1,-1-1 0,1 0-1,-1 1 1,0-1 0,0 0-1,-1 0 1,0 1 0,1-1-1,-2 0 1,1 0 0,0 0 0,-1 0-1,0 1 1,0-1 0,0 0-1,-1 1 1,0-1 0,0 1-1,0-1 1,0 1 0,-1 0-1,1 0 1,-4-4 0,0 1 3,0 1 1,0-1 0,-1 1 0,0 0-1,0 1 1,0-1 0,-1 1-1,1 1 1,-1 0 0,-1 0 0,1 0-1,0 1 1,-1 0 0,1 1-1,-1 0 1,0 0 0,0 1-1,0 0 1,0 0 0,0 1 0,0 0-1,-9 2 1,15-1 8,0 0 1,0 0-1,0 1 0,0-1 1,0 1-1,0-1 0,0 1 1,1 0-1,-1 0 0,1 0 1,-1 0-1,1 1 0,0-1 1,0 1-1,0-1 0,0 1 1,0 0-1,1 0 0,-1 0 1,1 0-1,0 0 0,0 0 1,0 0-1,0 0 0,0 4 0,0-4-108,1 0 0,-1 0 0,1 0 0,-1 0 0,1 0 0,0 0-1,0 1 1,1-1 0,-1 0 0,0 0 0,1 0 0,0 0-1,0 0 1,0 0 0,0 0 0,1 0 0,-1 0 0,1-1 0,-1 1-1,1 0 1,0-1 0,0 1 0,0-1 0,0 0 0,5 4-1,35 10-3072,12-8-1334</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8.622"/>
    </inkml:context>
    <inkml:brush xml:id="br0">
      <inkml:brushProperty name="width" value="0.05" units="cm"/>
      <inkml:brushProperty name="height" value="0.05" units="cm"/>
    </inkml:brush>
  </inkml:definitions>
  <inkml:trace contextRef="#ctx0" brushRef="#br0">291 305 9268,'0'0'4194,"-22"-9"-3319,-69-26-331,85 33-478,0 0 0,0 0 0,0 1 0,0 0 0,-1 0 0,1 0 0,0 1 0,0 0 0,-1 0-1,1 1 1,0-1 0,-1 2 0,1-1 0,0 0 0,0 1 0,0 0 0,0 1 0,0-1 0,1 1-1,-7 4 1,8-4-29,1 0 0,-1 1 0,1-1 0,0 1-1,0-1 1,0 1 0,0 0 0,1 0 0,-1 1-1,1-1 1,0 0 0,0 1 0,1-1 0,0 1-1,-1 0 1,1-1 0,1 1 0,-1 0 0,1 0-1,0-1 1,0 1 0,1 9 0,1-9-21,-1 0 0,1-1 0,0 1 0,0-1 0,1 1 0,-1-1 0,1 0 0,0 0 0,0 0 0,1 0 0,-1 0 0,1-1 0,-1 0 0,1 1 0,0-2 0,1 1 0,-1 0 0,0-1 0,1 0 0,-1 0 0,8 2 0,4 3 24,0-2 0,1 0 0,-1-1 0,1-1 0,18 2 0,-17-4-509,-1-1 1,1 0-1,0-1 1,0-1-1,-1 0 0,1-2 1,-1 0-1,0-1 1,28-12-1,-36 13 238,-1 0 0,0 0 0,0-1-1,-1-1 1,1 1 0,-1-1 0,0 0 0,-1-1 0,0 0-1,0 0 1,0 0 0,-1 0 0,0-1 0,0 0 0,-1 0 0,0-1-1,0 1 1,-1-1 0,0 0 0,2-14 0,-2 8 411,-2 0 1,0-1 0,-1 1-1,0-1 1,-1 1 0,-1-1-1,0 1 1,-6-18 0,0 7 1208,-1 0 1,-1 1 0,-23-40-1,29 85-66,3 18-1651,2-19 359,1 0-1,1 0 0,0 0 0,1 0 0,1-1 1,1 0-1,1 0 0,12 24 0,-14-31 20,0-1 0,1 0-1,1 0 1,0 0 0,0-1 0,0 0-1,1-1 1,1 0 0,-1 0-1,1 0 1,1-1 0,-1-1 0,1 0-1,0 0 1,14 5 0,-21-9-47,0-1 0,0 0 1,1 0-1,-1 0 0,0-1 1,1 1-1,-1-1 1,1 0-1,-1 0 0,0 0 1,1 0-1,-1-1 0,1 1 1,-1-1-1,0 0 0,1 0 1,-1 0-1,0-1 1,0 1-1,0-1 0,0 1 1,0-1-1,0 0 0,0 0 1,-1 0-1,1-1 0,-1 1 1,1-1-1,-1 1 1,0-1-1,2-4 0,2-2-91,-1-1 1,-1-1-1,1 1 0,-2-1 0,1 0 0,-2 0 0,1 0 1,0-16-1,-3 35 148,1 1 0,0-1-1,0 0 1,1 0 0,0 0 0,0 0 0,1 0 0,0 0 0,1 0 0,0-1 0,0 1 0,0-1 0,1 0 0,0-1 0,0 1 0,1-1 0,-1 0 0,1 0 0,1-1 0,-1 0-1,1 0 1,0 0 0,0-1 0,1 0 0,-1 0 0,1-1 0,0 0 0,0 0 0,0-1 0,0 0 0,10 1 0,-14-2-177,1-1 0,-1 0 0,1 0 0,-1 0-1,1 0 1,-1-1 0,1 1 0,-1-1 0,0 0 0,1-1 0,-1 1 0,0-1 0,0 1 0,0-1 0,0-1-1,0 1 1,0-1 0,-1 1 0,1-1 0,-1 0 0,0 0 0,0 0 0,0-1 0,0 1 0,0-1 0,-1 0-1,1 0 1,-1 1 0,0-2 0,-1 1 0,1 0 0,-1 0 0,1 0 0,-1-1 0,0-6 0,7-76-2603,-8 62 5235,0 22-1502,-1 15-802,1-1 1,1 0-1,0 0 0,0 0 0,1 1 1,5 16-1,-6-25-314,1 0 1,0 0-1,0 0 0,0 0 1,0 0-1,0 0 1,1 0-1,-1-1 0,1 1 1,0-1-1,0 0 0,-1 0 1,1 0-1,1 0 0,-1 0 1,0-1-1,0 1 0,1-1 1,-1 0-1,1 0 0,-1 0 1,1 0-1,-1-1 0,1 1 1,4-1-1,24 0-3667,-6-5-2539</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8.963"/>
    </inkml:context>
    <inkml:brush xml:id="br0">
      <inkml:brushProperty name="width" value="0.05" units="cm"/>
      <inkml:brushProperty name="height" value="0.05" units="cm"/>
    </inkml:brush>
  </inkml:definitions>
  <inkml:trace contextRef="#ctx0" brushRef="#br0">0 1 6003,'0'0'8099</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9.307"/>
    </inkml:context>
    <inkml:brush xml:id="br0">
      <inkml:brushProperty name="width" value="0.05" units="cm"/>
      <inkml:brushProperty name="height" value="0.05" units="cm"/>
    </inkml:brush>
  </inkml:definitions>
  <inkml:trace contextRef="#ctx0" brushRef="#br0">1 164 10645,'0'0'5549,"21"8"-3641,71 25-857,-78-29-990,0-1 1,0 0 0,0-1 0,0-1-1,0 0 1,0-1 0,0 0 0,0-1-1,15-3 1,-25 3-74,0 0-129,0 1 0,0-1-1,0 0 1,0-1 0,0 1-1,-1-1 1,1 0 0,-1 0-1,1 0 1,-1 0 0,0 0-1,0-1 1,0 0 0,0 1-1,0-1 1,0 0 0,-1-1-1,0 1 1,1 0-1,-1-1 1,0 1 0,-1-1-1,1 1 1,-1-1 0,1 0-1,-1 0 1,0 0 0,-1 0-1,1 0 1,-1 0 0,1 0-1,-1 0 1,-1 0 0,1 0-1,0 0 1,-1 0 0,0 0-1,0 1 1,0-1 0,0 0-1,-1 0 1,1 1 0,-1-1-1,0 1 1,0-1 0,0 1-1,-1 0 1,1-1-1,-6-4 1,1 2 139,0 1-1,0-1 1,-1 1 0,1 0-1,-1 1 1,0 0 0,-1 0-1,1 0 1,-1 1 0,-8-2-1,12 5 120,1-1-1,-1 0 1,1 1-1,-1 0 0,1 0 1,-1 0-1,1 1 1,0-1-1,-1 1 1,1 0-1,0 0 0,-1 1 1,1-1-1,0 1 1,0 0-1,0 0 1,0 1-1,0-1 0,1 1 1,-1 0-1,1-1 1,-4 5-1,1 0-21,0-1 0,0 1 1,0 1-1,1-1 0,0 1 0,0 0 0,1 0 1,0 0-1,1 1 0,0-1 0,0 1 1,1 0-1,0 0 0,0 0 0,0 17 0,2-25-216,0 1-1,0-1 0,0 0 0,0 0 0,0 1 1,0-1-1,0 0 0,1 0 0,-1 1 0,0-1 1,1 0-1,-1 0 0,1 0 0,0 0 1,-1 0-1,1 0 0,0 0 0,-1 0 0,1 0 1,0 0-1,0 0 0,0 0 0,0 0 0,0 0 1,0-1-1,0 1 0,0-1 0,0 1 0,1 0 1,-1-1-1,0 0 0,0 1 0,0-1 1,1 0-1,-1 0 0,0 1 0,0-1 0,1 0 1,1 0-1,39 1-5710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9.860"/>
    </inkml:context>
    <inkml:brush xml:id="br0">
      <inkml:brushProperty name="width" value="0.05" units="cm"/>
      <inkml:brushProperty name="height" value="0.05" units="cm"/>
    </inkml:brush>
  </inkml:definitions>
  <inkml:trace contextRef="#ctx0" brushRef="#br0">0 245 7972,'0'0'253,"6"13"-605,-3-17 252,-1 0 0,0 0 0,0 0 0,0 0 0,0-1 0,-1 1 0,0 0 1,0-1-1,0 1 0,0-6 0,1-75-1038,-3 51 2621,1 29 556,0 12 1163,0-2-3107,0 0 0,1 0 0,0 0 0,0 0 0,0 0 0,0 0 0,1-1 0,0 1 0,0 0 0,0-1 0,0 1 0,1-1 0,0 0 0,0 0-1,0 0 1,0 0 0,1 0 0,-1-1 0,1 0 0,0 1 0,0-1 0,0-1 0,1 1 0,-1-1 0,6 3 0,-1-1 18,0-1-1,0 0 1,0-1 0,1 1 0,-1-2 0,1 0 0,-1 0-1,1 0 1,-1-1 0,1-1 0,-1 1 0,18-5-1,-21 3-138,0 0-1,0-1 0,0 1 0,0-1 0,0 0 0,-1-1 0,0 1 0,0-1 1,0 0-1,0-1 0,0 1 0,-1-1 0,0 0 0,0 0 0,0 0 0,4-8 1,-4 5 75,0 1 0,0-1 0,-1 0 0,0 0 0,0 0 1,-1 0-1,0 0 0,-1-1 0,1-9 0,-1 26-8,0 0-1,0 0 1,0 0 0,1 0-1,1 0 1,-1-1-1,1 1 1,0-1 0,1 0-1,0 0 1,0 0-1,0 0 1,1 0-1,0-1 1,0 0 0,1 0-1,0-1 1,0 0-1,0 1 1,1-2 0,-1 1-1,1-1 1,12 6-1,-7-5-61,-1 0-1,1 0 0,-1-1 0,1-1 0,0 0 0,0 0 0,1-2 0,-1 1 0,0-1 0,1-1 0,-1 0 1,1-1-1,-1 0 0,24-7 0,-29 6-21,0-1 0,0 0 0,-1-1 0,1 0 0,-1 0 0,0 0-1,0-1 1,0 1 0,-1-1 0,0-1 0,0 1 0,0-1 0,-1 0 0,0 0 0,0 0 0,0-1 0,-1 1 0,0-1 0,0 0 0,0 0 0,-1 0 0,0 0 0,-1 0 0,0-1 0,0 1 0,0 0 0,-1-1 0,0 1 0,-2-13 0,2 18 153,-1-1 1,0 0 0,0 0 0,0 0 0,0 1-1,-1-1 1,1 0 0,-1 1 0,1 0 0,-1-1-1,0 1 1,0 0 0,-2-3 0,3 5-75,0-1-1,1 0 1,-1 1 0,0-1-1,1 1 1,-1-1 0,0 1 0,0-1-1,1 1 1,-1-1 0,0 1 0,0 0-1,0-1 1,0 1 0,0 0-1,0 0 1,1 0 0,-1-1 0,0 1-1,0 0 1,0 0 0,0 0-1,0 1 1,0-1 0,0 0 0,0 0-1,1 0 1,-1 1 0,0-1-1,0 0 1,0 1 0,0-1 0,1 1-1,-1-1 1,0 1 0,0-1 0,1 1-1,-1 0 1,0-1 0,1 1-1,-1 0 1,1-1 0,-1 1 0,0 1-1,-2 3 3,0 0 0,0 0-1,0 0 1,1 0-1,0 1 1,0-1 0,1 1-1,-1-1 1,1 1-1,0 0 1,1 0 0,-1-1-1,1 1 1,0 0 0,1 0-1,-1-1 1,1 1-1,0 0 1,2 6 0,0-7-32,-1-1 0,1 1 0,0 0 0,0-1 1,0 0-1,0 0 0,1 0 0,-1 0 0,1-1 0,0 1 1,0-1-1,1 0 0,-1 0 0,1 0 0,-1-1 1,1 0-1,0 0 0,0 0 0,0 0 0,0-1 1,6 2-1,6 0-895,-1 0 1,34 0 0,4-10-4339,-13-13-2499</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0.217"/>
    </inkml:context>
    <inkml:brush xml:id="br0">
      <inkml:brushProperty name="width" value="0.05" units="cm"/>
      <inkml:brushProperty name="height" value="0.05" units="cm"/>
    </inkml:brush>
  </inkml:definitions>
  <inkml:trace contextRef="#ctx0" brushRef="#br0">372 1 3201,'0'0'10949,"-106"0"-10836,56 11 1055,5 9-256,3 4-783,5 6-129,4 6-913,2-1-1152,4 1-2113</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0.596"/>
    </inkml:context>
    <inkml:brush xml:id="br0">
      <inkml:brushProperty name="width" value="0.05" units="cm"/>
      <inkml:brushProperty name="height" value="0.05" units="cm"/>
    </inkml:brush>
  </inkml:definitions>
  <inkml:trace contextRef="#ctx0" brushRef="#br0">1 0 7571,'0'0'6633,"1"16"-6337,16 160 79,-12-144-308,0-1 0,2 0 0,2 0 0,15 36 0,-24-65-109,0-1 0,1 0 0,-1 1 1,1-1-1,-1 1 0,1-1 1,-1 0-1,1 1 0,0-1 1,0 0-1,0 0 0,0 0 0,0 0 1,0 0-1,0 0 0,0 0 1,0 0-1,0 0 0,1 0 0,-1 0 1,0-1-1,1 1 0,-1 0 1,0-1-1,1 1 0,-1-1 0,1 0 1,-1 1-1,1-1 0,-1 0 1,1 0-1,-1 0 0,1 0 0,-1 0 1,1-1-1,1 1 0,2-3-228,1 0-1,-1-1 1,0 1 0,0-1-1,-1 0 1,1 0-1,5-7 1,10-9 111,-11 12 87,58-45-536,-61 49 928,0 1 0,-1 0 0,1 0 0,0 0-1,0 1 1,1 0 0,-1 0 0,0 1 0,1-1 0,12 0-1,-18 3-224,0-1 0,0 0-1,0 1 1,1-1 0,-1 1-1,0-1 1,0 1-1,0 0 1,0-1 0,0 1-1,0 0 1,0 0-1,0-1 1,0 1 0,0 0-1,-1 0 1,1 0-1,0 0 1,-1 0 0,1 0-1,0 1 1,0 1 0,12 33 834,-8-21-529,22 40 317,-5-33-1497,-20-21 464,-1 0 0,1 0 0,0 0 0,0 0 0,0 0 0,0 0 1,0-1-1,0 1 0,0-1 0,0 1 0,0-1 0,2 0 0,-2 0 53,0-1-1,0 0 1,-1 0-1,1 1 1,0-1-1,-1 0 1,1 0-1,0-1 1,-1 1-1,1 0 1,-1 0-1,0-1 1,0 1-1,1-1 1,-1 1-1,1-3 1,21-32-2044,-18 28 1503,28-57-216,-9-3 11989,-17 91-10126,-5-19-1056,0 0 1,0-1 0,0 1 0,1-1-1,-1 1 1,1-1 0,0 0 0,0 0-1,0 0 1,0 0 0,1-1-1,-1 1 1,1-1 0,0 0 0,6 2-1,13 2-3746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7.126"/>
    </inkml:context>
    <inkml:brush xml:id="br0">
      <inkml:brushProperty name="width" value="0.05" units="cm"/>
      <inkml:brushProperty name="height" value="0.05" units="cm"/>
      <inkml:brushProperty name="color" value="#004F8B"/>
    </inkml:brush>
  </inkml:definitions>
  <inkml:trace contextRef="#ctx0" brushRef="#br0">60 1 9764,'0'0'1233,"112"169"1168,-66-68-656,-5 13-320,-12 9-577,-10 5-240,-11-5 49,-8-13-433,0-15-16,-23-18-208,-16-16-48,-11-10-304,-10-10-1489,-8-15-1777,-7-17-2033</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1.066"/>
    </inkml:context>
    <inkml:brush xml:id="br0">
      <inkml:brushProperty name="width" value="0.05" units="cm"/>
      <inkml:brushProperty name="height" value="0.05" units="cm"/>
    </inkml:brush>
  </inkml:definitions>
  <inkml:trace contextRef="#ctx0" brushRef="#br0">98 150 6467,'0'0'9556,"18"-4"-8510,58-14-731,-73 17-284,1 0 1,-1 0-1,0 0 1,0-1-1,1 1 1,-1-1-1,-1 0 1,1 1-1,0-2 1,0 1-1,-1 0 1,1 0-1,-1-1 1,3-3-1,-4 5-12,0-1 0,0 0 0,0 0 0,0 0 1,-1 0-1,1 0 0,-1 0 0,1 0 0,-1 0 0,0 0 0,1 0 0,-1-1 0,0 1 0,-1 0 0,1 0 0,0 0 1,-1-2-1,0 0-16,0 1 1,0 0 0,-1 0-1,1 0 1,-1 0 0,0 0-1,0 0 1,0 0 0,0 0-1,0 1 1,0-1 0,-1 1-1,1 0 1,-1 0 0,0 0-1,0 0 1,0 0 0,0 0-1,0 1 1,0-1 0,-6-1-1,3 2 21,0 0 0,1 0-1,-1 1 1,0-1-1,0 1 1,0 0 0,0 1-1,0 0 1,0 0 0,1 0-1,-1 1 1,0-1-1,1 1 1,-1 1 0,1-1-1,0 1 1,0 0 0,0 0-1,0 0 1,0 1-1,1 0 1,-1 0 0,1 0-1,0 0 1,0 1-1,1-1 1,-4 7 0,1-2 348,0 1 1,2 1-1,-1-1 1,1 1 0,0-1-1,1 1 1,1 1-1,-1-1 1,2 0-1,0 0 1,0 1 0,1-1-1,1 15 1,0-21-337,0 0-1,0-1 1,0 1 0,0 0 0,1-1 0,0 1 0,-1 0 0,2-1 0,-1 0 0,1 0-1,-1 0 1,1 0 0,0 0 0,1 0 0,5 5 0,-2-4 20,0 0 1,0 0-1,1 0 1,0-1 0,-1 0-1,2-1 1,-1 0-1,9 2 1,12 2-828,0-2 0,0-2 0,0 0 0,33-2 0,-2-5-3525,-2-15-2277</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1.393"/>
    </inkml:context>
    <inkml:brush xml:id="br0">
      <inkml:brushProperty name="width" value="0.05" units="cm"/>
      <inkml:brushProperty name="height" value="0.05" units="cm"/>
    </inkml:brush>
  </inkml:definitions>
  <inkml:trace contextRef="#ctx0" brushRef="#br0">1 2 14567,'0'0'4434,"33"-1"-12918</inkml:trace>
  <inkml:trace contextRef="#ctx0" brushRef="#br0" timeOffset="1">90 202 11269,'0'0'5955,"4"-9"-12230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3.325"/>
    </inkml:context>
    <inkml:brush xml:id="br0">
      <inkml:brushProperty name="width" value="0.05" units="cm"/>
      <inkml:brushProperty name="height" value="0.05" units="cm"/>
    </inkml:brush>
  </inkml:definitions>
  <inkml:trace contextRef="#ctx0" brushRef="#br0">1 455 4834,'0'0'10322,"17"-4"-9868,6-2-344,-1-1 0,0-1 0,-1-1 0,0-1 1,0 0-1,23-17 0,-8 0 5,-1-2 0,-1-2 0,40-44 0,-59 56-141,1 0 0,-2-1 0,-1 0 0,0-1-1,-2-1 1,0 1 0,14-46 0,-24 65 68,-1 1-2,0 32-213,14 368 3492,-13-386-3195,-1-8-100,0 0-1,0 0 1,0 1 0,1-1 0,-1 0-1,1 0 1,1-1 0,-1 1-1,1 0 1,0 0 0,0-1 0,0 1-1,4 6 1,-4-11-312,-1-1 1,0 0-1,1 1 0,-1-1 1,0 0-1,0 0 0,0 0 1,0 0-1,0 0 0,0 0 1,0 0-1,0 0 0,0 0 0,0-1 1,-1 1-1,2-3 0,-2 4-103,14-23-3987,1-5-2868</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3.966"/>
    </inkml:context>
    <inkml:brush xml:id="br0">
      <inkml:brushProperty name="width" value="0.05" units="cm"/>
      <inkml:brushProperty name="height" value="0.05" units="cm"/>
    </inkml:brush>
  </inkml:definitions>
  <inkml:trace contextRef="#ctx0" brushRef="#br0">312 148 7796,'0'0'5709,"1"-15"-4997,0-5-473,-1-47 683,-1 65-908,1 0 1,-1-1 0,0 1-1,1 0 1,-1 1-1,0-1 1,0 0 0,-1 0-1,1 0 1,0 1 0,-1-1-1,1 0 1,-1 1-1,1-1 1,-1 1 0,0 0-1,1-1 1,-1 1 0,0 0-1,0 0 1,0 0-1,0 1 1,0-1 0,0 0-1,0 1 1,0-1 0,-4 1-1,-59-6-215,54 5 171,0 2 1,0-1-1,0 2 1,1-1-1,-1 1 1,0 1-1,1 0 1,-19 8-1,23-7 41,1-1-1,-1 1 1,1 0-1,0 0 1,0 0 0,0 1-1,1 0 1,-1-1 0,1 2-1,0-1 1,1 0-1,-1 1 1,1 0 0,0 0-1,1 0 1,-3 7-1,2-3 82,-1 1-1,2 0 0,0 0 0,0 0 0,1 0 1,1 0-1,-1 0 0,2 0 0,0 0 0,3 17 1,-3-26-64,1 1 0,0-1 0,-1 1 1,1-1-1,0 0 0,1 0 0,-1 0 1,0 0-1,1 0 0,-1 0 0,1 0 1,-1-1-1,1 1 0,0-1 1,0 0-1,-1 0 0,1 0 0,0 0 1,0-1-1,0 1 0,0-1 0,0 1 1,0-1-1,0 0 0,1 0 0,-1-1 1,4 0-1,0 0-38,1 1 0,-1-2 0,1 1 1,-1-1-1,0 0 0,0-1 0,0 0 0,0 0 0,-1 0 0,8-5 1,-5 2-286,-1-1 1,-1 0 0,1 0 0,-1-1 0,0 1 0,-1-2 0,0 1 0,0-1 0,-1 0 0,0 0 0,0 0 0,3-11-1,-2 26 3010,8 14-2757,-12-18 320,3 5-4,1 1-1,0-2 1,0 1 0,0-1-1,1 0 1,0 0 0,0 0-1,1-1 1,0 0 0,0-1-1,0 0 1,9 3 0,44 8-717,4-11-6135</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5.776"/>
    </inkml:context>
    <inkml:brush xml:id="br0">
      <inkml:brushProperty name="width" value="0.05" units="cm"/>
      <inkml:brushProperty name="height" value="0.05" units="cm"/>
    </inkml:brush>
  </inkml:definitions>
  <inkml:trace contextRef="#ctx0" brushRef="#br0">126 1 4434,'0'0'8228,"3"13"-7764,-3-2 304,0 6-383,-3 9 207,-13 9 272,-5 1-672,-2-1-16,-1-1-176,5-8-336,4-6-1249,7-12-1360</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6.563"/>
    </inkml:context>
    <inkml:brush xml:id="br0">
      <inkml:brushProperty name="width" value="0.05" units="cm"/>
      <inkml:brushProperty name="height" value="0.05" units="cm"/>
    </inkml:brush>
  </inkml:definitions>
  <inkml:trace contextRef="#ctx0" brushRef="#br0">1 1 9268,'0'0'1881,"1"6"-1665,11 82 2040,3 145-1,-4-25-995,-6-184-1148,-4-24-123,-1 0-1,0 0 0,0 0 1,0 1-1,0-1 0,0 0 0,1 0 1,-1 0-1,0 0 0,0 0 0,0 0 1,0 0-1,1 0 0,-1 1 0,0-1 1,0 0-1,0 0 0,1 0 1,-1 0-1,0 0 0,0 0 0,0 0 1,1 0-1,-1 0 0,0 0 0,0 0 1,0-1-1,1 1 0,-1 0 0,0 0 1,0 0-1,0 0 0,0 0 1,1 0-1,-1 0 0,0 0 0,0 0 1,0-1-1,0 1 0,0 0 0,1 0 1,-1 0-1,0 0 0,0-1 1,0 1-1,0 0 0,0 0 0,0-1 1,18-38-2037,-11 22 1178,-4 10 723,1-1 0,0 2 1,0-1-1,1 0 0,0 1 1,0 0-1,0 0 1,1 0-1,0 1 0,0 0 1,0 0-1,1 0 0,-1 1 1,1 0-1,0 0 1,10-3-1,-9 5 253,-1 0 0,0 0 0,1 0 0,-1 1 0,1 1 0,-1-1 0,1 1 0,-1 0 0,1 1 0,-1 0 0,1 0 0,-1 1 0,1 0 0,-1 0 0,0 0 0,0 1 0,10 6 0,1 0 275,-1 1-1,0 1 1,0 0-1,-1 1 1,-1 1-1,0 1 0,-1 0 1,0 1-1,15 22 1,-27-36-372,-1 1-1,0 0 1,0 0 0,1 0 0,-1 0 0,-1 0-1,1 0 1,0 1 0,0-1 0,-1 0-1,1 0 1,-1 0 0,0 1 0,0-1 0,0 0-1,0 0 1,0 1 0,0-1 0,0 0 0,-1 0-1,1 1 1,-1-1 0,0 0 0,0 0 0,1 0-1,-1 0 1,-1 0 0,1 0 0,0 0 0,0 0-1,-1 0 1,1-1 0,-1 1 0,1 0 0,-1-1-1,0 1 1,0-1 0,0 0 0,0 0-1,0 0 1,0 0 0,0 0 0,0 0 0,-4 1-1,-8 3-161,0 0-1,-1-1 1,0-1-1,0 0 1,-20 1-1,-96-3-981,97-2 920,0 0 0,0 3 0,-58 9 0,83-8-2166,20-2-1014,11-1-594</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7.630"/>
    </inkml:context>
    <inkml:brush xml:id="br0">
      <inkml:brushProperty name="width" value="0.05" units="cm"/>
      <inkml:brushProperty name="height" value="0.05" units="cm"/>
    </inkml:brush>
  </inkml:definitions>
  <inkml:trace contextRef="#ctx0" brushRef="#br0">1 13 6467,'0'0'5149,"1"-9"-4207,0 5-851,-1 6 623,21 463 4425,-13-384-4341,-8-81-644,10-39-4374,-7 34 4187,0 0 0,0-1 0,1 1-1,0 0 1,0 0 0,0 1 0,0-1 0,1 1 0,0 0 0,0 0 0,0 1 0,0 0 0,0-1 0,1 1 0,-1 1 0,1-1 0,0 1 0,0 0 0,0 1 0,0-1 0,10 0 0,14-2 728,0 2 1,0 1-1,34 3 1,-40-1-236,-21-2-434,1 1 0,0 0 0,0 0-1,0 1 1,0-1 0,-1 1-1,1 0 1,0 0 0,-1 0-1,1 0 1,-1 1 0,1 0-1,-1-1 1,1 1 0,-1 0-1,0 1 1,0-1 0,0 0 0,0 1-1,-1 0 1,1 0 0,-1 0-1,1 0 1,-1 0 0,0 0-1,0 0 1,-1 1 0,1-1-1,-1 1 1,1-1 0,-1 1-1,0 0 1,-1-1 0,1 1 0,0 0-1,-1 0 1,0 0 0,0 0-1,0-1 1,-1 1 0,1 0-1,-2 6 1,0-6-18,1-1 0,0 1 0,-1-1 0,0 0 0,0 0 0,0 1-1,0-1 1,0-1 0,-1 1 0,1 0 0,-1 0 0,0-1 0,0 0 0,0 1 0,0-1 0,0 0 0,0 0 0,0-1 0,-7 3-1,-7 3-48,-1 0 0,-26 5 0,11-5-351,-1-1 1,1-1-1,-47-1 1,80-3 241,0 0-636</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8.021"/>
    </inkml:context>
    <inkml:brush xml:id="br0">
      <inkml:brushProperty name="width" value="0.05" units="cm"/>
      <inkml:brushProperty name="height" value="0.05" units="cm"/>
    </inkml:brush>
  </inkml:definitions>
  <inkml:trace contextRef="#ctx0" brushRef="#br0">121 0 6787,'0'0'8452,"0"28"-8388,0 6 368,0 3 369,-5 2-737,-5 2-64,-4-1 0,-5-3-305,-2-2-1343,-4-7-1170,-2-5-1343</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8.409"/>
    </inkml:context>
    <inkml:brush xml:id="br0">
      <inkml:brushProperty name="width" value="0.05" units="cm"/>
      <inkml:brushProperty name="height" value="0.05" units="cm"/>
    </inkml:brush>
  </inkml:definitions>
  <inkml:trace contextRef="#ctx0" brushRef="#br0">250 1 8612,'0'0'6403,"-32"124"-5026,16-86-961,-3 1-48,1-4-144,-5-3-192,-4-4-64,0-6-224,-4-1-1665,2-6-1264,2-6-3170</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0.804"/>
    </inkml:context>
    <inkml:brush xml:id="br0">
      <inkml:brushProperty name="width" value="0.05" units="cm"/>
      <inkml:brushProperty name="height" value="0.05" units="cm"/>
    </inkml:brush>
  </inkml:definitions>
  <inkml:trace contextRef="#ctx0" brushRef="#br0">1 441 5939,'0'0'7491,"9"0"-6541,15 1-423,-1-1 1,1 0-1,0-2 0,-1-1 1,30-7-1,-16-3-578,-1-1 0,0-2-1,-1-2 1,-1 0 0,40-30 0,-62 38-48,1 0 1,-1 0-1,-1-1 0,0 0 0,0-1 1,-1 0-1,-1-1 0,0 0 1,0-1-1,-2 0 0,0 0 1,0 0-1,-1-1 0,-1 0 1,5-24-1,-1-34 304,-7 130 437,1 0 1,14 66-1,-16-118-568,0 3-172,9 46 689,-10-51-766,1 0-1,0 0 0,0 0 1,1 0-1,-1 1 0,0-2 1,1 1-1,0 0 0,0 0 1,0 0-1,0-1 0,0 1 1,3 1-1,-1-3-2740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37.816"/>
    </inkml:context>
    <inkml:brush xml:id="br0">
      <inkml:brushProperty name="width" value="0.05" units="cm"/>
      <inkml:brushProperty name="height" value="0.05" units="cm"/>
      <inkml:brushProperty name="color" value="#004F8B"/>
    </inkml:brush>
  </inkml:definitions>
  <inkml:trace contextRef="#ctx0" brushRef="#br0">379 12 1377,'0'0'12966,"4"-11"-12038,-14 11-272,-19 18-256,-17 12-175,-18 9-81,-4 1-144,4 1-1329,8-6-2065,10-11-3233</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1.275"/>
    </inkml:context>
    <inkml:brush xml:id="br0">
      <inkml:brushProperty name="width" value="0.05" units="cm"/>
      <inkml:brushProperty name="height" value="0.05" units="cm"/>
    </inkml:brush>
  </inkml:definitions>
  <inkml:trace contextRef="#ctx0" brushRef="#br0">0 280 11685,'0'0'3890,"22"6"-2623,-15-4-1180,23 6 498,0-1 1,1-1-1,58 4 0,-72-10-300,0 0 0,0-1 0,0-1-1,-1 0 1,32-9 0,-42 9-302,-1 0 0,0-1 0,0 1-1,0-1 1,0-1 0,0 1 0,-1 0 0,0-1 0,1 0-1,-1 0 1,-1 0 0,1-1 0,-1 1 0,1-1 0,-1 0-1,0 0 1,-1 0 0,1 0 0,-1 0 0,0-1 0,1-7-1,-1 6-73,-1 1 0,0 0-1,0-1 1,0 1-1,-1-1 1,0 1-1,0-1 1,-1 1-1,0-1 1,0 1-1,0-1 1,-1 1 0,0 0-1,0 0 1,-1 0-1,0 0 1,0 0-1,0 1 1,0-1-1,-1 1 1,-7-8-1,5 7 49,-1 0-1,1 0 1,-1 0-1,-1 1 1,1 0-1,-1 1 1,0 0-1,0 0 1,0 1-1,0 0 1,-1 0 0,1 1-1,-1 0 1,1 0-1,-16 0 1,17 1 18,1 1 0,-1 0 1,0 1-1,0-1 0,0 1 1,0 1-1,1-1 0,-1 1 1,0 0-1,1 1 1,0-1-1,-1 1 0,-8 7 1,7-4 50,1 0 0,1 0 0,-1 1-1,1 0 1,0 0 0,1 0 0,-1 1 0,2 0 0,-8 15 0,8-16 20,1 0 1,1-1-1,-1 1 0,1 0 0,0 1 1,1-1-1,0 0 0,0 0 0,0 1 1,1-1-1,0 0 0,0 1 0,3 12 1,-2-16-77,1-1 0,-1 1 0,1-1 0,-1 1 0,1-1 0,0 0 0,0 0 0,1 0 0,-1 0 0,1 0 0,-1 0 0,1-1 0,0 1 0,0-1 0,0 0 0,0 0 0,0 0 0,1 0 0,-1 0 0,1-1 0,-1 0 0,1 1 1,-1-1-1,1-1 0,0 1 0,-1 0 0,1-1 0,4 0 0,59 0-7222,-37-3-2379</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1.828"/>
    </inkml:context>
    <inkml:brush xml:id="br0">
      <inkml:brushProperty name="width" value="0.05" units="cm"/>
      <inkml:brushProperty name="height" value="0.05" units="cm"/>
    </inkml:brush>
  </inkml:definitions>
  <inkml:trace contextRef="#ctx0" brushRef="#br0">273 77 7940,'0'0'6403,"-4"-11"-5982,-10-34-183,13 44-233,0-1 1,0 1 0,0-1 0,0 1 0,-1 0 0,1-1 0,0 1 0,-1 0 0,1 0 0,0 0 0,-1 0 0,1 0 0,-1 0 0,0 1 0,1-1-1,-1 0 1,0 1 0,1-1 0,-1 1 0,0 0 0,1 0 0,-3-1 0,-40 3 52,32-1-18,5 0 21,0 0 1,0 1-1,0-1 0,0 2 0,0-1 0,1 1 0,-1 0 0,1 0 1,-1 1-1,1-1 0,0 2 0,1-1 0,-1 1 0,1-1 0,-1 1 0,2 1 1,-1-1-1,1 1 0,-1 0 0,-3 8 0,3-6 112,0 1 1,1 1-1,0-1 0,0 0 0,1 1 0,0 0 0,1 0 1,0 0-1,0 0 0,1 0 0,1 0 0,0 0 1,2 20-1,-1-25-86,1 0 0,0 0 1,0 0-1,0 0 0,1 0 1,-1-1-1,1 1 1,0-1-1,1 0 0,-1 0 1,1 0-1,-1 0 0,1-1 1,1 1-1,-1-1 1,0 0-1,1 0 0,-1-1 1,1 1-1,0-1 0,0 0 1,0 0-1,0-1 0,0 0 1,6 2-1,13 2 95,1-1 0,0-1 0,46-1-1,38-2 40,-63 0-3846</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5.285"/>
    </inkml:context>
    <inkml:brush xml:id="br0">
      <inkml:brushProperty name="width" value="0.05" units="cm"/>
      <inkml:brushProperty name="height" value="0.05" units="cm"/>
    </inkml:brush>
  </inkml:definitions>
  <inkml:trace contextRef="#ctx0" brushRef="#br0">1 54 6115,'0'0'4343,"8"0"-3438,-2 0 2944,52 1-2557,87-3 919,-126 1-2722,0-2-1,0 0 0,0-1 0,-1-1 0,26-10 0,-28 6-3276,-8-4-2946</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6.558"/>
    </inkml:context>
    <inkml:brush xml:id="br0">
      <inkml:brushProperty name="width" value="0.05" units="cm"/>
      <inkml:brushProperty name="height" value="0.05" units="cm"/>
    </inkml:brush>
  </inkml:definitions>
  <inkml:trace contextRef="#ctx0" brushRef="#br0">0 829 6211,'0'0'3762,"24"-14"-2799,-17 9-886,30-16 99,-2-2 0,-1-1 0,59-54 0,-78 63-175,-1-2-1,-1 0 1,0 0-1,-1-1 0,-1-1 1,-1 0-1,0 0 1,-1-1-1,-2 0 0,0-1 1,-1 0-1,-1 0 1,-1 0-1,0 0 0,-2-1 1,-1 0-1,0 1 1,-2-1-1,-4-27 0,2 32 7,-1 1 0,0 0 1,-2 0-1,0 0 0,-1 0 0,0 1 0,-1 1 0,-1-1 0,0 1 0,-1 0 0,0 1 0,-1 1 0,-13-13 0,21 23 13,1 0 1,-1 0-1,1 0 0,-1 0 1,0 0-1,1 1 0,-1-1 1,0 1-1,0 0 0,0-1 0,0 1 1,-1 1-1,1-1 0,0 0 1,0 1-1,0 0 0,-1 0 1,1 0-1,-5 0 0,5 1-11,0 0 1,0 1-1,0-1 0,0 1 0,0-1 1,1 1-1,-1 0 0,1 0 0,-1 0 0,1 0 1,0 1-1,0-1 0,0 1 0,0-1 0,0 1 1,-2 4-1,-1 5 34,-1 0-1,1 0 1,1 1 0,1 0-1,-1 0 1,2 0 0,0 0-1,0 15 1,0-1 217,2-1 0,1 1 0,2 0 0,0-1 0,1 1 0,10 28 0,-11-46-207,0 0 0,1-1 0,0 1 0,0-1 0,1 0 0,0 0 0,0 0 0,1 0 0,0-1 0,0 0 0,1 0 0,0-1 0,0 0 0,1 0 0,-1-1 0,1 0 0,1 0 0,-1 0 0,0-1 0,1-1 0,11 4 0,-9-4-20,1-1 1,0 0 0,-1-1 0,1 0 0,0-1 0,0 0 0,0-1 0,0 0 0,-1 0 0,1-2 0,0 1 0,-1-2 0,0 0 0,19-8 0,-23 8-47,0 1 1,0-1-1,-1 0 0,0-1 1,0 0-1,0 1 1,-1-2-1,1 1 1,-1-1-1,-1 0 0,1 0 1,-1 0-1,0-1 1,0 1-1,-1-1 0,0 0 1,0 0-1,0 0 1,-1-1-1,0 1 1,-1 0-1,1-1 0,-2 1 1,1-10-1,0 12-18,-1-1 0,-1 0-1,1 0 1,-1 1-1,0-1 1,0 1 0,0-1-1,-1 0 1,0 1 0,-3-7-1,3 9 17,0 1 0,1 0-1,-1 0 1,-1 0 0,1 0 0,0 1-1,0-1 1,-1 0 0,1 1-1,-1 0 1,1-1 0,-1 1 0,1 0-1,-1 0 1,0 1 0,0-1 0,1 1-1,-1-1 1,0 1 0,0 0 0,0 0-1,-4 0 1,3 1 2,-1 0 1,1 0-1,-1 0 0,1 0 0,-1 1 1,1-1-1,0 1 0,0 0 1,0 1-1,0-1 0,0 1 1,0-1-1,0 1 0,1 1 1,0-1-1,0 0 0,0 1 0,0-1 1,0 1-1,0 0 0,1 0 1,0 0-1,0 0 0,0 1 1,0-1-1,1 0 0,0 1 0,-2 7 1,1-5 26,1 0 0,-1 0 1,1-1-1,1 1 0,-1 0 1,1 0-1,0 0 0,1 0 1,-1 0-1,1 0 0,1 0 1,-1-1-1,1 1 0,1 0 1,-1-1-1,1 0 0,0 1 1,7 9-1,-1-8 0,-1 0-1,1-1 1,1 0-1,-1-1 1,1 0 0,1 0-1,-1-1 1,1 0-1,-1-1 1,1-1 0,1 0-1,-1 0 1,0-1-1,1 0 1,-1-1 0,1 0-1,-1-1 1,1 0-1,22-4 1,-31 3-70,1 1 1,-1-1-1,0 0 0,0 0 0,0 0 0,0 0 1,0-1-1,0 1 0,0-1 0,0 0 1,0 0-1,-1 0 0,1 0 0,-1 0 1,1-1-1,-1 1 0,0-1 0,0 1 0,0-1 1,3-6-1,0-2-460,-1-2 0,1 1 1,-2 0-1,3-18 0,12-35-1304,-17 61 1787,1 1 1,-1-1 0,1 1-1,0-1 1,0 1-1,1 0 1,-1 0-1,0 0 1,1 0 0,0 0-1,0 0 1,0 1-1,5-4 1,-4 4 182,0 0 0,0 1-1,0-1 1,0 1 0,1 0 0,-1 0 0,0 1-1,1-1 1,-1 1 0,1 0 0,-1 0 0,1 0-1,-1 1 1,0 0 0,1 0 0,-1 0 0,0 0-1,0 0 1,0 1 0,0 0 0,0 0 0,5 3 0,5 3 461,0 2 1,-1-1 0,0 2 0,16 17-1,-20-19-389,-1 0-1,0 0 0,-1 1 0,0 0 1,-1 0-1,6 12 0,-10-19-212,-1 0 0,0 0 0,1-1 0,-1 1-1,0 0 1,-1 0 0,1 0 0,0 0 0,-1 0 0,0 0-1,0 1 1,0-1 0,0 0 0,0 0 0,-1 0 0,1 0-1,-1 0 1,0 0 0,0 0 0,0 0 0,0 0 0,0-1 0,-1 1-1,1 0 1,-1-1 0,0 1 0,0-1 0,0 1 0,-3 2-1,-4 1-301,0 1-1,-1-1 1,1-1-1,-1 0 1,-1 0-1,1-1 0,-14 3 1,16-4-477,0-1 0,0 0 0,-1-1 0,1 0 0,0 0 0,0-1 0,-1 0 0,1 0 0,0-1 0,-15-3 0,5-7-5929</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7.537"/>
    </inkml:context>
    <inkml:brush xml:id="br0">
      <inkml:brushProperty name="width" value="0.05" units="cm"/>
      <inkml:brushProperty name="height" value="0.05" units="cm"/>
    </inkml:brush>
  </inkml:definitions>
  <inkml:trace contextRef="#ctx0" brushRef="#br0">0 469 9332,'20'-9'368,"13"-5"310,-1-2 0,59-39 0,-80 47-618,0 0 0,-1 0 0,0-1 0,0 0 0,-1-1 0,0 0 0,-1-1 0,0 1 0,0-2 0,-1 1 0,-1-1 0,0 0 0,6-18 0,-9 17-173,0 0 0,-2 0 0,1-1 0,-2 1 0,0 0 0,-3-26 0,3 34 87,-1-1 1,0 1 0,0 0-1,0 0 1,-1-1 0,0 1 0,0 0-1,0 1 1,-1-1 0,1 0 0,-1 1-1,0-1 1,0 1 0,-1 0 0,1 0-1,-1 0 1,0 1 0,0-1-1,-8-4 1,11 7 30,1 1 1,0 0-1,-1 0 0,1 0 1,0 1-1,-1-1 0,1 0 1,-1 0-1,1 0 0,0 0 1,-1 0-1,1 0 0,0 0 1,-1 1-1,1-1 0,0 0 1,-1 0-1,1 0 0,0 1 1,-1-1-1,1 0 0,0 1 1,0-1-1,-1 0 0,1 0 1,0 1-1,0-1 0,0 0 1,-1 1-1,1-1 0,0 1 1,0-1-1,0 0 0,0 1 1,0-1-1,0 0 0,0 1 1,0-1-1,0 1 0,0-1 1,0 0-1,0 1 0,0-1 1,0 0-1,0 1 0,0 0 1,0 27-20,0-22 63,2 21 164,2-1 1,0 0-1,1 0 0,2 0 1,11 31-1,-7-26 81,-2 0-1,10 59 1,-17-71-699,-1-24-541,-1-1 687,0 1 1,1 0 0,0 0-1,0 0 1,0 0 0,1 0-1,3-9 1,0 7 309,0 0-1,0 0 1,1 0-1,0 1 1,0 0-1,1 0 1,0 0-1,0 1 1,0 0 0,0 0-1,1 1 1,0 0-1,0 1 1,0-1-1,0 1 1,1 1-1,-1 0 1,12-2-1,-17 6 126,0 1-1,-1-1 0,1 1 0,0 0 0,-1 0 0,0 0 0,0 0 0,0 0 0,0 0 0,0 1 0,-1-1 1,0 1-1,2 5 0,4 6 495,-4-9-583,0 0 0,0-1 0,1 1 0,0-1-1,0 0 1,0 0 0,0 0 0,1-1 0,0 0 0,0 0 0,0 0 0,0 0 0,1-1 0,-1 0 0,1 0 0,0 0-1,0-1 1,0 0 0,0 0 0,0 0 0,1-1 0,-1 0 0,0 0 0,1-1 0,9 0 0,-13-1-74,0 1 0,0-1 0,0 0 0,0-1 0,0 1 0,0-1 0,-1 1-1,1-1 1,0 0 0,-1 0 0,0 0 0,1 0 0,-1 0 0,0 0 0,0-1 0,0 1 0,0-1 0,-1 0 0,1 1 0,-1-1 0,2-5 0,2-3-214,0 1 0,-1-1 0,-1 0-1,5-22 1,-7 24-87,0 1-1,0-1 1,-1 0-1,0 0 1,0 0-1,-1 1 1,-3-14-1,3 17 190,-1 0 0,0 1 0,0-1 0,-1 1 0,1 0 0,-1-1 0,0 1 0,0 1 0,-1-1 0,1 0 0,-1 1 0,0 0 0,1 0 0,-8-4 0,1 0 45,0 2 1,0-1-1,-1 1 1,-16-5-1,22 8 57,-1 1-1,1-1 1,0 1-1,-1 1 1,1-1-1,-1 1 1,1-1-1,-1 2 1,1-1-1,-1 1 1,-9 2-1,13-2 33,0 0-1,0 1 1,1-1-1,-1 1 1,0-1 0,1 1-1,-1 0 1,1 0-1,-1 0 1,1 0-1,0 0 1,0 0 0,0 0-1,0 0 1,0 1-1,0-1 1,1 0-1,-1 0 1,1 1 0,0-1-1,-1 1 1,1-1-1,0 0 1,0 1-1,1-1 1,-1 0-1,1 3 1,0 2 111,-1 0 0,1 0 0,1-1 0,-1 1 0,1-1-1,0 1 1,1-1 0,4 10 0,1-7-3,-1 0 0,1-1-1,1 1 1,0-2 0,0 1 0,0-1 0,1-1-1,0 1 1,0-2 0,1 1 0,-1-2-1,19 7 1,-10-6-31,0 0-1,1-1 0,0 0 1,-1-2-1,1-1 1,33-1-1,-49 0-134,-1-1 0,0 1 0,0-1 0,1 0-1,-1 0 1,0 0 0,0 0 0,0 0 0,0-1 0,0 0 0,0 1 0,-1-1-1,1 0 1,0 0 0,-1-1 0,0 1 0,1 0 0,-1-1 0,0 1 0,0-1-1,0 0 1,-1 0 0,1 0 0,-1 0 0,1 0 0,-1 0 0,0 0 0,0 0-1,-1 0 1,1-1 0,-1 1 0,1 0 0,-1-6 0,0-2-114,0-1 1,0 1-1,-1 0 1,-1 0 0,0 0-1,0 0 1,-1 0-1,-7-17 1,3 8 275,7 20-221,0-1 0,-1 1 0,1-1 0,0 0 0,0 1 1,0-1-1,-1 1 0,1-1 0,0 0 0,0 1 0,0-1 0,0 0 0,0 1 0,0-1 1,0 0-1,1 1 0,-1-1 0,0 1 0,0-1 0,0 0 0,0 1 0,1-1 0,-1 1 1,0-1-1,1 1 0,-1-1 0,0 1 0,2-2 0,11 2-2925</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7.896"/>
    </inkml:context>
    <inkml:brush xml:id="br0">
      <inkml:brushProperty name="width" value="0.05" units="cm"/>
      <inkml:brushProperty name="height" value="0.05" units="cm"/>
    </inkml:brush>
  </inkml:definitions>
  <inkml:trace contextRef="#ctx0" brushRef="#br0">162 86 3650,'0'0'7296,"-17"-14"-6807,-52-42-196,67 54-287,0 1-1,0-1 0,0 1 1,0 0-1,0-1 1,0 1-1,-1 0 1,1 0-1,0 0 1,-1 1-1,1-1 1,-1 1-1,1-1 1,-1 1-1,1 0 1,-1 0-1,-3 0 1,5 0 0,-1 1 0,1 0 0,0-1 0,-1 1 0,1 0 0,0 0 0,-1 0 0,1-1 0,0 2 0,0-1 0,0 0 0,0 0 0,0 0 0,0 0 0,0 1 0,1-1 0,-1 0 0,0 1 0,1-1 0,-2 2 0,0 4 99,0 1 1,1-1 0,0 0-1,0 1 1,0-1 0,1 1-1,1 10 1,1-10 64,0-1-1,0 0 1,0 0 0,1 0-1,0 0 1,1-1 0,0 1 0,0-1-1,0 0 1,0 0 0,1 0-1,0-1 1,1 1 0,9 7-1,13 9 871,54 34-1,-59-42-773,-11-7-79,22 17 92,-33-23-279,1 0 0,-1 0 0,0 0-1,0 1 1,0-1 0,0 0 0,0 1 0,0-1 0,0 1 0,0-1 0,0 1 0,-1-1 0,1 1 0,-1 0 0,1-1 0,-1 1 0,0 0-1,1-1 1,-1 4 0,-1-4-2,0 0 0,1 1-1,-1-1 1,0 0 0,0 0-1,0 1 1,0-1-1,0 0 1,0 0 0,0 0-1,0 0 1,0 0 0,-1 0-1,1-1 1,0 1 0,-1 0-1,1-1 1,0 1 0,-1 0-1,1-1 1,-4 1 0,-37 9-71,35-9 19,-13 3-715,-1-1 1,0 0 0,1-2-1,-1 0 1,-40-5-1,51-3-1320,8-6-1197</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8.650"/>
    </inkml:context>
    <inkml:brush xml:id="br0">
      <inkml:brushProperty name="width" value="0.05" units="cm"/>
      <inkml:brushProperty name="height" value="0.05" units="cm"/>
    </inkml:brush>
  </inkml:definitions>
  <inkml:trace contextRef="#ctx0" brushRef="#br0">0 341 11221,'0'0'1566,"23"-2"-627,73-13-608,-88 13-330,0 0 1,0-1-1,0 0 0,0 0 0,-1 0 0,1-1 1,-1-1-1,0 1 0,0-1 0,-1 0 1,1-1-1,-1 0 0,0 0 0,-1 0 0,1 0 1,-1-1-1,0 0 0,-1 0 0,5-10 1,-4 5-79,0 0 1,0-1 0,-2 1 0,1-1 0,-2 0-1,0 0 1,0 0 0,-1-1 0,-1 1 0,-2-17-1,2 26 86,-1 1-1,-1-1 0,1 1 1,0-1-1,-1 1 0,0 0 0,0 0 1,0 0-1,0 0 0,0 0 1,-1 0-1,1 0 0,-1 1 0,-3-4 1,5 6-9,0-1 0,1 0 0,-1 0 0,0 1 0,0-1 0,0 0 0,0 1 0,0-1 0,0 1 0,1-1 1,-1 1-1,0 0 0,0-1 0,-1 1 0,1 0 0,0 0 0,0 0 0,0 0 0,0 0 0,0 0 0,0 0 0,0 0 0,0 0 1,0 0-1,0 0 0,0 1 0,0-1 0,0 0 0,0 1 0,0-1 0,0 1 0,0-1 0,0 1 0,0 0 0,1-1 0,-1 1 0,0 0 1,0-1-1,0 1 0,1 0 0,-1 0 0,1 0 0,-1 0 0,1 0 0,-1-1 0,1 1 0,-1 0 0,1 0 0,0 0 0,-1 2 0,-2 8 58,0-1 0,0 0-1,1 0 1,1 1-1,0-1 1,0 1-1,1 0 1,1-1 0,-1 1-1,2-1 1,3 16-1,-3-19-10,0 0 0,1 0 0,-1-1 0,1 1-1,1-1 1,0 1 0,-1-1 0,2-1 0,-1 1 0,1 0 0,0-1-1,0 0 1,0 0 0,1-1 0,0 1 0,-1-1 0,12 5-1,-6-4-3,0 0-1,0-1 1,1-1-1,0 0 1,-1-1-1,1 0 1,0-1-1,0 0 1,0-1-1,0 0 1,23-4-1,-30 3-77,-1-1 1,0 0-1,0 0 0,0 0 1,0 0-1,0-1 0,0 0 0,-1 0 1,1 0-1,-1 0 0,0 0 1,0-1-1,0 0 0,0 1 0,-1-1 1,1 0-1,-1 0 0,0 0 1,0-1-1,-1 1 0,1 0 0,-1-1 1,0 1-1,1-7 0,2-12-742,0 1-1,-2-1 1,0-33-1,-2 48 557,0-23-575,0 30 851,0 0 0,0 1 1,0-1-1,0 0 1,0 1-1,0-1 0,0 0 1,0 0-1,-1 1 1,1-1-1,0 0 0,0 1 1,-1-1-1,1 1 1,-1-1-1,1 0 0,0 1 1,-1-1-1,1 1 1,-1-1-1,1 1 0,-1-1 1,1 1-1,-1-1 0,0 1 1,1 0-1,-1-1 1,0 1-1,1 0 0,-1-1 1,-1 1-1,0 2 124,1 1-1,-1 0 0,1-1 0,0 1 1,-1 0-1,1 0 0,1 0 1,-1 0-1,0 0 0,1 0 1,-1 0-1,1 5 0,0-6-36,-2 8 172,1 1-1,0 0 1,0 0 0,1 0-1,1 0 1,0 0 0,1-1-1,3 17 1,-3-24-312,-1 1 0,1 0-1,0-1 1,0 1 0,0-1-1,1 1 1,-1-1 0,1 0 0,-1 0-1,1 0 1,0-1 0,1 1 0,-1-1-1,0 1 1,1-1 0,-1 0-1,1 0 1,-1-1 0,1 1 0,0-1-1,0 0 1,0 0 0,0 0 0,0 0-1,7 0 1,44 1-2202,-51-2 1743,0-1 0,0 1-1,0-1 1,-1 0-1,1 0 1,0 0-1,-1 0 1,1-1-1,-1 0 1,1 1 0,5-5-1,10-14-3850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9.323"/>
    </inkml:context>
    <inkml:brush xml:id="br0">
      <inkml:brushProperty name="width" value="0.05" units="cm"/>
      <inkml:brushProperty name="height" value="0.05" units="cm"/>
    </inkml:brush>
  </inkml:definitions>
  <inkml:trace contextRef="#ctx0" brushRef="#br0">2 384 8116,'0'0'4933,"0"-23"-3199,-1 15-1737,1 0 0,0 0 0,0-1 0,1 1 1,0 0-1,0 0 0,0 0 0,1 0 0,1 0 0,0 0 1,0 0-1,0 1 0,1-1 0,0 1 0,6-10 0,-9 17 10,0-1 0,0 0-1,0 0 1,0 1 0,0-1-1,0 0 1,0 1 0,0-1-1,0 1 1,0-1-1,0 1 1,0-1 0,0 1-1,0 0 1,0 0 0,0 0-1,1 0 1,-1-1 0,0 1-1,0 1 1,0-1 0,0 0-1,0 0 1,1 0-1,-1 1 1,0-1 0,0 0-1,0 1 1,0-1 0,0 1-1,0-1 1,0 1 0,1 0-1,35 32 380,-18-16-29,-9-11-335,0-2 0,0 1 1,0-1-1,0-1 0,1 0 0,0 0 0,-1-1 1,1 0-1,0-1 0,0 0 0,0-1 1,0-1-1,0 1 0,13-3 0,-23 2-25,0 1-1,0 0 1,1-1-1,-1 1 1,0-1-1,0 0 1,0 1-1,0-1 1,0 0-1,0 1 1,0-1-1,0 0 1,0 0-1,0 0 1,0 0-1,0 0 1,0 0-1,-1 0 0,1 0 1,0 0-1,-1-1 1,1 1-1,0-1 1,4-39 115,-5 30 56,-1 0 0,0 0 0,-1 0 0,-1 1 0,-3-13-1,-6-4-364,-16-51 1672,20 21-8630</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9.680"/>
    </inkml:context>
    <inkml:brush xml:id="br0">
      <inkml:brushProperty name="width" value="0.05" units="cm"/>
      <inkml:brushProperty name="height" value="0.05" units="cm"/>
    </inkml:brush>
  </inkml:definitions>
  <inkml:trace contextRef="#ctx0" brushRef="#br0">0 220 10341,'0'0'6611,"50"99"-5555,-36-82-960,3-4-96,-2-4-832,3-9-1889,-5 0-1793</inkml:trace>
  <inkml:trace contextRef="#ctx0" brushRef="#br0" timeOffset="1">4 0 13686,'0'0'849</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0.338"/>
    </inkml:context>
    <inkml:brush xml:id="br0">
      <inkml:brushProperty name="width" value="0.05" units="cm"/>
      <inkml:brushProperty name="height" value="0.05" units="cm"/>
    </inkml:brush>
  </inkml:definitions>
  <inkml:trace contextRef="#ctx0" brushRef="#br0">1 1 5555,'0'0'9588,"0"8"-9425,5 60 7,-3-13 471,3 0 0,14 60-1,-16-101-576,0-1 0,1 1 0,1-1 0,0 0 0,1 0 0,0 0 0,1-1 0,0 0 0,1-1 0,0 1 0,1-1 0,0-1 0,19 17 0,-19-22-111,-1-1 1,1 1 0,0-1-1,1-1 1,-1 0-1,0 0 1,1-1 0,0 0-1,-1 0 1,1-1 0,0-1-1,0 0 1,14-1 0,-14 1 9,-6 0 34,-1-1 0,1 1 1,0-1-1,-1 0 0,1 0 0,0 0 0,-1 0 1,1 0-1,-1-1 0,1 0 0,-1 1 0,0-1 1,0-1-1,0 1 0,0 0 0,0-1 0,-1 1 1,1-1-1,-1 0 0,1 0 0,-1 0 0,0 0 0,0 0 1,0-1-1,-1 1 0,1-1 0,-1 1 0,0-1 1,2-6-1,1-9-16,-1 1 0,0-1 0,-2 0 0,0-27 0,-1 45 26,0 0 1,0 0-1,-1 1 0,1-1 0,0 0 0,-1 1 1,1-1-1,0 0 0,-1 1 0,1-1 0,-1 0 0,1 1 1,-1-1-1,0 1 0,1-1 0,-1 1 0,1-1 0,-1 1 1,0-1-1,1 1 0,-1 0 0,0-1 0,0 1 0,1 0 1,-1 0-1,0-1 0,0 1 0,1 0 0,-1 0 1,0 0-1,0 0 0,0 0 0,1 0 0,-1 0 0,0 0 1,0 1-1,1-1 0,-1 0 0,0 0 0,0 1 0,1-1 1,-1 0-1,0 1 0,1-1 0,-1 0 0,0 1 0,1-1 1,-1 1-1,1 0 0,-1-1 0,1 1 0,-1-1 1,1 1-1,-1 0 0,1-1 0,-1 1 0,1 0 0,0-1 1,-1 1-1,1 1 0,-4 6 8,1-1 1,0 1-1,1 0 0,0 1 1,0-1-1,1 0 1,0 1-1,0-1 0,1 0 1,0 1-1,0-1 1,1 1-1,4 16 0,-4-21-15,0 0-1,0 0 0,1 1 0,0-1 1,0 0-1,0 0 0,0-1 1,1 1-1,-1 0 0,1-1 0,0 1 1,0-1-1,0 0 0,1 0 0,-1 0 1,1-1-1,-1 1 0,1-1 0,0 0 1,0 0-1,0 0 0,0 0 0,1-1 1,-1 0-1,0 0 0,1 0 0,7 1 1,-6-2-120,-1 1 0,1-1 1,0-1-1,-1 1 0,1-1 1,0 0-1,-1 0 1,1 0-1,-1-1 0,1 0 1,-1 0-1,0 0 0,8-5 1,-3-1-523,1-1 0,-1 0 0,-1 0 1,12-14-1,-1 0-250,-10 12 848,0 1 0,1 0 0,0 1 0,1 1 0,-1-1 0,2 2 0,-1 0 0,23-10 0,-26 14 612,0 0-1,0 1 1,0 0 0,1 1 0,-1-1 0,0 2-1,1-1 1,18 3 0,-25-1-391,0 0 1,0 0 0,0 0-1,0 1 1,0 0-1,-1-1 1,1 1 0,0 0-1,-1 0 1,1 0-1,-1 1 1,0-1-1,0 0 1,0 1 0,0 0-1,0-1 1,0 1-1,-1 0 1,1 0 0,-1 0-1,0 0 1,0 0-1,0 0 1,0 0 0,0 1-1,0 4 1,2 11 371,-1 1 0,0 37 1,-2-52-640,0 0 1,-1 0-1,1 0 1,-1 0-1,-1 0 1,1 0 0,-1 0-1,1-1 1,-2 1-1,1-1 1,0 1-1,-1-1 1,0 0-1,0 0 1,0 0 0,0 0-1,-1 0 1,1-1-1,-1 1 1,0-1-1,0 0 1,0-1-1,-7 4 1,7-3-547,-1-1 0,0-1-1,0 1 1,0-1 0,0 0 0,0 0 0,0 0 0,0-1-1,0 1 1,0-1 0,0 0 0,0-1 0,0 1-1,0-1 1,-7-2 0,-28-16-10081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5.760"/>
    </inkml:context>
    <inkml:brush xml:id="br0">
      <inkml:brushProperty name="width" value="0.05" units="cm"/>
      <inkml:brushProperty name="height" value="0.05" units="cm"/>
      <inkml:brushProperty name="color" value="#004F8B"/>
    </inkml:brush>
  </inkml:definitions>
  <inkml:trace contextRef="#ctx0" brushRef="#br0">15 0 4786,'0'0'1556,"0"27"-577,0 357 4196,-8-168-2267,1-1-4471,7-234-6179</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0.693"/>
    </inkml:context>
    <inkml:brush xml:id="br0">
      <inkml:brushProperty name="width" value="0.05" units="cm"/>
      <inkml:brushProperty name="height" value="0.05" units="cm"/>
    </inkml:brush>
  </inkml:definitions>
  <inkml:trace contextRef="#ctx0" brushRef="#br0">206 1 12566,'0'0'4658,"-112"22"-5731,67-14-3040,-3-4-3235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1.038"/>
    </inkml:context>
    <inkml:brush xml:id="br0">
      <inkml:brushProperty name="width" value="0.05" units="cm"/>
      <inkml:brushProperty name="height" value="0.05" units="cm"/>
    </inkml:brush>
  </inkml:definitions>
  <inkml:trace contextRef="#ctx0" brushRef="#br0">0 45 7812,'0'0'11349,"133"2"-11109,-79-8-240,2-3-32,-2-1-1393,-3-1-1920,-7 0-2850</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1.397"/>
    </inkml:context>
    <inkml:brush xml:id="br0">
      <inkml:brushProperty name="width" value="0.05" units="cm"/>
      <inkml:brushProperty name="height" value="0.05" units="cm"/>
    </inkml:brush>
  </inkml:definitions>
  <inkml:trace contextRef="#ctx0" brushRef="#br0">273 75 5587,'0'0'6202,"-4"-10"-5332,-14-33 80,16 41-874,0 0-1,0 0 1,0 0 0,-1 1 0,1-1-1,0 0 1,-1 1 0,0 0 0,1 0 0,-1 0-1,0 0 1,1 0 0,-1 0 0,0 1-1,0-1 1,0 1 0,0 0 0,1 0-1,-1 0 1,0 0 0,0 1 0,0-1-1,-5 2 1,-1-1-21,2 0 31,-1 0 0,1 1 1,-1 0-1,1 0 1,0 1-1,0 0 0,0 0 1,0 1-1,1-1 0,-1 2 1,1-1-1,0 1 0,0-1 1,0 2-1,1-1 1,0 1-1,0-1 0,0 2 1,1-1-1,0 0 0,-5 12 1,3-7 120,1 1 0,0 0 0,1-1 0,0 2 0,1-1 0,0 0 0,1 1 0,1-1 0,0 1 0,1 0 0,0-1 0,2 17 0,0-24-172,-1 0-1,1-1 1,-1 1-1,1-1 1,0 1-1,1-1 1,-1 0-1,1 0 1,0 0-1,0 0 1,0-1-1,1 1 1,-1-1-1,1 0 1,0 1-1,0-2 1,0 1-1,0 0 1,0-1-1,1 0 1,-1 0-1,1 0 1,-1-1-1,1 1 1,0-1-1,5 0 1,16 4 22,0-1 0,0-2 1,41-1-1,-54-1-81,5 1-155,0-1 1,0-1-1,0-1 1,-1 0 0,1-1-1,-1-1 1,31-11-1,-43 10-739,-21-1-9686</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3.331"/>
    </inkml:context>
    <inkml:brush xml:id="br0">
      <inkml:brushProperty name="width" value="0.05" units="cm"/>
      <inkml:brushProperty name="height" value="0.05" units="cm"/>
    </inkml:brush>
  </inkml:definitions>
  <inkml:trace contextRef="#ctx0" brushRef="#br0">104 1 2257,'0'0'7523,"0"121"-6530,-11-80-721,-1-2 64,-3-6-256,-3-3-80,1-7-352,1-10-1665,1-13-3201</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7.142"/>
    </inkml:context>
    <inkml:brush xml:id="br0">
      <inkml:brushProperty name="width" value="0.05" units="cm"/>
      <inkml:brushProperty name="height" value="0.05" units="cm"/>
    </inkml:brush>
  </inkml:definitions>
  <inkml:trace contextRef="#ctx0" brushRef="#br0">1 213 288,'0'0'7510,"2"-8"-6587,2 1-590,-2 4-136,-1 1-1,0-1 1,0 1-1,0-1 1,0 0-1,0 1 1,0-1-1,-1 0 1,1 0-1,-1-5 1268,1 11-1213,2 9-95,1 0 1,0 0 0,1 0-1,1-1 1,-1 1 0,2-1-1,0 0 1,0-1 0,1 0-1,0 0 1,1-1 0,0 0-1,11 9 1,-12-12-108,1 0-1,-1 0 1,1-1-1,0 0 1,0-1-1,1 0 0,-1-1 1,1 0-1,0 0 1,0-1-1,0 0 1,0-1-1,0 0 1,0-1-1,1 0 1,19-2-1,-27 1-57,1 0 0,-1 1 0,1-1 0,-1-1 0,0 1 0,0 0-1,1-1 1,-1 0 0,0 1 0,0-1 0,-1 0 0,1-1 0,0 1 0,-1 0 0,1-1-1,-1 0 1,0 1 0,2-5 0,0 1 4,-1 0 0,0-1 0,0 1 0,-1-1 1,0 0-1,0 0 0,-1 0 0,2-11 0,-2-3 33,-1 0-1,-1 0 1,0 0 0,-2 0 0,-5-25 0,-2-15-498,12 21-5477,1 28-2313</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7.519"/>
    </inkml:context>
    <inkml:brush xml:id="br0">
      <inkml:brushProperty name="width" value="0.05" units="cm"/>
      <inkml:brushProperty name="height" value="0.05" units="cm"/>
    </inkml:brush>
  </inkml:definitions>
  <inkml:trace contextRef="#ctx0" brushRef="#br0">0 320 8660,'0'0'2022,"1"-7"-1622,-1-3-466,6-43-375,-6 49 401,0 1 0,1-1 0,0 0 0,0 1 0,0-1 0,0 0 0,1 1 0,-1-1 0,1 1 0,4-6 0,-5 8 74,0 1 0,0-1-1,0 1 1,0-1 0,0 1-1,0-1 1,0 1-1,0 0 1,0 0 0,0 0-1,0 0 1,0-1 0,0 1-1,0 1 1,0-1 0,0 0-1,1 0 1,-1 0 0,0 0-1,0 1 1,0-1-1,0 1 1,0-1 0,0 1-1,1 0 1,25 17 639,-21-14-460,4 4-48,2-1 1,-1 0-1,1-1 0,0 0 0,0 0 0,0-2 1,1 1-1,0-2 0,0 1 0,0-2 0,0 0 1,26 1-1,-37-4-143,-1 1 0,1 0 1,-1-1-1,1 1 0,-1-1 1,0 0-1,1 1 0,-1-1 0,0 0 1,1 0-1,-1 0 0,0 0 1,0 0-1,0 0 0,0 0 1,0-1-1,0 1 0,0 0 0,0 0 1,0-1-1,-1 1 0,1-1 1,0 1-1,-1-1 0,0 1 0,1-1 1,-1 1-1,0-1 0,1 1 1,-1-1-1,0-2 0,2-59-193,-3 49 8,1-133-4813,0 120 1580</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7.903"/>
    </inkml:context>
    <inkml:brush xml:id="br0">
      <inkml:brushProperty name="width" value="0.05" units="cm"/>
      <inkml:brushProperty name="height" value="0.05" units="cm"/>
    </inkml:brush>
  </inkml:definitions>
  <inkml:trace contextRef="#ctx0" brushRef="#br0">1 151 7027,'0'0'4482,"18"4"-3617,58 11-505,-70-14-386,-1-1-1,1 1 1,-1-2 0,1 1 0,-1 0-1,1-1 1,-1 0 0,1-1 0,-1 1 0,0-1-1,1 0 1,-1 0 0,0-1 0,-1 1-1,1-1 1,0 0 0,-1 0 0,1-1 0,-1 1-1,0-1 1,0 0 0,4-6 0,-4 6-480,-1-1 0,1 0 0,-1 0 0,0 0 0,0-1 0,0 1 0,-1-1 0,1 0 0,-2 1 0,1-1 0,0 0 0,-1 0 0,0 0 0,-1 0 0,0 0 0,1 0 0,-3-11 0,2 16 503,-1 0-1,0 1 1,0-1 0,1 0 0,-1 0 0,0 1-1,0-1 1,0 1 0,0-1 0,0 1 0,0-1-1,0 1 1,0-1 0,0 1 0,0 0 0,0 0 0,0-1-1,0 1 1,0 0 0,0 0 0,-1 0 0,-1 1-1,-31-1 867,30 1-508,1-1-147,0 1-1,0 0 0,0 0 1,0 0-1,0 0 0,0 1 1,1-1-1,-1 1 0,1 0 1,-1 0-1,1 0 0,0 0 1,-1 0-1,1 0 0,0 0 1,0 1-1,1-1 0,-1 1 1,0-1-1,1 1 0,0 0 1,-1 0-1,1 0 0,0 0 1,1 0-1,-2 3 1,-1 8 760,0-1 0,0 0 0,1 1 0,1 21 1,1-32-908,0 0 0,0 1 0,1-1 0,-1 1 0,1-1 1,0 0-1,0 0 0,0 1 0,1-1 0,-1 0 0,1 0 0,-1 0 1,1 0-1,0-1 0,0 1 0,1 0 0,-1-1 0,0 1 1,1-1-1,0 0 0,-1 0 0,1 0 0,0 0 0,0-1 0,0 1 1,0-1-1,0 1 0,1-1 0,-1 0 0,0 0 0,5 0 0,12 2-495,-1 0-1,1-1 1,0-1-1,25-3 0,-29 2-173,58-7-3316,6-15-3053</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8.782"/>
    </inkml:context>
    <inkml:brush xml:id="br0">
      <inkml:brushProperty name="width" value="0.05" units="cm"/>
      <inkml:brushProperty name="height" value="0.05" units="cm"/>
    </inkml:brush>
  </inkml:definitions>
  <inkml:trace contextRef="#ctx0" brushRef="#br0">274 1 8100,'0'0'941,"6"20"201,55 169 1990,-41-147-1997,-15-33-869,0 0 0,-1 1 0,7 19 0,-12-28-216,-1-1 1,1 1 0,0-1 0,-1 0-1,1 1 1,0-1 0,-1 0-1,1 0 1,0 0 0,-1 0-1,1 0 1,0 0 0,-1 0-1,-1-1 1,-83-15-1251,55 10 900,0 0 0,0 2 0,-1 1 0,-52 3 0,81 0 332,-1 1 0,1 0 0,0-1 0,0 2 0,-1-1-1,1 0 1,0 1 0,0-1 0,1 1 0,-1 0 0,0 0 0,0 0 0,1 0-1,-1 0 1,1 1 0,0-1 0,0 1 0,0 0 0,0-1 0,0 1-1,0 0 1,1 0 0,0 0 0,-1 0 0,1 1 0,0-1 0,1 0 0,-1 0-1,0 1 1,1 5 0,-1-5 47,1 1 0,-1 0-1,1 0 1,0 0 0,1 0 0,-1 0-1,1 0 1,0-1 0,1 1-1,-1 0 1,1-1 0,-1 1 0,2-1-1,-1 1 1,0-1 0,1 0 0,0 0-1,0 0 1,0 0 0,4 4-1,6 0-27,-1-1-1,2 0 0,-1 0 1,1-1-1,0-1 0,0 0 1,1-1-1,-1-1 1,1 0-1,0-1 0,0-1 1,-1 0-1,1-1 0,0 0 1,20-4-1,-5 0-189,-1-1 1,0-1-1,0-2 0,-1-1 0,0-1 1,47-25-1,-66 30 0,0 0 1,0-1-1,0 0 1,-1 0-1,0-1 1,0 0-1,6-8 1,-10 10 57,-1 0 0,0 1 0,0-2 0,0 1 0,-1 0 1,0 0-1,0-1 0,0 1 0,-1-1 0,0 0 0,0 1 0,0-1 1,0 0-1,-1-6 0,-1 11 95,1-1 1,0 1-1,-1-1 1,1 0-1,-1 1 0,1 0 1,-1-1-1,0 1 1,0-1-1,0 1 0,0 0 1,0-1-1,0 1 1,0 0-1,0 0 0,0 0 1,0 0-1,-1 0 1,1 0-1,0 0 0,-1 0 1,1 1-1,-1-1 1,1 0-1,-1 1 0,1-1 1,-1 1-1,0 0 1,1-1-1,-3 1 0,2 0-5,0-1-1,0 1 0,0 0 0,0 0 0,0 0 1,0 0-1,-1 0 0,1 0 0,0 0 0,0 1 0,0-1 1,0 1-1,0 0 0,1-1 0,-1 1 0,0 0 0,0 0 1,0 0-1,1 0 0,-1 1 0,0-1 0,1 0 1,-1 1-1,-1 1 0,1 2 24,-1-1 1,1 1-1,0-1 1,1 1-1,-1 0 0,1 0 1,-1 0-1,2-1 1,-1 2-1,0-1 0,1 0 1,0 0-1,0 0 1,1 0-1,-1 0 1,1 0-1,0 0 0,0 0 1,1-1-1,0 1 1,-1 0-1,2-1 0,-1 1 1,0-1-1,1 1 1,0-1-1,0 0 1,0 0-1,0-1 0,1 1 1,0 0-1,0-1 1,0 0-1,0 0 0,0 0 1,0-1-1,1 1 1,-1-1-1,9 3 1,-5-2-75,0-1 1,-1 1-1,1-1 1,0 0-1,0-1 1,0 0-1,1-1 1,-1 1-1,0-1 1,0-1 0,0 0-1,10-2 1,-11 1-235,0 0 1,0 0 0,0-1 0,0-1 0,-1 1 0,1-1-1,-1 0 1,0 0 0,0-1 0,0 0 0,-1 0 0,0 0-1,0-1 1,0 1 0,0-1 0,-1-1 0,0 1-1,0 0 1,-1-1 0,4-10 0,-4 9 1,1-2 441,0 1 0,0 0 0,0 0 0,12-16 0,-14 22 55,1 0 0,-1 1-1,1-1 1,0 1 0,-1 0-1,1 0 1,0 0 0,0 0-1,1 1 1,-1-1 0,0 1-1,0 0 1,1 0 0,-1 0-1,1 0 1,-1 1 0,8-1-1,2 0 154,0 1-1,0 1 0,0 0 1,0 0-1,0 1 0,-1 1 1,1 0-1,-1 1 0,1 1 1,-1 0-1,0 0 1,-1 1-1,1 0 0,-1 1 1,-1 1-1,1 0 0,-1 0 1,13 14-1,-22-21-406,1 0 1,0 1-1,-1-1 1,0 0-1,1 1 1,-1-1-1,0 1 0,0-1 1,1 1-1,-1 0 1,-1-1-1,1 1 1,0 0-1,0 0 0,-1-1 1,1 1-1,-1 0 1,1 0-1,-1 0 1,0 0-1,1 0 0,-1 0 1,0 0-1,-1 0 1,1 0-1,0 0 1,0 0-1,-1-1 0,1 1 1,-1 0-1,0 0 1,0 0-1,1-1 1,-1 1-1,0 0 0,0-1 1,-1 1-1,1 0 1,0-1-1,0 0 1,-1 1-1,1-1 0,-1 0 1,1 0-1,-1 1 1,0-1-1,-2 1 1,-7 5-752,-1-1 0,0 0 0,-1-1 0,1 0-1,-19 4 1,-24 2-3517,-3-6-2687</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9.874"/>
    </inkml:context>
    <inkml:brush xml:id="br0">
      <inkml:brushProperty name="width" value="0.05" units="cm"/>
      <inkml:brushProperty name="height" value="0.05" units="cm"/>
    </inkml:brush>
  </inkml:definitions>
  <inkml:trace contextRef="#ctx0" brushRef="#br0">0 471 10613,'19'-1'798,"-4"1"-541,0 0 12,0 0 0,0-2 1,0 0-1,0 0 0,-1-2 1,25-7-1,-16 2-72,-1 0 1,-1-1-1,0-1 1,33-22-1,-48 28-161,-1 1-1,1-1 1,-1 0 0,0 0 0,-1 0-1,1-1 1,-1 0 0,0 0 0,0 0-1,-1 0 1,1 0 0,-2-1 0,1 0-1,-1 1 1,0-1 0,0 0 0,0 0-1,-1 0 1,0-13 0,0 10-89,-1 0 0,0 0 1,-1 0-1,0 0 0,0 0 0,-1 1 0,-1-1 1,1 1-1,-2-1 0,1 1 0,-1 0 0,0 0 1,-1 0-1,0 1 0,-1 0 0,0 0 0,0 0 1,-11-10-1,11 11-10,-1 1 0,0 0 0,0 0 0,-1 1 1,1 0-1,-1 0 0,0 1 0,0 0 0,-11-3 0,17 6 52,-1 0 0,0 0 0,0 0 0,1 1 0,-1 0 0,0-1 0,0 1 0,0 0 0,0 1 0,1-1 0,-1 0 0,0 1 0,0-1 0,0 1 0,1 0 0,-1 0 0,0 0 0,1 0 0,-1 1 0,1-1 0,0 1 0,-1-1 0,1 1 0,0 0 0,0 0 0,0 0 0,0 0 0,0 0 0,0 0 0,1 1 0,-1-1 0,1 1 0,-2 3 0,-2 6 37,0 1 0,0 0 1,2 1-1,0-1 0,0 1 1,1-1-1,0 21 0,2-10 196,0 0-1,2 0 1,7 36-1,-6-47-88,1 1-1,0-1 1,1 0-1,1-1 1,0 1-1,1-1 1,0 0-1,1-1 1,13 16-1,-17-22-128,-1-1-1,1 0 1,0 0-1,1 0 1,-1-1-1,1 1 1,-1-1-1,1 0 1,0 0-1,0-1 1,0 0-1,1 0 1,-1 0-1,0 0 1,1-1 0,-1 0-1,1 0 1,0 0-1,-1-1 1,1 0-1,0 0 1,-1 0-1,1-1 1,0 1-1,9-4 1,-10 2-122,0-1 0,0 0 1,0 0-1,0 0 0,0 0 1,-1-1-1,0 0 0,1 0 1,-2 0-1,1 0 0,0-1 0,-1 1 1,0-1-1,0 0 0,0 0 1,0 0-1,-1 0 0,0-1 1,0 1-1,-1-1 0,2-7 0,2-11-333,-2 1-1,0-1 0,-1-39 0,-2 14 2797,1 90-1790,0-34-459,0-1 0,0 0-1,1 0 1,-1 0 0,2 0 0,-1 0-1,1-1 1,-1 1 0,2-1-1,-1 1 1,1-1 0,-1 0 0,1 0-1,6 4 1,-2-2 12,0 0 0,0-1 0,1 0 0,0-1 0,0 0 0,0 0 0,20 6-1,-8-4-6,0-2-1,0-1 0,0 0 0,1-2 0,-1 0 0,1-2 0,36-2 0,-52 0-133,1 1 1,0-1-1,-1 1 0,1-2 0,-1 1 0,0-1 0,0 0 0,0 0 0,0-1 0,0 0 1,-1 0-1,1 0 0,-1-1 0,0 1 0,-1-1 0,1 0 0,-1-1 0,0 1 0,0-1 1,3-6-1,-2 3-158,-1 0 1,0-1 0,-1 1 0,0-1-1,0 1 1,-1-1 0,0 0 0,-1 0-1,0 0 1,0 0 0,-1 0-1,-3-19 1,3 28 210,0-1 1,0 1-1,0-1 0,-1 1 0,1 0 0,0-1 0,-1 1 1,0-1-1,1 1 0,-1 0 0,0 0 0,0-1 0,1 1 1,-1 0-1,0 0 0,0 0 0,0 0 0,0 0 0,-1 0 1,1 0-1,0 0 0,0 1 0,-1-1 0,1 0 0,0 1 1,-1-1-1,1 1 0,0-1 0,-1 1 0,1 0 0,-1-1 1,1 1-1,-1 0 0,1 0 0,-1 0 0,1 0 0,0 0 1,-1 1-1,-1-1 0,0 1 46,0 0 0,-1 0 0,1 0-1,0 0 1,0 0 0,0 1 0,0 0 0,0-1 0,0 1-1,1 0 1,-1 0 0,1 1 0,-1-1 0,1 0 0,0 1 0,-3 3-1,2 0 82,-1 0-1,1 0 0,0 1 0,1-1 0,0 1 0,0 0 0,0 0 0,1 0 0,0 0 1,0 0-1,0 0 0,1 0 0,0 0 0,1 0 0,2 11 0,-2-13-111,1 0-1,-1 0 0,1 0 0,1 0 1,-1 0-1,1-1 0,0 1 0,0-1 1,0 1-1,0-1 0,1 0 0,0-1 1,0 1-1,0 0 0,0-1 0,0 0 1,1 0-1,0 0 0,-1-1 1,11 4-1,1-1-140,1 0 0,0-1 0,0-1 1,1 0-1,25 0 0,-32-3-603,1 0 1,-1 0-1,0-1 1,1-1-1,-1 0 0,0-1 1,0 1-1,0-2 1,13-5-1,11-16-5969</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0.216"/>
    </inkml:context>
    <inkml:brush xml:id="br0">
      <inkml:brushProperty name="width" value="0.05" units="cm"/>
      <inkml:brushProperty name="height" value="0.05" units="cm"/>
    </inkml:brush>
  </inkml:definitions>
  <inkml:trace contextRef="#ctx0" brushRef="#br0">350 1 2817,'0'0'9156,"-109"0"-8947,59 0-177,2 11 304,9 6-336,6 3-272,4 4-1345,6-1-1392,4-5-3282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6.152"/>
    </inkml:context>
    <inkml:brush xml:id="br0">
      <inkml:brushProperty name="width" value="0.05" units="cm"/>
      <inkml:brushProperty name="height" value="0.05" units="cm"/>
      <inkml:brushProperty name="color" value="#004F8B"/>
    </inkml:brush>
  </inkml:definitions>
  <inkml:trace contextRef="#ctx0" brushRef="#br0">0 97 7155,'0'0'1921,"28"-16"-1270,-6 2-538,-10 6-47,1 0-1,0 0 1,1 1-1,-1 1 0,1 0 1,1 1-1,-1 0 0,1 1 1,0 1-1,-1 0 0,1 1 1,19 0-1,7 3 414,0 1-1,0 3 0,0 0 1,-1 3-1,0 2 0,48 17 1,-61-16-345,1 1 0,-2 1 0,0 1-1,0 2 1,-1 0 0,-1 2 0,-1 1 0,-1 0 0,29 34 0,-42-43-115,0 1 0,-1 0 1,0 0-1,-1 1 0,0 0 1,-1 1-1,-1-1 0,0 1 1,0 0-1,-1 1 0,-1-1 1,0 1-1,-1-1 0,-1 1 1,1 17-1,-3-26-15,0 0 0,1 0 0,-2 0 0,1-1-1,0 1 1,-1 0 0,0 0 0,0-1 0,-1 1 0,1-1-1,-1 0 1,0 1 0,0-1 0,0-1 0,-1 1 0,1 0-1,-1-1 1,0 0 0,0 0 0,0 0 0,0 0 0,-1 0-1,1-1 1,-1 0 0,-9 3 0,-8 3 25,0-1-1,0-1 1,-1-1-1,-31 3 1,14-3-148,-2-2 1,1-2-1,-62-6 0,84 3 42,0-1-1,1-1 0,0-1 1,-1 0-1,2-1 0,-1-1 1,1-1-1,0 0 0,-31-21 1,28 4-453,20 24 462,0 1 1,-1-1 0,1 1-1,0-1 1,0 0-1,0 1 1,0-1 0,-1 0-1,1 1 1,0-1 0,0 0-1,0 1 1,0-1 0,0 0-1,1 1 1,-1-1 0,0 0-1,0 1 1,0-1 0,1 0-1,-1 1 1,0-1-1,0 1 1,1-1 0,-1 0-1,1 1 1,-1-1 0,0 1-1,1-1 1,-1 1 0,1 0-1,-1-1 1,1 1 0,0-1-1,-1 1 1,1 0 0,-1-1-1,1 1 1,0 0 0,-1 0-1,1 0 1,0-1-1,-1 1 1,1 0 0,1 0-1,30-5-2976,10 0-1937</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0.656"/>
    </inkml:context>
    <inkml:brush xml:id="br0">
      <inkml:brushProperty name="width" value="0.05" units="cm"/>
      <inkml:brushProperty name="height" value="0.05" units="cm"/>
    </inkml:brush>
  </inkml:definitions>
  <inkml:trace contextRef="#ctx0" brushRef="#br0">1 241 9973,'0'0'3054,"19"2"-1405,-17-2-1615,115 5 1379,-99-6-1317,0 0 1,0-1-1,0-1 0,0 0 1,28-11-1,-40 12-200,0 0 0,0-1 0,0 1 0,0-2 0,-1 1 0,1 0 0,-1-1 0,0 0 0,0 0 0,-1-1 0,1 0 0,-1 1 0,0-1 0,0-1 0,0 1 1,-1 0-1,0-1 0,0 0 0,0 0 0,-1 0 0,0 0 0,0 0 0,-1 0 0,1 0 0,-1-1 0,-1 1 0,1-1 0,-1 1 0,0-1 0,-1 1 0,1 0 0,-4-13 0,4 17 89,-1-1 0,0 1 0,1 0 0,-1-1 0,0 1 0,0 0 0,0 0 0,-1 0 0,1 0 0,0 0 0,-1 0 0,0 0 0,1 0 0,-1 1 0,0-1 0,0 1 0,0-1 0,0 1 0,0 0 0,0-1 0,0 1 0,0 0 0,0 0 0,-1 1 0,1-1 0,0 0 0,-1 1 0,1 0 0,0-1 0,-1 1 0,1 0 0,-4 0 0,1 0 21,1 1 0,-1-1 1,0 1-1,1 0 1,-1 0-1,1 1 0,0-1 1,-1 1-1,1 0 1,0 0-1,0 0 0,0 0 1,0 1-1,0 0 0,1 0 1,-4 3-1,-2 5 173,1 0 0,0 0 0,1 1-1,1 0 1,0 0 0,0 0 0,1 1-1,1 0 1,0 0 0,0 0 0,2 1-1,0-1 1,0 1 0,1-1 0,1 1-1,0-1 1,4 25 0,-3-30-124,1 0 1,-1 0 0,2 0-1,0 0 1,0 0-1,0-1 1,1 1-1,0-1 1,0 0 0,0 0-1,1 0 1,1-1-1,-1 0 1,1 0 0,0 0-1,0 0 1,1-1-1,-1 0 1,1-1-1,0 1 1,1-1 0,-1-1-1,1 1 1,-1-1-1,1-1 1,0 1-1,0-1 1,0-1 0,16 2-1,-12-2-150,-1 0 1,0-1-1,1 0 0,-1-1 0,0 0 1,0-1-1,1 0 0,-1-1 1,-1 0-1,19-8 0,-24 8-87,0 0-1,0 0 1,0-1 0,-1 1-1,1-1 1,-1 0-1,0 0 1,0-1 0,0 1-1,0-1 1,-1 0-1,0 0 1,0 0 0,0 0-1,-1-1 1,0 1-1,0-1 1,0 1 0,0-1-1,-1 0 1,0 1-1,0-9 1,0-35 1946,-1 59-166,0-1-1348,0 0 1,0 1 0,1-1-1,0 0 1,1 1 0,0-1-1,1 0 1,3 9 0,-4-14-352,0 0-1,1 0 1,0-1 0,-1 1 0,1-1 0,0 1-1,0-1 1,1 0 0,-1 0 0,1-1 0,-1 1-1,1-1 1,0 0 0,0 0 0,0 0 0,0 0-1,0-1 1,1 1 0,7 0 0,41 3-6740,-33-5-1467</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0.986"/>
    </inkml:context>
    <inkml:brush xml:id="br0">
      <inkml:brushProperty name="width" value="0.05" units="cm"/>
      <inkml:brushProperty name="height" value="0.05" units="cm"/>
    </inkml:brush>
  </inkml:definitions>
  <inkml:trace contextRef="#ctx0" brushRef="#br0">1 1 10197,'0'0'3425</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1.567"/>
    </inkml:context>
    <inkml:brush xml:id="br0">
      <inkml:brushProperty name="width" value="0.05" units="cm"/>
      <inkml:brushProperty name="height" value="0.05" units="cm"/>
    </inkml:brush>
  </inkml:definitions>
  <inkml:trace contextRef="#ctx0" brushRef="#br0">203 96 6067,'0'0'9650,"-3"-14"-9312,-10-43-191,12 56-145,0-1-1,1 1 1,-1-1 0,0 1 0,0 0-1,0-1 1,0 1 0,0 0-1,0 0 1,0-1 0,0 1 0,-1 0-1,1 0 1,0 0 0,-1 0-1,1 1 1,-1-1 0,1 0 0,-1 1-1,1-1 1,-1 1 0,1-1-1,-4 0 1,-35 2-98,29-1 63,6 1 100,1 0 1,-1 0-1,0 0 1,1 1-1,-1-1 1,1 1-1,0 0 1,0 0-1,-1 1 0,1-1 1,1 1-1,-1 0 1,0 0-1,1 0 1,-1 1-1,1-1 1,0 1-1,0 0 0,0-1 1,1 1-1,0 1 1,-1-1-1,1 0 1,1 1-1,-1-1 1,-2 9-1,2-8-14,1 1 0,-1-1-1,1 0 1,0 1 0,0-1 0,1 1 0,-1-1 0,1 1-1,1-1 1,-1 1 0,1-1 0,0 1 0,0-1 0,0 0-1,1 1 1,-1-1 0,2 0 0,-1 0 0,0 0 0,1 0-1,0-1 1,7 9 0,-2-6-26,0 0 0,1-1 0,1-1 0,-1 1 0,1-1 0,-1-1 0,1 0 0,1 0 0,-1-1 0,0 0 0,16 1 0,9 0-278,1-2 0,39-2 0,-62 0 101,-1-1 58,0 0-1,0 0 0,-1-1 1,1-1-1,-1 0 0,1 0 1,-1-1-1,0-1 1,0 0-1,18-11 0,-24 13 112,0-1-1,0 0 1,0 0 0,0 0-1,0-1 1,-1 0-1,0 0 1,0 0-1,0 0 1,-1 0-1,0-1 1,0 0-1,0 1 1,-1-1-1,1 0 1,-2-1 0,1 1-1,-1 0 1,1 0-1,-2-1 1,1-6-1,-1 10 29,1 1 0,-1-1-1,0 1 1,-1-1 0,1 1 0,0-1-1,-1 1 1,1-1 0,-1 1 0,0-1-1,0 1 1,0 0 0,0 0 0,0-1-1,0 1 1,-1 0 0,-1-2-1,1 2-64,-1 1 0,1 0 0,0 0-1,-1 0 1,1 0 0,-1 0 0,0 0-1,1 1 1,-1-1 0,0 1 0,1-1-1,-1 1 1,0 0 0,1 0 0,-1 1-1,-3 0 1,5-1 1,-1 1 0,0 0 0,0 0 0,1 0 0,-1 0 0,0 0 0,1 0 0,-1 0 0,1 1-1,-1-1 1,1 0 0,0 1 0,0-1 0,-1 1 0,1 0 0,0-1 0,0 1 0,1 0 0,-1 0 0,0 0 0,1-1 0,-1 1 0,1 0 0,-1 0 0,1 0-1,0 0 1,0 0 0,0 3 0,-1 2-15,1 0 0,-1 0 0,1 0 0,1 0-1,0 0 1,0 0 0,2 9 0,0-12 19,-1 1 0,1-1 1,0 0-1,1 1 0,-1-1 0,1-1 1,0 1-1,0 0 0,0-1 0,0 0 1,0 0-1,1 0 0,-1-1 0,1 1 1,0-1-1,0 0 0,0-1 1,0 1-1,0-1 0,0 0 0,7 1 1,4 0-277,-1 0 1,1-1 0,-1-1 0,1 0 0,0-1 0,17-3 0,-27 2 66,1 0 1,0 0-1,-1 0 1,1-1-1,-1 0 0,0 0 1,0 0-1,0-1 1,0 0-1,-1 0 1,1-1-1,-1 0 1,5-6-1,4-6-1209,-1 0 1,19-36-1,-7 12 215,-23 37 1494,1 1-1,0-1 1,0 1-1,0 0 1,0 1-1,0-1 1,1 0-1,-1 1 1,1 0 0,0 0-1,-1 0 1,1 0-1,0 0 1,0 1-1,0 0 1,1 0-1,-1 0 1,0 0-1,0 1 1,1-1-1,-1 1 1,0 0-1,0 1 1,1-1-1,-1 1 1,0 0-1,0 0 1,0 0-1,7 3 1,2 0 196,-1 1 0,-1 0 0,1 1 0,-1 0 0,0 1 0,0 0 1,-1 1-1,15 14 0,-19-17-335,-1 1 0,0 0 0,0 0 0,-1 1 0,1-1 1,-1 1-1,-1 0 0,0 0 0,0 1 0,3 9 0,-5-14-163,-1 0 0,1-1 1,-1 1-1,0 0 0,0-1 0,0 1 0,0 0 1,-1-1-1,1 1 0,-1-1 0,1 1 0,-1 0 1,0-1-1,0 1 0,0-1 0,0 0 0,0 1 0,-1-1 1,1 0-1,-1 0 0,0 0 0,0 0 0,1 0 1,-1 0-1,0 0 0,0-1 0,-1 1 0,1 0 0,0-1 1,-1 0-1,1 0 0,-5 2 0,-71 23-3339,-3-11-3390,47-13 2030</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3.974"/>
    </inkml:context>
    <inkml:brush xml:id="br0">
      <inkml:brushProperty name="width" value="0.05" units="cm"/>
      <inkml:brushProperty name="height" value="0.05" units="cm"/>
    </inkml:brush>
  </inkml:definitions>
  <inkml:trace contextRef="#ctx0" brushRef="#br0">1 1 2657,'0'0'4018,"0"21"-3098,1 71 795,18 120-1,-7-152-1146,-5-29-351,-1 0 0,2 53 0,-8-84-281,7-11-99,-3 1 31,1 1-1,0 0 0,1 1 1,0-1-1,0 1 1,0 0-1,12-10 1,-13 14 189,-1 1 0,0 0 0,1 0 0,0 1 1,0-1-1,-1 1 0,1 0 0,0 0 1,1 1-1,-1 0 0,0 0 0,0 0 0,1 0 1,-1 1-1,1 0 0,6 0 0,-7 2 70,-1-1 0,1 1 0,-1 0 0,0 0 0,1 0 0,-1 0 0,0 1 0,0 0 0,-1 0 0,1 0 0,-1 0 0,1 1 0,-1-1-1,0 1 1,0 0 0,-1 0 0,1 0 0,-1 0 0,0 0 0,3 6 0,1 4 7,1 1 0,-2-1-1,0 1 1,-1 0 0,3 17-1,-7-19-200,-5-24 174,-6-28 134,11 34-274,-1-9 297,0 0 0,2 0 1,-1 0-1,2 0 0,4-25 0,-4 35-314,-1 0 0,1 0 0,0 0 0,0 1 0,0-1-1,0 1 1,0-1 0,1 1 0,-1 0 0,5-3 0,-3 3-369,0 0 1,0 0 0,0 0 0,0 1 0,1-1 0,-1 1 0,1 0 0,0 1-1,9-3 1,6 0-4136,-5 2-3388</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4.522"/>
    </inkml:context>
    <inkml:brush xml:id="br0">
      <inkml:brushProperty name="width" value="0.05" units="cm"/>
      <inkml:brushProperty name="height" value="0.05" units="cm"/>
    </inkml:brush>
  </inkml:definitions>
  <inkml:trace contextRef="#ctx0" brushRef="#br0">0 168 9476,'0'0'5107,"20"1"-3787,62 2-450,-74-4-804,0 1 0,0-1 0,-1-1 1,1 0-1,-1 0 0,1 0 0,-1-1 0,0 0 0,0-1 0,0 1 0,0-1 1,-1 0-1,0-1 0,1 0 0,-2 0 0,1 0 0,0-1 0,7-10 1,-12 15-73,0-1 0,1 0 0,-1 1 0,0-1 0,0 0 1,0 0-1,0 0 0,0 1 0,-1-1 0,1 0 1,-1 0-1,1 0 0,-1 0 0,0 0 0,1-1 0,-1 1 1,0 0-1,-1 0 0,1 0 0,0 0 0,0 0 0,-1 0 1,1 0-1,-1 0 0,0 0 0,0 0 0,1 0 0,-1 1 1,-1-1-1,1 0 0,0 0 0,0 1 0,0-1 1,-1 1-1,1-1 0,-1 1 0,1 0 0,-1-1 0,0 1 1,0 0-1,1 0 0,-1 0 0,0 0 0,0 0 0,0 1 1,0-1-1,0 1 0,-4-1 0,-3 0-23,0 0 1,-1 1-1,1 0 0,0 1 1,-1 0-1,1 0 0,0 1 1,0 0-1,0 1 0,0 0 1,0 0-1,1 1 0,-11 6 1,15-8 30,0 1 0,1 1 0,-1-1 0,0 0 1,1 1-1,0 0 0,0 0 0,0 0 1,0 0-1,1 0 0,0 1 0,-1-1 0,2 1 1,-1-1-1,0 1 0,1 0 0,0 0 1,0 0-1,0 0 0,1 0 0,0-1 0,0 1 1,0 0-1,0 0 0,1 0 0,2 9 1,-1-8 17,0 0 0,0 0 1,1 0-1,0-1 1,0 1-1,0-1 0,1 0 1,0 0-1,0 0 1,0-1-1,0 1 0,1-1 1,0 0-1,0 0 0,0-1 1,0 1-1,0-1 1,1 0-1,-1-1 0,9 3 1,2 2 25,0-2 0,1 0 0,0-1 0,0 0-1,0-2 1,20 2 0,-25-4-92,1 1-1,0-1 1,-1-1-1,1-1 0,-1 1 1,1-2-1,-1 0 1,17-6-1,-24 6-139,1 0 1,-1 0-1,0 0 1,-1-1-1,1 1 0,0-1 1,-1 0-1,0-1 1,0 1-1,0-1 1,-1 0-1,1 0 0,-1 0 1,0 0-1,-1 0 1,1-1-1,-1 1 0,0-1 1,-1 0-1,2-6 1,0-5-309,-1 1 0,-1 0 0,-1-26 0,2-17 832,-2 58-242,1-1 1,-1 0 0,1 1 0,0-1 0,0 0 0,-1 1 0,1-1 0,0 1 0,0 0 0,0-1 0,1 1-1,-1 0 1,0 0 0,0-1 0,1 1 0,-1 0 0,0 0 0,1 0 0,-1 1 0,1-1 0,0 0-1,-1 1 1,1-1 0,0 1 0,-1-1 0,1 1 0,0 0 0,-1-1 0,1 1 0,0 0 0,-1 0-1,1 0 1,0 1 0,0-1 0,2 1 0,3-1 154,1 1-1,-1 1 1,1-1-1,-1 1 1,0 0-1,14 7 1,-6-1 180,-1 2 0,0 0 0,-1 0 0,20 21 0,-28-27-376,0 1 1,-1 0 0,0 0 0,0 0-1,0 1 1,0 0 0,-1-1 0,0 1-1,0 0 1,-1 1 0,0-1-1,0 0 1,0 1 0,1 11 0,-3-16-81,0 0 0,0 0 0,-1 0 0,1 0 0,0 0 0,-1-1 0,0 1 0,1 0 0,-1 0 0,0 0 0,0 0 0,0-1 0,0 1 0,0 0 0,-1-1 0,1 1 0,0-1 0,-1 0 0,-2 3 0,-1-1-149,1 0 0,-1-1 0,0 1 0,0-1 1,0 0-1,0 0 0,-7 1 0,-6 1-1382,-1-2 0,0 0-1,-24 0 1,2-2-2883</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5.888"/>
    </inkml:context>
    <inkml:brush xml:id="br0">
      <inkml:brushProperty name="width" value="0.05" units="cm"/>
      <inkml:brushProperty name="height" value="0.05" units="cm"/>
    </inkml:brush>
  </inkml:definitions>
  <inkml:trace contextRef="#ctx0" brushRef="#br0">1 631 8724,'0'0'6112,"23"0"-4220,-16-1-1784,11 2 106,0-1 1,-1-2-1,1 0 0,-1 0 1,1-2-1,-1 0 0,0-1 1,0-1-1,27-13 0,-30 11-160,0 0 1,-1-2-1,0 1 0,0-2 0,-1 0 0,-1 0 0,0-1 0,-1 0 1,0-1-1,0 0 0,-2 0 0,0-1 0,0-1 0,-1 1 0,-1-1 1,0 0-1,-1 0 0,-1-1 0,-1 0 0,0 0 0,-1 1 0,0-2 0,-2-25 1,0 24-189,-1 1 0,-1-1 0,0 0 0,-2 1 1,0 0-1,-1-1 0,-11-25 0,15 39 100,-1-1 0,-1 0 0,1 1 0,-1-1 0,1 1 0,-1 0 0,-1 0 0,1 0 0,0 0 0,-1 0 0,0 1 0,0-1-1,0 1 1,0 0 0,-1 1 0,1-1 0,-1 1 0,1 0 0,-1 0 0,0 0 0,0 0 0,0 1 0,0 0 0,0 0 0,0 0 0,0 1 0,0 0-1,-1 0 1,1 0 0,-8 2 0,9-1 24,-1 1-1,1 0 1,-1 0-1,1 0 1,0 0 0,0 1-1,0-1 1,1 1-1,-1 0 1,1 1-1,-1-1 1,1 0-1,0 1 1,0 0-1,0 0 1,1 0-1,0 0 1,-1 0-1,-1 5 1,-3 9 6,0 0-1,1 0 1,-6 27 0,6-14 112,1 0 0,1 0 1,1 0-1,2 1 0,2-1 1,4 32-1,-4-51-57,0-1-1,1 0 0,1 1 1,0-1-1,1-1 1,0 1-1,0 0 0,1-1 1,0 0-1,1 0 0,1 0 1,-1-1-1,1 0 0,1 0 1,-1-1-1,2 0 1,-1 0-1,1-1 0,17 11 1,-23-16-51,0-1 1,0 0-1,-1 0 1,1 0-1,0 0 1,0-1-1,0 1 1,0-1-1,0 1 1,0-1-1,0 0 0,0 0 1,0-1-1,0 1 1,0 0-1,0-1 1,0 0-1,0 0 1,0 0-1,0 0 1,0 0-1,-1-1 1,1 1-1,0-1 1,-1 0-1,1 1 1,-1-1-1,0 0 1,0-1-1,0 1 1,0 0-1,3-5 1,6-9-222,-1 1 1,0-1 0,-1-1-1,7-20 1,-7 17-28,5-2 253,-12 42 405,-2-16-380,0 0 0,0 1 1,1-1-1,-1 1 0,1-1 0,0 1 1,0-1-1,0 0 0,4 8 0,-1-8-15,-1 0-1,1 0 1,0-1-1,1 0 1,-1 0-1,0 0 1,1 0-1,0-1 1,-1 0-1,1 1 1,0-2-1,0 1 1,0-1 0,11 2-1,-8-2-15,1 0-1,-1 0 1,1-1 0,-1 0-1,1-1 1,0 1 0,-1-2-1,14-3 1,-19 4-43,0 0 0,0-1 1,-1 1-1,1-1 0,0 1 0,-1-1 1,1 0-1,-1 0 0,0 0 1,1-1-1,-1 1 0,0 0 0,0-1 1,-1 0-1,1 1 0,-1-1 0,1 0 1,-1 0-1,0 0 0,0 1 1,1-7-1,1-4-64,-1 1 1,-1-1-1,0-24 1,-1 31 90,0 5 351,2 3-296,1 0 0,-1 0 0,0 0 0,0 0 0,0 0 1,0 1-1,-1-1 0,1 1 0,-1-1 0,1 1 0,0 3 1,7 9 66,-2-8-146,0-1 0,0 0 1,1-1-1,-1 1 0,1-2 1,1 1-1,-1-1 1,1 0-1,-1-1 0,1 0 1,0 0-1,0-1 0,1 0 1,-1 0-1,0-1 1,0-1-1,1 1 0,-1-1 1,1-1-1,-1 0 0,12-3 1,-18 3-28,-1 0 1,1-1-1,-1 1 1,0-1-1,1 1 1,-1-1 0,0 0-1,0 0 1,0 0-1,0 0 1,-1 0-1,1-1 1,0 1-1,-1-1 1,0 1-1,1-1 1,-1 1-1,0-1 1,0 1-1,-1-1 1,1 0-1,0 0 1,-1-3-1,2-10-31,0 0 0,-2-31 0,-1 29 973,1 17-359,6 14-334,75 149 686,34 82 175,-102-211-1017,-2 1-1,-2 0 1,0 1 0,-3 0-1,5 56 1,-11-86-43,1 0 0,-1 0-1,-1 0 1,1 1 0,0-1 0,-1 0 0,0 0 0,-1 0-1,1 0 1,-1 0 0,0 0 0,0-1 0,0 1 0,-4 5 0,2-6-18,1-1 0,-1 1 0,0-1 1,0 0-1,0 0 0,0-1 0,-1 1 1,1-1-1,-1 0 0,0 0 1,1 0-1,-1-1 0,0 0 0,-8 2 1,-7 0-47,1 0 0,-1-1 0,0 0 0,0-2 0,0 0 0,0-2 0,-27-4 0,41 4 88,-1 1-1,1 0 1,1-1-1,-1 0 0,0-1 1,0 1-1,1-1 1,-1 0-1,1-1 0,0 1 1,0-1-1,0 0 1,1 0-1,-1-1 0,1 1 1,0-1-1,0 0 0,1 0 1,-1 0-1,1-1 1,0 1-1,1-1 0,-1 1 1,1-1-1,0 0 1,1 0-1,-2-10 0,1 8 99,1 0 0,1-1-1,-1 1 1,1 0-1,1-1 1,0 1 0,0 0-1,0 0 1,1 0-1,0 0 1,1 0 0,0 0-1,5-9 1,-2 8-9,0 0-1,1 0 1,0 0 0,1 1 0,0 0 0,0 1-1,1 0 1,0 0 0,15-9 0,59-30-535,-54 31-1966,0-1 1,41-31-1,-30 11-3549</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8.099"/>
    </inkml:context>
    <inkml:brush xml:id="br0">
      <inkml:brushProperty name="width" value="0.05" units="cm"/>
      <inkml:brushProperty name="height" value="0.05" units="cm"/>
    </inkml:brush>
  </inkml:definitions>
  <inkml:trace contextRef="#ctx0" brushRef="#br0">216 234 8772,'0'0'7241,"0"-6"-6879,0-13-322,2 21-15,3 42 39,3 18 189,0-16-81,2 0 0,2-1 0,2 0 0,2-1 0,29 57 0,-45-101-393,-18-9-561,-7-6 271,-5-5 249,-1 2 1,-1 1-1,-1 1 1,0 2-1,-59-17 0,90 30 291,1 0 1,0 1-1,0 0 0,0-1 0,0 1 0,-1 0 0,1 0 0,0 0 0,0-1 0,-1 1 0,1 0 0,0 1 0,0-1 0,-1 0 1,1 0-1,0 0 0,0 1 0,0-1 0,-1 1 0,1-1 0,0 1 0,0-1 0,0 1 0,0 0 0,0-1 0,0 1 0,0 0 1,0 0-1,0 0 0,1 0 0,-1 0 0,0 0 0,0 0 0,1 0 0,-1 0 0,0 2 0,0 2 69,1 1 1,-1-1-1,1 1 0,1-1 1,-1 1-1,1-1 0,1 8 1,0-7-55,0 1 0,0-1 0,1 0 0,0 0 0,0 0 0,1 0 0,-1-1 0,1 1 0,0-1 0,0 0 0,1 0 1,0 0-1,0-1 0,0 0 0,0 1 0,1-2 0,-1 1 0,13 5 0,-5-3-12,1 0 0,0 0 0,0-1 0,1-1 0,-1-1 0,1 0 0,22 2 0,-23-4-168,0-1 0,0 0-1,1 0 1,-1-2 0,0 0 0,27-7-1,-35 6-7,0 1 0,0-1-1,-1 0 1,1-1 0,-1 0 0,1 0-1,-1 0 1,0 0 0,-1-1 0,1 1-1,-1-1 1,0-1 0,0 1 0,0 0-1,-1-1 1,0 0 0,3-7-1,6-16-482,1-6 3085,-4 75-1034,-8-35-1376,0 0-1,1 0 0,-1 0 0,1 0 0,0 0 1,0-1-1,1 1 0,-1-1 0,1 1 1,0-1-1,0 0 0,0 0 0,1 0 1,0-1-1,-1 1 0,1-1 0,7 5 1,-3-4-34,-1-1 1,1 0 0,0 0 0,0-1 0,0 0 0,0 0 0,0-1 0,0 0-1,1 0 1,10-1 0,-4 0 10,0 0-165,0 0 0,0-1 0,0 0 0,14-4 0,-25 4 19,0 0 1,-1 0-1,1 0 0,-1-1 0,1 1 0,-1-1 1,0 0-1,0 0 0,0 0 0,0-1 1,0 1-1,0 0 0,0-1 0,-1 0 0,1 0 1,-1 0-1,0 0 0,0 0 0,0 0 0,0-1 1,1-3-1,-3 7 155,0-1 1,1 1-1,-1 0 0,1-1 1,-1 1-1,0 0 1,1 0-1,-1 0 0,1-1 1,-1 1-1,0 0 0,1 0 1,-1 0-1,1 0 1,-1 0-1,1 0 0,-1 0 1,1 0-1,-1 0 1,1 0-1,-1 0 0,0 0 1,1 0-1,-1 0 0,1 0 1,-1 0-1,1 1 1,-1-1-1,0 0 0,1 0 1,-1 1-1,1-1 0,-1 0 1,0 0-1,1 1 1,-1-1-1,0 0 0,0 1 1,1-1-1,-1 0 1,0 1-1,1 0 0,22 22 166,-15-15 238,0-3-365,0 0 0,0 0 0,0-1 0,1 0 0,0-1 0,0 0 0,0 0 0,0-1 0,0 0 0,0-1 0,0 1 1,1-2-1,-1 0 0,0 0 0,1 0 0,-1-1 0,18-4 0,-22 4-78,1-1 1,-1 1-1,1-1 1,-1 0-1,0 0 1,0 0-1,0-1 0,0 0 1,0 0-1,-1 0 1,1 0-1,-1-1 1,0 0-1,0 0 0,0 0 1,0 0-1,-1-1 1,1 1-1,-1-1 1,-1 0-1,1 0 1,-1 0-1,1 0 0,-1-1 1,-1 1-1,1 0 1,-1-1-1,0 0 1,0 1-1,-1-8 0,-1 8-61,0 0 0,0-1-1,-1 1 1,1 0-1,-2 0 1,1 0 0,0 0-1,-1 0 1,0 0 0,0 1-1,0-1 1,-1 1-1,0 0 1,1 0 0,-1 0-1,-1 1 1,1-1 0,0 1-1,-1 0 1,-8-4-1,-2-2-67,0 1 0,0 1 0,-1 1 0,0 0 0,-28-7 0,34 11 147,-1 0 0,0 1 1,0 0-1,-17 1 0,27-1 0,-1 2 0,0-1 0,0 0 0,0 0 0,0 1 0,0-1 0,0 1 0,1-1 0,-1 1 0,0 0 0,0 0 0,1-1 1,-1 1-1,1 1 0,-1-1 0,1 0 0,-1 0 0,1 0 0,0 1 0,-1-1 0,1 1 0,0-1 0,0 1 0,0-1 0,0 1 0,0 0 0,1 0 0,-1-1 0,0 1 0,1 0 0,-1 0 0,0 3 0,1-1-8,0 0-1,0 0 1,1 0-1,-1-1 1,1 1-1,0 0 1,0 0-1,0-1 1,0 1-1,0-1 1,1 1-1,0-1 1,0 0-1,0 1 1,0-1-1,0 0 1,1 0-1,-1 0 1,1-1-1,0 1 1,0-1-1,0 1 1,0-1-1,0 0 1,5 2-1,11 6 6,0-1 1,1-1-1,32 9 0,-7-2-37,-31-10 47,0 0 0,-1 1 1,0 1-1,0 0 0,0 0 0,-1 2 1,0-1-1,0 2 0,-1 0 0,0 0 1,-1 1-1,0 0 0,-1 0 0,0 1 0,-1 1 1,0-1-1,-1 1 0,-1 1 0,0-1 1,-1 1-1,0 0 0,-1 0 0,3 20 1,1 12-46,-3 0 0,-2 66 0,1-111-639,3-11 446,5-11 70,4-32-294,-2 0-1,10-75 1,-18 85-122,1 1 0,3-1 1,1 2-1,32-77 0,-41 113 597,1 0 0,1 0 1,-1 0-1,1 0 0,0 1 0,0-1 0,0 1 0,7-6 0,-10 9 7,1 0-1,-1 1 0,0-1 0,0 0 1,0 0-1,1 1 0,-1-1 1,0 1-1,0-1 0,1 1 0,-1 0 1,1-1-1,-1 1 0,0 0 0,1 0 1,-1 0-1,1 0 0,-1 0 0,0 0 1,1 0-1,-1 1 0,0-1 1,1 0-1,-1 1 0,0-1 0,1 1 1,-1-1-1,0 1 0,0 0 0,1 0 1,-1 0-1,0-1 0,0 1 1,0 0-1,0 0 0,0 0 0,0 0 1,-1 1-1,1-1 0,0 0 0,0 2 1,4 5 78,-1 1 1,0 0 0,-1 0 0,0 0-1,0 1 1,-1-1 0,-1 0 0,2 11-1,-3-15-107,1-1-1,-1 0 0,0 1 0,0-1 0,0 0 1,0 1-1,-1-1 0,0 0 0,0 0 0,0 0 1,0 1-1,-1-1 0,1 0 0,-1-1 0,0 1 1,0 0-1,-1 0 0,1-1 0,-7 7 0,-1-5-81,0 1 0,0-1-1,-1-1 1,0 0 0,0-1-1,0 0 1,-1 0 0,1-1-1,-1-1 1,1 0 0,-1-1-1,-22-1 1,25 1 57,8 0-18,-1 0 0,1 1 1,-1-1-1,1 0 1,-1 0-1,0 0 1,1 0-1,-1-1 1,1 1-1,-1 0 0,1-1 1,-1 1-1,1-1 1,-1 1-1,1-1 1,-1 0-1,1 1 0,-1-1 1,1 0-1,0 0 1,0 0-1,0 0 1,-1 0-1,1 0 1,0-1-1,0 1 0,0 0 1,1-1-1,-1 1 1,0 0-1,0-1 1,1 1-1,-1-1 1,1 1-1,-1-1 0,1 1 1,0-1-1,-1 0 1,1 1-1,0-1 1,0 1-1,0-1 1,0 1-1,1-1 0,-1 0 1,0 1-1,1-2 1,0-2-8,1 0 1,0 0 0,0 0-1,0 0 1,1 0 0,-1 1-1,1-1 1,0 1 0,1 0-1,-1 0 1,1 0 0,0 0-1,5-4 1,30-16 41,0 2-1,54-21 1,37-21-98,-112 54 55,-1-1-1,-1 0 0,0-1 1,-1-1-1,15-16 0,-24 22 73,1-1-1,-2 0 1,1 0 0,-1 0-1,0-1 1,-1 0 0,0 0-1,-1 0 1,0 0-1,0-1 1,2-13 0,-2-5 118,0-1 0,-3-43 0,-1 29 10,1 39-50,0 0 0,-1 0 0,1 0 0,-1 0 0,0 0 0,0 0 0,0 0 0,-1 0 0,1 1 1,-1-1-1,0 0 0,-4-5 0,6 8-62,-1 1 1,1-1 0,-1 0-1,0 1 1,1-1 0,-1 1-1,0-1 1,1 1 0,-1-1-1,0 1 1,0 0-1,1-1 1,-1 1 0,0 0-1,0 0 1,1-1 0,-1 1-1,0 0 1,0 0 0,0 0-1,0 0 1,1 0 0,-1 0-1,-2 1 1,1 0-37,0 0 0,1 0 1,-1 0-1,0 0 0,0 0 0,1 1 1,-1-1-1,0 1 0,1-1 0,0 1 1,-1 0-1,1-1 0,0 1 0,-2 3 1,-6 12 63,1 0 1,0 1-1,1 0 1,1 0-1,1 1 1,1 0-1,-3 26 1,1 15 242,3 63 1,3-109-248,1 0 0,0-1 1,1 1-1,1 0 0,0-1 1,1 0-1,0 0 0,1 0 0,10 18 1,-13-26-106,1-1 1,0 1 0,0-1 0,0 1-1,1-1 1,-1 0 0,1 0-1,0-1 1,0 1 0,0-1-1,1 0 1,-1 0 0,1 0 0,-1-1-1,1 1 1,0-1 0,0 0-1,0-1 1,1 1 0,-1-1-1,0 0 1,0 0 0,1-1 0,-1 0-1,0 0 1,1 0 0,6-1-1,-9-1 63,1 0 0,-1 0 1,0 0-1,1-1 0,-1 1 0,0-1 0,0 0 0,0 0 0,-1 0 0,1 0 0,-1-1 0,0 1 0,0 0 0,3-7 1326,-1 11-1299,1 0-1,-1 0 0,0 0 1,0 1-1,0 0 1,0-1-1,0 1 1,7 5-1,19 8 66,-14-11-112,-1 0-1,1-2 1,15 2 0,-26-4-57,0 1-1,1-2 1,-1 1 0,0 0-1,0-1 1,0 0-1,0 0 1,0 0 0,0-1-1,-1 0 1,1 0-1,0 0 1,5-3-1,0-3-243,0 0-1,1 2 0,20-11 1,-26 15 377,0 1 0,1-1 1,-1 1-1,0 0 0,0 0 1,1 1-1,-1-1 0,0 1 1,1 1-1,-1-1 0,11 2 1,-11 0-58,0-1 0,0 0 0,1-1-1,-1 1 1,0-1 0,1 0 0,-1-1 0,0 1 0,0-1 0,1 0 0,-1 0 0,0 0 0,0-1 0,0 0-1,0 0 1,0 0 0,-1-1 0,8-5 0,-8 5-119,0-1 0,0 0 0,-1-1 0,0 1 0,0-1 0,0 1 0,0-1 0,-1 0 0,0 0 0,0 0 0,0 0 0,0 0 0,-1 0 0,0-1 0,0 1 0,-1 0 0,1-1 0,-1-8 0,-1 7 39,0 0 0,0-1 0,-1 1 0,0 0-1,0 1 1,-1-1 0,1 0 0,-1 1 0,-1-1 0,1 1-1,-1 0 1,0 0 0,-1 0 0,0 1 0,1 0 0,-2 0-1,1 0 1,-8-6 0,9 8 65,0 0 0,0 0 0,-1 1 0,1-1 0,0 1 0,-1 0 0,0 0 0,0 0 0,1 1 0,-1-1-1,0 1 1,0 0 0,0 1 0,0-1 0,0 1 0,-1 0 0,1 1 0,0-1 0,0 1 0,0 0 0,0 0 0,0 0 0,1 1 0,-1-1 0,0 1 0,1 1 0,-6 2 0,0 2 153,1 0 1,1 1 0,-1 0 0,1 0-1,1 1 1,0 0 0,-10 15-1,14-19-135,0 0 0,1-1 0,-1 1 0,1 0 0,0 0 0,1 0 0,-1 0 0,1 1-1,0-1 1,0 0 0,0 1 0,1-1 0,0 0 0,0 1 0,0-1 0,1 1-1,0-1 1,2 9 0,-1-12-82,-1 1-1,1-1 1,0 0-1,1 1 0,-1-1 1,0 0-1,1-1 1,-1 1-1,1 0 1,-1-1-1,1 1 1,0-1-1,0 0 1,-1 0-1,1 0 0,0 0 1,0 0-1,0-1 1,0 0-1,0 1 1,0-1-1,6 0 1,70-4-3859,-29-5-139</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8.520"/>
    </inkml:context>
    <inkml:brush xml:id="br0">
      <inkml:brushProperty name="width" value="0.05" units="cm"/>
      <inkml:brushProperty name="height" value="0.05" units="cm"/>
    </inkml:brush>
  </inkml:definitions>
  <inkml:trace contextRef="#ctx0" brushRef="#br0">71 0 10037,'0'0'6218,"1"12"-6210,-6 267 470,-1-70-4088,6-212 3430,1 0-1,0 0 1,0 1 0,0-1-1,1 0 1,-1 1-1,1-1 1,-1 1-1,1-1 1,0 1 0,0 0-1,0 0 1,0 0-1,4-4 1,36-25-945,-35 27 1225,0 0 0,0 0 0,0 1 0,0 0 0,0 0 0,1 1 0,-1 0 0,1 0-1,14-1 1,-18 3 146,0 0-1,0 0 1,-1 0-1,1 1 1,0-1-1,-1 1 1,1 0-1,-1 0 1,1 0-1,-1 0 1,1 1-1,-1 0 1,0-1-1,0 1 1,0 0-1,0 0 1,0 1-1,0-1 1,0 1-1,-1-1 1,1 1-1,2 4 1,2 4 401,-1 1 0,0-1-1,0 1 1,5 21 0,-9-27-549,0 0-1,-1 1 1,1-1-1,-1 1 1,-1-1-1,1 1 1,-1-1-1,-1 1 1,1-1 0,-1 1-1,-2 8 1,2-13-103,-1 1 1,0-1-1,1 0 0,-1 1 1,0-1-1,0 0 1,0 0-1,-1 0 1,1-1-1,0 1 1,-1 0-1,1-1 1,-1 0-1,1 1 0,-1-1 1,0 0-1,1 0 1,-1 0-1,0-1 1,-5 1-1,-62 6-676,59-7 512,-11 1-496,1-1-1,0-1 0,-34-6 1,51 7 426,0-1 0,1 0 0,-1 0 0,0 0 0,0 0 0,1-1 1,-1 1-1,0-1 0,1 0 0,0 0 0,-1 0 0,1-1 0,0 1 0,0-1 0,0 0 1,1 1-1,-1-1 0,1-1 0,-1 1 0,1 0 0,0 0 0,0-1 0,1 0 0,-1 1 0,1-1 1,-2-5-1,2-15-2979</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9.118"/>
    </inkml:context>
    <inkml:brush xml:id="br0">
      <inkml:brushProperty name="width" value="0.05" units="cm"/>
      <inkml:brushProperty name="height" value="0.05" units="cm"/>
    </inkml:brush>
  </inkml:definitions>
  <inkml:trace contextRef="#ctx0" brushRef="#br0">0 151 6675,'0'0'2412,"20"-1"-1308,120-15 1936,-117 13-2663,0-2 0,0-1 0,0-1 0,42-19 0,-63 25-360,0 1-1,-1-1 0,1 0 1,0 0-1,-1 0 1,1 0-1,-1 0 0,1 0 1,-1-1-1,0 1 0,1-1 1,-1 1-1,0-1 1,0 1-1,0-1 0,0 1 1,0-1-1,0 0 1,-1 0-1,1 1 0,-1-1 1,1 0-1,-1 0 0,1 0 1,-1 0-1,0 1 1,0-1-1,0 0 0,0 0 1,-1-3-1,0 3-6,0 0 0,0 0 0,0 0 0,0 0 0,0 0-1,-1 0 1,1 0 0,-1 0 0,1 1 0,-1-1 0,0 1 0,0-1 0,0 1 0,0 0-1,0-1 1,0 1 0,0 0 0,0 0 0,0 1 0,0-1 0,0 0 0,-1 1 0,1-1-1,-3 1 1,-6-2 21,0 1 1,0 1-1,0-1 0,0 2 0,0 0 0,0 0 1,0 1-1,0 0 0,0 1 0,0 0 0,-14 6 1,20-6 51,0-1 1,1 1 0,-1 0 0,1 0 0,0 1-1,0-1 1,0 1 0,0 0 0,0 0 0,1 0-1,0 1 1,0-1 0,0 1 0,0 0 0,1 0-1,-1 0 1,1 0 0,1 0 0,-1 0 0,1 0-1,0 1 1,0-1 0,0 1 0,1-1 0,0 6-1,-1-6-52,1 0-1,0 0 1,0 1-1,0-1 1,1 0-1,-1 0 1,1 0-1,1 0 1,-1 0-1,1-1 1,-1 1-1,1 0 0,1-1 1,-1 1-1,1-1 1,-1 0-1,1 1 1,1-1-1,-1-1 1,0 1-1,1 0 1,0-1-1,0 0 1,0 0-1,0 0 1,0 0-1,1-1 0,-1 1 1,1-1-1,7 2 1,-3-1-109,1 0 1,-1 0 0,1-1-1,0 0 1,0 0-1,0-1 1,0-1 0,0 0-1,0 0 1,0-1-1,0 0 1,0-1-1,0 0 1,17-6 0,-16 3-219,0 0 0,0-1 0,0 0 0,-1-1 0,1-1 0,-2 1 1,1-1-1,-1-1 0,0 0 0,-1 0 0,11-16 0,-5 6-147,0-1 287,0 1 0,1 0 0,22-19 0,-32 33 367,1 0-1,0 0 0,0 1 0,1 0 0,-1 0 1,1 1-1,0 0 0,0 0 0,0 1 1,0 0-1,0 0 0,0 0 0,1 1 0,11-1 1,-9 2 93,1 0 0,0 1 0,0 0 0,0 0 0,0 1 0,-1 0 0,1 1 0,12 5 0,-16-4-219,-1-1-1,1 1 1,-1 0-1,0 0 1,0 0-1,-1 1 1,1 0-1,-1 0 0,0 1 1,-1-1-1,1 1 1,-1 0-1,4 8 1,-6-11-75,-1-1 0,1 1 0,-1-1 0,0 1 0,0-1 1,0 1-1,0 0 0,0-1 0,-1 1 0,1 0 0,-1 0 0,0 0 1,0-1-1,0 1 0,0 0 0,0 0 0,0 0 0,-1 0 0,1-1 1,-1 1-1,0 0 0,0-1 0,0 1 0,0 0 0,-1-1 0,1 0 1,-1 1-1,1-1 0,-1 0 0,0 1 0,0-1 0,0 0 0,0 0 0,0-1 1,0 1-1,-1 0 0,1-1 0,-4 2 0,-11 6-190,1-2-1,-2 0 1,1-1-1,-34 8 1,22-7-482,-82 26-5674,100-32 2894</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2.021"/>
    </inkml:context>
    <inkml:brush xml:id="br0">
      <inkml:brushProperty name="width" value="0.05" units="cm"/>
      <inkml:brushProperty name="height" value="0.05" units="cm"/>
    </inkml:brush>
  </inkml:definitions>
  <inkml:trace contextRef="#ctx0" brushRef="#br0">115 1 6371,'0'0'5763,"0"43"-5363,0-21 192,-13 8 176,-7 2-576,-5-1-192,-4-1-656,2-9-2513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0.843"/>
    </inkml:context>
    <inkml:brush xml:id="br0">
      <inkml:brushProperty name="width" value="0.05" units="cm"/>
      <inkml:brushProperty name="height" value="0.05" units="cm"/>
      <inkml:brushProperty name="color" value="#004F8B"/>
    </inkml:brush>
  </inkml:definitions>
  <inkml:trace contextRef="#ctx0" brushRef="#br0">410 752 6339,'19'16'21,"-17"-14"-21,22 20 139,2-1-1,0-1 0,0-1 1,2-1-1,0-2 0,47 20 1,-41-26 268,0-2 0,0-1 0,58 5 0,104-7 1184,-189-5-1481,5 0 46,-1 0 0,1-1 0,0 0-1,-1-1 1,1 0 0,-1-1 0,0 0 0,0-1-1,0-1 1,0 1 0,-1-2 0,0 1 0,13-10-1,-16 8-59,0 1 0,0-1-1,0 0 1,-1-1 0,-1 1-1,1-1 1,-1 0-1,0-1 1,-1 1 0,0-1-1,0 0 1,-1 0 0,0 0-1,-1-1 1,0 1 0,1-16-1,-1-6-91,-1 1-1,-1-1 0,-2 1 1,-1-1-1,-2 1 0,-1 0 1,-1 0-1,-1 1 0,-2 0 1,-1 0-1,-1 1 0,-1 1 1,-2 0-1,-27-39 1,25 44-121,0 0 1,-1 1 0,-1 1 0,-1 0 0,0 2 0,-2 0 0,0 1 0,-1 2 0,-1 0-1,0 2 1,-1 0 0,0 2 0,-1 0 0,0 2 0,0 1 0,-34-5 0,15 6 2,0 3 1,-1 2-1,1 1 1,-88 12-1,105-7 52,0 1 0,1 2-1,0 1 1,0 1 0,1 2 0,0 0 0,0 2-1,1 0 1,-23 18 0,35-20 102,0 0-1,0 1 1,1 0-1,1 1 1,0 0 0,1 1-1,1 0 1,0 1 0,0 0-1,2 0 1,0 1 0,-8 24-1,9-19 81,1 1 0,1 0 0,0 0-1,2 0 1,1 0 0,0 0-1,2 0 1,0 0 0,6 25 0,-5-38-114,0 0 0,1 0 1,1 0-1,-1-1 0,1 1 1,1-1-1,0 0 0,0-1 1,0 1-1,1-1 0,0 0 1,0 0-1,1-1 0,0 0 1,0 0-1,0 0 0,1-1 1,0 0-1,0-1 0,0 0 1,1 0-1,10 3 0,3 1-486,0-2 0,1-1 0,0 0 0,0-2 0,0-1 0,1 0 0,38-4 0,19-7-3175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6.494"/>
    </inkml:context>
    <inkml:brush xml:id="br0">
      <inkml:brushProperty name="width" value="0.05" units="cm"/>
      <inkml:brushProperty name="height" value="0.05" units="cm"/>
      <inkml:brushProperty name="color" value="#004F8B"/>
    </inkml:brush>
  </inkml:definitions>
  <inkml:trace contextRef="#ctx0" brushRef="#br0">0 17 10869,'0'0'4514,"156"0"-3169,-92 0-721,2 4-352,-4 0-272,-2-3-32,-4-1-608,-6 0-1009,-9 0-1072,-7 0-849,-10-9 209,-5-8-273</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2.869"/>
    </inkml:context>
    <inkml:brush xml:id="br0">
      <inkml:brushProperty name="width" value="0.05" units="cm"/>
      <inkml:brushProperty name="height" value="0.05" units="cm"/>
    </inkml:brush>
  </inkml:definitions>
  <inkml:trace contextRef="#ctx0" brushRef="#br0">0 571 8756,'0'0'2575,"20"-1"-1975,-1 1-480,1-1-1,-1 0 1,0-2 0,0 0 0,0-2-1,0 0 1,0-1 0,25-12 0,-31 12-137,0-1 0,-1-1-1,0-1 1,-1 1 0,1-2 0,-2 1 0,1-2 0,-2 1 0,1-2 0,-1 1 0,-1-1 0,0 0 0,-1-1 0,0 0 0,-1 0 0,0 0 0,-1-1 0,-1 0 0,0 0 0,-1 0 0,0 0-1,1-28 1,-4 28-42,0 0 0,-1 0 0,0 0 0,-1 0-1,-1 1 1,0-1 0,-1 1 0,0-1 0,-9-16-1,10 24 67,0 0-1,-1 1 0,1-1 1,-1 1-1,-1 0 1,1 0-1,-1 0 0,0 1 1,0 0-1,0 0 0,-1 0 1,1 1-1,-1-1 1,0 1-1,0 1 0,0-1 1,0 1-1,0 0 0,-1 0 1,1 1-1,-1 0 1,-6-1-1,9 2-4,1 0 1,-1 0-1,1 0 1,-1 0-1,0 1 0,1 0 1,-1-1-1,1 1 1,-1 0-1,1 1 1,0-1-1,-1 1 0,1-1 1,0 1-1,0 0 1,0 0-1,0 1 1,1-1-1,-1 0 0,0 1 1,1 0-1,0-1 1,0 1-1,0 0 1,0 0-1,0 0 0,0 1 1,1-1-1,-1 0 1,1 1-1,-1 5 1,-4 11 65,2 0 0,0 1 0,2 0 0,-1 26 0,3-42-35,-3 111 496,6-1 0,4 1 1,6-1-1,45 187 0,-53-280-717,16 76 434,-15-32-3238,-7-66 2868,0 1-1,1 0 1,-1-1 0,0 1 0,1-1 0,-1 1 0,0-1 0,0 1 0,1-1 0,-1 0 0,0 1 0,0-1 0,0 0-1,0 0 1,0 0 0,1 0 0,-1 0 0,0 1 0,0-2 0,0 1 0,0 0 0,0 0 0,0 0 0,1 0 0,-2-1-1,-3 1-533,-26 0-3005</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3.567"/>
    </inkml:context>
    <inkml:brush xml:id="br0">
      <inkml:brushProperty name="width" value="0.05" units="cm"/>
      <inkml:brushProperty name="height" value="0.05" units="cm"/>
    </inkml:brush>
  </inkml:definitions>
  <inkml:trace contextRef="#ctx0" brushRef="#br0">0 463 8468,'0'0'992,"24"-11"414,18-7-711,0 3-1,87-21 1,-76 28-621,-32 6-57,1-1 0,-1-1 0,0-1 0,0-1 0,37-15 0,-53 17 18,0 0-1,1 0 1,-1 0-1,-1-1 1,1 1-1,-1-1 1,0 0 0,0-1-1,0 1 1,-1-1-1,1 1 1,-2-1-1,1 0 1,0 0-1,2-12 1,-3 9-96,1-1-1,-1 0 1,-1 0-1,0 1 1,0-1-1,-1 0 1,-1 0 0,1 0-1,-5-18 1,3 23 50,0-1 0,-1 1 1,0 0-1,0 0 0,0 0 0,0 1 1,-1-1-1,0 1 0,0 0 1,0 0-1,0 0 0,-1 0 0,0 1 1,1 0-1,-1 0 0,-6-3 1,-1 0 0,0 1 1,0 0-1,0 0 1,-1 1-1,1 1 1,-16-2 0,16 3 27,-1 1 1,0 0 0,0 1 0,1 0 0,-1 1-1,0 0 1,1 1 0,-23 7 0,31-8-12,0 1 0,0 0 1,0 0-1,0 0 0,0 1 0,1-1 0,-1 1 1,1 0-1,-1 0 0,1 0 0,0 0 1,1 1-1,-1-1 0,0 1 0,1 0 0,0 0 1,0-1-1,0 2 0,0-1 0,1 0 1,-1 0-1,1 0 0,0 1 0,0-1 0,1 0 1,-1 1-1,1-1 0,1 6 0,-1-7 2,0-1 0,0 1 0,0 0-1,1-1 1,-1 1 0,1 0 0,0-1-1,0 1 1,0-1 0,0 1 0,0-1-1,1 0 1,-1 1 0,1-1 0,-1 0 0,1 0-1,0 0 1,4 3 0,-2-1 10,1-1 0,0 0 0,1 0 0,-1 0 0,0-1 0,1 0 0,0 0 0,7 1 0,11 2 33,1-2-1,-1-1 1,31-1 0,-46-1-50,47-2-914,87-13-1,-131 14 819,0-1-1,-1 1 0,21 1 1,-31 1 96,0 0 1,1 0 0,-1 0-1,0 0 1,0 1 0,0-1 0,0 0-1,0 0 1,0 1 0,0-1-1,0 0 1,0 1 0,-1-1 0,1 1-1,-1-1 1,1 1 0,-1-1-1,1 3 1,6 30 458,-7-33-362,0-21 1173,0 17-1188,-1-12 440,1-1-1,1 1 1,1-1-1,0 1 1,4-16-1,-4 26-507,0-1 0,1 1 0,0 0 0,0-1 0,0 1 0,0 0 0,1 1 0,0-1 0,0 1 1,0-1-1,1 1 0,-1 0 0,1 1 0,0-1 0,0 1 0,7-4 0,54-23-4194,-33 15 160</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4.708"/>
    </inkml:context>
    <inkml:brush xml:id="br0">
      <inkml:brushProperty name="width" value="0.05" units="cm"/>
      <inkml:brushProperty name="height" value="0.05" units="cm"/>
    </inkml:brush>
  </inkml:definitions>
  <inkml:trace contextRef="#ctx0" brushRef="#br0">33 261 7155,'0'0'7796,"-8"-24"-7345,5-7-1008,-1 1 1,-10-35 0,10 46 475,4 26 119,1 0 1,0 0-1,0 0 1,0 0-1,1-1 1,0 1-1,0-1 1,1 1-1,0-1 1,0 0-1,0 0 1,1 0-1,0 0 1,0 0-1,0-1 1,1 0-1,0 0 1,0 0-1,0-1 1,6 5-1,-3-4-22,0 0 0,0-1 0,1 1 0,-1-1 0,1-1 0,0 0 0,-1 0 0,2-1 0,-1 0 0,0 0 0,0-1 0,1 0 0,-1-1 0,14-1 0,-20 0-39,0 0-1,-1 1 0,1-2 1,-1 1-1,1 0 1,-1 0-1,0-1 1,1 1-1,-1-1 1,0 0-1,0 1 1,0-1-1,0 0 1,0 0-1,0-1 1,-1 1-1,1 0 1,-1 0-1,0-1 1,1 1-1,-1-1 1,0 1-1,0-1 1,-1 0-1,1 1 1,-1-1-1,1 0 0,-1-5 1,2-5-156,-1-1-1,-1 0 1,0 1-1,-3-21 1,3 31 260,0 0 1,-1 0 0,0 0 0,0 0-1,0 0 1,0 0 0,0 0 0,0 1-1,-1-1 1,1 0 0,-1 0 0,0 1-1,-3-4 1,5 31 556,0-18-616,-1 5 60,1 0 0,1 1 0,0-1 0,1 0 0,3 14 0,-3-22-63,-1 1 0,2-1 0,-1 1 1,0-1-1,1 0 0,0 0 0,0 0 0,0-1 1,0 1-1,1-1 0,-1 1 0,1-1 0,0 0 1,0-1-1,0 1 0,6 2 0,1 1 8,1-1 0,0 0 0,0-1 0,1-1 0,-1 0 0,1 0 0,0-1 0,-1-1 0,1 0 0,0-1 0,0 0 0,0-1 0,-1-1 0,1 0 0,22-6 0,-28 6-22,0 0 1,0-1 0,-1 0 0,1 0 0,-1 0 0,1-1 0,-1 0 0,0 0 0,0-1 0,-1 1 0,0-1 0,0-1-1,0 1 1,0-1 0,-1 1 0,1-1 0,-2-1 0,1 1 0,-1 0 0,0-1 0,0 0 0,-1 0 0,1 0 0,-2 0-1,1 0 1,-1 0 0,0 0 0,0-12 0,-1 15 24,0 1 1,0-1-1,-1 0 0,1 0 1,-1 1-1,0-1 0,0 0 1,0 1-1,-1-1 0,1 1 1,-1-1-1,0 1 0,0 0 1,0 0-1,0 0 0,0 0 1,-1 0-1,1 0 0,-1 1 1,0-1-1,0 1 0,0-1 1,0 1-1,0 0 0,-1 1 1,1-1-1,0 0 0,-1 1 1,1 0-1,-1 0 0,0 0 1,1 0-1,-1 1 0,0-1 1,0 1-1,1 0 0,-6 0 1,6 0-37,1 1 0,0-1 0,0 0 0,-1 1 0,1-1 0,0 1 0,0-1 0,0 1 0,0 0 0,0 0 0,0 0 0,0 1 0,0-1 0,0 0 0,0 1 0,1-1 0,-1 1 0,0-1 0,1 1 1,0 0-1,-1 0 0,1 0 0,0-1 0,0 1 0,0 0 0,0 1 0,0-1 0,0 0 0,1 0 0,-1 4 0,-2 6-12,1 0-1,1 1 1,0 0 0,1 15 0,0-21 54,0-2-15,0-1 0,0 0 0,1 1 0,-1-1 0,1 0 0,0 0 0,0 0 0,1 0 0,-1 0 0,1 0 0,0 0 0,0 0 0,1 0 0,-1-1 0,1 1 0,-1-1 0,6 5 0,-2-3 7,0-1-1,0 1 1,1-1 0,-1-1 0,1 1 0,0-1 0,0 0-1,0-1 1,10 3 0,13 0 74,0 0 0,0-3 0,58-1 0,-81-1-83,13-1-9,0 0 0,0-2 0,0 0 0,-1-2 0,25-8 0,-32 9-12,0-1 1,0 0 0,0-1 0,0-1 0,-1 1-1,0-2 1,-1 0 0,0 0 0,10-11 0,-17 17 5,-1-1 0,1 0 0,-1 0 0,0 1 1,0-1-1,0-1 0,-1 1 0,1 0 0,-1 0 1,0 0-1,0-1 0,0 1 0,0-1 0,0 1 0,-1-1 1,0 1-1,1-1 0,-1 1 0,-1-1 0,1 1 0,0-1 1,-1 1-1,0-1 0,0 1 0,0-1 0,0 1 1,0 0-1,-1 0 0,1-1 0,-1 1 0,0 0 0,0 1 1,0-1-1,0 0 0,-1 0 0,1 1 0,-1-1 1,1 1-1,-1 0 0,0 0 0,0 0 0,0 0 0,0 1 1,-1-1-1,1 1 0,0 0 0,-1 0 0,1 0 0,0 0 1,-1 0-1,1 1 0,-7-1 0,8 2-22,0-1-1,0 1 1,1 0-1,-1 0 1,0 0-1,0 0 1,1 0-1,-1 0 1,0 1-1,1-1 0,-1 0 1,1 1-1,0-1 1,0 1-1,-1 0 1,1-1-1,0 1 1,0 0-1,0 0 1,1-1-1,-1 1 1,0 0-1,1 0 1,-1 0-1,1 0 1,-1 0-1,1 0 1,0 0-1,0 0 1,0 2-1,-1 8-20,0 0 0,1 0-1,2 22 1,-1-29 50,0-1 1,1 1-1,-1-1 0,1 0 0,0 0 0,0 0 0,1 0 0,-1 0 1,1 0-1,0-1 0,0 1 0,0-1 0,0 0 0,1 0 1,-1 0-1,1 0 0,0 0 0,0-1 0,0 0 0,0 0 0,0 0 1,0 0-1,1-1 0,-1 1 0,7 0 0,6 2 20,1-1 0,-1 0 0,1-2-1,-1 0 1,24-2 0,-35 1-89,1-1 1,-1 0-1,1-1 0,-1 1 1,0-1-1,0-1 0,1 1 1,-1-1-1,-1 0 0,1 0 1,0-1-1,-1 1 0,9-9 1,1-3-263,-1 0 1,0-1-1,10-18 1,-11 16 114,0 2 1,28-30 0,-36 42 285,0 0 0,0 0 1,1 0-1,0 0 0,-1 1 0,1 0 1,0 0-1,1 1 0,-1-1 0,0 2 1,1-1-1,-1 0 0,10 0 0,-11 1 23,-1 1 0,1-1 0,0 1 0,0 0 0,0 0 0,-1 0 0,1 1 0,0-1 0,0 1 0,-1 1 0,1-1 0,-1 0 0,1 1 0,-1 0 0,0 0 0,1 1 0,-1-1 0,0 1 0,0 0 0,-1 0 0,1 0 0,-1 0 0,1 1 0,-1-1 0,0 1 0,0 0 0,-1 0-1,1 0 1,-1 0 0,0 0 0,0 1 0,0-1 0,1 6 0,1 1 54,0 1-1,0-1 0,-1 1 0,-1 0 1,0 0-1,-1 0 0,1 19 0,-2-28-218,0 1 0,-1-1 0,1 1 0,0-1 0,-1 0 0,0 1 0,0-1 0,0 0 0,0 1 0,0-1 0,-1 0 0,1 0-1,-1 0 1,0 0 0,0-1 0,0 1 0,0 0 0,0-1 0,-1 1 0,1-1 0,-1 0 0,0 0 0,0 0 0,1 0 0,-1 0 0,0-1 0,-1 1 0,1-1-1,0 0 1,-5 1 0,-4 1-993,0-1-1,-1-1 1,1 0-1,-1-1 1,1-1-1,-1 1 1,-16-5-1,-22-13-5705</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5.062"/>
    </inkml:context>
    <inkml:brush xml:id="br0">
      <inkml:brushProperty name="width" value="0.05" units="cm"/>
      <inkml:brushProperty name="height" value="0.05" units="cm"/>
    </inkml:brush>
  </inkml:definitions>
  <inkml:trace contextRef="#ctx0" brushRef="#br0">251 1 13030,'0'0'768,"-130"72"-752,99-31-16,2 4-992,-2 2-1025,2-3-1809</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5.788"/>
    </inkml:context>
    <inkml:brush xml:id="br0">
      <inkml:brushProperty name="width" value="0.05" units="cm"/>
      <inkml:brushProperty name="height" value="0.05" units="cm"/>
    </inkml:brush>
  </inkml:definitions>
  <inkml:trace contextRef="#ctx0" brushRef="#br0">292 1 10789,'0'0'3959,"7"17"-3740,101 296 2113,-97-267-2476,-24-50-422,-47-23-710,-78-30-384,120 52 1610,1 0 0,-1 1 1,0 0-1,0 2 0,0 0 0,-21 1 1,36 1 69,0 1 0,1-1 0,-1 1 0,0 0 0,0 0 0,1 0 0,-1 0 0,1 1 0,-1-1 0,1 1 1,-1 0-1,1-1 0,0 1 0,0 0 0,0 0 0,0 1 0,0-1 0,0 0 0,1 1 0,-1-1 0,1 1 0,-1-1 0,1 1 0,0-1 0,0 1 1,1 0-1,-1 0 0,0 0 0,0 5 0,0-3 62,0 0 1,1 0 0,-1 1-1,1-1 1,0 0-1,1 1 1,-1-1 0,1 0-1,0 0 1,0 0-1,1 1 1,-1-1 0,1 0-1,0 0 1,6 8-1,-1-5 7,-1-2 1,2 1-1,-1-1 0,1 0 0,0 0 0,0-1 0,0 0 0,1-1 0,0 0 0,0 0 0,0-1 1,0 0-1,1 0 0,15 1 0,13 2 15,1-3 1,47-1-1,-82-2-100,34 0 24,9 1-272,84-10 1,-119 7 181,0 0 0,-1 0 0,1-1 0,0-1 0,-1 0 0,0-1 0,0 0 0,0 0 0,-1-1 1,0-1-1,0 0 0,11-10 0,-18 14 61,0 0 0,0 0 1,0 0-1,0 0 0,-1-1 1,0 1-1,0-1 0,0 0 1,0 1-1,0-1 0,-1 0 1,1 0-1,-1 0 0,0 0 1,-1 0-1,1-1 0,-1 1 1,1 0-1,-1 0 0,-1 0 1,1-1-1,0 1 0,-1 0 1,0 0-1,0 0 0,0 0 0,-1 0 1,1 0-1,-1 0 0,0 0 1,0 1-1,0-1 0,-1 1 1,1-1-1,-1 1 0,0 0 1,0 0-1,0 0 0,0 0 1,0 1-1,-1-1 0,1 1 1,-1 0-1,1 0 0,-1 0 1,0 1-1,0-1 0,0 1 1,0 0-1,0 0 0,0 0 1,-1 0-1,1 1 0,-4 0 0,4 0 76,0 1-1,0-1 0,0 1 0,0 0 0,0 1 1,0-1-1,0 1 0,1-1 0,-1 1 0,0 0 1,1 1-1,0-1 0,0 0 0,-1 1 0,1 0 1,1 0-1,-1 0 0,0 0 0,1 0 0,-1 0 1,1 1-1,0-1 0,0 1 0,1 0 0,-1-1 0,0 5 1,0-4 6,1 0 0,0 0 0,0-1 0,0 1 0,0 0 0,1 0 0,-1 0 0,1 0 0,0 0 0,0 0 0,1 0 0,-1 0 0,1 0 0,0 0 0,0 0 0,0 0 0,1-1 0,-1 1 0,1 0 0,0-1 0,0 1 1,0-1-1,0 0 0,1 0 0,-1 1 0,6 3 0,2 0-7,1 0 1,0-1 0,0 0-1,1-1 1,0 0 0,-1 0-1,2-2 1,-1 0 0,24 4 0,8-3-2352,64-1 0,-89-3 457,-2 0-2577</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7.580"/>
    </inkml:context>
    <inkml:brush xml:id="br0">
      <inkml:brushProperty name="width" value="0.05" units="cm"/>
      <inkml:brushProperty name="height" value="0.05" units="cm"/>
    </inkml:brush>
  </inkml:definitions>
  <inkml:trace contextRef="#ctx0" brushRef="#br0">83 126 8212,'0'0'3724,"7"-17"-3329,23-52-3,-28 66-330,0 0 1,-1 0-1,1 1 0,1-1 1,-1 1-1,0 0 0,0 0 0,1 0 1,0 0-1,-1 0 0,1 0 0,0 1 1,0-1-1,0 1 0,0 0 0,0 0 1,5-2-1,48 0 882,-42 4-784,-9-2-132,-1 1 0,0 1-1,0-1 1,0 0 0,1 1-1,-1 0 1,0 0 0,0 0-1,0 1 1,0-1 0,0 1-1,0 0 1,-1 0 0,1 0-1,-1 1 1,1-1 0,-1 1-1,5 4 1,-5-2-32,1 1 0,-1-1 0,0 0 0,-1 1 0,1 0 1,-1 0-1,0-1 0,0 1 0,-1 0 0,0 1 0,0-1 0,0 8 0,0-2 12,-1 0 0,-1 0 0,0 0 0,-1 0 0,0 0 0,0 0-1,-1-1 1,-1 1 0,0-1 0,-1 0 0,0 0 0,0 0 0,-1-1 0,-1 1 0,0-1 0,-8 9 0,-15 14 21,-2-2 1,-1-1-1,-40 29 1,-17 15 13,88-74-37,1 1-1,0 0 0,0 0 1,-1 0-1,1 0 0,0 0 1,0 0-1,0 0 0,0 0 1,0 0-1,0 1 0,0-1 1,0 0-1,1 1 0,-1-1 1,0 0-1,1 1 0,-1-1 1,1 1-1,0-1 0,-1 1 1,1-1-1,0 1 0,0-1 1,0 1-1,0 0 0,0 1 1,2-1 50,0-1 0,0 1 0,0 0 0,0-1 1,0 0-1,0 0 0,0 1 0,0-1 0,0 0 1,1-1-1,-1 1 0,0 0 0,1-1 0,-1 1 0,0-1 1,4 1-1,45 4 1207,-1-2 0,53-3 0,-39 0-1637,-56 0-203,1-1 1,0 0 0,-1 0 0,1-1-1,9-3 1,25-11-3767</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8.457"/>
    </inkml:context>
    <inkml:brush xml:id="br0">
      <inkml:brushProperty name="width" value="0.05" units="cm"/>
      <inkml:brushProperty name="height" value="0.05" units="cm"/>
    </inkml:brush>
  </inkml:definitions>
  <inkml:trace contextRef="#ctx0" brushRef="#br0">0 729 13126,'22'-6'205,"-6"1"-9,27-7 498,-1-1 0,68-34 0,-99 42-605,0-1 0,0 0-1,-1 0 1,0-1 0,0-1 0,0 0 0,-1 0 0,-1 0 0,1-1 0,-1-1 0,-1 0-1,0 0 1,0 0 0,-1-1 0,0 0 0,6-17 0,-4-8-260,-2-1-1,-2 0 1,-2-1-1,-3-61 1,1 81 99,-1 5-70,0-1-1,-1 0 0,0 1 1,-1-1-1,-1 1 0,0 0 1,-1 0-1,0 0 0,-10-16 0,12 24 131,1 1 0,-1-1-1,0 1 1,-1-1 0,1 1-1,-1 0 1,0 0 0,0 0-1,0 1 1,0-1-1,-1 1 1,1 0 0,-1 0-1,0 1 1,0 0 0,0-1-1,0 2 1,0-1 0,-1 0-1,1 1 1,0 0-1,-1 1 1,1-1 0,-1 1-1,1 0 1,-8 1 0,9 0 19,0 0 0,1 1 0,-1-1 0,0 1 0,1 0 0,-1 0 0,1 0 0,-1 1 0,1-1 0,0 1 0,0 0 0,0 0 0,1 0 0,-1 0 0,1 0 0,-1 1 0,1-1 0,0 1 0,-3 7 0,-2 5 82,0 1 0,2 0 0,-6 22 0,3 11 334,2-1-1,2 1 1,5 80 0,-1-103-236,1-6-25,0 1 0,2-1-1,9 38 1,-10-51-150,0-1 0,0 0 0,1 0-1,0 0 1,0 0 0,1-1 0,0 1 0,0-1 0,0 0-1,1 0 1,0 0 0,0-1 0,0 0 0,9 7-1,-12-11-59,0 0 0,0 0-1,0 0 1,0 0-1,0-1 1,0 1 0,0-1-1,0 1 1,0-1-1,0 0 1,0 1 0,0-1-1,0 0 1,0 0-1,0-1 1,0 1 0,0 0-1,1-1 1,-1 1-1,3-2 1,-1 0-13,1-1-1,-1 1 1,0-1 0,0 0 0,0 0-1,0 0 1,0-1 0,4-5-1,5-7-318,-1 0 0,-1-2 0,11-21 0,-20 36 232,7-17-188,-7 15 342,0 0-1,0 0 0,1 1 1,-1-1-1,1 1 0,0 0 0,7-8 532,-7 40 954,-2-19-1365,1 0-1,0 0 1,1 0 0,0 0 0,0-1-1,1 1 1,0-1 0,0 1 0,1-1-1,0-1 1,1 1 0,-1-1-1,1 0 1,1 0 0,0-1 0,0 1-1,0-2 1,0 1 0,1-1 0,0 0-1,0 0 1,0-1 0,1 0-1,0-1 1,-1 0 0,1 0 0,0-1-1,0 0 1,1-1 0,-1 0 0,13 0-1,-9 0-116,-1-1 0,1-1 0,-1 0 1,0 0-1,1-1 0,-1-1 0,0 0 0,23-10 0,-30 10-88,1 0 1,-1 0-1,0-1 1,0 1-1,0-2 1,0 1-1,-1 0 1,1-1-1,-1 0 1,0 0-1,-1 0 1,1 0-1,-1-1 1,0 1-1,0-1 1,-1 0-1,0 0 1,0 0-1,2-10 1,-3 8-20,0 1 1,0 0-1,0-1 1,-1 1-1,0 0 1,-1-1-1,0 1 1,0 0-1,0 0 1,-1-1-1,-3-8 1,4 13 89,-1-1 1,1 1 0,-1 0-1,0 0 1,0 0 0,0 1-1,0-1 1,0 0 0,-1 1-1,1-1 1,-1 1-1,0 0 1,1 0 0,-1 0-1,0 0 1,0 1 0,0-1-1,0 1 1,-1-1-1,1 1 1,0 0 0,-1 1-1,1-1 1,0 0 0,-1 1-1,-5 0 1,7 0 18,0 0 0,0 1-1,1-1 1,-1 0 0,0 1 0,0 0 0,1-1 0,-1 1-1,0 0 1,1 0 0,-1 0 0,1 0 0,-1 0 0,1 0-1,0 0 1,-1 1 0,1-1 0,0 0 0,0 1 0,0-1 0,0 1-1,0-1 1,0 1 0,0 0 0,1-1 0,-1 1 0,0 0-1,1-1 1,-1 1 0,1 4 0,-2 5 184,0 1-1,1 0 1,1 19-1,0-22-70,0-5-98,0-1 1,1 0-1,-1 0 1,0 0-1,1 0 1,0 0-1,0 0 1,0 0-1,0 0 1,0 0 0,1 0-1,-1-1 1,1 1-1,0-1 1,0 1-1,0-1 1,3 4-1,0-2-22,0-1 1,-1 1-1,1-1 0,1 0 1,-1-1-1,0 1 0,1-1 1,9 3-1,6-1-431,1 0 0,-1-2-1,43 0 1,-58-2 289,9 1-1045,1-1 1,0-1-1,0-1 1,25-5-1,5-13-4000</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8.843"/>
    </inkml:context>
    <inkml:brush xml:id="br0">
      <inkml:brushProperty name="width" value="0.05" units="cm"/>
      <inkml:brushProperty name="height" value="0.05" units="cm"/>
    </inkml:brush>
  </inkml:definitions>
  <inkml:trace contextRef="#ctx0" brushRef="#br0">38 0 7267,'0'0'9626,"-5"9"-9399,-2 11-84,1-1-1,0 1 1,2 0 0,0 1-1,1-1 1,1 1 0,1 0 0,1-1-1,1 1 1,0 0 0,2-1 0,1 1-1,10 33 1,-11-44-114,2 0 0,-1-1-1,1 0 1,1 0 0,-1 0 0,2-1-1,-1 0 1,1 0 0,8 7 0,-10-11-78,-1 0 1,1-1-1,0 0 1,0 1-1,0-2 1,1 1 0,-1-1-1,1 1 1,0-2-1,-1 1 1,1 0-1,0-1 1,0 0 0,0-1-1,0 1 1,0-1-1,6-1 1,-7 0-57,-1-1 1,1 1-1,-1-1 1,0 0-1,1 0 1,-1-1-1,0 1 1,0-1-1,-1 0 1,1 0-1,0 0 1,-1-1-1,0 1 1,0-1-1,0 0 1,0 0-1,-1 0 1,5-8-1,-1 0-243,0 0 1,0-1-1,-1 0 1,-1 0-1,4-18 1,-1 84 3686,-6-47-3333,0 0 0,1 0 0,0 0 0,0 0 0,0-1 0,1 1 0,0-1 0,0 1 0,0-1 0,1 0 0,-1 0 0,1-1 0,7 7 0,-5-7-459,0-1 0,1 1 0,-1-1 1,1-1-1,0 1 0,0-1 0,0 0 1,0-1-1,0 1 0,1-1 1,-1-1-1,14 0 0,13 0-4728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9.174"/>
    </inkml:context>
    <inkml:brush xml:id="br0">
      <inkml:brushProperty name="width" value="0.05" units="cm"/>
      <inkml:brushProperty name="height" value="0.05" units="cm"/>
    </inkml:brush>
  </inkml:definitions>
  <inkml:trace contextRef="#ctx0" brushRef="#br0">0 1 12742,'0'0'2433</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9.740"/>
    </inkml:context>
    <inkml:brush xml:id="br0">
      <inkml:brushProperty name="width" value="0.05" units="cm"/>
      <inkml:brushProperty name="height" value="0.05" units="cm"/>
    </inkml:brush>
  </inkml:definitions>
  <inkml:trace contextRef="#ctx0" brushRef="#br0">228 136 1793,'0'0'12067,"-3"-17"-10760,-12-51-728,14 65-525,0 1 0,0-1-1,0 0 1,0 1 0,0-1 0,-1 1 0,1-1 0,-1 1-1,1 0 1,-1-1 0,0 1 0,0 0 0,0 0 0,0 0-1,-1 1 1,1-1 0,0 0 0,-1 1 0,1-1 0,-1 1-1,0 0 1,1 0 0,-1 0 0,0 0 0,1 1 0,-1-1-1,0 1 1,0 0 0,0-1 0,0 1 0,0 0 0,-4 1 0,2 0 0,-1 0 0,0 0 1,1 0-1,-1 1 1,1 0-1,0 0 0,-1 0 1,1 0-1,0 1 0,0 0 1,0 0-1,-7 7 1,5-2 73,1 0 1,0 1 0,1 0-1,-1-1 1,2 2-1,-1-1 1,2 0 0,-1 1-1,1 0 1,0 0 0,-2 18-1,4-22-94,1 0 0,-1 0 0,1 0-1,0 0 1,0 0 0,1 0 0,0 0-1,0 0 1,0-1 0,1 1 0,0 0-1,0 0 1,0-1 0,1 0 0,0 1-1,0-1 1,0 0 0,0 0 0,1-1 0,0 1-1,7 6 1,-1-4-27,0 0 1,1-1-1,0 0 0,0-1 0,0 0 1,1 0-1,0-1 0,0-1 1,24 4-1,5-3-257,68-1 0,-87-3 125,-12 0 82,-1 0 0,1-1-1,0-1 1,0 1 0,0-1 0,-1-1 0,1 0 0,-1-1 0,0 1 0,0-2 0,0 1-1,14-11 1,-19 12 16,1-1 0,-1 0-1,0 0 1,0 0-1,0-1 1,0 0 0,-1 1-1,0-1 1,0 0 0,0-1-1,-1 1 1,0 0 0,0-1-1,0 0 1,0 1-1,-1-1 1,0 0 0,0 0-1,-1 1 1,0-1 0,0 0-1,-1-9 1,0 11 20,0 1 1,0 0-1,-1-1 0,0 1 1,1 0-1,-1 0 0,0 0 1,0 0-1,0 1 1,-1-1-1,1 1 0,-1-1 1,0 1-1,1 0 0,-1 0 1,0 0-1,0 0 0,0 0 1,-6-1-1,7 1-2,0 1-1,0 0 1,0 0-1,0 1 1,0-1-1,0 0 0,0 1 1,0-1-1,0 1 1,-1 0-1,1-1 1,0 1-1,0 0 1,0 0-1,-1 1 1,1-1-1,0 0 1,0 1-1,0-1 1,0 1-1,0 0 1,0 0-1,0 0 1,0 0-1,0 0 1,0 0-1,0 0 0,0 1 1,1-1-1,-1 1 1,-2 2-1,1 1 37,0 0 0,0 1-1,1-1 1,-1 1-1,1-1 1,1 1 0,-1 0-1,1 0 1,0-1 0,0 1-1,1 0 1,-1 0-1,1 0 1,1 0 0,-1 0-1,1 0 1,0 0-1,0 0 1,1 0 0,0-1-1,0 1 1,0-1-1,1 1 1,-1-1 0,1 0-1,1 0 1,-1 0-1,1 0 1,0 0 0,0-1-1,0 0 1,0 0 0,1 0-1,0 0 1,0-1-1,0 0 1,0 0 0,6 3-1,-1-2-87,-1 0 0,1 0 0,0-1 0,0 0 0,0-1-1,1 0 1,-1 0 0,1-1 0,-1-1 0,1 1 0,-1-2 0,0 0 0,1 0-1,15-4 1,-19 3-167,1-1-1,-1 1 0,0-2 0,0 1 1,0-1-1,0 0 0,-1 0 1,1-1-1,-1 0 0,0 0 0,-1 0 1,1-1-1,-1 0 0,0 0 1,-1 0-1,1 0 0,-1-1 0,0 0 1,-1 0-1,3-8 0,7-30-937,-11 34 1047,1 0 0,0 0 0,1 0 0,5-10 0,-8 18 216,1 0-1,-1 1 0,1-1 0,0 1 0,0-1 0,1 1 1,-1-1-1,0 1 0,1 0 0,-1 0 0,1 0 1,0 1-1,-1-1 0,1 1 0,0-1 0,0 1 1,0 0-1,5-1 0,4 0 336,-1 0 0,1 1 0,-1 1 0,0-1 0,1 2 0,-1 0 0,1 0 0,-1 1 0,0 1 0,0 0 1,0 0-1,0 1 0,0 0 0,13 8 0,-17-8-309,0 0 1,-1 0-1,1 1 0,-1 0 1,0 0-1,0 1 1,-1-1-1,1 1 1,-1 0-1,0 1 0,-1-1 1,0 1-1,0 0 1,0 0-1,-1 0 1,0 1-1,0-1 0,-1 1 1,0 0-1,-1-1 1,2 13-1,-3-17-178,0-1 0,0 1-1,-1-1 1,1 0 0,-1 1-1,1-1 1,-1 1 0,0-1-1,0 0 1,0 0 0,0 1-1,0-1 1,-1 0 0,1 0 0,-1 0-1,1 0 1,-1 0 0,0-1-1,0 1 1,0 0 0,0-1-1,0 1 1,0-1 0,0 0-1,0 0 1,0 0 0,-1 0-1,1 0 1,0 0 0,-1-1 0,-2 1-1,-11 3-857,0-1-1,0-1 1,-27 1 0,36-3 592,-74 1-4374,-12-1-2389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6.854"/>
    </inkml:context>
    <inkml:brush xml:id="br0">
      <inkml:brushProperty name="width" value="0.05" units="cm"/>
      <inkml:brushProperty name="height" value="0.05" units="cm"/>
      <inkml:brushProperty name="color" value="#004F8B"/>
    </inkml:brush>
  </inkml:definitions>
  <inkml:trace contextRef="#ctx0" brushRef="#br0">536 253 1825,'0'0'6280,"-27"8"-4989,1 0-963,1-1 59,1 1 0,0 1 0,1 1 0,-43 25 0,59-31-249,-35 22 796,-49 21 0,77-40-914,-1-2 0,0 0 0,0 0 0,0-2 0,-1 0 0,1 0 0,-25 0 0,38-3-33,1 0 0,0 0 1,-1 0-1,1-1 0,0 1 0,-1 0 0,1 0 0,0-1 1,0 1-1,-1-1 0,1 1 0,0-1 0,0 1 1,0-1-1,0 0 0,0 0 0,0 1 0,0-1 0,0 0 1,0 0-1,0 0 0,0 0 0,0 0 0,1 0 0,-2-2 1,1 0-44,0 0 1,0 0 0,1 0 0,-1 0-1,0 0 1,1 0 0,0 0 0,0 0-1,0 0 1,1-5 0,0-3-217,1 0 0,1 0 0,0 1 1,0-1-1,7-13 0,19-32-22,-2 3 1180,37-99 0,-60 138-534,-3 9 15,0 0 0,1 1 0,0-1 0,-1 0 0,1 1 0,6-8 1,-8 11-342,0 1 0,1 0 0,-1 0 0,1 0 0,-1 0 0,0 0 0,1 0 0,-1 0 1,1 0-1,-1 0 0,0 0 0,1 1 0,-1-1 0,0 0 0,1 0 0,-1 0 0,0 0 1,1 1-1,-1-1 0,0 0 0,1 0 0,-1 0 0,0 1 0,1-1 0,-1 0 1,0 1-1,0-1 0,1 0 0,-1 1 0,0-1 0,0 0 0,0 1 0,0-1 0,1 0 1,-1 1-1,0-1 0,0 1 0,20 44 432,28 88 1,-38-100-359,1 0 1,1 0-1,1-1 0,2 0 1,2-2-1,27 40 0,-15-45-1498,-27-24 1132,-1 0 0,1 0 0,-1-1 0,1 1-1,0-1 1,-1 1 0,1-1 0,-1 0 0,1 0 0,0 1-1,-1-1 1,1 0 0,0-1 0,-1 1 0,1 0-1,0 0 1,-1-1 0,1 1 0,0-1 0,-1 1 0,2-2-1,16-13-3876</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0.267"/>
    </inkml:context>
    <inkml:brush xml:id="br0">
      <inkml:brushProperty name="width" value="0.05" units="cm"/>
      <inkml:brushProperty name="height" value="0.05" units="cm"/>
    </inkml:brush>
  </inkml:definitions>
  <inkml:trace contextRef="#ctx0" brushRef="#br0">222 0 9925,'0'0'6098,"-37"68"-6098,4-18 48,-5 0-48,3-3-240,-4-8-1601,0-11-2064</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5.552"/>
    </inkml:context>
    <inkml:brush xml:id="br0">
      <inkml:brushProperty name="width" value="0.05" units="cm"/>
      <inkml:brushProperty name="height" value="0.05" units="cm"/>
    </inkml:brush>
  </inkml:definitions>
  <inkml:trace contextRef="#ctx0" brushRef="#br0">162 132 3265,'0'0'6777,"0"-2"-6492,0 1 0,0-1 0,-1 0 0,1 1-1,0-1 1,-1 0 0,0 1 0,1-1 0,-1 1 0,0-1 0,0 1 0,1 0 0,-3-3-1,-1 3-284,-1-1-1,1 1 0,-1-1 0,1 1 0,-1 0 0,0 1 0,0-1 0,1 1 0,-1 0 1,0 0-1,1 1 0,-1-1 0,0 1 0,0 0 0,1 0 0,-1 1 0,1-1 0,0 1 1,-1 0-1,1 0 0,0 1 0,0-1 0,0 1 0,0 0 0,1 0 0,-1 0 0,1 1 1,0-1-1,-1 1 0,2 0 0,-1-1 0,0 1 0,1 1 0,0-1 0,0 0 0,0 0 1,0 1-1,1-1 0,0 1 0,0 0 0,-1 6 0,1-7 48,1 1 1,0 0-1,0-1 0,0 1 1,1 0-1,0-1 0,0 1 0,0-1 1,0 1-1,1-1 0,-1 1 1,1-1-1,0 0 0,1 0 0,-1 0 1,1 0-1,-1 0 0,1-1 1,0 1-1,1-1 0,-1 0 1,1 1-1,-1-2 0,1 1 0,0 0 1,0-1-1,0 0 0,0 0 1,1 0-1,-1 0 0,0 0 0,5 0 1,4 2-50,0 0 0,1-1 1,-1 0-1,0-1 0,1-1 0,0 0 1,-1-1-1,1 0 0,-1-1 1,1-1-1,-1 0 0,0-1 0,1 0 1,13-6-1,-20 6-157,-1 0 0,1 0-1,0 0 1,-1-1 0,0 0 0,0-1-1,0 1 1,0-1 0,-1 0 0,1-1 0,-1 1-1,-1-1 1,1 0 0,-1 0 0,0 0 0,0-1-1,-1 0 1,0 1 0,0-1 0,-1 0-1,1-1 1,-2 1 0,1 0 0,-1 0 0,0-1-1,0-13 1,2-1 1378,9 32 1249,3 7-2772,-2-7 466,0 0 1,0-1-1,1 0 0,-1-1 1,2-1-1,-1 0 0,1-1 0,0 0 1,1-2-1,-1 1 0,1-2 1,0 0-1,0-1 0,0-1 0,0 0 1,0-1-1,18-3 0,-31 3-204,1-1 0,-1 1 0,0-1 0,1 0 0,-1-1 0,0 1 0,0 0 0,1-1 0,-1 0 0,0 0 0,-1 0 0,1 0 0,0 0 0,-1 0 0,1-1 0,-1 1 0,1-1 0,-1 0 0,0 0 0,0 0 0,-1 0 0,1 0 0,-1 0 0,1 0 0,-1-1 0,0 1 0,0 0 0,1-6 0,-1 4-103,0 0 0,-1 0 0,1 0-1,-1 0 1,0 0 0,0 0 0,0-1 0,-1 1 0,0 0 0,0 0 0,0 0 0,-1 0 0,1 1 0,-1-1 0,0 0-1,-1 0 1,1 1 0,-7-8 0,2 4 62,-1 2 0,0-1 0,-1 1 0,1 0 0,-1 1 0,0 0 0,-1 0 0,1 1-1,-1 1 1,0-1 0,0 2 0,0-1 0,-14-1 0,17 3 145,-1 0-1,1 0 1,0 1-1,-1 0 1,1 1-1,0-1 1,-1 1-1,1 1 0,0-1 1,0 1-1,0 0 1,0 1-1,0 0 1,1 0-1,-1 0 1,1 1-1,0 0 1,0 0-1,-8 7 1,12-9 10,1 0 0,-1 0 1,1-1-1,0 1 0,-1 0 0,1 0 0,0 0 1,0 1-1,0-1 0,1 0 0,-1 0 0,0 0 1,1 1-1,-1-1 0,1 0 0,0 4 0,0-5-52,0 0-1,0 0 0,1 1 0,-1-1 0,0 0 0,1 0 0,-1 0 1,1 0-1,-1 0 0,1 0 0,0 0 0,-1 0 0,1 0 1,0 0-1,0 0 0,-1-1 0,1 1 0,0 0 0,0-1 0,0 1 1,0 0-1,0-1 0,0 1 0,0-1 0,0 1 0,0-1 0,1 0 1,-1 1-1,0-1 0,0 0 0,0 0 0,2 0 0,22 3-348,0-2 0,1-1 0,49-6 0,-52 2-1493,1-1 0,27-9 1,-8-1-5377</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5.943"/>
    </inkml:context>
    <inkml:brush xml:id="br0">
      <inkml:brushProperty name="width" value="0.05" units="cm"/>
      <inkml:brushProperty name="height" value="0.05" units="cm"/>
    </inkml:brush>
  </inkml:definitions>
  <inkml:trace contextRef="#ctx0" brushRef="#br0">1 371 6627,'0'0'5261,"0"7"-4935,3 19-38,-2-20 277,-1-43 1564,0 23-2213,-1 8 56,1 0 0,0 0 1,0 0-1,1 0 1,0 0-1,0 1 0,0-1 1,3-6-1,-3 10 59,0 1-1,0-1 1,0 1-1,1 0 1,-1-1 0,0 1-1,1 0 1,-1 0-1,1 0 1,-1 0-1,1 0 1,0 0-1,-1 0 1,1 0-1,0 1 1,0-1-1,0 1 1,0-1-1,-1 1 1,1 0 0,0 0-1,0 0 1,0 0-1,0 0 1,0 0-1,0 0 1,-1 1-1,1-1 1,0 0-1,3 2 1,8 2 220,0 1 0,0 0 0,-1 0 1,0 1-1,17 11 0,41 19 563,-58-32-708,1 0 1,-1-1-1,1-1 0,0 0 0,23 1 1,-35-6-11,0 0 0,0-1 0,-1 1 0,1 0 0,-1 0 0,0 0 0,0 0 0,-1-6 0,1 5-56,-9-106 38,4 71-999,1-42 0,4 68-379,1 0 1,0 0-1,7-24 0,6 2-3630</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6.333"/>
    </inkml:context>
    <inkml:brush xml:id="br0">
      <inkml:brushProperty name="width" value="0.05" units="cm"/>
      <inkml:brushProperty name="height" value="0.05" units="cm"/>
    </inkml:brush>
  </inkml:definitions>
  <inkml:trace contextRef="#ctx0" brushRef="#br0">0 0 8420,'0'0'6152,"3"23"-5525,0 5-433,4 31 43,1 0 0,31 105-1,-34-145-419,1 1-6081,-4-34 3649,-2 12 2720,0 1 0,0 0 0,0-1 0,1 1 0,-1 0 0,0-1 0,1 1 0,-1 0 1,1-1-1,-1 1 0,1 0 0,0 0 0,0-1 0,-1 1 0,1 0 0,0 0 1,0 0-1,0 0 0,0 0 0,0 0 0,0 0 0,1 1 0,0-2 0,2 0 253,0 1-1,-1-1 0,1 1 1,0 0-1,0 0 1,0 0-1,0 0 0,6 1 1,-3-1 161,0 1 1,-1 0-1,1 1 0,0 0 1,0 0-1,0 0 0,0 1 1,-1 0-1,14 5 1,32 33 972,20 14-280,-35-37-4571,-33-16 2342,0 0 0,0 0 0,0 0 0,-1-1 0,1 0 0,0 0 0,7-1 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6.679"/>
    </inkml:context>
    <inkml:brush xml:id="br0">
      <inkml:brushProperty name="width" value="0.05" units="cm"/>
      <inkml:brushProperty name="height" value="0.05" units="cm"/>
    </inkml:brush>
  </inkml:definitions>
  <inkml:trace contextRef="#ctx0" brushRef="#br0">0 6 13558,'0'0'4162,"33"-6"-13686</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7.008"/>
    </inkml:context>
    <inkml:brush xml:id="br0">
      <inkml:brushProperty name="width" value="0.05" units="cm"/>
      <inkml:brushProperty name="height" value="0.05" units="cm"/>
    </inkml:brush>
  </inkml:definitions>
  <inkml:trace contextRef="#ctx0" brushRef="#br0">0 202 9604,'0'0'5931,"20"2"-3322,63 3-885,-73-5-1560,1-1 0,0 0 0,0 0 1,-1-1-1,1 0 0,-1-1 0,1 0 1,-1-1-1,0 0 0,0 0 0,-1-1 0,17-11 1,-22 14-271,-1 0 1,0-1-1,1 1 0,-1-1 1,0 0-1,-1 1 1,1-1-1,0-1 1,-1 1-1,0 0 1,0-1-1,0 1 0,0-1 1,0 1-1,-1-1 1,1 0-1,-1 0 1,0 0-1,0 0 1,-1 0-1,1 0 0,-1 0 1,0 0-1,0 0 1,0 0-1,0 0 1,-1 0-1,0 0 1,0 0-1,0 0 0,0 1 1,0-1-1,-3-5 1,2 6 31,0 1 0,0-1 0,0 0 1,0 1-1,0-1 0,0 1 0,-1 0 0,1 0 1,-1 0-1,0 0 0,0 0 0,0 0 0,1 1 1,-1-1-1,-1 1 0,1 0 0,0 0 0,0 0 1,0 0-1,-1 1 0,1 0 0,0-1 1,-1 1-1,1 0 0,-6 1 0,4 0 77,-1-1 1,1 1-1,0 0 0,0 1 0,0 0 0,0-1 0,0 1 1,1 1-1,-1-1 0,1 1 0,-1 0 0,1 0 1,0 0-1,0 0 0,-5 7 0,3-4 227,1 1 1,0 0-1,0 1 0,1-1 0,0 1 0,0 0 1,1 0-1,0 0 0,1 0 0,-1 0 0,2 1 0,-1-1 1,1 1-1,0 0 0,1-1 0,0 1 0,1 11 0,0-17-221,0 0-1,1 0 0,-1 0 0,1 0 0,-1 0 0,1 0 0,0-1 0,0 1 1,0 0-1,0-1 0,1 0 0,-1 1 0,1-1 0,-1 0 0,1 0 0,0-1 1,-1 1-1,1 0 0,0-1 0,0 0 0,0 0 0,1 0 0,-1 0 0,0 0 1,0 0-1,6-1 0,12 4-579,-1-2 0,38 0 0,-56-2 469,90-1-6733,-55-5 419</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7.385"/>
    </inkml:context>
    <inkml:brush xml:id="br0">
      <inkml:brushProperty name="width" value="0.05" units="cm"/>
      <inkml:brushProperty name="height" value="0.05" units="cm"/>
    </inkml:brush>
  </inkml:definitions>
  <inkml:trace contextRef="#ctx0" brushRef="#br0">0 345 10869,'0'0'7254,"0"-8"-4932,0-24-2851,2 31 536,-1 1 0,1 0 0,0-1 0,-1 1 1,1 0-1,0 0 0,-1 0 0,1 0 0,0 1 0,-1-1 1,1 0-1,-1 1 0,1-1 0,0 1 0,2 1 1,7 2 180,15 7 53,1-1 0,0-1 0,0-1 0,1-1 0,0-2 0,33 2 0,-42-6-213,-11 0-32,0 0 1,-1-1 0,1 0-1,14-3 1,-20 3 8,-1 0 1,0-1-1,1 1 1,-1-1 0,1 1-1,-1-1 1,0 0-1,1 1 1,-1-1 0,0 0-1,0 0 1,0 0-1,0 0 1,0 0 0,0 0-1,0 0 1,0-1-1,0 1 1,0 0 0,-1 0-1,1-1 1,0 1-1,-1 0 1,1-1 0,-1 1-1,1-1 1,-1 1-1,0-1 1,0 1 0,0-3-1,0-22 49,-1-1 1,-2 1-1,-11-52 0,0 3-2038,10-2-4789,6 51 1019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7.728"/>
    </inkml:context>
    <inkml:brush xml:id="br0">
      <inkml:brushProperty name="width" value="0.05" units="cm"/>
      <inkml:brushProperty name="height" value="0.05" units="cm"/>
    </inkml:brush>
  </inkml:definitions>
  <inkml:trace contextRef="#ctx0" brushRef="#br0">31 0 9060,'0'0'5667,"36"123"-2642,-22-70-1248,3 1-961,-1-6-432,1-11-368,-1-3-32,-3-10-240,-3-7-1136,-2-6-337,-5-7-704</inkml:trace>
  <inkml:trace contextRef="#ctx0" brushRef="#br0" timeOffset="1">0 276 11253,'0'0'12118,"160"-18"-11846,-84 1-272,3 0-1649,-10-3-2289,-18-5-4946</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0.162"/>
    </inkml:context>
    <inkml:brush xml:id="br0">
      <inkml:brushProperty name="width" value="0.05" units="cm"/>
      <inkml:brushProperty name="height" value="0.05" units="cm"/>
    </inkml:brush>
  </inkml:definitions>
  <inkml:trace contextRef="#ctx0" brushRef="#br0">2 165 8052,'0'0'2409,"-1"15"-1521,1-10-806,-1 2 52,1 1 0,0 0 0,0 0 0,1 0 0,0-1 0,0 1 0,1 0 0,0-1 0,0 1 0,1-1 0,0 0-1,0 1 1,1-2 0,0 1 0,5 7 0,-4-8-4,1-1-1,-1 0 1,1 0 0,0-1-1,0 1 1,0-1-1,0-1 1,1 1 0,0-1-1,0 0 1,13 3-1,-16-5-87,0 0 0,1 0 0,-1 0 0,0-1 0,1 0-1,-1 0 1,0 0 0,1 0 0,-1-1 0,0 0 0,1 0 0,-1 0-1,0 0 1,0 0 0,0-1 0,0 0 0,0 0 0,0 0-1,-1 0 1,1-1 0,4-3 0,-2 0-52,0-1 0,-1 1 0,0-1 1,0 0-1,0 0 0,-1 0 0,0-1 0,-1 0 0,1 0 0,-1 0 0,-1 0 1,0 0-1,2-15 0,-1-5-238,-2 0 0,-4-52 0,0 8-2082,3 56-1192</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0.538"/>
    </inkml:context>
    <inkml:brush xml:id="br0">
      <inkml:brushProperty name="width" value="0.05" units="cm"/>
      <inkml:brushProperty name="height" value="0.05" units="cm"/>
    </inkml:brush>
  </inkml:definitions>
  <inkml:trace contextRef="#ctx0" brushRef="#br0">0 311 8852,'0'0'5475,"4"-2"-4411,2-2-988,-1 0 0,0-1 0,0 0 0,0 0 0,0 0 0,-1-1 0,0 0 0,4-7 0,24-29-354,-31 41 274,0 0 0,0 0 0,0 0 1,1 0-1,-1 1 0,0-1 1,0 0-1,1 1 0,-1-1 0,0 1 1,1 0-1,-1-1 0,0 1 1,1 0-1,-1 0 0,1 0 0,-1 0 1,1 0-1,-1 0 0,0 0 0,1 0 1,-1 1-1,1-1 0,-1 0 1,0 1-1,1-1 0,-1 1 0,0 0 1,2 0-1,36 30 113,-27-21-45,-3-2-9,0-1 0,1-1 0,0 0 0,0 0 0,0-1-1,1-1 1,-1 1 0,1-2 0,0 1 0,1-1 0,-1-1 0,0 0 0,1-1 0,-1 0 0,1-1 0,20-2 0,-30 2-42,1-1 0,-1 0 0,0 0 0,1 0 0,-1 0-1,0 0 1,0 0 0,0 0 0,0-1 0,0 1 0,0-1 0,0 0 0,0 1 0,0-1 0,-1 0 0,1 0 0,-1 0 0,0 0 0,1-1 0,-1 1 0,0 0 0,0 0 0,0-1 0,-1 1 0,1-1 0,0 1 0,-1-4 0,3-9 59,-1 0 0,-1 0 0,-2-22 0,1 21-38,-1-29 118,1-16-573,2 22-3143,1 21-1468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7.196"/>
    </inkml:context>
    <inkml:brush xml:id="br0">
      <inkml:brushProperty name="width" value="0.05" units="cm"/>
      <inkml:brushProperty name="height" value="0.05" units="cm"/>
      <inkml:brushProperty name="color" value="#004F8B"/>
    </inkml:brush>
  </inkml:definitions>
  <inkml:trace contextRef="#ctx0" brushRef="#br0">446 1 6947,'0'0'5283,"-141"127"-2610,97-84-1168,1 1-577,2-3-704,5-3-96,5-9-32,6-6-96,7-10-128,3-6-112,3-5-640,4-2-161,-3 0-416,1 0-592,4-11-1056,1-10-2113</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1.307"/>
    </inkml:context>
    <inkml:brush xml:id="br0">
      <inkml:brushProperty name="width" value="0.05" units="cm"/>
      <inkml:brushProperty name="height" value="0.05" units="cm"/>
    </inkml:brush>
  </inkml:definitions>
  <inkml:trace contextRef="#ctx0" brushRef="#br0">141 169 10229,'9'-16'784,"24"-55"54,-31 68-792,-1 0 1,1 0-1,-1 0 1,0 0-1,0 0 0,0 0 1,0-1-1,0 1 1,-1 0-1,0-1 1,0 1-1,1 0 1,-2-1-1,1 1 1,0-1-1,-1 1 1,-1-6-1,1 8-34,0 0-1,0-1 1,0 1 0,-1 0-1,1 0 1,0 0 0,-1-1 0,1 1-1,0 1 1,-1-1 0,1 0-1,-1 0 1,0 0 0,1 1-1,-1-1 1,1 1 0,-1-1-1,0 1 1,0 0 0,1 0 0,-1 0-1,0 0 1,-2 0 0,-4 0-16,1 1 0,-1 1 1,1-1-1,-1 1 0,1 0 0,0 1 1,0-1-1,0 2 0,0-1 1,0 1-1,-11 8 0,13-7 48,0 1 0,-1 0 0,2 1 0,-1-1-1,1 1 1,0 0 0,1 0 0,-1 1 0,1-1 0,1 0-1,-1 1 1,2 0 0,-1 0 0,1-1 0,0 1 0,0 13-1,1-10 83,0 1-1,1-1 0,1 0 0,-1 0 0,2 1 0,0-1 0,0-1 0,1 1 0,0 0 0,11 19 0,80 101 1669,-69-100-1489,-2 1 0,-1 1 0,-1 1-1,-2 1 1,17 43 0,-35-75-304,-1 1 0,1-1 0,-1 1 0,0 0 0,0-1 0,-1 1-1,1 0 1,-1 0 0,0-1 0,0 1 0,0 0 0,0 0 0,0 0 0,-1-1 0,0 1-1,0 0 1,0-1 0,-2 5 0,1-5-11,0-1 0,-1 1 1,1-1-1,0 0 0,-1 0 0,0 0 1,1 0-1,-1 0 0,0-1 0,0 1 0,0-1 1,0 0-1,-1 1 0,1-2 0,0 1 1,0 0-1,-1-1 0,1 1 0,-7-1 0,3 1-123,-1 0-1,1-1 0,-1 0 0,0 0 0,0-1 1,1 0-1,-1 0 0,1 0 0,-1-1 0,-8-4 1,12 4 83,1 0 0,0 0 1,0-1-1,0 1 0,0-1 0,0 0 1,1 0-1,-1 0 0,1 0 1,0 0-1,0 0 0,0-1 1,0 1-1,1-1 0,-1 1 1,1-1-1,0 0 0,0 0 1,0 1-1,1-1 0,-1 0 1,1-5-1,-1-6-125,0 1 1,2-1-1,-1 0 0,2 1 1,0 0-1,1-1 0,0 1 1,1 0-1,1 0 0,0 0 1,1 1-1,0 0 0,1 0 1,1 0-1,15-19 0,-12 19 171,1-1 0,1 1-1,0 1 1,1 0-1,0 1 1,1 1-1,0 0 1,0 1 0,1 1-1,0 0 1,1 1-1,26-8 1,-38 13 124,0 1 1,1 0-1,-1 0 0,0 0 0,0 0 1,1 1-1,-1 0 0,0 0 1,1 0-1,-1 1 0,10 1 1,-11 0-38,-1 0 0,1 0 1,-1 0-1,1 1 1,-1-1-1,0 1 0,0 0 1,0 0-1,0 0 1,0 0-1,-1 1 0,1-1 1,-1 1-1,3 7 1,5-127-1744,13 32 1707,-21 77 109,1 0 1,0 0 0,1 1 0,0 0-1,0-1 1,0 1 0,0 0 0,1 1-1,9-9 1,-12 12-180,1 1 0,-1 0 0,1 0 0,-1 0 1,1 0-1,-1 0 0,1 0 0,-1 1 0,1-1 0,0 1 0,-1 0 0,1 0 0,0 0 0,-1 0 0,1 0 0,0 0 0,-1 1 0,1-1 0,3 2 0,2 1-780,-1-1 0,0 1 0,-1 0 0,1 1 0,10 6 0,1 5-2198,1-1-582</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1.756"/>
    </inkml:context>
    <inkml:brush xml:id="br0">
      <inkml:brushProperty name="width" value="0.05" units="cm"/>
      <inkml:brushProperty name="height" value="0.05" units="cm"/>
    </inkml:brush>
  </inkml:definitions>
  <inkml:trace contextRef="#ctx0" brushRef="#br0">0 191 1153,'0'0'11792,"7"16"-10000,22 51-479,-27-64-1227,0-1 0,-1 0 1,1 0-1,0 1 0,0-1 0,0-1 1,0 1-1,0 0 0,1 0 0,-1-1 1,0 1-1,1-1 0,-1 0 0,1 0 0,0 0 1,-1 0-1,1 0 0,0-1 0,-1 1 1,1-1-1,0 0 0,0 1 0,0-1 0,-1-1 1,1 1-1,3-1 0,4 1 209,-6 0-222,9 1 104,1-1 1,0 0-1,-1-1 1,1 0-1,15-5 0,-26 5-167,0 0-1,0 0 0,0 0 0,0 0 0,0-1 0,0 1 1,0-1-1,0 0 0,-1 0 0,1 0 0,-1 0 1,1 0-1,-1-1 0,0 1 0,0-1 0,0 1 1,0-1-1,-1 0 0,1 0 0,-1 0 0,1 0 1,-1 0-1,0 0 0,0 0 0,-1 0 0,1 0 1,0-6-1,0 2-92,-1 1 0,1 0 0,-1 0 1,-1 0-1,1 0 0,-1 0 0,0 0 0,0 0 1,-1 0-1,0 0 0,0 1 0,0-1 0,-1 0 1,1 1-1,-1 0 0,-5-7 0,2 6 21,0 1-1,1 0 1,-2 0-1,1 0 1,0 1-1,-1 0 1,0 0 0,0 0-1,0 1 1,-1 0-1,1 1 1,-11-3-1,10 2 6,1 1 0,0 1-1,-1-1 1,0 1 0,1 0 0,-1 1 0,1 0-1,-1 0 1,0 0 0,-11 3 0,18-1 59,0-1 0,0 1 0,0 0 1,0 0-1,0 0 0,1-1 1,-1 1-1,0 0 0,1 0 0,-1 0 1,1 0-1,0 0 0,0 0 1,0 0-1,0 0 0,0 4 1,6 35 267,-2-33-181,1-1 1,0 1-1,0-1 0,1 0 1,0 0-1,0-1 0,0 0 1,1 0-1,0-1 0,0 1 1,0-1-1,1-1 0,11 6 1,-1-2 36,0 0 1,1-1-1,0-1 1,39 8 0,-40-11-136,1-1 1,0-1-1,0 0 1,1-1-1,22-4 1,-40 4-7,0-1 0,0 0 0,0 0-1,-1 0 1,1 0 0,0 0 0,-1 0 0,1 0 0,-1-1 0,1 1 0,-1 0 0,0-1 0,0 1-1,0-1 1,1 0 0,-1 1 0,0-1 0,-1 0 0,1 0 0,0 1 0,-1-1 0,1 0 0,-1 0-1,1 0 1,-1 0 0,0-3 0,2-59-440,-2 47 320,0 1-223,-1 6 412,1 0 1,1 0-1,-1 0 0,2 1 1,2-13-1,12-7-1518,16 5-3432,-14 13-832</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2.495"/>
    </inkml:context>
    <inkml:brush xml:id="br0">
      <inkml:brushProperty name="width" value="0.05" units="cm"/>
      <inkml:brushProperty name="height" value="0.05" units="cm"/>
    </inkml:brush>
  </inkml:definitions>
  <inkml:trace contextRef="#ctx0" brushRef="#br0">0 314 9476,'4'19'1164,"-4"-18"-1152,39 188 5487,-27-139-4433,2-1-1,26 60 1,-40-220-3388,-15 3 436,-6-53-803,20 140 2501,1-1 1,1 1-1,0 0 0,2-1 1,7-28-1,-9 45 256,1 0 0,0 0 0,0 0 0,0 0 0,1 1-1,-1-1 1,1 1 0,0 0 0,0-1 0,1 2 0,-1-1 0,1 0 0,0 1 0,0-1-1,0 1 1,1 0 0,6-3 0,-9 5 28,1 0-1,0 0 1,-1 0 0,1 1-1,0-1 1,0 0 0,-1 1-1,1 0 1,0 0 0,0 0-1,0 0 1,0 0-1,-1 1 1,1-1 0,0 1-1,0 0 1,0 0 0,-1 0-1,1 0 1,-1 0 0,1 0-1,-1 1 1,1-1-1,-1 1 1,0 0 0,0 0-1,0 0 1,0 0 0,0 0-1,0 0 1,0 0 0,2 4-1,4 8 115,0-1 0,0 1 0,-1 0 0,9 29 0,-14-36-154,0 1 0,0 0 0,0 0 1,-1 0-1,0 0 0,-1 0 0,1 0 0,-2 1 0,1-1 0,-1 0 1,-3 11-1,3-17-73,0 0 0,-1 0 0,1 0 0,0 1 1,-1-2-1,0 1 0,1 0 0,-1 0 1,0-1-1,0 1 0,0-1 0,0 1 0,0-1 1,-1 0-1,1 0 0,0 0 0,-1 0 0,1 0 1,0 0-1,-1-1 0,1 1 0,-5-1 0,-3 2-115,0-1 0,1-1-1,-1 0 1,-15-2-1,24 2 76,-1 0-1,1-1 1,-1 1 0,0-1-1,1 1 1,-1-1 0,1 0-1,0 0 1,-1 1-1,1-1 1,0 0 0,-1 0-1,1 0 1,0-1-1,0 1 1,0 0 0,0 0-1,0-1 1,0 1 0,0 0-1,0-1 1,1 1-1,-1-1 1,0 1 0,1-1-1,0 0 1,-1 1 0,1-1-1,0 1 1,-1-1-1,1 0 1,0 1 0,0-1-1,1 0 1,-1-2 0,1 0-30,-1 0 0,1 0 0,-1 1 0,1-1 0,1 0 0,-1 0 0,0 0 0,1 1 0,0-1 0,0 1 0,0-1 0,0 1 0,0 0 1,4-3-1,2-2 64,2 1 0,-1 1 0,0-1 0,1 2 1,0-1-1,1 1 0,-1 1 0,1 0 1,19-4-1,2 2 622,67-4 1,-72 9-13,0-1-1,1-2 0,-1 0 0,28-9 1,-47 9-416,1 1 0,0-1 1,-1-1-1,0 1 0,0-1 1,0-1-1,-1 0 0,11-10 0,-15 14-168,-1-1 0,1 1 0,-1-1 0,0 0 0,0 0 0,0 0 0,0 0 0,0 0-1,-1 0 1,1-1 0,-1 1 0,0 0 0,0-1 0,-1 1 0,1-1 0,-1 1 0,1-1-1,-1 0 1,0 1 0,0-1 0,-1 1 0,1-1 0,-1 1 0,0-1 0,-1-5-1,0 6-27,0 0-1,-1 1 1,1-1-1,0 0 1,-1 1-1,1 0 0,-1 0 1,0 0-1,0 0 1,0 0-1,0 0 1,0 1-1,0-1 0,0 1 1,-1 0-1,1 0 1,0 0-1,-1 1 1,1-1-1,-1 1 0,1-1 1,-1 1-1,-5 1 1,3-1 27,0 0 1,0 0-1,-1 1 1,1 0-1,0 0 1,0 0-1,0 1 0,0 0 1,0 0-1,0 0 1,0 1-1,-7 4 1,8-1 191,-1-1 0,1 1 1,0 0-1,0 0 0,1 1 1,0-1-1,0 1 0,0 0 0,1 0 1,0 0-1,0 1 0,1-1 0,0 1 1,0 0-1,1-1 0,0 1 1,1 0-1,-1 0 0,1-1 0,1 1 1,1 9-1,-1-13-145,0-1 0,0 0 0,0 1 0,1-1 0,0 0 0,0 0 0,-1 1 0,2-1 0,-1-1 0,0 1 0,1 0 0,-1-1 0,1 1 0,0-1 0,0 0 0,0 1 0,0-1 0,0-1 0,0 1 0,0 0 0,1-1 0,5 2 0,9 3-58,-1-2 0,1 0 0,21 3 0,69 2-2126,-39-15-4611,-33-8-6324</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4.220"/>
    </inkml:context>
    <inkml:brush xml:id="br0">
      <inkml:brushProperty name="width" value="0.05" units="cm"/>
      <inkml:brushProperty name="height" value="0.05" units="cm"/>
    </inkml:brush>
  </inkml:definitions>
  <inkml:trace contextRef="#ctx0" brushRef="#br0">3 340 9012,'0'0'3551,"0"16"-3065,0-3-733,-1 37 1273,1-44-732,-1-9-102,1-31-353,0 1-273,-1-19-666,2 38 1379,0 16 1182,0 6-1404,1 0 0,0 0 1,0 0-1,1-1 1,-1 1-1,2-1 1,-1 0-1,1 0 0,0 0 1,0-1-1,1 1 1,0-1-1,0 0 1,1 0-1,0 0 1,0-1-1,0 0 0,0 0 1,1-1-1,0 0 1,0 0-1,0 0 1,0-1-1,0 0 0,1-1 1,0 1-1,-1-1 1,1-1-1,0 0 1,0 0-1,0 0 0,0-1 1,0 0-1,0-1 1,11-1-1,-13 0-201,0 0 1,0 0-1,-1 0 0,1 0 1,-1-1-1,0 0 0,1 0 1,-1-1-1,-1 1 0,1-1 0,0 0 1,-1 0-1,0-1 0,0 1 1,0-1-1,-1 0 0,1 0 0,-1 0 1,0-1-1,3-9 0,0 0-153,-2 0-1,0 1 1,-1-1-1,0-1 0,-1 1 1,0-29-1,-2 59 1026,0 1 0,1 0 0,1-1-1,0 1 1,1-1 0,10 27 0,-11-35-704,2-1 1,-1 1 0,1-1-1,0 0 1,0 0 0,0 0-1,1-1 1,0 1-1,0-1 1,0 0 0,1-1-1,0 1 1,0-1 0,0 0-1,0-1 1,1 0-1,-1 1 1,9 1 0,-4-1 13,0-1 0,-1 0 0,1-1 0,0 0 0,0-1-1,0 0 1,0 0 0,1-2 0,-1 1 0,0-1 0,12-3 0,-19 3-45,1 0 0,-1-1-1,0 0 1,1 1 0,-1-1-1,0-1 1,0 1 0,0-1-1,-1 1 1,1-1 0,-1 0-1,1 0 1,-1-1 0,0 1-1,0-1 1,0 1 0,-1-1-1,1 0 1,-1 0 0,0 0-1,0 0 1,0-1 0,-1 1-1,0 0 1,1-1-1,-1 1 1,-1-1 0,1-8 0,0 2-45,0 0 1,-1 0 0,-1 0-1,0 0 1,0 0 0,-4-13-1,5 22 63,-1 0 0,0 0-1,1-1 1,-1 1-1,0 0 1,0 0 0,0 0-1,-1 0 1,1 0 0,-1 0-1,1 0 1,-1 1 0,1-1-1,-1 0 1,0 1 0,0 0-1,0-1 1,0 1 0,0 0-1,0 0 1,0 0-1,0 0 1,0 0 0,0 0-1,-1 1 1,1-1 0,0 1-1,-1-1 1,1 1 0,0 0-1,-1 0 1,1 0 0,0 1-1,-1-1 1,1 0 0,-3 1-1,3 0-3,0 0 1,-1 0-1,1 0 0,0 1 0,-1-1 1,1 0-1,0 1 0,0-1 0,0 1 1,0 0-1,0 0 0,1 0 0,-1 0 0,1 0 1,-1 0-1,1 0 0,0 0 0,-1 1 1,1-1-1,0 0 0,1 1 0,-1-1 1,0 1-1,1-1 0,-1 6 0,-1 8 124,0 1-1,2 31 1,0-33-100,0-10-23,0 0 0,1 0 0,0-1 0,0 1 0,0 0 1,0-1-1,1 1 0,0-1 0,0 1 0,0-1 0,0 0 0,1 0 0,0 0 0,0 0 0,0 0 0,0 0 0,0-1 0,1 0 0,0 0 0,-1 0 0,1 0 1,0 0-1,0-1 0,1 1 0,-1-1 0,1 0 0,-1-1 0,1 1 0,6 0 0,5 2-68,0 0 0,0-2-1,1 0 1,-1-1 0,0 0 0,1-2-1,24-3 1,-36 3 10,0 0 1,0 0-1,0 0 1,0-1-1,0 0 0,0 0 1,-1-1-1,1 1 1,-1-1-1,0 0 0,0 0 1,0 0-1,0-1 1,0 1-1,-1-1 0,1 0 1,-1 0-1,0 0 1,0 0-1,-1-1 0,3-5 1,-1 3-13,-2-1 1,1 1 0,-1-1-1,0 0 1,0 0 0,-1 0-1,0 0 1,-1 0 0,0 0-1,0 0 1,-1 0 0,-2-14-1,-4 7 888,3 29-147,2 28-380,3-36-275,1 0 0,-1-1 0,1 1-1,0-1 1,1 1 0,0-1 0,-1 0 0,1 0 0,1 0 0,-1-1 0,1 1 0,0-1 0,0 0 0,0 0 0,1 0 0,-1 0 0,1-1 0,0 0 0,0 0 0,0 0 0,7 2 0,-5-1-37,0-1 0,0 0 0,0 0 1,1-1-1,-1 0 0,1-1 0,-1 1 0,1-1 1,0-1-1,-1 0 0,1 0 0,0 0 0,0-1 1,-1 0-1,1 0 0,7-3 0,-10 1-114,0 0-1,-1-1 1,1 1-1,-1-1 1,0 0 0,0 0-1,0-1 1,-1 1-1,1-1 1,-1 1-1,0-1 1,-1 0-1,1 0 1,-1-1 0,0 1-1,0 0 1,-1-1-1,1 1 1,0-10-1,5-44-878,-7 47 3793,0 17-2768,1 0 1,-1-1 0,1 1 0,0-1-1,0 1 1,0-1 0,1 1-1,0-1 1,0 1 0,0-1 0,0 0-1,0 0 1,1 0 0,0-1-1,0 1 1,0-1 0,0 1-1,1-1 1,-1 0 0,1 0 0,0 0-1,-1-1 1,1 1 0,1-1-1,-1 0 1,0 0 0,0-1-1,1 1 1,-1-1 0,1 0 0,-1 0-1,6 0 1,2 1-358,0 0 1,1-1-1,-1-1 0,0 0 1,0-1-1,0 0 0,0-1 1,0 0-1,0-1 1,0 0-1,17-8 0,-21 7-192,1 0-1,-1 0 1,0-1-1,0-1 1,0 1-1,-1-1 0,1-1 1,11-13-1,-15 15 327,-1-1 0,0 0 0,1 0 1,-2 0-1,1 0 0,-1 0 0,0 0 0,0-1 0,-1 0 0,1 1 0,-2-1 0,1 1 0,-1-11 0,-9-98 2223,2 58 677,5-1 4683,2 71-6993,-1 39-289,6 128 972,-3-163-990,1 1 1,1 0 0,0-1 0,1 1 0,1-1-1,0 0 1,17 29 0,-3-18-661,-7-17-1344,-1-9-4093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4.576"/>
    </inkml:context>
    <inkml:brush xml:id="br0">
      <inkml:brushProperty name="width" value="0.05" units="cm"/>
      <inkml:brushProperty name="height" value="0.05" units="cm"/>
    </inkml:brush>
  </inkml:definitions>
  <inkml:trace contextRef="#ctx0" brushRef="#br0">0 69 10997,'0'0'9412,"127"0"-8179,-51-9-1009,16-2-224,1-2-784,-4 1-1249,-15 1-1777,-22-2-5282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5.380"/>
    </inkml:context>
    <inkml:brush xml:id="br0">
      <inkml:brushProperty name="width" value="0.05" units="cm"/>
      <inkml:brushProperty name="height" value="0.05" units="cm"/>
    </inkml:brush>
  </inkml:definitions>
  <inkml:trace contextRef="#ctx0" brushRef="#br0">45 111 8196,'0'0'2422,"0"19"-1699,1 82 949,5-1-1,4 1 0,33 143 1,-40-341-5602,-10 46 2461,-3-1-1,-26-82 0,21 87 1239,2 0 0,3-1 0,-6-60 0,15 38 2128,2 69-1809,-1 0 0,1-1-1,0 1 1,-1 0 0,1 0 0,0-1 0,0 1 0,0 0-1,0 0 1,0 0 0,0 0 0,0 0 0,0 1-1,1-1 1,-1 0 0,0 0 0,0 1 0,1-1 0,-1 1-1,0-1 1,1 1 0,-1 0 0,1-1 0,-1 1 0,0 0-1,1 0 1,-1 0 0,1 0 0,-1 0 0,3 1 0,48 2 879,-40-1-831,-1 2 0,1-1 0,-1 2 1,0-1-1,0 1 0,-1 1 1,1 0-1,-1 1 0,-1-1 0,1 2 1,-1 0-1,0 0 0,-1 0 0,10 13 1,-10-11-103,0 0 0,-1 0-1,0 1 1,0 0 0,-1 1 0,-1-1 0,0 1 0,-1 0 0,0 0 0,0 0-1,-2 1 1,1 0 0,0 16 0,-3-28-51,0 0 0,0 0 0,-1 0 0,1 0 0,0 1 0,0-1-1,-1 0 1,1 0 0,-1 0 0,1 0 0,-1 0 0,1 0 0,-1 0 0,0 0 0,1 0 0,-1 0 0,0-1-1,0 1 1,0 0 0,0 0 0,0-1 0,0 1 0,1-1 0,-3 2 0,-34 7-686,-38-11-1334,71 1 1917,1 1 0,-1-1 0,0 0 0,0 0-1,1 0 1,-1-1 0,1 1 0,-1-1 0,1 0 0,0 0 0,-1 0-1,1-1 1,0 1 0,1-1 0,-1 1 0,0-1 0,1 0-1,-1 0 1,1 0 0,0 0 0,0-1 0,0 1 0,1-1-1,-1 1 1,1-1 0,0 1 0,-1-1 0,2 0 0,-1 0-1,0 1 1,1-1 0,0 0 0,0 0 0,0 0 0,0 0 0,1 1-1,-1-1 1,1 0 0,0 0 0,0 1 0,0-1 0,1 0-1,-1 1 1,1 0 0,0-1 0,0 1 0,0 0 0,1 0-1,-1 0 1,5-5 0,2 2 253,0-1 0,1 2 1,0-1-1,0 1 0,0 1 0,0 0 0,1 0 0,0 1 0,0 0 0,0 1 1,0 0-1,22 0 0,-25 2 169,1-1 0,-1 2 0,1-1 0,-1 1 0,1 0 0,-1 1 1,1 0-1,-1 0 0,0 1 0,0 0 0,0 1 0,0 0 0,-1 0 0,1 0 0,-1 1 1,0 0-1,8 8 0,-6-2-157,0 1 0,-1 0 0,0 0 0,-1 0 0,0 1-1,-1 0 1,0 1 0,3 16 0,-8-29-467,-1-167-1781,1 163 2123,-1 1 0,1-1 1,0 0-1,-1 0 0,1 1 0,0-1 0,0 0 0,1 1 0,-1-1 0,1 1 0,-1-1 1,1 1-1,0 0 0,0 0 0,0 0 0,0 0 0,0 0 0,0 0 0,0 0 1,1 1-1,-1-1 0,1 1 0,2-2 0,1 1-575,-1 0 0,1 0 0,0 0 0,-1 1 0,1 0 1,7-1-1,11 2-5328</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5.721"/>
    </inkml:context>
    <inkml:brush xml:id="br0">
      <inkml:brushProperty name="width" value="0.05" units="cm"/>
      <inkml:brushProperty name="height" value="0.05" units="cm"/>
    </inkml:brush>
  </inkml:definitions>
  <inkml:trace contextRef="#ctx0" brushRef="#br0">75 217 9396,'0'0'5376,"19"3"-3258,-5-1-1821,11 1 108,0 0 0,0-1 1,30-3-1,-49 1-395,0 0 0,0 0-1,0-1 1,0 0 0,0 0 0,0-1 0,0 0 0,0 0 0,-1 0-1,1-1 1,-1 1 0,1-1 0,-1-1 0,0 1 0,-1-1 0,1 0-1,0 0 1,-1 0 0,0 0 0,0-1 0,4-6 0,-6 7-91,0 1 1,0 0-1,-1-1 1,0 1-1,1-1 0,-1 1 1,0-1-1,-1 0 1,1 1-1,-1-1 1,1 0-1,-1 1 1,0-1-1,-1 0 1,1 0-1,-1 1 1,1-1-1,-1 0 0,0 1 1,-2-6-1,0 5 0,0-1 0,0 1 0,0 0 0,-1 0 0,1 0 0,-1 1 0,0-1 0,0 1 0,-1 0 0,1 0 0,0 0 0,-10-4 0,-3 0-33,0 1 0,-1 1 0,1 0 0,-1 1-1,0 1 1,0 1 0,-22 0 0,32 2 133,0 0-1,0 1 1,0-1-1,-1 2 1,1-1 0,0 1-1,1 1 1,-1-1-1,0 1 1,1 1 0,-12 6-1,16-8 21,0 0 0,0 1 0,0 0 1,1 0-1,-1 0 0,1 0 0,-1 0 0,1 0 0,0 0 0,0 1 0,1-1 0,-1 1 0,1-1 0,-1 1 0,1 0 0,0 0 0,1 0 0,-1-1 0,1 1 1,0 0-1,-1 0 0,2 0 0,-1 0 0,0 0 0,1 0 0,1 5 0,0-5-33,-1 0-1,1-1 1,-1 1 0,1-1-1,0 0 1,0 1 0,1-1-1,-1 0 1,1-1 0,-1 1-1,1 0 1,0-1 0,0 1-1,0-1 1,0 0 0,1 0-1,-1 0 1,1 0-1,-1-1 1,1 1 0,-1-1-1,1 0 1,0 0 0,0 0-1,4 0 1,13 2-589,1 0 0,0-2 0,23 0 0,-34-1-60,46-3-3970,-4-13-4591</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6.065"/>
    </inkml:context>
    <inkml:brush xml:id="br0">
      <inkml:brushProperty name="width" value="0.05" units="cm"/>
      <inkml:brushProperty name="height" value="0.05" units="cm"/>
    </inkml:brush>
  </inkml:definitions>
  <inkml:trace contextRef="#ctx0" brushRef="#br0">0 0 4866,'0'0'9381,"0"99"-7397,0-34-1103,2 4-545,3-3 32,3-9-368,-2-6 64,2-8-160,-1-12-752,-3-8-753,-2-10-1120</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6.427"/>
    </inkml:context>
    <inkml:brush xml:id="br0">
      <inkml:brushProperty name="width" value="0.05" units="cm"/>
      <inkml:brushProperty name="height" value="0.05" units="cm"/>
    </inkml:brush>
  </inkml:definitions>
  <inkml:trace contextRef="#ctx0" brushRef="#br0">0 54 12470,'0'0'1638,"18"0"-64,4 0-709,62 0-239,-42 2-2274,54 9 1,-78-8 1220,0 0 1,0 2-1,-1 0 0,1 1 0,-1 0 0,0 2 0,-1 0 0,0 1 1,0 1-1,27 22 0,-35-26 812,0-1 0,0 1 0,1-1 1,0 0-1,0-1 0,0 0 0,0-1 0,0 0 1,1 0-1,0-1 0,-1 0 0,1-1 0,0 0 1,0 0-1,0-1 0,0 0 0,0-1 0,0 0 1,0-1-1,12-3 0,-19 4-363,0-1 0,0 1 1,1-1-1,-1 0 0,0 1 0,0-1 1,0-1-1,-1 1 0,1 0 0,-1-1 0,1 1 1,-1-1-1,0 0 0,0 0 0,0 0 1,0 0-1,0 0 0,-1 0 0,1 0 1,-1-1-1,0 1 0,0 0 0,0-1 0,0 1 1,-1-1-1,0 0 0,1 1 0,-1-1 1,0 1-1,-1-1 0,1 1 0,-1-1 1,0 1-1,1-1 0,-1 1 0,-1 0 0,1-1 1,0 1-1,-1 0 0,0 0 0,0 0 1,0 0-1,0 0 0,-4-4 0,-3-1-44,-1 1-1,0 0 1,0 1-1,0 0 1,-1 0-1,0 1 1,0 0-1,0 1 1,-1 1-1,1-1 1,-1 2 0,0 0-1,0 0 1,0 1-1,0 1 1,0 0-1,-14 1 1,19 0 56,0-1 0,0 1 0,0 1 0,0-1 0,0 1 0,0 0 0,0 1 0,1 0 0,-1 0 0,1 0 0,0 1 0,-1 0 0,2 0 0,-1 0 0,0 1 0,1 0 0,0 0 0,0 0 0,1 1 0,-1-1 0,1 1 0,1 0 0,-1 1 0,1-1 0,0 1 1,0-1-1,1 1 0,-1 0 0,-1 12 0,4-17-85,-1 0 0,1 1 1,-1-1-1,1 0 0,0 0 1,0 0-1,0 1 0,0-1 1,1 0-1,-1 0 1,0 1-1,1-1 0,0 0 1,-1 0-1,1 0 0,0 0 1,0 0-1,0 0 0,2 2 1,-1-2-198,1 0-1,-1-1 1,1 1 0,-1-1 0,1 0 0,0 0 0,0 0-1,-1 0 1,1 0 0,0-1 0,0 1 0,0-1-1,0 0 1,5 0 0,32 1-3980</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6.803"/>
    </inkml:context>
    <inkml:brush xml:id="br0">
      <inkml:brushProperty name="width" value="0.05" units="cm"/>
      <inkml:brushProperty name="height" value="0.05" units="cm"/>
    </inkml:brush>
  </inkml:definitions>
  <inkml:trace contextRef="#ctx0" brushRef="#br0">0 236 8708,'0'0'3516,"2"7"-3412,1 1-36,2 21 379,0-38-209,5-20-646,-8 21 311,1 1 1,0-1-1,0 1 1,0 0 0,1 0-1,7-11 1,-10 17 198,1-1 0,-1 0-1,1 1 1,0-1 0,0 1 0,0 0 0,0 0 0,0-1 0,0 1 0,0 1 0,0-1 0,0 0 0,1 0 0,-1 1 0,0-1-1,0 1 1,1 0 0,-1 0 0,0 0 0,1 0 0,-1 0 0,0 0 0,0 1 0,1-1 0,-1 1 0,0-1 0,0 1 0,3 1 0,73 33 1436,-65-27-1510,0-1-1,1-1 1,0 0 0,0-1-1,1-1 1,0 0 0,-1 0-1,17 0 1,-29-4-51,-1 1 0,0-1 0,0 0 0,0 0 0,0 0 0,1 0 0,-1 0 0,0 0 0,0-1 0,0 1 0,1 0 0,-1 0 0,0-1 0,0 1 0,0-1 0,0 1 0,0-1 0,0 0 0,0 1 0,0-1 0,0 0 0,0 1-1,1-3 1,1-25-372,-3 15 359,-1-1 37,-1 0 0,0 0 0,-1 1-1,-7-23 1,6 22-1152,0 0 0,1-1 0,-3-25 0,6 15-4067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7.571"/>
    </inkml:context>
    <inkml:brush xml:id="br0">
      <inkml:brushProperty name="width" value="0.05" units="cm"/>
      <inkml:brushProperty name="height" value="0.05" units="cm"/>
      <inkml:brushProperty name="color" value="#004F8B"/>
    </inkml:brush>
  </inkml:definitions>
  <inkml:trace contextRef="#ctx0" brushRef="#br0">1 0 2945,'0'0'8164,"54"120"-5763,-25-64-1056,10-2-401,3-4-432,1-5-63,-4-10-337,-5-5-112,-10-11 0,-11-6-256,-7-8-977,-6-1-1296</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7.163"/>
    </inkml:context>
    <inkml:brush xml:id="br0">
      <inkml:brushProperty name="width" value="0.05" units="cm"/>
      <inkml:brushProperty name="height" value="0.05" units="cm"/>
    </inkml:brush>
  </inkml:definitions>
  <inkml:trace contextRef="#ctx0" brushRef="#br0">1 365 6563,'0'0'5797,"3"-10"-4935,1-4-709,0-3-419,1 0 0,1 1 0,0 0 0,1 0 0,13-21 0,-18 34 361,0 0 0,0 0 1,0 1-1,0-1 0,1 1 1,-1-1-1,0 1 0,1 0 1,0 0-1,0 0 0,-1 0 1,1 0-1,0 1 0,0-1 1,1 1-1,-1 0 0,0 0 1,0 0-1,1 0 0,-1 1 1,0-1-1,1 1 1,-1 0-1,0 0 0,1 0 1,-1 1-1,0-1 0,1 1 1,-1-1-1,0 1 0,1 0 1,-1 0-1,0 1 0,0-1 1,0 1-1,0 0 0,3 2 1,29 18 530,-27-16-474,0 0 1,1 0-1,0-1 0,0 0 0,0-1 0,1 0 0,0 0 0,-1-1 0,1 0 0,0-1 0,15 2 1,-24-4-158,0-1 1,0 1 0,0 0 0,0-1-1,0 1 1,-1-1 0,1 1 0,0-1-1,0 0 1,0 1 0,-1-1 0,1 0 0,0 0-1,-1 1 1,1-1 0,-1 0 0,1 0-1,-1 0 1,1 0 0,-1 0 0,1 0 0,-1 0-1,0 0 1,0 0 0,1 0 0,-1 0-1,0 0 1,0 0 0,0-1 0,2-36-153,-2 35 152,-1-26 148,-8-43-1,-2-27-2897,13 93-1476</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7.636"/>
    </inkml:context>
    <inkml:brush xml:id="br0">
      <inkml:brushProperty name="width" value="0.05" units="cm"/>
      <inkml:brushProperty name="height" value="0.05" units="cm"/>
    </inkml:brush>
  </inkml:definitions>
  <inkml:trace contextRef="#ctx0" brushRef="#br0">181 115 3362,'0'0'12018,"9"-12"-11703,24-40-96,-32 51-211,-1 1 0,1-1 0,0 0 1,-1 0-1,1 0 0,-1 0 0,1 0 0,-1 0 0,1 0 1,-1 0-1,0 0 0,1 0 0,-1 0 0,0 0 0,0 0 1,0 0-1,1 0 0,-1 0 0,-1 0 0,1 0 0,0 0 1,0 0-1,0 0 0,0 0 0,-1 0 0,1 0 0,0 0 1,-1 0-1,1 0 0,-1 0 0,1 0 0,-1 0 0,0 0 1,1 0-1,-1 0 0,0 1 0,0-1 0,-1-1 0,-2 0-23,1 1-1,-1 0 1,1 0-1,-1 0 0,0 0 1,0 0-1,-6 0 0,4 1-17,-4-2 5,0 1 0,1 1 1,-1-1-1,0 2 0,0-1 0,0 1 0,0 1 1,-17 4-1,23-4 61,0 0 0,0 0 0,0 0-1,0 1 1,1-1 0,-1 1 0,1 0 0,-1 0 0,1 0 0,0 1 0,0-1 0,1 1 0,-1-1 0,1 1 0,0 0-1,0 0 1,0 0 0,0 0 0,1 1 0,-1-1 0,1 0 0,-1 5 0,0 2 30,0 0 1,0 1-1,1-1 1,1 0-1,0 0 1,0 1-1,3 15 1,-2-24-78,-1 0 0,1 0 0,0-1 1,0 1-1,0 0 0,0 0 1,0 0-1,1-1 0,-1 1 1,1 0-1,0-1 0,0 1 1,0-1-1,0 0 0,0 0 0,0 0 1,0 0-1,1 0 0,-1 0 1,1-1-1,0 1 0,-1-1 1,1 1-1,0-1 0,0 0 0,0 0 1,0-1-1,0 1 0,0 0 1,0-1-1,4 0 0,-2 1-84,-1-1 0,1 0 0,0-1 0,0 1 0,0-1 0,0 0 0,-1 0-1,1-1 1,0 1 0,-1-1 0,1 0 0,-1 0 0,1-1 0,-1 1 0,4-4 0,-3 1-220,0 1 0,-1-1 0,0-1 0,0 1 0,0-1 0,0 1 0,-1-1 1,0 0-1,0 0 0,3-11 0,-3 5 57,-1 1 0,0-1 0,0 0 0,-1 0 0,-2-22 0,1 15 7382,-1 23-7110,1-1 1,-1 1-1,1 0 1,-1 0 0,1 0-1,0 0 1,1 0-1,-1 0 1,1 0 0,0 0-1,0 0 1,0 0-1,0-1 1,0 1 0,1 0-1,0-1 1,0 1-1,0-1 1,5 6 0,-3-6-494,0 1 0,0-1 0,1-1 0,-1 1 0,1-1 0,0 0 0,0 0 1,0 0-1,0 0 0,0-1 0,0 0 0,1 0 0,-1-1 0,0 1 0,10-1 0,20 0-6153</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8.141"/>
    </inkml:context>
    <inkml:brush xml:id="br0">
      <inkml:brushProperty name="width" value="0.05" units="cm"/>
      <inkml:brushProperty name="height" value="0.05" units="cm"/>
    </inkml:brush>
  </inkml:definitions>
  <inkml:trace contextRef="#ctx0" brushRef="#br0">40 1 9364,'0'0'6785,"-5"22"-6342,-8 48-140,3 1 0,-1 85 0,11-128-317,0 25-2848,31-61-1537,-10-3 3065,74-35-1931,-83 41 3724,1 1 0,0 0 0,0 1-1,0 1 1,27-2 0,-33 4 139,0-1 0,0 2 1,0-1-1,0 1 0,0 0 1,0 0-1,0 0 0,9 4 1,-13-3-407,-1-1 1,0 1 0,1 0-1,-1 0 1,0 0-1,0 0 1,0 0 0,0 0-1,0 0 1,-1 1-1,1-1 1,-1 1 0,1-1-1,-1 1 1,0-1-1,0 1 1,0 0 0,-1 0-1,1 0 1,0-1-1,-1 1 1,0 0-1,0 3 1,1-2-144,0 0 0,-1-1 0,0 1 0,0 0 0,0 0 0,0 0 0,-1-1 0,1 1 0,-1 0 0,0-1 0,0 1 0,0 0 0,-1-1 0,1 0 0,-1 1 0,0-1 0,-3 6 0,1-6-70,0 0 0,0 0-1,-1 0 1,1-1 0,-1 1 0,0-1-1,1 0 1,-1 0 0,0-1-1,0 1 1,0-1 0,-10 1 0,-7 1-480,0-1 1,-42-1-1,56-1 190,-1-1-1,0 0 0,0 0 1,0-1-1,1 0 0,-1-1 1,1 0-1,-1 0 0,-13-8 1,21 10 257,-1 0 0,1 0 0,0 1 0,-1-1 0,1 0 0,0 0 0,-1 0 0,1-1 0,0 1 0,0 0 0,0 0 0,0 0 0,0-1 0,0 1 0,1-1 0,-1 1 0,0-1 0,1 1 0,-1-1 0,1 1 0,-1-1 0,1 1 0,0-1 0,0 1 0,0-1 0,-1 0 0,2 1 0,-1-1 0,0 0 0,0 1 0,0-1 0,1 1 0,-1-1 0,1 1 0,-1-1 0,1 1 0,0-1 0,-1 1 0,1-1 0,0 1 0,0 0 0,0 0 0,0-1 0,0 1 0,1 0 0,-1 0 0,0 0 0,3-1 0,7-8-268,0 2 1,1 0 0,1 0-1,16-7 1,-21 11 236,177-90-5515,-123 60 2524</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8.609"/>
    </inkml:context>
    <inkml:brush xml:id="br0">
      <inkml:brushProperty name="width" value="0.05" units="cm"/>
      <inkml:brushProperty name="height" value="0.05" units="cm"/>
    </inkml:brush>
  </inkml:definitions>
  <inkml:trace contextRef="#ctx0" brushRef="#br0">0 82 144,'0'0'7537,"12"-16"-5408,38-50-134,-53 72-996,0 1 0,0-1 0,1 1 0,0-1 0,-3 12 0,-9 63 391,9-35-1335,1 86 1,5-128-53,-1 0 1,1 0 0,-1 0 0,1 0 0,0 0 0,1 0 0,-1 0 0,1-1 0,-1 1 0,1 0 0,0-1 0,1 1 0,-1-1 0,0 0 0,1 0 0,0 0 0,4 4 0,-1-3-48,0 0 1,1 0 0,-1 0-1,1-1 1,0 0 0,-1 0-1,1-1 1,15 3 0,4-1-463,-1-1 1,1-2-1,0-1 0,37-3 1,-57 2 350,0 1 0,0-1 0,-1 0-1,1 0 1,0-1 0,-1 1 0,1-1 0,-1-1 0,1 1 0,-1-1 0,0 0-1,0 0 1,-1 0 0,1-1 0,0 0 0,-1 0 0,0 0 0,4-5 0,-4 3 103,0-1 0,-1 1 1,0-1-1,0 0 0,-1 0 0,1 0 1,-2 0-1,1-1 0,-1 1 1,0 0-1,0-1 0,-1 1 1,-1-12-1,1 16 124,0 0-1,-1 0 1,1 0 0,-1 1-1,0-1 1,0 0 0,0 0 0,0 1-1,0-1 1,0 1 0,-1-1-1,0 1 1,1 0 0,-1-1-1,0 1 1,0 0 0,0 0 0,0 0-1,0 0 1,-1 1 0,1-1-1,-1 1 1,1-1 0,-1 1 0,1 0-1,-1 0 1,0 0 0,0 0-1,-4 0 1,4 0 67,-1 0 0,0 1 0,0-1 0,0 1 0,1 0 0,-1 0 0,0 1-1,0-1 1,1 1 0,-1 0 0,0 0 0,0 0 0,1 1 0,-1-1 0,1 1 0,0-1 0,-1 1 0,1 0 0,0 1 0,0-1-1,0 1 1,-3 2 0,3-2-99,0 1 0,1-1 0,-1 1 0,0-1-1,1 1 1,0 0 0,0 0 0,0 0 0,0 0 0,1 0 0,0 1-1,0-1 1,0 0 0,0 1 0,0-1 0,1 0 0,0 1-1,0-1 1,0 1 0,1-1 0,-1 1 0,1-1 0,0 0-1,0 1 1,1-1 0,-1 0 0,1 0 0,0 0 0,0 0-1,0 0 1,1-1 0,-1 1 0,1 0 0,0-1 0,0 0-1,0 0 1,1 0 0,-1 0 0,1 0 0,-1-1 0,1 1-1,0-1 1,7 3 0,4 1-19,0-1-1,0 0 1,1-1 0,-1 0-1,1-2 1,18 2-1,101-2-3207,-80-3-973,-49 0 534</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18.807"/>
    </inkml:context>
    <inkml:brush xml:id="br0">
      <inkml:brushProperty name="width" value="0.05" units="cm"/>
      <inkml:brushProperty name="height" value="0.05" units="cm"/>
    </inkml:brush>
  </inkml:definitions>
  <inkml:trace contextRef="#ctx0" brushRef="#br0">1 319 6627,'0'0'7422,"17"-5"-6992,-12 3-391,8-1 42,0-1 0,0 0 1,-1-1-1,0-1 0,0 0 0,0 0 0,-1-1 0,0-1 1,11-9-1,-16 12-85,1-1 1,-1 0 0,0 0 0,-1 0-1,0-1 1,0 0 0,0 0 0,-1 0-1,0-1 1,0 0 0,-1 1 0,1-1-1,-2 0 1,1-1 0,-2 1 0,1 0-1,1-15 1,-3 22-3,0 0 0,0 1 1,0-1-1,0 0 0,0 0 0,0 1 0,0-1 1,0 0-1,1 0 0,-1 1 0,0-1 0,1 0 1,-1 1-1,0-1 0,1 1 0,-1-1 0,1 0 1,-1 1-1,1-1 0,-1 1 0,1-1 0,0 1 1,-1-1-1,1 1 0,-1 0 0,1-1 0,0 1 1,0 0-1,-1-1 0,1 1 0,0 0 0,-1 0 1,1 0-1,0-1 0,0 1 0,-1 0 0,1 0 0,0 0 1,0 0-1,-1 1 0,1-1 0,0 0 0,0 0 1,-1 0-1,1 0 0,0 1 0,-1-1 0,2 1 1,32 14-133,-21-7 172,5 3 100,-1 0 0,23 19 0,-36-27-156,-1 0 0,0 0 0,0 0 0,0 1 0,0-1-1,0 1 1,-1 0 0,1 0 0,-1 0 0,0 0 0,0 0 0,-1 0-1,1 0 1,-1 0 0,0 1 0,0-1 0,0 6 0,-1-8-22,-1-1 0,1 1 0,-1 0 0,1-1 1,-1 1-1,0-1 0,1 1 0,-1-1 0,0 1 0,0-1 1,0 0-1,0 0 0,0 1 0,0-1 0,-1 0 0,1 0 1,0 0-1,-1 0 0,1 0 0,0 0 0,-1-1 0,1 1 1,-1 0-1,0-1 0,1 1 0,-1-1 0,1 1 0,-1-1 1,0 0-1,-2 0 0,-59 4-946,54-4 594,8 0 350,1 0 1,-1 0 0,1 0 0,-1 0 0,0 0 0,1 0 0,-1 0 0,1 0 0,-1 0 0,1 0 0,-1-1-1,0 1 1,1 0 0,-1 0 0,1-1 0,-1 1 0,1 0 0,-1 0 0,1-1 0,-1 1 0,1-1 0,-1 1 0,1 0-1,0-1 1,-1 1 0,1-1 0,0 1 0,-1-1 0,1 1 0,0-1 0,-1 1 0,1-2 0,5-18-1211,-2 15 959,0 0 1,0 0 0,0 1-1,1-1 1,0 1 0,5-5-1,1 2 28,0 1 0,0 0-1,0 0 1,23-7 0,-22 10 759,0 0 1,1 1 0,-1 0 0,0 0 0,16 1-1,-23 2-258,0 0-1,-1 1 1,1-1 0,-1 1-1,1 0 1,-1 0-1,0 0 1,0 0-1,1 1 1,-2-1-1,1 1 1,0 0-1,0 0 1,3 6-1,18 14 704,-15-16-791,2-1-1,-1-1 1,1 1 0,0-2-1,0 0 1,0 0 0,0-1 0,1 0-1,-1-1 1,1 0 0,0-1 0,0 0-1,-1-1 1,1-1 0,19-2-1,-27 2-152,-1 0-1,1 0 1,-1 0-1,0 0 0,0-1 1,0 1-1,0-1 1,0 0-1,0 0 0,0 0 1,0 0-1,-1 0 0,1-1 1,-1 1-1,1-1 1,-1 0-1,0 0 0,0 0 1,0 0-1,-1 0 1,1 0-1,-1 0 0,0 0 1,0-1-1,0 1 1,0 0-1,1-6 0,-2 5-82,1-1-1,-1 0 1,0 0-1,0 0 0,0 1 1,-1-1-1,1 0 1,-1 0-1,0 1 0,-1-1 1,1 1-1,-1-1 1,0 1-1,0-1 0,0 1 1,-1 0-1,1 0 1,-1 0-1,-4-5 1,-4 0 55,-1 1 1,0 0 0,0 1 0,0 0 0,-1 0 0,0 2 0,0-1 0,0 2 0,-1 0 0,0 0-1,1 1 1,-1 1 0,0 1 0,-1 0 0,1 0 0,-27 4 0,39-3 43,1 0 1,-1 0 0,1 1-1,-1-1 1,1 0-1,-1 1 1,1-1-1,0 1 1,-1 0 0,1 0-1,0-1 1,-1 1-1,1 0 1,0 0-1,0 0 1,0 0-1,0 0 1,0 0 0,0 1-1,0-1 1,0 0-1,0 0 1,0 2-1,0 1 20,-1-1-1,1 1 0,0 0 0,0 0 0,1-1 0,-1 1 0,1 0 0,0 0 0,0 5 0,1-3 59,-1 0 0,1 0 0,0 0 0,0-1 0,1 1 0,0 0 0,0 0 0,0-1 0,0 1 0,1-1 0,0 0 0,4 6 0,2-4 1,-1 0 0,1 0 0,0-1 0,0-1 0,1 1 0,-1-2-1,1 1 1,0-1 0,1-1 0,-1 0 0,1 0 0,13 1 0,15 1 3,0-2 0,42-3 0,-43-1-67,-25 2-138,1-2 0,-1 0 0,24-5 0,-34 6 103,-1 0-1,0-1 1,0 1-1,0-1 1,1 0-1,-1 0 1,0 0 0,0 0-1,0 0 1,0 0-1,-1 0 1,1-1 0,0 1-1,0-1 1,-1 1-1,1-1 1,-1 0-1,1 0 1,-1 1 0,0-1-1,0 0 1,0 0-1,0 0 1,0 0-1,0-1 1,0 1 0,-1 0-1,1 0 1,-1 0-1,1-4 1,-2 2 30,1-1-1,-1 0 1,0 0 0,0 1 0,-1-1 0,0 1-1,1 0 1,-2-1 0,1 1 0,0 0-1,-1 0 1,0 0 0,1 0 0,-2 1 0,1-1-1,0 1 1,-1 0 0,1 0 0,-6-3-1,4 2-26,1 1 0,0 0-1,0-1 1,1 1-1,-1-1 1,1 0-1,0-1 1,0 1-1,0 0 1,0-1-1,1 0 1,0 1 0,0-1-1,-2-7 1,3 1-1850,1-1-1886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19.178"/>
    </inkml:context>
    <inkml:brush xml:id="br0">
      <inkml:brushProperty name="width" value="0.05" units="cm"/>
      <inkml:brushProperty name="height" value="0.05" units="cm"/>
    </inkml:brush>
  </inkml:definitions>
  <inkml:trace contextRef="#ctx0" brushRef="#br0">257 80 8964,'0'0'1505,"-20"-13"-1417,-62-39-80,80 50 4,0 0-1,-1 1 1,1-1 0,-1 1-1,0 0 1,1 0 0,-1 0 0,0 0-1,0 0 1,1 1 0,-1-1 0,0 1-1,0 0 1,0-1 0,0 2-1,0-1 1,0 0 0,1 0 0,-5 2-1,5-1 16,0 0-1,1 0 1,-1 0-1,1 1 1,-1-1-1,1 0 1,-1 1-1,1 0 1,0-1-1,0 1 1,-1 0-1,1-1 1,1 1-1,-1 0 1,0 0-1,0 0 1,1 0-1,-1 0 1,1 0-1,-1 2 1,0 2 65,0 1 0,1-1 1,0 1-1,0 0 0,0-1 0,1 1 1,0-1-1,0 1 0,1-1 0,-1 0 1,2 0-1,3 10 0,3-6 98,0 0-1,1-1 1,0 0 0,0 0-1,1-1 1,0-1 0,0 0-1,14 6 1,-9-4 26,0 0 0,-1 1 1,26 21-1,-40-30-220,-1-1 0,1 1-1,0 0 1,0 0 0,-1 0 0,1-1-1,-1 1 1,1 0 0,0 0 0,-1 0 0,0 0-1,1 0 1,-1 0 0,1 0 0,-1 0 0,0 0-1,0 0 1,0 0 0,0 0 0,0 0-1,0 0 1,0 0 0,0 0 0,0 0 0,0 0-1,0 0 1,0 0 0,-1 0 0,1 0 0,-1 0-1,1 0 1,0 0 0,-1 0 0,0 0 0,1 0-1,-1 0 1,1-1 0,-1 1 0,0 0-1,0 0 1,1-1 0,-1 1 0,0-1 0,0 1-1,0 0 1,0-1 0,0 0 0,0 1 0,0-1-1,0 1 1,0-1 0,-1 0 0,-10 5-82,1 0 0,-1-1 1,-17 3-1,22-6 49,-27 7-18,0-1-1,-1-2 1,-49 0 0,84-5 19,-1 0 0,1 0-1,-1-1 1,0 1 0,1 0 0,-1-1 0,1 1 0,-1 0 0,1-1 0,-1 1 0,1-1 0,-1 1 0,1-1 0,-1 1 0,1-1 0,-1 1 0,1-1 0,0 0 0,-1 1 0,1-1 0,0 0 0,0 1 0,0-1 0,-1 1 0,1-1 0,0 0 0,0 0 0,0 1 0,0-1 0,0 0 0,0 1 0,0-1 0,0 0 0,0 1 0,1-1 0,-1 0 0,0 1 0,0-1 0,1 1 0,-1-1 0,0 0 0,1 1 0,-1-1 0,0 1 0,1-1 0,-1 1 0,1-1 0,-1 1 0,2-1 0,22-26-3582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19.567"/>
    </inkml:context>
    <inkml:brush xml:id="br0">
      <inkml:brushProperty name="width" value="0.05" units="cm"/>
      <inkml:brushProperty name="height" value="0.05" units="cm"/>
    </inkml:brush>
  </inkml:definitions>
  <inkml:trace contextRef="#ctx0" brushRef="#br0">0 117 8196,'0'0'1822,"0"20"-894,2 65 505,-1-79-1339,0 0 0,0-1 0,0 1 0,1-1 0,0 1 0,0-1 0,1 0 0,0 0 0,-1 0 0,2 0 0,-1-1 0,0 1-1,1-1 1,0 0 0,0 0 0,0 0 0,1 0 0,-1-1 0,1 1 0,0-1 0,0-1 0,6 4 0,2 0-14,1-1 1,0-1-1,0 0 1,0 0-1,0-2 1,26 3-1,-24-4-41,1 0 0,0-1 0,0-1 0,-1 0-1,1-1 1,19-5 0,-32 5-16,0 1-1,0 0 0,0-1 0,0 0 1,-1 0-1,1 0 0,0 0 1,-1 0-1,0-1 0,0 0 1,0 0-1,0 1 0,0-2 1,0 1-1,-1 0 0,1-1 1,-1 1-1,0-1 0,0 1 1,0-1-1,-1 0 0,1 0 0,-1 0 1,0 0-1,0 0 0,0 0 1,-1 0-1,1-1 0,-1-7 1,-1 3 101,-1 0 0,0-1 1,0 1-1,0 0 0,-1 0 1,-1 1-1,1-1 0,-2 1 1,1 0-1,-1 0 0,0 0 1,-12-13-1,-19-36-1114,33 51 259,0 0 1,1 0-1,0 0 0,0 0 1,0 0-1,1 0 1,0 0-1,0-12 0</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19.932"/>
    </inkml:context>
    <inkml:brush xml:id="br0">
      <inkml:brushProperty name="width" value="0.05" units="cm"/>
      <inkml:brushProperty name="height" value="0.05" units="cm"/>
    </inkml:brush>
  </inkml:definitions>
  <inkml:trace contextRef="#ctx0" brushRef="#br0">1 248 9636,'0'0'4304,"0"-21"-3557,0 18-847,0 0 0,0-1-1,0 1 1,0-1 0,1 1 0,0-1 0,-1 1 0,1 0 0,0-1 0,1 1 0,-1 0 0,0 0 0,1 0 0,0 0 0,0 0-1,3-3 1,-3 4 147,0 1 0,0-1 0,0 1 0,1 0 0,-1 0 0,1 0 0,-1 0 0,1 0 0,-1 1 0,1-1 0,0 1 0,-1 0 0,1 0 0,-1 0 0,1 0 0,0 0 0,-1 0 0,1 1 0,-1-1 0,1 1 0,-1 0 0,1-1 0,2 3 0,4 0 329,0 2 0,0-1 0,0 2 0,0-1 1,13 12-1,-13-10-200,1 0 1,0 0 0,0-1 0,12 6-1,-12-9-120,-1 0 0,1-1-1,0 0 1,0 0 0,0-1-1,0-1 1,11 0 0,-19 0-39,-1 0 0,0 0 0,0-1 0,0 1 0,0-1 0,0 1 0,0-1 0,0 0 0,0 1 0,0-1 1,0 0-1,0 1 0,0-1 0,0 0 0,-1 0 0,1 0 0,0 0 0,-1 0 0,1 0 0,0 0 0,-1 0 0,0 0 0,1 0 0,-1 0 1,1 0-1,-1-1 0,0 1 0,0 0 0,0 0 0,0 0 0,0 0 0,0-2 0,1-49-215,-2 37 4,-17-112-5996,18 95 705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0.280"/>
    </inkml:context>
    <inkml:brush xml:id="br0">
      <inkml:brushProperty name="width" value="0.05" units="cm"/>
      <inkml:brushProperty name="height" value="0.05" units="cm"/>
    </inkml:brush>
  </inkml:definitions>
  <inkml:trace contextRef="#ctx0" brushRef="#br0">23 271 11237,'0'0'8164,"10"95"-8004,-3-86-32,-3-5-128,4-4-736,-2 0-1617,5 0-1345,-5-7-480</inkml:trace>
  <inkml:trace contextRef="#ctx0" brushRef="#br0" timeOffset="1">0 1 12118,'0'0'3249</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0.941"/>
    </inkml:context>
    <inkml:brush xml:id="br0">
      <inkml:brushProperty name="width" value="0.05" units="cm"/>
      <inkml:brushProperty name="height" value="0.05" units="cm"/>
    </inkml:brush>
  </inkml:definitions>
  <inkml:trace contextRef="#ctx0" brushRef="#br0">0 1 9012,'0'0'7913,"2"16"-7873,1 31-59,-1-8 195,2 1 0,1-1 0,19 70 1,-20-98-103,0 0 0,0 0 1,1-1-1,0 1 1,1-1-1,0 0 1,1-1-1,0 1 0,0-1 1,1-1-1,0 1 1,1-1-1,0-1 1,0 0-1,0 0 0,1 0 1,0-1-1,15 6 1,-6-6-40,0 0 1,1-2 0,0 0-1,0-1 1,0-1 0,0-1 0,28-2-1,-45 1-38,1-1 0,-1 1 0,0-1-1,1 1 1,-1-1 0,0 0 0,0 0 0,0-1 0,0 1-1,0-1 1,0 0 0,0 1 0,0-1 0,-1 0-1,1-1 1,-1 1 0,1 0 0,-1-1 0,0 1-1,0-1 1,0 0 0,0 0 0,0 0 0,-1 0 0,2-4-1,0 1-21,-1-1-1,-1 1 0,1-1 0,-1 0 0,0 1 1,0-1-1,-1 0 0,0 0 0,0 0 1,0 0-1,-3-11 0,2 18 19,1-1 0,-1 1 0,1-1 1,0 1-1,-1 0 0,1-1 0,-1 1 0,1 0 0,-1 0 1,0-1-1,1 1 0,-1 0 0,1 0 0,-1 0 0,1 0 1,-1-1-1,0 1 0,1 0 0,-1 0 0,1 0 0,-1 0 0,1 0 1,-1 1-1,0-1 0,1 0 0,-1 0 0,1 0 0,-1 0 1,1 1-1,-1-1 0,1 0 0,-1 1 0,1-1 0,-1 0 0,1 1 1,-1-1-1,1 0 0,-1 1 0,1-1 0,0 1 0,-1-1 1,1 1-1,0-1 0,-1 1 0,1 0 0,-2 5 8,0 0-1,0 1 0,1-1 0,-1 0 1,2 1-1,-1-1 0,1 1 1,0-1-1,0 1 0,1-1 1,0 1-1,0-1 0,0 1 1,1-1-1,3 8 0,-4-11 4,1 1 0,0 0 1,0 0-1,0-1 0,0 0 0,1 1 0,0-1 0,-1 0 0,1 0 0,0 0 1,0-1-1,1 1 0,-1-1 0,1 1 0,-1-1 0,1 0 0,0-1 0,-1 1 0,1-1 1,0 1-1,0-1 0,0 0 0,0 0 0,0-1 0,6 1 0,-3-1-232,1 0-1,0 0 0,0-1 1,-1 0-1,1 0 1,0-1-1,-1 0 1,1 0-1,-1 0 0,0-1 1,0-1-1,0 1 1,0-1-1,-1 0 0,1-1 1,-1 1-1,0-1 1,0 0-1,-1-1 0,1 0 1,5-7-1,16-18-1138,-11 12 869,1 2 0,30-26-1,-42 39 852,1-1-1,0 1 1,0 1-1,1-1 1,-1 1-1,1 1 1,0-1-1,-1 1 1,1 0-1,0 0 1,0 1-1,1 0 1,8 0-1,-14 1-114,0 0-1,1 0 1,-1 0 0,0 0-1,0 0 1,1 1-1,-1-1 1,0 1-1,0-1 1,0 1 0,0 0-1,0 0 1,0 0-1,0 0 1,0 0-1,0 1 1,0-1 0,0 0-1,-1 1 1,3 1-1,-1 3 151,0-1 0,0 1-1,-1-1 1,0 1 0,0 0 0,2 8-1,-3-12-286,2 9-164,-1-1 1,0 1-1,-1-1 1,1 1-1,-2-1 1,0 1-1,0 0 0,-2 11 1,1-21-107,1 0 0,-1-1 0,1 1 0,-1 0 0,1-1 0,-1 1 0,0-1 0,1 1 0,-1-1 0,0 1 0,1-1 0,-1 0 0,0 1 0,0-1 0,1 0 0,-1 1 0,0-1 0,0 0 0,0 0 0,1 0 0,-1 0 0,0 0 0,0 0 0,0 0 0,0 0 0,-24-1-4279,-1-4-1458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8.948"/>
    </inkml:context>
    <inkml:brush xml:id="br0">
      <inkml:brushProperty name="width" value="0.05" units="cm"/>
      <inkml:brushProperty name="height" value="0.05" units="cm"/>
      <inkml:brushProperty name="color" value="#004F8B"/>
    </inkml:brush>
  </inkml:definitions>
  <inkml:trace contextRef="#ctx0" brushRef="#br0">27 261 9108,'0'0'1929,"22"15"-696,73 46-652,-88-57-533,0-1 1,1 0-1,-1-1 0,1 1 0,-1-1 0,1-1 0,0 1 1,0-1-1,0-1 0,0 0 0,0 0 0,0 0 0,0-1 1,0 0-1,7-2 0,-11 2-21,0 0-27,0-1 0,0 1 0,-1-1 1,1 0-1,0 0 0,-1 0 0,0 0 0,1-1 0,-1 0 1,0 1-1,0-1 0,-1 0 0,1 0 0,0-1 0,-1 1 1,0 0-1,0-1 0,0 1 0,0-1 0,-1 0 1,1 0-1,-1 0 0,0 0 0,0 0 0,0 0 0,0-8 1,0 3-79,0-1 0,0 1 0,-1-1 0,0 0 1,-1 1-1,0-1 0,-1 1 0,1-1 0,-2 1 1,-6-17-1,4 16 43,-1 0 0,-1 0 0,0 1 0,0 0 0,-1 0 0,0 1 0,-1 0 0,0 0 0,0 1 0,0 0 0,-14-7 1,15 9 39,-1 0 0,0 1 0,1 0 0,-1 1 0,-1 0 1,1 1-1,0-1 0,-1 2 0,1-1 0,-1 1 1,1 1-1,-1 0 0,1 0 0,-13 3 0,19-2 22,-1 0-1,1 0 0,-1 1 0,1 0 1,0 0-1,-1 0 0,1 0 0,0 0 1,1 1-1,-1-1 0,0 1 0,1 0 1,-1 0-1,1 0 0,0 0 0,0 0 0,0 0 1,0 1-1,1-1 0,-1 0 0,1 1 1,-2 6-1,-1 6 160,0 0 0,2 0 0,-2 32 0,2-30-44,2 1 0,0 0 1,2-1-1,0 1 0,1 0 1,7 25-1,-6-34-90,0 0 1,0-1-1,1 0 0,0 0 1,0 0-1,1-1 0,0 0 1,1 0-1,0 0 0,0-1 1,1 0-1,-1-1 0,15 10 0,-6-7-431,0 0 0,1-1 0,0-1-1,0-1 1,0 0 0,1-1-1,0-1 1,0-1 0,0-1 0,0 0-1,31-1 1,0-1-4167</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1.312"/>
    </inkml:context>
    <inkml:brush xml:id="br0">
      <inkml:brushProperty name="width" value="0.05" units="cm"/>
      <inkml:brushProperty name="height" value="0.05" units="cm"/>
    </inkml:brush>
  </inkml:definitions>
  <inkml:trace contextRef="#ctx0" brushRef="#br0">903 1 11749,'0'0'6707,"-134"60"-8211,84-38-1474,-8-3-1151,-6-6-4852</inkml:trace>
  <inkml:trace contextRef="#ctx0" brushRef="#br0" timeOffset="1">0 268 1345,'0'0'17784,"160"-19"-17784,-88-4-657,-5-4-2624,-20-7-8757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1.913"/>
    </inkml:context>
    <inkml:brush xml:id="br0">
      <inkml:brushProperty name="width" value="0.05" units="cm"/>
      <inkml:brushProperty name="height" value="0.05" units="cm"/>
    </inkml:brush>
  </inkml:definitions>
  <inkml:trace contextRef="#ctx0" brushRef="#br0">416 67 9364,'0'0'5483,"-4"-10"-5216,-14-28-46,16 36-221,-1 0-1,1 0 1,-1 1 0,0-1 0,1 1-1,-1-1 1,0 1 0,0 0 0,0 0-1,-1 0 1,1 0 0,0 1 0,0-1-1,0 1 1,0 0 0,-1 0 0,1 0-1,0 0 1,0 1 0,0-1-1,-5 2 1,-7-1-5,-2 0 34,1 1 0,-1 0-1,0 1 1,1 1 0,0 0 0,0 2-1,0 0 1,1 0 0,-1 1-1,-20 14 1,28-16 126,0 0 1,0 1-1,0 0 1,1 0-1,0 0 1,1 1-1,-1 0 1,1 0-1,1 1 1,-1-1-1,1 1 1,0 1-1,1-1 0,0 1 1,1-1-1,-1 1 1,2 0-1,-1 0 1,1 1-1,-1 10 1,3-16-94,0-1 0,1 1 0,-1 0 0,0-1 1,1 1-1,0-1 0,0 1 0,0-1 0,1 1 1,-1-1-1,1 0 0,0 1 0,-1-1 0,1 0 1,1 0-1,-1 0 0,0-1 0,1 1 0,0-1 1,-1 1-1,1-1 0,0 0 0,0 0 0,0 0 1,0 0-1,1 0 0,-1-1 0,1 0 0,-1 1 1,1-1-1,5 1 0,12 2 104,0-1-1,0-1 1,1 0-1,26-3 1,-29 1-82,15 0 68,0-2-1,41-7 1,-4-11-1271,-59 16-68,0-2 0,0 1-1,16-12 1,-20 9-2964,-6-1-1993</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2.541"/>
    </inkml:context>
    <inkml:brush xml:id="br0">
      <inkml:brushProperty name="width" value="0.05" units="cm"/>
      <inkml:brushProperty name="height" value="0.05" units="cm"/>
    </inkml:brush>
  </inkml:definitions>
  <inkml:trace contextRef="#ctx0" brushRef="#br0">0 530 12230,'0'0'1003,"20"-10"456,15-7-739,-1-1 1,62-46-1,-86 57-739,-1 0-1,0-1 1,0 0-1,-1-1 1,0 0-1,0 0 1,-1-1-1,0 0 1,-1 0 0,0-1-1,-1 1 1,0-1-1,0 0 1,-1-1-1,-1 1 1,3-17-1,-5 19-3,0-1 0,0 1 0,-1 0 0,-1 0-1,1-1 1,-2 1 0,1 0 0,-1 0 0,-1 0 0,0 0 0,0 0-1,0 1 1,-1-1 0,0 1 0,-1 0 0,0 0 0,0 1-1,-1-1 1,0 1 0,0 0 0,-1 1 0,0-1 0,0 1 0,0 1-1,-1-1 1,0 1 0,-11-5 0,15 8 13,1 0-1,-1 0 1,0 0-1,0 1 1,0 0 0,1-1-1,-1 2 1,0-1 0,-1 0-1,1 1 1,0-1-1,0 1 1,0 0 0,0 1-1,-4 0 1,5 0 0,0 0 0,0 0 0,1 1 0,-1-1 1,0 1-1,1 0 0,-1 0 0,1 0 0,0 0 0,0 0 0,0 0 0,0 0 0,0 1 1,0-1-1,0 1 0,1 0 0,-1-1 0,1 1 0,0 0 0,-1 3 0,-7 25 111,2 1-1,1-1 1,1 1-1,2 0 1,2 0-1,2 47 1,0-31 153,2 78 541,6-1 0,32 155 0,-35-245-1558,-1 0 0,1 43 0,-6-78 689,0 0 0,0 0 0,0 0 0,0 0 1,0 1-1,0-1 0,0 0 0,0 0 0,0 0 0,0 0 0,0 0 0,0 1 0,0-1 0,0 0 0,-1 0 0,1 0 0,0 0 0,0 0 0,0 1 0,0-1 0,0 0 0,0 0 0,0 0 1,-1 0-1,1 0 0,0 0 0,0 0 0,0 0 0,0 0 0,0 0 0,-1 1 0,1-1 0,0 0 0,0 0 0,0 0 0,0 0 0,-1 0 0,1 0 0,0 0 0,0 0 0,0 0 1,0 0-1,-1 0 0,1 0 0,0-1 0,0 1 0,0 0 0,0 0 0,0 0 0,-1 0 0,-2 0-765,-15-2-2125</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3.151"/>
    </inkml:context>
    <inkml:brush xml:id="br0">
      <inkml:brushProperty name="width" value="0.05" units="cm"/>
      <inkml:brushProperty name="height" value="0.05" units="cm"/>
    </inkml:brush>
  </inkml:definitions>
  <inkml:trace contextRef="#ctx0" brushRef="#br0">0 329 8628,'0'0'4506,"19"-2"-2062,326-28 248,-326 27-2784,1 0 1,-1-1 0,-1-1 0,1 0 0,-1-2-1,23-11 1,-35 15 3,-1 0-1,0 0 0,0-1 1,0 1-1,-1-1 0,1 0 0,-1-1 1,0 1-1,0-1 0,0 0 1,-1 0-1,0 0 0,0 0 1,0-1-1,0 1 0,-1-1 1,0 0-1,0 0 0,-1 0 1,0 0-1,0 0 0,0 0 1,0-11-1,-2 12 47,0 1 0,0-1 0,0 0 0,0 1 1,-1 0-1,0-1 0,0 1 0,0 0 0,0 0 0,-1 0 0,1 0 0,-1 1 0,0-1 0,-1 1 0,1-1 1,0 1-1,-1 0 0,0 0 0,1 1 0,-1-1 0,0 1 0,-1 0 0,-4-2 0,-4-3 39,0 2-1,-1 0 1,1 1 0,-1 0-1,0 1 1,-23-3-1,19 5-5,0 0 0,0 1 0,0 1-1,0 1 1,-26 5 0,40-6 31,0 0 0,0 0 1,1 0-1,-1 0 0,1 0 1,-1 1-1,1 0 0,-1 0 1,1 0-1,0 0 0,0 0 0,0 0 1,0 1-1,0 0 0,0-1 1,1 1-1,-1 0 0,1 0 0,0 1 1,0-1-1,0 0 0,0 1 1,1-1-1,0 1 0,-1-1 1,1 1-1,0 0 0,1 0 0,-1-1 1,1 1-1,-1 0 0,1 6 1,1-9-28,-1 1-1,1-1 1,0 1 0,-1-1 0,1 1 0,0-1 0,0 1 0,0-1 0,0 0 0,0 1 0,0-1 0,0 0 0,1 0 0,-1 0 0,0 0 0,1 0 0,-1 0 0,0 0 0,1 0-1,-1-1 1,1 1 0,0 0 0,-1-1 0,1 0 0,-1 1 0,1-1 0,0 0 0,-1 0 0,3 0 0,60 3-167,-52-3 157,288 0-340,-291 0 421,-1 1 1,1 0-1,-1 0 0,1 1 1,-1 0-1,1 0 1,-1 1-1,0 0 0,0 0 1,7 5-1,-11-6-16,0 0 0,-1 1-1,1 0 1,-1-1 0,0 1-1,0 0 1,0 0 0,0 1-1,-1-1 1,1 1 0,-1-1-1,0 1 1,0 0 0,0 0-1,0 0 1,-1 0 0,1 0-1,-1 0 1,0 0 0,-1 1-1,1-1 1,0 8 0,-1-12-2,-8-26 325,5 17-258,0 1 0,1-1 0,1 0 1,-1 1-1,2-1 0,-1 0 0,1 0 0,0 0 0,1 1 0,2-14 0,-2 16-53,0 1 1,1-1-1,0 1 0,0-1 1,0 1-1,1-1 1,-1 1-1,1 0 0,0 0 1,1 1-1,-1-1 1,1 1-1,0-1 1,0 1-1,1 0 0,5-4 1,-5 5-222,1 0-1,-1 1 1,1 0 0,-1 0 0,1 0 0,0 0-1,8-1 1,23 1-4482,-17 2 87</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4.245"/>
    </inkml:context>
    <inkml:brush xml:id="br0">
      <inkml:brushProperty name="width" value="0.05" units="cm"/>
      <inkml:brushProperty name="height" value="0.05" units="cm"/>
    </inkml:brush>
  </inkml:definitions>
  <inkml:trace contextRef="#ctx0" brushRef="#br0">1 283 6035,'0'0'8265,"4"10"-6024,1-57-2053,-2 1 1,-5-66-1,3 117-210,0 1 0,1 0-1,-1 0 1,1 0-1,0-1 1,1 1 0,-1-1-1,1 0 1,0 1-1,1-1 1,-1 0-1,1-1 1,0 1 0,0-1-1,7 5 1,-4-2-33,0-1 0,1 0 0,0-1 0,1 0 0,-1 0 0,1-1 0,0 0 0,15 5 0,-15-7-125,-1 0 0,1 0 0,0-1 1,0 0-1,0-1 0,17-1 0,-24 1 134,0 0-1,1-1 0,-1 1 0,0-1 0,0 1 0,0-1 1,0 0-1,0 0 0,0 0 0,0 0 0,0 0 0,-1 0 1,1-1-1,0 1 0,-1-1 0,1 1 0,-1-1 0,1 1 1,-1-1-1,0 0 0,1 0 0,-1 0 0,0 0 0,0 1 1,-1-1-1,1-1 0,0 1 0,-1 0 0,1 0 0,-1 0 1,1 0-1,-1-4 0,1-68-473,-2 45 1101,1 26 664,0 10 920,1 2-2133,0-1-1,0 0 1,1 0 0,0 0 0,0 0-1,1 0 1,0 0 0,0 0 0,1-1-1,0 0 1,0 1 0,1-1 0,-1-1-1,2 1 1,-1-1 0,1 0 0,0 0-1,0-1 1,1 0 0,-1 0 0,1 0-1,11 5 1,-9-5-36,0 0 0,1-1 0,-1 0 0,1-1-1,0 0 1,0 0 0,1-1 0,-1 0 0,1-1 0,-1 0 0,0-1 0,1 0 0,-1-1-1,1 0 1,-1 0 0,1-1 0,17-6 0,-22 6-57,-1-1 1,0 0-1,0 0 1,0 0-1,0 0 0,0-1 1,0 0-1,-1 0 1,0 0-1,0 0 0,0-1 1,0 0-1,-1 1 1,0-2-1,0 1 0,0 0 1,2-8-1,-1 4 27,-1-1 0,-1 0 1,0 0-1,0 0 0,-1-1 0,0 1 0,-1 0 0,0 0 0,-2-13 0,1 19 67,0 1-1,0-1 1,0 0 0,-1 1-1,0-1 1,1 1-1,-1-1 1,0 1 0,-1 0-1,1 0 1,0 0 0,-1 0-1,0 0 1,0 0-1,0 1 1,0 0 0,0-1-1,0 1 1,0 0 0,-1 0-1,1 1 1,-1-1-1,-5-1 1,5 2-6,1 0-1,0 0 1,0 0-1,0 0 1,-1 1-1,1 0 1,0-1-1,-1 1 1,1 0-1,0 0 1,-1 1-1,1-1 1,0 1 0,0 0-1,-1 0 1,1 0-1,0 0 1,0 0-1,0 1 1,0-1-1,0 1 1,1 0-1,-1 0 1,0 0-1,1 0 1,-5 5-1,2 1 70,0 0 0,0 1-1,1 0 1,0 0 0,1 0-1,0 0 1,0 0 0,1 1-1,-1 15 1,2-21-73,0 1-1,1 0 1,0 0 0,0 0-1,0 0 1,1 0 0,0 0-1,0-1 1,0 1 0,0 0-1,1-1 1,-1 1 0,1-1-1,1 1 1,-1-1 0,0 0-1,1 0 1,0 0 0,0 0-1,5 5 1,1-3-2,1 0 0,-1-1 1,1 0-1,0 0 0,0-1 0,1 0 0,0-1 1,-1 0-1,1-1 0,17 2 0,-6-2-221,0-1 0,0-1-1,0-1 1,30-5 0,-44 5 62,1-1 1,-1-1-1,0 1 1,0-1-1,0-1 1,0 1-1,0-1 1,-1-1-1,0 1 1,0-1-1,7-6 1,-10 7 18,0 0 0,0 0 0,-1-1 0,1 1 0,-1-1 0,0 0 0,0 0 0,-1 0 0,1 0 0,-1 0 0,0-1 0,0 1 0,-1-1 0,0 1 0,0-1 1,0 1-1,0-8 0,-2-28 444,-1 34 1422,1 27-962,0-15-690,1 0 0,0 0 0,0 1 0,0-1 0,1 0 0,-1 0 0,1 0 0,0 0 0,1 0 0,-1 0 0,1 0 0,5 9-1,-4-11-85,0 0-1,0 0 0,0 0 0,0-1 0,0 1 1,1-1-1,-1 0 0,1 0 0,0 0 1,0 0-1,0-1 0,-1 1 0,1-1 0,1 0 1,-1-1-1,7 2 0,5 1-188,0-1-1,0-1 1,0 0 0,1-1 0,19-3-1,-32 2 49,-1 1-1,1-1 0,0 1 1,-1-1-1,1-1 1,-1 1-1,0 0 0,1-1 1,-1 1-1,0-1 0,0 0 1,0 0-1,0-1 0,0 1 1,0 0-1,-1-1 0,1 0 1,-1 0-1,0 0 0,0 0 1,0 0-1,0 0 0,0 0 1,-1 0-1,1-1 1,-1 1-1,0-1 0,0 1 1,0-5-1,5-57-2815,-6 62 2993,1 0 0,-1 0 0,0 0 1,0-1-1,-1 1 0,1 0 0,-1 0 1,1 0-1,-1 0 0,0 0 0,0 0 0,-1 0 1,1 0-1,-1 0 0,1 0 0,-1 1 0,-7 0 4614,7 18-3395,1 13-713,1-29-550,0 2 11,0 1 0,1-1 0,-1 0 0,0 0-1,1 1 1,-1-1 0,1 0 0,0 0 0,0 0 0,0 0 0,0 0-1,0 0 1,0 0 0,0 0 0,1 0 0,-1 0 0,1 0 0,-1-1-1,1 1 1,0-1 0,0 1 0,2 0 0,1 1-74,0 0 0,1-1 0,-1 0 1,1 0-1,-1 0 0,1-1 0,0 0 0,10 1 0,-1-1-816,-1-1 0,1 0 0,0-1 1,-1-1-1,1-1 0,24-6 0,3-11-4226</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4.599"/>
    </inkml:context>
    <inkml:brush xml:id="br0">
      <inkml:brushProperty name="width" value="0.05" units="cm"/>
      <inkml:brushProperty name="height" value="0.05" units="cm"/>
    </inkml:brush>
  </inkml:definitions>
  <inkml:trace contextRef="#ctx0" brushRef="#br0">0 0 10277,'0'0'9332,"3"90"-8564,9-29 161,0 4-721,-1-3-64,-1-4-144,0-8-96,1-11-352,-3-13-1185,-2-11-768,1-13-577</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4.956"/>
    </inkml:context>
    <inkml:brush xml:id="br0">
      <inkml:brushProperty name="width" value="0.05" units="cm"/>
      <inkml:brushProperty name="height" value="0.05" units="cm"/>
    </inkml:brush>
  </inkml:definitions>
  <inkml:trace contextRef="#ctx0" brushRef="#br0">1 56 12374,'0'0'8147,"114"-4"-7042,-56-1-913,4-3-64,-6-1-128,-6 2-512,-13 1-257,-14 0-719,-15 1-817,-8-1-1825</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7.800"/>
    </inkml:context>
    <inkml:brush xml:id="br0">
      <inkml:brushProperty name="width" value="0.05" units="cm"/>
      <inkml:brushProperty name="height" value="0.05" units="cm"/>
    </inkml:brush>
  </inkml:definitions>
  <inkml:trace contextRef="#ctx0" brushRef="#br0">2 225 5346,'0'0'6150,"0"-6"-5230,-1-9-589,0 5 860,7 26-410,-2-6-669,0 0 1,1 0 0,0-1 0,0 0-1,1 0 1,1 0 0,-1 0-1,1-1 1,1 0 0,-1-1-1,1 1 1,1-2 0,-1 1-1,1-1 1,0 0 0,1-1 0,-1 0-1,1-1 1,0 1 0,0-2-1,1 0 1,-1 0 0,1-1-1,-1 0 1,1-1 0,0 0 0,-1 0-1,23-3 1,-30 1-100,0 1 0,0-1 0,0 0 0,0 0 0,0 0 0,0 0 1,0-1-1,-1 1 0,1-1 0,0 0 0,-1 0 0,1 0 0,-1 0 0,1 0 0,-1 0 0,0-1 0,0 1 1,0-1-1,-1 0 0,1 1 0,0-1 0,-1 0 0,0 0 0,0 0 0,0 0 0,0 0 0,0 0 0,0 0 1,0-4-1,2-13-26,-1 0 0,-1-1 1,-1-29-1,0 29-44,-9-68 415,4 46-1736,2 0-4877</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8.145"/>
    </inkml:context>
    <inkml:brush xml:id="br0">
      <inkml:brushProperty name="width" value="0.05" units="cm"/>
      <inkml:brushProperty name="height" value="0.05" units="cm"/>
    </inkml:brush>
  </inkml:definitions>
  <inkml:trace contextRef="#ctx0" brushRef="#br0">1 340 10261,'0'0'4789,"3"-3"-4157,20-20-361,-21 20-340,1 1 0,-1-1 0,0 0 1,1 1-1,-1-1 0,1 1 0,0 0 1,0 0-1,0 0 0,0 0 0,0 1 1,0-1-1,0 1 0,1-1 0,-1 1 0,1 0 1,-1 1-1,1-1 0,5 0 0,7 2 191,-1 1 1,1 0-1,-1 1 0,23 8 0,-23-7 70,1 0 0,0 0 0,-1-1 1,25 0-1,-39-3-124,0 0 1,0-1-1,-1 1 1,1-1 0,0 0-1,-1 1 1,1-1-1,-1 1 1,1-1-1,0 0 1,-1 1 0,0-1-1,1 0 1,-1 0-1,1 1 1,-1-1-1,0 0 1,1 0-1,-1 0 1,0 0 0,0 1-1,0-1 1,0 0-1,0 0 1,0 0-1,0-1 1,2-32 266,-2 27-240,-1-67-351,0 39-1441,2 0 0,5-38 0,2 36-1782</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8.511"/>
    </inkml:context>
    <inkml:brush xml:id="br0">
      <inkml:brushProperty name="width" value="0.05" units="cm"/>
      <inkml:brushProperty name="height" value="0.05" units="cm"/>
    </inkml:brush>
  </inkml:definitions>
  <inkml:trace contextRef="#ctx0" brushRef="#br0">0 134 3089,'0'0'11462,"22"1"-10465,71 3-650,-89-4-304,0 1-1,1-1 1,-1 0 0,0 0-1,1 0 1,-1-1-1,0 0 1,0 0-1,0 0 1,1 0-1,-1 0 1,0-1 0,-1 0-1,1 0 1,0 0-1,0 0 1,-1 0-1,1-1 1,-1 0-1,0 0 1,0 0 0,3-3-1,-3 0-130,0 1-1,-1-1 1,0 0-1,0 0 1,0 0-1,-1-1 1,0 1-1,0 0 1,-1 0-1,0-1 1,0-7 0,-1 13 57,1-1 0,-1 1 0,1 0 0,-1 0 0,0-1 0,0 1 0,0 0 0,0 0 0,0 0 0,0 0 0,0 0 0,0 0 0,0 0 0,0 0 0,-1 1 0,1-1 0,0 0 0,0 1 0,-1-1 0,1 1 0,-1-1 0,1 1 0,0-1 0,-1 1 0,1 0 0,-1 0 0,1 0 0,-1 0 0,1 0 0,0 0 0,-1 0 0,1 1 1,-3 0-1,-1-1 36,-1 0 1,1 0-1,0 1 1,-1 0-1,1 1 1,0-1-1,0 1 1,-8 3-1,8 0 156,0 0 1,0 1-1,0-1 0,1 1 0,0 0 0,0 0 0,1 0 0,-1 1 0,1 0 0,1-1 0,-1 1 0,1 0 0,0 0 0,1 0 0,0 0 0,-1 11 0,1-11-1,0 1-1,1-1 1,0 1-1,0 0 1,1-1-1,-1 1 1,2-1-1,-1 1 1,1-1 0,0 0-1,1 0 1,-1 0-1,1 0 1,1 0-1,6 10 1,-3-10-140,1 0 0,0-1 0,0 0 0,1 0 1,-1-1-1,1 0 0,0 0 0,1-1 0,-1 0 0,1-1 0,0 0 1,16 3-1,3-1-791,0-2-1,0-1 1,33-2 0,2-7-3332,-6-15-2444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9.322"/>
    </inkml:context>
    <inkml:brush xml:id="br0">
      <inkml:brushProperty name="width" value="0.05" units="cm"/>
      <inkml:brushProperty name="height" value="0.05" units="cm"/>
      <inkml:brushProperty name="color" value="#004F8B"/>
    </inkml:brush>
  </inkml:definitions>
  <inkml:trace contextRef="#ctx0" brushRef="#br0">0 0 6835,'0'0'5939,"52"144"-3730,-17-87-1073,5 1-575,3-6-337,3-11-64,-1-7-160,-3-8-544,-5-9-1009,-8-10-912,-4-7-1217,-9 0-1232</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8.870"/>
    </inkml:context>
    <inkml:brush xml:id="br0">
      <inkml:brushProperty name="width" value="0.05" units="cm"/>
      <inkml:brushProperty name="height" value="0.05" units="cm"/>
    </inkml:brush>
  </inkml:definitions>
  <inkml:trace contextRef="#ctx0" brushRef="#br0">1 0 12854,'0'0'4578,"39"112"-4578,-25-93-320,1-6-625,-3-6-1136,3-5-288,-3-2-560,5-2-2145</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9.202"/>
    </inkml:context>
    <inkml:brush xml:id="br0">
      <inkml:brushProperty name="width" value="0.05" units="cm"/>
      <inkml:brushProperty name="height" value="0.05" units="cm"/>
    </inkml:brush>
  </inkml:definitions>
  <inkml:trace contextRef="#ctx0" brushRef="#br0">1 0 2961,'0'0'14119,"105"65"-16456,-69-57-3762</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9.977"/>
    </inkml:context>
    <inkml:brush xml:id="br0">
      <inkml:brushProperty name="width" value="0.05" units="cm"/>
      <inkml:brushProperty name="height" value="0.05" units="cm"/>
    </inkml:brush>
  </inkml:definitions>
  <inkml:trace contextRef="#ctx0" brushRef="#br0">306 179 11029,'0'0'1753,"-4"-14"-1558,-17-46-147,20 58-43,-1-1 0,0 0-1,0 0 1,0 1 0,0-1 0,-1 1 0,1 0 0,-1 0 0,1-1 0,-1 2 0,0-1 0,1 0 0,-1 0 0,0 1 0,0 0 0,-1 0 0,1 0 0,-6-2-1,-2 1 12,-1 1 0,1 0 0,-20 1 0,20 0-16,4 0 38,-1 0 0,0 0-1,1 1 1,-1 0 0,1 0 0,-1 1 0,1 0-1,0 0 1,0 1 0,0 0 0,-12 7 0,15-7 50,0 1 1,0-1-1,0 1 1,1 0 0,0 0-1,0 0 1,0 0-1,0 0 1,0 1 0,1 0-1,0-1 1,0 1-1,0 0 1,1 0 0,-1 0-1,1 0 1,0 0-1,0 8 1,0-2 70,0 0 0,1 0 1,0-1-1,1 1 0,0 0 0,0-1 1,1 1-1,1-1 0,0 1 0,0-1 0,1 0 1,10 19-1,-9-21-95,1-1 0,0 1 0,0-1 0,1 0 0,0 0 0,0 0 0,1-1 0,0-1 0,0 1 0,0-1 1,0 0-1,1-1 0,0 0 0,15 4 0,-15-5-24,0 0 1,1 0-1,-1-1 1,1-1-1,0 0 1,0 0-1,-1-1 1,1 0 0,0-1-1,17-3 1,-20 2-73,-1 0 1,1 0 0,-1-1 0,0 0-1,0 0 1,0 0 0,-1-1 0,1 0-1,-1 0 1,0 0 0,0-1 0,0 0-1,0 0 1,-1 0 0,0-1 0,4-6-1,-1 0-199,-1 1 0,0-2 0,-1 1-1,-1-1 1,0 0 0,0 0 0,-1 0 0,-1 0-1,0 0 1,-1-1 0,-1-20 827,2 35-526,0 0 0,0 1 1,0-1-1,0 1 1,0 0-1,-1-1 0,1 1 1,-1 0-1,1 0 0,-1 0 1,0 0-1,1 0 0,-1 0 1,0 1-1,1 2 0,6 11 256,-1-7-196,0-1 0,1 1-1,0-2 1,0 1 0,1-1 0,0-1-1,0 1 1,0-2 0,1 1 0,0-1-1,0-1 1,0 1 0,0-2 0,1 0-1,0 0 1,0-1 0,0 0 0,0 0 0,0-2-1,0 1 1,21-3 0,-29 1-140,0 0-1,0 0 1,0 0 0,0 0 0,0-1 0,0 1 0,-1-1-1,1 0 1,-1 0 0,1 0 0,-1 0 0,0 0 0,0 0-1,0 0 1,0-1 0,0 0 0,0 1 0,-1-1 0,1 0 0,-1 1-1,0-1 1,0 0 0,0 0 0,0 0 0,0 0 0,0-5-1,1 0-173,-1 0-1,0 0 0,0-1 1,0 1-1,-1 0 0,-1 0 1,1-1-1,-1 1 0,-3-11 1,1 11 72,-1 1 1,0 0-1,0 0 1,-1 1-1,1-1 0,-1 1 1,-1 0-1,1 0 1,-1 1-1,0 0 0,0 0 1,-1 0-1,-11-6 1,0 1-90,0 0 1,-1 1 0,0 1-1,-23-6 1,34 12 203,-1-1-1,0 2 1,0-1 0,-1 1-1,1 1 1,0 0 0,-12 1-1,20-1 27,0 1-1,0-1 1,0 1-1,-1-1 1,1 1-1,1 0 1,-1-1-1,0 1 1,0 0-1,0 0 0,0 0 1,0-1-1,1 1 1,-1 0-1,0 0 1,1 0-1,-1 0 1,1 1-1,-1-1 1,1 0-1,0 0 1,-1 0-1,1 0 1,0 0-1,0 1 1,-1-1-1,1 0 1,0 0-1,0 0 0,1 0 1,-1 1-1,0-1 1,1 2-1,-1 1 49,1 0 0,-1 0 0,1 0 0,0 0 0,1 0 0,-1 0-1,1 0 1,-1-1 0,4 5 0,2 1 69,1-1-1,1 0 1,0-1-1,0 0 0,0 0 1,0-1-1,1 0 1,0-1-1,12 4 1,104 35 293,-75-28-300,-19-5-139,0-1 0,1-2 0,0-1 0,0-1 0,54 1 0,-85-7 10,0 0 1,0 0-1,0-1 0,0 1 1,0-1-1,0 0 0,0 1 1,0-1-1,0 0 0,0 0 1,-1 0-1,1 0 0,0 0 1,-1-1-1,1 1 1,-1 0-1,1-1 0,-1 1 1,0-1-1,1 0 0,-1 1 1,0-1-1,0 0 0,0 0 1,-1 0-1,1 1 0,0-1 1,-1 0-1,1 0 0,-1 0 1,1 0-1,-1-3 0,2-10 155,-1 0 0,0 0 0,-3-23 0,1 14 24,0-39 95,0 32-2108,1-1-5373,0 19-1784</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0.367"/>
    </inkml:context>
    <inkml:brush xml:id="br0">
      <inkml:brushProperty name="width" value="0.05" units="cm"/>
      <inkml:brushProperty name="height" value="0.05" units="cm"/>
    </inkml:brush>
  </inkml:definitions>
  <inkml:trace contextRef="#ctx0" brushRef="#br0">1 37 8884,'0'0'1756,"6"21"-238,-3-13-1323,7 27 709,0 0 0,5 49 1,-16-87-651,-3-47-367,1-55 1,3 104 173,1-1 1,-1 1-1,1-1 0,0 0 1,-1 1-1,1-1 0,0 1 1,0 0-1,0-1 0,0 1 0,1 0 1,-1-1-1,0 1 0,0 0 1,1 0-1,-1 0 0,1 0 1,-1 0-1,1 1 0,-1-1 1,1 0-1,0 1 0,-1-1 1,1 1-1,0-1 0,2 1 1,54-8 1102,-45 7-991,-4 0-164,56-6-924,-23-2-3474,-22 2-352</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0.698"/>
    </inkml:context>
    <inkml:brush xml:id="br0">
      <inkml:brushProperty name="width" value="0.05" units="cm"/>
      <inkml:brushProperty name="height" value="0.05" units="cm"/>
    </inkml:brush>
  </inkml:definitions>
  <inkml:trace contextRef="#ctx0" brushRef="#br0">1 286 8820,'0'0'6408,"0"4"-5743,0-2 1025,0-17-946,5-106-985,-4 114 308,0 0 1,1 0-1,0 0 1,0 1-1,1-1 1,0 1-1,0 0 1,0-1-1,1 1 1,0 1-1,0-1 1,1 1 0,-1-1-1,1 1 1,0 0-1,7-4 1,-4 3-355,0 0 0,0 1 0,1 0 0,14-7 0,-16 9-1119,1 1 0,0-1-1,0 1 1,-1 1 0,15-2 0,-7 3-5779</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1.027"/>
    </inkml:context>
    <inkml:brush xml:id="br0">
      <inkml:brushProperty name="width" value="0.05" units="cm"/>
      <inkml:brushProperty name="height" value="0.05" units="cm"/>
    </inkml:brush>
  </inkml:definitions>
  <inkml:trace contextRef="#ctx0" brushRef="#br0">0 82 8116,'0'0'8059,"13"16"-6765,41 53-456,-51-65-786,1-1 0,-1 0 0,1 0-1,0 0 1,0 0 0,0-1 0,0 1 0,0-1 0,1 0 0,-1 0-1,1-1 1,-1 0 0,1 1 0,0-1 0,-1-1 0,1 1-1,0-1 1,0 0 0,-1 0 0,1 0 0,0-1 0,5-1 0,13 1-18,-17 1-43,1 0 0,0 0-1,-1-1 1,1 0 0,0 0 0,-1-1-1,1 1 1,-1-1 0,9-5-1,-12 6-71,-1-1-1,1 0 0,-1 0 0,0 1 0,0-2 0,0 1 1,0 0-1,0 0 0,0-1 0,0 1 0,-1 0 0,0-1 1,1 0-1,-1 1 0,0-1 0,0 0 0,0 0 0,0 0 1,-1 1-1,1-1 0,-1 0 0,0 0 0,0-6 0,0 5 28,0-1-1,0 1 0,0 0 0,-1-1 0,0 1 0,0 0 1,0-1-1,0 1 0,0 0 0,-1 0 0,0 0 0,0 0 1,0 0-1,0 1 0,-1-1 0,0 1 0,1-1 0,-1 1 1,0 0-1,-1 0 0,1 0 0,0 0 0,-1 1 0,0-1 1,1 1-1,-1 0 0,0 0 0,-8-2 0,3 0 84,0 1 0,-1 1 0,0-1 0,1 1 0,-1 1 0,0 0-1,0 0 1,0 1 0,-17 2 0,24-2 37,0 0 0,0 1 0,0-1 0,0 1 0,0-1-1,0 1 1,0 0 0,0 1 0,0-1 0,1 0 0,-1 1 0,0-1 0,1 1 0,-1 0-1,1 0 1,0 0 0,-1 0 0,1 0 0,0 1 0,0-1 0,1 0 0,-1 1 0,0 0 0,1-1-1,0 1 1,-1 0 0,1 0 0,0 0 0,0 0 0,1 0 0,-1 0 0,1 0 0,-1 5-1,1-7-115,0 0 1,1-1-1,-1 1 0,0 0 0,0 0 0,1-1 0,-1 1 0,1 0 0,-1 0 0,0-1 0,1 1 0,-1-1 0,1 1 0,0 0 0,-1-1 0,1 1 0,-1-1 0,1 1 0,0-1 0,-1 0 0,1 1 0,0-1 0,0 1 0,-1-1 0,1 0 0,0 0 0,0 0 0,0 1 1,-1-1-1,1 0 0,1 0 0,32 1-2878,-26-1 1791,28 0-4317</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1.450"/>
    </inkml:context>
    <inkml:brush xml:id="br0">
      <inkml:brushProperty name="width" value="0.05" units="cm"/>
      <inkml:brushProperty name="height" value="0.05" units="cm"/>
    </inkml:brush>
  </inkml:definitions>
  <inkml:trace contextRef="#ctx0" brushRef="#br0">0 377 3298,'0'0'13494,"6"-14"-11852,19-48-3274,-23 59 1613,0 0 0,0 1-1,0-1 1,0 0-1,0 1 1,1 0 0,-1-1-1,1 1 1,-1 0 0,1 0-1,0 0 1,0 1-1,0-1 1,0 1 0,0-1-1,0 1 1,0 0 0,0 0-1,1 1 1,-1-1-1,0 1 1,1-1 0,-1 1-1,0 0 1,5 1-1,7 1 382,0 1 0,0 0 0,0 1 0,21 9-1,23 6 501,-38-16-546,1-1 0,29-1 1,-41-1-261,-9 0-34,1-1-1,-1 1 1,1-1-1,-1 1 1,1-1-1,-1 0 0,1 1 1,-1-1-1,0 0 1,1 0-1,-1 0 1,0 0-1,0 0 0,0 0 1,0 0-1,0-1 1,0 1-1,0 0 1,0-1-1,0 1 0,0 0 1,-1-1-1,1 1 1,-1-1-1,1 1 0,-1-1 1,1 0-1,-1 1 1,0-1-1,0 1 1,0-1-1,0-2 0,0-68 137,-1 49-153,-4-36 123,-1-14-1013,14 29-8765</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3.962"/>
    </inkml:context>
    <inkml:brush xml:id="br0">
      <inkml:brushProperty name="width" value="0.05" units="cm"/>
      <inkml:brushProperty name="height" value="0.05" units="cm"/>
    </inkml:brush>
  </inkml:definitions>
  <inkml:trace contextRef="#ctx0" brushRef="#br0">1 252 4226,'0'0'7289,"5"0"-6617,28 2 388,0-1-1,1-1 1,60-10 0,-86 9-1127,1-1 0,0 0 0,-1-1 1,1 0-1,-1 0 0,0 0 0,0-1 0,0-1 1,-1 1-1,1-1 0,-1-1 0,0 1 0,-1-1 1,1 0-1,-1-1 0,0 0 0,-1 0 0,1 0 1,-2 0-1,6-11 0,-7 13-98,-1 0 0,0 0 0,0 0 0,-1-1 0,1 1 0,-1-1 1,0 1-1,-1-1 0,1 1 0,-1-1 0,0 0 0,-2-5 0,2 8 126,-1 1-1,0-1 1,0 0-1,0 1 1,0 0-1,0-1 1,0 1 0,-1-1-1,1 1 1,-1 0-1,0 0 1,0 0-1,0 0 1,0 0-1,0 0 1,0 1-1,0-1 1,0 1 0,-1-1-1,1 1 1,-1 0-1,1 0 1,-1 0-1,1 0 1,-5 0-1,-3-2 10,1 1 0,-1 1-1,1 0 1,-1 0-1,0 1 1,1 0 0,-1 0-1,0 1 1,1 1-1,-19 4 1,23-4 95,0 0 1,1 0-1,-1 0 0,1 1 1,-1-1-1,1 1 0,0 0 1,0 0-1,0 1 0,1-1 1,-1 1-1,1 0 0,0 0 1,0 0-1,0 0 1,0 1-1,1-1 0,0 1 1,0-1-1,0 1 0,1 0 1,-3 8-1,3-6 147,0-1 0,0 1 1,0 0-1,1 0 0,0 0 1,0 0-1,0 0 0,1 0 0,0 0 1,1 0-1,0 0 0,0-1 0,0 1 1,0-1-1,1 1 0,1-1 0,-1 0 1,1 0-1,0 0 0,0-1 1,6 7-1,-3-5-61,1 0 0,1 0 1,-1-1-1,1 0 0,0 0 0,1-1 0,-1-1 1,1 1-1,0-1 0,0-1 0,1 0 1,-1-1-1,15 3 0,0-2 12,0-1 0,0 0 0,39-4 0,-56 1-385,-1 1 0,1-2 0,-1 1 1,0-1-1,0 0 0,0 0 0,0-1 0,0 0 1,0 0-1,-1-1 0,1 0 0,-1 0 0,0-1 1,0 1-1,0-1 0,7-9 0,-5 1-2774,-3-1-1318</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4.348"/>
    </inkml:context>
    <inkml:brush xml:id="br0">
      <inkml:brushProperty name="width" value="0.05" units="cm"/>
      <inkml:brushProperty name="height" value="0.05" units="cm"/>
    </inkml:brush>
  </inkml:definitions>
  <inkml:trace contextRef="#ctx0" brushRef="#br0">21 1 8964,'0'0'8068,"-11"96"-7604,5-58-448,2-5 32,4-5-96,0-4-32,0-5-544,0-6-945,0-7-1168</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4.744"/>
    </inkml:context>
    <inkml:brush xml:id="br0">
      <inkml:brushProperty name="width" value="0.05" units="cm"/>
      <inkml:brushProperty name="height" value="0.05" units="cm"/>
    </inkml:brush>
  </inkml:definitions>
  <inkml:trace contextRef="#ctx0" brushRef="#br0">56 0 11237,'0'0'5155,"-41"101"-3251,33-71-1455,4 0-273,1-4-176,3 0-336,0-7-2642,0-10-3585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19.650"/>
    </inkml:context>
    <inkml:brush xml:id="br0">
      <inkml:brushProperty name="width" value="0.05" units="cm"/>
      <inkml:brushProperty name="height" value="0.05" units="cm"/>
      <inkml:brushProperty name="color" value="#004F8B"/>
    </inkml:brush>
  </inkml:definitions>
  <inkml:trace contextRef="#ctx0" brushRef="#br0">298 0 4194,'0'0'3666,"-161"52"-3058,109-16 801,11 5-625,14 3-784,10 3-432,17-4-929,0-10-1056,27-12-2321</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3.331"/>
    </inkml:context>
    <inkml:brush xml:id="br0">
      <inkml:brushProperty name="width" value="0.05" units="cm"/>
      <inkml:brushProperty name="height" value="0.05" units="cm"/>
    </inkml:brush>
  </inkml:definitions>
  <inkml:trace contextRef="#ctx0" brushRef="#br0">3 1 4882,'0'0'8676,"-1"0"-8519,1 0 0,0 1 0,0-1 0,0 0-1,-1 1 1,1-1 0,0 0 0,0 1 0,0-1 0,0 0-1,0 1 1,0-1 0,0 0 0,0 1 0,0-1 0,0 1-1,0-1 1,0 0 0,0 1 0,0-1 0,0 0 0,0 1 0,0-1-1,1 0 1,-1 1 0,0-1 0,0 0 0,0 1 0,0-1-1,1 0 1,-1 0 0,1 1 0,314 5 1265,-178-8-4005,-155-8-9051</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6.789"/>
    </inkml:context>
    <inkml:brush xml:id="br0">
      <inkml:brushProperty name="width" value="0.05" units="cm"/>
      <inkml:brushProperty name="height" value="0.05" units="cm"/>
    </inkml:brush>
  </inkml:definitions>
  <inkml:trace contextRef="#ctx0" brushRef="#br0">1 378 8964,'0'0'4933,"13"-6"-4597,1 0-250,0-1 0,0-1 0,-1 0 0,0 0 0,0-1 0,-1-1 0,-1 0-1,0-1 1,19-22 0,-22 21-126,1-1 1,-2 1-1,0-1 0,0-1 0,-1 1 0,-1-1 0,0 0 0,-1-1 0,-1 1 1,0-1-1,0 1 0,-2-1 0,0 0 0,-1 0 0,0 0 0,-4-23 1,7 45 47,0 1 0,1-1 0,-1 0 1,2 0-1,-1 0 0,1-1 1,0 1-1,0-1 0,1 0 1,0-1-1,8 7 0,94 69 1487,-64-49-1171,-22-17-148,38 31 112,-57-44-284,-1 1 0,1 0 1,0-1-1,-1 1 0,0 0 0,0 0 1,0 0-1,0 1 0,0-1 0,-1 0 1,1 1-1,-1-1 0,0 1 0,0-1 1,0 1-1,0 4 0,-1-7-8,-1 1 0,1-1-1,0 0 1,-1 1 0,1-1 0,-1 0-1,1 0 1,-1 1 0,0-1 0,1 0-1,-1 0 1,0 0 0,0 0 0,0 0-1,0 0 1,0 0 0,0 0 0,0 0-1,0 0 1,0-1 0,0 1 0,-1 0-1,1-1 1,0 1 0,-3 0 0,-38 9 14,34-8-11,-38 4 3,-1-2 0,-58-2 0,86-2-56,19 0 20,-1 0-1,0 0 1,0 0 0,0 0 0,0-1 0,0 1 0,0 0 0,0 0 0,0 0 0,0-1 0,0 1-1,1-1 1,-1 1 0,0 0 0,0-1 0,0 1 0,1-1 0,-1 0 0,0 1 0,1-1-1,-1 0 1,0 1 0,1-1 0,-1 0 0,1 0 0,-1 0 0,1 1 0,-1-1 0,1 0 0,0 0-1,0 0 1,-1 0 0,1 0 0,0 0 0,0 0 0,0 1 0,0-1 0,0 0 0,0 0-1,0 0 1,0 0 0,0 0 0,0 0 0,1 0 0,-1 0 0,0 0 0,1 0 0,-1 1 0,0-1-1,1 0 1,0-1 0,1-4-579,1 0-1,0 1 0,0-1 0,0 1 1,1-1-1,5-6 0,24-21-3561,1-1-2300</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7.334"/>
    </inkml:context>
    <inkml:brush xml:id="br0">
      <inkml:brushProperty name="width" value="0.05" units="cm"/>
      <inkml:brushProperty name="height" value="0.05" units="cm"/>
    </inkml:brush>
  </inkml:definitions>
  <inkml:trace contextRef="#ctx0" brushRef="#br0">0 0 9476,'0'0'2778,"8"15"-2549,20 48 368,-2 1 0,-4 0 0,25 113 0,-48-149-1082,1-27 465,0-1-1,-1 1 0,1-1 1,0 0-1,0 1 0,0-1 0,0 1 1,-1-1-1,1 0 0,0 1 1,0-1-1,0 0 0,-1 1 0,1-1 1,0 0-1,-1 0 0,1 1 1,0-1-1,-1 0 0,1 0 1,0 1-1,-1-1 0,1 0 0,0 0 1,-1 0-1,1 0 0,-1 0 1,1 1-1,0-1 0,-1 0 1,1 0-1,-1 0 0,1 0 0,0 0 1,-1 0-1,1 0 0,-1 0 1,1-1-1,0 1 0,-1 0 1,1 0-1,-1 0 0,1 0 0,0-1 1,-1 1-1,1 0 0,0 0 1,-1 0-1,1-1 0,0 1 0,-1 0 1,1-1-1,0 1 0,0 0 1,-1-1-1,1 1 0,0 0 1,0-1-1,0 1 0,-1 0 0,1-1 1,0 1-1,0-1 0,0 1 1,-2-3-120,1 0 1,0-1 0,-1 1-1,1 0 1,0 0 0,1-1 0,-1 1-1,1 0 1,-1-1 0,1 1-1,0-7 1,5-41-1103,-4 46 1254,0 1-1,1-1 0,0 1 0,0 0 0,0 0 1,0 0-1,1 0 0,-1 0 0,1 0 0,0 0 1,0 1-1,1-1 0,-1 1 0,1 0 0,-1 0 1,1 1-1,0-1 0,0 1 0,0-1 0,1 1 1,-1 1-1,0-1 0,1 1 0,8-3 0,-7 3 180,1 0-1,-1 0 0,0 0 0,0 0 1,0 1-1,1 0 0,-1 0 0,0 1 1,0 0-1,1 0 0,-1 0 1,0 1-1,0 0 0,0 0 0,-1 1 1,1-1-1,-1 1 0,8 5 0,31 37 1118,-36-36-1231,0-1 0,0 1-1,0-1 1,1-1 0,0 0 0,0 0-1,1 0 1,12 5 0,-20-12-133,0 1 0,0-1 0,0 0 0,1 1 0,-1-1 1,0 0-1,0-1 0,0 1 0,1 0 0,-1 0 0,0-1 1,0 0-1,0 1 0,0-1 0,0 0 0,0 0 0,0 0 0,0 0 1,0 0-1,0-1 0,0 1 0,-1 0 0,1-1 0,0 0 1,-1 1-1,1-1 0,-1 0 0,0 0 0,0 1 0,0-1 0,0 0 1,0 0-1,1-3 0,2-2-12,-1-1 0,0 1 1,0-1-1,0 0 0,-1 0 0,0 0 0,1-14 1,-3 5 279,-1 1 0,-1-1 0,0 1 0,-1-1 0,-7-24 0,10 40-252,-3-23 54,8 17-3040,11 3-1747</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8.244"/>
    </inkml:context>
    <inkml:brush xml:id="br0">
      <inkml:brushProperty name="width" value="0.05" units="cm"/>
      <inkml:brushProperty name="height" value="0.05" units="cm"/>
    </inkml:brush>
  </inkml:definitions>
  <inkml:trace contextRef="#ctx0" brushRef="#br0">304 262 7331,'0'0'9199,"0"-12"-8705,-3-38-417,3 47-70,-1 1-1,0 0 1,0 0-1,0-1 1,0 1-1,0 0 1,-1 0-1,1 0 1,-1 0-1,1 0 1,-1 1-1,0-1 1,1 0 0,-1 1-1,0-1 1,0 1-1,0-1 1,0 1-1,-1 0 1,1 0-1,-4-1 1,-46-11-58,50 13 44,-11-2-17,-1 0 0,0 1 0,0 1 0,-1 0 0,1 1 0,0 0 0,-23 6 0,33-5 49,0-1 0,0 0 0,0 1 0,0 0 0,1 0 0,-1 0 0,1 0 0,-1 0 0,1 1 0,0 0 0,0-1 0,0 1 0,0 0 0,0 1 0,1-1 0,-1 0 0,1 1 0,0 0 0,0-1 0,0 1 0,1 0 0,-1 0 0,1 0 1,0 0-1,0 0 0,0 0 0,1 0 0,-1 0 0,1 1 0,0 3 0,0-2 23,-1-1 1,1 0-1,0 0 1,1 1-1,-1-1 1,1 0-1,0 0 1,0 1-1,1-1 1,-1 0 0,1 0-1,0 0 1,1-1-1,-1 1 1,1 0-1,0-1 1,0 0-1,0 0 1,1 0-1,-1 0 1,1 0-1,0 0 1,0-1-1,0 0 1,1 0-1,-1 0 1,1-1-1,0 1 1,0-1-1,-1 0 1,9 2 0,10 2-201,1-1 0,-1-1 0,1-1 0,-1-1 1,1-1-1,0-2 0,-1 0 0,30-5 1,-45 5-144,0-1 1,1 0-1,-1 0 1,0-1-1,-1 0 1,1 0 0,-1-1-1,1 0 1,-1 0-1,0-1 1,0 1 0,-1-2-1,1 1 1,-1-1-1,-1 0 1,1 0 0,-1-1-1,0 1 1,0-1-1,-1 0 1,0-1-1,0 1 1,-1-1 0,1 1-1,-2-1 1,1 0-1,-1 0 1,-1-1 0,1 1-1,-1-14 1,-1 3 699,-1 0 0,-1 0 0,-1 0 1,-1 0-1,0 0 0,-1 1 0,-2 0 1,1 0-1,-15-26 0,18 57 3817,1 68-3983,3-72-212,0 0 0,1 0 1,0 0-1,1 0 0,0-1 1,0 1-1,1-1 0,0 1 0,1-1 1,0-1-1,0 1 0,0-1 0,1 0 1,0 0-1,1 0 0,-1-1 0,1 0 1,0 0-1,13 7 0,-7-6-116,0 0 0,0-1 0,0-1-1,1 0 1,0-1 0,0 0 0,0-1-1,1 0 1,-1-1 0,1-1 0,23-1-1,-36-1 51,0 1-1,1-1 1,-1 1-1,0-1 1,0 0-1,0 0 1,0 0-1,0 0 1,0 0-1,-1 0 1,1-1-1,0 1 1,-1-1 0,1 1-1,0-1 1,-1 0-1,0 1 1,1-1-1,-1 0 1,0 0-1,0 0 1,0 0-1,0 0 1,-1 0-1,1 0 1,0 0-1,-1-1 1,0 1-1,1 0 1,-1 0-1,0-4 1,1-9-153,-1 1 0,0-1 1,-3-21-1,-1 18 703,0 25 932,3-4-1329,0 0 0,1 1 0,0-1 0,0 0 0,0 0 0,0 0 0,1 0 1,-1 0-1,2 6 0,1-5-82,-1-1-1,1 1 1,0-1 0,0 0-1,0 0 1,1 0 0,-1-1 0,1 1-1,-1-1 1,1 0 0,0 0 0,0 0-1,0 0 1,0-1 0,0 1-1,0-1 1,0 0 0,8 0 0,6 2 1,1-1 1,36-2 0,-51 0-144,-1-1-1,1 0 1,0 0-1,-1 0 1,1-1-1,0 1 1,-1-1-1,1 0 1,-1 0-1,0 0 1,0 0-1,0-1 1,0 1 0,0-1-1,0 0 1,-1 1-1,1-1 1,-1 0-1,0-1 1,0 1-1,0 0 1,0-1-1,-1 1 1,1-1-1,-1 0 1,0 1-1,1-5 1,2-8-185,0-1-1,-1 1 1,-1-1-1,1-31 1250,-3 77 1201,-1-23-2058,1-1-1,1 1 1,-1-1-1,1 1 1,0-1-1,0 0 1,1 1-1,-1-1 1,1 0-1,1 0 1,-1 0-1,1 0 1,-1 0-1,1-1 1,1 1-1,-1-1 1,1 1-1,-1-1 1,1-1-1,7 6 1,-5-5-274,0 0 1,0-1-1,0 0 1,1 0-1,0-1 1,-1 0-1,1 0 1,0 0 0,0-1-1,11 1 1,50-2-4656,-40-7 993</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8.668"/>
    </inkml:context>
    <inkml:brush xml:id="br0">
      <inkml:brushProperty name="width" value="0.05" units="cm"/>
      <inkml:brushProperty name="height" value="0.05" units="cm"/>
    </inkml:brush>
  </inkml:definitions>
  <inkml:trace contextRef="#ctx0" brushRef="#br0">0 17 5138,'0'0'11686,"5"8"-11462,5 5-124,0-1-1,0 0 1,1 0 0,0-1 0,1-1-1,0 0 1,1 0 0,0-1 0,1-1 0,0 0-1,0-1 1,1-1 0,-1 0 0,1-1-1,1 0 1,-1-1 0,1-1 0,-1 0 0,28 0-1,-28-2-196,-1 0 0,0-1 0,1-1 0,-1 0 0,1-1 0,-1-1 0,17-5 0,-27 6 34,0 1-1,0-1 1,0 0-1,0-1 1,-1 1-1,1-1 1,-1 0-1,1 1 1,-1-1-1,0-1 1,0 1-1,-1 0 1,1-1-1,-1 0 1,1 1-1,-1-1 1,0 0-1,-1 0 1,1 0 0,-1 0-1,0-1 1,0 1-1,0 0 1,0 0-1,-1-1 1,1 1-1,-1 0 1,-1-6-1,1 6 63,0-1 0,-1 0 1,0 1-1,0-1 0,0 1 0,0-1 0,-1 1 0,0 0 0,-3-7 0,4 10 42,1 0 0,-1 0 0,0 0 0,1 0 0,-1 0 0,0 1 0,0-1 0,1 0-1,-1 1 1,0-1 0,0 0 0,0 1 0,0-1 0,0 1 0,0-1 0,0 1 0,0 0 0,0-1 0,0 1-1,0 0 1,0 0 0,0-1 0,-1 1 0,1 0 0,0 0 0,0 0 0,0 1 0,0-1 0,0 0 0,0 0-1,0 1 1,0-1 0,0 0 0,0 1 0,0-1 0,0 1 0,0-1 0,0 1 0,0 0 0,0-1-1,0 1 1,0 0 0,1 0 0,-1 0 0,0-1 0,1 1 0,-1 0 0,0 1 0,-4 5 150,0 1 0,1 0 1,-1-1-1,2 1 0,-1 1 1,1-1-1,1 0 0,-1 1 0,1-1 1,1 1-1,0 0 0,0 0 1,0 0-1,1-1 0,1 1 1,1 13-1,-1-19-203,-1-1 0,1 1 0,0 0 0,0 0 0,0-1 1,0 1-1,1 0 0,-1-1 0,1 1 0,-1-1 0,1 0 0,0 0 0,0 1 0,0-1 0,0 0 1,5 3-1,-2-2-20,1 1 0,0-1 1,0 0-1,1 0 0,-1-1 0,13 3 1,45 4-2709,-11-9-5016</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8.997"/>
    </inkml:context>
    <inkml:brush xml:id="br0">
      <inkml:brushProperty name="width" value="0.05" units="cm"/>
      <inkml:brushProperty name="height" value="0.05" units="cm"/>
    </inkml:brush>
  </inkml:definitions>
  <inkml:trace contextRef="#ctx0" brushRef="#br0">0 57 16295,'0'0'913,"147"-11"-913,-51-8-1233,-3-7-3041</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9.807"/>
    </inkml:context>
    <inkml:brush xml:id="br0">
      <inkml:brushProperty name="width" value="0.05" units="cm"/>
      <inkml:brushProperty name="height" value="0.05" units="cm"/>
    </inkml:brush>
  </inkml:definitions>
  <inkml:trace contextRef="#ctx0" brushRef="#br0">305 0 11109,'0'0'3303,"2"15"-3156,1 10 128,1 0 0,2-1 1,0 0-1,1 0 0,2 0 1,1-1-1,0 0 0,2-1 1,26 38-1,-33-53-247,-4-6-24,0 1 0,0 0 1,0 0-1,0-1 1,0 1-1,1-1 1,-1 1-1,1-1 1,-1 0-1,1 0 0,-1 1 1,1-1-1,0 0 1,0 0-1,3 1 1,-4-2-59,-14-2-223,-79-26-596,-43-11-42,125 37 901,-9-2-13,1 1 1,-1 0-1,0 1 1,-30 2-1,46 0 40,0 0-1,1 0 0,-1 0 1,0 1-1,0-1 0,0 1 1,0 0-1,0 0 0,1 0 1,-1 0-1,0 0 0,1 1 1,-1-1-1,1 1 0,-1 0 1,1 0-1,0 0 0,0 0 1,0 0-1,0 0 0,0 0 1,0 1-1,1-1 0,-1 1 1,1-1-1,-1 1 0,1 0 1,0-1-1,0 1 0,0 0 1,1 0-1,-1 0 0,1 0 1,-1 0-1,1 0 0,0 4 1,0-3 28,0 1 0,1-1 0,-1 0 0,1 0 0,0 1-1,0-1 1,0 0 0,1 0 0,-1 0 0,1 0 0,0 0 0,0 0 0,1-1 0,-1 1 0,1-1 0,0 1 0,4 4 0,0-3 5,-1-1 0,1 1 0,-1-1 0,1 0 0,1 0 0,-1-1 0,0 0 1,16 4-1,8-1 83,0-1-1,0-2 1,57 0 0,-28-3 107,88-11-1,-127 7-212,0 0-1,1-1 1,-2-1-1,1-1 1,-1-1-1,0-1 1,30-18-1,-44 23-82,0 0 0,-1 0 0,1 0 0,-1-1 0,0 1-1,0-1 1,-1-1 0,1 1 0,-1-1 0,0 1 0,-1-1 0,1 0 0,-1-1-1,-1 1 1,1 0 0,-1-1 0,0 0 0,0 1 0,-1-1 0,0 0-1,0 0 1,-1 0 0,0 0 0,0 0 0,-2-12 0,1 16 91,0 0-1,0 0 1,0 0 0,-1 0 0,1 1 0,-1-1 0,0 1 0,0-1-1,0 1 1,0 0 0,0 0 0,0 0 0,0 0 0,-1 0-1,1 0 1,-1 1 0,0-1 0,1 1 0,-1-1 0,0 1-1,0 0 1,0 0 0,0 1 0,0-1 0,0 0 0,0 1-1,0 0 1,0 0 0,0 0 0,0 0 0,0 0 0,0 1-1,0-1 1,0 1 0,0 0 0,0 0 0,0 0 0,1 0-1,-1 0 1,0 1 0,1-1 0,-1 1 0,1 0 0,-1-1-1,1 1 1,0 0 0,-1 1 0,1-1 0,0 0 0,1 1-1,-4 4 1,1 2 199,1 0-1,0 0 1,0 0 0,1 0-1,0 1 1,1-1-1,0 1 1,1 17 0,0-23-213,0 0 0,1 0-1,0 0 1,-1-1 0,1 1 0,1 0 0,-1 0 0,1-1 0,-1 1 0,1-1 0,0 1 0,0-1 0,0 0 0,1 1 0,-1-1 0,1-1 0,0 1 0,0 0 0,0-1 0,0 1 0,0-1-1,1 0 1,5 3 0,4 1-270,1-1 0,0-1-1,0 0 1,1-1 0,25 2-1,74-4-5344,-33-7-2931</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0.841"/>
    </inkml:context>
    <inkml:brush xml:id="br0">
      <inkml:brushProperty name="width" value="0.05" units="cm"/>
      <inkml:brushProperty name="height" value="0.05" units="cm"/>
    </inkml:brush>
  </inkml:definitions>
  <inkml:trace contextRef="#ctx0" brushRef="#br0">1 390 9172,'0'0'1790,"23"-3"-392,-14 2-1227,12-1 146,-1 0 1,0-2-1,0 0 1,0-2-1,-1 0 1,0-1-1,33-17 1,-43 19-305,-1-1 0,1-1 1,-1 0-1,-1 0 0,1 0 0,-1-1 1,0 0-1,-1 0 0,0-1 0,0 1 1,-1-2-1,0 1 0,-1 0 0,0-1 0,0 0 1,-1 0-1,-1 0 0,1 0 0,-2 0 1,1-1-1,-1 1 0,-1-1 0,0 1 1,0-1-1,-3-14 0,2 20-1,0 1 1,0 0-1,0-1 0,-1 1 1,1 0-1,-1 0 0,0 0 1,0 0-1,0 0 0,-1 0 1,0 1-1,-5-7 0,8 10-12,-1 0-1,1 0 1,0 0 0,0 0-1,-1 0 1,1 0-1,0 0 1,0 1 0,-1-1-1,1 0 1,0 0 0,0 0-1,0 0 1,-1 1-1,1-1 1,0 0 0,0 0-1,0 0 1,0 1 0,-1-1-1,1 0 1,0 0-1,0 1 1,0-1 0,0 0-1,0 0 1,0 1 0,0-1-1,0 0 1,0 0-1,0 1 1,0-1 0,0 0-1,0 0 1,0 1 0,0-1-1,0 0 1,0 0-1,0 1 1,0-1 0,0 0-1,0 0 1,0 1 0,0-1-1,0 0 1,1 1-1,0 18-56,8 14 288,1 0 0,28 61 0,-22-61-104,-3 1-1,16 56 1,-26-85-3103,-1-17 1558,-1 6 1244,0 0-1,0 0 1,0 0-1,1 0 1,-1 1-1,2-1 1,2-6 0,-1 6 244,1 0 0,-1 0 1,1 0-1,0 0 0,1 1 1,-1 0-1,1 0 0,0 1 1,0-1-1,1 1 0,-1 1 1,9-4-1,-10 5 174,1 1 0,-1 0 0,1 0-1,-1 0 1,1 1 0,-1 0 0,1 0 0,-1 0 0,1 1 0,-1 0-1,1 0 1,-1 0 0,0 1 0,1-1 0,-1 1 0,0 1 0,7 3-1,-4-2-93,28 15 439,57 22 0,-82-38-580,-1 1 1,1-1 0,-1-1-1,1 0 1,0 0-1,0-1 1,0-1-1,0 0 1,0 0-1,21-4 1,-31 3-27,1 0-1,0 1 1,-1-1 0,1-1-1,-1 1 1,1 0 0,-1 0-1,0-1 1,1 1 0,-1 0-1,0-1 1,0 1 0,0-1-1,0 0 1,0 1 0,0-1-1,0 0 1,-1 0-1,1 1 1,-1-1 0,1 0-1,-1 0 1,1-3 0,2-49-942,-3 49 787,-1-2 1,1 0 1,-1 0 0,-1 0 0,0 0-1,0 0 1,0 1 0,0-1 0,-1 0-1,-1 1 1,1 0 0,-1 0 0,0 0-1,0 0 1,0 0 0,-1 1 0,0 0-1,0 0 1,-1 0 0,1 1 0,-10-7-1,6 6 197,0-1 0,0 1 0,-1 1 0,0 0 0,1 0 0,-1 1 0,0 0 0,-1 1 0,1 0 0,0 0 0,-1 1 0,1 1 0,-20 1 0,28-1 18,1 1 0,-1-1 0,1 1 1,0 0-1,0 0 0,-1 0 1,1 0-1,0 0 0,0 0 1,0 0-1,0 0 0,0 1 1,0-1-1,0 0 0,0 0 1,0 1-1,1-1 0,-1 1 0,1-1 1,-1 1-1,1-1 0,-1 1 1,1-1-1,0 1 0,0-1 1,0 1-1,0-1 0,0 1 1,0 1-1,4 49 1012,-1-45-974,0-1 1,0 0-1,0 1 1,1-1-1,0-1 1,0 1-1,0 0 1,1-1-1,0 0 1,0 0 0,0-1-1,1 1 1,-1-1-1,1 0 1,0-1-1,1 1 1,-1-1-1,12 4 1,-1-1-20,0 0 1,1-1-1,0-1 0,-1 0 1,1-2-1,23 2 0,-22-4-18,-5 1-72,1-1 0,-1 0 0,1-1-1,-1 0 1,23-6 0,-34 6 18,0-1-1,1 1 0,-1-1 0,0 1 1,0-1-1,0 0 0,0 0 1,0 0-1,0 0 0,0-1 1,-1 1-1,1-1 0,-1 0 0,0 0 1,0 0-1,0 0 0,0 0 1,0 0-1,-1 0 0,1 0 1,-1-1-1,0 1 0,0-1 0,0 1 1,-1-1-1,1 1 0,-1-7 1,1-6-37,-1 1 1,-1-1 0,0 1-1,-1-1 1,-1 1 0,0 0-1,-9-25 1,10 36-93,1 2-29,0-1 0,0 1 0,1 0-1,-1 0 1,1 0 0,-1 0-1,1-1 1,0 1 0,-1 0 0,1 0-1,0-1 1,1 1 0,-1 0 0,1-4-1,4 1-3329</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1.202"/>
    </inkml:context>
    <inkml:brush xml:id="br0">
      <inkml:brushProperty name="width" value="0.05" units="cm"/>
      <inkml:brushProperty name="height" value="0.05" units="cm"/>
    </inkml:brush>
  </inkml:definitions>
  <inkml:trace contextRef="#ctx0" brushRef="#br0">256 79 6723,'0'0'3362,"-19"-13"-2727,-58-38-187,75 49-408,-1 0 1,1 1 0,-1-1-1,1 1 1,-1 0 0,0 0-1,0 0 1,0 0 0,0 0-1,0 1 1,0-1 0,0 1-1,0 0 1,0 0 0,0 0-1,0 0 1,0 0 0,-4 2-1,5-1 7,1 0 1,-1 0-1,0 0 0,0 0 0,1 0 1,-1 1-1,1-1 0,0 1 0,-1-1 1,1 1-1,0 0 0,0-1 0,0 1 1,0 0-1,0 0 0,0 0 0,0 0 1,1 0-1,-2 3 0,1 3 156,0 0-1,0 0 1,0 0-1,1 0 1,0 0 0,1 0-1,0 0 1,0 0-1,1 0 1,2 9 0,1-7 92,0 0 1,0 0 0,1 0-1,0-1 1,1 0 0,0 0-1,12 11 1,63 50 1487,-24-22-1191,-58-48-612,0 0 0,0 0-1,1 0 1,-1 0-1,0 1 1,0-1-1,0 0 1,0 0-1,0 0 1,1 0-1,-1 1 1,0-1-1,0 0 1,0 0 0,0 1-1,0-1 1,0 0-1,0 0 1,0 0-1,0 1 1,0-1-1,0 0 1,0 0-1,0 1 1,0-1 0,0 0-1,0 0 1,0 0-1,0 1 1,0-1-1,0 0 1,0 0-1,0 0 1,-1 1-1,1-1 1,0 0 0,0 0-1,0 0 1,0 1-1,0-1 1,-1 0-1,1 0 1,0 0-1,0 0 1,0 0-1,-1 1 1,-15 6-674,-20 1-313,35-7 938,-49 5-3913,-100 1 0,124-7-2216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1.529"/>
    </inkml:context>
    <inkml:brush xml:id="br0">
      <inkml:brushProperty name="width" value="0.05" units="cm"/>
      <inkml:brushProperty name="height" value="0.05" units="cm"/>
    </inkml:brush>
  </inkml:definitions>
  <inkml:trace contextRef="#ctx0" brushRef="#br0">0 132 4194,'0'0'6357,"6"18"-4590,-5-14-1694,5 13 641,0 0 0,1-1-1,11 20 1,-14-29-520,0-1-1,0 1 1,1-1 0,0-1-1,0 1 1,0-1 0,1 0-1,0 0 1,0 0 0,0-1 0,1 0-1,-1 0 1,12 4 0,-9-4-38,1-1 1,-1-1 0,1 0 0,0 0 0,0-1 0,15 1-1,-22-2-120,0 0-1,0 0 0,0 0 0,-1-1 0,1 1 0,0-1 0,0 1 0,-1-1 1,1 0-1,0 0 0,-1 0 0,1-1 0,-1 1 0,1 0 0,-1-1 0,0 0 1,0 1-1,1-1 0,-1 0 0,0 0 0,-1 0 0,1-1 0,0 1 0,-1 0 1,1-1-1,1-4 0,1-3 5,-1-1 1,0 0-1,-1 0 0,0 0 1,-1 0-1,-1 0 0,1 0 1,-2-1-1,1 1 0,-2 0 1,-2-15-1,-3 1-860,-2 1 0,0 0 0,-21-40 0,26 56-2728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0.022"/>
    </inkml:context>
    <inkml:brush xml:id="br0">
      <inkml:brushProperty name="width" value="0.05" units="cm"/>
      <inkml:brushProperty name="height" value="0.05" units="cm"/>
      <inkml:brushProperty name="color" value="#004F8B"/>
    </inkml:brush>
  </inkml:definitions>
  <inkml:trace contextRef="#ctx0" brushRef="#br0">300 370 2225,'0'0'8412,"-22"-13"-7156,-70-39-741,88 49-463,-1 0 0,0 1-1,0 0 1,0 0 0,0 1 0,0-1-1,0 1 1,0 0 0,0 1-1,0-1 1,-1 1 0,1 0 0,0 0-1,0 1 1,-1-1 0,1 1-1,0 0 1,0 1 0,0-1 0,0 1-1,0 0 1,0 0 0,1 1-1,-7 3 1,6-2 12,1 0 0,-1 1 0,1-1 1,0 1-1,0 0 0,1 0 0,0 0 0,0 1 0,0-1 0,0 1 0,1 0 0,0-1 0,0 1 1,0 0-1,1 0 0,-1 12 0,1-10-47,0-1 1,1 1-1,0-1 1,0 0 0,1 1-1,0-1 1,0 1-1,0-1 1,1 0-1,1 0 1,-1 0 0,1 0-1,0 0 1,1 0-1,-1-1 1,1 0-1,1 1 1,-1-1 0,1-1-1,0 1 1,0-1-1,1 0 1,-1 0-1,1 0 1,0-1 0,1 0-1,-1 0 1,11 4-1,-4-2-57,-1 0 0,1-1 0,1-1 0,-1 0-1,1 0 1,0-2 0,-1 1 0,1-2 0,0 0-1,0-1 1,0 0 0,0-1 0,24-4 0,-30 3-119,0 0 1,0-1-1,0 0 1,-1 0-1,1 0 1,-1-1-1,0 0 1,0-1-1,0 0 1,-1 0-1,1 0 1,-1-1-1,-1 0 1,1 0-1,-1 0 1,0-1-1,0 1 1,-1-1-1,0-1 1,0 1 0,-1 0-1,0-1 1,0 0-1,2-11 1,-1-2-15,-1 0 0,-1-1 0,-1 0 0,-2-22 0,0 3 2598,1 59-1611,0-1-778,-1 1 74,2-1 1,0 0 0,5 26 0,-5-36-166,1-1 0,0 1 0,1-1 0,0 0 1,0 0-1,0 0 0,1 0 0,-1-1 0,2 0 0,-1 1 0,0-1 0,10 7 0,28 17-2127,3-12-1476</inkml:trace>
  <inkml:trace contextRef="#ctx0" brushRef="#br0" timeOffset="1">578 1 12694,'0'0'0</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1.857"/>
    </inkml:context>
    <inkml:brush xml:id="br0">
      <inkml:brushProperty name="width" value="0.05" units="cm"/>
      <inkml:brushProperty name="height" value="0.05" units="cm"/>
    </inkml:brush>
  </inkml:definitions>
  <inkml:trace contextRef="#ctx0" brushRef="#br0">0 357 5346,'0'0'10290,"2"-10"-9831,1-7-264,-2 4-320,2-1 1,0 1-1,0-1 1,8-17-1,-10 28 146,0 0-1,1 1 1,-1-1-1,1 0 1,-1 0-1,1 1 1,0-1-1,0 1 1,0-1-1,1 1 0,-1 0 1,1 0-1,-1 0 1,1 0-1,0 1 1,-1-1-1,1 1 1,0-1-1,0 1 1,0 0-1,0 0 1,0 0-1,0 1 0,0-1 1,7 0-1,0 3 194,1-1-1,-1 1 1,0 1-1,0 0 1,0 1-1,-1-1 1,1 2-1,-1 0 1,0 0-1,15 11 0,-12-8-159,0-1 0,0 0 0,1-1-1,0 0 1,17 5 0,-24-9-87,0-1 0,0 0-1,0 0 1,-1 0 0,1-1 0,0 0 0,0 0 0,10-2-1,-15 1-11,1 1 0,0-1 0,0 0-1,0 1 1,-1-1 0,1 0-1,0 0 1,-1 0 0,1-1 0,-1 1-1,0 0 1,1-1 0,-1 1 0,0 0-1,0-1 1,1 0 0,-1 1 0,-1-1-1,1 0 1,0 1 0,0-1-1,-1 0 1,1 0 0,0 0 0,-1 1-1,0-1 1,0 0 0,1 0 0,-1-2-1,0-12-456,0 1 1,-1-1-1,0 1 0,-2-1 0,0 1 0,0 0 0,-1 0 1,-1 0-1,-13-27 0,5 6-1507,4 3-2046</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2.187"/>
    </inkml:context>
    <inkml:brush xml:id="br0">
      <inkml:brushProperty name="width" value="0.05" units="cm"/>
      <inkml:brushProperty name="height" value="0.05" units="cm"/>
    </inkml:brush>
  </inkml:definitions>
  <inkml:trace contextRef="#ctx0" brushRef="#br0">0 407 10261,'0'0'3105,"48"61"-7507,-38-70-3938</inkml:trace>
  <inkml:trace contextRef="#ctx0" brushRef="#br0" timeOffset="1">0 97 4290,'0'0'7459,"56"-97"-16855</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2.581"/>
    </inkml:context>
    <inkml:brush xml:id="br0">
      <inkml:brushProperty name="width" value="0.05" units="cm"/>
      <inkml:brushProperty name="height" value="0.05" units="cm"/>
    </inkml:brush>
  </inkml:definitions>
  <inkml:trace contextRef="#ctx0" brushRef="#br0">0 1 9652,'0'0'7361,"0"16"-7241,0-9-117,4 121 443,-2-106-321,1-1 1,0 0 0,2 1 0,12 33 0,-13-43-66,2-1-1,-1 0 1,2 0 0,-1 0-1,1-1 1,1 0 0,0 0-1,0-1 1,13 12 0,-13-16-25,-1 0 0,1 0 1,-1 0-1,1-1 0,1 0 1,-1 0-1,1-1 0,-1 0 1,1-1-1,0 0 0,0 0 1,0-1-1,14 0 0,-13 0-60,1-1 0,-1-1 0,1 0 0,-1-1 0,0 0 1,0 0-1,1-1 0,-2 0 0,16-7 0,-19 6-104,0 1 0,0-1-1,0-1 1,-1 1 0,1-1 0,-1 0 0,0 0 0,0 0-1,-1-1 1,0 0 0,0 0 0,0 0 0,0 0 0,-1 0 0,2-8-1,-2 7-1,-2-1-1,1 0 0,-1 1 1,0-1-1,-1 0 0,0-15 0,0 8 417,-1 14-240,1 1-1,0 0 1,0 0 0,-1 0 0,1 0 0,0-1 0,0 1 0,-1 0-1,1 0 1,0 0 0,-1 0 0,1 0 0,0 0 0,0 0-1,-1 0 1,1 0 0,0 0 0,-1 0 0,1 0 0,0 0-1,-1 0 1,1 0 0,0 0 0,0 1 0,-1-1 0,1 0 0,0 0-1,0 0 1,-1 0 0,1 0 0,0 1 0,0-1 0,-1 0-1,1 0 1,0 0 0,0 1 0,0-1 0,0 0 0,-1 0-1,1 1 1,0-1 0,0 0 0,0 0 0,0 1 0,-13 11 269,8-2 41,-1 0 1,1 0-1,1 0 1,0 1-1,0-1 1,-3 19 0,6-26-335,0 0 1,1 0 0,-1 1 0,1-1 0,0 0 0,-1 0-1,2 0 1,-1 1 0,0-1 0,0 0 0,1 0-1,0 0 1,0 1 0,0-1 0,0 0 0,0 0 0,0 0-1,1-1 1,0 1 0,-1 0 0,1 0 0,0-1 0,0 1-1,0-1 1,1 0 0,-1 0 0,4 3 0,2-1-263,1-1 1,-1 0-1,1 0 1,0-1-1,0 0 1,0-1-1,0 0 1,13 0-1,-10 0-866,1-2-1,-1 0 1,0 0-1,1-1 1,20-6-1,14-15-5796</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2.929"/>
    </inkml:context>
    <inkml:brush xml:id="br0">
      <inkml:brushProperty name="width" value="0.05" units="cm"/>
      <inkml:brushProperty name="height" value="0.05" units="cm"/>
    </inkml:brush>
  </inkml:definitions>
  <inkml:trace contextRef="#ctx0" brushRef="#br0">791 8 10149,'0'0'2385,"-138"-8"-2385,96 8-1057,-3 8-4385</inkml:trace>
  <inkml:trace contextRef="#ctx0" brushRef="#br0" timeOffset="1">0 163 10101,'0'0'8932,"137"-13"-8932,-75 0-593,0-6-3568,-12-3-7125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3.637"/>
    </inkml:context>
    <inkml:brush xml:id="br0">
      <inkml:brushProperty name="width" value="0.05" units="cm"/>
      <inkml:brushProperty name="height" value="0.05" units="cm"/>
    </inkml:brush>
  </inkml:definitions>
  <inkml:trace contextRef="#ctx0" brushRef="#br0">297 134 1761,'0'0'14214,"7"-7"-13360,19-25-406,-25 31-427,0 0 0,0-1 0,0 1 0,0-1 0,0 0 0,0 1 0,0-1 0,0 0 0,-1 1 0,1-1 0,-1 0 0,1 0 0,-1 1 0,0-1 0,0 0 0,0 0 0,0 0 0,0 0 0,0 1 0,0-1 0,-1 0 0,1 0 0,-1 0 1,1 1-1,-1-1 0,0 0 0,1 1 0,-1-1 0,0 0 0,0 1 0,0-1 0,0 1 0,-1 0 0,-1-2 0,0-1-33,-1 1 0,0 0 0,0 1-1,0-1 1,0 1 0,-1 0 0,1 0 0,-1 0 0,1 0 0,-7-1 0,-2 1-20,0 0-1,-1 0 1,1 1 0,0 1-1,-1 0 1,1 1-1,0 0 1,-1 1-1,1 1 1,0 0 0,0 0-1,-12 7 1,19-8 38,0 1 1,1 0 0,-1 0-1,1 1 1,0 0-1,0 0 1,0 0 0,0 0-1,1 1 1,0 0 0,0 0-1,0 0 1,1 0-1,-1 1 1,1-1 0,0 1-1,1 0 1,0 0-1,0 0 1,0 0 0,0 0-1,1 0 1,0 1 0,0-1-1,1 0 1,0 13-1,0-16 18,1 0 1,-1-1-1,1 1 0,-1 0 0,1 0 0,0-1 0,0 1 0,0-1 0,0 1 0,1-1 0,-1 1 0,1-1 0,-1 0 0,1 1 1,0-1-1,0 0 0,0 0 0,2 2 0,2-1 15,-1 1 0,0-1 0,1 0 0,0 0 0,0 0 0,0-1 0,11 3 0,-4-2-13,1 0-1,0-2 1,0 1-1,-1-2 1,1 0-1,0 0 1,14-3-1,-23 1-184,0 0 1,0 0-1,0 0 0,-1 0 0,1-1 1,-1 1-1,1-1 0,-1-1 0,0 1 0,0 0 1,0-1-1,-1 0 0,1 0 0,-1 0 1,0 0-1,0-1 0,-1 1 0,1-1 0,-1 1 1,0-1-1,0 0 0,2-8 0,-1 1-363,0 1 0,0-1 0,-1 0 0,0 1 0,-1-1 0,-1 0 0,0 0 0,-3-22 0,5 44 4870,1 7-1326,-2-14-2972,-1 0 0,1-1 0,1 1 0,-1-1 0,0 1 1,1-1-1,-1 0 0,1 1 0,0-1 0,-1 0 0,1 0 0,0 0 0,0 0 0,1-1 0,3 4 0,7 2-246,1 0 0,0 0-1,0-1 1,0-1 0,1 0-1,0-1 1,0-1 0,0-1-1,18 2 1,28-2-4428</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4.573"/>
    </inkml:context>
    <inkml:brush xml:id="br0">
      <inkml:brushProperty name="width" value="0.05" units="cm"/>
      <inkml:brushProperty name="height" value="0.05" units="cm"/>
    </inkml:brush>
  </inkml:definitions>
  <inkml:trace contextRef="#ctx0" brushRef="#br0">1 336 8548,'0'0'7233,"17"0"-5579,5-1-1306,0-1 1,0 0-1,0-2 1,0 0 0,-1-2-1,1 0 1,-1-2-1,31-15 1,-44 18-272,-1 0 1,1 0-1,-1-1 1,0 0-1,11-14 1,-16 18-131,-1 0 0,1 0 1,0 0-1,-1 0 0,0 0 1,0-1-1,1 1 0,-1 0 0,-1-1 1,1 1-1,0-1 0,-1 1 1,1-1-1,-1 1 0,1-1 1,-1 0-1,0 1 0,0-1 1,-1 1-1,1-1 0,0 1 1,-1-1-1,0 0 0,1 1 1,-1 0-1,-1-3 0,0 3-26,-1 0 0,1 1 0,0-1 0,0 1 1,-1-1-1,1 1 0,0 0 0,-1 0 0,1 0 0,-1 0 0,0 1 0,1-1 0,-1 1 0,1-1 0,-1 1 0,0 0 0,1 0 0,-5 1 0,0-1-25,0 0-1,0 0 1,0 1 0,0 0 0,0 1-1,-8 2 1,10-1 106,1 0 1,0 1-1,-1-1 0,1 1 1,1-1-1,-1 1 1,1 0-1,-1 1 0,1-1 1,0 1-1,1-1 0,-1 1 1,1 0-1,0 0 1,0 0-1,0 0 0,1 0 1,-1 0-1,2 0 0,-1 1 1,0-1-1,1 0 0,0 1 1,0-1-1,1 1 1,-1-1-1,1 0 0,0 0 1,1 1-1,-1-1 0,1 0 1,0 0-1,0 0 1,1-1-1,-1 1 0,1 0 1,0-1-1,0 0 0,1 0 1,0 0-1,-1 0 1,1 0-1,0-1 0,5 4 1,-2-4-8,-1 1 1,1-2-1,0 1 1,0-1-1,0 0 1,1 0 0,-1-1-1,0 0 1,0 0-1,1-1 1,-1 0-1,9-1 1,4-2-729,-1-1 0,0-1 0,21-9 0,32-7-1981,-64 19 2973,1 0-1,-1 0 1,1 1 0,0 1 0,0-1-1,-1 1 1,1 1 0,0-1 0,0 2 0,13 2-1,-19-2-152,0-1 0,0 1 0,0 0 0,0-1 0,0 1 0,0 1 0,0-1-1,-1 0 1,1 1 0,-1-1 0,0 1 0,0 0 0,0 0 0,0 0 0,0 0 0,0 0-1,-1 0 1,0 0 0,1 1 0,-1-1 0,0 0 0,-1 1 0,1-1 0,-1 1 0,1-1-1,-1 1 1,0-1 0,-1 6 0,1-8-131,0 0-1,0 1 0,0-1 1,-1 0-1,1 0 1,0 1-1,-1-1 1,1 0-1,-1 0 0,0 0 1,1 1-1,-1-1 1,0 0-1,1 0 1,-1 0-1,0 0 0,0 0 1,0 0-1,0-1 1,0 1-1,0 0 1,0 0-1,0-1 1,-2 2-1,-2 0-156,1-1 0,0 1 1,-1-1-1,1 0 0,-1 0 0,1-1 0,-8 1 0,5 0-75,0-1-1,-1-1 0,1 1 0,0-1 1,0 0-1,0-1 0,0 1 0,0-2 0,-12-4 1,16 5 193,1 0 0,-1-1 0,0 1 0,1-1 0,0 1-1,-1-1 1,1 0 0,0 0 0,0 0 0,1 0 0,-1 0 0,1 0 0,-1 0 0,1-1 0,0 1 0,0 0 0,1-1 0,-1 1 0,1-1 0,-1 1 0,1-1 0,0 1 0,1-1 0,-1 1 0,1-1 0,-1 1 0,1-1 0,0 1 0,3-7 0,2-6-96,0 1 1,2 0-1,0 0 1,18-24-1,-22 33 174,97-126-306,-89 120 683,-1 0-1,1 0 0,1 1 0,0 1 0,1 0 1,0 1-1,28-14 0,-40 22-228,0 0 0,0 0-1,0 0 1,0 0 0,0 1 0,1-1 0,-1 1-1,0-1 1,0 1 0,1 0 0,-1 0 0,0 0-1,0 0 1,1 0 0,-1 0 0,0 0-1,0 1 1,1-1 0,-1 1 0,0 0 0,0 0-1,0 0 1,0 0 0,0 0 0,0 0 0,0 0-1,0 1 1,0-1 0,2 4 0,1 2 70,-1 0 0,1 0 0,-2 1 0,1-1 0,-1 1 0,4 14 0,1 3 288,4 9-33,-3-6-445,1-1 0,2 0 0,0-1 0,2 0 0,24 34 0,-38-59-190,7 6-1324</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4.961"/>
    </inkml:context>
    <inkml:brush xml:id="br0">
      <inkml:brushProperty name="width" value="0.05" units="cm"/>
      <inkml:brushProperty name="height" value="0.05" units="cm"/>
    </inkml:brush>
  </inkml:definitions>
  <inkml:trace contextRef="#ctx0" brushRef="#br0">0 77 11957,'0'0'8420,"184"-17"-8420,-82 0-656,2-1-2722,-17-7-3040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5.307"/>
    </inkml:context>
    <inkml:brush xml:id="br0">
      <inkml:brushProperty name="width" value="0.05" units="cm"/>
      <inkml:brushProperty name="height" value="0.05" units="cm"/>
    </inkml:brush>
  </inkml:definitions>
  <inkml:trace contextRef="#ctx0" brushRef="#br0">0 184 12214,'0'0'5664,"21"2"-4264,-3 0-1133,0 2-138,0-2-1,0-1 0,0 0 1,0-1-1,0-1 1,34-6-1,-39 2-247,0-1 0,0 0 0,-1-1 0,0 0 1,0-1-1,-1 0 0,1-1 0,11-12 0,-18 17-95,0-1 1,0 0-1,0-1 1,0 1-1,-1-1 1,0 0-1,0 0 0,0 0 1,-1 0-1,0-1 1,0 1-1,-1-1 0,0 0 1,0 1-1,-1-1 1,2-8-1,-2 25 345,0 0 0,0-1-1,2 1 1,-1 0-1,1-1 1,0 0 0,1 1-1,6 9 1,-8-14-296,1-1 0,0 1 0,1-1 1,-1 1-1,1-1 0,0 0 0,0 0 0,0-1 0,0 1 0,1-1 0,0 0 0,-1 0 0,1-1 0,0 1 1,0-1-1,8 2 0,22 1-4074</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5.643"/>
    </inkml:context>
    <inkml:brush xml:id="br0">
      <inkml:brushProperty name="width" value="0.05" units="cm"/>
      <inkml:brushProperty name="height" value="0.05" units="cm"/>
    </inkml:brush>
  </inkml:definitions>
  <inkml:trace contextRef="#ctx0" brushRef="#br0">1 0 11269,'0'0'304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5.987"/>
    </inkml:context>
    <inkml:brush xml:id="br0">
      <inkml:brushProperty name="width" value="0.05" units="cm"/>
      <inkml:brushProperty name="height" value="0.05" units="cm"/>
    </inkml:brush>
  </inkml:definitions>
  <inkml:trace contextRef="#ctx0" brushRef="#br0">0 265 7187,'0'0'7713,"0"-6"-7494,0-28 1062,27 33-278,-10 3-842,0 0 0,0 1 0,0 0 0,30 11 0,-27-7-69,0-1-1,0-2 0,24 3 1,33-4 81,-76-4-173,0 1-1,-1 0 1,1 0-1,0 0 0,-1-1 1,1 1-1,-1-1 1,1 1-1,0 0 1,-1-1-1,1 1 1,-1-1-1,1 1 0,-1-1 1,1 1-1,-1-1 1,1 0-1,-1 1 1,0-1-1,1 1 1,-1-1-1,0 0 0,0 1 1,1-1-1,-1 0 1,0 1-1,0-1 1,0 0-1,0 0 1,0 1-1,0-2 0,0-30-9,0 23 9,-1-4-143,-1-1 1,0 1 0,-1-1-1,0 1 1,-7-17-1,5 16-349,1 0 0,0 0 0,1 0-1,-1-22 1,3 10-3709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0.635"/>
    </inkml:context>
    <inkml:brush xml:id="br0">
      <inkml:brushProperty name="width" value="0.05" units="cm"/>
      <inkml:brushProperty name="height" value="0.05" units="cm"/>
      <inkml:brushProperty name="color" value="#004F8B"/>
    </inkml:brush>
  </inkml:definitions>
  <inkml:trace contextRef="#ctx0" brushRef="#br0">28 0 9748,'0'0'1607,"-2"24"108,-6 61-736,-2 5-74,2 151-1,9-231-889,1 0 0,0-1 0,0 1 1,1 0-1,1-1 0,-1 0 0,1 0 0,1 0 0,0 0 0,0-1 1,0 0-1,1 0 0,1 0 0,-1-1 0,1 0 0,0 0 0,1-1 1,0 1-1,0-2 0,0 1 0,0-1 0,1-1 0,11 6 0,1-2-104,-1-1-1,1 0 0,0-1 1,1-2-1,-1 0 0,1-1 0,0-1 1,0-1-1,34-3 0,-50 1 82,0 0 0,0 0 0,0-1-1,0 0 1,0 0 0,0-1-1,-1 1 1,1-1 0,-1-1 0,0 1-1,1-1 1,-2 0 0,1 0 0,0 0-1,-1 0 1,0-1 0,0 0-1,0 0 1,-1 0 0,1 0 0,-1-1-1,-1 1 1,1-1 0,-1 0 0,0 0-1,2-7 1,2-9 78,-1-1-1,-1 1 1,-1-1 0,-1 0-1,-2-42 1,0 62-62,-1 0 0,1-1 0,-1 1 0,0 0 0,0 0 0,0 0 0,0 0 0,0 0 0,-1 0 0,1 0 0,-1 0 0,0 1 0,0-1 0,0 1 0,0-1 0,0 1 0,-1 0 0,1-1 0,-1 1 0,1 0 0,-1 1 0,-4-3 0,6 3-5,-1 0 1,0 1 0,0-1-1,0 1 1,0-1 0,0 1-1,0 0 1,0-1 0,0 1-1,0 0 1,0 0 0,0 1-1,0-1 1,0 0 0,0 1-1,1-1 1,-1 1 0,0-1-1,0 1 1,0 0 0,0 0-1,1 0 1,-1 0 0,0 0-1,1 0 1,-1 1 0,1-1-1,-1 0 1,1 1 0,0-1-1,0 1 1,0 0 0,-1-1-1,1 1 1,1 0 0,-1-1-1,-1 3 1,-1 2 0,1 0 0,-1-1 0,1 1 0,0 0 0,0 1-1,1-1 1,0 0 0,0 0 0,0 1 0,1-1 0,0 0 0,0 1 0,1-1 0,0 0 0,0 0 0,0 1 0,1-1-1,-1 0 1,2 0 0,-1 0 0,1-1 0,0 1 0,0 0 0,0-1 0,1 0 0,0 0 0,0 0 0,0 0 0,0-1 0,1 1-1,0-1 1,7 5 0,5 2 4,-1 0-1,2-1 0,0-1 1,0-1-1,0 0 0,1-1 1,0-1-1,0-1 0,23 3 1,-9-3-102,1-2 1,0 0 0,42-4-1,-67 1 84,1-1 0,0 0 0,0-1 0,-1 0 0,1-1 0,-1 1 0,1-2 0,-1 1 0,0-2 0,-1 1 0,1-1 0,-1 0 0,0-1 0,0 0 0,11-11 0,-15 13-27,-1-1 1,1 0-1,-1 0 0,0-1 1,-1 1-1,0 0 0,1-1 1,-2 0-1,1 1 0,-1-1 1,0 0-1,0 0 0,0 0 1,-1 0-1,0 0 0,0 0 0,0 0 1,-1 0-1,0 0 0,0 0 1,-1 1-1,-2-7 0,3 7 52,-1 0-1,0 1 1,0-1-1,-1 1 1,1 0-1,-1 0 1,0 0-1,0 0 0,0 0 1,-1 0-1,0 1 1,1 0-1,-1-1 1,0 2-1,0-1 1,-1 0-1,1 1 0,0 0 1,-1 0-1,0 0 1,1 0-1,-1 1 1,0 0-1,0 0 1,0 0-1,-9 0 1,11 1 22,0 1 0,-1 0 0,1 0 0,0 0 1,-1 0-1,1 0 0,0 1 0,0-1 1,0 1-1,0 0 0,0 0 0,1 0 1,-1 0-1,1 1 0,-1-1 0,1 1 0,0-1 1,0 1-1,0 0 0,0 0 0,0 0 1,1 0-1,-1 0 0,1 0 0,0 1 1,0-1-1,0 0 0,-1 6 0,-2 7 202,1 1 1,0 1-1,1-1 0,1 23 0,1-35-232,0 0-1,0 1 0,1-1 0,0 0 1,0 1-1,1-1 0,-1 0 0,1 0 1,0 0-1,0 0 0,1 0 0,-1-1 1,1 1-1,0-1 0,0 1 0,1-1 1,0 0-1,-1 0 0,1-1 0,0 1 1,1-1-1,-1 0 0,1 0 0,-1 0 1,1-1-1,0 1 0,8 2 0,5 0-768,1 0 0,-1-1 0,1 0 0,-1-2 0,1 0 0,31-2 0,9-1-5185</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6.395"/>
    </inkml:context>
    <inkml:brush xml:id="br0">
      <inkml:brushProperty name="width" value="0.05" units="cm"/>
      <inkml:brushProperty name="height" value="0.05" units="cm"/>
    </inkml:brush>
  </inkml:definitions>
  <inkml:trace contextRef="#ctx0" brushRef="#br0">215 107 7940,'0'0'6445,"-4"-15"-6266,-18-48-150,20 61-29,1 0 1,-1 0-1,0 0 0,1 0 0,-1 0 0,0 0 0,0 0 0,-1 1 0,1-1 0,0 1 0,0 0 0,-1-1 1,1 1-1,-1 0 0,1 0 0,-1 1 0,1-1 0,-1 0 0,0 1 0,1 0 0,-5-1 0,-50 5-39,52-2 82,1-1 0,0 1 1,0 0-1,0 0 0,0 0 1,0 0-1,1 1 0,-1 0 0,1-1 1,-1 2-1,1-1 0,0 0 0,0 0 1,0 1-1,1 0 0,-1-1 0,1 1 1,0 0-1,0 0 0,0 0 0,1 1 1,-1-1-1,1 0 0,0 1 0,1-1 1,-2 7-1,1-1 74,0-1-1,0 1 1,0 0 0,1 0 0,1-1-1,0 1 1,0 0 0,1 0 0,0-1 0,1 1-1,5 13 1,-4-16-101,1 1 0,0-1-1,1 0 1,-1 0 0,1-1 0,0 0 0,1 0-1,0 0 1,0-1 0,0 0 0,0 0-1,1-1 1,0 0 0,0 0 0,15 5-1,-8-5-278,1 0-1,0 0 1,0-1-1,0-1 0,0-1 1,1 0-1,28-3 0,-40 1 19,-1 1-1,1-1 1,0 0 0,-1 0-1,1 0 1,-1-1-1,1 1 1,-1-1-1,1 0 1,-1-1-1,0 1 1,0-1-1,0 0 1,0 0 0,-1 0-1,1 0 1,-1 0-1,0-1 1,0 0-1,5-7 1,-5 5 98,0-1 1,0 1-1,-1-1 0,0 0 1,0 0-1,2-12 0,-1-27 5640,18 69-5042,-16-18-388,0 0 0,0 0-1,0 0 1,1-1 0,-1 1 0,1-1 0,0-1-1,1 1 1,-1-1 0,1 0 0,-1 0 0,1-1 0,0 0-1,9 2 1,1-2 79,1 0-1,0-1 0,0-1 0,29-2 1,-43 1-166,0 0 0,0 0 0,0 0 1,-1 0-1,1-1 0,0 1 1,0-1-1,-1 0 0,1 0 0,-1 0 1,0-1-1,1 1 0,-1-1 0,0 0 1,-1 1-1,1-2 0,0 1 1,-1 0-1,3-4 0,-4 5-35,0-1 0,0 1 0,0 0 0,0 0 0,0-1-1,0 1 1,-1 0 0,1-1 0,-1 1 0,0-1 0,0 1 0,0-1 0,0 1 0,0-1-1,0 1 1,-1 0 0,1-1 0,-1 1 0,1-1 0,-1 1 0,0 0 0,0 0 0,0-1 0,0 1-1,-1 0 1,1 0 0,-1 0 0,1 0 0,-1 0 0,0 1 0,1-1 0,-5-3 0,-4-2-9,-1 1 1,1-1-1,-1 1 1,0 1-1,-1 0 1,1 1-1,-1 0 1,0 1-1,-17-3 1,-6 1 166,0 2 1,-38 1-1,69 2 49,-1 0-1,1 0 1,0 0-1,-1 1 1,1 0-1,0-1 1,-1 2 0,1-1-1,0 0 1,0 1-1,0 0 1,0 0-1,0 0 1,0 0-1,1 1 1,-1-1-1,1 1 1,-1 0-1,1 0 1,0 0-1,0 1 1,1-1-1,-1 1 1,1 0-1,-1-1 1,1 1-1,0 0 1,1 0-1,-1 0 1,1 1-1,0-1 1,0 0-1,-1 7 1,2-10-155,0 1-1,1-1 1,-1 0-1,1 1 1,-1-1-1,1 0 1,0 1-1,-1-1 1,1 0-1,0 0 1,0 0-1,0 1 1,0-1-1,0 0 1,0 0-1,0 0 1,0-1-1,0 1 1,0 0 0,1 0-1,-1-1 1,0 1-1,1 0 1,-1-1-1,0 1 1,1-1-1,1 1 1,44 7-911,-44-8 791,52 3-2423,2-2-1943</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6.740"/>
    </inkml:context>
    <inkml:brush xml:id="br0">
      <inkml:brushProperty name="width" value="0.05" units="cm"/>
      <inkml:brushProperty name="height" value="0.05" units="cm"/>
    </inkml:brush>
  </inkml:definitions>
  <inkml:trace contextRef="#ctx0" brushRef="#br0">1 306 11477,'0'0'4890,"0"-25"-4935,0 8-324,2-22-857,-1 38 1211,-1 0-1,1 0 0,0 0 0,-1-1 1,1 1-1,0 0 0,0 0 0,0 1 1,-1-1-1,1 0 0,0 0 0,0 0 1,0 1-1,1-1 0,-1 0 0,0 1 1,0-1-1,0 1 0,0-1 0,1 1 1,-1 0-1,0-1 0,0 1 0,1 0 1,-1 0-1,0 0 0,0 0 0,3 0 1,8 1 348,1 0 0,-1 1 0,0 1 0,0 0 0,0 0 0,19 9 0,-19-7-190,0 0 0,0-2 0,0 1 0,0-1 0,1-1 0,20 2 0,-31-5-135,0 1-1,0-1 1,0 1 0,0-1 0,-1 1 0,1-1 0,0 0-1,-1 0 1,1 0 0,0 0 0,-1 0 0,1 0 0,-1 0-1,0 0 1,1-1 0,-1 1 0,0-1 0,0 1 0,0-1 0,0 1-1,0-1 1,0 0 0,0 1 0,-1-1 0,1 0 0,0 0-1,-1 1 1,0-1 0,1 0 0,-1 0 0,0 0 0,0-3-1,2-11 128,-1-1 0,-3-30 0,1 23 114,0-6-360,1-11-1733,2 15-3772,1 15-2911</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7.085"/>
    </inkml:context>
    <inkml:brush xml:id="br0">
      <inkml:brushProperty name="width" value="0.05" units="cm"/>
      <inkml:brushProperty name="height" value="0.05" units="cm"/>
    </inkml:brush>
  </inkml:definitions>
  <inkml:trace contextRef="#ctx0" brushRef="#br0">0 218 7668,'0'0'5498,"3"-7"-4770,0-4-610,-1 3-242,1 0 0,0 0 0,1 0-1,7-13 1,-10 19 190,1-1 1,0 1-1,-1 0 0,1 0 0,0 0 0,0 1 0,0-1 1,0 0-1,1 1 0,-1-1 0,0 1 0,1 0 0,-1 0 0,1 0 1,-1 0-1,1 0 0,-1 0 0,1 1 0,0-1 0,-1 1 1,5 0-1,9 1 304,0 1-1,0 1 1,0 0 0,-1 1-1,1 1 1,18 9 0,-17-7-280,-1-1-1,0-1 1,1-1 0,0 0 0,25 2 0,-40-5-73,0-1 0,0 0 0,-1 1 0,1-1 0,0 0 0,0 0 0,0-1 0,0 1 0,-1 0 0,1-1 0,0 1 0,0-1 0,-1 1 1,1-1-1,0 0 0,-1 0 0,1 0 0,0 0 0,-1 0 0,1 0 0,-1 0 0,3-3 0,-3 1-46,0-1-1,0 1 1,0-1-1,0 0 1,-1 1 0,1-1-1,-1 0 1,0 1-1,-1-7 1,1 1-157,0-5-829,1 0 0,0 0 0,0 0 0,7-24 0,0 14-3056</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7.431"/>
    </inkml:context>
    <inkml:brush xml:id="br0">
      <inkml:brushProperty name="width" value="0.05" units="cm"/>
      <inkml:brushProperty name="height" value="0.05" units="cm"/>
    </inkml:brush>
  </inkml:definitions>
  <inkml:trace contextRef="#ctx0" brushRef="#br0">0 114 11861,'0'0'5342,"7"19"-3878,24 62-637,-29-77-778,0 0 0,1 0-1,-1 0 1,1-1-1,0 1 1,0 0 0,0-1-1,1 0 1,-1 0 0,1 0-1,0 0 1,0-1-1,0 1 1,0-1 0,0 0-1,1 0 1,-1-1 0,8 3-1,1-2-68,1 0 1,0 0-1,-1-1 0,20-2 0,-16 1-196,-15 0 146,0 0 1,-1 0 0,1 0 0,0-1 0,0 1 0,-1 0-1,1-1 1,0 1 0,-1-1 0,1 0 0,-1 0 0,1 1-1,-1-1 1,1 0 0,-1 0 0,1 0 0,-1-1 0,0 1 0,0 0-1,1 0 1,-1-1 0,1-2 0,0 1-69,0-1 1,0 0-1,-1 0 0,1 0 1,-1 0-1,0-1 1,-1 1-1,1 0 0,-1-6 1,0-4-44,0 0 1,-1 0 0,-1-1-1,-7-25 1,6 26-21,0-1 0,0 1-1,0-22 1,3 1-6773</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7.809"/>
    </inkml:context>
    <inkml:brush xml:id="br0">
      <inkml:brushProperty name="width" value="0.05" units="cm"/>
      <inkml:brushProperty name="height" value="0.05" units="cm"/>
    </inkml:brush>
  </inkml:definitions>
  <inkml:trace contextRef="#ctx0" brushRef="#br0">0 187 5122,'0'0'6187,"21"-1"-4485,12-2-1068,-1 0 0,0-2-1,59-17 1,-89 21-645,10-3 17,1-1-1,-1 0 1,0 0-1,11-9 1,-20 12-92,-1 1 0,1-2 1,0 1-1,-1 0 0,0 0 0,1-1 0,-1 1 1,0-1-1,0 0 0,-1 0 0,1 0 0,0 1 1,-1-2-1,0 1 0,0 0 0,0 0 1,0 0-1,0 0 0,0-1 0,-1 1 0,0-5 1,0 6 32,0 1 1,0-1-1,0 0 1,0 0 0,-1 0-1,1 0 1,-1 0 0,1 0-1,-1 0 1,0 0-1,0 1 1,0-1 0,0 0-1,0 1 1,0-1 0,0 1-1,-1-1 1,1 1-1,0-1 1,-1 1 0,1 0-1,-1 0 1,-3-2 0,1 1 30,-1 0 0,1 0-1,-1 1 1,0-1 0,0 1 0,0 0 0,0 1 0,0-1 0,-7 1 0,2 0 193,0 1 0,0 0 0,0 0 0,0 1 0,1 0 0,-1 1 0,1 0 0,0 0 0,-17 9 0,21-7 92,-1-1 1,0 1-1,1 0 0,0 0 1,0 1-1,1-1 1,-1 1-1,1 0 0,0 1 1,1-1-1,0 1 1,0-1-1,0 1 0,1 0 1,0 0-1,0 0 1,1 0-1,-1 0 0,2 1 1,-1-1-1,1 0 1,0 0-1,1 1 0,-1-1 1,3 8-1,-2-11-237,1 0 0,-1 0 0,1 0 0,0 0 0,0 0-1,0 0 1,1 0 0,-1-1 0,1 0 0,0 1 0,0-1 0,0 0 0,0 0-1,1 0 1,-1-1 0,1 1 0,0-1 0,0 0 0,-1 0 0,1 0 0,1-1-1,-1 1 1,0-1 0,5 1 0,9 2-893,0 0 0,0-2 1,0 0-1,25-1 0,5-1-4229</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8.157"/>
    </inkml:context>
    <inkml:brush xml:id="br0">
      <inkml:brushProperty name="width" value="0.05" units="cm"/>
      <inkml:brushProperty name="height" value="0.05" units="cm"/>
    </inkml:brush>
  </inkml:definitions>
  <inkml:trace contextRef="#ctx0" brushRef="#br0">0 1 15223,'0'0'3057</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7.073"/>
    </inkml:context>
    <inkml:brush xml:id="br0">
      <inkml:brushProperty name="width" value="0.05" units="cm"/>
      <inkml:brushProperty name="height" value="0.05" units="cm"/>
    </inkml:brush>
  </inkml:definitions>
  <inkml:trace contextRef="#ctx0" brushRef="#br0">303 0 8852,'0'0'2145,"3"9"-1787,7 20 691,-1 1 0,8 54 0,6 21 392,-81-103-1043,2-4-810,28 0 278,1 1-1,-48 4 1,69-2 133,1-1 0,-1 1 0,0 1 0,0-1 0,0 1 0,1 0 0,-1 0 0,1 1 0,0 0 0,-1 0 0,1 0 0,1 0 0,-1 1 0,0 0 0,1 0 0,0 0 0,-8 10 0,10-11 30,0 1-1,-1-1 0,1 1 0,0 0 1,1 0-1,-1 0 0,1 0 0,0 0 0,0 0 1,0 0-1,0 1 0,1-1 0,-1 0 1,1 0-1,0 1 0,1-1 0,-1 0 1,1 1-1,0-1 0,0 0 0,0 0 0,0 0 1,1 0-1,-1 0 0,1 0 0,0 0 1,1-1-1,-1 1 0,1-1 0,-1 1 0,1-1 1,0 0-1,0 0 0,0 0 0,1-1 1,4 4-1,4 2 40,0 0-1,0-2 1,0 1 0,1-1 0,-1-1 0,1-1-1,1 0 1,-1 0 0,1-1 0,15 1 0,-9-2-112,-1-1 1,0 0-1,0-2 1,0 0 0,0-1-1,36-9 1,-48 9-83,-1-1 1,1 0-1,-1 0 1,0 0-1,0-1 1,0 0-1,0 0 1,0 0-1,-1-1 1,0 1-1,0-1 1,0-1-1,-1 1 1,1-1-1,-1 0 0,-1 0 1,1 0-1,-1 0 1,0-1-1,0 1 1,-1-1-1,2-6 1,5-58-1291,-9 60 1348,1 0-1,0 0 1,1 0 0,0 1-1,0-1 1,8-19 0,-8 28 108,0 0 1,0-1-1,0 1 1,0 0-1,1 0 1,-1 0 0,1 1-1,-1-1 1,1 1-1,-1-1 1,1 1-1,0 0 1,0 0-1,0 0 1,0 0 0,0 1-1,0-1 1,0 1-1,0-1 1,0 1-1,0 0 1,5 1 0,6 0 358,-1 0 0,1 1 0,22 5 0,-16-1-26,0 2 1,0 0-1,0 1 1,-1 0-1,0 2 1,-1 0-1,0 2 1,-1 0-1,26 25 1,-41-36-356,1 1 0,-1 0-1,0-1 1,0 1 0,0 0 0,0 0 0,-1 0 0,1 0 0,-1 0 0,1 1 0,-1-1 0,0 0-1,-1 1 1,1-1 0,-1 0 0,1 1 0,-1-1 0,0 7 0,-1-7-12,0 0 0,0-1-1,0 1 1,0 0 0,0-1 0,-1 1 0,1-1 0,-1 0 0,0 1 0,1-1 0,-1 0-1,0 0 1,0 0 0,-1 0 0,1 0 0,0-1 0,-1 1 0,1 0 0,-1-1 0,1 0-1,-6 2 1,-7 2-242,0 0 1,-1-2-1,0 0 0,0 0 0,0-2 0,-30 0 0,45-1 135,0 0 0,0 0 0,0 0 0,-1 0 0,1 0 0,0 0 0,0-1 0,0 1 0,0 0 0,0-1 1,0 1-1,0-1 0,0 0 0,0 1 0,0-1 0,0 0 0,0 1 0,0-1 0,0 0 0,1 0 0,-1 0 0,0 0 0,1 0 0,-1 0 0,0 0 0,1 0 0,0 0 0,-1 0 1,1 0-1,-1 0 0,1 0 0,0 0 0,-1-2 0,1-1-301,0 1 1,0-1-1,0 1 0,0-1 1,1 1-1,-1 0 0,1-1 1,0 1-1,0 0 0,0-1 1,2-3-1,22-24-6433</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7.480"/>
    </inkml:context>
    <inkml:brush xml:id="br0">
      <inkml:brushProperty name="width" value="0.05" units="cm"/>
      <inkml:brushProperty name="height" value="0.05" units="cm"/>
    </inkml:brush>
  </inkml:definitions>
  <inkml:trace contextRef="#ctx0" brushRef="#br0">1 543 9428,'0'0'4170,"22"-6"-3457,-9 2-346,32-8 446,-1-1-1,58-27 0,-90 35-785,0-1 0,0 0 0,-1-1 0,0 0-1,0-1 1,0 0 0,-1-1 0,0 0 0,-1 0-1,0-1 1,-1-1 0,0 1 0,0-1 0,10-21-1,-13 18-110,-1-1-1,0 0 0,-1 0 1,-1 0-1,0 0 0,-1 0 1,-1-1-1,-1-19 0,0 25 40,0 0 0,-1 0 0,1 1-1,-2-1 1,1 0 0,-2 1 0,1 0-1,-1 0 1,-1 0 0,1 0 0,-1 0 0,-1 1-1,-9-12 1,13 18 45,0 0 0,0 0 0,0 0 0,0 1 1,0-1-1,-1 0 0,1 1 0,-1-1 0,1 1 0,-1 0 0,1 0 0,-1 0 0,0 0 0,1 0 1,-1 1-1,0-1 0,0 1 0,0 0 0,1 0 0,-1 0 0,0 0 0,0 0 0,0 0 0,0 1 1,1 0-1,-1-1 0,0 1 0,1 0 0,-1 0 0,0 1 0,1-1 0,0 0 0,-1 1 0,1 0 1,0-1-1,0 1 0,-1 0 0,1 0 0,1 0 0,-3 3 0,-4 4 91,0 2 1,1-1-1,0 1 0,0 0 0,1 0 0,1 0 1,-7 20-1,7-12 29,0-1 0,0 1 1,2 0-1,1 0 0,-1 34 0,3-47-144,0 0 0,0-1-1,1 1 1,0 0-1,0 0 1,0-1 0,1 1-1,0-1 1,0 1-1,0-1 1,1 0 0,-1 0-1,1 0 1,0 0-1,1 0 1,-1-1 0,1 1-1,0-1 1,0 0-1,1 0 1,-1 0 0,1-1-1,5 3 1,7 1-907,0-2-1,0 0 1,1-1 0,0-1 0,0 0-1,0-1 1,0-1 0,33-3 0,-24 2-856,29 0-2684</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7.822"/>
    </inkml:context>
    <inkml:brush xml:id="br0">
      <inkml:brushProperty name="width" value="0.05" units="cm"/>
      <inkml:brushProperty name="height" value="0.05" units="cm"/>
    </inkml:brush>
  </inkml:definitions>
  <inkml:trace contextRef="#ctx0" brushRef="#br0">128 92 1713,'0'0'11669,"1"-13"-10634,-2-42-525,1 54-501,0 0 0,-1-1 0,1 1 0,-1 0 0,0 0 1,1-1-1,-1 1 0,0 0 0,0 0 0,0 0 0,0 0 0,0 0 0,0 0 0,0 0 1,0 0-1,0 0 0,-1 1 0,1-1 0,0 0 0,0 1 0,-1-1 0,1 1 1,0-1-1,-1 1 0,1 0 0,0 0 0,-1-1 0,-2 1 0,-39 1 104,38 0-98,3-1 12,0 1-1,-1-1 1,1 1-1,0 0 1,0 0-1,0 0 1,0 0-1,0 0 1,0 0-1,0 0 1,0 1-1,0-1 1,0 1 0,0 0-1,1-1 1,-1 1-1,1 0 1,0 0-1,-1 0 1,1 0-1,0 0 1,0 0-1,0 0 1,0 0 0,0 1-1,1-1 1,-1 0-1,0 5 1,1-5-14,-1 1 1,1 0-1,0-1 1,0 1 0,0 0-1,0-1 1,0 1-1,1-1 1,-1 1 0,1 0-1,-1-1 1,1 1-1,0-1 1,0 1 0,0-1-1,0 0 1,1 1-1,-1-1 1,1 0 0,-1 0-1,1 0 1,0 0-1,0 0 1,0 0 0,2 1-1,6 2-85,0-1 0,0 0 1,1-1-1,-1 0 0,1-1 0,-1 0 0,1-1 0,0 0 0,11 0 0,-15-1-234,0 0 0,0 0 0,0-1 0,0 1-1,0-2 1,0 1 0,-1-1 0,1 0-1,0 0 1,-1-1 0,0 0 0,0 0-1,1 0 1,-2-1 0,7-5 0,-10 7 224,0-1-1,0 0 1,0 0 0,0 0 0,-1 0 0,1 0 0,-1 0 0,0 0 0,0-1 0,0 1 0,0 0-1,-1-1 1,1 1 0,-1-1 0,0 1 0,0-1 0,-1-5 0,1 0 4697,0 37-1942,0-26-2675,-1 0 0,1 1 0,0-1 0,0 0 0,0 0 0,1 0 0,-1 0 0,0 0 0,1 1 0,-1-1 0,1 0 0,0 0 0,0 0 0,0 0 0,0 0 0,0-1 0,0 1 0,0 0 0,1 0 0,-1-1 0,1 1 0,-1-1 0,1 1 0,-1-1 0,1 0 0,0 1 0,0-1 0,0 0 0,0 0 0,0 0 0,0 0 0,0-1 0,0 1 0,0-1 0,0 1 0,0-1 0,0 0 0,0 1 0,4-2 0,40 6-2047,7-5-1747</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8.997"/>
    </inkml:context>
    <inkml:brush xml:id="br0">
      <inkml:brushProperty name="width" value="0.05" units="cm"/>
      <inkml:brushProperty name="height" value="0.05" units="cm"/>
    </inkml:brush>
  </inkml:definitions>
  <inkml:trace contextRef="#ctx0" brushRef="#br0">6 249 9989,'0'0'2462,"3"5"-2209,13 15-263,-17-20-3,1-1-1,0 1 1,0 0 0,0 0-1,0 0 1,0-1 0,0 1-1,0 0 1,0 0 0,0-1-1,0 1 1,0 0 0,0 0 0,0 0-1,0-1 1,1 1 0,-1 0-1,0 0 1,0 0 0,0 0-1,0-1 1,0 1 0,0 0 0,0 0-1,1 0 1,-1 0 0,0-1-1,0 1 1,0 0 0,0 0-1,1 0 1,-1 0 0,0 0-1,0 0 1,0 0 0,0-1 0,1 1-1,-1 0 1,0 0 0,0 0-1,0 0 1,1 0 0,-1 0-1,0 0 1,0 0 0,1 0 0,-1 0-1,0 0 1,0 0 0,0 0-1,1 0 1,-1 1 0,0-1-1,0 0 1,0 0 0,0 0 0,1 0-1,-1 0 1,0 0 0,0 0-1,0 1 1,0-1 0,1 0-1,-1 0 1,0 0 0,0 0-1,0 1 1,0-1 0,2-15-34,-2 15 43,0-24-142,1 11 193,0 0 0,-1 0 0,-1-1 0,0 1 0,-1 0-1,0 1 1,-1-1 0,0 0 0,-1 1 0,0-1 0,-11-20 0,14 55 3842,1 9-3795,1-24-46,1 0 1,-1-1-1,2 1 0,-1-1 1,1 0-1,0 1 1,0-1-1,0-1 1,1 1-1,0 0 0,0-1 1,1 0-1,-1 0 1,1 0-1,0 0 1,1-1-1,-1 0 0,1 0 1,-1-1-1,10 5 1,-6-4-64,0 0 0,0 0 1,0-1-1,0-1 1,1 1-1,-1-2 0,1 1 1,0-1-1,-1-1 0,1 0 1,0 0-1,-1 0 1,1-2-1,9-1 0,-14 2-80,0-1 0,0 0 0,0 0-1,0 0 1,-1 0 0,1-1 0,-1 1-1,0-1 1,1 0 0,-1-1-1,-1 1 1,1-1 0,0 0 0,-1 0-1,0 0 1,0 0 0,0 0 0,0-1-1,-1 1 1,3-8 0,0-1 320,-2 1 0,0-1 0,0 0 1,-1 0-1,-1-1 0,0-22 643,0 80-460,0-38-383,0 1 1,1-1-1,0 1 0,0-1 0,1 0 0,0 0 0,0 0 0,0 0 0,0 0 0,1-1 0,0 1 0,1-1 0,-1 0 0,1-1 0,0 1 0,0-1 1,0 0-1,0 0 0,1 0 0,0-1 0,0 0 0,0 0 0,0 0 0,11 2 0,-2 1 5,0-2 0,1 0 1,-1-1-1,1 0 0,0-2 0,0 1 0,0-2 0,0 0 1,22-4-1,-33 3-42,0-1 1,0 1 0,0-1-1,0 0 1,0-1-1,0 1 1,-1-1 0,1 0-1,-1 0 1,0-1-1,0 1 1,0-1 0,0 0-1,0 0 1,-1 0-1,0 0 1,0-1 0,0 1-1,4-10 1,-4 9-11,-1-1-1,0 0 1,0 0 0,0 1-1,-1-1 1,0 0 0,0 0-1,0 0 1,-1 0 0,0-1-1,0 1 1,-1 0 0,1 0-1,-1 0 1,-1 0 0,1 0-1,-4-8 1,4 11 38,-1 0 0,1 1 0,0-1 0,-1 1 0,0 0 0,1-1 0,-1 1 0,0 0 0,0 0 0,0 0 0,-1 0 0,1 1 0,0-1 0,-1 1 0,1-1 0,-1 1 0,1 0-1,-1 0 1,0 0 0,1 0 0,-1 0 0,0 1 0,0-1 0,1 1 0,-1 0 0,0-1 0,0 2 0,0-1 0,0 0 0,1 0 0,-1 1 0,0 0 0,0-1 0,0 1 0,1 0 0,-1 0 0,1 1 0,-1-1 0,1 0 0,-1 1 0,1 0 0,0-1 0,0 1 0,-1 0-1,1 0 1,1 0 0,-1 0 0,0 1 0,0-1 0,1 0 0,0 1 0,-1 0 0,1-1 0,0 1 0,0-1 0,0 1 0,0 0 0,1 0 0,-1 3 0,0-2-8,1 0-1,0 0 1,-1 0 0,1 1-1,1-1 1,-1 0 0,1 0 0,-1 0-1,1 0 1,1 0 0,-1 0-1,0 0 1,1 0 0,0 0-1,0 0 1,0-1 0,0 1-1,1-1 1,-1 1 0,1-1 0,0 0-1,4 3 1,-2-2 19,1 0-1,0 0 1,0-1-1,0 0 1,0 0 0,1-1-1,-1 1 1,1-1-1,-1-1 1,1 1 0,0-1-1,0-1 1,7 1 0,-5 0-56,1-1 1,-1-1 0,0 1 0,0-1-1,0-1 1,0 0 0,0 0 0,0-1 0,0 0-1,15-8 1,-20 8-64,1 0-1,-1 0 0,0 0 0,0-1 1,0 0-1,-1 0 0,1 0 1,-1 0-1,0-1 0,0 1 1,0-1-1,-1 0 0,1 1 0,-1-1 1,-1 0-1,1-1 0,-1 1 1,1 0-1,-1 0 0,0-7 0,-2-12-50,1 15 1525,3 20-796,-2-6-540,0 0 0,1 0 0,0 0 0,0 0 0,0 0-1,1 0 1,-1-1 0,1 1 0,0-1 0,1 0 0,-1 0 0,1 0-1,-1 0 1,1 0 0,1-1 0,-1 0 0,0 0 0,1 0 0,-1 0-1,1-1 1,0 0 0,0 0 0,9 3 0,-1-2-61,0 0 0,0 0 0,1-1 0,-1-1 0,1 0 0,-1-1 0,1 0 0,17-3 0,-26 2-133,0 0-1,-1-1 0,1 1 1,0-1-1,-1 0 1,1 0-1,-1 0 1,1-1-1,-1 0 1,0 0-1,0 0 1,0 0-1,-1 0 0,1-1 1,-1 0-1,0 1 1,0-1-1,5-9 1,-4 5 96,0 1 1,0-2 0,-1 1 0,-1 0-1,1-1 1,-1 1 0,-1-1 0,1 1-1,-1-18 895,-1 62 670,-1-25-1202,1-1-110,-1-1 0,1 1 0,1 0 0,-1 0 0,5 16 0,-4-23-233,0 0 1,1 0 0,-1 1 0,1-1 0,0 0 0,0 0-1,0 0 1,1-1 0,-1 1 0,0 0 0,1-1 0,0 0 0,0 1-1,-1-1 1,1 0 0,1-1 0,-1 1 0,0 0 0,5 1-1,7 2-794,1-1-1,0-1 0,0 0 0,0-1 1,1 0-1,-1-2 0,0 0 0,19-2 1,22-4-5073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0.990"/>
    </inkml:context>
    <inkml:brush xml:id="br0">
      <inkml:brushProperty name="width" value="0.05" units="cm"/>
      <inkml:brushProperty name="height" value="0.05" units="cm"/>
      <inkml:brushProperty name="color" value="#004F8B"/>
    </inkml:brush>
  </inkml:definitions>
  <inkml:trace contextRef="#ctx0" brushRef="#br0">370 2 10805,'0'0'2705,"-133"-2"-2321,85 2-384,-3 6-336,-14 1-3442,-7-7-4641</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9.705"/>
    </inkml:context>
    <inkml:brush xml:id="br0">
      <inkml:brushProperty name="width" value="0.05" units="cm"/>
      <inkml:brushProperty name="height" value="0.05" units="cm"/>
    </inkml:brush>
  </inkml:definitions>
  <inkml:trace contextRef="#ctx0" brushRef="#br0">52 1 11957,'0'0'6355,"-1"12"-6160,-14 420-454,15-432 181,0 0-1,0-1 1,0 1-1,0 0 1,0 0-1,0 0 1,0 0 0,0 0-1,0-1 1,0 1-1,0 0 1,0 0-1,0 0 1,0 0-1,-1 0 1,1 0-1,0-1 1,0 1-1,0 0 1,0 0-1,0 0 1,0 0-1,0 0 1,0 0-1,0 0 1,-1 0-1,1 0 1,0-1-1,0 1 1,0 0 0,0 0-1,0 0 1,0 0-1,-1 0 1,1 0-1,0 0 1,0 0-1,0 0 1,0 0-1,0 0 1,0 0-1,-1 0 1,1 0-1,0 0 1,0 0-1,0 0 1,0 0-1,0 0 1,-1 0-1,1 0 1,0 0-1,0 1 1,0-1 0,0 0-1,0 0 1,0 0-1,0 0 1,-1 0-1,1 0 1,0 0-1,0 0 1,0 0-1,0 1 1,0-1-1,-6-15-814,5 9 629,1 0 1,0 0 0,0 0-1,1 0 1,-1 0-1,1 0 1,1 1 0,-1-1-1,1 0 1,0 0 0,0 1-1,6-11 1,-5 13 339,0-1 0,0 1 0,0 0 0,1 0 0,-1 0 0,1 1 0,-1-1 0,1 1 0,0 0 0,0 0 0,0 0 0,0 0 0,0 1 0,1-1 0,-1 1 0,0 0 0,1 1 0,5-1 0,-5 0 219,-1 0 1,1 1-1,0 0 0,0-1 0,-1 2 1,1-1-1,0 1 0,0-1 0,-1 1 1,1 0-1,0 1 0,-1-1 0,0 1 1,1 0-1,-1 0 0,0 0 0,0 1 1,7 5-1,-6-2-65,-1-1 0,0 1 1,0 0-1,0 0 0,-1 1 1,0-1-1,0 1 0,-1-1 1,0 1-1,0 0 0,0 0 1,0 8-1,0-8-200,-1 1 0,0 0 0,0-1 0,-1 1 0,0 0 0,0 0 0,-2 9 0,2-15-117,-1 1 0,0-1 0,0 1 0,0-1 0,0 0 0,-1 1 0,1-1 0,-1 0 0,1 0 0,-1 0 0,0 0 0,0 0 0,0-1 0,0 1 0,0 0 0,0-1 0,0 0 0,0 1 0,-1-1 1,1 0-1,0 0 0,-1 0 0,1 0 0,-4 0 0,-8 2-736,1-1 1,-1 0 0,1 0 0,-1-2-1,-18 0 1,25 0 228,1-1 0,0 1 0,-1-1 0,1-1-1,0 1 1,0-1 0,0 0 0,0 0 0,0-1 0,0 0 0,1 0 0,-1 0-1,-6-6 1,11 8 523,-1 0 0,1-1-1,-1 1 1,1-1-1,0 1 1,0-1 0,-1 0-1,1 1 1,0-1-1,1 0 1,-1 0-1,0 0 1,0 0 0,1 0-1,-1 0 1,1 0-1,0 0 1,0 0 0,0 0-1,0 0 1,0 0-1,0 0 1,0 0 0,0 0-1,1 0 1,-1 0-1,1 0 1,0 0 0,-1 0-1,1 1 1,0-1-1,0 0 1,0 0 0,0 1-1,1-1 1,-1 0-1,0 1 1,1-1 0,-1 1-1,1 0 1,-1-1-1,1 1 1,2-1-1,7-6 598,0 1-1,0 1 1,1-1-1,-1 2 1,17-6-1,-8 4 582,1 1 0,0 0 0,0 1 0,42-3 0,-54 8-665,-1 0-1,0 0 1,0 1 0,0 0-1,0 0 1,0 1-1,0 0 1,0 0-1,0 1 1,-1 0 0,1 0-1,-1 1 1,0 0-1,0 0 1,13 11-1,28 32 1348,1 0-3652,-51-56-3895,-14-29 221,7 1 6187,9 33-372,0 1-1,0-1 1,0 1-1,1-1 1,-1 1-1,1-1 1,0 1 0,0-1-1,0 1 1,1 0-1,-1 0 1,1-1-1,0 1 1,0 0 0,0 0-1,0 1 1,0-1-1,0 0 1,1 1 0,-1-1-1,5-2 1,2-2 198,0 1 1,0 0-1,0 1 1,1-1-1,0 2 1,0-1-1,0 2 1,1-1-1,17-3 1,-9 4-1519,0 1 1,28 0-1,-20 2-2973</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0.095"/>
    </inkml:context>
    <inkml:brush xml:id="br0">
      <inkml:brushProperty name="width" value="0.05" units="cm"/>
      <inkml:brushProperty name="height" value="0.05" units="cm"/>
    </inkml:brush>
  </inkml:definitions>
  <inkml:trace contextRef="#ctx0" brushRef="#br0">254 162 7139,'0'0'8404,"12"-16"-8134,33-51-36,-44 66-232,0 0 0,0 0 0,0 0 0,-1 0-1,1 0 1,0 0 0,-1-1 0,1 1 0,-1 0-1,0 0 1,1-1 0,-1 1 0,0 0 0,0-1-1,0 1 1,1 0 0,-1-1 0,-1 1 0,1 0-1,0-1 1,0 1 0,0 0 0,-1-1 0,1 1 0,-1 0-1,1 0 1,-1-1 0,1 1 0,-1 0 0,0 0-1,0 0 1,0 0 0,1 0 0,-3-2 0,0 1-6,-1 0 0,0 0 0,1 0 0,-1 0 0,0 0 0,-1 1 0,-6-2 0,3 1-14,-3-2-11,-1 1 0,0 0 1,0 0-1,0 2 0,0-1 1,0 2-1,0-1 0,0 2 1,0 0-1,0 0 0,0 1 1,-16 4-1,22-4 118,1 0 0,0 0 0,0 1-1,0-1 1,0 1 0,1 0 0,-1 1 0,1-1 0,0 1-1,0 0 1,0 0 0,0 0 0,0 0 0,1 0 0,0 1-1,0 0 1,0 0 0,1 0 0,-1 0 0,1 0 0,1 0-1,-1 1 1,1-1 0,-1 0 0,2 1 0,-1-1 0,0 1 0,2 10-1,-2-13-66,1 0 0,0 1 0,0-1 0,0 0 0,0 1 0,0-1 0,1 0 0,0 1 0,-1-1 0,1 0 0,1 0 0,-1 1-1,0-1 1,1 0 0,-1 0 0,1 0 0,0-1 0,0 1 0,0 0 0,1-1 0,-1 1 0,0-1 0,1 0 0,0 0 0,-1 0 0,1 0-1,0 0 1,0-1 0,0 1 0,0-1 0,0 0 0,1 0 0,-1 0 0,0 0 0,0 0 0,1-1 0,-1 0 0,1 1 0,-1-1 0,4-1-1,-1 2-102,-1-1-1,1 0 0,-1 0 0,0-1 0,1 0 0,-1 0 1,1 0-1,-1 0 0,0-1 0,0 0 0,0 0 0,0 0 0,0-1 1,7-4-1,-6 1-6,-1 1 0,1-1 0,-1 0 0,0 0 0,0-1 0,-1 0 0,0 0 0,0 0 0,3-10 0,-6 15 86,0 0 0,0 0 0,0 0 0,0 0 0,1 0-1,-1 0 1,0 0 0,1 0 0,-1 1 0,1-1 0,0 1 0,2-3 0,10 0-2351,0 4-1486</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0.438"/>
    </inkml:context>
    <inkml:brush xml:id="br0">
      <inkml:brushProperty name="width" value="0.05" units="cm"/>
      <inkml:brushProperty name="height" value="0.05" units="cm"/>
    </inkml:brush>
  </inkml:definitions>
  <inkml:trace contextRef="#ctx0" brushRef="#br0">1 325 4498,'0'0'8876,"2"-17"-8729,7-54 8,-9 68-120,1 1 0,-1-1 0,1 1 0,-1 0 0,1-1 0,0 1 0,0 0 0,0 0 0,0 0 0,1 0 0,-1 0 0,0 0 0,1 0 0,0 0 0,-1 0 0,1 1 0,0-1 0,0 1 0,0-1 0,0 1 0,0 0 1,0 0-1,0 0 0,0 0 0,1 0 0,-1 0 0,0 0 0,1 1 0,-1-1 0,0 1 0,1 0 0,-1 0 0,0 0 0,5 0 0,0 1 66,0 0-1,0 1 1,0-1 0,-1 1-1,1 1 1,0-1 0,-1 1-1,0 0 1,7 5 0,-4-1 36,0-1 1,1 0-1,0-1 1,0 0 0,1-1-1,-1 0 1,1 0 0,0-1-1,0 0 1,0-1-1,20 1 1,-30-3-122,1-1-1,-1 0 1,0 0-1,0 1 1,1-1-1,-1 0 1,0 0-1,0 0 1,0 0-1,0 0 1,0 0 0,0-1-1,0 1 1,0 0-1,-1 0 1,1-1-1,0 1 1,-1 0-1,1-1 1,-1 1-1,1-1 1,-1 1 0,0-1-1,0 1 1,0-1-1,0-1 1,5-42 239,-4 11-179,5-50 170,-5 78-780,1-1 0,0 1 0,0-1 0,0 1 1,1 0-1,4-7 0,5-5-4233</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0.816"/>
    </inkml:context>
    <inkml:brush xml:id="br0">
      <inkml:brushProperty name="width" value="0.05" units="cm"/>
      <inkml:brushProperty name="height" value="0.05" units="cm"/>
    </inkml:brush>
  </inkml:definitions>
  <inkml:trace contextRef="#ctx0" brushRef="#br0">1 240 7571,'0'0'8946,"19"-3"-6804,6-2-1854,1 0 0,-1-1 1,-1-2-1,1-1 0,-1 0 0,0-2 0,33-21 0,-50 27-301,0-1 0,-1 0 1,0 0-1,0 0 0,0-1 0,-1 0 0,0 0 0,-1 0 0,1-1 0,3-9 0,-7 15-35,-1 0-1,1 0 1,0 0 0,-1 0-1,0 0 1,1-1-1,-1 1 1,0 0-1,0 0 1,0 0-1,0-1 1,-1 1 0,1 0-1,0 0 1,-1 0-1,0 0 1,-1-4-1,0 4-14,1 0-1,-1 0 1,0 0-1,0 0 0,0 0 1,0 1-1,0-1 1,0 1-1,-1-1 0,1 1 1,0 0-1,-1 0 1,1 0-1,-1 0 0,1 0 1,-1 1-1,0-1 1,-4 1-1,1-1 25,-1 0 0,0 1 0,0 0 0,0 0-1,1 1 1,-1-1 0,0 2 0,0-1 0,1 1 0,-1 0 0,1 0 0,0 1 0,-1 0 0,-9 6-1,11-6 177,-1 1-1,1 0 0,0 1 0,0-1 0,1 1 0,-1 0 0,1 0 1,0 0-1,0 1 0,1-1 0,-1 1 0,1 0 0,1 0 1,-1 0-1,1 1 0,0-1 0,0 0 0,1 1 0,0-1 1,0 1-1,0 0 0,1-1 0,1 11 0,0-12-35,0-1 0,1 1-1,0-1 1,0 1 0,0-1 0,0 0 0,1 0-1,-1 0 1,1 0 0,0 0 0,0-1-1,1 1 1,-1-1 0,1 0 0,0 0-1,-1 0 1,1-1 0,0 1 0,8 2 0,6 5 77,1-2 0,0 0 1,23 5-1,61 7-3,-35-9-950,-61-8 765,-5-2-1195,-20 1-9319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1.865"/>
    </inkml:context>
    <inkml:brush xml:id="br0">
      <inkml:brushProperty name="width" value="0.05" units="cm"/>
      <inkml:brushProperty name="height" value="0.05" units="cm"/>
    </inkml:brush>
  </inkml:definitions>
  <inkml:trace contextRef="#ctx0" brushRef="#br0">89 206 7027,'0'0'3356,"-1"1"-3075,0 0 0,0 1 0,-1-1-1,1 0 1,0 0 0,-1 0 0,1 0-1,-1 0 1,1 0 0,-1-1 0,0 1-1,-2 0 1,0-5-215,0 0-1,0 0 1,0-1 0,0 1-1,0-1 1,1 0 0,0 0-1,0-1 1,1 1 0,-1-1-1,1 1 1,-2-11 0,-15-72-176,17 80 173,-1-14-328,4 20 49,2 13 39,1-1 279,0 0-1,0 1 0,1-1 1,0-1-1,1 1 0,0-1 1,1 0-1,0 0 0,0-1 1,0 0-1,13 10 0,-13-12-47,0 0 0,1-1 0,-1 0 0,1 0 0,1-1 0,-1 0 0,0 0 0,1-1 0,0 0 0,0 0 0,0-1 0,0 0 0,17 0 0,-23-1-107,0-1 0,1-1 0,-1 1 1,0 0-1,0-1 0,0 1 0,0-1 0,0 0 0,0 0 0,0 0 1,0-1-1,0 1 0,-1-1 0,1 0 0,-1 1 0,1-1 0,-1 0 1,1 0-1,-1-1 0,0 1 0,0 0 0,0-1 0,0 1 0,-1-1 1,1 0-1,0 1 0,1-6 0,0-2 0,0-1 1,-1 0-1,0 0 0,0 0 1,-1 0-1,-1-18 0,-1 37 136,1 0-1,0 0 0,1-1 1,0 1-1,0 0 1,0-1-1,1 1 1,0-1-1,1 1 0,0-1 1,0 0-1,0 0 1,1 0-1,0-1 0,0 1 1,1-1-1,0 0 1,0 0-1,0-1 1,1 1-1,0-1 0,0 0 1,0-1-1,1 1 1,-1-1-1,1-1 1,11 6-1,-7-6-127,-1 0 0,1 0 0,-1-1 1,1 0-1,0-1 0,0 0 0,0 0 0,0-2 1,19-1-1,-28 1-36,1 0 1,-1 0-1,1 0 1,-1-1-1,0 1 1,0 0-1,0-1 1,1 1 0,-1-1-1,-1 0 1,1 0-1,0 0 1,0 0-1,-1 0 1,1 0-1,-1 0 1,1 0-1,-1-1 1,0 1-1,0-1 1,0 1 0,0-1-1,-1 1 1,1-1-1,-1 1 1,1-5-1,1-10-462,0 0 0,-1-32 0,-1 37 450,-1 11 192,1 0 1,0-1 0,0 1 0,0 0 0,0 0-1,0 0 1,0 0 0,0-1 0,0 1 0,1 0-1,-1 0 1,0 0 0,1 0 0,-1 0 0,1 0-1,-1 0 1,1 0 0,0-2 0,21 15 498,-1 1-505,1 0 0,0-1 0,1-1-1,1-2 1,-1 0 0,1-1 0,1-2 0,-1 0-1,1-2 1,0 0 0,0-2 0,1-1 0,31-2-1,-55 0-104,1 0 0,-1 1 0,0-1 0,0-1 0,0 1 0,0 0 0,0 0-1,0-1 1,0 1 0,0-1 0,-1 1 0,1-1 0,-1 0 0,1 0 0,-1 0 0,0 0-1,1 0 1,-1 0 0,0 0 0,0 0 0,-1 0 0,1-1 0,0 1 0,-1 0-1,1-1 1,-1 1 0,0 0 0,0-1 0,0-2 0,1 0-26,0 0 0,-1 0 0,0-1 0,0 1 1,-1 0-1,1 0 0,-1 0 0,0 0 0,0 0 0,-1 0 0,1 0 0,-1 0 0,-3-5 1,0 4 27,-1 1 0,0 0 0,0 0 1,-1 0-1,1 1 0,-1-1 0,0 2 1,0-1-1,-1 1 0,1 0 0,-1 0 1,1 1-1,-1 0 0,-13-1 1,-12-2-4,0 2 0,-36 2 1,59 1 16,0 1 0,0 0-1,-1 0 1,1 1 0,0 0 0,1 1 0,-1 0 0,0 1 0,1 0 0,-15 8 0,21-10-6,-1 1 0,1-1 0,0 1 0,-1 0 0,1-1-1,0 2 1,1-1 0,-1 0 0,0 0 0,1 1 0,0-1 0,0 1-1,0 0 1,0 0 0,1 0 0,-1 0 0,1 0 0,0 0-1,0 0 1,0 0 0,1 0 0,0 1 0,-1-1 0,2 0-1,-1 0 1,0 0 0,1 1 0,1 3 0,-1-5-21,0-1 1,0 1 0,0-1-1,0 1 1,0-1-1,1 0 1,0 0 0,-1 1-1,1-1 1,0 0-1,0-1 1,0 1 0,0 0-1,0-1 1,0 1-1,0-1 1,1 1 0,-1-1-1,1 0 1,-1 0-1,1 0 1,-1 0 0,4 0-1,6 2-380,2-1 1,-1 0-1,17 0 0,-29-2 362,71 2-3233,3-2-2819</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2.468"/>
    </inkml:context>
    <inkml:brush xml:id="br0">
      <inkml:brushProperty name="width" value="0.05" units="cm"/>
      <inkml:brushProperty name="height" value="0.05" units="cm"/>
    </inkml:brush>
  </inkml:definitions>
  <inkml:trace contextRef="#ctx0" brushRef="#br0">159 0 11637,'0'0'5053,"12"20"-4703,88 164 760,-36-74-849,-64-107-266,0-3-49,-11-1-308,0 0 187,0-1-1,1-1 1,-1 1 0,-16-8-1,-23-6-268,40 14 401,-8-3 4,0 1-1,-1 1 1,0 0 0,0 2-1,0 0 1,0 1 0,-28 3-1,46-2 40,-1 0 0,1 0 0,0 0 0,0 0-1,0 0 1,0 0 0,0 0 0,0 0-1,1 0 1,-1 0 0,0 0 0,0 1-1,1-1 1,-1 0 0,1 0 0,-1 1-1,1-1 1,0 0 0,0 1 0,-1-1-1,1 1 1,0-1 0,0 0 0,0 3-1,0 0 11,0 0 0,0 1 0,1-1-1,-1 0 1,1 0 0,0 0 0,2 7 0,0-6 60,1 0 0,0 0 0,1 0 1,-1 0-1,1-1 0,0 0 1,0 0-1,0 0 0,0-1 1,1 1-1,-1-1 0,1 0 1,0-1-1,0 0 0,0 0 1,7 2-1,13 3 183,0-2 1,39 5-1,-9-5-42,1-3 0,102-8-1,-142 4-211,0-1 0,0-1-1,-1 0 1,1-2 0,-1 1-1,0-2 1,-1 0 0,0-1-1,0-1 1,0 0 0,19-16-1,-31 22-50,-1 0-1,0 0 0,0 0 0,0 0 1,0-1-1,0 1 0,-1-1 0,1 1 1,-1-1-1,0 1 0,0-1 0,0 0 0,-1 1 1,1-1-1,-1 0 0,0 1 0,0-1 1,0 0-1,-1 0 0,-1-7 0,2 9 50,-1 0 0,1-1 0,-1 1 0,0 0 0,0 0 0,0 0 0,0-1 0,-1 1 0,1 0 0,0 1 0,-1-1 0,0 0 0,1 0 0,-1 1 0,0-1 0,0 1 0,0-1 0,0 1 0,0 0 0,0 0 0,0 0 0,0 0 0,0 0 0,-1 0-1,1 0 1,0 1 0,-1-1 0,1 1 0,0 0 0,-1 0 0,1 0 0,0 0 0,-4 0 0,5 1 29,-1 0 0,1 0 0,0 0 0,-1 0 0,1 0 0,0 0 0,-1 0 1,1 1-1,0-1 0,0 0 0,0 1 0,0-1 0,0 1 0,0-1 0,1 1 0,-1-1 0,1 1 0,-1 0 0,1-1 0,-1 1 0,1 0 0,0-1 0,0 1 0,-1 0 0,2 3 0,-1 46 538,1-48-562,0 0 0,0 0 0,1-1 1,-1 1-1,1 0 0,0-1 0,-1 1 1,1-1-1,0 0 0,0 0 0,1 0 1,-1 0-1,0 0 0,1 0 0,-1 0 1,1-1-1,0 1 0,-1-1 0,1 0 1,0 0-1,0 0 0,0 0 0,4 0 1,8 3-444,0-1 0,1-1 0,18 1 0,18-2-2673,-5-1-1763</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2.810"/>
    </inkml:context>
    <inkml:brush xml:id="br0">
      <inkml:brushProperty name="width" value="0.05" units="cm"/>
      <inkml:brushProperty name="height" value="0.05" units="cm"/>
    </inkml:brush>
  </inkml:definitions>
  <inkml:trace contextRef="#ctx0" brushRef="#br0">1 0 11829,'0'0'3778</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3.219"/>
    </inkml:context>
    <inkml:brush xml:id="br0">
      <inkml:brushProperty name="width" value="0.05" units="cm"/>
      <inkml:brushProperty name="height" value="0.05" units="cm"/>
    </inkml:brush>
  </inkml:definitions>
  <inkml:trace contextRef="#ctx0" brushRef="#br0">1 381 8516,'0'0'5715,"21"4"-2968,72 10-815,-81-14-1808,0 1 0,0-2 1,0 0-1,0 0 0,0-1 0,0 0 0,0-1 1,0-1-1,-1 0 0,1 0 0,-1-1 0,0 0 0,-1-1 1,1-1-1,-1 1 0,-1-2 0,1 1 0,-1-1 1,9-11-1,-13 14-170,-1 0 0,0 0 0,-1 0 0,1-1-1,-1 1 1,0-1 0,0 0 0,-1 0 0,0 0 0,0 0 0,0 0 0,-1-1 0,0 1 0,0 0 0,0-1 0,-1 1 0,0-1 0,-1 1-1,1-1 1,-1 1 0,0 0 0,-1-1 0,-3-9 0,2 6-42,-1 0 0,0-1 0,-1 1 0,0 1-1,-1-1 1,0 1 0,0 0 0,-1 0 0,-1 1 0,1 0-1,-1 0 1,-16-12 0,20 17 71,1 1 1,-1 0-1,0 0 0,1 0 0,-1 0 0,0 0 1,0 1-1,0 0 0,0 0 0,0 0 0,-1 0 1,1 0-1,0 1 0,0 0 0,-1 0 0,1 0 1,0 1-1,0-1 0,-5 2 0,4 0 13,0 0-1,0 1 1,0 0-1,0-1 1,0 2-1,1-1 1,-1 0-1,1 1 1,0 0-1,0 0 1,1 0-1,-7 9 1,0 3 92,1 0 0,0 1 1,1 1-1,1-1 0,1 1 1,0 0-1,-4 24 0,6-22 26,1 0 0,1 0-1,1 0 1,1 0 0,0 0-1,6 34 1,-4-45-87,0 0 0,0-1-1,1 1 1,0-1 0,1 0 0,0 0-1,0 0 1,1-1 0,0 1 0,0-1 0,1 0-1,-1-1 1,2 1 0,-1-1 0,1-1 0,0 1-1,11 6 1,-6-5 11,1 0 0,0-1 0,1-1 0,0 0 0,0-1 0,0 0 0,24 2 0,7-2-30,50-2 0,-70-2-58,-10 0-44,-1-1 0,0-1 0,1 0 1,-1-1-1,0 0 0,0-1 1,-1-1-1,1 0 0,-1-1 1,0 0-1,13-9 0,-21 11 44,1 1 1,-1-1-1,0 0 0,0-1 0,-1 1 1,1-1-1,-1 0 0,0 0 0,0 0 1,0-1-1,-1 0 0,0 1 0,0-1 1,-1 0-1,1 0 0,-1 0 0,-1-1 1,1 1-1,-1 0 0,0-1 0,0 1 1,-1-1-1,0 1 0,0-1 0,-1 1 1,-1-11-1,1 15 55,0-1 1,0 1 0,0-1-1,-1 1 1,1-1 0,-1 1-1,1 0 1,-1 0-1,0 0 1,0 0 0,0 0-1,0 0 1,0 0-1,0 1 1,0-1 0,-1 1-1,1-1 1,0 1-1,-1 0 1,1 0 0,-1 0-1,0 0 1,-4 0 0,4 0 14,1 0 1,0 1-1,-1 0 1,1-1-1,0 1 1,-1 0-1,1 0 1,0 0-1,-1 1 1,1-1-1,0 0 1,0 1-1,-1 0 1,1-1 0,0 1-1,0 0 1,0 0-1,0 0 1,0 1-1,0-1 1,0 0-1,0 1 1,0-1-1,0 1 1,1 0-1,-1-1 1,-1 4-1,0-1 55,1 0 0,0 0-1,0 0 1,1 0 0,-1 1-1,1-1 1,0 0 0,0 1-1,0-1 1,1 1 0,0-1-1,-1 1 1,2-1 0,-1 1-1,0-1 1,1 1 0,0-1-1,0 0 1,0 1 0,2 3-1,0-3-19,1 0-1,-1 0 1,0 0-1,1-1 0,0 0 1,0 0-1,0 0 1,1 0-1,-1-1 0,1 1 1,0-1-1,0 0 1,0-1-1,0 1 1,7 1-1,5 2-145,1 0 0,0-2 1,-1 0-1,1-1 0,20 0 0,48 0-6031,-60-3 1112</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3.560"/>
    </inkml:context>
    <inkml:brush xml:id="br0">
      <inkml:brushProperty name="width" value="0.05" units="cm"/>
      <inkml:brushProperty name="height" value="0.05" units="cm"/>
    </inkml:brush>
  </inkml:definitions>
  <inkml:trace contextRef="#ctx0" brushRef="#br0">1 1 12470,'0'0'2513</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3.940"/>
    </inkml:context>
    <inkml:brush xml:id="br0">
      <inkml:brushProperty name="width" value="0.05" units="cm"/>
      <inkml:brushProperty name="height" value="0.05" units="cm"/>
    </inkml:brush>
  </inkml:definitions>
  <inkml:trace contextRef="#ctx0" brushRef="#br0">7 1 992,'0'0'17240,"-7"24"-17240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1.448"/>
    </inkml:context>
    <inkml:brush xml:id="br0">
      <inkml:brushProperty name="width" value="0.05" units="cm"/>
      <inkml:brushProperty name="height" value="0.05" units="cm"/>
      <inkml:brushProperty name="color" value="#004F8B"/>
    </inkml:brush>
  </inkml:definitions>
  <inkml:trace contextRef="#ctx0" brushRef="#br0">323 918 6963,'0'0'24,"25"16"46,-3-1-12,-6-3 83,0-2 0,0 0 0,1 0 0,0-2 1,1 0-1,-1-1 0,2 0 0,22 4 0,16-2 393,1-3 0,1-2 1,-1-2-1,93-10 0,-116 3-229,0-1 0,0-1 0,-1-2 1,0-2-1,0-1 0,32-17 0,-50 22-170,0-2-1,-1 0 0,-1 0 0,1-1 0,-1-1 0,-1-1 0,0 1 0,-1-2 1,0 0-1,-1-1 0,0 0 0,-1 0 0,-1-1 0,9-19 0,-12 19-114,-1-1 0,-1 0 0,-1 0 0,0 0 0,-1-1-1,-1 1 1,0-1 0,-1 1 0,-1-1 0,-1 1 0,0 0-1,-1-1 1,-1 1 0,0 0 0,-1 1 0,-1-1 0,0 1 0,-15-24-1,2 6-152,-2 1-1,-1 0 1,-2 2-1,0 1 1,-2 1-1,-2 1 1,-31-24-1,31 29 46,-2 1 0,0 2-1,-1 1 1,0 2 0,-2 1-1,0 1 1,0 2 0,-1 1-1,-1 2 1,0 1 0,0 2-1,0 1 1,-1 2 0,1 1-1,-1 2 1,0 2 0,-50 8-1,60-3 53,1 0 0,0 2-1,0 1 1,1 1 0,0 1-1,1 2 1,0 0 0,2 1-1,-34 29 1,32-23 131,2 0-1,0 2 1,1 0-1,1 1 1,2 1 0,0 1-1,2 0 1,-15 34-1,22-39-12,0 1-1,1-1 0,1 1 0,1 1 0,1-1 0,2 1 0,0-1 1,1 1-1,1 0 0,1-1 0,4 27 0,-2-37-91,0 1 0,0-1 0,1 0 0,1 0 0,0-1 0,0 1 0,1-1 0,1 0 0,0-1 0,0 1-1,1-1 1,0-1 0,1 0 0,0 0 0,1 0 0,0-1 0,0-1 0,0 0 0,1 0 0,0-1 0,16 7 0,-7-6-478,1 1-1,0-2 1,39 6 0,-38-9-855,0-1 1,0-1-1,38-4 0,13-11-5497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21.350"/>
    </inkml:context>
    <inkml:brush xml:id="br0">
      <inkml:brushProperty name="width" value="0.05" units="cm"/>
      <inkml:brushProperty name="height" value="0.05" units="cm"/>
      <inkml:brushProperty name="color" value="#004F8B"/>
    </inkml:brush>
  </inkml:definitions>
  <inkml:trace contextRef="#ctx0" brushRef="#br0">0 0 12214,'0'0'160,"153"0"1873,-57 0-1297,5 0-736,-4 0-640,-18 0-1505,-25 0-3810</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6.774"/>
    </inkml:context>
    <inkml:brush xml:id="br0">
      <inkml:brushProperty name="width" value="0.05" units="cm"/>
      <inkml:brushProperty name="height" value="0.05" units="cm"/>
    </inkml:brush>
  </inkml:definitions>
  <inkml:trace contextRef="#ctx0" brushRef="#br0">1 451 10053,'0'0'4844,"22"-15"-4401,69-49-395,-82 58-59,-1-1 1,0 0-1,0 0 0,-1 0 0,0-1 0,0 0 0,-1-1 0,0 1 0,0-1 0,-1-1 0,0 1 1,-1-1-1,0 1 0,3-13 0,-4 2-70,0-1 0,-1 1 0,-1-1 1,-1 0-1,-2-23 0,1 37 92,0 0 0,-1 1 0,1-1 0,-1 1 0,-5-13 0,-5-15 134,11 32-137,2 12-72,0 0 0,0 1 1,1-1-1,1 0 0,0 0 0,0 0 0,7 15 1,41 69 933,-4-9-208,-43-76-669,0 1 1,0 0 0,-1 0 0,-1 0 0,0 1-1,0-1 1,-1 1 0,0 12 0,-1-22-24,0 0 1,0 0 0,0 0-1,-1 0 1,1 0 0,0 0-1,-1 0 1,1 0 0,-1 0-1,1 0 1,-1 0 0,0-1-1,1 1 1,-1 0 0,0 0-1,0-1 1,1 1 0,-1 0-1,0-1 1,0 1 0,0-1-1,0 1 1,0-1 0,0 1-1,-1 0 1,-38 6-802,37-7 712,0 1 0,0-1 0,0 0 0,-1 0 0,1-1 0,0 1 1,0 0-1,0-1 0,0 0 0,0 0 0,0 0 0,0 0 1,0 0-1,0-1 0,0 1 0,1-1 0,-1 0 0,0 0 0,1 0 1,-4-3-1,5 2-30,0 0 1,0 0 0,1 1-1,-1-1 1,1 0 0,0 0-1,-1 0 1,1 0 0,1 0-1,-1 0 1,0 0 0,1 0-1,-1 0 1,1 0 0,0 1 0,0-1-1,0 0 1,2-4 0,0 3 60,0 0 0,0 0 1,1 0-1,-1 0 0,1 1 1,0-1-1,0 1 0,0 0 1,9-5-1,2 1 225,0 0 0,1 1 0,0 0 0,0 2 0,24-5-1,-30 7 232,0 0 0,0 0-1,-1 1 1,2 1 0,-1 0-1,0 0 1,0 1 0,0 0-1,-1 1 1,1 0 0,0 0-1,0 1 1,-1 0 0,0 1-1,17 9 1,-10-3-182,-1-1-1,2-1 1,-1 0-1,1-1 1,0-1-1,0 0 1,1-1-1,0-1 1,0-1 0,30 1-1,-47-4-194,0 0-1,0 0 1,0-1 0,0 1-1,0-1 1,0 1-1,-1-1 1,1 1 0,0-1-1,0 0 1,0 1-1,0-1 1,-1 0 0,1 0-1,0 0 1,-1 1-1,1-1 1,-1 0 0,1 0-1,-1 0 1,1 0 0,-1 0-1,1 0 1,-1 0-1,0 0 1,0 0 0,0 0-1,1 0 1,-1 0-1,0 0 1,0-2 0,0-41-768,0 34 512,-1 3 177,0 0 0,-1 1 0,0 0 0,0-1 0,0 1 0,-1 0 1,0 0-1,0 0 0,0 0 0,-1 1 0,0-1 0,0 1 0,0 0 0,-1 0 0,0 0 0,0 1 0,0 0 0,0 0 0,-1 0 0,-6-3 0,-7-5-50,0 2-1,0 0 1,-1 1-1,-39-12 0,55 19 148,1 1 1,-1 0-1,1 0 0,-1 1 0,0-1 1,1 1-1,-1 0 0,1 0 0,-1 0 0,-4 1 1,7-1 5,0 1 1,0 0-1,0-1 1,0 1-1,0 0 1,0 0-1,0 0 1,0 0-1,1 0 1,-1 0 0,0 0-1,0 0 1,1 0-1,-1 0 1,1 1-1,-1-1 1,1 0-1,0 0 1,-1 1 0,1-1-1,0 0 1,0 0-1,0 1 1,0-1-1,0 0 1,0 0-1,0 1 1,1 1 0,-1 2 86,1 0 0,0 0 1,1 0-1,-1 1 1,1-1-1,0-1 1,1 1-1,-1 0 1,1 0-1,0-1 1,0 0-1,0 1 1,0-1-1,1 0 1,0-1-1,0 1 1,0-1-1,0 1 1,9 4-1,5 4 180,2-2 0,-1 1 0,32 10 0,-20-11-171,1-2-1,1 0 1,-1-3-1,1 0 1,0-2-1,50-2 1,-80-1-98,0 0 1,-1 0 0,1 0-1,-1 0 1,1 0-1,0 0 1,-1-1 0,1 1-1,-1-1 1,1 0-1,-1 0 1,1 0 0,-1 0-1,1 0 1,-1 0-1,0-1 1,0 1 0,0-1-1,0 0 1,0 1 0,0-1-1,2-3 1,-1 0-7,-1 0 1,-1 0-1,1 0 1,-1-1-1,0 1 0,0 0 1,-1-1-1,1 1 1,-1 0-1,-1-7 1,-5-125-3301,10 113-359,15 1-3191</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7.130"/>
    </inkml:context>
    <inkml:brush xml:id="br0">
      <inkml:brushProperty name="width" value="0.05" units="cm"/>
      <inkml:brushProperty name="height" value="0.05" units="cm"/>
    </inkml:brush>
  </inkml:definitions>
  <inkml:trace contextRef="#ctx0" brushRef="#br0">318 91 10453,'0'0'1609,"-23"-15"-1559,-72-42 12,89 54-42,1 1 0,-1-1 1,1 1-1,-1 0 0,0 0 1,0 1-1,0 0 0,0 0 1,0 0-1,0 1 1,0 0-1,0 0 0,0 0 1,0 1-1,0 0 0,0 0 1,0 1-1,-10 3 0,13-4 29,-1 0-1,1 0 1,0 1-1,-1-1 1,1 1-1,0-1 1,0 1-1,0 0 1,0 1-1,1-1 1,-1 0-1,0 1 1,1-1-1,0 1 0,-1 0 1,1 0-1,0 0 1,1 0-1,-1 0 1,1 1-1,-1-1 1,1 0-1,0 1 1,0-1-1,0 1 1,1-1-1,-1 1 1,1-1-1,0 1 1,0-1-1,0 1 0,1 3 1,0 2 149,1-1 0,0 0 0,0 0 0,1 0 1,0 0-1,1 0 0,-1-1 0,2 1 0,-1-1 0,1 0 0,0 0 1,9 9-1,43 36 771,-36-33-653,0 0-1,22 28 0,-41-45-315,0-1-1,-1 1 1,0 0-1,1 0 1,-1 0-1,0-1 1,0 2-1,0-1 0,0 0 1,0 0-1,-1 0 1,1 0-1,0 0 1,-1 1-1,0-1 1,0 0-1,1 0 1,-1 1-1,-1-1 1,1 5-1,-1-5-1,0 0 0,-1-1-1,1 1 1,0 0 0,0 0 0,-1-1-1,1 1 1,-1-1 0,0 1-1,1-1 1,-1 1 0,0-1 0,0 0-1,0 0 1,0 0 0,0 0 0,-3 1-1,-8 2-11,0-1 0,-1 0 0,0-1 0,1 0 0,-19-1 0,21 0-73,1-1-31,1 1 1,0-1 0,0-1 0,-18-3-1,26 4 51,0 0-1,0 0 1,0-1-1,0 1 1,0 0-1,0-1 1,0 1-1,0-1 1,0 1-1,0-1 1,0 0-1,0 1 1,0-1-1,1 0 1,-1 0-1,0 0 1,0 0-1,1 1 1,-1-1-1,1 0 1,-1 0-1,1 0 0,-1 0 1,1 0-1,0 0 1,-1 0-1,1-1 1,0 1-1,0 0 1,0 0-1,-1 0 1,1 0-1,1 0 1,-1 0-1,0 0 1,0 0-1,0-1 1,0 1-1,1 0 1,-1 0-1,1 0 0,-1 0 1,1 0-1,-1 0 1,1 0-1,-1 1 1,1-1-1,0 0 1,1-2-1,21-19-4190,12-2-2443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7.477"/>
    </inkml:context>
    <inkml:brush xml:id="br0">
      <inkml:brushProperty name="width" value="0.05" units="cm"/>
      <inkml:brushProperty name="height" value="0.05" units="cm"/>
    </inkml:brush>
  </inkml:definitions>
  <inkml:trace contextRef="#ctx0" brushRef="#br0">1 180 5410,'0'0'8103,"22"18"-6916,73 59-523,-84-69-555,-1-1-1,1 1 0,0-2 0,1 0 0,0 0 1,0-1-1,0 0 0,0-1 0,1-1 1,-1 0-1,1 0 0,0-1 0,0-1 0,0-1 1,18 0-1,-30 0-48,0-1 1,0 1-1,0-1 1,0 1-1,0-1 1,0 0-1,-1 1 1,1-1-1,0 0 1,0 1-1,-1-1 1,1 0-1,0 0 0,-1 0 1,1 0-1,-1 0 1,1 1-1,-1-1 1,1 0-1,-1 0 1,0 0-1,1 0 1,-1-1-1,0 1 1,0 0-1,0 0 1,0 0-1,0 0 1,0 0-1,0-1 1,0-45 402,0 36-352,-8-104-171,2 58-1849,3 0-3533,3 30-2418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7.823"/>
    </inkml:context>
    <inkml:brush xml:id="br0">
      <inkml:brushProperty name="width" value="0.05" units="cm"/>
      <inkml:brushProperty name="height" value="0.05" units="cm"/>
    </inkml:brush>
  </inkml:definitions>
  <inkml:trace contextRef="#ctx0" brushRef="#br0">1 177 10389,'0'0'4727,"2"-6"-4601,1-1-129,2-6-5,0 1-1,0 1 0,1-1 0,1 1 0,13-18 0,-19 27 36,1-1 0,0 1 0,1 0 0,-1 0 0,0 1 0,0-1 0,1 0-1,-1 1 1,1-1 0,-1 1 0,1 0 0,0 0 0,0 0 0,-1 0 0,1 0 0,0 1-1,0-1 1,0 1 0,0 0 0,0 0 0,0 0 0,-1 0 0,1 0 0,0 1-1,0-1 1,0 1 0,0 0 0,0 0 0,-1 0 0,1 0 0,0 0 0,-1 0 0,1 1-1,2 1 1,41 34 294,7 5-253,-49-39-34,0 0 0,0-1 1,1 0-1,-1 0 0,0 0 0,1-1 0,-1 1 0,1-1 0,0 0 0,-1 0 0,6-1 0,-9-2-38,0 0-1,0 0 1,0 0 0,0 0-1,-1 0 1,1-1 0,-1 1-1,1 0 1,-1-1 0,0 1-1,0 0 1,0 0 0,0-1-1,-1-4 1,1 4-160,0-83-5196,0 51 2204</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8.167"/>
    </inkml:context>
    <inkml:brush xml:id="br0">
      <inkml:brushProperty name="width" value="0.05" units="cm"/>
      <inkml:brushProperty name="height" value="0.05" units="cm"/>
    </inkml:brush>
  </inkml:definitions>
  <inkml:trace contextRef="#ctx0" brushRef="#br0">1 413 11141,'0'0'4594,"45"95"-5154,-18-91-2385,-4-4-1810</inkml:trace>
  <inkml:trace contextRef="#ctx0" brushRef="#br0" timeOffset="1">38 96 9540,'0'0'5843,"15"-95"-10341</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8.574"/>
    </inkml:context>
    <inkml:brush xml:id="br0">
      <inkml:brushProperty name="width" value="0.05" units="cm"/>
      <inkml:brushProperty name="height" value="0.05" units="cm"/>
    </inkml:brush>
  </inkml:definitions>
  <inkml:trace contextRef="#ctx0" brushRef="#br0">22 1 9925,'0'0'6912,"-3"21"-6683,0 6-64,-5 36 322,2 1 0,4 86-1,3-142-442,1-1-1,-1 0 1,1 0-1,1 0 0,-1 0 1,1 0-1,0-1 1,1 1-1,0-1 1,0 0-1,0 0 0,1 0 1,-1 0-1,1-1 1,1 0-1,-1 0 1,1 0-1,0-1 0,0 0 1,0 0-1,9 4 1,-6-4-78,0 0 0,0 0 0,0-1 0,0-1 0,1 1 1,-1-1-1,1-1 0,-1 0 0,1 0 0,0-1 0,-1 0 0,1-1 0,0 0 1,-1-1-1,18-4 0,-22 4-51,1 0 0,-1 0 0,-1-1 0,1 0 0,0 0 1,-1 0-1,1 0 0,-1-1 0,0 0 0,0 1 0,0-2 0,-1 1 0,1 0 1,-1-1-1,0 1 0,0-1 0,-1 0 0,4-8 0,-3 2 25,1 0 0,-2 0 0,1 0-1,-2-1 1,1 1 0,-2-1 0,0-20-1,0 31 83,0 0-1,0 0 1,0 0-1,0 0 1,0 1-1,0-1 0,0 0 1,0 0-1,-1 0 1,1 0-1,0 0 0,0 0 1,-1 1-1,1-1 1,-1 0-1,1 0 1,0 1-1,-1-1 0,0 0 1,1 0-1,-1 1 1,1-1-1,-1 1 1,0-1-1,1 0 0,-1 1 1,0 0-1,0-1 1,0 1-1,1-1 0,-1 1 1,0 0-1,0-1 1,0 1-1,0 0 1,1 0-1,-1 0 0,0 0 1,0 0-1,0 0 1,0 0-1,0 0 0,0 0 1,0 0-1,1 0 1,-1 1-1,0-1 1,0 0-1,0 1 0,0-1 1,1 0-1,-1 1 1,-1 0-1,-4 2 128,1 0 0,0 0 1,0 1-1,0 0 0,0 0 0,-5 5 0,6-4-21,0 1-1,0 0 0,0-1 0,1 1 1,0 0-1,0 1 0,1-1 0,-3 8 1,5-12-139,-1 0 0,0 0 0,1 0 0,0 0 0,-1 0 0,1 0 0,0 0-1,0 0 1,0 1 0,0-1 0,0 0 0,1 0 0,-1 0 0,1 0 0,-1 0 0,1 0 0,0 0 0,-1 0 0,1 0 0,0 0 0,1-1 0,-1 1 0,0 0 0,0-1 0,1 1 0,-1-1 0,1 1 0,-1-1 0,1 1 0,0-1 0,2 1 0,10 3-899,1-1 0,-1-1 1,1 0-1,0-1 0,0-1 0,0-1 0,0 0 1,21-2-1,-30 2 227,55-5-8065</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8.935"/>
    </inkml:context>
    <inkml:brush xml:id="br0">
      <inkml:brushProperty name="width" value="0.05" units="cm"/>
      <inkml:brushProperty name="height" value="0.05" units="cm"/>
    </inkml:brush>
  </inkml:definitions>
  <inkml:trace contextRef="#ctx0" brushRef="#br0">744 32 1056,'0'0'10853,"-120"-32"-10484,74 32-369,-3 0-240,-1 0-3490</inkml:trace>
  <inkml:trace contextRef="#ctx0" brushRef="#br0" timeOffset="1">1 144 3970,'0'0'13702,"116"7"-13702,-52-7-928,0 0-3506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9.421"/>
    </inkml:context>
    <inkml:brush xml:id="br0">
      <inkml:brushProperty name="width" value="0.05" units="cm"/>
      <inkml:brushProperty name="height" value="0.05" units="cm"/>
    </inkml:brush>
  </inkml:definitions>
  <inkml:trace contextRef="#ctx0" brushRef="#br0">346 95 2257,'0'0'11589,"0"-6"-11237,0 4-341,0 0 0,0 0 0,0 0 0,0-1 0,-1 1-1,1 0 1,-1 0 0,1 0 0,-1 0 0,0 0-1,0 0 1,0 0 0,0 0 0,0 0 0,0 0-1,-1 1 1,1-1 0,-2-2 0,-1 1 5,0 0-1,-1-1 1,1 1 0,-1 1-1,1-1 1,-1 1 0,-10-4-1,-8 0 25,1 1 0,-1 1 0,0 0 0,-1 2 0,1 1 0,-34 2 0,53 0 42,-1-1 0,1 1 0,0 0 0,0 0 0,0 1 0,0-1 0,0 1 0,0 0 0,1 0 0,-1 0 0,1 0 0,-1 1 0,1-1 0,0 1 0,0 0 0,0 0-1,0 0 1,0 0 0,1 1 0,-1-1 0,1 1 0,0 0 0,0-1 0,0 1 0,1 0 0,-1 0 0,1 0 0,0 0 0,0 0 0,1 1 0,-1-1 0,1 0 0,0 0-1,0 0 1,0 1 0,1-1 0,-1 0 0,1 0 0,0 0 0,0 0 0,2 5 0,-2-7-56,1 0 0,-1 0 0,1 0 1,0-1-1,0 1 0,0 0 0,0-1 0,0 1 0,0-1 0,0 1 0,0-1 1,0 0-1,1 0 0,-1 0 0,0 0 0,1-1 0,-1 1 0,1-1 0,-1 1 1,1-1-1,3 0 0,63 1 135,-53-2-182,-8 1-237,0-1 0,0 0 0,0-1 0,0 1 0,-1-2 0,1 1 0,0-1 0,-1 0 0,0 0 0,0-1 0,0 0 0,7-5 0,-10 5 70,0 1 0,0 0 0,0-1 0,-1 0 0,1 0 0,-1 0 0,0 0 0,0 0 0,0-1 0,-1 1-1,0-1 1,0 0 0,0 1 0,0-1 0,-1 0 0,0 0 0,0 0 0,0-1 0,0-7 1937,-1 20 1417,0-3-2983,1 0-1,0-1 0,-1 1 0,1-1 1,0 0-1,1 1 0,-1-1 0,1 0 1,-1 0-1,1 1 0,0-1 1,0-1-1,1 1 0,-1 0 0,0 0 1,1-1-1,0 0 0,-1 1 0,1-1 1,0 0-1,0 0 0,0-1 0,1 1 1,-1 0-1,0-1 0,7 2 0,9 3-279,0-1 0,-1-1 0,34 3 0,16-3-2283,-3-3-2929</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0.129"/>
    </inkml:context>
    <inkml:brush xml:id="br0">
      <inkml:brushProperty name="width" value="0.05" units="cm"/>
      <inkml:brushProperty name="height" value="0.05" units="cm"/>
    </inkml:brush>
  </inkml:definitions>
  <inkml:trace contextRef="#ctx0" brushRef="#br0">1 501 12134,'0'0'2064,"22"0"-1597,-2 0-44,19 1 52,1-2 0,-1-1 0,1-3 0,63-14 0,-92 15-465,0 1-1,-1-1 1,1-1-1,-1 0 1,0 0 0,0-1-1,-1-1 1,0 1-1,15-15 1,-19 15-51,0-1 1,0 1-1,0-1 0,-1 1 1,-1-1-1,1 0 1,-1-1-1,0 1 0,0-1 1,-1 1-1,0-1 1,-1 0-1,0 1 0,0-1 1,0-15-1,-2 8 18,0 0 0,-1 0 0,-1 0 0,0 0 0,-1 1 1,0-1-1,-2 1 0,-8-19 0,8 23 25,1-1 1,-2 1-1,1 0 1,-1 1-1,-1 0 1,1 0-1,-2 0 1,1 1-1,-1 0 1,0 1-1,-13-8 1,20 13-14,0 1 0,-1-1 0,1 1 0,-1 0 0,0 0 0,1 0 0,-1 0 0,0 1 0,0-1 0,1 1 0,-1-1 0,0 1 0,0 0 0,0 0 0,0 0 0,1 0 0,-1 1 0,0-1 0,0 1 0,0 0 0,1 0 0,-1 0 0,0 0 0,1 0 0,-1 0 0,1 1 0,0-1 0,-1 1 0,1 0 0,0 0 0,0 0 0,-3 3 0,-3 6-5,0 0 0,0 0 0,1 1 0,1 1 0,-8 18 0,-10 31 344,2 1-1,3 1 0,2 0 1,-12 110-1,19-66 126,4 1 0,10 121 0,9-132-318,-8-67-1872,3 58-1,-8-88 1623,0-1 1,0 1-1,0 0 1,0-1-1,-1 1 1,1 0-1,0-1 0,0 1 1,-1-1-1,1 1 1,0 0-1,-1-1 1,1 1-1,0-1 0,-1 1 1,1-1-1,-1 1 1,1-1-1,-1 1 1,1-1-1,-1 0 0,1 1 1,-1-1-1,0 0 1,1 1-1,-1-1 1,1 0-1,-1 0 1,0 0-1,1 1 0,-1-1 1,0 0-1,1 0 1,-2 0-1,-25-1-2161,22 1 1652,-24-5-3882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0.710"/>
    </inkml:context>
    <inkml:brush xml:id="br0">
      <inkml:brushProperty name="width" value="0.05" units="cm"/>
      <inkml:brushProperty name="height" value="0.05" units="cm"/>
    </inkml:brush>
  </inkml:definitions>
  <inkml:trace contextRef="#ctx0" brushRef="#br0">1 354 3265,'0'0'7062,"24"-8"-4754,80-25 155,-78 26-2114,0 2 1,1 1 0,-1 1 0,1 1-1,0 2 1,32 2 0,9 0-509,103-2-1455,-168 0 1572,-1 0 1,1 0-1,-1 0 1,0 0-1,1-1 1,-1 0 0,1 1-1,-1-1 1,0 0-1,1 0 1,-1 0-1,0 0 1,0-1 0,0 1-1,0-1 1,0 1-1,0-1 1,0 1-1,-1-1 1,3-2 0,-2 0-95,1 0 1,-1 0 0,0 0 0,-1 0 0,1-1 0,-1 1 0,1 0 0,-1 0 0,-1-1-1,2-7 1,-2 5 54,1 0-1,-2-1 1,1 1-1,-1 0 0,0 0 1,0 0-1,-1 0 0,0 0 1,0 0-1,0 1 1,-1-1-1,0 1 0,-1-1 1,-4-6-1,-2 2 98,0 1-1,-1 0 1,-1 0-1,0 1 1,0 1-1,-1 0 1,0 1-1,-17-8 1,20 11 42,0 0-1,0 1 1,0 0-1,-1 1 1,0 0 0,1 0-1,-1 1 1,0 1-1,0 0 1,0 0-1,1 1 1,-13 2 0,21-2-43,0 0 0,-1 1 0,1-1 0,0 0 0,0 1 0,0 0 0,0-1 1,0 1-1,0 0 0,0 0 0,0 0 0,1 0 0,-1 0 0,1 0 0,0 1 1,-1-1-1,1 0 0,0 1 0,0-1 0,1 1 0,-1-1 0,0 1 0,1 0 0,0-1 1,-1 1-1,1-1 0,0 1 0,0 0 0,1-1 0,-1 1 0,1 0 0,-1-1 1,1 1-1,0-1 0,0 1 0,0-1 0,0 0 0,0 1 0,0-1 0,1 0 0,2 3 1,9 4 2,0-1 0,1-1 0,0 0 1,0-1-1,1-1 0,-1 0 0,1-1 1,26 4-1,35 12 28,-64-16-42,60 25 77,-68-27-73,1 1 0,-1-1-1,0 1 1,0-1-1,0 1 1,0 0 0,-1 1-1,1-1 1,-1 1 0,0-1-1,0 1 1,5 8-1,-8-11-4,0-1-1,0 0 0,1 1 0,-1-1 0,0 0 1,0 1-1,0-1 0,0 0 0,0 1 0,1-1 1,-1 0-1,0 1 0,0-1 0,0 1 1,0-1-1,0 0 0,0 1 0,0-1 0,0 0 1,0 1-1,-1-1 0,1 1 0,0-1 0,0 0 1,0 1-1,0-1 0,-1 0 0,1 1 0,0-1 1,0 0-1,0 1 0,-1-1 0,1 0 0,0 0 1,-1 1-1,-15 0 193,12-1-125,1-1 1,0 0-1,0 0 1,0 0-1,0 0 1,0 0-1,0 0 1,1-1-1,-5-2 1,5 1 21,0 0 0,0 1 1,0-1-1,1 0 1,-1 0-1,1 0 1,-1 0-1,1-1 0,0 1 1,1 0-1,-1 0 1,0-1-1,1 1 1,0 0-1,0-1 0,0 1 1,0-1-1,0 1 1,1 0-1,-1-1 0,1 1 1,0 0-1,0 0 1,0 0-1,4-6 1,-2 1-21,2 1 1,-1 0 0,1 0-1,0 0 1,1 0-1,-1 1 1,1 0 0,0 0-1,8-5 1,-6 5-94,1 1 0,0 0 0,0 0 0,0 1 0,1 0 0,-1 1 0,1 0 0,0 0 0,16-1 0,52-1-7247,-52 5 33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2.958"/>
    </inkml:context>
    <inkml:brush xml:id="br0">
      <inkml:brushProperty name="width" value="0.05" units="cm"/>
      <inkml:brushProperty name="height" value="0.05" units="cm"/>
      <inkml:brushProperty name="color" value="#004F8B"/>
    </inkml:brush>
  </inkml:definitions>
  <inkml:trace contextRef="#ctx0" brushRef="#br0">0 1 2849,'7'0'13126,"34"0"-13006,-17 1-16,591 34 1217,953 134-326,-1222-124-980,834 82 93,-1167-127-57,622 26 2643</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1.444"/>
    </inkml:context>
    <inkml:brush xml:id="br0">
      <inkml:brushProperty name="width" value="0.05" units="cm"/>
      <inkml:brushProperty name="height" value="0.05" units="cm"/>
    </inkml:brush>
  </inkml:definitions>
  <inkml:trace contextRef="#ctx0" brushRef="#br0">2 366 10389,'0'0'5058,"-1"-10"-4623,1-3-442,-1-214-1072,5 201 1551,-4 25-454,0 0 0,1 1 1,-1-1-1,0 0 0,0 0 0,1 0 0,-1 0 0,0 1 0,1-1 0,-1 0 0,1 0 0,-1 1 0,1-1 0,-1 0 1,1 1-1,-1-1 0,1 0 0,0 1 0,-1-1 0,1 1 0,0-1 0,-1 1 0,1-1 0,0 1 0,0 0 0,1-1 1,11 39-31,-9-24 2,-1-2-17,2 0 0,0 0 0,0 0 1,1-1-1,1 0 0,0 0 0,14 17 0,-17-23-119,0-1 1,0 0-1,1 0 1,-1-1-1,1 1 0,0-1 1,0 0-1,0 0 1,0-1-1,1 1 1,-1-1-1,1 0 0,-1-1 1,1 1-1,0-1 1,0 0-1,0-1 1,-1 1-1,9-2 0,-12 1 66,-1-1-1,1 1 1,-1-1-1,1 0 0,-1 1 1,1-1-1,-1 0 0,0 0 1,1 0-1,-1 0 0,0 0 1,0 0-1,0-1 1,0 1-1,0 0 0,0-1 1,0 1-1,0 0 0,-1-1 1,1 1-1,0-1 1,-1 1-1,1-1 0,-1 1 1,0-1-1,1 0 0,-1 1 1,0-1-1,0-2 0,0-61-933,0 48 1137,-1 1 125,3-6 7774,2 29-7994,0 0-1,0 0 0,0 0 1,1-1-1,0 1 1,0-1-1,0-1 1,1 1-1,0-1 1,0 0-1,1 0 1,8 5-1,-4-3 37,1 0-1,0-1 0,0 0 1,0-1-1,1-1 0,23 6 0,-19-7-68,0-1-1,-1 0 0,1-1 0,0-1 0,0-1 0,0 0 0,33-8 0,-45 8-42,0 0 0,-1-1 0,1 0-1,0 0 1,-1 0 0,1-1 0,-1 0 0,0 1-1,0-1 1,0-1 0,0 1 0,0-1-1,-1 1 1,1-1 0,-1 0 0,0 0 0,-1 0-1,1-1 1,-1 1 0,1-1 0,-1 0-1,-1 1 1,1-1 0,-1 0 0,1 0-1,-1 0 1,-1 0 0,1 0 0,-1 0 0,0-7-1,0 6 47,-1 0 0,0 1-1,0-1 1,0 0 0,-1 1-1,0-1 1,0 1 0,0 0-1,0 0 1,-1-1 0,0 1-1,0 1 1,-1-1 0,1 0 0,-1 1-1,0 0 1,0 0 0,0 0-1,-1 0 1,-7-4 0,9 6 58,-1 0 1,0-1-1,1 2 1,-1-1 0,0 0-1,0 1 1,0 0-1,0 0 1,0 0 0,-1 0-1,1 1 1,0 0-1,0 0 1,-1 0 0,1 0-1,0 0 1,0 1-1,0 0 1,0 0 0,0 0-1,0 1 1,0-1-1,0 1 1,0 0 0,0 0-1,1 0 1,-1 0 0,-5 5-1,2-1 119,1 0-1,-1 1 1,1 0 0,1 0-1,-1 0 1,1 1 0,0-1 0,1 1-1,0 0 1,0 1 0,1-1-1,0 1 1,0-1 0,1 1-1,0 0 1,0 0 0,1 0-1,0 14 1,2-21-169,-1 1 0,0 0 0,1 0 0,-1 0 0,1-1 0,0 1 0,0-1 0,0 1 0,0 0 0,1-1 0,-1 0-1,1 1 1,-1-1 0,1 0 0,0 0 0,0 0 0,4 3 0,-1 0-62,1-1 0,0-1 0,0 1 0,0-1 0,0-1 0,1 1 0,6 1-1,9 2-856,1-1-1,0-2 0,30 2 0,8-4-4029,-4-1-3149</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1.785"/>
    </inkml:context>
    <inkml:brush xml:id="br0">
      <inkml:brushProperty name="width" value="0.05" units="cm"/>
      <inkml:brushProperty name="height" value="0.05" units="cm"/>
    </inkml:brush>
  </inkml:definitions>
  <inkml:trace contextRef="#ctx0" brushRef="#br0">40 277 5026,'0'0'12497,"0"0"-12449,-1 0 1,1 0 0,-1-1-1,1 1 1,-1 0 0,1 0-1,-1 0 1,1 0-1,-1-1 1,1 1 0,-1 0-1,1 0 1,-1-1 0,1 1-1,0 0 1,-1-1 0,1 1-1,-1-1 1,1 1-1,0 0 1,-1-1 0,1 1-1,0-1 1,0 1 0,-1-2-1,-7-27 63,3 12-98,0-1 1,1 0 0,-2-33-1,5 46-23,1 1 0,1-1 0,-1 0 0,0 1 0,1-1 0,0 0 0,0 1 0,1-1 0,-1 1 0,1 0 0,0-1 0,0 1 0,0 0 1,1 0-1,0 0 0,-1 0 0,1 1 0,1-1 0,5-5 0,-3 4-54,1 1 1,-1 0-1,1 0 1,0 0-1,0 1 1,0 0-1,1 0 1,-1 0-1,14-2 1,1 3-1641,-1 0 0,28 1 0,-15 1-2098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2.243"/>
    </inkml:context>
    <inkml:brush xml:id="br0">
      <inkml:brushProperty name="width" value="0.05" units="cm"/>
      <inkml:brushProperty name="height" value="0.05" units="cm"/>
    </inkml:brush>
  </inkml:definitions>
  <inkml:trace contextRef="#ctx0" brushRef="#br0">320 148 9508,'0'0'6894,"4"-13"-6462,11-40-5,-14 51-413,-1 0-1,0 0 0,1 0 0,-1 0 1,0 1-1,0-1 0,0 0 1,0 0-1,0 0 0,-1 0 1,1 0-1,-1 1 0,1-1 0,-1 0 1,1 0-1,-1 1 0,0-1 1,0 0-1,0 1 0,0-1 1,0 1-1,0-1 0,0 1 0,-1 0 1,1-1-1,0 1 0,-1 0 1,-1-2-1,-3 0-20,0 0 1,0 0-1,0 1 0,0-1 0,-11-1 1,13 3 20,-8-3-11,-1 1-1,1 1 1,-1 0 0,1 1-1,-1 1 1,0 0-1,1 0 1,-1 1-1,1 1 1,-1 0-1,-22 7 1,29-7 44,1 0 0,-1 1 1,1 0-1,-1 0 1,1 0-1,0 1 0,0-1 1,1 1-1,-1 1 1,1-1-1,0 1 0,0-1 1,0 1-1,0 0 1,1 0-1,0 1 0,0-1 1,1 1-1,-1-1 1,1 1-1,0 0 0,1 0 1,0 0-1,-1 0 1,2 0-1,-1 7 0,0-9-32,1 1-1,0-1 0,-1 0 0,2 1 1,-1-1-1,0 0 0,1 1 0,0-1 1,0 0-1,0 0 0,1 1 0,-1-1 1,1 0-1,0 0 0,0-1 0,1 1 1,-1 0-1,1-1 0,-1 1 0,1-1 1,0 0-1,1 0 0,-1 0 0,0 0 1,1-1-1,-1 1 0,1-1 0,0 0 1,0 0-1,0 0 0,0-1 0,0 1 1,1-1-1,6 1 0,1 1-139,0 0 1,1-1-1,-1-1 0,1 0 0,-1 0 0,1-2 0,-1 1 1,1-2-1,-1 1 0,1-2 0,13-4 0,-21 6-40,0-1 0,0 0 1,0-1-1,0 1 0,0-1 0,0 0 0,-1 0 0,0-1 0,1 1 0,-1-1 0,0 0 1,-1 0-1,1 0 0,-1-1 0,0 1 0,0-1 0,0 0 0,0 0 0,-1 0 1,0 0-1,0 0 0,0-1 0,-1 1 0,0 0 0,0-1 0,0 1 0,0-7 0,-1-37 1540,-2 40 1322,0 33-1553,2-20-1149,-1 0 0,1-1 0,0 1 1,1-1-1,-1 1 0,0-1 0,1 1 0,0-1 0,0 1 0,0-1 0,0 0 1,1 1-1,-1-1 0,1 0 0,0 0 0,0 0 0,0 0 0,0 0 0,4 4 0,-1-4-199,-1 0-1,1 0 1,-1-1-1,1 1 1,0-1-1,0 0 1,0-1-1,0 1 1,1-1-1,-1 0 0,0 0 1,0 0-1,6-1 1,-3 1-368,2 0-551,-1-1 0,1 0 0,0 0 0,-1 0 0,1-1 0,10-3 0,4-9-5358</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2.586"/>
    </inkml:context>
    <inkml:brush xml:id="br0">
      <inkml:brushProperty name="width" value="0.05" units="cm"/>
      <inkml:brushProperty name="height" value="0.05" units="cm"/>
    </inkml:brush>
  </inkml:definitions>
  <inkml:trace contextRef="#ctx0" brushRef="#br0">0 347 6819,'0'0'10613,"0"86"-10581,13-64-32,12-3-1745,6-8-2641,2-9-6259</inkml:trace>
  <inkml:trace contextRef="#ctx0" brushRef="#br0" timeOffset="1">64 134 13158,'0'0'6083,"0"-108"-6627,25 93-3250,6 4-3698</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2.946"/>
    </inkml:context>
    <inkml:brush xml:id="br0">
      <inkml:brushProperty name="width" value="0.05" units="cm"/>
      <inkml:brushProperty name="height" value="0.05" units="cm"/>
    </inkml:brush>
  </inkml:definitions>
  <inkml:trace contextRef="#ctx0" brushRef="#br0">19 1 4098,'0'0'16247,"10"123"-15718,-10-62-49,0-1-480,0-4 0,-6-8-96,2-5-320,0-9-913,-3-8-656,3-9-976,0-10-1313</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3.290"/>
    </inkml:context>
    <inkml:brush xml:id="br0">
      <inkml:brushProperty name="width" value="0.05" units="cm"/>
      <inkml:brushProperty name="height" value="0.05" units="cm"/>
    </inkml:brush>
  </inkml:definitions>
  <inkml:trace contextRef="#ctx0" brushRef="#br0">0 43 12662,'0'0'10453,"125"-7"-9509,-59 3-592,0-1-352,-4 1-80,-10-2-160,-10 1-1025,-18 3-671,-19 0-209,-24-5-7940</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5.716"/>
    </inkml:context>
    <inkml:brush xml:id="br0">
      <inkml:brushProperty name="width" value="0.05" units="cm"/>
      <inkml:brushProperty name="height" value="0.05" units="cm"/>
    </inkml:brush>
  </inkml:definitions>
  <inkml:trace contextRef="#ctx0" brushRef="#br0">251 158 4002,'0'0'6576,"-8"0"-6285,2 0-142,-1 0-1,1-1 1,0 0 0,0 0 0,0 0-1,0-1 1,0 0 0,-9-4 0,12 5-62,0-1 1,1 1 0,-1-1 0,0 0-1,1 1 1,-1-1 0,1 0 0,0-1-1,0 1 1,0 0 0,0-1-1,0 1 1,0-1 0,1 0 0,-1 1-1,1-1 1,0 0 0,0 0 0,0 0-1,0 0 1,0 0 0,1 0-1,-1-4 1,0 4-36,1 0 0,0 0 0,0 0 0,0 0 0,0 0 0,0 0 1,0 0-1,1 0 0,0 0 0,-1 0 0,1 0 0,0 0 0,1 0 0,-1 1 0,0-1 0,1 0 0,0 1 0,-1-1 0,1 1 0,3-3 0,-1 2-48,0 1-1,1-1 1,-1 1 0,1 0-1,-1 1 1,1-1 0,0 1-1,0 0 1,0 0-1,0 0 1,9 1 0,-10-1 39,0 1-1,0 0 1,0 0 0,0 0 0,0 1 0,0-1 0,0 1-1,0 0 1,0 0 0,0 0 0,0 1 0,-1-1 0,1 1-1,0 0 1,-1 0 0,0 0 0,6 5 0,-5-3 17,-1 0 0,0 0 0,0 0 1,0 1-1,-1 0 0,1-1 0,-1 1 0,0 0 1,0 0-1,-1 0 0,1 0 0,-1 0 1,0 8-1,0 1-16,0 0 1,-1 0 0,-1-1 0,0 1-1,-1 0 1,-1 0 0,0-1-1,-1 1 1,0-1 0,-1 0-1,-1 0 1,0-1 0,0 1-1,-2-1 1,1-1 0,-1 1 0,-1-1-1,0-1 1,-1 0 0,0 0-1,0-1 1,-1 0 0,0 0-1,0-2 1,-1 1 0,0-1-1,-26 9 1,29-12-82,0 0-1,-1-1 1,0 0 0,1-1-1,-1 0 1,0-1 0,0 0-1,0 0 1,-18-2 0,27 1 0,1-1 0,-1 0 1,1 0-1,-1 0 0,1 0 1,-1 1-1,1-1 0,0 0 1,-1 0-1,1 0 0,0 0 1,0 0-1,0 0 1,0 0-1,0 0 0,0 0 1,0 0-1,0 0 0,0 0 1,0 0-1,0 0 0,1 0 1,-1 0-1,1-1 0,7-25-799,-6 25 805,1 1 1,-1-1-1,1 0 0,-1 1 1,1-1-1,-1 1 1,1 0-1,0 0 1,0 0-1,0 0 0,-1 1 1,1-1-1,0 1 1,0 0-1,0-1 1,0 1-1,0 0 0,0 1 1,0-1-1,4 2 1,0-1 98,1 1 0,-1-1 0,0 2 1,0-1-1,-1 1 0,1 0 0,7 5 1,8 7 205,1-1 1,0-2-1,1 0 1,0-1 0,1-2-1,0 0 1,0-2-1,1 0 1,0-2 0,0-1-1,0-1 1,44-1-1,-67-2-267,0 0 0,0 0 0,0 0 0,0 0 0,0-1 0,0 1 0,0-1 0,0 1 0,0-1 0,0 0 0,0 0 0,-1-1 0,1 1 0,0-1 0,-1 1 0,1-1 0,-1 0 0,1 0 0,2-2 0,-3 0-106,0 0 0,0 0 1,0 0-1,-1 0 0,0 0 0,1 0 1,-1 0-1,0 0 0,-1 0 0,1-1 0,-1 1 1,0 0-1,0-5 0,-1-17-1051,3-41-5920,3 28-3129</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6.534"/>
    </inkml:context>
    <inkml:brush xml:id="br0">
      <inkml:brushProperty name="width" value="0.05" units="cm"/>
      <inkml:brushProperty name="height" value="0.05" units="cm"/>
    </inkml:brush>
  </inkml:definitions>
  <inkml:trace contextRef="#ctx0" brushRef="#br0">329 1 8116,'0'0'1686,"1"17"-859,-1-13-786,1 19 484,1-1 0,1 1 1,1-1-1,14 43 1,-7-41 31,-7-18-399,-1 0 0,0 0 0,0 0-1,-1 0 1,0 1 0,3 13 0,-5-20 47,-160-12-720,0 0 3,157 11 518,1 1 0,-1 0 0,0 1 0,0-1-1,0 0 1,1 1 0,-1 0 0,0-1 0,0 1 0,1 0-1,-1 0 1,1 1 0,-1-1 0,1 0 0,-1 1 0,1 0 0,0-1-1,0 1 1,0 0 0,0 0 0,0 0 0,0 1 0,1-1 0,-1 0-1,1 1 1,-1-1 0,1 1 0,0-1 0,0 1 0,0-1-1,0 1 1,0 0 0,1 0 0,-1-1 0,1 5 0,0-2 62,0 1 0,0-1 0,0 0 0,1 1 0,0-1 0,0 0 0,0 0 1,1 0-1,0 0 0,-1 0 0,2 0 0,-1-1 0,1 1 0,0-1 0,-1 1 0,2-1 1,-1 0-1,6 5 0,2 0 43,1 0 1,0-1-1,0-1 0,1 0 1,0 0-1,0-2 1,1 1-1,0-2 0,-1 0 1,21 3-1,0-2-14,0-1 1,1-3-1,41-2 0,-59 0-73,-1-1 0,0-1 1,0 0-1,0-2 0,-1 1 0,0-2 0,1 0 1,-2-1-1,17-10 0,-24 14-107,-1-1-1,1 0 0,-1-1 1,-1 1-1,1-1 1,-1-1-1,1 1 1,-1-1-1,-1 0 1,1 0-1,-1 0 1,0 0-1,-1-1 1,1 0-1,-1 1 1,-1-1-1,1 0 1,-1-1-1,0 1 1,-1 0-1,2-13 1,-3 14-61,0 1 0,0 0 0,0-1 0,-1 1 0,0-1 0,0 1 0,0 0 0,0 0 0,-1 0 0,-3-7 0,3 9 182,0 1-1,0 0 0,0 1 0,0-1 1,0 0-1,0 1 0,0-1 1,-1 1-1,1 0 0,-1-1 0,1 1 1,-1 0-1,1 1 0,-1-1 1,0 0-1,1 1 0,-1-1 0,0 1 1,0 0-1,1 0 0,-7 1 0,7-1 19,-1 1-1,1 0 0,-1 0 1,1 0-1,0 0 0,-1 1 1,1-1-1,0 0 0,0 1 1,0 0-1,0 0 0,0-1 1,0 1-1,0 0 0,0 0 0,1 1 1,-1-1-1,1 0 0,0 0 1,0 1-1,0-1 0,0 1 1,-1 2-1,-2 5 332,0 1 0,1-1 0,0 0 0,-1 16 0,3-22-276,1 0 0,-1 0 0,1 0 0,0 0 0,1 0 0,-1 0-1,0 1 1,1-1 0,0 0 0,0 0 0,1 0 0,1 5 0,-1-7-93,0 1 0,0-1 1,0 0-1,0 0 0,1 0 1,-1 0-1,1 0 0,-1 0 1,1-1-1,-1 1 0,1-1 1,0 0-1,0 0 0,0 0 1,0 0-1,-1 0 0,6 0 1,12 3-160,1-1 1,-1-1-1,1-1 1,27-2-1,-32-1-879,1 0 0,-1-1-1,19-5 1,14-11-4267</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7.302"/>
    </inkml:context>
    <inkml:brush xml:id="br0">
      <inkml:brushProperty name="width" value="0.05" units="cm"/>
      <inkml:brushProperty name="height" value="0.05" units="cm"/>
    </inkml:brush>
  </inkml:definitions>
  <inkml:trace contextRef="#ctx0" brushRef="#br0">0 129 10949,'0'0'3308,"7"16"-2705,18 52-419,-18-56-806,-3-20 14,-3-20-723,-1 27 1139,-6-89-3008,4 80 3389,0 1-1,-1-1 1,0 0-1,-1 1 0,0-1 1,-8-14-1,12 30 3368,0 3-3248,1 0 0,0 0-1,0-1 1,1 1 0,4 11 0,-2-11-238,1-1 1,0 1-1,0-1 0,1 0 1,0-1-1,0 1 1,1-1-1,0 0 1,0-1-1,0 0 1,1 0-1,0-1 1,0 1-1,1-2 1,11 6-1,-5-5-206,0-1 0,1 0 0,0 0 0,0-2 0,0 0 0,0-1 0,0 0 0,22-3 1,-35 2 27,1-1 0,-1 0 0,0 0 0,1 0 1,-1 0-1,0-1 0,0 1 0,0-1 1,0 1-1,-1-1 0,1 0 0,0-1 1,-1 1-1,1 0 0,-1-1 0,0 1 0,0-1 1,0 1-1,0-1 0,0 0 0,0 0 1,-1 0-1,0 0 0,1 0 0,-1-1 0,0 1 1,-1 0-1,1-1 0,0 1 0,-1 0 1,0-5-1,1-1 113,0 0-1,-1 0 1,0 0 0,-1 0 0,0 1 0,0-1 0,-1 0-1,0 1 1,0-1 0,-1 1 0,-4-10 0,4 27 3558,3-3-3447,0 0-1,0 0 0,0 0 1,0 0-1,1-1 1,0 1-1,1 0 0,2 9 1,1-8-43,0-1 1,0 0 0,1 0 0,0 0-1,0-1 1,0 0 0,0 0 0,1 0-1,0-1 1,0 0 0,0 0 0,0-1-1,1 0 1,11 3 0,-9-3-48,1 0 0,0-1 1,0 0-1,0 0 0,0-2 1,0 1-1,0-1 0,0-1 0,0 0 1,13-3-1,-20 3-8,0 0 0,0-1-1,-1 1 1,1-1 0,0 0 0,-1 0-1,0 0 1,1-1 0,3-3 0,-2 1-448,-1 0 0,1 0 1,-1-1-1,0 0 0,-1 0 1,1 0-1,-1 0 1,3-8-1,-3 4 177,1-1 0,-2 1-1,1 0 1,0-15 0,-3-9 5053,1 40-4684,1 1-1,-1 0 0,2-1 1,-1 0-1,1 1 0,0-1 0,0 0 1,0 0-1,1 0 0,0-1 1,0 1-1,1-1 0,-1 0 1,1 0-1,0-1 0,1 1 1,-1-1-1,1 0 0,7 3 1,-7-4-583,1 0 0,-1 0 1,1-1-1,-1 0 1,1 0-1,0-1 1,0 0-1,0 0 0,0 0 1,0-1-1,0 0 1,7-1-1,-3-2-3793</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7.644"/>
    </inkml:context>
    <inkml:brush xml:id="br0">
      <inkml:brushProperty name="width" value="0.05" units="cm"/>
      <inkml:brushProperty name="height" value="0.05" units="cm"/>
    </inkml:brush>
  </inkml:definitions>
  <inkml:trace contextRef="#ctx0" brushRef="#br0">0 0 3057,'0'0'14263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3.770"/>
    </inkml:context>
    <inkml:brush xml:id="br0">
      <inkml:brushProperty name="width" value="0.05" units="cm"/>
      <inkml:brushProperty name="height" value="0.05" units="cm"/>
      <inkml:brushProperty name="color" value="#004F8B"/>
    </inkml:brush>
  </inkml:definitions>
  <inkml:trace contextRef="#ctx0" brushRef="#br0">42 318 5603,'0'0'4973,"3"-3"-4448,-3 3-520,0-1 0,0 1-1,0 0 1,0 0 0,0-1 0,0 1-1,1 0 1,-1 0 0,0-1 0,0 1-1,0 0 1,1 0 0,-1 0-1,0-1 1,0 1 0,1 0 0,-1 0-1,0 0 1,0 0 0,1 0 0,-1 0-1,0-1 1,0 1 0,1 0 0,-1 0-1,0 0 1,1 0 0,-1 0 0,0 0-1,0 0 1,1 0 0,-1 0 0,0 0-1,1 0 1,-1 0 0,0 1 0,0-1-1,1 0 1,-1 0 0,0 0 0,0 0-1,1 0 1,-1 1 0,0-1-1,0 0 1,1 0 0,-1 0 0,0 1-1,0-1 1,0 0 0,1 0 0,-1 0-1,0 1 1,0-1 0,0 0 0,0 1-1,3 27 369,-12 42 1246,-13 8 47,16-62-1452,0 0 0,2 0 0,0 0 1,0 1-1,-1 28 0,5-44-302,1-20-168,37-157-3959,-30 18 1388,-7 100 2880,14-94-1,-15 149 81,1 0-1,-1 0 0,1 0 0,0 0 0,0 0 0,0 0 0,0 0 0,1 0 0,-1 1 0,1-1 0,0 1 0,0-1 0,0 1 0,0-1 0,0 1 0,3-2 0,-3 3-96,0 0 0,0 0 0,0 0 0,0 1 0,0-1 0,0 1 0,1-1 0,-1 1-1,0 0 1,0 0 0,0 0 0,1 0 0,-1 0 0,0 1 0,0-1 0,0 0 0,0 1 0,0 0 0,0 0 0,0-1 0,0 1-1,0 0 1,0 1 0,2 0 0,106 66 791,41 22 521,-17-27-795,43 24-37,-176-86-518,1-1 0,-1 1 0,0-1 0,1 1-1,-1 0 1,0 0 0,0 0 0,0 0 0,0 0 0,0 0-1,0 0 1,0 0 0,0 0 0,0 0 0,0 1-1,0-1 1,-1 0 0,1 1 0,-1-1 0,1 0 0,-1 1-1,1-1 1,-1 1 0,0 2 0,0-2-6,-1 0 1,1 0-1,-1-1 1,0 1-1,0 0 1,0 0-1,0 0 1,0-1-1,0 1 1,0-1-1,-1 1 1,1-1-1,-1 1 0,1-1 1,-4 2-1,-8 6-36,0 0-1,-1-2 1,-24 10-1,31-14 49,-69 26 111,-117 28 0,-50 17-94,180-38-1499,36-19-3386,20-14-258</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7.989"/>
    </inkml:context>
    <inkml:brush xml:id="br0">
      <inkml:brushProperty name="width" value="0.05" units="cm"/>
      <inkml:brushProperty name="height" value="0.05" units="cm"/>
    </inkml:brush>
  </inkml:definitions>
  <inkml:trace contextRef="#ctx0" brushRef="#br0">1 75 10549,'0'0'11477,"122"-6"-10725,-74-1-303,2-3-449,-3 1-48,-5-2-128,-9 2-1281,-11 1-752,-11 1-1169,-11-1-2704</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8.764"/>
    </inkml:context>
    <inkml:brush xml:id="br0">
      <inkml:brushProperty name="width" value="0.05" units="cm"/>
      <inkml:brushProperty name="height" value="0.05" units="cm"/>
    </inkml:brush>
  </inkml:definitions>
  <inkml:trace contextRef="#ctx0" brushRef="#br0">418 81 10453,'0'0'3633,"-5"-12"-3198,-17-37-37,20 47-388,-1 0 0,1 0 1,0 1-1,-1-1 0,1 1 1,-1-1-1,0 1 0,1 0 0,-1 0 1,0 0-1,0 0 0,0 0 1,1 0-1,-1 1 0,0 0 0,0 0 1,0-1-1,0 2 0,0-1 1,0 0-1,0 1 0,0-1 0,-3 2 1,-9-1-2,-3 1 105,0 0 0,1 1-1,0 1 1,-1 1 0,2 1 0,-1 0-1,1 1 1,0 0 0,0 2 0,1 0 0,0 0-1,0 2 1,1-1 0,1 2 0,0 0-1,-15 18 1,25-27-26,1 1 0,-1 0 0,1 0 0,-1 0-1,1 0 1,0 0 0,1 1 0,-1-1 0,1 0 0,0 1 0,0-1-1,0 1 1,0 0 0,1-1 0,0 1 0,0 0 0,0-1 0,1 1-1,0-1 1,-1 1 0,2-1 0,-1 1 0,2 5 0,1-4-30,-1 0 1,1 0 0,0 0-1,0-1 1,1 0 0,-1 1-1,1-1 1,0-1-1,1 1 1,-1-1 0,1 0-1,0 0 1,0-1 0,9 5-1,6 0-250,-1-1 0,1-1 0,0-1 0,1-1 0,-1-1 0,1 0 0,0-2 0,0 0 0,-1-2 0,1 0 0,0-2 0,25-5 0,11-6-3039,0-2 0,-1-3 0,64-31 0,-112 46 2346,8-3 623,1-1 0,-1-1 0,0-1 0,18-14 0,-32 22 581,-1 1-1,1-1 1,0-1-1,-1 1 1,0 0 0,1 0-1,-1-1 1,0 1-1,-1-1 1,1 0-1,0 0 1,-1 0-1,1 0 1,-1 0-1,0 0 1,0 0 0,0 0-1,0 0 1,-1 0-1,1-1 1,-1 1-1,0 0 1,0 0-1,0-1 1,0 1-1,-1 0 1,1 0 0,-1 0-1,0-1 1,0 1-1,0 0 1,0 0-1,-2-3 1,0 2-183,-1 0 0,1 0-1,-1 0 1,0 1 0,1-1 0,-2 1 0,1 0 0,0 0 0,-1 0 0,1 1-1,-1-1 1,0 1 0,0 0 0,0 1 0,0-1 0,0 1 0,-9-1 0,-1 0-133,0 0 1,-1 1 0,1 1 0,-29 3 0,39-3 10,1 1-1,0 0 1,0 0 0,0 0-1,0 1 1,0-1 0,1 1 0,-1 0-1,0 0 1,1 0 0,-1 1-1,1-1 1,0 1 0,0 0 0,0 0-1,0 0 1,0 0 0,1 1 0,0-1-1,-4 7 1,3-4 126,0 1-1,1-1 1,0 1-1,0 0 1,0 0 0,1 0-1,0 0 1,0 0 0,1 0-1,0 1 1,1 9-1,0-13-97,-1-1-1,1 0 0,0 1 0,0-1 0,0 0 0,1 0 0,-1 0 1,1 0-1,-1 0 0,1 0 0,0 0 0,0-1 0,0 1 0,0-1 1,1 1-1,4 2 0,-2-1 8,1 0-1,0 0 1,1-1 0,-1 0 0,1 0 0,0 0-1,10 2 1,1-2-71,1 0 0,0 0 0,-1-2 0,1-1 0,22-1 0,-37 0-56,-1 1-1,1-1 0,-1 0 0,1 0 1,-1 0-1,1-1 0,-1 1 0,0-1 1,0 0-1,0 0 0,0 0 0,0 0 1,0 0-1,0-1 0,-1 1 1,1-1-1,-1 0 0,0 0 0,1 0 1,-2 0-1,1 0 0,3-6 0,-3 4-26,0 0 0,-1 0-1,1 0 1,-1-1-1,0 1 1,0 0-1,-1 0 1,1-1 0,-1 1-1,-1 0 1,1 0-1,-1-1 1,0 1-1,0 0 1,-2-7 0,-4-2-2729</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9.120"/>
    </inkml:context>
    <inkml:brush xml:id="br0">
      <inkml:brushProperty name="width" value="0.05" units="cm"/>
      <inkml:brushProperty name="height" value="0.05" units="cm"/>
    </inkml:brush>
  </inkml:definitions>
  <inkml:trace contextRef="#ctx0" brushRef="#br0">1 293 6883,'0'0'7390,"0"-12"-6824,0-2-515,0-2-57,0 0 0,0 0 0,2 0 0,0 1 0,1-1 0,0 1 0,8-19-1,-11 33 10,1 1-1,-1-1 1,1 1-1,0-1 0,-1 0 1,1 1-1,0 0 0,0-1 1,-1 1-1,1-1 1,0 1-1,0 0 0,0-1 1,0 1-1,-1 0 0,1 0 1,0 0-1,0 0 1,0 0-1,0 0 0,0 0 1,0 0-1,-1 0 1,1 0-1,0 0 0,0 1 1,0-1-1,0 0 0,-1 1 1,1-1-1,0 0 1,0 1-1,-1-1 0,1 1 1,1 0-1,25 19 105,-16-10-57,0 0 0,1-1 1,0 0-1,0-1 0,1-1 1,0 0-1,0-1 0,1 0 1,0-1-1,0 0 0,0-1 1,1-1-1,-1 0 0,27 1 1,-40-4-83,1-1 1,-1 0-1,0 0 1,0 0-1,1-1 1,-1 1 0,0 0-1,0 0 1,0-1-1,0 1 1,0 0-1,0-1 1,-1 1 0,1-1-1,0 1 1,-1-1-1,1 1 1,-1-1-1,0 0 1,1 1 0,-1-1-1,0 0 1,0 1-1,0-1 1,0 0-1,0 1 1,-1-3 0,-2-51-218,-20 3 928,20 46-595,-1 0 1,1 0 0,0-1 0,1 1-1,-1-1 1,1 0 0,1 0 0,-1 0-1,0-12 1,5 13-2089,13 2-1837</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0.065"/>
    </inkml:context>
    <inkml:brush xml:id="br0">
      <inkml:brushProperty name="width" value="0.05" units="cm"/>
      <inkml:brushProperty name="height" value="0.05" units="cm"/>
    </inkml:brush>
  </inkml:definitions>
  <inkml:trace contextRef="#ctx0" brushRef="#br0">268 182 10101,'0'0'2929,"12"-18"-2446,35-57-286,-46 74-183,0-1 0,1 1 0,-1-1 0,0 1-1,0-1 1,-1 0 0,1 1 0,0-1 0,0 0 0,-1 0 0,1 0-1,-1 1 1,0-1 0,1 0 0,-1 0 0,0 0 0,0 0-1,0 0 1,-1 0 0,1 0 0,0 0 0,-1 1 0,1-1-1,-1 0 1,1 0 0,-1 0 0,0 1 0,0-1 0,0 0-1,0 1 1,0-1 0,0 1 0,0-1 0,-1 1 0,1 0-1,-1-1 1,1 1 0,-1 0 0,1 0 0,-1 0 0,1 0 0,-1 0-1,-3-1 1,-5-1-45,0 0 0,1 0 0,-1 1 0,-1 1 0,-17-1 0,22 1 54,-11 0-57,-1 0 0,0 1 0,1 0 0,-1 2 0,-33 6 0,46-7 48,1 1 0,-1-1 0,1 1 0,0 0 0,-1 0 0,1 0 0,0 1 0,0-1 0,1 1 0,-1 0 0,0 0 0,1 0 0,0 1 0,0-1 0,0 1 0,0 0 1,1 0-1,-1 0 0,1 0 0,0 0 0,0 0 0,0 1 0,1-1 0,-1 1 0,1-1 0,1 1 0,-2 6 0,1-4 63,1-1 0,0 1-1,0-1 1,0 0 0,1 1 0,0-1-1,0 0 1,0 0 0,1 1-1,0-1 1,0 0 0,1-1 0,0 1-1,0 0 1,6 8 0,-4-8-48,0 0-1,1-1 1,-1 0 0,1 0-1,0 0 1,1-1 0,-1 0-1,1 0 1,0-1 0,0 0 0,0 0-1,14 4 1,-5-4-162,0 1 1,0-2-1,0 0 1,0-1-1,0-1 1,0-1-1,0 0 1,0 0-1,25-7 0,-35 7 53,-1-1 0,1 1 0,-1-1 0,1 0 0,-1 0 0,0-1 0,0 1 0,0-1 0,0 0 0,0-1 0,-1 1 0,1-1 0,-1 0 0,0 0 0,0 0 0,-1 0 0,1-1 0,-1 0-1,0 0 1,0 0 0,-1 0 0,1 0 0,-1 0 0,0-1 0,0 1 0,-1-1 0,0 1 0,0-1 0,0 1 0,0-7 0,-1 6 185,1 1-1,-1 0 1,0-1 0,0 1-1,-1 0 1,0-1 0,1 1 0,-2 0-1,1 0 1,-1-1 0,1 1-1,-2 0 1,1 1 0,0-1 0,-1 0-1,0 1 1,0-1 0,0 1-1,-6-6 1,8 10-77,1-1 0,-1 1-1,0-1 1,1 1 0,-1-1 0,0 1-1,1 0 1,-1 0 0,0-1 0,0 1-1,1 0 1,-1 0 0,0 0-1,0-1 1,0 1 0,1 0 0,-1 0-1,0 0 1,0 0 0,0 1 0,1-1-1,-1 0 1,0 0 0,0 0 0,1 1-1,-1-1 1,0 0 0,0 1 0,1-1-1,-1 1 1,0-1 0,1 0-1,-1 1 1,1 0 0,-1-1 0,0 1-1,1-1 1,-1 1 0,1 0 0,0-1-1,-1 1 1,1 0 0,-1-1 0,1 1-1,0 0 1,0 0 0,-1 0 0,1-1-1,0 1 1,0 0 0,0 1-1,-9 41 252,9-39-253,0 1 0,0 0-1,1-1 1,0 1 0,0 0 0,0-1-1,0 0 1,1 1 0,0-1 0,0 0 0,0 1-1,0-1 1,1 0 0,-1-1 0,1 1 0,0 0-1,0-1 1,0 0 0,1 1 0,-1-1 0,1-1-1,0 1 1,0 0 0,0-1 0,0 0 0,0 0-1,1 0 1,-1 0 0,7 1 0,1 1-30,1-1 1,0 0-1,-1 0 1,1-1-1,0-1 1,0 0-1,0-1 0,21-2 1,-29 1-33,0 0 0,0 0 0,0 0-1,0-1 1,0 1 0,0-1 0,0-1 0,-1 1 0,1-1-1,6-4 1,-8 4-13,-1 1 0,0 0 0,0-1 0,0 1 0,0-1 0,0 0 0,-1 1 0,1-1 0,-1 0 0,0 0 0,0 0 0,0 0 0,0 0 0,0 0 0,0-1 0,-1 1 0,0 0 0,0-5 0,1-5-176,-1 9 293,0-1 0,1 0 0,-2 1 0,1-1 0,0 0 0,-1 1 0,0-1 1,0 0-1,0 1 0,-1-1 0,0 1 0,1 0 0,-5-7 0,6 64 2136,2-48-2201,1 0-1,0-1 1,-1 1 0,1-1-1,1 0 1,-1 1-1,0-2 1,1 1 0,0 0-1,0-1 1,0 1 0,1-1-1,-1-1 1,1 1-1,-1 0 1,1-1 0,0 0-1,0 0 1,0-1 0,6 2-1,-2 0-215,1-1 0,0 0 0,0 0 0,-1-1 0,1 0 0,0-1-1,0 0 1,0-1 0,0 0 0,10-3 0,-16 3-29,-1 0 0,1-1 0,-1 0 0,1 0-1,-1 0 1,0 0 0,0 0 0,0-1 0,0 1 0,-1-1 0,1 0 0,-1 0-1,1 0 1,-1 0 0,0 0 0,0-1 0,-1 1 0,1 0 0,0-1 0,-1 1-1,0-1 1,0 0 0,1-6 0,0-4-523,0-1 1,-1 0-1,0 0 1,-6-33 10247,3 63-7625,-1 24-2068,3-35 234,0-1 0,0 0 0,0 0 0,0 1 0,0-1 0,1 0 0,0 0 0,0 0 0,0 0 0,0 0 0,0 0 0,0 0 0,1 0 0,0 0 0,-1 0 0,1-1 0,0 1 0,4 3-1,-2-3-228,0 0-1,1-1 1,-1 0-1,1 0 1,-1 0-1,1 0 1,0-1-1,0 0 0,0 0 1,0 0-1,9 0 1,18 0-3082,-2-1-1507</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0.422"/>
    </inkml:context>
    <inkml:brush xml:id="br0">
      <inkml:brushProperty name="width" value="0.05" units="cm"/>
      <inkml:brushProperty name="height" value="0.05" units="cm"/>
    </inkml:brush>
  </inkml:definitions>
  <inkml:trace contextRef="#ctx0" brushRef="#br0">1 1 12822,'0'0'7988,"120"95"-7572,-73-71-32,3-3-208,2-6-96,-7-6-160,-3-5-688,-9-4-801,-2 0-752,-6 0-2193,-11-19-2978</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0.819"/>
    </inkml:context>
    <inkml:brush xml:id="br0">
      <inkml:brushProperty name="width" value="0.05" units="cm"/>
      <inkml:brushProperty name="height" value="0.05" units="cm"/>
    </inkml:brush>
  </inkml:definitions>
  <inkml:trace contextRef="#ctx0" brushRef="#br0">258 0 2401,'0'0'15559,"-135"107"-14406,102-72-1073,6 1 64,6-3-144,5-1-1633,3-8-2497,1-11-2993</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5.363"/>
    </inkml:context>
    <inkml:brush xml:id="br0">
      <inkml:brushProperty name="width" value="0.05" units="cm"/>
      <inkml:brushProperty name="height" value="0.05" units="cm"/>
    </inkml:brush>
  </inkml:definitions>
  <inkml:trace contextRef="#ctx0" brushRef="#br0">233 196 192,'0'0'5077,"0"-5"-4677,0-16 155,0 16 491,1-3 2223,6-22-1829,-5 27-1303,-1-1 0,1 1 0,-1-1 0,1 1 0,-1-1 1,0 0-1,-1 1 0,1-1 0,-1 0 0,1 0 0,-1 1 0,0-1 1,-1 0-1,1 0 0,-1 0 0,1 1 0,-1-1 0,-2-6 0,1 8-145,0-1 0,0 0 0,0 0 1,0 1-1,-1-1 0,1 1 0,-1-1 0,1 1 0,-1 0 0,0 0 0,0 1 0,0-1 0,0 0 0,0 1 0,0 0 0,-1 0 0,1 0 0,0 0 0,-1 0 0,-4 0 0,-3-1-10,0 0-1,0 1 1,0 1-1,0-1 1,0 2-1,0 0 1,0 0-1,-19 5 1,26-5 40,0 1 0,1 0 0,-1-1 0,0 1 0,1 1 0,0-1 0,-1 0 0,1 1 0,0 0 0,0 0-1,0 0 1,1 0 0,-1 0 0,1 0 0,0 1 0,0-1 0,0 1 0,0 0 0,0 0 0,1-1 0,0 1 0,0 0 0,0 0 0,0 0 0,0 0 0,1 8 0,-1-8 53,1 0 0,0 0 0,-1 0 0,2 0 0,-1 0 0,0 1 0,1-1 0,0 0 0,0 0 0,0 0 0,1-1 0,-1 1 0,1 0 0,0 0 0,0-1 0,4 7 0,-2-7-28,-1 0 1,1 0 0,-1 0-1,1-1 1,0 1-1,0-1 1,0 0-1,1 0 1,-1-1-1,0 1 1,1-1-1,-1 0 1,1 0-1,8 1 1,-1-1-62,0 0 1,0-1-1,0 0 0,0-1 1,0 0-1,-1-1 0,1-1 1,0 1-1,-1-2 1,17-7-1,-23 9-165,0 0 0,0-1-1,0 0 1,-1 0 0,0 0 0,1-1-1,-1 1 1,0-1 0,-1 0 0,1 0-1,-1-1 1,0 1 0,0-1 0,0 1-1,0-1 1,-1 0 0,0 0 0,0 0-1,0 0 1,-1-1 0,0 1 0,0 0-1,0-1 1,-1 1 0,1-7 0,-1 6 47,-3-34-774,3 39 997,-1 0-1,1 0 0,0-1 0,-1 1 0,1 0 0,0 0 0,-1 0 0,1 0 0,-1 0 0,0 0 0,1 0 0,-1 0 1,0 0-1,0 1 0,1-1 0,-1 0 0,0 0 0,0 1 0,0-1 0,0 0 0,0 1 0,0-1 0,0 1 0,0-1 0,0 1 1,0 0-1,0-1 0,-1 1 0,1 0 0,-2 0 0,3 23 1647,0-17-1629,1-1-1,-1 1 1,1-1 0,1 1 0,-1-1 0,1 1 0,0-1 0,0 0-1,0 0 1,1 0 0,0 0 0,0 0 0,0-1 0,1 1-1,-1-1 1,1 0 0,0 0 0,0 0 0,1-1 0,-1 0 0,1 1-1,0-1 1,-1-1 0,1 1 0,10 3 0,-1-1-391,1 0 0,-1 0 0,1-2 1,0 0-1,0-1 0,0 0 0,0-1 0,22-1 1,-14-6-3011,-11-12-1279</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5.719"/>
    </inkml:context>
    <inkml:brush xml:id="br0">
      <inkml:brushProperty name="width" value="0.05" units="cm"/>
      <inkml:brushProperty name="height" value="0.05" units="cm"/>
    </inkml:brush>
  </inkml:definitions>
  <inkml:trace contextRef="#ctx0" brushRef="#br0">1 1 13302,'0'0'3970,"66"24"-3858,-20-15-48,8 0-128,6-1-336,4-1-1553,0-1-1585,-2-2-2160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6.079"/>
    </inkml:context>
    <inkml:brush xml:id="br0">
      <inkml:brushProperty name="width" value="0.05" units="cm"/>
      <inkml:brushProperty name="height" value="0.05" units="cm"/>
    </inkml:brush>
  </inkml:definitions>
  <inkml:trace contextRef="#ctx0" brushRef="#br0">1 1 12454,'0'0'4236,"4"24"-3841,6 38 133,0 6 341,3 1 0,37 112 0,-46-170-1001,-2-6-187,-1-1 1,1 1 0,0-1 0,0 1-1,1-1 1,0 0 0,2 4-1,-5-13-4052,0 2 3814,-1-1 1,0 1-1,0 0 0,0 0 1,0 1-1,-1-1 1,1 0-1,-1 0 1,0 1-1,1-1 1,-5-3-1,-18-25-5934</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6.409"/>
    </inkml:context>
    <inkml:brush xml:id="br0">
      <inkml:brushProperty name="width" value="0.05" units="cm"/>
      <inkml:brushProperty name="height" value="0.05" units="cm"/>
    </inkml:brush>
  </inkml:definitions>
  <inkml:trace contextRef="#ctx0" brushRef="#br0">1 295 8932,'0'0'4925,"21"0"-4183,20 1-590,138-4 523,-156 1-688,1 0-1,-1-2 0,0 0 0,0-2 0,41-15 0,-57 18-146,1-1 1,-1-1-1,0 1 1,0-1-1,-1-1 0,0 1 1,0-1-1,0 0 1,0-1-1,-1 1 0,0-1 1,-1 0-1,1 0 0,-1 0 1,0-1-1,-1 0 1,0 1-1,0-1 0,-1 0 1,0-1-1,-1 1 1,1 0-1,-1-1 0,-1 1 1,0 0-1,0-1 0,-1 1 1,-2-16-1,2 22 302,1-1 0,-1 1 0,0-1 0,0 1 0,0-1 0,0 1 0,0 0-1,0-1 1,-1 1 0,1 0 0,-1 0 0,1 0 0,-1 0 0,0 0 0,-4-2 0,-2 16 1130,8-11-1213,-9 33 789,2 0-1,1 0 1,2 0-1,2 1 1,1 0 0,4 47-1,-2-73-753,1 0 1,0 0-1,0 0 0,1 0 0,0-1 0,1 1 0,5 9 0,-7-15-198,-1 0 1,1 0-1,0 0 0,1 0 0,-1-1 0,0 1 0,1-1 0,-1 0 0,1 0 0,4 3 1,-6-4-156,1-1 0,-1 1 0,1 0 0,0-1 1,-1 1-1,1-1 0,0 0 0,0 0 1,-1 1-1,1-1 0,0 0 0,0 0 0,-1-1 1,1 1-1,0 0 0,-1-1 0,1 1 1,0-1-1,-1 1 0,1-1 0,2-1 0,9-10-4014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6.374"/>
    </inkml:context>
    <inkml:brush xml:id="br0">
      <inkml:brushProperty name="width" value="0.05" units="cm"/>
      <inkml:brushProperty name="height" value="0.05" units="cm"/>
      <inkml:brushProperty name="color" value="#004F8B"/>
    </inkml:brush>
  </inkml:definitions>
  <inkml:trace contextRef="#ctx0" brushRef="#br0">40 1 3009,'0'24'875,"0"429"6980,-10-169-6367,10-284-1556,0 0 0,0 1 0,0-1-1,0 0 1,0 0 0,-1 1 0,1-1 0,0 0-1,0 1 1,0-1 0,0 0 0,-1 0-1,1 1 1,0-1 0,0 0 0,0 0 0,-1 0-1,1 1 1,0-1 0,0 0 0,-1 0-1,1 0 1,0 0 0,0 0 0,-1 0-1,1 1 1,0-1 0,-1 0 0,1 0 0,0 0-1,-1 0 1,1 0 0,0 0 0,0 0-1,-1 0 1,1 0 0,0 0 0,-1 0-1,1-1 1,0 1 0,0 0 0,-1 0 0,1 0-1,0 0 1,-1 0 0,1 0 0,0-1-1,0 1 1,-1 0 0,1 0 0,0 0 0,0-1-1,0 1 1,-1 0 0,1 0 0,0-1-1,0 1 1,0 0 0,0 0 0,0-1-1,-16-19-2337</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6.753"/>
    </inkml:context>
    <inkml:brush xml:id="br0">
      <inkml:brushProperty name="width" value="0.05" units="cm"/>
      <inkml:brushProperty name="height" value="0.05" units="cm"/>
    </inkml:brush>
  </inkml:definitions>
  <inkml:trace contextRef="#ctx0" brushRef="#br0">1 261 9428,'0'0'7748,"136"0"-5267,-82-1-1168,4-7-673,-2 1-576,-8-1 80,-9 3-144,-8-1-432,-10 2-209,-5 2-815,-5-1-449,-3-5-544,-2-3-1137,-6-4-2977</inkml:trace>
  <inkml:trace contextRef="#ctx0" brushRef="#br0" timeOffset="1">270 0 12005,'0'0'1441,"-25"103"1424,17-49-672,6 2-992,2-4-401,0-7-672,2-6-80,16-5-48,3-10-1168,2-6-1377,-5-10-2385</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1.677"/>
    </inkml:context>
    <inkml:brush xml:id="br0">
      <inkml:brushProperty name="width" value="0.05" units="cm"/>
      <inkml:brushProperty name="height" value="0.05" units="cm"/>
    </inkml:brush>
  </inkml:definitions>
  <inkml:trace contextRef="#ctx0" brushRef="#br0">75 225 4274,'0'0'5717,"6"6"-4874,6 28 312,-1 0-1,-2 1 0,10 66 1,-7-31-501,59 325 1568,-70-424-2963,-8-32-390,-9 4 15,-3 1 0,-32-68 0,-23-64-539,61 144 1672,3-1 0,1 0 0,2 0 1,-2-81-1,9 123 36,0 0 0,0 0-1,0 0 1,1 1 0,-1-1 0,1 0 0,0 0 0,0 1 0,0-1 0,0 0 0,0 1 0,1-1 0,-1 1 0,1-1 0,0 1 0,-1 0 0,1 0 0,0 0 0,0 0 0,4-3 0,-1 2 26,0 0-1,0 0 1,1 1 0,-1 0 0,1 0 0,-1 0 0,1 1 0,0-1-1,9 0 1,3 1 181,-1 1-1,0 0 0,0 1 1,1 1-1,-1 1 1,22 6-1,-26-5-169,0 1 1,0 1-1,0 0 0,-1 1 0,0 0 1,0 1-1,0 0 0,13 13 0,-21-17-72,0-1 1,0 1-1,0 0 0,-1 0 0,1 1 0,-1-1 0,0 1 0,0 0 0,-1 0 0,1 0 0,-1 0 0,0 0 1,-1 0-1,1 0 0,-1 1 0,0-1 0,0 1 0,-1-1 0,1 1 0,-1-1 0,0 1 0,-1-1 0,0 1 0,-1 5 1,0-6-33,0-1 1,-1 0-1,0 0 1,1 0 0,-1 0-1,-1 0 1,1 0-1,0-1 1,-1 0 0,0 0-1,0 0 1,0 0-1,0 0 1,0-1-1,-1 0 1,1 0 0,-1 0-1,1 0 1,-7 1-1,-6 2-73,0-1 0,0-1 0,0 0-1,-20 0 1,21-2-24,6 0-79,0 0 0,0-1 0,0 0 1,-15-2-1,24 2 168,-1-1 0,1 1 0,0 0 0,0 0 0,-1-1 0,1 1 0,0-1 0,0 1 0,-1-1 0,1 0 0,0 1 0,0-1 0,0 0 0,0 0 1,0 0-1,0 1 0,0-1 0,1 0 0,-1 0 0,0-1 0,0 1 0,1 0 0,-1 0 0,0 0 0,1 0 0,0-1 0,-1 1 0,1 0 0,-1 0 0,1-1 0,0 1 0,0 0 0,0 0 1,0-1-1,0 1 0,0 0 0,0-1 0,0 1 0,1 0 0,-1-1 0,1-1 0,1 1-1,-1-1 1,1 0-1,0 1 0,0-1 1,0 1-1,0-1 0,0 1 1,0 0-1,1 0 0,-1 0 1,1 0-1,0 0 1,-1 1-1,1-1 0,0 1 1,0 0-1,0 0 0,4-1 1,60-16 27,-65 18-4,127-16 647,-86 12 370,65-13 0,-105 16-960,0 0 1,0 0 0,1 0 0,-1 0 0,0 0-1,0-1 1,0 1 0,-1-1 0,1 0-1,0 0 1,-1 0 0,1 0 0,-1-1-1,0 1 1,1-1 0,-1 1 0,-1-1 0,1 0-1,0 0 1,0 0 0,-1 0 0,2-4-1,-1-3-346,1-1-1,-2 1 0,1-1 0,-1 1 0,-1-18 0,-1 26 247,1 0-1,-1 0 1,1 1 0,-1-1-1,0 0 1,1 1 0,-1-1-1,0 1 1,0-1 0,0 1-1,0-1 1,-1 1 0,1 0-1,0 0 1,-1-1 0,1 1-1,0 0 1,-1 0 0,1 0-1,-1 1 1,0-1 0,1 0-1,-1 1 1,0-1 0,1 1-1,-1-1 1,0 1-1,0 0 1,1-1 0,-1 1-1,0 0 1,0 0 0,0 0-1,1 1 1,-4 0 0,2-1 40,0 0 1,0 0-1,0 0 1,0 0-1,0 1 1,0 0-1,0-1 0,0 1 1,0 0-1,1 1 1,-1-1-1,0 0 1,1 1-1,-1-1 1,1 1-1,-1 0 1,1 0-1,0 0 1,0 0-1,0 1 1,-4 4-1,4 0 110,-1 0 0,1 1-1,1-1 1,0 1 0,0 0-1,0-1 1,1 1 0,0 0-1,0-1 1,1 1 0,0 0-1,0-1 1,1 1 0,0-1 0,0 1-1,1-1 1,0 0 0,0 0-1,1 0 1,0-1 0,0 1-1,1-1 1,-1 0 0,1 0-1,1 0 1,-1-1 0,1 0 0,0 0-1,11 7 1,-2-3-52,0-1 0,1-1 1,0-1-1,0 0 0,1-1 0,-1-1 1,1 0-1,0-1 0,0-1 0,1-1 0,-1 0 1,31-4-1,-47 3-66,1 0-1,-1-1 1,0 1-1,0 0 1,0-1 0,0 1-1,0-1 1,0 1-1,0-1 1,0 1 0,0-1-1,0 0 1,0 0 0,0 0-1,0 1 1,0-1-1,-1 0 1,1 0 0,0 0-1,-1 0 1,1 0-1,0 0 1,0-3 0,6-35-355,-8 26 280,1 0 0,-2 1-1,-5-25 1,-1 15 114,6 18-17,0 0 0,1 1 0,-1-1 1,1 0-1,0 0 0,0 0 1,0 0-1,0-1 0,1 1 0,0 0 1,0-7-1,3 9-215,-1 1-1,1-1 1,0 1 0,0 0-1,-1-1 1,1 1 0,0 1-1,0-1 1,0 0 0,0 1 0,0 0-1,0-1 1,0 1 0,5 1-1,-3-1-377,28-1-2925,-1 1-1971</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2.884"/>
    </inkml:context>
    <inkml:brush xml:id="br0">
      <inkml:brushProperty name="width" value="0.05" units="cm"/>
      <inkml:brushProperty name="height" value="0.05" units="cm"/>
    </inkml:brush>
  </inkml:definitions>
  <inkml:trace contextRef="#ctx0" brushRef="#br0">0 522 7603,'0'0'6358,"1"6"-3958,-1-23-1708,-1-58-1202,3 49 189,-1 26 329,-1 0 1,0 0 0,0 0-1,0 1 1,0-1-1,0 0 1,0 0-1,0 0 1,0 0-1,0 0 1,0 0-1,0 1 1,0-1 0,0 0-1,0 0 1,0 0-1,1 0 1,-1 0-1,0 0 1,0 0-1,0 1 1,0-1-1,0 0 1,0 0 0,1 0-1,-1 0 1,0 0-1,0 0 1,0 0-1,0 0 1,0 0-1,1 0 1,-1 0-1,0 0 1,0 0 0,0 0-1,0 0 1,0 0-1,1 0 1,-1 0-1,0 0 1,0 0-1,0 0 1,0 0-1,0 0 1,1 0 0,-1 0-1,0-1 1,0 1-1,0 0 1,0 0-1,6 13 86,0 0 0,1 0 1,0-1-1,0 0 0,2-1 0,-1 0 0,21 20 0,-25-26-133,1-1 0,0 1 0,0-1 1,1 0-1,-1 0 0,1-1 0,0 0 0,-1 0 0,2 0 1,-1 0-1,0-1 0,0 0 0,1-1 0,-1 1 0,1-1 1,-1-1-1,1 1 0,0-1 0,8-1 0,-12 0-33,0 0 0,0-1-1,0 1 1,0-1-1,0 0 1,0 0 0,-1 0-1,1 0 1,-1 0-1,1 0 1,-1-1 0,0 0-1,0 1 1,0-1-1,0 0 1,-1 0 0,1 0-1,-1 0 1,1 0 0,-1 0-1,0 0 1,0-1-1,-1 1 1,1 0 0,-1 0-1,1-5 1,1-6-227,-1-1 0,0 1 0,-1-1 0,-4-24 0,-1 15 1019,1 22 1488,4 5-2117,0-1 0,1 1-1,-1-1 1,1 1-1,0-1 1,0 0-1,0 1 1,0-1 0,0 0-1,0 0 1,1 1-1,-1-1 1,1 0-1,1 2 1,6 5 22,-1-1 1,1 0-1,0 0 0,1 0 1,0-1-1,0-1 1,1 0-1,-1 0 0,1-1 1,1 0-1,-1-1 0,0 0 1,24 3-1,-1-2 5,0-1 0,1-2 0,58-5 1,-89 3-136,0-1 1,0 0-1,0 1 0,0-1 1,0-1-1,-1 1 1,1-1-1,0 1 1,-1-1-1,1 0 1,-1 0-1,0-1 1,1 1-1,-1-1 1,0 1-1,0-1 1,-1 0-1,1 0 1,-1 0-1,1-1 1,-1 1-1,0-1 0,0 1 1,-1-1-1,1 0 1,-1 1-1,0-1 1,0 0-1,0 0 1,0 0-1,0-7 1,0 4-9,-1 1 0,0-1 1,0 1-1,0 0 0,-1-1 1,0 1-1,0 0 1,0 0-1,-1-1 0,0 1 1,0 0-1,0 1 0,-1-1 1,0 0-1,0 1 0,-1-1 1,0 1-1,0 0 0,-6-7 1,4 7 30,-1 0 1,1 0 0,-1 1-1,0 0 1,0 0-1,0 0 1,0 1-1,-1 0 1,0 1 0,1 0-1,-1 0 1,0 0-1,0 1 1,-8 0 0,13 1-3,1 1 0,0 0 0,0-1 1,0 1-1,0 0 0,0 0 1,0 1-1,0-1 0,1 0 1,-1 0-1,0 1 0,0-1 1,1 1-1,-1 0 0,1-1 1,0 1-1,-1 0 0,1 0 1,0 0-1,0 0 0,0 0 0,0 0 1,1 0-1,-1 0 0,1 1 1,-1-1-1,1 0 0,-1 4 1,-1 8 147,0 0 1,0 0 0,1 16 0,1-25-114,0-1 1,1 1-1,-1-1 0,1 1 1,0-1-1,0 0 0,0 1 1,1-1-1,0 0 1,0 0-1,0 0 0,0 0 1,0 0-1,1-1 0,0 1 1,-1-1-1,5 4 1,-1-2-10,1 0-1,-1 0 1,1 0 0,0-1 0,1 0 0,-1-1 0,1 1 0,13 3 0,6-1-32,0 0 0,0-2 0,1-1 0,41-1 0,-52-2-193,-1-1 0,1 0-1,0-1 1,-1-1-1,1 0 1,15-6 0,-27 7 110,0 0 1,0 0-1,-1 0 1,1 0-1,-1-1 1,0 0-1,0 1 1,0-2-1,0 1 0,0 0 1,-1-1-1,1 0 1,-1 0-1,0 0 1,0 0-1,0 0 1,-1-1-1,0 1 1,0-1-1,0 0 1,0 1-1,-1-1 1,3-10-1,-3-2 230,0 0 1,-1 1-1,-1-1 1,0 0-1,-1 1 0,-1-1 1,-1 1-1,0 0 1,-1 0-1,-1 0 0,0 1 1,-1 0-1,-15-24 1,21 37 377,-1 10-283,-2 17-40,2 0 0,0 0 1,2-1-1,3 36 0,-3-54-185,1 0-1,0 0 1,1-1-1,-1 1 1,1 0-1,0-1 1,0 0 0,1 1-1,0-1 1,0 0-1,0 0 1,0-1-1,1 1 1,0-1-1,0 1 1,0-1-1,0 0 1,1-1-1,-1 1 1,1-1-1,0 0 1,0 0-1,0 0 1,1-1-1,5 3 1,0-2-105,1 0 1,-1 0-1,0-1 1,1-1-1,-1 0 1,1 0-1,0-1 1,-1 0-1,1-1 1,-1-1-1,21-5 1,-25 5-63,0 0 0,-1-1 1,1 0-1,-1-1 0,0 1 0,0-1 1,0-1-1,0 1 0,-1-1 0,0 0 1,0 0-1,0 0 0,0-1 1,-1 1-1,0-1 0,0 0 0,-1-1 1,1 1-1,-1-1 0,2-7 0,2-14-64,-2 0-1,0 0 0,-2 0 0,-1-1 1,-2 1-1,0-1 0,-7-38 0,7 61 481,-1 1 0,0-1 1,0 1-1,0-1 0,-1 1 0,0-1 0,0 1 0,0 0 0,-1 0 0,-5-9 729,6 35-161,-3 15-378,2 0 0,2 0 0,1 1 0,2-1-1,9 48 1,-9-73-405,1 0-1,0 0 0,1-1 1,0 1-1,1-1 0,0 0 1,1 0-1,0-1 0,10 14 1,-10-18-76,-1 1-1,1-1 1,0 0 0,0-1 0,0 1 0,1-1 0,0 0 0,-1-1-1,1 0 1,1 0 0,-1 0 0,0-1 0,1 0 0,-1-1-1,12 2 1,-14-3-188,5 2-337,0-1 0,0-1-1,0 0 1,14-2 0,-22 2 255,0 0 0,-1 0 0,1-1 0,0 1 0,0-1-1,-1 1 1,1-1 0,-1 0 0,1 0 0,0 0 0,-1 1 0,1-2 0,-1 1 0,0 0 0,1 0 0,-1 0 0,0-1 0,0 1 0,0 0 0,0-1 0,0 1 0,0-1 0,0 1 0,0-1 0,-1 0 0,1 1 0,-1-1 0,1 0 0,-1 1 0,1-5 0,0-18-7368</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3.242"/>
    </inkml:context>
    <inkml:brush xml:id="br0">
      <inkml:brushProperty name="width" value="0.05" units="cm"/>
      <inkml:brushProperty name="height" value="0.05" units="cm"/>
    </inkml:brush>
  </inkml:definitions>
  <inkml:trace contextRef="#ctx0" brushRef="#br0">0 36 12838,'0'0'6915,"100"5"-5939,-45-5-79,8 0-657,1-11-208,-2 0-64,-6 2-1393,-6 5-736,-7 0-1712,-6 2-1778</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4.280"/>
    </inkml:context>
    <inkml:brush xml:id="br0">
      <inkml:brushProperty name="width" value="0.05" units="cm"/>
      <inkml:brushProperty name="height" value="0.05" units="cm"/>
    </inkml:brush>
  </inkml:definitions>
  <inkml:trace contextRef="#ctx0" brushRef="#br0">275 363 9636,'0'0'7121,"13"-5"-6393,39-18 3,-51 23-708,0 0 1,0-1-1,0 1 0,-1 0 0,1-1 0,0 1 0,0-1 0,0 1 1,-1-1-1,1 0 0,0 1 0,-1-1 0,1 0 0,0 1 0,-1-1 1,1 0-1,-1 0 0,1 1 0,-1-1 0,0 0 0,1 0 0,-1 0 1,0 0-1,1 0 0,-1 0 0,0 0 0,0 0 0,0 1 0,0-1 1,0 0-1,0 0 0,0 0 0,0 0 0,0 0 0,-1 0 0,1 0 1,0 0-1,-1-1 0,-18-18-24,10 16-28,-1 0 1,0 1-1,0 0 0,0 1 1,0 0-1,-1 0 0,-11 1 0,-77 2-98,73 1 111,22-3 27,-1 1 0,0 1 0,0-1 0,0 1 1,1 0-1,-1 0 0,0 0 0,1 0 0,-1 1 1,1 0-1,-1 0 0,1 0 0,0 1 0,0-1 1,0 1-1,0 0 0,0 0 0,1 0 0,-1 1 1,1-1-1,0 1 0,0 0 0,0 0 0,1 0 1,-1 0-1,1 0 0,0 1 0,0-1 1,1 1-1,-1-1 0,1 1 0,0 0 0,0 0 1,0-1-1,1 1 0,0 0 0,0 0 0,0 0 1,2 6-1,-1-6 10,0-1 1,1 0 0,-1 0-1,1 0 1,0 0 0,1 0-1,-1-1 1,0 1 0,1-1-1,0 0 1,0 1 0,0-1-1,0 0 1,1-1-1,-1 1 1,1 0 0,0-1-1,-1 0 1,1 0 0,0 0-1,0-1 1,1 1 0,6 1-1,5 1-11,0 0 0,0-1 0,1-1-1,31 1 1,-35-3-184,0 0 0,-1-1 1,0-1-1,1 0 0,-1-1 0,23-7 0,-32 9 58,1-1-1,-1 1 0,1-1 1,-1 0-1,0 0 1,0 0-1,0-1 1,0 1-1,0-1 0,0 0 1,-1 1-1,1-1 1,-1 0-1,0-1 0,0 1 1,0 0-1,0 0 1,-1-1-1,1 1 0,-1-1 1,0 0-1,0 1 1,0-1-1,0 0 1,-1 0-1,1-7 0,-1 3 33,0 3 22,0 0 0,0-1 0,-1 1-1,1 0 1,-1 0 0,-2-7 0,2 10 139,1 1 1,-1 0-1,0-1 1,1 1-1,-1 0 1,0 0-1,0 0 1,0 0-1,0 0 1,0 0-1,0 0 1,0 0 0,0 0-1,-1 0 1,1 1-1,0-1 1,0 0-1,-1 1 1,1-1-1,0 1 1,-1-1-1,1 1 1,-1 0-1,1 0 1,-1 0 0,1-1-1,0 1 1,-3 1-1,3-1-31,-1 1 0,1 0 0,0-1 0,0 1 0,-1 0 0,1 0 0,0 0 0,0 0 0,0 0 0,0 0 1,0 0-1,0 0 0,0 0 0,1 1 0,-1-1 0,0 0 0,1 0 0,-1 1 0,0-1 0,1 1 0,0-1 0,-1 0 0,1 1 0,0-1 0,0 1 0,0-1 0,0 4 0,-1-2 0,1 1-1,-1 0 1,1-1-1,0 1 1,1 0-1,-1 0 1,1-1 0,-1 1-1,1 0 1,2 5-1,1-4-45,0-1-1,0 0 1,0-1-1,1 1 1,0-1-1,-1 0 1,1 0-1,0 0 1,0-1-1,1 0 1,-1 0-1,0 0 1,1 0-1,-1-1 1,1 0-1,10 1 1,12 0-535,55-1 0,-80-1 451,0-1-1,0 1 1,0-1-1,0 1 0,0-1 1,0 0-1,-1 0 0,1 0 1,0 0-1,0-1 1,-1 1-1,1-1 0,-1 0 1,0 0-1,1 0 0,-1 0 1,0 0-1,0 0 1,0 0-1,-1-1 0,1 1 1,0-1-1,-1 1 0,1-1 1,-1 0-1,0 1 0,0-1 1,0 0-1,-1 0 1,2-5-1,-1 3 77,-1 0-1,1 0 1,-1-1 0,0 1 0,0 0-1,-1 0 1,1 0 0,-1 0 0,0 0 0,-1 0-1,1 0 1,-1 0 0,0 0 0,0 0-1,-1 1 1,1-1 0,-5-4 0,7 14 3334,0 19-3011,3-19-274,0-1-1,-1 0 1,1 0-1,0 0 1,1 0-1,-1 0 1,1-1-1,0 1 0,0-1 1,0 0-1,0 0 1,0-1-1,1 1 1,-1-1-1,1 0 1,0 0-1,-1-1 1,1 1-1,10 1 1,6 2-92,1-2 1,0 0 0,25 0 0,-36-3 19,-2 1-165,0-1 0,0 0 1,-1-1-1,1 1 0,0-2 0,10-2 0,-17 3 148,0 0-1,0 0 0,1 0 0,-1 0 0,0-1 0,0 1 0,0-1 0,0 1 0,0-1 1,-1 0-1,1 0 0,0 0 0,-1 0 0,0 0 0,1 0 0,-1 0 0,0 0 0,0-1 0,0 1 1,0 0-1,0-1 0,-1 1 0,1-1 0,-1 1 0,0-1 0,1-2 0,0-9 61,0 0 1,-1 0-1,0 0 0,-1 0 0,-1 0 0,-5-25 1,8 77 2762,-1-35-2734,-1 1 0,1-1 0,0 1 0,0-1 0,0 1 0,0-1 1,0 1-1,1-1 0,0 1 0,-1-1 0,1 0 0,1 1 0,-1-1 0,0 0 0,1 0 1,0 1-1,-1-1 0,5 4 0,0-1-120,1 0 0,-1 0 0,1-1-1,1 0 1,-1 0 0,1-1 0,-1 0 0,1 0 0,1-1 0,-1 0 0,0 0-1,1-1 1,-1 0 0,1-1 0,0 0 0,-1 0 0,1-1 0,0 0 0,17-2-1,-20 1-174,0 0-1,0 0 0,-1-1 0,1 1 1,0-1-1,-1-1 0,1 1 0,-1-1 1,0 0-1,0 0 0,0 0 0,0-1 0,0 0 1,-1 0-1,0 0 0,0-1 0,0 1 1,0-1-1,-1 0 0,1 0 0,-1 0 1,-1 0-1,1-1 0,-1 1 0,0-1 0,0 1 1,0-1-1,-1 0 0,1-11 0,2-24 1040,-2-1-1,-2 1 0,-9-74 1,5 108 3090,1 15-2860,-1 18-1071,2-3 273,1 1-1,1-1 1,1 1 0,1-1-1,6 27 1,-6-43-164,0 0 0,0-1 0,1 0-1,0 1 1,0-1 0,0 0 0,1 0 0,0 0 0,0-1 0,0 0-1,1 1 1,0-1 0,0-1 0,0 1 0,0-1 0,1 0 0,0 0 0,0-1-1,0 1 1,0-1 0,0-1 0,10 4 0,-3-3-608,1 0-1,0-1 1,0 0 0,0-2 0,0 1-1,0-2 1,17-1 0,-29 2 320,-1 0 1,0 0-1,0-1 0,0 1 1,0 0-1,0 0 1,0 0-1,0-1 0,0 1 1,0 0-1,0-1 0,0 1 1,-1-1-1,1 1 1,0-1-1,0 0 0,0 1 1,0-1-1,-1 0 1,1 0-1,0 1 0,-1-1 1,1 0-1,-1 0 1,1 0-1,-1 0 0,1 0 1,-1 0-1,1 0 0,-1 0 1,0 0-1,1-1 1,0-18-7127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4.616"/>
    </inkml:context>
    <inkml:brush xml:id="br0">
      <inkml:brushProperty name="width" value="0.05" units="cm"/>
      <inkml:brushProperty name="height" value="0.05" units="cm"/>
    </inkml:brush>
  </inkml:definitions>
  <inkml:trace contextRef="#ctx0" brushRef="#br0">1 42 7603,'0'0'15143,"155"11"-14390,-62-11-753,7-13-881,-11-6-2176,-19-1-3618</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5.196"/>
    </inkml:context>
    <inkml:brush xml:id="br0">
      <inkml:brushProperty name="width" value="0.05" units="cm"/>
      <inkml:brushProperty name="height" value="0.05" units="cm"/>
    </inkml:brush>
  </inkml:definitions>
  <inkml:trace contextRef="#ctx0" brushRef="#br0">1 452 11909,'0'0'353,"20"0"714,4 0-753,0-1 1,0-1-1,0-1 0,0-2 1,0 0-1,29-11 1,-38 10-293,0-1 0,-1 0 0,1-1 0,-2-1 0,1 0 0,-1 0 0,19-20 0,-26 23-83,0-1 1,-1 0-1,0 0 1,0 0-1,-1-1 1,0 1-1,0-1 1,-1 0-1,0-1 1,0 1-1,-1 0 0,0-1 1,-1 1-1,0-1 1,0-16-1,0 16 33,-1 0-1,-1 0 0,0 0 0,0 1 0,-1-1 0,0 0 0,0 1 1,-1-1-1,0 1 0,0 0 0,-1 0 0,0 0 0,-1 0 0,0 1 0,0 0 1,0 0-1,-1 0 0,0 1 0,0-1 0,-1 1 0,-14-9 0,19 13 54,-1 0-1,0 1 0,0-1 0,0 1 0,-1 0 0,1 0 0,0 0 0,0 0 0,-1 1 0,1-1 0,0 1 0,-1 0 1,1 0-1,0 0 0,-1 0 0,1 0 0,0 1 0,-1 0 0,-3 1 0,2 0 36,1 0 1,0 1-1,0-1 0,0 1 1,0 0-1,0 0 0,1 0 1,-1 1-1,1-1 0,0 1 1,0 0-1,-3 4 0,-1 4 133,1 0-1,0 1 1,1-1 0,0 1-1,1 0 1,0 0-1,1 1 1,-2 19-1,4-21-38,0-1-1,1 1 1,0 0-1,1 0 0,1-1 1,0 1-1,0 0 1,1-1-1,5 13 1,-4-16-100,0 0 0,0-1-1,1 0 1,0 0 0,0 0 0,1 0 0,0-1 0,0 0 0,0 0 0,1-1 0,0 0-1,0 0 1,11 6 0,-1-3 14,-1-1-1,1 0 1,0-1-1,1-1 1,-1-1 0,36 4-1,-16-5-61,-1-1 0,54-6 0,-80 3-69,0 0-1,-1-1 1,1-1 0,0 0 0,-1 0-1,0-1 1,0 0 0,0 0-1,0-1 1,-1 0 0,0-1-1,0 0 1,0 0 0,-1-1-1,1 0 1,5-8 0,-8 9-62,0-1 0,-1 1-1,0 0 1,0-1 0,0 0 0,-1 0 0,0 0 0,-1 0 0,1-1 0,-1 1 0,-1-1 0,1 1 0,-2-1-1,1 1 1,-1-1 0,0 0 0,0 0 0,-1 1 0,0-1 0,0 1 0,-4-10 0,5 14 173,-1 1 0,0-1 0,0 1 0,0-1 1,0 1-1,0-1 0,0 1 0,-1 0 0,0 0 0,1 0 1,-1 0-1,0 0 0,0 0 0,0 0 0,0 0 1,0 1-1,0-1 0,0 1 0,-1-1 0,1 1 0,-1 0 1,1 0-1,-1 0 0,1 0 0,-4 0 0,4 1 46,0 0 0,-1 1-1,1-1 1,0 0-1,0 1 1,0 0-1,0-1 1,0 1 0,0 0-1,0 0 1,0 0-1,0 1 1,0-1 0,0 0-1,1 1 1,-1-1-1,1 1 1,-1-1 0,1 1-1,-1 0 1,1 0-1,0-1 1,0 1-1,0 0 1,0 0 0,0 0-1,0 0 1,1 1-1,-1-1 1,0 2 0,0-1-72,-1 1 1,1-1 0,0 0 0,1 1 0,-1-1-1,0 1 1,1-1 0,0 1 0,0-1-1,0 1 1,0 0 0,1-1 0,-1 1 0,1-1-1,0 1 1,0-1 0,0 0 0,0 1 0,1-1-1,-1 0 1,1 0 0,3 5 0,0-4-189,0 0 1,-1-1-1,1 0 1,0 0-1,0 0 1,1 0-1,-1-1 1,1 0-1,-1 0 1,1-1-1,-1 1 1,1-1-1,8 0 1,53 4-3546,6-4-3308</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6.237"/>
    </inkml:context>
    <inkml:brush xml:id="br0">
      <inkml:brushProperty name="width" value="0.05" units="cm"/>
      <inkml:brushProperty name="height" value="0.05" units="cm"/>
    </inkml:brush>
  </inkml:definitions>
  <inkml:trace contextRef="#ctx0" brushRef="#br0">1 136 6259,'0'0'5157,"4"19"-4327,51 351 5122,-51-337-5893,1 0 0,2-1 1,15 47-1,-10-127-1446,-7-7 478,-2 0 0,-3 0 0,-2 1 0,-3-1 0,-2 1 0,-15-59 0,18 97 999,-14-92-210,17 35 2807,2 72-2627,-1 0 1,1 0-1,0 0 1,-1 0-1,1 0 0,0 0 1,0 0-1,0 0 1,0 0-1,0 1 0,0-1 1,0 0-1,0 1 1,1-1-1,-1 0 0,0 1 1,0 0-1,0-1 1,1 1-1,-1 0 0,0-1 1,0 1-1,1 0 1,-1 0-1,0 0 0,1 0 1,-1 0-1,2 1 1,40 1 70,-42-2-125,7 2 76,0 1 0,1-1 1,-1 1-1,0 1 0,-1 0 0,1 0 0,0 0 1,-1 1-1,0 0 0,0 0 0,-1 1 1,10 10-1,-5-5 69,-1 0 1,0 1-1,-1 1 1,0-1-1,-1 2 0,8 16 1,-15-26-152,1-1 0,0 1 0,-1-1 0,0 1-1,0 0 1,0 0 0,-1-1 0,1 1 0,-1 0 0,0 0 0,0 0 0,0 0 0,0-1-1,-1 1 1,1 0 0,-1 0 0,0 0 0,-2 3 0,1-4-14,0 0-1,0 0 1,0 0-1,0 0 1,-1-1-1,0 1 1,1-1 0,-1 1-1,0-1 1,0 0-1,0 0 1,0 0-1,-1-1 1,1 1 0,-6 1-1,-6 1-481,-1 0 0,0-1 0,0-1 0,0-1-1,0 0 1,0-1 0,-20-2 0,8-6-1801,9-11-1185</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7.177"/>
    </inkml:context>
    <inkml:brush xml:id="br0">
      <inkml:brushProperty name="width" value="0.05" units="cm"/>
      <inkml:brushProperty name="height" value="0.05" units="cm"/>
    </inkml:brush>
  </inkml:definitions>
  <inkml:trace contextRef="#ctx0" brushRef="#br0">337 111 5410,'0'0'9560,"-5"-10"-9366,3 5-194,0 1 0,0 0 0,0-1 0,-1 1 0,1 0 0,-1 1-1,0-1 1,0 0 0,-1 1 0,1 0 0,-1-1 0,0 2 0,0-1 0,0 0-1,0 1 1,0-1 0,0 1 0,-1 1 0,1-1 0,0 0 0,-9-1 0,-10-1-24,0 0 1,0 2 0,0 0 0,0 2-1,0 0 1,-38 6 0,58-4 37,0-1 1,1 0-1,-1 1 1,0-1-1,0 1 1,1 0-1,-1 0 0,1 0 1,0 0-1,-1 0 1,1 1-1,0-1 1,0 1-1,1 0 0,-1-1 1,0 1-1,1 0 1,0 0-1,-1 0 1,1 0-1,1 0 1,-1 0-1,0 0 0,1 0 1,-1 0-1,1 6 1,-1-2 124,1-1 0,0 1 0,0 0 0,1 0 0,-1 0 1,2-1-1,-1 1 0,1 0 0,0-1 0,0 1 0,6 10 0,-3-10-44,0 0-1,1 0 1,-1-1-1,2 0 1,-1 0-1,1 0 1,0-1-1,0 0 1,0 0-1,1 0 1,0-1-1,15 6 1,-11-6-55,-1-1 0,0 0 0,1-1 0,0 0 1,0 0-1,-1-1 0,1-1 0,0 0 0,14-2 1,-21 1-153,-1-1 1,1 0 0,-1 1 0,1-2-1,-1 1 1,0 0 0,0-1 0,0 0-1,0 0 1,-1 0 0,1 0 0,-1-1-1,0 1 1,0-1 0,0 0 0,0 0-1,-1 0 1,1 0 0,-1-1 0,0 1-1,0-1 1,-1 1 0,1-1 0,-1 1-1,0-1 1,-1 0 0,1-5 0,0 5 45,0 0 0,0 0 0,0 0 0,-1-1 0,0 1 0,0 0 0,-1-1 0,0 1 1,1 0-1,-2 0 0,1 0 0,-1 0 0,1 0 0,-1 0 0,-1 0 0,1 0 0,-1 1 1,0-1-1,0 1 0,0 0 0,0 0 0,-1 0 0,1 0 0,-7-4 0,9 7 108,0 1 1,0-1-1,1 1 0,-1-1 0,0 1 0,0 0 0,1-1 0,-1 1 0,0 0 1,0 0-1,0 0 0,0-1 0,1 1 0,-1 0 0,0 0 0,0 0 0,0 0 0,0 1 1,0-1-1,1 0 0,-1 0 0,0 0 0,0 1 0,0-1 0,1 0 0,-1 1 0,0-1 1,0 1-1,1-1 0,-1 1 0,0-1 0,0 2 0,-1 0 31,0 1-1,1-1 1,-1 1-1,1 0 1,0 0-1,0-1 1,0 1-1,0 0 1,-1 5-1,-3 64 941,5-71-974,-1 3-22,1-1-1,0 0 1,1 1-1,-1-1 0,0 0 1,1 0-1,0 1 1,0-1-1,0 0 1,0 0-1,0 0 1,1 0-1,0 0 1,-1 0-1,1 0 0,0-1 1,0 1-1,0-1 1,1 1-1,-1-1 1,0 0-1,1 0 1,0 0-1,-1 0 1,5 2-1,1-1-119,1 0 0,0 0 0,-1-1 0,1 0 0,0-1 0,0 0 0,0 0 0,12-2 0,-16 2-87,-1-1 0,1-1 1,-1 1-1,0-1 0,1 0 0,-1 0 0,0 0 0,1 0 0,-1-1 0,0 1 0,0-1 1,0 0-1,0-1 0,0 1 0,-1-1 0,1 0 0,-1 1 0,0-1 0,0-1 0,0 1 0,5-7 1,-1-2-284,0-1 1,-1 0 0,-1-1 0,0 1 0,4-19-1,9-26 492,-17 56 166,0-1-1,0 0 1,1 0 0,-1 1 0,0-1 0,1 1 0,0-1 0,-1 1 0,1 0-1,0 0 1,0 0 0,1 0 0,-1 0 0,0 0 0,1 0 0,-1 1-1,1-1 1,-1 1 0,1 0 0,0 0 0,-1 0 0,1 0 0,0 0-1,0 0 1,4 0 0,-4 2-18,1-1-1,-1 1 0,0-1 1,0 1-1,1 0 1,-1 0-1,0 0 1,0 0-1,0 1 0,0 0 1,0-1-1,-1 1 1,1 0-1,0 0 1,-1 0-1,1 1 0,-1-1 1,0 0-1,0 1 1,0 0-1,3 5 1,5 8 69,-1 1 1,-1 0 0,-1 1-1,8 26 1,-12-31-719,0 0 0,-1 1 0,0-1 0,0 15-1,15-48-2462,6-26 1095,46-77 1152,-66 119 927,0 0 1,1 0-1,-1 0 0,1 1 0,-1 0 0,1-1 1,0 2-1,0-1 0,1 0 0,-1 1 1,0-1-1,1 1 0,0 1 0,7-3 0,-8 3-113,-1 0-1,0 1 0,1-1 0,-1 1 0,1 0 1,-1 0-1,1 0 0,-1 1 0,0-1 1,1 1-1,-1 0 0,0 0 0,1 0 0,-1 0 1,0 1-1,0-1 0,0 1 0,0 0 0,0 0 1,0 0-1,-1 0 0,3 3 0,6 5-36,-1 1-1,-1 0 0,0 1 0,0 0 0,-2 0 1,1 1-1,-1 0 0,-1 0 0,-1 1 0,1 0 1,-2 0-1,0 0 0,-1 0 0,0 1 0,0 15 1,-3-29-151,0 0 0,-1 0 0,1 1 0,0-1 0,-1 0 0,1 0 0,0 0 0,-1 0 0,1 0 0,-1-1 0,1 1 1,-1 0-1,0 0 0,1 0 0,-1 0 0,0-1 0,0 1 0,0 0 0,0-1 0,1 1 0,-1 0 0,0-1 0,0 1 1,0-1-1,0 0 0,0 1 0,0-1 0,0 0 0,0 1 0,0-1 0,-1 0 0,-1 0 0,-37 0-3805,29-6 635,9-12-2400</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7.610"/>
    </inkml:context>
    <inkml:brush xml:id="br0">
      <inkml:brushProperty name="width" value="0.05" units="cm"/>
      <inkml:brushProperty name="height" value="0.05" units="cm"/>
    </inkml:brush>
  </inkml:definitions>
  <inkml:trace contextRef="#ctx0" brushRef="#br0">345 101 11397,'0'0'3314,"-20"-14"-3157,-66-44-178,77 54 17,0-1 0,-1 1 0,0 1-1,0 0 1,0 0 0,0 1 0,0 0 0,0 1 0,-1 0 0,1 1 0,0 0 0,-21 3 0,-8-1 75,37-3-55,1 1-1,-1 1 0,0-1 0,0 0 1,0 0-1,0 1 0,0-1 0,1 1 1,-1 0-1,0-1 0,0 1 0,1 0 1,-1 0-1,0 0 0,1 0 0,-1 0 1,1 1-1,0-1 0,-1 0 0,1 1 1,0-1-1,-2 3 0,1 0 81,0-1-1,1 1 0,0 0 1,-1 0-1,1-1 0,1 1 1,-1 0-1,0 0 1,1 0-1,0 7 0,0-4 26,1-1-1,-1 1 1,1-1-1,0 1 1,1-1-1,0 1 1,0-1-1,0 0 1,1 0-1,0 0 1,0 0-1,0 0 1,7 7-1,-3-6-101,-1-2-1,2 1 1,-1-1-1,0 0 1,1-1-1,0 0 0,0 0 1,0 0-1,1-1 1,-1-1-1,1 1 1,-1-1-1,1-1 1,0 1-1,0-2 1,0 1-1,16-2 1,-20 0-176,0 0 0,0 0 1,0 0-1,-1-1 1,1 1-1,0-1 0,-1 0 1,1-1-1,-1 1 1,0-1-1,0 0 0,0 0 1,7-7-1,-7 6-229,-1-1-1,0 1 0,0-1 1,0 0-1,0 0 0,-1-1 1,0 1-1,0 0 0,0-1 1,-1 1-1,1-1 1,-1 0-1,-1 1 0,1-9 1,0 3-98,0-32-1122,-1 42 1790,0-1 1,0 0-1,0 1 0,0-1 0,-1 1 1,1-1-1,0 1 0,-1-1 0,1 1 0,-1-1 1,1 1-1,-1 0 0,0-1 0,0 1 1,0 0-1,1-1 0,-1 1 0,0 0 1,-1 0-1,1 0 0,-1-1 0,1 2-81,1 0 0,-1 0 0,0 0 0,1 0 0,-1 1 0,1-1 0,-1 0-1,0 0 1,1 1 0,-1-1 0,1 0 0,-1 1 0,1-1 0,-1 1 0,1-1 0,0 1 0,-1-1-1,1 1 1,-1-1 0,1 1 0,0-1 0,-1 1 0,1-1 0,0 1 0,0 0 0,0-1 0,-1 1-1,1-1 1,0 1 0,0 0 0,0-1 0,0 1 0,0-1 0,0 1 0,0 0 0,0 1 0,-2 24 3,2-23-185,0 0 0,0 0 0,0 0 0,1 0 0,-1 0 0,1 0 0,0 0 0,0 0 0,0 0 0,0 0 0,0 0 0,0-1 0,1 1 0,-1 0 0,1-1 0,3 4 0,-1-3-319,-1 0 0,1 0-1,0-1 1,0 1-1,1-1 1,-1 0-1,0 0 1,1 0 0,-1-1-1,7 2 1,31 5-3580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6.750"/>
    </inkml:context>
    <inkml:brush xml:id="br0">
      <inkml:brushProperty name="width" value="0.05" units="cm"/>
      <inkml:brushProperty name="height" value="0.05" units="cm"/>
      <inkml:brushProperty name="color" value="#004F8B"/>
    </inkml:brush>
  </inkml:definitions>
  <inkml:trace contextRef="#ctx0" brushRef="#br0">1 147 3314,'0'0'1862,"12"-16"-1459,43-50-198,-50 60 12,1 0 0,0 1 1,0 0-1,1 0 0,0 0 0,0 1 0,0 0 1,0 0-1,0 1 0,1 0 0,0 0 0,-1 1 1,16-3-1,-1 3 126,0 0-1,1 2 1,28 2 0,-19 0 63,-4 0-31,-1 1-1,0 2 0,-1 1 1,1 1-1,-1 1 1,0 1-1,-1 2 0,0 0 1,46 30-1,-42-22-206,-1 1 1,-1 2-1,-1 0 0,-1 2 1,-1 1-1,-1 1 0,31 44 1,-50-63-170,0-1 1,-1 1-1,0 0 1,0 0 0,0 0-1,-1 0 1,2 9-1,-3-13-4,-1-1-1,1 1 1,-1 0-1,0-1 1,0 1-1,0 0 1,0 0-1,-1-1 1,1 1-1,-1 0 0,0-1 1,1 1-1,-1-1 1,0 1-1,-1-1 1,1 1-1,0-1 1,-1 0-1,1 0 1,-1 1-1,0-1 1,1 0-1,-4 2 0,-5 3 6,-1 0-1,0-1 0,0-1 0,0 1 0,-1-2 1,1 0-1,-1 0 0,0-1 0,0 0 0,-18 1 0,-20 0-53,-63-3 0,71-1-101,26 0 6,-1 0-1,1-2 0,-1 0 1,1 0-1,0-2 1,0 0-1,0-1 0,1 0 1,-1-1-1,1-1 0,-19-11 1,33 17-110,0 0 0,-1 0 0,1 0 0,0 0 0,0 0 0,0 0 1,0 0-1,0 0 0,0 0 0,0 0 0,0-1 0,0 1 0,1 0 0,-1-1 0,1 1 1,-1 0-1,1-1 0,-1 1 0,1-1 0,-1 1 0,1-1 0,0 1 0,0-4 0,0-6-4455</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8.262"/>
    </inkml:context>
    <inkml:brush xml:id="br0">
      <inkml:brushProperty name="width" value="0.05" units="cm"/>
      <inkml:brushProperty name="height" value="0.05" units="cm"/>
    </inkml:brush>
  </inkml:definitions>
  <inkml:trace contextRef="#ctx0" brushRef="#br0">279 170 8580,'0'0'1430,"-4"-17"125,-17-54-221,20 67-1284,-1 1 0,0 0 0,0-1 0,0 1-1,-1 0 1,1 0 0,-1 1 0,1-1 0,-1 0-1,0 1 1,0 0 0,0-1 0,-1 1 0,1 0 0,0 1-1,-1-1 1,1 1 0,-1-1 0,0 1 0,1 0 0,-1 0-1,-6 0 1,-4 0 89,0 0-1,-1 1 1,1 0 0,-16 4-1,25-4-133,1 1 12,0-1 0,0 1 0,0 0 0,0 0 1,0 0-1,0 0 0,0 1 0,1 0 0,-1 0 1,0 0-1,1 0 0,0 0 0,-1 1 0,1-1 1,0 1-1,1 0 0,-1 0 0,0 0 0,1 0 0,-1 1 1,1-1-1,0 1 0,0-1 0,1 1 0,-1 0 1,1 0-1,0 0 0,0-1 0,-1 6 0,1-1 43,0-1 0,1 1 0,0-1 0,0 1 0,1-1 0,0 1 0,0-1 0,0 0 0,1 1 0,0-1 0,1 0 0,0 0 0,0 0 0,0-1 0,7 10 0,10 9 381,1-1 1,1-1-1,28 23 0,-24-22-101,-1 0 0,26 33 0,-50-57-362,-1 1-1,1-1 1,-1 0-1,1 1 0,-1-1 1,0 1-1,1-1 0,-1 1 1,0-1-1,1 1 1,-1-1-1,0 1 0,1-1 1,-1 1-1,0-1 0,0 1 1,0-1-1,0 1 1,0 0-1,0-1 0,0 1 1,1-1-1,-2 1 1,1-1-1,0 1 0,0 0 1,0-1-1,0 1 0,0-1 1,0 1-1,-1-1 1,1 1-1,0-1 0,0 1 1,-1-1-1,1 1 1,0-1-1,-1 1 0,1-1 1,-1 1-1,1-1 0,0 1 1,-1-1-1,1 0 1,-1 1-1,1-1 0,-1 0 1,1 0-1,-1 1 1,1-1-1,-1 0 0,0 0 1,1 0-1,-1 0 0,1 0 1,-1 1-1,1-1 1,-1 0-1,0 0 0,0-1 1,-47 1-740,35 0 460,11 0 286,-4 0-145,0 0 0,0 0-1,0-1 1,0 1-1,0-1 1,-11-4-1,15 4 143,1 1-1,0-1 0,0 0 0,-1 0 0,1 0 0,0 0 1,0 0-1,0 0 0,0 0 0,0-1 0,0 1 0,1 0 1,-1 0-1,0-1 0,0 1 0,1 0 0,-1-1 0,1 1 1,-1-1-1,1 1 0,0-1 0,0 1 0,0-1 0,-1 1 1,1-1-1,1 1 0,-1-1 0,0 1 0,0-1 0,0 1 1,1-1-1,-1 1 0,2-3 0,-1 0 25,1 1 0,0-1 1,0 1-1,0 0 0,0 0 0,1 0 1,-1 0-1,1 0 0,0 0 0,0 0 0,0 1 1,0-1-1,0 1 0,0 0 0,1 0 0,4-2 1,68-27 228,-60 25-127,128-38 278,22-8 320,-144 43-427,-1 0 0,0-2 0,-1 0 0,0-1 0,25-21 0,-41 30-254,0-1-1,0 1 0,-1-1 1,1 0-1,-1 0 0,1 0 1,-1 0-1,-1 0 0,1-1 1,-1 0-1,1 1 0,-1-1 1,0 0-1,-1 0 0,1 0 1,-1 0-1,0 0 0,-1-1 1,1 1-1,-1 0 0,0 0 1,0-1-1,-1-4 0,0 7-35,0 1-1,0 0 0,0-1 1,0 1-1,0 0 0,0 0 1,-1 0-1,1 0 0,-1 0 1,0 0-1,1 0 0,-1 1 1,0-1-1,0 0 0,0 1 0,0 0 1,0-1-1,-1 1 0,1 0 1,0 0-1,-1 0 0,1 1 1,0-1-1,-1 0 0,1 1 1,-1 0-1,-3-1 0,-11-1-46,-1 0-1,-28 1 1,38 1 46,4 0 35,0 0 1,0 0 0,0 1 0,-1-1-1,1 1 1,0 0 0,0 1 0,0-1 0,0 1-1,1-1 1,-1 1 0,0 0 0,1 1-1,-1-1 1,1 1 0,0-1 0,0 1 0,0 0-1,0 0 1,0 0 0,1 0 0,-4 6 0,3-3 170,0 0 0,0 0 0,0 1 0,1 0 0,0-1 0,1 1 0,-1 0 0,1 0 0,0 0 0,1 0 0,0 0 0,1 12 0,-1-16-94,1 0 1,-1-1-1,1 1 0,0 0 0,0-1 1,0 1-1,0 0 0,1-1 1,-1 0-1,1 1 0,-1-1 1,1 0-1,0 0 0,0 1 0,0-2 1,4 5-1,0-2 26,0-1 1,0 1-1,0-1 0,0 0 1,1 0-1,10 3 1,4-1 27,1-1 1,0 0-1,28 0 1,70-3-428,-73-1-2968,-68 0-13315</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1.225"/>
    </inkml:context>
    <inkml:brush xml:id="br0">
      <inkml:brushProperty name="width" value="0.05" units="cm"/>
      <inkml:brushProperty name="height" value="0.05" units="cm"/>
    </inkml:brush>
  </inkml:definitions>
  <inkml:trace contextRef="#ctx0" brushRef="#br0">388 20 6867,'0'0'3338,"0"-19"-2717,0 356 3667,-11-337-4561,-273-15-1725,280 15 2023,1 0-1,-1 0 0,1 0 1,-1 0-1,1 0 0,-1 1 1,1-1-1,-1 1 1,1 0-1,0 0 0,-1 1 1,1-1-1,0 1 0,0-1 1,0 1-1,0 0 1,0 0-1,0 0 0,0 1 1,1-1-1,-1 1 0,1-1 1,0 1-1,0 0 1,0 0-1,0 0 0,0 0 1,1 0-1,-1 0 0,1 1 1,0-1-1,0 0 1,0 1-1,0-1 0,1 1 1,-1-1-1,1 1 0,0-1 1,0 1-1,0-1 1,0 1-1,1-1 0,1 6 1,-1-4 23,1-1 0,0 0 0,0 1 0,0-1 0,0 0 1,1 0-1,-1-1 0,1 1 0,0 0 0,0-1 0,0 0 0,1 1 1,-1-1-1,1-1 0,0 1 0,0 0 0,0-1 0,0 0 0,0 0 0,6 2 1,6 2 34,0 0 1,1-1 0,-1 0 0,24 2 0,0-2 25,1-1 1,78-5-1,-99-1-98,0 0 0,0-1-1,0-2 1,0 0-1,-1-1 1,0 0 0,34-18-1,-47 21-15,0-1-1,0 1 1,0-1 0,-1 0-1,1-1 1,-1 1-1,0-1 1,-1 0-1,1 0 1,-1-1 0,0 1-1,0-1 1,0 0-1,-1 0 1,0 0-1,0 0 1,-1-1 0,0 1-1,0-1 1,0 0-1,-1 1 1,0-1-1,0 0 1,-1 0 0,0 0-1,0 0 1,0 0-1,-3-10 1,2 14 12,0 0 0,0 0 0,0 1 1,-1-1-1,1 0 0,-1 0 0,0 1 1,1-1-1,-1 1 0,0-1 0,-1 1 0,1 0 1,0 0-1,-1 0 0,1 0 0,-1 0 0,1 1 1,-1-1-1,0 1 0,0 0 0,0 0 1,0 0-1,0 0 0,-4-1 0,5 2-16,-1-1 0,1 0 0,-1 1 0,1 0 0,-1 0 0,0 0 0,1 0 0,-1 0 0,1 0 0,-1 0 0,1 1 0,-1 0 0,1-1 0,0 1 0,-1 0 0,1 0 0,0 0 0,-1 0-1,1 1 1,0-1 0,0 1 0,0-1 0,0 1 0,0 0 0,1 0 0,-1-1 0,0 1 0,1 0 0,-3 4 0,2-1 26,0-1 1,-1 1-1,1 0 0,1-1 1,-1 1-1,1 0 0,0 0 1,0 0-1,1 1 0,-1-1 1,1 0-1,0 0 0,0 0 1,1 0-1,0 0 0,0 0 1,0 0-1,0 0 0,1 0 1,0 0-1,0 0 0,0 0 1,0-1-1,1 0 0,0 1 1,0-1-1,0 0 0,0 0 1,1 0-1,0-1 0,-1 1 1,1-1-1,1 0 0,-1 0 1,0 0-1,5 2 0,5 1-68,-1 0 0,1 0 0,0-1 0,0-1 0,1 0 0,-1-1 0,1-1 0,0 0 0,0-1 0,-1 0 0,23-3 0,-31 2-88,-1-1 0,0 0 0,1 0 0,-1-1 0,0 0-1,0 0 1,0 0 0,-1 0 0,1-1 0,0 1-1,-1-1 1,1 0 0,-1-1 0,0 1 0,0-1-1,-1 0 1,6-7 0,0-3-327,0 0 1,-1 0-1,-1-1 1,7-21-1,-11 25 460,1 0-1,0 1 1,1-1-1,0 1 1,1 0 0,0 0-1,0 1 1,1 0 0,0 0-1,12-10 1,-14 15 193,0 1 1,0 0-1,0 0 0,1 0 1,-1 1-1,1 0 1,0 0-1,0 0 0,0 1 1,0 0-1,0 0 0,0 0 1,0 1-1,0 0 1,0 0-1,0 0 0,0 1 1,0 0-1,11 3 1,-9-1 58,0 0 0,0 0 0,-1 1 0,1 0 0,-1 0 0,0 0 0,0 1 0,-1 0 0,1 1 0,-1-1 0,0 1 0,0 1 0,8 11 0,-9-10-164,-1 0-1,1 1 0,-1 0 1,-1 0-1,0 0 0,0 0 1,3 16-1,-6-21-77,1-1 0,-1 0 0,1 0 0,-1 1 0,0-1 0,0 0 0,0 1 0,-1-1 0,1 0 0,-1 1 0,0-1 0,0 0 0,0 0 0,0 0-1,-1 0 1,1 0 0,-1 0 0,1 0 0,-1 0 0,0-1 0,0 1 0,-1-1 0,1 1 0,-4 2 0,-5 1-118,0 1 0,0-2 0,-1 0 1,0 0-1,0-1 0,-1 0 0,1-1 0,-15 1 0,-58 2-3314,84-6 3327,1 0-1,-1 0 0,0 1 0,0-1 1,1 0-1,-1 0 0,0 0 0,1 0 0,-1 0 1,0 0-1,0-1 0,1 1 0,-1 0 0,0 0 1,1 0-1,-1-1 0,0 1 0,1 0 1,-1-1-1,0 1 0,1 0 0,-1-1 0,1 1 1,-1-1-1,1 1 0,-1-1 0,1 1 0,-1-1 1,1 0-1,-1 1 0,1-1 0,0 0 1,-1 1-1,1-1 0,0 0 0,0 1 0,0-1 1,-1 0-1,1 1 0,0-1 0,0 0 0,0 0 1,0 1-1,0-1 0,0 0 0,0-24-4764</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1.583"/>
    </inkml:context>
    <inkml:brush xml:id="br0">
      <inkml:brushProperty name="width" value="0.05" units="cm"/>
      <inkml:brushProperty name="height" value="0.05" units="cm"/>
    </inkml:brush>
  </inkml:definitions>
  <inkml:trace contextRef="#ctx0" brushRef="#br0">0 0 10389,'0'0'3217,"0"109"-1904,0-52-737,0-1-192,0-5-336,0-7 96,0-12-144,3-8-240,1-7-592,-2-10-1265</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1.947"/>
    </inkml:context>
    <inkml:brush xml:id="br0">
      <inkml:brushProperty name="width" value="0.05" units="cm"/>
      <inkml:brushProperty name="height" value="0.05" units="cm"/>
    </inkml:brush>
  </inkml:definitions>
  <inkml:trace contextRef="#ctx0" brushRef="#br0">1 250 4946,'0'0'7380,"20"-1"-5628,74 3-667,149-3 362,-235 1-1508,0-2 0,0 1 0,0-1 0,0 0-1,-1-1 1,1 1 0,-1-2 0,1 1 0,-1-1 0,0 0-1,0 0 1,-1-1 0,0 0 0,1 0 0,-1-1 0,-1 0 0,1 0-1,-1 0 1,6-10 0,-4 5-7,-1-1-1,-1 0 1,0 0 0,0-1 0,-1 1-1,0-1 1,-2 0 0,1 0 0,-1 0-1,-1-27 1,-1 47 346,-2 1 0,1-1 0,-1 1 1,0-1-1,0 0 0,-4 7 0,-6 19 374,4 0-194,1-1 1,2 1-1,1 1 1,2-1-1,1 0 1,5 50-1,-4-82-523,0 1 0,1 0 0,-1 0 0,1-1 0,-1 1 0,1 0 0,0-1 0,-1 1 0,1-1 0,0 1 0,0-1 0,0 1 0,0-1 0,1 1 0,-1-1 0,0 0 0,0 0 0,1 0 0,1 2 0,-1-2-264,0-1 0,0 1 1,-1 0-1,1-1 0,0 1 1,0-1-1,0 0 0,-1 0 1,1 1-1,0-1 0,0 0 1,0-1-1,0 1 1,-1 0-1,1 0 0,0-1 1,0 1-1,3-2 0,13-11-3926</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2.292"/>
    </inkml:context>
    <inkml:brush xml:id="br0">
      <inkml:brushProperty name="width" value="0.05" units="cm"/>
      <inkml:brushProperty name="height" value="0.05" units="cm"/>
    </inkml:brush>
  </inkml:definitions>
  <inkml:trace contextRef="#ctx0" brushRef="#br0">0 243 12534,'0'0'6403,"116"0"-5043,-72 0-1200,-1 0-144,-5 0-16,-7 0-672,-4 0-993,-9-7-960,-5-4-1841,-9-1-2353</inkml:trace>
  <inkml:trace contextRef="#ctx0" brushRef="#br0" timeOffset="1">232 1 10485,'0'0'4706,"-29"110"-1521,23-52-1840,4-2-785,2-2-304,0-4-256,0-5-224,15-6-2145,-1-13-2385,-1-13-4098</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3.143"/>
    </inkml:context>
    <inkml:brush xml:id="br0">
      <inkml:brushProperty name="width" value="0.05" units="cm"/>
      <inkml:brushProperty name="height" value="0.05" units="cm"/>
    </inkml:brush>
  </inkml:definitions>
  <inkml:trace contextRef="#ctx0" brushRef="#br0">1 244 3169,'0'0'7449,"23"4"-5645,-1 0-1218,13 2 528,1-2-1,49 0 1,-42-2-330,-15-1-454,0-1-1,31-3 0,-53 2-262,0 0 0,0 0-1,0 0 1,0-1 0,0 0-1,0 0 1,0 0-1,-1-1 1,1 0 0,-1 0-1,0 0 1,0-1 0,0 1-1,0-1 1,5-6-1,-7 3-33,1 0-1,-1-1 1,0 1 0,-1-1-1,0 0 1,0 0-1,0 0 1,-1 0-1,-1 0 1,1-1-1,-1 1 1,-1 0-1,1 0 1,-1 0-1,-3-11 1,2 15-62,0 1 0,0-1 0,-1 1 0,1 0 1,-1-1-1,1 1 0,-1 0 0,0 0 0,0 1 1,-1-1-1,1 1 0,0 0 0,-1-1 0,0 1 1,1 1-1,-1-1 0,0 1 0,0-1 0,0 1 1,-5-1-1,-8-2-47,-1 0 1,1 2-1,-24-2 1,28 3 34,-1 1 0,1 0 0,-1 1 0,0 0 0,1 1 0,-25 6 0,35-6 36,-1 0 0,0 0 0,0 0 1,1 0-1,-1 0 0,1 1 0,0-1 0,0 1 1,0 0-1,0 0 0,0 0 0,0 0 0,1 1 1,0-1-1,-1 1 0,1 0 0,1-1 1,-1 1-1,0 0 0,1 0 0,0 0 0,0 0 1,0 0-1,1 0 0,-1 1 0,1 4 0,-1-3 44,1 1 0,0 0 0,0-1 0,1 1 0,0-1-1,0 1 1,0-1 0,1 1 0,0-1 0,0 0-1,1 1 1,0-1 0,0-1 0,0 1 0,1 0 0,4 5-1,-1-3 42,1-1-1,0 1 1,0-1-1,1-1 0,-1 0 1,2 0-1,-1 0 1,1-1-1,13 5 0,4-2 1,0 0 0,0-2-1,1-1 1,0-1 0,0-1-1,55-3 1,-79 1-126,0-1 1,0-1-1,0 1 0,0-1 1,0 1-1,0-1 0,0 0 1,0-1-1,0 1 0,0-1 1,-1 1-1,1-1 0,-1 0 1,1-1-1,-1 1 0,0 0 1,1-1-1,-1 0 0,-1 0 1,1 0-1,0 0 0,-1 0 1,1-1-1,-1 1 0,0-1 1,0 1-1,-1-1 0,1 0 1,1-5-1,1-7-230,-1 0 0,0-1 0,-1 1 0,-1-1 0,-1-23 0,0 27 242,0 17 53,0 0 0,0 0 1,1 1-1,0-1 0,0 0 0,0 0 0,0 0 1,1-1-1,-1 1 0,1 0 0,0 0 1,0-1-1,1 1 0,-1-1 0,1 0 0,5 6 1,-2-4 58,1 1 0,-1-2 1,1 1-1,0-1 1,0 0-1,1 0 1,-1-1-1,11 3 0,-1-1 35,0-1 1,0-1-1,1 0 0,-1-1 0,1-1 0,0-1 0,27-3 0,-39 2-332,0 0 1,0-1-1,-1 0 1,1 0-1,-1 0 1,0-1 0,0 0-1,0 0 1,0 0-1,0-1 1,0 1-1,-1-1 1,0 0-1,0 0 1,0-1-1,0 0 1,-1 1-1,1-1 1,-1 0 0,0 0-1,-1-1 1,1 1-1,1-7 1,0 1-457,-1-1 1,0 0 0,0-1-1,-1 1 1,0 0-1,-2-1 1,1 1 0,-1-1-1,-4-23 1,-3 18 2634,0 27 1144,-1 29-482,8-29-2235,-1 2-47,0-1-1,1 1 0,0 0 0,1 0 1,3 16-1,-3-24-354,0 1 0,0-1 0,1 1 0,0-1 0,-1 0 0,1 1 0,1-1 0,-1 0 0,0 0 0,1-1 0,-1 1 0,1 0 0,0-1 1,0 0-1,0 1 0,0-1 0,0 0 0,1-1 0,5 3 0,0 0-601,0-1 1,0 0-1,1-1 1,0 0-1,-1 0 1,13 0-1,12-2-3863</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3.898"/>
    </inkml:context>
    <inkml:brush xml:id="br0">
      <inkml:brushProperty name="width" value="0.05" units="cm"/>
      <inkml:brushProperty name="height" value="0.05" units="cm"/>
    </inkml:brush>
  </inkml:definitions>
  <inkml:trace contextRef="#ctx0" brushRef="#br0">0 0 11013,'0'0'2817,"1"26"-1640,-1-2-850,1 13 135,1 0 0,11 58 0,3-22-316,7 35-2,-17-37-4001,-8-74 2019,1 1 1618,0 0 1,0 0-1,0 0 0,0-1 0,1 1 0,-1 0 1,1 0-1,-1-1 0,1 1 0,0 0 0,0-1 1,0 1-1,0 0 0,1-4 0,-1 4 0,0-1 188,0-1 1,0 1-1,0 0 0,0 0 0,0 0 0,1 0 0,0-1 0,0 1 1,-1 0-1,2 0 0,-1 0 0,0 1 0,1-1 0,-1 0 1,1 0-1,0 1 0,0-1 0,0 1 0,0-1 0,3-2 0,-1 3 386,0 0 0,1 0 0,-1 0 0,0 1 0,1-1 0,0 1 0,-1 0 0,1 0 0,0 1 1,-1-1-1,1 1 0,0 0 0,6 1 0,-9-1-117,0 1 0,1-1 0,-1 1 0,0-1 0,0 1 0,0 0 0,0 0 0,0 0 0,0 0 0,0 0 0,0 0 0,0 1 0,0-1 0,-1 0 0,1 1 0,0 0 0,1 2 0,24 40 1342,-24-37-1566,1 0 0,0-1 0,0 1 0,0-1-1,8 9 1,8-51-1902,-15 29 1932,0-1 0,0 1 0,1 0 0,0 1 0,0-1-1,0 1 1,1 0 0,0 1 0,0 0 0,1 0 0,-1 0-1,1 1 1,0 0 0,0 1 0,1-1 0,-1 2 0,1-1 0,11-1-1,10 0 86,1 2 0,-1 1 0,1 2 0,31 4-1,-50-4-139,16 2 44,-12-1 130,0-1 0,1 0-1,-1-1 1,0 0 0,21-5 0,-34 4-141,0 0 1,0-1-1,0 1 0,0-1 0,0 0 1,-1 0-1,1 0 0,-1 0 1,1 0-1,-1-1 0,0 1 0,0-1 1,0 0-1,0 1 0,0-1 0,-1 0 1,0 0-1,1 0 0,-1 0 0,0 0 1,0-1-1,1-4 0,-2 4-37,1 1-1,0-1 1,-1 1 0,1 0-1,-1-1 1,0 1-1,0-1 1,-1 1-1,1-1 1,-1 1 0,1-1-1,-1 1 1,0-1-1,0 1 1,-1 0-1,1 0 1,-1 0 0,1-1-1,-1 2 1,-4-7-1,1 5-2,-1 0-1,1 0 1,-1 1 0,1 0-1,-1-1 1,0 2-1,0-1 1,0 1-1,0 0 1,-1 0 0,1 1-1,0 0 1,-1 0-1,0 0 1,1 1 0,-1 0-1,1 0 1,-1 1-1,1 0 1,-8 1-1,9-1 68,0 1-1,0 0 1,-1 0-1,1 0 1,1 0-1,-1 1 1,0 0-1,1 0 1,-1 0-1,1 0 1,0 1-1,0-1 1,0 1-1,1 0 1,-1 1-1,1-1 0,0 0 1,0 1-1,0 0 1,1 0-1,0 0 1,0 0-1,0 0 1,-1 6-1,1-2 154,0 0 0,1-1 0,0 1 0,1 0-1,0 0 1,0 0 0,1 0 0,3 14 0,-3-18-153,1 1-1,0-1 1,0 0 0,0-1 0,1 1 0,0 0 0,-1-1 0,2 1 0,-1-1 0,0 0 0,1 0 0,0 0 0,0-1 0,0 1 0,6 3 0,4 1-35,1 0 0,-1-1 0,1 0 0,0-1 0,1-1 0,28 6 0,-7-5-1982,68 2 0,-46-8-3167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4.899"/>
    </inkml:context>
    <inkml:brush xml:id="br0">
      <inkml:brushProperty name="width" value="0.05" units="cm"/>
      <inkml:brushProperty name="height" value="0.05" units="cm"/>
    </inkml:brush>
  </inkml:definitions>
  <inkml:trace contextRef="#ctx0" brushRef="#br0">0 636 11157,'0'0'2407,"21"-1"-340,11 0-1589,-1-2 0,1-1 0,-1-2 0,50-15 1,-61 13-429,1 0 0,-2-1 1,1-2-1,-1 0 0,24-19 1,-35 24-9,0-1 0,0-1 0,-1 0 1,0 0-1,0 0 0,-1 0 1,0-1-1,0 0 0,-1-1 0,-1 1 1,1-1-1,-1 0 0,3-13 0,-1-14-131,0 0 0,-2-1 1,-2 1-1,-2-1 0,-5-46 0,4 77 48,0 0 1,0 0-1,-1 1 0,1-1 1,-2 1-1,1-1 1,-1 1-1,0 0 1,0 0-1,0 0 1,-1 0-1,0 1 0,-8-10 1,9 13 33,1 0 1,-1 0-1,0 0 1,0 0 0,0 0-1,0 1 1,0-1-1,0 1 1,0 0-1,0 0 1,-1 0-1,1 0 1,0 1-1,-1-1 1,1 1-1,0 0 1,-1 0-1,1 0 1,0 0 0,-1 1-1,1-1 1,0 1-1,-1 0 1,1 0-1,0 0 1,0 0-1,0 1 1,0-1-1,0 1 1,-4 3-1,-3 2 34,0 1 0,0 1 0,1 0 0,1 0 0,0 1 0,0 0 0,0 1 0,2-1 0,-1 1 0,1 1 0,1-1 0,-5 15 0,-1 3 101,2-1 0,1 1 0,2 0-1,-4 36 1,8-46-14,1-1-1,0 1 0,1 0 1,2 0-1,4 26 0,-4-37-82,0 0 0,0 0-1,1 0 1,1-1-1,-1 0 1,1 1 0,1-1-1,-1 0 1,1-1-1,0 1 1,0-1 0,1 0-1,0-1 1,12 10-1,-7-8-32,0 0-1,1-1 1,-1 0 0,1 0-1,1-2 1,-1 1-1,1-2 1,0 1-1,23 1 1,-4-2-209,0-2 1,59-4-1,-84 2 184,0 0 0,0 0 1,1 0-1,-1-1 0,0 0 0,0 0 0,0-1 0,-1 0 1,1 0-1,-1 0 0,1-1 0,-1 0 0,0-1 0,-1 1 0,1-1 1,-1 0-1,9-11 0,-9 8-43,0 1 1,-1-1-1,0 0 0,0-1 0,-1 1 1,0-1-1,0 0 0,-1 1 0,-1-1 1,1 0-1,-1 0 0,-1 0 0,0-17 1,0 24 81,0 0 0,-1 0 0,1 1 0,0-1 1,0 0-1,-1 0 0,0 1 0,1-1 0,-1 0 0,0 1 1,1-1-1,-1 1 0,0-1 0,0 1 0,0-1 0,-1 1 1,1 0-1,0-1 0,0 1 0,-1 0 0,1 0 0,-1 0 0,1 0 1,-1 0-1,1 0 0,-1 0 0,0 1 0,1-1 0,-1 1 1,0-1-1,0 1 0,1 0 0,-1-1 0,-2 1 0,1 0-11,1 0 0,0 0 0,-1 0 0,1 1-1,0-1 1,-1 1 0,1-1 0,0 1-1,0 0 1,-1 0 0,1 0 0,0 0-1,0 0 1,0 1 0,0-1 0,0 0-1,1 1 1,-1 0 0,0-1 0,1 1-1,-1 0 1,1 0 0,-1 0 0,1 0 0,-2 3-1,1 2 16,-1-1 0,1 1 0,0 0 0,1 0 0,-1-1 0,1 1 0,1 0 0,-1 0 0,1 0 0,0 0 0,1 0 0,0 0 0,0 0-1,1 0 1,-1 0 0,1-1 0,1 1 0,-1 0 0,1-1 0,0 0 0,1 0 0,5 8 0,-4-8-51,0 0-1,1 0 1,0-1 0,0 1 0,0-2-1,1 1 1,0 0 0,-1-1-1,1-1 1,1 1 0,-1-1 0,1 0-1,-1-1 1,1 1 0,0-2 0,0 1-1,0-1 1,0 0 0,9-1-1,-12 1-88,-1-1 0,1 0-1,0-1 1,-1 1-1,1-1 1,-1 0-1,0 0 1,1 0-1,-1-1 1,0 1-1,1-1 1,-1 0-1,0 0 1,0-1-1,-1 1 1,1-1-1,0 0 1,-1 0 0,0 0-1,0 0 1,0-1-1,0 1 1,0-1-1,0 0 1,-1 0-1,0 0 1,0 0-1,2-5 1,9-18-1118,-6 13 683,0 0 0,0 1 0,19-25-1,-23 35 675,0-1 0,0 1 0,1 0 0,-1 0 0,1 0-1,0 1 1,0-1 0,0 1 0,0 0 0,0 0 0,0 0-1,0 1 1,1-1 0,-1 1 0,1 0 0,-1 0 0,9 0-1,-1 1 511,0 0-1,0 1 0,0 0 0,0 1 0,0 0 0,0 1 0,0 1 0,12 4 0,-20-6-560,-1-1 0,1 1 1,-1 0-1,1 0 0,-1 0 0,0 1 0,0-1 1,0 1-1,0-1 0,0 1 0,0 0 0,-1 0 1,1 1-1,-1-1 0,0 0 0,0 1 0,0-1 0,-1 1 1,1 0-1,-1-1 0,0 1 0,0 0 0,0 0 1,0 0-1,-1 0 0,0 0 0,1 0 0,-2 7 1,0-9-81,0 0 1,1-1 0,-1 1 0,0 0 0,-1-1 0,1 1-1,0 0 1,0-1 0,-1 1 0,1-1 0,-1 0 0,1 1-1,-1-1 1,0 0 0,1 0 0,-1 0 0,0 0 0,0 0-1,0-1 1,-2 2 0,-48 14-992,41-13 593,-93 26-7870,84-24 3367</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7.374"/>
    </inkml:context>
    <inkml:brush xml:id="br0">
      <inkml:brushProperty name="width" value="0.05" units="cm"/>
      <inkml:brushProperty name="height" value="0.05" units="cm"/>
    </inkml:brush>
  </inkml:definitions>
  <inkml:trace contextRef="#ctx0" brushRef="#br0">19 138 864,'0'0'8159,"12"-16"-7244,37-50-296,-45 61-535,1 0 0,0 1 0,0 0 0,0 0 0,0 0 0,1 0 0,0 1 1,-1 0-1,1 0 0,0 1 0,0 0 0,13-3 0,-2 2 331,-1 1 0,0 1 1,22 1-1,-24 0-133,0-1 49,-8 1-124,-1 0 0,1 0 0,0 0-1,0 1 1,-1-1 0,1 1 0,10 4 0,-14-4-177,0 1 0,0-1 0,0 0 0,0 1 0,-1 0 0,1-1 0,-1 1 0,1 0 0,-1 0 0,1 0 1,-1 0-1,0 0 0,0 0 0,0 0 0,0 0 0,-1 0 0,1 1 0,0-1 0,-1 0 0,0 0 1,1 1-1,-1-1 0,0 5 0,0 0 9,0 0 0,0 0 1,0 1-1,-1-1 0,1 0 0,-2 0 0,1 0 1,-1 0-1,0 0 0,-1 0 0,-3 6 1,0-3-13,-1 0-1,1-1 1,-2 0 0,1 0 0,-2-1 0,-11 10 0,-22 16 41,-46 28 0,45-34 9,-48 43 1,90-70-76,0 0 0,-1 0 1,1 0-1,0 0 1,0 0-1,0 0 1,0 0-1,0 0 0,0 1 1,0-1-1,1 0 1,-1 1-1,0-1 1,1 0-1,-1 1 0,1-1 1,-1 1-1,1-1 1,0 1-1,-1-1 1,1 3-1,1-3 8,-1 0 0,1 0 0,-1 0 0,1 0 0,0 0 0,0 0 0,-1 0 0,1 0 0,0 0 0,0-1 0,0 1 1,0 0-1,0-1 0,0 1 0,0 0 0,0-1 0,0 1 0,0-1 0,0 0 0,3 1 0,9 2 151,0 0 0,0-1 0,24 0 0,-26-2-24,449 3 2337,-448-5-2022,0 0-500,-7 2-4542</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9.630"/>
    </inkml:context>
    <inkml:brush xml:id="br0">
      <inkml:brushProperty name="width" value="0.05" units="cm"/>
      <inkml:brushProperty name="height" value="0.05" units="cm"/>
    </inkml:brush>
  </inkml:definitions>
  <inkml:trace contextRef="#ctx0" brushRef="#br0">293 10 6835,'0'0'4421,"-2"-5"-3973,-3 1 73,2 17-344,2 24 21,1-35-136,4 51 758,2 1 0,2-1 0,26 87 1,-32-132-781,-2-8-37,0 1-1,0-1 1,0 0-1,0 0 1,0 1-1,0-1 0,1 0 1,-1 1-1,0-1 1,0 0-1,0 0 1,0 1-1,0-1 1,0 0-1,0 1 1,-1-1-1,1 0 0,0 0 1,0 1-1,0-1 1,0 0-1,0 1 1,0-1-1,0 0 1,-1 0-1,1 1 0,0-1 1,0 0-1,0 0 1,-1 0-1,1 1 1,0-1-1,0 0 1,0 0-1,-1 0 0,1 0 1,0 1-1,0-1 1,-1 0-1,-16-2-273,-29-19-659,27 13 619,-3-1 129,-1 1-1,0 0 1,-1 2-1,0 1 1,1 1-1,-40-1 0,60 5 224,1 1 0,0-1 0,-1 1-1,1-1 1,0 1 0,0 0-1,0 0 1,0 0 0,0 0 0,0 1-1,0-1 1,0 0 0,0 1 0,1-1-1,-1 1 1,0 0 0,1-1-1,0 1 1,-1 0 0,1 0 0,0 0-1,0 0 1,0 0 0,0 0 0,0 1-1,0-1 1,1 0 0,-1 0-1,1 1 1,0-1 0,0 0 0,-1 0-1,1 1 1,1 2 0,-2 1 85,1 0 1,0 1-1,1-1 1,-1 0 0,1 0-1,0 0 1,1 1-1,-1-1 1,1-1-1,1 1 1,-1 0 0,5 7-1,-3-8-93,1 0 0,0 0-1,0 0 1,0 0 0,1-1-1,0 0 1,0 0 0,0 0 0,0-1-1,0 0 1,1 0 0,0-1-1,-1 1 1,1-2 0,13 3 0,7-1-261,0 0 0,47-4 0,-58 1-47,56-7-2350,-2-13-1617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7.142"/>
    </inkml:context>
    <inkml:brush xml:id="br0">
      <inkml:brushProperty name="width" value="0.05" units="cm"/>
      <inkml:brushProperty name="height" value="0.05" units="cm"/>
      <inkml:brushProperty name="color" value="#004F8B"/>
    </inkml:brush>
  </inkml:definitions>
  <inkml:trace contextRef="#ctx0" brushRef="#br0">1 0 10645,'0'0'6397,"16"0"-6010,248 14 2281,39 2-4610,-302-16 1776,-1 0 1,1 0-1,-1 0 0,1 0 1,-1 0-1,0-1 1,1 1-1,-1 0 0,1 0 1,-1 0-1,0 0 0,1-1 1,-1 1-1,0 0 1,1 0-1,-1-1 0,0 1 1,1 0-1,-1-1 0,0 1 1,0 0-1,1-1 1,-1 1-1,0 0 0,0-1 1,0 1-1,0-1 1,1 1-1,-1 0 0,0-1 1,0 1-1,0-1 0,0 1 1,0 0-1,0-1 1,0 1-1,0-1 0,0 1 1,0-1-1,0 1 0,0 0 1,-1-1-1,1 0 1,0-1-504,0-10-3767</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9.976"/>
    </inkml:context>
    <inkml:brush xml:id="br0">
      <inkml:brushProperty name="width" value="0.05" units="cm"/>
      <inkml:brushProperty name="height" value="0.05" units="cm"/>
    </inkml:brush>
  </inkml:definitions>
  <inkml:trace contextRef="#ctx0" brushRef="#br0">0 1 8116,'0'0'6018,"31"67"-10372</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0.336"/>
    </inkml:context>
    <inkml:brush xml:id="br0">
      <inkml:brushProperty name="width" value="0.05" units="cm"/>
      <inkml:brushProperty name="height" value="0.05" units="cm"/>
    </inkml:brush>
  </inkml:definitions>
  <inkml:trace contextRef="#ctx0" brushRef="#br0">0 374 8852,'0'0'6726,"20"-10"-6387,24-15-574,0-1 0,-2-3 0,64-56 1,-76 53 8,-2-2 1,-2 0-1,33-56 1,-58 90 265,-1-1 1,0 1 0,0-1 0,0 1-1,0-1 1,1 1 0,-1 0-1,0-1 1,0 1 0,1-1-1,-1 1 1,0 0 0,1-1-1,-1 1 1,0 0 0,1-1-1,-1 1 1,1 0 0,-1 0-1,0-1 1,1 1 0,-1 0 0,1 0-1,-1 0 1,1-1 0,-1 1-1,1 0 1,-1 0 0,1 0-1,-1 0 1,1 0 0,0 0-1,5 16 482,-3 44-98,-3-44 145,1 24 258,-1-2 94,8 49 1,-7-78-980,1 0 0,0 1 0,1-1 1,0 0-1,0 0 0,1 0 0,0-1 0,0 1 0,1-1 0,9 12 0,-13-19-249,1 1 0,-1 0 1,1-1-1,0 1 0,-1-1 0,1 0 0,0 1 1,0-1-1,0 0 0,0 0 0,0 0 0,0 0 1,1-1-1,1 1 0,11 0-4164</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1.112"/>
    </inkml:context>
    <inkml:brush xml:id="br0">
      <inkml:brushProperty name="width" value="0.05" units="cm"/>
      <inkml:brushProperty name="height" value="0.05" units="cm"/>
    </inkml:brush>
  </inkml:definitions>
  <inkml:trace contextRef="#ctx0" brushRef="#br0">274 1 8740,'0'0'1985,"5"21"-694,8 51-190,46 194 3278,-64-276-4665,-1 1-1,0 0 1,0 0 0,-1 1-1,0 0 1,-1 0 0,1 1-1,-2 0 1,1 0 0,-1 0-1,0 2 1,0-1 0,-20-8-1,13 6 220,0 0 0,-1 2-1,0 0 1,0 0 0,0 2-1,-1 0 1,1 1 0,-1 1-1,-18 0 1,35 2 113,-1 0 0,1 1 0,0-1 0,0 0 0,-1 1 0,1-1 0,0 1 0,0-1 0,0 1 0,-1-1 0,1 1 0,0 0 0,0 0 0,0-1 0,0 1-1,0 0 1,1 0 0,-1 0 0,0 0 0,0 0 0,0 0 0,0 3 0,-9 36 915,9-31-740,1 0-1,0 0 1,1 0-1,0 1 1,0-1-1,5 16 0,-1-15-70,0-1-1,1 1 0,0-1 0,0 0 0,1-1 0,0 0 0,0 0 0,1 0 0,0-1 0,1 0 0,0 0 1,16 9-1,-9-8-53,-1 1 0,1-2 0,0 0 1,1-1-1,0-1 0,-1-1 0,26 4 0,-17-5-133,-1-1-1,1-2 0,0 0 0,-1-2 0,1 0 0,-1-2 0,0-1 0,35-11 1,-51 13-144,0 0 0,0 0 1,0-1-1,-1 0 1,0 0-1,1-1 1,-2 1-1,1-2 0,0 1 1,-1-1-1,0 0 1,-1 0-1,1-1 0,-1 0 1,-1 0-1,1 0 1,-1 0-1,0-1 1,-1 0-1,1 1 0,-2-1 1,1-1-1,-1 1 1,0 0-1,-1 0 0,0-1 1,0-15-1,-1 19 130,0-1 1,0 1-1,-1-1 0,0 1 0,0-1 1,0 1-1,-1-1 0,0 1 0,0 0 0,0 0 1,0 0-1,-1 0 0,0 0 0,-4-5 1,4 7 121,0 0 0,-1 0 0,1 0 0,-1 0-1,1 1 1,-1-1 0,0 1 0,0 0 0,0 0 0,0 1 0,0-1 0,0 1 0,-1 0 0,1 0 0,0 0 0,-1 1 0,1-1 0,-7 1 0,8 1 35,0 0 1,0 0-1,1 0 0,-1 0 0,0 0 0,0 0 0,1 1 0,-1-1 1,1 1-1,-1 0 0,1 0 0,0 0 0,-1 0 0,1 0 0,0 0 1,0 1-1,1-1 0,-1 1 0,0-1 0,1 1 0,0-1 0,0 1 1,-1 0-1,1 0 0,0 4 0,-4 7 408,1-1-1,1 1 1,0 0-1,0 16 1,2-24-385,0 1-1,1-1 1,0 0 0,0 0 0,1 1-1,0-1 1,0 0 0,0 0 0,1 1-1,0-1 1,0-1 0,0 1 0,1 0 0,0 0-1,4 4 1,-3-4-134,2-1 1,-1 0-1,0-1 1,1 0-1,0 1 0,0-2 1,0 1-1,0-1 1,1 0-1,-1 0 0,1-1 1,0 0-1,9 2 1,9 2-688,0-2 0,0 0 1,26-1-1,-38-2-869,1-2 0,0 0-1,-1 0 1,14-4 0,5-11-6214</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1.786"/>
    </inkml:context>
    <inkml:brush xml:id="br0">
      <inkml:brushProperty name="width" value="0.05" units="cm"/>
      <inkml:brushProperty name="height" value="0.05" units="cm"/>
    </inkml:brush>
  </inkml:definitions>
  <inkml:trace contextRef="#ctx0" brushRef="#br0">37 192 11445,'0'0'6139,"0"7"-5451,0 24-557,0-23-30,0-14-186,-2-30-1183,-2-1 1,-16-68-1,9 56 1195,14 70 1907,-2-12-1728,0 0 1,1 0-1,0 0 1,0-1 0,0 1-1,1 0 1,1-1-1,0 0 1,4 8 0,-1-7-118,0-1 1,0 0 0,1-1-1,0 0 1,1 0 0,-1 0-1,1-1 1,0 0 0,1-1-1,0 0 1,-1-1 0,2 0-1,-1 0 1,0-1 0,1 0-1,-1-1 1,1 0 0,0-1-1,0 0 1,-1-1 0,1 0-1,0-1 1,16-2 0,-23 2-51,0-1 0,0 1 0,0-1 0,0 1 0,0-1 0,-1 0 0,1 0 0,0-1 1,-1 1-1,0-1 0,1 0 0,-1 0 0,0 0 0,-1 0 0,1 0 0,0-1 0,-1 1 1,0-1-1,0 0 0,0 0 0,0 1 0,0-1 0,-1-1 0,2-5 0,1-6 189,-1-1 0,0 0 0,-1 0 0,0-30 645,6 92 214,-6-38-895,1 0 1,0 0-1,1 0 0,0 0 0,0 0 0,0-1 0,1 1 1,-1-1-1,2 0 0,-1-1 0,1 1 0,-1-1 0,2 0 1,-1-1-1,0 1 0,11 4 0,-7-4-61,1 0-1,0-1 1,-1 0-1,1-1 1,1-1-1,-1 1 1,0-2-1,1 1 0,-1-2 1,18 0-1,-25 0-61,0-1-1,-1 0 1,1 1-1,-1-1 0,1 0 1,-1-1-1,1 1 1,-1-1-1,0 1 0,0-1 1,0 0-1,0 0 0,0-1 1,0 1-1,0 0 1,3-5-1,-1 1-319,-1-1 0,0 1 0,1-1 0,-2 0 0,1 0 0,4-15 0,-3 5-91,-1 1 0,3-30 0,-5 13 2903,-2 42-2226,1 0 0,0 0-1,0 0 1,1-1 0,0 1 0,1 0 0,0-1 0,0 0-1,1 0 1,-1 0 0,2 0 0,-1 0 0,1-1 0,12 14-1,-12-17-431,0 1-1,0 0 0,0-1 1,0 0-1,1-1 0,0 1 1,0-1-1,12 5 0,-12-6-563,0 0-1,1-1 1,-1 0-1,1 0 1,-1 0 0,1-1-1,-1 0 1,1 0-1,-1-1 1,9-1 0,-4-2-5968</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2.159"/>
    </inkml:context>
    <inkml:brush xml:id="br0">
      <inkml:brushProperty name="width" value="0.05" units="cm"/>
      <inkml:brushProperty name="height" value="0.05" units="cm"/>
    </inkml:brush>
  </inkml:definitions>
  <inkml:trace contextRef="#ctx0" brushRef="#br0">0 0 8500,'0'0'10709</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2.518"/>
    </inkml:context>
    <inkml:brush xml:id="br0">
      <inkml:brushProperty name="width" value="0.05" units="cm"/>
      <inkml:brushProperty name="height" value="0.05" units="cm"/>
    </inkml:brush>
  </inkml:definitions>
  <inkml:trace contextRef="#ctx0" brushRef="#br0">0 16 15031,'0'0'5298,"120"0"-4978,-64 0-320,-2 0-64,-2 0-1520,-7-6-2690,-11-3-5331</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3.211"/>
    </inkml:context>
    <inkml:brush xml:id="br0">
      <inkml:brushProperty name="width" value="0.05" units="cm"/>
      <inkml:brushProperty name="height" value="0.05" units="cm"/>
    </inkml:brush>
  </inkml:definitions>
  <inkml:trace contextRef="#ctx0" brushRef="#br0">398 148 3490,'0'0'8139,"-7"-17"-6813,-24-54-344,29 67-922,0 0-1,0 0 1,-1 1 0,1-1-1,-1 1 1,0-1-1,0 1 1,0 0 0,-1 0-1,1 1 1,-1-1 0,1 1-1,-1-1 1,0 1-1,0 0 1,0 1 0,0-1-1,0 1 1,0-1 0,-6 0-1,-2 1 11,0 0-1,0 0 1,0 1-1,0 1 1,-12 2 0,21-3-65,-7 2 81,0 1 0,0-1-1,1 2 1,-1 0-1,1 0 1,0 0 0,0 1-1,1 1 1,-1-1-1,1 1 1,0 1 0,1 0-1,-1 0 1,1 0-1,1 1 1,-9 11 0,10-12 34,0 1 0,0 0 0,0 0 1,1 0-1,0 0 0,1 0 1,-1 1-1,2 0 0,-1-1 0,1 1 1,1 0-1,0 0 0,0 1 0,0-1 1,1 0-1,1 0 0,0 0 1,2 14-1,-1-18-118,1-1 1,-1 0 0,1 1-1,0-1 1,-1 0 0,2 0-1,-1-1 1,0 1-1,1-1 1,0 1 0,0-1-1,0 0 1,0-1-1,0 1 1,1-1 0,-1 0-1,1 0 1,-1 0-1,1 0 1,6 1 0,13 3-366,1-1 0,40 4 0,-65-9 354,69 6-3573,0-2 0,122-10-1,-181 5 2998,0-1 0,0 1 0,-1-2 0,1 1 0,-1-2-1,0 1 1,0-1 0,10-6 0,-15 8 569,0-1 1,-1 1 0,0-1 0,0 0-1,0 0 1,0-1 0,0 1 0,4-7-1,-5 7 424,-1-1-1,1 0 0,-1 0 1,1 0-1,-1 0 1,0 0-1,0 0 0,-1 0 1,1 0-1,-1-5 0,0 4-124,0 1 0,-1 0 0,1 0 0,-1 0 0,0 0 0,0 0 0,0 0-1,-1 0 1,1 1 0,-1-1 0,0 0 0,0 1 0,0-1 0,-1 1 0,1 0-1,-1 0 1,0 0 0,0 0 0,0 0 0,0 0 0,0 1 0,-1 0 0,1-1-1,-1 1 1,-6-2 0,3 1-110,-1 0 0,1 1 0,0 0 0,-1 1 0,0 0-1,1 0 1,-1 0 0,0 1 0,1 0 0,-1 1 0,0-1 0,1 2 0,-11 2 0,14-3-138,0 1 1,0-1-1,0 1 1,1 0-1,-1 1 1,0-1-1,1 1 1,0 0-1,-1-1 1,1 1-1,0 1 1,0-1-1,1 0 1,-1 1-1,1-1 1,0 1-1,0 0 1,0 0-1,0 0 0,1 0 1,-1 0-1,1 0 1,0 0-1,0 1 1,1-1-1,-1 0 1,1 1-1,0-1 1,0 0-1,0 0 1,1 1-1,0-1 1,0 0-1,0 0 1,0 1-1,0-1 1,1 0-1,0 0 1,0-1-1,0 1 1,0 0-1,1-1 1,-1 1-1,1-1 1,0 0-1,0 1 1,0-1-1,6 3 1,1 0-109,1-1-1,0 0 1,0-1 0,1 0-1,-1 0 1,1-2 0,0 1-1,0-2 1,0 1 0,0-2-1,0 0 1,20-2 0,-27 2-36,-1-1 1,1 1-1,0-1 0,0 0 1,-1-1-1,1 1 1,-1-1-1,1 0 1,-1 0-1,1-1 1,-1 1-1,0-1 1,0 0-1,-1 0 0,1 0 1,0 0-1,-1-1 1,0 0-1,0 1 1,0-1-1,0 0 1,-1-1-1,1 1 0,-1 0 1,0-1-1,-1 1 1,1-1-1,-1 1 1,1-1-1,-2 0 1,1 0-1,0-9 1,0-1 143,0-32-192,-1 44 258,-1 1 1,1-1-1,0 1 0,-1-1 0,1 1 1,-1-1-1,0 1 0,0-1 1,0 1-1,0 0 0,0 0 1,-1-1-1,1 1 0,-3-3 1,3 5-72,1 0 1,0 0-1,-1 0 1,1 0-1,0 1 1,-1-1-1,1 0 1,0 0-1,0 0 1,-1 0 0,1 0-1,0 1 1,-1-1-1,1 0 1,0 0-1,0 0 1,0 1-1,-1-1 1,1 0-1,0 0 1,0 1 0,0-1-1,-1 0 1,1 1-1,0-1 1,0 0-1,0 1 1,0-1-1,0 0 1,0 1-1,0-1 1,0 0-1,0 1 1,0-1 0,0 0-1,0 0 1,0 1-1,0-1 1,0 0-1,0 1 1,0-1-1,0 0 1,1 1-1,-2 17-200,1-18 170,0 8-406,0 1 0,0-1-1,1 0 1,0 0 0,5 14-1,-4-17-251,0 1 1,1-1-1,0 0 0,0 0 0,0 0 0,1-1 1,-1 1-1,9 6 0,11 11-4566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3.559"/>
    </inkml:context>
    <inkml:brush xml:id="br0">
      <inkml:brushProperty name="width" value="0.05" units="cm"/>
      <inkml:brushProperty name="height" value="0.05" units="cm"/>
    </inkml:brush>
  </inkml:definitions>
  <inkml:trace contextRef="#ctx0" brushRef="#br0">0 340 9668,'0'0'4229,"2"-18"-3559,6-57-283,-8 72-309,1 1 1,-1-1-1,1 1 1,-1-1-1,1 1 1,0-1-1,0 1 1,0 0 0,0-1-1,0 1 1,1 0-1,-1 0 1,1 0-1,2-3 1,-2 4-36,-1 0 0,0 0-1,0 0 1,1 1 0,-1-1 0,1 1 0,-1-1 0,0 1-1,1-1 1,-1 1 0,1 0 0,-1 0 0,1 0-1,-1 0 1,1 0 0,-1 0 0,0 0 0,3 1-1,3 1 89,-1 0-1,1 1 0,0 0 1,-1 0-1,0 0 0,0 1 0,6 5 1,-6-5 12,27 18 365,40 20-1,-62-37-493,0 0 0,0 0 0,0-1-1,1-1 1,0 0 0,-1 0 0,1-1-1,16 0 1,-27-3-22,0 1 0,-1-1 0,1 0 0,0 1 0,0-1 0,0 0 0,-1 0 0,1 0 0,0 0 0,-1 0 0,1 0 0,-1 1 0,1-2 1,-1 1-1,1 0 0,-1 0 0,0 0 0,1 0 0,-1 0 0,0 0 0,0 0 0,0 0 0,0 0 0,0-1 0,0 0 0,1-41-218,-2 37 136,0-52-203,-1 31-147,2-1 0,6-54-1,-6 79 183,1 0 0,0 0 0,0-1 0,0 2 0,1-1 1,-1 0-1,0 0 0,1 0 0,0 1 0,0-1 0,0 1 0,0-1 0,0 1 0,0 0 0,1 0 0,-1 0 0,1 0 0,5-3 0,20-5-5123</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4.200"/>
    </inkml:context>
    <inkml:brush xml:id="br0">
      <inkml:brushProperty name="width" value="0.05" units="cm"/>
      <inkml:brushProperty name="height" value="0.05" units="cm"/>
    </inkml:brush>
  </inkml:definitions>
  <inkml:trace contextRef="#ctx0" brushRef="#br0">296 428 11669,'0'0'3170,"-4"-18"-2565,-17-57-503,20 70-102,-1 1 1,0 0 0,0 0-1,-1 1 1,1-1 0,-1 0-1,0 1 1,0-1 0,0 1-1,0 0 1,-1 0-1,1 0 1,-1 0 0,0 1-1,0 0 1,-7-4 0,1 2 0,-1 0 1,0 1-1,0 1 1,-15-3-1,26 5-1,-9-1 35,0-1-1,0 1 1,-1 1-1,1 0 1,0 0-1,0 1 1,0 0-1,-9 2 1,15-2 20,0 0 0,0 1 0,0-1 0,0 1 0,0 0 0,1-1 0,-1 1 0,1 0 0,-1 0 0,1 1 1,0-1-1,0 1 0,0-1 0,0 1 0,0-1 0,0 1 0,1 0 0,0 0 0,-1 0 0,1 0 0,0 0 0,0 0 0,1 0 0,-1 0 1,0 7-1,0-4 11,0-1 1,1 1 0,0 0 0,0 0 0,0 0 0,0 0 0,1 0 0,0 0-1,1 0 1,-1 0 0,1-1 0,0 1 0,1-1 0,-1 1 0,1-1 0,0 0-1,0 0 1,7 8 0,-5-8-56,1 0 1,-1-1-1,1 0 0,0 0 0,0 0 0,0 0 0,1-1 0,-1 0 0,1-1 1,0 1-1,0-1 0,0-1 0,0 1 0,0-1 0,10 0 0,-13 0-14,-1-1-1,1 0 0,-1 0 1,0 0-1,1 0 1,-1 0-1,1-1 0,-1 0 1,0 1-1,1-1 1,-1 0-1,0-1 0,0 1 1,0-1-1,0 1 1,0-1-1,0 0 0,0 0 1,3-3-1,-4 2-65,1-1-1,-1 0 0,0 0 0,1 0 1,-2 0-1,1-1 0,0 1 0,-1 0 1,0-1-1,0 1 0,0-1 1,-1 0-1,0 1 0,0-6 0,2-11-268,-1 12 381,0 0 0,-1 0 0,0-1 0,0 1 0,-1 0-1,0 0 1,-1 0 0,1 0 0,-6-11 0,6 66 525,2-39-562,1 0 0,-1-1 0,1 1-1,0 0 1,1-1 0,-1 1 0,1-1 0,1 0-1,-1 0 1,1 0 0,0 0 0,0-1-1,1 1 1,0-1 0,0 0 0,0-1-1,0 1 1,1-1 0,0 0 0,0 0 0,0-1-1,0 0 1,0 0 0,1 0 0,-1-1-1,8 2 1,10 2-81,0-1 0,0-1-1,0-1 1,1-1 0,-1-1 0,28-3 0,-44 2-15,1-1 0,0 0 1,-1-1-1,1 0 1,-1-1-1,0 1 0,1-1 1,-1-1-1,-1 0 1,1 0-1,-1-1 0,1 1 1,-1-2-1,0 1 1,6-7-1,-5 3-106,0 0 0,-1 0 0,0-1 0,-1 0 0,0 0 0,0-1 0,-1 1 0,-1-1 0,0 0 0,4-17 0,-4 16 217,-2-1 0,0 1-1,0-1 1,-1 0 0,0 1-1,-2-1 1,1 0-1,-1 0 1,-1 1 0,0-1-1,-1 1 1,-1-1 0,0 1-1,0 0 1,-1 1 0,0-1-1,-1 1 1,-1 0 0,0 0-1,0 1 1,-13-14 0,19 23 85,-1-1 0,1 1 1,0 0-1,-1 0 0,1 0 1,-1-1-1,0 2 0,1-1 1,-1 0-1,0 0 0,1 0 1,-1 1-1,0-1 0,0 1 1,0 0-1,1-1 0,-1 1 1,0 0-1,0 0 0,0 0 0,0 0 1,0 0-1,0 1 0,1-1 1,-1 1-1,0-1 0,0 1 1,0-1-1,1 1 0,-1 0 1,0 0-1,1 0 0,-1 0 1,1 0-1,-1 0 0,1 1 1,0-1-1,-2 2 0,-5 6 140,1 0 1,0 0-1,1 0 0,-11 21 0,16-27-135,-9 15 231,1 1 0,1 0 1,1 0-1,-8 34 1,13-48-320,1 0 1,0 1-1,0-1 1,1 0 0,-1 0-1,1 0 1,0 1-1,1-1 1,-1 0 0,1 0-1,0 0 1,0 0 0,1 0-1,0 0 1,-1 0-1,2 0 1,-1 0 0,0-1-1,1 1 1,0-1 0,0 0-1,0 0 1,1 0-1,3 4 1,5 0-129,-1-1-1,1-1 1,0 1 0,1-2-1,0 0 1,0 0-1,25 5 1,-4-4-2365,68 4-1,-42-9-2288</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4.716"/>
    </inkml:context>
    <inkml:brush xml:id="br0">
      <inkml:brushProperty name="width" value="0.05" units="cm"/>
      <inkml:brushProperty name="height" value="0.05" units="cm"/>
    </inkml:brush>
  </inkml:definitions>
  <inkml:trace contextRef="#ctx0" brushRef="#br0">267 135 7892,'0'0'5421,"6"-17"-4965,16-52-259,-21 68-185,-1 0-1,0-1 0,0 1 0,0 0 1,0-1-1,0 1 0,0 0 0,0-1 1,0 1-1,-1 0 0,1-1 0,0 1 1,-1 0-1,1 0 0,-1 0 0,0-1 1,1 1-1,-1 0 0,0 0 0,0 0 1,0 0-1,1 0 0,-1 0 0,0 0 1,0 0-1,-1 1 0,1-1 0,0 0 0,0 0 1,-2 0-1,-34-9 104,33 10-93,-7-2 124,0 1 0,0 1-1,0 0 1,0 0 0,0 1 0,0 0-1,0 1 1,0 0 0,0 1 0,1 0 0,0 1-1,-1 0 1,-13 8 0,19-9-54,0 0 0,0 1 0,0-1 1,1 1-1,-1 0 0,1 1 0,0-1 0,0 1 1,1 0-1,-1-1 0,1 2 0,0-1 0,0 0 1,1 1-1,0-1 0,0 1 0,0-1 0,0 1 1,1 0-1,0 0 0,0 0 0,1 0 0,0 0 0,0 0 1,0 0-1,2 6 0,-1-10-95,-1 0 1,1 0-1,0 0 0,1 0 0,-1-1 1,0 1-1,0-1 0,1 1 0,-1-1 1,1 1-1,0-1 0,-1 0 0,1 1 1,0-1-1,-1 0 0,1 0 1,0-1-1,0 1 0,0 0 0,0 0 1,0-1-1,0 0 0,0 1 0,0-1 1,0 0-1,0 0 0,3 0 0,2 1-93,0-1 0,0 0 0,0 0 0,-1 0 0,1-1 0,0 0-1,10-3 1,-9 0-195,-1 0 0,-1-1 0,1 1 0,-1-1 0,1 0 0,-1-1 0,-1 0 0,1 0 0,-1 0 0,0 0 0,0-1 0,-1 0-1,0 0 1,0 0 0,-1 0 0,1-1 0,-2 1 0,1-1 0,1-13 2895,8 62 2,-9-34-2514,0 0 0,1 0 0,0-1-1,0 1 1,1-1 0,0 0 0,0 0-1,1 0 1,-1-1 0,1 0 0,0 0 0,1 0-1,-1-1 1,9 4 0,-3-1-636,0-2 1,0 0-1,1 0 1,0-2-1,0 1 0,0-1 1,20 1-1,9-3-3655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7.484"/>
    </inkml:context>
    <inkml:brush xml:id="br0">
      <inkml:brushProperty name="width" value="0.05" units="cm"/>
      <inkml:brushProperty name="height" value="0.05" units="cm"/>
      <inkml:brushProperty name="color" value="#004F8B"/>
    </inkml:brush>
  </inkml:definitions>
  <inkml:trace contextRef="#ctx0" brushRef="#br0">50 0 2657,'0'0'9191,"0"11"-8777,-23 313 5445,17-262-5556,5 8 136,-3 12-3583,-12-77-6780</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5.046"/>
    </inkml:context>
    <inkml:brush xml:id="br0">
      <inkml:brushProperty name="width" value="0.05" units="cm"/>
      <inkml:brushProperty name="height" value="0.05" units="cm"/>
    </inkml:brush>
  </inkml:definitions>
  <inkml:trace contextRef="#ctx0" brushRef="#br0">1 0 8884,'0'0'7508,"128"78"-7861,-62-52-2800,-2-7-4915</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5.502"/>
    </inkml:context>
    <inkml:brush xml:id="br0">
      <inkml:brushProperty name="width" value="0.05" units="cm"/>
      <inkml:brushProperty name="height" value="0.05" units="cm"/>
    </inkml:brush>
  </inkml:definitions>
  <inkml:trace contextRef="#ctx0" brushRef="#br0">0 555 9989,'0'0'293,"22"-1"465,-4 1-508,10-1 95,0 0 0,1-2 0,37-9 0,-39 6-277,-1-1 1,0-1 0,0-2-1,-1 0 1,45-26 0,-61 29-65,1 0 1,-1 0 0,0-1 0,-1 0 0,0 0-1,0-1 1,0 0 0,-1 0 0,-1-1 0,0 0-1,0 0 1,-1-1 0,0 1 0,-1-1 0,0 0 0,3-17-1,-3 8 7,-1 0-1,-1 0 0,0 0 1,-2-1-1,-4-39 0,3 54 33,1 0 1,-1 0-1,0 0 0,-1 0 0,1 0 0,-1 0 1,0 1-1,-1-1 0,0 1 0,1-1 0,-2 1 1,1 0-1,0 0 0,-1 0 0,0 1 0,0-1 1,-1 1-1,1 0 0,-1 0 0,0 1 0,0-1 1,0 1-1,-1 0 0,-5-2 0,8 4-14,0 0 0,0 1 0,0 0 0,-1-1 0,1 1 0,0 0 0,0 1 0,0-1 1,0 0-1,0 1 0,0 0 0,0 0 0,0 0 0,0 0 0,0 0 0,0 1 0,0-1 0,1 1 0,-1-1 0,0 1 0,1 0 0,0 0 0,-1 1 0,1-1 0,0 0 0,0 1 0,0-1 0,1 1 0,-3 2 0,-4 9 120,1 0-1,-1 0 1,2 0 0,-7 22-1,7-12 48,0 0-1,1 0 1,2 0-1,0 1 1,2 0-1,1 25 1,1-44-201,-1-1-1,1 1 1,-1-1 0,1 0 0,1 1 0,-1-1-1,1 0 1,0 0 0,0 0 0,1 0-1,-1 0 1,1-1 0,0 1 0,0-1-1,1 0 1,-1 0 0,1 0 0,0 0 0,0 0-1,0-1 1,9 5 0,-4-3-382,1 0 0,1-1 0,-1 0 0,1 0-1,-1-1 1,1-1 0,0 0 0,0 0 0,18 0 0,24-2-2846</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5.829"/>
    </inkml:context>
    <inkml:brush xml:id="br0">
      <inkml:brushProperty name="width" value="0.05" units="cm"/>
      <inkml:brushProperty name="height" value="0.05" units="cm"/>
    </inkml:brush>
  </inkml:definitions>
  <inkml:trace contextRef="#ctx0" brushRef="#br0">19 0 11861,'0'0'801,"-19"131"-4179,19-81-4049</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6.543"/>
    </inkml:context>
    <inkml:brush xml:id="br0">
      <inkml:brushProperty name="width" value="0.05" units="cm"/>
      <inkml:brushProperty name="height" value="0.05" units="cm"/>
    </inkml:brush>
  </inkml:definitions>
  <inkml:trace contextRef="#ctx0" brushRef="#br0">327 245 7075,'0'0'6198,"1"-17"-4245,1-56-798,-1 68-1084,-1-1 1,0 0 0,-1 0-1,0 1 1,0-1-1,0 1 1,0-1 0,-1 1-1,0-1 1,0 1-1,0 0 1,-1 0 0,0 0-1,0 0 1,0 0-1,-1 1 1,1-1 0,-1 1-1,0 0 1,0 0 0,-1 0-1,1 1 1,-1-1-1,0 1 1,0 0 0,-7-3-1,0 1-67,0 1 0,-1 0 0,1 1-1,-1 0 1,0 1 0,0 0 0,0 1 0,0 0 0,-20 2-1,29 0 32,-1 0 0,0 1 0,1-1-1,-1 1 1,1 0 0,-1 0-1,1 0 1,0 0 0,0 1 0,0 0-1,0 0 1,0 0 0,1 0-1,-1 1 1,1-1 0,0 1 0,0 0-1,0 0 1,1 0 0,-1 0-1,1 0 1,0 1 0,0-1-1,0 1 1,1-1 0,-2 7 0,0 3 76,0-1 1,1 0 0,0 1-1,1 0 1,0-1 0,1 1-1,1-1 1,2 19 0,-1-26-102,0-1 1,0 1 0,1-1-1,-1 1 1,1-1 0,0 0-1,1 0 1,-1 0 0,1 0-1,0-1 1,0 0 0,1 1-1,-1-2 1,1 1 0,0 0-1,0-1 1,0 0 0,0 0-1,1 0 1,-1-1 0,1 0-1,0 0 1,10 2 0,0 0-94,1 0 0,0-2 1,-1 0-1,1-1 0,0 0 1,0-1-1,23-4 0,-35 3 22,0 1 0,-1-2 0,1 1 0,0 0 0,-1-1 0,0 0 0,1 0 0,-1 0 0,0-1 0,0 0 0,0 1 0,0-1 0,0-1 0,-1 1 0,0 0 0,1-1 0,-1 0 0,0 0 0,-1 0 0,1 0 0,-1 0 0,0 0-1,0-1 1,0 1 0,2-8 0,0-7 144,0-1-1,-2 1 0,0-1 0,-1-36 0,-1 42 753,-1 19-862,0 0 1,0 1 0,1-1 0,0 1-1,0-1 1,0 0 0,1 1-1,-1-1 1,2 0 0,-1 1 0,0-1-1,1 0 1,0 0 0,0 0 0,0 0-1,1 0 1,0-1 0,0 1 0,0-1-1,0 1 1,1-1 0,0 0-1,0-1 1,0 1 0,5 3 0,-1-1-18,0 0-1,1 0 1,0-1 0,0-1 0,0 1 0,1-1 0,0-1 0,-1 0 0,1 0-1,0-1 1,0 0 0,13 0 0,-12-1-276,-1-1 0,1 0 0,0-1 0,0 0-1,0-1 1,18-5 0,-26 6 205,0-1-1,0 1 1,0-1-1,0 1 0,-1-1 1,1 0-1,0 0 1,-1-1-1,1 1 1,-1 0-1,0-1 1,0 0-1,0 1 1,0-1-1,0 0 0,0 0 1,-1 0-1,1 0 1,-1 0-1,0 0 1,0-1-1,0 1 1,-1 0-1,1-1 1,-1-5-1,1 4 23,2-40-425,-3 43 735,0-1 0,0 1-1,0-1 1,0 1 0,-1-1 0,1 1 0,-1 0 0,1-1 0,-1 1 0,0-1-1,0 1 1,0 0 0,-2-4 921,3 31-266,0-19-864,0 0 1,1 0-1,0 0 1,0 0-1,0 0 0,1 0 1,-1 0-1,2 0 1,-1-1-1,0 1 0,1-1 1,0 0-1,1 0 1,-1 0-1,1 0 0,0 0 1,0-1-1,0 1 1,1-1-1,-1 0 0,1-1 1,7 5-1,-3-3-189,0-1-1,1 1 0,-1-2 0,1 1 1,0-2-1,0 1 0,0-1 1,0-1-1,0 1 0,1-2 0,-1 0 1,18-1-1,-24 0 79,0 0 0,1 0 0,-1-1 0,0 1 1,0-1-1,1 0 0,-1 0 0,-1-1 0,1 1 0,0-1 0,-1 0 1,1 0-1,-1 0 0,0 0 0,0 0 0,0-1 0,0 0 0,-1 1 1,1-1-1,-1 0 0,0 0 0,0 0 0,-1-1 0,1 1 0,-1 0 1,1-5-1,3-10 379,-1 0-1,-1 1 1,-1-2 0,0-30 0,-3 61 2301,1 2-1974,-1 0 0,2 0 0,0-1 0,3 16 1,-3-24-787,0 1 1,0 0-1,1-1 1,-1 0-1,1 1 1,0-1 0,1 0-1,-1 0 1,0 0-1,1 0 1,0 0-1,0-1 1,0 1-1,1-1 1,-1 0 0,1 0-1,0 0 1,6 3-1,23 5-2469,0-9-771</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7.045"/>
    </inkml:context>
    <inkml:brush xml:id="br0">
      <inkml:brushProperty name="width" value="0.05" units="cm"/>
      <inkml:brushProperty name="height" value="0.05" units="cm"/>
    </inkml:brush>
  </inkml:definitions>
  <inkml:trace contextRef="#ctx0" brushRef="#br0">0 0 4226,'0'0'11010,"2"27"-10791,8 175 72,-5-12-248,-5-108-3373,1-98 745,0 7 2369,2 0 1,0 1-1,0-1 0,0 0 1,1 1-1,0 0 1,1 0-1,-1 0 0,2 0 1,-1 1-1,1 0 1,12-11-1,-15 14 428,1 0 0,0 0 0,1 0 0,-1 1 1,1 0-1,-1 0 0,1 0 0,0 0 0,0 1 0,0 0 0,0 0 0,1 0 0,-1 0 0,0 1 1,1 0-1,-1 0 0,1 1 0,0-1 0,-1 1 0,1 1 0,-1-1 0,8 2 0,-8 1 143,0 1 0,0-1 0,0 1-1,0 0 1,-1 1 0,0-1-1,0 1 1,0 0 0,0 0 0,-1 0-1,1 0 1,-1 1 0,-1-1-1,4 9 1,16 25 10,-5-92-595,-9 31 374,1 0-1,0 1 1,2 1-1,0 0 1,23-30 0,-27 41-257,1 1 0,-1 0 0,1 0 0,1 1 0,17-12 0,-20 16-271,0 0 0,0 0-1,0 0 1,0 1-1,0 0 1,1 0-1,-1 0 1,1 1 0,0 0-1,10 0 1,5 5-3759,-4 13-3170</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7.409"/>
    </inkml:context>
    <inkml:brush xml:id="br0">
      <inkml:brushProperty name="width" value="0.05" units="cm"/>
      <inkml:brushProperty name="height" value="0.05" units="cm"/>
    </inkml:brush>
  </inkml:definitions>
  <inkml:trace contextRef="#ctx0" brushRef="#br0">1 254 9893,'0'0'1291,"18"0"1027,11-1-1589,-1 0-1,0-1 0,-1-2 1,52-13-1,13-20-265,-83 32-422,0 1-1,-1-1 1,0-1-1,0 0 0,0 0 1,0 0-1,12-15 1,-18 19-28,-1 0 1,1-1-1,0 1 1,-1 0-1,0-1 0,1 1 1,-1-1-1,0 1 1,0-1-1,-1 0 0,1 0 1,-1 1-1,1-1 1,-1 0-1,0 0 0,0 1 1,0-1-1,0 0 1,0 0-1,-1 0 1,1 1-1,-1-1 0,0 0 1,0 1-1,0-1 1,0 1-1,-3-6 0,1 4-11,0 0-1,0 0 0,-1 1 1,1-1-1,-1 1 0,0-1 0,0 1 1,0 0-1,0 1 0,-1-1 1,1 1-1,-1 0 0,0 0 0,-5-1 1,5 1 69,-1 0 0,0 1 0,0-1 0,1 1 0,-1 1 0,0-1-1,0 1 1,0 0 0,0 0 0,0 1 0,0 0 0,0 0 0,0 0 0,0 1 0,1 0 0,-1 0 0,1 0 0,-1 1 0,1 0 0,0 0 0,0 0 0,0 1 0,0-1 0,1 1 0,-1 0 0,1 1 0,0-1 0,0 1 0,1-1 0,-1 1 0,1 0 0,0 1 0,1-1 0,-1 0 0,1 1 0,0 0-1,0-1 1,1 1 0,-1 0 0,1 0 0,1 0 0,-1 0 0,1 0 0,0 0 0,1 0 0,-1 0 0,1 0 0,0 0 0,3 7 0,-2-6-37,1 0 0,0-1 0,0 1 0,1-1-1,0 0 1,0 0 0,1 0 0,-1-1 0,1 1 0,0-1 0,1 0 0,-1-1 0,1 1 0,0-1-1,0 0 1,1 0 0,-1-1 0,1 0 0,-1 0 0,14 3 0,2 1-1006,-1-2 1,1 0-1,1-1 1,-1-2-1,33 1 1,-36-4-3271</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7.771"/>
    </inkml:context>
    <inkml:brush xml:id="br0">
      <inkml:brushProperty name="width" value="0.05" units="cm"/>
      <inkml:brushProperty name="height" value="0.05" units="cm"/>
    </inkml:brush>
  </inkml:definitions>
  <inkml:trace contextRef="#ctx0" brushRef="#br0">1 45 8868,'0'0'7075,"140"0"-4946,-57 0-1072,8-1-401,-2-3-624,-4-2 240,-12 2-272,-15 1-48,-19-3-16,-20 2-912,-15-1-961,-4-1-1521,-21 1-2897</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8.865"/>
    </inkml:context>
    <inkml:brush xml:id="br0">
      <inkml:brushProperty name="width" value="0.05" units="cm"/>
      <inkml:brushProperty name="height" value="0.05" units="cm"/>
    </inkml:brush>
  </inkml:definitions>
  <inkml:trace contextRef="#ctx0" brushRef="#br0">0 478 6227,'0'0'6918,"10"3"-6105,5 2-587,0-1-1,1-1 1,-1-1-1,1 0 0,0-1 1,-1-1-1,1 0 0,0-1 1,-1-1-1,1 0 0,-1-1 1,1-1-1,-1 0 1,19-9-1,-20 8-253,-1-1 0,1-1 0,-1 0 0,0 0 0,-1-1 0,0-1 0,0 0 0,-1-1 0,0 0 0,-1-1 0,0 0 0,0 0 1,-1-1-1,-1 0 0,0-1 0,7-15 0,-12 20-11,0-1 0,-1 1 0,0-1 0,0 0 1,-1 0-1,0 1 0,-1-1 0,0 0 0,0 0 1,-1 0-1,0 0 0,0 1 0,-1-1 0,0 0 1,-1 1-1,0-1 0,0 1 0,-6-10 0,4 9 35,0 0-1,-1 1 0,0 0 0,-1 0 1,1 0-1,-2 0 0,1 1 0,-1 1 0,0-1 1,0 1-1,0 0 0,-1 1 0,0 0 1,0 1-1,-14-5 0,21 8 8,1 0 1,-1 0-1,0 1 0,0-1 0,0 1 1,0-1-1,0 1 0,0 0 0,0 0 1,0 0-1,0 0 0,0 0 1,0 0-1,0 0 0,0 1 0,0-1 1,1 1-1,-1-1 0,0 1 0,0 0 1,0 0-1,1 0 0,-1 0 1,0 0-1,1 0 0,-1 0 0,1 1 1,-1-1-1,1 0 0,0 1 0,-1-1 1,1 1-1,0 0 0,0-1 0,0 1 1,0 0-1,1 0 0,-1-1 1,0 1-1,1 0 0,-1 3 0,-2 9 29,1 1 0,0-1 0,1 1 0,2 25-1,-1-14 119,0 91 950,24 182 0,-16-243-913,4 1 0,1-2 0,3 0 0,2 0-1,33 66 1,-12-62-113,-15-25-2074,-51-49-15331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9.206"/>
    </inkml:context>
    <inkml:brush xml:id="br0">
      <inkml:brushProperty name="width" value="0.05" units="cm"/>
      <inkml:brushProperty name="height" value="0.05" units="cm"/>
    </inkml:brush>
  </inkml:definitions>
  <inkml:trace contextRef="#ctx0" brushRef="#br0">1 123 8468,'0'0'7635,"33"-48"-7699,0 29-1424,10 1-305,5-1-1489,-2 0-2624</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9.550"/>
    </inkml:context>
    <inkml:brush xml:id="br0">
      <inkml:brushProperty name="width" value="0.05" units="cm"/>
      <inkml:brushProperty name="height" value="0.05" units="cm"/>
    </inkml:brush>
  </inkml:definitions>
  <inkml:trace contextRef="#ctx0" brushRef="#br0">507 109 3922,'0'0'7003,"-19"-15"-5909,-64-46-550,75 56-521,-1 1 0,-1-1-1,1 2 1,-1-1 0,1 1 0,-1 1 0,0 0-1,0 0 1,0 1 0,0 0 0,0 1 0,0 0-1,-17 2 1,-7 0 34,18-2-52,1 0 0,0 1 0,0 1 0,-1 1 0,1 0-1,1 1 1,-1 0 0,-16 8 0,27-10 14,0 0 0,0 1-1,0-1 1,0 1 0,0 0 0,0 0 0,1 0 0,-1 0-1,1 1 1,0-1 0,0 1 0,0 0 0,0 0-1,1 0 1,0 0 0,0 0 0,0 1 0,0-1-1,1 1 1,-1-1 0,1 1 0,0 0 0,1-1 0,-1 1-1,1 0 1,0-1 0,0 1 0,0 0 0,1 0-1,1 4 1,-1-4 26,0-1 0,1 0 0,0 0 0,0 1 0,0-1 0,1-1 0,-1 1 0,1 0 0,0 0 0,0-1 0,0 0 0,1 0 0,-1 0 0,1 0 0,0 0-1,-1-1 1,1 1 0,1-1 0,-1 0 0,0 0 0,0-1 0,1 1 0,4 0 0,10 4 35,0-2 0,0 0 0,0-2-1,22 2 1,-38-4-78,19 1 6,-1 0 0,1-1 0,-1-1-1,1-1 1,24-6 0,-42 7-127,0 0-1,1-1 0,-1 1 1,0-1-1,0 0 0,0 0 1,0 0-1,0-1 0,0 0 1,0 1-1,-1-1 0,0 0 1,1-1-1,-1 1 0,0 0 1,-1-1-1,1 0 0,-1 0 1,1 0-1,-1 0 0,0 0 1,-1 0-1,1 0 0,-1-1 1,0 1-1,0-1 1,0 1-1,0-1 0,-1 1 1,0-9-1,0 9 34,0-1 1,0 1-1,-1 0 0,0 0 0,0 0 1,0 0-1,0 0 0,0 1 1,-1-1-1,1 0 0,-1 1 1,0-1-1,0 1 0,-1-1 1,-4-4-1,0 1 302,0 1 0,0 0 0,-1 0 0,0 1 0,-13-7 0,19 11 384,2 10-475,0 0 0,0-1 0,1 1 0,1 0 0,-1-1 0,1 1 0,1-1 0,4 12 0,-5-15-168,1-1 0,0 0 0,0 0 0,0 0 0,0 0 0,1 0 0,-1-1-1,1 1 1,0-1 0,0 0 0,1 0 0,-1-1 0,0 1 0,1-1 0,0 0 0,4 1 0,3 1-571,-1-1 0,1-1-1,-1 0 1,1 0 0,20-1 0,16-1-4033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8.310"/>
    </inkml:context>
    <inkml:brush xml:id="br0">
      <inkml:brushProperty name="width" value="0.05" units="cm"/>
      <inkml:brushProperty name="height" value="0.05" units="cm"/>
      <inkml:brushProperty name="color" value="#004F8B"/>
    </inkml:brush>
  </inkml:definitions>
  <inkml:trace contextRef="#ctx0" brushRef="#br0">1 285 3794,'0'0'5058,"20"15"-3975,2 2-538,-12-8-247,1-1 0,0 1 0,1-2 0,0 0 1,0 0-1,1-1 0,-1-1 0,25 7 0,-5-4 175,0-2 1,1-1-1,-1-2 0,1-1 0,54-4 0,-82 2-466,0-1 1,-1 0-1,1 0 0,0-1 1,-1 1-1,1-1 1,-1 0-1,0 0 0,1-1 1,-1 1-1,0-1 0,0 0 1,-1 0-1,1 0 0,0-1 1,-1 1-1,0-1 1,0 0-1,0 0 0,-1 0 1,1 0-1,-1-1 0,0 1 1,0 0-1,0-1 1,-1 0-1,1 1 0,-1-1 1,0 0-1,-1 0 0,1-7 1,0 2-126,0 0-1,-1 0 1,0 0 0,-1 0 0,0 0 0,-1 0 0,0 0-1,0 1 1,-1-1 0,0 1 0,-1 0 0,0-1 0,0 2-1,-11-16 1,6 12 37,-1 0 0,0 1-1,-1 1 1,0 0-1,-1 0 1,0 1 0,0 0-1,-1 1 1,0 1 0,-1 0-1,0 1 1,0 0-1,0 1 1,0 1 0,-1 0-1,0 1 1,0 0 0,0 1-1,-23 1 1,32 2 87,-1 0 0,1 0 0,-1 1 0,1 0 0,0 0 0,0 1 1,0 0-1,0 0 0,0 0 0,1 1 0,-1-1 0,1 1 0,0 1 0,0-1 0,0 1 0,1 0 0,0 0 1,0 0-1,0 1 0,0-1 0,1 1 0,0 0 0,-3 7 0,0 2 77,0 0-1,1 0 0,0 0 1,2 1-1,-1-1 1,2 1-1,0 0 1,1 27-1,1-38-80,1 0 0,0-1-1,0 1 1,1 0 0,0-1-1,-1 1 1,1-1 0,1 1-1,-1-1 1,0 0 0,1 0-1,0 0 1,0 0 0,0-1-1,1 1 1,-1-1 0,1 0-1,0 0 1,0 0 0,0 0-1,0-1 1,0 1 0,1-1-1,-1 0 1,6 1 0,6 3-490,0-1 1,1-1-1,0 0 1,0-2-1,33 2 1,13-3-3331</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0.237"/>
    </inkml:context>
    <inkml:brush xml:id="br0">
      <inkml:brushProperty name="width" value="0.05" units="cm"/>
      <inkml:brushProperty name="height" value="0.05" units="cm"/>
    </inkml:brush>
  </inkml:definitions>
  <inkml:trace contextRef="#ctx0" brushRef="#br0">309 89 6867,'0'0'1766,"-20"-10"-936,-66-32 549,80 38-1268,-1 1-1,0 1 1,0-1-1,0 1 0,0 0 1,-1 1-1,1 0 1,0 0-1,-1 1 0,1 0 1,-10 0-1,12 1-52,1 0 0,-1 0 0,1 1 1,0-1-1,0 1 0,-1 0 0,1 0 0,0 0 0,1 1 0,-1-1 0,0 1 0,1 0 0,-1 0 1,-3 5-1,2-1 110,-1 1 1,1 0-1,1 1 1,0-1-1,0 1 1,1 0 0,0 0-1,0 0 1,1 0-1,0 1 1,1-1-1,0 0 1,0 1 0,1 14-1,1-21-129,-1 0 0,0 0 0,1 0 0,-1 1 0,1-1 0,0 0 0,0 0 0,1 0 0,-1 0 0,0 0 0,1-1 0,0 1 0,0 0 0,-1-1 0,2 1 0,-1-1 0,5 5 0,-2-3-4,1 0-1,-1-1 1,1 0 0,0 0 0,1 0 0,-1 0 0,0-1 0,9 2 0,10 0 8,1 0 0,-1-2-1,38 0 1,-62-2-40,18 0-68,0-1 0,0-1 0,0 0 0,0-1 0,0-1-1,-1-1 1,0-1 0,0 0 0,0-2 0,-1 0 0,0-1 0,0 0 0,-1-1 0,25-22 0,-37 29 54,-1-1 1,1 0 0,-1 0 0,0 0 0,-1 0 0,1 0-1,-1-1 1,0 1 0,0-1 0,0 0 0,0 1 0,-1-1 0,0 0-1,0 0 1,0 0 0,-1 0 0,0 0 0,0 0 0,-1-9 0,1 11 45,-1 0 0,0-1 0,1 1 1,-1 0-1,-1 0 0,1 0 0,0 1 1,-1-1-1,1 0 0,-1 0 1,0 1-1,0-1 0,0 1 0,0 0 1,0-1-1,-1 1 0,1 0 0,-1 0 1,0 0-1,1 1 0,-1-1 1,0 1-1,0-1 0,0 1 0,0 0 1,0 0-1,0 1 0,0-1 0,0 0 1,0 1-1,-4 0 0,4 0-40,0 0-1,0 0 0,0 1 1,0 0-1,0-1 1,0 1-1,0 0 0,0 1 1,0-1-1,0 0 1,0 1-1,1-1 0,-1 1 1,1 0-1,-1 0 1,1 0-1,0 0 0,0 1 1,0-1-1,0 0 0,0 1 1,0-1-1,1 1 1,-1 0-1,1 0 0,0 0 1,0-1-1,0 1 1,0 0-1,0 0 0,1 0 1,-1 1-1,1 3 0,-1-1 4,0-1 0,1 0 0,-1 0 0,1 0-1,1 0 1,-1 0 0,1 0 0,-1 0-1,2 0 1,-1 0 0,0 0 0,1 0 0,0 0-1,0 0 1,0-1 0,1 1 0,0-1 0,0 0-1,0 0 1,4 5 0,1-4 13,0 0 0,0 0-1,1 0 1,-1-1 0,1-1 0,0 1 0,0-1 0,1-1 0,-1 0-1,11 1 1,0 0 1,0-2 1,0-1-1,37-3 0,-54 3-38,1-1-1,0 1 1,0-1-1,0 0 1,-1 0 0,1 0-1,-1 0 1,1-1 0,-1 0-1,1 0 1,-1 1-1,0-2 1,0 1 0,0 0-1,0-1 1,0 1-1,0-1 1,-1 0 0,1 0-1,3-6 1,-2 0-113,0-1 0,0 0 0,-1 0-1,0-1 1,2-19 0,-4 22 122,0 1-1,0-1 1,1 0 0,0 0 0,1 1-1,-1-1 1,1 1 0,1 0-1,-1 0 1,1 0 0,1 0-1,5-6 1,-6 10 95,1 0 0,-1 0 0,1 1-1,0 0 1,0 0 0,0 0 0,0 1 0,0-1 0,0 1 0,1 0 0,-1 1 0,0-1 0,8 1-1,69 5 970,-71-3-910,0 1-1,0 0 1,-1 1 0,1 0 0,-1 0-1,0 1 1,-1 0 0,1 1 0,-1 0 0,0 1-1,0 0 1,-1 0 0,0 1 0,0 0-1,-1 0 1,0 1 0,-1 0 0,8 12-1,-13-19-129,0 0 0,0 0 0,0-1 0,0 1 0,-1 0 0,1 0 0,0 0 0,-1 0 0,0 0 0,1 0 0,-1 0 0,0 0 0,0 1 0,0-1 0,0 0 0,0 0 0,-1 0 0,1 0 0,-1 0 0,1 0 0,-1 0 0,0 0 0,0-1 0,0 1 0,0 0 0,0 0 0,0 0 0,0-1 0,0 1 0,-1-1 0,1 1 0,-1-1 0,1 1 0,-4 1 0,-3 1-252,0 0 0,-1 0-1,0-1 1,1 0 0,-1-1 0,-12 2-1,8-1-821,12-3 26</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3.314"/>
    </inkml:context>
    <inkml:brush xml:id="br0">
      <inkml:brushProperty name="width" value="0.05" units="cm"/>
      <inkml:brushProperty name="height" value="0.05" units="cm"/>
    </inkml:brush>
  </inkml:definitions>
  <inkml:trace contextRef="#ctx0" brushRef="#br0">254 8 2769,'0'0'6227,"0"-6"-5353,0 4-536,1 4 1286,3 49-799,-1-12-375,1 0 0,2-1 1,1 0-1,15 42 0,-22-80-479,0 1 0,0-1 0,1 0 0,-1 1 0,0-1 1,0 1-1,0-1 0,0 1 0,0-1 0,0 1 0,0-1 0,0 0 0,0 1 0,0-1 0,0 1 0,0-1 0,0 1 0,0-1 0,-1 1 0,1-1 0,0 0 0,0 1 1,0-1-1,-1 1 0,1-1 0,0 0 0,-1 1 0,1-1 0,0 0 0,-1 1 0,1-1 0,0 0 0,-1 1 0,1-1 0,0 0 0,-1 0 0,1 0 0,-1 1 0,1-1 1,-1 0-1,1 0 0,0 0 0,-1 0 0,1 0 0,-1 0 0,1 0 0,-1 0 0,1 0 0,-1 0 0,1 0 0,-1 0 0,1 0 0,-1 0 0,1 0 0,0 0 0,-1-1 1,1 1-1,-1 0 0,1 0 0,0 0 0,-1-1 0,-47-14-653,19 5 368,-11 3 61,1 2 0,-77 0 1,116 5 257,-1 0 1,0 0 0,0 1-1,1-1 1,-1 0-1,0 1 1,1-1 0,-1 1-1,1-1 1,-1 1-1,1-1 1,-1 1-1,1-1 1,-1 1 0,1 0-1,-1-1 1,1 1-1,-1-1 1,1 1-1,0 0 1,0-1 0,-1 1-1,1 0 1,0 0-1,0-1 1,0 1 0,0 0-1,-1 0 1,1-1-1,0 1 1,1 0-1,-1 0 1,0-1 0,0 1-1,0 0 1,0 0-1,0-1 1,1 1-1,-1 0 1,0-1 0,1 1-1,0 0 1,15 34 482,-7-26-339,1-2 1,0 1-1,0-1 0,1-1 1,0 0-1,0 0 0,1-1 0,-1-1 1,1 0-1,0 0 0,0-1 0,15 1 1,0 0-27,0-1 0,0-2 0,-1-1 0,46-5 0,-58 3-108,1-1 0,-1 0 0,0-1 0,-1-1 0,1 0 0,-1-1 0,16-10 0,-24 14-66,0-1 1,0 0-1,-1-1 0,1 1 1,-1-1-1,0 1 1,0-1-1,-1 0 1,1-1-1,-1 1 1,0-1-1,0 1 1,0-1-1,-1 0 0,1 0 1,-1 0-1,0-1 1,-1 1-1,1 0 1,-1-1-1,1-8 1,-2 10 23,0 0 0,0 1 0,-1-1 0,1 1 0,-1-1 0,1 1 0,-1-1 1,0 1-1,0 0 0,-1-1 0,1 1 0,-1 0 0,0 0 0,1 0 0,-1 0 1,-3-3-1,1 3 5,1 0 0,-1 0 1,0 1-1,0-1 0,0 1 0,-1 0 1,1 0-1,0 0 0,-1 1 0,0-1 1,-8 0-1,9 1 67,-1 0 0,0 0 0,-1 0 0,1 1 1,0 0-1,0 0 0,0 0 0,-6 2 0,9-2-23,1 1 0,-1-1-1,1 1 1,-1 0 0,1-1 0,0 1 0,-1 0-1,1 0 1,0 0 0,0 0 0,-1 1 0,1-1-1,0 0 1,0 0 0,0 1 0,1-1 0,-1 0-1,0 1 1,0-1 0,1 1 0,-1-1 0,1 1-1,-1-1 1,1 1 0,0 0 0,-1-1 0,1 3-1,-1 2 70,0-1-1,1 0 0,0 1 1,0-1-1,0 0 0,0 1 1,1-1-1,0 0 0,0 0 1,1 1-1,-1-1 0,1 0 0,3 7 1,-2-8-83,0 0 0,0-1 0,1 0 0,-1 1 1,0-1-1,1 0 0,0-1 0,0 1 0,0-1 1,0 1-1,0-1 0,0-1 0,1 1 0,-1 0 1,9 1-1,8 1-450,-1 0 0,1-2 0,39 0 0,22-5-3574,-15-3-3625</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3.690"/>
    </inkml:context>
    <inkml:brush xml:id="br0">
      <inkml:brushProperty name="width" value="0.05" units="cm"/>
      <inkml:brushProperty name="height" value="0.05" units="cm"/>
    </inkml:brush>
  </inkml:definitions>
  <inkml:trace contextRef="#ctx0" brushRef="#br0">10 408 3105,'0'0'12230,"22"-10"-10699,-6 3-1371,37-16 211,67-41 0,-106 56-381,0-2 0,-1 0 0,0 0 0,-1-1 0,14-16 0,-23 23-50,0 1-1,0-1 1,0-1 0,0 1-1,-1 0 1,0-1 0,1 1-1,-2-1 1,1 1-1,0-1 1,-1 0 0,0 0-1,0 0 1,0 0 0,-1 0-1,0 0 1,0 0-1,0 0 1,-1 0 0,1 0-1,-1 0 1,-2-4-1,1 3-11,-1 1-1,-1-1 1,1 1-1,-1 0 1,0 1-1,0-1 1,0 1-1,-1-1 1,1 1-1,-1 1 1,0-1-1,0 1 1,-7-4-1,-5-2-141,-1 0 1,-35-12-1,46 19 203,0-1 0,0 2 0,0-1 0,-1 1 0,1 0 0,0 0 0,-1 1 0,1 0 0,0 0 0,-1 1 0,-8 1 0,12 0 40,0-1 0,0 1 0,0 0 0,0 0 0,0 1 0,1-1 0,-1 1 0,1 0 0,0-1 0,0 2 0,0-1 0,0 0 0,0 0 0,1 1 0,-1 0 0,1-1 0,0 1 0,0 0 0,-2 8 0,-2 4 133,1 0 0,0 0 0,2 1 0,0-1 0,1 1 0,0 0 0,2 26 1,0-35-113,0-1 0,1 0 1,0 0-1,0 1 1,1-1-1,0 0 0,0 0 1,1-1-1,0 1 1,0 0-1,0-1 1,1 0-1,0 0 0,0 0 1,1 0-1,0 0 1,-1-1-1,2 0 1,9 8-1,-2-6-299,0 0 1,0-1-1,0-1 0,0 0 1,1-1-1,0 0 0,0-1 1,16 2-1,18-1-1887,49-2 0,-84-2 1789,64 0-4385</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4.036"/>
    </inkml:context>
    <inkml:brush xml:id="br0">
      <inkml:brushProperty name="width" value="0.05" units="cm"/>
      <inkml:brushProperty name="height" value="0.05" units="cm"/>
    </inkml:brush>
  </inkml:definitions>
  <inkml:trace contextRef="#ctx0" brushRef="#br0">220 74 4562,'0'0'9639,"-20"-12"-8812,-65-36-141,82 46-635,-1 0-1,0 0 1,1 1 0,-1-1-1,0 1 1,0 0 0,0 0-1,0 0 1,0 1 0,-1 0 0,1-1-1,0 1 1,-5 1 0,7 0-24,-1-1 1,1 1-1,0 0 1,0 0-1,0 0 1,0 0-1,-1 0 1,2 1-1,-1-1 1,0 0-1,0 1 1,0 0-1,1-1 1,-1 1-1,1 0 1,-3 4 0,1 0 43,-1 1 1,2 0 0,-1 0 0,1 1 0,0-1 0,1 0 0,0 1 0,0-1 0,0 15 0,1-20-64,0 1 1,1-1 0,-1 0-1,0 0 1,1 0 0,0 1-1,-1-1 1,1 0 0,0 0-1,0 0 1,0 0 0,0 0-1,1 0 1,-1-1 0,0 1-1,1 0 1,-1-1 0,1 1-1,2 1 1,1 1-4,-1-1 0,2 0 0,-1-1 0,0 1 0,0-1-1,1 0 1,7 2 0,6 0-33,1 0 1,-1-2-1,29 1 0,-32-3-378,0 0 0,1-1 0,-1 0 0,0-2 0,31-8 0,-44 11 329,0-1 0,0 0 0,0-1 0,0 1 0,0 0 0,0-1 0,-1 0 0,1 1 0,-1-1 0,1 0 0,-1 0 0,0-1 0,0 1 0,0 0 0,0-1 0,0 1 0,0-1 0,-1 0 0,1 1 0,-1-1 0,0 0 0,1 0 0,-1 0 0,-1 0 0,1 0 0,0 0-1,-1 0 1,0 0 0,0-1 0,0 1 0,0 0 0,0 0 0,0 0 0,-1 0 0,1 0 0,-1 0 0,0 0 0,-3-6 0,1 4 236,0 0 1,0 0-1,-1 0 0,1 1 0,-1-1 0,-5-3 0,-5 0 3780,20 22-3173,-2-9-713,1 0 0,1 0 0,-1-1 1,1 0-1,-1 0 0,1-1 0,0 0 0,0 0 1,1 0-1,-1 0 0,1-1 0,-1 0 0,10 1 0,11 2-313,56 4 0,10-8-1941,5-1-2244</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5.163"/>
    </inkml:context>
    <inkml:brush xml:id="br0">
      <inkml:brushProperty name="width" value="0.05" units="cm"/>
      <inkml:brushProperty name="height" value="0.05" units="cm"/>
    </inkml:brush>
  </inkml:definitions>
  <inkml:trace contextRef="#ctx0" brushRef="#br0">169 265 9845,'0'0'3526,"-6"1"-3288,4 0-234,0-1 0,0 0-1,0 0 1,1 0 0,-1 0 0,0 0 0,0 0 0,0 0-1,0-1 1,1 1 0,-1-1 0,0 1 0,0-1 0,1 0-1,-1 0 1,1 0 0,-1 1 0,-1-3 0,-25-30 109,20 20-110,-2 0 55,-13-19 261,-35-64 1,59 107 1443,8 13-1838,-2-13 184,0-1 0,0-1 0,1 0-1,1 0 1,0 0 0,0-1-1,0 0 1,1-1 0,0 0 0,0 0-1,1-1 1,18 7 0,-12-7-72,-1-1 0,2 0 0,-1-2 0,0 0 0,1 0 1,-1-2-1,1 0 0,21-3 0,-35 2-52,0-1-1,0 1 1,-1-1-1,1 0 1,0-1 0,-1 1-1,1-1 1,-1 1 0,1-1-1,-1 0 1,0 0 0,0 0-1,0-1 1,0 1 0,0-1-1,-1 0 1,1 0 0,-1 0-1,1 0 1,-1 0 0,0 0-1,0-1 1,-1 1 0,1 0-1,-1-1 1,2-5 0,0 0-49,-1 0 1,0 0 0,-1 1 0,0-1-1,0 0 1,-1 0 0,0 0 0,-1 0-1,0 0 1,-3-13 0,3 18 103,-1 0 0,1 1 0,-1-1 0,0 1-1,0-1 1,0 1 0,0 0 0,-1 0 0,1 0 0,-1 0 0,0 0-1,0 1 1,0-1 0,0 1 0,0 0 0,-1 0 0,-3-2 0,6 8 0,0 1 0,0 0 0,0 0 0,0 0-1,1-1 1,0 10 0,0-12-23,-1 3-1,0 0 1,1 1-1,0-1 0,0 1 1,0-1-1,1 1 0,0-1 1,0 1-1,0-1 0,1 0 1,0 0-1,0 0 1,0 0-1,0 0 0,1 0 1,0 0-1,0-1 0,0 1 1,1-1-1,-1 0 0,1 0 1,0 0-1,0-1 1,0 1-1,1-1 0,-1 0 1,1 0-1,0-1 0,7 4 1,3 0-19,0-1 1,0 0-1,0-1 1,0-1 0,1 0-1,-1-1 1,1 0-1,0-2 1,0 1-1,-1-2 1,1 0-1,27-7 1,-40 7-15,1 0-1,-1 0 1,0 0-1,0-1 1,0 0-1,0 0 1,0 1-1,0-2 1,0 1 0,-1 0-1,1 0 1,-1-1-1,1 0 1,-1 1-1,0-1 1,0 0-1,0 0 1,-1 0 0,1 0-1,-1-1 1,1 1-1,-1 0 1,0 0-1,-1-1 1,1 1-1,0-1 1,-1-5 0,0 4-2,0 0 1,0 0 0,-1 0 0,1 0-1,-1 0 1,0 0 0,-1 0 0,1 0-1,-1 0 1,0 0 0,-1 1 0,1-1-1,-1 1 1,0-1 0,0 1 0,0 0-1,-7-6 1,5 5 57,0 0 0,-1 1 0,1-1 0,-1 1 0,0 1 0,-9-5 0,14 36 112,1-22-113,1 1-1,0-1 1,0 0 0,0 0-1,1 0 1,0 0-1,0 0 1,0-1 0,1 1-1,0 0 1,0-1-1,1 0 1,-1 0-1,1 0 1,0 0 0,0-1-1,1 1 1,-1-1-1,1 0 1,0-1 0,0 1-1,1-1 1,-1 0-1,1 0 1,-1 0 0,8 2-1,6 2-16,1-1 1,-1-1-1,1-1 0,0 0 1,0-1-1,37 0 0,-55-3-25,0 0-1,1-1 1,-1 1 0,0 0 0,0-1-1,0 1 1,0-1 0,0 0-1,0 0 1,0 0 0,0 0-1,0 0 1,0 0 0,-1 0-1,1 0 1,0-1 0,-1 1-1,1-1 1,-1 1 0,2-3 0,0 0-61,-1 0 1,1-1 0,-1 0-1,0 1 1,0-1 0,-1 0-1,1 0 1,0-7 0,0-1-138,0 0 0,-2-1 1,1 1-1,-2-1 0,-3-24 1,-7 15 80,4 15 587,4 15 1360,2-2-1805,1 0 1,0 0-1,0-1 0,0 1 1,1 0-1,0 0 0,-1-1 1,2 1-1,-1-1 0,1 1 1,-1-1-1,1 1 1,0-1-1,1 0 0,-1 0 1,1 0-1,0 0 0,0 0 1,0-1-1,0 1 0,1-1 1,0 0-1,-1 0 0,1 0 1,0 0-1,0-1 1,1 0-1,5 3 0,2 0-213,-1-1 0,1 0 0,1-1 0,-1 0 0,23 2-1,31-4-6766,-55-5 3357,-6-7-1252</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6.415"/>
    </inkml:context>
    <inkml:brush xml:id="br0">
      <inkml:brushProperty name="width" value="0.05" units="cm"/>
      <inkml:brushProperty name="height" value="0.05" units="cm"/>
    </inkml:brush>
  </inkml:definitions>
  <inkml:trace contextRef="#ctx0" brushRef="#br0">1 184 3826,'0'0'7048,"7"0"-6103,13 1-480,1-1 1,-1-1-1,0-1 1,0-1 0,23-6-1,-36 7-447,1 0 0,0-1-1,-1 0 1,1 0 0,-1-1-1,0 0 1,0 0 0,-1-1 0,1 1-1,-1-1 1,0-1 0,0 1 0,0-1-1,-1 0 1,0-1 0,8-12-1,-12 17-49,0 0 0,0 0 0,0 0 0,0 0 0,0 0 0,-1 0 0,1 0-1,-1 0 1,1 0 0,-1 0 0,0 0 0,0 0 0,0 0 0,0 0-1,0-1 1,0 1 0,-1 0 0,1 0 0,-1 0 0,1 0 0,-1 0-1,0 0 1,0 0 0,0 0 0,0 0 0,0 1 0,0-1 0,0 0 0,-1 0-1,1 1 1,-1-1 0,1 1 0,-1 0 0,1-1 0,-1 1 0,0 0-1,0 0 1,0 0 0,0 0 0,0 0 0,1 0 0,-2 1 0,1-1-1,-4 0 1,2 0 28,0 0-1,0 0 1,0 0-1,0 0 1,0 1-1,-1 0 1,1 0-1,0 0 1,0 0 0,0 1-1,-1-1 1,1 1-1,0 0 1,0 1-1,0-1 1,0 1-1,0 0 1,1-1-1,-1 2 1,0-1-1,-4 4 1,4 0 215,-1 0 0,1 0 0,0 0 1,0 1-1,1 0 0,0 0 0,0-1 0,1 2 0,0-1 1,0 0-1,0 0 0,1 1 0,0-1 0,1 1 1,0-1-1,0 1 0,0-1 0,3 14 0,-2-19-164,1 1-1,-1-1 1,1 1-1,0-1 1,0 1-1,0-1 1,0 0-1,0 0 1,0 0-1,0 0 1,1 0-1,-1 0 1,1-1 0,-1 1-1,1-1 1,0 0-1,-1 1 1,1-1-1,0-1 1,0 1-1,0 0 1,5 0-1,10 1-97,-1 0 1,29-1-1,-36-1-48,-5 0-2,53-3-2288,-23-9-2409,-19-1-1616</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7.180"/>
    </inkml:context>
    <inkml:brush xml:id="br0">
      <inkml:brushProperty name="width" value="0.05" units="cm"/>
      <inkml:brushProperty name="height" value="0.05" units="cm"/>
    </inkml:brush>
  </inkml:definitions>
  <inkml:trace contextRef="#ctx0" brushRef="#br0">0 8 5378,'0'0'5542,"4"18"-3368,1 6-1489,0 6 711,18 54-1,-4-154-4124,-14 44 1939,4-39 1583,-4 69 223,9 23 252,-12-21-1160,0 0-1,1-1 0,0 1 1,1 0-1,-1-1 0,1 0 0,0 0 1,0 0-1,0 0 0,1 0 1,0-1-1,0 0 0,0 0 0,0 0 1,1-1-1,7 4 0,-5-4-177,-1 0 1,0-1-1,1 0 0,-1 0 0,1 0 0,0-1 1,0-1-1,-1 1 0,1-1 0,0-1 0,0 1 1,-1-1-1,1 0 0,12-4 0,-15 3-43,0 0-1,0-1 1,-1 1 0,1-1-1,-1 0 1,1 0 0,-1-1 0,0 1-1,0-1 1,0 0 0,0 0-1,-1 0 1,0 0 0,0-1-1,0 1 1,0-1 0,-1 0-1,1 0 1,-1 0 0,-1 0-1,3-8 1,-2-5 103,0 1 1029,4 26 2649,-5-3-3618,1 0 0,1-1 0,-1 1 1,1-1-1,0 1 0,0-1 0,1 0 1,0 0-1,0-1 0,0 1 0,0-1 1,0 0-1,1 0 0,0 0 0,0 0 1,8 4-1,-3-3-634,0-1 0,0 0 0,0 0 0,0-1 0,0 0 0,1-1 0,-1 0 0,17 1 0,10-2-3842</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7.962"/>
    </inkml:context>
    <inkml:brush xml:id="br0">
      <inkml:brushProperty name="width" value="0.05" units="cm"/>
      <inkml:brushProperty name="height" value="0.05" units="cm"/>
    </inkml:brush>
  </inkml:definitions>
  <inkml:trace contextRef="#ctx0" brushRef="#br0">10 1 7363,'0'0'8586,"-2"12"-8440,-2 37 181,1 0-1,3 0 0,1 0 0,3 0 1,2 0-1,21 81 0,-26-137-773,2 0 0,-1 0 0,1 0 1,0 1-1,0-1 0,0 1 0,7-8 0,-6 7 299,2 0 0,-1 1 0,0 0 0,1 0 1,0 1-1,1 0 0,-1 0 0,1 0 0,0 1 0,0 0 0,1 0 0,9-3 0,-10 4 434,0 1-1,1-1 0,-1 2 1,1-1-1,-1 1 1,1 0-1,0 1 1,0-1-1,-1 2 0,1-1 1,0 1-1,-1 0 1,11 3-1,-13-2-116,-1 1 1,0-1-1,0 1 1,0-1-1,0 1 0,0 0 1,-1 1-1,1-1 0,-1 1 1,0 0-1,0-1 0,0 1 1,-1 0-1,1 1 1,-1-1-1,0 0 0,2 8 1,-1-5-99,0 1 1,-1 0-1,0 0 1,0 0 0,-1 0-1,0 0 1,0 0-1,-1 0 1,-1 15-1,0-21-78,0 1-1,0-1 1,0 0-1,0 0 1,0 1-1,-1-1 1,1 0-1,-1 0 1,1 0-1,-1 0 1,0-1-1,1 1 1,-1 0-1,0-1 0,0 1 1,0-1-1,-1 0 1,1 0-1,0 1 1,0-1-1,-1-1 1,1 1-1,-1 0 1,1-1-1,-6 1 1,-6 2-341,-1-1 1,0-1-1,-15-1 1,23 0 70,5 0 192,0 0 1,0 0-1,0 0 0,0-1 0,0 1 1,0-1-1,0 1 0,0-1 0,0 0 0,0 1 1,0-1-1,0 0 0,0 0 0,1-1 0,-1 1 1,0 0-1,1 0 0,-1-1 0,1 1 0,0-1 1,-1 1-1,1-1 0,0 0 0,0 0 0,0 1 1,0-1-1,0 0 0,0 0 0,1 0 0,-1 0 1,1 0-1,-1 0 0,1 0 0,0 0 1,0-2-1,-1 0 5,1-1 1,0 1-1,0 0 1,1-1-1,0 1 1,-1 0-1,1 0 0,1 0 1,-1 0-1,0 0 1,1 0-1,0 0 1,0 0-1,0 0 1,1 1-1,3-6 1,2 3 178,-1-1 1,1 1-1,0 1 1,0-1-1,1 1 1,-1 1-1,1-1 1,0 2-1,1-1 1,-1 1-1,1 1 1,17-4-1,-20 5 123,1 0-1,-1 1 1,1 0 0,-1 0-1,1 0 1,-1 1-1,1 0 1,-1 1 0,1-1-1,-1 1 1,0 1-1,0 0 1,0 0 0,0 0-1,-1 0 1,1 1-1,7 6 1,-8-4-116,29 25 402,-33-29-543,0 0 1,-1 0 0,1 0 0,0 1 0,-1-1 0,1 0 0,-1 1 0,0-1 0,0 1 0,0-1-1,0 1 1,0-1 0,1 5 0,-6-9-2705,3 1 2619,0 1 0,0-1 0,0 0 0,1 0 0,-1 1 1,0-1-1,1 0 0,-1 0 0,0 0 0,1 0 0,-1 0 0,1 0 0,0 0 0,-1 0 1,1 0-1,0 0 0,-1-2 0,-4-24-209,4 22 388,0 0 0,1 0 0,0 0 0,0 0 1,1 0-1,-1 0 0,1 0 0,0 0 0,1 0 0,-1 1 1,1-1-1,0 0 0,0 1 0,0-1 0,0 1 0,1 0 1,0 0-1,5-6 0,-2 5 256,0 0 1,0 0-1,1 1 0,0-1 1,0 2-1,0-1 1,0 1-1,1 0 0,-1 1 1,1-1-1,9 0 1,143-23 3318,7-1-6484,-143 19-704,-15-1-2507</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9.280"/>
    </inkml:context>
    <inkml:brush xml:id="br0">
      <inkml:brushProperty name="width" value="0.05" units="cm"/>
      <inkml:brushProperty name="height" value="0.05" units="cm"/>
    </inkml:brush>
  </inkml:definitions>
  <inkml:trace contextRef="#ctx0" brushRef="#br0">1 254 0,'0'0'7502,"16"1"-5963,0 0-1208,-1 1 368,-1-1-1,1 0 1,0-1-1,0-1 1,28-5 0,-39 5-645,0-1 0,0 0 0,0 0 0,0-1 0,0 1 0,0-1 0,0 0 0,-1 1 0,0-2 0,1 1 1,-1 0-1,0-1 0,0 1 0,-1-1 0,1 0 0,-1 0 0,0 0 0,0 0 0,0-1 0,-1 1 1,1 0-1,-1-1 0,0 1 0,0-1 0,-1 1 0,1-1 0,-1 0 0,-1-7 0,1 11-78,-1-1 0,1 1 0,-1 0-1,1 0 1,-1 0 0,0 0 0,1 0-1,-1 0 1,0 0 0,0 0 0,0 0-1,0 0 1,0 0 0,0 0 0,0 1-1,0-1 1,0 0 0,0 1 0,-1-1 0,1 1-1,0-1 1,0 1 0,-1 0 0,1-1-1,0 1 1,0 0 0,-1 0 0,1 0-1,0 0 1,-2 0 0,-52 0-260,43 0 223,7 0 37,0 0 0,0 0 0,0 0 0,0 1 0,0 0 0,1 0 0,-1 0 0,0 1 0,0 0 0,1-1 0,-1 2 1,1-1-1,-1 0 0,-6 6 0,8-5 45,1 0 1,-1 0-1,1 1 1,-1-1 0,1 1-1,0-1 1,0 1-1,0 0 1,1 0-1,0 0 1,-1 0 0,1 0-1,1 0 1,-1 0-1,0 0 1,1 0 0,0 8-1,0-8 61,-1 0 0,1 1 1,0-1-1,0 0 0,1 0 0,-1 0 0,1 0 0,0 0 1,0 0-1,0 0 0,0 0 0,1 0 0,0 0 0,-1 0 0,2-1 1,-1 1-1,0-1 0,1 0 0,-1 1 0,1-1 0,0 0 1,0-1-1,0 1 0,0 0 0,1-1 0,-1 0 0,1 0 0,0 0 1,-1 0-1,1 0 0,0-1 0,0 0 0,7 2 0,2 0-32,1 0 0,0 0 0,0-2 0,0 1 0,1-2 0,-1 0 0,0-1 0,23-4-1,-29 4-211,-1-1-1,0 1 0,1-2 0,-1 1 1,0-1-1,0 0 0,0-1 0,-1 1 0,1-1 1,-1-1-1,0 1 0,0-1 0,0 0 0,-1-1 1,0 1-1,0-1 0,7-10 0,-10 11-91,1-1-1,-1-1 1,0 1-1,-1 0 1,1 0 0,0-12-1,-2 16 263,1-1-1,-1 0 1,0 0-1,0 0 0,0 1 1,0-1-1,-1 0 1,1 0-1,-1 0 1,1 0-1,-1 1 1,0-1-1,0 0 1,0 1-1,-1-1 1,-2-3 565,5 11-787,0 1 0,0 0 0,1-1 0,-1 0 0,1 1 0,0-1 0,1 0 0,-1 0 0,1 0 0,0 0 0,1 0 0,-1-1 0,1 1 0,0-1 0,0 0 0,0 0 0,0-1 0,8 6 0,12 7-1914,0 0-1,35 16 0,-44-31 7950,-14-16-3354,-3-25-2433,2 25 1047,-1 14-997,1-1 1,0 0-1,0 0 0,0 0 0,0 1 0,0-1 0,0 0 1,1 0-1,-1 0 0,0 1 0,1-1 0,0 0 0,-1 1 1,1-1-1,0 0 0,0 1 0,0-1 0,0 1 0,0-1 1,0 1-1,0 0 0,3-3 0,-1 3 72,1 0 0,0 0-1,-1 0 1,1 1 0,0-1 0,-1 1-1,1 0 1,0 0 0,5 0 0,4 0-67,11 2 406,-1 1-1,1 0 0,43 13 0,-42-9-362,0-1 0,0-1 0,31 2 0,-4-7-510,-51-2 356,0-1 1,-1 1-1,1 0 1,-1 0-1,1-1 1,-1 1-1,0 0 1,0-1-1,0 1 1,0 0-1,-1-4 1,1 3-55,-1-14-12,-1 0 0,0 1 0,-9-29 0,7 31-697,1-1 0,0 1 0,1-1 1,0 0-1,1-15 0,3 14-3670</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0.726"/>
    </inkml:context>
    <inkml:brush xml:id="br0">
      <inkml:brushProperty name="width" value="0.05" units="cm"/>
      <inkml:brushProperty name="height" value="0.05" units="cm"/>
    </inkml:brush>
  </inkml:definitions>
  <inkml:trace contextRef="#ctx0" brushRef="#br0">1 310 7988,'0'0'4818,"20"0"-4060,67-4-233,-77 2-444,-1 0-1,0-1 1,0 0-1,0-1 1,0 1 0,-1-2-1,0 1 1,0-2-1,0 1 1,0-1-1,-1 0 1,0 0 0,0-1-1,10-12 1,-7 8-47,-4 6-60,0-1 0,0-1-1,0 1 1,-1-1 0,0 0-1,-1-1 1,1 1 0,-2-1-1,1 1 1,-1-1 0,0-1-1,0 1 1,-1 0 0,0 0-1,-1-1 1,0 1 0,0-1-1,-1 0 1,0 1 0,0-1-1,-1 1 1,-3-15 0,-12 1-166,41 62 613,2-2 0,52 58 0,-47-60 145,-1 2 0,42 69 0,-62-78-658,-11-28 66,0 0-1,0-1 1,0 1 0,0 0-1,0 0 1,0-1 0,-1 1 0,1 0-1,0-1 1,0 1 0,0 0 0,-1 0-1,1-1 1,0 1 0,-1-1 0,1 1-1,-1 0 1,1-1 0,-1 1 0,1-1-1,-1 1 1,0 0 0,-2 0-127,0 0 0,1 0 0,-1-1 0,0 1-1,0-1 1,0 1 0,0-1 0,0 0 0,0 0 0,0 0 0,0-1 0,1 1 0,-1-1 0,0 1 0,-4-3 0,2 2-318,1-1 1,0 0 0,0 0 0,0 0 0,0-1 0,0 1 0,1-1 0,-1 0-1,1 0 1,-1 0 0,1 0 0,0-1 0,-3-5 0,-16-26-6979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8.641"/>
    </inkml:context>
    <inkml:brush xml:id="br0">
      <inkml:brushProperty name="width" value="0.05" units="cm"/>
      <inkml:brushProperty name="height" value="0.05" units="cm"/>
      <inkml:brushProperty name="color" value="#004F8B"/>
    </inkml:brush>
  </inkml:definitions>
  <inkml:trace contextRef="#ctx0" brushRef="#br0">1 1 10261,'0'0'4402,"80"134"-2770,-44-87-415,3-6-657,-2-6-208,-2-5-207,-3-8-129,-8-3-32,-7-6-417,-7-6-1247,-6-5-1010</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1.100"/>
    </inkml:context>
    <inkml:brush xml:id="br0">
      <inkml:brushProperty name="width" value="0.05" units="cm"/>
      <inkml:brushProperty name="height" value="0.05" units="cm"/>
    </inkml:brush>
  </inkml:definitions>
  <inkml:trace contextRef="#ctx0" brushRef="#br0">0 1 11637,'0'0'3794,"0"54"-5411,0-19-1808,0-1-5539</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1.461"/>
    </inkml:context>
    <inkml:brush xml:id="br0">
      <inkml:brushProperty name="width" value="0.05" units="cm"/>
      <inkml:brushProperty name="height" value="0.05" units="cm"/>
    </inkml:brush>
  </inkml:definitions>
  <inkml:trace contextRef="#ctx0" brushRef="#br0">1 250 8900,'0'0'2113,"19"-6"-472,-9 4-1472,14-4 230,0-2-1,0 0 0,37-19 1,-56 25-360,1-1 0,-1 0 1,1-1-1,-1 1 1,0-1-1,0 0 0,-1 0 1,1 0-1,-1-1 0,0 1 1,0-1-1,-1 0 1,1-1-1,-1 1 0,0 0 1,0-1-1,-1 0 0,0 1 1,0-1-1,0 0 1,-1 0-1,1-1 0,-1-6 1,-1 11-49,0-1 0,0 1 1,0-1-1,0 0 0,-1 1 1,1-1-1,-1 0 0,0 1 1,0-1-1,1 1 0,-2 0 1,1-1-1,0 1 0,0 0 1,-1-1-1,0 1 0,1 0 1,-4-3-1,1 2-35,0 1 0,0 0 0,0-1-1,0 1 1,-1 1 0,1-1 0,0 1-1,-1 0 1,1 0 0,-8-1 0,7 1-3,-1 0 0,1 1 1,-1-1-1,1 1 0,-1 0 0,1 1 1,0 0-1,-1-1 0,1 2 0,0-1 1,-1 0-1,1 1 0,0 0 1,0 1-1,0-1 0,1 1 0,-1 0 1,-6 5-1,7-4 99,-1 1 0,1 0 0,0 0 0,1 0 0,-1 1 0,1-1 0,0 1 0,1 0 0,-1 0 0,1 0 0,0 0 0,1 0 0,-1 0 0,1 0 0,0 12 0,0-13 27,0 0 1,1 0 0,0 1-1,0-1 1,1 0 0,-1 0-1,1 0 1,0 0 0,1 0-1,-1 0 1,1 0 0,0 0-1,0 0 1,3 4 0,-1-5-40,0 1 0,0-1 0,0-1 1,0 1-1,1 0 0,0-1 0,-1 0 1,1 0-1,0-1 0,0 1 0,1-1 0,-1 0 1,6 1-1,17 3-215,0-1 0,0-2 1,1 0-1,-1-2 0,58-6 0,-86 5 175,17-1-660,-1 0 0,1-2 0,0 0 0,-1-1 1,1-1-1,-1 0 0,17-9 0,26-19-5103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1.806"/>
    </inkml:context>
    <inkml:brush xml:id="br0">
      <inkml:brushProperty name="width" value="0.05" units="cm"/>
      <inkml:brushProperty name="height" value="0.05" units="cm"/>
    </inkml:brush>
  </inkml:definitions>
  <inkml:trace contextRef="#ctx0" brushRef="#br0">16 0 5811,'0'0'6251,"-2"21"-5614,-6 52 703,4-1-1,3 1 1,10 90-1,-5-129-1416,1 0 1,1 0-1,2-1 0,2 0 1,1-1-1,1 0 1,2-1-1,1 0 0,34 51 1,-40-73-1833,-3-12-1277,-2-20-969,-2-14-2733</inkml:trace>
  <inkml:trace contextRef="#ctx0" brushRef="#br0" timeOffset="1">173 79 5715,'0'0'8830,"2"16"-7690,27 266 3054,31 166-2656,-31-237-1655,-24-156-2585,-30-61-1049,-8-20 37,-9-13-2985</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2.182"/>
    </inkml:context>
    <inkml:brush xml:id="br0">
      <inkml:brushProperty name="width" value="0.05" units="cm"/>
      <inkml:brushProperty name="height" value="0.05" units="cm"/>
    </inkml:brush>
  </inkml:definitions>
  <inkml:trace contextRef="#ctx0" brushRef="#br0">1 446 7796,'0'0'5215,"21"-9"-4737,-1-1-425,-5 3-36,1 0 0,0 1 0,0 0 1,0 2-1,1 0 0,25-3 0,8 2-15,-3 0 120,1-1-1,75-20 1,-112 23-113,0-1 1,0 1 0,-1-2-1,1 0 1,-1 0 0,0 0-1,-1-2 1,1 1 0,-1-1-1,0 0 1,-1-1 0,0 0-1,0 0 1,-1-1 0,0 0-1,10-16 1,-13 17-120,-1-1-1,0 1 0,0-1 1,-1 0-1,1 0 1,-2 1-1,0-1 1,0-1-1,0 1 0,-1 0 1,0 0-1,-1 0 1,-3-13-1,3 18 84,0-1 1,0 1-1,0 0 0,-1 0 1,0 0-1,0 0 0,0 0 1,0 0-1,-1 1 0,1-1 1,-1 1-1,0 0 1,0-1-1,0 1 0,-1 1 1,1-1-1,-1 0 0,0 1 1,1 0-1,-1 0 0,0 0 1,0 0-1,0 0 0,-1 1 1,1 0-1,0 0 0,0 0 1,-1 0-1,-4 1 0,4 0 133,-1 0 0,1 1 0,-1 0 1,1 0-1,0 0 0,0 0 0,-1 1 0,1 0 0,0 0 0,0 1 0,0-1 0,1 1 0,-1 0 0,1 0 0,0 1 0,-1-1 0,1 1 0,1 0 0,-1 0 0,1 0 0,-1 1 0,1-1 0,0 1 0,1 0 0,-4 8 0,0-1 150,1-1 1,1 1-1,0 1 0,0-1 0,2 1 1,-1-1-1,2 1 0,-1 0 1,2-1-1,0 18 0,1-26-265,0 0-1,0 0 0,0 0 1,0 0-1,1-1 0,-1 1 1,1 0-1,0-1 1,0 1-1,0-1 0,0 0 1,1 1-1,0-1 0,-1-1 1,1 1-1,0 0 0,0 0 1,1-1-1,-1 0 1,0 0-1,1 0 0,-1 0 1,7 2-1,3 1-646,0-1-1,0-1 1,0 0-1,1-1 1,23 2-1,31-3-3726</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2.512"/>
    </inkml:context>
    <inkml:brush xml:id="br0">
      <inkml:brushProperty name="width" value="0.05" units="cm"/>
      <inkml:brushProperty name="height" value="0.05" units="cm"/>
    </inkml:brush>
  </inkml:definitions>
  <inkml:trace contextRef="#ctx0" brushRef="#br0">323 56 6531,'0'0'5064,"-19"-8"-3736,-60-27 353,72 33-1561,0-1-1,0 1 1,-1 0-1,1 1 1,-1 0 0,1 0-1,-1 0 1,0 1 0,1 0-1,-1 1 1,1 0-1,-1 0 1,0 0 0,1 1-1,0 0 1,0 1-1,-1 0 1,1 0 0,1 0-1,-1 1 1,0 0-1,-8 7 1,11-8-73,0 1 1,0 1-1,0-1 0,0 0 0,1 1 1,-1 0-1,1 0 0,0 0 0,1 0 1,-1 1-1,1-1 0,0 0 0,0 1 0,1 0 1,0-1-1,0 1 0,0 0 0,1 0 1,0 0-1,0-1 0,0 1 0,1 0 1,-1 0-1,1 0 0,1-1 0,-1 1 1,4 7-1,-2-7-16,1 1-1,0 0 1,1-1 0,-1 0-1,1 0 1,0 0 0,1-1 0,-1 1-1,1-1 1,0-1 0,1 1-1,-1-1 1,1 0 0,8 4-1,3 0-37,0 0 0,1-1 0,0-1-1,27 5 1,-15-6-546,-1 0 0,50-1 0,-67-4-124,-1-1 1,0 0 0,1 0-1,-1-2 1,0 1 0,0-2 0,0 1-1,-1-2 1,14-5 0,19-21-4882</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3.250"/>
    </inkml:context>
    <inkml:brush xml:id="br0">
      <inkml:brushProperty name="width" value="0.05" units="cm"/>
      <inkml:brushProperty name="height" value="0.05" units="cm"/>
    </inkml:brush>
  </inkml:definitions>
  <inkml:trace contextRef="#ctx0" brushRef="#br0">3 0 11205,'0'0'3810,"0"21"-3525,0-17-258,-3 39 416,3 0 1,2 0-1,1-1 1,17 80-1,-16-108-286,2 1 1,0-1-1,0 0 0,1 0 1,1 0-1,0-1 0,18 21 1,-21-28-146,0-1 0,1 0 1,0 0-1,0 0 0,0-1 1,0 0-1,1 0 0,-1-1 1,1 1-1,0-1 0,0-1 1,0 0-1,1 0 0,-1 0 1,0-1-1,1 0 0,12 0 1,-14-1-151,0 0 0,0 0 0,0-1-1,0 0 1,0 0 0,-1-1 0,1 1 0,0-1 0,-1-1 0,1 1 0,-1-1 0,0 0 0,0 0 0,0 0 0,0-1 0,0 0 0,6-6 0,-6 4-77,-1-1 1,1 1 0,-1 0-1,-1-1 1,1 0 0,-1 0 0,0 0-1,-1 0 1,0-1 0,0 1-1,0-1 1,-1 1 0,1-13 0,-1-4 80,1 1 171,-1 1 0,-1-1 0,-1 0-1,-4-27 1,0 41 2565,1 19-2046,-1 18-571,4-13 173,0 1 0,1-1 0,1 1-1,0-1 1,1 0 0,5 19 0,-6-29-140,1 0-1,1 0 1,-1 1 0,1-1-1,-1-1 1,1 1-1,1 0 1,-1-1 0,1 0-1,0 0 1,0 0 0,0 0-1,0 0 1,1-1 0,-1 0-1,1 0 1,0 0-1,0 0 1,0-1 0,9 3-1,-9-3-56,1 0 0,0 0 0,-1 0 0,1-1 0,0 0 0,0 0 0,0 0 0,0-1 0,0 0 0,0 0 0,0-1-1,0 0 1,0 0 0,-1 0 0,1 0 0,0-1 0,-1 0 0,1 0 0,-1-1 0,1 1 0,-1-1 0,0-1 0,0 1 0,0-1 0,-1 1-1,1-1 1,-1-1 0,0 1 0,4-6 0,0-1-217,-2-1 1,0 1-1,0-1 0,-1 0 0,0 0 0,-1-1 0,0 1 0,-1-1 1,-1 0-1,0 0 0,0 0 0,-2-17 0,5 84 5085,-4-48-4808,0 1 0,1-1 0,0 1 1,0-1-1,1 0 0,-1 0 0,1 0 0,1 0 0,-1 0 0,1-1 0,0 1 0,0-1 0,1 0 0,-1 0 0,1-1 1,0 0-1,0 1 0,1-1 0,-1-1 0,7 4 0,-1-2-95,-1-1-1,1 0 1,0 0 0,0-1-1,1 0 1,-1-1 0,1 0-1,-1-1 1,1-1 0,-1 0-1,1 0 1,0-1 0,-1 0-1,1-1 1,-1-1-1,0 1 1,0-2 0,0 0-1,0 0 1,0-1 0,-1 0-1,0-1 1,0 0 0,0 0-1,-1-1 1,0-1 0,-1 0-1,1 0 1,7-10 0,-10 10-32,0-1 0,0 0 1,-1 0-1,0 0 1,-1 0-1,0-1 0,-1 0 1,0 0-1,0 0 0,-1 0 1,0 0-1,-1 0 1,0-1-1,-1 1 0,0-1 1,-2-12-1,2 21 184,0 0 0,-1 0-1,1 0 1,-1 1 0,0-1-1,1 0 1,-1 0 0,0 1 0,0-1-1,0 0 1,0 1 0,0-1-1,-1 1 1,1 0 0,0-1 0,-1 1-1,1 0 1,-1 0 0,1 0-1,-1 0 1,0 0 0,0 0 0,1 0-1,-1 0 1,0 1 0,0-1-1,0 1 1,1-1 0,-1 1 0,0 0-1,0 0 1,0 0 0,0 0-1,0 0 1,0 0 0,0 0 0,0 1-1,1-1 1,-1 1 0,0-1-1,0 1 1,0 0 0,1 0 0,-1 0-1,0 0 1,1 0 0,-1 0-1,1 0 1,-1 0 0,1 1 0,0-1-1,-1 0 1,-1 4 0,-3 5 91,0 0-1,0 1 1,1 0 0,0 0 0,1 0 0,0 1 0,1-1 0,0 1 0,1 0-1,0 0 1,1 15 0,0-20-163,1 1 0,1-1 1,-1 0-1,1 0 0,0 0 0,1 0 0,0 0 0,0 0 1,0 0-1,1-1 0,0 1 0,0-1 0,1 1 0,0-1 0,0 0 1,0-1-1,1 1 0,0-1 0,0 0 0,6 5 0,-3-5-363,0 1-1,1-1 1,-1-1-1,1 1 0,16 4 1,-20-7-633,1-1 1,-1 0 0,0 0-1,1 0 1,-1-1 0,11 0 0</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3.592"/>
    </inkml:context>
    <inkml:brush xml:id="br0">
      <inkml:brushProperty name="width" value="0.05" units="cm"/>
      <inkml:brushProperty name="height" value="0.05" units="cm"/>
    </inkml:brush>
  </inkml:definitions>
  <inkml:trace contextRef="#ctx0" brushRef="#br0">1 71 14006,'0'0'4082,"149"-18"-4210,-69 1-912,1-2-3026,-19 3-3986</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4.219"/>
    </inkml:context>
    <inkml:brush xml:id="br0">
      <inkml:brushProperty name="width" value="0.05" units="cm"/>
      <inkml:brushProperty name="height" value="0.05" units="cm"/>
    </inkml:brush>
  </inkml:definitions>
  <inkml:trace contextRef="#ctx0" brushRef="#br0">110 232 3554,'0'0'7350,"-1"9"-6867,-4 36 2054,2-56-2036,0 1-1,0 0 1,-1 0 0,-7-16 0,-2-3-428,-12-22-39,18 41 188,2 0 1,0 0-1,0 0 0,0-1 1,2 0-1,-1 0 1,1 0-1,-2-18 0,30 26-59,82-3-50,-6 1-1634,-34-1-3119,-27 1-616</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4.943"/>
    </inkml:context>
    <inkml:brush xml:id="br0">
      <inkml:brushProperty name="width" value="0.05" units="cm"/>
      <inkml:brushProperty name="height" value="0.05" units="cm"/>
    </inkml:brush>
  </inkml:definitions>
  <inkml:trace contextRef="#ctx0" brushRef="#br0">366 114 10837,'0'0'5048,"-6"-12"-4363,-25-38-565,29 46-123,-2 0-1,1 1 0,0 0 1,-1 0-1,0 0 0,1 0 1,-1 0-1,0 1 0,-1 0 1,1 0-1,0 0 0,0 0 1,-9-1-1,-53-6-30,60 8 31,-5 1-15,-5-2-10,0 1 0,0 1 0,-1 1 0,1 0 0,-21 4 0,33-4 24,1 0 1,-1 0 0,1 1 0,-1-1 0,1 1-1,0 0 1,0-1 0,0 1 0,0 1 0,0-1-1,0 0 1,0 1 0,1-1 0,-1 1 0,1 0-1,0 0 1,0 0 0,0 0 0,0 0 0,0 1-1,1-1 1,-1 0 0,1 1 0,0-1-1,0 1 1,1 0 0,-1-1 0,1 1 0,-1 4-1,1-1 53,0 0-1,1 0 0,0 0 0,0 0 1,0 0-1,1 0 0,0-1 0,0 1 0,1-1 1,0 1-1,0-1 0,1 0 0,-1 0 1,1 0-1,0-1 0,1 1 0,0-1 0,-1 0 1,2-1-1,-1 1 0,0-1 0,1 0 1,0 0-1,0 0 0,0-1 0,10 4 0,-1-1-4,0 0-1,1 0 1,-1-2-1,1 0 0,0-1 1,0 0-1,0-2 1,0 1-1,1-2 1,26-3-1,-40 3-72,0-1 0,-1 0 0,1-1 1,0 1-1,0 0 0,-1-1 0,1 1 0,-1-1 1,1 0-1,-1 0 0,1 0 0,-1 0 0,0-1 0,0 1 1,0 0-1,-1-1 0,1 0 0,0 1 0,-1-1 0,0 0 1,0 0-1,0 0 0,0 1 0,0-1 0,0 0 0,-1 0 1,1-4-1,2-12-434,-1-1 0,-1 1 0,-1-21 1,0 25 23,-3-12-49,2 26 522,1 0 1,0 0 0,0 0-1,0 0 1,-1 1 0,1-1-1,0 0 1,-1 0 0,1 0-1,-1 1 1,1-1 0,-1 0-1,1 1 1,-1-1 0,1 0-1,-1 1 1,0-1 0,0 0-1,1 1 1,-1-1 0,0 1-1,0 0 1,1-1 0,-1 1-1,0 0 1,0-1 0,0 1-1,-1 0 1,1 4 12,0 0 0,0 1 1,0-1-1,0 1 0,1-1 0,-1 1 0,1 6 0,0-9 6,0 10 151,0 0 0,0 0 0,1 0 0,1 0 0,-1 0 0,2 0 0,7 22 0,-7-28-151,1 1 0,0-1 0,0 1 0,0-1 0,1 0 0,0 0 0,0-1 0,0 0 0,1 1 0,-1-2 0,1 1 0,1-1 0,-1 0 0,8 4 0,-5-3-112,0-1 0,0 0 0,0-1-1,1 1 1,0-2 0,-1 1 0,1-2-1,0 1 1,0-1 0,0-1 0,0 0-1,0 0 1,13-2 0,-20 0-100,0 1 1,0-1-1,0 0 0,0 0 1,0 0-1,0-1 1,-1 1-1,1-1 1,-1 1-1,0-1 0,1 0 1,-1 0-1,-1 0 1,1 0-1,0 0 0,-1 0 1,1 0-1,-1-1 1,0 1-1,0 0 1,-1-1-1,2-5 0,1-9-1234,-1-1 0,-1-33 0,-1 49 1203,1-13-765,0 12 1015,0 0 0,-1 0 0,1-1 0,-1 1 0,0 0 0,-1 0 0,1 0 0,-1 0 0,0-1 0,0 1 0,-2-6 0,2 16 5369,0 25-4695,2-25-634,0 0 0,0 0 0,0 0 0,1 0 0,0-1 0,0 1 0,1-1 0,0 1 1,0-1-1,0 0 0,0 0 0,1 0 0,0 0 0,0-1 0,0 1 0,0-1 0,1 0 0,6 4 0,-3-2-485,1-1 0,0 0 0,-1-1 0,1 0 0,1 0 0,-1-1 0,1 0 0,-1-1 0,1 0-1,14 1 1,15-2-3630</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5.313"/>
    </inkml:context>
    <inkml:brush xml:id="br0">
      <inkml:brushProperty name="width" value="0.05" units="cm"/>
      <inkml:brushProperty name="height" value="0.05" units="cm"/>
    </inkml:brush>
  </inkml:definitions>
  <inkml:trace contextRef="#ctx0" brushRef="#br0">0 0 13366,'0'0'0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8.994"/>
    </inkml:context>
    <inkml:brush xml:id="br0">
      <inkml:brushProperty name="width" value="0.05" units="cm"/>
      <inkml:brushProperty name="height" value="0.05" units="cm"/>
      <inkml:brushProperty name="color" value="#004F8B"/>
    </inkml:brush>
  </inkml:definitions>
  <inkml:trace contextRef="#ctx0" brushRef="#br0">226 0 9812,'0'0'113,"-116"82"2096,83-45-513,4 3-1023,6-3-673,7-4 0,9-3-433,5-5-1263,2-11-1410</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5.660"/>
    </inkml:context>
    <inkml:brush xml:id="br0">
      <inkml:brushProperty name="width" value="0.05" units="cm"/>
      <inkml:brushProperty name="height" value="0.05" units="cm"/>
    </inkml:brush>
  </inkml:definitions>
  <inkml:trace contextRef="#ctx0" brushRef="#br0">1 1 11205,'0'0'4247,"0"24"-3737,0-6-446,5 152 1572,-3-141-1298,2 0 1,0-1 0,2 0 0,15 44 0,-16-60-285,0-1 1,1-1 0,0 1 0,0-1 0,1 0 0,1 0 0,-1-1 0,2 0 0,-1 0 0,1-1 0,1 0 0,-1-1 0,1 0 0,0 0 0,1-1-1,0 0 1,12 4 0,-3-3-232,1-1 1,-1-1-1,1-1 0,0-1 0,0 0 0,0-2 0,1 0 0,39-5 1,-55 3-179,-1 0 1,1 0 0,-1 0 0,0 0 0,1-1-1,-1 0 1,0 0 0,6-4 0,-8 4-81,0 0 0,-1 0 0,1 0 0,-1 0-1,1 0 1,-1-1 0,0 1 0,0-1 0,0 0 0,0 1 0,-1-1 0,1 0 0,-1 0 0,2-5 0,2-23-6811</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6.019"/>
    </inkml:context>
    <inkml:brush xml:id="br0">
      <inkml:brushProperty name="width" value="0.05" units="cm"/>
      <inkml:brushProperty name="height" value="0.05" units="cm"/>
    </inkml:brush>
  </inkml:definitions>
  <inkml:trace contextRef="#ctx0" brushRef="#br0">1 69 12758,'0'0'6939,"18"-4"-6614,73-14-32,116-27-468,-204 44 375</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7.544"/>
    </inkml:context>
    <inkml:brush xml:id="br0">
      <inkml:brushProperty name="width" value="0.05" units="cm"/>
      <inkml:brushProperty name="height" value="0.05" units="cm"/>
    </inkml:brush>
  </inkml:definitions>
  <inkml:trace contextRef="#ctx0" brushRef="#br0">0 1 1024,'0'0'11214,"14"11"-10105,32 35 24,72 65 1002,-108-102-2060,1-1 0,0 0-1,0 0 1,1-2 0,-1 1 0,2-1-1,-1-1 1,1 0 0,19 4 0,-30-9-91,0 0 0,-1 0 0,1 0 0,-1 0 1,1-1-1,-1 1 0,1-1 0,-1 1 0,1-1 0,-1 1 1,1-1-1,-1 0 0,0 0 0,1 0 0,-1 0 1,0 0-1,0 0 0,1 0 0,-1 0 0,0 0 1,0-1-1,0 1 0,-1 0 0,3-3 0,19-44-675,-14 27 233,-2 10 79,33-57-1444,-37 65 1838,0 1 1,0-1-1,0 0 0,1 1 1,-1-1-1,1 1 0,-1 0 1,1 0-1,0 0 0,0 0 1,0 0-1,0 1 1,0-1-1,0 1 0,1 0 1,-1 0-1,0 0 0,7-1 1,-8 2 69,0 1-1,0-1 1,0 1 0,-1-1 0,1 1 0,0 0 0,-1 0 0,1 0 0,0 0 0,-1 0-1,1 0 1,-1 0 0,1 0 0,-1 0 0,0 1 0,0-1 0,1 1 0,-1-1 0,0 1-1,1 1 1,20 41 1059,-13-24-687,-3-10-527,3 8 622,1-1 0,19 25 0,4-13-1669,-31-27 754,1-1 0,-1 0 1,0 0-1,1 0 1,-1 0-1,1 0 0,-1-1 1,1 1-1,0-1 1,-1 0-1,1 1 0,0-1 1,2-1-1,1 0-4124</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7.902"/>
    </inkml:context>
    <inkml:brush xml:id="br0">
      <inkml:brushProperty name="width" value="0.05" units="cm"/>
      <inkml:brushProperty name="height" value="0.05" units="cm"/>
    </inkml:brush>
  </inkml:definitions>
  <inkml:trace contextRef="#ctx0" brushRef="#br0">1 0 11573,'0'0'1857</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8.244"/>
    </inkml:context>
    <inkml:brush xml:id="br0">
      <inkml:brushProperty name="width" value="0.05" units="cm"/>
      <inkml:brushProperty name="height" value="0.05" units="cm"/>
    </inkml:brush>
  </inkml:definitions>
  <inkml:trace contextRef="#ctx0" brushRef="#br0">279 107 9156,'0'0'4786,"-15"-16"-4644,-50-51-140,62 64-3,-1 1 0,1 0 0,0-1 0,-1 1-1,0 0 1,1 1 0,-1-1 0,0 1 0,0-1-1,0 1 1,0 0 0,0 0 0,0 1 0,0 0-1,0-1 1,0 1 0,0 0 0,0 1 0,0-1-1,0 1 1,-8 2 0,4-2-10,3 0 50,1 1-1,-1-1 0,0 1 1,1-1-1,0 2 1,-1-1-1,1 0 1,0 1-1,0-1 0,0 1 1,0 0-1,1 1 1,-1-1-1,1 0 1,0 1-1,0 0 0,0 0 1,1 0-1,-1 0 1,1 0-1,-2 6 1,0-1 145,1 0 1,1 0-1,0 0 1,0 0 0,0 0-1,1 0 1,1 0-1,0 0 1,0 1-1,2 11 1,-1-17-172,0 0 1,1-1-1,-1 1 0,1 0 1,0-1-1,0 1 0,0-1 1,0 0-1,1 1 0,0-1 1,-1 0-1,1-1 0,0 1 1,0 0-1,0-1 0,1 0 1,-1 0-1,1 0 0,-1 0 1,1 0-1,0-1 1,-1 1-1,1-1 0,0 0 1,0 0-1,0-1 0,0 1 1,0-1-1,5 0 0,-2 1-161,0 0 0,0-1 1,0 0-1,1-1 0,-1 1 0,0-1 0,0-1 0,0 1 0,0-1 0,0 0 0,-1-1 0,1 0 1,0 0-1,-1 0 0,10-8 0,-10 6-101,-1 0-1,0 0 1,0 0 0,0-1 0,-1 0 0,0 0 0,0 0-1,-1 0 1,1-1 0,-1 1 0,-1-1 0,1 0-1,1-9 1,0-34 5910,5 61-5251,0-2-868,1 0 0,0-1 0,1-1 0,-1 0 0,1 0 0,1-1 0,-1 0 0,17 5 0,29 9-4061</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8.856"/>
    </inkml:context>
    <inkml:brush xml:id="br0">
      <inkml:brushProperty name="width" value="0.05" units="cm"/>
      <inkml:brushProperty name="height" value="0.05" units="cm"/>
    </inkml:brush>
  </inkml:definitions>
  <inkml:trace contextRef="#ctx0" brushRef="#br0">0 593 11829,'0'0'3840,"21"-20"-2224,64-65-1122,-76 77-437,0-1-1,-1-1 1,0 0 0,-1 0 0,0-1 0,-1 1-1,0-1 1,0-1 0,-1 1 0,4-17 0,-5 9-9,-1-1 1,-1 0-1,-1 1 0,-1-30 1,-1 12-78,1 22 17,0 0 1,-1 0 0,-1 0 0,-1 1 0,0-1 0,-1 1-1,0-1 1,-1 1 0,0 1 0,-11-18 0,16 29 12,0 1 1,-1 0 0,1 0-1,-1 0 1,0 1 0,1-1 0,-1 0-1,0 0 1,1 0 0,-1 0-1,0 1 1,0-1 0,0 0-1,0 0 1,0 1 0,0-1-1,0 1 1,0-1 0,0 1-1,0 0 1,0-1 0,0 1-1,0 0 1,0 0 0,0-1-1,0 1 1,0 0 0,-1 0-1,1 0 1,0 0 0,0 1-1,0-1 1,0 0 0,0 0-1,0 1 1,0-1 0,0 1-1,0-1 1,0 1 0,0-1-1,0 1 1,0-1 0,0 1-1,0 0 1,0-1 0,0 1-1,1 0 1,-1 0 0,0 0-1,0 1 1,-5 5 6,0 1-1,0 0 1,1 1-1,-5 10 1,0 2 93,1 1 1,0-1 0,2 1 0,1 1-1,1-1 1,0 1 0,2 0 0,0 0 0,2 0-1,1 0 1,0 0 0,5 27 0,-2-40-78,-1-1 0,1 0 0,0 0 0,1 0 1,0-1-1,0 1 0,1-1 0,0 0 0,1-1 0,-1 1 0,1-1 1,1 0-1,0 0 0,0-1 0,0 0 0,0 0 0,1-1 0,0 0 1,0 0-1,1 0 0,-1-1 0,1-1 0,12 4 0,5 0-90,1 0 0,0-2 0,0-1 0,0-1 0,0-1 0,50-3 0,-65 0 18,0 0-1,1-1 0,-1-1 1,0 0-1,0 0 1,0-1-1,-1-1 0,1 0 1,-1 0-1,0-1 1,-1 0-1,1-1 0,-1-1 1,12-10-1,-16 11-9,1 0 0,-1-1 0,0 0 0,-1 0 0,0 0 0,0 0 0,0-1-1,-1 1 1,-1-1 0,1-1 0,-2 1 0,1 0 0,-1-1 0,-1 1 0,1-1 0,-2 1 0,1-1-1,-2-16 1,0 23 58,1 0-1,-1 1 1,0-1 0,0 0-1,0 1 1,0-1-1,0 1 1,-1-1-1,1 1 1,-1 0 0,1-1-1,-1 1 1,0 0-1,0 0 1,0 0-1,0 0 1,0 1-1,0-1 1,-1 1 0,1-1-1,-1 1 1,1 0-1,-1-1 1,1 1-1,-1 1 1,0-1 0,1 0-1,-1 1 1,0-1-1,0 1 1,-5 0-1,4-1 4,0 1 0,1 0 0,-1 0 0,0 1 0,0-1 0,0 1 0,1 0 0,-1 0 0,0 0 0,1 0-1,-1 0 1,1 1 0,-1 0 0,1 0 0,0 0 0,0 0 0,0 0 0,0 1 0,0-1 0,0 1 0,1 0 0,-1 0-1,-2 3 1,2 0 29,0 1 0,1-1-1,-1 0 1,1 1-1,1-1 1,-1 1 0,1-1-1,0 1 1,1 0-1,0 0 1,0-1 0,0 1-1,1 0 1,-1-1 0,2 1-1,-1 0 1,1-1-1,0 0 1,0 1 0,1-1-1,0 0 1,0 0-1,0 0 1,1 0 0,0-1-1,0 0 1,0 0-1,1 0 1,0 0 0,0 0-1,0-1 1,6 4 0,-1-2-31,-1 0 1,1-1 0,0 0 0,1-1 0,-1 0 0,1-1 0,0 0 0,0 0 0,0-1 0,20 1 0,-26-3-67,0 0 0,0 0 0,0-1 1,0 1-1,0-1 0,0 0 1,0-1-1,0 1 0,-1-1 0,1 0 1,0 0-1,-1 0 0,0-1 0,1 1 1,-1-1-1,0 0 0,0 0 0,-1-1 1,1 1-1,-1-1 0,1 0 0,-1 0 1,-1 0-1,1 0 0,4-8 0,-2-2-201,0-1 0,-1 1 0,2-17 0,-4 19 198,1 0-1,0 0 1,0 1 0,1-1 0,8-15-1,-10 24 155,0 0 1,0 0-1,0 0 0,1 1 0,-1-1 0,1 0 0,0 1 0,-1 0 0,1 0 1,0 0-1,0 0 0,0 0 0,1 1 0,-1-1 0,0 1 0,1 0 1,-1 0-1,1 0 0,-1 0 0,1 1 0,-1-1 0,8 1 0,1 0 129,1 0 0,0 0 0,-1 2 0,1-1-1,0 2 1,-1-1 0,0 2 0,0 0 0,0 0 0,0 1-1,0 1 1,-1 0 0,0 0 0,0 1 0,-1 0 0,0 1 0,0 1-1,14 15 1,-22-22-230,-1-1 0,0 1 0,1-1 0,-1 1 0,0 0 0,0-1 0,0 1 1,0 0-1,-1 0 0,1 0 0,0-1 0,-1 1 0,1 0 0,-1 0 0,0 0 0,0 0 0,0 0 0,0 0 0,0 0 0,0 0 0,0 0 0,-1 4 0,-1-3-94,1-1 1,-1 1-1,1 0 0,-1-1 0,0 0 1,0 1-1,0-1 0,0 0 0,-1 0 1,1 0-1,0-1 0,-1 1 0,-4 2 1,-4 2-855,-1-1 1,0-1 0,-1 0-1,1 0 1,-25 3-1,-16-4-3834</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4.332"/>
    </inkml:context>
    <inkml:brush xml:id="br0">
      <inkml:brushProperty name="width" value="0.05" units="cm"/>
      <inkml:brushProperty name="height" value="0.05" units="cm"/>
    </inkml:brush>
  </inkml:definitions>
  <inkml:trace contextRef="#ctx0" brushRef="#br0">251 1 10773,'0'0'784,"-19"99"993,-4-49-848,-8 6-465,-4-2 384,-4-4-528,-1-7-128,9-9-192,8-10 0,13-13-1008,10-5-1585,23-10-9493</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5.098"/>
    </inkml:context>
    <inkml:brush xml:id="br0">
      <inkml:brushProperty name="width" value="0.05" units="cm"/>
      <inkml:brushProperty name="height" value="0.05" units="cm"/>
    </inkml:brush>
  </inkml:definitions>
  <inkml:trace contextRef="#ctx0" brushRef="#br0">1 585 11493,'0'0'942,"18"-2"-206,17-2-333,-1-1 1,63-19-1,-78 18-339,-1 0 1,0-2-1,0 0 1,-1 0-1,0-2 1,-1 0-1,0-1 1,16-14 0,-24 16 4,-1 1 1,0-2 0,0 1-1,-1-1 1,0 0 0,-1 0 0,0 0-1,-1-1 1,0 0 0,0 0 0,-1 0-1,-1 0 1,0-1 0,0 1-1,-1-1 1,-1 1 0,-1-19 0,0 12-66,-1 0 0,-1 0 0,0 0 1,-1 1-1,-1-1 0,-1 1 0,-1 0 1,0 1-1,-1-1 0,-15-21 0,21 35-15,1 0 0,-1 1-1,0-1 1,0 1-1,0 0 1,0-1-1,0 1 1,-1 0-1,1 0 1,-1 0-1,1 1 1,-1-1-1,0 1 1,1-1-1,-1 1 1,0 0-1,0 0 1,0 0 0,0 0-1,0 1 1,-6-1-1,4 1 7,1 1-1,0 0 1,0 0-1,0 1 1,0-1 0,1 1-1,-1 0 1,0 0-1,1 0 1,-1 0 0,1 1-1,-1-1 1,1 1-1,-3 4 1,-7 7 22,1 0 1,1 1 0,0 1-1,1 0 1,1 0-1,-8 18 1,9-14 89,1-1 0,0 1 0,2 1 1,0-1-1,1 1 0,1 0 0,1 0 0,1 0 1,1 24-1,1-34-38,0 1 0,1-1 1,1 0-1,-1 1 0,2-1 0,0 0 0,0-1 1,1 1-1,0-1 0,0 0 0,1 0 1,1 0-1,0-1 0,0 0 0,1 0 1,0-1-1,18 15 0,-10-13-43,1 1 0,0-2 0,1-1 1,0 0-1,0-1 0,1-1 0,0 0 0,0-2 0,24 4 0,-10-5-86,-1 0-1,2-2 0,-1-2 0,54-7 0,-77 6-34,1 0 0,-1-1 0,0 0 0,0-1-1,0 0 1,0 0 0,-1-1 0,1 0-1,-1-1 1,-1 0 0,11-9 0,-14 10 12,1 0 0,-1-1 1,0 0-1,0 0 0,-1 0 1,0-1-1,0 1 0,0-1 1,-1 0-1,0 0 0,-1 0 1,1-1-1,-1 1 1,-1-1-1,1 1 0,-1-9 1,0 10 43,-1 0 1,0 1 0,0-1-1,-1 0 1,1 1 0,-1-1-1,0 1 1,-1-1 0,0 1 0,0 0-1,0-1 1,0 1 0,-6-9-1,5 11 68,0 0-1,0 0 1,0 0-1,0 0 0,-1 0 1,1 1-1,-1 0 1,1-1-1,-1 1 0,0 1 1,0-1-1,0 0 1,0 1-1,0 0 1,0 0-1,-1 0 0,1 1 1,0-1-1,-6 1 1,6 0 65,0 0 1,0 0 0,1 0 0,-1 0 0,0 1 0,0-1-1,1 1 1,-1 0 0,0 0 0,1 1 0,-1-1 0,1 1-1,0 0 1,-1 0 0,1 0 0,0 0 0,0 0-1,-3 4 1,3-2 24,0 0 0,0 1 0,0-1-1,0 1 1,1-1 0,0 1 0,0 0-1,0 0 1,1 0 0,-1 0 0,1 0-1,0 10 1,0-12-88,1 1 0,0-1-1,0 0 1,0 0 0,0 1 0,1-1-1,-1 0 1,1 0 0,0 1 0,0-1-1,0 0 1,0 0 0,0 0 0,1 0-1,0 0 1,-1 0 0,5 4 0,-2-3-21,0 0 1,0-1-1,1 1 1,-1-1-1,1 0 1,0-1-1,0 1 1,0-1-1,0 0 1,6 2-1,12 1-274,0 0 0,1-2-1,0 0 1,24-2 0,-33 0-95,77 0-3053,-7-1-2247</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5.855"/>
    </inkml:context>
    <inkml:brush xml:id="br0">
      <inkml:brushProperty name="width" value="0.05" units="cm"/>
      <inkml:brushProperty name="height" value="0.05" units="cm"/>
    </inkml:brush>
  </inkml:definitions>
  <inkml:trace contextRef="#ctx0" brushRef="#br0">37 149 6915,'0'0'3983,"5"22"-3532,9 52 382,44 288 3785,-41-124-3218,-21-280-2230,-1 0-1,-2 0 0,-2 0 1,-1 1-1,-18-42 1,8 22-660,-14-79 0,26 82 1235,4 1 1,2-73 0,2 125 298,0-1 1,1 0 0,-1 1 0,1-1 0,0 1 0,1-1-1,-1 1 1,1-1 0,0 1 0,0 0 0,6-9-1,-6 11 29,1 0 0,-1 1 0,1-1 0,0 1-1,0 0 1,0-1 0,0 1 0,0 1 0,0-1-1,0 0 1,1 1 0,-1-1 0,1 1 0,-1 0-1,1 0 1,-1 1 0,1-1 0,6 1 0,-1 0 104,0 0 1,0 1 0,0 0 0,0 0 0,0 1 0,0 1-1,-1-1 1,1 2 0,-1-1 0,0 1 0,0 0-1,0 0 1,-1 1 0,1 0 0,-1 1 0,0 0 0,-1 0-1,1 0 1,-1 1 0,7 9 0,-5-5-52,0 0 0,0 1 0,-1 0 0,-1 0 0,0 1 0,-1-1 0,0 1 0,-1 0 0,0 1 1,-1-1-1,0 1 0,0 26 0,-3-35-118,-1 0 1,0 0-1,0 0 1,0 0 0,-1 0-1,0 0 1,0 0-1,0 0 1,0-1 0,-1 1-1,0-1 1,0 0-1,0 1 1,0-1-1,-1-1 1,1 1 0,-1 0-1,0-1 1,0 0-1,-1 0 1,1 0 0,-1-1-1,1 1 1,-1-1-1,0 0 1,-6 2-1,0 0-291,0-1-1,0 0 0,-1 0 0,1-1 0,-1-1 0,1 0 0,-1 0 0,1-1 1,-1-1-1,1 0 0,-15-3 0,25 4 139,-1 0 0,1-1 1,-1 1-1,1-1 0,0 0 0,0 1 1,-1-1-1,1 0 0,0 1 1,0-1-1,0 0 0,0 0 0,0 0 1,0 0-1,-1-2 0,-7-23-2664</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6.829"/>
    </inkml:context>
    <inkml:brush xml:id="br0">
      <inkml:brushProperty name="width" value="0.05" units="cm"/>
      <inkml:brushProperty name="height" value="0.05" units="cm"/>
    </inkml:brush>
  </inkml:definitions>
  <inkml:trace contextRef="#ctx0" brushRef="#br0">382 183 8724,'0'0'5733,"-13"-15"-5413,-45-47-237,52 56-78,-1-1 0,1 2 0,-1-1 0,0 1-1,-1 0 1,1 1 0,-1-1 0,0 1 0,0 1 0,0 0-1,-10-3 1,2 3-4,0 1-1,0 0 1,-32 2-1,32 0 20,12 0 12,0 0 0,0 0 0,0 1 0,0-1 1,0 1-1,0 0 0,0 0 0,0 1 0,0-1 0,0 1 0,0 0 0,1 0 0,-1 0 0,1 0 0,-1 1 0,1-1 1,0 1-1,0 0 0,0 0 0,0 0 0,1 0 0,-1 1 0,1-1 0,0 1 0,0-1 0,0 1 0,0 0 0,1 0 0,0 0 1,0 0-1,0 0 0,-1 6 0,1-4 36,0 1 0,1-1 0,0 1 0,0 0 0,1-1 0,-1 1 0,1-1 0,1 0 0,-1 1 0,1-1 0,0 0 0,1 0 0,-1 0 0,1 0 0,0 0 0,1-1 0,0 1 0,-1-1 0,2 0 0,6 7 0,0-4-34,0 0 0,0-1 0,1 0 0,0-1 1,1 0-1,-1-1 0,1 0 0,0-1 0,0 0 0,0-1 1,1-1-1,-1 0 0,1-1 0,0 0 0,26-3 1,-37 2-65,-1 0 0,0-1 1,1 1-1,-1-1 1,1 0-1,-1 0 1,0 1-1,1-1 0,-1-1 1,0 1-1,0 0 1,0-1-1,0 1 1,0-1-1,0 1 1,-1-1-1,1 0 0,0 0 1,-1 0-1,2-2 1,0-2-92,0 1 0,-1 0 1,0 0-1,0-1 0,0 0 1,-1 1-1,1-1 1,-1-9-1,0 5-81,0 1 1,-1-1-1,-1 0 0,1 1 1,-2-1-1,1 0 1,-1 1-1,-1 0 0,0-1 1,-5-12-1,-18-16-111,24 36 412,1 0 0,-1 0 0,1 0 0,-1 0 0,0 0 0,0 1-1,0-1 1,0 1 0,0-1 0,0 1 0,0 0 0,-1-1 0,1 1 0,0 0 0,-5-1 0,6 4-33,0 0-1,1 1 1,-1-1-1,0 0 1,1 0-1,-1 0 1,1 0-1,0 1 1,0-1-1,0 0 1,0 0 0,0 0-1,1 3 1,-1-1 54,0 3-22,-1 3 40,1 1-1,1-1 1,0 1-1,0-1 1,4 14-1,-3-20-122,-1 0 0,1-1-1,0 1 1,0-1 0,0 0-1,0 1 1,1-1 0,0 0-1,-1 0 1,1-1-1,0 1 1,0 0 0,0-1-1,1 0 1,-1 0 0,1 0-1,5 2 1,0 0-57,1 0 0,-1-1 0,1 0 0,0 0 0,0-2 0,0 1-1,0-1 1,0 0 0,0-1 0,1 0 0,18-4 0,-24 4-87,-1-1-1,1 0 1,0-1-1,-1 1 0,1-1 1,-1 0-1,0 0 1,1-1-1,-1 1 1,0-1-1,-1 0 1,1 0-1,0 0 1,-1 0-1,1-1 1,-1 0-1,0 1 1,0-1-1,-1 0 1,1 0-1,-1-1 1,0 1-1,0 0 1,0-1-1,-1 0 1,2-6-1,-1-3-82,-1 1 1,0-1-1,-2-16 0,4-36 859,-3 65-583,0 1 1,0-1-1,0 1 0,0 0 1,0-1-1,0 1 0,0-1 1,0 1-1,0-1 0,0 1 1,0 0-1,1-1 0,-1 1 1,0-1-1,0 1 0,0 0 1,1-1-1,-1 1 0,0 0 1,1-1-1,-1 1 0,0 0 1,1 0-1,-1-1 0,0 1 1,1 0-1,-1 0 0,1-1 1,-1 1-1,0 0 0,1 0 1,-1 0-1,1 0 0,-1 0 1,1 0-1,-1 0 0,0 0 1,1 0-1,-1 0 0,1 0 1,-1 0-1,1 0 0,-1 0 1,1 0-1,-1 0 0,0 0 1,1 0-1,-1 1 0,1-1 1,-1 0-1,0 0 0,1 1 1,-1-1-1,0 0 0,1 0 1,-1 1-1,0-1 0,1 0 1,-1 1-1,0-1 0,1 1 1,17 21 393,-9-2-468,-2 0 0,0 1 0,-1 0 0,-1 0 0,0 0 0,-2 0 0,-1 1-1,0-1 1,-3 37 0,8-83-3162,8-20 1664,-6 19 965,0 0 1,1 1-1,21-36 0,-28 55 676,1 1-1,-1-1 0,1 1 0,1 0 0,-1 0 0,1 1 0,0-1 0,0 1 0,0 0 0,1 0 0,-1 1 0,1-1 0,0 1 0,0 0 0,0 1 0,0 0 0,0 0 0,1 0 0,10-1 0,-7 2 211,0 0 0,0 1 0,0 0 0,0 1 0,-1 0 0,1 1 0,0 0 0,0 0 0,-1 1 0,1 1 0,-1-1 0,0 1 0,15 10 0,-18-10-301,0 0-1,-1 1 0,0 0 1,0 0-1,0 0 0,0 0 0,-1 1 1,0 0-1,0 0 0,0 0 1,-1 1-1,0-1 0,0 1 0,-1-1 1,0 1-1,0 0 0,0 0 1,-1 0-1,0 0 0,0 9 0,-1-12-43,0-1-1,0 1 1,0 0-1,0 0 1,-1-1-1,1 1 1,-1 0-1,0-1 1,0 1-1,-1-1 0,1 1 1,-1-1-1,1 0 1,-1 1-1,0-1 1,0 0-1,-1 0 1,-3 4-1,2-4-107,0-1 0,0 1 0,0-1 0,0 0 0,0 0 0,0 0 0,0 0-1,-1-1 1,1 0 0,-1 0 0,1 0 0,-1 0 0,1-1 0,-10 0 0,13 0-3,1 0-1,-1 0 1,1 0 0,-1 0-1,0 0 1,1-1 0,-1 1-1,1 0 1,-1 0 0,1-1-1,-1 1 1,0 0 0,1-1-1,0 1 1,-1-1 0,1 1-1,-1 0 1,1-1 0,-1 1-1,1-1 1,0 0 0,-1 1-1,1-1 1,0 1 0,0-1-1,-1 1 1,1-1 0,0 0-1,0 1 1,0-1 0,0 1-1,0-1 1,0 0 0,0 1-1,0-1 1,0 0 0,0 1-1,0-1 1,0 1 0,0-1-1,0 0 1,1 1 0,-1-1-1,0 1 1,0-1 0,1 1-1,-1-1 1,0 0 0,1 1-1,-1 0 1,1-2 0,15-25-4351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2.110"/>
    </inkml:context>
    <inkml:brush xml:id="br0">
      <inkml:brushProperty name="width" value="0.05" units="cm"/>
      <inkml:brushProperty name="height" value="0.05" units="cm"/>
      <inkml:brushProperty name="color" value="#004F8B"/>
    </inkml:brush>
  </inkml:definitions>
  <inkml:trace contextRef="#ctx0" brushRef="#br0">242 943 7828,'18'6'-921,"34"9"1571,1-2 0,81 8 0,-67-15-53,0-4-1,0-2 1,0-4-1,98-17 1,-136 16-386,0-2 1,0-2-1,-1 0 0,0-2 1,0-1-1,-1-1 1,-1-1-1,0-1 0,-1-2 1,-1 0-1,0-2 1,31-32-1,-44 38-190,-1 0 0,-1 0 0,0-1-1,0 0 1,-2-1 0,0 1 0,0-2 0,-2 1 0,0-1 0,0 1 0,-2-1-1,0 0 1,0-1 0,-2 1 0,0 0 0,-1-1 0,0 1 0,-2-1-1,0 1 1,-1 0 0,0 0 0,-1 0 0,-1 0 0,0 1 0,-2 0 0,1 0-1,-10-14 1,1 4-70,-2 0 0,0 1 0,-1 2 0,-2 0 0,0 0 0,-1 2 0,-1 1 0,-1 0 0,-1 2 0,0 1 0,-2 0 0,1 2 0,-2 1 0,1 2 0,-2 0 0,0 1 0,0 2 0,0 1 0,-1 2 0,-46-4-1,27 6-139,0 3 0,0 1 0,-65 11 0,85-6 162,0 0-1,0 2 1,1 1 0,0 1 0,1 2 0,-49 27-1,51-24 57,1 1 0,1 1-1,1 0 1,0 2 0,1 1-1,1 0 1,1 1 0,0 1-1,2 1 1,1 0 0,1 1 0,1 1-1,0 0 1,3 1 0,0 0-1,1 1 1,2-1 0,0 2-1,-5 54 1,10-59 2,1 0 1,1 1-1,1-1 1,7 42-1,-5-57-32,-1 1-1,1 0 0,0-1 1,1 0-1,0 0 0,0 0 1,1 0-1,0-1 0,0 1 1,1-1-1,0-1 0,0 1 1,1-1-1,-1 0 0,11 7 1,-3-5-348,-1-1 0,1 0 1,1-1-1,-1 0 0,1-1 0,0-1 1,0 0-1,0-1 0,1-1 0,-1 0 1,1-1-1,-1-1 0,22-2 0,34-7-4570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49.341"/>
    </inkml:context>
    <inkml:brush xml:id="br0">
      <inkml:brushProperty name="width" value="0.05" units="cm"/>
      <inkml:brushProperty name="height" value="0.05" units="cm"/>
      <inkml:brushProperty name="color" value="#004F8B"/>
    </inkml:brush>
  </inkml:definitions>
  <inkml:trace contextRef="#ctx0" brushRef="#br0">0 59 8964,'0'0'187,"6"16"365,-3-2-333,-1-8-122,-1 1 0,1 0-1,1-1 1,-1 0 0,1 1-1,0-1 1,0 0 0,1 0-1,-1-1 1,2 1 0,-1-1-1,0 0 1,1 0 0,0 0 0,6 4-1,0-1-49,0-1 1,1-1-1,0 1 0,0-2 0,0 0 0,1-1 1,-1 0-1,1 0 0,0-1 0,0-1 0,1-1 1,-1 0-1,0 0 0,0-1 0,16-2 0,-25 0-103,0 1-1,1 0 1,-2-1-1,1 0 1,0 0-1,0 0 0,-1 0 1,1-1-1,-1 0 1,1 1-1,-1-1 1,0 0-1,0-1 1,-1 1-1,1 0 1,-1-1-1,1 1 1,-1-1-1,0 0 0,-1 0 1,1 0-1,-1 0 1,1 0-1,-1 0 1,0 0-1,0-5 1,3-15 59,-2 0 0,0 0 1,-2-34-1,0 33 955,1 49-795,1 0-1,7 29 1,-2-13 152,38 184 1484,11 84-922,-55-299-890,0-1 0,0 1 1,-1 0-1,-1 0 0,1 0 0,-1-1 0,-1 1 0,-2 10 0,2-16-48,0 1 0,0-1 0,0 1 0,0-1-1,0 0 1,0 0 0,-1 0 0,0-1 0,1 1 0,-1 0-1,0-1 1,0 0 0,-1 0 0,1 0 0,0 0-1,-1 0 1,1-1 0,-1 1 0,1-1 0,-7 1 0,-9 3-276,-1-1 1,0-1 0,0 0-1,0-2 1,0 0-1,-29-4 1,36 2 267,0 0 0,0-2 0,1 0 0,-1 0 0,0-1 0,1 0 0,0-1 0,0-1 0,0 0 0,-19-14 0,26 17 86,1 0 0,-1-1 0,1 0 0,0 0 0,0-1 0,1 1 0,-1-1 0,1 0 0,0 1 1,0-1-1,1-1 0,-1 1 0,1 0 0,0-1 0,1 1 0,-1-1 0,1 1 0,0-1 0,1 0 0,-1 0 0,1 1 0,0-1 0,1 0 0,0-7 0,2 4 14,0 0 0,0 0 0,0 0 1,1 0-1,1 1 0,0-1 0,0 1 0,0 1 0,1-1 0,0 1 1,0-1-1,1 2 0,13-11 0,16-10-96,78-42 1,-13 9-2678,-50 25-585</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7.214"/>
    </inkml:context>
    <inkml:brush xml:id="br0">
      <inkml:brushProperty name="width" value="0.05" units="cm"/>
      <inkml:brushProperty name="height" value="0.05" units="cm"/>
    </inkml:brush>
  </inkml:definitions>
  <inkml:trace contextRef="#ctx0" brushRef="#br0">336 94 11573,'0'0'4112,"-15"-14"-4032,-53-43-78,64 54-2,0 1 0,-1-1-1,0 1 1,1-1 0,-1 1-1,0 1 1,0-1 0,0 1-1,0 0 1,0 0 0,-1 0-1,1 1 1,0-1 0,0 1-1,-1 1 1,1-1 0,-6 2 0,-14 0-8,19-2 16,1-1 0,-1 2 0,0-1 0,1 1 0,-1 0 0,0 0 0,1 0 0,-1 1-1,1 0 1,0 0 0,-1 1 0,1-1 0,0 1 0,0 0 0,1 0 0,-8 7 0,8-6 50,1 1-1,-1 0 0,1 0 1,0 1-1,0-1 1,1 1-1,-1-1 0,1 1 1,0 0-1,1 0 1,-1 0-1,1 0 0,1 0 1,-1 0-1,1 9 1,0-9-13,-1 0 0,2 0 1,-1 1-1,1-1 0,0 0 1,0 0-1,1 0 1,-1 0-1,1 0 0,1-1 1,-1 1-1,1 0 0,7 9 1,-5-9-10,0 0-1,1-1 1,0 0 0,0 0 0,0 0 0,0-1 0,1 0 0,0 0 0,0-1 0,13 5-1,-10-4-140,1-1 0,-1 0-1,1 0 1,-1-1 0,1-1-1,20 1 1,-27-2 56,0 0 1,0 0-1,0-1 1,0 0 0,-1 1-1,1-1 1,0 0-1,0-1 1,-1 1-1,1-1 1,-1 0-1,1 0 1,-1 0 0,0 0-1,0 0 1,0-1-1,0 1 1,0-1-1,-1 0 1,1 0-1,3-6 1,0-1-116,0 0 0,-1-1 0,0 0-1,-1 0 1,0-1 0,-1 1 0,0-1 0,-1 1 0,0-1-1,-1 0 1,0 0 0,-1 0 0,-1 0 0,-2-19 0,3 30 243,-1 0 0,1 0 0,0 0 1,-1-1-1,1 1 0,-1 0 1,0 0-1,1 0 0,-1 0 1,0 0-1,0 0 0,0 0 0,1 1 1,-1-1-1,-2-1 0,2 1-39,1 1 0,0 0 0,-1 0 0,1 0-1,-1 0 1,1 0 0,0 0 0,-1 0 0,1 0 0,0 0-1,-1 0 1,1 0 0,-1 1 0,1-1 0,0 0 0,-1 0-1,1 0 1,0 0 0,-1 0 0,1 1 0,0-1 0,-1 0 0,1 0-1,0 1 1,0-1 0,-1 0 0,1 0 0,0 1 0,0-1-1,-1 0 1,1 1 0,0-1 0,0 0 0,0 1 0,0-1-1,-1 0 1,1 1 0,0-1 0,0 1 0,0-1 0,0 0-1,0 1 1,0-1 0,0 1 0,0-1 0,0 0 0,0 1-1,0-1 1,0 0 0,1 1 0,-1 0 0,-1 3-64,1 1 0,0-1 0,0 0 0,0 1 0,1-1 1,-1 1-1,1-1 0,0 1 0,0-1 0,0 0 0,1 0 0,0 0 0,0 0 1,3 6-1,-1-6-256,0 0 1,0 0-1,0-1 1,1 1 0,-1-1-1,1 0 1,0 0-1,0-1 1,0 1 0,0-1-1,8 2 1,39 11-2776,2-6-1168</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7.867"/>
    </inkml:context>
    <inkml:brush xml:id="br0">
      <inkml:brushProperty name="width" value="0.05" units="cm"/>
      <inkml:brushProperty name="height" value="0.05" units="cm"/>
    </inkml:brush>
  </inkml:definitions>
  <inkml:trace contextRef="#ctx0" brushRef="#br0">203 191 7475,'0'0'3471,"3"-18"-2022,1-6-814,0 8-76,-2 1 0,0-1 0,0-28 0,-2 42-541,0-1-1,0 1 1,-1 0 0,1 0 0,0 0 0,-1-1 0,1 1 0,-1 0 0,0 0-1,0 0 1,0 0 0,0 0 0,0 0 0,0 0 0,0 1 0,-1-1 0,1 0-1,-1 0 1,1 1 0,-1-1 0,-3-1 0,2 1 13,-1 0 1,1 0-1,-1 1 0,0-1 1,0 1-1,0 0 1,1 1-1,-1-1 0,0 0 1,0 1-1,-6 0 0,2 0 0,1 1-1,-1 0 0,1 0 0,-1 0 1,1 1-1,0 0 0,0 1 0,0-1 1,0 1-1,0 1 0,1-1 1,-11 8-1,13-7-1,0 1 0,0-1 1,1 1-1,-1 0 0,1 0 0,0 1 1,0-1-1,0 1 0,1-1 0,0 1 0,0 0 1,1 0-1,-1 0 0,1 0 0,1 0 1,-1 0-1,1 0 0,0 0 0,0 0 1,1 0-1,0 0 0,0 0 0,2 7 1,2 3 113,0 0 1,1 0 0,1 0-1,0-1 1,1 0 0,20 27-1,21 22 644,-18-24-540,-1 1 1,28 53-1,-56-90-287,0 0 1,0 0-1,-1 0 1,1 0-1,-1 1 1,0-1-1,0 0 1,-1 1-1,1 8 1,-1-12 1,0 0 1,0 0 0,-1 1 0,1-1-1,0 0 1,-1 0 0,1 0 0,-1 1-1,1-1 1,-1 0 0,0 0-1,1 0 1,-1 0 0,0 0 0,0 0-1,0 0 1,0 0 0,0-1 0,0 1-1,0 0 1,0 0 0,0-1 0,0 1-1,0-1 1,0 1 0,-1-1 0,1 1-1,0-1 1,0 0 0,0 0 0,-1 0-1,1 1 1,0-1 0,-1 0-1,-1-1 1,-1 2-71,-1-1-1,0 0 0,1 0 1,-1 0-1,0-1 1,1 1-1,-1-1 0,1 0 1,-1-1-1,1 1 1,-1-1-1,1 0 0,0 0 1,-7-4-1,8 3 50,1 0-1,-1 0 0,1 0 1,0 0-1,0-1 1,0 1-1,0-1 0,1 1 1,0-1-1,-1 1 1,1-1-1,1 0 0,-1 0 1,0 0-1,1 1 1,0-1-1,0 0 1,0-5-1,1 3 60,0 1 0,0-1 0,0 1 0,1 0 0,-1 0 1,1-1-1,1 1 0,-1 0 0,1 1 0,0-1 0,0 0 0,0 1 0,0-1 0,1 1 1,0 0-1,0 0 0,0 1 0,0-1 0,1 1 0,-1 0 0,1 0 0,0 0 0,6-2 1,15-7 157,0 1 1,1 1 0,31-8 0,-50 16-135,84-21 380,-38 10-84,70-25-1,-109 32-148,0-1-1,-1 0 0,0 0 1,0-2-1,-1 0 1,0 0-1,0-1 1,-1-1-1,13-13 1,-22 20-155,0 1 1,0 0 0,-1-1 0,1 0 0,0 1 0,-1-1 0,0 0 0,0 0 0,0 0 0,-1-1 0,0 1 0,1 0 0,-1-1 0,-1 1 0,1-1 0,-1 1 0,1 0 0,-1-1 0,0 1 0,-1-1 0,1 1 0,-1-1 0,0 1 0,0-1 0,-1 1 0,1 0 0,-1 0 0,0 0-1,0 0 1,0 0 0,0 0 0,-1 0 0,0 1 0,0-1 0,0 1 0,0 0 0,0 0 0,0 0 0,-1 0 0,0 0 0,1 1 0,-1 0 0,0 0 0,0 0 0,0 0 0,-1 0 0,1 1 0,0 0 0,-1 0 0,1 0 0,-1 0 0,-5 1 0,5-1-11,1 0 1,-1 1-1,1-1 1,-1 1-1,1 0 1,-1 0-1,1 1 1,-1-1-1,1 1 1,0 0-1,-1 0 1,1 1-1,0-1 1,0 1 0,-1 0-1,-5 4 1,8-3 51,-1 0 0,1 0 1,-1 1-1,1-1 0,0 1 1,0-1-1,0 1 0,1 0 1,-1 0-1,1-1 0,0 1 1,0 0-1,1 0 0,-1 1 0,1-1 1,0 0-1,0 0 0,0 5 1,1-5 13,-1 1 1,1-1 0,1 1-1,-1-1 1,0 1 0,1-1-1,0 0 1,0 0 0,0 0-1,1 0 1,-1 0 0,1 0-1,0-1 1,0 1 0,0-1-1,0 0 1,1 0 0,-1 0-1,1-1 1,0 1 0,0-1-1,0 1 1,0-1 0,0-1-1,6 3 1,10 3 38,1 0 0,-1-1 0,1-1 0,23 3 0,7-4-660,78-1 1,-78-4-4134</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9.841"/>
    </inkml:context>
    <inkml:brush xml:id="br0">
      <inkml:brushProperty name="width" value="0.05" units="cm"/>
      <inkml:brushProperty name="height" value="0.05" units="cm"/>
    </inkml:brush>
  </inkml:definitions>
  <inkml:trace contextRef="#ctx0" brushRef="#br0">0 330 12710,'25'-1'312,"11"0"603,-1-2 0,53-11 0,-73 11-733,10-2 81,-1-1 0,1 0 0,-1-2 0,39-19 0,-57 24-246,0-1 0,-1 1 1,1-1-1,-1 0 0,0-1 1,0 1-1,-1-1 0,1 0 1,-1 0-1,0 0 0,0-1 1,-1 1-1,0-1 1,0 0-1,0 0 0,0 0 1,-1-1-1,0 1 0,-1 0 1,1-1-1,-1 1 0,-1-1 1,1-7-1,0-1-155,-2-45-638,1 58 759,0-1-1,-1 1 0,1-1 1,-1 1-1,1-1 0,-1 1 1,0 0-1,0-1 0,0 1 1,-1 0-1,1 0 0,0 0 1,-1 0-1,1 0 0,-1 0 1,0 0-1,0 0 0,1 1 1,-5-3-1,3 25-233,6 7 332,0-1 0,1 1 0,2-1 0,1 0 0,13 32 0,-10-28 173,0 1 0,-2-1 0,6 51 0,-14-83-697,7-67-3514,-6 63 3955,-1 0 0,1-1-1,1 1 1,-1 0 0,1 0 0,0 0 0,0 0 0,0 0 0,1 0 0,0 1 0,0-1-1,0 1 1,0 0 0,1 0 0,5-6 0,-6 9 154,-1 0 0,0 1 0,1-1 0,-1 0 0,1 1 0,-1-1 0,1 1 0,-1 0 1,1 0-1,-1 0 0,1 0 0,-1 0 0,1 1 0,-1-1 0,1 1 0,3 1 0,39 16 479,-40-15-483,21 11 21,1-2-1,1 0 0,-1-2 1,2-1-1,-1-1 1,1-2-1,0-1 0,41 3 1,-69-9-168,1 1 1,-1-1-1,1 1 1,-1-1-1,1 0 1,-1 0-1,1 1 1,-1-1 0,0 0-1,0 0 1,1 0-1,-1 0 1,0-1-1,0 1 1,0 0-1,0 0 1,0-1-1,0 1 1,0 0 0,-1-1-1,1 1 1,0-1-1,-1 1 1,1-1-1,-1 0 1,0 1-1,0-1 1,1 1-1,-1-3 1,4-50-1113,-3 49 978,-1-1 0,0 0-1,-1 0 1,1 0 0,-1 0-1,-1 1 1,1-1 0,-1 0 0,0 1-1,0-1 1,0 1 0,-1 0 0,0-1-1,0 1 1,0 1 0,-1-1-1,0 0 1,1 1 0,-2 0 0,1 0-1,0 0 1,-9-5 0,6 2 136,-1 1 0,0 0 1,0 1-1,-1 0 0,0 0 1,0 1-1,0 0 0,0 1 0,-1-1 1,1 2-1,-1-1 0,0 2 1,1-1-1,-1 1 0,0 1 0,-15 0 1,22 1 62,1 0 0,-1 0 0,1 0 1,-1 1-1,1-1 0,0 0 0,0 1 0,0 0 1,0-1-1,0 1 0,0 0 0,0 0 1,0 0-1,1 0 0,-1 1 0,1-1 0,0 0 1,-1 1-1,1-1 0,0 1 0,0-1 0,1 1 1,-1-1-1,1 1 0,-1 0 0,1-1 1,0 1-1,0 0 0,0-1 0,0 6 0,0-2 43,0 0-1,0 0 0,1 0 1,0 0-1,0 0 1,0 0-1,1 0 0,-1-1 1,1 1-1,1 0 0,-1-1 1,1 1-1,4 4 0,1-2-31,0-1 0,1 0 0,0 0 0,0-1 0,0 0 0,1 0 0,0-1 0,0-1 0,1 0 0,-1 0 0,1-1-1,16 3 1,-5-3-71,1 0-1,-1-1 1,1-1-1,-1-1 0,29-4 1,-47 3-18,-1 1 1,1 0 0,0-1-1,-1 0 1,1 0-1,-1 0 1,1 0-1,-1-1 1,0 1 0,1-1-1,-1 0 1,0 0-1,0 0 1,0 0-1,0-1 1,-1 1 0,1-1-1,-1 0 1,1 0-1,-1 0 1,0 0 0,0 0-1,0 0 1,-1 0-1,1-1 1,-1 1-1,0 0 1,0-1 0,0 0-1,1-4 1,-1-10 0,0 0 0,-1 1 0,-1-1 0,-1 1 0,-4-24 0,-2-29-426,8 69 394,-1 0-109,1 1 0,0-1 0,0 0 0,0 1 1,0-1-1,0 0 0,0 1 0,0-1 0,0 0 0,0 0 0,0 1 0,0-1 0,1 0 1,-1 1-1,0-1 0,0 0 0,1 1 0,-1-1 0,0 1 0,1-1 0,-1 0 0,1 1 1,-1-1-1,1 1 0,-1-1 0,1 1 0,-1 0 0,1-1 0,-1 1 0,1-1 0,0 1 1,-1 0-1,2-1 0,15 0-5779</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0.185"/>
    </inkml:context>
    <inkml:brush xml:id="br0">
      <inkml:brushProperty name="width" value="0.05" units="cm"/>
      <inkml:brushProperty name="height" value="0.05" units="cm"/>
    </inkml:brush>
  </inkml:definitions>
  <inkml:trace contextRef="#ctx0" brushRef="#br0">251 56 6419,'0'0'6795,"-17"-11"-5965,-54-31-374,70 41-446,0 1 0,-1-1-1,1 1 1,-1 0 0,1-1 0,-1 1 0,1 0 0,-1 0-1,1 0 1,-1 0 0,1 0 0,0 0 0,-1 1 0,1-1-1,-1 0 1,1 1 0,-1-1 0,1 1 0,0-1 0,-1 1-1,1 0 1,0 0 0,0 0 0,-1-1 0,1 1 0,0 0-1,0 0 1,0 0 0,0 1 0,0-1 0,1 0-1,-1 0 1,0 1 0,0-1 0,0 2 0,-2 2 85,1 1 0,0 0-1,0 0 1,0 0 0,-1 11 0,2-9 59,0 1 0,0 0 0,1 0 0,0 0 0,1 0 0,0 0 0,1-1 0,-1 1 0,2 0 0,-1-1 0,1 1 0,1-1-1,-1 0 1,1 0 0,7 10 0,3 0 171,0 0 0,1-2 0,1 0-1,33 26 1,-49-42-347,1 0 0,-1 1-1,0-1 1,1 0-1,-1 0 1,1 1 0,-1-1-1,0 0 1,1 1 0,-1-1-1,0 0 1,0 1 0,1-1-1,-1 0 1,0 1 0,0-1-1,1 1 1,-1-1 0,0 0-1,0 1 1,0-1-1,0 1 1,0-1 0,0 1-1,0-1 1,0 1 0,0-1-1,0 0 1,0 1 0,0-1-1,0 1 1,0-1 0,0 1-1,0-1 1,0 1-1,0-1 1,-1 0 0,1 1-1,0-1 1,0 1 0,-1-1-1,1 0 1,-1 1 0,-24 11-591,-37-3-352,43-7 278,-50 2-359,64-4 391,0 0 0,0 0 1,0 0-1,0-1 0,0 0 0,0 0 0,0 0 1,0-1-1,-8-3 0,0-10-8013</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0.866"/>
    </inkml:context>
    <inkml:brush xml:id="br0">
      <inkml:brushProperty name="width" value="0.05" units="cm"/>
      <inkml:brushProperty name="height" value="0.05" units="cm"/>
    </inkml:brush>
  </inkml:definitions>
  <inkml:trace contextRef="#ctx0" brushRef="#br0">1 318 7443,'0'0'7329,"24"-1"-5843,78-4-931,-92 4-515,1 0 0,-1-1 0,0 0 1,1-1-1,-1 0 0,0-1 0,-1 0 0,1 0 0,-1-1 0,0 0 0,0-1 1,0 0-1,-1 0 0,14-15 0,-16 14-53,0 0 1,-1 0-1,0-1 1,0 0-1,-1 0 0,0 0 1,0 0-1,-1-1 0,0 1 1,0-1-1,-1 0 1,0 0-1,-1 0 0,0 0 1,0-11-1,-1 10-6,-1 1 0,1-1 0,-2 0 0,-1-10 0,2 18 17,1 1 0,0-1 0,-1 0 1,0 0-1,1 1 0,-1-1 0,0 0 0,0 1 0,0-1 0,0 1 0,0-1 0,0 1 0,0-1 1,0 1-1,-1 0 0,1 0 0,-1-1 0,1 1 0,-1 0 0,1 0 0,-1 0 0,1 1 0,-1-1 1,0 0-1,0 1 0,1-1 0,-1 1 0,0-1 0,-3 1 0,3 0-3,1 0 1,0 1-1,0-1 0,0 1 1,0-1-1,0 1 0,0-1 1,0 1-1,0 0 0,0-1 1,0 1-1,0 0 0,0 0 1,1 0-1,-1-1 0,0 1 1,0 0-1,1 0 0,-1 0 1,1 0-1,-1 1 0,1-1 0,-1 0 1,1 1-1,-11 33-36,10-29 50,-2 5 56,1 1 0,0 0-1,0 0 1,1 0 0,1 0 0,0 0 0,1 0 0,0 0 0,0 0 0,7 21-1,-6-27-21,1 1-1,0-1 1,0 0-1,1 0 0,-1 0 1,2 0-1,-1-1 0,0 0 1,1 0-1,0 0 0,0 0 1,1-1-1,-1 1 0,1-1 1,0-1-1,0 1 0,0-1 1,0 0-1,14 4 0,-7-3-7,0 0 0,1-1 0,-1 0 0,1-1 0,0-1-1,0 0 1,0-1 0,-1 0 0,1-1 0,21-4 0,-29 4-131,-1-1 0,1 0 0,-1 0 0,0 0 0,0 0 1,0-1-1,0 0 0,0 0 0,0 0 0,-1-1 1,0 1-1,0-1 0,0 0 0,0-1 0,0 1 1,-1 0-1,0-1 0,0 0 0,0 0 0,0 0 0,-1 0 1,0 0-1,0-1 0,0 1 0,-1-1 0,0 1 1,1-12-1,6-84-2756,-8 90 2861,0 0-1,-1-1 1,0 1 0,-1 0 0,0 0-1,-6-19 1,9 63 4497,1 21-4015,0-49-481,1 1 1,-1-1-1,1 1 0,0-1 1,1 0-1,-1 0 0,1 0 1,0-1-1,0 1 0,0-1 0,1 0 1,0 0-1,0 0 0,0-1 1,9 5-1,-4-2-800,1-1 1,0-1-1,0 0 0,0 0 1,0-1-1,1 0 1,13 1-1,2-3-4250</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1.331"/>
    </inkml:context>
    <inkml:brush xml:id="br0">
      <inkml:brushProperty name="width" value="0.05" units="cm"/>
      <inkml:brushProperty name="height" value="0.05" units="cm"/>
    </inkml:brush>
  </inkml:definitions>
  <inkml:trace contextRef="#ctx0" brushRef="#br0">18 232 8468,'0'0'4244,"0"15"-4155,0 61 135,-11-92-88,8-2-682,1-1 0,1 0 0,1-27 1,0 20-44,0 25 593,0 0 0,0 0 0,-1 0 0,1 0 0,0 0 1,1 0-1,-1 0 0,0 0 0,0 0 0,0-1 0,1 1 0,-1 0 1,0 0-1,1 0 0,-1 0 0,1 0 0,-1 1 0,1-1 0,0 0 1,-1 0-1,1 0 0,1 0 0,-1 0 48,-1 1 0,1 0 0,0 0 0,0 0 0,0 0 0,0 0 0,-1 0 0,1 0 0,0 0 0,0 1 0,0-1 0,0 0 0,-1 0 1,1 1-1,0-1 0,0 0 0,-1 1 0,1-1 0,0 1 0,-1-1 0,2 1 0,35 37 2321,-35-36-2310,7 9 329,1 0-1,0 0 0,1-2 1,0 1-1,18 11 1,-23-17-341,0-1 1,1 0 0,-1 0-1,1 0 1,0-1 0,0 0-1,0 0 1,0 0 0,1-1-1,-1 0 1,0-1 0,15 0-1,-21-1-40,0 1 0,0-1 0,0 1 0,0-1 0,0 1 0,0-1 0,0 0 0,0 0 0,0 1 0,0-1 0,0 0 0,-1 0 0,1 0 0,0 0 0,0 0 0,-1 0 0,1 0 0,-1 0 0,1 0 0,-1 0 0,1-1 0,-1 1 0,0 0 0,1-2 0,6-35-198,-7 30 99,20-184-7545,-11 156 2951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1.705"/>
    </inkml:context>
    <inkml:brush xml:id="br0">
      <inkml:brushProperty name="width" value="0.05" units="cm"/>
      <inkml:brushProperty name="height" value="0.05" units="cm"/>
    </inkml:brush>
  </inkml:definitions>
  <inkml:trace contextRef="#ctx0" brushRef="#br0">0 395 10117,'0'0'6691,"77"90"-7140,-54-90-2016,-3-6-1649,-5-16-5266</inkml:trace>
  <inkml:trace contextRef="#ctx0" brushRef="#br0" timeOffset="1">89 0 11621,'0'0'2722</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2.301"/>
    </inkml:context>
    <inkml:brush xml:id="br0">
      <inkml:brushProperty name="width" value="0.05" units="cm"/>
      <inkml:brushProperty name="height" value="0.05" units="cm"/>
    </inkml:brush>
  </inkml:definitions>
  <inkml:trace contextRef="#ctx0" brushRef="#br0">23 1 11845,'0'0'7433,"-2"15"-7315,-6 27-90,2 1 0,1 1 1,3 72-1,3-100-1,1 0-1,1-1 1,0 1-1,1-1 1,0 0-1,9 20 1,-9-28-9,0 1 0,0-1 1,1 1-1,0-1 0,0-1 0,1 1 0,0-1 1,0 0-1,0 0 0,1-1 0,0 1 1,13 7-1,-14-10-45,1 1-1,0-1 1,-1 0 0,1-1-1,0 0 1,1 0 0,-1 0 0,0-1-1,1 0 1,-1 0 0,0-1-1,1 0 1,-1 0 0,0-1 0,1 0-1,-1 0 1,0-1 0,0 0-1,1 0 1,-2-1 0,1 0 0,0 0-1,0 0 1,-1-1 0,0 0 0,0 0-1,0-1 1,0 0 0,-1 0-1,0 0 1,0 0 0,0-1 0,0 0-1,-1 0 1,0 0 0,0-1-1,-1 1 1,0-1 0,4-11 0,-3 4-170,-1 0 1,-1 0-1,0 0 1,-1 0-1,0 0 1,-1-15-1,0 17 201,0 11 7,-1 1 0,1-1-1,0 0 1,0 1 0,0-1-1,0 1 1,0-1 0,-1 1-1,1-1 1,0 1 0,0-1-1,-1 1 1,1-1 0,0 1-1,-1 0 1,1-1 0,0 1-1,-1-1 1,1 1 0,-1 0-1,1-1 1,0 1 0,-1 0-1,1 0 1,-1-1-1,1 1 1,-1 0 0,0 0-1,1 0 1,-1 0 0,1-1-1,-1 1 1,1 0 0,-1 0-1,1 0 1,-1 0 0,1 0-1,-1 0 1,0 1 0,0-1-1,0 0-13,-1 0 0,1 0-1,-1 1 1,1-1 0,0 1 0,-1-1-1,1 1 1,-1-1 0,1 1-1,0 0 1,0 0 0,-1 0-1,1-1 1,0 1 0,-2 2 0,-1 4 7,0 1 1,1-1 0,0 1 0,0-1 0,0 1 0,1 0 0,0 0 0,1 0 0,0 0 0,-1 9 0,1 6 157,1-1 1,4 35-1,-3-52-148,0 0 0,0 0 0,1 1 0,-1-1 0,1 0 0,1-1 0,-1 1 0,1 0 0,-1-1 0,1 1 0,1-1 0,-1 0-1,0 0 1,1 0 0,0 0 0,0-1 0,0 1 0,1-1 0,-1 0 0,1-1 0,-1 1 0,1-1 0,0 0 0,0 0 0,0 0 0,0-1 0,7 2 0,-6-2-160,1 0 0,0 0 0,-1 0 0,1-1 1,0 0-1,0 0 0,-1-1 0,1 0 0,0 0 1,-1-1-1,1 1 0,-1-2 0,0 1 0,0 0 1,1-1-1,-2-1 0,1 1 0,0-1 0,-1 1 0,1-2 1,5-5-1,1-5-676,-1-1 0,0 0 0,-2 0 0,11-23 0,-13 23 711,2-1 1,0 1-1,1 1 0,19-25 1,-24 36 495,-1 0 1,0 0 0,1 0 0,-1 1 0,1 0 0,0 0 0,0 0 0,1 0 0,-1 1 0,0 0-1,1 0 1,0 0 0,-1 1 0,1 0 0,0 0 0,0 0 0,-1 1 0,1 0 0,7 1 0,-11 0-271,0 0 1,0 0-1,0 0 1,0 0-1,0 0 1,0 1-1,0-1 1,0 1-1,0 0 1,-1 0-1,1-1 1,-1 1 0,1 0-1,-1 0 1,0 0-1,0 0 1,0 1-1,0-1 1,0 0-1,0 0 1,0 1-1,-1-1 1,0 0 0,1 3-1,9 62 897,-9-60-1015,-1 0 1,0-1-1,0 1 0,-1 0 1,0 0-1,0-1 0,0 1 1,-3 7-1,2-12-145,1 1 0,0-1 0,-1 0 0,0 0 0,0 0 0,1 0 0,-1 0 0,0 0 0,0 0 0,-1-1 0,1 1 0,0-1 1,-1 1-1,1-1 0,0 0 0,-1 0 0,0 0 0,1 0 0,-1 0 0,1-1 0,-1 1 0,0-1 0,-3 0 0,-26 1-3093,-3-1-1623</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2.676"/>
    </inkml:context>
    <inkml:brush xml:id="br0">
      <inkml:brushProperty name="width" value="0.05" units="cm"/>
      <inkml:brushProperty name="height" value="0.05" units="cm"/>
    </inkml:brush>
  </inkml:definitions>
  <inkml:trace contextRef="#ctx0" brushRef="#br0">860 1 14295,'0'0'4850,"-105"30"-5202,45-6-2226,-5-2-1760,-7-3-2753</inkml:trace>
  <inkml:trace contextRef="#ctx0" brushRef="#br0" timeOffset="1">1 197 9188,'0'0'11093,"151"-4"-11093,-87-2-1200,-4-1-2946,-14-1-6195</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3.225"/>
    </inkml:context>
    <inkml:brush xml:id="br0">
      <inkml:brushProperty name="width" value="0.05" units="cm"/>
      <inkml:brushProperty name="height" value="0.05" units="cm"/>
    </inkml:brush>
  </inkml:definitions>
  <inkml:trace contextRef="#ctx0" brushRef="#br0">340 111 4402,'0'0'8927,"-9"-16"-8346,-33-51-405,40 64-165,-1 1-1,0-1 0,0 1 1,0 0-1,0 0 0,0 0 1,0 0-1,-1 0 0,1 1 1,-1 0-1,1-1 0,-1 1 0,1 1 1,-1-1-1,0 0 0,1 1 1,-1 0-1,0 0 0,1 0 1,-1 0-1,0 0 0,-6 3 1,-9-2 56,12-1 21,0 0 0,0 1 0,0-1 0,0 2 0,0-1 0,0 1 1,0 0-1,0 0 0,0 1 0,1 0 0,0 0 0,-1 1 0,1-1 0,0 1 1,1 1-1,-1-1 0,1 1 0,0 0 0,0 0 0,0 1 0,-7 10 1,6-5 119,0 1 0,1-1 1,0 1-1,1 0 0,0 0 1,1 1-1,0-1 0,1 1 1,0-1-1,1 1 1,1 20-1,0-29-151,0 1 0,1-1 0,-1 0 0,1 1 1,0-1-1,1 1 0,-1-1 0,1 0 0,-1 0 0,1 0 0,0 0 0,1 0 1,-1 0-1,1-1 0,0 1 0,0-1 0,3 4 0,0-2 14,0-1 1,0 1-1,1-1 0,0-1 1,0 1-1,0-1 0,0 0 1,0-1-1,9 3 0,14 0 10,-1-1 0,1-1-1,-1-2 1,31-1 0,-49-1-224,1-1 0,-1 0 1,0-1-1,1 0 0,-1 0 1,-1-1-1,1 0 0,0-1 0,11-8 1,26-16-5286,-38 23 3434,5-5-3281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50.214"/>
    </inkml:context>
    <inkml:brush xml:id="br0">
      <inkml:brushProperty name="width" value="0.05" units="cm"/>
      <inkml:brushProperty name="height" value="0.05" units="cm"/>
      <inkml:brushProperty name="color" value="#004F8B"/>
    </inkml:brush>
  </inkml:definitions>
  <inkml:trace contextRef="#ctx0" brushRef="#br0">363 0 8388,'0'0'389,"2"18"364,13 109 1397,61 247 0,-118-398-4097,0-5 589,-83-44 1,108 65 1369,-1 0 1,0 2-1,0-1 0,0 2 1,-1 1-1,0 0 0,0 1 1,-21 0-1,37 3 52,1 0 1,0 0-1,-1 0 1,1 0-1,0 0 1,-1 1-1,1-1 1,0 1-1,-1 0 1,1 0-1,0-1 1,0 1-1,0 1 1,0-1-1,0 0 1,0 0-1,0 1 1,0-1-1,0 1 1,1 0-1,-1 0 1,0-1-1,1 1 1,0 0-1,-2 3 1,1-1 12,1 0 0,0 0 0,0 0 0,1 0 0,-1 0 0,1 0 0,0 0 0,0 0 1,0 0-1,0 0 0,1 0 0,0 0 0,-1 0 0,4 7 0,-1-5 26,0 0 0,1 1-1,-1-1 1,1-1 0,1 1 0,-1 0-1,1-1 1,0 0 0,0 0 0,1-1-1,-1 1 1,1-1 0,0 0 0,12 5-1,8 4 144,1-1 0,34 11 0,-1-7-192,0-3 0,1-3 0,0-2 0,1-3 0,-1-2 0,69-6 0,-101 1-81,0-1 0,0 0 0,44-13 0,-63 13-31,0 0 0,0 0 0,0-1 1,-1 0-1,0-1 0,0 0 0,0 0 0,0-1 1,-1-1-1,0 1 0,0-1 0,0 0 0,8-12 1,-13 16-8,-1-1 0,0 1 0,0-1 0,0 0 0,0 0 0,-1 0 0,1 0 0,-1 0 0,0 0 0,0 0 0,-1 0 0,1 0 0,-1-1 0,0 1 0,0 0 0,0 0 0,-1 0 0,0-1 0,-1-4 0,0 3 26,0 0 1,-1 1-1,0-1 1,0 1-1,-1-1 1,1 1-1,-1 0 1,-1 0-1,1 1 1,0-1-1,-10-6 1,5 4 76,0 0 0,-1 1 1,0 1-1,0-1 0,0 2 1,-1-1-1,1 1 0,-1 1 1,0 0-1,0 1 0,0 0 1,0 0-1,-1 1 0,-11 1 0,20 0-27,0 1 0,0 0 0,1 0 0,-1 0 0,0 0-1,1 1 1,-1-1 0,1 1 0,-1-1 0,1 1 0,0 0-1,0 0 1,0 0 0,0 0 0,0 0 0,0 1 0,0-1-1,1 0 1,-1 1 0,1-1 0,0 1 0,0 0 0,0-1-1,0 1 1,0 0 0,1 0 0,-1 0 0,1 0 0,-1 4-1,0-1 62,1 0-1,0 0 0,0 0 1,0 0-1,0 1 0,1-1 1,0 0-1,1 0 0,-1 0 1,1 0-1,0-1 0,1 1 0,4 8 1,1-4 52,1 0 0,0-1 0,1 0 0,0 0-1,0-1 1,1 0 0,0-1 0,0 0 0,0-1 0,1 0 0,0-1 0,18 5 0,1-1-56,-1-1 1,1-2-1,0 0 0,36 0 1,-52-5-92,23 1 51,0-1 0,1-1 0,53-9 0,-82 8-67,-1-1 0,-1 0 0,1 0 0,0-1 0,0 0 0,-1-1 0,0 0 0,0 0 0,0-1 0,0 1 1,-1-2-1,1 1 0,-1-1 0,-1 0 0,1-1 0,-1 0 0,0 0 0,-1 0 0,0-1 0,6-8 0,-8 8-35,-1 0 1,1 1-1,-1-1 0,0 0 0,-1 0 0,0 0 1,0 0-1,-1 0 0,0-1 0,0 1 0,-1 0 1,0 0-1,0 0 0,-1 0 0,0 0 0,-1 1 1,0-1-1,0 1 0,0-1 0,-1 1 0,0 0 0,0 0 1,-1 0-1,0 1 0,0 0 0,-1 0 0,1 0 1,-1 1-1,-7-6 0,11 10 143,1 0 0,-1-1 0,0 1 0,0 0 0,1 0-1,-1 0 1,0 0 0,0 0 0,0 1 0,0-1 0,0 0 0,0 1 0,0 0 0,0-1 0,0 1 0,0 0 0,0 0-1,-1 0 1,1 0 0,0 1 0,0-1 0,-3 1 0,3 1-16,0-1 0,0 0-1,1 1 1,-1-1 0,0 1 0,1 0-1,-1 0 1,1 0 0,-1-1 0,1 1-1,0 1 1,0-1 0,0 0 0,0 0 0,0 0-1,0 4 1,-3 9 215,1 0 0,1 0 1,1 1-1,0 22 0,1-32-185,0 1 1,1-1-1,0 1 0,0-1 1,1 0-1,-1 1 0,1-1 1,1 0-1,-1 0 0,1 0 1,0 0-1,1-1 0,7 11 1,-4-8 29,0-1 0,1 0 0,-1 0 0,2-1 0,-1 0 0,1 0 0,0 0 0,10 4 1,2-2-552,-1 0 0,2-1 0,-1-1 0,0-1 1,1-1-1,0-1 0,37 0 0,-31-5-4041,-14-7-1263</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3.585"/>
    </inkml:context>
    <inkml:brush xml:id="br0">
      <inkml:brushProperty name="width" value="0.05" units="cm"/>
      <inkml:brushProperty name="height" value="0.05" units="cm"/>
    </inkml:brush>
  </inkml:definitions>
  <inkml:trace contextRef="#ctx0" brushRef="#br0">1 1 4066,'0'0'16631</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8.409"/>
    </inkml:context>
    <inkml:brush xml:id="br0">
      <inkml:brushProperty name="width" value="0.05" units="cm"/>
      <inkml:brushProperty name="height" value="0.05" units="cm"/>
    </inkml:brush>
  </inkml:definitions>
  <inkml:trace contextRef="#ctx0" brushRef="#br0">0 16 176,'0'0'5827,"2"-4"-5687,8-7 8742,-4 10-7790,50 11-476,0-2 0,0-2 1,68-3-1,-123-3-736</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2.053"/>
    </inkml:context>
    <inkml:brush xml:id="br0">
      <inkml:brushProperty name="width" value="0.05" units="cm"/>
      <inkml:brushProperty name="height" value="0.05" units="cm"/>
    </inkml:brush>
  </inkml:definitions>
  <inkml:trace contextRef="#ctx0" brushRef="#br0">0 550 6051,'0'0'8182,"7"0"-5024,38-6-2421,-17-4-681,0-2-1,-1 0 1,0-2-1,-1-1 1,0-1 0,-1-2-1,-1 0 1,-1-1-1,-1-2 1,33-38-1,-49 52-79,-1 0 0,0-1 0,0 0 0,0 0 1,-1-1-1,0 1 0,-1-1 0,0 0 0,0 0 0,-1 0 0,0 0 0,-1 0 0,0-1 0,0 1 0,-1 0 0,-1-1 0,1 1 0,-1 0 0,-1-1 1,1 1-1,-2 0 0,1 0 0,-1 0 0,-1 1 0,0-1 0,0 1 0,0 0 0,-1 0 0,0 0 0,-1 0 0,0 1 0,0 0 0,0 0 0,-1 1 0,-11-9 1,16 13 13,0 0 0,-1 1 1,1-1-1,-1 0 0,1 1 1,-1-1-1,1 1 0,-1 0 1,0 0-1,0 0 0,0 0 1,0 0-1,0 1 0,0-1 1,0 1-1,0 0 0,0 0 1,0 0-1,0 0 0,0 1 1,1-1-1,-1 1 0,0-1 1,0 1-1,0 0 0,0 0 1,0 1-1,1-1 0,-1 0 1,1 1-1,-1 0 1,1 0-1,-1-1 0,1 1 1,0 1-1,0-1 0,-3 4 1,-1 3-11,0 1 0,1-1 0,0 0 0,1 1 0,0 0 0,0 0 1,1 1-1,1-1 0,-2 15 0,0-4 23,2 0-1,1 0 1,0 0 0,2 0 0,0 0 0,2 0-1,4 23 1,-4-34 26,1 0 0,-1 0 1,2 0-1,-1 0 0,1-1 0,1 1 0,0-1 0,0-1 0,1 1 0,0-1 1,0 0-1,1-1 0,0 1 0,0-2 0,17 11 0,-7-7 12,1-1-1,0 0 1,0-2 0,0 0-1,1-1 1,0-2-1,1 0 1,32 3 0,-26-5-13,1-2 0,0 0 0,0-2 0,-1-1 0,52-12 0,-63 11-46,-1-1 0,0 0 1,0-2-1,0 1 1,19-13-1,-30 16-5,0 0 1,0 0 0,0 0-1,-1 0 1,1-1-1,-1 1 1,1-1-1,-1 0 1,0 0-1,-1 0 1,1 0-1,-1-1 1,0 1-1,0-1 1,0 1-1,0-1 1,-1 0-1,0 0 1,0 0-1,0 0 1,0-6-1,-2 7-6,1-1 0,0 1-1,-1 0 1,0 0-1,0 0 1,0 0-1,0 0 1,-1 0 0,1 0-1,-1 1 1,0-1-1,0 0 1,-1 1 0,1-1-1,-1 1 1,0 0-1,1 0 1,-1 0-1,-1 0 1,1 1 0,0-1-1,-1 1 1,1 0-1,-1 0 1,-5-2-1,0 0 4,0 1 0,0 0 0,0 1 0,0 0 0,0 0 0,-1 1 0,1 0 0,-1 1 0,1 0 0,-15 2 0,22-2 13,0 1 0,0 0 0,0 0 0,0 0 0,0 0-1,0 0 1,0 1 0,0-1 0,1 0 0,-1 1 0,0 0 0,1-1-1,0 1 1,-1 0 0,1-1 0,0 1 0,0 0 0,0 0 0,0 0-1,0 0 1,0 0 0,0 0 0,1 1 0,-1-1 0,1 0 0,0 0-1,0 0 1,0 4 0,0 66-186,0-71 200,1 5-10,0-1 0,0 1 1,0 0-1,1-1 0,0 1 0,0-1 0,1 0 0,-1 1 0,1-1 0,0 0 0,0-1 0,1 1 0,0 0 0,-1-1 0,2 0 0,-1 0 0,0 0 0,1 0 0,-1-1 0,1 0 0,0 0 0,0 0 0,6 2 1,2 0-85,0 0 0,1-1 1,-1 0-1,1-1 0,0-1 1,0 0-1,0-1 1,20-1-1,-30 0-47,1-1 1,-1 0 0,1 0-1,-1 0 1,0-1-1,0 1 1,0-1 0,0 0-1,0 0 1,0-1-1,0 1 1,-1-1-1,1 0 1,-1 0 0,6-6-1,5-7-469,-1 0 1,13-22-1,2-3-550,-18 29 1071,0 0 0,1 1 0,0 0 0,24-17 0,-29 24 372,1 0 1,0 0-1,0 1 0,0-1 0,0 2 0,0-1 0,0 1 0,1 0 0,-1 1 0,1 0 0,14-1 1,-20 3-185,0-1 1,1 1-1,-1-1 1,0 1-1,0 0 1,0 0 0,0 0-1,1 0 1,-1 0-1,-1 1 1,1-1-1,0 1 1,0-1 0,-1 1-1,1 0 1,0-1-1,-1 1 1,0 0 0,1 0-1,-1 0 1,0 0-1,0 0 1,0 0-1,0 0 1,-1 1 0,1-1-1,-1 0 1,1 4-1,2 8 172,0 0-1,-1 0 0,0 19 0,-2-23-191,1-1 0,-2 1 0,1 0 0,-1 0 0,-1-1 0,1 1 0,-6 14-1,5-21-78,1 0-1,-1 0 1,0 0-1,0 0 1,0 0-1,0-1 1,0 1-1,-1-1 1,1 1-1,-1-1 1,0 0-1,0 0 1,0 0-1,0 0 1,0-1-1,0 1 1,0-1-1,0 0 0,0 0 1,-1 0-1,1 0 1,-1-1-1,1 1 1,-6-1-1,-26-1-2174,34 1 1982,0-1 0,0 0 0,0 1 0,0-1 0,0 0-1,0 1 1,0-1 0,0 0 0,1 0 0,-1 0 0,0 0 0,1 0 0,-1 0 0,0 0 0,1 0 0,0 0-1,-1 0 1,1 0 0,-1 0 0,1 0 0,0 0 0,0-1 0,0 1 0,0 0 0,0 0 0,0 0 0,0-2 0,-1-27-4339</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2.488"/>
    </inkml:context>
    <inkml:brush xml:id="br0">
      <inkml:brushProperty name="width" value="0.05" units="cm"/>
      <inkml:brushProperty name="height" value="0.05" units="cm"/>
    </inkml:brush>
  </inkml:definitions>
  <inkml:trace contextRef="#ctx0" brushRef="#br0">1 231 10373,'0'0'296,"1"-19"371,-1 5-523,0 8-110,0 0 0,0 0 0,0 0 0,1-1 0,-1 1 0,1 0 0,1 0 0,-1 0 0,1 0 0,1 1 0,-1-1 0,1 0 0,-1 1 0,2 0 0,-1 0 0,0 0 0,1 0 0,7-7 0,2 2 201,1 0 1,0 1 0,1 1-1,0 0 1,0 2 0,0-1 0,1 2-1,0 0 1,0 1 0,0 0-1,1 1 1,-1 1 0,1 1 0,0 0-1,-1 1 1,20 3 0,-32-2-216,-1 0 1,0 0-1,0 1 1,1-1-1,-1 1 1,0-1-1,0 1 1,-1 0-1,1 0 1,0 0-1,-1 1 1,1-1-1,-1 1 1,0-1-1,1 1 1,-1 0-1,0 0 1,-1 0-1,1 0 1,-1 0-1,1 0 1,-1 1-1,0-1 1,0 0-1,0 1 1,-1-1-1,1 0 1,-1 5-1,2 2 0,-2 0 0,1 0 1,-1 0-1,-1 0 0,1 0 0,-2 0 1,1 0-1,-7 17 0,3-15 1,0-1 0,-1 1 0,-1-1 0,0-1 0,-1 1 0,0-1 0,-16 15 0,-76 61 77,33-31 39,67-55-134,-1 0 0,1 0 1,0 1-1,-1-1 0,1 0 1,0 0-1,-1 0 0,1 1 0,0-1 1,0 0-1,0 0 0,-1 1 1,1-1-1,0 0 0,0 0 0,0 1 1,-1-1-1,1 0 0,0 1 1,0-1-1,0 0 0,0 1 0,0-1 1,0 0-1,0 1 0,0-1 0,0 0 1,0 1-1,0-1 0,0 0 1,0 1-1,0-1 0,0 0 0,0 1 1,0-1-1,0 0 0,0 0 1,0 1-1,0-1 0,1 0 0,-1 1 1,0-1-1,0 0 0,0 0 0,1 1 1,-1-1-1,0 0 0,0 0 1,1 1-1,-1-1 0,0 0 0,1 0 1,-1 0-1,0 0 0,0 1 1,1-1-1,-1 0 0,0 0 0,1 0 1,-1 0-1,0 0 0,1 0 1,-1 0-1,0 0 0,1 0 0,25 3 361,-23-3-312,51 0 1112,97-11 0,-16-15-4895,-103 17-1269</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3.552"/>
    </inkml:context>
    <inkml:brush xml:id="br0">
      <inkml:brushProperty name="width" value="0.05" units="cm"/>
      <inkml:brushProperty name="height" value="0.05" units="cm"/>
    </inkml:brush>
  </inkml:definitions>
  <inkml:trace contextRef="#ctx0" brushRef="#br0">1 452 11717,'24'-5'1046,"7"-2"-743,-1 0-1,0-2 1,0-2-1,34-16 1,-53 22-253,-1-1 0,0-1-1,0 0 1,-1 0 0,0-1 0,0 0-1,10-12 1,-14 14-51,-1 0 1,0 0-1,-1 0 0,1 0 0,-1 0 0,0-1 0,-1 0 1,0 1-1,0-1 0,0 0 0,-1 0 0,0 0 1,0-13-1,0 12-28,-1 0 1,-1 0 0,1 0-1,-1 0 1,-1 0 0,0 1-1,0-1 1,0 1 0,-1-1-1,0 1 1,0 0 0,-1 0-1,0 0 1,0 0 0,0 1-1,-1-1 1,0 1 0,-1 1-1,1-1 1,-8-6 0,13 27 79,8 12-12,6-2 394,1 0-1,31 38 0,-31-44-266,-1-1 0,-1 2 0,-1 0 0,-1 0-1,12 29 1,-23-48-194,1 0 1,0 0-1,-1 0 0,1 0 0,-1 0 1,0 1-1,1-1 0,-1 0 0,0 0 1,0 0-1,0 1 0,0-1 1,0 0-1,0 0 0,0 1 0,0-1 1,-1 0-1,1 0 0,0 0 0,-1 1 1,1-1-1,-1 0 0,1 0 0,-1 0 1,1 0-1,-1 0 0,0 0 0,0 0 1,0 0-1,1 0 0,-1 0 0,0 0 1,0-1-1,-2 3 0,0-3-66,0 1 1,0 0-1,0-1 0,0 1 0,0-1 1,0 0-1,0 0 0,0 0 1,0 0-1,0-1 0,0 1 0,0-1 1,0 0-1,-4-1 0,5 0 4,1 1 0,-1-1 0,0 0 0,0 1 0,1-1 0,-1 0 0,1 0 0,-1 0 0,1 0 0,0 0 0,0-1 0,0 1 0,0 0 0,0 0 0,0-1 0,1 1 0,-1-1 0,1 1 0,0-1-1,-1 1 1,1 0 0,1-4 0,-2-2-153,1 0-1,0 0 0,1 0 0,-1 0 0,2 0 0,1-8 0,-1 13 296,-1-1 0,1 1 0,-1-1-1,1 1 1,1 0 0,-1 0 0,0 0-1,1 0 1,-1 0 0,1 0-1,0 1 1,0-1 0,0 1 0,0 0-1,0 0 1,1 0 0,-1 0 0,1 1-1,-1-1 1,1 1 0,-1 0-1,1 0 1,0 0 0,0 0 0,6 0-1,-3 1 258,1 0 0,0 0 0,0 1 0,0 0 0,-1 0 0,1 1 0,0 0 0,-1 0 0,1 0 0,-1 1 0,12 7 0,-3-1-127,-1-1 0,1 0 0,1-1 0,-1-1 0,1-1 0,1 0-1,-1-1 1,0-1 0,1-1 0,0 0 0,20-2 0,-37 0-154,1 0 1,-1 0-1,1 0 0,-1 0 1,1-1-1,-1 1 1,1-1-1,-1 1 0,0-1 1,1 1-1,-1-1 1,0 0-1,1 0 1,-1 0-1,0 0 0,0 0 1,0 0-1,0 0 1,0 0-1,0 0 0,0 0 1,0 0-1,1-2 1,-1-1-15,1 0 0,0 0 0,-1 0 0,0 0 0,0 0 1,0 0-1,0 0 0,0-7 0,-1 4-118,1 0 0,-2 0 0,1 0 0,-1 0 1,0 0-1,0 1 0,-1-1 0,0 0 0,0 1 0,-6-12 0,2 10 50,-2 0-1,1 0 0,-1 1 0,0 0 1,-1 0-1,0 1 0,0 0 1,0 1-1,0 0 0,-1 0 1,0 1-1,0 0 0,0 1 1,-1 0-1,1 1 0,-1 0 0,1 0 1,-1 1-1,-14 1 0,23 0 60,1 0 0,0 1-1,-1-1 1,1 0 0,-1 1-1,1-1 1,0 1 0,-1 0-1,1-1 1,0 1 0,0 0-1,0 0 1,-1 0 0,1 0-1,0 0 1,0 0 0,0 0-1,1 0 1,-1 0 0,0 0-1,0 1 1,0-1-1,1 0 1,-1 1 0,1-1-1,-1 0 1,1 1 0,0-1-1,-1 0 1,1 1 0,0-1-1,0 3 1,-1 1 50,1 0 0,0 0 0,0-1 0,0 1 0,1 0 0,-1 0 1,1-1-1,1 1 0,2 7 0,0-5 11,0-1 0,0 0 1,1 0-1,0 0 0,0 0 1,0-1-1,1 0 0,0 0 0,0-1 1,0 1-1,1-1 0,-1-1 1,1 1-1,0-1 0,14 4 1,-2-1 10,0 0 1,1-2-1,0 0 1,37 2-1,-45-5-46,1-1-1,0 0 1,-1-1-1,1 0 1,-1-1-1,0 0 1,15-6-1,-23 7-26,-1-1 0,1 1 0,-1-1-1,0 0 1,0 0 0,0-1 0,0 1 0,0-1-1,0 1 1,-1-1 0,1 0 0,-1 0-1,0 0 1,1 0 0,-1-1 0,-1 1-1,1 0 1,-1-1 0,1 1 0,-1-1-1,0 0 1,0 0 0,0 1 0,-1-1 0,1 0-1,-1 0 1,-1-7 0,1 0 7,-1 0 0,0 1 0,-1-1-1,0 0 1,-1 0 0,0 1 0,-1-1 0,0 1 0,0 0 0,-1 0 0,-8-12 0,8 7-522,11 8-2541,24 12-2624,8 11-92</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3.928"/>
    </inkml:context>
    <inkml:brush xml:id="br0">
      <inkml:brushProperty name="width" value="0.05" units="cm"/>
      <inkml:brushProperty name="height" value="0.05" units="cm"/>
    </inkml:brush>
  </inkml:definitions>
  <inkml:trace contextRef="#ctx0" brushRef="#br0">185 162 3570,'0'0'2620,"4"-17"-1183,10-55-188,-14 70-1189,1 0 0,0-1 0,-1 1-1,0 0 1,1 0 0,-1-1 0,0 1 0,0 0 0,0 0-1,0-1 1,-1 1 0,1 0 0,-1 0 0,1-1 0,-1 1-1,0 0 1,0 0 0,0 0 0,0 0 0,0 0 0,0 0-1,-1 0 1,1 1 0,0-1 0,-1 0 0,0 1 0,1-1-1,-1 1 1,0-1 0,-3-1 0,-1 1 127,0 0 0,-1 1-1,1-1 1,0 2 0,0-1 0,-1 1 0,1-1 0,-8 2-1,2-1 259,10 1-378,-1-1 0,1 0 0,-1 1 0,1-1 0,0 1 1,-1 0-1,1 0 0,0 0 0,-1 0 0,1 0 0,0 1 1,0-1-1,0 1 0,0-1 0,0 1 0,1 0 0,-1-1 1,0 1-1,1 0 0,-1 0 0,1 0 0,0 0 1,0 1-1,0-1 0,0 0 0,0 0 0,0 1 0,0-1 1,1 1-1,-1-1 0,1 1 0,0 3 0,-1 0 112,0 0 0,1 1 0,0-1 0,0 1 0,0-1 0,1 0 0,0 1 0,0-1 0,1 0 0,0 0 0,0 0 0,4 7 0,3-1 114,0 0 0,1-1 0,0 0 1,1-1-1,0-1 0,1 1 0,0-2 0,0 0 1,24 12-1,33 24 190,-69-44-490,1 0 0,-1 0 0,0 0 0,1 0 0,-1 0 0,0 0 0,1 1 0,-1-1 0,0 0 0,1 0 0,-1 0 1,0 0-1,1 1 0,-1-1 0,0 0 0,0 0 0,1 1 0,-1-1 0,0 0 0,0 0 0,0 1 0,1-1 0,-1 0 0,0 1 0,0-1 0,0 0 0,0 1 0,0-1 0,0 0 1,1 1-1,-1-1 0,0 0 0,0 1 0,0-1 0,0 0 0,0 1 0,0-1 0,-1 0 0,1 1 0,0-1 0,0 0 0,0 1 0,0-1 0,0 0 0,0 1 0,0-1 0,-1 0 0,1 1 1,0-1-1,0 0 0,-1 0 0,1 1 0,0-1 0,0 0 0,-1 0 0,1 1 0,0-1 0,-1 0 0,-22 6-557,18-6 591,-43 6-886,0-2 0,-76-3 0,124-1 782,-1 0 1,1 0 0,-1 1 0,1-1 0,-1 0-1,0 0 1,1 0 0,-1 0 0,1 0-1,-1 0 1,1 0 0,-1 0 0,0 0 0,1 0-1,-1-1 1,1 1 0,-1 0 0,1 0 0,-1 0-1,1-1 1,-1 1 0,1 0 0,-1-1 0,1 1-1,-1 0 1,1-1 0,0 1 0,-1-1 0,1 1-1,-1 0 1,1-1 0,0 1 0,0-1-1,-1 1 1,1-1 0,0 0 0,0 1 0,-1-1-1,1 1 1,0-1 0,0 1 0,0-1 0,0 1-1,0-1 1,0 0 0,0-14-4329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4.322"/>
    </inkml:context>
    <inkml:brush xml:id="br0">
      <inkml:brushProperty name="width" value="0.05" units="cm"/>
      <inkml:brushProperty name="height" value="0.05" units="cm"/>
    </inkml:brush>
  </inkml:definitions>
  <inkml:trace contextRef="#ctx0" brushRef="#br0">0 200 9508,'0'0'918,"6"18"686,-1-3-1085,-4-9-380,0-1 0,0 1 0,1 0 0,0 0 0,0-1 0,1 1 0,0-1 0,0 0 0,0 0 1,0 0-1,1 0 0,0 0 0,0-1 0,0 0 0,1 0 0,-1 0 0,8 5 0,-1-4 36,0 1 0,0-2 0,1 1 0,0-2 0,0 1 1,0-2-1,0 0 0,0 0 0,1-1 0,-1 0 0,0-2 0,19-1 0,-30 1-134,0 1 1,0-1 0,0 0-1,0 0 1,-1 1-1,1-1 1,0 0-1,-1 0 1,1 0-1,-1 0 1,1 0-1,-1 0 1,1 0-1,-1 0 1,0 0-1,1 0 1,-1 0-1,0 0 1,0 0-1,0-1 1,0 1-1,0 0 1,0-2 0,-1-36 301,1 29-250,-1-9 38,-2 0 0,0 0 0,-1 1 0,0-1 1,-13-30-1,-5-20-1502,19 56-622,0 1 1,1-1 0,0-22-1</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4.669"/>
    </inkml:context>
    <inkml:brush xml:id="br0">
      <inkml:brushProperty name="width" value="0.05" units="cm"/>
      <inkml:brushProperty name="height" value="0.05" units="cm"/>
    </inkml:brush>
  </inkml:definitions>
  <inkml:trace contextRef="#ctx0" brushRef="#br0">1 315 9604,'0'0'5827,"5"-13"-5726,5-15-69,-4 6-17,2 0 0,0 1 0,2 0 0,18-30 0,-27 49-1,1 0 0,0 0-1,-1 0 1,1 1 0,0-1-1,0 0 1,0 1 0,0 0 0,1-1-1,-1 1 1,0 0 0,1 0-1,-1 0 1,0 0 0,1 0-1,-1 1 1,1-1 0,-1 1 0,1 0-1,-1 0 1,1 0 0,0 0-1,-1 0 1,1 0 0,-1 1-1,1-1 1,-1 1 0,1-1 0,-1 1-1,0 0 1,5 2 0,5 4 145,1 0 0,-1 1-1,-1 0 1,17 15 0,-10-8 100,-5-5-116,61 43 112,-68-49-208,1-1-1,-1 1 1,1-1 0,0-1 0,0 1 0,0-1 0,0 0 0,0-1 0,15 2 0,-22-27 1081,0-94-4027,0 24-4356,0 52-1125</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5.030"/>
    </inkml:context>
    <inkml:brush xml:id="br0">
      <inkml:brushProperty name="width" value="0.05" units="cm"/>
      <inkml:brushProperty name="height" value="0.05" units="cm"/>
    </inkml:brush>
  </inkml:definitions>
  <inkml:trace contextRef="#ctx0" brushRef="#br0">1 457 13094,'0'0'5715,"45"45"-6100,-26-45-1215,2 0-2210,-7-2-2017</inkml:trace>
  <inkml:trace contextRef="#ctx0" brushRef="#br0" timeOffset="1">83 57 12294,'0'0'4210,"58"-56"-20618</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5.660"/>
    </inkml:context>
    <inkml:brush xml:id="br0">
      <inkml:brushProperty name="width" value="0.05" units="cm"/>
      <inkml:brushProperty name="height" value="0.05" units="cm"/>
    </inkml:brush>
  </inkml:definitions>
  <inkml:trace contextRef="#ctx0" brushRef="#br0">22 0 8404,'0'0'8049,"0"3"-7628,-10 114-41,0-8 158,9-92-394,1 0 0,1 0 0,0-1 0,1 1-1,1 0 1,9 27 0,-9-37-116,0 0 0,1 0 0,0 0 0,0 0-1,0-1 1,1 0 0,0 0 0,0 0 0,1 0 0,0-1 0,0 0-1,0 0 1,0-1 0,1 1 0,0-1 0,12 5 0,-8-5-23,1 1 0,-1-2 0,1 0 0,0 0 0,0-1 0,0 0 1,0-1-1,0 0 0,0-1 0,0-1 0,0 0 0,0-1 0,14-3 0,-18 3-36,-1 0 0,0 0 0,0-1 0,0 0 0,0-1 0,0 1 0,0-1 0,-1 0 0,0-1 0,0 0 0,0 0 0,-1 0 0,1-1 0,-1 1 0,-1-1 0,1-1 0,-1 1 0,0 0 0,0-1 0,-1 0 0,5-13 0,-6 10-47,0 0 1,0 0-1,-1-1 0,0-9 1,-1 16 88,1 0 0,-1 0 0,-1 0 0,1 0 0,0 0-1,-1 1 1,0-1 0,0 0 0,0 0 0,-1 1 0,1-1 0,-1 1 0,-2-5 0,4 8-12,0 0 0,-1-1 0,1 1 0,0 0 0,0 0 0,-1-1 0,1 1 0,0 0 0,-1 0 0,1-1 0,0 1 0,-1 0 0,1 0 0,0 0 0,-1-1 0,1 1 0,0 0 0,-1 0-1,1 0 1,-1 0 0,1 0 0,0 0 0,-1 0 0,1 0 0,0 0 0,-1 0 0,1 0 0,-1 0 0,1 0 0,0 0 0,-1 0 0,1 0 0,-1 1 0,1-1 0,-9 14-8,2 20 57,6-25 10,0-1 0,0 1 0,1-1 0,1 0-1,-1 1 1,1-1 0,1 1 0,0-1 0,0 0 0,0 0 0,6 12 0,-6-16-48,1 0 0,0 0 0,-1-1 0,1 1 0,0-1 0,1 0 0,-1 0 0,0 0 0,1 0 1,0-1-1,0 1 0,0-1 0,0 0 0,0 0 0,0 0 0,0-1 0,1 0 0,-1 1 0,0-1 0,1-1 0,-1 1 0,1-1 0,6 0 0,-2 1-283,1-1 0,0-1 0,-1 0 0,0 0 0,1-1-1,-1 0 1,0 0 0,0-1 0,0 0 0,0-1 0,0 0 0,-1-1-1,0 1 1,0-2 0,0 1 0,0-1 0,-1 0 0,0 0 0,0-1-1,9-12 1,23-27-2038,23-23 662,-15 33 5233,-47 36-3459,1-1-1,-1 1 1,0 0 0,1 0 0,-1 0-1,0 0 1,1 0 0,-1 0-1,1 0 1,-1 0 0,0 0-1,1 0 1,-1 0 0,1 0-1,-1 0 1,0 0 0,1 0 0,-1 0-1,0 0 1,1 0 0,-1 1-1,1-1 1,-1 0 0,0 0-1,1 0 1,-1 1 0,0-1-1,0 0 1,1 0 0,-1 1 0,0-1-1,0 0 1,1 1 0,-1-1-1,0 0 1,0 1 0,0-1-1,1 0 1,-1 1 0,0-1-1,0 1 1,0-1 0,0 0-1,0 1 1,0 0 0,4 22 265,-3-17 188,4 30-168,-2 0 0,-1 0-1,-4 47 1,2-83-553,0 1 0,-1 0 0,1 0 0,0 0 1,0 0-1,-1 0 0,1-1 0,0 1 1,-1 0-1,1 0 0,-1 0 0,1-1 0,-1 1 1,1 0-1,-1-1 0,0 1 0,1 0 1,-1-1-1,0 1 0,0-1 0,1 1 0,-1-1 1,0 1-1,0-1 0,0 0 0,1 1 1,-1-1-1,0 0 0,-1 0 0,-28-1-7422,12-6-1335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50.577"/>
    </inkml:context>
    <inkml:brush xml:id="br0">
      <inkml:brushProperty name="width" value="0.05" units="cm"/>
      <inkml:brushProperty name="height" value="0.05" units="cm"/>
      <inkml:brushProperty name="color" value="#004F8B"/>
    </inkml:brush>
  </inkml:definitions>
  <inkml:trace contextRef="#ctx0" brushRef="#br0">256 0 11941,'0'0'3026,"-110"40"-2754,62 6-272,1 10-1265,-3-2-3537</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6.002"/>
    </inkml:context>
    <inkml:brush xml:id="br0">
      <inkml:brushProperty name="width" value="0.05" units="cm"/>
      <inkml:brushProperty name="height" value="0.05" units="cm"/>
    </inkml:brush>
  </inkml:definitions>
  <inkml:trace contextRef="#ctx0" brushRef="#br0">1015 8 10293,'0'0'7843,"-112"-7"-8227,59 20-2481,-10 0-2033</inkml:trace>
  <inkml:trace contextRef="#ctx0" brushRef="#br0" timeOffset="1">0 167 11605,'0'0'6595,"131"-6"-5970,-50-7-625,-1-6-1185,-15-1-5074</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6.758"/>
    </inkml:context>
    <inkml:brush xml:id="br0">
      <inkml:brushProperty name="width" value="0.05" units="cm"/>
      <inkml:brushProperty name="height" value="0.05" units="cm"/>
    </inkml:brush>
  </inkml:definitions>
  <inkml:trace contextRef="#ctx0" brushRef="#br0">6 0 9060,'0'0'2663,"-1"18"-2351,1-13-284,-4 230 2910,5-175-2113,3 0 1,15 73-1,-11-113-739,-8-20-89,1 0 0,-1 0 1,0 0-1,0 0 0,1 1 0,-1-1 0,0 0 0,1 0 0,-1 0 1,0 0-1,1 0 0,-1 0 0,0 0 0,0 0 0,1 0 0,-1 0 1,0 0-1,1 0 0,-1-1 0,0 1 0,1 0 0,-1 0 0,0 0 0,0 0 1,1 0-1,-1-1 0,0 1 0,0 0 0,1 0 0,-1 0 0,0-1 1,0 1-1,0 0 0,1-1 0,18-34-520,-14 25 335,1-3 4,5-11-281,1 1-1,0 1 0,2 0 0,19-24 0,-29 41 532,0 0-1,1 1 1,-1 0-1,1 0 1,-1 0-1,1 0 1,1 1 0,-1-1-1,0 1 1,1 1-1,-1-1 1,1 1-1,0 0 1,0 0 0,0 1-1,0 0 1,0 0-1,0 0 1,0 1-1,0-1 1,1 2-1,-1-1 1,9 2 0,-11 0 33,1-1 1,-1 1-1,0 1 0,1-1 1,-1 0-1,0 1 1,-1 0-1,1 0 1,0 0-1,-1 0 1,0 1-1,1-1 1,-1 1-1,-1 0 1,1 0-1,-1 0 0,1 0 1,-1 1-1,0-1 1,-1 0-1,3 7 1,1 5 130,-1 1 0,0-1-1,-1 1 1,2 28 0,-5-36-195,1-1 1,-1 0-1,-1 0 0,0 1 1,0-1-1,0 0 0,-1 0 1,0 0-1,-6 15 0,5-18-17,-1 0 0,1 0 0,-1-1-1,0 1 1,0-1 0,0 1-1,-1-1 1,1-1 0,-1 1 0,0-1-1,0 0 1,-1 0 0,1 0-1,-9 2 1,-2 2-92,-2-2 0,1 0 0,-1-2 0,1 1 1,-1-2-1,0-1 0,0 0 0,0-1 0,-31-4 0,47 4 31,-1 0-1,1-1 0,-1 1 1,1-1-1,-1 1 1,1-1-1,-1 0 1,1 0-1,-1 0 1,1 0-1,0 0 1,0-1-1,0 1 1,0-1-1,0 0 1,0 1-1,0-1 1,0 0-1,1 0 1,-1 0-1,1 0 1,-1 0-1,1-1 1,0 1-1,0 0 1,0-1-1,0 1 1,0 0-1,0-1 0,1 1 1,-1-1-1,1 0 1,0 1-1,0-1 1,0 1-1,0-1 1,0 1-1,1-4 1,0-1-319,1 0-1,-1 1 1,2-1 0,-1 0 0,1 1-1,0 0 1,0 0 0,0 0 0,1 0 0,0 0-1,0 1 1,1-1 0,4-4 0,26-18-3800</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7.181"/>
    </inkml:context>
    <inkml:brush xml:id="br0">
      <inkml:brushProperty name="width" value="0.05" units="cm"/>
      <inkml:brushProperty name="height" value="0.05" units="cm"/>
    </inkml:brush>
  </inkml:definitions>
  <inkml:trace contextRef="#ctx0" brushRef="#br0">0 321 12406,'0'0'312,"21"-6"1144,147-46 1357,-140 42-2640,-1-1 1,0-2-1,-1 0 0,46-33 1,-68 43-148,0 0 0,0-1 1,-1 1-1,0-1 0,1 0 1,-1 0-1,0 0 0,-1-1 1,1 1-1,-1-1 0,0 1 1,0-1-1,0 0 0,-1 0 1,1 0-1,-1 0 0,-1 0 1,1 0-1,-1 0 0,1 0 1,-1 0-1,-1 0 0,0-7 1,0 10-34,0 0 1,0 0-1,0-1 1,0 1-1,0 0 1,-1 0-1,1 0 1,-1 1-1,1-1 0,-1 0 1,0 0-1,1 1 1,-1-1-1,0 1 1,0 0-1,0-1 1,0 1-1,-1 0 1,1 0-1,0 0 1,0 1-1,-1-1 1,-2 0-1,-57-11-306,43 9 176,0 1-1,-1 1 0,1 1 1,0 1-1,-36 5 1,50-5 149,0 0 0,1 1 0,-1-1 0,1 1 0,-1 0 0,1 0 0,0 1 0,-1-1 0,1 1 0,1 0 0,-1 0 0,0 0 0,1 1 0,-1-1 0,1 1 0,0 0 0,0-1 0,1 1 0,-1 1 0,1-1 0,0 0 0,0 1 0,0-1 0,1 1 0,-1 0 0,1-1 0,0 1 0,0 9 0,0-8 41,1 0 1,-1 0 0,1 0-1,1 0 1,-1 0 0,1 1 0,0-1-1,1 0 1,-1 0 0,1-1-1,0 1 1,1 0 0,-1 0-1,1-1 1,0 0 0,1 0-1,6 9 1,-3-7-18,1 0 0,0-1 0,0 0-1,0 0 1,1 0 0,0-1 0,0-1 0,0 1 0,0-2-1,12 4 1,-4-1-121,0-2 0,0 0 0,1 0 0,0-2 0,-1 0 0,1-1 0,0-1 0,0 0 0,27-5 0,-37 3-305,0 0 0,0 0-1,0 0 1,-1-1 0,1-1 0,-1 1-1,1-1 1,-1 0 0,0-1 0,-1 1-1,1-2 1,-1 1 0,0 0 0,0-1-1,-1 0 1,1-1 0,-1 1 0,-1-1-1,1 0 1,-1 0 0,0-1 0,3-10-1,7-25-3592</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7.558"/>
    </inkml:context>
    <inkml:brush xml:id="br0">
      <inkml:brushProperty name="width" value="0.05" units="cm"/>
      <inkml:brushProperty name="height" value="0.05" units="cm"/>
    </inkml:brush>
  </inkml:definitions>
  <inkml:trace contextRef="#ctx0" brushRef="#br0">15 0 3490,'0'0'12677,"4"36"-11988,9 22 127,-1 5-112,3-3-511,-1-3-193,1-6 0,-1-10-865,-4-8-1056,-3-12-1024,-7-10-769</inkml:trace>
  <inkml:trace contextRef="#ctx0" brushRef="#br0" timeOffset="1">1 252 13366,'0'0'4946,"155"-41"-4946,-95 32-896,0-1-2257,-6-1-2594</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7.966"/>
    </inkml:context>
    <inkml:brush xml:id="br0">
      <inkml:brushProperty name="width" value="0.05" units="cm"/>
      <inkml:brushProperty name="height" value="0.05" units="cm"/>
    </inkml:brush>
  </inkml:definitions>
  <inkml:trace contextRef="#ctx0" brushRef="#br0">4 1 10325,'0'0'7032,"0"18"-6896,-1 36 97,-2 81 423,4-113-591,0 0 0,1-1 0,1 1 0,7 21 0,-10-41-129,1 1-1,-1-1 0,1 0 0,0 1 1,0-1-1,0 0 0,0 0 1,0 0-1,1 0 0,-1 0 1,0 0-1,1 0 0,0 0 1,-1-1-1,1 1 0,3 2 1,-3-4-34,0 0 1,0 1 0,0-1 0,0 0 0,-1 0-1,1-1 1,0 1 0,0 0 0,0-1 0,0 1 0,-1-1-1,1 1 1,0-1 0,-1 0 0,1 0 0,0 0-1,-1 0 1,1 0 0,-1 0 0,1 0 0,-1 0 0,2-2-1,21-17-362,1 2-1,1 1 0,29-15 0,-47 28 682,0 0 1,0 1-1,0 0 0,1 0 0,-1 1 0,1-1 0,0 2 0,-1 0 0,1 0 0,0 0 0,0 1 0,0 1 0,0-1 0,-1 1 0,17 4 0,-21-3-62,1 1 0,0 0 0,-1-1 0,0 1-1,0 1 1,0-1 0,0 0 0,0 1 0,-1 0-1,1 0 1,-1 0 0,0 0 0,0 1 0,-1-1-1,1 1 1,-1 0 0,2 6 0,0 0 2,0 0 1,0 1-1,-2-1 1,1 1-1,-2 0 0,2 18 1,-3-27-153,-1-1 0,1 1 0,0-1 0,-1 1 0,1-1 0,-1 0 0,0 1-1,0-1 1,0 0 0,0 1 0,0-1 0,0 0 0,-1 0 0,1 0 0,-1 0 0,1 0 0,-1 0 0,-2 1 0,-1 1-9,0-1 1,0 1-1,0-1 1,0-1-1,0 1 0,-1-1 1,-8 3-1,-5-1-242,0 0 0,0-1 0,-33 2 0,-64-5-1858,115 0 2034,0 0 0,0 0-1,0 0 1,0 0 0,1 0-1,-1-1 1,0 1 0,0 0-1,0-1 1,0 1 0,1 0-1,-1-1 1,0 1 0,0-1-1,1 1 1,-1-1 0,0 1-1,1-1 1,-1 0 0,1 1-1,-1-1 1,1 0 0,-1 0-1,1 1 1,-1-1 0,1 0-1,0 0 1,-1 1 0,1-1-1,0 0 1,0 0 0,0 0-1,-1 0 1,1 0 0,0 1-1,0-1 1,0-1 0,1-2-289,-1 0 1,0 1 0,1-1 0,-1 1-1,1-1 1,0 1 0,0-1-1,3-5 1,16-18-3341</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8.311"/>
    </inkml:context>
    <inkml:brush xml:id="br0">
      <inkml:brushProperty name="width" value="0.05" units="cm"/>
      <inkml:brushProperty name="height" value="0.05" units="cm"/>
    </inkml:brush>
  </inkml:definitions>
  <inkml:trace contextRef="#ctx0" brushRef="#br0">98 0 8516,'0'0'10181,"-19"142"-9509,4-84-656,3-4-16,0-7-128,-1-8-2305,1-11-2386,-3-12-5361</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4.858"/>
    </inkml:context>
    <inkml:brush xml:id="br0">
      <inkml:brushProperty name="width" value="0.05" units="cm"/>
      <inkml:brushProperty name="height" value="0.05" units="cm"/>
    </inkml:brush>
  </inkml:definitions>
  <inkml:trace contextRef="#ctx0" brushRef="#br0">218 87 7700,'0'0'2262,"-19"-15"-2113,-57-45 259,74 59-380,1 0 0,-1-1 0,1 1 0,-1 0-1,0 0 1,1 0 0,-1 1 0,0-1 0,0 0-1,0 1 1,1-1 0,-1 1 0,0 0 0,0-1-1,0 1 1,0 0 0,0 0 0,0 0 0,0 0-1,0 1 1,1-1 0,-1 1 0,0-1-1,0 1 1,-3 1 0,2 0 31,0 0 0,1 1 1,-1-1-1,0 1 0,1-1 0,0 1 0,0 0 0,0 0 0,-2 4 1,-1 1 186,0 0 8,0 0 0,0 1 0,1-1 0,0 1 0,1 0-1,-1 0 1,2 0 0,-3 17 0,2-2 257,1 0 0,2 30 0,1-48-473,-1-1 0,0 0 0,1 0 1,0 0-1,0 0 0,1 0 0,-1 0 0,1-1 0,0 1 0,1 0 1,-1-1-1,1 1 0,-1-1 0,1 0 0,1 0 0,-1 0 0,1 0 1,-1-1-1,1 1 0,0-1 0,0 0 0,0 0 0,1-1 0,-1 1 1,7 2-1,1 0 0,1-1 0,-1-1 0,1 0 0,0 0 0,0-1 0,0-1 0,0 0 0,24-2 0,-33 1-122,0-1 0,1 1-1,-1-1 1,0 0 0,0-1 0,0 1 0,0-1 0,0 1-1,0-1 1,0-1 0,0 1 0,-1 0 0,1-1 0,-1 0 0,0 0-1,0 0 1,0 0 0,0 0 0,4-6 0,-3 3-140,-1-1 1,0 1-1,0 0 1,0-1-1,-1 0 1,0 1 0,0-1-1,-1 0 1,0 0-1,0 0 1,0-10-1,-1 17 464,4 1-216,0 0 0,-1 1 0,1 0 0,0 0-1,-1 0 1,1 0 0,-1 0 0,0 1 0,0-1-1,0 1 1,0 0 0,0 0 0,-1 0 0,4 5-1,11 10 167,-3-6 71,1 0-1,1-1 1,0-1-1,0-1 1,19 9 0,-26-15-183,-1 1 1,0-2-1,1 1 1,-1-1-1,1 0 1,0-1-1,-1 0 1,1 0-1,0-1 1,0 0-1,0-1 1,-1 0-1,11-2 1,-15 1-93,0 1 1,0-1-1,-1-1 0,1 1 1,-1 0-1,0-1 0,1 1 1,-1-1-1,0 0 1,-1 0-1,1-1 0,-1 1 1,1 0-1,-1-1 0,0 1 1,0-1-1,0 0 1,-1 0-1,1 0 0,-1 0 1,1-6-1,2-6-256,-1-1 0,-1 1 1,0-1-1,-1-17 0,-1 27 189,-1 0 1,1 0-1,-2 0 0,1 0 0,-1 0 0,0 0 1,0 1-1,-1-1 0,0 1 0,0-1 1,0 1-1,-1 0 0,0 0 0,0 1 1,-1-1-1,0 1 0,0 0 0,0 0 0,0 0 1,-1 1-1,1 0 0,-8-4 0,4 3 74,-1 0 0,1 1 0,-1 0 0,0 0 0,0 1 0,0 1 0,0-1 0,-1 2 0,1-1 0,-1 2 0,1-1 0,-1 1 0,1 1 0,-18 3-1,22-2 104,0 0-1,1 0 0,-1 1 0,1 0 0,0 0 0,0 0 1,0 1-1,0-1 0,0 1 0,1 1 0,-1-1 0,1 1 0,0-1 1,1 1-1,-1 0 0,1 0 0,0 1 0,-3 8 0,2-7 117,1 1-1,0 0 0,0 0 0,0 0 1,1 1-1,1-1 0,-1 0 0,2 1 1,-1-1-1,1 1 0,0-1 0,3 17 1,-2-22-194,0-1 1,0 0-1,0 1 1,0-1-1,1 0 1,-1 0-1,1 0 1,-1 0-1,1 0 1,0 0-1,0-1 1,0 1 0,0 0-1,0-1 1,0 0-1,0 1 1,1-1-1,-1 0 1,0 0-1,1 0 1,-1 0-1,1-1 1,-1 1-1,5 0 1,8 1 2,-1-1 0,2 0 0,14-1 0,-16 0-38,8 0-554,1-2 0,-1 0-1,1-2 1,-1 0 0,0-1-1,39-16 1,-46 15 100,0-1 0,-1-1 0,0 0 0,0-1 0,-1 0 0,0-1 0,0 0 0,-2-1 0,1-1 0,13-17 0,-23 25 711,1 1 0,-1 0 0,1 0 0,-1 0 0,1 0 0,0 0 0,0 1 0,4-4 0,5 8 2460,-1 18-1442,-3 4-154,-5-11-952,1 1 1,1-1 0,0-1-1,1 1 1,0-1 0,1 0-1,0 0 1,1-1 0,11 13-1,-19-23-195,1-1-1,-1 0 0,1 1 1,-1-1-1,1 0 0,0 1 1,-1-1-1,1 0 1,-1 0-1,1 0 0,-1 0 1,1 0-1,0 0 0,-1 1 1,1-1-1,0 0 0,-1-1 1,1 1-1,-1 0 0,1 0 1,-1 0-1,1 0 1,0 0-1,-1-1 0,1 1 1,-1 0-1,1 0 0,-1-1 1,1 1-1,-1 0 0,1-1 1,-1 1-1,1-1 0,-1 1 1,0-1-1,1 1 1,-1-1-1,1 1 0,-1-1 1,0 1-1,1-1 0,15-29-736,-12 21 280,5-11-81,-1 1 0,0-1 0,5-27-1,9-22 2544,-7 92 562,-11-15-2121,0-3-355,0 1-1,0-1 1,0 1 0,1-1 0,0-1 0,0 1-1,0-1 1,0 1 0,1-2 0,0 1 0,0 0 0,0-1-1,0 0 1,0-1 0,1 1 0,-1-1 0,1-1-1,-1 1 1,1-1 0,0 0 0,0-1 0,0 1-1,-1-1 1,1-1 0,8 0 0,-13 0-113,1 0-1,-1-1 1,1 1 0,-1 0-1,1-1 1,-1 0 0,0 1-1,1-1 1,-1 0 0,0 0-1,0 0 1,-1-1 0,1 1-1,0 0 1,-1-1 0,1 1-1,-1-1 1,0 0 0,2-4-1,0-1 5,-1 1 0,0-1 0,0 0 0,-1 0 0,1 1 0,-1-10 411,14 59 77,-10-29-857,1-1 0,0 0 1,0 0-1,1 0 1,1-1-1,0 0 1,1 0-1,0-1 1,0 0-1,1-1 1,0 0-1,1-1 1,0 0-1,0 0 1,1-1-1,19 9 1,6-2-4094</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5.263"/>
    </inkml:context>
    <inkml:brush xml:id="br0">
      <inkml:brushProperty name="width" value="0.05" units="cm"/>
      <inkml:brushProperty name="height" value="0.05" units="cm"/>
    </inkml:brush>
  </inkml:definitions>
  <inkml:trace contextRef="#ctx0" brushRef="#br0">63 280 5859,'0'0'1784,"2"18"-9,8 66 528,32 203 3304,-52-323-5443,-21-49 0,-7-21-1372,27 64 739,2 0 0,2-1 0,1 0 0,3 0 1,1-1-1,7-68 0,-5 108 563,1 1-1,0-1 1,0 1-1,0-1 1,0 1 0,0 0-1,1 0 1,-1-1 0,1 1-1,0 0 1,0 1-1,0-1 1,1 0 0,-1 0-1,1 1 1,-1 0 0,1-1-1,0 1 1,0 0-1,0 0 1,0 1 0,0-1-1,0 0 1,0 1-1,1 0 1,-1 0 0,1 0-1,-1 0 1,0 1 0,1-1-1,0 1 1,-1 0-1,6 0 1,0 0 85,-1 0-1,1 1 1,0 0 0,-1 1 0,1 0-1,-1 0 1,1 0 0,-1 1 0,0 1-1,0-1 1,0 1 0,10 8 0,-7-4-16,0 2 0,-1-1 1,0 2-1,16 20 1,-23-27-146,0 1 0,0-1 0,0 1 0,-1 0 0,0 0 0,0-1 0,0 2 0,-1-1 0,1 0 0,-1 0 0,-1 0 0,1 1 0,-1-1 0,1 0 0,-2 1 0,0 6 0,0-10-11,0 0 0,0 1 0,0-1 0,-1 0 0,0 1 0,1-1 0,-1 0 0,0 0 0,0 0 0,0-1 0,0 1 0,0 0 0,0-1 0,0 1 0,-1-1 0,1 0 0,-1 0 0,1 0 0,-1 0 0,1 0 0,-1 0 0,1-1 0,-1 1 0,-3-1 0,-66 7-156,68-7 19,1 0-1,0 0 0,0 0 1,-1 0-1,1-1 1,0 0-1,0 1 0,0-1 1,0 0-1,0 0 0,0-1 1,0 1-1,0-1 0,0 1 1,0-1-1,1 0 0,-4-3 1,3 1-215,1 1 0,0 0 0,0-1 0,0 0 0,0 1 0,0-1 0,1 0 0,0 0 0,0 0 0,0 0 0,0 0 0,1 0-1,-1-6 1,0-34-4291</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5.797"/>
    </inkml:context>
    <inkml:brush xml:id="br0">
      <inkml:brushProperty name="width" value="0.05" units="cm"/>
      <inkml:brushProperty name="height" value="0.05" units="cm"/>
    </inkml:brush>
  </inkml:definitions>
  <inkml:trace contextRef="#ctx0" brushRef="#br0">46 302 8260,'0'0'6397,"-21"-61"-5498,16 50-955,1-1 0,0 0 0,1 0 0,0 0 0,1-1 0,0 1 0,1-1 0,0-12 0,2 24 81,0 0 0,-1 0-1,1 0 1,0 0-1,0 0 1,0 0 0,0 1-1,0-1 1,0 0 0,0 1-1,0-1 1,0 1 0,0-1-1,0 1 1,0-1 0,0 1-1,1 0 1,-1 0 0,0-1-1,0 1 1,0 0 0,0 0-1,1 0 1,-1 0-1,0 0 1,3 1 0,36 1 507,-22 2-199,-1 0-1,0 0 1,0 2 0,26 12-1,-31-12-197,0-1 0,0 0 0,1 0 0,0-2 0,0 1 0,0-2 0,1 1 0,-1-2 0,0 0 0,14-1 0,-23-1-144,0 1 0,0-2 0,0 1 1,0 0-1,0-1 0,0 0 0,-1 0 0,1 0 0,-1 0 0,1-1 0,-1 1 0,0-1 0,0 0 0,0 0 0,0 0 0,-1 0 0,1 0 1,-1-1-1,1 1 0,2-8 0,-2 5-213,0-1 1,0 0-1,-1 0 0,0 0 1,0 0-1,-1 0 0,0-1 1,0 1-1,0 0 1,-2-15-1,1 20 202,-1 0 0,0 1 0,1-1 0,-1 0 1,0 1-1,0-1 0,0 0 0,0 1 0,0-1 0,-1 1 0,1 0 0,0-1 1,-1 1-1,1 0 0,-1 0 0,1 0 0,-1 0 0,0 0 0,1 0 0,-1 0 0,0 1 1,0-1-1,1 1 0,-1-1 0,0 1 0,0-1 0,0 1 0,0 0 0,0 0 0,1 0 1,-5 1-1,2-1 68,0 0 0,-1 0 0,1 0 0,-1 1 0,1 0 0,0 0 1,-1 0-1,1 0 0,0 1 0,0 0 0,0 0 0,0 0 0,-5 3 0,1 4 309,0 1-1,0 0 1,1 0-1,0 0 1,1 1-1,0 0 1,1 0-1,0 0 1,0 1-1,2 0 0,-1-1 1,1 2-1,1-1 1,0 0-1,1 0 1,1 1-1,0 18 1,1-28-336,0 1 0,0-1-1,0 1 1,0-1 0,1 0 0,-1 1 0,1-1 0,0 0 0,0 0 0,0 0 0,0 0 0,1-1 0,-1 1 0,1-1 0,-1 1 0,1-1 0,0 0 0,0 0 0,0 0 0,0 0 0,0-1 0,1 1-1,-1-1 1,0 0 0,1 0 0,5 1 0,8 2-109,0-1 0,1-1 0,-1 0 0,21-1 0,-22-1-370,-1 1-585,-1-1 0,0-1 0,0 0 0,0 0 0,1-2 0,-1 0 1,21-7-1,2-9-5328</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6.204"/>
    </inkml:context>
    <inkml:brush xml:id="br0">
      <inkml:brushProperty name="width" value="0.05" units="cm"/>
      <inkml:brushProperty name="height" value="0.05" units="cm"/>
    </inkml:brush>
  </inkml:definitions>
  <inkml:trace contextRef="#ctx0" brushRef="#br0">13 238 11013,'0'0'6182,"0"12"-5945,0 39-98,0-38 250,-6-31-357,3 4-283,1 0 1,1 0-1,0-1 0,1 1 0,3-26 1,-2 38 302,0 0 0,1 1 0,-1-1 0,0 1 0,0 0 0,0-1 0,1 1 0,-1 0 0,1 0 0,-1 0 0,1 0 0,0 0 0,-1 0 0,1 0 0,0 0 0,-1 1 0,1-1 0,0 1 0,0-1 0,0 1 0,0 0 0,0 0 0,-1 0 0,1 0 0,0 0 0,0 0 0,0 0 0,0 0 0,3 2 0,57 11 1125,-38-5-957,1-1 1,0 0-1,0-2 1,0-2 0,40 2-1,-64-5-200,-1 0 0,1-1 0,0 1-1,-1-1 1,1 1 0,-1-1 0,1 0 0,-1 1 0,1-1 0,-1 0-1,1 1 1,-1-1 0,1 0 0,-1 1 0,0-1 0,1 0-1,-1 0 1,0 1 0,0-1 0,0 0 0,1 0 0,-1 0 0,0 1-1,0-1 1,0 0 0,0 0 0,-1-1 0,1-31-7,0 26 42,0-79-312,0 29-3626,1 48 399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52.679"/>
    </inkml:context>
    <inkml:brush xml:id="br0">
      <inkml:brushProperty name="width" value="0.05" units="cm"/>
      <inkml:brushProperty name="height" value="0.05" units="cm"/>
      <inkml:brushProperty name="color" value="#004F8B"/>
    </inkml:brush>
  </inkml:definitions>
  <inkml:trace contextRef="#ctx0" brushRef="#br0">0 2 144,'0'-2'11883,"4"9"-11328,34 118 245,-5 2 0,-6 0 0,-5 2 0,-6 1 0,-6 0 0,-10 215 0,-3-320-725,-1 0 0,-1-1 0,-1 0 1,-1 0-1,-14 30 0,11-27-25,9-56-14955</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6.584"/>
    </inkml:context>
    <inkml:brush xml:id="br0">
      <inkml:brushProperty name="width" value="0.05" units="cm"/>
      <inkml:brushProperty name="height" value="0.05" units="cm"/>
    </inkml:brush>
  </inkml:definitions>
  <inkml:trace contextRef="#ctx0" brushRef="#br0">1 335 8212,'0'0'8022,"0"-4"-7128,0-133-310,0 136-565,0 0 0,0-1 1,0 1-1,1 0 0,-1 0 0,0 0 0,0 0 1,1 0-1,-1 0 0,1 0 0,-1 0 0,1 0 1,-1 0-1,1 0 0,0 0 0,-1 0 0,1 1 1,0-1-1,0 0 0,0 0 0,0 1 0,-1-1 0,1 0 1,0 1-1,2-1 0,0 0 33,-1 0 0,1 0 0,0 1 0,0-1 0,0 1 0,0 0 0,0 0 0,0 0 0,5 1 0,2 1 79,-1 0 0,1 0-1,-1 1 1,0 0 0,10 6 0,4 4-18,-1-2 0,2 0 1,-1-1-1,1-1 1,1-1-1,0-1 0,0-2 1,0 0-1,39 1 0,-62-6-107,0 0 0,0 0-1,0 0 1,-1-1-1,1 1 1,0-1-1,0 1 1,0-1-1,-1 1 1,1-1-1,0 0 1,-1 0 0,1 0-1,-1 0 1,1 0-1,-1 0 1,0-1-1,1 1 1,-1 0-1,2-4 1,0 2-24,-1-1 0,0-1-1,0 1 1,0 0 0,-1 0 0,0-1-1,0 1 1,1-7 0,0-9-103,-1 0 0,-1 0 0,-2-21 0,1 34 100,-8-37-460,0-4-4542,9 39 66</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7.263"/>
    </inkml:context>
    <inkml:brush xml:id="br0">
      <inkml:brushProperty name="width" value="0.05" units="cm"/>
      <inkml:brushProperty name="height" value="0.05" units="cm"/>
    </inkml:brush>
  </inkml:definitions>
  <inkml:trace contextRef="#ctx0" brushRef="#br0">0 222 9476,'0'0'4923,"18"-5"-3360,-9 3-1460,13-3 226,0-2-1,-1 0 0,40-20 1,-55 24-292,0-1 1,-1 0 0,1 0-1,0 0 1,-1-1 0,0 0 0,0 0-1,5-8 1,-8 10-63,0 0 0,0 0 0,0-1 0,-1 1 0,1-1 0,-1 0 0,0 1 0,0-1 0,0 0 0,-1 0 0,1 0 0,-1 1 0,0-1 0,0 0 0,-1 0 0,0-6 0,0 9 14,0-1 0,0 1-1,0-1 1,-1 1-1,1-1 1,0 1 0,-1 0-1,1 0 1,-1 0-1,0 0 1,1 0 0,-1 0-1,0 0 1,1 0 0,-1 1-1,0-1 1,0 1-1,0-1 1,0 1 0,1 0-1,-1 0 1,0 0 0,0 0-1,0 0 1,-2 0-1,-52 3-119,51-1 207,0-1-1,0 1 0,0 0 1,1 1-1,-1-1 0,1 1 1,-1 0-1,1 0 1,0 0-1,0 0 0,0 1 1,1-1-1,-1 1 0,1 0 1,0 0-1,0 1 0,-3 5 1,5-8-16,-1 1 0,1-1 0,0 1 1,0-1-1,0 1 0,0 0 0,0 0 1,1 0-1,-1 0 0,1-1 0,-1 1 1,1 0-1,0 0 0,0 0 0,1 0 1,-1 0-1,1 0 0,-1 0 0,1 0 1,0-1-1,0 1 0,0 0 0,0-1 1,1 1-1,-1 0 0,1-1 0,-1 0 1,1 1-1,0-1 0,0 0 0,3 3 1,3 1-6,1-1 0,-1 0 0,1-1 1,0 0-1,0 0 0,0-1 0,0 0 0,1 0 1,-1-1-1,19 1 0,1-1-202,0-1-1,39-3 1,-64 2 81,0 0 0,0-1 0,-1 1 1,1-1-1,-1 1 0,1-1 0,0 0 0,-1-1 0,0 1 1,1 0-1,-1-1 0,0 0 0,0 0 0,1 0 0,-1 0 1,-1 0-1,1-1 0,0 1 0,-1-1 0,1 0 0,-1 1 1,4-7-1,-3 2-62,-1-1 0,1 0 0,-1-1 0,-1 1 0,1 0 0,-2-1 1,1 1-1,-1-15 1320,0 37-775,0-11-399,0 1 1,0-1 0,0 0 0,1 1 0,-1-1 0,1 0 0,0 1 0,0-1 0,0 0 0,1 0-1,-1 0 1,1 0 0,0 0 0,0 0 0,0-1 0,0 1 0,0-1 0,0 1 0,1-1 0,-1 0-1,1 1 1,0-1 0,-1-1 0,1 1 0,0 0 0,0-1 0,0 1 0,1-1 0,-1 0-1,0 0 1,0 0 0,1-1 0,-1 1 0,0-1 0,6 0 0,0 1-124,-1-1 1,1 0 0,0 0-1,0-1 1,0 0 0,0-1-1,0 0 1,-1 0-1,1-1 1,-1 0 0,0-1-1,12-6 1,-14 6-47,-1 0-1,1 0 1,-1-1 0,-1 1 0,1-1-1,-1 0 1,1 0 0,-2-1 0,1 1 0,0-1-1,-1 0 1,0 0 0,-1 0 0,1 0-1,-1-1 1,0 1 0,1-12 0,0-40 3680,-2 95-2344,0-31-1204,0 1 1,1 0-1,-1-1 0,1 1 1,1-1-1,-1 1 0,1-1 1,0 0-1,1 0 0,-1 0 1,1-1-1,0 1 0,1-1 1,-1 0-1,1 0 0,0 0 1,6 4-1,-3-4-698,0 0 0,0 0 1,1-1-1,0 0 0,0 0 0,0-1 0,0 0 1,0-1-1,1 0 0,-1 0 0,16 0 0,15-2-6710</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7.607"/>
    </inkml:context>
    <inkml:brush xml:id="br0">
      <inkml:brushProperty name="width" value="0.05" units="cm"/>
      <inkml:brushProperty name="height" value="0.05" units="cm"/>
    </inkml:brush>
  </inkml:definitions>
  <inkml:trace contextRef="#ctx0" brushRef="#br0">0 1 11573,'0'0'9925,"21"67"-9973,-19-15 432,2-1-384,-2-7 112,2-6-304,3-7-464,-3-6-1073,2-9-272,-4-6-1441</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7.968"/>
    </inkml:context>
    <inkml:brush xml:id="br0">
      <inkml:brushProperty name="width" value="0.05" units="cm"/>
      <inkml:brushProperty name="height" value="0.05" units="cm"/>
    </inkml:brush>
  </inkml:definitions>
  <inkml:trace contextRef="#ctx0" brushRef="#br0">1 105 1681,'0'0'21850,"105"-11"-21130,-34 2-32,10-3-688,2 3 0,-7-2-16,-7 0-704,-16 1-368,-13 1-225,-15 4-208,-15 1-159,-10-2-1650,0-1-1440</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9.650"/>
    </inkml:context>
    <inkml:brush xml:id="br0">
      <inkml:brushProperty name="width" value="0.05" units="cm"/>
      <inkml:brushProperty name="height" value="0.05" units="cm"/>
    </inkml:brush>
  </inkml:definitions>
  <inkml:trace contextRef="#ctx0" brushRef="#br0">2 181 8340,'0'0'4170,"-1"17"-3885,3-9-136,0-1 1,1 0-1,0 0 0,1 0 1,0 0-1,0-1 0,0 1 0,1-1 1,0 0-1,0 0 0,0-1 1,1 1-1,0-1 0,0-1 0,0 1 1,0-1-1,15 7 0,-10-6-59,0 0-1,0-1 1,1 0-1,0-1 1,0 0-1,0-1 0,0 0 1,0-1-1,0 0 1,23-2-1,-32 0-71,0 0-1,1 0 0,-1 0 0,0 0 1,0 0-1,1-1 0,-1 0 1,0 1-1,0-1 0,-1 0 0,1 0 1,0-1-1,-1 1 0,1-1 1,-1 1-1,0-1 0,0 0 1,0 0-1,0 1 0,0-2 0,-1 1 1,1 0-1,-1 0 0,0 0 1,0-1-1,0 1 0,1-6 0,1-10-7,0 0-1,-1 0 1,-1-32-1,-1 42-3,-1-34-21,3-52-3158,1 79-1221</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9.994"/>
    </inkml:context>
    <inkml:brush xml:id="br0">
      <inkml:brushProperty name="width" value="0.05" units="cm"/>
      <inkml:brushProperty name="height" value="0.05" units="cm"/>
    </inkml:brush>
  </inkml:definitions>
  <inkml:trace contextRef="#ctx0" brushRef="#br0">1 364 10677,'0'0'4525,"1"-12"-3957,-1 4-528,0 1-74,0-1 0,1 0 0,0 1 0,1-1 0,-1 1 0,5-11 0,-5 15 31,0 1 0,1 0-1,-1-1 1,1 1 0,-1 0 0,1 0-1,0 0 1,-1 0 0,1 0 0,0 0-1,1 1 1,-1-1 0,0 0 0,0 1-1,1 0 1,-1 0 0,1 0 0,-1 0-1,1 0 1,-1 0 0,1 0 0,-1 1-1,1-1 1,0 1 0,-1 0 0,6 0-1,24 1 104,0 1-1,0 1 1,36 9-1,-53-9-38,1 0-1,-1-1 1,20 0 0,-35-2-35,1-1 0,0 1 0,-1-1 0,1 1 0,0-1 0,-1 1 0,1-1 0,0 1 0,-1-1 0,1 0 0,-1 1 0,1-1 0,-1 0 0,0 0 0,1 1 0,-1-1 0,0 0 0,1 0 0,-1 0 0,0 1 0,0-1 0,0 0 0,0 0 0,0 0 0,0 0 1,0-1-1,2-30-8,-2 26-30,0-175-5001,0 150 1644</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0.324"/>
    </inkml:context>
    <inkml:brush xml:id="br0">
      <inkml:brushProperty name="width" value="0.05" units="cm"/>
      <inkml:brushProperty name="height" value="0.05" units="cm"/>
    </inkml:brush>
  </inkml:definitions>
  <inkml:trace contextRef="#ctx0" brushRef="#br0">0 192 3089,'0'0'7316,"18"1"-4958,-1 0-1994,0 0 1,0-1-1,0-1 0,0-1 1,0-1-1,0 0 0,-1-1 1,17-6-1,-19 4-306,0-1 0,-1 0 0,0 0-1,21-16 1,-31 20-131,1-1-1,-1 1 1,0 0 0,1-1-1,-2 0 1,1 0 0,0 0-1,-1 0 1,0 0 0,0 0-1,0-1 1,0 1 0,-1-1-1,1 1 1,-1-1 0,0 1-1,-1-1 1,1-8 0,-1 12 35,-1-1 0,1 0 1,0 0-1,-1 1 1,0-1-1,1 0 1,-1 1-1,0-1 1,0 1-1,0-1 1,0 1-1,0-1 1,-1 1-1,1 0 1,0-1-1,0 1 1,-1 0-1,1 0 1,-1 0-1,1 0 1,-1 0-1,0 0 1,1 1-1,-1-1 1,0 0-1,1 1 1,-1 0-1,0-1 0,0 1 1,1 0-1,-1 0 1,-3 0-1,-66 0-90,64 0 99,1 1 91,1 0 1,-1 0-1,0 1 0,1-1 0,-1 1 1,1 0-1,0 1 0,0-1 0,0 1 1,0 0-1,0 1 0,1-1 1,-1 1-1,1 0 0,0 0 0,0 0 1,0 0-1,1 1 0,-1-1 0,1 1 1,0 0-1,-4 10 0,3-5 219,1-1 1,-1 1-1,2-1 1,-1 1-1,1 0 1,1 0-1,0 0 0,0 0 1,1 0-1,0 0 1,1 0-1,3 16 1,-3-21-251,1 0 1,0 0 0,1 0-1,-1 0 1,1-1 0,0 1-1,0-1 1,1 0 0,-1 0 0,1 0-1,0 0 1,0-1 0,0 1-1,0-1 1,1 0 0,-1-1-1,1 1 1,0-1 0,0 1-1,5 0 1,10 5-71,1-2-1,0-1 0,36 6 0,94 0-2770,-50-10-3325,-25-1-4059</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0.799"/>
    </inkml:context>
    <inkml:brush xml:id="br0">
      <inkml:brushProperty name="width" value="0.05" units="cm"/>
      <inkml:brushProperty name="height" value="0.05" units="cm"/>
    </inkml:brush>
  </inkml:definitions>
  <inkml:trace contextRef="#ctx0" brushRef="#br0">0 39 12230,'0'0'1771,"9"23"-965,24 70 449,21 101 0,-20-21-238,29 120-158,-60-413-2791,-20-120-3334,-2-48 157,18 255 4693,0 21 822,0 0 1,1 0 0,1 0 0,0-1 0,3-12 0,-3 22-239,-1 1 0,1-1 0,0 1 0,0-1 0,0 1 0,1 0 0,-1 0 0,0-1 0,1 1 0,0 0 0,-1 0 0,1 0 0,0 1 0,0-1 0,0 0 0,0 1-1,0-1 1,1 1 0,-1 0 0,0 0 0,1 0 0,-1 0 0,0 0 0,1 0 0,0 0 0,-1 1 0,1 0 0,4-1 0,2 0 92,0 1 0,1 0 0,-1 1 0,0 0 0,0 0 0,1 1 0,-1 0 0,0 1-1,-1 0 1,1 0 0,0 1 0,-1 0 0,13 9 0,-15-9-230,-1 0 0,0 0 0,0 0 0,-1 1 1,0 0-1,1 0 0,-1 0 0,-1 0 0,1 1 0,-1-1 0,0 1 0,0 0 1,-1 0-1,0 0 0,0 0 0,0 1 0,-1-1 0,0 0 0,0 1 0,0 10 1,-1-14-76,0 0 0,-1 0 1,1 0-1,-1 0 0,1 0 1,-1 0-1,0 0 0,0 0 1,0 0-1,-1 0 1,1 0-1,-1-1 0,0 1 1,1-1-1,-1 1 0,0-1 1,-1 0-1,1 0 0,0 0 1,0 0-1,-1 0 0,0 0 1,1 0-1,-1-1 1,0 0-1,1 1 0,-1-1 1,0 0-1,0 0 0,-5 0 1,-3 2-695,0-1-1,0-1 1,0 0 0,-1-1 0,1 0 0,-1 0 0,-14-4 0,-2-3-2879</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1.486"/>
    </inkml:context>
    <inkml:brush xml:id="br0">
      <inkml:brushProperty name="width" value="0.05" units="cm"/>
      <inkml:brushProperty name="height" value="0.05" units="cm"/>
    </inkml:brush>
  </inkml:definitions>
  <inkml:trace contextRef="#ctx0" brushRef="#br0">376 200 4946,'0'0'10720,"1"-17"-9533,1-54-947,-2 67-240,-1 1 0,1 0 0,-1 0 1,0 0-1,0 0 0,0 0 0,0 0 0,0 0 0,-1 0 0,1 0 0,-1 0 0,0 1 1,1-1-1,-1 1 0,-1-1 0,1 1 0,0 0 0,-1 0 0,1 0 0,-1 0 0,-3-2 1,-3-1-22,0 1 0,0 0 1,-1 0-1,-16-3 1,17 4-11,-18-4 17,0 2-1,0 0 0,-1 2 0,1 1 0,-1 1 0,-39 4 0,65-3 26,-1 1-1,1 0 1,0 0 0,0 0-1,0 0 1,0 1-1,0-1 1,1 0-1,-1 1 1,0-1-1,1 1 1,-1 0-1,1-1 1,-1 1 0,1 0-1,0 0 1,0 0-1,0 0 1,0 0-1,0 0 1,0 1-1,0-1 1,1 0-1,-1 0 1,1 0-1,0 1 1,-1-1 0,1 0-1,0 1 1,1 2-1,-2 1 74,1 1 0,0 0 0,1-1 0,0 1 0,0-1 0,0 1 0,0-1-1,1 1 1,5 10 0,-2-10-39,0-1 0,0 1 1,1-1-1,-1 0 0,1-1 0,1 1 0,-1-1 0,1-1 0,0 1 0,0-1 0,1 0 0,-1 0 0,1-1 1,15 4-1,-8-3-3,-1 0 0,1-1 0,0-1 0,0-1 1,0 0-1,0-1 0,22-2 0,-34 2-75,0-1 0,0 0 0,0 0 0,0 0 0,0 0 0,0 0 0,-1-1 0,1 1 0,0-1 0,-1 0 0,1 1 0,-1-1 0,0-1 0,1 1 0,-1 0 0,0 0 0,0-1 0,-1 1 0,1-1 0,0 0 0,-1 1 1,0-1-1,1 0 0,-1 0 0,0 0 0,1-6 0,1-6-371,-1 0 0,-1-1 1,0 1-1,-1-17 1,0 20 174,-1 0 501,-1 15 348,-1 23-333,3-21-254,1 0 1,0 0-1,0 0 0,1 0 1,-1 0-1,1 0 0,0-1 1,0 1-1,0 0 1,1-1-1,0 0 0,0 1 1,0-1-1,0 0 1,1 0-1,-1-1 0,1 1 1,0-1-1,0 0 0,0 0 1,1 0-1,-1-1 1,1 1-1,-1-1 0,1 0 1,0 0-1,6 1 0,3 1-101,0 0-1,0 0 0,1-2 0,-1 0 0,1 0 0,0-2 0,-1 1 1,26-4-1,-36 2-31,-1 0 0,1 0 0,0 0 0,-1 0 0,1-1 0,-1 1 0,0-1 0,1 0 0,-1 0 0,0 0 0,0-1 0,0 1 0,0-1 0,-1 1 0,1-1 0,-1 0 0,1 0 0,-1 0 0,0 0 0,0-1 0,-1 1 0,1 0 0,-1-1 0,1 0 0,-1 1 0,1-6 0,1-8-79,0-1 1,-1 1-1,-1-1 1,-1-22 0,0 24 2174,0 22-406,0 12-1342,0-6-5,0 1 0,0 0 0,1 0 0,6 23 0,-6-32-248,1 1 1,0-1-1,0 0 0,0 1 0,0-1 0,1 0 1,0 0-1,0-1 0,0 1 0,0-1 0,0 1 1,1-1-1,0 0 0,-1 0 0,1 0 0,0-1 1,6 3-1,2 0-720,-1 0 1,1-1-1,1 0 1,-1-1 0,0-1-1,1 0 1,0-1-1,22 0 1,4-1-4287</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1.891"/>
    </inkml:context>
    <inkml:brush xml:id="br0">
      <inkml:brushProperty name="width" value="0.05" units="cm"/>
      <inkml:brushProperty name="height" value="0.05" units="cm"/>
    </inkml:brush>
  </inkml:definitions>
  <inkml:trace contextRef="#ctx0" brushRef="#br0">17 0 11685,'0'0'4240,"-3"22"-3763,-11 382 1385,15-392-1989,-1-1 1,1 1-1,1 0 0,0 0 0,1-1 0,4 14 0,-7-24 80,1-1 0,-1 0-1,0 1 1,0-1 0,0 0 0,0 0-1,1 1 1,-1-1 0,0 0 0,0 1 0,1-1-1,-1 0 1,0 0 0,0 1 0,1-1-1,-1 0 1,0 0 0,1 0 0,-1 0-1,0 1 1,1-1 0,-1 0 0,0 0 0,1 0-1,-1 0 1,0 0 0,1 0 0,-1 0-1,1 0 1,-1 0 0,0 0 0,1 0 0,-1 0-1,0 0 1,1 0 0,-1 0 0,0 0-1,1-1 1,-1 1 0,0 0 0,1 0 0,-1 0-1,0-1 1,1 1 0,-1 0 0,0 0-1,0-1 1,1 1 0,12-15-555,-1-3 198,1-4-142,1 1 0,1 1 0,19-19 1,-30 34 705,0 1-1,1-1 1,0 1 0,0 1 0,0-1 0,0 1 0,0 0 0,1 0 0,-1 0 0,1 1 0,0 0-1,0 0 1,0 0 0,0 1 0,0 0 0,0 0 0,1 0 0,5 1 0,-10 0-30,-1 1 0,1-1 0,-1 1 0,0 0-1,1-1 1,-1 1 0,1 0 0,-1 0 0,0 0 0,0 0 0,0 0 0,1 0 0,-1 0 0,0 0 0,0 1 0,0-1 0,-1 0 0,1 0 0,1 2-1,16 36 1125,-8-17-747,-5-13-566,-1-1-1,2-1 1,-1 1 0,1-1-1,1 0 1,-1 0 0,1-1-1,0 0 1,14 10-1,-16-14-612,0 1-1,1 0 0,-1-1 1,1 0-1,-1-1 0,1 1 1,0-1-1,0 0 0,0 0 1,8 0-1,11-1-5994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53.256"/>
    </inkml:context>
    <inkml:brush xml:id="br0">
      <inkml:brushProperty name="width" value="0.05" units="cm"/>
      <inkml:brushProperty name="height" value="0.05" units="cm"/>
      <inkml:brushProperty name="color" value="#004F8B"/>
    </inkml:brush>
  </inkml:definitions>
  <inkml:trace contextRef="#ctx0" brushRef="#br0">72 0 7828,'0'0'461,"7"19"406,166 356 3757,-155-337-4392,-8-16-115,1-1 1,21 33-1,-31-53-105,0-1 0,0 1 0,0 0 0,0 0 0,0-1 0,0 1 0,0 0 0,0-1 0,0 1-1,0-1 1,0 0 0,1 1 0,-1-1 0,0 0 0,0 0 0,1 1 0,-1-1 0,0 0 0,0 0 0,0 0 0,1-1 0,-1 1 0,0 0 0,0 0 0,1-1 0,-1 1 0,0-1 0,0 1 0,0-1 0,0 1 0,2-2 0,37-25-68,-33 21 60,276-177-354,-279 180 374,32-21 514,-35 23-514,-1 0-1,1 1 1,0-1 0,0 0-1,-1 0 1,1 0-1,0 0 1,-1 0 0,1 0-1,0 0 1,-1 0-1,0 0 1,1 0 0,-1 0-1,0 0 1,1 0-1,-1 0 1,0 0 0,0 0-1,0 0 1,0 0-1,0 0 1,0-1 0,0 1-1,0 0 1,0 0-1,-1 0 1,1 0 0,0 0-1,-1 0 1,1 0 0,-1 0-1,1 0 1,-1 0-1,0 0 1,0-1 0,-7-4-22,-1 0 0,0 0 0,0 1 1,0 0-1,0 1 0,-1 0 1,0 0-1,1 1 0,-2 1 0,-11-3 1,-4-2-95,-363-73-282,199 47 817,176 29-379,17 2-1464,23 2-3797,-20 0 3516,7 0-4543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2.234"/>
    </inkml:context>
    <inkml:brush xml:id="br0">
      <inkml:brushProperty name="width" value="0.05" units="cm"/>
      <inkml:brushProperty name="height" value="0.05" units="cm"/>
    </inkml:brush>
  </inkml:definitions>
  <inkml:trace contextRef="#ctx0" brushRef="#br0">717 39 7828,'0'0'13734,"-2"-39"-14246,-17 39-2114,-10 2-3600</inkml:trace>
  <inkml:trace contextRef="#ctx0" brushRef="#br0" timeOffset="1">0 22 15575,'0'0'6611,"94"0"-7587,-43-1-1185,3 1-1841,-4 0-1553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2.642"/>
    </inkml:context>
    <inkml:brush xml:id="br0">
      <inkml:brushProperty name="width" value="0.05" units="cm"/>
      <inkml:brushProperty name="height" value="0.05" units="cm"/>
    </inkml:brush>
  </inkml:definitions>
  <inkml:trace contextRef="#ctx0" brushRef="#br0">1 150 11509,'0'0'3196,"19"0"-1147,22 2-1390,101 1 266,-129-3-900,-1-1-1,0 0 1,1-1 0,-1 0-1,0-1 1,0-1 0,0 0-1,0 0 1,13-8 0,-21 9-121,1-1 0,-1 1 0,0-1 1,0 0-1,0 0 0,-1 0 1,1-1-1,-1 1 0,0-1 1,0 1-1,-1-1 0,3-7 0,-4 11 68,-1-1 0,1 1-1,-1-1 1,1 0 0,-1 1-1,0-1 1,0 0 0,0 1-1,0-1 1,0 0 0,0 0-1,0 1 1,-1-1 0,1 0-1,-1 1 1,1-1 0,-1 1-1,1-1 1,-1 1 0,0-1-1,0 1 1,0-1 0,0 1-1,0 0 1,0-1 0,0 1-1,0 0 1,0 0 0,-1 0-1,1 0 1,0 0 0,-1 0-1,1 0 1,-1 0 0,1 1-1,-1-1 1,0 0 0,1 1-1,-1-1 1,1 1 0,-1 0-1,-2-1 1,-4-1 102,-1 1 0,1-1-1,-1 1 1,0 1 0,1 0 0,-1 0-1,0 0 1,0 1 0,1 1 0,-17 4-1,21-5 38,0 1 0,0-1 1,1 1-1,-1 0 0,0 1 0,1-1 0,-1 1 0,1-1 0,0 1 0,0 0 0,0 0 0,0 0 0,0 1 0,1-1 1,0 1-1,0-1 0,0 1 0,0 0 0,0 0 0,0 0 0,1 0 0,0 0 0,0 0 0,0 5 0,0-4 3,0 0-1,1-1 1,-1 1-1,1 0 1,0 0-1,1 0 1,-1-1 0,1 1-1,0 0 1,0 0-1,1-1 1,-1 1-1,1-1 1,0 1-1,0-1 1,1 0-1,-1 0 1,1 0-1,6 6 1,-3-3 0,1-2 0,1 1 0,-1-1 1,1 0-1,0 0 0,0-1 0,0 0 0,1 0 0,13 3 1,4 0 55,0-1 0,0-2 0,0 0 0,44-1 0,5-3-2447,-30 0-1499</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4.492"/>
    </inkml:context>
    <inkml:brush xml:id="br0">
      <inkml:brushProperty name="width" value="0.05" units="cm"/>
      <inkml:brushProperty name="height" value="0.05" units="cm"/>
    </inkml:brush>
  </inkml:definitions>
  <inkml:trace contextRef="#ctx0" brushRef="#br0">0 466 7780,'0'0'5367,"6"6"-4182,-2-3-1048,0 1 0,1-1 0,0 0 0,0-1 0,0 1 0,0-1 0,0 0 0,1 0-1,-1 0 1,0-1 0,1 0 0,0 0 0,-1 0 0,1-1 0,-1 1 0,1-1 0,7-2 0,5 1-162,-1 0 1,0-2-1,0 0 0,1-1 1,-2-1-1,1 0 0,-1-1 1,0-1-1,0-1 0,0 0 0,-1-1 1,-1-1-1,16-12 0,-19 14-217,-1-1 0,0-1 0,0 0 0,-1 0 0,0 0 0,-1-1 0,0-1 0,0 0-1,-2 0 1,1 0 0,-2 0 0,0-1 0,0 0 0,-1 0 0,0-1 0,-2 1 0,3-17 0,-5 21 236,2-8 128,-1 1 0,-1 0 0,0-1 0,-1 1-1,-1-1 1,0 1 0,-1 0 0,-10-27 0,9 42 1006,1 11-1184,-11 73 576,4 0 1,3 1-1,6 109 0,1-183-826,1 1 0,0-1 0,0 1 1,1 0-1,6 17 0,-6-24-342,0 0 1,-1 0 0,1 0-1,1-1 1,-1 1 0,0-1-1,1 1 1,0-1 0,0 0-1,4 4 1</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4.837"/>
    </inkml:context>
    <inkml:brush xml:id="br0">
      <inkml:brushProperty name="width" value="0.05" units="cm"/>
      <inkml:brushProperty name="height" value="0.05" units="cm"/>
    </inkml:brush>
  </inkml:definitions>
  <inkml:trace contextRef="#ctx0" brushRef="#br0">0 1 12005,'0'0'3413,"16"22"-2704,-7-10-687,30 43-79,44 80-1,-70-113-2316,-13-40 45,-2-13 2849,2 22-378,0 1 0,1 0 0,0-1 0,1 1 0,0 0 1,0 0-1,0 0 0,1 0 0,1 1 0,-1-1 0,1 1 0,0 0 0,6-7 1,-6 9 49,0 0 1,0 1-1,1 0 1,-1 0-1,1 0 1,0 0-1,0 1 1,1-1-1,-1 1 1,1 1-1,-1-1 1,1 1-1,0 0 1,0 0 0,0 1-1,0 0 1,0 0-1,10-1 1,-1 2-323,0 1 1,0 0 0,0 1-1,14 3 1,56 24-4264,-37-7-270</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6.020"/>
    </inkml:context>
    <inkml:brush xml:id="br0">
      <inkml:brushProperty name="width" value="0.05" units="cm"/>
      <inkml:brushProperty name="height" value="0.05" units="cm"/>
    </inkml:brush>
  </inkml:definitions>
  <inkml:trace contextRef="#ctx0" brushRef="#br0">461 219 12086,'0'0'4791,"-8"-16"-4199,-29-55-445,32 65-127,0 0-1,0 0 1,-1 0 0,0 0-1,0 1 1,0 0 0,-1 0-1,1 1 1,-1 0-1,0 0 1,0 0 0,-1 1-1,1 0 1,-1 1 0,0 0-1,1 0 1,-13-1 0,8 0-6,-5-1-20,-1 0 0,-1 1-1,1 1 1,0 1 0,-1 1 0,1 0-1,-19 4 1,32-4 39,0 1 1,0 0-1,0 0 0,0 1 1,0-1-1,0 1 0,1 0 1,-1 0-1,1 1 0,-1-1 1,1 1-1,0 0 0,0 0 1,0 1-1,0-1 0,1 1 1,-1 0-1,1 0 0,0 0 1,0 0-1,1 1 0,-1-1 1,1 1-1,0-1 0,0 1 1,0 0-1,1 0 0,0 0 1,-2 8-1,2-6 12,1 0 1,-1 0-1,1 0 0,0 0 0,1 0 1,-1-1-1,2 1 0,-1 0 1,0 0-1,1-1 0,1 1 0,-1-1 1,1 0-1,0 1 0,0-1 1,8 10-1,-5-10-31,-1-1-1,1 0 1,0 0-1,0 0 1,0-1-1,0 0 1,1 0 0,0-1-1,0 1 1,0-2-1,0 1 1,0-1-1,1 0 1,-1 0 0,11 0-1,-5 0-83,0-1 0,0 0 0,-1-1 0,1-1 0,0 0 0,0 0 0,-1-2 0,1 1 0,20-8 0,-28 8-17,0 0 0,0-1 1,-1 1-1,1-1 0,-1 0 0,1 0 1,-1-1-1,0 1 0,-1-1 1,1 0-1,0 0 0,-1 0 1,0 0-1,0-1 0,0 1 0,-1-1 1,1 0-1,-1 0 0,0 0 1,-1 0-1,1 0 0,-1 0 1,0 0-1,0 0 0,-1-1 0,1-4 1,-1-1-86,0 0 1,-1 0 0,0 0-1,-1 1 1,0-1 0,-6-15-1,7 23 200,0 0 1,0 0-1,0 0 0,0 0 0,-1 0 1,1 1-1,-1-1 0,0 0 1,0 1-1,0 0 0,0-1 0,0 1 1,-1 0-1,1 0 0,0 0 0,-1 0 1,0 1-1,1-1 0,-1 1 0,0-1 1,0 1-1,0 0 0,0 0 0,0 0 1,0 1-1,0-1 0,-4 0 1,6 2-29,0 0 0,0-1 1,0 1-1,0 0 0,0 0 0,1 0 1,-1 0-1,0-1 0,1 1 1,-1 0-1,0 0 0,1 0 1,-1 0-1,1 0 0,0 1 1,-1-1-1,1 0 0,0 0 1,0 0-1,-1 0 0,1 0 1,0 0-1,0 0 0,0 1 1,1-1-1,-1 2 0,1 38 191,0-37-132,0 2-19,0 0-1,1 0 1,0 0-1,0 0 0,1 0 1,0 0-1,0-1 1,0 1-1,1-1 0,-1 0 1,1 0-1,1 0 1,-1 0-1,1-1 1,-1 0-1,1 0 0,1 0 1,-1 0-1,0-1 1,1 0-1,7 3 0,1 1-15,1-1-1,0 0 0,0-1 1,0-1-1,0 0 0,1-1 1,25 2-1,-36-5-127,1 1 1,-1-1-1,0-1 0,1 1 0,-1-1 0,1 0 0,-1 0 1,0 0-1,0-1 0,0 0 0,6-2 0,-9 2 3,1 0 0,-1 0 0,0 0 0,0 0 0,0-1 0,0 1 0,0-1 0,0 1 0,-1-1 0,1 1 0,-1-1 0,0 0 0,1 0 0,-1 0 0,-1 0 0,1 0 0,0 0 0,-1 0 0,1 0 0,-1-6 0,1-1-46,-1-1 0,0 1 0,0-1 1,-1 1-1,-1-1 0,0 1 0,0-1 0,-1 1 0,0 0 0,0 0 0,-2 0 0,-7-13 0,17 39 3988,6 19-3717,-2-23-65,1 0 0,0 0 0,1-1 1,1-1-1,-1 0 0,2 0 0,-1-1 1,1-1-1,1 0 0,-1-1 1,1 0-1,0-1 0,1-1 0,0 0 1,0-1-1,0-1 0,0 0 0,0-1 1,1-1-1,-1 0 0,0-1 1,24-3-1,-34 2-189,-1 0 1,1 0-1,-1-1 1,0 0-1,0 1 1,0-2-1,0 1 1,0 0-1,0-1 1,-1 0-1,1 0 1,-1 0-1,1 0 1,-1-1-1,0 1 1,-1-1-1,1 1 1,0-1-1,-1 0 1,0 0-1,0-1 1,0 1-1,1-5 1,-1 1-156,1-1 1,-1 0 0,0 0 0,-1 0-1,0 0 1,-1 0 0,1 0 0,-2 0-1,1 0 1,-4-16 0,-5 2 873,9 23-553,-1 0 0,1 0 0,0 0 0,0 0 0,0 0 0,-1 0 0,1 0 0,0 0 0,0 0-1,-1 0 1,1 0 0,0 0 0,0 0 0,0 1 0,-1-1 0,1 0 0,0 0 0,0 0 0,0 0 0,-1 0 0,1 0 0,0 0-1,0 1 1,0-1 0,0 0 0,-1 0 0,1 0 0,0 0 0,0 1 0,0-1 0,0 0 0,0 0 0,0 0 0,-1 1 0,1-1 0,0 0-1,0 0 1,0 0 0,0 1 0,0-1 0,0 0 0,0 0 0,0 1 0,0-1 0,-5 43 1448,4-35-1348,1 0 1,1-1 0,-1 1 0,2 0-1,-1-1 1,1 1 0,0-1 0,0 0 0,1 1-1,6 11 1,-6-15-130,1 1-1,-1-1 1,1 0 0,0 1 0,0-2-1,1 1 1,-1-1 0,1 1-1,0-1 1,0 0 0,0-1-1,0 1 1,1-1 0,-1 0-1,8 1 1,-6 0-109,-1-2-1,1 1 1,0-1 0,0 0-1,0 0 1,0 0 0,0-1-1,-1-1 1,1 1 0,0-1-1,0 0 1,13-4 0,-16 3-85,-1 1 1,1-2 0,-1 1-1,1 0 1,-1-1 0,0 1-1,0-1 1,0 0 0,-1 0-1,1 0 1,0 0 0,-1-1-1,0 1 1,0-1 0,0 1-1,0-1 1,-1 0 0,1 0-1,-1 0 1,0 0 0,0 0 0,0-7-1,3-28-2053,-3 28 1786,0 1 0,0 0 0,1-1 0,0 1 0,1 0 1,4-10-1,-6 17 589,0 1 0,1-1 0,0 1 1,-1-1-1,1 1 0,0 0 0,0 0 1,0 0-1,1 0 0,-1 0 0,0 0 1,1 0-1,-1 1 0,1-1 0,0 1 0,-1 0 1,1 0-1,0 0 0,0 0 0,0 0 1,0 1-1,0-1 0,0 1 0,0 0 1,0 0-1,3 0 0,5 1 380,1 1 0,-1 0 0,1 0-1,-1 1 1,0 0 0,0 1 0,0 1 0,0 0 0,-1 0 0,0 1 0,0 0-1,13 11 1,-12-9-347,-1 1 0,0 0-1,0 1 1,-1 0-1,0 1 1,0 0 0,-1 0-1,-1 1 1,0-1 0,7 19-1,-13-28-175,0 0-1,0 0 1,-1 0 0,1 1-1,-1-1 1,1 0 0,-1 0-1,0 1 1,0-1-1,0 0 1,0 1 0,0-1-1,0 0 1,-1 0-1,1 1 1,-1-1 0,1 0-1,-1 0 1,0 0 0,0 0-1,-2 4 1,1-3-63,-1-1-1,0 0 1,1 1 0,-1-1 0,0 0 0,0 0 0,0 0-1,0-1 1,0 1 0,0-1 0,-1 0 0,-6 2-1,-10 1-574,0-1 0,-1-1 0,1-1 0,-22-2 0,25 1-91,15 0 665,-49-4-1994,49 3 1915,0 1 0,0-1 0,-1 0 0,1 1 0,0-1-1,0 0 1,0-1 0,0 1 0,0 0 0,1 0 0,-1-1 0,0 1 0,1-1 0,-1 0 0,1 1 0,-1-1 0,1 0 0,0 0 0,-2-2 0,-3-22-2947</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7.172"/>
    </inkml:context>
    <inkml:brush xml:id="br0">
      <inkml:brushProperty name="width" value="0.05" units="cm"/>
      <inkml:brushProperty name="height" value="0.05" units="cm"/>
    </inkml:brush>
  </inkml:definitions>
  <inkml:trace contextRef="#ctx0" brushRef="#br0">0 250 9764,'0'0'4088,"3"5"-3875,5 8 25,-4-18 338,-2-35 342,-2 17-1281,0-58 619,2 93-101,0-3-36,0 1 0,1-1 0,0 0 1,1 1-1,-1-2 0,2 1 1,4 9-1,-7-15-86,1 0 0,-1 0 0,0 0-1,1-1 1,0 1 0,0 0 0,0-1 0,0 0 0,0 0 0,0 0 0,0 0 0,1 0 0,-1 0-1,1-1 1,-1 0 0,1 0 0,-1 0 0,1 0 0,0 0 0,0-1 0,5 1 0,-2-2-99,1 1 0,-1-1 1,1 0-1,-1-1 0,0 0 1,1 0-1,-1 0 0,0-1 1,0 0-1,0-1 0,-1 1 1,1-1-1,-1 0 0,0-1 1,0 0-1,-1 0 1,1 0-1,-1-1 0,0 1 1,8-13-1,-6 7-56,-1-1 1,0 1-1,0-1 0,-1 0 1,-1-1-1,0 1 0,-1-1 1,0 0-1,-1 0 0,0 0 1,-1-19 829,-1 46-172,0 0-447,1 0 0,0 1 0,1-1 0,1-1 0,0 1 0,0 0 0,2-1 0,0 1 0,0-1 0,1-1 0,0 1 0,9 11 0,-9-16-47,0 0 1,1-1-1,-1 0 0,1 0 0,1-1 0,-1 0 0,1 0 1,0-1-1,0 0 0,1 0 0,-1-1 0,1 0 0,0-1 0,1 0 1,-1 0-1,0-1 0,1 0 0,17 1 0,-16-2-45,0 0 0,0-1 0,0 0 0,0-1 0,0 0 0,0-1 0,0 0 0,-1-1 0,21-7 0,-27 7-30,1 0 1,-1 0-1,0 0 0,0 0 1,0 0-1,0-1 1,0 0-1,-1 0 1,1 0-1,-1 0 1,0-1-1,0 1 1,-1-1-1,0 1 1,1-1-1,-2 0 0,1 0 1,0 0-1,-1 0 1,0 0-1,0-1 1,0-9-1,0 6 18,-1 0-1,0 0 0,0 0 1,-1 0-1,0 0 0,-1 0 1,0 1-1,0-1 1,-1 0-1,0 1 0,-7-14 1,7 17 61,0 1 1,1 0-1,-1 0 1,-1 1-1,1-1 1,0 1-1,-1-1 1,0 1-1,0 0 1,0 1-1,0-1 1,0 1-1,-1-1 1,1 1-1,-1 0 1,1 1-1,-1-1 1,0 1-1,1 0 1,-1 0-1,0 1 1,0-1-1,-5 1 1,8 0-46,0 0-1,1 0 1,-1 1 0,1-1 0,-1 0 0,1 1 0,-1-1 0,1 1 0,-1-1 0,1 1-1,-1 0 1,1 0 0,0 0 0,-1 0 0,1 0 0,0 0 0,0 0 0,0 0 0,0 0-1,0 0 1,-1 2 0,-1 1 6,1 0 0,0 0 1,0 0-1,1 0 0,-1 1 0,1-1 0,-1 8 0,0 0 14,1 0-1,1 1 1,0-1-1,3 24 0,-1-29 1,-1 0-1,1 0 1,1-1-1,-1 1 1,1-1-1,1 0 0,-1 0 1,1 0-1,0 0 1,0 0-1,1-1 0,-1 0 1,1 0-1,1 0 1,-1-1-1,0 1 1,1-1-1,0-1 0,0 1 1,8 3-1,-2-2-135,1 0 0,-1-1 0,1 0 0,0-1-1,0 0 1,0-1 0,0 0 0,1-1 0,22-2-1,-31 1-15,-1-1 0,0 0 1,1-1-1,-1 1 0,0-1 0,0 1 0,0-1 0,0-1 0,0 1 0,0 0 0,-1-1 0,1 0 0,-1 0 0,0 0 0,0 0 0,0 0 0,0-1 0,0 0 0,-1 1 0,0-1 0,1 0 0,-1 0 0,-1 0 0,3-7 0,1-3 167,-1 0 0,0-1 0,-1 1 0,-1 0 0,0-1 0,-1-19 2350,2 72-1823,0-30-556,-1 0-1,1 0 1,0 0 0,1-1 0,0 1-1,0-1 1,1 0 0,0 0-1,0-1 1,1 0 0,-1 1 0,1-2-1,1 1 1,-1-1 0,1 0-1,0 0 1,0-1 0,0 0 0,1 0-1,0 0 1,-1-1 0,1 0-1,0-1 1,0 0 0,1 0-1,-1-1 1,0 0 0,1 0 0,-1-1-1,0 0 1,1-1 0,16-2-1,-22 2-131,1-1-1,0 1 0,0-1 1,-1 1-1,1-1 0,-1 0 0,0 0 1,1 0-1,-1-1 0,0 1 1,0-1-1,-1 0 0,1 0 0,0 0 1,-1 0-1,0 0 0,0 0 1,0-1-1,0 1 0,0-1 0,-1 0 1,1 1-1,-1-1 0,0 0 1,1-5-1,1-10-159,0 0 1,-1-1-1,-1-33 1,-1 40 3338,0 33-2227,-1 1-411,1-10-254,0-1-1,0 1 1,1-1 0,2 12 0,-2-19-204,0 1 0,0-1 0,0 0 0,0 0 1,1 0-1,-1 0 0,1 0 0,0-1 0,0 1 1,0 0-1,0-1 0,1 1 0,-1-1 0,1 0 0,-1 0 1,1 0-1,4 2 0,1 1-459,1-1-1,0-1 0,0 1 1,0-1-1,0-1 1,1 0-1,9 1 1,23-2-3122</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7.875"/>
    </inkml:context>
    <inkml:brush xml:id="br0">
      <inkml:brushProperty name="width" value="0.05" units="cm"/>
      <inkml:brushProperty name="height" value="0.05" units="cm"/>
    </inkml:brush>
  </inkml:definitions>
  <inkml:trace contextRef="#ctx0" brushRef="#br0">6 1 13606,'0'0'2834,"0"16"-2690,0-12-188,-5 271 749,4-151-3663,3-151 1560,0 22 1285,-1 1 1,1-1 0,0 1 0,0-1-1,1 1 1,-1 0 0,1 0 0,0 0-1,0 0 1,1 0 0,-1 1 0,1 0 0,-1-1-1,1 1 1,0 1 0,8-5 0,-5 3 362,1 1 1,-1-1-1,1 2 1,0-1-1,0 1 1,-1 0 0,2 1-1,-1 0 1,12 0-1,-19 1-127,1 1 0,-1-1 0,1 0-1,-1 1 1,1 0 0,-1-1 0,0 1 0,1 0 0,-1 0-1,0 0 1,1 0 0,-1 0 0,0 0 0,0 0-1,0 0 1,0 0 0,0 1 0,0-1 0,0 0 0,0 1-1,-1-1 1,1 1 0,0-1 0,-1 1 0,1-1 0,-1 1-1,0-1 1,1 1 0,-1-1 0,0 4 0,3 56 994,-3-52-901,1-1-164,-1-1 0,-1 1 0,1-1 0,-2 0 0,1 1 0,-1-1 0,1 0 0,-4 7 0,3-11-128,1-1 0,0 0 0,-1 1 0,0-1 0,1 0 1,-1 0-1,0 0 0,0-1 0,0 1 0,0 0 0,0-1 0,-1 1 1,1-1-1,0 0 0,-1 0 0,1 0 0,-1 0 0,1 0 1,-1 0-1,0-1 0,1 1 0,-1-1 0,0 0 0,1 1 0,-6-2 0,6 1-144,-1 1 0,0-1 0,0-1 0,0 1 0,0 0 0,0-1 0,0 1 0,0-1 0,0 0-1,0 0 1,1 0 0,-1 0 0,0-1 0,1 1 0,-1-1 0,-3-3 0,4 3 164,0-1-1,1 1 1,0-1 0,-1 1 0,1-1 0,0 0 0,0 0 0,1 1 0,-1-1 0,1 0 0,-1 0 0,1 0 0,0 0-1,0 1 1,0-1 0,0 0 0,1 0 0,0-3 0,0 1 104,0 1 0,1-1 0,0 0 0,0 1 0,0-1 0,0 1 0,1 0 0,0 0 0,0 0 0,0 0 0,0 0 0,1 1 0,-1-1 0,1 1 0,0 0-1,0 0 1,0 1 0,0-1 0,1 1 0,-1 0 0,1 0 0,-1 0 0,9-2 0,-8 2 118,0 1 0,0-1 0,0 1-1,0 0 1,1 1 0,-1-1 0,0 1 0,1 0 0,-1 0-1,0 1 1,1-1 0,-1 1 0,0 0 0,0 1-1,0-1 1,0 1 0,0 0 0,0 0 0,0 1-1,-1-1 1,1 1 0,4 4 0,6 8-422,-1 0 0,0 1 0,21 32-1,-30-70-5185,16-23 6259,-19 42-1084,2-7 519,1 0 0,1 1 0,0 0 0,0 1 0,0-1 0,1 1 0,0 0 1,1 1-1,0 0 0,0 0 0,1 0 0,0 1 0,0 1 0,0 0 1,0 0-1,1 0 0,11-3 0,-13 6-396,0 1-1,0-1 1,1 1-1,-1 0 1,0 1 0,1 0-1,-1 0 1,14 3-1,3 7-3776,0 10-3237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8.248"/>
    </inkml:context>
    <inkml:brush xml:id="br0">
      <inkml:brushProperty name="width" value="0.05" units="cm"/>
      <inkml:brushProperty name="height" value="0.05" units="cm"/>
    </inkml:brush>
  </inkml:definitions>
  <inkml:trace contextRef="#ctx0" brushRef="#br0">320 176 6147,'0'0'7929,"3"-16"-7102,9-51-608,-12 65-195,1-1 0,-1 1 0,0 0-1,0-1 1,0 1 0,-1-1 0,1 1 0,0 0 0,-1-1 0,0 1 0,1 0 0,-1-1 0,0 1 0,0 0 0,0 0 0,-1 0 0,1 0 0,0 0 0,-1 0 0,1 0 0,-1 0 0,0 1 0,0-1 0,1 0 0,-5-2 0,-1 1 2,0-1 0,0 1 1,-1 0-1,1 0 0,-13-2 0,17 4 2,-12-3 26,1 1-1,0 1 1,-1 0-1,1 1 1,-1 1-1,1 0 1,-1 1-1,1 0 1,-24 7-1,34-7 23,-1 0-1,1 0 0,0 1 1,0-1-1,0 1 0,0 0 1,0 1-1,0-1 0,1 1 1,-1-1-1,1 1 0,-1 0 1,1 1-1,0-1 0,0 0 1,1 1-1,-1 0 0,1-1 0,0 1 1,0 0-1,0 0 0,0 0 1,1 1-1,-1-1 0,1 0 1,0 0-1,1 1 0,-1-1 1,1 1-1,0-1 0,0 1 1,0-1-1,0 1 0,1-1 0,1 5 1,-1-7-56,-1 1 0,1-1-1,0 0 1,1 1 0,-1-1 0,0 0 0,1 0 0,-1 0 0,1 0 0,-1 0-1,1-1 1,0 1 0,0 0 0,0-1 0,0 1 0,0-1 0,0 0-1,0 0 1,1 0 0,-1 0 0,0 0 0,1 0 0,-1 0 0,1-1 0,-1 0-1,5 1 1,10 1 45,0 0 0,31-2 0,-33 0-116,-12 1 21,0-1 0,0 0-1,0 0 1,0-1 0,0 1 0,0 0-1,0-1 1,0 0 0,0 0 0,0 0 0,0 0-1,0 0 1,0 0 0,-1-1 0,1 1-1,0-1 1,-1 0 0,0 0 0,1 0-1,-1 0 1,0 0 0,0-1 0,0 1-1,3-5 1,-3 0-265,1 0 0,-1-1 0,0 1 0,-1-1-1,1 1 1,-1-1 0,-1 1 0,0-15 0,0 42-16150</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8.578"/>
    </inkml:context>
    <inkml:brush xml:id="br0">
      <inkml:brushProperty name="width" value="0.05" units="cm"/>
      <inkml:brushProperty name="height" value="0.05" units="cm"/>
    </inkml:brush>
  </inkml:definitions>
  <inkml:trace contextRef="#ctx0" brushRef="#br0">13 182 5763,'-8'54'2128,"4"-27"-849,9-38 1012,-4 5-2184,1 1-1,0-1 1,1 1-1,-1-1 0,1 1 1,0 0-1,1 0 1,-1 0-1,1 0 1,0 1-1,0-1 1,0 1-1,1 0 1,-1 1-1,1-1 0,0 1 1,0 0-1,1 0 1,-1 0-1,0 1 1,1-1-1,0 1 1,-1 1-1,1-1 0,0 1 1,0 0-1,0 0 1,0 1-1,0 0 1,0 0-1,0 0 1,0 1-1,0 0 1,0 0-1,0 0 0,-1 1 1,1 0-1,0 0 1,5 3-1,-6-2-105,6 4 17,1 0 1,-1-1-1,1 0 0,0-1 1,1-1-1,-1 0 0,1 0 1,0-1-1,23 2 0,-34-6-20,0 1 0,0-1 0,0 1 0,0-1 0,0 0 0,-1 0 0,1 0 0,0 0 0,-1 0 0,1 0 0,0 0-1,-1 0 1,1-1 0,-1 1 0,0-1 0,0 1 0,1-1 0,-1 0 0,0 1 0,0-1 0,0 0 0,-1 0 0,1 1 0,0-1 0,-1 0 0,1 0-1,-1 0 1,0 0 0,1 0 0,-1-3 0,4-71 500,-4 66-235,-1-3-332,4-34 144,-2 45-244,-1 1 1,1-1-1,-1 1 1,1-1-1,0 1 1,-1 0 0,1-1-1,0 1 1,0 0-1,0 0 1,0 0-1,0 0 1,0-1 0,1 1-1,-1 1 1,2-3-1,11 0-3873</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9.098"/>
    </inkml:context>
    <inkml:brush xml:id="br0">
      <inkml:brushProperty name="width" value="0.05" units="cm"/>
      <inkml:brushProperty name="height" value="0.05" units="cm"/>
    </inkml:brush>
  </inkml:definitions>
  <inkml:trace contextRef="#ctx0" brushRef="#br0">251 192 3650,'0'0'12691,"6"-17"-11416,17-55-624,-22 70-639,0-1 1,0 0-1,0 1 0,0-1 0,-1 0 1,1 0-1,-1 0 0,0 0 0,0 1 1,0-1-1,0 0 0,0 0 1,-1 0-1,0 0 0,1 1 0,-1-1 1,0 0-1,0 0 0,0 1 0,0-1 1,-1 1-1,1-1 0,-1 1 0,0 0 1,1-1-1,-1 1 0,0 0 1,0 0-1,-1 0 0,1 1 0,0-1 1,-1 0-1,1 1 0,-1-1 0,1 1 1,-1 0-1,-4-1 0,-6-2-79,-1 1-1,1 1 0,-1 0 0,0 0 1,-25 2-1,31 0 61,2 1 19,0 0 0,1 0-1,-1 0 1,1 1 0,-1 0-1,1 0 1,-1 0 0,1 1-1,0-1 1,0 1 0,0 1-1,0-1 1,1 1 0,-1 0-1,1 0 1,0 0 0,0 0-1,1 1 1,-1-1 0,1 1-1,0 0 1,0 0 0,0 0 0,1 1-1,0-1 1,0 1 0,0-1-1,1 1 1,0 0 0,0-1-1,0 1 1,1 0 0,0 0-1,0 0 1,0 0 0,1-1-1,0 1 1,0 0 0,2 5-1,-2-7-24,1-1-1,0 1 0,0-1 0,0 0 1,1 0-1,-1 0 0,1 0 1,0 0-1,0 0 0,0-1 0,0 1 1,0-1-1,0 0 0,1 0 0,-1 0 1,1-1-1,-1 1 0,1-1 1,0 0-1,-1 0 0,1 0 0,5 1 1,3 0-214,-1-1 1,0 0 0,1 0 0,0-1-1,-1-1 1,18-2 0,-25 2 39,0 0 0,0 0 1,0 0-1,0-1 0,-1 0 1,1 0-1,0 0 0,-1 0 1,1 0-1,-1-1 0,0 1 0,1-1 1,-1 0-1,-1 0 0,1 0 1,0-1-1,-1 1 0,1-1 1,-1 1-1,0-1 0,-1 0 1,1 1-1,0-1 0,1-6 1,7-46-747,-9 1 6778,-1 87-5365,0-26-463,0 1 0,0-1-1,1 0 1,-1 0-1,1 1 1,1-1 0,-1 0-1,5 10 1,-5-13-116,1-1 0,0 0 0,-1 0 1,1 0-1,0 0 0,0 0 0,0 0 0,0-1 0,0 1 1,1-1-1,-1 1 0,0-1 0,1 0 0,-1 0 0,1 0 1,-1 0-1,1 0 0,0-1 0,-1 1 0,1-1 1,0 0-1,-1 0 0,5 0 0,-5 0-86,4 1-341,-1 0 0,0-1 0,1 0 0,-1 0 0,0 0 0,1-1 0,-1 1 0,0-2 0,1 1 0,-1 0 0,0-1-1,0 0 1,0 0 0,9-6 0,3-10-3219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53.991"/>
    </inkml:context>
    <inkml:brush xml:id="br0">
      <inkml:brushProperty name="width" value="0.05" units="cm"/>
      <inkml:brushProperty name="height" value="0.05" units="cm"/>
      <inkml:brushProperty name="color" value="#004F8B"/>
    </inkml:brush>
  </inkml:definitions>
  <inkml:trace contextRef="#ctx0" brushRef="#br0">1 331 3410,'0'0'6995,"24"4"-5066,-3-1-1651,28 4 409,0-2 1,64-1-1,-95-5-487,1 0-1,-1-2 1,-1 0-1,27-8 1,-36 8-136,-1 0 0,1 0 1,-1 0-1,0-1 0,0 0 0,-1 0 0,1-1 0,-1 0 1,0 0-1,0 0 0,7-10 0,-9 9-68,0 0 0,-1 0-1,0 0 1,0-1 0,0 1 0,-1-1 0,0 0-1,0 0 1,0 0 0,-1 0 0,0 0-1,-1 0 1,0 0 0,0 0 0,0 0-1,-1 0 1,0 0 0,0 0 0,-1 0-1,0 0 1,0 1 0,0-1 0,-1 0 0,0 1-1,-1 0 1,-4-7 0,4 6-31,0 1-1,0 0 1,-1 0 0,0 0 0,0 1-1,-1-1 1,1 1 0,-1 0 0,0 1 0,-1-1-1,1 1 1,-1 1 0,0-1 0,1 1-1,-2 0 1,1 1 0,0 0 0,0 0-1,-1 0 1,1 1 0,-1 0 0,0 0 0,1 1-1,-11 1 1,11 1 33,0 0 0,0 1 1,0 0-1,0 0 0,0 1 0,1-1 0,-1 2 1,1-1-1,0 1 0,0 0 0,1 0 0,-1 0 1,1 1-1,0 0 0,1 0 0,-5 7 0,-2 4 151,0 0-1,1 1 0,1 1 0,-12 33 0,17-39 10,0 1 0,1-1-1,0 1 1,1-1 0,1 1 0,0 0 0,1 0 0,1 0 0,0-1 0,0 1 0,7 23-1,-4-25-23,0-1-1,1 0 0,0 0 0,1-1 0,0 1 0,1-1 1,0-1-1,0 1 0,1-1 0,0-1 0,1 1 0,0-1 1,16 11-1,-9-8 2,1-1 0,0-1 1,1 0-1,0-1 0,1-1 0,0 0 1,26 4-1,-7-4-435,-1-2-1,73 0 1,-105-5-36,0 0 0,0-1-1,0 1 1,0-1 0,0 0-1,0 0 1,0 0 0,0-1-1,-1 0 1,1 0 0,0 0 0,6-5-1,-7 4-474,0 0-1,0 0 0,-1-1 0,0 0 1,1 1-1,-2-1 0,1 0 1,3-7-1,8-18-6616</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9.441"/>
    </inkml:context>
    <inkml:brush xml:id="br0">
      <inkml:brushProperty name="width" value="0.05" units="cm"/>
      <inkml:brushProperty name="height" value="0.05" units="cm"/>
    </inkml:brush>
  </inkml:definitions>
  <inkml:trace contextRef="#ctx0" brushRef="#br0">0 6 1905,'0'0'13286,"2"-6"-13222,-2 27 80,7-1-144,5 3-1265,5-5-1728,5-5-2257</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9.820"/>
    </inkml:context>
    <inkml:brush xml:id="br0">
      <inkml:brushProperty name="width" value="0.05" units="cm"/>
      <inkml:brushProperty name="height" value="0.05" units="cm"/>
    </inkml:brush>
  </inkml:definitions>
  <inkml:trace contextRef="#ctx0" brushRef="#br0">220 409 12134,'0'0'6069,"6"12"-5930,3 4-84,0 1 1,2-1-1,23 28 1,-28-37-152,0 0 0,1-1 1,0 0-1,0 0 0,1-1 1,0 1-1,0-2 0,0 1 1,1-1-1,-1 0 0,1-1 1,9 3-1,-3-3-336,-1-1-1,0 0 1,1-1 0,-1-1 0,1 0-1,-1-1 1,1-1 0,-1 0 0,0-1-1,0 0 1,18-7 0,-26 8 368,0-1-1,0 1 1,0-1-1,-1-1 1,1 1 0,-1-1-1,0 0 1,0 0-1,0 0 1,0-1 0,-1 0-1,1 0 1,-1 0-1,-1 0 1,1-1 0,-1 1-1,0-1 1,0 0-1,-1 0 1,1 0-1,-1-1 1,-1 1 0,1 0-1,-1-1 1,0 1-1,0-13 1,-1-51 3503,0 69-3344,-1 1-1,1-1 1,0 1-1,0-1 1,-1 1-1,1-1 1,0 0-1,-1 1 1,1-1-1,0 1 1,-1-1 0,1 1-1,-1 0 1,1-1-1,-1 1 1,1-1-1,-1 1 1,1 0-1,-1 0 1,1-1-1,-1 1 1,0 0 0,1 0-1,-1-1 1,0 1-1,1 0 1,-1 0-1,1 0 1,-1 0-1,0 0 1,1 0-1,-1 0 1,0 0 0,1 0-1,-1 0 1,1 1-1,-1-1 1,0 0-1,1 0 1,-1 1-1,1-1 1,-1 1-1,-29 10 838,24-6-792,1 0 0,-1 0-1,1 1 1,0 0 0,1-1 0,-1 2 0,1-1-1,1 0 1,-1 1 0,1 0 0,0-1 0,0 1 0,1 1-1,0-1 1,-1 8 0,2-11-138,0 1 1,0 0-1,1 0 1,-1 0-1,1 0 1,0-1 0,1 1-1,-1 0 1,1 0-1,0 0 1,0-1-1,1 1 1,-1-1-1,1 1 1,0-1-1,0 1 1,0-1-1,1 0 1,0 0-1,0 0 1,0 0-1,0-1 1,0 1-1,5 3 1,-1-2-336,1 0 0,-1-1 1,1 0-1,-1-1 0,1 0 1,0 0-1,16 3 0,31-1-6527,-33-5 534</inkml:trace>
  <inkml:trace contextRef="#ctx0" brushRef="#br0" timeOffset="1">0 39 15719,'0'0'5235,"6"-39"-11942</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3.569"/>
    </inkml:context>
    <inkml:brush xml:id="br0">
      <inkml:brushProperty name="width" value="0.05" units="cm"/>
      <inkml:brushProperty name="height" value="0.05" units="cm"/>
    </inkml:brush>
  </inkml:definitions>
  <inkml:trace contextRef="#ctx0" brushRef="#br0">0 175 9268,'0'0'2839,"20"4"-1993,18 5-451,0-2 0,43 3 0,-64-9-206,-1-1 0,1-1 1,29-5-1,-39 5-148,0 0 1,-1-1-1,1 0 1,-1-1-1,0 0 1,1 1-1,-1-2 1,0 1-1,-1-1 1,10-7-1,-12 8-61,-1 0 0,1-1 0,0 1 0,-1 0 1,0-1-1,0 0 0,0 1 0,0-1 0,-1 0 0,1 0 0,-1 0 0,0 0 1,0 0-1,-1 0 0,1-1 0,-1 1 0,0-7 0,0 8-32,0 0 0,-1 0 0,1 0 0,-1 0 1,0-1-1,0 1 0,0 0 0,0 1 0,0-1 0,-1 0 0,1 0 0,-1 0 0,0 1 1,0-1-1,0 1 0,0-1 0,0 1 0,0 0 0,-1 0 0,1 0 0,-1 0 0,1 0 1,-4-1-1,-4-1-15,-1 0 0,1 0 1,-1 1-1,0 0 1,0 1-1,0 1 0,0-1 1,-1 2-1,1 0 0,-14 1 1,20-1 67,0 1 1,1-1-1,-1 1 0,1 1 1,0-1-1,-1 0 1,1 1-1,0 0 0,0 0 1,0 0-1,0 1 1,0-1-1,0 1 0,1 0 1,-1 0-1,1 0 1,0 0-1,0 1 0,0-1 1,0 1-1,1 0 1,-1 0-1,1 0 0,0 0 1,0 0-1,1 1 1,-2 4-1,1-1 86,0 0-1,1 0 1,0 0 0,0 0 0,0 0-1,1 0 1,1 0 0,-1 1-1,1-1 1,1 0 0,-1 0 0,2 0-1,2 7 1,-2-8-19,0-1-1,1 0 1,-1-1-1,1 1 1,1-1-1,-1 1 1,1-1-1,0-1 1,0 1-1,0-1 1,1 1-1,0-2 1,-1 1-1,1 0 1,11 3-1,4 1-108,0-1 0,1-1 0,-1-1 0,1-1 0,0-1-1,1-1 1,-1 0 0,0-2 0,1-1 0,22-3 0,-27 1-507,1 0 0,-1-1 0,1-1-1,-1-1 1,-1-1 0,1 0 0,20-12 0,13-20-2816,-13-5-1126</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3.927"/>
    </inkml:context>
    <inkml:brush xml:id="br0">
      <inkml:brushProperty name="width" value="0.05" units="cm"/>
      <inkml:brushProperty name="height" value="0.05" units="cm"/>
    </inkml:brush>
  </inkml:definitions>
  <inkml:trace contextRef="#ctx0" brushRef="#br0">85 0 4978,'0'0'8740,"-16"149"-7043,18-87-945,18-3-239,1-4-513,8-11 16,-2-8-64,0-12-913,-4-9-1248,-5-10-960</inkml:trace>
  <inkml:trace contextRef="#ctx0" brushRef="#br0" timeOffset="1">0 282 10485,'0'0'7811,"143"-32"-7811,-70 19-1264,-3 2-2754,-4 0-3554</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4.275"/>
    </inkml:context>
    <inkml:brush xml:id="br0">
      <inkml:brushProperty name="width" value="0.05" units="cm"/>
      <inkml:brushProperty name="height" value="0.05" units="cm"/>
    </inkml:brush>
  </inkml:definitions>
  <inkml:trace contextRef="#ctx0" brushRef="#br0">0 169 7283,'0'0'6294,"15"17"-5208,48 57 21,-57-69-1053,1 0 0,-1-1-1,1 1 1,0-2 0,1 1 0,-1-1 0,0 0 0,1 0-1,0-1 1,-1 0 0,1 0 0,0-1 0,0 0 0,0 0-1,0-1 1,0 0 0,16-2 0,2 1-28,-23 1-31,0 1-1,0-1 1,0 0 0,-1-1-1,1 1 1,0 0-1,0-1 1,0 0 0,0 0-1,-1 1 1,1-2 0,0 1-1,-1 0 1,1 0 0,-1-1-1,1 0 1,-1 1-1,1-1 1,-1 0 0,0 0-1,0 0 1,2-4 0,-1 1-41,-1 0 0,0-1 0,0 1 0,-1-1 1,1 0-1,-1 1 0,-1-1 0,1 0 1,-1 0-1,0-8 0,-1-1-15,-1-1 0,0 0 0,-1 1 0,-6-18 0,5 19-758,0-1 0,1 1 0,1-1 0,-1-17 1,3 14-3862</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4.623"/>
    </inkml:context>
    <inkml:brush xml:id="br0">
      <inkml:brushProperty name="width" value="0.05" units="cm"/>
      <inkml:brushProperty name="height" value="0.05" units="cm"/>
    </inkml:brush>
  </inkml:definitions>
  <inkml:trace contextRef="#ctx0" brushRef="#br0">4 379 10485,'0'0'4962,"0"-16"-4810,-1-6-93,-1 13-33,2 0-1,-1 0 1,1 0-1,1 0 1,0 0-1,3-15 1,-4 22-15,0 0 0,1 1 0,-1-1 1,1 1-1,-1-1 0,1 1 0,0-1 1,0 1-1,-1-1 0,1 1 1,0 0-1,0-1 0,0 1 0,1 0 1,-1 0-1,0 0 0,0 0 0,1 0 1,-1 0-1,1 0 0,-1 0 0,0 0 1,3 0-1,0 0 32,-1 0 0,1 1 0,-1-1-1,1 1 1,0 0 0,-1 0 0,1 0 0,-1 1 0,1-1 0,4 2-1,8 3 280,-1 0 0,1 1 0,21 13 0,-36-19-281,17 10 91,0-1-1,0-2 1,1 1 0,0-2 0,0-1 0,1 0-1,-1-1 1,1-1 0,30 0 0,-47-3-114,-1-1 1,0 0 0,1 1 0,-1-1-1,0 0 1,0 0 0,0 0-1,0 0 1,0-1 0,0 1-1,0 0 1,0-1 0,0 0 0,-1 1-1,1-1 1,0 0 0,-1 0-1,0 0 1,1 0 0,-1 0-1,0 0 1,0 0 0,0 0 0,0 0-1,-1-1 1,1 1 0,0 0-1,-1-1 1,0 1 0,1-3-1,1-12 42,0 0-1,0-33 1,-2 47-66,0-93-316,0 32-3995,0 38-1273</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8.060"/>
    </inkml:context>
    <inkml:brush xml:id="br0">
      <inkml:brushProperty name="width" value="0.05" units="cm"/>
      <inkml:brushProperty name="height" value="0.05" units="cm"/>
    </inkml:brush>
  </inkml:definitions>
  <inkml:trace contextRef="#ctx0" brushRef="#br0">216 73 4306,'0'0'5949,"0"-14"-5042,0 8-1101,-1-40 1604,2 39-495,3 33-538,-2 2-49,2-1-1,0 0 0,2 0 1,1-1-1,1 1 1,19 40-1,-27-66-228,-4-5-265,-7-4-48,0 1 0,-1 0-1,1 0 1,-1 1 0,-1 1 0,1 0-1,-1 1 1,0 0 0,1 1 0,-2 0-1,1 1 1,0 0 0,-1 1 0,1 1-1,-23 2 1,34-1 218,-1 0-1,1 0 1,-1 1-1,1-1 1,-1 0-1,1 1 1,0 0-1,-1 0 1,1-1-1,0 1 1,0 1-1,0-1 1,1 0-1,-1 0 1,0 1-1,1-1 1,0 1-1,-1-1 1,1 1-1,0-1 1,0 1-1,1 0 1,-1 0-1,0 4 1,-2 9 123,1-1 1,1 1 0,1 16 0,0-27-71,0 3 22,0 0 0,0 0-1,1 0 1,1 0-1,-1-1 1,1 1-1,1 0 1,-1-1 0,1 1-1,1-1 1,-1 0-1,6 8 1,-6-11-55,1 0 1,0 1-1,0-1 0,0-1 0,0 1 1,1-1-1,-1 1 0,1-1 1,0 0-1,0-1 0,0 1 1,0-1-1,0 0 0,1-1 0,-1 1 1,1-1-1,-1 0 0,8 0 1,2 1-33,0-2 0,0 0 0,-1-1 0,1 0 0,0-1 1,-1-1-1,1 0 0,-1-1 0,0 0 0,20-10 0,-28 11-116,0 0-1,0-1 1,0 1-1,0-1 1,-1-1-1,0 1 1,0-1-1,0 0 1,0 0-1,-1 0 1,0-1-1,0 1 1,0-1-1,-1 0 1,0 0-1,0-1 1,-1 1-1,1-1 1,-1 1-1,-1-1 1,1 0-1,-1 1 1,0-1-1,-1-11 1,0 16 158,0 1 0,0 0 1,-1-1-1,1 1 0,0 0 1,0-1-1,0 1 0,1 0 1,-1-1-1,0 1 0,0 0 0,1-1 1,-1 1-1,1 0 0,-1 0 1,1-1-1,0-1 0,12 19 1626,4 10-1707,-7-15 199,1 0 0,0 0 1,0-1-1,1-1 0,0 0 0,1 0 0,21 10 0,-26-15-90,1 0-1,-1-1 1,1 0-1,0-1 1,0 1-1,0-2 1,0 1-1,0-1 1,1-1-1,-1 0 1,0 0-1,0-1 1,17-3 0,-22 3-102,0-1 1,0 0 0,0 0 0,-1 0 0,1 0 0,0 0 0,-1-1 0,1 0 0,-1 0 0,0 0 0,0 0-1,0 0 1,-1-1 0,1 1 0,-1-1 0,0 0 0,1 1 0,-2-1 0,1 0 0,0 0 0,-1 0 0,0-1 0,0 1-1,1-6 1,-1 4-67,0 0-1,0-1 1,-1 1-1,0 0 1,0 0-1,0 0 1,-1 0-1,0 0 1,0 0-1,-1 0 1,1 0-1,-1 0 1,-1 1-1,1-1 0,-1 1 1,0-1-1,-3-4 1,-6-3 114,-1 1 0,0 0 1,0 1-1,-1 0 0,0 2 1,-1-1-1,0 2 0,-1 0 0,0 0 1,0 2-1,0 0 0,-1 1 1,0 1-1,0 0 0,0 1 0,-1 1 1,1 1-1,-23 0 0,38 2 59,-1-1 0,0 1 0,0 0 0,0 0 0,0 0 0,0 0 0,1 0 0,-1 0 0,0 1 0,1-1 1,-1 1-1,1 0 0,0 0 0,0 0 0,-1 0 0,1 0 0,-1 3 0,1-3-29,1-1 0,0 1 1,0 0-1,0-1 0,0 1 1,0 0-1,1 0 1,-1 0-1,0 0 0,1 0 1,-1 0-1,1 0 0,0 0 1,0 0-1,0 0 0,0 0 1,0 0-1,0 0 0,0 0 1,1 0-1,-1 0 1,1 0-1,-1 0 0,1-1 1,2 5-1,-2-5-27,0 1-1,0-1 1,1 0-1,-1 0 1,1 1 0,-1-1-1,1 0 1,0 0-1,-1-1 1,1 1 0,0 0-1,-1 0 1,1-1 0,0 1-1,0-1 1,0 0-1,3 1 1,37 1 187,-33-3-123,45-1-552,-1-3-1,80-18 1,-126 22 386,2-1 2,3 0-43,0-1-1,1 2 1,-1-1-1,24 2 1,-33 0 152,1 1 1,-1-1 0,0 1-1,0 0 1,0 0 0,0 0-1,0 1 1,0-1-1,0 1 1,0-1 0,0 1-1,-1 0 1,1 0 0,0 0-1,-1 0 1,0 1-1,0-1 1,1 1 0,-2-1-1,1 1 1,0 0-1,0 0 1,1 3 0,81 206 2084,-84-219-2484,0-1 0,0 0 0,1 1 0,0-1 0,1 1 1,-1 0-1,6-14 0,26-72-2137,-27 76 2263,-3 9 343,0 0 0,0 0 0,1 0 0,0 0 0,0 1 0,0 0 0,9-10 0,-13 17-17,1-1 0,-1 1 0,0 0 0,1 0 0,-1 0-1,1 0 1,-1-1 0,0 1 0,1 0 0,-1 0 0,1 0 0,-1 0 0,0 0 0,1 0 0,-1 0 0,1 0 0,-1 0-1,0 0 1,1 1 0,-1-1 0,1 0 0,-1 0 0,0 0 0,1 0 0,-1 0 0,0 1 0,1-1 0,-1 0 0,0 0-1,1 1 1,-1-1 0,0 0 0,1 1 0,-1-1 0,0 0 0,0 1 0,0-1 0,1 0 0,-1 1 0,0-1 0,0 0-1,0 1 1,9 19 415,-8-18-168,3 7 104,1 5-216,0 0 1,2 0-1,-1-1 1,2 1-1,0-1 0,0-1 1,1 0-1,1 0 1,12 12-1,-21-24-264,0 0-1,0 0 1,0 0 0,0 0-1,-1-1 1,1 1 0,0 0-1,0 0 1,0-1 0,-1 1-1,1 0 1,0-1 0,0 1-1,-1-1 1,1 1 0,0-1 0,-1 0-1,1 1 1,-1-1 0,1 1-1,-1-1 1,1 0 0,-1 0-1,1 1 1,-1-1 0,0 0-1,1 0 1,-1 1 0,0-1-1,1-2 1,16-35-1270,-14 30 834,8-20-287,-2 0 1,10-47-1,-16 61 3592,2 38-1033,-2-12-1493,1 0 0,0-1 1,1 0-1,0 0 0,0 0 1,1-1-1,1 1 0,0-1 1,10 10-1,-10-12-443,0-1 0,1-1 0,0 0 0,0 0 0,1 0-1,0-1 1,0 0 0,0-1 0,0 0 0,1 0 0,15 3 0,37 3-2720,-1-9-1521</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8.739"/>
    </inkml:context>
    <inkml:brush xml:id="br0">
      <inkml:brushProperty name="width" value="0.05" units="cm"/>
      <inkml:brushProperty name="height" value="0.05" units="cm"/>
    </inkml:brush>
  </inkml:definitions>
  <inkml:trace contextRef="#ctx0" brushRef="#br0">427 146 12182,'0'0'3006,"-8"-17"-1832,-28-53-688,33 66-480,1 0 0,-1 0 0,0 1 0,0-1 0,0 1 0,0-1 0,-1 1 0,0 0 0,1 0 1,-1 1-1,0-1 0,0 1 0,0 0 0,-1 0 0,1 0 0,-6-1 0,-1 1-35,0 0 0,-1 0 1,1 1-1,-17 1 0,14 0 0,-5-1-6,0 1 0,0 2 0,0 0 0,0 0 0,-28 9 0,43-10 51,-1 1 0,0-1 1,1 1-1,-1 0 0,1 0 0,0 0 0,0 1 1,0 0-1,0 0 0,0 0 0,0 0 0,1 0 0,-1 1 1,1-1-1,0 1 0,0 0 0,0 0 0,1 0 1,0 1-1,-1-1 0,1 0 0,1 1 0,-1 0 1,1-1-1,0 1 0,-2 9 0,3-8 42,0 0-1,0 0 1,0 0 0,0-1-1,1 1 1,0 0-1,1 0 1,-1-1 0,1 1-1,0-1 1,0 1 0,1-1-1,-1 0 1,1 1-1,5 6 1,0-4-23,-1-1 0,1 1 1,1-1-1,-1 0 0,1-1 0,0 0 0,16 7 0,-7-5-72,-1-1 0,2 0 0,-1-1 0,0-2 0,1 0 0,0 0 0,0-2 0,0 0 0,27-2-1,-43 0 15,-1 0 0,1-1 0,0 1 0,-1-1 0,1 1 0,-1-1 0,1 0 0,-1 0 0,0 0 0,1 0 0,-1 0 0,0-1-1,0 1 1,0-1 0,0 1 0,0-1 0,0 0 0,0 0 0,0 0 0,1-2 0,0-1-11,0 0 0,0 1 1,-1-1-1,0 0 0,0 0 1,-1 0-1,1 0 0,-1-1 1,0 1-1,0-6 0,0 7 51,0-1 1,-1 0-1,0 1 0,0-1 0,0 0 0,0 1 0,-1-1 0,0 0 0,0 1 1,0-1-1,0 1 0,-1-1 0,0 1 0,0 0 0,0-1 0,0 1 1,-1 0-1,0 0 0,0 1 0,0-1 0,0 1 0,0-1 0,-1 1 0,-7-5 1,10 10-4,0-1 1,1 1 0,-1 0-1,0 0 1,1 0-1,-1 0 1,1 0 0,0 0-1,-1 0 1,1 1 0,0-1-1,0 0 1,1 0-1,-1 3 1,0-3 14,1 3-11,-1 0-1,1 0 1,0 0 0,1 0 0,-1 0-1,1-1 1,-1 1 0,1 0 0,1-1 0,-1 0-1,1 1 1,0-1 0,0 0 0,0-1 0,0 1-1,1 0 1,-1-1 0,1 0 0,0 0 0,0 0-1,0 0 1,0 0 0,1-1 0,-1 0 0,6 2-1,3 2-9,1-1-1,0-1 0,0 0 0,0-1 0,1-1 1,-1 0-1,22 0 0,-33-2-35,0 0 0,0 0 0,0-1 0,0 1 0,0-1 0,0 0 0,0 0 0,0 0 0,-1 0 0,1-1 0,0 1 0,-1-1 0,1 1 0,-1-1 0,1 0 0,3-4 0,-1 1-186,-1 0-1,-1-1 1,1 1-1,-1-1 1,0 1 0,0-1-1,3-10 1,-1 0-316,0 0 0,-2 0 0,0-1 0,-1 1 0,0-23 1,-2 43 2054,1 24 2268,-1-22-3703,0 0 0,1 1 0,0-1 0,0 0 0,1 0 0,0 0 0,0 0 0,0 0 0,1 0 0,0-1 0,0 1 0,7 9 0,-2-8-132,-1 1 0,2-2 0,-1 1 0,1-1 0,0-1 0,0 1 0,0-1 0,1-1 0,0 0 0,0 0 0,12 2 1,-6-2-1032,0-1 0,0-1 0,28 0 1,-9-2-3026</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9.177"/>
    </inkml:context>
    <inkml:brush xml:id="br0">
      <inkml:brushProperty name="width" value="0.05" units="cm"/>
      <inkml:brushProperty name="height" value="0.05" units="cm"/>
    </inkml:brush>
  </inkml:definitions>
  <inkml:trace contextRef="#ctx0" brushRef="#br0">3 280 10309,'0'0'2246,"0"5"-2163,-1 13 205,0-34-331,1 14 33,0 0 0,-1 1 0,1-1-1,0 0 1,1 1 0,-1-1 0,0 0 0,0 1 0,1-1 0,-1 0 0,1 1 0,0-1 0,-1 1 0,1-1 0,0 1-1,0-1 1,0 1 0,0-1 0,0 1 0,0 0 0,0 0 0,0-1 0,1 1 0,-1 0 0,0 0 0,1 0 0,2-1-1,14 2 767,0 1 0,0 1 0,0 0 0,21 6 0,-18-4-432,0 0 0,35 1 0,-54-5-302,0-1 0,-1 1 0,1-1-1,0 0 1,-1 1 0,1-1 0,-1 0 0,1 0 0,-1 0 0,1 0 0,-1 0 0,0 0-1,0 0 1,1-1 0,-1 1 0,0 0 0,0-1 0,0 1 0,0-1 0,-1 1-1,1-1 1,0 1 0,-1-1 0,1 1 0,-1-1 0,1 0 0,-1 0 0,0 1-1,0-1 1,1 0 0,-1 1 0,-1-4 0,0-75 248,0 58-270,-5-89-3057,7 97-1201</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9.523"/>
    </inkml:context>
    <inkml:brush xml:id="br0">
      <inkml:brushProperty name="width" value="0.05" units="cm"/>
      <inkml:brushProperty name="height" value="0.05" units="cm"/>
    </inkml:brush>
  </inkml:definitions>
  <inkml:trace contextRef="#ctx0" brushRef="#br0">29 220 11109,'0'0'4752,"18"-14"-4475,58-47-197,-73 59-74,0-1-1,0 0 1,0 0 0,0 0-1,0-1 1,0 1-1,-1-1 1,0 1 0,0-1-1,0 0 1,0 0-1,0 0 1,-1 0 0,0 0-1,0 0 1,0 0-1,0-1 1,0 1 0,-1 0-1,0-1 1,0 1-1,0 0 1,-1-6 0,0-8-5,0 16-3,1 1 1,0 0-1,0-1 0,-1 1 0,1-1 0,-1 1 1,1 0-1,-1-1 0,0 1 0,1 0 1,-1 0-1,0 0 0,0-1 0,0 1 0,0 0 1,0 0-1,0 0 0,0 0 0,0 1 0,-1-1 1,1 0-1,0 0 0,0 1 0,-1-1 1,1 1-1,0-1 0,-1 1 0,1-1 0,-1 1 1,1 0-1,0 0 0,-1 0 0,1 0 0,-1 0 1,1 0-1,-1 0 0,-1 0 0,-1 0 22,0 1 0,0-1 0,0 1-1,0-1 1,0 1 0,0 0 0,0 1 0,0-1-1,1 1 1,-1-1 0,0 1 0,-5 5 0,2-1 145,1 1 1,1 0-1,-1 0 1,1 0 0,0 1-1,1 0 1,0 0 0,0 0-1,1 1 1,0-1 0,0 1-1,-2 16 1,4-20-107,0 0 0,1 0 0,0 0-1,0 0 1,0-1 0,0 1 0,1 0 0,0 0 0,0 0 0,0 0 0,0 0 0,1-1 0,0 1-1,0-1 1,0 1 0,1-1 0,-1 0 0,1 0 0,0 0 0,0 0 0,1 0 0,-1-1-1,1 1 1,6 4 0,-3-4-133,1 1-1,0-1 1,0-1-1,0 0 1,1 0-1,-1 0 1,1-1-1,14 2 1,39-1-3823,-42-5-1300,-13-12-5128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5:54.351"/>
    </inkml:context>
    <inkml:brush xml:id="br0">
      <inkml:brushProperty name="width" value="0.05" units="cm"/>
      <inkml:brushProperty name="height" value="0.05" units="cm"/>
      <inkml:brushProperty name="color" value="#004F8B"/>
    </inkml:brush>
  </inkml:definitions>
  <inkml:trace contextRef="#ctx0" brushRef="#br0">1 1 12005,'0'0'657,"122"0"2048,-56 2-736,0 5-977,-6-1-671,-12-3 175,-15-1-464,-14-2 32,-11 0-16,-6 0-48</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9.887"/>
    </inkml:context>
    <inkml:brush xml:id="br0">
      <inkml:brushProperty name="width" value="0.05" units="cm"/>
      <inkml:brushProperty name="height" value="0.05" units="cm"/>
    </inkml:brush>
  </inkml:definitions>
  <inkml:trace contextRef="#ctx0" brushRef="#br0">1 53 16552,'0'0'2497,"31"-52"-8868</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2.343"/>
    </inkml:context>
    <inkml:brush xml:id="br0">
      <inkml:brushProperty name="width" value="0.05" units="cm"/>
      <inkml:brushProperty name="height" value="0.05" units="cm"/>
    </inkml:brush>
  </inkml:definitions>
  <inkml:trace contextRef="#ctx0" brushRef="#br0">110 421 6883,'0'0'1318,"-1"22"-704,0-4-426,-1 9 224,1 1 1,2-1 0,1 1 0,5 27-1,83 304 3328,-74-302-3083,-13-47-463,10 34-415,-7-39-517,-4-26-493,-2-1 203,-2 0 0,0-1 0,-1 1 0,-1 0 0,-1 0 0,-2 1 0,0-1 0,-12-24 0,-44-83-2486,-21-46 4389,74 149 374,0 1-1,2-1 1,2 0 0,-8-52 0,14 75-1064,0 1 0,-1-1 0,1 0 0,0 1 0,0-1 0,0 0 0,1 1 1,-1-1-1,1 0 0,-1 1 0,1-1 0,0 1 0,0-1 0,0 1 0,0 0 0,0-1 1,1 1-1,-1 0 0,1 0 0,1-2 0,1 1-57,-1 1 0,0 0 1,1 1-1,0-1 0,-1 1 0,1-1 1,0 1-1,0 0 0,-1 1 0,1-1 1,0 1-1,0-1 0,5 2 0,5-2 119,0 2 1,0 0-1,1 0 0,-1 2 1,0 0-1,0 0 0,0 1 0,-1 1 1,0 0-1,1 1 0,22 14 1,-28-15-201,-1 0 0,0 1 0,0-1 0,-1 1 1,1 1-1,-1-1 0,-1 1 0,1 0 1,-1 0-1,0 1 0,-1-1 0,0 1 0,0 0 1,0 1-1,-1-1 0,-1 0 0,1 1 1,-1 0-1,-1-1 0,1 15 0,-2-18-46,0 1 1,0-1-1,-1 0 0,0 0 0,0 0 0,0 0 0,-1 0 0,0 0 0,0-1 1,0 1-1,0-1 0,-1 1 0,0-1 0,1 0 0,-2 0 0,1 0 0,0 0 1,-1 0-1,0-1 0,0 1 0,0-1 0,0 0 0,-6 2 0,1 1-264,-1-2 0,0 1 0,0-1 0,-1-1-1,1 0 1,-1 0 0,0-1 0,0 0 0,0-1 0,-12 0-1,22-1 166,-1 0 0,1 0 0,-1 0 0,1 0 0,-1 0 0,1-1 0,-1 1 0,1 0 0,0-1 0,-1 1 0,1-1 0,0 1 1,-1-1-1,1 0 0,0 0 0,-1 1 0,1-1 0,0 0 0,0 0 0,0 0 0,0 0 0,0-1 0,0 1 0,0 0 0,0 0 0,1 0 0,-1-1 0,0 1 0,1 0 0,-1-1 0,1 1 0,-1-1 0,1 1 0,0-1 0,0 1 0,-1 0 0,1-1 0,0 1 0,0-1 0,1 1 0,-1-1 0,0 1 0,0-1 0,1-1 0,0-2-308,1-1 0,-1 1 0,1-1 0,0 1 0,0 0 0,0 0-1,1 0 1,0 0 0,0 0 0,7-8 0,-2 6-410,1-1-1,-1 2 1,1-1-1,12-6 1,-8 6 641,0 1 1,0 1-1,15-5 1,-15 6 910,1 1 0,-1 0 1,1 1-1,-1 1 0,1 0 1,0 1-1,-1 0 0,22 4 0,-31-2-472,1-1 0,0 1-1,-1 0 1,1 1 0,-1-1-1,0 1 1,0 0-1,0 0 1,0 0 0,0 1-1,4 5 1,-4-4-38,1-1 0,-1 1 1,1-1-1,0-1 0,0 1 0,1 0 1,-1-1-1,8 3 0,-4-3 17,2 0 1,-1 0-1,0-1 0,1-1 0,-1 0 0,0 0 0,1-1 1,0 0-1,18-3 0,-26 2-221,1 1 0,-1-1-1,1 0 1,-1-1 0,0 1 0,0-1 0,1 1-1,-1-1 1,0 0 0,0 0 0,0 0 0,-1-1-1,1 1 1,0-1 0,-1 1 0,0-1 0,0 0-1,0 0 1,0 0 0,0 0 0,0 0 0,-1-1-1,1 1 1,-1 0 0,0-1 0,0 1 0,0-1-1,-1 1 1,1-1 0,-1 1 0,0-5 0,1 2-79,-1 1 0,1 0-1,-1-1 1,-1 1 0,1 0 0,-1-1 0,0 1 0,0 0 0,0 0 0,-1 0 0,0 0 0,0 0 0,0 0 0,0 0 0,-1 1 0,0-1 0,0 1 0,0-1 0,-1 1 0,1 0 0,-1 1 0,0-1 0,0 0 0,0 1 0,-1 0 0,1 0 0,-1 1 0,-9-5 0,-3-1 6,-1 2 0,1 0 0,-1 1 0,0 0 0,0 2 0,-1 0 0,1 1 0,-1 1 0,1 0 0,-34 4 0,48-1 78,1-1 0,0 0 0,-1 0-1,1 1 1,0 0 0,0 0 0,0 0 0,0 0-1,0 0 1,1 1 0,-1-1 0,0 1 0,1-1-1,0 1 1,0 0 0,0 0 0,0 0 0,0 0-1,1 1 1,-1-1 0,1 0 0,0 1 0,0-1-1,0 1 1,0-1 0,1 1 0,-1-1 0,1 1-1,0-1 1,0 1 0,0 0 0,1-1 0,-1 1-1,1-1 1,0 1 0,0-1 0,0 1 0,1-1-1,-1 0 1,1 1 0,-1-1 0,1 0 0,3 3-1,3 1 40,1-1-1,0 0 0,0-1 0,0 0 0,1 0 0,-1-1 1,1 0-1,1 0 0,-1-1 0,0-1 0,21 3 0,14-1 50,63 0-1,-100-4-100,22 0-53,1-1 0,-1-1 0,1-1 1,-1-2-1,0-1 0,45-16 0,-67 19-27,1 0-1,-1-1 0,0 0 1,-1-1-1,1 1 0,-1-2 1,1 1-1,-2-1 1,1 0-1,-1 0 0,1-1 1,-2 0-1,1 0 1,-1 0-1,0-1 0,-1 1 1,0-1-1,0 0 1,0-1-1,-1 1 0,0-1 1,-1 1-1,0-1 0,-1 0 1,1 0-1,-1-15 1,-1 14 30,1 0 1,-2 0-1,0 0 1,0 0 0,0 0-1,-1 0 1,-1 0-1,0 1 1,0-1 0,-1 1-1,0 0 1,-1 0-1,1 0 1,-2 0 0,1 1-1,-1 0 1,-1 0-1,0 1 1,0 0-1,0 0 1,-10-7 0,9 7 38,0 0 51,0-1-1,-1 1 0,0 1 1,0 0-1,-15-7 1,22 12-40,0 0 1,0 0-1,0 1 1,0-1-1,0 1 1,0-1-1,0 1 1,0 0-1,0 0 1,0 0-1,-1 0 1,1 0 0,0 0-1,0 0 1,0 1-1,0-1 1,0 1-1,0 0 1,0 0-1,0 0 1,0-1-1,0 2 1,0-1-1,1 0 1,-1 0-1,0 1 1,1-1-1,-1 1 1,1-1-1,-1 1 1,1-1-1,0 1 1,0 0-1,-2 3 1,-8 18 339,1-1-1,1 1 1,1 1 0,1 0 0,2 0-1,0 0 1,1 0 0,2 1-1,0-1 1,2 1 0,2 30 0,-1-46-327,0 0 0,1-1 0,-1 1 0,1-1 0,1 1 1,0-1-1,0 0 0,1 0 0,0 0 0,0 0 0,1-1 1,0 0-1,0 0 0,0 0 0,1 0 0,0-1 0,1 0 1,0 0-1,-1-1 0,2 0 0,-1 0 0,0 0 0,1-1 1,13 5-1,-3-2-460,1 0-1,0-1 1,0-1 0,21 2-1,-7-2-2568,51-1 0,-11-4-3806</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2.988"/>
    </inkml:context>
    <inkml:brush xml:id="br0">
      <inkml:brushProperty name="width" value="0.05" units="cm"/>
      <inkml:brushProperty name="height" value="0.05" units="cm"/>
    </inkml:brush>
  </inkml:definitions>
  <inkml:trace contextRef="#ctx0" brushRef="#br0">442 183 12246,'0'0'2491,"-16"-16"-973,-57-54-560,66 64-917,-1 0 0,0 1-1,0 0 1,0 1 0,0 0 0,-1 0-1,0 0 1,0 1 0,0 1-1,0 0 1,0 0 0,0 0 0,-1 1-1,1 1 1,0-1 0,-1 2-1,1-1 1,-10 3 0,-17-2-73,28-1 20,0 0 0,0 0 0,0 1-1,0 0 1,1 1 0,-1-1 0,0 2 0,1-1 0,0 1 0,-1 0 0,-11 7-1,16-7 9,0-1 0,0 1 0,0 0 0,0 0-1,1 0 1,-1 0 0,1 0 0,0 1-1,0-1 1,0 1 0,1-1 0,-1 1 0,1 0-1,0-1 1,0 1 0,0 0 0,0 0 0,1 0-1,-1 0 1,1 0 0,0 0 0,0 0 0,1 0-1,1 7 1,-1-6 22,1-1 0,-1 1 0,1-1 0,0 1 0,1-1 0,-1 0 1,1 0-1,0 0 0,0 0 0,0-1 0,0 1 0,1-1 0,0 0 0,-1 1 0,1-2 0,0 1 0,1 0 0,-1-1 0,6 3 0,6 2 49,0 0-1,1-1 1,34 8-1,-34-10-38,0-1 1,-1-1-1,1 0 0,1-2 1,-1 0-1,0 0 0,18-4 1,-32 3-26,-1 0 1,1 0-1,-1-1 1,1 1-1,-1-1 1,1 1-1,-1-1 1,0 0-1,0 0 1,0 0-1,0 0 0,0 0 1,0 0-1,-1 0 1,1-1-1,-1 1 1,1-1-1,-1 1 1,0-1-1,0 1 1,0-1-1,0 0 1,-1 1-1,1-1 1,0-4-1,1-8-38,-1 0 0,-1 0 0,-1-21 1,1 28-24,-9-23 64,8 30 9,1 0-1,-1 0 0,1-1 1,-1 1-1,1 0 0,-1 0 1,0 0-1,0 0 0,1 0 1,-1 0-1,0 0 0,0 0 1,0 1-1,0-1 1,0 0-1,0 1 0,0-1 1,-1 0-1,1 1 0,0-1 1,0 1-1,-2-1 0,5 26-427,0-19 433,1-1-1,0 0 1,0 0 0,0 0 0,0 0-1,1 0 1,0-1 0,0 1 0,0-1 0,0 0-1,1-1 1,0 1 0,0-1 0,0 0 0,0 0-1,0 0 1,0-1 0,1 1 0,11 2-1,1 0 46,0-1 0,1-1 0,0 0 0,37 0 0,-52-4-130,0 1-1,0-1 0,-1 0 1,1 0-1,0-1 1,-1 1-1,1-1 1,-1 0-1,1 0 1,-1 0-1,0 0 1,0-1-1,0 1 1,0-1-1,0 0 1,0 0-1,-1 0 1,1 0-1,-1 0 0,0-1 1,0 1-1,0 0 1,-1-1-1,1 0 1,0-5-1,3-3-508,-1-1 0,0 0 0,-1 0 0,-1 0 0,0 0 0,0-17-1,-2 25 540,-3-20-605,3 24 715,0 1 0,-1-1 0,1 0 0,-1 1 0,1-1 1,-1 0-1,1 1 0,-1-1 0,0 1 0,1-1 0,-1 1 0,0-1 0,1 1 0,-1-1 0,0 1 1,1 0-1,-1-1 0,0 1 0,0 0 0,0 0 0,1 0 0,-1 0 0,0-1 0,0 1 0,0 0 1,1 0-1,-2 1 0,1 0 31,0 0 0,0 1 0,0-1 0,0 0 0,1 1 1,-1-1-1,1 1 0,-1-1 0,1 1 0,0-1 0,-1 1 0,1-1 0,0 1 1,0 0-1,0-1 0,0 1 0,0-1 0,1 4 0,-1-2 81,0 2-143,-1-1-1,1 1 1,0 0-1,0 0 1,1 0-1,-1 0 0,1 0 1,0-1-1,1 1 1,-1 0-1,1-1 0,0 1 1,0-1-1,0 0 1,1 0-1,-1 1 0,1-1 1,0-1-1,0 1 1,1 0-1,-1-1 1,1 0-1,0 0 0,-1 0 1,1 0-1,1 0 1,-1-1-1,0 0 0,1 0 1,-1 0-1,1 0 1,7 1-1,3 1-379,0 0 1,0-2-1,27 3 0,15-4-3417,-18-1-1614</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3.346"/>
    </inkml:context>
    <inkml:brush xml:id="br0">
      <inkml:brushProperty name="width" value="0.05" units="cm"/>
      <inkml:brushProperty name="height" value="0.05" units="cm"/>
    </inkml:brush>
  </inkml:definitions>
  <inkml:trace contextRef="#ctx0" brushRef="#br0">1 0 14182,'0'0'913</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3.710"/>
    </inkml:context>
    <inkml:brush xml:id="br0">
      <inkml:brushProperty name="width" value="0.05" units="cm"/>
      <inkml:brushProperty name="height" value="0.05" units="cm"/>
    </inkml:brush>
  </inkml:definitions>
  <inkml:trace contextRef="#ctx0" brushRef="#br0">1 23 6995,'0'0'8938,"9"19"-7773,1 4-914,60 118 664,-65-134-876,0 0 0,0-1 0,1 1 0,-1-1 0,1 0 0,1-1 0,-1 1 0,1-1 0,0 0 0,0-1 0,0 0 0,1 0 0,-1 0 0,1-1 0,0 0 0,15 3 0,5-2 7,-1-1-1,1 0 1,47-4-1,-59 1-31,-6 0-17,-1-1-1,0 0 0,0 0 0,0-1 1,0 0-1,-1-1 0,1 0 1,0 0-1,-1-1 0,0 0 0,0 0 1,13-10-1,-16 10-15,0 0 1,0-1 0,-1 0-1,1 0 1,-1 0 0,0-1-1,0 1 1,-1-1 0,0 0-1,0 0 1,0 0 0,-1 0-1,0 0 1,0-1 0,0 1-1,-1-1 1,1-12 0,-2 10 9,0 0 0,0 0 0,-1 0 0,0 1 0,-1-1 0,0 0 0,0 1 1,-1-1-1,0 1 0,-5-9 0,6 14 41,1 0 0,-1 0-1,1 1 1,-1-1 0,0 1 0,0-1 0,0 1 0,-1 0-1,1 0 1,0 0 0,-1 0 0,1 0 0,-1 0-1,0 1 1,0-1 0,1 1 0,-1 0 0,0 0 0,0 0-1,0 0 1,0 0 0,-1 1 0,1 0 0,0-1-1,0 1 1,0 0 0,0 0 0,0 1 0,-1-1 0,1 1-1,0-1 1,-5 3 0,5-1 40,0-1 0,0 1 0,0 1 0,1-1 0,-1 0 0,0 1 0,1-1 0,0 1 0,-1 0 0,1 0 0,0 0 0,0 0 0,1 0 0,-1 0 0,1 0 0,-1 1 0,1-1 0,0 1 0,0-1 0,0 5 0,0-3-17,0-1 0,0 1 0,0 0 1,1-1-1,0 1 0,0 0 0,0 0 0,1-1 0,-1 1 0,1 0 0,0-1 0,0 1 0,1-1 0,0 1 0,3 7 0,0-6-57,1-1 0,-1 0 0,1 0 0,0 0 0,0-1 0,0 0 0,1 0 0,-1 0 0,1-1 0,0 0 0,0 0 0,8 2 0,13 2-588,53 9 0,19-7-2331,-1-7-2748</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4.168"/>
    </inkml:context>
    <inkml:brush xml:id="br0">
      <inkml:brushProperty name="width" value="0.05" units="cm"/>
      <inkml:brushProperty name="height" value="0.05" units="cm"/>
    </inkml:brush>
  </inkml:definitions>
  <inkml:trace contextRef="#ctx0" brushRef="#br0">0 295 14295,'0'0'517,"25"3"502,1 1-718,18 3 71,-1-2-1,56 0 1,-84-6-329,1 0 0,-1-1 0,0 0 0,24-8 0,-33 8-59,0 0 0,0-1 0,0 1-1,0-2 1,0 1 0,-1 0 0,1-1 0,-1 0 0,0-1 0,0 1 0,7-9 0,-9 8-78,0 0-1,0 0 1,0 0-1,-1 0 1,1-1-1,-1 1 1,-1-1-1,1 1 1,-1-1-1,0 1 1,0-1-1,-1 0 1,0 0-1,0 1 1,0-1-1,0 0 1,-1 0-1,0 1 1,-1-1-1,1 0 1,-1 1 0,0 0-1,0-1 1,-1 1-1,1 0 1,-1 0-1,0 0 1,-1 0-1,1 1 1,-1-1-1,0 1 1,0 0-1,0 0 1,0 1-1,-9-6 1,2 1 81,-1 0 0,0 1 0,0 1 0,0 0 0,-1 0 1,0 1-1,0 1 0,-1 0 0,1 1 0,-1 1 0,0 0 1,1 0-1,-1 2 0,0 0 0,-16 1 0,25 1 73,1-1 0,-1 1 0,0 0 0,1 0-1,0 0 1,-1 1 0,1-1 0,0 1 0,0 0 0,0 0 0,1 1-1,-1-1 1,1 1 0,0 0 0,0 0 0,0 0 0,0 0 0,1 0-1,0 1 1,-4 8 0,-1 6 337,0-1 0,2 1-1,-6 39 1,6-27-4,2 0 0,1 1 0,2-1 0,1 0-1,1 1 1,2-1 0,8 37 0,-8-54-450,0 0 0,1 0 0,0-1 0,1 1 0,0-1 0,1 0 1,1-1-1,0 0 0,0 0 0,1-1 0,1 0 0,0 0 0,1-1 0,0 0 0,0-1 0,1 0 0,21 11 1,-28-17-482,0-1 1,0 0 0,0 0 0,0-1 0,0 1 0,1-1 0,-1 0 0,0-1 0,8 1 0,3-1-3849</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4.926"/>
    </inkml:context>
    <inkml:brush xml:id="br0">
      <inkml:brushProperty name="width" value="0.05" units="cm"/>
      <inkml:brushProperty name="height" value="0.05" units="cm"/>
    </inkml:brush>
  </inkml:definitions>
  <inkml:trace contextRef="#ctx0" brushRef="#br0">0 36 13862,'0'0'483,"12"20"-51,42 68-317,-47-81-102,-1 0 1,1 0-1,0-1 0,1 0 0,0 0 0,0 0 0,0-1 1,0-1-1,1 1 0,0-1 0,0-1 0,0 0 1,0 0-1,11 1 0,-5 0-13,3 1-171,1-1 1,-1-1 0,1-1-1,0-1 1,26-2 0,-43 1 130,0 0-1,0 0 1,-1-1 0,1 0-1,0 1 1,0-1 0,0 0 0,-1 0-1,1 0 1,0 0 0,-1 0 0,1 0-1,-1 0 1,1 0 0,-1-1-1,0 1 1,1-1 0,-1 1 0,0-1-1,0 1 1,0-1 0,0 0 0,0 1-1,0-1 1,-1 0 0,1 0-1,-1 0 1,1 0 0,-1 0 0,1-2-1,1-9-121,-1 0 0,0 0 0,-2-20 0,1 17-70,0 9 230,-1 1 0,1 0 0,-1-1 0,0 1 0,-1 0 0,0 0 0,1 0 0,-2 0 0,1 0 0,-1 0 0,-4-7 0,-20-12 2451,31 62-747,-1-31-1671,0 1 0,1 0-1,0-1 1,0 0 0,0 0-1,1 0 1,0 0 0,0-1 0,0 0-1,1 0 1,0 0 0,0-1 0,0 1-1,0-2 1,1 1 0,0-1 0,8 3-1,-1-1-49,1 0-1,0-2 1,0 1-1,0-2 1,1 0 0,-1-1-1,21-2 1,-33 1-29,0 0 1,-1-1 0,1 1 0,0-1-1,0 0 1,0 0 0,-1 0 0,1-1-1,0 1 1,-1 0 0,1-1 0,-1 0-1,0 1 1,1-1 0,-1 0 0,0 0-1,0-1 1,0 1 0,-1 0 0,1-1 0,0 1-1,-1-1 1,0 1 0,1-1 0,-1 0-1,1-4 1,0 2 1,-1 0 0,0 0 0,0-1 0,0 1 0,0 0 0,-1-1 0,0 1 0,0-1 0,-1 1 0,1 0 0,-1-1-1,0 1 1,-1 0 0,-1-6 0,2 10 132,0-1-1,0 1 1,0-1-1,0 1 1,0-1 0,0 1-1,0 0 1,-1-1-1,1 1 1,0 0-1,-1 0 1,1 0-1,-1 0 1,0 0-1,-2-1 1100,4 17-939,0-9-175,1 1 0,0-1 0,1 0 1,0 0-1,0 0 0,0 0 0,1 0 0,0 0 1,0 0-1,0-1 0,1 0 0,-1 1 1,1-1-1,1-1 0,-1 1 0,1-1 1,-1 1-1,1-1 0,1-1 0,-1 1 1,0-1-1,1 0 0,0 0 0,11 4 1,-5-2-193,-1-1 1,0 0 0,1-1 0,0 0 0,0-1 0,0-1-1,0 1 1,0-2 0,0 0 0,0 0 0,0-1-1,21-4 1,-29 3-81,0 1 0,0-1 0,0 0 1,0 0-1,-1 0 0,1 0 0,-1-1 0,1 1 0,-1-1 0,0 0 0,0 0 0,0 0 0,-1 0 0,1 0 0,-1-1 0,0 1 0,0-1 0,3-6 0,-2 2-26,0-1-1,0 1 1,-1-1 0,0 0-1,-1 0 1,0 0-1,0-14 4841,6 39-3327,-4-11-1277,1 1 0,0-1 0,0 0 1,1 0-1,-1 0 0,1 0 0,0-1 1,0 0-1,0 0 0,1 0 0,0-1 0,-1 1 1,1-1-1,10 3 0,-3-2-1002,1 0 0,0 0-1,-1-1 1,2-1 0,24 1-1,-5-3-3739</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5.280"/>
    </inkml:context>
    <inkml:brush xml:id="br0">
      <inkml:brushProperty name="width" value="0.05" units="cm"/>
      <inkml:brushProperty name="height" value="0.05" units="cm"/>
    </inkml:brush>
  </inkml:definitions>
  <inkml:trace contextRef="#ctx0" brushRef="#br0">1 0 15335,'0'0'128</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5.614"/>
    </inkml:context>
    <inkml:brush xml:id="br0">
      <inkml:brushProperty name="width" value="0.05" units="cm"/>
      <inkml:brushProperty name="height" value="0.05" units="cm"/>
    </inkml:brush>
  </inkml:definitions>
  <inkml:trace contextRef="#ctx0" brushRef="#br0">0 345 10117,'0'0'1235,"23"-9"-357,72-31-409,-88 37-461,0-1-1,0 0 1,-1 0 0,1 0-1,-1-1 1,0 0 0,0 0-1,-1 0 1,1-1 0,-1 0-1,0 0 1,-1 0 0,1 0-1,-1-1 1,4-8 0,-5 5-40,0 1 1,-1-1 0,0 0 0,0 0 0,-1 0-1,-1 0 1,1 0 0,-2 0 0,-1-14 0,1 17 62,-1 1 0,0-1 0,0 1-1,0-1 1,-1 1 0,0 0 0,0 0 0,-1 0 0,0 1 0,0-1 0,-5-5 0,0-1 347,8 11 407,2 4-735,4 11 217,1-1 1,1 1-1,0-2 0,1 1 0,0-1 0,1 0 0,12 13 0,14 21 734,-23-29-658,-1-1-94,0 0 0,-1 1 0,10 22 0,-20-39-331,0 1 1,0-1-1,1 0 0,-1 0 1,0 1-1,0-1 0,0 0 1,0 0-1,0 1 0,0-1 1,0 0-1,0 0 0,0 1 1,0-1-1,0 0 0,0 0 0,0 1 1,0-1-1,0 0 0,0 1 1,0-1-1,0 0 0,0 0 1,0 1-1,0-1 0,0 0 1,0 0-1,0 0 0,-1 1 1,1-1-1,0 0 0,0 0 0,0 1 1,0-1-1,-1 0 0,1 0 1,0 0-1,0 0 0,-1 1 1,1-1-1,0 0 0,-14-2-1693,-14-14-2599,7-8-3416</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5.973"/>
    </inkml:context>
    <inkml:brush xml:id="br0">
      <inkml:brushProperty name="width" value="0.05" units="cm"/>
      <inkml:brushProperty name="height" value="0.05" units="cm"/>
    </inkml:brush>
  </inkml:definitions>
  <inkml:trace contextRef="#ctx0" brushRef="#br0">1 0 12934,'0'0'4930,"14"19"-8868,-7 9 193,-5 2-6436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1.248"/>
    </inkml:context>
    <inkml:brush xml:id="br0">
      <inkml:brushProperty name="width" value="0.05" units="cm"/>
      <inkml:brushProperty name="height" value="0.05" units="cm"/>
      <inkml:brushProperty name="color" value="#004F8B"/>
    </inkml:brush>
  </inkml:definitions>
  <inkml:trace contextRef="#ctx0" brushRef="#br0">1 377 5939,'0'0'4959,"23"0"-3897,76-2-352,-89 0-673,0 0 0,-1-1 0,1 0 0,-1 0 0,1-1 0,-1-1 0,-1 1 0,1-2 0,0 1 0,-1-1 0,0 0 0,-1-1 0,1 1 0,-1-2 0,-1 1 0,10-13 0,-9 11-43,-1-1 0,0 1-1,0-1 1,-1 0 0,0 0-1,-1-1 1,0 0 0,-1 1-1,0-1 1,0 0 0,-1-1-1,-1 1 1,0 0 0,-1-1-1,0 1 1,0 0 0,-1-1-1,-1 1 1,0 0 0,0 0-1,-1 0 1,-1 0 0,-8-19-1,11 29-41,3 14-7,1 0-1,0 0 0,1-1 1,0 0-1,1 0 1,1 0-1,-1 0 0,2-1 1,13 19-1,0 4 271,-4-6-12,54 106 455,-64-119-653,0 0-1,-1 1 1,-1 0 0,0 0 0,-1 0-1,-1 0 1,0 19 0,-2-34-19,0 1 0,0 0-1,-1 0 1,1-1 0,-1 1 0,1 0 0,-1 0-1,1-1 1,-1 1 0,0-1 0,0 1 0,0 0-1,0-1 1,0 0 0,0 1 0,0-1 0,-1 0-1,1 1 1,0-1 0,-1 0 0,1 0 0,-3 1-1,-1 1-26,1-1-1,-1 0 0,0 0 1,0-1-1,0 0 0,0 1 0,0-2 1,-7 2-1,7-2 11,0 1 0,-1-1 0,1 0 0,0 0 0,0 0-1,-1-1 1,1 0 0,0 0 0,0 0 0,0-1 0,0 0 0,0 0 0,0 0-1,0-1 1,1 1 0,-1-1 0,-4-4 0,6 4 37,1 0 0,0 0 0,0 0 0,0-1-1,0 1 1,0-1 0,1 1 0,-1-1 0,1 1 0,0-1 0,0 0 0,1 1 0,-1-1-1,1 0 1,0 0 0,0 0 0,0 0 0,0 1 0,1-1 0,-1 0 0,1 0 0,0 1 0,0-1-1,1 0 1,-1 1 0,1-1 0,-1 1 0,1 0 0,0 0 0,1-1 0,-1 1 0,0 0-1,1 1 1,0-1 0,-1 0 0,1 1 0,0 0 0,0-1 0,1 1 0,-1 0 0,0 1-1,1-1 1,-1 1 0,1-1 0,0 1 0,-1 0 0,6-1 0,29-4 55,1 2-1,0 2 1,45 2 0,-45 1 15,0-2 0,0-1 0,44-8 0,-80 9-62,-1 1-1,1-1 1,-1 0 0,1 0 0,-1 0 0,1 0-1,-1 0 1,1 0 0,-1-1 0,0 1 0,0-1 0,1 0-1,-1 1 1,0-1 0,-1 0 0,1 0 0,0 0-1,0-1 1,-1 1 0,0 0 0,1 0 0,-1-1-1,1-2 1,0-3 20,0-1-1,-1 1 1,0-1-1,0 0 1,-1-15 0,0 14-47,-1 6 17,0-1 0,-1 1 1,1-1-1,-1 1 0,0-1 0,0 1 0,0 0 1,0 0-1,-1 0 0,0 0 0,0 0 0,0 1 1,0-1-1,0 1 0,-1 0 0,0 0 0,1 0 1,-1 0-1,0 1 0,-1 0 0,1 0 0,0 0 1,-9-3-1,8 3 10,1 0 0,-1 0 0,0 0 0,0 1 0,-1-1 0,1 1 1,0 1-1,0-1 0,-1 1 0,1 0 0,0 0 0,0 0 0,-1 1 0,1 0 0,0 0 0,0 0 0,0 0 0,0 1 1,0 0-1,0 0 0,-7 4 0,8-1 39,0-1-1,0 1 1,0 0 0,0 0 0,1 0-1,0 0 1,0 1 0,0-1 0,1 1-1,0 0 1,0 0 0,0 0 0,1 0-1,-1 8 1,0 4 235,1 0 0,0 0-1,4 29 1,-2-40-230,1 1-1,0 0 1,0 0-1,1-1 1,0 1-1,0-1 1,1 0-1,0 0 1,0 0-1,1 0 1,0-1 0,0 0-1,0 0 1,1 0-1,0-1 1,0 1-1,0-1 1,1-1-1,0 1 1,0-1-1,0-1 1,0 1 0,11 3-1,4 1-748,0-1 0,0 0 1,1-2-1,-1-1 0,1 0 0,44 0 0,-28-4-3484</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6.317"/>
    </inkml:context>
    <inkml:brush xml:id="br0">
      <inkml:brushProperty name="width" value="0.05" units="cm"/>
      <inkml:brushProperty name="height" value="0.05" units="cm"/>
    </inkml:brush>
  </inkml:definitions>
  <inkml:trace contextRef="#ctx0" brushRef="#br0">1 520 8436,'0'0'2606,"25"-4"-1194,-21 4-1329,36-7 706,-2-1 1,1-1 0,50-21-1,-79 26-637,-1 0-1,1-1 1,-1 0-1,0-1 1,16-13-1,-22 16-121,0 0-1,-1 0 0,1 0 0,-1-1 0,1 1 1,-1-1-1,0 0 0,0 0 0,0 1 1,-1-1-1,0-1 0,0 1 0,0 0 1,0 0-1,0 0 0,-1 0 0,1-7 1,-1 7-50,0 1 0,0-1 1,0 0-1,0 0 1,-1 0-1,1 0 1,-1 1-1,0-1 0,0 0 1,0 1-1,-1-1 1,1 1-1,-1-1 1,0 1-1,0 0 0,0-1 1,0 1-1,-1 0 1,1 0-1,-1 1 1,0-1-1,0 1 1,0-1-1,0 1 0,0 0 1,0 0-1,-1 0 1,1 0-1,0 1 1,-1-1-1,0 1 0,-5-1 1,3 0 3,1 1 0,-1 0-1,1 0 1,-1 0 0,0 0 0,1 1 0,-1 0-1,0 0 1,0 1 0,1 0 0,-10 2 0,13-2 47,-1 0 0,1 0 0,-1 0-1,1 1 1,0 0 0,-1-1 0,1 1 0,0 0 0,0 0 0,0 0 0,0 0 0,0 0 0,1 0 0,-1 1 0,1-1 0,-1 1-1,1-1 1,0 1 0,0-1 0,0 1 0,0 0 0,1-1 0,-1 1 0,0 5 0,0-2 45,0 0 0,1 0 0,0 0 0,0 0 0,0 0-1,1 0 1,-1 0 0,1 0 0,1 0 0,-1 0 0,1 0 0,0 0 0,1-1 0,-1 1 0,1-1 0,0 1 0,0-1 0,1 0 0,6 7 0,-3-6-183,-1-1 0,1 0 0,0 0 1,0 0-1,1-1 0,-1 0 0,1-1 0,0 1 1,0-2-1,0 1 0,0-1 0,1 0 1,14 1-1,15-2-2502,-7-1-1497</inkml:trace>
  <inkml:trace contextRef="#ctx0" brushRef="#br0" timeOffset="1">109 71 12214,'0'0'5954,"134"-56"-6562,-67 47-1121,-1 5-720,4 2-96,-4 2-160,-5 0-2001</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6.798"/>
    </inkml:context>
    <inkml:brush xml:id="br0">
      <inkml:brushProperty name="width" value="0.05" units="cm"/>
      <inkml:brushProperty name="height" value="0.05" units="cm"/>
    </inkml:brush>
  </inkml:definitions>
  <inkml:trace contextRef="#ctx0" brushRef="#br0">10 1 4018,'0'0'3247,"0"16"-558,-4 145 2914,-1-24-3103,4-53-5612,2-90 2807,0 0-1,1 1 0,0-1 0,0 0 1,0 0-1,5-7 0,0-2-155,-6 10 472,1 0-1,1 0 1,-1 0 0,1 1-1,0-1 1,0 0-1,0 1 1,1 0-1,-1 0 1,1 0-1,0 0 1,0 1-1,1-1 1,4-2 0,-2 3 405,0 0 1,0 1-1,0-1 1,0 2 0,1-1-1,-1 1 1,0 0 0,1 0-1,12 1 1,99 9 1260,-85-5-1525,-1-1 1,1-2-1,37-3 0,-69 1-175,1 0 0,-1 1 0,0-1 0,1 0 0,-1 0 0,0 0-1,0-1 1,0 1 0,0 0 0,0-1 0,0 0 0,0 1 0,0-1 0,-1 0 0,1 0-1,-1 0 1,1 0 0,-1 0 0,0 0 0,0 0 0,0 0 0,0-1 0,0 1-1,0 0 1,0-5 0,2-3-276,-1-1 0,-1 0 0,1 1 0,-1-16-1,-2 25 290,1 0 0,0 0 0,0 0 0,0 0 0,-1 0 0,1 0 0,0 0 0,-1 0 0,1 0 0,-1 0 0,1 0 0,-1 0 0,0 0 0,1 0 0,-1 1 0,0-1 0,1 0 0,-1 1-1,0-1 1,0 0 0,0 1 0,0-1 0,0 1 0,-1-2 0,-35-6 2,28 7 81,0 1-1,0 0 1,1 1 0,-1 0 0,0 0 0,-12 4 0,16-3 38,0 1-1,0 0 1,0 1-1,0-1 1,0 1 0,1 0-1,-1 0 1,1 1-1,1-1 1,-1 1-1,0 0 1,1 0 0,0 0-1,0 0 1,1 0-1,-1 1 1,1-1-1,0 1 1,-1 9 0,1-10-74,1-1 1,0 1 0,0 0-1,1 0 1,0 0 0,-1 0-1,2 0 1,-1 0 0,0 0 0,1 0-1,0 0 1,0 0 0,1 0-1,-1-1 1,1 1 0,0-1-1,1 1 1,-1-1 0,1 1-1,-1-1 1,1 0 0,0 0 0,5 4-1,2 0-211,1-1 0,0-1 1,0 1-1,0-2 0,1 1 0,0-2 0,0 0 0,0 0 0,18 3 0,-4-3-3408,45 1 1,-36-4-3148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7.159"/>
    </inkml:context>
    <inkml:brush xml:id="br0">
      <inkml:brushProperty name="width" value="0.05" units="cm"/>
      <inkml:brushProperty name="height" value="0.05" units="cm"/>
    </inkml:brush>
  </inkml:definitions>
  <inkml:trace contextRef="#ctx0" brushRef="#br0">5 485 10501,'0'0'8153,"0"-9"-8020,-4-99-218,7 107 97,0 0-1,0 0 1,0 0 0,0 0-1,0 1 1,1-1 0,-1 1 0,0 0-1,0 0 1,0 0 0,1 0-1,2 1 1,1 0 12,12 0 10,1 1 1,-1 1-1,0 1 0,29 10 0,-34-9-65,0 0 0,1-1 0,0-1 0,0-1-1,0 0 1,0 0 0,1-2 0,26-2 0,-41 2 27,0 0 1,-1-1 0,1 0 0,0 1 0,0-1-1,-1 1 1,1-1 0,0 0 0,-1 0 0,1 1-1,-1-1 1,1 0 0,-1 0 0,1 0 0,-1 1-1,0-1 1,1 0 0,-1 0 0,0 0 0,0 0-1,1 0 1,-1 0 0,0 0 0,0 0 0,0 0 0,0-1-1,-1-33 63,1 24-7,-10-102 214,5 77-185,-1-42 1,6 61-255,4-37-226,-4 52 99,1-1-1,0 1 1,-1 0 0,1 0-1,0 0 1,1 0-1,-1 0 1,0 0 0,0 0-1,1 1 1,-1-1-1,1 0 1,0 1 0,-1-1-1,1 1 1,0-1-1,0 1 1,0 0-1,0 0 1,4-2 0,15-2-7560</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7.665"/>
    </inkml:context>
    <inkml:brush xml:id="br0">
      <inkml:brushProperty name="width" value="0.05" units="cm"/>
      <inkml:brushProperty name="height" value="0.05" units="cm"/>
    </inkml:brush>
  </inkml:definitions>
  <inkml:trace contextRef="#ctx0" brushRef="#br0">187 0 10277,'0'0'6179,"10"24"-5838,16 49 406,21 92 0,-38-109-26,-7-38-563,1 1 0,1-1 0,1 1-1,9 25 1,-12-40-166,-1-4-91,-2-2-163,0-1 120,1 1 0,-1-1-1,0 1 1,0 0 0,0-1 0,-1 1 0,1 0-1,0 0 1,-1 0 0,1 0 0,-1 0 0,0 0-1,0 0 1,0 0 0,-3-2 0,-36-23-872,34 24 1042,0-1 1,-1 1-1,1 0 0,-1 1 0,1 0 0,-1 0 0,0 0 0,0 1 0,0 0 0,0 1 0,0 0 0,0 0 0,0 1 0,0 0 0,1 0 1,-1 1-1,0 0 0,1 0 0,-9 4 0,11-4 119,0 1-1,0 0 1,0 0 0,0 0 0,0 1 0,1 0-1,0 0 1,-1 0 0,1 0 0,1 0 0,-1 1-1,1 0 1,0 0 0,0 0 0,0 0-1,0 0 1,1 1 0,0-1 0,0 1 0,1-1-1,0 1 1,0 0 0,0-1 0,0 1 0,1 0-1,0 7 1,1-9-111,0 0 1,0 0-1,1 0 0,-1 0 0,1 0 0,0-1 1,0 1-1,0 0 0,0-1 0,1 0 1,-1 1-1,1-1 0,0 0 0,0 0 0,0-1 1,0 1-1,1-1 0,-1 1 0,1-1 0,-1 0 1,1 0-1,0-1 0,0 1 0,7 1 1,7 3 23,1 0 0,0-2 1,38 5-1,105-1-559,-56-15-3836,-101 6 1734</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9.764"/>
    </inkml:context>
    <inkml:brush xml:id="br0">
      <inkml:brushProperty name="width" value="0.05" units="cm"/>
      <inkml:brushProperty name="height" value="0.05" units="cm"/>
    </inkml:brush>
  </inkml:definitions>
  <inkml:trace contextRef="#ctx0" brushRef="#br0">258 100 7027,'0'0'3183,"3"-11"-2863,8-32 275,-11 42-565,0-1 0,0 1 0,1 0 0,-1 0 0,0 0 0,0 0 0,0-1-1,0 1 1,0 0 0,0 0 0,0 0 0,-1 0 0,1-1 0,0 1 0,-1 0 0,1 0 0,-1 0 0,1 0 0,-1 0-1,1 0 1,-1 0 0,0 0 0,0 0 0,1 0 0,-1 0 0,0 1 0,0-1 0,0 0 0,0 0 0,0 1 0,0-1-1,-2 0 1,-33-7-57,33 8 57,-13-2-32,0 1-1,0 0 1,-1 2 0,1 0 0,0 0-1,-29 8 1,40-8 67,1 1 0,0-1 0,0 1-1,0 0 1,0 0 0,1 0 0,-1 1 0,0 0 0,1-1-1,0 1 1,0 0 0,0 1 0,0-1 0,0 0-1,0 1 1,1 0 0,0 0 0,0-1 0,0 1 0,0 0-1,0 1 1,1-1 0,0 0 0,0 0 0,0 1-1,0-1 1,1 0 0,0 1 0,0 7 0,0-9 1,0 0 1,0-1-1,1 1 1,-1 0-1,1-1 1,0 1 0,0-1-1,0 1 1,0-1-1,0 1 1,0-1-1,1 1 1,-1-1-1,1 0 1,0 0-1,-1 0 1,4 3 0,0-1 15,0 0 0,0-1 0,1 1 0,-1-1 0,1 0 0,-1-1 0,9 3 0,3 0 32,1 0 1,0-1 0,0-2 0,24 2 0,-32-3-131,1 0-1,-1-1 1,0-1 0,0 0 0,0 0 0,0-1 0,17-5 0,-24 6-74,0-1 0,0 1 0,0-1 0,0 0 0,-1 0 0,1 0 0,-1-1 0,1 1 0,-1 0 0,0-1 0,0 0 0,0 1 0,-1-1 0,1 0 0,-1 0 0,1 0 0,-1 0 0,0 0 0,0 0 0,0-1 0,0 1 0,-1 0-1,1 0 1,-1-1 0,0 1 0,0 0 0,-1-5 0,2-6-86,-1 10 146,1 1 0,-1-1 1,0 1-1,0-1 0,0 1 0,0-1 1,-1 1-1,1-1 0,-1 1 0,0-1 0,0 1 1,0 0-1,-1-1 0,1 1 0,-1 0 1,1 0-1,-4-4 0,7 26 1236,3-10-1077,0-1-1,0 1 1,0-1 0,1 0-1,1-1 1,-1 0 0,1 0 0,1 0-1,-1-1 1,1 0 0,0 0-1,0-1 1,1 0 0,0 0 0,-1-1-1,18 6 1,-6-3-496,1-1-1,31 5 1,37-3-4692,-48-7-1826</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0.109"/>
    </inkml:context>
    <inkml:brush xml:id="br0">
      <inkml:brushProperty name="width" value="0.05" units="cm"/>
      <inkml:brushProperty name="height" value="0.05" units="cm"/>
    </inkml:brush>
  </inkml:definitions>
  <inkml:trace contextRef="#ctx0" brushRef="#br0">0 1 11589,'0'0'2513,"133"104"-6787</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0.441"/>
    </inkml:context>
    <inkml:brush xml:id="br0">
      <inkml:brushProperty name="width" value="0.05" units="cm"/>
      <inkml:brushProperty name="height" value="0.05" units="cm"/>
    </inkml:brush>
  </inkml:definitions>
  <inkml:trace contextRef="#ctx0" brushRef="#br0">0 435 10309,'0'0'7459,"24"-9"-6026,-6 4-1242,18-7 17,0-1 1,63-34-1,-84 38-251,-1 0 1,0-1-1,0 0 0,-1-2 1,-1 1-1,0-1 0,-1-1 1,12-16-1,-18 21-154,0-1-1,0 1 1,-1-1 0,0 0 0,-1 0-1,0 0 1,0-1 0,-1 1 0,-1-1-1,1 0 1,-1 1 0,-1-1 0,0 0-1,0 0 1,-3-15 0,2 21 175,0 1 0,0-1-1,0 1 1,0-1 0,-1 1 0,1 0 0,-1-1 0,0 1-1,0 0 1,0 0 0,0 0 0,0 1 0,-1-1 0,1 0-1,-1 1 1,0 0 0,0-1 0,0 1 0,0 0 0,0 1-1,0-1 1,-6-2 0,7 4 39,-1-1 0,0 0 0,0 1 0,1-1 1,-1 1-1,0 0 0,0 0 0,1 0 0,-1 0 0,0 0 0,0 1 0,1-1 0,-1 1 0,0 0 0,1 0 0,-1 0 0,0 0 1,1 0-1,-1 0 0,1 1 0,0-1 0,0 1 0,-1 0 0,1 0 0,0 0 0,0 0 0,1 0 0,-1 0 0,-2 4 1,-3 6 140,0 1 0,1-1 0,1 1 0,0 0 0,0 1 0,2-1 0,0 1 0,0 0 0,1-1 0,1 1 0,0 0 0,1 15 0,1-25-138,-1 1 1,1 0-1,-1 0 1,1 0-1,1 0 1,-1-1-1,1 1 1,-1-1-1,1 1 1,1-1-1,-1 1 1,1-1-1,-1 0 1,1 0-1,5 4 0,-2-2-16,0 0-1,1-1 0,0 0 0,0 0 0,0-1 0,1 1 1,0-2-1,9 4 0,6 1-564,1-1 1,0-2-1,0 0 1,1-2 0,29 1-1,13-3-3675,-7-1-2637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0.788"/>
    </inkml:context>
    <inkml:brush xml:id="br0">
      <inkml:brushProperty name="width" value="0.05" units="cm"/>
      <inkml:brushProperty name="height" value="0.05" units="cm"/>
    </inkml:brush>
  </inkml:definitions>
  <inkml:trace contextRef="#ctx0" brushRef="#br0">17 1 12086,'0'0'0,"-17"101"-9765</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1.150"/>
    </inkml:context>
    <inkml:brush xml:id="br0">
      <inkml:brushProperty name="width" value="0.05" units="cm"/>
      <inkml:brushProperty name="height" value="0.05" units="cm"/>
    </inkml:brush>
  </inkml:definitions>
  <inkml:trace contextRef="#ctx0" brushRef="#br0">1 314 9444,'0'0'5483,"20"-2"-3239,-15 2-2121,8-1 73,1 0-1,-1 0 0,1-2 1,-1 1-1,0-2 1,0 0-1,0 0 0,-1-2 1,1 1-1,21-15 1,-26 13-174,1 0 1,-2-1-1,1 0 1,-1 0 0,0-1-1,-1 0 1,0 0-1,0-1 1,-1 0-1,0 0 1,-1 0 0,5-16-1,-8 22-31,0 0 0,0 0 0,0 0 0,0 0 0,-1 0 0,0 0 0,0-1 0,0 1 0,0 0 0,0 0 0,-1 0 0,0 0 0,0 0 0,0 0 0,-1 0 0,1 0-1,-1 0 1,0 0 0,0 0 0,0 1 0,0-1 0,-1 1 0,0 0 0,1 0 0,-1 0 0,0 0 0,0 0 0,-1 1 0,1-1 0,-1 1 0,1 0 0,-1 0 0,0 0 0,0 0 0,-5-1 0,6 2 3,1 0 1,-1 0 0,0 0 0,0 1 0,0-1 0,0 1 0,0-1 0,0 1 0,0 0-1,0 0 1,0 1 0,0-1 0,0 1 0,0-1 0,0 1 0,1 0 0,-1 0 0,0 0-1,0 0 1,1 1 0,-1-1 0,0 1 0,1 0 0,0-1 0,-1 1 0,1 0 0,0 1-1,0-1 1,0 0 0,0 0 0,1 1 0,-1-1 0,0 1 0,1 0 0,0-1 0,0 1-1,0 0 1,-1 3 0,-3 9 116,0 0-1,2 1 1,0-1 0,0 1-1,1 30 1,1-38-61,1 1 0,0-1 0,1 0 1,0 1-1,0-1 0,1 0 0,0 0 1,0 0-1,1 0 0,0 0 0,0 0 1,1-1-1,0 1 0,0-1 0,1 0 0,0 0 1,0-1-1,1 0 0,-1 0 0,1 0 1,1 0-1,-1-1 0,1 0 0,0 0 1,0-1-1,1 0 0,-1 0 0,12 3 0,4 2-858,1-2 0,0 0 0,1-1 0,-1-2 0,1 0 0,0-2 0,0-1 0,0-1-1,46-5 1,-30-6-4023</inkml:trace>
  <inkml:trace contextRef="#ctx0" brushRef="#br0" timeOffset="1">593 127 11365,'0'0'7444,"91"110"-6852,-49-80-480,-3-4-96,1-3-16,-5-8-800,-2-4-737,-6-6-1376,-6-5-593,-5 0-1280</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1.478"/>
    </inkml:context>
    <inkml:brush xml:id="br0">
      <inkml:brushProperty name="width" value="0.05" units="cm"/>
      <inkml:brushProperty name="height" value="0.05" units="cm"/>
    </inkml:brush>
  </inkml:definitions>
  <inkml:trace contextRef="#ctx0" brushRef="#br0">293 323 8292,'0'0'2321,"-143"28"-32,93 2-400,5 5-897,11 5-544,16-3-448,16-2-320,2-5-1521,29-11-1104,14-14-577</inkml:trace>
  <inkml:trace contextRef="#ctx0" brushRef="#br0" timeOffset="1">585 1 14695,'0'0'848,"0"110"97,0-39 687,0 3-1103,6-5-353,9-9-176,1-10 0,5-11-64,-3-7-1153,-3-12-592,-5-5-928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1.594"/>
    </inkml:context>
    <inkml:brush xml:id="br0">
      <inkml:brushProperty name="width" value="0.05" units="cm"/>
      <inkml:brushProperty name="height" value="0.05" units="cm"/>
      <inkml:brushProperty name="color" value="#004F8B"/>
    </inkml:brush>
  </inkml:definitions>
  <inkml:trace contextRef="#ctx0" brushRef="#br0">396 15 9332,'0'0'0,"-114"-14"432,73 14-127,-5 3-305,-1 16-433,-1 5-655,9 4-417,6 0-640,6-2-1889</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1.809"/>
    </inkml:context>
    <inkml:brush xml:id="br0">
      <inkml:brushProperty name="width" value="0.05" units="cm"/>
      <inkml:brushProperty name="height" value="0.05" units="cm"/>
    </inkml:brush>
  </inkml:definitions>
  <inkml:trace contextRef="#ctx0" brushRef="#br0">1 32 11205,'0'0'8660,"161"-15"-8660,-78 9-832,4 1-1697,-6-1-2738</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2.173"/>
    </inkml:context>
    <inkml:brush xml:id="br0">
      <inkml:brushProperty name="width" value="0.05" units="cm"/>
      <inkml:brushProperty name="height" value="0.05" units="cm"/>
    </inkml:brush>
  </inkml:definitions>
  <inkml:trace contextRef="#ctx0" brushRef="#br0">300 0 11109,'0'0'5493,"3"17"-5223,10 49 64,1 8 502,31 95 0,-48-162-1525,-9-9 275,-20-13-175,26 12 373,-118-53-1852,108 50 2148,0 1-1,-1 0 0,1 2 1,-1 0-1,0 0 0,-18 1 1,32 2 22,0 1 0,0 0 0,0-1 0,0 1 0,1 1 0,-1-1 0,0 0 0,0 1 0,1-1 1,-1 1-1,1 0 0,-1 0 0,1 0 0,0 0 0,0 0 0,0 1 0,0-1 0,0 0 0,1 1 0,-1 0 0,1-1 1,-1 1-1,1 0 0,0 0 0,0 0 0,0 0 0,1 0 0,-1 0 0,1 0 0,-1 3 0,0-1-15,0-1 0,1 1 0,-1 0 0,1-1 0,0 1 0,0-1 0,0 1 0,1-1 0,0 1 0,0-1 0,0 1 0,0-1 0,1 1 0,-1-1 0,1 0 0,0 0-1,1 0 1,-1 0 0,6 7 0,1-5-38,0 1 0,1-2-1,0 1 1,0-1 0,0-1 0,0 0-1,1 0 1,0-1 0,-1 0-1,21 2 1,10-2-9,65-2 0,-59-1-66,-24-1-153,1 0 1,-1-1-1,0-2 0,0 0 1,35-13-1,-48 15 72,-2-2 0,1 1-1,0-1 1,-1-1 0,1 1 0,-1-1 0,0-1-1,-1 0 1,1 0 0,-1 0 0,-1-1-1,1 0 1,-1 0 0,0-1 0,-1 1-1,7-13 1,-10 16 40,0 1 0,-1-1-1,1 0 1,-1 1 0,0-1 0,0 0-1,0 0 1,-1 0 0,0 0 0,1 0-1,-1 0 1,0 0 0,-1 0 0,1 1-1,-1-1 1,-2-7 0,2 9 88,0 0 0,0 0 1,-1 1-1,1-1 0,-1 0 1,0 0-1,1 1 0,-1-1 1,0 1-1,0-1 0,0 1 0,0 0 1,0 0-1,0 0 0,0 0 1,-1 0-1,1 0 0,0 1 1,0-1-1,-1 1 0,1 0 1,0-1-1,-1 1 0,1 0 0,0 0 1,-1 1-1,-3 0 0,2-1 108,0 1-1,1 0 1,-1 1-1,0-1 1,1 0-1,-1 1 1,1 0-1,-1 0 1,1 0-1,0 1 1,0-1-1,0 1 0,0-1 1,0 1-1,1 0 1,-1 0-1,1 0 1,-1 1-1,1-1 1,1 0-1,-4 8 1,3-8-37,1 0 0,-1 1 0,1 0 0,0-1 0,0 1 0,0 0 0,1-1 1,-1 1-1,1 0 0,0 0 0,0 0 0,0-1 0,0 1 0,1 0 0,0 0 0,0-1 1,0 1-1,0 0 0,0-1 0,1 1 0,-1-1 0,1 0 0,4 6 0,-1-3-86,1-1 0,1 0 0,-1 0 0,1-1 0,-1 1 0,2-1 1,-1-1-1,0 1 0,0-1 0,1-1 0,8 3 0,90 16-2013,-104-21 1919,96 9-4157,0-7-3614</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2.925"/>
    </inkml:context>
    <inkml:brush xml:id="br0">
      <inkml:brushProperty name="width" value="0.05" units="cm"/>
      <inkml:brushProperty name="height" value="0.05" units="cm"/>
    </inkml:brush>
  </inkml:definitions>
  <inkml:trace contextRef="#ctx0" brushRef="#br0">0 438 7924,'0'0'6861,"13"9"-5831,-1 1-725,-8-6-198,0-1-1,1 1 0,-1-1 1,1 0-1,0 0 0,0 0 1,0-1-1,0 1 0,0-1 1,0-1-1,1 1 0,-1-1 1,1 0-1,-1 0 0,10 0 1,1-1-47,-1-1 0,1 0 1,-1-1-1,0-1 0,0-1 1,0 0-1,0-1 0,0 0 1,-1-1-1,0-1 0,0 0 1,-1-1-1,0 0 1,0-1-1,11-11 0,-10 9-201,-1-1 0,-1-1 0,0 0-1,0-1 1,-2 0 0,1 0 0,-2-1 0,13-26-1,-18 31 16,0 1 0,-1-1-1,0 0 1,-1 0-1,0 0 1,0-1-1,-1 1 1,0 0 0,-1-1-1,0 1 1,-1 0-1,0 0 1,-1-1-1,0 1 1,0 0-1,-5-10 1,6 15 135,-1 1 0,0 0 0,0-1 0,0 1 0,-1 0 0,1 0-1,-1 1 1,0-1 0,0 1 0,-1-1 0,1 1 0,0 0 0,-1 0 0,0 0 0,0 1 0,0-1 0,0 1-1,0 0 1,0 0 0,-1 1 0,1-1 0,-1 1 0,1 0 0,-1 0 0,0 0 0,1 1 0,-1-1 0,0 1-1,1 0 1,-1 1 0,0-1 0,1 1 0,-1 0 0,1 0 0,-1 0 0,1 1 0,-1 0 0,1 0 0,0 0 0,0 0-1,0 1 1,0-1 0,0 1 0,1 0 0,-1 0 0,-3 4 0,-3 6 151,-1 0-1,2 1 1,0 1 0,0-1-1,2 1 1,-1 1-1,2-1 1,0 1 0,1 0-1,1 1 1,1-1 0,0 1-1,1 0 1,0 0 0,2 0-1,0 0 1,0-1 0,7 35-1,-4-43-155,0-1-1,0 1 0,1-1 1,0 1-1,0-1 0,0 0 0,1 0 1,0-1-1,1 0 0,-1 0 1,1 0-1,0 0 0,1-1 1,-1 0-1,1 0 0,0-1 1,1 0-1,10 5 0,5 1-623,1-1 1,0 0-1,1-2 0,42 7 0,15-5-3376,-5-8-2573</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3.303"/>
    </inkml:context>
    <inkml:brush xml:id="br0">
      <inkml:brushProperty name="width" value="0.05" units="cm"/>
      <inkml:brushProperty name="height" value="0.05" units="cm"/>
    </inkml:brush>
  </inkml:definitions>
  <inkml:trace contextRef="#ctx0" brushRef="#br0">318 93 704,'0'0'10085,"-19"-14"-8687,-62-43 11,76 54-1320,-1 0 1,1 1 0,0-1 0,-1 1 0,1 0 0,-1 1-1,0-1 1,1 1 0,-1 0 0,0 1 0,0-1 0,0 1-1,0 0 1,0 0 0,1 1 0,-1 0 0,-10 3 0,11-3-3,-1 0 30,0 1 0,0 0 0,1 1 0,0-1-1,-1 1 1,1 0 0,0 0 0,0 1 0,0 0-1,1-1 1,-1 2 0,1-1 0,0 0 0,0 1-1,1 0 1,-1 0 0,-4 10 0,6-12-95,1 0 0,-1-1 0,1 1 0,0 0 0,0 1 0,0-1 0,1 0 1,-1 0-1,1 0 0,0 0 0,0 0 0,0 1 0,0-1 0,0 0 0,1 0 0,-1 0 1,1 0-1,0 0 0,0 0 0,0 0 0,1 0 0,-1 0 0,0 0 0,1 0 0,0-1 0,0 1 1,0-1-1,0 1 0,0-1 0,0 0 0,1 0 0,-1 0 0,1 0 0,4 3 0,3 0-54,1-1-1,-1 0 0,1 0 0,0-1 1,1-1-1,-1 0 0,0 0 1,1-1-1,-1 0 0,22-3 1,-24 2-148,-5 0 47,-1-1-1,1 1 0,0-1 0,0-1 0,-1 1 0,1 0 1,0-1-1,-1 0 0,0 0 0,1 0 0,-1 0 0,0 0 0,0-1 1,0 0-1,0 1 0,-1-1 0,1 0 0,-1 0 0,1 0 1,-1-1-1,0 1 0,-1 0 0,1-1 0,0 0 0,-1 1 1,1-5-1,12-41-206,-12 23 5011,0 31-4661,-1 0 1,2-1-1,-1 1 0,0 0 1,1-1-1,0 0 0,0 1 0,0-1 1,1 0-1,-1-1 0,1 1 1,0-1-1,0 1 0,0-1 1,0 0-1,1-1 0,6 4 0,6 2-858,-1-1-1,2 0 0,26 6 1,16-1-3973</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4.546"/>
    </inkml:context>
    <inkml:brush xml:id="br0">
      <inkml:brushProperty name="width" value="0.05" units="cm"/>
      <inkml:brushProperty name="height" value="0.05" units="cm"/>
    </inkml:brush>
  </inkml:definitions>
  <inkml:trace contextRef="#ctx0" brushRef="#br0">67 183 9893,'0'0'4191,"0"10"-4031,0 29-29,0-30 327,0-12-247,-2-21-279,-1 0 0,-1 0 0,-2 0 1,0 1-1,-1 0 0,-15-31 0,6 13 2715,16 52-2367,0 2-219,0 0-1,1 0 1,0 0 0,1 1-1,1-1 1,0-1 0,9 25-1,-8-30-46,0 0-1,0 0 1,1 0-1,-1-1 0,2 0 1,-1 0-1,1 0 0,-1-1 1,2 1-1,-1-1 0,1-1 1,-1 1-1,1-1 0,14 6 1,-10-6-79,0 0 1,1 0 0,0-1-1,-1-1 1,1 0 0,0 0 0,0-1-1,1-1 1,19-1 0,-28 0 11,0-1 0,-1 1 0,1-1 0,0 1 0,-1-1 0,0 0 0,1 0 0,-1-1 0,0 1 0,0-1 0,0 1 1,0-1-1,-1 0 0,1 0 0,-1-1 0,1 1 0,-1 0 0,0-1 0,-1 1 0,1-1 0,-1 0 0,1 1 0,1-8 0,2-7-247,-1 1 0,0-1 0,2-31 0,-5 7 722,-1 44 974,0 4-637,0 4-764,0 1 0,1-1 0,0 0 0,0 1 0,1-1 0,1 0 0,-1 0 0,2 0 0,-1-1 0,2 1 0,-1-1 0,1 0 0,0 0 0,1 0 0,0-1 0,1 0 0,0 0 0,0 0 0,0-1 0,1 0 0,0-1 0,0 1 0,18 8 0,-6-4-69,0-1-1,1-2 1,0 0-1,0-1 1,0-1-1,1-1 1,0 0-1,1-2 1,-1-1-1,0-1 1,1-1-1,27-3 1,-47 3 44,-1 0 1,1-1 0,0 0-1,0 0 1,0 0-1,0 0 1,0 0-1,-1-1 1,1 1 0,-1-1-1,1 1 1,-1-1-1,0 0 1,1 0-1,-1 0 1,0 0-1,0-1 1,0 1 0,1-4-1,0 1-21,0-1-1,0 0 1,-1 1-1,0-1 1,0 0-1,-1 0 1,0 0-1,0-1 0,0-6 1,0 2 24,-1 0 1,-1 0-1,1 0 1,-2 1 0,0-1-1,0 0 1,-1 0-1,0 1 1,-1-1-1,-6-13 1,2 12 181,0 0 0,-1 0 0,-18-19 0,25 28-47,-1 1-1,1-1 1,-1 1-1,0 0 1,0 0-1,0 0 1,0 0-1,0 0 1,0 1-1,0-1 1,-1 1-1,1 0 1,0 0-1,-1 0 1,1 0-1,-1 1 1,1 0-1,-1-1 1,1 1-1,-1 0 0,-6 1 1,9 0-106,-1 0 0,1 0 0,-1 0 0,1 0 0,0 0 0,0 0 0,-1 1 0,1-1 0,0 0 0,0 1 0,0-1 0,1 0 0,-1 1 0,0-1 0,0 1 0,1-1 0,-1 1 0,1 0 0,-1-1 0,1 1 0,0 0 0,0-1 0,-1 3 0,-1 46 36,2-42-17,0-1-13,1-1 1,-1 0-1,1 0 0,1 1 1,-1-1-1,1 0 1,0 0-1,0 0 1,1-1-1,0 1 0,0 0 1,0-1-1,0 0 1,7 8-1,-2-5 18,0 0-1,0-1 1,0 0 0,1-1 0,0 0-1,0 0 1,1-1 0,10 5-1,-3-3-343,1-1 0,-1 0-1,1-1 1,0-1 0,1-1 0,-1-1-1,1 0 1,-1-1 0,36-4-1,-50 3 255,-1-1-1,0 0 1,0 0-1,0 0 1,0 0-1,1 0 1,-2-1-1,1 0 1,0 1-1,0-1 1,0 0-1,-1 0 1,1-1-1,-1 1 1,0 0-1,0-1 1,4-4-1,-2 1-549,-1-1 1,1 0-1,-1 0 1,0 0-1,-1-1 0,1 1 1,0-8-1,5-63-1376,-9 46 11411,1 37-9361,0 0 0,1 0 0,-1 0 0,1 0 0,0 0 0,1 0 0,-1 0 0,1-1 1,0 1-1,0 0 0,1-1 0,-1 0 0,1 1 0,0-1 0,0 0 0,0 0 0,1-1 0,-1 1 0,1-1 0,0 0 0,0 1 0,0-2 0,0 1 0,1 0 0,6 2 0,0 0-207,1-1-1,0-1 1,0 0-1,0 0 0,0-1 1,1 0-1,-1-1 1,0-1-1,21-1 0,-31 0 78,0 1 0,0-1 0,0 1-1,0-1 1,0 0 0,0 0 0,0 1 0,-1-1-1,1-1 1,0 1 0,0 0 0,-1 0-1,1-1 1,-1 1 0,1-1 0,-1 1-1,0-1 1,1 0 0,-1 1 0,0-1 0,0 0-1,1-4 1,1-1-209,0 0-1,-1-1 1,0 1 0,0-1-1,1-14 1,-4-25 797,-1 40 1269,0 17 1395,1-3-3127,0 0 0,1 0 1,0 0-1,1 0 0,-1-1 0,1 1 0,0 0 1,1-1-1,0 1 0,3 8 0,-3-11-155,1 0-1,0 0 0,0-1 1,0 1-1,0 0 0,0-1 1,1 0-1,0 0 0,-1 0 1,1 0-1,0-1 1,1 1-1,-1-1 0,0 0 1,7 2-1,2 0-1017,0 0 0,0 0 0,0-2 1,24 3-1,4-4-3644</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4.905"/>
    </inkml:context>
    <inkml:brush xml:id="br0">
      <inkml:brushProperty name="width" value="0.05" units="cm"/>
      <inkml:brushProperty name="height" value="0.05" units="cm"/>
    </inkml:brush>
  </inkml:definitions>
  <inkml:trace contextRef="#ctx0" brushRef="#br0">65 0 3906,'0'0'13302,"-2"9"-12865,-10 68-377,-4 128-1,15-80-2899,1-124 2704,-1-1 0,1 1 0,0-1 0,0 1 0,0 0-1,0-1 1,-1 1 0,1-1 0,0 1 0,0-1 0,-1 1 0,1-1 0,0 1 0,-1-1-1,1 1 1,-1-1 0,1 0 0,-1 1 0,1-1 0,0 0 0,-1 1 0,0-1 0,1 0-1,-1 1 1,1-1 0,-1 0 0,1 0 0,-1 0 0,1 0 0,-1 1 0,0-1 0,1 0-1,-1 0 1,1 0 0,-1 0 0,0 0 0,1 0 0,-1-1 0,1 1 0,-1 0 0,1 0-1,-1 0 1,0 0 0,1-1 0,-1 1 0,1 0 0,-1-1 0,1 1 0,-1 0 0,1-1-1,-1 1 1,0-1 0,-8-16-3380</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5.342"/>
    </inkml:context>
    <inkml:brush xml:id="br0">
      <inkml:brushProperty name="width" value="0.05" units="cm"/>
      <inkml:brushProperty name="height" value="0.05" units="cm"/>
    </inkml:brush>
  </inkml:definitions>
  <inkml:trace contextRef="#ctx0" brushRef="#br0">30 62 7475,'0'0'1927,"18"0"300,58 4 471,-73-3-2511,1-1 1,0 1-1,-1 1 1,1-1 0,-1 0-1,1 1 1,-1 0-1,0 0 1,0 0-1,0 0 1,0 0 0,0 1-1,0 0 1,-1-1-1,1 1 1,-1 0 0,4 6-1,0 0 180,-1 1-1,-1 0 0,1 0 0,2 11 1,-6-16-218,2 2-116,0 0 1,-1 0-1,-1 1 1,1-1-1,-1 1 1,0-1-1,-1 1 1,1-1-1,-2 1 1,-1 11-1,1-16-153,0 0 1,0 0-1,0 0 0,-1-1 0,1 1 0,-1-1 1,0 1-1,0-1 0,0 1 0,0-1 0,0 0 1,0 0-1,0 0 0,-1 0 0,1-1 1,-1 1-1,0 0 0,1-1 0,-1 0 0,0 0 1,0 0-1,0 0 0,0 0 0,0 0 0,0-1 1,0 0-1,0 1 0,-4-1 0,4 0-101,-68 5-3132,66-5 2964,0 0 0,0 0 0,-1-1 0,1 1 1,0-1-1,0 0 0,0 0 0,0-1 0,0 0 0,-8-3 1,12 4 353,0 0 1,0 0-1,0 0 1,0 0-1,0 0 1,0 0-1,0 0 1,0 0-1,1 0 0,-1-1 1,0 1-1,1 0 1,-1 0-1,1-1 1,-1 1-1,1 0 1,0-1-1,0 1 1,-1-1-1,1 1 1,0 0-1,0-1 1,0 1-1,1-1 1,-1 1-1,0 0 1,0-1-1,1 1 1,-1 0-1,1-1 1,-1 1-1,1 0 0,0 0 1,-1-1-1,2 0 1,1-3 83,0 1 0,1 0-1,-1 0 1,0 0 0,1 1 0,0-1 0,0 1 0,5-3 0,5-3 578,1 1 0,0 0-1,1 1 1,0 1 0,0 0 0,0 2 0,0 0 0,1 0 0,0 2 0,0 0 0,0 1 0,0 0 0,33 4 0,-41 1-500,0 0 0,0 1 0,0 0 0,0 0 0,-1 1 0,0 0 0,0 0 0,0 1 0,-1 0 0,0 0 0,-1 1 0,1 0 0,-2 0 0,8 12 0,-17-51-5083,11-6 4218,-3 26 932,0 0-1,0 0 1,1 0 0,10-15 0,-8 16 53,0 1 1,1-1-1,1 1 0,0 1 0,0-1 1,0 1-1,1 1 0,0 0 0,1 1 0,0 0 1,0 0-1,0 1 0,0 0 0,1 1 1,0 1-1,14-3 0,16-1 573,1 3 0,-1 1-1,59 4 1,-35 0-1734,-85-1-10779</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9.122"/>
    </inkml:context>
    <inkml:brush xml:id="br0">
      <inkml:brushProperty name="width" value="0.05" units="cm"/>
      <inkml:brushProperty name="height" value="0.05" units="cm"/>
    </inkml:brush>
  </inkml:definitions>
  <inkml:trace contextRef="#ctx0" brushRef="#br0">199 1 10517,'0'0'3377,"-58"125"-3313,31-94 128,2-3-192,2 0-208,-1-5-992,3-7-1153,0-6-1473</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9.975"/>
    </inkml:context>
    <inkml:brush xml:id="br0">
      <inkml:brushProperty name="width" value="0.05" units="cm"/>
      <inkml:brushProperty name="height" value="0.05" units="cm"/>
    </inkml:brush>
  </inkml:definitions>
  <inkml:trace contextRef="#ctx0" brushRef="#br0">0 275 8708,'0'0'4954,"24"2"-3892,180 9 192,-195-11-1192,1 0 0,-1-1 0,1 0 0,-1-1 0,1 1 1,-1-2-1,0 1 0,17-8 0,-23 8-40,1 0 0,-1-1 1,0 1-1,0 0 0,0-1 1,0 0-1,0 0 0,0 0 0,-1 0 1,1 0-1,-1 0 0,0-1 1,0 1-1,0-1 0,0 0 1,-1 1-1,1-1 0,-1 0 0,0 0 1,0 0-1,-1 0 0,1 0 1,-1-5-1,1 4-46,-1 0 1,0-1-1,0 1 1,0-1 0,-1 1-1,0 0 1,0-1-1,0 1 1,-1 0-1,0 0 1,1 0-1,-2 0 1,1 0-1,-4-6 1,3 8 10,0 0 1,-1 0-1,1 0 1,0 1-1,-1-1 1,1 1-1,-1 0 1,0 0-1,0 0 1,0 1-1,0-1 1,0 1-1,0 0 1,0 0-1,-1 0 1,1 0-1,0 1 1,-8 0-1,8 0 4,0-1 0,0 1-1,0 0 1,0 0 0,0 1-1,0-1 1,0 1 0,0 0-1,0 0 1,0 1 0,0-1-1,1 1 1,-1-1 0,0 1-1,1 0 1,-4 3 0,4-1 41,0-1 0,1 0 1,0 1-1,0-1 0,0 1 0,0 0 0,0 0 1,1-1-1,0 1 0,0 0 0,0 0 1,0 0-1,1 0 0,-1 1 0,1-1 0,0 5 1,-1-3-20,1-1 1,0 1 0,0-1 0,0 1-1,0 0 1,1-1 0,0 1-1,0-1 1,0 1 0,1-1 0,0 1-1,0-1 1,1 0 0,-1 0 0,1 0-1,0 0 1,0-1 0,0 1-1,1-1 1,0 0 0,0 0 0,0 0-1,0 0 1,1-1 0,-1 1-1,1-1 1,5 2 0,3 2-550,0-1 1,0 0-1,1-1 1,0-1-1,-1 0 0,1-1 1,1 0-1,-1-1 1,0-1-1,1 0 1,-1-1-1,0-1 0,28-4 1,-34 3 235,0 1 1,-1-1 0,1-1-1,0 1 1,-1-1 0,0 0-1,0-1 1,0 0 0,0 0-1,0-1 1,-1 1 0,0-2-1,0 1 1,0 0 0,-1-1-1,0 0 1,0-1 0,0 1-1,-1-1 1,0 0 0,0 0-1,0 0 1,-1 0-1,0-1 1,-1 1 0,3-12-1,-2-2 343,0 0-1,-1-28 0,-2 38 1650,-1-1 1,0 0 0,0 0-1,-1 0 1,-8-18 2974,1 37-4139,0 10-257,1 1 0,1 0-1,0 0 1,1 0 0,1 1-1,1 0 1,1 0 0,1 0-1,0 0 1,2 37 0,0-53-311,0 0 1,0 1-1,0-1 1,0 0-1,1 1 1,0-1-1,0 0 1,0 0-1,0 0 1,0 1-1,0-1 1,1 0-1,0-1 1,-1 1 0,1 0-1,0 0 1,0-1-1,1 1 1,-1-1-1,0 0 1,5 4-1,27 8-2747,7-10-3322,-20-4-51</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0.619"/>
    </inkml:context>
    <inkml:brush xml:id="br0">
      <inkml:brushProperty name="width" value="0.05" units="cm"/>
      <inkml:brushProperty name="height" value="0.05" units="cm"/>
    </inkml:brush>
  </inkml:definitions>
  <inkml:trace contextRef="#ctx0" brushRef="#br0">33 0 4082,'0'0'12403,"-2"5"-11960,-4 7-306,1 1 0,1-1 0,0 1 0,0-1 0,2 1 0,-1 0 0,2 0 0,0 0 0,0 1 0,2 15 0,0-22-118,0 1-1,0 0 1,1 0 0,0-1-1,0 0 1,1 1 0,0-1-1,0 0 1,0 0 0,1 0-1,0-1 1,1 1 0,-1-1-1,1 0 1,1 0 0,-1-1 0,1 1-1,0-1 1,7 4 0,-3-2-33,0-1 1,1 0 0,-1-1-1,1-1 1,1 1 0,-1-2-1,1 1 1,-1-2 0,1 1-1,0-2 1,0 0 0,0 0-1,21-2 1,-29 0-39,1 0 1,-1 0 0,0-1-1,1 0 1,-1 0-1,0 0 1,0 0 0,0-1-1,-1 1 1,1-1-1,0 0 1,-1 0-1,0 0 1,0-1 0,0 1-1,0-1 1,0 1-1,-1-1 1,0 0 0,0 0-1,3-8 1,0 1-117,-1 1 1,-1-2-1,0 1 1,0 0 0,-1-1-1,0 1 1,-1-16-1,0 25 177,-1 1-1,0-1 0,0 0 0,0 1 1,0-1-1,-1 0 0,1 1 1,0-1-1,0 1 0,-1-1 0,1 1 1,-1-1-1,0 1 0,1-1 0,-1 1 1,0-1-1,0 1 0,0 0 0,0-1 1,0 1-1,0 0 0,0 0 0,-1 0 1,-1-2-1,0 2 28,-1 0 0,0 0 1,0 0-1,1 1 0,-1-1 0,0 1 0,0 0 0,0 0 0,-5 1 1,6 0-18,1 0 1,0-1-1,0 1 1,0 1 0,0-1-1,1 0 1,-1 0-1,0 1 1,0-1 0,1 1-1,-1-1 1,1 1-1,-1 0 1,1-1 0,0 1-1,-1 0 1,1 0-1,0 0 1,0 0 0,0 0-1,1 0 1,-1 0-1,1 0 1,-1 1 0,1-1-1,-1 0 1,1 0-1,0 4 1,-1 1 19,1 0 0,-1 0 0,1 1-1,0-1 1,1 0 0,0 0 0,0 0 0,2 8-1,-1-10-36,1-1 0,-1 0-1,1 0 1,-1 0 0,1-1-1,0 1 1,1-1-1,-1 1 1,0-1 0,1 0-1,0 0 1,0-1 0,0 1-1,0-1 1,0 0 0,0 0-1,1 0 1,-1-1-1,1 1 1,8 1 0,8 0-175,0 0 0,0-1 1,27-1-1,-44-1 117,3-1-71,1 0-1,-1 0 1,1 0-1,-1-1 1,0 0-1,1 0 1,-1-1-1,0 0 1,-1 0-1,1-1 1,0 0-1,-1 0 1,0 0 0,11-10-1,5-8-507,-1 0-1,26-38 1,-28 36 442,34-37-1,-47 56 371,-1 0-1,1 0 1,0 1-1,0 0 1,0 0-1,0 0 1,1 1-1,0 0 1,0 0-1,-1 1 1,2-1-1,-1 2 0,0-1 1,0 1-1,0 0 1,1 0-1,-1 1 1,0 0-1,1 1 1,-1-1-1,0 1 1,1 1-1,-1-1 1,0 1-1,0 1 0,0-1 1,-1 1-1,1 0 1,0 1-1,-1 0 1,0 0-1,0 0 1,0 0-1,-1 1 1,1 0-1,-1 1 1,0-1-1,0 1 0,-1 0 1,0 0-1,5 9 1,-3-5-2,-1 0 1,-1 0-1,0 0 0,0 0 1,-1 1-1,0-1 0,-1 1 1,0 0-1,0 0 0,-1 11 1,-2-20-209,0 1-1,0-1 1,0 0 0,0 0 0,0 0-1,-1 0 1,1 0 0,-1 0 0,1 0 0,-1-1-1,0 1 1,0-1 0,0 1 0,0-1 0,0 1-1,0-1 1,0 0 0,0 0 0,0 0 0,0 0-1,-1-1 1,-3 2 0,-63 18-1956,62-18 1604,-26 4-3315,-51 5 0,24-7-4301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1.925"/>
    </inkml:context>
    <inkml:brush xml:id="br0">
      <inkml:brushProperty name="width" value="0.05" units="cm"/>
      <inkml:brushProperty name="height" value="0.05" units="cm"/>
      <inkml:brushProperty name="color" value="#004F8B"/>
    </inkml:brush>
  </inkml:definitions>
  <inkml:trace contextRef="#ctx0" brushRef="#br0">1 1 2561,'0'0'4151,"12"21"-2817,0-1-962,2 2-24,-2-1 1,-1 1-1,0 1 0,12 42 0,-5 8 579,-2 2-1,8 113 0,-13 156-1941,-8-360-4180,0-13 1252</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2.143"/>
    </inkml:context>
    <inkml:brush xml:id="br0">
      <inkml:brushProperty name="width" value="0.05" units="cm"/>
      <inkml:brushProperty name="height" value="0.05" units="cm"/>
    </inkml:brush>
  </inkml:definitions>
  <inkml:trace contextRef="#ctx0" brushRef="#br0">0 240 6163,'0'0'5957,"11"1"-5050,22 4-284,0-2 0,0-2 0,0-1 1,47-6-1,-65 4-572,0 0 1,0-1-1,-1-1 1,1 0-1,-1-1 1,0-1 0,0 0-1,-1-1 1,0-1-1,0 0 1,-1 0-1,21-19 1,-29 23-148,0-1 0,0 1 1,-1-1-1,0 0 0,0 0 0,0 0 1,-1 0-1,0 0 0,0-1 0,0 1 0,0-1 1,-1 1-1,0-1 0,0 0 0,0-9 1,-1 13 43,0-1 1,-1 1 0,1-1-1,0 0 1,-1 1 0,0-1-1,1 1 1,-1 0 0,0-1-1,0 1 1,0 0 0,-1-1-1,1 1 1,-1 0 0,1 0-1,-1 0 1,0 0 0,1 0-1,-1 1 1,0-1 0,0 0-1,0 1 1,-1-1 0,1 1-1,0 0 1,0 0 0,-1 0-1,1 0 1,-1 0 0,1 1-1,-1-1 1,1 1 0,-1-1-1,1 1 1,-5 0 0,2-1 39,0 1 0,-1 0 1,1 0-1,-1 0 0,1 0 0,-1 1 1,1 0-1,-1 0 0,1 1 0,0-1 1,0 1-1,0 0 0,-8 5 0,10-5 31,0 1-1,0 1 1,0-1-1,0 0 1,1 1-1,-1-1 1,1 1-1,0 0 1,0 0-1,0 0 1,0 0-1,1 0 1,0 0-1,0 1 0,0-1 1,0 0-1,0 9 1,0-5 138,0 1 0,1-1 0,-1 1 0,2 0 0,-1-1 0,1 1 0,1 0 0,0-1 1,0 1-1,4 8 0,-4-12-109,1 0 1,0 0 0,0-1-1,0 1 1,1-1 0,-1 0 0,1 0-1,0 0 1,0 0 0,0-1-1,1 0 1,0 0 0,-1 0 0,1 0-1,0-1 1,10 4 0,3 0-115,1-1 0,0 0 0,0-2 0,0 0 1,26 0-1,46-8-4397,-49-6-1345</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2.497"/>
    </inkml:context>
    <inkml:brush xml:id="br0">
      <inkml:brushProperty name="width" value="0.05" units="cm"/>
      <inkml:brushProperty name="height" value="0.05" units="cm"/>
    </inkml:brush>
  </inkml:definitions>
  <inkml:trace contextRef="#ctx0" brushRef="#br0">1 105 11925,'0'0'2994,"165"-60"-4067,-88 41-1312,-4 4-1344,-5 4-3683</inkml:trace>
  <inkml:trace contextRef="#ctx0" brushRef="#br0" timeOffset="1">537 73 8996,'0'0'2161,"0"145"-176,6-91 64,7 0-1041,1-5-575,3-10-305,-1-7-128,1-10-160,4-9-1233,-9-5-1312,-8-8-609</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2.829"/>
    </inkml:context>
    <inkml:brush xml:id="br0">
      <inkml:brushProperty name="width" value="0.05" units="cm"/>
      <inkml:brushProperty name="height" value="0.05" units="cm"/>
    </inkml:brush>
  </inkml:definitions>
  <inkml:trace contextRef="#ctx0" brushRef="#br0">0 1 9620,'0'0'1953,"135"0"-2017,-67 0-1376,3 4-2914</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3.176"/>
    </inkml:context>
    <inkml:brush xml:id="br0">
      <inkml:brushProperty name="width" value="0.05" units="cm"/>
      <inkml:brushProperty name="height" value="0.05" units="cm"/>
    </inkml:brush>
  </inkml:definitions>
  <inkml:trace contextRef="#ctx0" brushRef="#br0">369 114 5651,'0'0'6114,"-13"-16"-6010,-46-46-96,54 57-8,0 2-1,-1-1 1,0 0-1,0 1 1,0 0-1,0 1 1,-1-1-1,1 1 1,-1 0-1,1 1 1,-1 0-1,0 0 1,1 0-1,-1 1 1,0 0-1,-10 1 1,-3-1 6,7-1 16,0 1-1,-1 1 1,1 0 0,0 1 0,-26 6 0,36-7 26,0 0 0,0 0 0,-1 1 0,2 0-1,-1-1 1,0 1 0,0 0 0,0 0 0,1 0 0,-1 1 0,1-1 0,0 1 0,0-1 0,0 1 0,0 0 0,0 0-1,0 0 1,1 0 0,-1 0 0,1 0 0,0 0 0,0 0 0,0 1 0,1-1 0,-1 0 0,1 1 0,-1-1 0,2 7-1,-1-6 54,0 1 0,0-1 0,1 1 0,-1-1 0,1 0 0,1 0-1,-1 0 1,0 1 0,1-1 0,0 0 0,0-1 0,0 1 0,0 0-1,1-1 1,0 1 0,5 5 0,-3-4-17,1 0 0,0-1 0,1 0 1,-1 0-1,1 0 0,-1-1 0,1 0 0,0 0 1,9 2-1,2-1-50,0 0 0,1-1 1,-1-1-1,1-1 0,0-1 1,-1 0-1,26-5 0,-41 5-137,1-1 0,-1-1 0,0 1 0,1 0-1,-1-1 1,0 0 0,0 1 0,0-1 0,0-1 0,-1 1 0,1 0 0,0-1-1,-1 1 1,0-1 0,0 0 0,1 1 0,-2-1 0,1 0 0,0 0 0,-1-1-1,1 1 1,-1 0 0,0 0 0,0-1 0,0 1 0,0-1 0,-1 1 0,1-1-1,-1-5 1,0 3-5,1 0 0,-1 0 0,0 0 0,-1 0-1,1 0 1,-1 0 0,-1 1 0,1-1 0,-1 0-1,0 0 1,0 1 0,-1-1 0,1 1 0,-1 0 0,0 0-1,-7-8 1,10 12 226,0 1 0,-1-1 0,1 1-1,-1-1 1,1 1 0,0-1 0,-1 1 0,1-1 0,-1 1-1,1 0 1,-1-1 0,1 1 0,-1 0 0,1-1 0,-1 1-1,0 0 1,1 0 0,-1 0 0,1 0 0,-1-1-1,0 1 1,1 0 0,-1 0 0,1 0 0,-1 0 0,0 0-1,-2 14 468,15 26-517,-9-34-100,1 0 0,0 0 0,0-1 0,1 1 0,0-1 1,0 0-1,0 0 0,0-1 0,1 1 0,0-1 0,0 0 0,0-1 0,0 1 0,12 3 0,-5-2-685,0-1 0,1 0 0,-1-2 0,1 1 0,0-1 0,21-1-1,-6-1-3051</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3.793"/>
    </inkml:context>
    <inkml:brush xml:id="br0">
      <inkml:brushProperty name="width" value="0.05" units="cm"/>
      <inkml:brushProperty name="height" value="0.05" units="cm"/>
    </inkml:brush>
  </inkml:definitions>
  <inkml:trace contextRef="#ctx0" brushRef="#br0">2 6 8980,'0'0'5672,"-1"21"-5427,0 4-52,2 0-1,0 0 0,2 0 0,1 0 0,1-1 0,0 1 0,12 26 0,-11-36-224,1-1 1,0 0-1,2 0 0,-1 0 1,2-1-1,0-1 0,0 1 0,24 20 1,-33-32-73,0-1 0,0 0 0,0 1 0,0-1 1,0 0-1,0 0 0,0 0 0,0 0 0,0 0 1,0 0-1,0 0 0,0-1 0,0 1 0,0 0 1,0 0-1,0-1 0,-1 1 0,1 0 0,0-1 0,0 1 1,0-1-1,0 1 0,-1-1 0,1 0 0,0 1 1,0-1-1,-1 0 0,1 0 0,-1 1 0,1-1 0,0-1 1,27-36-762,-18 24 322,-1 3 383,1 1 1,-1 0 0,2 1-1,-1 0 1,1 0 0,1 1 0,-1 1-1,1-1 1,13-4 0,-16 9 444,-1 0 1,1 0-1,-1 1 1,1 0-1,0 1 1,0-1-1,0 2 1,0-1-1,12 2 0,-19 0-184,1-1 0,-1 1 0,1 0-1,-1 0 1,1 0 0,-1 0 0,0 0-1,1 0 1,-1 1 0,0-1 0,0 1-1,0-1 1,0 1 0,0 0-1,0 0 1,-1 0 0,1 0 0,-1 0-1,1 0 1,-1 0 0,0 1 0,0-1-1,0 0 1,0 1 0,0-1 0,0 1-1,0 4 1,2 6 100,-1 1-1,-1 0 1,0 25 0,-1-38-202,0 4-26,-1 0 0,0-1-1,0 1 1,0-1 0,0 1-1,-1-1 1,0 1 0,0-1-1,0 0 1,0 0 0,-1 0-1,0 0 1,1 0 0,-1 0-1,-1-1 1,1 0-1,0 1 1,-1-1 0,0-1-1,0 1 1,0 0 0,0-1-1,0 0 1,-8 3 0,3-1-176,0-1 0,0 1 0,0-2 0,0 0 0,0 0 0,-1 0 0,1-1 0,-1-1 0,1 0 1,-1 0-1,-15-3 0,22 2 117,1 0 0,-1 0 0,1 0 0,0-1 0,-1 1 1,1-1-1,0 1 0,0-1 0,0 0 0,0 0 0,1 0 0,-1 0 1,0 0-1,1-1 0,0 1 0,-1 0 0,1-1 0,0 1 0,0-1 1,0 1-1,1-1 0,-1 1 0,0-1 0,1 0 0,0 1 0,0-1 1,0 0-1,0 1 0,0-1 0,1-3 0,-1-5-305,1-1 0,0 1 0,1 0-1,1 0 1,-1 0 0,6-12 0,5-5-341,2 1-1,1 0 1,1 1 0,1 1 0,36-39-1,-33 42 2631,1 0 0,50-36-1,-71 57-1771,0 0-1,0 0 1,-1 1 0,1-1-1,0 0 1,0 1 0,0-1-1,0 1 1,0-1 0,0 1-1,0-1 1,0 1-1,0 0 1,0-1 0,0 1-1,0 0 1,0 0 0,0 0-1,0 0 1,0 0-1,0 0 1,0 0 0,2 0-1,1 23 1519,-3-9-1751,1 20 483,2 0 1,2-1-1,0 0 1,20 56-1,-23-79-306,1-1 0,0 0 0,0 0-1,1-1 1,0 0 0,0 1 0,1-1 0,0-1-1,1 0 1,-1 1 0,1-2 0,1 1-1,-1-1 1,1 0 0,0-1 0,1 0-1,-1 0 1,1-1 0,0 0 0,0 0-1,11 2 1,-9-3-346,1-1-1,0 0 0,0-1 1,0 0-1,1-1 1,-1-1-1,0 0 1,0 0-1,0-1 0,0 0 1,17-7-1,-23 7 100,0-1-1,0 0 0,0-1 0,-1 1 1,1-1-1,-1 0 0,0-1 1,0 1-1,0-1 0,-1 0 1,1 0-1,-1 0 0,-1-1 0,1 1 1,-1-1-1,0 0 0,0 0 1,0 0-1,-1 0 0,0-1 0,0 1 1,1-11-1,3-46-3034,-10 30 2622,3 31 771,1 1-1,0 0 1,-1-1 0,1 1-1,-1 0 1,0-1 0,1 1-1,-1 0 1,0 0 0,0 0-1,0-1 1,0 1-1,0 0 1,0 0 0,0 0-1,-2 0 1,0 9 5226,1 34-4398,2-41-726,1 4-235,-1 0-1,1 0 1,0 0-1,0 0 1,0-1-1,1 1 1,0 0-1,0-1 1,0 1-1,0-1 1,1 0-1,0 0 1,0 0 0,0 0-1,0 0 1,0-1-1,1 1 1,0-1-1,0 0 1,0 0-1,0 0 1,7 3-1,0 0-674,0-1 1,0 0-1,0-1 0,0 0 0,1-1 0,0-1 0,-1 1 0,18 0 0,6-3-4692</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4.151"/>
    </inkml:context>
    <inkml:brush xml:id="br0">
      <inkml:brushProperty name="width" value="0.05" units="cm"/>
      <inkml:brushProperty name="height" value="0.05" units="cm"/>
    </inkml:brush>
  </inkml:definitions>
  <inkml:trace contextRef="#ctx0" brushRef="#br0">0 1 8964,'0'0'5603</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4.479"/>
    </inkml:context>
    <inkml:brush xml:id="br0">
      <inkml:brushProperty name="width" value="0.05" units="cm"/>
      <inkml:brushProperty name="height" value="0.05" units="cm"/>
    </inkml:brush>
  </inkml:definitions>
  <inkml:trace contextRef="#ctx0" brushRef="#br0">187 77 7603,'0'0'3850,"-19"-13"-3679,-63-39-155,81 51-5,-1-1 0,1 1-1,-1 0 1,0 0 0,1 0 0,-1 0 0,0 1-1,0-1 1,0 0 0,0 1 0,1-1 0,-1 1-1,0 0 1,0-1 0,0 1 0,0 0 0,0 0-1,0 1 1,0-1 0,0 0 0,0 0-1,0 1 1,0 0 0,0-1 0,1 1 0,-1 0-1,0 0 1,0 0 0,1 0 0,-1 0 0,0 0-1,1 0 1,-1 0 0,1 1 0,0-1 0,-1 1-1,1-1 1,0 1 0,0-1 0,0 1 0,0 0-1,0 0 1,0 1 0,-2 5 269,0 0-1,1 1 1,0-1 0,1 0 0,0 0-1,0 16 1,1-17-107,1-1 0,0 0 0,0 0 0,0 0 0,1 0 0,0 0 0,0 0 0,1-1 0,-1 1 0,1-1 0,1 1 0,-1-1 0,1 0 0,0 0 0,0-1 0,5 6 0,11 8 412,1-1 0,35 23 0,6 4 266,-61-43-856,0 0 1,0-1 0,0 1 0,0 0 0,0 0 0,0 0-1,-1 0 1,1 0 0,0 0 0,0 0 0,-1 0-1,1 0 1,-1 0 0,1 0 0,-1 0 0,1 0-1,-1 1 1,0-1 0,1 0 0,-1 0 0,0 1-1,0 0 1,0-1-9,-1 0 0,1 0 0,-1 0 0,1 0 0,-1 0 0,0 0 0,1 0 0,-1 0 0,0 0 0,0-1 0,0 1 0,1 0 0,-1 0 0,0-1 0,0 1 0,0-1 0,0 1 0,0-1 0,-2 1 0,-6 2-42,0 0 1,0-1 0,-1 0-1,-10 1 1,18-3 69,-12 2-124,-1-1 0,1-1 1,-1 0-1,1-1 0,-15-3 0,26 4-2,1-1-1,-1 1 0,1-1 0,0 0 1,-1 0-1,1 0 0,0 0 1,-1 0-1,1 0 0,0-1 0,0 1 1,0-1-1,0 0 0,0 1 1,-2-5-1,3 5-70,0-1 1,1 0-1,-1 0 1,1 0 0,0 0-1,-1 0 1,1 0-1,0 0 1,0 0-1,0 0 1,0 0-1,1 1 1,-1-1-1,0 0 1,1 0 0,-1 0-1,1 0 1,0 0-1,0 0 1,0 1-1,-1-1 1,2 0-1,1-2 1,23-21-3786</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5.271"/>
    </inkml:context>
    <inkml:brush xml:id="br0">
      <inkml:brushProperty name="width" value="0.05" units="cm"/>
      <inkml:brushProperty name="height" value="0.05" units="cm"/>
    </inkml:brush>
  </inkml:definitions>
  <inkml:trace contextRef="#ctx0" brushRef="#br0">192 79 9380,'0'0'6537,"-10"-13"-6089,-33-39-395,42 50-56,-1 1 0,0 0 0,1-1-1,-1 1 1,0 0 0,0 0 0,0 0-1,0 1 1,0-1 0,0 0 0,0 1 0,0-1-1,0 1 1,0-1 0,0 1 0,0 0 0,0 0-1,0 0 1,0 0 0,-1 1 0,1-1 0,0 0-1,0 1 1,0 0 0,0-1 0,-2 2-1,-2 1-9,1 0 0,-1 0 0,1 1 0,0 0 0,-9 7 0,11-7 56,-1-1 0,0 1 0,1 0 0,-1 0 0,1 1 0,0-1 0,1 1 0,-1-1 0,1 1 0,0 0 0,0 0 0,0 0 0,1 0 0,-1 0 0,1 0 0,1 1 0,-1-1 0,1 0 0,0 0 0,0 1 0,0-1 0,1 0 1,0 0-1,0 1 0,0-1 0,0 0 0,1 0 0,4 8 0,1 1 115,1 0 1,0 0 0,1-1-1,0-1 1,1 1 0,1-2-1,-1 1 1,19 13 0,10 2 138,-30-22-334,0 1-1,-1 0 0,0 0 1,11 11-1,-61-19-2374,39 1 2411,0-1 0,0 1 0,1 0 0,-1-1 0,0 0 0,1 0-1,-1 0 1,1 0 0,0 0 0,0 0 0,0 0 0,0-1 0,0 1 0,0-1 0,1 1-1,-1-1 1,0-3 0,1 4 22,1 1-1,-1-1 1,1 1 0,0-1-1,-1 1 1,1-1-1,0 1 1,0-1-1,0 0 1,0 1 0,1-1-1,-1 1 1,0-1-1,1 1 1,-1-1 0,1 1-1,-1-1 1,1 1-1,0 0 1,-1-1 0,1 1-1,0 0 1,0-1-1,0 1 1,0 0-1,0 0 1,0 0 0,1 0-1,-1 0 1,0 0-1,0 0 1,1 0 0,-1 1-1,1-1 1,-1 0-1,2 0 1,29-10 88,0 2 0,0 0 0,1 2 0,65-4 0,31-7-91,-125 17-9,124-31 19,-116 28 100,0 0 0,-1-1 0,1-1 0,-1 0 0,0 0 0,0-1 1,-1 0-1,13-12 0,-22 18-111,1-1 1,0 1-1,-1 0 1,1 0 0,-1-1-1,0 1 1,1-1-1,-1 0 1,0 1-1,0-1 1,0 0-1,0 0 1,0 1-1,-1-1 1,1 0 0,0 0-1,-1 0 1,0 0-1,1 0 1,-1 0-1,0 0 1,0 0-1,0 0 1,0 0 0,0 0-1,0 0 1,-1 0-1,1 0 1,-1 0-1,0 0 1,1 0-1,-1 0 1,-1-2-1,-1 2-36,0-1 0,1 1 0,-1-1-1,0 1 1,-1 0 0,1 0 0,0 0-1,-1 0 1,1 1 0,-1 0 0,1-1-1,-1 1 1,1 0 0,-1 1 0,0-1-1,-5 0 1,-2 0-23,1 1-1,-1 0 1,1 0 0,0 1-1,-1 0 1,1 1-1,0 0 1,0 0-1,-15 7 1,20-7 55,2 0-1,-1 0 0,0 1 1,0-1-1,1 1 1,-1 0-1,1 0 1,0 0-1,0 0 1,0 1-1,0-1 1,1 1-1,-1-1 1,1 1-1,0 0 1,0 0-1,1 0 1,-1 1-1,1-1 1,-1 0-1,2 1 1,-1-1-1,0 0 1,1 10-1,-1-9 14,2 1 1,-1 0-1,1-1 0,-1 1 0,2 0 1,-1-1-1,1 1 0,-1-1 0,1 0 1,1 1-1,-1-1 0,1 0 0,0 0 1,0-1-1,1 1 0,-1-1 0,1 1 1,0-1-1,0 0 0,0-1 0,1 1 1,-1-1-1,1 1 0,0-1 0,0-1 0,0 1 1,0-1-1,10 3 0,6 2-101,1-1 0,0-2 0,0 0-1,0-1 1,0-1 0,26-1 0,-43-1-1,0 0 0,0 0 0,0-1 0,1 0 0,-1 0 1,0 0-1,0 0 0,0-1 0,0 0 0,-1 0 0,1 0 0,0-1 0,-1 1 0,1-1 1,-1 0-1,0 0 0,0-1 0,0 1 0,-1-1 0,1 0 0,-1 0 0,0 0 0,0 0 0,0-1 1,-1 1-1,1-1 0,-1 0 0,0 0 0,0 0 0,-1 0 0,0 0 0,1 0 0,-2 0 1,1 0-1,-1 0 0,1 0 0,-2-8 0,1 8 64,-1-33-1183,1 37 1237,0 0 0,0 0-1,0 0 1,0 0-1,0 0 1,-1 0-1,1 0 1,0 0-1,0 0 1,-1 1-1,1-1 1,-1 0-1,1 0 1,-1 0 0,1 0-1,-1 0 1,1 1-1,-1-1 1,0 0-1,1 1 1,-1-1-1,0 0 1,0 1-1,1-1 1,-1 1-1,0-1 1,0 1 0,0-1-1,0 1 1,0 0-1,-1-1 1,3 40 1078,1-33-1078,-1-1 0,1 1 1,0 0-1,0 0 0,1-1 0,-1 1 0,1-1 0,0 0 0,1 0 1,-1 0-1,1 0 0,0-1 0,0 0 0,1 1 0,-1-1 0,1-1 0,0 1 1,0-1-1,0 0 0,1 0 0,-1 0 0,1-1 0,9 4 0,0-1-230,1-1 0,-1 0-1,1-1 1,-1 0-1,1-1 1,0-1-1,32-2 1,-45 0 132,0 1 1,0-1-1,0 0 1,0 0-1,0 0 1,0-1-1,0 1 1,0-1-1,-1 1 1,1-1-1,0 0 0,-1 0 1,0 0-1,1 0 1,-1-1-1,0 1 1,0-1-1,0 1 1,-1-1-1,1 0 1,-1 0-1,1 1 0,-1-1 1,0 0-1,0 0 1,0 0-1,0-1 1,0-4-1,2-11-254,-1 0 0,-1-1 0,-1-30 0,0 25 3326,-3 42-1983,2-9-973,1 0 1,-1 0-1,1 0 1,1 0-1,-1 0 1,2 0-1,-1 0 1,1 0-1,0 0 1,0 0-1,6 10 1,-6-14-262,0-1-1,0 1 1,1-1 0,-1 0 0,1 0-1,0 0 1,0 0 0,0 0 0,1-1-1,3 3 1,-2-2-462,0-1 0,1 1 0,-1-1 0,1 0 0,0-1 1,-1 1-1,1-1 0,8 0 0,15 0-5591</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5.613"/>
    </inkml:context>
    <inkml:brush xml:id="br0">
      <inkml:brushProperty name="width" value="0.05" units="cm"/>
      <inkml:brushProperty name="height" value="0.05" units="cm"/>
    </inkml:brush>
  </inkml:definitions>
  <inkml:trace contextRef="#ctx0" brushRef="#br0">1 0 11109,'0'0'8164,"8"101"-7348,-4-34 209,-2 2-929,1-2 0,1-7-96,2-8-16,0-7-208,0-10-673,-2-9-383,-4-11-417,0-7-976</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5.973"/>
    </inkml:context>
    <inkml:brush xml:id="br0">
      <inkml:brushProperty name="width" value="0.05" units="cm"/>
      <inkml:brushProperty name="height" value="0.05" units="cm"/>
    </inkml:brush>
  </inkml:definitions>
  <inkml:trace contextRef="#ctx0" brushRef="#br0">0 78 13222,'0'0'10197,"151"-16"-10005,-95 6 0,2-1-192,-4 0-336,-6 0-481,-13 1-335,-14 5-17,-11 1-207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6.811"/>
    </inkml:context>
    <inkml:brush xml:id="br0">
      <inkml:brushProperty name="width" value="0.05" units="cm"/>
      <inkml:brushProperty name="height" value="0.05" units="cm"/>
      <inkml:brushProperty name="color" value="#FF0066"/>
    </inkml:brush>
  </inkml:definitions>
  <inkml:trace contextRef="#ctx0" brushRef="#br0">0 1 4322,'0'0'835,"5"28"539,66 424 2625,-47-322-3448,70 223 0,-91-359-1199,-1-23 92,0-40-1039,-16-176-2486,3 142 882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2.776"/>
    </inkml:context>
    <inkml:brush xml:id="br0">
      <inkml:brushProperty name="width" value="0.05" units="cm"/>
      <inkml:brushProperty name="height" value="0.05" units="cm"/>
      <inkml:brushProperty name="color" value="#004F8B"/>
    </inkml:brush>
  </inkml:definitions>
  <inkml:trace contextRef="#ctx0" brushRef="#br0">332 812 3330,'0'0'1368,"27"12"-1008,-4-1-311,-3 0 72,0-2-1,2 0 1,-1-1-1,1-1 1,0-2 0,0 0-1,26 2 1,5-3 684,0-3 0,0-2 0,-1-2 0,65-13 0,-90 11-621,-1-1 0,-1-2 1,1 0-1,-2-2 1,1 0-1,-1-2 1,-1-1-1,0-1 1,0-1-1,25-23 1,-37 29-135,-2-2 0,0 1 0,0-1 0,0-1 0,-2 0 0,1 0 0,-2 0 0,0-1 0,0 0 1,-1 0-1,-1 0 0,0-1 0,0 1 0,-2-1 0,0 0 0,1-25 0,-3 22-19,-1-1 0,0 1 0,-1-1 0,-1 1 0,-1-1 0,-1 1 0,0 1 0,-1-1 0,-1 1 0,0 0 0,-1 0 0,-19-27-1,10 21-64,0 1-1,-2 0 0,0 2 1,-1 0-1,-1 2 0,-1 0 1,0 1-1,-1 1 0,-1 1 1,0 2-1,-1 0 0,-1 1 1,1 2-1,-1 0 0,-1 2 1,0 1-1,0 1 0,-40-2 0,21 6 9,1 1 0,-1 3 0,0 1 0,1 3 0,-79 20 0,98-18 50,0 0 0,1 1 0,0 2 0,1 0 0,0 2-1,1 0 1,0 2 0,1 1 0,1 0 0,1 1 0,-19 22 0,28-25 40,-1 0 1,2 0-1,0 1 0,1 1 0,1-1 0,0 1 1,2 1-1,0-1 0,0 1 0,2 0 0,-4 32 1,6-39-35,2 0 0,-1 0 0,1 0 0,1 0 0,0 0 0,1 0 0,0-1 0,0 1 0,1 0 0,1-1 0,0 1 0,0-1 0,1 0 0,0-1 0,1 1 0,0-1 0,0 0 0,1 0 0,0-1 0,15 13 0,-6-8-353,1-1 1,1-1-1,0 0 0,0-2 1,1 0-1,0-1 1,1-1-1,0 0 1,0-2-1,0 0 0,39 3 1,0-7-3496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2.278"/>
    </inkml:context>
    <inkml:brush xml:id="br0">
      <inkml:brushProperty name="width" value="0.05" units="cm"/>
      <inkml:brushProperty name="height" value="0.05" units="cm"/>
      <inkml:brushProperty name="color" value="#004F8B"/>
    </inkml:brush>
  </inkml:definitions>
  <inkml:trace contextRef="#ctx0" brushRef="#br0">46 56 2561,'0'0'6219,"21"-10"-5243,71-28-405,-86 36-474,0 0 0,0 1 0,0 0 0,0 0 0,0 1 1,1-1-1,-1 1 0,0 0 0,0 1 0,0 0 0,0 0 0,1 0 0,-1 1 0,-1 0 0,1 0 0,0 0 0,6 4 0,1 2 129,1 1 0,-1 0 0,-1 1-1,18 17 1,-21-18-185,-1 1-1,0 0 1,0 0-1,-1 0 1,0 1-1,-1 0 1,0 1-1,6 15 1,-11-23-41,1 0 0,0 1 1,-1-1-1,0 1 0,0-1 0,0 1 1,-1-1-1,0 1 0,1-1 0,-2 1 1,1-1-1,0 1 0,-1-1 0,0 1 0,0-1 1,0 1-1,-1-1 0,1 0 0,-1 0 1,0 1-1,0-1 0,-1 0 0,1-1 1,-1 1-1,0 0 0,-4 3 0,-3 1-17,-1-1 0,0 0-1,0-1 1,0 0 0,-1 0-1,0-2 1,0 1 0,0-2 0,-1 1-1,-23 2 1,-12-1-596,-71-2 0,115-3 559,-45-5-1559,47 4 1486,0 1 0,0-1 1,1 0-1,-1 0 0,0 0 0,0 0 1,1 0-1,-1 0 0,1-1 0,-1 1 1,1 0-1,0-1 0,-1 1 0,1-1 1,0 0-1,0 1 0,0-1 0,0 0 0,0 0 1,1 1-1,-2-5 0,-1-21-2341</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7.494"/>
    </inkml:context>
    <inkml:brush xml:id="br0">
      <inkml:brushProperty name="width" value="0.05" units="cm"/>
      <inkml:brushProperty name="height" value="0.05" units="cm"/>
    </inkml:brush>
  </inkml:definitions>
  <inkml:trace contextRef="#ctx0" brushRef="#br0">9 185 5394,'0'0'8122,"-2"-3"-7549,-5-6-235,9 13 62,19 21 647,-11-18-867,0 0 1,0-1-1,1 0 0,0-1 1,0 0-1,1-1 0,-1 0 1,1-1-1,22 4 0,1-3-12,0-2-1,40-2 0,-72 0-178,0 0 1,0 0-1,0 0 1,0-1-1,0 1 0,0-1 1,0 1-1,0-1 1,-1 0-1,1 0 0,0 0 1,0-1-1,-1 1 1,1-1-1,-1 1 0,1-1 1,-1 0-1,0 0 1,0 0-1,0 0 0,0 0 1,0-1-1,0 1 1,0-1-1,-1 1 1,1-1-1,-1 1 0,0-1 1,0 0-1,0 0 1,0 0-1,0 0 0,0 1 1,-1-1-1,0 0 1,1 0-1,-1 0 0,-1-4 1,0-11-158,-1 0 0,0 1 1,-2-1-1,0 1 0,-7-18 1,10 32 145,-5-30-987,5 11-2477,1 17-369</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7.839"/>
    </inkml:context>
    <inkml:brush xml:id="br0">
      <inkml:brushProperty name="width" value="0.05" units="cm"/>
      <inkml:brushProperty name="height" value="0.05" units="cm"/>
    </inkml:brush>
  </inkml:definitions>
  <inkml:trace contextRef="#ctx0" brushRef="#br0">1 283 6419,'0'0'7857,"0"-7"-7465,1-80-752,0 85 353,0 0 0,0 1 0,0-1 0,0 1 0,0-1 0,1 1 0,-1-1 0,1 1 0,-1 0 0,1 0 0,-1 0 0,1 0-1,0 0 1,0 0 0,0 0 0,-1 0 0,1 0 0,0 1 0,0-1 0,0 1 0,0 0 0,0 0 0,0-1 0,0 1 0,0 0 0,0 1 0,0-1 0,3 1 0,59 6 923,-11 13-169,-44-16-634,1 0 1,-1 0-1,1-1 1,0 0-1,0 0 0,0-1 1,11 0-1,-20-25 1461,-3-65-2425,0 1-3850,2 67 1337</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8.234"/>
    </inkml:context>
    <inkml:brush xml:id="br0">
      <inkml:brushProperty name="width" value="0.05" units="cm"/>
      <inkml:brushProperty name="height" value="0.05" units="cm"/>
    </inkml:brush>
  </inkml:definitions>
  <inkml:trace contextRef="#ctx0" brushRef="#br0">0 213 10997,'0'0'7211,"22"-9"-6992,-3 2-197,4-1-21,1-2 0,-2 0 0,0-1 0,39-27 0,-57 35-128,0 0 1,0-1 0,-1 1-1,1-1 1,-1 0-1,0 0 1,0 0-1,0-1 1,-1 1 0,0-1-1,0 1 1,0-1-1,2-8 1,-3 11 71,-1 0-1,0 1 1,0-1-1,0 0 1,0 0 0,0 0-1,-1 0 1,1 0 0,0 1-1,-1-1 1,1 0-1,-1 0 1,0 1 0,0-1-1,1 0 1,-1 1-1,0-1 1,-1 1 0,1-1-1,0 1 1,0 0 0,-1-1-1,1 1 1,0 0-1,-1 0 1,1 0 0,-1 0-1,0 0 1,1 0-1,-1 0 1,0 1 0,1-1-1,-1 0 1,0 1 0,0 0-1,0-1 1,1 1-1,-4 0 1,-2-2 35,-1 1 0,1 0 1,0 1-1,-1-1 0,1 1 0,0 1 1,-1-1-1,1 1 0,0 1 0,0-1 1,0 1-1,0 1 0,0-1 0,0 1 0,0 0 1,1 1-1,-7 4 0,9-5 185,0 1 0,0 0 0,0 0-1,0 1 1,1-1 0,0 1 0,0 0-1,0 0 1,1 0 0,-1 0 0,1 0 0,0 1-1,1-1 1,-1 0 0,1 1 0,0 0-1,1-1 1,-1 1 0,1-1 0,0 1 0,0 0-1,1-1 1,1 7 0,-1-8-135,1 0 0,-1 0 1,1 0-1,0 0 0,0 0 0,0 0 1,1-1-1,-1 1 0,1-1 0,0 0 1,0 1-1,0-1 0,1-1 0,-1 1 0,1 0 1,-1-1-1,1 0 0,0 0 0,0 0 1,0 0-1,8 2 0,10 4-134,0-2-1,41 8 1,-21-9-2358,76 0-1,-41-5-3195</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8.720"/>
    </inkml:context>
    <inkml:brush xml:id="br0">
      <inkml:brushProperty name="width" value="0.05" units="cm"/>
      <inkml:brushProperty name="height" value="0.05" units="cm"/>
    </inkml:brush>
  </inkml:definitions>
  <inkml:trace contextRef="#ctx0" brushRef="#br0">1 586 11317,'0'0'2753,"18"-8"-215,12-4-1600,114-54 786,-114 51-1792,-1-2-1,54-38 1,-78 49-16,1 0 0,-1 0 1,0 0-1,0-1 0,-1 1 1,0-1-1,0-1 0,0 1 0,-1 0 1,0-1-1,-1 1 0,0-1 1,0 0-1,0 0 0,-1 0 1,0 0-1,-1 0 0,0 0 0,0 0 1,-1 0-1,0 0 0,-2-9 1,0 0 1,-1 0 1,-1 0 0,0 1 0,-1 0 0,-1 0-1,-1 0 1,0 1 0,-1 0 0,-12-16-1,15 24 95,1 1 0,-1 0 0,0 0 0,0 1 0,-1-1 0,1 1 0,-11-5 0,15 9 2,0 0 1,0 0-1,0 0 0,0 0 1,0 0-1,0 1 1,-1-1-1,1 1 0,0-1 1,0 1-1,0 0 1,-1 0-1,1 0 0,0 0 1,0 1-1,-1-1 1,1 0-1,0 1 0,0 0 1,0-1-1,0 1 1,0 0-1,0 0 0,0 0 1,0 0-1,0 1 1,0-1-1,1 0 0,-1 1 1,0-1-1,1 1 1,-1 0-1,-1 2 0,-3 5 84,1 0-1,-1 1 0,2 0 0,-1 0 0,1 0 0,1 0 0,0 1 0,0-1 0,-1 20 0,0 12 376,1 49-1,3-84-421,0 7 32,0-1 1,1 0-1,0 1 1,1-1-1,1 0 1,0 0-1,1 0 1,0-1-1,0 1 0,2-1 1,0 0-1,0 0 1,1-1-1,0 0 1,1 0-1,0 0 1,1-1-1,0-1 1,1 1-1,0-2 0,0 1 1,1-1-1,0-1 1,0 0-1,19 9 1,-10-7-74,1-2 1,0 0 0,0-1 0,0-1-1,1 0 1,-1-2 0,1-1 0,0 0-1,42-4 1,-60 1-68,0 0 0,0 0-1,0 0 1,0 0 0,-1-1 0,1 0 0,0 1 0,-1-1-1,0-1 1,1 1 0,-1 0 0,0-1 0,0 0-1,0 1 1,0-1 0,-1 0 0,1-1 0,-1 1-1,0 0 1,0-1 0,0 1 0,0-1 0,-1 0-1,0 1 1,1-1 0,-1 0 0,0 0 0,0-8-1,3-10-677,-2-1 0,-1 0 0,-2-39 0,1 50 335,0 11 434,-3-24-315,4 24 334,-2 1 1,1-1-1,0 0 0,0 0 0,0 1 0,0-1 1,0 0-1,-1 1 0,1-1 0,0 0 0,0 1 1,-1-1-1,1 0 0,-1 1 0,1-1 0,-1 1 1,1-1-1,-1 1 0,1-1 0,-1 1 0,1-1 1,-1 1-1,1-1 0,-1 1 0,0 0 0,1-1 1,-2 1-1,0 4 48,1 1-1,0-1 1,1 1 0,-1-1 0,1 1 0,0 0 0,1 9 0,-1-10-26,-1 5-13,1 1 0,1 0 0,0 0 0,0 0 0,1-1 0,0 1 0,0 0 0,7 13 0,-6-18-132,0 0 0,0 0-1,1-1 1,-1 1-1,1-1 1,0 0-1,0 0 1,1-1-1,-1 1 1,1-1-1,0 0 1,0 0-1,0 0 1,0-1-1,1 1 1,6 1-1,1 0-1003,0 0-1,1-1 0,-1-1 1,21 2-1,1-3-4619</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9.063"/>
    </inkml:context>
    <inkml:brush xml:id="br0">
      <inkml:brushProperty name="width" value="0.05" units="cm"/>
      <inkml:brushProperty name="height" value="0.05" units="cm"/>
    </inkml:brush>
  </inkml:definitions>
  <inkml:trace contextRef="#ctx0" brushRef="#br0">1 1 12486,'0'0'1568</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9.564"/>
    </inkml:context>
    <inkml:brush xml:id="br0">
      <inkml:brushProperty name="width" value="0.05" units="cm"/>
      <inkml:brushProperty name="height" value="0.05" units="cm"/>
    </inkml:brush>
  </inkml:definitions>
  <inkml:trace contextRef="#ctx0" brushRef="#br0">403 206 3522,'0'0'6693,"-5"-19"-5036,-18-58 32,21 71-1644,-1-1 0,0 1 1,0 0-1,0 0 0,-1 0 1,0 0-1,0 1 0,-1-1 1,1 1-1,-1 0 0,0 0 1,-1 1-1,1 0 0,-1 0 0,0 0 1,0 0-1,0 1 0,0 0 1,-1 0-1,1 1 0,-1 0 1,0 0-1,1 0 0,-1 1 1,-9-1-1,6 2-62,0-1 0,1 1 1,-1 1-1,0-1 0,0 2 0,1-1 0,-1 2 1,1-1-1,-1 1 0,1 0 0,0 1 1,0 0-1,1 1 0,-1 0 0,-12 10 1,14-9 201,1 0 1,-1 1 0,2-1 0,-1 1 0,1 1 0,0-1 0,0 1-1,1 0 1,0 0 0,1 0 0,0 1 0,0-1 0,-2 12 0,4-14-109,0-1 1,1 0-1,0 0 1,0 1-1,0-1 1,0 0 0,1 0-1,0 0 1,0 1-1,0-1 1,1 0-1,0 0 1,0 0-1,0-1 1,0 1 0,1 0-1,0-1 1,0 0-1,0 0 1,0 1-1,1-2 1,0 1-1,7 6 1,4-1-112,-1-1 1,2 0-1,-1-1 0,1 0 1,0-1-1,0-1 0,0-1 1,1-1-1,0 0 0,0-1 0,0 0 1,0-1-1,0-2 0,0 1 1,23-5-1,-35 4-22,-1 0 0,1 0 1,0-1-1,0 1 0,0-1 0,-1 0 0,1-1 0,-1 1 0,0-1 1,0 0-1,0 0 0,0 0 0,0 0 0,0-1 0,-1 1 1,0-1-1,0 0 0,0 0 0,0 0 0,0-1 0,-1 1 0,0 0 1,0-1-1,0 0 0,-1 1 0,1-1 0,-1 0 0,0 0 0,0 0 1,-1 0-1,0 0 0,1 0 0,-2-5 0,1 2 66,-1-1 0,1 1 1,-1 0-1,-1 0 0,0 0 0,0 0 0,0 0 0,-1 0 0,-1 1 0,1-1 0,-1 1 0,0 0 1,-1 0-1,1 0 0,-1 1 0,-1-1 0,1 1 0,-1 1 0,-10-9 0,15 15-10,0-1 0,1 1 1,-1-1-1,1 1 0,-1 0 0,1 0 0,-1-1 0,1 1 0,-1 0 0,1 0 0,-1-1 0,1 1 0,0 0 0,0 0 0,-1 0 0,1 0 0,0 0 1,0-1-1,0 1 0,0 0 0,0 0 0,0 0 0,0 0 0,0 0 0,1 0 0,-1 1 0,1 30 1,1-24 36,0-1 1,0 0-1,1 0 1,0 0-1,0-1 0,1 1 1,0-1-1,0 0 1,1 0-1,-1 0 1,1 0-1,1-1 0,-1 0 1,1 0-1,-1 0 1,2-1-1,-1 0 0,12 6 1,-5-3-7,0 0-1,0-1 1,1-1 0,0 0-1,1-1 1,-1-1 0,1 0-1,23 2 1,-33-4-194,0-1-1,0 0 0,0 0 1,0 0-1,0-1 1,0 1-1,-1-1 1,1 0-1,0-1 1,0 1-1,0-1 0,-1 0 1,1 0-1,-1 0 1,1-1-1,-1 0 1,0 1-1,0-2 1,0 1-1,-1 0 1,1-1-1,-1 1 0,0-1 1,0 0-1,0 0 1,0-1-1,-1 1 1,1 0-1,-1-1 1,0 0-1,-1 1 1,3-9-1,-2 4-698,-1 0 1,1-1-1,-1 1 1,-1-1-1,0 1 1,-1-10-1,0 13 669,0 0 1,0 1-1,-1-1 0,1 1 0,-1-1 1,-3-4-1,-13-14 7194,18 38-4845,1-5-1966,-1-1 1,1 0-1,0 0 0,1 1 1,0-1-1,0 0 0,0-1 1,1 1-1,1 0 1,-1-1-1,1 0 0,0 1 1,1-1-1,0-1 1,0 1-1,0-1 0,1 0 1,12 10-1,-10-10-376,1 1 0,0-2 1,0 0-1,0 0 0,1 0 0,11 3 0,-9-4-717,0-1 1,0-1-1,0 0 0,0 0 0,17-1 1,6-1-5632</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9.907"/>
    </inkml:context>
    <inkml:brush xml:id="br0">
      <inkml:brushProperty name="width" value="0.05" units="cm"/>
      <inkml:brushProperty name="height" value="0.05" units="cm"/>
    </inkml:brush>
  </inkml:definitions>
  <inkml:trace contextRef="#ctx0" brushRef="#br0">0 0 10213,'0'0'3201</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0.630"/>
    </inkml:context>
    <inkml:brush xml:id="br0">
      <inkml:brushProperty name="width" value="0.05" units="cm"/>
      <inkml:brushProperty name="height" value="0.05" units="cm"/>
    </inkml:brush>
  </inkml:definitions>
  <inkml:trace contextRef="#ctx0" brushRef="#br0">134 118 8500,'0'0'4218,"0"-17"-2708,0-54-902,0 69-591,0 1-1,0-1 0,0 1 1,0-1-1,0 1 1,0 0-1,-1-1 1,1 1-1,-1 0 1,1-1-1,-1 1 0,1 0 1,-1-1-1,1 1 1,-1 0-1,0 0 1,0 0-1,-1-2 0,1 3-16,0-1 0,1 1 0,-1 0 0,0-1 0,0 1 0,0 0-1,0-1 1,0 1 0,1 0 0,-1 0 0,0 0 0,0 0-1,0 0 1,0 0 0,0 0 0,0 0 0,0 1 0,0-1 0,1 0-1,-2 1 1,-32 20-133,27-14 165,1 0 0,-1 0 0,2 1 0,-1 0 0,1 0-1,0 0 1,1 1 0,0 0 0,0-1 0,1 1 0,-4 18 0,3-9 214,2 0 0,0 1 0,1-1 0,1 1 1,3 23-1,-1-33-115,0 0 1,0-1-1,1 1 1,0 0-1,0-1 1,1 0 0,7 10-1,-7-11-301,0 0-1,-1 0 1,0 0 0,0 0-1,0 1 1,-1-1 0,0 1-1,0-1 1,1 14 0,-3-20 45,0 0 1,-1 0-1,1 0 0,0-1 1,0 1-1,-1 0 0,1 0 1,0-1-1,-1 1 1,1 0-1,-1 0 0,1-1 1,-1 1-1,1 0 0,-1-1 1,1 1-1,-1-1 1,0 1-1,1-1 0,-1 1 1,0-1-1,1 1 1,-1-1-1,0 1 0,0-1 1,1 0-1,-1 0 0,0 1 1,0-1-1,0 0 1,0 0-1,1 0 0,-1 0 1,0 0-1,0 0 1,0 0-1,-1 0 0,3-36-1137,1 29 1301,1 1 0,0-1-1,0 1 1,1 0-1,0 0 1,0 0-1,0 1 1,0-1 0,1 1-1,0 0 1,0 0-1,1 1 1,-1-1 0,12-6-1,-11 8 488,0 0-1,-1 0 0,1 0 1,0 1-1,1 0 0,-1 0 1,0 0-1,1 1 0,-1 0 1,8-1-1,-9 3-437,-1 1 0,1-1 0,-1 0 0,0 1 0,1 0 0,-1 0 0,0 0 1,0 1-1,-1-1 0,1 1 0,0 0 0,-1 0 0,5 5 0,14 10 8,-5-7-117,0 0 0,1 0 0,0-2 0,1 0 1,0-2-1,0 0 0,1-1 0,0 0 1,0-2-1,0-1 0,1 0 0,-1-1 1,36-2-1,-55-1 12,1 1 1,0-1-1,0 1 1,-1-1 0,1 0-1,-1 1 1,1-1-1,-1 0 1,1 0 0,-1 0-1,1-1 1,-1 1-1,0 0 1,1 0 0,-1-1-1,0 1 1,0-1-1,0 1 1,0-1-1,-1 1 1,1-1 0,0 0-1,0 1 1,-1-1-1,1 0 1,-1 1 0,0-1-1,0 0 1,1-3-1,-1 1-43,1-1 0,-1 1 0,0-1 0,0 1 0,0-1 0,-1 1 0,1-1-1,-1 1 1,0-1 0,0 1 0,-3-7 0,-1 4 22,-1-1-1,1 1 1,-1 1 0,0-1 0,-1 1-1,0 0 1,0 1 0,0-1 0,-10-5-1,-79-39-94,80 42 83,41 20 1759,241 107 422,-250-125-6097,11-23 2893,-16 15 205,2 3 812,1 0 0,0 1 0,0 0 0,1 1 0,0 1 1,0 1-1,32-12 0,-31 14 805,0 1 0,1 1 1,-1 0-1,0 1 0,1 1 0,-1 0 1,1 2-1,24 2 0,-33-1-353,0 0 1,0 0-1,-1 1 0,1 0 0,-1 0 1,1 1-1,-1 0 0,12 9 1,52 49 820,-23-19-1959,-48-42 547,10 8-1807</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3.106"/>
    </inkml:context>
    <inkml:brush xml:id="br0">
      <inkml:brushProperty name="width" value="0.05" units="cm"/>
      <inkml:brushProperty name="height" value="0.05" units="cm"/>
    </inkml:brush>
  </inkml:definitions>
  <inkml:trace contextRef="#ctx0" brushRef="#br0">0 236 6851,'0'0'7982,"20"3"-7157,-12-2-751,45 5 632,60 1-1,-98-7-650,0 0 0,0-1 0,0-1 0,0 0-1,0-1 1,-1 0 0,1-1 0,-1-1 0,0 0 0,17-9 0,-29 12-118,1 0 1,-1 1 0,0-1-1,1 0 1,-1 0-1,0 0 1,0-1-1,0 1 1,-1 0 0,1-1-1,0 1 1,-1-1-1,0 0 1,1 1-1,-1-1 1,0 0 0,0 0-1,-1 0 1,1 0-1,-1 1 1,1-1-1,-1 0 1,0 0 0,0 0-1,0 0 1,-1 0-1,1 0 1,-1 0 0,1 0-1,-2-3 1,0 1-93,0 0 1,0 1 0,0-1-1,-1 1 1,0-1-1,1 1 1,-2 0 0,1 0-1,0 0 1,-1 0 0,0 1-1,0-1 1,0 1-1,0 0 1,0 0 0,-6-2-1,-1 1 112,0 0-1,0 1 1,0 1-1,-1 0 0,1 0 1,-1 1-1,1 1 1,-13 0-1,22 0 63,1 0 1,-1 0-1,1 1 0,-1-1 1,1 0-1,-1 1 0,1-1 1,-1 1-1,1-1 0,0 1 0,-1-1 1,1 1-1,0 0 0,-1 0 1,1 0-1,0 0 0,0 0 0,0 0 1,0 0-1,0 0 0,0 0 1,0 0-1,0 1 0,-1 2 1,1 0 68,-1 0 0,1 0 0,-1 1 0,2-1 1,-1 0-1,0 1 0,1-1 0,0 9 1,0-5 55,1 1 0,-1-1 0,2 1-1,0-1 1,0 0 0,0 1 0,1-1 0,0 0 0,5 9 0,1-6-63,1 0-1,0-1 1,0 0 0,1-1-1,0 0 1,1-1 0,0 0-1,0-1 1,1 0 0,0-1-1,0-1 1,17 6 0,-13-6-132,0 0 0,1-1 1,0-1-1,0 0 0,0-2 1,0 0-1,0-1 0,0 0 0,23-5 1,-38 4-43,0 0 0,0 0-1,0 0 1,0-1 0,-1 0 0,1 1 0,0-1 0,-1 0 0,1 0 0,-1 0 0,0-1 0,0 1 0,1 0 0,-2-1 0,1 0-1,0 1 1,0-1 0,-1 0 0,0 0 0,1 0 0,-1 0 0,0 0 0,0 0 0,-1 0 0,1 0 0,-1 0 0,0 0-1,1-4 1,-1 0-113,1 0-1,-1-1 1,0 1-1,-1 0 0,0 0 1,0 0-1,-1 0 1,1 0-1,-1 0 1,-1 0-1,-5-10 0,4 9 327,-1 1-1,0 0 0,-1 0 1,0 0-1,0 0 0,0 1 1,-1 0-1,0 1 0,0 0 1,-10-6-1,15 39 1951,4-22-1990,0-1 1,0 1-1,0-1 0,1 1 1,-1-1-1,1 0 0,1 0 0,-1 0 1,1 0-1,0-1 0,0 1 1,0-1-1,1 0 0,-1 0 0,1-1 1,0 1-1,0-1 0,0 0 0,1 0 1,-1-1-1,11 4 0,2 0-9,0 0 1,0-2-1,1 0 0,0-1 0,32 1 0,-40-3-192,-1-1 0,1 0 0,-1-1 0,1 0 0,-1-1 0,19-5 0,-25 6-36,-1-1-1,1 0 1,-1 0 0,0 0-1,0 0 1,0 0 0,0-1-1,0 0 1,0 1 0,0-1-1,-1 0 1,0-1 0,1 1-1,-1 0 1,0 0 0,-1-1-1,1 0 1,-1 1 0,1-1-1,-1 0 1,1-5 0,1-3-369,-1 0 0,-1 0 0,0 0 0,0-1 0,-2-14 0,0 22 574,1 1 0,0-1 0,-1 1 1,0 0-1,0 0 0,0-1 1,-1 1-1,1 0 0,-1 0 1,0 0-1,0 0 0,-1 1 1,1-1-1,-1 1 0,1-1 1,-1 1-1,-6-6 0,7 14 3498,1 17-3015,1-18-478,1 1 0,-1-1-1,1 0 1,0 1 0,0-1 0,1 0 0,-1 1 0,1-1 0,0 0 0,0 0 0,1 0 0,-1-1 0,1 1 0,0 0-1,0-1 1,0 0 0,0 0 0,0 0 0,1 0 0,-1 0 0,1-1 0,0 1 0,6 2 0,0 0-667,0-1 1,1 0 0,-1 0-1,0-1 1,1-1 0,0 0-1,0 0 1,20 0 0,0-2-3883</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3.863"/>
    </inkml:context>
    <inkml:brush xml:id="br0">
      <inkml:brushProperty name="width" value="0.05" units="cm"/>
      <inkml:brushProperty name="height" value="0.05" units="cm"/>
    </inkml:brush>
  </inkml:definitions>
  <inkml:trace contextRef="#ctx0" brushRef="#br0">1 0 9861,'0'0'2777,"5"17"-1907,29 90 391,63 230-92,-94-310-1382,-3-26 55,0-28-818,0 25 955,1 0 1,-1 0 0,1 0-1,0 0 1,0 0-1,-1 1 1,1-1 0,0 0-1,1 0 1,-1 0-1,0 1 1,0-1 0,1 1-1,-1-1 1,1 1 0,-1 0-1,1-1 1,0 1-1,-1 0 1,1 0 0,0 0-1,0 0 1,0 0 0,0 1-1,0-1 1,0 1-1,0-1 1,0 1 0,3-1-1,-2 1 115,0-1 0,0 1 0,0 0-1,0 0 1,0 0 0,0 0 0,0 0 0,0 1-1,0-1 1,0 1 0,0 0 0,0 0 0,0 0-1,-1 0 1,1 0 0,0 1 0,-1 0 0,1-1-1,4 5 1,5 15 191,-3-5-1817,-6-17 795,-2-10 374,0 9 325,-1-1 1,1 1 0,0 0-1,0-1 1,0 1 0,0-1-1,0 1 1,0 0 0,0 0-1,1 0 1,-1 0 0,1 0-1,0 0 1,0 0 0,-1 0-1,1 1 1,0-1 0,1 1-1,-1-1 1,0 1 0,0 0-1,0 0 1,1 0 0,-1 0-1,1 0 1,4-1 0,8-2 195,1 0 0,29-3 1,-44 7-155,55-4 803,1 3 0,59 6 0,15 0 286,-130-5-1061,0 0 0,0 0 1,0-1-1,0 1 0,0 0 1,0 0-1,0-1 0,0 1 1,0-1-1,0 1 0,0-1 0,0 1 1,0-1-1,0 0 0,0 1 1,0-1-1,0 0 0,-1 0 0,1 0 1,0 1-1,-1-1 0,1 0 1,0 0-1,0-1 0,8-34 224,-9 24-247,1 1 0,-2-1 0,-3-23 0,2 28-24,0 1-1,0 0 0,-1 0 1,0 1-1,0-1 1,0 0-1,-1 1 1,0 0-1,0 0 1,0 0-1,-1 0 1,1 1-1,-1-1 1,0 1-1,0 0 1,-9-4-1,10 5 31,-1 1 1,1-1-1,-1 1 0,0 0 0,0 1 0,0-1 0,1 1 0,-1 0 1,-1 0-1,1 0 0,0 1 0,0 0 0,0 0 0,0 0 0,0 0 1,0 1-1,0 0 0,0 0 0,0 1 0,0-1 0,-7 4 0,8-2 59,0 0-1,0 0 0,1 1 0,0-1 0,0 1 0,0 0 0,0 0 1,0 0-1,1 0 0,0 0 0,0 0 0,0 1 0,0-1 0,1 1 1,-1-1-1,1 1 0,0 0 0,0 5 0,-1 2 136,1 1 0,1-1 0,0 0 0,0 0 0,1 0-1,3 14 1,-2-20-154,0-1 0,-1 1 0,2-1 0,-1 0 0,1 0 0,-1 0 0,1 0 0,1-1 0,-1 1 0,1-1 0,0 0 0,8 8 0,-3-5-3,1-1-1,-1 1 1,1-2 0,0 1-1,1-1 1,10 3 0,5 0-435,-1-1 0,1-1 0,1-2 1,45 3-1,-56-6-446,29-2-4820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2.806"/>
    </inkml:context>
    <inkml:brush xml:id="br0">
      <inkml:brushProperty name="width" value="0.05" units="cm"/>
      <inkml:brushProperty name="height" value="0.05" units="cm"/>
      <inkml:brushProperty name="color" value="#004F8B"/>
    </inkml:brush>
  </inkml:definitions>
  <inkml:trace contextRef="#ctx0" brushRef="#br0">264 224 5811,'0'0'4946,"-1"-19"-4789,-6-60-53,6 73-54,-1 1-1,1 0 0,-2 0 0,1 0 1,0 0-1,-1 0 0,0 1 0,0-1 1,0 1-1,-1 0 0,0 0 0,0 0 1,0 0-1,0 1 0,0-1 0,-1 1 1,1 0-1,-1 1 0,0-1 0,0 1 1,0 0-1,0 0 0,0 0 0,0 1 1,-10-2-1,9 1 3,-1 1 0,1 0 0,-1 0 0,1 0 0,-1 1 0,0 0-1,1 0 1,-1 0 0,0 1 0,-9 3 0,12-3-32,1 0 0,0 1 0,-1 0 0,1 0 0,0 0 1,0 0-1,0 0 0,1 0 0,-1 1 0,0-1 0,1 1 0,0 0 0,-1 0 0,1 0 0,0 0 0,1 0 0,-1 1 0,0-1 0,1 0 0,-2 5 0,1-1 3,-1 0-1,1 1 1,0-1-1,1 1 1,-1-1-1,2 1 1,-1-1-1,1 1 1,0 0-1,1-1 1,-1 1-1,1-1 1,1 1-1,0-1 1,0 1-1,0-1 1,1 0-1,0 0 1,0 0-1,1-1 1,0 1-1,0-1 1,1 0-1,-1 0 1,1 0-1,1 0 1,-1-1-1,1 0 1,0 0-1,0-1 1,0 1-1,1-1 0,-1-1 1,13 6-1,-7-5-13,0 1-1,-1-2 0,2 0 0,-1 0 1,20 1-1,-28-3-67,0-1 1,0 0-1,0 0 1,0 0-1,1 0 1,-1-1-1,0 1 1,0-1-1,0 0 1,0 0-1,0-1 1,-1 1-1,1-1 1,0 0-1,-1 0 1,1 0-1,-1 0 1,1-1-1,-1 1 1,4-5-1,-1-4-96,0 0 1,0-1-1,-1 0 0,-1-1 1,0 1-1,0-1 0,-2 1 0,1-1 1,-1 0-1,-1 0 0,-1 0 0,0 0 1,0 0-1,-1 0 0,-1 0 0,0 0 1,-1 0-1,0 0 0,-1 1 0,-1 0 1,-9-20-1,13 31 256,1 0 0,0 0 0,-1 0 1,1 0-1,-1 1 0,1-1 0,-1 0 0,0 0 0,1 1 1,-1-1-1,0 1 0,1-1 0,-1 0 0,0 1 0,0-1 1,0 1-1,0 0 0,1-1 0,-1 1 0,-1-1 0,-6 13 480,6 38-909,2-40 590,-1 1-225,2-1 0,0 0 1,0 1-1,0-1 0,1 0 1,1 0-1,0 0 1,0-1-1,1 1 0,9 16 1,-10-21-40,0 0 1,1 0-1,0 0 1,0 0-1,0-1 1,1 1-1,-1-1 1,1 0-1,0-1 1,0 1-1,1-1 1,-1 0-1,1 0 1,-1 0-1,1-1 1,0 0-1,0 0 1,0-1 0,10 2-1,-9-2-137,1 0 0,0 0 0,-1 0 0,1-1 0,0-1 0,-1 1 0,1-1 0,0 0 0,-1-1 0,1 0 0,-1 0 0,0-1-1,1 1 1,-1-2 0,0 1 0,-1-1 0,1 0 0,-1 0 0,0-1 0,0 0 0,0 0 0,0 0 0,-1-1 0,0 0 0,0 0 0,-1 0 0,0-1 0,0 1 0,0-1 0,-1 0 0,0 0 0,0 0 0,2-9 0,-2-1 291,1-1 1,-2 0-1,0 0 1,-2-33-1,0 30 2669,0 26-1632,-2 39-766,1-23-189,1 0-1,0 0 0,5 27 0,-4-42-320,1 0 0,0 0 0,-1 0 0,2 0 0,-1 0 0,1 0 0,0 0 0,0-1 0,1 0-1,-1 1 1,1-1 0,0 0 0,1-1 0,-1 1 0,8 4 0,-1-1-642,2-1-1,-1 0 1,1-1-1,0 0 1,0-1 0,1-1-1,-1 0 1,1-1-1,18 2 1,27 1-3924</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4.203"/>
    </inkml:context>
    <inkml:brush xml:id="br0">
      <inkml:brushProperty name="width" value="0.05" units="cm"/>
      <inkml:brushProperty name="height" value="0.05" units="cm"/>
    </inkml:brush>
  </inkml:definitions>
  <inkml:trace contextRef="#ctx0" brushRef="#br0">1 105 15303,'0'0'5539,"114"-4"-4547,-38-10-240,11-3 145,2-2-433,-4 2-176,-12 2-288,-15 2-560,-15 10-1745,-20 1-1937</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4.806"/>
    </inkml:context>
    <inkml:brush xml:id="br0">
      <inkml:brushProperty name="width" value="0.05" units="cm"/>
      <inkml:brushProperty name="height" value="0.05" units="cm"/>
    </inkml:brush>
  </inkml:definitions>
  <inkml:trace contextRef="#ctx0" brushRef="#br0">0 506 11349,'0'0'1817,"28"3"-923,9 1-586,-8 0-123,-1-2 0,1-1 0,57-4 0,-68 1-167,1-1 0,-1-1 0,0 0 0,0-2 0,0 0 0,-1-1 0,23-12 0,-33 15-87,-1 1 0,0-2 0,1 1 0,-2-1-1,1 0 1,0 0 0,-1 0 0,0-1 0,0 0 0,-1 0 0,1 0 0,-2 0 0,1-1 0,0 0 0,-1 0-1,-1 0 1,1 0 0,-1 0 0,0 0 0,2-15 0,-4 6-31,1 0 1,-2 0-1,0 0 0,-1 0 1,0 0-1,-1 1 1,-1-1-1,-1 1 0,0 0 1,-8-15-1,8 19 64,-1 1 0,0 0 0,-1 0 0,0 0 0,0 1 0,-1 0 0,-1 0 0,1 1 0,-1 0 0,-1 0 0,1 1 0,-1 1 0,0-1 1,-13-4-1,21 10 55,-1-1 0,0 1 1,1 0-1,-1 0 1,0 0-1,0 1 0,0-1 1,0 1-1,0-1 1,0 1-1,0 0 0,0 0 1,0 0-1,0 1 1,0-1-1,0 1 0,1-1 1,-1 1-1,0 0 1,0 0-1,-5 3 0,5-1 60,-1 0 0,1 0 0,-1 1 0,1-1 0,0 1 0,1 0 0,-1-1 0,0 1 0,1 0 0,0 1 0,0-1 0,-2 8 0,-1 4 249,1 0-1,1 0 0,0 0 1,1 1-1,1-1 1,2 31-1,-1-41-295,1 0-1,0-1 1,1 0 0,-1 1-1,1-1 1,0 0-1,0 1 1,1-1-1,-1 0 1,1-1 0,0 1-1,1 0 1,-1-1-1,8 7 1,-4-4-80,1-1-1,1 0 1,-1 0 0,1-1 0,0 0 0,0 0-1,16 4 1,2 0-1133,1-2 0,1-2-1,-1 0 1,53 1 0,6-5-4590</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5.166"/>
    </inkml:context>
    <inkml:brush xml:id="br0">
      <inkml:brushProperty name="width" value="0.05" units="cm"/>
      <inkml:brushProperty name="height" value="0.05" units="cm"/>
    </inkml:brush>
  </inkml:definitions>
  <inkml:trace contextRef="#ctx0" brushRef="#br0">304 47 8724,'-17'-8'357,"0"1"141,-1 0-1,0 1 1,0 1-1,-1 0 0,1 2 1,-37-3-1,50 6-349,-1 1-1,1 0 1,-1 0 0,1 0-1,-1 1 1,1 0 0,0 0-1,0 0 1,0 0-1,0 1 1,0 0 0,1 0-1,-1 0 1,1 1 0,0 0-1,0-1 1,0 1 0,0 1-1,1-1 1,-1 0-1,1 1 1,0 0 0,1 0-1,-1 0 1,-2 6 0,4-7-110,-1 1 0,1-1 1,-1 0-1,1 1 0,1-1 1,-1 1-1,1-1 1,-1 1-1,1-1 0,0 1 1,1-1-1,-1 0 0,1 1 1,0-1-1,0 1 1,0-1-1,1 0 0,0 0 1,-1 0-1,1 0 0,1 0 1,-1 0-1,1 0 0,-1 0 1,1-1-1,0 0 1,0 1-1,1-1 0,-1 0 1,1-1-1,5 5 0,8 1-136,1-1-1,0 0 1,0-2-1,0 0 1,0-1-1,1-1 1,-1 0-1,1-1 1,0-2 0,0 0-1,20-2 1,-37 1 62,0 1 1,1-1-1,-1 0 1,0 0-1,0 0 1,0 0 0,0 0-1,0 0 1,0-1-1,0 1 1,-1 0-1,1-1 1,0 0 0,-1 1-1,0-1 1,1 0-1,-1 0 1,0 0-1,1 0 1,-1 0 0,-1 0-1,1 0 1,0 0-1,0 0 1,-1-1-1,1 1 1,-1 0 0,0 0-1,1-1 1,-1 1-1,0-3 1,0-1 140,1-1 0,-1 1 0,0-1 0,-1 1 0,1-1 0,-1 1 0,-1-1 0,1 1 0,-1 0 0,-4-10 819,9 17-503,32 15-592,-3 0-959,1-2 0,42 11 0,6-6-3494</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5.608"/>
    </inkml:context>
    <inkml:brush xml:id="br0">
      <inkml:brushProperty name="width" value="0.05" units="cm"/>
      <inkml:brushProperty name="height" value="0.05" units="cm"/>
    </inkml:brush>
  </inkml:definitions>
  <inkml:trace contextRef="#ctx0" brushRef="#br0">0 122 10181,'0'0'2801,"8"22"-1985,110 419 3477,-19-7-3503,-98-433-673,-5-71-1175,-3-1 1,-4 1-1,-19-71 1,12 63-264,-14-151 0,30 199 1221,0-4 111,0 0 1,2 0-1,2-1 0,10-56 1,-11 85 103,1 1 1,0-1-1,0 1 0,1-1 1,0 1-1,0 0 1,0 0-1,0 0 0,1 0 1,0 1-1,0-1 1,0 1-1,1 0 0,-1 0 1,1 1-1,0 0 1,0-1-1,0 1 0,1 1 1,-1-1-1,0 1 1,1 0-1,0 0 0,0 1 1,-1 0-1,1 0 1,0 0-1,0 0 0,0 1 1,0 0-1,0 1 1,0-1-1,0 1 0,0 0 1,-1 0-1,1 1 1,0 0-1,-1 0 0,1 0 1,-1 1-1,0 0 1,1 0-1,-2 0 0,1 0 1,0 1-1,6 6 1,-6-5-77,-1 1-1,1 0 1,-1 1 0,0-1 0,-1 1 0,1-1 0,-1 1 0,-1 0-1,1 0 1,2 15 0,-4-19-41,-1 0 0,0-1 0,1 1 0,-1 0 0,0 0 0,-1 0 0,1 0 0,0 0 0,-1 0 0,0 0-1,1 0 1,-1 0 0,0 0 0,-1-1 0,1 1 0,0 0 0,-1-1 0,1 1 0,-1-1 0,0 0 0,0 1 0,0-1 0,0 0 0,0 0 0,-1 0-1,1-1 1,-1 1 0,1 0 0,-3 0 0,-8 3-403,0 0 0,0-1 0,-1-1 0,1 0 0,-1-1 0,1-1 0,-1 0 0,0 0 0,-23-3 0,4-5-1990,7-14-596</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6.284"/>
    </inkml:context>
    <inkml:brush xml:id="br0">
      <inkml:brushProperty name="width" value="0.05" units="cm"/>
      <inkml:brushProperty name="height" value="0.05" units="cm"/>
    </inkml:brush>
  </inkml:definitions>
  <inkml:trace contextRef="#ctx0" brushRef="#br0">396 128 12166,'0'0'5125,"-9"-18"-4987,-29-55-132,36 71-10,0-1-1,0 1 1,0-1 0,0 1 0,0 0 0,0 0 0,-1 0 0,1 1-1,-1-1 1,1 0 0,-1 1 0,0-1 0,0 1 0,0 0 0,0 0-1,1 0 1,-1 1 0,0-1 0,-1 1 0,1-1 0,0 1 0,0 0-1,-4 1 1,-5-2-3,-5 0 6,-15-2-7,-55 3-1,80 0 10,-1 1-1,1 0 1,-1 0 0,1 1-1,0 0 1,0 0 0,0 0 0,0 1-1,0 0 1,0 1 0,1 0-1,-1 0 1,-6 5 0,11-6 27,-1-1-1,0 1 1,1 0 0,0 0 0,0 0-1,0 0 1,0 0 0,0 0 0,1 0 0,-1 1-1,1-1 1,0 0 0,0 1 0,0-1-1,0 1 1,1 0 0,-1-1 0,1 1-1,0-1 1,0 1 0,1 0 0,-1-1-1,1 1 1,-1-1 0,1 1 0,0-1-1,1 1 1,1 3 0,0 0 45,1 0 0,0-1 0,0 1 0,1-1 1,-1 0-1,1-1 0,1 1 0,-1-1 0,1 0 0,0 0 0,0-1 0,9 6 0,1-2-27,0-1-1,0-1 0,0 0 0,1-1 0,0-1 0,0 0 0,0-1 1,0-1-1,1-1 0,-1 0 0,1-1 0,32-5 0,-46 4-133,0-1-1,0 1 0,0-1 0,0 0 0,-1 0 1,1 0-1,-1-1 0,0 1 0,1-1 1,-1 0-1,0 1 0,0-2 0,-1 1 0,1 0 1,-1 0-1,0-1 0,0 1 0,0-1 1,0 0-1,0 0 0,-1 0 0,0 0 0,1 0 1,-2 0-1,1 0 0,0 0 0,-1 0 1,0-5-1,1 3-37,-1 0 1,1 0 0,-2 1 0,1-1-1,0 0 1,-1 0 0,0 0 0,-1 1-1,1-1 1,-1 0 0,0 1 0,-1 0-1,1-1 1,-1 1 0,0 0 0,0 0-1,-1 0 1,1 1 0,-6-6 0,9 10 139,0 0 1,-1 0-1,1 0 1,0-1-1,0 1 1,0 0-1,-1 0 1,1 0-1,0 0 1,0 0-1,0-1 1,-1 1-1,1 0 1,0 0-1,0 0 1,-1 0-1,1 0 1,0 0 0,0 0-1,-1 0 1,1 0-1,0 0 1,0 0-1,-1 0 1,1 0-1,0 0 1,0 0-1,-1 0 1,1 0-1,0 0 1,0 0-1,0 0 1,-1 1-1,1-1 1,0 0-1,0 0 1,-1 0-1,1 0 1,0 0-1,0 1 1,0-1-1,0 0 1,-1 0 0,1 0-1,0 1 1,0-1-1,0 0 1,0 0-1,0 1 1,0-1-1,0 0 1,0 0-1,-1 0 1,1 1-1,0-1 1,0 0-1,0 0 1,0 1-1,0-1 1,0 20 64,0-15 59,-1 2-88,1 0-1,0 0 1,0-1-1,1 1 1,0 0-1,0 0 1,0 0 0,1-1-1,0 1 1,0-1-1,1 1 1,0-1-1,0 0 1,1 0-1,-1 0 1,1 0-1,0-1 1,1 0 0,-1 0-1,1 0 1,0 0-1,0 0 1,1-1-1,-1 0 1,1-1-1,0 1 1,8 3-1,-2-1-165,1 0 0,0-1 0,0 0 0,0-1 0,1 0 0,-1-1 0,1-1 0,0 0 0,0-1 0,-1 0 0,22-3 0,-32 1-97,1 0 0,0 0 0,0 0 0,-1-1 0,1 1 0,0-1 0,-1 0 0,0 0 0,0-1 0,1 1 0,-1-1 0,0 1 0,-1-1 0,1 0 0,0 0 0,-1 0 0,0-1 0,0 1 0,0 0 0,0-1 0,0 0 0,-1 1 0,1-1 0,-1 0 0,0 0 0,0 1 0,0-7 0,1 0-90,-1 1 0,0-1 0,0 0 1,-1 0-1,0 1 0,-1-1 0,0 0 0,0 1 1,-1-1-1,-3-10 0,-6 2 4453,7 32 174,7 31-2033,-1-41-2305,0 1 1,0-1 0,1 1-1,0-1 1,0 1-1,0-1 1,0 0-1,0-1 1,1 1 0,0 0-1,-1-1 1,1 0-1,1 0 1,-1 0-1,0-1 1,1 1-1,9 3 1,-1-1-945,0 0-1,1-1 1,0-1 0,0 0-1,17 2 1,8-4-3927</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6.662"/>
    </inkml:context>
    <inkml:brush xml:id="br0">
      <inkml:brushProperty name="width" value="0.05" units="cm"/>
      <inkml:brushProperty name="height" value="0.05" units="cm"/>
    </inkml:brush>
  </inkml:definitions>
  <inkml:trace contextRef="#ctx0" brushRef="#br0">1 0 9812,'0'0'7527,"-1"24"-7431,6 198 416,-2-180-621,1 0 1,3 0 0,1-1 0,15 42-1,-23-82 29,0-1-1,1 1 0,-1-1 1,0 1-1,0-1 0,0 1 1,1-1-1,-1 1 1,0-1-1,0 1 0,1-1 1,-1 0-1,0 1 0,1-1 1,-1 1-1,1-1 0,-1 0 1,0 1-1,1-1 1,-1 0-1,1 0 0,-1 1 1,1-1-1,-1 0 0,1 0 1,-1 0-1,1 0 0,-1 1 1,1-1-1,1 0 1,15-11-1233,16-32 223,-24 32 536,-3 2 545,11-12-268,-1 0 1,40-35 0,-50 51 526,1 0 1,-1 1 0,1-1 0,0 1 0,1 1 0,7-4 0,-11 6 165,1-1 1,-1 1 0,0 0 0,0 1 0,0-1 0,1 1 0,-1 0-1,0 0 1,1 0 0,-1 1 0,0-1 0,7 3 0,-5 0-218,0 1 0,0-1 0,0 1 0,0 1 0,-1-1 1,1 1-1,-1 0 0,0 0 0,8 12 0,-7-9-319,1 0 0,0-1-1,1 0 1,9 8 0,-12-12-487,0 0 0,0-1 0,0 1 0,1-1 0,-1 0 0,1 0 0,8 1 0,8-2-4016</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7.023"/>
    </inkml:context>
    <inkml:brush xml:id="br0">
      <inkml:brushProperty name="width" value="0.05" units="cm"/>
      <inkml:brushProperty name="height" value="0.05" units="cm"/>
    </inkml:brush>
  </inkml:definitions>
  <inkml:trace contextRef="#ctx0" brushRef="#br0">0 40 8820,'0'0'12534,"0"-39"-18041,0 48-2320</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7.357"/>
    </inkml:context>
    <inkml:brush xml:id="br0">
      <inkml:brushProperty name="width" value="0.05" units="cm"/>
      <inkml:brushProperty name="height" value="0.05" units="cm"/>
    </inkml:brush>
  </inkml:definitions>
  <inkml:trace contextRef="#ctx0" brushRef="#br0">1 141 6259,'0'0'9607,"21"3"-7374,-7-1-1931,25 3 282,1-1-1,54-2 1,-79-3-573,0 0-1,0-2 1,-1 1-1,24-9 1,-32 9-87,0 0 1,0-1-1,0 0 1,0 0-1,-1-1 1,1 1 0,-1-1-1,0-1 1,0 1-1,0-1 1,6-7 0,-9 10 5,-1 1 1,0-1 0,1 0 0,-1 1-1,0-1 1,0 0 0,0 0 0,0 0-1,0 0 1,0 0 0,-1 0 0,1 0 0,-1 0-1,1 0 1,-1 0 0,0 0 0,0 0-1,0-1 1,0 1 0,0 0 0,0 0-1,-1 0 1,0-4 0,-1 4 5,1 0 1,-1 0-1,0 0 1,0 0-1,0 0 1,0 0-1,0 1 1,0-1-1,0 1 1,0 0-1,-1-1 1,1 1-1,0 0 0,-1 0 1,1 0-1,-4 0 1,-12-3-118,0 1 1,0 1 0,0 1 0,-19 0-1,35 1 175,-8 0 39,1 0 0,-1 1 0,0 0 0,1 1 0,-1 0 0,0 0 0,1 1 0,0 0 1,0 0-1,0 1 0,0 1 0,1 0 0,-10 6 0,13-7 163,0 1 1,0 0-1,0 0 0,1 0 0,0 0 1,0 1-1,0 0 0,1 0 0,0 0 1,0 0-1,0 0 0,1 1 1,0-1-1,0 1 0,1-1 0,0 1 1,0 0-1,0 0 0,1 10 1,0-12-68,0-1 0,1 0 0,-1 1 0,1-1 0,0 1 0,0-1 0,1 0 0,-1 1 0,1-1 0,0 0 0,0 0 0,0 0 0,1-1 0,-1 1 0,7 6 0,-4-5 97,1 1 1,0-2-1,1 1 0,-1-1 1,1 0-1,0 0 0,0-1 1,11 5-1,-1-3-434,1 0 1,-1-1-1,18 2 0,44-2-6333</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7.720"/>
    </inkml:context>
    <inkml:brush xml:id="br0">
      <inkml:brushProperty name="width" value="0.05" units="cm"/>
      <inkml:brushProperty name="height" value="0.05" units="cm"/>
    </inkml:brush>
  </inkml:definitions>
  <inkml:trace contextRef="#ctx0" brushRef="#br0">1 47 13846,'0'0'7636,"164"-13"-7412,-79 7 208,-3 1-288,-1-3-144,-15 1 0,-16 1-576,-19 4-625,-18 2-1456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9.861"/>
    </inkml:context>
    <inkml:brush xml:id="br0">
      <inkml:brushProperty name="width" value="0.05" units="cm"/>
      <inkml:brushProperty name="height" value="0.05" units="cm"/>
    </inkml:brush>
  </inkml:definitions>
  <inkml:trace contextRef="#ctx0" brushRef="#br0">96 333 10485,'0'0'3255,"5"21"-2194,-1-5-869,47 173 2050,-51-188-2045,0-19-548,-2 0 0,0 0 0,-1 0 0,0 0-1,-12-30 1,-40-79-1464,37 91 1674,1-1-1,-16-55 1,31 86 324,1 1-1,0-1 1,-1 0 0,2 1 0,-1-1-1,1 0 1,0 0 0,0 1-1,0-1 1,2-9 0,0 12-136,-1 1-1,0-1 1,1 1 0,-1-1-1,1 1 1,0 0 0,0 0-1,0 0 1,0 0 0,0 0 0,0 0-1,0 0 1,1 1 0,-1-1-1,1 1 1,-1 0 0,1 0 0,-1 0-1,1 0 1,0 0 0,0 0-1,4 0 1,40-7 604,1 2 1,0 2-1,95 5 1,-53 1 504,-49-2-1037,-1 2 0,44 8 0,-83-10-206,-1 0 1,0 0-1,0 0 0,1 0 0,-1 0 0,0 0 1,1 0-1,-1 0 0,0 0 0,0 0 0,1 1 0,-1-1 1,0 0-1,0 0 0,1 0 0,-1 0 0,0 0 1,0 1-1,1-1 0,-1 0 0,0 0 0,0 0 0,0 1 1,1-1-1,-1 0 0,0 0 0,0 0 0,0 1 1,0-1-1,1 0 0,-1 1 0,0-1 0,0 0 0,0 0 1,0 1-1,0-1 0,0 0 0,0 0 0,0 1 1,0-1-1,0 0 0,0 1 0,0-1 0,0 0 0,0 0 1,0 1-1,0-1 0,-1 1 0,-12 11-6837,-12 0-2187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3.527"/>
    </inkml:context>
    <inkml:brush xml:id="br0">
      <inkml:brushProperty name="width" value="0.05" units="cm"/>
      <inkml:brushProperty name="height" value="0.05" units="cm"/>
      <inkml:brushProperty name="color" value="#004F8B"/>
    </inkml:brush>
  </inkml:definitions>
  <inkml:trace contextRef="#ctx0" brushRef="#br0">324 504 2657,'0'0'5179,"3"-17"-3168,7-56-543,-10 68-1347,0 0 0,0 0 0,0 0 0,-1-1 0,0 2 0,0-1 0,0 0 0,-1 0 0,1 0 0,-1 0 0,0 1 0,-1-1 1,1 1-1,-1 0 0,0 0 0,0 0 0,-4-5 0,0 2 42,-1-1 0,0 1-1,-1 1 1,0 0 0,-18-10 0,19 12-110,-1 0 0,0 1 1,0 0-1,0 0 1,0 1-1,-1 0 0,1 1 1,0 0-1,-1 1 1,1 0-1,-1 0 1,1 1-1,-15 3 0,19-3-30,0 0-1,1 0 0,-1 0 1,1 1-1,-1 0 0,1 0 1,0 0-1,0 1 0,0-1 1,0 1-1,0 0 0,0 0 1,1 0-1,0 1 0,-1-1 1,1 1-1,0 0 0,1 0 1,-1 0-1,1 0 0,0 0 1,0 1-1,0-1 0,0 1 1,1-1-1,0 1 0,0 0 1,-1 5-1,2-5-7,-1 1 0,1-1 0,0 0 0,0 0 0,0 1 0,1-1 1,0 0-1,0 0 0,0 0 0,1 0 0,0 0 0,0 0 0,0 0 0,0-1 0,1 1 0,3 5 0,0-4-9,0 0 0,0-1-1,0 0 1,1 0-1,-1 0 1,1 0-1,1-1 1,-1-1 0,13 6-1,-7-4-200,-1-1 0,1 0-1,0-1 1,0 0 0,0-1 0,0-1-1,1 0 1,-1-1 0,0 0 0,26-4 0,-34 4 104,0-1 0,0-1 0,0 1 0,0-1 0,0 1 0,0-2 0,0 1 0,-1 0 0,1-1 0,-1 0 0,0 0 0,1 0 0,-2-1 0,1 1 0,0-1 0,0 0 0,-1 0 0,0 0 0,0 0 0,0-1 0,-1 1 0,1-1 0,-1 0 0,0 0 0,0 0 0,-1 0 0,0 0 0,0 0 0,1-9 0,0-4 140,-1 0 0,-3-34 0,2 47 145,-1-1 0,0 1 0,0 0 0,0 0-1,-1 0 1,0 0 0,0 0 0,0 0 0,-1 1 0,1-1 0,-1 1-1,0-1 1,0 1 0,-6-5 0,9 9-163,0 0 0,-1 0 0,1 0 0,0 0 0,-1 0 0,1 0 0,0 0-1,0 0 1,-1 1 0,1-1 0,0 0 0,-1 0 0,1 0 0,0 0 0,0 1 0,-1-1 0,1 0 0,0 0 0,0 1 0,-1-1 0,1 0 0,0 0 0,0 1 0,0-1 0,0 0-1,0 1 1,-1-1 0,1 0 0,0 0 0,0 1 0,0-1 0,0 0 0,0 1 0,0-1 0,0 0 0,0 1 0,0-1 0,0 0 0,0 1 0,-3 16-176,3-16 178,-2 9-9,0 1-1,1 0 1,1-1 0,0 1 0,0 0-1,1 0 1,1-1 0,0 1 0,0 0-1,5 11 1,-4-15-19,0 0-1,1-1 1,-1 0-1,2 1 1,-1-1-1,1-1 1,0 1-1,0-1 1,0 0-1,1 0 1,0 0-1,0-1 1,0 0-1,0 0 1,13 5-1,-9-4-284,0-1 1,1 0-1,-1-1 0,1-1 0,0 1 1,0-1-1,0-1 0,0 0 0,0-1 0,0 0 1,0-1-1,0 0 0,0 0 0,17-6 1,-20 5 67,0-1 1,-1 0-1,1 0 1,-1-1-1,1 0 0,-1 0 1,-1-1-1,1 0 1,-1 0-1,1-1 1,-2 1-1,1-2 1,-1 1-1,1 0 1,-2-1-1,1 0 1,-1 0-1,0 0 1,-1-1-1,4-7 1,3-24 562,-2 1 0,-1-2 0,-2 1 0,-2 0 0,-2-49 0,1 24 1195,-2 26 4201,0 50-5793,-4 78 130,1-60 120,2 0 0,1 0 1,1 1-1,7 38 0,-6-60-176,0 0 1,1 0-1,0 0 1,0-1-1,1 1 1,0-1-1,1 0 1,0 0-1,0 0 1,1-1-1,0 0 1,0 0-1,0 0 1,1-1-1,0 0 1,1 0-1,-1 0 1,13 6-1,-8-6-203,1-1 0,-1 0-1,0-1 1,16 3-1,-23-5-420,1-1 0,0 0 0,0 0 0,0 0 0,0-1 0,0 0 0,0 0-1,-1-1 1,1 0 0,0 0 0,9-2 0,-1-10-3051</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0.215"/>
    </inkml:context>
    <inkml:brush xml:id="br0">
      <inkml:brushProperty name="width" value="0.05" units="cm"/>
      <inkml:brushProperty name="height" value="0.05" units="cm"/>
    </inkml:brush>
  </inkml:definitions>
  <inkml:trace contextRef="#ctx0" brushRef="#br0">1 0 12246,'0'0'8195,"46"0"-8051,-11 0-32,8 0-112,5 0-912,6 4-1441,-5 7-2257,-5 2-2177</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0.547"/>
    </inkml:context>
    <inkml:brush xml:id="br0">
      <inkml:brushProperty name="width" value="0.05" units="cm"/>
      <inkml:brushProperty name="height" value="0.05" units="cm"/>
    </inkml:brush>
  </inkml:definitions>
  <inkml:trace contextRef="#ctx0" brushRef="#br0">0 160 8884,'0'0'10600,"15"-7"-10270,256-143-4046,-271 150 3727,0-1 0,1 1 0,-1 0 1,1-1-1,-1 1 0,0 0 0,1 0 0,-1 0 0,1 0 1,-1-1-1,1 1 0,-1 0 0,1 0 0,-1 0 0,1 0 0,-1 0 1,1 0-1,-1 0 0,0 0 0,1 0 0,-1 1 0,1-1 1,-1 0-1,1 0 0,-1 0 0,1 0 0,-1 1 0,1-1 1,-1 0-1,0 0 0,1 1 0,-1-1 0,1 1 0,6 19 718,-7 44 1007,0-33-1034,13 37 367,-3-23-2144,-7-15-3532</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0.924"/>
    </inkml:context>
    <inkml:brush xml:id="br0">
      <inkml:brushProperty name="width" value="0.05" units="cm"/>
      <inkml:brushProperty name="height" value="0.05" units="cm"/>
    </inkml:brush>
  </inkml:definitions>
  <inkml:trace contextRef="#ctx0" brushRef="#br0">0 246 12374,'0'0'2035,"25"-1"-826,-24 1-1175,218-19 1274,-207 17-1307,0-1 0,0 0 1,-1 0-1,1-1 0,-1-1 1,0 0-1,0 0 0,14-11 1,-21 14-55,-1-1 0,1 0 0,-1-1 0,0 1 0,0-1 0,0 1 0,0-1 0,-1 0 0,1 0 0,-1 0 0,0 0 0,-1-1 0,1 1 0,0-1 0,-1 1 0,0-1 0,0 1 0,-1-1 0,1 1 0,-1-1 0,0 0 0,0 1 0,-1-1 0,-1-7 0,1 9 45,0 0-1,0-1 1,-1 1-1,1 0 1,-1 0-1,0 0 1,0 0-1,0 0 1,0 1-1,0-1 1,0 1 0,-1-1-1,0 1 1,1 0-1,-1 0 1,0 0-1,0 0 1,0 0-1,0 1 1,0-1-1,-1 1 1,-4-1-1,-3-2-4,0 1-1,0 1 0,-1 0 0,1 0 0,-18 0 1,23 3 98,1 0 1,0 0 0,0 0 0,0 0 0,0 1-1,0 0 1,1 0 0,-1 0 0,1 1-1,-1-1 1,1 1 0,0 0 0,0 1-1,0-1 1,0 1 0,0-1 0,1 1-1,0 0 1,0 0 0,0 1 0,0-1-1,-3 8 1,4-8 1,0 0 0,0 0 0,0 0-1,1 0 1,-1 0 0,1 0 0,0 1-1,1-1 1,-1 0 0,1 0 0,0 1-1,0-1 1,0 0 0,0 1 0,1-1 0,0 0-1,0 1 1,0-1 0,0 0 0,1 0-1,-1 0 1,1 0 0,0 0 0,0-1-1,1 1 1,-1 0 0,5 4 0,0-2-107,0-1 1,0 1 0,1-1 0,0-1-1,0 0 1,0 0 0,0 0 0,1-1-1,0 0 1,-1-1 0,17 3-1,7-1-2697,62-1-1,-92-3 2513,43 0-4859</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1.567"/>
    </inkml:context>
    <inkml:brush xml:id="br0">
      <inkml:brushProperty name="width" value="0.05" units="cm"/>
      <inkml:brushProperty name="height" value="0.05" units="cm"/>
    </inkml:brush>
  </inkml:definitions>
  <inkml:trace contextRef="#ctx0" brushRef="#br0">24 0 4098,'0'0'9623,"-1"8"-9119,-10 131 2232,4-74-1496,3-1 0,5 97 0,0-157-1218,0 1 0,0-1 0,0 0-1,0 0 1,1 0 0,-1 0 0,1 0-1,0-1 1,1 1 0,-1 0 0,1-1 0,-1 0-1,1 0 1,0 1 0,0-1 0,0-1-1,1 1 1,-1-1 0,1 1 0,-1-1-1,1 0 1,0 0 0,0 0 0,0-1-1,0 1 1,0-1 0,0 0 0,5 0-1,14 3-68,0 0-1,0-2 0,44-1 0,-45-2-157,-10 2 86,-1-2-1,1 1 1,-1-2-1,0 1 1,1-2-1,-1 1 1,0-1-1,0-1 1,18-9-1,-22 9 116,-1 0 0,0-1 0,0 1 0,0-1 0,-1-1 0,0 1 0,0-1 0,0 0 0,-1 0 0,0-1 0,0 1 0,0-1 0,-1 0 0,0 0 0,4-14 0,-4 12 9,-1 0 0,0 0 0,0 0 0,-1 0 0,0-1 0,0 1 0,-3-17 0,2 24-11,0 0 0,0 0 0,-1 0-1,1 0 1,-1 0 0,1 0-1,-1 0 1,0 0 0,0 0 0,0 1-1,0-1 1,0 0 0,0 1-1,-1-1 1,1 0 0,0 1 0,-1-1-1,1 1 1,-1 0 0,0 0 0,1 0-1,-1-1 1,0 2 0,0-1-1,0 0 1,0 0 0,0 0 0,0 1-1,0-1 1,0 1 0,0 0-1,0-1 1,0 1 0,0 0 0,0 0-1,0 1 1,0-1 0,0 0 0,-2 1-1,-1 0 37,0 1 0,1 0 0,-1-1 1,1 1-1,0 1 0,0-1 0,0 1 0,0 0 0,0 0 0,0 0 0,1 0 0,-1 0 0,1 1 0,0 0 0,0-1 0,1 1 0,-1 0 0,1 1 1,-3 4-1,0 2 211,0 0 1,1 0-1,0 0 1,1 0-1,0 1 0,-3 21 1,6-29-168,0 0-1,0-1 1,0 1 0,0 0-1,1-1 1,-1 1-1,1-1 1,0 1 0,0-1-1,0 1 1,1-1 0,-1 1-1,1-1 1,0 0 0,0 0-1,0 0 1,4 4 0,-2-2-17,1-1 0,0-1 1,0 1-1,0-1 1,0 0-1,1 0 0,-1 0 1,1 0-1,9 2 0,9 1-68,1-2-1,0 0 0,0-1 0,25-1 0,-48-2 7,132 3-2790,-46-7-2381,-37-3-2118</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2.400"/>
    </inkml:context>
    <inkml:brush xml:id="br0">
      <inkml:brushProperty name="width" value="0.05" units="cm"/>
      <inkml:brushProperty name="height" value="0.05" units="cm"/>
    </inkml:brush>
  </inkml:definitions>
  <inkml:trace contextRef="#ctx0" brushRef="#br0">1 503 10901,'0'0'899,"25"2"-115,168 4 1639,-157-6-2297,0-2-1,-1-1 1,0-1 0,0-3-1,0 0 1,-1-3 0,0 0-1,35-17 1,-58 22-224,1-1-1,-1 0 1,1-1-1,-2 0 1,1-1 0,-1 0-1,0-1 1,-1 0-1,0 0 1,0-1 0,-1 0-1,-1-1 1,1 1-1,-2-2 1,1 1 0,-2-1-1,0 0 1,0 0-1,-1 0 1,0-1 0,-1 1-1,-1-1 1,0 0-1,0 0 1,-1-16 0,-1 26 79,0-12-81,0 1 0,-1-1 0,-1 0 1,-5-25-1,6 37 104,0-1 1,0 1-1,0 0 0,-1 0 1,1 0-1,-1 0 0,0 0 1,0 0-1,0 1 1,0-1-1,0 1 0,0-1 1,-1 1-1,1 0 1,-1 0-1,0 0 0,0 0 1,1 0-1,-1 1 1,0-1-1,-1 1 0,1 0 1,0 0-1,0 0 1,0 0-1,-1 1 0,-4-1 1,6 1 16,-1 0-1,1 0 1,-1 1 0,1-1 0,-1 1 0,1 0-1,-1 0 1,1 0 0,0 0 0,-1 0 0,1 0 0,0 1-1,0-1 1,0 1 0,0-1 0,0 1 0,0 0 0,1 0-1,-1 0 1,0 0 0,1 0 0,0 0 0,-1 0 0,1 1-1,0-1 1,0 0 0,-1 6 0,-3 6 218,0 0 0,1 1 0,-2 21 0,2-16 141,1 1-1,1-1 0,1 1 1,1-1-1,5 40 1,-3-53-337,0 1 1,0-1 0,0 1-1,1-1 1,0 0-1,1 0 1,-1 0 0,1 0-1,1-1 1,-1 1 0,1-1-1,0 0 1,1-1-1,-1 1 1,1-1 0,0 0-1,1 0 1,11 6 0,-1-2-235,1-1 1,1-1 0,-1 0 0,1-1 0,37 6 0,47-1-3576,-13-10-1650</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2.757"/>
    </inkml:context>
    <inkml:brush xml:id="br0">
      <inkml:brushProperty name="width" value="0.05" units="cm"/>
      <inkml:brushProperty name="height" value="0.05" units="cm"/>
    </inkml:brush>
  </inkml:definitions>
  <inkml:trace contextRef="#ctx0" brushRef="#br0">5 0 11941,'0'0'0,"-5"99"-6178</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3.306"/>
    </inkml:context>
    <inkml:brush xml:id="br0">
      <inkml:brushProperty name="width" value="0.05" units="cm"/>
      <inkml:brushProperty name="height" value="0.05" units="cm"/>
    </inkml:brush>
  </inkml:definitions>
  <inkml:trace contextRef="#ctx0" brushRef="#br0">1 287 12934,'0'0'4847,"19"-6"-3139,158-54-419,-160 54-1256,0-1 0,-1-1 0,0 0 1,20-14-1,-32 19-89,0 0 0,0 0 0,-1-1 0,1 1 0,-1-1-1,0 0 1,0 0 0,0 0 0,0 0 0,-1-1 0,0 1 0,1-1 0,-2 1 0,1-1 0,-1 0 0,1 0 0,-1 1 0,0-1 0,-1 0-1,1-6 1,-1 8 41,-1 0 0,1 0 0,0 0-1,-1 0 1,0 0 0,1 0 0,-1 0-1,-1 1 1,1-1 0,0 0-1,-1 0 1,1 1 0,-1-1 0,0 1-1,0-1 1,0 1 0,0 0 0,0 0-1,0 0 1,-1 0 0,1 0 0,-1 0-1,1 1 1,-1-1 0,-5-1 0,2 1-6,0 0 0,1 0 0,-1 1 0,0-1 0,0 2 0,0-1 0,0 1 0,0-1 0,0 2 0,0-1 0,0 1 0,-11 2 0,14-1 40,0 0 1,-1 0-1,2 0 1,-1 0-1,0 0 1,0 1 0,1-1-1,-1 1 1,1 0-1,0 0 1,0 0-1,0 0 1,0 0-1,0 0 1,1 0-1,0 1 1,-1-1 0,1 1-1,0-1 1,1 1-1,-1-1 1,0 8-1,0-4 35,0 1-1,0-1 0,1 1 0,0-1 0,0 1 1,1 0-1,0-1 0,1 1 0,-1-1 1,5 11-1,-2-11-7,1 0 0,0 0 1,1-1-1,0 1 0,0-1 1,0 0-1,1-1 0,-1 0 0,1 0 1,0 0-1,1-1 0,-1 0 1,1 0-1,0-1 0,10 3 0,3 1-15,-1-2 0,1 0 0,0-1 0,1-2 0,21 1 0,-29-2-234,1-1 0,-1 0 0,0-2 0,0 1 0,0-2 0,23-6 0,-33 7 79,0 1 0,0-1 0,-1 0 0,1 0 0,-1 0 0,1-1 0,-1 0 0,0 1 0,1-1 0,-1 0 0,-1 0 0,1 0 0,0-1 1,-1 1-1,0-1 0,0 0 0,0 1 0,0-1 0,0 0 0,-1 0 0,0 0 0,0 0 0,0 0 0,0 0 0,-1-1 0,1-7 0,0-2-274,0 8 376,-1-1 0,0 1 1,0-1-1,0 1 0,0-1 0,-1 1 0,0-1 0,-1 1 1,-3-12-1,6 21 212,0 1-1,-1-1 1,1 1 0,-1 0 0,1-1-1,-1 1 1,0 0 0,-1 3 0,0-1-97,1-1 0,0 1 1,0-1-1,1 0 0,0 1 1,0-1-1,2 8 0,1-6-28,0 0 0,1 0 0,0 0 0,0 0 0,0-1 0,1 0 1,0 0-1,1-1 0,-1 1 0,1-1 0,0-1 0,0 1 0,1-1 0,-1 0 0,13 4 0,-9-4-122,0 0 0,1-1 0,-1 0 0,1-1 0,-1 0 0,1-1 0,0 0 0,-1-1 0,1-1 0,19-2 0,-27 2-80,-1 0 0,1 0 1,-1 0-1,0-1 0,0 1 1,0-1-1,0 0 0,0 0 0,0 0 1,0 0-1,-1 0 0,1-1 0,-1 1 1,1-1-1,-1 0 0,0 1 1,0-1-1,0 0 0,-1 0 0,1-1 1,-1 1-1,1 0 0,-1 0 1,0-1-1,0-4 0,2-8-304,0-1 1,-2 0-1,0-33 0,-2 31 2509,1 49 643,-1-24-2539,0 5 54,0 1 0,1-1 0,0 0-1,0 1 1,1-1 0,3 15 0,-2-23-346,-1 1 1,1 0-1,0 0 0,0-1 1,0 1-1,1-1 0,-1 0 0,1 1 1,0-1-1,0 0 0,0-1 1,0 1-1,0 0 0,0-1 0,1 0 1,0 0-1,-1 0 0,1 0 1,0 0-1,0-1 0,4 1 0,34 9-3118,0-8-994</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4.970"/>
    </inkml:context>
    <inkml:brush xml:id="br0">
      <inkml:brushProperty name="width" value="0.05" units="cm"/>
      <inkml:brushProperty name="height" value="0.05" units="cm"/>
    </inkml:brush>
  </inkml:definitions>
  <inkml:trace contextRef="#ctx0" brushRef="#br0">130 53 10261,'0'0'8569,"0"8"-8428,0 7-267,-1-1 1,0 0-1,0 0 0,-2 1 0,0-1 0,0-1 0,-7 18 0,8-26-66,-1 0 0,1 0 0,-1 0 0,-1 0 0,1 0 0,-1-1 0,1 0 0,-1 1 0,0-1 0,-1 0 0,1-1 0,-1 1 0,0-1 0,1 0 0,-2 0 0,1-1 0,0 1 0,0-1 0,-1 0 0,1-1 0,-1 1 0,-9 0 0,71-15-2438,-38 8 2598,0 0 1,35-4 0,-32 8 683,0 0 0,0 1 1,0 1-1,40 7 0,-53-6-402,-1 1-1,1-1 1,0 1-1,-1 1 1,0-1-1,1 1 1,-1 0-1,-1 1 1,1 0-1,-1 0 1,0 0 0,0 1-1,0 0 1,-1 0-1,9 13 1,-5-3-50,-1 1 1,-1 1-1,0 0 1,-1 0-1,-1 0 0,-1 1 1,-1-1-1,0 1 1,-1 0-1,-1 0 1,-1 0-1,-1 0 1,-5 35-1,4-45-192,-1-1-1,1 0 1,-1 0-1,-1-1 1,0 1 0,0-1-1,0 1 1,-1-1-1,0-1 1,0 1-1,-1-1 1,0 1-1,0-2 1,0 1 0,-1-1-1,1 0 1,-1 0-1,-11 5 1,10-6-177,-1 1 1,-1-1 0,1-1-1,-1 0 1,1 0 0,-1-1-1,0 0 1,0-1-1,0 0 1,0 0 0,0-1-1,0 0 1,0-1-1,0 0 1,-11-4 0,18 5 16,0-1 1,0-1 0,0 1-1,0 0 1,0-1-1,0 1 1,1-1 0,-1 0-1,1 0 1,-1 0-1,1 0 1,0-1 0,0 1-1,0 0 1,0-1 0,0 0-1,0 1 1,1-1-1,0 0 1,-1 0 0,1 0-1,0 0 1,0 0-1,0 0 1,1 0 0,-1 0-1,1 0 1,0 0-1,0-1 1,0 1 0,0 0-1,0 0 1,1 0 0,-1 0-1,2-5 1,1-3-287,-1 0-1,2 1 1,0-1 0,0 1 0,0-1 0,2 1-1,-1 0 1,12-15 0,14-12-678,2 1 0,1 1 1,48-37-1,-59 55 1835,1 0 1,40-19-1,-48 28 963,0 1 1,1 1-1,0 0 1,34-6-1,-47 12-1585,1 1 0,-1 0-1,0 0 1,0 0 0,1 0 0,-1 1 0,0 0 0,-1 0 0,1 0-1,0 0 1,0 0 0,-1 1 0,1 0 0,-1-1 0,0 1 0,0 1-1,0-1 1,3 5 0,18 14 5,-17-17-135,1 0 0,0 0 0,-1-1 0,2-1 0,-1 1 0,0-1 0,1 0 0,-1-1 0,1 0 0,0-1 0,-1 1 0,1-2 1,0 1-1,0-1 0,0 0 0,17-4 0,-20 3-91,1-1 0,-1 0 0,0 0 0,0-1 1,-1 0-1,1 0 0,0 0 0,-1-1 0,0 1 0,0-1 1,0-1-1,0 1 0,-1-1 0,1 1 0,-1-1 0,0 0 1,-1-1-1,1 1 0,-1-1 0,0 0 0,-1 0 0,1 0 1,2-10-1,8-80 1973,-13 95-1823,0 1 0,0 0 0,0 0 0,0-1 0,1 1 0,-1 0 0,0 0 0,0 0 0,0 0 1,0-1-1,1 1 0,-1 0 0,0 0 0,0 0 0,0 0 0,1 0 0,-1-1 0,0 1 0,0 0 0,0 0 1,1 0-1,-1 0 0,0 0 0,0 0 0,1 0 0,-1 0 0,0 0 0,0 0 0,1 0 0,-1 0 0,0 0 0,0 0 1,1 0-1,-1 0 0,0 0 0,0 0 0,0 0 0,1 0 0,-1 1 0,0-1 0,0 0 0,0 0 0,1 0 1,-1 0-1,0 0 0,0 1 0,0-1 0,0 0 0,1 0 0,-1 0 0,0 1 0,0-1 0,0 0 0,0 0 0,0 0 1,0 1-1,0-1 0,0 0 0,1 0 0,-1 1 0,0-1 0,11 16 979,3 15-859,-1 1 1,-1 0-1,-2 1 0,-1 0 0,9 66 0,-13-43 148,-2-1 0,-8 110-1,5-157-402,-1 0-1,0 0 0,-1 0 1,0 1-1,0-1 0,-1-1 1,0 1-1,-1 0 0,1-1 1,-1 1-1,-1-1 0,1 0 1,-1-1-1,0 1 0,-1-1 1,0 0-1,0 0 0,0-1 1,-1 0-1,1 0 0,-1 0 1,0-1-1,-1 0 0,1 0 1,-1-1-1,0 0 0,1 0 1,-1-1-1,-1 0 0,1 0 1,0-1-1,0 0 0,-1-1 1,1 0-1,0 0 0,-1 0 1,-9-3-1,14 2 8,1 0 0,-1 0 0,1-1-1,0 1 1,-1-1 0,1 1 0,0-1 0,0 0 0,0 0-1,0-1 1,1 1 0,-1-1 0,0 1 0,1-1 0,0 0-1,0 0 1,0 0 0,0 0 0,0 0 0,0 0 0,1-1-1,0 1 1,0-1 0,0 1 0,0-1 0,0 1-1,0-1 1,1 1 0,0-1 0,0-4 0,0 0 80,0-1 0,0 1 0,1-1 0,0 1 0,1-1 0,0 1 0,0 0 0,1 0 0,0 0 0,0 0 0,9-15 0,5 0 192,2 1 0,0 1-1,1 1 1,1 1 0,1 0-1,30-18 1,152-86 1275,-201 122-1429,272-143-763,-275 144 721,1 0-1,-1-1 0,0 1 0,1 0 0,-1 0 0,0 0 0,1 0 0,-1-1 1,0 1-1,1 0 0,-1 0 0,1 0 0,-1 0 0,0 0 0,1 0 1,-1 0-1,0 0 0,1 0 0,-1 0 0,0 0 0,1 0 0,-1 1 1,1-1-1,-1 0 0,0 0 0,1 0 0,-1 0 0,0 1 0,0-1 0,1 0 1,-1 0-1,0 0 0,1 1 0,-1-1 0,0 0 0,0 1 0,1-1 1,-1 0-1,0 0 0,0 1 0,3 21 324,-10 33 1626,6-47-1697,-3 48 967,23-76-1706,32-60-1765,-38 57 3173,30-39 0,-37 73 2253,7 13-3359,-9-20 156,-1 0 0,1 0-1,0 0 1,0-1 0,0 1-1,1-1 1,-1 0 0,1 0-1,0-1 1,0 1-1,0-1 1,0 0 0,0 0-1,0-1 1,0 0 0,9 2-1,-2-2-373,1 1 1,0-2-1,-1 0 0,1 0 0,0-1 0,12-3 0,-19 3 350,-1-1 0,0 1-1,0-1 1,0 0 0,-1-1-1,1 1 1,0-1 0,-1 0-1,0 0 1,1 0 0,-1-1-1,-1 1 1,1-1 0,0 0-1,-1 0 1,4-6-1,3-7 132,0 0-1,-2 0 0,8-21 0,3-7 805,-18 44-755,-1 1-1,0 0 1,0 0-1,1-1 1,-1 1-1,0 0 1,1 0-1,-1 0 1,0-1 0,1 1-1,-1 0 1,1 0-1,-1 0 1,0 0-1,1 0 1,-1 0-1,0 0 1,1 0-1,-1 0 1,1 0-1,-1 0 1,0 0 0,1 0-1,-1 0 1,0 0-1,1 0 1,-1 1-1,1-1 1,-1 0-1,0 0 1,1 0-1,-1 1 1,0-1-1,0 0 1,1 0 0,-1 1-1,0-1 1,1 0-1,-1 0 1,0 1-1,0-1 1,0 0-1,1 1 1,-1-1-1,0 0 1,0 1-1,0 0 1,17 21-760,-14-17 1054,3 4-412,1 0-1,0-1 1,1 0 0,0 0-1,0 0 1,0-1-1,1-1 1,0 1 0,1-1-1,0-1 1,-1 0-1,2 0 1,-1-1 0,0 0-1,1-1 1,0 0-1,0 0 1,0-1 0,0-1-1,16 0 1,-14 0-100,-1-2 0,0 0 0,0 0 0,0-1 0,0-1 0,0 0 1,-1 0-1,16-7 0,-22 7 91,0 1 0,-1-1 1,0 0-1,1 0 0,-1 0 1,0-1-1,-1 1 0,1-1 0,0 0 1,-1 0-1,0-1 0,0 1 1,0 0-1,-1-1 0,0 0 0,0 0 1,0 0-1,0 0 0,-1 0 0,1 0 1,-1 0-1,0-6 0,0-2-3,0 1-1,0 0 0,-1-1 0,-1 1 1,-5-25-1,6 35 33,0-1 0,-1 0 0,0 1 0,0-1-1,0 1 1,0-1 0,0 1 0,0 0 0,-1-1 0,1 1 0,-1 0 0,1 0 0,-1 0-1,0 0 1,0 0 0,0 0 0,0 1 0,0-1 0,0 0 0,-1 1 0,1 0 0,0 0-1,-1-1 1,1 1 0,-1 1 0,1-1 0,-1 0 0,0 1 0,1-1 0,-1 1 0,0 0 0,1 0-1,-6 0 1,5 1 68,-1 0-1,1 0 1,0 0-1,0 1 1,0-1-1,0 1 1,0 0-1,0 0 1,0 0-1,0 0 1,0 0-1,1 1 1,0-1-1,-1 1 1,1 0-1,0 0 1,0-1-1,0 1 1,1 1-1,-1-1 1,1 0-1,-1 0 1,1 0 0,-1 5-1,-1 2 135,1 0 0,-1-1 0,2 1-1,-1 0 1,1 0 0,1 0 0,1 16 0,-1-21-152,1-1 0,0 0 0,1 1 0,-1-1 1,1 0-1,-1 0 0,1 0 0,0 0 0,1 0 0,-1 0 0,1-1 1,0 1-1,0-1 0,5 5 0,-1-2-3,0-1-1,0 0 1,0 0 0,1-1-1,0 0 1,0-1-1,9 4 1,5-1-28,0 0 0,1-2 0,-1 0 0,44 0 0,63-3-3244,-125-2 1246,-18 0-10140</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8.086"/>
    </inkml:context>
    <inkml:brush xml:id="br0">
      <inkml:brushProperty name="width" value="0.05" units="cm"/>
      <inkml:brushProperty name="height" value="0.05" units="cm"/>
    </inkml:brush>
  </inkml:definitions>
  <inkml:trace contextRef="#ctx0" brushRef="#br0">1 1 9380,'0'0'64</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7.740"/>
    </inkml:context>
    <inkml:brush xml:id="br0">
      <inkml:brushProperty name="width" value="0.05" units="cm"/>
      <inkml:brushProperty name="height" value="0.05" units="cm"/>
    </inkml:brush>
  </inkml:definitions>
  <inkml:trace contextRef="#ctx0" brushRef="#br0">1 1 8852,'0'0'2935,"9"16"-2004,-4-5-804,72 118 2329,-68-116-2260,0-1 0,1 0 0,0 0 1,1-1-1,0 0 0,1-1 0,0-1 0,24 16 0,-33-24-198,-1 0-1,1 1 1,-1-1-1,1 0 1,0 0-1,0-1 1,-1 1-1,1-1 0,0 1 1,0-1-1,0 0 1,0 0-1,-1 0 1,1 0-1,0-1 0,0 1 1,0-1-1,0 1 1,-1-1-1,1 0 1,0 0-1,-1-1 1,1 1-1,-1 0 0,1-1 1,-1 0-1,0 1 1,0-1-1,1 0 1,-1 0-1,0 0 0,-1 0 1,1-1-1,0 1 1,-1 0-1,3-6 1,4-8-227,0-1 1,-2 1-1,0-1 1,7-31-1,-9 31 143,22-83 897,-2 150 902,-18-32-1376,5 12 386,25 54-1,-32-77-856,0 0 0,0 0 0,1-1 0,-1 0-1,1 1 1,1-2 0,-1 1 0,1-1 0,0 1 0,0-1-1,1-1 1,-1 0 0,9 5 0,2-5-3019,-5-3-1940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3.877"/>
    </inkml:context>
    <inkml:brush xml:id="br0">
      <inkml:brushProperty name="width" value="0.05" units="cm"/>
      <inkml:brushProperty name="height" value="0.05" units="cm"/>
      <inkml:brushProperty name="color" value="#004F8B"/>
    </inkml:brush>
  </inkml:definitions>
  <inkml:trace contextRef="#ctx0" brushRef="#br0">0 0 9941,'0'0'5746,"141"19"-5746,-83-17-1456,-6-2-3139,-11 0-5041</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8.450"/>
    </inkml:context>
    <inkml:brush xml:id="br0">
      <inkml:brushProperty name="width" value="0.05" units="cm"/>
      <inkml:brushProperty name="height" value="0.05" units="cm"/>
    </inkml:brush>
  </inkml:definitions>
  <inkml:trace contextRef="#ctx0" brushRef="#br0">239 63 11221,'0'0'5950,"2"-3"-5436,-1 2-485,0 1-1,0-1 0,0 0 1,0 1-1,-1-1 1,1 0-1,0 0 0,-1 0 1,1 0-1,0 0 0,-1 0 1,1 0-1,-1 0 0,1 0 1,-1 0-1,0 0 0,1 0 1,-1 0-1,0 0 0,0 0 1,0 0-1,0 0 0,0 0 1,0-1-1,0 1 1,0 0-1,0 0 0,0 0 1,-1 0-1,1 0 0,-1-2 1,-1 2-28,0-1 0,0 0 0,0 1 1,0-1-1,0 1 0,0-1 0,0 1 1,0 0-1,-1 0 0,1 0 0,0 1 1,-1-1-1,-3 0 0,-11-3-128,-1 2 1,-35-1-1,48 3 118,-1 0 0,1 0 0,0 1 0,-1 0 0,1 0 1,0 0-1,0 0 0,0 1 0,0 0 0,0 0 0,0 0 1,0 1-1,0 0 0,1 0 0,0 0 0,-8 7 0,8-5 67,0 0-1,0 0 0,1 0 1,0 0-1,0 1 0,0 0 1,1-1-1,0 1 0,0 0 1,0 0-1,1 1 0,0-1 1,0 0-1,0 10 0,0-5 15,1 1 1,0-1-1,1 1 0,0-1 0,1 1 0,0-1 0,1 0 0,0 0 0,8 18 0,-7-23-42,-1 0-1,0-1 0,1 1 1,0-1-1,0 0 0,1 0 1,-1-1-1,1 1 0,0-1 0,1 0 1,-1 0-1,0-1 0,1 0 1,0 0-1,0 0 0,0 0 1,0-1-1,11 3 0,-9-3-188,-1 0 0,1-1 0,0 0 0,0 0 0,1-1 0,-1 0 0,0 0 0,0 0 0,0-1 0,14-4 0,-18 4 72,0-1 0,-1 0 0,0 0 1,1 0-1,-1 0 0,0 0 0,0 0 0,0-1 1,0 0-1,-1 1 0,1-1 0,-1 0 1,1 0-1,-1 0 0,0-1 0,0 1 0,-1-1 1,1 1-1,-1-1 0,0 1 0,1-1 0,-2 0 1,1 0-1,0-5 0,1 1 14,-1-1 1,0 1-1,0-1 0,-1 0 0,0 0 1,-1 1-1,0-1 0,0 0 0,-1 1 1,0 0-1,0-1 0,-1 1 0,0 0 1,-7-14 4304,18 32-2932,32 30-1260,-18-28-367,0 0 0,1-2-1,-1 0 1,2-2 0,0-1 0,0 0-1,0-2 1,31 3 0,45 5-5030</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9.444"/>
    </inkml:context>
    <inkml:brush xml:id="br0">
      <inkml:brushProperty name="width" value="0.05" units="cm"/>
      <inkml:brushProperty name="height" value="0.05" units="cm"/>
    </inkml:brush>
  </inkml:definitions>
  <inkml:trace contextRef="#ctx0" brushRef="#br0">1 581 10085,'0'0'3881,"25"-3"-2685,-5 0-970,15-2-4,-1-1-1,0-2 1,35-12-1,-43 11-129,0-1 0,0-2 0,-2 0 0,35-23 0,-52 30-116,0-1-1,0 1 1,-1-1 0,0 0-1,0 0 1,0-1 0,-1 0-1,0 0 1,0 0 0,-1 0-1,1-1 1,-2 0 0,1 0-1,-1 0 1,-1 0 0,1-1-1,-1 1 1,1-14-1,-1-3-234,-1 0 1,-1 0-1,-2 0 0,-7-42 0,8 59 239,-1 0 1,0 0 0,-1 0 0,0 1 0,0-1 0,0 1-1,-1 0 1,0 0 0,0 0 0,-1 1 0,0-1-1,0 1 1,-1 0 0,1 1 0,-1-1 0,-1 1-1,1 0 1,-12-6 0,14 9 29,0 1-1,1-1 1,-1 1 0,0 0-1,0 0 1,0 0 0,0 0-1,-1 1 1,1 0 0,0 0-1,0 0 1,0 0 0,0 1-1,0-1 1,0 1 0,0 0-1,0 0 1,0 1 0,0-1-1,1 1 1,-1 0 0,0 0 0,1 0-1,-1 0 1,1 1 0,0-1-1,0 1 1,0 0 0,0 0-1,1 0 1,-1 0 0,-2 4-1,-3 5 182,-1 1 1,2 0-1,-1 0 0,2 1 0,0-1 0,1 1 1,-6 23-1,8-28-110,1 1 1,0 0-1,1-1 1,0 1 0,1 0-1,0 0 1,0 0-1,1 0 1,0-1-1,1 1 1,0 0-1,4 11 1,-3-14-92,1 0 0,-1-1 1,1 0-1,1 0 0,-1 0 1,1 0-1,0-1 0,0 0 1,1 0-1,-1 0 0,1 0 1,0-1-1,1 0 0,-1-1 1,0 1-1,1-1 0,7 2 1,11 4-674,0-2 1,0-1 0,1-1-1,0-1 1,42 1 0,132-11-7374,-111-5 4952,-84 10 3254,0 0 0,1-1-1,-1 1 1,0-1 0,0 0-1,0-1 1,0 1 0,0-1-1,-1 0 1,1 0 0,-1 0-1,0-1 1,6-6 0,-8 8 180,-1 1 0,1-2 0,-1 1 0,0 0 1,0 0-1,0 0 0,0 0 0,-1-1 0,1 1 1,0 0-1,-1-1 0,0 1 0,1-1 1,-1 1-1,0-1 0,0 1 0,-1 0 0,1-3 1,-1 2-125,0 0 0,0 0 1,-1 0-1,1 0 0,-1 0 1,1 0-1,-1 1 1,0-1-1,0 1 0,0-1 1,0 1-1,-4-3 0,1 1-68,-1 0-1,0 0 0,0 0 0,0 1 0,0-1 0,-1 2 0,1-1 0,-1 1 0,0 0 1,1 0-1,-13-1 0,13 3-31,-1-1 0,0 1 0,1 1 0,-1-1 0,0 1 0,1 0 0,-1 1 0,1-1 0,0 1 0,-1 1 0,1-1 0,0 1-1,0 0 1,-10 7 0,12-6-31,0-1 0,1 1 0,-1 0 0,1 0 0,0 1 0,0-1-1,0 0 1,1 1 0,-1 0 0,1 0 0,0 0 0,1 0 0,-1 0-1,1 0 1,0 0 0,0 0 0,1 1 0,-1-1 0,1 7 0,1-9-70,-1 0 1,1 0-1,0 0 1,-1 0-1,1-1 1,0 1-1,1 0 1,-1 0 0,0-1-1,1 1 1,0 0-1,-1-1 1,1 0-1,0 1 1,0-1 0,1 0-1,-1 0 1,0 0-1,1-1 1,-1 1-1,1 0 1,-1-1 0,1 1-1,0-1 1,0 0-1,0 0 1,-1 0-1,1-1 1,0 1 0,6 0-1,11 2-101,1 0 0,0-1 0,27-2 0,-36 0-47,-7 0 7,1 0 1,-1 0 0,0-1-1,0 1 1,0-1 0,0 0-1,0-1 1,0 1 0,0-1-1,0 0 1,0 0 0,5-4 0,-8 4 17,0 0 0,1 0 0,-1 0 0,0-1 0,0 1 0,0-1 0,-1 0 0,1 1 0,0-1 0,-1 0 0,0 0 0,0 0 0,0 0 0,0 0 0,0 0 0,0 0 0,-1-1 0,0 1 0,0 0 0,0-5 0,3-16 1478,7 35 1441,8 13-3000,-9-16 71,-1-1 0,1 0 1,0 0-1,1-1 0,-1 0 0,1 0 1,0-1-1,14 5 0,51 10-5637,-30-13-2375</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0.244"/>
    </inkml:context>
    <inkml:brush xml:id="br0">
      <inkml:brushProperty name="width" value="0.05" units="cm"/>
      <inkml:brushProperty name="height" value="0.05" units="cm"/>
    </inkml:brush>
  </inkml:definitions>
  <inkml:trace contextRef="#ctx0" brushRef="#br0">0 480 11141,'0'0'2820,"21"-3"-2249,-2 0-379,3 0 62,0 0-1,0-2 0,-1-1 1,34-14-1,-34 12-235,0-2 0,-1 0 0,0-1 0,-1-1 1,-1-1-1,19-16 0,-30 22-106,-1 0 1,1 0-1,-1-1 1,-1 0-1,0 0 1,0 0-1,0-1 1,-1 0-1,0 0 1,-1 0-1,0 0 1,0 0 0,-1-1-1,0 1 1,-1-1-1,1-16 1,-2 6-197,1 0-220,-1 0-1,-3-27 1,2 42 461,0 0 0,0-1 0,0 1 0,-1 0 0,0 0 0,0 0 0,0 0 0,0 1 0,-1-1 0,0 1 0,0-1 0,0 1 0,-8-7 0,11 11 48,0 0-1,0-1 1,-1 1-1,1 0 0,0 0 1,-1 0-1,1 0 1,0 0-1,0 0 1,-1 0-1,1 0 1,0 0-1,-1 0 0,1 0 1,0 0-1,-1 0 1,1 1-1,0-1 1,0 0-1,-1 0 1,1 0-1,0 0 0,0 0 1,-1 1-1,1-1 1,0 0-1,0 0 1,-1 0-1,1 1 1,0-1-1,0 0 0,0 0 1,-1 1-1,1-1 1,0 0-1,0 0 1,0 1-1,0-1 0,0 0 1,0 1-1,0-1 1,0 0-1,0 0 1,0 1-1,0-1 1,0 0-1,0 1 0,0-1 1,0 0-1,0 1 1,0-1-1,0 0 1,0 0-1,0 1 1,0-1-1,0 0 0,0 1 1,1-1-1,-2 28 118,1-23-34,3 25 376,0 0 0,2-1-1,1 0 1,2 0-1,21 54 1,-18-55-349,-1 1 1,-1-1 0,-2 2 0,0-1 0,3 60 0,-10-88-258,0-22-1168,1 8 912,-1 1 0,2 0 0,0 0 0,0 0 0,1 0 0,7-17 0,-7 22 466,0 0 0,0 0 0,1 0 0,0 1 0,0-1 1,0 1-1,1 0 0,0 1 0,0-1 0,1 1 0,10-8 1,-14 12 66,0 0 1,0 0 0,0 0 0,0 0-1,0 1 1,0-1 0,0 1 0,0-1 0,0 1-1,0 0 1,1 0 0,-1 0 0,0 0-1,0 0 1,0 0 0,0 1 0,0-1 0,0 1-1,3 0 1,37 21 765,-30-15-596,15 7-183,1-1-1,0-1 0,1-2 1,0 0-1,1-2 1,0-2-1,0 0 0,0-2 1,60 0-1,-89-4-132,0-1 1,0 0-1,0 0 0,0 1 1,0-1-1,0 0 0,-1 0 0,1 0 1,0 0-1,0 0 0,-1 0 0,1 0 1,-1 0-1,1 0 0,-1 0 1,1-1-1,-1 1 0,1 0 0,-1 0 1,0 0-1,0-1 0,0 1 0,0 0 1,0 0-1,0-1 0,0 1 1,0 0-1,-1-2 0,-3-39-419,1 35 304,0 1 0,-1 0 0,0-1 0,0 2 0,0-1 0,-1 0 0,0 1 0,0 0 0,0 0 0,-1 1 1,-6-5-1,-72-44-778,69 45 752,4 1 186,0 0 0,-1 0 0,0 1 1,0 1-1,-1 0 0,1 1 0,-1 0 0,0 1 0,-20-2 1,33 6-8,-1-1 0,1 1 0,-1-1 1,1 1-1,-1 0 0,1-1 1,-1 1-1,1 0 0,0 0 0,-1-1 1,1 1-1,0 0 0,-1 0 1,1-1-1,0 1 0,0 0 1,0 0-1,0 0 0,0-1 0,0 1 1,0 0-1,0 0 0,0 0 1,1 1-1,1 24 360,1-19-261,-1 0 0,1 0 0,1-1 0,-1 1 0,1-1 0,0 0-1,1 0 1,-1 0 0,1 0 0,0-1 0,1 0 0,-1 0 0,1 0 0,12 6-1,-1 0 14,1 0 0,0-1 0,1-2 0,23 9 0,-25-12-92,1 0 1,0-1-1,0-1 0,0 0 1,0-1-1,1-1 0,33-3 1,-50 2-56,-1-1 1,1 1-1,0-1 1,-1 1-1,1-1 0,-1 0 1,1 1-1,-1-1 1,1 0-1,-1 0 1,1 0-1,-1 0 1,0 0-1,0 0 1,1-1-1,-1 1 0,0 0 1,0-1-1,0 1 1,1-3-1,0 0-5,-1 0 0,1-1 1,0 1-1,-1-1 0,0 0 0,0 1 0,0-7 0,-1-9-27,0 1 0,-5-33 0,5 49 35,-6-29-206,4 25-49,0-1 1,0 1-1,1 0 0,1 0 1,-1-1-1,1 1 0,0-1 1,2-7-1,6 6-3139,14 7-2249</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0.605"/>
    </inkml:context>
    <inkml:brush xml:id="br0">
      <inkml:brushProperty name="width" value="0.05" units="cm"/>
      <inkml:brushProperty name="height" value="0.05" units="cm"/>
    </inkml:brush>
  </inkml:definitions>
  <inkml:trace contextRef="#ctx0" brushRef="#br0">317 99 6499,'0'0'6422,"-18"-15"-5513,-60-49-412,75 62-483,1 0 0,0 0 0,-1 1 0,1-1 0,-1 1 0,0-1 0,1 1 0,-1 0 1,0 0-1,0 0 0,0 0 0,0 0 0,0 1 0,0-1 0,0 1 0,0 0 0,0 0 0,0 0 1,0 0-1,0 1 0,1-1 0,-1 1 0,-4 1 0,5-1 4,0 0 0,0 1 0,0-1 0,0 0 0,0 1 0,1 0 0,-1 0 0,1-1-1,-1 1 1,1 0 0,-1 0 0,1 0 0,0 0 0,0 1 0,0-1 0,0 0 0,1 0 0,-1 1 0,1-1 0,-1 3 0,0 2 181,0 1 1,1 0 0,0 0 0,0 0 0,1 0 0,0 0 0,0-1 0,1 1 0,0 0 0,0-1 0,1 1 0,0-1-1,0 0 1,1 0 0,0 0 0,8 10 0,4 2 332,1-1 0,1-1 0,37 30 0,26 22-98,-81-68-448,1-1 0,0 1 1,-1-1-1,1 0 1,-1 1-1,1-1 1,-1 1-1,1-1 1,-1 1-1,1-1 0,-1 1 1,0 0-1,1-1 1,-1 1-1,0 0 1,0-1-1,1 1 0,-1 0 1,0-1-1,0 1 1,0 0-1,0-1 1,0 1-1,0 0 0,0-1 1,0 1-1,0 0 1,0-1-1,0 1 1,0 0-1,0-1 1,-1 1-1,1 0 0,0-1 1,0 1-1,-1 0 1,1-1-1,-1 1 1,1-1-1,0 1 0,-1-1 1,1 1-1,-1-1 1,1 1-1,-2 0 1,-31 11-865,28-11 835,-39 8-1290,0-2-1,0-2 1,-80-2 0,72-3-2082</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1.392"/>
    </inkml:context>
    <inkml:brush xml:id="br0">
      <inkml:brushProperty name="width" value="0.05" units="cm"/>
      <inkml:brushProperty name="height" value="0.05" units="cm"/>
    </inkml:brush>
  </inkml:definitions>
  <inkml:trace contextRef="#ctx0" brushRef="#br0">0 295 13910,'0'0'2028,"24"8"-902,3 3-898,-14-5-161,-1-1 0,1-1 0,0 0 0,1-1 0,-1 0 1,1-1-1,-1 0 0,24-1 0,-21-1-23,0 0-1,0-1 0,-1 0 1,1-1-1,0-1 0,15-5 1,-26 6-78,0 0 0,-1-1 0,1 1 0,0-1 1,-1 0-1,0 0 0,0 0 0,0-1 0,0 1 0,0-1 0,-1 0 1,1 0-1,-1-1 0,0 1 0,-1 0 0,1-1 0,-1 0 1,0 0-1,0 1 0,0-1 0,0-1 0,0-5 0,1-2-306,-1 0 0,0 0 0,-1 0 0,-1 0 0,0 0 0,0 0 0,-4-18 0,3 26 247,0-1 1,0 1-1,-1 0 1,0 0-1,0 0 1,0 0-1,0 0 1,-1 0-1,0 1 1,0-1-1,0 1 1,0 0-1,-1 0 1,0 0-1,0 0 0,0 1 1,0-1-1,0 1 1,-1 0-1,-6-3 1,10 5 102,0 1-1,0 0 1,1-1 0,-1 1-1,0 0 1,0-1 0,0 1-1,0 0 1,1 0 0,-1 0-1,0 0 1,0 0 0,0 0-1,0 0 1,0 0 0,1 0 0,-1 0-1,0 0 1,0 0 0,0 1-1,0-1 1,1 0 0,-1 1-1,0-1 1,0 0 0,1 1-1,-1-1 1,0 1 0,0 0 0,0 1 25,0 0 0,0-1 1,0 1-1,0 0 1,0 0-1,0 0 1,1 0-1,-1 0 0,1 0 1,-1 0-1,1 4 1,4 57 1067,-2-55-991,1 0 0,0 0 0,0 0 0,1 0 0,0-1 0,0 0 0,1 0 0,0 0 0,0 0 0,1-1 0,0 0 0,0 0 0,0 0 0,1-1 0,-1 0 0,1 0 0,0-1 0,1 0 0,11 5 0,-2-1-45,0-1 0,0-1 0,1-1-1,0 0 1,0-1 0,0-1 0,36 1 0,-47-3-99,1-1-1,0-1 1,0 1 0,-1-1-1,1 0 1,0-1-1,-1 0 1,1 0 0,10-5-1,-15 4-111,1 1 1,0-1-1,-1 0 0,0 0 0,0-1 0,0 1 0,0-1 0,0 1 0,-1-1 1,1 0-1,-1 0 0,0 0 0,0 0 0,-1-1 0,1 1 0,-1 0 0,1-8 1,1-2-677,0 0 1,-1-1 0,-1 1 0,0-1 0,-2 1-1,1 0 1,-5-26 0,3 32 970,0 0-1,-1-1 1,0 2 0,-9-17 6349,14 35-5011,-1-8-1477,0 0-1,0 0 1,0 0-1,1 0 0,-1 0 1,1-1-1,0 1 1,0-1-1,3 4 1,6 2-285,0 1 0,1-2 1,1 0-1,-1 0 0,19 6 1,35 8-6448,-47-19 1766</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1.737"/>
    </inkml:context>
    <inkml:brush xml:id="br0">
      <inkml:brushProperty name="width" value="0.05" units="cm"/>
      <inkml:brushProperty name="height" value="0.05" units="cm"/>
    </inkml:brush>
  </inkml:definitions>
  <inkml:trace contextRef="#ctx0" brushRef="#br0">1 304 9428,'0'0'8540,"0"-5"-8014,0-5-499,-1 8 65,1-1 0,0 0 0,0 0 0,0 1 0,1-1 0,-1 0 0,1 1 0,-1-1 0,2-4 0,-1 6-84,0 0 0,0 0 0,0 0 0,0 0 1,0 0-1,0 0 0,0 1 0,0-1 0,0 0 0,0 1 0,1-1 0,-1 1 0,0-1 0,0 1 0,1 0 1,-1-1-1,0 1 0,1 0 0,-1 0 0,0 0 0,0 0 0,1 0 0,-1 0 0,0 0 0,1 0 0,-1 1 1,3 0-1,21 4 26,0 2 0,37 15 0,-43-14-67,0-2 0,0 1 0,1-2 0,0-1 0,28 3 0,-46-7 7,-1 1 0,0-1 0,0 0 0,1 0 0,-1 0 0,0 0 1,0 0-1,1 0 0,-1-1 0,0 1 0,0 0 0,1-1 0,-1 1 1,0 0-1,0-1 0,0 0 0,0 1 0,0-1 0,1 0 0,-1 1 0,0-1 1,-1 0-1,1 0 0,0 0 0,0 0 0,1-1 0,-2-1 21,1 0 1,0 0-1,-1 0 0,1 0 0,-1 0 0,0 0 0,0 0 0,0 0 0,-1-3 0,0-12-13,1-120-1862,0 48-5519,0 63-479</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2.082"/>
    </inkml:context>
    <inkml:brush xml:id="br0">
      <inkml:brushProperty name="width" value="0.05" units="cm"/>
      <inkml:brushProperty name="height" value="0.05" units="cm"/>
    </inkml:brush>
  </inkml:definitions>
  <inkml:trace contextRef="#ctx0" brushRef="#br0">0 429 10341,'0'0'8756,"23"105"-8644,-15-98-112,3-1-304,1-4-1825,0-2-2481</inkml:trace>
  <inkml:trace contextRef="#ctx0" brushRef="#br0" timeOffset="1">58 1 14503,'0'0'560</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2.478"/>
    </inkml:context>
    <inkml:brush xml:id="br0">
      <inkml:brushProperty name="width" value="0.05" units="cm"/>
      <inkml:brushProperty name="height" value="0.05" units="cm"/>
    </inkml:brush>
  </inkml:definitions>
  <inkml:trace contextRef="#ctx0" brushRef="#br0">6 0 10277,'0'0'7934,"0"3"-7547,-4 130 147,2 56 541,3-179-1019,-1 0 0,2-1 0,-1 1-1,2 0 1,-1-1 0,1 1 0,0-1 0,1 0 0,0 0 0,1-1 0,0 1 0,0-1 0,1 0 0,0 0 0,0-1 0,13 13 0,-9-12-54,-1-1 1,1 0-1,0-1 0,1 0 1,-1-1-1,1 0 1,0 0-1,0-1 0,1-1 1,-1 0-1,1 0 0,0-1 1,17 1-1,-15-2-157,-1-1 0,1-1 0,0 0 1,-1 0-1,1-1 0,-1-1 0,1-1 0,-1 1 0,0-2 0,18-9 0,-23 10 28,-1-1 1,1 0-1,-1 0 0,0 0 0,-1-1 0,0-1 0,1 1 0,-2-1 0,1 0 0,-1 0 0,0 0 0,-1-1 0,0 0 0,0 0 0,0 0 0,-1 0 0,3-14 1,-3 9 177,0-1 0,0 0 0,-2 0 0,0 0 0,0 0 0,-2 0 0,1 0 1,-2 0-1,0 1 0,0-1 0,-8-22 0,10 36-23,-1-1-1,1 0 0,0 1 1,-1-1-1,1 0 1,0 1-1,-1-1 1,1 1-1,-1-1 1,1 1-1,-1-1 0,1 1 1,-1 0-1,1-1 1,-1 1-1,0-1 1,1 1-1,-1 0 0,1 0 1,-1-1-1,0 1 1,1 0-1,-1 0 1,0 0-1,0 0 1,1 0-1,-1-1 0,0 1 1,1 1-1,-1-1 1,0 0-1,1 0 1,-1 0-1,0 0 0,1 0 1,-1 1-1,0-1 1,1 0-1,-1 0 1,1 1-1,-1-1 0,0 1 1,1-1-1,-1 1 1,-20 22 575,16-14-448,1-1-1,0 1 0,0 0 1,1 0-1,0 0 1,1 0-1,0 1 0,0-1 1,0 18-1,2-23-179,0 0 1,0 0-1,0 0 1,1 1-1,0-1 0,-1 0 1,2 0-1,-1 0 1,0-1-1,1 1 0,0 0 1,-1 0-1,2-1 0,-1 1 1,0-1-1,1 0 1,-1 0-1,1 0 0,0 0 1,0 0-1,0 0 1,1-1-1,-1 1 0,7 2 1,2 0-796,0-1 0,1-1-1,0 0 1,-1 0 0,1-2 0,0 0 0,0 0 0,17-2 0,-28 1 709,40 0-4672</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2.840"/>
    </inkml:context>
    <inkml:brush xml:id="br0">
      <inkml:brushProperty name="width" value="0.05" units="cm"/>
      <inkml:brushProperty name="height" value="0.05" units="cm"/>
    </inkml:brush>
  </inkml:definitions>
  <inkml:trace contextRef="#ctx0" brushRef="#br0">1029 30 11605,'0'0'3042,"-140"-30"-3042,88 30-288,0 15-2834,-4 2-4946</inkml:trace>
  <inkml:trace contextRef="#ctx0" brushRef="#br0" timeOffset="1">0 198 3666,'0'0'17464,"149"-8"-17464,-74-5-737,3 0-1456,-7 0-3921</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4.626"/>
    </inkml:context>
    <inkml:brush xml:id="br0">
      <inkml:brushProperty name="width" value="0.05" units="cm"/>
      <inkml:brushProperty name="height" value="0.05" units="cm"/>
    </inkml:brush>
  </inkml:definitions>
  <inkml:trace contextRef="#ctx0" brushRef="#br0">374 599 8036,'0'0'4082,"-10"-15"-3672,-32-49-143,40 61-209,-1 0 0,0 0 0,0 0 0,-1 0 0,1 1 0,-1-1 0,1 1 0,-1 0-1,0 0 1,0 0 0,0 0 0,0 1 0,0 0 0,0 0 0,0 0 0,0 0 0,-1 0 0,1 1 0,0 0 0,0 0 0,-1 0-1,1 1 1,-8 1 0,-3-1 326,11-1-287,0 1-1,0-1 1,0 1-1,0 0 1,0 1-1,0-1 0,1 1 1,-1-1-1,1 1 1,-1 0-1,1 1 1,-1-1-1,1 0 1,0 1-1,0 0 1,0 0-1,1 0 0,-1 0 1,1 0-1,0 0 1,-1 1-1,1-1 1,-2 8-1,0-2 68,0 0-1,1 0 1,1 0 0,0 0-1,0 0 1,1 1 0,0-1-1,0 1 1,1 11-1,1-18-140,-1 0-1,1 0 0,-1 0 0,1 0 0,0 0 0,0 0 0,0 0 0,1 0 1,-1 0-1,1-1 0,-1 1 0,1-1 0,0 1 0,0-1 0,0 1 0,0-1 0,4 3 1,-1-1 6,1-1 1,0 1 0,0-1 0,0 0 0,0 0 0,1-1 0,10 3 0,6 0 30,0-2 0,0 0 0,37-1 0,-43-2-41,-5 0-44,-1 1 1,1-2 0,0 0 0,0 0 0,17-5 0,-25 4 9,-1 1 1,1-1-1,-1 0 1,1 0-1,-1 0 1,0 0-1,1-1 0,-1 1 1,-1-1-1,1 1 1,0-1-1,0 0 1,-1-1-1,0 1 0,0 0 1,0 0-1,0-1 1,0 0-1,-1 1 1,3-8-1,-1-3 14,0-1 1,-1 0-1,0 0 0,-1 1 1,-1-1-1,0 0 0,-1 0 0,-1 0 1,0 0-1,-1 1 0,-1-1 1,0 1-1,-1 0 0,0 0 1,-1 0-1,-1 1 0,-10-15 1,-1-1-1,-1 1 0,-1 1 0,-2 1 0,-1 0 0,0 2 0,-41-31 0,31 32-35,-1 1 0,-1 2 0,-57-24-1,47 23 73,29 9-149,30 9-162,31 6 71,-11 1 225,206 22 107,-192-24-52,1-1-1,94-12 1,-124 8 51,0-1-1,0-1 1,-1 0 0,0-1-1,26-13 1,-33 8 533,-11 10-785,1 1 1,-1-1 0,0 1-1,0-1 1,1 1 0,-1 0-1,1-1 1,-1 1 0,0-1-1,1 1 1,-1 0 0,1-1-1,-1 1 1,1 0 0,-1-1 0,1 1-1,-1 0 1,1 0 0,-1-1-1,1 1 1,-1 0 0,1 0-1,0 0 1,-1 0 0,1 0-1,0 0 1,8 0-5548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4.222"/>
    </inkml:context>
    <inkml:brush xml:id="br0">
      <inkml:brushProperty name="width" value="0.05" units="cm"/>
      <inkml:brushProperty name="height" value="0.05" units="cm"/>
      <inkml:brushProperty name="color" value="#004F8B"/>
    </inkml:brush>
  </inkml:definitions>
  <inkml:trace contextRef="#ctx0" brushRef="#br0">67 157 8932,'0'0'1934,"21"0"446,0 1-1844,-2 1-281,0-2-1,1 0 1,-1-1 0,0-1-1,0-1 1,21-5-1,-35 6-256,0 0 0,0-1 0,-1 1-1,1-1 1,-1 0 0,1 0-1,-1-1 1,0 1 0,0-1-1,0 0 1,-1 0 0,0 0-1,5-7 1,-7 9-35,0 1 0,0-1 0,-1 0 0,1 0 0,0 0 0,-1 0 0,1 1 0,-1-1 0,1 0-1,-1 0 1,0 0 0,0 0 0,0 0 0,0 0 0,0 0 0,-1 0 0,1 0 0,0 0 0,-1 0 0,1 0 0,-1 1 0,0-1 0,0 0 0,0 0-1,0 1 1,0-1 0,0 0 0,0 1 0,0-1 0,-1 1 0,1-1 0,-1 1 0,1 0 0,-1 0 0,1 0 0,-1-1 0,0 2 0,-3-3-1,-5-2-6,-1 1-1,0 0 1,0 1-1,0 0 1,0 0-1,0 1 1,-1 1-1,1 0 0,-1 0 1,1 1-1,-20 3 1,21-3 87,1 2 0,0-1 0,0 1 0,0 1 0,0 0 0,1 0 0,-1 0 0,1 1 1,-1 1-1,1-1 0,1 1 0,-1 0 0,1 1 0,0 0 0,-7 7 0,13-11-141,-1-1 0,1 1-1,0 0 1,0 0 0,0-1 0,0 1-1,1 0 1,-1 0 0,0 0-1,1 0 1,-1 0 0,1 0 0,0 0-1,-1 4 1,2-5-106,-1 0 0,0 0 0,0 0 0,1 0 0,-1 0 1,0 0-1,1 0 0,-1 0 0,1 0 0,-1-1 0,1 1 0,0 0 0,-1 0 0,1 0 0,0 0 1,-1-1-1,1 1 0,0 0 0,0-1 0,0 1 0,1 0 0,36 11-4988</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4.984"/>
    </inkml:context>
    <inkml:brush xml:id="br0">
      <inkml:brushProperty name="width" value="0.05" units="cm"/>
      <inkml:brushProperty name="height" value="0.05" units="cm"/>
    </inkml:brush>
  </inkml:definitions>
  <inkml:trace contextRef="#ctx0" brushRef="#br0">0 1 14759,'0'0'6979,"0"17"-6979,0-12-1329,0 1-2080</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1:57:49.841"/>
    </inkml:context>
    <inkml:brush xml:id="br0">
      <inkml:brushProperty name="width" value="0.05" units="cm"/>
      <inkml:brushProperty name="height" value="0.05" units="cm"/>
      <inkml:brushProperty name="color" value="#008C3A"/>
    </inkml:brush>
  </inkml:definitions>
  <inkml:trace contextRef="#ctx0" brushRef="#br0">57 230 48,'0'0'5170,"-1"-10"-4676,-5-56 8725,9 92-9180,1-20 8,-1 0 1,1-1-1,1 1 1,-1-1 0,1 0-1,0 0 1,0 0-1,1-1 1,-1 0 0,1 0-1,0 0 1,0-1-1,0 0 1,0 0 0,1 0-1,10 2 1,2 0 171,-1-1 1,1 0 0,0-1-1,35 0 1,-51-3-181,-1 0 1,0 0-1,1 0 1,-1 0-1,0 0 0,1 0 1,-1-1-1,0 1 0,1-1 1,-1 0-1,0 0 1,0 1-1,0-2 0,0 1 1,1 0-1,-1 0 0,3-3 1,-3 1 21,-1 0-1,1 0 1,-1 0 0,1-1 0,-1 1-1,0 0 1,0-1 0,-1 1 0,1 0 0,-1-1-1,1-6 1,0 0-28,0-1 0,0 0 0,-2 1 0,1-1 0,-1 0 0,0 1 0,-1-1 0,-5-14-1,5 21-41,0 0-1,0 0 1,0 0-1,-1 1 0,1-1 1,-1 0-1,0 1 0,-1 0 1,1-1-1,0 1 0,-1 1 1,1-1-1,-1 0 0,0 1 1,0 0-1,0 0 1,0 0-1,-1 0 0,1 1 1,0 0-1,-1 0 0,-6-1 1,-8-2-189,0 2 0,0 0 0,0 2 0,-29 1 0,41 0 165,0-1-1,-1 2 1,1-1 0,0 1 0,1 0 0,-1 0 0,0 1-1,1-1 1,-1 2 0,1-1 0,0 1 0,0 0 0,0 0-1,0 0 1,-5 7 0,10-10 26,0 0-1,0 0 1,0 0 0,0 0-1,1 0 1,-1 0 0,0 0 0,1 0-1,-1 0 1,1 1 0,-1-1-1,1 0 1,-1 0 0,1 1-1,0-1 1,0 0 0,0 0-1,-1 1 1,1-1 0,0 0-1,1 1 1,-1-1 0,0 0-1,0 1 1,1-1 0,-1 2-1,2-1-6,-1-1 0,1 1 0,-1 0-1,1 0 1,-1 0 0,1-1 0,0 1-1,0-1 1,0 1 0,0-1 0,0 0-1,0 0 1,3 1 0,9 3-5,0 0 0,0-1 1,22 3-1,-32-7 46,307 68 85,-299-64-45,0-2 1,0 1 0,0-1 0,22 0-1,-33-2-48,0-1 0,-1 1 0,1-1-1,0 0 1,-1 1 0,1-1-1,0 0 1,-1 0 0,1 1 0,-1-1-1,1 0 1,-1 0 0,1 0 0,-1 1-1,0-1 1,1 0 0,-1 0-1,0 0 1,0 0 0,1 0 0,-1 0-1,0 0 1,0 0 0,0 0 0,0-1-1,1-28 264,-1 28-256,0-2-19,1-25 67,-2 0 0,-1-1-1,-11-53 1,13 78-248,-2-3 150</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1:57:50.394"/>
    </inkml:context>
    <inkml:brush xml:id="br0">
      <inkml:brushProperty name="width" value="0.05" units="cm"/>
      <inkml:brushProperty name="height" value="0.05" units="cm"/>
      <inkml:brushProperty name="color" value="#008C3A"/>
    </inkml:brush>
  </inkml:definitions>
  <inkml:trace contextRef="#ctx0" brushRef="#br0">0 334 2209,'0'0'6550,"19"0"-4755,-15 0-1801,20 0 374,0 0 0,0-2-1,0-1 1,0 0 0,-1-2 0,34-11 0,-46 12-271,-1 0 0,0-1 0,0 0 0,-1-1 0,0 0 0,0-1 0,0 0 0,-1 0-1,1 0 1,-2-1 0,1-1 0,-1 1 0,-1-1 0,1 0 0,-2-1 0,1 1 0,-1-1 0,-1-1-1,0 1 1,0 0 0,-1-1 0,0 0 0,-1 0 0,0 1 0,-1-2 0,0 1 0,-1-17 0,0 22-80,0-22 49,0 28-61,0-1 0,0 0-1,0 1 1,0-1-1,-1 0 1,1 0 0,0 1-1,0-1 1,-1 0-1,1 1 1,0-1 0,-1 0-1,1 1 1,-1-1-1,1 1 1,-1-1 0,1 1-1,-1-1 1,1 1-1,-1-1 1,1 1 0,-1-1-1,0 1 1,1 0-1,-1-1 1,0 1 0,1 0-1,-1 0 1,0-1-1,0 1 1,1 0 0,-1 0-1,0 0 1,-1 3-14,0 1 0,1-1 0,0 0 1,0 1-1,0-1 0,0 1 0,0-1 0,1 1 1,-1 0-1,1 4 0,0-4 20,-5 29 306,3 0 0,0 0 0,5 59 0,9-50 403,-2-20-1786,3-13-4861</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1:57:50.946"/>
    </inkml:context>
    <inkml:brush xml:id="br0">
      <inkml:brushProperty name="width" value="0.05" units="cm"/>
      <inkml:brushProperty name="height" value="0.05" units="cm"/>
      <inkml:brushProperty name="color" value="#008C3A"/>
    </inkml:brush>
  </inkml:definitions>
  <inkml:trace contextRef="#ctx0" brushRef="#br0">0 59 9044,'0'0'2724,"18"-9"-1950,60-27-339,-72 34-306,-1 0 0,1 0 0,0 0 0,-1 0 1,1 1-1,0 0 0,0 0 0,0 1 0,0 0 0,0 0 1,-1 0-1,1 1 0,0-1 0,0 2 0,8 1 1,-11-1-106,0-1 1,-1 1 0,0-1 0,1 1-1,-1 0 1,0 0 0,1 0-1,-1 0 1,0 0 0,-1 0 0,1 1-1,0-1 1,-1 1 0,1-1-1,-1 1 1,0-1 0,0 1 0,0 0-1,0 0 1,0 0 0,-1 0 0,1-1-1,-1 1 1,0 0 0,1 0-1,-2 4 1,1 0 13,-1-1 0,0 1 0,0 0 0,0 0 0,-1 0 0,0-1 0,-1 1 0,1-1 0,-1 1 0,0-1 0,-1 0 0,0 0 0,0 0 0,-7 8 0,-7 4 16,-1 0 1,-35 26-1,1-1-141,52-42 89,1-1 0,-1 1 1,0 0-1,1-1 0,-1 1 1,1 0-1,-1-1 0,1 1 1,-1 0-1,1 0 0,-1-1 1,1 1-1,0 0 0,0 0 1,-1 0-1,1 0 0,0-1 1,0 1-1,0 0 0,0 0 1,0 0-1,0 0 0,0 0 1,0 0-1,0 0 0,0-1 1,0 1-1,1 0 0,-1 0 1,0 0-1,1 0 0,-1-1 1,0 1-1,1 0 0,-1 0 1,1-1-1,0 1 0,-1 0 1,1-1-1,-1 1 0,1 0 1,0-1-1,0 1 0,-1-1 1,1 1-1,0-1 0,0 0 1,-1 1-1,1-1 0,0 0 1,0 1-1,1-1 0,47 17 317,-49-17-313,23 5 482,1-1 0,-1-1 1,43-1-1,-7-5-2718,-47 1-1271,0-6-3363</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1:57:51.493"/>
    </inkml:context>
    <inkml:brush xml:id="br0">
      <inkml:brushProperty name="width" value="0.05" units="cm"/>
      <inkml:brushProperty name="height" value="0.05" units="cm"/>
      <inkml:brushProperty name="color" value="#008C3A"/>
    </inkml:brush>
  </inkml:definitions>
  <inkml:trace contextRef="#ctx0" brushRef="#br0">1 42 4770,'0'0'9042,"4"-8"-7282,15-26-1021,-19 34-726,0 1 0,0-1-1,0 0 1,0 1-1,1-1 1,-1 0-1,0 1 1,0-1-1,0 0 1,0 0-1,0 1 1,1-1 0,-1 0-1,0 0 1,0 1-1,0-1 1,1 0-1,-1 0 1,0 1-1,0-1 1,1 0-1,-1 0 1,0 0 0,1 0-1,-1 0 1,0 1-1,1-1 1,-1 0-1,0 0 1,1 0-1,-1 0 1,0 0 0,0 0-1,1 0 1,-1 0-1,0 0 1,1 0-1,-1 0 1,0 0-1,1 0 1,-1-1-1,0 1 1,1 0 0,-1 0-1,0 0 1,0 0-1,1 0 1,-1-1-1,0 1 1,0 0-1,1 0 1,-1-1-1,0 1 1,0 0 0,1 0-1,-1-1 1,0 1-1,0 0 1,0 0-1,0-1 1,1 1-1,0 25 150,-1-24-101,0 45-30,-11 88-1,7-123-3002,-2-2-1264</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1:57:51.842"/>
    </inkml:context>
    <inkml:brush xml:id="br0">
      <inkml:brushProperty name="width" value="0.05" units="cm"/>
      <inkml:brushProperty name="height" value="0.05" units="cm"/>
      <inkml:brushProperty name="color" value="#008C3A"/>
    </inkml:brush>
  </inkml:definitions>
  <inkml:trace contextRef="#ctx0" brushRef="#br0">1 0 1473,'0'0'11029,"10"41"-9973,-6-39-576,0 0-336,1-2 289,-3 2-241,2-2-192,-4 2-1025</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1:57:52.237"/>
    </inkml:context>
    <inkml:brush xml:id="br0">
      <inkml:brushProperty name="width" value="0.05" units="cm"/>
      <inkml:brushProperty name="height" value="0.05" units="cm"/>
      <inkml:brushProperty name="color" value="#008C3A"/>
    </inkml:brush>
  </inkml:definitions>
  <inkml:trace contextRef="#ctx0" brushRef="#br0">94 0 11637,'0'0'3517,"20"0"-3163,67 6 116,-79-4-420,-1 1 0,-1-1-1,1 2 1,0-1 0,-1 1 0,1 0-1,-1 0 1,0 0 0,-1 1 0,1 0-1,-1 0 1,0 1 0,0-1 0,0 1 0,-1 0-1,0 0 1,0 1 0,5 12 0,-1-6 218,5 13-82,-1 1 0,-1 0 0,-1 1 0,-2 0 0,-1 0-1,-1 1 1,-1 0 0,-1 0 0,-2 0 0,-1 0 0,-2 0 0,-4 35 0,2-46-325,0 0 1,-2-1-1,0 1 1,-1-1-1,-1-1 0,0 1 1,-1-1-1,-1 0 0,0-1 1,-19 23-1,5-10-324,-2-1-1,0-1 1,-1-1 0,-40 28-1,51-42-757,-2 0 0,1-2 0,-27 13-1,-5-5-3561</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3T11:57:53.011"/>
    </inkml:context>
    <inkml:brush xml:id="br0">
      <inkml:brushProperty name="width" value="0.05" units="cm"/>
      <inkml:brushProperty name="height" value="0.05" units="cm"/>
      <inkml:brushProperty name="color" value="#008C3A"/>
    </inkml:brush>
  </inkml:definitions>
  <inkml:trace contextRef="#ctx0" brushRef="#br0">229 1 4562,'0'0'4829,"-17"2"-4261,-54 9-173,67-9-338,-1-1 0,1 1 1,0 0-1,0 0 0,0 0 0,0 1 0,0 0 0,0-1 0,1 1 1,-1 0-1,1 1 0,0-1 0,0 1 0,0-1 0,0 1 0,1 0 1,-1 0-1,1 0 0,0 0 0,0 1 0,-2 7 0,-2 2 23,-6 14 196,2 1 1,0 0 0,2 1 0,2-1-1,0 1 1,2 1 0,1-1 0,2 1-1,1-1 1,7 58 0,-5-75-241,1 0 1,1-1 0,0 1 0,1 0-1,1-1 1,-1 0 0,2 0-1,0-1 1,0 0 0,1 0 0,0-1-1,1 0 1,1 0 0,18 15-1,-9-10-236,0-2 0,2 0 0,-1-1 0,2 0-1,-1-2 1,1-1 0,32 9 0,32 2-3431</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6:16.344"/>
    </inkml:context>
    <inkml:brush xml:id="br0">
      <inkml:brushProperty name="width" value="0.05" units="cm"/>
      <inkml:brushProperty name="height" value="0.05" units="cm"/>
    </inkml:brush>
  </inkml:definitions>
  <inkml:trace contextRef="#ctx0" brushRef="#br0">0 490 624,'0'0'2682,"8"-17"6672,-3 10-9872,25-19 869,1 1 1,1 2-1,1 1 1,1 1 0,67-28-1,6-6-65,-29 11-54,-26 13-111,0 2 0,2 3-1,83-28 1,-91 39-109,1 3 0,0 1 0,1 3-1,95-5 1,-75 12 40,32 0 333,191 23 0,127 65 746,-335-66-766,-1 4 1,125 56-1,-44-11-53,-98-44-38,-1 2 0,93 57 0,-125-63-92,-19-12 3,1 0-1,1-1 1,-1-1-1,31 13 1,-39-19-1615,-22-4-6745,-13 2 3520</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0.494"/>
    </inkml:context>
    <inkml:brush xml:id="br0">
      <inkml:brushProperty name="width" value="0.05" units="cm"/>
      <inkml:brushProperty name="height" value="0.05" units="cm"/>
    </inkml:brush>
  </inkml:definitions>
  <inkml:trace contextRef="#ctx0" brushRef="#br0">11 72 3330,'0'0'8617,"-11"0"-6720,201-15 376,0 0-1673,-188 15-893,-1-1 0,1 1-1,-1 0 1,1-1 0,-1 1 0,1-1 0,-1 1 0,0-1-1,1 0 1,-1 1 0,0-1 0,1 0 0,-1 0 0,0 0-1,0 0 1,0 0 0,0 0 0,0-1 0,0 1 0,0 0-1,0 0 1,-1-1 0,1 1 0,0 0 0,-1-1 0,2-2-1,1-10-5081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4.731"/>
    </inkml:context>
    <inkml:brush xml:id="br0">
      <inkml:brushProperty name="width" value="0.05" units="cm"/>
      <inkml:brushProperty name="height" value="0.05" units="cm"/>
      <inkml:brushProperty name="color" value="#004F8B"/>
    </inkml:brush>
  </inkml:definitions>
  <inkml:trace contextRef="#ctx0" brushRef="#br0">271 0 6451,'0'0'6302,"3"18"-6124,10 82 644,20 118 933,-28-193-1802,-14-33-274,-15-16 161,3 8-137,0 1 1,-1 0-1,-26-12 0,36 21 272,1 1 1,-1 0-1,-1 1 1,1 0-1,-1 1 0,1 1 1,-1 0-1,-18-1 1,28 3 49,1 0 0,0 1 0,0-1 1,0 0-1,0 1 0,0 0 0,0-1 1,-1 1-1,2 0 0,-1 0 0,0 0 1,0 0-1,0 1 0,0-1 0,1 0 1,-1 1-1,0-1 0,1 1 0,-1 0 1,1-1-1,0 1 0,0 0 0,0 0 1,0 0-1,0 0 0,0 0 0,0 0 1,0 0-1,1 0 0,-1 0 0,1 1 1,0-1-1,-1 0 0,1 4 0,0-1 5,0 0-1,0-1 1,0 1-1,1 0 1,-1-1-1,1 1 1,0 0-1,0-1 1,1 1-1,0-1 0,-1 1 1,1-1-1,1 0 1,-1 0-1,6 7 1,3-1 25,0-2 0,1 1-1,0-1 1,0-1 0,1 0 0,0-1 0,0 0 0,1-1-1,-1 0 1,1-1 0,0-1 0,0 0 0,22 1 0,23 0-210,109-6 1,-163 2 140,9-1-10,1 0 0,-1-1-1,1-1 1,-1-1 0,0 0-1,0 0 1,0-1 0,-1-1-1,21-12 1,-28 14 6,0 0 1,0 0-1,0-1 0,-1 0 1,1 0-1,-1 0 1,0 0-1,-1-1 0,0 0 1,0 0-1,0 0 0,0 0 1,-1-1-1,0 0 1,0 1-1,-1-1 0,0 0 1,0 0-1,-1 0 0,1-15 1,-1 18 26,-1-1-1,0 0 1,0 0 0,0 0-1,-1 1 1,0-1 0,0 0 0,0 1-1,0-1 1,-1 1 0,0-1 0,-3-5-1,3 8 49,1 0-1,-1 1 1,0-1-1,0 1 1,0-1-1,0 1 1,0 0-1,0 0 1,0 0-1,0 0 1,-1 0-1,1 0 0,0 1 1,-1-1-1,1 1 1,0-1-1,-1 1 1,1 0-1,0 0 1,-1 0-1,1 0 1,-1 0-1,1 1 0,0-1 1,-1 1-1,-3 1 1,3-1-25,0 0 0,0 0 0,1 0 0,-1 1 0,1-1 1,-1 1-1,1 0 0,-1-1 0,1 1 0,0 0 0,0 1 0,0-1 0,0 0 0,0 0 1,0 1-1,1-1 0,-1 1 0,1-1 0,0 1 0,-1 0 0,1 0 0,1 0 1,-1-1-1,0 1 0,1 0 0,-1 0 0,1 0 0,0 0 0,0 0 0,0 0 0,0 0 1,1 0-1,-1 0 0,1 0 0,0 0 0,0 0 0,0-1 0,0 1 0,0 0 0,0-1 1,1 1-1,-1-1 0,1 1 0,0-1 0,0 1 0,0-1 0,0 0 0,0 0 1,0 0-1,1 0 0,-1-1 0,3 2 0,23 11-610,0-1 0,1-2 1,1-1-1,-1-1 0,1-2 0,1-1 1,-1-1-1,51 1 0,-2-5-1132</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1.023"/>
    </inkml:context>
    <inkml:brush xml:id="br0">
      <inkml:brushProperty name="width" value="0.05" units="cm"/>
      <inkml:brushProperty name="height" value="0.05" units="cm"/>
    </inkml:brush>
  </inkml:definitions>
  <inkml:trace contextRef="#ctx0" brushRef="#br0">40 113 512,'0'0'8407,"1"17"-7001,8 159 2532,-8-207-5344,-2 0 1,-2 0-1,-1 0 1,-11-47-1,5 49 860,-4-16 355,11 16 5154,5 29-4563,225 7 1289,-192-4-1424,-1 2 0,1 1-1,-1 2 1,51 19-1,-82-26-253,0 0 0,0 0 0,0 0 0,0 0-1,0 1 1,-1-1 0,1 1 0,0 0-1,-1 0 1,1 0 0,-1 0 0,0 0 0,0 1-1,0-1 1,0 1 0,0-1 0,0 1-1,-1 0 1,1 0 0,-1-1 0,0 1-1,0 0 1,0 0 0,0 1 0,-1-1 0,1 0-1,-1 0 1,1 0 0,-1 0 0,0 0-1,0 1 1,-1-1 0,1 0 0,-1 0-1,0 0 1,1 0 0,-3 5 0,-2 3 83,0-1 0,0 1 0,-1-1 0,-1 0 0,1-1 1,-1 1-1,-1-1 0,-16 15 0,-4-1-380,-1-1 0,-1-2 0,-1-1 0,0-1 1,-43 17-1,49-26-2457,4-8-1310</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1.634"/>
    </inkml:context>
    <inkml:brush xml:id="br0">
      <inkml:brushProperty name="width" value="0.05" units="cm"/>
      <inkml:brushProperty name="height" value="0.05" units="cm"/>
    </inkml:brush>
  </inkml:definitions>
  <inkml:trace contextRef="#ctx0" brushRef="#br0">0 519 9732,'0'0'329,"22"-16"-28,71-50-141,-77 54-205,1-1 0,-2-1 1,0-1-1,0 0 0,-2 0 0,0-1 0,0-1 0,-2 0 0,0-1 1,-1 0-1,-1-1 0,-1 0 0,0 0 0,-2-1 0,6-26 0,-9 24 46,0-1 0,-3-42 0,0 32 824,0 32-367,0 8-89,-4 103 355,0-60-193,3 0-1,7 64 0,-6-112-603,1 1-1,-1 0 1,1-1-1,-1 1 0,1-1 1,0 1-1,0-1 1,0 0-1,0 1 1,0-1-1,1 0 0,-1 1 1,1-1-1,-1 0 1,1 0-1,0 0 1,0-1-1,0 1 0,3 2 1,-2-3-358,-1 0 1,1 1-1,0-1 0,0 0 1,0-1-1,-1 1 1,1-1-1,0 1 0,0-1 1,5 0-1,13 0-5790</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2.435"/>
    </inkml:context>
    <inkml:brush xml:id="br0">
      <inkml:brushProperty name="width" value="0.05" units="cm"/>
      <inkml:brushProperty name="height" value="0.05" units="cm"/>
    </inkml:brush>
  </inkml:definitions>
  <inkml:trace contextRef="#ctx0" brushRef="#br0">133 127 6019,'0'0'3649,"7"-18"-2803,21-55-67,-28 71-777,1 1-1,-1 0 1,1-1-1,-1 1 1,1-1-1,-1 1 1,0-1-1,0 1 1,0-1-1,1 1 0,-2-1 1,1 1-1,0-1 1,0 1-1,0-1 1,-1 1-1,0-2 1,1 2-17,-1 1 0,1-1 0,-1 1 0,1-1 1,-1 1-1,1-1 0,-1 1 0,0-1 0,1 1 0,-1 0 0,0-1 1,1 1-1,-1 0 0,0 0 0,1-1 0,-1 1 0,0 0 0,0 0 1,1 0-1,-1 0 0,0 0 0,0 0 0,0 0 0,-39 12-661,33-8 724,-1 0 0,1 1 0,-1 0-1,2 0 1,-1 1 0,0 0 0,1 0-1,0 0 1,1 1 0,-1 0 0,1 0-1,0 0 1,1 1 0,0 0 0,0 0-1,1 0 1,0 0 0,0 0 0,1 1-1,0-1 1,0 1 0,1-1 0,0 1-1,1 0 1,0 0 0,0-1 0,1 1-1,0 0 1,0-1 0,1 1 0,1-1-1,-1 1 1,1-1 0,0 0 0,1 0-1,0 0 1,0-1 0,8 10 0,26 22 571,14 18-36,-49-53-665,0 0 0,-1 0 1,1 0-1,-1 0 1,0 1-1,0-1 0,0 1 1,-1-1-1,1 1 1,-1 0-1,0-1 1,0 9-1,-2-11 10,0-1 0,-1 0-1,1 0 1,0 1 0,0-1 0,-1 0 0,1 0 0,-1 0-1,1 0 1,-1-1 0,0 1 0,1 0 0,-1-1 0,0 1 0,1-1-1,-1 1 1,0-1 0,1 0 0,-1 0 0,0 1 0,0-1-1,1-1 1,-1 1 0,-2 0 0,-49-2-1099,51 1 1153,1 1 0,-1 0 1,1-1-1,0 0 0,-1 1 0,1-1 0,0 0 0,0 0 0,0 1 0,-1-1 0,1 0 0,0 0 0,0 0 1,0-1-1,0 1 0,1 0 0,-1 0 0,0 0 0,0-1 0,1 1 0,-1 0 0,1-1 0,-1 1 1,1-1-1,-1 1 0,1 0 0,0-1 0,0 1 0,0-1 0,0 1 0,0-1 0,0 1 0,0-1 0,1-1 1,-1 0 17,0-1 1,1 1 0,0 0 0,0-1 0,0 1 0,0 0 0,0 0 0,1 0-1,-1 0 1,1 0 0,0 0 0,0 0 0,0 0 0,3-2 0,5-3 216,0 1 1,1 0-1,0 1 1,0 0 0,1 0-1,0 1 1,0 1 0,0 0-1,1 1 1,-1 0-1,1 1 1,0 0 0,-1 1-1,1 0 1,0 1-1,0 1 1,0 0 0,-1 1-1,1 0 1,-1 1-1,1 0 1,15 7 0,-17-6-24,1 0 0,-1-1 0,1 0 0,0-1 0,0 0 0,23 0 0,-34-2-188,-1 0 1,1-1-1,0 1 1,-1 0-1,1-1 1,-1 1-1,1-1 1,0 1-1,-1-1 1,1 0-1,-1 1 1,0-1-1,1 1 1,-1-1-1,1 0 1,-1 1-1,0-1 1,1 0-1,-1 1 1,0-1-1,0 0 1,0 0-1,0 1 1,0-1-1,1 0 1,-1 0-1,-1 0 1,3-28-168,-2 25 84,1-3-127,-1 1 1,0 0 0,-1-1 0,1 1 0,-1 0-1,-1-1 1,1 1 0,-1 0 0,0 0 0,0 0-1,-1 0 1,-3-6 0,0 4-88,1 1-1,-1 0 1,-1 1-1,1-1 1,-1 1-1,0 1 1,-14-10 0,9 8 88,0 0 0,0 0 0,-19-6 1,26 11 343,0 0 0,0 1 1,-1-1-1,1 1 1,-1 0-1,1 1 0,0-1 1,-1 1-1,1 0 1,-1 1-1,-8 1 0,12-1-68,1 0 0,0 0 0,0 0-1,-1 1 1,1-1 0,0 0-1,0 1 1,1-1 0,-1 1 0,0-1-1,0 1 1,1 0 0,-1-1-1,1 1 1,-1-1 0,1 1 0,0 0-1,-1 0 1,1-1 0,0 1 0,0 0-1,0-1 1,1 3 0,4 44 665,-2-40-628,1 0 0,0 0 0,1-1 0,-1 1-1,2-1 1,-1 0 0,1 0 0,0 0 0,0-1 0,0 0 0,1 0-1,0-1 1,1 0 0,11 7 0,-3-3 3,1-1-1,-1-1 1,1 0-1,0-1 1,1-1-1,21 4 1,-28-6-90,0-2 1,1 1 0,-1-1-1,0-1 1,1 0-1,-1-1 1,17-3-1,-25 3-46,0 0 0,0 0 0,0 0-1,0-1 1,0 1 0,0-1-1,-1 0 1,1 0 0,0 0 0,-1 0-1,0-1 1,1 1 0,-1-1 0,0 1-1,0-1 1,0 0 0,-1 0 0,1 0-1,-1 0 1,1 0 0,-1 0-1,0 0 1,0 0 0,-1 0 0,1-1-1,-1 1 1,1 0 0,-1-1 0,0-3-1,0-9-385,0 0-1,0 0 1,-2 0-1,0 0 1,0 1-1,-2-1 1,-5-15-1,7 25 81,0 0 0,1 0 0,0 0 0,0 0 0,0 0-1,0 0 1,1 0 0,0 0 0,1 0 0,1-9 0,5 0-3897</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2.779"/>
    </inkml:context>
    <inkml:brush xml:id="br0">
      <inkml:brushProperty name="width" value="0.05" units="cm"/>
      <inkml:brushProperty name="height" value="0.05" units="cm"/>
    </inkml:brush>
  </inkml:definitions>
  <inkml:trace contextRef="#ctx0" brushRef="#br0">232 108 6307,'0'0'5266,"-3"-16"-4882,-16-51-258,17 65-117,1 0-1,-1 1 1,1-1 0,-1 0-1,0 0 1,0 1 0,0-1 0,0 1-1,0 0 1,0-1 0,0 1 0,-1 0-1,1 0 1,0 1 0,-1-1-1,1 0 1,0 1 0,-1-1 0,1 1-1,-1 0 1,1 0 0,-1 0 0,1 0-1,-1 0 1,1 1 0,-1-1-1,1 1 1,-3 1 0,-8-1 29,10-1-15,1 0 0,-1 0 0,0 0 0,1 1 0,-1-1 1,0 1-1,1 0 0,-1-1 0,1 1 0,-1 0 0,1 1 0,0-1 0,-1 0 1,1 1-1,0-1 0,0 1 0,0 0 0,0 0 0,0 0 0,0 0 1,1 0-1,-1 0 0,1 0 0,-1 0 0,1 1 0,0-1 0,0 0 1,0 1-1,0-1 0,0 1 0,1 0 0,-1-1 0,1 1 0,-1 3 1,1-1 78,0 1 1,0-1-1,0 1 1,0-1-1,1 1 1,0-1-1,0 1 1,0-1-1,1 0 1,0 0 0,0 0-1,0 0 1,1 0-1,0 0 1,-1 0-1,6 5 1,8 6 341,1 0 1,29 20-1,-26-22-167,-2 1 0,19 19-1,-35-33-282,-1 1-1,0-1 1,0 0-1,0 0 0,0 1 1,0-1-1,0 1 1,0-1-1,0 1 0,-1-1 1,1 1-1,-1-1 1,1 1-1,-1 0 0,1-1 1,-1 1-1,0 0 1,0-1-1,0 1 0,0 0 1,0-1-1,0 1 1,0 0-1,-1-1 0,0 4 1,-1-2-26,0 0 0,1 0-1,-2 0 1,1-1 0,0 1 0,0-1 0,-1 1 0,0-1 0,1 0 0,-1 0 0,-6 4-1,-7 2-338,-1 0-1,-1 0 1,-26 6-1,42-13 281,-16 4-1589,-1-1 0,1 0 0,-34 2 0,29-6-2762</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3.219"/>
    </inkml:context>
    <inkml:brush xml:id="br0">
      <inkml:brushProperty name="width" value="0.05" units="cm"/>
      <inkml:brushProperty name="height" value="0.05" units="cm"/>
    </inkml:brush>
  </inkml:definitions>
  <inkml:trace contextRef="#ctx0" brushRef="#br0">11 104 4098,'0'0'4066,"-2"19"-3066,-6 64 452,8-77-1353,0 0 1,0 0 0,0-1 0,1 1 0,0 0 0,0 0 0,0-1 0,1 1 0,0-1 0,0 1 0,0-1 0,1 0 0,0 1 0,0-2 0,0 1 0,0 0-1,1 0 1,0-1 0,0 0 0,0 0 0,0 0 0,1 0 0,0-1 0,-1 0 0,12 6 0,-3-3 36,0-1 0,0 0 0,1-1 0,0 0 0,0-2 0,0 1 0,0-2 1,24 1-1,-35-2-111,-1 0 1,0-1-1,0 1 1,0-1 0,1 0-1,-1 1 1,0-1 0,0 0-1,0 0 1,0 0-1,0 0 1,0-1 0,0 1-1,-1 0 1,1-1-1,0 0 1,-1 1 0,1-1-1,-1 0 1,0 0 0,1 0-1,-1 1 1,0-1-1,0-1 1,0 1 0,-1 0-1,1 0 1,0 0 0,-1 0-1,1-1 1,-1-1-1,3-11-58,-1 0 0,-1 0 0,-1-24 0,0 27-3,-1 1-35,0 0 1,-1 0-1,0 0 1,-1 1 0,0-1-1,-1 1 1,0 0-1,-1 0 1,-5-10 0,3 7-253,1 1 1,1-1 0,0 0-1,-6-26 1,10 24-2202,1 8-907</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3.611"/>
    </inkml:context>
    <inkml:brush xml:id="br0">
      <inkml:brushProperty name="width" value="0.05" units="cm"/>
      <inkml:brushProperty name="height" value="0.05" units="cm"/>
    </inkml:brush>
  </inkml:definitions>
  <inkml:trace contextRef="#ctx0" brushRef="#br0">0 264 5923,'0'0'5981,"3"6"-5341,8 20-269,-11-26-339,0 1-1,1-1 1,-1 0-1,0 0 0,0 0 1,0 1-1,0-1 1,0 0-1,1 0 0,-1 0 1,0 0-1,0 0 1,0 0-1,1 1 1,-1-1-1,0 0 0,0 0 1,1 0-1,-1 0 1,0 0-1,0 0 1,0 0-1,1 0 0,-1 0 1,0 0-1,0 0 1,1 0-1,-1 0 1,0 0-1,0 0 0,1 0 1,-1 0-1,0 0 1,0 0-1,0 0 1,1-1-1,-1 1 0,0 0 1,0 0-1,0 0 1,1 0-1,-1 0 0,0-1 1,0 1-1,0 0 1,0 0-1,1 0 1,-1-1-1,0 1 0,0 0 1,0 0-1,0 0 1,0-1-1,0 1 1,0 0-1,0 0 0,0-1 1,0 1-1,0 0 1,0 0-1,0-1 1,0 1-1,0 0 0,0 0 1,0-1-1,7-17-266,-6 17 349,1-6-113,1 0 1,-1 1-1,2-1 0,-1 1 1,1 0-1,-1 0 0,2 0 0,7-8 1,-11 13 14,0 0 0,0 0-1,1 0 1,-1 1 0,0-1 0,1 0 0,-1 1 0,1-1 0,-1 0-1,0 1 1,1 0 0,0-1 0,-1 1 0,1 0 0,-1 0 0,1 0 0,2 0-1,-1 0 17,-1 1 0,1 0-1,-1 0 1,1 0-1,-1 0 1,0 0 0,1 1-1,-1-1 1,0 1-1,0 0 1,0-1-1,0 1 1,0 0 0,1 3-1,12 13 215,-12-13-202,1 1 1,-1-1-1,2 0 1,-1 0-1,0-1 0,1 1 1,0-1-1,0 0 1,0 0-1,1 0 1,8 4-1,-10-8-97,-3 0-147,11-37-825,-5 8-687,-2 0 0,-1 0 0,-2 0 0,-1-54 0,-1 58 740,0-12-2555</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3.956"/>
    </inkml:context>
    <inkml:brush xml:id="br0">
      <inkml:brushProperty name="width" value="0.05" units="cm"/>
      <inkml:brushProperty name="height" value="0.05" units="cm"/>
    </inkml:brush>
  </inkml:definitions>
  <inkml:trace contextRef="#ctx0" brushRef="#br0">0 1 592,'0'0'10437</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1.545"/>
    </inkml:context>
    <inkml:brush xml:id="br0">
      <inkml:brushProperty name="width" value="0.05" units="cm"/>
      <inkml:brushProperty name="height" value="0.05" units="cm"/>
    </inkml:brush>
  </inkml:definitions>
  <inkml:trace contextRef="#ctx0" brushRef="#br0">6 1 1473,'4'0'10346,"-3"-1"-10237,-4 313 3071,-5-314-9404</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1.886"/>
    </inkml:context>
    <inkml:brush xml:id="br0">
      <inkml:brushProperty name="width" value="0.05" units="cm"/>
      <inkml:brushProperty name="height" value="0.05" units="cm"/>
    </inkml:brush>
  </inkml:definitions>
  <inkml:trace contextRef="#ctx0" brushRef="#br0">1 1 7972,'0'0'0</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2.265"/>
    </inkml:context>
    <inkml:brush xml:id="br0">
      <inkml:brushProperty name="width" value="0.05" units="cm"/>
      <inkml:brushProperty name="height" value="0.05" units="cm"/>
    </inkml:brush>
  </inkml:definitions>
  <inkml:trace contextRef="#ctx0" brushRef="#br0">0 1 5843,'0'0'2382,"1"20"-1643,6 431 3775,-7-397-4444,0-36 5,1 0 0,0 1 0,2-1 0,0 0 0,1 0 1,9 29-1,-11-42-61,0 0 1,1 0-1,-1 0 1,1 0-1,0 0 1,0 0 0,1-1-1,-1 1 1,1-1-1,0 0 1,0 0-1,1-1 1,-1 1-1,1-1 1,-1 0-1,1 0 1,0 0 0,0-1-1,1 0 1,-1 0-1,0 0 1,1-1-1,-1 1 1,1-1-1,7 0 1,0 0 45,-1-1 0,0 0 0,0-1 0,1 0 0,-1-1 0,0-1 0,0 0 0,0 0 0,18-9 0,-25 9-48,0 1 0,-1-1 0,1 0 0,-1 0-1,0 0 1,0-1 0,0 1 0,0-1 0,-1 0 0,1 0-1,-1 0 1,0-1 0,0 1 0,-1-1 0,1 0 0,-1 0 0,0 1-1,0-1 1,-1-1 0,0 1 0,1 0 0,-2 0 0,1 0 0,-1-11-1,1 11 30,-3-30-264,2 35 230,0-1-1,0 1 1,0-1 0,0 1 0,0-1 0,-1 1-1,1-1 1,0 0 0,0 1 0,0-1-1,0 1 1,-1 0 0,1-1 0,0 1-1,-1-1 1,1 1 0,0-1 0,-1 1-1,1 0 1,-1-1 0,1 1 0,0 0-1,-1-1 1,1 1 0,-1 0 0,1-1-1,-1 1 1,1 0 0,-1 0 0,1 0 0,-1 0-1,1-1 1,-1 1 0,1 0 0,-1 0-1,0 0 1,1 0 0,-1 0 0,1 0-1,-1 0 1,1 1 0,-1-1 0,1 0-1,-1 0 1,1 0 0,-1 0 0,1 1-1,-1-1 1,1 0 0,-1 0 0,1 1-1,-1-1 1,1 1 0,-1 0 0,-2 1 42,0 2 0,0-1 0,0 0 0,0 0 0,1 1 0,0 0 0,-1-1 0,2 1 1,-1 0-1,0 0 0,1 0 0,-1 0 0,0 8 0,-1 1 33,1 0-1,0 0 1,0 18 0,2-29-115,1 1 0,-1-1 0,0 1 0,1-1 0,-1 0 0,1 1 1,0-1-1,0 1 0,0-1 0,0 0 0,0 0 0,1 1 0,-1-1 1,1 0-1,-1 0 0,1-1 0,0 1 0,0 0 0,-1 0 0,1-1 0,1 1 1,-1-1-1,0 0 0,0 0 0,0 1 0,1-1 0,-1-1 0,0 1 1,1 0-1,-1-1 0,1 1 0,-1-1 0,4 1 0,4 0-572,0-1-1,0 1 0,0-1 1,0-1-1,-1 0 0,1-1 1,15-3-1,29-21-4685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5.879"/>
    </inkml:context>
    <inkml:brush xml:id="br0">
      <inkml:brushProperty name="width" value="0.05" units="cm"/>
      <inkml:brushProperty name="height" value="0.05" units="cm"/>
      <inkml:brushProperty name="color" value="#004F8B"/>
    </inkml:brush>
  </inkml:definitions>
  <inkml:trace contextRef="#ctx0" brushRef="#br0">365 665 4594,'0'0'6203,"2"-17"-5416,8-55-147,-10 67-571,0 1 0,-1-1-1,1 1 1,-1-1-1,0 1 1,-1-1 0,1 1-1,-1 0 1,0-1-1,0 1 1,0 0 0,-1 0-1,1 1 1,-1-1 0,0 0-1,0 1 1,0 0-1,0-1 1,-1 1 0,0 1-1,1-1 1,-1 0 0,0 1-1,-5-3 1,-2-2-3,-3-2 59,-1 0 0,-1 1 0,0 1 0,0 0 0,0 1 0,-1 1 0,1 0 0,-1 1 0,0 1 0,-1 1 0,1 0 0,-27 2 0,42 0-114,-1 0 0,1 0 1,0 0-1,-1 1 0,1-1 0,0 1 0,0-1 0,-1 1 0,1 0 1,0 0-1,0 0 0,0 0 0,0 1 0,0-1 0,0 0 0,0 1 1,1-1-1,-1 1 0,0 0 0,1-1 0,-2 4 0,0-1 3,1 1 0,0-1 0,0 1 0,0 0 0,0 0 0,1 0 0,0 0-1,0 0 1,-1 8 0,2-4 0,-1 0 0,1 0 0,1 1-1,0-1 1,0 0 0,1 0 0,0-1 0,0 1-1,1 0 1,1-1 0,4 11 0,-1-10 14,0 0 0,1 0 1,0-1-1,0 0 1,1 0-1,0-1 0,0 0 1,1 0-1,0-1 0,0-1 1,0 0-1,1 0 1,-1-1-1,1 0 0,1-1 1,11 2-1,15 2-9,2-2 0,-1-2 0,54-2-1,-71-2-108,-1-1 0,1-1 0,-1-1 0,1 0 0,-1-2 0,0-1 0,-1 0 0,0-1 0,0-2 1,-1 0-1,0-1 0,34-26 0,-40 27 45,-1 0 1,0-1 0,-1-1-1,0 0 1,-1 0 0,-1-1-1,0-1 1,0 1 0,-1-1 0,-1-1-1,-1 1 1,0-1 0,0-1-1,-2 1 1,0-1 0,-1 1-1,0-1 1,0-21 0,-3 10 53,-1 0 0,-1 0 0,-1 0 0,-11-39 1,11 52 79,-2 0 1,0 1 0,0 0-1,-1 0 1,-1 0 0,0 1-1,-1 0 1,0 0 0,-1 0 0,-12-12-1,19 23-83,1 0 1,0 0-1,0 0 0,-1 0 0,1 0 1,-1 0-1,1 0 0,-1 1 0,1-1 1,-1 0-1,1 1 0,-1 0 0,1-1 0,-1 1 1,0 0-1,1 0 0,-1-1 0,1 1 1,-1 1-1,0-1 0,1 0 0,-1 0 1,0 1-1,1-1 0,-1 0 0,1 1 1,-1 0-1,1-1 0,-1 1 0,1 0 0,-1 0 1,1 0-1,0 0 0,-1 0 0,1 0 1,0 0-1,-2 2 0,-4 5-33,0 1-1,0-1 1,1 1-1,-8 13 1,14-22 31,-17 33 102,2 1 0,0 0 0,3 1 0,1 1 1,1 0-1,2 0 0,2 1 0,1-1 0,2 1 0,2 1 0,4 54 0,-3-83-98,1 0 0,0 0-1,0 0 1,1 0 0,0-1 0,1 1 0,0 0 0,0-1-1,1 0 1,0 0 0,0 0 0,1 0 0,0 0 0,0-1 0,1 0-1,8 7 1,-13-13-44,0 0-1,0 0 0,0-1 1,1 1-1,-1-1 0,0 1 1,1-1-1,-1 0 0,1 1 1,-1-1-1,0 0 0,1 0 1,-1 0-1,1 0 1,-1 0-1,1 0 0,-1-1 1,0 1-1,1 0 0,-1-1 1,0 1-1,1-1 0,-1 1 1,0-1-1,0 0 0,1 0 1,-1 1-1,0-1 0,1-2 1,34-32-496,-28 27 261,30-37-745,-23 27 556,1 0-1,0 1 1,21-17 0,-36 34 517,-1 0 0,1 0 0,-1 0 1,1 0-1,-1 0 0,1 0 0,0 0 0,-1 0 1,1 0-1,-1 0 0,1 0 0,-1 0 1,1 0-1,-1 0 0,1 1 0,0-1 0,-1 0 1,1 0-1,-1 1 0,1-1 0,-1 0 0,0 1 1,1-1-1,-1 0 0,1 1 0,-1-1 1,0 1-1,1-1 0,-1 1 0,0-1 0,1 1 1,-1-1-1,0 1 0,0-1 0,1 1 0,-1-1 1,0 1-1,0-1 0,0 1 0,0 0 1,13 37 325,-7-20 172,0-7-540,0 0 1,0 0-1,1-1 1,1 0-1,-1 0 0,2-1 1,-1 1-1,1-2 1,1 0-1,14 11 1,-8-9-928,0 0 1,0-2-1,1 1 1,0-2-1,0 0 1,27 6-1,10-3-3453</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2.605"/>
    </inkml:context>
    <inkml:brush xml:id="br0">
      <inkml:brushProperty name="width" value="0.05" units="cm"/>
      <inkml:brushProperty name="height" value="0.05" units="cm"/>
    </inkml:brush>
  </inkml:definitions>
  <inkml:trace contextRef="#ctx0" brushRef="#br0">800 12 9764,'0'0'2674,"-120"-11"-2274,93 13-400,0 14-1697,-2-1-2353</inkml:trace>
  <inkml:trace contextRef="#ctx0" brushRef="#br0" timeOffset="1">1 230 5731,'0'0'9924,"76"17"-9876,-5-17-48,10-17-2257,-9-11-3618</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3.876"/>
    </inkml:context>
    <inkml:brush xml:id="br0">
      <inkml:brushProperty name="width" value="0.05" units="cm"/>
      <inkml:brushProperty name="height" value="0.05" units="cm"/>
    </inkml:brush>
  </inkml:definitions>
  <inkml:trace contextRef="#ctx0" brushRef="#br0">416 83 3890,'0'0'4717,"-11"-12"-4136,-41-38-293,48 47-242,0 1-1,-1-1 0,1 1 1,0 0-1,-1 0 1,1 1-1,-1 0 0,0-1 1,1 1-1,-1 1 0,0-1 1,0 1-1,1 0 1,-1 0-1,0 0 0,0 1 1,-5 0-1,-13 1 91,9-1 19,1 0 1,-1 0 0,1 1 0,-1 1-1,1 1 1,0-1 0,0 2-1,1 0 1,-1 1 0,1 0-1,-11 8 1,17-11-45,1 1 1,-1 0-1,1 0 0,0 0 1,1 1-1,-1-1 0,1 1 0,0 1 1,0-1-1,0 0 0,1 1 0,0 0 1,0 0-1,0 0 0,1 0 0,0 0 1,0 0-1,1 1 0,-1-1 1,1 1-1,1-1 0,-1 1 0,1-1 1,1 12-1,0-14-109,1 0-1,-1 0 1,1 0 0,0-1 0,-1 1-1,2-1 1,-1 1 0,0-1 0,1 0-1,-1 1 1,1-1 0,0-1 0,0 1-1,0 0 1,0-1 0,1 1 0,-1-1-1,1 0 1,0 0 0,-1-1-1,1 1 1,0-1 0,0 1 0,0-1-1,0 0 1,4 0 0,15 3-156,-1-1 1,1 0-1,27-2 1,-49-1 149,41 0-1601,1-2 1,-1-1-1,63-15 1,-81 12 761,0 0 1,0-2-1,-1-1 1,0-1-1,-1 0 1,0-2-1,29-21 1,-48 31 1178,0 0-1,0-1 1,-1 1 0,1-1-1,-1 0 1,0 0 0,1 0-1,-1 0 1,-1 0 0,1 0-1,0 0 1,-1-1 0,1 1-1,-1-1 1,0 1 0,0-1-1,-1 0 1,1 1 0,-1-1-1,0 0 1,0 1 0,0-1-1,-1-5 1,1 6-211,-1 1 0,0-1 0,0 1 0,0-1 0,0 1 0,0-1 0,0 1 1,-1-1-1,1 1 0,-1 0 0,0 0 0,0 0 0,0 0 0,0 0 0,0 0 0,0 1 0,0-1 1,0 1-1,-1-1 0,1 1 0,-1 0 0,1 0 0,-1 0 0,1 0 0,-1 0 0,0 1 0,1-1 0,-1 1 1,0 0-1,1 0 0,-5 0 0,1 0-115,-1 0 1,1 0-1,0 1 0,-1 0 1,1 0-1,0 0 0,0 1 1,0 0-1,0 0 0,-9 5 1,11-4 8,1-1-1,-1 1 1,1 0 0,0 1-1,0-1 1,0 1 0,0-1 0,0 1-1,1 0 1,-1 0 0,1 0-1,0 0 1,1 0 0,-1 0 0,-1 9-1,1-7 26,0 1-1,0-1 1,1 1-1,0 0 1,1 0 0,0 0-1,0-1 1,0 1-1,1 0 1,0 0-1,0 0 1,0-1-1,1 1 1,0-1-1,1 1 1,3 6-1,-3-8-27,0-1-1,0 0 0,0 0 0,1 0 1,0 0-1,0-1 0,0 0 0,0 1 0,0-1 1,1-1-1,-1 1 0,1-1 0,0 1 1,0-2-1,0 1 0,0 0 0,0-1 1,0 0-1,0 0 0,0 0 0,9-1 0,-8 1-42,0-1-1,0 0 1,0 0-1,0-1 1,0 1-1,1-1 0,-1-1 1,0 1-1,-1-1 1,1 0-1,0 0 0,5-4 1,-7 4-77,-1-1 0,1 0 0,-1 0 0,0 0 1,0-1-1,0 1 0,0-1 0,-1 1 0,1-1 0,-1 0 1,0 0-1,0 0 0,0 0 0,-1 0 0,1-1 0,-1 1 1,1-6-1,0 1-163,-1-1 1,0 1-1,0-1 1,-1 0-1,0 1 1,-2-16-1,2 22 313,-1 0 1,1 1-1,-1-1 1,0 1-1,0-1 1,0 1-1,0-1 1,0 1-1,0-1 1,-1 1-1,1 0 1,-1 0-1,1 0 1,-1 0-1,0 0 1,0 0-1,0 0 1,0 1-1,0-1 1,0 0-1,-1 1 1,1 0-1,0 0 1,-1 0-1,1 0 1,-1 0-1,1 0 1,-5 0-1,7 1-3,-1 0-1,1 0 0,-1 1 1,1-1-1,-1 0 0,1 1 1,-1-1-1,1 1 0,-1-1 1,1 1-1,-1-1 1,1 0-1,0 1 0,-1 0 1,1-1-1,0 1 0,-1-1 1,1 1-1,0-1 0,0 1 1,0 0-1,0-1 0,-1 1 1,1-1-1,0 1 0,0 0 1,0-1-1,0 1 1,0-1-1,1 2 0,-2 26 51,1-24 86,0 0-165,0 0 0,0 0 0,0 0 0,0 0 0,1 0 0,-1 0 0,1 0 0,0 0 0,0 0 0,1-1 0,-1 1 0,1 0 0,0-1 0,0 1 0,0-1 0,0 1 0,1-1 0,-1 0 0,1 0 0,0 0 0,0-1 0,0 1 0,0 0 0,0-1 0,1 0 0,-1 0 0,1 0 0,-1 0 0,1-1 0,0 1 0,0-1 0,7 2-1,-3-1-162,-1 0 0,0 0-1,1-1 1,-1 0 0,1 0-1,-1 0 1,1-1-1,0 0 1,-1-1 0,1 0-1,-1 0 1,1 0 0,-1-1-1,12-5 1,-12 4-272,0-1 0,-1 0 0,1-1 0,-1 1 1,0-1-1,0 0 0,0-1 0,-1 1 0,0-1 0,0 0 1,-1-1-1,1 1 0,-1-1 0,4-9 0,7-18-2711</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4.206"/>
    </inkml:context>
    <inkml:brush xml:id="br0">
      <inkml:brushProperty name="width" value="0.05" units="cm"/>
      <inkml:brushProperty name="height" value="0.05" units="cm"/>
    </inkml:brush>
  </inkml:definitions>
  <inkml:trace contextRef="#ctx0" brushRef="#br0">51 111 1617,'0'0'1929,"-8"-17"90,0-5-1347,-24-49 2431,33 77 792,-2 11-3150,-1 4-737,2 15 365,2-1 0,1 0 0,2 1 1,1-1-1,2-1 0,14 39 0,-12-48-900,1 0-1,1-1 1,1-1-1,1 0 1,22 27-1,-19-27-5786</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4.552"/>
    </inkml:context>
    <inkml:brush xml:id="br0">
      <inkml:brushProperty name="width" value="0.05" units="cm"/>
      <inkml:brushProperty name="height" value="0.05" units="cm"/>
    </inkml:brush>
  </inkml:definitions>
  <inkml:trace contextRef="#ctx0" brushRef="#br0">1 4 7507,'0'0'7412,"89"-4"-7412,-35 4 0,6 0-1409,4 0-1616,0 0-1809</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5.772"/>
    </inkml:context>
    <inkml:brush xml:id="br0">
      <inkml:brushProperty name="width" value="0.05" units="cm"/>
      <inkml:brushProperty name="height" value="0.05" units="cm"/>
    </inkml:brush>
  </inkml:definitions>
  <inkml:trace contextRef="#ctx0" brushRef="#br0">285 510 3298,'0'0'9113,"-14"-5"-8382,-14-4-550,-1 1 1,-1 2-1,1 1 1,-50-3-1,74 7-164,-1 1 0,1 0 0,-1 1 0,1-1 0,-1 1 0,1 0 0,0 0 0,-7 3 0,11-3-19,-1 0 0,1 1 0,-1-1 0,1 0 0,-1 1 0,1-1 0,0 1 0,-1 0 0,1-1 0,0 1-1,0 0 1,0 0 0,1 0 0,-1 0 0,0-1 0,1 1 0,-1 0 0,1 0 0,0 0 0,-1 1 0,1-1 0,0 0 0,0 0 0,1 3-1,-1-1 10,1 0-1,-1 0 0,1 0 0,0 0 0,0 0 0,0 0 0,1 0 0,-1-1 0,1 1 0,0 0 0,0-1 0,0 0 0,1 1 0,-1-1 0,1 0 0,0 0 0,0 0 0,0-1 0,0 1 0,0-1 0,0 0 0,1 0 0,-1 0 0,1 0 0,0 0 0,7 2 0,-2-1-12,0-1-1,0 1 1,0-2-1,0 1 1,0-1-1,0-1 1,1 1 0,-1-1-1,0-1 1,0 0-1,12-3 1,-17 3-66,-1 0 1,0-1 0,0 1-1,0-1 1,-1 0 0,1 0-1,0 0 1,-1 0-1,1-1 1,-1 1 0,0-1-1,0 1 1,0-1-1,0 0 1,0 0 0,0 0-1,-1 0 1,1 0-1,-1 0 1,0 0 0,0 0-1,0 0 1,0-1 0,-1 1-1,0 0 1,1-7-1,-1 5 35,1 1 0,-1-1-1,-1 0 1,1 1-1,0-1 1,-1 0-1,0 1 1,0-1 0,-1 1-1,1-1 1,-1 1-1,0 0 1,0 0-1,0-1 1,-1 1 0,1 1-1,-1-1 1,-5-6-1,1 5 146,5 2 183,-1 1 0,0-1 0,0 1-1,-1-1 1,1 1 0,0 0-1,-1 0 1,0 1 0,1-1-1,-1 1 1,0 0 0,-4-2-1,8 36 153,1-27-441,0 0-1,0 0 0,1-1 1,0 1-1,0 0 0,1-1 1,0 1-1,0-1 1,0 0-1,0 0 0,1 0 1,0 0-1,0-1 0,0 1 1,1-1-1,-1 0 0,1-1 1,0 1-1,0-1 0,0 0 1,11 5-1,-3-1-28,1-1 1,0-1-1,0 0 0,0-1 0,1 0 1,-1-1-1,30 2 0,-38-4-45,1-1 0,-1 1 0,1-2 0,-1 1 0,1 0-1,-1-1 1,1-1 0,-1 1 0,1-1 0,-1 0 0,0 0 0,0-1 0,0 1 0,0-2-1,-1 1 1,1 0 0,-1-1 0,1 0 0,-1 0 0,-1-1 0,1 0 0,-1 1-1,1-2 1,-2 1 0,1 0 0,0-1 0,-1 1 0,0-1 0,0 0 0,2-8 0,0-1-85,0 0 1,-1 0 0,-1-1-1,0 1 1,-1-1 0,-1 0-1,-1 1 1,0-1 0,-3-26-1,-1 19 159,0 0 0,-2 0 0,0 0-1,-1 1 1,-18-37 0,22 53 33,-28-48 639,29 51-502,0 0 0,0 0 0,0 1 0,0-1 0,-1 1 0,1-1 0,-1 1 0,1 0 0,-1 0-1,0 0 1,0 0 0,1 1 0,-2-1 0,1 1 0,-4-2 0,6 3-135,1 0 0,-1 0 0,0 0 0,0 0 0,0 0 1,0 1-1,0-1 0,1 0 0,-1 0 0,0 1 0,0-1 0,1 0 0,-1 1 0,0-1 0,0 1 0,1-1 0,-1 1 0,0-1 1,1 1-1,-1-1 0,1 1 0,-1 0 0,0-1 0,1 1 0,0 0 0,-1 0 0,1-1 0,-1 1 0,1 1 0,-9 28-169,7-23 209,-4 20-34,1 1 0,1 0 0,1 0 0,2 1 0,1-1 0,6 54 0,-4-70-26,0 0 0,0 0 0,1 0 0,1 0 0,0 0 0,1-1 0,0 0 0,1 0 0,0 0 0,0-1 0,1 1 0,1-2 0,0 1 0,0-1 0,1 0 0,0-1 0,0 0 0,15 10 0,-18-15-52,0 1 0,0-1 0,0 0 0,0 0 0,1-1 1,-1 0-1,1 0 0,-1-1 0,1 0 0,-1 0 0,1 0 0,0-1 0,0 0 0,-1 0 1,1 0-1,0-1 0,-1 0 0,1-1 0,0 1 0,-1-1 0,0-1 0,1 1 0,-1-1 1,0 0-1,0-1 0,-1 1 0,1-1 0,-1 0 0,0 0 0,0-1 0,0 0 0,0 0 1,-1 0-1,0 0 0,0-1 0,0 1 0,-1-1 0,5-11 0,-4 5-43,0 0-1,-1 0 1,-1 0-1,0 0 0,0-1 1,-1 1-1,-1-1 1,-2-20-1,0 21 548,-1 18 69,0 19-478,3-15-73,0 1 0,1-1-1,0 0 1,1 0-1,0 0 1,0-1-1,1 1 1,8 17 0,-7-20 11,0-1 1,0 0-1,0 0 1,1-1-1,-1 1 1,1-1-1,1 0 1,-1 0-1,1-1 1,0 0-1,0 0 1,0 0-1,10 4 1,-11-5-32,0-1-1,0 0 1,0 0 0,1 0 0,-1-1-1,1 1 1,-1-1 0,0-1-1,1 1 1,0-1 0,-1 0 0,1 0-1,-1-1 1,7-1 0,-9 1-28,0 0 1,1-1 0,-1 1-1,0-1 1,0 0-1,0 0 1,0 0 0,0-1-1,0 1 1,0-1 0,-1 0-1,0 1 1,1-1-1,-1 0 1,0 0 0,0 0-1,0-1 1,-1 1 0,1 0-1,-1-1 1,1-5-1,2-7-194,-1-1-1,-1 0 0,0 1 0,-1-1 0,-2-28 0,0 7 1258,17 59 4,8 20-726,-2 1-1,-2 1 1,-1 1 0,-3 1 0,-2 0 0,-1 1 0,-3 1 0,-1-1 0,-3 2 0,1 87-1,-7-129-283,0-1 0,0 1-1,0-1 1,-1 1 0,0-1-1,0 1 1,-1-1-1,1 1 1,-1-1 0,0 0-1,0 0 1,-1 0 0,0 0-1,0 0 1,0-1 0,0 1-1,-6 5 1,4-7-20,1 0 0,0 0 0,-1 0-1,0-1 1,1 0 0,-1 0 0,0 0 0,0-1 0,0 1 0,0-1 0,0-1 0,0 1 0,-1 0 0,1-1 0,0 0-1,0-1 1,0 1 0,-10-3 0,11 2-28,0 0 1,-1-1-1,1 0 0,0 0 0,0 0 0,0 0 0,0 0 1,0-1-1,0 0 0,1 0 0,-1 0 0,1 0 0,0-1 1,0 1-1,0-1 0,0 0 0,1 0 0,0 0 0,0 0 1,0 0-1,0 0 0,0 0 0,1-1 0,0 1 0,0-1 1,-1-7-1,-1-3-25,2 1 1,-1-1-1,2 0 1,0 0-1,1 0 1,0 0-1,5-19 1,-1 15 60,2-1 0,0 1 1,1 0-1,1 1 0,1 0 1,15-20-1,82-102 20,-74 99-5,-13 16 43,-1-1 1,-1-1-1,-2-1 0,18-39 1,-26 47 23,0-1-1,-2 0 1,-1 0 0,-1 0 0,0-1 0,-2 1 0,1-30 0,-2 20 26,1 23-15,-1 0-1,-1 0 1,0 0 0,0 0 0,0 0-1,-1 0 1,0 0 0,0 0 0,-1 0 0,-5-13-1,6 29 82,0 18-201,-3 279 519,7-272-386,1 0 0,1-1 1,2 1-1,1-1 0,1-1 0,2 0 1,20 40-1,-29-67-162,0 1 0,0-1 0,1 0 1,0 0-1,0 0 0,0-1 0,0 1 0,5 3 1,-7-6 38,0-1 0,0 1 0,0-1 0,0 1 1,0-1-1,0 0 0,0 1 0,0-1 0,0 0 1,0 0-1,0 0 0,0 0 0,0 0 0,0 0 0,0 0 1,0 0-1,0-1 0,0 1 0,0 0 0,0 0 1,0-1-1,0 1 0,0-1 0,0 1 0,-1-1 1,1 1-1,0-1 0,0 0 0,0 1 0,-1-1 1,1 0-1,0 1 0,-1-1 0,1 0 0,0 0 1,-1 0-1,1 0 0,-1 0 0,1 0 0,-1 0 1,0 1-1,1-3 0,28-52-972,-22 38 904,1 0 0,1 1 0,1 0 0,0 1-1,1 0 1,17-19 0,-27 34 168,0-1 1,0 0-1,0 0 0,-1 0 1,1 0-1,0 1 0,0-1 1,0 1-1,0-1 0,0 0 0,0 1 1,1 0-1,-1-1 0,0 1 1,0 0-1,0-1 0,0 1 0,0 0 1,1 0-1,-1 0 0,0 0 1,0 0-1,0 0 0,1 0 0,-1 1 1,0-1-1,0 0 0,0 1 1,0-1-1,0 0 0,0 1 1,0 0-1,0-1 0,0 1 0,0 0 1,0-1-1,0 1 0,0 0 1,0 0-1,1 2 0,3 3 88,-1 1 0,1 1 1,-1-1-1,5 16 0,0-3 35,-6-14-283,0-1 1,0 1-1,1-1 1,-1 0-1,1 0 1,0 0-1,9 7 1,-11-10-266,1 0 0,-1-1 0,1 1 0,0-1 1,0 1-1,0-1 0,0 0 0,0 0 0,0 0 0,0 0 0,4-1 0,19 1-4393</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6.130"/>
    </inkml:context>
    <inkml:brush xml:id="br0">
      <inkml:brushProperty name="width" value="0.05" units="cm"/>
      <inkml:brushProperty name="height" value="0.05" units="cm"/>
    </inkml:brush>
  </inkml:definitions>
  <inkml:trace contextRef="#ctx0" brushRef="#br0">705 34 13110,'0'0'6531,"-81"-32"-10485,40 30-2657</inkml:trace>
  <inkml:trace contextRef="#ctx0" brushRef="#br0" timeOffset="1">1 90 12902,'0'0'5811,"120"2"-5811,-70-2-433,-5-4-1680,-8 4-1616,-8 0-1041</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6.524"/>
    </inkml:context>
    <inkml:brush xml:id="br0">
      <inkml:brushProperty name="width" value="0.05" units="cm"/>
      <inkml:brushProperty name="height" value="0.05" units="cm"/>
    </inkml:brush>
  </inkml:definitions>
  <inkml:trace contextRef="#ctx0" brushRef="#br0">1 268 8468,'0'0'2889,"23"6"-1464,-19-6-1369,34 10 169,-1-3 1,1-1-1,48 2 1,-77-8-211,-1 0-33,0 0 1,0 0 0,0 0-1,0-1 1,0-1 0,10-2-1,-15 3-19,0-1-1,-1 1 0,1-1 1,-1 0-1,1 0 0,-1 1 1,0-2-1,0 1 1,0 0-1,0 0 0,0-1 1,0 1-1,-1-1 1,1 1-1,-1-1 0,1 0 1,-1 1-1,0-1 0,0 0 1,0-4-1,3-9-220,-1 1-1,0 0 0,-1-1 0,-1 0 1,0 1-1,-3-24 0,2 33 258,-1 0 0,0 1 0,0-1 0,0 0 0,-1 1-1,0-1 1,0 1 0,0-1 0,0 1 0,-1 0-1,0 0 1,0 0 0,-1 0 0,1 1 0,-1-1 0,0 1-1,0 0 1,-1 0 0,1 0 0,-6-3 0,8 6 36,0 0 0,1 0 1,-1 1-1,0-1 0,1 0 1,-1 1-1,0 0 0,0-1 1,0 1-1,1 0 0,-1 0 1,0 0-1,0 0 0,0 0 1,1 0-1,-1 0 0,0 1 1,0-1-1,0 1 0,1-1 1,-1 1-1,0 0 0,1 0 1,-1 0-1,1 0 0,-1 0 1,1 0-1,-1 0 0,1 0 1,0 0-1,-1 1 0,1-1 1,-1 2-1,-4 6 126,0-1 0,1 1 1,0 0-1,-6 16 0,10-22-98,-13 33 520,2 1 0,2 0 0,1 1-1,-6 63 1,9-25 705,6 105 1,1-164-1228,1 0 1,1 0 0,0-1-1,10 29 1,-11-37-108,1-1 1,0 1-1,1-1 0,0 0 1,0 0-1,0-1 0,1 1 1,0-1-1,0 0 0,0 0 0,1-1 1,8 6-1,-14-10-92,1 0-1,0 0 1,0-1 0,0 1-1,1-1 1,-1 1-1,0-1 1,0 1 0,0-1-1,0 1 1,0-1 0,0 0-1,1 0 1,-1 0 0,0 0-1,0 0 1,0 0-1,1 0 1,-1 0 0,0 0-1,0 0 1,0-1 0,1 1-1,-1 0 1,0-1 0,0 1-1,0-1 1,0 0-1,0 1 1,0-1 0,0 0-1,0 1 1,0-1 0,0 0-1,-1 0 1,1 0-1,0 0 1,0 0 0,-1 0-1,1 0 1,-1 0 0,1 0-1,0-2 1,15-29-3589</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7.312"/>
    </inkml:context>
    <inkml:brush xml:id="br0">
      <inkml:brushProperty name="width" value="0.05" units="cm"/>
      <inkml:brushProperty name="height" value="0.05" units="cm"/>
    </inkml:brush>
  </inkml:definitions>
  <inkml:trace contextRef="#ctx0" brushRef="#br0">1 149 6035,'0'0'6800,"1"17"-6632,9 53-106,-9-67-60,0 0 1,0 0-1,1-1 1,-1 1 0,1 0-1,-1-1 1,1 0 0,0 1-1,0-1 1,0 0-1,0 0 1,0 0 0,1 0-1,-1 0 1,0 0-1,1-1 1,0 1 0,-1-1-1,1 0 1,0 0-1,0 0 1,3 1 0,5 0-19,0 0 0,-1 0 1,1-1-1,12 0 0,-17-1-13,0 0-134,0 0 1,0 0 0,0 0-1,0-1 1,-1 0 0,1 0-1,0 0 1,-1-1 0,1 0 0,-1 0-1,1 0 1,-1-1 0,7-4-1,-8 4-96,0-1 0,-1 1 0,1-1 0,-1 0 0,0 0 0,0 0 0,-1 0 0,1-1 0,-1 1 0,0-1 0,0 0 0,0 1 1,-1-1-1,0 0 0,1 0 0,-1-6 0,2-67-908,-3 54 7781,0 41-4717,0-6-1518,0-2-111,0 1-1,0-1 0,1 1 0,0-1 0,4 17 0,-3-22-258,-1-1 1,1 1-1,0-1 0,0 0 1,0 0-1,1 0 0,-1 0 0,1 0 1,-1 0-1,1 0 0,0-1 1,0 0-1,0 1 0,0-1 0,1 0 1,-1 0-1,1-1 0,4 2 1,0 1-158,1-1 0,1 0 1,-1-1-1,0 0 1,1 0-1,-1-1 0,1 0 1,0-1-1,-1 0 1,1 0-1,-1-1 1,1-1-1,-1 1 0,1-2 1,-1 1-1,0-1 1,0-1-1,0 1 0,9-7 1,-11 6 108,0 0 0,0-1-1,-1 0 1,0-1 0,0 1 0,0-1 0,0 0 0,-1-1-1,0 1 1,-1-1 0,0 0 0,0 0 0,0-1 0,-1 1-1,0-1 1,0 1 0,0-1 0,-1 0 0,-1 0 0,0 0-1,0 0 1,0-13 2900,-3 56-977,2-31-1840,0 1 1,0-1 0,1 0 0,-1 0-1,1 1 1,0-1 0,0 0-1,1 0 1,-1 0 0,1 0 0,0 0-1,0-1 1,0 1 0,0 0 0,1-1-1,-1 1 1,1-1 0,0 0-1,0 0 1,0 0 0,1 0 0,-1-1-1,0 0 1,1 1 0,0-1 0,0 0-1,0 0 1,0-1 0,0 1-1,0-1 1,0 0 0,0 0 0,8 0-1,0 1-8,1-1 1,-1 0-1,1-1 0,-1 0 0,0-1 0,1-1 0,-1 0 0,0 0 0,0-1 0,0-1 0,0 0 0,15-8 0,-21 9-102,0 0-1,0-1 0,0 1 1,0-1-1,-1 0 0,0-1 1,0 1-1,0-1 0,-1 0 1,1 0-1,-1 0 0,0-1 1,-1 0-1,1 0 0,-1 0 1,0 0-1,-1 0 0,0 0 1,0-1-1,0 1 0,0-1 1,-1 0-1,0 1 0,-1-8 1,1 13 59,-1 0 1,0-1 0,0 1 0,1 0 0,-1 0 0,0-1 0,0 1-1,0 0 1,-1 0 0,1-1 0,0 1 0,0 0 0,-1 0 0,1 0 0,-1-1-1,1 1 1,-1 0 0,1 0 0,-1 0 0,0 0 0,1 0 0,-1 0-1,0 0 1,0 0 0,0 0 0,0 1 0,0-1 0,0 0 0,0 0 0,0 1-1,0-1 1,0 1 0,0-1 0,0 1 0,-1-1 0,1 1 0,0 0-1,0-1 1,0 1 0,-1 0 0,1 0 0,0 0 0,0 0 0,-1 0 0,1 0-1,0 1 1,0-1 0,-1 0 0,1 0 0,0 1 0,0-1 0,0 1-1,0-1 1,0 1 0,-2 1 0,-3 1 118,0 0-1,1 0 0,-1 1 1,1-1-1,0 1 1,1 0-1,-1 1 1,0-1-1,-6 10 1,7-8 19,1-1 1,0 1-1,0 0 1,0 0-1,0 0 1,1 0 0,0 1-1,1-1 1,0 0-1,-1 1 1,2-1 0,-1 1-1,1 0 1,0-1-1,1 1 1,-1-1 0,1 1-1,0-1 1,1 1-1,0-1 1,0 0 0,0 0-1,1 0 1,0 0-1,0 0 1,0 0-1,1-1 1,-1 1 0,2-1-1,-1 0 1,0-1-1,1 1 1,0-1 0,0 1-1,0-2 1,8 5-1,3 1-54,0-1 0,0-1 0,1-1 0,0-1 0,0 0 0,0-1-1,1 0 1,29 1 0,33-3-2495,-104-2-9630</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37.531"/>
    </inkml:context>
    <inkml:brush xml:id="br0">
      <inkml:brushProperty name="width" value="0.05" units="cm"/>
      <inkml:brushProperty name="height" value="0.05" units="cm"/>
    </inkml:brush>
  </inkml:definitions>
  <inkml:trace contextRef="#ctx0" brushRef="#br0">1 667 1169,'6'-4'9749,"9"-7"-9160,3-14-484,1 1-1,1 1 1,1 0 0,1 2 0,1 1 0,1 0 0,1 2 0,0 1 0,1 1 0,1 1 0,50-20 0,116-50 572,0 0-261,247-75 1,-369 137-248,-46 14-86,-1 1 1,1 1-1,0 1 1,1 1-1,35-2 1839,-63 36-2193,-1 0 190,-2 0 0,-9 36-1,-2 6 2,7-26 83,-10 54 78,4 2 1,-4 129 0,19 64 1177,-26-332-9657,9 14 1517</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38.903"/>
    </inkml:context>
    <inkml:brush xml:id="br0">
      <inkml:brushProperty name="width" value="0.05" units="cm"/>
      <inkml:brushProperty name="height" value="0.05" units="cm"/>
    </inkml:brush>
  </inkml:definitions>
  <inkml:trace contextRef="#ctx0" brushRef="#br0">0 1 592,'0'0'4939,"21"0"-3648,-5 3-1025,0 1 0,0 0 0,0 1 0,23 11 0,9 2 173,217 46 1340,-51-16-904,-152-31-526,0-4-1,108 9 1,-105-13-68,0 2 0,93 30-1,-134-35-266,-17-4-11,2 0 10,0 1-1,-1-1 1,1 1-1,-1 1 1,0 0 0,9 5-1,-39-35-5198,7 8-785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6.528"/>
    </inkml:context>
    <inkml:brush xml:id="br0">
      <inkml:brushProperty name="width" value="0.05" units="cm"/>
      <inkml:brushProperty name="height" value="0.05" units="cm"/>
      <inkml:brushProperty name="color" value="#004F8B"/>
    </inkml:brush>
  </inkml:definitions>
  <inkml:trace contextRef="#ctx0" brushRef="#br0">302 297 4802,'0'0'4586,"3"-17"-2350,0 7-1893,10-60 924,-13 65-1185,0 1 1,0-1 0,0 0-1,0 0 1,-1 1 0,1-1-1,-1 0 1,0 1 0,-1-1-1,1 1 1,-1-1-1,0 1 1,0 0 0,-1-1-1,-2-3 1,-1 1-21,0 1 0,-1 1-1,1-1 1,-1 1 0,0 1 0,0-1 0,0 1-1,-1 0 1,0 1 0,0-1 0,0 2 0,-11-4 0,2 3-59,1 0 0,-1 1 0,-1 1 0,1 0 0,-18 2 0,32 0 4,0-1 1,0 0-1,0 1 1,0 0-1,0 0 1,1 0-1,-1 0 1,0 0-1,1 0 1,-1 1-1,0 0 1,1-1-1,0 1 1,-1 0 0,1 0-1,0 0 1,0 0-1,-3 4 1,2-1 7,0 0 0,1 0 1,-1 0-1,1 0 1,0 1-1,0-1 0,0 1 1,1-1-1,-1 9 1,1-7 2,0-1 1,0 1 0,1-1 0,0 1 0,1 0-1,-1-1 1,1 1 0,1-1 0,-1 0-1,1 1 1,0-1 0,0 0 0,1 0 0,0 0-1,0 0 1,0 0 0,7 8 0,-4-10-12,-1 0 0,0 0 1,1 0-1,0 0 0,0-1 0,0 0 1,1 0-1,-1 0 0,1-1 0,-1 0 1,1-1-1,0 1 0,-1-1 1,1-1-1,0 1 0,0-1 0,0 0 1,0 0-1,0-1 0,8-2 1,-7 1-123,0 0 0,-1 0 1,1-1-1,-1 0 0,0-1 1,0 1-1,0-1 1,0-1-1,-1 1 0,1-1 1,-1 0-1,0-1 1,-1 1-1,1-1 0,-1 0 1,0-1-1,4-7 0,-3 1-58,0-1 0,-1 0 0,-1 0 0,0 0 0,-1 0-1,0-1 1,-2 0 0,1 1 0,-2-1 0,0 0-1,-3-25 1,-1 21 891,0 22 434,-2 31-679,6-17-444,0 0 0,0-1 0,2 1 0,0 0 0,1-1 0,0 0 0,9 24 0,-10-34-37,1 0 0,0-1 1,0 1-1,0-1 0,1 0 1,0 1-1,0-2 0,0 1 1,0 0-1,1-1 0,0 0 1,0 0-1,0 0 0,0-1 1,1 0-1,-1 0 0,1 0 1,0-1-1,0 1 0,0-1 1,0-1-1,0 1 0,9 0 1,-4 0-238,0-1 0,0-1 0,0 0 1,0 0-1,0-1 0,0 0 0,0-1 0,-1 0 1,1-1-1,0 0 0,-1-1 0,0 0 1,0-1-1,17-9 0,-20 8 113,0 1 0,0-1 0,-1 0 0,0 0 0,0-1 0,0 0 0,-1 0 0,0 0 0,0-1 0,-1 0 0,0 0 0,0 0 1,-1 0-1,0-1 0,-1 1 0,0-1 0,0 1 0,1-15 0,-2-19 1137,-1 26 4681,0 24-5035,0 1-718,0 1 0,0-1-1,1 1 1,1-1 0,-1 1 0,6 15 0,-4-20-258,-1 0-1,1 0 1,0-1 0,0 1-1,0-1 1,1 0 0,0 0 0,-1 0-1,1 0 1,1-1 0,-1 1 0,0-1-1,10 5 1,26 11-3186</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39.803"/>
    </inkml:context>
    <inkml:brush xml:id="br0">
      <inkml:brushProperty name="width" value="0.05" units="cm"/>
      <inkml:brushProperty name="height" value="0.05" units="cm"/>
    </inkml:brush>
  </inkml:definitions>
  <inkml:trace contextRef="#ctx0" brushRef="#br0">102 54 96,'0'0'1521,"2"-9"-1049,3-10-437,1-6 6042,-9 73-5544,-3 1 0,-19 85 0,-3 19 845,18-66-484,-28 183 1798,35-261-2831,2-27-5916,1 17 5934,0-17-3766</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0.598"/>
    </inkml:context>
    <inkml:brush xml:id="br0">
      <inkml:brushProperty name="width" value="0.05" units="cm"/>
      <inkml:brushProperty name="height" value="0.05" units="cm"/>
    </inkml:brush>
  </inkml:definitions>
  <inkml:trace contextRef="#ctx0" brushRef="#br0">0 3 720,'0'0'2991,"4"0"-2665,4-1 70,-1 0 1,1 0 0,0 1 0,0 1 0,-1-1 0,1 1 0,0 1 0,-1-1 0,1 1 0,-1 0 0,13 7-1,4 3-45,0 1-1,24 18 0,-3-1 421,62 35 443,235 154 2278,-280-174-2812,-2 3 1,-1 3-1,63 71 0,25 60 1630,-123-150-1778,-16-24-413,-44-36-20824</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1.476"/>
    </inkml:context>
    <inkml:brush xml:id="br0">
      <inkml:brushProperty name="width" value="0.05" units="cm"/>
      <inkml:brushProperty name="height" value="0.05" units="cm"/>
    </inkml:brush>
  </inkml:definitions>
  <inkml:trace contextRef="#ctx0" brushRef="#br0">1 96 192,'0'0'3548,"6"0"-2579,177 1 3335,222-3-1589,-369-2-2355,1-1 0,59-17 1,-2 1 73,-30 8-266,-17 3 573,1 2 0,89-3 0,-136 11-1155,-18 0-8371</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2.197"/>
    </inkml:context>
    <inkml:brush xml:id="br0">
      <inkml:brushProperty name="width" value="0.05" units="cm"/>
      <inkml:brushProperty name="height" value="0.05" units="cm"/>
    </inkml:brush>
  </inkml:definitions>
  <inkml:trace contextRef="#ctx0" brushRef="#br0">1 205 480,'0'0'3535,"3"0"-2809,263-10 5102,-164 0-4672,191-44 0,-246 42-886,16-3 209,0-2 0,-2-3 1,65-31-1,-117 46-814,8-4 959,-5 7-6932</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3.350"/>
    </inkml:context>
    <inkml:brush xml:id="br0">
      <inkml:brushProperty name="width" value="0.05" units="cm"/>
      <inkml:brushProperty name="height" value="0.05" units="cm"/>
    </inkml:brush>
  </inkml:definitions>
  <inkml:trace contextRef="#ctx0" brushRef="#br0">1 228 208,'0'0'3748,"20"-10"-1640,-5 10-1703,1 0 1,-1 0-1,1 1 0,-1 2 0,1-1 1,-1 2-1,0 0 0,0 0 0,16 9 1,317 163 2528,-10-5 84,-305-152-2814,13 5-21,-43-30-291,-1-1 1,0 1 0,0-1 0,-1 0 0,1 0 0,-1-9 0,8-35-102,2 0 0,2 0 0,2 1 0,44-93 0,-56 136 221,3-12 22,1 0 0,-2-1 0,-1 1-1,0-1 1,-1 0 0,0-23-1,-2-27-2939</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4.698"/>
    </inkml:context>
    <inkml:brush xml:id="br0">
      <inkml:brushProperty name="width" value="0.05" units="cm"/>
      <inkml:brushProperty name="height" value="0.05" units="cm"/>
    </inkml:brush>
  </inkml:definitions>
  <inkml:trace contextRef="#ctx0" brushRef="#br0">137 8 3586,'0'0'2993,"26"-8"-1304,-19 10-1531,-1 0-1,1 0 1,0 1 0,-1-1-1,1 1 1,-1 1 0,0-1 0,0 1-1,0 0 1,0 1 0,8 8 0,5 2 59,283 235 2944,-31-25-1370,-269-223-1789,1-1 1,-1 1-1,0-1 0,1 1 0,-1 0 0,0 0 0,0-1 1,0 1-1,-1 0 0,1 1 0,2 3 0,-4-6-79,-2 4-464,0 0 506,0 0 1,-1 0-1,0 0 1,0-1-1,0 1 1,0-1 0,0 0-1,-1 0 1,1 0-1,-1 0 1,-5 2-1,-5 6 16,-98 82 91,-4-6 0,-140 81 0,240-159-140,0 0-1,0-2 0,0 0 0,-20 6 0,28-11 50,-1 0 0,0 0 0,1 0 1,-1-1-1,0 0 0,0-1 0,0 0 0,0-1 0,0 0 0,-11-2 0,18 2 6,-1-1 1,0 1-1,1-1 0,-1 1 1,1-1-1,-1 0 0,1 0 1,0 0-1,-1 0 1,1-1-1,0 1 0,1-1 1,-1 1-1,0-1 0,1 1 1,0-1-1,-1 0 0,0-4 1,-19-65-63,14 42 110,-6-18-86,3-1 1,2 0-1,-3-51 0,5-151-459,6 243 521,1-9 75,0 0-1,1 1 0,1-1 1,1 1-1,10-31 1,-13 45-101</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6.092"/>
    </inkml:context>
    <inkml:brush xml:id="br0">
      <inkml:brushProperty name="width" value="0.05" units="cm"/>
      <inkml:brushProperty name="height" value="0.05" units="cm"/>
    </inkml:brush>
  </inkml:definitions>
  <inkml:trace contextRef="#ctx0" brushRef="#br0">1 90 560,'0'0'5405,"2"-8"-1850,6-22-3401,-6 28-128,0 0 0,-1 0 0,1 0 0,0 1 0,0-1-1,1 1 1,-1 0 0,0-1 0,0 1 0,1 0 0,-1 0 0,0 1 0,1-1 0,2 0 0,16-8-34,-21 53-24,9 105 1625,1 79 437,-10-227-2008,0-44-841,-13-155-1321,14 185 2211,1 0 0,0 0 0,0 0 0,2 0 0,7-20 0,6-26-1781,-12 18-3572,-5 36 2740</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8.376"/>
    </inkml:context>
    <inkml:brush xml:id="br0">
      <inkml:brushProperty name="width" value="0.05" units="cm"/>
      <inkml:brushProperty name="height" value="0.05" units="cm"/>
    </inkml:brush>
  </inkml:definitions>
  <inkml:trace contextRef="#ctx0" brushRef="#br0">952 285 1473,'0'0'2590,"1"-5"-1909,0 1-547,-1 3-81,0-1-1,0 0 1,0 0 0,0 1 0,1-1-1,-1 0 1,1 1 0,-1-1-1,1 0 1,0 1 0,-1-1-1,1 0 1,2-2 2401,20-6 1815,-25 103-3577,-3 0 0,-5-1 1,-4 0-1,-4 0 0,-43 128 1,61-218-648,0-1-34,0-1-1,-1 1 1,1-1 0,0 0 0,0 1-1,0-1 1,0 1 0,0-1 0,-1 1-1,1-1 1,0 0 0,0 1 0,-1-1-1,1 0 1,0 1 0,-1-1 0,1 0-1,0 1 1,-1-1 0,1 0 0,0 1-1,-1-1 1,1 0 0,-1 0 0,1 0-1,0 1 1,-1-1 0,1 0 0,-1 0-1,1 0 1,-1 0 0,1 0 0,-1 0-1,0 0 1,1 0 5,0 0 29,-37-1-171,1-2-1,-1-2 0,1-1 0,-54-16 0,-135-59-566,72 22 545,151 59 144,-27-9-1,1 0 1,0-2-1,0-1 1,2-2-1,-1 0 1,2-2 0,-27-20-1,52 35 0,-1 1-1,1-1 1,0 0-1,-1 1 1,1-1-1,0 0 1,-1 0-1,1 1 1,0-1-1,0 0 1,0 1-1,0-1 1,-1 0-1,1 0 1,0 0-1,1 1 1,-1-1-1,0 0 1,0 0-1,0 1 1,0-1-1,0 0 1,1 0-1,-1 1 1,0-1-1,1 0 1,-1 1-1,1-1 1,-1 1-1,0-1 1,1 0-1,0 1 1,-1-1-1,1 1 1,-1-1-1,1 1 1,-1-1-1,1 1 1,0 0-1,-1-1 1,2 1-1,34-24 53,-27 20-36,157-105 45,290-165 88,-344 215-62,-18 10-58,109-40 0,-202 89-32,-1 0 0,1-1 0,-1 1 0,0 0 0,1 0-1,-1 0 1,1 0 0,-1 0 0,1 0 0,-1 0-1,1 0 1,-1 0 0,1 1 0,-1-1 0,1 0-1,-1 0 1,1 0 0,-1 0 0,1 1 0,-1-1 0,0 0-1,1 0 1,-1 1 0,1-1 0,-1 0 0,0 1-1,1-1 1,-1 0 0,0 1 0,0-1 0,1 1-1,-1-1 1,0 1 0,8 24-100,-5 40 63,-3-54 7,1 22-256,1 9 412,-2 1 0,-9 61-1,6-89-544,0-1-1,-1 0 0,0 0 0,-9 18 0,9-23-379,-1 0-1,0-1 1,-1 0-1,0 0 1,0 0-1,0-1 1,-12 10-1,-8 3-4931</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50.447"/>
    </inkml:context>
    <inkml:brush xml:id="br0">
      <inkml:brushProperty name="width" value="0.05" units="cm"/>
      <inkml:brushProperty name="height" value="0.05" units="cm"/>
    </inkml:brush>
  </inkml:definitions>
  <inkml:trace contextRef="#ctx0" brushRef="#br0">12 5 576,'0'0'3031,"4"-4"606,-4 4-3569,0 0 0,0 0 0,0 0 0,0 0 0,0 0 1,0 0-1,0 0 0,0 0 0,2 39 434,1 1 0,2 0 0,15 55 1,44 121 1450,-25-93-673,-26-74-799,4 0-1,42 88 0,-91-196-1432,4-2 0,2-2 0,2 0 0,-22-100 0,11 18 385,-12-66 740,47 210-128,1 0 1,-1 0-1,1 0 1,-1 0-1,1 0 1,0 1-1,-1-1 1,1 0-1,0 0 1,-1 0 0,1 1-1,0-1 1,0 0-1,0 1 1,0-1-1,0 1 1,0-1-1,0 1 1,0-1-1,0 1 1,0 0-1,0-1 1,0 1 0,0 0-1,0 0 1,0 0-1,0 0 1,0 0-1,0 0 1,0 0-1,0 0 1,2 0-1,52 1 232,-40-1-117,64 1 213,0 3-1,99 17 1,-115-9-115,340 71 519,-363-76-753,0-1 0,0-2-1,70-2 1,-95-2-25,-15 0 6,0 0 0,1 0 1,-1 0-1,0 0 0,0 0 1,1 0-1,-1 1 0,0-1 1,1 0-1,-1 0 0,0 0 1,0 0-1,1 1 1,-1-1-1,0 0 0,0 0 1,0 1-1,1-1 0,-1 0 1,0 0-1,0 1 0,0-1 1,0 0-1,1 1 1,-1-1-1,0 0 0,0 0 1,0 1-1,0-1 0,0 0 1,0 1-1,0-1 0,0 0 1,0 1-1,0-1 0,0 0 1,0 1-1,0-1 1,0 0-1,0 1 0,0-1 1,-1 0-1,1 0 0,0 1 1,0-1-1,0 0 0,0 1 1,-1-1-1,1 0 1,0 0-1,0 1 0,-1-1 1,-9 15-34,-250 213 180,105-99-51,81-64-76,-3-4 0,-91 56 0,156-104-2,-3 3-398,4-11-4107,1-5-1190</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54.221"/>
    </inkml:context>
    <inkml:brush xml:id="br0">
      <inkml:brushProperty name="width" value="0.05" units="cm"/>
      <inkml:brushProperty name="height" value="0.05" units="cm"/>
    </inkml:brush>
  </inkml:definitions>
  <inkml:trace contextRef="#ctx0" brushRef="#br0">67 268 2977,'0'0'3383,"23"11"-2561,76 34-214,-91-42-486,0 0 0,0 0-1,0-1 1,0-1 0,1 1 0,-1-1-1,1 0 1,-1-1 0,1 0 0,10-2-1,8 1 296,-19 1-321,-1-1 0,1 1 0,-1-1 1,0 0-1,1-1 0,-1 0 1,0 0-1,0-1 0,0 0 0,-1 0 1,1 0-1,9-8 0,-11 8-84,-2 0 0,1 0-1,0-1 1,-1 0 0,1 0 0,-1 0 0,0 0-1,-1 0 1,1-1 0,-1 1 0,0-1 0,0 0-1,0 0 1,0 0 0,-1 0 0,0 0-1,0 0 1,0-10 0,0 7-69,-1 0 0,0-1 1,0 1-1,-1 0 0,0-1 0,-1 1 0,0 0 0,-3-9 1,2 11 12,0 0 1,0 1-1,-1-1 1,0 1-1,0 0 1,0 0 0,-1 1-1,1-1 1,-1 1-1,0 0 1,-8-5 0,1 1 2,-1 0 1,-1 0-1,1 1 1,-1 1-1,0 0 1,0 1-1,-1 1 1,0 0-1,1 1 1,-1 0-1,-1 1 1,1 1-1,0 0 1,0 2-1,0-1 1,-18 4-1,26-2 56,0 0 0,0 1 1,0 0-1,1 0 0,0 0 0,-1 0 0,1 1 0,0 0 0,1 1 0,-1 0 0,1-1 0,0 1 0,0 1 0,0-1 1,1 1-1,0 0 0,0 0 0,0 0 0,1 1 0,-5 11 0,4-6 47,0-1 1,0 1-1,1 0 0,1 0 1,0 0-1,1 0 0,0 0 1,1 0-1,0 1 0,1-1 0,4 20 1,-3-26-17,0 0 1,1-1 0,-1 1-1,1 0 1,1-1-1,-1 0 1,1 0-1,0 0 1,0 0 0,0 0-1,1-1 1,0 0-1,0 0 1,0 0 0,0 0-1,0-1 1,7 3-1,1 1 101,1-1 0,0 0 0,0-1 0,0-1 0,0 0 0,19 2 0,-6-2-13,1-2 0,0 0 0,1-2 0,51-7 0,-71 6-109,0 0 0,0-1 0,0-1 0,0 0 0,0 0 0,-1 0 1,1-1-1,-1-1 0,0 1 0,0-1 0,0-1 0,-1 1 1,0-1-1,0-1 0,0 1 0,-1-1 0,0 0 0,7-12 0,-11 15-44,0 0 0,0 0 0,0 0-1,0 0 1,-1 0 0,0-1-1,0 1 1,0-1 0,0 1 0,-1-1-1,0 1 1,0-1 0,0 1-1,0-1 1,-1 1 0,0-1 0,0 1-1,0-1 1,0 1 0,-1 0-1,1-1 1,-1 1 0,0 0 0,-1 0-1,1 0 1,-1 1 0,1-1-1,-1 0 1,0 1 0,0 0 0,-1 0-1,1 0 1,-1 0 0,-4-2-1,-11-4-69,0 1 0,0 1-1,0 1 1,-1 1-1,0 1 1,0 0-1,-1 2 1,1 0-1,0 1 1,-1 1-1,1 1 1,-22 4-1,36-4 94,1 0 0,-1 0-1,1 1 1,-1 0 0,1 0 0,0 0-1,0 1 1,0-1 0,0 1-1,0 0 1,0 1 0,1-1 0,0 1-1,-1 0 1,1 0 0,1 0-1,-1 1 1,1-1 0,-1 1 0,1 0-1,1 0 1,-1 0 0,1 0-1,0 0 1,0 1 0,0-1 0,1 1-1,-2 7 1,2-6 44,0 1 0,0 0 0,1 0 0,0 0 0,0-1 0,1 1 0,0 0 0,0 0 0,1-1 0,0 1 0,0-1 0,1 1 0,0-1 0,0 0 0,1 0 0,0 0 0,0-1 0,0 1 0,1-1-1,7 7 1,-3-6 7,0 0 1,1 0-1,0-2 0,0 1 0,0-1 0,1 0 0,-1-1 0,1-1 0,1 1 0,-1-2 0,0 0 0,0 0 0,1-1 0,-1 0 0,24-2 0,-28 1-33,1-1 1,-1 1 0,0-1-1,1-1 1,-1 0-1,0 0 1,0 0-1,0-1 1,0 0 0,-1 0-1,1 0 1,-1-1-1,0 0 1,0-1-1,0 1 1,0-1 0,-1 0-1,0 0 1,0-1-1,0 0 1,-1 0-1,0 0 1,0 0 0,0-1-1,4-12 1,-5 11-52,-1-1 1,-1 1 0,1-1-1,-1 1 1,-1-1-1,0 0 1,0 1 0,-1-1-1,0 0 1,0 1-1,-1-1 1,0 1 0,0-1-1,-1 1 1,0 0-1,-9-15 1,9 17-6,0 1 0,-1-1 0,0 1 0,0 0-1,-1 0 1,1 0 0,-1 1 0,0 0 0,-1-1 0,1 2 0,-1-1 0,1 1 0,-1 0-1,0 0 1,0 0 0,-1 1 0,1 0 0,0 0 0,-1 1 0,1 0 0,-1 0 0,-9 0 0,8 0 8,0 1 0,0 0 0,0 1 0,0 0 0,0 0 0,1 1 0,-1 0 0,0 0 0,1 1 0,0 0 0,-1 0 0,1 0 0,1 1 1,-1 0-1,0 1 0,1 0 0,0 0 0,0 0 0,0 0 0,1 1 0,0 0 0,0 0 0,0 1 0,-4 7 0,4-3 54,0 0 0,0 0 0,1 0 1,0 1-1,1-1 0,0 1 0,1 0 0,0 0 0,1 0 0,1 0 0,0 0 0,0 0 0,1 0 0,1 0 0,3 15 0,-3-20-7,0-1 0,0 1 0,0-1 0,1 0 0,0 0-1,0 0 1,1 0 0,0 0 0,0-1 0,0 1 0,0-1 0,1 0-1,0-1 1,0 1 0,0-1 0,1 0 0,-1 0 0,1 0 0,0-1-1,0 0 1,1 0 0,-1-1 0,0 0 0,1 0 0,0 0 0,-1-1-1,1 0 1,9 1 0,-8-2 10,1 0 1,0 0-1,0-1 0,0 0 0,0 0 1,0-1-1,-1 0 0,1-1 0,-1 0 1,1 0-1,13-9 0,-17 9-41,0 0 0,-1 0 0,1-1 0,-1 1 0,0-1 0,-1-1-1,1 1 1,0 0 0,-1-1 0,0 1 0,0-1 0,-1 0 0,1 0 0,-1-1 0,0 1-1,0 0 1,-1-1 0,0 1 0,0-1 0,1-6 0,-1 4-32,0 0 1,-1 0-1,0 0 1,0 0 0,-1 1-1,0-1 1,-1 0-1,1 0 1,-1 1-1,-1-1 1,1 1 0,-1-1-1,-1 1 1,1 0-1,-1 0 1,-1 1-1,1-1 1,-1 1-1,0 0 1,0 0 0,-1 1-1,0-1 1,0 1-1,0 0 1,0 1-1,-1 0 1,0 0-1,0 0 1,-10-3 0,2 2 9,0 1 0,0 1 0,0 0 0,0 1 0,-1 1 0,1 0 0,-17 2 1,20-1 40,8 1-9,0-1 0,0 1 0,0 0 0,1 0-1,-1 0 1,0 0 0,1 1 0,-1-1 0,1 1 0,-1 0 0,1 0 0,0 0-1,0 1 1,0-1 0,0 1 0,0-1 0,0 1 0,1 0 0,-1 0-1,1 0 1,0 1 0,0-1 0,0 1 0,1-1 0,-1 1 0,1-1 0,0 1-1,0 0 1,-1 5 0,-2 8 1,0 1 0,2 0 0,0 0-1,1 36 1,2-48 8,0 0-1,0 0 1,0 0-1,1-1 0,0 1 1,0 0-1,0-1 1,1 0-1,-1 1 1,1-1-1,1 0 1,-1 0-1,1-1 1,0 1-1,0-1 1,0 1-1,0-1 1,1-1-1,0 1 0,0-1 1,0 1-1,0-1 1,0-1-1,1 1 1,10 3-1,-2-2 20,0 1-1,1-2 1,-1 0 0,1 0-1,0-1 1,-1-1 0,1-1-1,0 0 1,21-3-1,-30 1-26,-1 1 0,0-1 0,1 0 0,-1 0 1,0 0-1,0-1 0,0 0 0,-1 0 0,1 0 0,-1-1 0,1 1 0,-1-1 0,0 0 0,-1 0 0,1-1 0,-1 1 0,1-1 0,-1 0 0,-1 0 0,1 0 0,-1 0 0,0 0 0,0 0 0,0-1 0,-1 1 0,2-9 0,-2 6-42,1 0 0,-1 0 0,-1 0 0,1 0 0,-1 0 0,-1 0 0,0 0 0,0 0 0,0 0 0,-1 1 1,0-1-1,0 0 0,-1 1 0,0-1 0,-1 1 0,0 0 0,-8-12 0,5 11 28,-1 1 1,0 0-1,0 1 1,0 0-1,-1 0 1,0 1 0,0 0-1,0 1 1,0 0-1,-1 0 1,0 1-1,0 0 1,0 0-1,0 2 1,0-1-1,0 1 1,-1 0 0,1 1-1,0 1 1,-13 1-1,18-1 7,0 0-1,-1 1 1,1-1-1,0 1 1,0 0 0,0 1-1,1-1 1,-1 1-1,0 0 1,1 0-1,0 0 1,0 1-1,0 0 1,0 0-1,0 0 1,1 0-1,0 0 1,0 1 0,0-1-1,0 1 1,1 0-1,0 0 1,-3 8-1,-1 3 30,1 0-1,1 1 1,1-1-1,0 1 1,1-1-1,0 23 1,3-34-16,-1-1 0,1 0 0,0 1 0,0-1 0,0 0 0,1 0 0,-1 0 0,1 0 0,0 0-1,0 0 1,1 0 0,-1-1 0,1 1 0,0-1 0,0 0 0,0 0 0,0 0 0,0 0 0,1 0 0,0 0 0,-1-1 0,1 0 0,0 0 0,0 0 0,0 0 0,0-1 0,8 3 0,-2-1 16,1-1 0,-1 0-1,0 0 1,1-1 0,-1 0 0,0 0 0,1-1 0,-1-1 0,1 0 0,-1 0 0,11-4-1,-15 3-20,-1 0-1,1 0 1,-1-1-1,0 1 1,0-1-1,0 0 1,-1-1-1,1 1 0,-1-1 1,1 0-1,-1 0 1,-1-1-1,1 1 1,0-1-1,-1 0 1,0 0-1,0 0 1,-1 0-1,1 0 0,-1 0 1,0-1-1,-1 1 1,3-11-1,-3 8-46,0 0 0,0 0 1,-1 0-1,0 0 0,0 0 0,-1 0 0,0 0 0,-1 1 0,1-1 0,-1 0 0,-1 0 1,0 1-1,0 0 0,0-1 0,-1 1 0,-6-9 0,4 9 27,1 0 0,-1 1-1,0 0 1,-1 0 0,1 1-1,-1 0 1,0 0 0,-1 0-1,1 1 1,-1 0 0,0 1 0,0-1-1,-15-3 1,18 6 11,-1 0-1,1 0 1,-1 0 0,0 1 0,1 0-1,-1 0 1,0 0 0,1 1 0,-1 0-1,1 0 1,-1 0 0,1 1-1,-1 0 1,1 0 0,0 0 0,0 0-1,0 1 1,0 0 0,0 0-1,1 0 1,-8 8 0,7-7 16,0 1 0,1 0 0,-1 0 0,1 0-1,0 1 1,1-1 0,-1 1 0,1 0 0,0 0 0,1 0 0,-1 1 0,1-1 0,1 1-1,-1-1 1,1 1 0,0-1 0,0 1 0,1 0 0,0-1 0,0 1 0,1 0 0,0-1-1,0 1 1,0 0 0,1-1 0,0 1 0,0-1 0,1 0 0,-1 0 0,1 0 0,1 0 0,-1 0-1,1-1 1,0 1 0,0-1 0,1 0 0,0-1 0,0 1 0,0-1 0,0 0 0,0 0-1,1 0 1,0-1 0,0 1 0,0-2 0,0 1 0,7 2 0,-5-3 11,-1 1 1,1-1-1,-1-1 1,1 1 0,0-1-1,0 0 1,0-1-1,0 0 1,-1 0-1,1-1 1,0 0 0,13-3-1,-17 2-12,0 0 1,0 0-1,0 0 0,0-1 1,0 1-1,0-1 0,0 0 1,-1 0-1,0 0 0,1-1 1,-1 1-1,-1-1 0,1 1 1,0-1-1,-1 0 0,0 0 1,0 0-1,0-1 0,0 1 1,-1 0-1,1-1 0,0-6 1,0 4-38,-1 0 1,0-1-1,0 1 0,-1 0 1,0 0-1,0-1 1,0 1-1,-1 0 1,0-1-1,-1 1 0,0 0 1,0 0-1,0 0 1,-1 1-1,0-1 1,0 0-1,-1 1 0,1 0 1,-2 0-1,-6-9 1,4 9 22,1 0-1,0 0 1,-1 1 0,0 0 0,-1 0-1,1 1 1,-1 0 0,1 0 0,-1 1-1,-1 0 1,1 0 0,0 1 0,-1 0-1,1 0 1,-1 1 0,1 0 0,-10 1-1,13 0 10,0 1 0,0 0 0,0 0 0,0 0 0,1 1 0,-1-1 0,0 1-1,1 0 1,0 1 0,-1-1 0,1 1 0,0 0 0,0 0 0,1 0 0,-1 0-1,0 1 1,1-1 0,0 1 0,0 0 0,0 0 0,-3 6 0,3-6 0,1 1 0,-1 0 1,1 1-1,0-1 1,0 0-1,0 1 0,1-1 1,0 1-1,0-1 0,0 1 1,1-1-1,0 1 0,0 0 1,0-1-1,1 1 1,-1 0-1,2-1 0,-1 1 1,3 6-1,-2-8 1,1 0 0,0 0-1,0-1 1,0 1 0,0 0-1,1-1 1,-1 0 0,1 0 0,0 0-1,0 0 1,0-1 0,1 1-1,-1-1 1,0 0 0,1-1 0,0 1-1,-1-1 1,7 2 0,1-1 12,-1 1-1,1-2 1,-1 1 0,1-2 0,0 0 0,18-2-1,-26 1-14,0 0 0,0-1 0,0 1-1,0-1 1,0 0 0,-1-1-1,1 1 1,-1-1 0,1 1-1,-1-1 1,0 0 0,0 0-1,0 0 1,-1-1 0,1 1-1,-1-1 1,0 1 0,0-1-1,0 0 1,0 0 0,1-6-1,2-2-96,-2 0-1,1 0 0,-2 0 1,1 0-1,-2 0 0,1-15 1,-2 22 72,0 0-1,0 0 1,0 0 0,-1 0-1,1 0 1,-1 0 0,-1 0 0,1 0-1,-1 0 1,1 0 0,-2 1 0,1-1-1,0 1 1,-1-1 0,0 1-1,0 0 1,0 0 0,0 0 0,-1 1-1,1-1 1,-1 1 0,0 0-1,0 0 1,0 0 0,-1 0 0,1 1-1,-1 0 1,1 0 0,-8-2 0,8 2 19,0 0 0,-1 0 1,1 1-1,-1 0 1,1 0-1,-1 0 1,1 0-1,-1 1 1,1 0-1,-1 0 1,0 0-1,1 0 1,-1 1-1,0 0 1,1 0-1,-8 3 1,9-3 15,0 1 0,0 0 1,1 0-1,-1 0 0,0 1 1,1-1-1,0 1 0,0-1 0,0 1 1,0 0-1,0 0 0,0 0 1,1 0-1,-1 0 0,1 0 1,0 0-1,0 1 0,0-1 1,0 0-1,1 1 0,-1-1 1,1 0-1,0 7 0,0-4 48,-1 0-1,1 0 0,0 0 1,1 0-1,-1 0 1,1 0-1,0 0 0,1-1 1,-1 1-1,1 0 1,1-1-1,3 8 0,-4-10-42,1 0 1,-1 0-1,1-1 0,0 0 0,0 1 0,0-1 1,0 0-1,0 0 0,1 0 0,-1-1 0,0 1 1,1-1-1,0 0 0,-1 0 0,1 0 0,-1 0 1,1-1-1,0 0 0,0 1 0,-1-1 0,7-1 0,-9 1-15,1 0-1,0 0 0,0 0 0,-1 0 0,1 0 0,0 0 0,0-1 0,-1 1 0,1 0 0,0-1 0,-1 0 0,1 1 0,0-1 0,-1 0 0,1 0 0,-1 0 0,0 0 0,1 0 1,-1 0-1,0 0 0,1-1 0,-1 1 0,0 0 0,0-1 0,0 1 0,0-1 0,1-2 0,0-2-56,-1 0 0,0 1 0,0-1 0,-1 0 1,1 0-1,-1 1 0,-2-11 0,2 14 28,0-1-1,-1 1 1,0 0 0,0 0 0,1 0-1,-1 0 1,0 0 0,-1 0 0,1 0-1,0 0 1,-1 1 0,1-1 0,-1 0-1,1 1 1,-1-1 0,0 1 0,1 0-1,-1-1 1,0 1 0,0 0 0,0 0-1,0 0 1,-4-1 0,-1 0 33,1-1 1,-1 2-1,0-1 0,0 1 1,0 0-1,-10 0 1,-1 39-3739,7-26-466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7.230"/>
    </inkml:context>
    <inkml:brush xml:id="br0">
      <inkml:brushProperty name="width" value="0.05" units="cm"/>
      <inkml:brushProperty name="height" value="0.05" units="cm"/>
      <inkml:brushProperty name="color" value="#004F8B"/>
    </inkml:brush>
  </inkml:definitions>
  <inkml:trace contextRef="#ctx0" brushRef="#br0">267 236 6675,'0'0'355,"3"-17"461,0 4-483,1-2 357,-1 1 1,0-1-1,-2 0 0,1 0 1,-2 0-1,-2-25 0,1 36-616,-1 0 1,1 0-1,-1 0 0,0 1 0,0-1 0,0 0 0,-1 1 0,1 0 0,-1-1 0,0 1 0,0 0 1,0 0-1,-1 0 0,1 1 0,0-1 0,-1 1 0,0 0 0,0 0 0,1 0 0,-1 1 1,0-1-1,0 1 0,-1 0 0,-6-1 0,0-1-87,0 2 0,0-1 0,0 1 0,0 1 1,0 0-1,0 1 0,0 0 0,-17 3 0,23-2 13,1 0-1,0 0 1,-1 0 0,1 1 0,0-1-1,0 1 1,0 0 0,1 0-1,-1 1 1,1-1 0,0 1-1,0-1 1,0 1 0,0 0-1,0 0 1,1 0 0,0 1-1,0-1 1,0 0 0,1 1-1,-1 0 1,1-1 0,0 1 0,0 0-1,1-1 1,-1 11 0,0-1 79,1 1 0,0 0 1,1 0-1,1 0 1,0 0-1,1-1 1,9 25-1,0-12 208,1-1-1,2 0 1,1 0-1,27 33 1,-25-36-205,-1 1 1,-1 0 0,-1 1-1,22 50 1,-36-71-128,1-1-1,-1 1 1,0 0 0,0-1-1,-1 1 1,1 0 0,-1 0-1,1 0 1,-1-1 0,-1 1-1,0 7 1,1-10-18,-1 1 1,0-1-1,0 1 0,0-1 1,0 1-1,0-1 0,0 0 1,0 1-1,0-1 0,-1 0 1,1 0-1,0 0 0,-1 0 1,1 0-1,-1 0 1,1 0-1,-1-1 0,1 1 1,-1 0-1,0-1 0,1 1 1,-1-1-1,0 0 0,0 0 1,1 1-1,-4-1 1,-5 0-42,0 1 1,0-2-1,0 1 1,0-1-1,0-1 1,0 0-1,1 0 1,-1-1-1,0 0 1,1 0-1,-9-6 1,13 7 93,0-1 0,0 0 0,0 0 0,1 0 0,0-1 0,-1 1 0,1-1 0,1 0 0,-1 0 0,0-1 0,1 1 0,0-1 0,0 0 0,1 0 0,-1 0 0,1 0 0,0 0 0,0 0 0,0 0 0,1-1 0,-1-8 0,2 11 13,0 0 1,0 0-1,1 0 1,-1 1-1,1-1 1,0 0 0,0 1-1,0-1 1,0 1-1,0-1 1,0 1 0,1-1-1,-1 1 1,1 0-1,0 0 1,0-1 0,-1 1-1,1 1 1,1-1-1,-1 0 1,0 0 0,0 1-1,1-1 1,-1 1-1,1 0 1,-1 0 0,1 0-1,-1 0 1,1 0-1,2 0 1,14-5 3,0 2 1,0 0-1,25-1 1,-25 3 0,141-14 35,87-13 64,-216 23 160,0-1-1,0-2 0,-1-1 0,-1-2 0,52-27 0,-70 32-157,0 0 0,-1 0 0,0-1-1,0 0 1,-1-1 0,0 0 0,14-19-1,-20 22-64,1 1-1,-1 0 0,0-1 0,0 0 1,-1 1-1,0-1 0,0 0 0,0 0 1,-1 0-1,0-1 0,0 1 1,0 0-1,-1 0 0,0-1 0,0 1 1,-1 0-1,-2-12 0,3 16-33,-1 0 0,0-1 0,-1 1 0,1 0 1,0 0-1,-1 0 0,1 0 0,-1 1 0,1-1 0,-1 0 0,0 1 0,0-1 0,0 1 0,0-1 0,0 1 0,0 0 0,0 0 1,-1 0-1,1 0 0,0 0 0,0 1 0,-1-1 0,1 1 0,-4-1 0,-65-3 135,58 4-94,8 0-27,1 1 0,0-1 0,0 1-1,0 0 1,0 0 0,0 1 0,0-1-1,0 1 1,0 0 0,1 0 0,-1 0-1,1 0 1,-1 0 0,1 1-1,0 0 1,0-1 0,0 1 0,0 1-1,0-1 1,1 0 0,0 1 0,-1-1-1,1 1 1,0 0 0,1-1 0,-1 1-1,1 0 1,-1 0 0,1 0 0,1 0-1,-2 8 1,1-5 35,0 1 0,0 0-1,1 0 1,0 0 0,0-1-1,1 1 1,0 0 0,0 0 0,1-1-1,0 1 1,0-1 0,1 1 0,0-1-1,0 0 1,1 0 0,6 11-1,1-7 76,0-1-1,1 1 1,0-2-1,0 1 1,1-2-1,0 0 1,1 0-1,-1-1 1,2-1-1,-1-1 1,21 6-1,23 4-105,95 11 0,-94-18-314,9 3-1267,-23-4-3561</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57.144"/>
    </inkml:context>
    <inkml:brush xml:id="br0">
      <inkml:brushProperty name="width" value="0.05" units="cm"/>
      <inkml:brushProperty name="height" value="0.05" units="cm"/>
    </inkml:brush>
  </inkml:definitions>
  <inkml:trace contextRef="#ctx0" brushRef="#br0">130 256 1361,'0'0'4612,"5"12"-3790,0-4-606,0 1 1,0 0-1,0-1 1,1 0-1,9 10 0,-12-15-85,1 0-1,0 0 0,0 0 0,0 0 0,0-1 0,0 1 0,0-1 1,0 0-1,1 0 0,-1-1 0,1 1 0,0-1 0,-1 0 1,1-1-1,0 1 0,7-1 0,-3 0-87,0 0 0,0-1 1,0 0-1,-1 0 0,1-1 0,-1 0 0,1-1 0,-1 0 0,0 0 1,0-1-1,0 0 0,0 0 0,0-1 0,-1 0 0,0 0 1,0-1-1,-1 0 0,1 0 0,-1 0 0,-1-1 0,1 0 1,-1 0-1,0-1 0,-1 1 0,0-1 0,0 0 0,0 0 0,-1 0 1,-1-1-1,1 1 0,-1-1 0,-1 0 0,2-17 0,-2 16-115,-1-1-1,0 1 0,-1-1 1,0 1-1,0-1 1,-7-19-1,7 26 42,-1 1 0,0-1 1,0 0-1,0 1 0,-1-1 0,1 1 0,-1 0 1,1 0-1,-1 0 0,0 0 0,-1 0 0,1 1 1,0 0-1,-1-1 0,1 1 0,-1 0 0,0 1 1,0-1-1,0 1 0,-7-3 0,-3 1 10,0 0 0,1 1 0,-1 0 0,0 1-1,-1 0 1,1 1 0,0 1 0,0 0 0,0 1 0,1 1-1,-1 0 1,0 1 0,1 0 0,0 1 0,0 1 0,-23 12-1,26-11 45,0 0-1,1 0 0,0 0 0,1 1 0,-1 0 0,2 1 0,-1 0 0,1 0 0,0 1 0,1 0 0,0 0 0,1 0 1,0 1-1,1 0 0,0 0 0,0 0 0,1 0 0,1 0 0,0 1 0,-1 17 0,2-13 99,1 1-1,0-1 0,1 1 0,1-1 1,5 20-1,-6-32-108,0-1 1,0 1-1,0-1 1,0 1-1,1-1 1,-1 1-1,1-1 0,0 0 1,0 0-1,0 0 1,0 0-1,0 0 1,1-1-1,0 1 1,-1-1-1,1 1 0,0-1 1,0 0-1,0 0 1,0 0-1,0-1 1,1 1-1,-1-1 0,1 0 1,-1 0-1,1 0 1,-1 0-1,1 0 1,-1-1-1,5 1 0,6-2 35,0 0-1,0 0 0,0-2 0,0 1 1,0-2-1,0 0 0,-1 0 0,21-11 1,-26 11-47,-1 0 0,0 0 0,0-1 0,0 0 0,0 0 0,-1-1 0,0 0 0,0 0 0,0 0 0,-1-1 0,0 0 0,0 0 0,-1 0 0,0-1 0,6-14 0,-8 16-21,0 0 1,-1 1-1,1-1 0,-1-1 1,0 1-1,-1 0 1,0 0-1,0 0 1,0 0-1,-1 0 1,0 0-1,-1-7 1,1 10-2,0 0 1,-1 1 0,1-1-1,0 0 1,-1 1 0,0-1-1,0 1 1,1-1 0,-2 1-1,1 0 1,0 0 0,0 0-1,-1 0 1,1 0 0,-1 0-1,1 1 1,-1-1 0,0 1-1,1 0 1,-1 0 0,0 0-1,0 0 1,0 0 0,0 1-1,-5-1 1,-2 0-7,0 0 0,1 1 0,-1 0-1,0 1 1,1 0 0,-1 1 0,0 0 0,1 0 0,0 1 0,0 0 0,-1 1 0,2 0 0,-1 0-1,-14 10 1,17-9 11,0-1 0,1 1 0,-1 0 0,1 0 0,0 0 0,1 1 0,-1 0 0,1 0 0,0 0 0,0 1 0,1-1 0,0 1 0,0 0 0,1-1 0,-1 1 0,2 1 0,-1-1 0,1 0 0,0 0 0,0 11 0,1-15 20,0 0 1,0 1-1,1-1 1,-1 0-1,1 1 1,0-1-1,0 0 1,0 0-1,0 0 1,1 0-1,-1 0 1,1 0-1,0 0 1,0 0-1,0-1 1,0 1-1,3 3 1,0-3 10,0 1 1,0 0-1,0-1 0,0 0 1,0 0-1,1-1 1,-1 0-1,1 1 1,7 0-1,2 0 21,0 0-1,0-1 1,0-1-1,0 0 0,0-1 1,0-1-1,19-3 1,-26 2-19,0 0 1,0-1 0,-1 0 0,1 0-1,-1-1 1,0 0 0,0 0 0,0-1-1,-1 1 1,0-2 0,0 1 0,0-1-1,0 1 1,-1-2 0,8-10 0,-7 9-33,-1 0 0,0-1 0,-1 1 0,0-1 0,0 0 0,-1 0 0,0 0 1,-1 0-1,1-1 0,-2 1 0,0 0 0,1-19 0,-3 25 7,0 0 1,0 0-1,0 1 1,-1-1-1,1 1 0,-1-1 1,1 1-1,-1-1 0,0 1 1,0 0-1,0 0 1,0 0-1,0 0 0,0 0 1,-1 0-1,1 1 0,-1-1 1,1 1-1,-1 0 1,1-1-1,-1 1 0,0 0 1,0 1-1,0-1 0,1 0 1,-1 1-1,-5-1 1,0 0 5,0 0 1,0 0 0,1 1 0,-1 0-1,0 0 1,0 0 0,0 1 0,1 1-1,-15 3 1,15-1-5,0 0 1,0 0-1,0 1 1,0 0-1,1 0 1,-1 1-1,1 0 1,1 0-1,-1 0 1,1 1-1,0 0 0,-5 10 1,6-11 5,1 0-1,0 1 1,0-1-1,1 0 1,0 1 0,0 0-1,0-1 1,1 1 0,0 0-1,0 0 1,1 0 0,0 0-1,0-1 1,1 1 0,2 11-1,-2-15 4,1 0 0,0 0-1,0 0 1,0 0-1,0-1 1,0 1 0,1 0-1,-1-1 1,1 0 0,0 0-1,0 0 1,0 0 0,0 0-1,0 0 1,0-1 0,0 1-1,0-1 1,1 0-1,-1 0 1,0 0 0,1 0-1,-1-1 1,1 1 0,-1-1-1,1 0 1,4-1 0,-1 2 1,0-1 0,0 0 1,0-1-1,0 0 0,0 0 1,-1 0-1,1-1 1,0 0-1,-1 0 0,1-1 1,-1 1-1,9-7 0,-8 4-61,-1-1 0,0 0-1,-1 0 1,0 0 0,0-1-1,0 0 1,-1 0 0,0 0-1,0 0 1,0-1 0,-1 1-1,-1-1 1,1 0-1,-1 0 1,0 0 0,-1 0-1,0-1 1,0 1 0,-1 0-1,0 0 1,-1-1 0,-1-11-1,1 17 54,0 0 0,0 0 0,0 1 0,-1-1 0,1 0 0,-1 1 0,0-1 0,1 1 0,-1 0 0,0-1 0,0 1-1,-1 0 1,1 0 0,0 0 0,-1 1 0,1-1 0,-1 0 0,1 1 0,-1 0 0,0 0 0,0-1 0,1 2 0,-1-1 0,0 0 0,0 0-1,0 1 1,-4 0 0,-5-2-3,0 0 0,1 1-1,-1 1 1,0 0 0,-19 3-1,26-1 17,0-1-1,0 1 1,0 1-1,0-1 1,0 1 0,0 0-1,0 0 1,1 0-1,-1 0 1,1 1-1,0 0 1,0 0-1,1 0 1,-1 1-1,1-1 1,-4 7-1,4-7-4,1 0-1,-1 0 0,1 0 0,0 1 0,0-1 0,1 1 0,-1-1 0,1 1 1,0 0-1,0-1 0,1 1 0,-1 0 0,1 0 0,0 0 0,1-1 1,-1 1-1,1 0 0,0 0 0,2 6 0,-1-8 7,0-1 0,0 1-1,1-1 1,-1 0 0,1 0 0,-1 0 0,1 0-1,0 0 1,0 0 0,0-1 0,0 1 0,0-1 0,1 0-1,-1 0 1,0 0 0,0 0 0,1-1 0,-1 1-1,1-1 1,-1 0 0,6 0 0,-3 0 27,1 0 1,-1 0 0,0 0 0,0-1-1,1 0 1,-1 0 0,0-1-1,0 1 1,0-1 0,11-6 0,-13 5-24,1-1 0,-1 0 0,0 0 0,0 0 0,0 0 0,-1-1 0,0 0 0,0 1 0,0-1 0,0-1 0,0 1 1,-1 0-1,0 0 0,-1-1 0,2-6 0,-2 9-25,-1 0 0,1 0-1,-1-1 1,0 1 0,-1 0 0,1 0 0,0-1 0,-1 1 0,0 0-1,0 0 1,0 0 0,0 0 0,0 0 0,-1 0 0,1 0 0,-1 0-1,0 0 1,0 1 0,0-1 0,0 1 0,0-1 0,0 1 0,-1 0-1,1 0 1,-1 0 0,0 0 0,-5-2 0,6 2-3,0 1 1,0 0-1,0 0 1,-1 0-1,1 1 1,0-1-1,-1 0 1,1 1-1,0-1 1,-1 1-1,1 0 1,-1 0-1,1 0 1,0 0-1,-1 1 1,1-1-1,0 0 0,-1 1 1,1 0-1,0-1 1,-5 3-1,3 0 16,0 0 0,0 0 1,1 0-1,-1 0 0,1 0 0,-1 1 0,1-1 0,0 1 0,1 0 0,-5 7 0,2-1 64,0 0 1,0 1-1,1 0 0,0 0 1,1 0-1,0 0 0,1 1 1,-1 17-1,3-29-60,1 1-1,0-1 1,-1 1 0,1-1-1,0 0 1,-1 1 0,1-1-1,0 0 1,-1 1 0,1-1-1,0 0 1,0 0-1,-1 0 1,1 0 0,0 1-1,0-1 1,-1 0 0,1 0-1,0-1 1,0 1 0,-1 0-1,1 0 1,0 0 0,-1 0-1,1-1 1,0 1-1,0 0 1,-1-1 0,2 1-1,24-11 132,-20 4-208,0-1-1,0-1 1,-1 1 0,0-1 0,0 0 0,-1 0-1,0 0 1,-1-1 0,0 1 0,-1-1 0,0 0-1,0 0 1,-1 0 0,0-20 0,0 30 64,-1-1 1,0 1 0,0 0-1,0-1 1,0 1 0,0-1 0,-1 1-1,1-1 1,0 1 0,0 0-1,0-1 1,0 1 0,0 0-1,0-1 1,-1 1 0,1-1-1,0 1 1,0 0 0,-1-1 0,1 1-1,0 0 1,0 0 0,-1-1-1,1 1 1,0 0 0,-1 0-1,1-1 1,0 1 0,-1 0-1,1 0 1,0 0 0,-1 0 0,1-1-1,-1 1 1,-17 4-53,-13 15 34,-21 29-2087,22-26-1761</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59.016"/>
    </inkml:context>
    <inkml:brush xml:id="br0">
      <inkml:brushProperty name="width" value="0.05" units="cm"/>
      <inkml:brushProperty name="height" value="0.05" units="cm"/>
    </inkml:brush>
  </inkml:definitions>
  <inkml:trace contextRef="#ctx0" brushRef="#br0">293 261 48,'0'0'2404,"-4"-6"-1961,3 4-315,-14-18 313,14 19-318,1 0 0,-1 1 0,0-1 0,1 0 0,-1 1 0,0-1 0,0 1 0,0-1 0,0 1 0,1-1 0,-1 1 0,0 0 0,0-1 0,0 1 0,0 0 0,0 0 0,0-1 0,0 1 0,0 0-1,0 0 1,0 0 0,0 0 0,0 0 0,0 1 0,0-1 0,-1 1 0,1 3-6,0 0 0,0 0-1,0 1 1,1-1 0,0 0-1,0 1 1,0-1-1,1 5 1,0 0 119,-1-6-202,0 0 0,0 0 0,1 0 0,-1 0 0,1 1 1,0-1-1,0 0 0,0 0 0,0 0 0,0-1 0,1 1 0,0 0 0,-1 0 0,1-1 0,0 1 0,0-1 0,0 0 0,1 1 0,-1-1 0,0 0 0,1 0 0,0-1 0,-1 1 0,1 0 0,5 1 0,0 0 25,-1 0 0,2 0 0,-1-1 0,0-1 1,0 1-1,0-1 0,1-1 0,14 0 0,-21 0-55,0-1 1,1 1-1,-1-1 0,0 1 0,0-1 1,1 0-1,-1 0 0,0 0 0,0 0 1,0-1-1,0 1 0,0 0 0,0-1 1,-1 0-1,1 1 0,0-1 1,-1 0-1,1 0 0,-1 0 0,0 1 1,0-2-1,1 1 0,-1 0 0,0 0 1,-1 0-1,1 0 0,0-1 0,-1 1 1,1-4-1,2-8 14,-1 0 0,-1 0 1,-1-24-1,0 27-16,-1 4 9,0-1 1,-1 1 0,0 0 0,0-1-1,-1 1 1,0 0 0,0 0-1,-1 1 1,0-1 0,0 1-1,0-1 1,-1 1 0,0 1-1,0-1 1,-1 1 0,-7-6 0,-3-4 38,-1 2 1,-1 0 0,0 1 0,-29-14 0,42 24-11,0-1 0,0 1 0,0 0 0,0 0-1,0 1 1,0-1 0,-1 1 0,1 0 0,-1 1 0,1 0-1,-1-1 1,1 2 0,-1-1 0,1 1 0,0-1 0,-1 1-1,1 1 1,-6 1 0,6 0-12,1 0 0,-1 0 0,1 0 0,-1 0 0,1 1 0,0-1 0,1 1 1,-1 0-1,1 1 0,-1-1 0,1 0 0,0 1 0,1 0 0,-1 0 0,1 0 0,0 0 0,-2 10 0,0-4 13,2 0 0,-1 0-1,1 0 1,1 0 0,0 0 0,1 1-1,0-1 1,0 0 0,2 1-1,-1-1 1,1 0 0,1 0 0,0 0-1,5 11 1,-5-14-17,1-1-1,0 0 1,0 0-1,1 0 1,0 0 0,0-1-1,1 1 1,0-1 0,0-1-1,0 1 1,1-1-1,0 0 1,0-1 0,0 0-1,0 0 1,1 0 0,-1-1-1,1 0 1,14 3-1,-9-3 2,1 0 0,-1-1 0,0-1-1,1 0 1,-1 0 0,1-2 0,-1 0-1,17-3 1,-26 3-28,0 1 0,0-2-1,0 1 1,0 0 0,0-1 0,0 1-1,0-1 1,-1 0 0,1-1 0,-1 1 0,1 0-1,-1-1 1,0 0 0,0 0 0,0 0-1,-1 0 1,1 0 0,-1-1 0,1 1 0,-1-1-1,0 1 1,0-1 0,-1 0 0,1 0-1,-1 0 1,0 0 0,0 0 0,0 0 0,-1 0-1,1-7 1,-1 2-23,0 0 0,0 0 0,-1 0-1,0-1 1,-1 1 0,0 0 0,0 0 0,-1 1 0,0-1-1,-1 0 1,0 1 0,0 0 0,-1 0 0,1 0 0,-2 0-1,1 1 1,-1 0 0,-1 0 0,1 1 0,-12-10 0,0 0-28,0 1 0,-1 1 0,0 0 0,-27-14 1,36 24 72,1-1 0,0 1 1,-1 1-1,0-1 1,0 2-1,0 0 1,0 0-1,0 0 1,-1 1-1,1 1 1,0 0-1,-15 2 1,20-1-16,0 1 0,0-1 1,1 1-1,-1 0 0,1 1 1,0-1-1,-1 1 0,1 0 1,0 0-1,0 0 0,1 1 1,-1-1-1,1 1 0,0 0 1,0 0-1,0 0 0,0 0 1,1 1-1,-1-1 0,1 1 1,1-1-1,-1 1 0,0 0 1,1 0-1,0 0 0,0 6 1,-2-1-10,2 1 1,-1 0 0,2 0 0,-1 0 0,2 0-1,-1 0 1,2 0 0,-1 0 0,1 0 0,1 0-1,4 10 1,-2-10 21,0 0 0,0 0-1,2-1 1,-1 0 0,1 0 0,1 0-1,0-1 1,0 0 0,1-1 0,0 0-1,0 0 1,1-1 0,0 0 0,0-1-1,0 0 1,1-1 0,0 0 0,0 0-1,1-1 1,-1-1 0,1 0 0,0 0-1,0-2 1,0 1 0,0-1 0,0-1-1,0 0 1,13-2 0,-22 1-28,1 0 1,-1 0 0,0-1-1,1 1 1,-1-1 0,0 0-1,0 0 1,0 0-1,0 0 1,-1 0 0,1-1-1,0 0 1,-1 1 0,0-1-1,0 0 1,1 0 0,-2 0-1,1 0 1,0 0-1,-1-1 1,1 1 0,-1 0-1,0-1 1,0 1 0,0-1-1,-1 1 1,1-1-1,-1-7 1,1 4-13,-1-1 0,1 0-1,-2 0 1,1 0 0,-1 0 0,0 0-1,-1 1 1,0-1 0,0 0 0,-1 1-1,1 0 1,-6-9 0,-4-3 20,0 1 0,-1 1-1,-1 0 1,-1 1 0,0 1 0,-1 0 0,-1 1 0,0 0-1,-1 2 1,-23-13 0,38 23 11,0 1 0,0-1 0,-1 1 0,1 0 0,-1 0 0,1 0 0,-1 0 0,1 1 0,-1-1 0,1 1 0,-1 0 0,0 0 0,1 0 0,-1 1 0,1-1 0,-1 1 0,1 0 0,-1 0 0,-3 1 0,4 0-13,0 0 0,0 1 1,0-1-1,0 0 0,1 1 0,-1 0 0,1 0 1,0 0-1,-1 0 0,1 0 0,1 0 0,-1 0 1,0 1-1,1-1 0,-2 5 0,-1 8-19,1 0-1,0-1 1,1 1 0,1 0-1,0 0 1,2 0-1,1 20 1,-1-32 16,0 1-1,0 0 1,1-1 0,-1 1-1,1-1 1,0 1-1,0-1 1,0 0 0,0 0-1,1 0 1,0 0-1,0 0 1,0 0 0,0-1-1,1 1 1,-1-1 0,1 0-1,0 0 1,7 3-1,-5-2 6,0-1 0,0-1 0,0 1 0,1-1 0,-1 0 0,1 0 0,-1-1 0,1 0 0,0 0 0,0-1 0,-1 0-1,1 0 1,11-2 0,-17 1 6,1 0-1,0 0 0,0 0 1,-1 0-1,1 0 0,-1-1 1,1 1-1,-1-1 0,0 1 1,1-1-1,-1 0 0,0 0 1,0 1-1,0-1 0,0 0 1,-1 0-1,1 0 0,0 0 1,-1 0-1,1 0 0,-1 0 1,0 0-1,0 0 1,1 0-1,-1 0 0,-1-4 1,-3-58-219,2 58 182,0 0 0,0 0 0,0 1 0,-1-1 0,0 1 0,0-1 0,0 1 0,-1 0 0,0 0 0,-5-5 0,6 6 22,0 1-1,0 1 0,0-1 0,-1 0 0,1 1 0,-1 0 0,1-1 1,-1 1-1,0 1 0,0-1 0,0 1 0,0-1 0,0 1 1,0 0-1,0 1 0,-5-1 0,8 1 9,1 0-1,-1 1 1,0-1 0,0 1 0,0-1-1,0 1 1,1 0 0,-1-1 0,0 1-1,0 0 1,1-1 0,-1 1 0,1 0-1,-1 0 1,0 0 0,1-1-1,0 1 1,-1 0 0,1 0 0,-1 0-1,1 0 1,0 0 0,0 0 0,0 0-1,-1 0 1,1 0 0,0 0 0,0 1-1,-1 34-22,1-34 23,-1 11 17,1-8-27,0 0 0,0 0 0,0 1 0,1-1 0,-1 0 0,1 0 1,3 8-1,-4-12 10,1 1 1,0-1-1,1 0 1,-1 1-1,0-1 1,0 0-1,0 1 1,1-1-1,-1 0 1,1 0 0,-1 0-1,1 0 1,-1-1-1,1 1 1,-1 0-1,1-1 1,0 1-1,-1-1 1,1 1-1,0-1 1,0 0-1,-1 1 1,1-1 0,0 0-1,0 0 1,2-1-1,-3 1 11,0 1-1,1-1 1,-1 0 0,0 0-1,1 0 1,-1 0 0,0-1-1,1 1 1,-1 0 0,0 0-1,0-1 1,1 1 0,-1-1-1,0 1 1,0-1 0,0 1-1,1-1 1,-1 0 0,0 0-1,0 1 1,0-1 0,0 0-1,0 0 1,0 0 0,0-1-1,0-2-9,0 1 0,0-1 0,-1 1-1,0-1 1,0 0 0,0 1 0,0-1-1,-1-5 1,1 7-2,0 0-21,-1 0 0,1 1-1,-1-1 1,0 0 0,1 0 0,-1 0 0,0 1 0,0-1-1,0 1 1,0-1 0,0 0 0,-1 1 0,1 0 0,0-1-1,-1 1 1,1 0 0,-1 0 0,1 0 0,-1 0 0,0 0-1,1 0 1,-1 0 0,0 0 0,0 1 0,0-1 0,0 1-1,-2-1 1,-21-2-2749,12 3-1505</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1.341"/>
    </inkml:context>
    <inkml:brush xml:id="br0">
      <inkml:brushProperty name="width" value="0.05" units="cm"/>
      <inkml:brushProperty name="height" value="0.05" units="cm"/>
    </inkml:brush>
  </inkml:definitions>
  <inkml:trace contextRef="#ctx0" brushRef="#br0">0 4 112,'4'-3'8529,"-3"19"-8379,1 1-1,0-1 1,1 0-1,1 0 1,1 0 0,7 17-1,46 95 542,-43-97-612,14 27 389,3-1-1,2-1 1,2-2 0,84 95-1,-92-121-242,0-1 0,2-1 0,0-2 1,2-1-1,1-1 0,0-2 0,2-2 0,0 0 0,58 18 0,-18-14 132,1-3 1,0-3-1,105 7 1,-164-22-277,4 1 62,1 0 0,-1-2-1,1 0 1,35-6 0,-49 2-566,-7-4-5786,-1 1 2132</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3.189"/>
    </inkml:context>
    <inkml:brush xml:id="br0">
      <inkml:brushProperty name="width" value="0.05" units="cm"/>
      <inkml:brushProperty name="height" value="0.05" units="cm"/>
    </inkml:brush>
  </inkml:definitions>
  <inkml:trace contextRef="#ctx0" brushRef="#br0">1233 132 2001,'0'0'-507,"0"-7"664,0-17 410,-1 9 36,1 0 0,1 0 1,0 0-1,6-26 0,-11 64 4259,6 22-4039,0-7-299,-8 23 430,-3 0 1,-27 101 0,24-116-503,-1-2-295,-2 0-1,-2-1 1,-2-1 0,-2-1 0,-1-1 0,-3 0 0,-1-2 0,-1-1 0,-2-1-1,-58 54 1,-2-9-155,-4-4 0,-194 122 0,-120 41-1733,407-240 1689,0 0 1,0 1 0,0-1-1,0 0 1,0 0-1,0 0 1,0 0-1,0 0 1,0 0 0,0 0-1,0 0 1,1 0-1,-1 0 1,0 0 0,0 0-1,0 0 1,0 0-1,0 0 1,0 0 0,0 1-1,0-1 1,0 0-1,0 0 1,0 0-1,0 0 1,0 0 0,0 0-1,0 0 1,0 0-1,0 0 1,0 0 0,0 0-1,0 1 1,0-1-1,0 0 1,0 0 0,0 0-1,0 0 1,0 0-1,0 0 1,0 0 0,0 0-1,0 0 1,0 0-1,0 0 1,0 1-1,-1-1 1,1 0 0,0 0-1,0 0 1,0 0-1,0 0 1,0 0 0,0 0-1,0 0 1,9 0-3398,-8 0 3592,11 0-2904</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4.369"/>
    </inkml:context>
    <inkml:brush xml:id="br0">
      <inkml:brushProperty name="width" value="0.05" units="cm"/>
      <inkml:brushProperty name="height" value="0.05" units="cm"/>
    </inkml:brush>
  </inkml:definitions>
  <inkml:trace contextRef="#ctx0" brushRef="#br0">1 43 1985,'0'0'4762,"28"0"-2753,230-2 3097,127-16-2536,-284 12-3149,-107 2-4431,-2 0 3401,-13-5-2727</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4.854"/>
    </inkml:context>
    <inkml:brush xml:id="br0">
      <inkml:brushProperty name="width" value="0.05" units="cm"/>
      <inkml:brushProperty name="height" value="0.05" units="cm"/>
    </inkml:brush>
  </inkml:definitions>
  <inkml:trace contextRef="#ctx0" brushRef="#br0">387 0 5218,'0'0'2463,"-10"3"-2260,-14 6-170,2 1 0,0 1 1,0 1-1,1 0 0,-32 26 1,-7 3-8,30-22 61,1 2 0,1 1-1,-28 27 1,55-48-67,0 0 0,0 0 0,0 1 0,1-1 0,-1 0 0,0 0 0,1 0-1,-1 0 1,1 1 0,-1-1 0,1 0 0,0 1 0,-1-1 0,1 0 0,0 1 0,0-1 0,0 0 0,0 1 0,0-1-1,0 0 1,0 1 0,0-1 0,1 0 0,-1 1 0,1-1 0,-1 0 0,1 0 0,-1 1 0,1-1 0,-1 0-1,1 0 1,0 0 0,0 0 0,0 0 0,0 0 0,0 0 0,0 0 0,0 0 0,0 0 0,0 0 0,0-1-1,0 1 1,1 0 0,1 0 0,6 5 351,1-1 0,0 0 0,20 6 0,93 23 1853,-39-21-3597,-54-13-3469,-12 0-323</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5.867"/>
    </inkml:context>
    <inkml:brush xml:id="br0">
      <inkml:brushProperty name="width" value="0.05" units="cm"/>
      <inkml:brushProperty name="height" value="0.05" units="cm"/>
    </inkml:brush>
  </inkml:definitions>
  <inkml:trace contextRef="#ctx0" brushRef="#br0">0 450 5955,'0'0'3569,"23"-6"-2742,71-23-245,-79 22-544,-1 0 0,-1 0 0,1-1 0,-1-1 0,0-1 0,-1 1-1,0-2 1,-1 0 0,0 0 0,-1-1 0,0 0 0,-1-1 0,9-15 0,-8 12-25,-1-1-1,0 1 1,-1-1 0,-1 0 0,-1-1-1,0 0 1,-1 0 0,-1 0-1,-1-1 1,-1 1 0,0-1 0,-2-30-1,0 57 37,6 159 2256,-4-148-2300,1-1-1,1 0 1,0 1 0,1-2 0,1 1 0,16 32 0,-22-49-231,0 0 0,1 0-1,-1-1 1,1 1 0,-1 0 0,1 0 0,-1-1-1,1 1 1,0 0 0,-1-1 0,1 1 0,0 0 0,0-1-1,-1 1 1,1-1 0,0 1 0,0-1 0,0 0-1,-1 1 1,1-1 0,0 0 0,0 0 0,0 1-1,0-1 1,0 0 0,0 0 0,1 0 0,8 0-4273</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6.500"/>
    </inkml:context>
    <inkml:brush xml:id="br0">
      <inkml:brushProperty name="width" value="0.05" units="cm"/>
      <inkml:brushProperty name="height" value="0.05" units="cm"/>
    </inkml:brush>
  </inkml:definitions>
  <inkml:trace contextRef="#ctx0" brushRef="#br0">198 1 8052,'0'0'699,"7"20"242,7 16-578,95 283 2337,-109-318-2729,0 0-1,0 0 1,0 0-1,0-1 1,0 1-1,0 0 1,-1 0-1,1 0 1,0 0-1,0-1 1,-1 1 0,1 0-1,0 0 1,-1 0-1,1-1 1,-1 1-1,1 0 1,-1-1-1,1 1 1,-1 0-1,0-1 1,1 1-1,-1-1 1,0 1-1,1-1 1,-1 1 0,0-1-1,0 0 1,1 1-1,-1-1 1,0 0-1,0 0 1,0 1-1,1-1 1,-1 0-1,0 0 1,0 0-1,0 0 1,0 0-1,1 0 1,-3 0 0,-48-2-812,38 1 457,-75-8-583,-43-2 1411,130 11-411,1 0 0,-1 1 0,0-1 0,0 0 0,1 0 0,-1 0 0,0 1 0,1-1 0,-1 0 0,0 1 0,1-1 0,-1 1 0,0-1 0,1 1 0,-1-1 1,1 1-1,-1-1 0,1 1 0,-1-1 0,1 1 0,-1 0 0,1-1 0,0 1 0,-1 0 0,1-1 0,0 1 0,-1 1 0,-3 30 436,4-22-276,1 0-1,0 0 0,1 0 0,3 12 1,-1-13-98,0-1 0,0 1 0,1-1 0,1 0 0,-1-1 0,1 1 0,0-1 0,1 0 0,0 0 0,0-1 0,0 0 0,1-1 0,0 1 0,0-1 0,0-1 0,10 5 0,-7-4-55,1-1 1,-1 0-1,1 0 1,0-1 0,1-1-1,-1 0 1,0 0-1,0-2 1,1 1 0,-1-1-1,24-4 1,-28 2-231,-1-1-1,0 0 1,0 0 0,-1 0 0,1-1 0,0 0-1,-1-1 1,0 1 0,0-1 0,-1 0-1,1 0 1,-1-1 0,0 0 0,0 0 0,-1 0-1,0 0 1,0-1 0,0 0 0,-1 1 0,4-15-1,1 2-372,-2-1 0,-1 0 0,0 0 0,-2-1-1,0 1 1,0-31 0,-1 65 874,1 0 0,1 0 0,0-1-1,0 1 1,2-1 0,-1-1 0,10 16 0,-10-19-109,0-1 1,1 0-1,0 0 0,0-1 1,1 1-1,11 8 0,-15-13-200,1 0-1,0-1 1,-1 1 0,1-1-1,1 0 1,-1 0 0,0 0-1,0-1 1,1 1 0,-1-1-1,1 0 1,-1-1 0,1 1-1,-1-1 1,6 0 0,6-4-2710,-5-14-1411</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6.841"/>
    </inkml:context>
    <inkml:brush xml:id="br0">
      <inkml:brushProperty name="width" value="0.05" units="cm"/>
      <inkml:brushProperty name="height" value="0.05" units="cm"/>
    </inkml:brush>
  </inkml:definitions>
  <inkml:trace contextRef="#ctx0" brushRef="#br0">0 1 7668,'0'0'0</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7.324"/>
    </inkml:context>
    <inkml:brush xml:id="br0">
      <inkml:brushProperty name="width" value="0.05" units="cm"/>
      <inkml:brushProperty name="height" value="0.05" units="cm"/>
    </inkml:brush>
  </inkml:definitions>
  <inkml:trace contextRef="#ctx0" brushRef="#br0">1 229 3426,'0'0'4727,"0"7"-4151,1-2-598,1 16 747,-2-19-135,1-16 4,-1-152 227,1 171-764,1-1-1,0 1 1,0-1-1,0 0 1,1 0-1,0 0 0,-1 0 1,1 0-1,0-1 1,1 1-1,3 3 1,1 0 103,-2 2-130,2-1 0,-1-1 0,1 1 0,0-2-1,0 1 1,1-1 0,0 0 0,0-1 0,1 0 0,-1 0 0,1-1 0,0 0 0,0-1 0,1 0 0,-1 0-1,1-2 1,-1 1 0,15 0 0,-23-3-36,1 0 0,-1 0-1,0 0 1,1 0 0,-1 0-1,0-1 1,0 1 0,0-1-1,0 1 1,0-1 0,0 0 0,0 0-1,-1 1 1,1-1 0,-1-1-1,1 1 1,-1 0 0,0 0-1,1 0 1,-1-1 0,-1 1-1,1-1 1,0 1 0,0 0 0,-1-1-1,1-3 1,2-7-136,0 0 0,-1 0-1,1-23 1,10 55 2640,7 9-2496,30 31 1,-41-50 15,0-1 0,1-1 0,0 0-1,1 0 1,16 7 0,-21-11-7,-1-1 0,1 0 0,0 0 0,0 0-1,0-1 1,0 0 0,0 0 0,0-1 0,0 0-1,0 0 1,0 0 0,0 0 0,8-3-1,-10 1-20,0 0-1,-1 0 0,1 0 1,-1 0-1,0-1 0,0 0 1,0 0-1,0 0 0,0 0 1,0 0-1,-1 0 0,0-1 1,1 1-1,-1-1 0,3-7 1,23-60-1151,-28 70 1102,4-12-222,0 0-1,-1 0 0,-1 0 0,0 0 0,-1 0 0,0 0 0,-1 0 0,-2-22 0,-4 22 1445,1 21 334,-2 23-648,6-15-710,-1-4 21,1-1 0,1 0 0,0 1 0,1-1 0,0 0-1,3 16 1,-3-25-240,0 1 0,0 0 0,1-1 0,-1 1 0,0-1 0,1 0 0,0 1 0,0-1-1,-1 0 1,1 0 0,1 0 0,-1 0 0,0 0 0,0-1 0,1 1 0,-1 0 0,1-1-1,-1 0 1,1 0 0,-1 0 0,1 0 0,0 0 0,0 0 0,0-1 0,-1 1 0,1-1-1,0 0 1,0 0 0,0 0 0,3 0 0,-4 0-139,0 0-96,0 0 0,0 0 1,0 0-1,-1 0 0,1 0 0,0 0 0,0-1 1,0 1-1,0 0 0,-1-1 0,1 0 0,0 1 1,0-1-1,-1 0 0,1 0 0,-1 0 0,1 0 1,2-2-1,6-20-6403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8.200"/>
    </inkml:context>
    <inkml:brush xml:id="br0">
      <inkml:brushProperty name="width" value="0.05" units="cm"/>
      <inkml:brushProperty name="height" value="0.05" units="cm"/>
      <inkml:brushProperty name="color" value="#004F8B"/>
    </inkml:brush>
  </inkml:definitions>
  <inkml:trace contextRef="#ctx0" brushRef="#br0">219 0 5282,'0'0'5294,"-9"13"-4790,-17 14 6,-4 4 403,2 1 0,1 1 0,-27 43-1,48-65-784,0-1-1,1 1 0,0 0 1,0 1-1,1-1 0,1 1 0,0 0 1,0 0-1,1 0 0,1 0 1,0 0-1,1 0 0,0 0 0,1 1 1,0-1-1,3 13 0,-1-17-135,1 0-1,-1-1 1,1 1-1,0-1 1,1 0-1,0-1 1,0 1-1,0-1 1,1 0-1,0 0 1,0 0-1,0-1 1,1 0-1,0 0 1,0-1-1,0 0 1,10 4-1,5 2-872,0 0 1,1-2-1,0 0 0,40 6 1,-1-6-3725</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7.649"/>
    </inkml:context>
    <inkml:brush xml:id="br0">
      <inkml:brushProperty name="width" value="0.05" units="cm"/>
      <inkml:brushProperty name="height" value="0.05" units="cm"/>
    </inkml:brush>
  </inkml:definitions>
  <inkml:trace contextRef="#ctx0" brushRef="#br0">1 0 4610,'0'0'11109,"18"47"-16199,3-36-2290</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8.024"/>
    </inkml:context>
    <inkml:brush xml:id="br0">
      <inkml:brushProperty name="width" value="0.05" units="cm"/>
      <inkml:brushProperty name="height" value="0.05" units="cm"/>
    </inkml:brush>
  </inkml:definitions>
  <inkml:trace contextRef="#ctx0" brushRef="#br0">0 0 4130,'0'0'5888,"5"14"-5213,13 50 206,-12-36-287,2-1 0,1 1 1,1-2-1,18 33 0,-24-51-570,1-1-1,0 0 0,0 0 1,0 0-1,1-1 0,0 0 1,0 0-1,1 0 0,0-1 1,0 0-1,0 0 0,0-1 1,1 0-1,0 0 1,0-1-1,0 0 0,0 0 1,0-1-1,13 2 0,-9-2-81,0 0 0,1-1-1,-1-1 1,0 0 0,0 0 0,17-4-1,-24 3 48,-1 0-1,1-1 1,-1 0-1,1 0 1,-1 0-1,0 0 1,0-1-1,0 1 1,0-1-1,0 0 0,0 0 1,-1-1-1,0 1 1,1-1-1,-1 1 1,-1-1-1,1 0 1,4-8-1,-3 4-166,-1 0 0,1 0 0,-1 0 0,-1-1-1,0 1 1,0-1 0,0 0 0,-1 1 0,-1-1-1,1 0 1,-2 0 0,1 1 0,-3-13 0,3 18 172,-1-1 1,0 0 0,-1 0-1,1 1 1,-1-1-1,0 1 1,0-1-1,0 1 1,0 0 0,0 0-1,-1 0 1,1 0-1,-1 0 1,0 0 0,0 1-1,0 0 1,0-1-1,0 1 1,-1 0-1,1 0 1,-1 1 0,1-1-1,-1 1 1,0 0-1,1 0 1,-1 0-1,0 0 1,0 0 0,0 1-1,0 0 1,-7 0-1,10 1 96,-1-1 0,0 1-1,1-1 1,-1 1 0,1 0-1,-1 0 1,1-1 0,-1 1-1,1 0 1,0 1 0,0-1-1,-1 0 1,1 0 0,0 0-1,0 1 1,0-1-1,0 0 1,0 1 0,1-1-1,-1 1 1,0-1 0,1 1-1,-1 0 1,1-1 0,-1 1-1,1 0 1,0-1 0,0 3-1,-6 51 1761,5-47-1561,1 1-1,0-1 1,0 1-1,1-1 1,0 0-1,1 1 0,4 13 1,-4-19-270,0 1 1,0-1-1,0 0 0,0 0 1,1 0-1,-1 0 0,1 0 1,0 0-1,0-1 0,0 0 1,0 1-1,0-1 0,1 0 1,-1 0-1,1-1 1,-1 1-1,1-1 0,0 0 1,5 2-1,12 2-270,0-2 0,0 0-1,0 0 1,37-2 0,36-11-3407,-14-15-2462</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8.891"/>
    </inkml:context>
    <inkml:brush xml:id="br0">
      <inkml:brushProperty name="width" value="0.05" units="cm"/>
      <inkml:brushProperty name="height" value="0.05" units="cm"/>
    </inkml:brush>
  </inkml:definitions>
  <inkml:trace contextRef="#ctx0" brushRef="#br0">428 1 1905,'0'0'5170,"-7"21"-4047,-47 126 793,42-119-1481,0 0-1,-3-2 0,0 1 0,-20 25 1,24-39-340,0 0 1,-1-1-1,0-1 0,-1 1 1,-27 17-1,33-25-212,0 0-1,-1 0 0,1-1 0,0 0 0,-1 0 0,0-1 0,0 0 0,0 0 1,0-1-1,0 0 0,0 0 0,0-1 0,0 0 0,-12-1 0,18 0 32,-1 0 0,0 0 0,1-1-1,-1 1 1,1 0 0,0-1 0,-1 0-1,1 1 1,0-1 0,0 0 0,0 0-1,0 0 1,1 0 0,-1-1 0,0 1 0,1 0-1,-1-1 1,1 1 0,0-1 0,0 0-1,0 1 1,0-1 0,1 0 0,-1 1-1,1-1 1,-1-4 0,-2-12-279,2 1 0,0-34 0,1 38 317,0 12 92,0 0 0,0 0 0,0-1 0,0 1 0,0 0 0,0 0 0,1-1-1,-1 1 1,1 0 0,0 0 0,0 0 0,0 0 0,0 0 0,0 0-1,0 0 1,0 0 0,1 0 0,-1 0 0,1 0 0,-1 1 0,1-1-1,3-2 1,-2 3 83,0 0-1,0-1 0,0 1 0,1 1 0,-1-1 1,0 0-1,1 1 0,-1 0 0,0 0 1,1 0-1,-1 0 0,0 0 0,7 2 1,3 1 279,1 1 1,-1 0 0,0 1 0,0 1 0,-1 0 0,17 11-1,257 196 3252,-278-210-6369,-7-13-779,-1 7 3480,0-25-3429</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9.250"/>
    </inkml:context>
    <inkml:brush xml:id="br0">
      <inkml:brushProperty name="width" value="0.05" units="cm"/>
      <inkml:brushProperty name="height" value="0.05" units="cm"/>
    </inkml:brush>
  </inkml:definitions>
  <inkml:trace contextRef="#ctx0" brushRef="#br0">65 1 4274,'0'0'3185,"-2"18"-2547,-56 653 7945,54-569-8243,3-62-8132,1-62 3606</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9.915"/>
    </inkml:context>
    <inkml:brush xml:id="br0">
      <inkml:brushProperty name="width" value="0.05" units="cm"/>
      <inkml:brushProperty name="height" value="0.05" units="cm"/>
    </inkml:brush>
  </inkml:definitions>
  <inkml:trace contextRef="#ctx0" brushRef="#br0">25 668 5122,'0'0'6043,"1"14"-5448,3 41-400,-6-99 1301,-7-78-1632,-3 26-819,5-1 0,7-126 0,1 211 950,0 1 0,0 0 0,1 0 0,1 0 0,-1 0 0,6-11-1,-7 18 80,1-1-1,0 1 0,0 0 0,1 0 0,-1 0 1,1 0-1,0 0 0,0 0 0,0 1 0,0-1 1,1 1-1,-1 0 0,1 0 0,0 0 0,0 0 0,8-3 1,-12 6-65,1 0 0,0 0-1,-1 0 1,1 0 0,-1 0 0,1 0 0,0 0 0,-1 0 0,1 0 0,0 1 0,-1-1 0,1 0 0,-1 0 0,1 1 0,0-1 0,-1 0-1,1 1 1,-1-1 0,1 1 0,-1-1 0,1 0 0,-1 1 0,0-1 0,1 1 0,-1-1 0,1 1 0,-1-1 0,0 1 0,0 0 0,1-1 0,-1 1-1,0-1 1,0 1 0,0 0 0,1-1 0,-1 1 0,0 0 0,0 0 0,5 34-24,-4-29 61,1 16 25,0 0 1,-1 0-1,-3 30 1,1-46-237,1-1 0,-1 1 0,0 0 0,-1 0 0,1-1 0,-1 1 1,0-1-1,-1 1 0,1-1 0,-1 0 0,0 0 0,0 0 1,-1 0-1,0 0 0,1-1 0,-1 0 0,-9 7 0,20-15-245,0 0 0,1 0 0,-1 1 0,1 0 0,8-2-1,49-5 1417,-58 9-718,1 1-1,-1 0 0,1 0 0,-1 1 0,0 0 0,1 0 0,-1 1 0,0 0 0,0 0 0,0 1 0,0 0 0,0 0 0,-1 0 0,0 1 0,7 5 0,-6-3-94,-1 0 1,-1 1-1,1-1 1,-1 1-1,0 0 1,-1 1-1,0-1 1,0 1-1,0 0 0,3 12 1,-6-17-174,0 0-1,0 0 1,-1 0 0,1 1-1,-1-1 1,0 0-1,0 0 1,0 0 0,0 0-1,0 0 1,-1 1 0,1-1-1,-1 0 1,0 0 0,0 0-1,0 0 1,0 0 0,-1 0-1,1-1 1,-1 1 0,0 0-1,1-1 1,-1 1-1,-1-1 1,1 0 0,0 1-1,0-1 1,-1 0 0,1 0-1,-6 2 1,-10 5-371,1-2 1,-1-1-1,0 0 1,0-1-1,-1-1 1,0 0-1,1-2 0,-1 0 1,-30-1-1,48-1 265,1 0 0,-1 0 0,1 0 0,-1 0 0,1 0 0,-1 0-1,1 0 1,-1 0 0,1 0 0,-1 0 0,1 0 0,-1 0 0,1 0-1,0 0 1,-1 0 0,1-1 0,-1 1 0,1 0 0,-1 0 0,1-1-1,0 1 1,-1 0 0,1-1 0,-1 1 0,1 0 0,0-1 0,-1 1-1,1 0 1,0-1 0,0 1 0,-1-1 0,1 1 0,0 0 0,0-1-1,0 1 1,0-1 0,-1 1 0,1-1 0,0 1 0,0-1 0,0 1-1,0-1 1,0 1 0,0-1 0,0 1 0,0-1 0,0 1 0,0-1-1,1 0 1,-1-1-433,0-11-4523</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1.831"/>
    </inkml:context>
    <inkml:brush xml:id="br0">
      <inkml:brushProperty name="width" value="0.05" units="cm"/>
      <inkml:brushProperty name="height" value="0.05" units="cm"/>
    </inkml:brush>
  </inkml:definitions>
  <inkml:trace contextRef="#ctx0" brushRef="#br0">66 158 80,'0'0'912,"-5"0"-567,0 0 29,-1 0 0,1 1 1,0 0-1,0 0 0,0 1 0,0-1 1,0 1-1,0 0 0,-9 7 3867,21-9-1957,25-4-1000,47-11-1628,-76 14 553,105-20 318,396-72 1901,-355 73-1111,214-2 0,-363 22-1122,-23 0-6409,-3 0 2189</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2.477"/>
    </inkml:context>
    <inkml:brush xml:id="br0">
      <inkml:brushProperty name="width" value="0.05" units="cm"/>
      <inkml:brushProperty name="height" value="0.05" units="cm"/>
    </inkml:brush>
  </inkml:definitions>
  <inkml:trace contextRef="#ctx0" brushRef="#br0">245 1 3282,'0'0'3436,"-3"3"-3076,-9 9-179,0 0-1,0-1 1,-1-1 0,-15 10-1,10-8 147,1 1 0,-23 22-1,27-21-16,0 0-1,2 1 0,-15 23 0,21-30-214,2-1-1,-1 1 1,1 0-1,0 0 1,1 0-1,0 0 0,0 0 1,1 1-1,0-1 1,0 10-1,2-17-64,-1 0 1,1 0-1,-1 0 0,1 0 0,0 0 1,-1 0-1,1 0 0,0 0 0,0 0 1,0 0-1,-1 0 0,1-1 0,0 1 1,0 0-1,0-1 0,0 1 0,1 0 1,-1-1-1,0 1 0,0-1 0,0 0 0,0 1 1,0-1-1,1 0 0,-1 0 0,0 0 1,2 0-1,40 4 510,-40-4-484,317 1 3373</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4.451"/>
    </inkml:context>
    <inkml:brush xml:id="br0">
      <inkml:brushProperty name="width" value="0.05" units="cm"/>
      <inkml:brushProperty name="height" value="0.05" units="cm"/>
    </inkml:brush>
  </inkml:definitions>
  <inkml:trace contextRef="#ctx0" brushRef="#br0">102 8 1265,'0'0'3148,"0"-3"-2553,-2-1 828,-3 11-519,-12 30-180,-17 52-288,25-63-66,0 0 1,2 1 0,1 1 0,1-1 0,-2 47 0,7-74-251,10 15-51,23-6 92,1-2 0,-1-1 1,1-2-1,0-1 0,0-2 0,47-4 0,-10 2 885,-72-3-1056,-1-1-1,-1 1 1,1-1-1,0 1 1,-1 0 0,0 0-1,0 1 1,0-1-1,-1 0 1,-5-4-1,-2-3-164,-44-56-89,34 40 263,-1 0 1,-1 2-1,-43-37 0,53 49 155,2 1-345,1 9-3956,2 3-289</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5.172"/>
    </inkml:context>
    <inkml:brush xml:id="br0">
      <inkml:brushProperty name="width" value="0.05" units="cm"/>
      <inkml:brushProperty name="height" value="0.05" units="cm"/>
    </inkml:brush>
  </inkml:definitions>
  <inkml:trace contextRef="#ctx0" brushRef="#br0">0 183 208,'0'0'4442,"2"-14"-3263,-1-16-1068,1 12 2323,15 52-1062,-10-17-1136,0-1 0,2-1 0,-1 0 0,2 0 1,0 0-1,1-1 0,0-1 0,18 16 0,-22-23-182,-1 0 0,1-1-1,0 0 1,0 0 0,0-1-1,1 0 1,-1 0 0,1-1-1,0 0 1,0 0 0,1-1-1,-1 0 1,0 0 0,1-1-1,-1 0 1,1 0 0,-1-1-1,1-1 1,11-1 0,-18 2-38,1-1 1,-1 0-1,0 0 1,0 0 0,0 0-1,0 0 1,-1 0 0,1-1-1,0 1 1,0-1-1,-1 1 1,1-1 0,-1 0-1,1 0 1,-1 1 0,0-1-1,0 0 1,1 0-1,-1 0 1,-1 0 0,1-1-1,0 1 1,-1 0-1,1 0 1,-1 0 0,1-5-1,1-7 64,-1-1-1,0 0 0,-2-16 1,0 10 50,0 6 28,-1-1 0,0 1 0,-1 0-1,-1 0 1,-6-16 0,-5-21-886,8-3-4597</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5.563"/>
    </inkml:context>
    <inkml:brush xml:id="br0">
      <inkml:brushProperty name="width" value="0.05" units="cm"/>
      <inkml:brushProperty name="height" value="0.05" units="cm"/>
    </inkml:brush>
  </inkml:definitions>
  <inkml:trace contextRef="#ctx0" brushRef="#br0">1 308 5010,'0'0'2561,"2"3"-1862,7 5-243,-4-11 249,-2-24 556,-1 1-1388,-2 24 165,1-1 0,-1 1-1,1-1 1,0 1 0,0-1 0,0 1 0,0 0 0,0 0-1,0-1 1,1 1 0,-1 0 0,1 0 0,0 0 0,-1 0 0,1 1-1,0-1 1,0 0 0,0 1 0,0-1 0,0 1 0,1 0 0,-1 0-1,0 0 1,1 0 0,-1 0 0,0 0 0,1 1 0,-1-1 0,1 1-1,-1-1 1,1 1 0,0 0 0,-1 0 0,5 1 0,10 1 113,0 0 1,0 1 0,0 1 0,20 7-1,-7-2 172,-13-5-171,0-1 0,0-1 0,32 1 1,-49-4-107,1 0 0,0 0 0,0 0 0,-1 0 0,1 0 0,0-1 0,-1 1 1,1 0-1,-1 0 0,1 0 0,-1 0 0,0-1 0,1 1 0,-1 0 0,0 0 1,0-1-1,0 1 0,0 0 0,0-3 0,0-35 59,0 35-57,0-20 112,-1 0 1,-1 1 0,-9-41 0,7 22-2632,6 32-1040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3.414"/>
    </inkml:context>
    <inkml:brush xml:id="br0">
      <inkml:brushProperty name="width" value="0.05" units="cm"/>
      <inkml:brushProperty name="height" value="0.05" units="cm"/>
      <inkml:brushProperty name="color" value="#004F8B"/>
    </inkml:brush>
  </inkml:definitions>
  <inkml:trace contextRef="#ctx0" brushRef="#br0">456 776 6499,'0'0'1379,"27"8"-157,0 2-927,-11-4-136,-1-1-1,1 0 1,1 0-1,-1-2 0,0 0 1,1-1-1,0-1 1,33-1-1,-26-4 105,1 0 0,-1-2 0,0 0 0,0-2 0,-1-1 0,0 0 0,-1-2 0,0-1 0,39-27 1,-44 27-203,0-1 0,-1-1 0,-1 0 0,0-1 0,-1-1 0,-1 0 1,0-1-1,-1 0 0,-1-1 0,-1 0 0,-1-1 0,9-22 1,-14 26-58,0 0 1,-1-1 0,-1 0-1,0 0 1,-2 0 0,1 1-1,-2-1 1,0 0 0,-1 0-1,0 0 1,-2 1 0,1-1-1,-2 1 1,0 0 0,-1 0 0,-1 1-1,0-1 1,0 2 0,-2-1-1,0 1 1,0 0 0,-1 1-1,-1 0 1,0 0 0,-1 2-1,0-1 1,0 1 0,-1 1-1,0 0 1,-1 1 0,0 1 0,0 0-1,-1 0 1,0 2 0,0 0-1,-29-6 1,1 3-61,0 3 0,0 1 0,-1 2-1,1 2 1,-1 1 0,1 3 0,-54 11 0,68-9 31,1 2 1,-1 0-1,1 2 1,1 1-1,0 2 0,0 0 1,1 2-1,1 0 0,1 2 1,0 1-1,-32 32 1,44-37 23,1 0 0,1 1 0,1 1 1,0 0-1,0 0 0,2 0 0,0 1 1,1 0-1,0 1 0,1 0 0,1-1 1,-2 21-1,4-21-11,0 0 0,1 0 0,1-1 0,1 1 0,0 0 1,1-1-1,0 1 0,2-1 0,0 1 0,0-1 0,1 0 0,1-1 0,12 22 1,-1-12-468,1-2 1,0 1 0,2-2 0,1-1 0,0 0 0,1-2-1,2 0 1,27 15 0,32 19-2827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8.534"/>
    </inkml:context>
    <inkml:brush xml:id="br0">
      <inkml:brushProperty name="width" value="0.05" units="cm"/>
      <inkml:brushProperty name="height" value="0.05" units="cm"/>
      <inkml:brushProperty name="color" value="#004F8B"/>
    </inkml:brush>
  </inkml:definitions>
  <inkml:trace contextRef="#ctx0" brushRef="#br0">0 1 11509,'0'0'5347,"127"18"-4531,-84-14-592,-1 0-224,-5-1-176,-4-1-832,-6 2-1393,-8-4-1713</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6.147"/>
    </inkml:context>
    <inkml:brush xml:id="br0">
      <inkml:brushProperty name="width" value="0.05" units="cm"/>
      <inkml:brushProperty name="height" value="0.05" units="cm"/>
    </inkml:brush>
  </inkml:definitions>
  <inkml:trace contextRef="#ctx0" brushRef="#br0">144 132 2017,'0'0'6091,"9"-17"-5008,30-53-29,-38 69-885,0-1 0,0 0 0,0 0 0,0 1 0,-1-1 0,1 0 0,-1 0 0,1 0 0,-1 0 1,0 0-1,0 0 0,1 0 0,-2-4 0,1 6-135,0-1 0,0 0 0,-1 0 0,1 1 0,-1-1 0,1 0 0,0 1 0,-1-1 0,1 0 0,-1 1 0,1-1 0,-1 1 0,0-1 0,1 1 0,-1-1 0,1 1 0,-1-1 0,0 1 0,1 0 0,-1-1 0,0 1 0,0 0 0,0-1 0,-4 1-61,0-1-1,0 1 1,0 0-1,-1 0 0,1 0 1,0 0-1,-5 2 1,1-1 142,3 0-158,-1 0 0,1 0 0,0 1 0,0 0 0,0 0 0,0 0 0,0 1 0,0 0 0,1 0 0,-1 0 0,1 1-1,0-1 1,0 1 0,0 1 0,1-1 0,-1 1 0,1 0 0,0 0 0,-5 8 0,6-9 67,1 0 1,0 0 0,0 1-1,0-1 1,0 0-1,1 1 1,0-1-1,0 1 1,0-1 0,0 1-1,1-1 1,0 1-1,0-1 1,0 1 0,0 0-1,1-1 1,0 1-1,0-1 1,0 1-1,0-1 1,1 0 0,0 1-1,0-1 1,0 0-1,0 0 1,1 0-1,5 6 1,6 6 298,1-2 0,26 19 0,-27-22-266,0 1 1,-1 0-1,0 1 1,11 14 0,-23-26-106,0 0 0,0 0 0,-1 0 0,1 0 1,0 0-1,-1 0 0,1 0 0,-1 0 0,0 0 0,1 0 1,-1 0-1,0 0 0,0 1 0,1-1 0,-1 0 0,0 0 1,0 0-1,0 0 0,-1 1 0,1 0 0,0-1 22,-1 0 0,1-1 0,-1 1 0,1-1-1,-1 1 1,1-1 0,-1 1 0,1-1-1,-1 1 1,0-1 0,1 1 0,-1-1 0,0 0-1,1 1 1,-1-1 0,0 0 0,0 0 0,1 0-1,-1 1 1,0-1 0,1 0 0,-1 0-1,0 0 1,0 0 0,1 0 0,-1 0 0,0 0-1,0-1 1,1 1 0,-2 0 0,1-2 26,0 1 0,0 0 1,1 0-1,-1 0 0,0-1 1,1 1-1,0 0 0,-1-1 1,1 1-1,0-1 0,-1 1 1,1 0-1,0-1 0,0 1 1,0-1-1,0 1 0,1-1 0,-1 0 1,4-31-31,0 26 63,0 1 0,0-1 0,1 1 0,0 0 0,0 0 1,1 1-1,-1-1 0,1 1 0,0 1 0,1-1 0,-1 1 0,1 0 0,0 0 1,0 1-1,0 0 0,0 0 0,1 0 0,-1 1 0,1 1 0,-1-1 0,1 1 1,0 0-1,13 1 0,-18 1 26,-1 0 0,1 0 0,0 1 1,-1-1-1,1 1 0,-1-1 0,0 1 1,0 0-1,1 0 0,-1 0 0,0 0 1,0 0-1,-1 1 0,1-1 0,0 0 0,-1 1 1,0 0-1,3 4 0,20 28-1344,-22-34 956,-1 0-1,0 0 1,1 0 0,-1-1 0,0 1-1,1 0 1,-1-1 0,1 1 0,-1-1 0,1 1-1,-1-1 1,1 1 0,0-1 0,2 0-1,0 0-3498</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6.493"/>
    </inkml:context>
    <inkml:brush xml:id="br0">
      <inkml:brushProperty name="width" value="0.05" units="cm"/>
      <inkml:brushProperty name="height" value="0.05" units="cm"/>
    </inkml:brush>
  </inkml:definitions>
  <inkml:trace contextRef="#ctx0" brushRef="#br0">34 187 6707,'0'0'2497,"-33"-112"-960,33 86-1537,0 2-528,10 0-2946</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6.822"/>
    </inkml:context>
    <inkml:brush xml:id="br0">
      <inkml:brushProperty name="width" value="0.05" units="cm"/>
      <inkml:brushProperty name="height" value="0.05" units="cm"/>
    </inkml:brush>
  </inkml:definitions>
  <inkml:trace contextRef="#ctx0" brushRef="#br0">2 0 7924,'0'0'5490,"0"15"-5012,-2 21-57,3 81 578,-1-106-958,1 0 1,1 1-1,0-1 1,0 0-1,1 0 0,1 0 1,0 0-1,6 12 1,-2-10-34,1 0 1,0-1 0,1 0 0,1 0-1,-1-1 1,2-1 0,19 15 0,-25-20 14,1-1 0,0 0 1,0 0-1,0-1 0,0 1 1,0-2-1,1 1 0,-1-1 1,1 0-1,0-1 0,0 0 1,0 0-1,0 0 0,-1-1 1,1-1-1,14-1 0,-18 1-40,0-1-1,0 0 1,0 0-1,0 0 1,-1 0-1,1 0 1,0-1 0,-1 1-1,0-1 1,0 0-1,0 0 1,0-1-1,0 1 1,0 0-1,-1-1 1,0 0-1,1 0 1,-2 1-1,1-1 1,2-8-1,-1 4-37,0 0 0,-1 0 0,0 0 1,-1-1-1,0 1 0,0-1 0,0 1 0,-1 0 0,-1-1 0,-1-8 0,2 15 67,-1 0 0,0 0-1,0 0 1,0 0 0,0 0-1,0 0 1,0 0 0,-1 0-1,1 0 1,-1 1 0,1-1-1,-1 1 1,0-1 0,1 1-1,-5-3 1,6 4 16,-1-1 1,0 1-1,1 0 1,-1-1-1,0 1 1,0 0-1,1 0 1,-1-1-1,0 1 1,0 0-1,1 0 0,-1 0 1,0 0-1,0 0 1,1 0-1,-1 0 1,0 0-1,0 0 1,1 0-1,-1 0 1,0 1-1,0-1 1,1 0-1,-1 1 0,0-1 1,1 0-1,-1 1 1,0-1-1,1 1 1,-1-1-1,1 1 1,-1-1-1,0 1 1,1-1-1,-1 1 0,1 0 1,0-1-1,-1 1 1,1 0-1,-1-1 1,1 1-1,0 0 1,0-1-1,-1 1 1,1 0-1,0 0 1,0 1-1,-2 2 14,1 1 0,0 0 0,0 0 0,0 0 0,0 0 1,1 0-1,0 0 0,0 0 0,1 0 0,-1 0 0,1 0 0,0 0 0,0 0 0,0-1 0,1 1 0,0 0 1,0-1-1,0 1 0,0-1 0,1 0 0,0 1 0,0-1 0,0 0 0,7 6 0,-4-6-265,0 0 0,0 0 0,1 0 0,-1-1 0,1 0 0,0-1 0,0 1 0,0-1 0,0 0 0,1-1 0,-1 0-1,0 0 1,1-1 0,-1 1 0,0-2 0,11 0 0,5-7-3909,-12-13-1951</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7.152"/>
    </inkml:context>
    <inkml:brush xml:id="br0">
      <inkml:brushProperty name="width" value="0.05" units="cm"/>
      <inkml:brushProperty name="height" value="0.05" units="cm"/>
    </inkml:brush>
  </inkml:definitions>
  <inkml:trace contextRef="#ctx0" brushRef="#br0">1 60 10117,'0'0'3953,"120"-7"-3472,-40-6-481,5-6-769,-12-1-3969</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7.513"/>
    </inkml:context>
    <inkml:brush xml:id="br0">
      <inkml:brushProperty name="width" value="0.05" units="cm"/>
      <inkml:brushProperty name="height" value="0.05" units="cm"/>
    </inkml:brush>
  </inkml:definitions>
  <inkml:trace contextRef="#ctx0" brushRef="#br0">297 49 3025,'0'0'3517,"-20"-8"-2650,-63-25-171,78 32-600,0-1 0,0 1 0,-1-1 0,1 1 1,0 1-1,-1-1 0,1 1 0,-1 0 0,1 0 0,-1 1 0,1 0 0,0-1 0,-1 2 0,1-1 0,0 1 1,0 0-1,0 0 0,0 0 0,0 1 0,0-1 0,0 1 0,1 0 0,0 1 0,-1-1 0,1 1 0,1 0 1,-6 6-1,3-3 160,0 1 1,1 0 0,0 0 0,1 1 0,0 0 0,0-1-1,1 1 1,0 0 0,0 1 0,1-1 0,0 0 0,0 20-1,2-27-237,0 1 0,0 0-1,0 0 1,1 0 0,-1 0-1,1-1 1,0 1 0,0 0-1,0 0 1,0-1 0,1 1-1,-1-1 1,0 1 0,1-1-1,0 0 1,0 0 0,0 1-1,3 2 1,0-2-39,-1 0 0,1 1 0,0-2-1,1 1 1,-1-1 0,0 0 0,1 0 0,10 3 0,8-2-826,0 0 1,1-1-1,35-2 1,-46 0-106,51-2-2909</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7.859"/>
    </inkml:context>
    <inkml:brush xml:id="br0">
      <inkml:brushProperty name="width" value="0.05" units="cm"/>
      <inkml:brushProperty name="height" value="0.05" units="cm"/>
    </inkml:brush>
  </inkml:definitions>
  <inkml:trace contextRef="#ctx0" brushRef="#br0">259 39 7780,'0'0'1776,"-20"-6"-487,-63-17-305,75 20-843,0 2-1,0-1 0,-1 1 0,1 1 0,0-1 1,-1 1-1,-11 2 0,16-1-95,1 0-1,-1-1 1,1 2 0,-1-1 0,1 0-1,0 1 1,-1-1 0,1 1-1,0 0 1,0 0 0,0 1 0,0-1-1,-2 3 1,1 0-21,1 0 0,-1 1 0,1-1-1,1 1 1,-1-1 0,1 1 0,0 0 0,0 0 0,1 0-1,0 0 1,0 0 0,0 1 0,1-1 0,0 0 0,0 0 0,2 11-1,-2-13-18,1-1-1,-1 0 0,1 0 0,0 0 1,0 0-1,0 0 0,0 0 0,0 0 0,1-1 1,-1 1-1,1 0 0,0-1 0,0 1 0,0-1 1,0 0-1,0 1 0,0-1 0,5 3 1,-2-2-6,0 0 0,0 0 0,0-1-1,1 0 1,-1 0 0,1 0 0,-1-1 0,1 0 0,-1 0 0,7 0 0,-4 0-85,-1-1 0,0 0-1,0 0 1,1-1 0,-1 0 0,0 0-1,0-1 1,0 1 0,0-2-1,0 1 1,0-1 0,0 0 0,-1 0-1,0-1 1,1 0 0,9-8-1,-11 5 15,0 0 0,-1 0 0,0 0 0,0-1 0,0 0 0,-1 1 0,0-1 0,-1-1 0,0 1 0,0 0 0,0-1 0,-1 1 0,-1 0 0,1-1 0,-1 1 0,-1-1 0,0 1 0,0-1 0,-2-9 0,-2 13 3376,5 17-2778,0-9-549,1 0-1,-1 0 1,1 0-1,0 0 1,0-1-1,0 1 1,0 0-1,1 0 1,-1 0 0,3 3-1,2-1 12,-1 0-1,1 0 1,0 0-1,0-1 1,1 0-1,-1 0 1,1 0-1,0-1 1,0 0-1,0-1 1,0 0-1,8 2 1,4-1-767,-1 0-1,1-2 1,32 0 0,-49-1 485,1 0 0,0 0-1,0-1 1,0 1 0,-1 0-1,1-1 1,0 0 0,-1 0-1,1 0 1,0 0 0,-1 0 0,1 0-1,-1-1 1,0 1 0,1-1-1,-1 0 1,0 1 0,3-4-1,11-17-4894</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8.186"/>
    </inkml:context>
    <inkml:brush xml:id="br0">
      <inkml:brushProperty name="width" value="0.05" units="cm"/>
      <inkml:brushProperty name="height" value="0.05" units="cm"/>
    </inkml:brush>
  </inkml:definitions>
  <inkml:trace contextRef="#ctx0" brushRef="#br0">15 0 3153,'0'0'9669,"-14"88"-9365,24-34 16,9-4-272,4-5-96,2-6-576,2-9-1073,-5-6-608,-3-9-976,-11-9-1762</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8.545"/>
    </inkml:context>
    <inkml:brush xml:id="br0">
      <inkml:brushProperty name="width" value="0.05" units="cm"/>
      <inkml:brushProperty name="height" value="0.05" units="cm"/>
    </inkml:brush>
  </inkml:definitions>
  <inkml:trace contextRef="#ctx0" brushRef="#br0">1 34 6211,'0'0'10068,"47"-26"-10436,-1 25 96,6-1-2385,6 0-1473,-2 0-2417</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9.678"/>
    </inkml:context>
    <inkml:brush xml:id="br0">
      <inkml:brushProperty name="width" value="0.05" units="cm"/>
      <inkml:brushProperty name="height" value="0.05" units="cm"/>
    </inkml:brush>
  </inkml:definitions>
  <inkml:trace contextRef="#ctx0" brushRef="#br0">230 383 1953,'0'0'10575,"-6"-9"-10062,3 5-488,0 0 1,0 1 0,0-1 0,0 1 0,0-1-1,-1 1 1,0 0 0,1 0 0,-1 1 0,0-1-1,-1 1 1,1 0 0,0 0 0,0 0-1,-1 1 1,1-1 0,-1 1 0,0 0 0,1 1-1,-8-1 1,2 0 65,0 1-1,0 0 0,0 1 0,1 0 1,-1 1-1,0 0 0,-16 5 1,24-5-71,-1-1 0,1 0 0,-1 0 0,1 1 0,0 0 0,0-1 0,0 1 0,0 0 0,0 0 0,0 0 0,0 0 0,0 0 0,1 1 1,-1-1-1,1 1 0,0-1 0,0 1 0,0-1 0,0 1 0,0-1 0,0 1 0,1 0 0,-1 0 0,1-1 0,0 1 0,-1 0 0,1 0 0,1-1 1,-1 1-1,0 0 0,1 0 0,0 3 0,0-4-21,0 0 0,0 0 0,1 1 1,-1-1-1,0 0 0,1 0 0,-1 0 0,1 0 0,0-1 1,0 1-1,0 0 0,0-1 0,0 1 0,0-1 0,0 0 1,0 1-1,0-1 0,1 0 0,-1 0 0,0-1 0,1 1 1,-1 0-1,1-1 0,-1 1 0,5-1 0,12 2-21,-1 0-1,27-2 0,-31 0-2,-11 0 2,-1 0-1,1 0 0,0 0 1,-1 0-1,1-1 1,-1 1-1,1-1 1,-1 1-1,1-1 0,-1 0 1,1 0-1,-1 0 1,0 0-1,1 0 1,-1-1-1,0 1 0,0-1 1,0 1-1,0-1 1,0 0-1,0 0 1,-1 0-1,3-4 0,-2 2-36,0 0 0,-1-1 0,0 1 0,1-1 0,-2 0 0,1 1 0,-1-1-1,1 0 1,-1 0 0,-1 1 0,1-1 0,-2-7 0,-4-6 395,-2 17 1073,8 2-1368,-1 1 0,0-1-1,1 1 1,-1-1 0,1 0 0,0 1-1,-1-1 1,1 1 0,0-1-1,0 1 1,0-1 0,0 1 0,0-1-1,0 1 1,1-1 0,-1 1-1,0-1 1,1 0 0,-1 1 0,1-1-1,1 2 1,0 2-30,0-1 0,1 1 0,0-1 0,0 0 1,0 0-1,0 0 0,1 0 0,-1-1 0,1 0 0,0 1 0,0-1 0,0-1 0,1 1 1,-1-1-1,1 1 0,-1-1 0,1 0 0,0-1 0,0 1 0,7 0 0,9 2-70,0-1 0,1-1 0,30-2 0,-37 0-91,-9 0 43,-1 0 0,1 0 0,-1-1 0,0 0 0,1 0 0,-1 0 0,0-1 0,0 0 0,1 0 0,-2 0 0,1 0 0,0-1 0,0 0 0,-1 0 0,1 0 0,-1 0 0,4-5 0,-3 2-66,0 0 0,-1 0 0,0-1 1,0 1-1,0-1 0,-1 0 0,0 0 1,0 0-1,-1 0 0,0 0 0,1-10 1,-1 3 127,0 0 0,-1 0 0,-1 0 0,-1 0 0,0 0 0,0 1 0,-1-1 1,-1 0-1,-1 1 0,1-1 0,-2 1 0,-11-24 0,11 29 405,0 0 0,-1 0-1,1 1 1,-1 0 0,-8-7-1,13 13-295,0 0-1,0 0 0,0 0 0,0 0 0,0 0 0,0 0 0,0 0 0,0 1 0,-1-1 0,1 0 0,0 1 1,0-1-1,-1 1 0,1-1 0,-1 1 0,1 0 0,0 0 0,-1 0 0,1-1 0,0 1 0,-1 0 0,1 1 0,-1-1 1,1 0-1,0 0 0,-1 1 0,1-1 0,-1 0 0,1 1 0,0 0 0,0-1 0,-1 1 0,1 0 0,0-1 1,0 1-1,0 0 0,0 0 0,0 0 0,0 0 0,0 0 0,0 0 0,0 0 0,0 1 0,-1 1 0,-3 7-10,0 1 0,1-1-1,-1 1 1,2 0-1,0 0 1,0 1-1,1-1 1,-1 14-1,2-2 39,0-1-1,1 1 1,4 29-1,-3-46-73,0 0-1,1-1 1,-1 1 0,1 0-1,1-1 1,-1 1 0,1-1-1,0 0 1,0 1 0,0-1-1,1-1 1,0 1 0,0-1-1,0 1 1,0-1 0,1 0-1,-1-1 1,1 1 0,0-1-1,0 0 1,1 0 0,-1 0-1,7 2 1,4 0-1,1 0-1,0 0 1,0-2-1,0 0 1,0-1-1,31 0 1,-44-3-53,1 0 0,-1 1 0,1-1 0,-1-1-1,0 1 1,0-1 0,1 1 0,-1-1 0,0 0 0,-1-1 0,1 1 0,0-1 0,-1 0 0,1 1 0,-1-2 0,0 1 0,0 0 0,0-1 0,0 1 0,-1-1 0,1 0 0,-1 0 0,0 0 0,0 0 0,-1 0 0,1 0-1,1-7 1,2-7-265,0 0-1,-1-1 0,-1 1 0,1-20 1,-3 28 790,1 16-472,1 0 0,-1 0 0,1 0 0,0 0 0,0-1 0,1 1 1,0-1-1,0 0 0,0 0 0,0-1 0,1 1 0,0-1 0,0 0 0,0 0 1,0-1-1,1 1 0,-1-1 0,1 0 0,0-1 0,0 1 0,0-1 0,0 0 0,0-1 1,1 0-1,-1 0 0,13 1 0,-17-3-53,0 1-1,0-1 1,-1 1-1,1-1 1,0 0-1,0 1 1,-1-1 0,1 0-1,0 0 1,-1 0-1,1-1 1,-1 1 0,0 0-1,1 0 1,-1-1-1,0 1 1,0-1-1,1 1 1,-1-1 0,-1 0-1,1 1 1,0-1-1,1-2 1,18-53-1480,-11 28 1098,-8 29 450,1 0 0,-1 0 0,0 0-1,0 0 1,0 0 0,0 0 0,0 0 0,1 0 0,-1 1 0,0-1 0,0 0 0,0 1-1,0-1 1,0 1 0,0-1 0,0 1 0,0 0 0,0-1 0,0 1 0,0 0-1,-1 0 1,1 0 0,0-1 0,0 3 0,31 33 539,-2 2 0,-2 1 0,-1 1 0,-3 1 0,-1 1 0,-2 1-1,19 55 1,-17-14-433,-21-76-128,-1 0 1,0 0-1,-1-1 0,1 1 1,-2 0-1,1 0 0,-1 0 1,-3 14-1,3-19 1,-1 0 0,1 0-1,-1-1 1,0 1 0,0-1-1,0 1 1,0-1 0,0 0 0,0 1-1,-1-1 1,1-1 0,-1 1-1,1 0 1,-1 0 0,0-1-1,1 0 1,-1 1 0,0-1 0,0 0-1,0-1 1,0 1 0,0 0-1,-4-1 1,-10 3-38,-1-2 0,-33-2 0,34 1-101,12 0 112,0-1 1,0 1-1,1-1 0,-1 0 1,0 0-1,1 0 0,-1 0 1,1-1-1,-1 0 0,1 0 1,0 0-1,0-1 0,0 1 1,0-1-1,0 0 0,1 0 0,-1 0 1,1-1-1,0 1 0,0-1 1,0 0-1,0 0 0,0 0 1,1 0-1,0 0 0,0 0 1,0-1-1,1 1 0,-1-1 1,0-5-1,0 2 22,1 1-1,0-1 1,1 0 0,0 0-1,0 0 1,0 1 0,1-1 0,0 0-1,1 0 1,0 1 0,0-1 0,0 1-1,1 0 1,0-1 0,1 1-1,-1 1 1,1-1 0,5-6 0,14-12-28,1 1 1,1 1 0,34-24 0,-33 27-692,0-1 1,-1-2-1,25-28 1,-43 42 462,-1 0-1,1 0 1,-2-1 0,1 0 0,-1 0 0,-1 0 0,0 0 0,0-1 0,-1 0 0,0 1 0,-1-1-1,0 0 1,0-18 0,0-12 289,1-44-79,-3 78 285,-1-1 1,0 1 0,0 0-1,0-1 1,-1 1 0,0 0 0,0 0-1,-5-9 1,5 86 1479,2-20-1485,13 93-1,-10-124-297,1-1 0,1 0 0,0 0 0,1-1-1,1 0 1,1 0 0,0 0 0,17 24 0,-25-41 16,0 1 1,1-1-1,-1 0 0,0 0 1,1 1-1,-1-1 1,0 0-1,1 0 0,-1 1 1,0-1-1,1 0 0,-1 0 1,0 0-1,1 0 1,-1 0-1,1 0 0,-1 1 1,0-1-1,1 0 1,-1 0-1,0 0 0,1 0 1,-1 0-1,1 0 1,-1-1-1,0 1 0,1 0 1,-1 0-1,1 0 1,-1 0-1,0 0 0,1-1 1,-1 1-1,0 0 1,1 0-1,-1 0 0,0-1 1,0 1-1,1 0 1,-1 0-1,0-1 0,0 1 1,1 0-1,-1-1 1,12-16 115,-11 15-234,6-10 15,30-42-188,-34 49 353,0 1 0,1 0 0,-1 1 0,1-1 0,0 1 0,0-1 0,0 1 1,0 0-1,9-4 0,-11 7 93,-1-1 0,1 1 0,-1 0 1,1-1-1,-1 1 0,1 0 0,-1 0 1,1 0-1,0 0 0,-1 0 0,1 0 1,-1 1-1,1-1 0,-1 1 0,1-1 1,-1 1-1,1-1 0,-1 1 0,1 0 1,-1 0-1,0-1 0,2 2 0,26 29 476,1-1-768,-27-28-173,0-1 1,0 1 0,0-1 0,0 0-1,0 0 1,1 0 0,-1 0-1,0 0 1,1-1 0,-1 1 0,6-1-1,12 0-3960</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0.034"/>
    </inkml:context>
    <inkml:brush xml:id="br0">
      <inkml:brushProperty name="width" value="0.05" units="cm"/>
      <inkml:brushProperty name="height" value="0.05" units="cm"/>
    </inkml:brush>
  </inkml:definitions>
  <inkml:trace contextRef="#ctx0" brushRef="#br0">515 0 11301,'0'0'4050</inkml:trace>
  <inkml:trace contextRef="#ctx0" brushRef="#br0" timeOffset="1">1 148 11237,'0'0'7043,"95"0"-7155,-51 0-1536,-3 0-2114,-6 0-848,-8 9-3538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8.880"/>
    </inkml:context>
    <inkml:brush xml:id="br0">
      <inkml:brushProperty name="width" value="0.05" units="cm"/>
      <inkml:brushProperty name="height" value="0.05" units="cm"/>
      <inkml:brushProperty name="color" value="#004F8B"/>
    </inkml:brush>
  </inkml:definitions>
  <inkml:trace contextRef="#ctx0" brushRef="#br0">0 0 7619,'0'0'8404,"118"13"-8340,-62-11-64,2 0-2641,-6-2-3330</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0.443"/>
    </inkml:context>
    <inkml:brush xml:id="br0">
      <inkml:brushProperty name="width" value="0.05" units="cm"/>
      <inkml:brushProperty name="height" value="0.05" units="cm"/>
    </inkml:brush>
  </inkml:definitions>
  <inkml:trace contextRef="#ctx0" brushRef="#br0">0 314 8468,'0'0'5421,"22"0"-4132,8 2-1003,0 1 125,0-2 1,46-4-1,-72 2-380,1 0 0,-1 0-1,1 0 1,-1 0-1,1-1 1,-1 0 0,0 0-1,0 0 1,0 0 0,0-1-1,0 0 1,0 1-1,-1-1 1,0-1 0,1 1-1,-1 0 1,0-1-1,0 0 1,-1 1 0,1-1-1,-1 0 1,0 0 0,0-1-1,0 1 1,1-7-1,0 0-203,0-1 0,-1 0 0,0 1-1,-1-1 1,0 0 0,-1 0 0,0 0 0,-4-21-1,3 27 83,-1 0-1,1 1 1,-1-1-1,0 1 0,-1-1 1,0 1-1,1 0 1,-2 0-1,1 0 0,-1 0 1,1 1-1,-1-1 1,0 1-1,-1 0 0,1 0 1,-1 1-1,0-1 1,0 1-1,0 0 0,0 0 1,0 1-1,-1 0 1,1-1-1,-1 2 0,1-1 1,-1 1-1,0 0 1,0 0-1,0 0 0,0 1 1,1 0-1,-12 1 1,13 0 111,0 1 1,1-1 0,-1 1 0,1 0 0,-1 0 0,1 0 0,0 0 0,-1 1 0,1-1 0,0 1 0,1 0 0,-1-1-1,0 1 1,1 1 0,0-1 0,-1 0 0,1 1 0,1-1 0,-1 1 0,0-1 0,1 1 0,-2 6 0,-2 9 200,0 0 0,1-1 0,-2 28 1,2-1 378,1 1 1,3-1 0,2 1-1,7 44 1,-5-69-472,0 0 1,1 0 0,1-1-1,1 1 1,1-1-1,1-1 1,0 0-1,1 0 1,2-1 0,22 30-1,-32-46-11,15 14-1230,-16-16 999,-1 0 0,1 1 0,-1-1 0,0 0 0,1 0-1,-1 0 1,1 0 0,-1 0 0,0 0 0,1 0 0,-1 0-1,1 0 1,-1 0 0,0 0 0,1 0 0,-1 0 0,1 0 0,-1 0-1,0 0 1,1 0 0,-1 0 0,1 0 0,-1-1 0,0 1-1,1 0 1,-1 0 0,0-1 0,1 1 0,-1 0 0,0 0-1,0-1 1,1 1 0,-1 0 0,0-1 0,0 1 0,1 0-1,-1-1 1,0 1 0,0 0 0,0-1 0,0 1 0,1-1-1,-1 1 1,0 0 0,0-1 0,0 1 0,0-1 0,0 1-1,0 0 1,0-1 0,0 1 0,0-1 0,-1 0 0,4-25-2782</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1.182"/>
    </inkml:context>
    <inkml:brush xml:id="br0">
      <inkml:brushProperty name="width" value="0.05" units="cm"/>
      <inkml:brushProperty name="height" value="0.05" units="cm"/>
    </inkml:brush>
  </inkml:definitions>
  <inkml:trace contextRef="#ctx0" brushRef="#br0">1 252 8452,'0'0'4183,"6"16"-4073,25 51 2,-29-64-114,0 0 1,1-1 0,-1 0 0,1 1 0,-1-1 0,1 0 0,0 0 0,0 0 0,0-1 0,-1 1 0,2-1 0,-1 0-1,0 1 1,0-1 0,0-1 0,1 1 0,-1 0 0,0-1 0,1 0 0,-1 0 0,0 0 0,1 0 0,-1 0 0,7-2-1,4 1-61,-8 2-126,0-1 1,0-1 0,0 1-1,0-1 1,0 0 0,-1 0-1,1-1 1,0 0-1,-1 0 1,1 0 0,-1-1-1,1 0 1,-1 0-1,0 0 1,0 0 0,-1-1-1,1 0 1,-1 0 0,0 0-1,0 0 1,0-1-1,0 0 1,-1 0 0,0 0-1,0 0 1,0 0 0,0 0-1,-1-1 1,0 0-1,0 1 1,-1-1 0,0 0-1,0 0 1,0 0-1,0-6 1,-1 7 265,0-36-973,-7 23 2357,7 18-1214,-1-1 0,1 1 0,-1-1 1,0 1-1,1-1 0,-1 1 0,0-1 1,1 1-1,-1-1 0,0 1 0,0 0 1,1-1-1,-1 1 0,0 0 0,0 0 1,0 0-1,1-1 0,-1 1 0,-1 0 1,0 54 3529,2-52-3768,1 0 0,-1 0 0,1 1 0,0-1 0,-1 0 0,1 0 0,0-1 0,1 1 0,-1 0 0,0 0 0,0 0 0,1-1 0,-1 1 0,1-1 0,0 1 0,-1-1 0,1 0 0,0 1 0,0-1-1,0 0 1,0 0 0,0 0 0,0 0 0,0-1 0,0 1 0,0-1 0,0 1 0,0-1 0,0 1 0,4-1 0,10 2-117,1 0 0,29-1 1,-37-1-42,-5 0 82,0 0 1,0 0 0,0 0 0,0 0 0,0-1 0,0 0 0,0 0 0,-1 0-1,1 0 1,0 0 0,0-1 0,-1 0 0,1 0 0,-1 0 0,1 0-1,-1 0 1,0-1 0,4-3 0,-4 2-4,0-1 0,-1 1 0,0 0 0,1-1 1,-2 0-1,1 1 0,0-1 0,-1 0 0,0 0 0,0 0 0,-1 0 0,1 0 0,-1 0 0,0-6 1,-1-18 862,-1 40 967,5 47 921,-2-55-2662,1 1 0,-1-1 1,1 1-1,0-1 0,0 0 0,1 0 1,-1 0-1,0 0 0,1 0 0,0 0 0,0-1 1,0 1-1,0-1 0,0 0 0,0 0 1,1 0-1,-1 0 0,1 0 0,-1-1 0,1 0 1,0 0-1,5 1 0,6 2 66,1-2-1,-1 1 0,1-2 1,17 0-1,-23-2-108,0 1 0,1-2-1,-1 1 1,0-1-1,0-1 1,0 0 0,0 0-1,0-1 1,-1 0 0,0-1-1,0 0 1,0 0-1,0-1 1,-1 0 0,0-1-1,8-7 1,-10 8-64,-1-1 0,1 1 0,-1-1 0,-1 0 0,1 0 0,-1 0 0,0-1 0,-1 0 0,0 1 0,0-1 0,-1 0 0,0 0 0,0-1 0,-1 1 0,0 0 0,0-1 0,-1 1 0,0 0 0,0-1 0,-3-10 0,3 18 97,0 0 1,-1 0-1,1 0 0,0 0 1,0 0-1,-1 0 0,1 0 1,-1 1-1,1-1 0,-1 0 0,1 0 1,-1 1-1,1-1 0,-1 0 1,0 0-1,1 1 0,-1-1 1,0 1-1,0-1 0,0 1 1,1-1-1,-1 1 0,0-1 1,0 1-1,0 0 0,0-1 1,0 1-1,0 0 0,0 0 0,0 0 1,1 0-1,-1-1 0,0 1 1,0 1-1,0-1 0,0 0 1,0 0-1,0 0 0,0 0 1,0 1-1,0-1 0,0 0 1,0 1-1,1-1 0,-1 1 1,0-1-1,0 1 0,0-1 0,0 2 1,-5 1 170,1 1-1,-1-1 1,1 1 0,0 0 0,-8 9 0,4-2 328,0 0 1,1 0 0,-12 25 0,17-31-466,1 0 0,0 1 0,0-1-1,1 1 1,-1-1 0,1 1 0,0 0 0,1 0 0,-1-1 0,1 1 0,0 0 0,2 8 0,-2-13-176,1 1 0,-1 0 1,1-1-1,0 1 0,-1 0 0,1-1 1,0 1-1,0-1 0,0 0 0,1 1 1,-1-1-1,0 0 0,0 1 0,1-1 1,-1 0-1,1 0 0,-1 0 0,1 0 1,-1 0-1,1-1 0,0 1 0,-1 0 1,1-1-1,0 1 0,2 0 0,50 3-5550,-45-4 4274,50 1-8694</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1.535"/>
    </inkml:context>
    <inkml:brush xml:id="br0">
      <inkml:brushProperty name="width" value="0.05" units="cm"/>
      <inkml:brushProperty name="height" value="0.05" units="cm"/>
    </inkml:brush>
  </inkml:definitions>
  <inkml:trace contextRef="#ctx0" brushRef="#br0">91 0 11477,'0'0'7476,"-91"2"-17257</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4.390"/>
    </inkml:context>
    <inkml:brush xml:id="br0">
      <inkml:brushProperty name="width" value="0.05" units="cm"/>
      <inkml:brushProperty name="height" value="0.05" units="cm"/>
    </inkml:brush>
  </inkml:definitions>
  <inkml:trace contextRef="#ctx0" brushRef="#br0">1 312 4130,'0'0'4506,"2"-7"99,19-12-4452,1 1-1,0 1 1,1 1 0,35-17 0,107-47 190,-145 71-242,234-103 750,-253 112-827,-1 0 11,2 0-8,-2 0 114</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4.987"/>
    </inkml:context>
    <inkml:brush xml:id="br0">
      <inkml:brushProperty name="width" value="0.05" units="cm"/>
      <inkml:brushProperty name="height" value="0.05" units="cm"/>
    </inkml:brush>
  </inkml:definitions>
  <inkml:trace contextRef="#ctx0" brushRef="#br0">4 0 2689,'0'0'4157,"0"0"-4099,-1 1 1,1-1 0,0 0-1,0 0 1,0 0-1,0 0 1,-1 0-1,1 1 1,0-1 0,0 0-1,0 0 1,0 0-1,0 0 1,-1 1 0,1-1-1,0 0 1,0 0-1,0 0 1,0 1-1,0-1 1,0 0 0,0 0-1,0 1 1,0-1-1,0 0 1,0 0 0,0 1-1,0-1 1,0 0-1,0 0 1,0 0 0,0 1-1,0-1 1,0 0-1,0 0 1,0 0-1,0 1 1,1-1 0,-1 0-1,0 0 1,0 0-1,0 1 1,0-1 0,0 0-1,1 0 1,-1 0-1,0 0 1,0 1-1,33 2 985,0-1-1,57-4 1,-60 0-815,-1 1 1,1 2 0,54 7-1,-82-7-217,1-1 0,-1 1-1,0-1 1,0 1-1,0 0 1,0 0 0,0 0-1,0 0 1,0 0-1,0 0 1,0 0 0,-1 1-1,1-1 1,0 1 0,-1-1-1,1 1 1,-1 0-1,0-1 1,1 1 0,-1 0-1,0 0 1,0 0-1,0 0 1,0 0 0,0 3-1,0 1 40,0 0-1,-1 0 0,1 0 1,-1 0-1,-1 0 1,1 0-1,-1 1 0,-2 7 1,-1-1 103,0-1 0,-1 0 0,-1 0 0,0 0 0,0 0 0,-1-1 1,-1 0-1,0 0 0,-13 13 0,20-24-408,0 1 0,0 0 0,0 0 1,-1 0-1,1-1 0,0 1 0,0-1 0,0 1 0,-1-1 0,1 1 0,0-1 1,-1 0-1,1 0 0,0 1 0,-1-1 0,1 0 0,-3-1 0,-2 2-1032,-19 0-2797</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6.862"/>
    </inkml:context>
    <inkml:brush xml:id="br0">
      <inkml:brushProperty name="width" value="0.05" units="cm"/>
      <inkml:brushProperty name="height" value="0.05" units="cm"/>
    </inkml:brush>
  </inkml:definitions>
  <inkml:trace contextRef="#ctx0" brushRef="#br0">81 0 3874,'0'0'787,"-15"13"-414,-43 43 249,57-54-568,0 1 0,0-1 0,0 0 0,0 0 0,0 0 0,1 0 0,-1 1 0,1-1 0,-1 0-1,1 0 1,0 1 0,0-1 0,0 0 0,0 1 0,1-1 0,-1 0 0,1 1 0,-1-1 0,1 0 0,0 0 0,0 0 0,-1 0 0,2 0 0,-1 0 0,0 0 0,0 0 0,1 0 0,-1 0 0,1 0 0,-1-1-1,1 1 1,0-1 0,0 1 0,2 0 0,2 6 160,94 87 1566,-73-72-1622,-1 1 0,-1 2 0,22 28 0,-45-51-183,0-1-1,0 1 1,0-1 0,0 1 0,-1 0-1,1 0 1,-1 0 0,0 0 0,0 0-1,0 0 1,0 0 0,-1 0 0,1 0-1,-1 1 1,0-1 0,0 0 0,0 0-1,0 1 1,-1 5 0,0-7 8,-1 0 1,1 0 0,0 0-1,0-1 1,-1 1 0,1 0-1,-1-1 1,0 1 0,0-1-1,1 1 1,-1-1 0,0 0-1,0 0 1,0 1-1,0-2 1,0 1 0,0 0-1,-1 0 1,1-1 0,0 1-1,0-1 1,-1 1 0,1-1-1,0 0 1,0 0 0,-1 0-1,-1-1 1,3 1 3,0 0 1,-1 0-1,1 0 1,0 0-1,0 0 1,0 0-1,0 0 0,0-1 1,0 1-1,0 0 1,-1-1-1,1 1 1,0-1-1,0 1 1,0-1-1,1 1 0,-1-1 1,0 0-1,0 0 1,0 1-1,0-1 1,1 0-1,-1 0 0,0 0 1,1 0-1,-1 0 1,0 0-1,0-1 1,1-1-70,-1 0 0,1 0 1,-1 1-1,1-1 1,0 0-1,0 0 0,0 0 1,0 0-1,1 0 0,-1 0 1,2-3-1,1-3-72,-1 1-1,2-1 1,-1 0-1,1 1 1,1 0-1,10-15 1,-3 9 168,2 0 1,0 0-1,24-18 0,-33 28 84,1 1 0,-1-1 0,0 1-1,1 0 1,-1 0 0,1 1 0,0 0 0,0 0-1,0 0 1,0 1 0,0 0 0,1 0-1,-1 0 1,0 1 0,8 0 0,-9 2 32,-1 1 1,1-1 0,-1 1-1,1 0 1,-1 0 0,0 1-1,-1-1 1,1 1-1,0 0 1,-1 0 0,5 6-1,22 22 523,-23-27-574,-1-1 0,1-1 1,0 1-1,0-1 0,0 0 0,0-1 1,0 1-1,1-2 0,-1 1 1,1-1-1,0 0 0,-1 0 1,1-1-1,8-1 0,-15 1-62,0 0-1,1-1 0,-1 1 0,0-1 1,0 0-1,0 1 0,0-1 1,0 0-1,0 1 0,0-1 0,-1 0 1,1 0-1,0 0 0,0 0 0,-1 0 1,1 0-1,0 0 0,-1 0 0,1 0 1,-1 0-1,1 0 0,-1 0 0,0-1 1,1 1-1,-1 0 0,0 0 0,0 0 1,0 0-1,0-1 0,0 0 1,2-46 93,-2 39-106,-1 3-70,1 0 0,-1 0 0,1 0-1,-2 0 1,1 0 0,-1 0 0,0 1-1,0-1 1,0 0 0,-1 1 0,0 0-1,0-1 1,0 1 0,-1 1 0,0-1-1,0 0 1,0 1 0,0 0 0,-1 0-1,0 0 1,0 0 0,0 1 0,0 0-1,0 0 1,-1 0 0,-9-3 0,-4-1-13,-1 1 0,1 1 0,-1 1 1,0 1-1,0 0 0,-36 1 1,53 2 94,0 0 0,0 0 1,1 0-1,-1 0 1,0 1-1,0-1 0,1 1 1,-1-1-1,0 1 0,1 0 1,-1 0-1,1 0 1,-1 1-1,1-1 0,0 1 1,-1-1-1,1 1 1,0 0-1,0-1 0,-3 5 1,3-3 5,0 1 0,1 0-1,-1 0 1,1-1 0,0 1 0,0 0 0,0 0 0,0 0 0,1 0 0,0 0 0,-1 1 0,2-1 0,0 7 0,0-7 17,0 1 0,0-1 1,1 0-1,0 1 1,0-1-1,0 0 0,1 0 1,-1 0-1,1 0 1,0-1-1,0 1 0,0-1 1,0 0-1,1 0 0,-1 0 1,1 0-1,0 0 1,0-1-1,0 1 0,7 1 1,6 5 99,1-1-1,1-1 1,28 7 0,-17-9 3,-1 0 0,1-2 0,52-2 0,-68-1-100,-12 0-26,0-1 0,-1 1-1,1-1 1,-1 0 0,1 1-1,-1-1 1,0 0 0,1 0-1,-1 0 1,0 0 0,1 0-1,-1 0 1,0 0 0,0-1-1,0 1 1,0 0 0,0-1-1,0 1 1,0 0 0,-1-1-1,1 1 1,-1-1 0,1 1-1,-1-1 1,1 0 0,-1 1-1,0-1 1,1 1-1,-1-1 1,0 0 0,0-1-1,2-64-298,-3 52 52,1 6-309,1 0-1,0 0 1,0 0 0,1 0-1,0 0 1,0 1-1,1-1 1,4-9 0,7-12-5367</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7.264"/>
    </inkml:context>
    <inkml:brush xml:id="br0">
      <inkml:brushProperty name="width" value="0.05" units="cm"/>
      <inkml:brushProperty name="height" value="0.05" units="cm"/>
    </inkml:brush>
  </inkml:definitions>
  <inkml:trace contextRef="#ctx0" brushRef="#br0">235 17 8564,'0'0'1785,"-19"-3"-686,-6-2-911,10 2-132,-1 0 0,1 2-1,0-1 1,-17 2 0,30 1-60,0 0 0,0-1 0,0 1 0,0 0 0,0 0 0,0 1 0,0-1 0,0 0 0,0 1 0,0-1 0,1 1 0,-1-1 0,0 1 0,1 0 0,0 0 0,-1 0 0,1 0 0,0 0 0,0 0 0,0 0 0,0 0 0,0 0 0,1 0 0,-2 4 0,-11 58-118,12-55 151,0 1-1,1-1 1,1 1-1,0-1 1,0 1-1,0-1 1,1 0-1,1 1 1,0-1-1,0 0 1,1-1-1,0 1 1,0 0-1,1-1 1,0 0-1,0 0 1,1-1-1,0 1 1,1-1-1,0-1 1,8 8-1,-11-11-12,34 40 120,-36-40-149,0 0 0,-1 0 0,1 0 0,-1 0 0,0 0 0,1 0 0,-2 0 0,1 1 0,0-1 0,-1 0 0,1 0 0,-1 1 0,0-1 0,0 0 0,0 4 0,-1-5 2,0 0-1,-1 1 1,1-1-1,0 0 0,0-1 1,-1 1-1,0 0 1,1 0-1,-1-1 1,0 1-1,1-1 0,-1 1 1,0-1-1,0 0 1,0 1-1,-1-1 1,1 0-1,0-1 0,0 1 1,0 0-1,-1-1 1,1 1-1,0-1 1,-4 1-1,-60 5 152,53-6-135,9 0 69,1 1 0,-1-1 0,0 0 0,1-1 0,-1 1 0,1-1 0,-1 1 0,1-1 1,-4-1-1,5 1-40,1-1 0,0 1 1,0 0-1,0 0 1,0 0-1,0-1 0,0 1 1,0 0-1,0-1 1,0 1-1,1-1 0,-1 1 1,0-1-1,1 1 1,-1-1-1,1 1 0,0-1 1,0 0-1,-1 1 1,1-1-1,0 0 0,0 1 1,1-4-1,0 3-199,-1-1-1,1 0 1,0 0-1,0 1 1,1-1-1,-1 1 1,1-1 0,-1 1-1,1-1 1,0 1-1,-1 0 1,1 0-1,0 0 1,1 0-1,-1 0 1,0 0-1,0 1 1,1-1-1,-1 1 1,5-2-1,-1-1-465,27-17-2434</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7.595"/>
    </inkml:context>
    <inkml:brush xml:id="br0">
      <inkml:brushProperty name="width" value="0.05" units="cm"/>
      <inkml:brushProperty name="height" value="0.05" units="cm"/>
    </inkml:brush>
  </inkml:definitions>
  <inkml:trace contextRef="#ctx0" brushRef="#br0">1 128 3810,'0'0'6589,"11"17"-5687,40 54-443,-46-66-407,-1-1-1,1 0 1,0-1 0,0 1-1,1-1 1,-1 0-1,1 0 1,0-1 0,-1 0-1,1 0 1,0 0-1,0-1 1,0 0 0,1 0-1,-1 0 1,0-1 0,0 0-1,0 0 1,1 0-1,5-2 1,8 1 334,-19 1-218,-1-12 665,0-2-908,-1 0 0,0-1 0,-2 1 1,1 0-1,-2 0 0,0 1 1,-7-19-1,7 20-830,0 0 1,1 0 0,1-1-1,0 0 1,0-14-1,2 5-4452</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7.941"/>
    </inkml:context>
    <inkml:brush xml:id="br0">
      <inkml:brushProperty name="width" value="0.05" units="cm"/>
      <inkml:brushProperty name="height" value="0.05" units="cm"/>
    </inkml:brush>
  </inkml:definitions>
  <inkml:trace contextRef="#ctx0" brushRef="#br0">5 152 5747,'0'0'4287,"0"8"-3079,-2-42-1169,1 24-43,0 1 0,0-1 0,1 1 1,1-1-1,-1 1 0,1-1 0,1 1 0,0 0 0,4-12 0,-6 20 16,1-1 0,0 1 0,0 0 0,0 0-1,0 0 1,0-1 0,0 1 0,0 0-1,0 0 1,1 0 0,-1 1 0,0-1 0,1 0-1,-1 0 1,0 1 0,1-1 0,-1 1-1,1-1 1,-1 1 0,1-1 0,-1 1-1,1 0 1,-1 0 0,1 0 0,-1 0 0,1 0-1,-1 0 1,1 0 0,0 1 0,-1-1-1,1 0 1,-1 1 0,0-1 0,3 2 0,0 0 65,1 0 1,-1 1-1,0-1 1,0 1-1,0 0 1,-1 0-1,1 0 1,-1 0-1,6 6 1,-1 2 241,0 0-1,0-1 1,2 0 0,-1 0 0,13 8 0,-21-16-442,1-1-1,0 1 1,0-1-1,0 0 1,0 0 0,0 0-1,0 0 1,0 0-1,0-1 1,0 1 0,0 0-1,0-1 1,1 0-1,-1 1 1,0-1 0,0 0-1,0 0 1,1 0-1,-1-1 1,0 1 0,0 0-1,0-1 1,1 0-1,-1 1 1,0-1 0,0 0-1,0 0 1,0 0-1,0 0 1,0-1 0,-1 1-1,1 0 1,0-1-1,-1 1 1,1-1 0,-1 0-1,1 1 1,-1-1-1,2-4 1,13-22-4578</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8.268"/>
    </inkml:context>
    <inkml:brush xml:id="br0">
      <inkml:brushProperty name="width" value="0.05" units="cm"/>
      <inkml:brushProperty name="height" value="0.05" units="cm"/>
    </inkml:brush>
  </inkml:definitions>
  <inkml:trace contextRef="#ctx0" brushRef="#br0">31 217 9893,'0'0'4354,"23"99"-4354,-4-92-241,3-5-1583,1-2-177,-4 0-1233,-9-16-2849</inkml:trace>
  <inkml:trace contextRef="#ctx0" brushRef="#br0" timeOffset="1">0 1 4578,'0'0'0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09.287"/>
    </inkml:context>
    <inkml:brush xml:id="br0">
      <inkml:brushProperty name="width" value="0.05" units="cm"/>
      <inkml:brushProperty name="height" value="0.05" units="cm"/>
      <inkml:brushProperty name="color" value="#004F8B"/>
    </inkml:brush>
  </inkml:definitions>
  <inkml:trace contextRef="#ctx0" brushRef="#br0">52 183 5763,'0'0'2636,"0"23"-2007,1 8-194,-5 119 2380,-17 16-827,8-76-1555,-2 113 0,15-203-793,0-16-1083,2-1 350,0-1 0,1 1 1,1 0-1,10-27 0,6-30-2167,-11 13-192</inkml:trace>
  <inkml:trace contextRef="#ctx0" brushRef="#br0" timeOffset="1">65 36 1201,'0'0'7232,"20"-9"-6405,-2 2-556,0 1-1,36-8 0,-50 14-189,0 0-1,0 1 0,1-1 1,-1 1-1,0 0 0,0 0 1,0 1-1,0-1 0,0 1 1,0-1-1,-1 1 0,1 1 1,0-1-1,-1 0 1,0 1-1,1 0 0,-1 0 1,0 0-1,0 0 0,-1 0 1,1 0-1,2 5 0,5 3 159,8 10 158,-1 1 0,-1 0 0,0 1 0,21 44 0,-31-54-302,0 1-1,-1 0 1,0 0 0,-1 1 0,-1-1 0,0 1-1,-1 0 1,-1 0 0,0 0 0,-2 21 0,1-34-91,0 0 0,-1 0 0,1 0 0,-1 0 0,1-1 0,-1 1 1,0 0-1,0 0 0,0-1 0,0 1 0,0 0 0,0-1 0,0 1 1,-1-1-1,1 0 0,0 1 0,-1-1 0,1 0 0,-4 2 0,0 0-1,0-1-1,0 0 1,1 0-1,-1-1 0,-1 0 1,1 1-1,-7-1 0,-9 1-127,0-2 0,-37-3 0,55 2 84,-7 0-101,0-1 0,0 0 0,1 0 0,-1-1 1,1-1-1,0 1 0,0-2 0,0 1 0,0-1 0,1 0 0,-10-9 0,12 9-182,1 1-1,0-1 0,0 0 1,1 0-1,-1-1 0,1 1 0,0-1 1,1 0-1,-1 0 0,1 0 0,0-1 1,1 1-1,0-1 0,0 1 1,0-1-1,1 0 0,-1-7 0,1-24-2996</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8.645"/>
    </inkml:context>
    <inkml:brush xml:id="br0">
      <inkml:brushProperty name="width" value="0.05" units="cm"/>
      <inkml:brushProperty name="height" value="0.05" units="cm"/>
    </inkml:brush>
  </inkml:definitions>
  <inkml:trace contextRef="#ctx0" brushRef="#br0">1 0 5346,'0'0'4677,"0"21"-3396,0 170 912,1-179-2098,1 0 0,0 0 0,0 0-1,1 0 1,1-1 0,0 1 0,0-1 0,1 0 0,1 0 0,0-1 0,0 1 0,1-1 0,12 14-1,-12-17-22,-1 0-1,1-1 0,1 0 0,-1 0 0,1 0 0,0-1 0,1 0 1,-1 0-1,1-1 0,0-1 0,0 1 0,0-1 0,0-1 0,1 0 1,-1 0-1,1-1 0,12 1 0,-19-2-55,0 0 1,0 0-1,0-1 1,0 1-1,1-1 1,-1 1-1,0-1 0,0 0 1,-1 0-1,1 0 1,0-1-1,0 1 1,0-1-1,-1 0 0,1 1 1,-1-1-1,3-3 1,-1 1-38,-1 0 1,0-1 0,0 1 0,-1-1 0,0 1-1,1-1 1,-1 0 0,-1 0 0,3-10-1,3-33-607,-7 46 602,0 0 0,1 0-1,-1 0 1,0 0 0,0-1 0,0 1 0,-1 0 0,1 0 0,0 0 0,-1 0 0,0-1 0,1 1 0,-1 0 0,0 0 0,0 0 0,0 1 0,0-1 0,-2-3 0,2 5 50,1 0 0,-1 0-1,1 0 1,-1 0-1,1 1 1,-1-1 0,1 0-1,-1 0 1,1 0 0,-1 1-1,1-1 1,-1 0 0,1 0-1,0 1 1,-1-1-1,1 0 1,0 1 0,-1-1-1,1 1 1,0-1 0,-1 0-1,1 1 1,0-1 0,0 1-1,-1-1 1,1 1-1,0-1 1,0 1 0,0-1-1,0 1 1,-1-1 0,1 1-1,0-1 1,0 1 0,0-1-1,0 1 1,0-1 0,1 2-1,-4 25 259,2-25-187,1 1-56,-1 4 65,1 1 1,-1 0-1,2 0 1,-1 0-1,1-1 0,1 10 1,-1-15-129,0 0 0,0 0 0,0 0 0,0 0 0,0 0 0,0 0 0,0-1 0,1 1 0,-1 0 0,1-1 0,-1 1 0,1-1 1,0 0-1,-1 1 0,1-1 0,0 0 0,0 0 0,0 0 0,0 0 0,0 0 0,0 0 0,0-1 0,0 1 0,0-1 0,0 0 0,3 1 0,4 0-607,0 0-1,0 0 0,-1-1 1,1 0-1,0 0 0,0-1 1,-1 0-1,1-1 1,0 0-1,-1 0 0,12-6 1,13-17-4990</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9.002"/>
    </inkml:context>
    <inkml:brush xml:id="br0">
      <inkml:brushProperty name="width" value="0.05" units="cm"/>
      <inkml:brushProperty name="height" value="0.05" units="cm"/>
    </inkml:brush>
  </inkml:definitions>
  <inkml:trace contextRef="#ctx0" brushRef="#br0">732 10 8052,'0'0'5586,"-116"-9"-5586,97 9-624,-4 2-2049,-8 9-2754</inkml:trace>
  <inkml:trace contextRef="#ctx0" brushRef="#br0" timeOffset="1">0 275 7571,'0'0'7124,"135"-30"-7124,-93 17-48,-3 2-657,-8-2-3168,-14 3-4291</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0.040"/>
    </inkml:context>
    <inkml:brush xml:id="br0">
      <inkml:brushProperty name="width" value="0.05" units="cm"/>
      <inkml:brushProperty name="height" value="0.05" units="cm"/>
    </inkml:brush>
  </inkml:definitions>
  <inkml:trace contextRef="#ctx0" brushRef="#br0">397 22 592,'0'0'8068,"1"-5"-7025,5-11-320,-4 25 223,-11 38 245,-1-19-850,-1 0 0,-2 0 0,-30 50 0,33-62-229,-1 0 0,-1-1 0,0-1 0,-1 0 0,-1 0 0,0-1 0,-24 16 0,30-24-298,0 0 0,0-1 1,-1 0-1,0-1 0,0 0 0,0 0 1,0-1-1,-17 2 0,23-3 116,-1-1 0,1 0 0,0 0-1,0 0 1,-1 0 0,1 0-1,0-1 1,0 0 0,-1 1 0,1-1-1,0 0 1,0-1 0,0 1 0,0 0-1,1-1 1,-1 0 0,0 0-1,0 1 1,1-2 0,-1 1 0,1 0-1,0 0 1,0-1 0,0 1 0,0-1-1,0 0 1,-2-4 0,-1-8-9,1 1 0,0 0-1,2-1 1,-1 0 0,2 0 0,0 0 0,1-23 0,0 26 106,0 11-9,0 0-1,1-1 0,-1 1 1,0 0-1,0 0 1,0 0-1,1-1 0,-1 1 1,1 0-1,-1 0 1,1 0-1,-1 0 0,1 0 1,0 0-1,-1 0 1,1 0-1,0 0 1,0 0-1,0 0 0,0 1 1,-1-1-1,1 0 1,2-1-1,0 1 31,0 0 0,1-1 0,-1 1 0,0 1-1,0-1 1,1 0 0,-1 1 0,6-1 0,3 1 195,-1 1 0,0 0 1,1 1-1,15 4 0,6 5 905,-1 2 1,59 33-1,28 12 754,-73-41-1809,67 16 0,-110-32-407,-1-1-630,-29 0-13685</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2.082"/>
    </inkml:context>
    <inkml:brush xml:id="br0">
      <inkml:brushProperty name="width" value="0.05" units="cm"/>
      <inkml:brushProperty name="height" value="0.05" units="cm"/>
    </inkml:brush>
  </inkml:definitions>
  <inkml:trace contextRef="#ctx0" brushRef="#br0">338 19 976,'0'0'5181,"5"-18"147,-18 20-5429,1 0-1,0 1 0,0 1 0,0 0 1,0 1-1,0 0 0,1 1 1,0 0-1,-15 11 0,-24 12-188,11-10 269,-80 43 533,118-61-483,1-1-194,13 0-750,5-4 896,-1 0 1,1-1-1,-1-1 1,-1-1-1,17-9 1,30-10 54,-44 19 309,1 2 0,-1 0 0,1 2 0,1 0 0,-1 1 0,0 1 0,1 1 0,-1 0 0,0 2 0,0 1 0,0 0 0,0 1 0,0 1 0,-1 1 0,37 17 0,-49-20-138</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2.428"/>
    </inkml:context>
    <inkml:brush xml:id="br0">
      <inkml:brushProperty name="width" value="0.05" units="cm"/>
      <inkml:brushProperty name="height" value="0.05" units="cm"/>
    </inkml:brush>
  </inkml:definitions>
  <inkml:trace contextRef="#ctx0" brushRef="#br0">229 0 4690,'0'0'3754,"-8"18"-2828,-80 237 3220,40-114-1637,25-82-1515,-15 71 1,37-128-658,1-2-447,0 0 1,0 1 0,0-1-1,0 0 1,0 1 0,0-1-1,0 0 1,0 0 0,0 1-1,0-1 1,0 0 0,0 1-1,0-1 1,0 0 0,-1 0-1,1 1 1,0-1 0,0 0-1,0 0 1,0 0-1,-1 1 1,1-1 0,0 0-1,0 0 1,-1 0 0,1 0-1,0 1 1,0-1 0,-1 0-1,1 0 1,0 0 0,0 0-1,-1 0 1,1 0 0,0 0-1,-1 0 1,1 0 0,0 0-1,-1 0 1,1 0-1,0 0 1,0 0 0,-1 0-1,1 0 1,0 0 0,-1 0-1,-12 0-4233</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3.955"/>
    </inkml:context>
    <inkml:brush xml:id="br0">
      <inkml:brushProperty name="width" value="0.05" units="cm"/>
      <inkml:brushProperty name="height" value="0.05" units="cm"/>
    </inkml:brush>
  </inkml:definitions>
  <inkml:trace contextRef="#ctx0" brushRef="#br0">204 41 4402,'0'0'2756,"-16"-7"-2617,-52-24 2,65 31-130,-1-1 0,1 0 0,0 1 0,0-1-1,-1 1 1,1 0 0,0 0 0,-1 1 0,1-1 0,0 0 0,0 1 0,-1 0-1,1 0 1,0 0 0,0 0 0,0 1 0,0-1 0,0 1 0,0-1 0,1 1-1,-1 0 1,0 0 0,1 1 0,-1-1 0,-2 4 0,1-2 85,0 1 0,1 0 0,-1 0 0,1 0 0,0 1 0,0-1 0,0 1 0,1 0 0,0 0 0,0 0 0,-1 6 0,2-4 73,1 1 0,0-1 1,0 0-1,0 1 0,1-1 0,0 0 0,1 0 0,0 0 0,0 1 0,1-2 0,0 1 0,0 0 0,7 10 0,2 2 192,2-2 1,1 1-1,23 22 0,4 4-312,-41-44-93,0 0 1,0 1-1,0-1 1,0 1-1,0-1 1,0 0-1,0 1 1,0 0-1,-1-1 1,1 1-1,-1-1 1,1 1-1,-1 0 1,1-1-1,-1 1 1,0 0-1,0 0 1,0 2-1,0-4 24,-1 1-1,1 0 0,-1-1 0,1 1 0,-1 0 0,1-1 0,-1 1 0,0-1 1,1 1-1,-1-1 0,0 1 0,1-1 0,-1 1 0,0-1 0,0 0 0,1 1 0,-1-1 1,0 0-1,0 0 0,1 0 0,-1 0 0,0 1 0,0-1 0,0 0 0,0 0 1,1 0-1,-1-1 0,0 1 0,0 0 0,0 0 0,1 0 0,-1-1 0,0 1 0,0 0 1,1-1-1,-1 1 0,0 0 0,0-2 0,0 1 9,0 0 0,1 0 0,-1 0 0,1 0 1,-1 0-1,1 0 0,-1 0 0,1 0 0,0 0 0,0-1 0,0 1 0,-1 0 0,1 0 0,0 0 0,1 0 1,-1-1-1,0 1 0,0 0 0,0 0 0,1-1 0,5-26-434,-1 19 401,0 0 0,1 1 1,0-1-1,0 1 0,1 0 0,0 1 1,1 0-1,0 0 0,9-6 1,-11 7 103,1 1 1,0 1-1,1-1 1,-1 1-1,1 0 1,0 1-1,0 0 1,0 0-1,0 1 1,0 0-1,14-2 1,-18 5 37,0 1 1,0-1 0,0 1 0,0 0 0,0 0 0,-1 0-1,1 1 1,-1-1 0,0 1 0,1 0 0,-1 0 0,0 0-1,-1 0 1,1 0 0,3 7 0,22 19 463,-20-24-466,-1-1 0,1 1 1,0-1-1,0-1 0,0 1 0,1-2 1,-1 1-1,1-1 0,0 0 0,-1-1 1,1 0-1,0 0 0,0-1 0,0 0 1,0-1-1,15-2 0,-22 1-90,1 1 0,-1-1 0,0 0 0,0 0 0,0 1 0,0-1 0,0-1 0,0 1 0,0 0 0,-1 0 0,1-1 0,-1 1 0,0-1 0,0 1 0,0-1 0,0 0 0,0 1 0,0-1 0,-1 0 0,1 0 0,-1 1 0,0-1 0,0 0 0,0 0 0,0-3 0,0 0-147,0 0 0,0 0 0,-1 0-1,1 0 1,-1 0 0,-1 0 0,1 1-1,-1-1 1,0 0 0,0 1 0,-4-8 0,-1 6-67,0 0 1,0 0 0,-1 1 0,0 0 0,0 0 0,0 1-1,-1 0 1,0 0 0,0 1 0,0 0 0,-1 1 0,-17-5-1,11 4 196,0 1-1,-1 1 1,1 1-1,0 0 1,-1 0-1,1 2 0,-18 2 1,32-2 34,0-1 1,0 0-1,1 1 1,-1-1-1,0 1 1,0 0-1,0 0 1,1-1-1,-1 1 1,0 0-1,1 0 1,-1 1-1,1-1 1,-1 0-1,1 1 1,0-1-1,0 0 1,-1 1-1,1-1 1,0 1-1,0 0 1,0-1-1,1 1 1,-1 0-1,0 0 1,1 0-1,-1-1 1,1 1-1,-1 0 1,1 0-1,0 0 1,0 0-1,0 0 1,0 0-1,0 0 1,0 0-1,1-1 0,0 4 1,0 0 49,0-1 0,0 1 1,0 0-1,1-1 0,0 1 0,0-1 1,0 0-1,1 0 0,0 1 0,-1-2 1,1 1-1,0 0 0,8 6 0,-1-3 79,1-1-1,0 0 1,0-1 0,1 0-1,-1-1 1,1 0-1,0-1 1,0 0-1,18 2 1,-2-3-12,-1-1 1,1 0-1,31-5 0,-56 4-128,0 0-1,0 0 0,0-1 1,0 1-1,-1-1 0,1 1 1,0-1-1,-1 0 0,1 0 1,0 0-1,-1 0 0,1-1 1,-1 1-1,0-1 0,1 0 0,-1 1 1,0-1-1,0 0 0,0 0 1,0 0-1,0-1 0,-1 1 1,1 0-1,-1-1 0,1 1 1,-1-1-1,0 1 0,0-1 1,0 1-1,0-1 0,0-5 1,-1 0-59,1 0 0,-2 1 1,0-1-1,0 0 0,0 0 0,-1 0 1,0 1-1,0-1 0,-1 1 1,-4-10-1,4 10-354,0-1 1,1 1-1,0-1 1,0 1-1,1-1 1,0 0-1,0 1 0,1-11 1,0-8-3093</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4.315"/>
    </inkml:context>
    <inkml:brush xml:id="br0">
      <inkml:brushProperty name="width" value="0.05" units="cm"/>
      <inkml:brushProperty name="height" value="0.05" units="cm"/>
    </inkml:brush>
  </inkml:definitions>
  <inkml:trace contextRef="#ctx0" brushRef="#br0">182 54 7331,'0'0'3325,"-11"-9"-3144,-36-27-162,45 35-17,0 0 1,0 0-1,0 0 1,0 0-1,-1 0 0,1 0 1,0 1-1,0-1 1,-1 1-1,1 0 1,0-1-1,-1 1 1,1 0-1,0 0 1,-1 1-1,1-1 1,0 0-1,0 1 1,-1-1-1,1 1 0,0 0 1,0 0-1,0 0 1,0 0-1,0 0 1,0 0-1,0 1 1,0-1-1,-2 3 1,-2 1 55,0 1 1,1 0 0,0 0 0,0 1 0,-8 13 0,11-17-4,0 0 1,0 1-1,0-1 1,1 1 0,-1 0-1,1-1 1,0 1 0,0 0-1,0 0 1,1 0 0,-1-1-1,1 1 1,0 0 0,0 0-1,0 0 1,0 0 0,1 0-1,0 0 1,0 0-1,0-1 1,0 1 0,0 0-1,1-1 1,0 1 0,0-1-1,2 5 1,5 3 197,1-1 0,0 0 0,0-1 0,1 0 0,23 15 0,21 18 211,-54-41-469,0 0 1,1 0 0,-1 0 0,0 0-1,0 1 1,0-1 0,1 0 0,-2 1-1,1-1 1,0 0 0,0 1-1,0 0 1,-1-1 0,1 1 0,0-1-1,-1 1 1,0 0 0,1-1 0,-1 1-1,0 0 1,0 0 0,0-1-1,0 1 1,0 0 0,-1 2 0,0-2 7,0 0 0,-1 0 0,1 1 0,-1-2 0,1 1 0,-1 0-1,0 0 1,0 0 0,0-1 0,0 1 0,0-1 0,0 0 0,0 1 0,0-1 0,-4 1 0,-4 2-78,-1 0 0,-1-1 0,1 0 0,0 0 0,-1-2-1,-14 2 1,25-4 16,0 1 0,1 0 0,-1-1 0,1 0 1,-1 1-1,1-1 0,0 1 0,-1-1 0,1 1 0,0-1 0,-1 0 0,1 1 0,0-1 0,0 0 0,-1 1 0,1-1 1,0 0-1,0 1 0,0-1 0,0 0 0,0 0 0,0 1 0,0-1 0,0 0 0,0 1 0,0-1 0,1-1 0,4-22-2106,15-2-1058</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4.662"/>
    </inkml:context>
    <inkml:brush xml:id="br0">
      <inkml:brushProperty name="width" value="0.05" units="cm"/>
      <inkml:brushProperty name="height" value="0.05" units="cm"/>
    </inkml:brush>
  </inkml:definitions>
  <inkml:trace contextRef="#ctx0" brushRef="#br0">1 136 4098,'0'0'6931,"16"16"-5602,54 52-254,-61-62-923,1 0 1,-1-1-1,1 0 1,0 0-1,0-1 1,1-1-1,-1 1 1,1-2 0,0 1-1,0-2 1,0 1-1,0-1 1,0-1-1,0 0 1,19-3-1,5 2 300,-34-26 303,-3 17-794,0 0 1,-1 0-1,0 1 1,0 0-1,-1-1 1,0 1-1,-1 1 1,-7-12-1,-17-36-1300,25 47 544,2-1 0,-1 1 0,1 0 0,-2-14 0,4-2-3149</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5.038"/>
    </inkml:context>
    <inkml:brush xml:id="br0">
      <inkml:brushProperty name="width" value="0.05" units="cm"/>
      <inkml:brushProperty name="height" value="0.05" units="cm"/>
    </inkml:brush>
  </inkml:definitions>
  <inkml:trace contextRef="#ctx0" brushRef="#br0">0 187 6547,'0'0'3306,"5"7"-3021,12 19-77,-12-19 1022,-4-11-1101,-1 0 0,0 1-1,1-1 1,-1 0 0,-1 1 0,1-1-1,0 0 1,-1 1 0,0-1 0,0 1-1,0-1 1,-3-5 0,-4-24 809,8 33-899,0 0 0,0-1 1,0 1-1,0-1 0,0 1 0,0 0 1,0-1-1,1 1 0,-1 0 0,0-1 1,0 1-1,0-1 0,0 1 0,0 0 1,0-1-1,1 1 0,-1 0 0,0-1 1,0 1-1,1 0 0,-1-1 0,0 1 1,1 0-1,-1 0 0,0-1 0,0 1 0,1 0 1,-1 0-1,0 0 0,1-1 0,-1 1 1,1 0-1,16 3 435,29 22-577,-26-14 320,-8-5-197,1-1 0,-1 0 0,1-1 0,0-1 0,1 0 0,-1 0-1,0-1 1,16-1 0,-27-48-1196,-2-78-7959,0 96 4509</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5.397"/>
    </inkml:context>
    <inkml:brush xml:id="br0">
      <inkml:brushProperty name="width" value="0.05" units="cm"/>
      <inkml:brushProperty name="height" value="0.05" units="cm"/>
    </inkml:brush>
  </inkml:definitions>
  <inkml:trace contextRef="#ctx0" brushRef="#br0">1 198 6051,'0'0'8404,"29"99"-7380,-23-91-1024,0-5 0,0-1-16,2-2-1777,3 0-800,-5-13-1297</inkml:trace>
  <inkml:trace contextRef="#ctx0" brushRef="#br0" timeOffset="1">61 1 9925,'0'0'912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0.078"/>
    </inkml:context>
    <inkml:brush xml:id="br0">
      <inkml:brushProperty name="width" value="0.05" units="cm"/>
      <inkml:brushProperty name="height" value="0.05" units="cm"/>
      <inkml:brushProperty name="color" value="#004F8B"/>
    </inkml:brush>
  </inkml:definitions>
  <inkml:trace contextRef="#ctx0" brushRef="#br0">0 0 7235,'0'0'5067,"5"18"-4870,39 261 1942,-35-210-1954,-6-49-167,-1 3-16,1 0 0,1 0 0,1 0 0,1-1 0,1 0 0,11 23 0,-17-43-32,0 0 1,0-1-1,0 1 0,0-1 1,1 1-1,-1-1 0,0 1 1,1-1-1,-1 0 1,1 1-1,0-1 0,-1 0 1,1 0-1,0 0 1,0 0-1,0-1 0,-1 1 1,1 0-1,0-1 0,0 1 1,0-1-1,0 0 1,0 0-1,0 0 0,0 0 1,0 0-1,0 0 1,0 0-1,0-1 0,0 1 1,0-1-1,0 1 0,0-1 1,0 0-1,-1 0 1,1 1-1,0-1 0,0-1 1,-1 1-1,3-2 1,6-3-201,-1-1 1,0 0-1,0-1 1,0 0 0,9-12-1,5-11-543,19-20 450,-42 56 596,1 0-1,0 0 1,0 0 0,0 0 0,0-1 0,1 1-1,4 7 1,-3-6-211,0 0 1,0 0-1,1-1 0,0 0 0,1 0 0,-1 0 1,1 0-1,0 0 0,0-1 0,0 0 0,0 0 1,1-1-1,0 0 0,0 1 0,0-2 0,0 1 1,0-1-1,0 0 0,1 0 0,-1-1 0,9 1 1,-7-1-210,0 0 1,0-1 0,1-1 0,-1 1 0,0-1 0,0-1 0,0 0 0,0 0 0,0 0 0,0-1 0,0 0-1,-1-1 1,0 1 0,1-2 0,-2 1 0,11-9 0,-6 3-619,-10 8 817,0 1 0,0-1-1,0 1 1,0 0 0,0 0-1,0-1 1,0 1-1,1 0 1,-1 0 0,0 0-1,0 0 1,1 0-1,-1 0 1,1 1 0,-1-1-1,1 0 1,-1 1 0,1-1-1,-1 1 1,1 0-1,0-1 1,-1 1 0,1 0-1,0 0 1,-1 0 0,1 0-1,0 0 1,-1 1-1,1-1 1,-1 0 0,1 1-1,0-1 1,-1 1 0,1-1-1,1 2 1,15 11 323,1-1 0,-1-1 0,39 17 0,-49-25-331,0 0 1,0-1 0,1 1 0,-1-2-1,0 1 1,1-1 0,-1-1 0,1 1-1,-1-1 1,1-1 0,-1 0 0,1 0-1,11-4 1,-16 4-70,0-1-1,0 0 0,0 0 1,-1 0-1,1 0 1,-1-1-1,0 1 1,1-1-1,-1 0 1,0 0-1,-1 0 1,1 0-1,0-1 1,-1 1-1,0-1 1,0 0-1,0 1 1,0-1-1,-1 0 1,1 0-1,-1 0 0,0 0 1,0 0-1,-1-1 1,1 1-1,-1 0 1,0-6-1,0 2-47,0 1 1,-1-1-1,1 1 0,-2 0 0,1 0 0,-1 0 0,0 0 0,0 0 0,-1 0 1,0 0-1,0 0 0,-1 1 0,1 0 0,-2 0 0,-4-7 0,0 4 36,-1-1-1,0 2 1,-1-1-1,0 1 1,0 1-1,-1 0 1,1 1-1,-1 0 1,-1 1-1,1 0 1,-1 1-1,0 0 1,0 1 0,0 0-1,-1 1 1,1 1-1,0 0 1,-1 1-1,1 0 1,-17 3-1,24-1 97,1-1 0,-1 1 0,0 0-1,1 1 1,-1 0 0,1-1 0,0 2 0,0-1-1,0 0 1,0 1 0,1 0 0,0 0 0,-1 1-1,1-1 1,1 1 0,-1 0 0,1 0-1,0 0 1,-4 8 0,3-6 18,1 1 0,0 0 1,0 1-1,1-1 0,0 0 0,0 1 1,1 0-1,0-1 0,1 1 0,0 0 0,0-1 1,3 17-1,-2-20-147,1-1 1,0 1-1,0 0 0,0-1 1,1 0-1,-1 1 0,1-1 1,0 0-1,0 0 0,1 0 1,-1-1-1,1 1 0,-1-1 1,1 0-1,0 0 0,1 0 1,8 4-1,-3-2-345,0 0 1,1-1-1,0 0 0,0-1 1,0 0-1,21 2 0,22-3-3448</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5.748"/>
    </inkml:context>
    <inkml:brush xml:id="br0">
      <inkml:brushProperty name="width" value="0.05" units="cm"/>
      <inkml:brushProperty name="height" value="0.05" units="cm"/>
    </inkml:brush>
  </inkml:definitions>
  <inkml:trace contextRef="#ctx0" brushRef="#br0">1 1 5651,'0'0'4340,"1"17"-2219,-1-6-1827,3 34 1183,1 0 0,17 70 0,-17-100-1155,1 0 1,1 0-1,0 0 0,1-1 1,9 16-1,-12-24-237,0 0-1,0-1 1,1 1 0,0-1-1,0 0 1,0 0-1,1 0 1,-1-1-1,1 0 1,0 0-1,0 0 1,11 3-1,-12-4-89,1-1 0,-1-1-1,1 1 1,0-1 0,0 0-1,0 0 1,0 0 0,0-1-1,0 0 1,0 0 0,0-1-1,0 0 1,0 0 0,0 0-1,-1-1 1,1 0 0,0 0-1,-1 0 1,10-6 0,-10 5-73,-1 0 1,0-1 0,0 1 0,0-1-1,0 0 1,-1-1 0,0 1 0,1 0 0,-2-1-1,1 0 1,0 0 0,-1 0 0,0 0-1,0 0 1,-1 0 0,1 0 0,-1-1-1,0 1 1,0-1 0,-1 1 0,0-8-1,0 4-143,1-19-159,-1 27 390,0 0 0,0 1 1,0-1-1,0 0 0,0 1 0,0-1 0,0 1 0,0-1 1,0 0-1,-1 1 0,1-1 0,0 1 0,0-1 0,0 1 1,-1-1-1,1 0 0,0 1 0,-1-1 0,1 1 0,-1-1 1,1 1-1,0 0 0,-1-1 0,1 1 0,-1-1 0,1 1 1,-1 0-1,1-1 0,-2 1 0,2 0 361,-6 105 1126,7-103-1539,-1 0 1,1 0-1,0 0 1,0 0 0,0 0-1,0-1 1,1 1-1,-1 0 1,0-1 0,1 1-1,-1-1 1,1 1-1,-1-1 1,1 0 0,0 0-1,0 0 1,-1 0-1,1 0 1,0 0 0,0 0-1,0-1 1,0 1-1,0 0 1,0-1 0,0 0-1,0 0 1,0 1-1,0-1 1,0 0 0,4-1-1,3 2-606,1-1-1,-1 0 0,1-1 0,-1 0 1,17-4-1,11-17-3238,-2-8-1548</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6.072"/>
    </inkml:context>
    <inkml:brush xml:id="br0">
      <inkml:brushProperty name="width" value="0.05" units="cm"/>
      <inkml:brushProperty name="height" value="0.05" units="cm"/>
    </inkml:brush>
  </inkml:definitions>
  <inkml:trace contextRef="#ctx0" brushRef="#br0">589 1 8756,'0'0'2321,"-112"0"-1729,79 11-592,-2 2-880,-5 2-3234</inkml:trace>
  <inkml:trace contextRef="#ctx0" brushRef="#br0" timeOffset="1">0 247 6003,'0'0'10421,"141"-10"-10181,-95-1-240,-3-2-577,-7 2-2240,-12 2-2241</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7.360"/>
    </inkml:context>
    <inkml:brush xml:id="br0">
      <inkml:brushProperty name="width" value="0.05" units="cm"/>
      <inkml:brushProperty name="height" value="0.05" units="cm"/>
    </inkml:brush>
  </inkml:definitions>
  <inkml:trace contextRef="#ctx0" brushRef="#br0">78 419 4098,'0'0'7849,"0"9"-6662,2 10-1095,-1-4 2872,-7-37-1519,-26-97-1930,22 88 237,1-1 1,2 0-1,1 0 0,-3-41 0,9 67 209,-1-3 25,1 1-1,0-1 0,0 0 0,1 1 1,0-1-1,0 1 0,4-12 0,-3 17 35,-1 1-1,1 0 1,-1-1-1,1 1 1,0 0-1,0 0 0,0 0 1,0 1-1,0-1 1,0 0-1,1 1 1,-1-1-1,1 1 1,-1 0-1,1 0 0,-1 0 1,1 0-1,0 0 1,-1 0-1,1 1 1,0-1-1,-1 1 1,1 0-1,0 0 1,0 0-1,4 1 0,-4-1-9,0 0 0,1 1-1,-1-1 1,0 1-1,0 0 1,0 0-1,0 0 1,-1 0 0,1 0-1,0 1 1,0-1-1,-1 1 1,1 0-1,-1 0 1,1 0 0,-1 0-1,0 0 1,0 0-1,0 1 1,0-1-1,0 1 1,0-1 0,-1 1-1,0 0 1,1 0-1,-1-1 1,0 1-1,0 0 1,0 0 0,0 5-1,2 6-129,0 1 1,-2 0-1,0 0 0,0 0 1,-2 16-1,0-29-14,1 0 0,-1 0 0,1 0 0,-1 0 0,1 0 0,-1 0 0,0 0 1,0 0-1,0-1 0,0 1 0,0 0 0,-1-1 0,1 1 0,0-1 0,-1 1 0,1-1 0,-1 1 0,0-1 0,1 0 0,-1 0 0,0 0 1,0 0-1,0 0 0,1 0 0,-1-1 0,0 1 0,0 0 0,0-1 0,-3 1 0,5-2 76,-1 1-1,1 0 1,0-1-1,-1 1 1,1-1-1,0 1 1,-1 0-1,1-1 1,0 1-1,0-1 1,0 1-1,-1-1 1,1 1-1,0-1 1,0 1-1,0-1 1,0 1-1,0-1 1,0 1-1,0-1 1,0 1-1,0-1 1,0 1-1,0-1 1,0 1-1,0-1 1,0 1-1,1-1 1,-1 1-1,0-1 1,0 1-1,0 0 1,1-1-1,-1 1 1,0-1-1,1 1 1,-1 0-1,1-1 1,11-20-886,-7 16 996,0 0 0,1 1 0,0-1 1,0 2-1,0-1 0,1 1 0,-1 0 0,1 0 1,0 0-1,0 1 0,13-3 0,-7 3 393,1 0-1,0 1 0,0 1 0,-1 0 1,21 3-1,-29-2-351,0 0 0,0 1 0,0 0 0,0 0 0,0 0 0,0 1 0,-1-1 0,1 1 0,-1 0 0,0 0 0,0 1 0,0 0 0,0-1 0,-1 1 0,1 0 0,-1 1 0,0-1 0,0 0 0,-1 1 0,1 0 0,-1 0 0,0-1 0,0 1 0,-1 1 0,2 5 0,-2-6-62,1 0 0,-1 0 0,-1 0 0,1 1 1,-1-1-1,1 0 0,-2 1 0,1-1 1,0 0-1,-1 0 0,0 1 0,-1-1 1,1 0-1,-1 0 0,0 0 0,0 0 1,0 0-1,-1-1 0,1 1 0,-1-1 1,0 0-1,-1 1 0,1-1 0,-8 6 1,2-3-123,-1-2 1,1 1 0,-1-1 0,0-1 0,0 0-1,0 0 1,-16 3 0,-43 2-5015,54-8 2773</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9.242"/>
    </inkml:context>
    <inkml:brush xml:id="br0">
      <inkml:brushProperty name="width" value="0.05" units="cm"/>
      <inkml:brushProperty name="height" value="0.05" units="cm"/>
    </inkml:brush>
  </inkml:definitions>
  <inkml:trace contextRef="#ctx0" brushRef="#br0">1 0 496,'0'0'4565,"0"29"-2391,0 5-1525,1-1 1,3 1-1,0 0 0,2-1 0,14 44 0,18 36 844,35 128 982,-69-236-1978,0-16-1155,-1-15-3290,-3 10 306</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9.982"/>
    </inkml:context>
    <inkml:brush xml:id="br0">
      <inkml:brushProperty name="width" value="0.05" units="cm"/>
      <inkml:brushProperty name="height" value="0.05" units="cm"/>
    </inkml:brush>
  </inkml:definitions>
  <inkml:trace contextRef="#ctx0" brushRef="#br0">1 9 1569,'0'0'3708,"17"-8"1028,-13 12-4568,1-1 0,-1 2 0,0-1 0,0 0 0,0 1 0,-1 0 1,1 0-1,-1 0 0,0 0 0,4 10 0,4 7 261,149 276 3800,-160-298-4244,0 0 0,0 0 0,0 0 1,0 0-1,0 0 0,0 0 1,0 0-1,0-1 0,0 1 1,0 0-1,0 0 0,1 0 1,-1 0-1,0 0 0,0 0 0,0 0 1,0 0-1,0 0 0,0 0 1,0 0-1,0 0 0,0 0 1,0 0-1,1 0 0,-1 0 0,0 0 1,0 0-1,0 0 0,0 0 1,0 0-1,0 0 0,0 0 1,0 0-1,0 0 0,0 0 1,1 0-1,-1 0 0,0 0 0,0 0 1,0 0-1,0 0 0,0 0 1,0 0-1,0 0 0,0 0 1,0 0-1,0 0 0,0 0 1,1 0-1,-1 1 0,0-1 0,0 0 1,0 0-1,0 0 0,0 0 1,0 0-1,0 0 0,0 0 1,0 0-1,0 0 0,0 0 0,0 1 1,2-15-2219,-5-21-2882,-7 13 375</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6:20.998"/>
    </inkml:context>
    <inkml:brush xml:id="br0">
      <inkml:brushProperty name="width" value="0.05" units="cm"/>
      <inkml:brushProperty name="height" value="0.05" units="cm"/>
    </inkml:brush>
  </inkml:definitions>
  <inkml:trace contextRef="#ctx0" brushRef="#br0">0 0 288,'0'0'3346,"4"6"123,13 21-2611,4 8-336,2-1 0,2-1 0,35 38 1,95 84 1355,-135-136-1571,98 102 527,63 56-83,54-10 475,-73-58-689,-139-92-426,0-1 1,1-1-1,1-2 0,0 0 1,1-2-1,35 11 0,4-4 57,1-4 0,111 10 0,-146-14 274,5 0 677,-67-10-15816</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28.970"/>
    </inkml:context>
    <inkml:brush xml:id="br0">
      <inkml:brushProperty name="width" value="0.05" units="cm"/>
      <inkml:brushProperty name="height" value="0.05" units="cm"/>
    </inkml:brush>
  </inkml:definitions>
  <inkml:trace contextRef="#ctx0" brushRef="#br0">5 124 4114,'0'0'192,"-1"16"616,0-8-687,0 1 114,0 0 0,0 0 1,1 0-1,0 0 0,1 1 0,0-1 1,1 0-1,0 0 0,0 0 1,1-1-1,0 1 0,0-1 0,1 1 1,6 9-1,-3-9-45,0-1-1,1 1 1,0-1 0,0-1-1,1 0 1,0 0 0,1 0-1,0-1 1,0-1 0,0 1-1,0-2 1,1 1-1,-1-2 1,1 1 0,0-2-1,1 1 1,-1-1 0,0-1-1,1 0 1,-1-1 0,0 0-1,20-3 1,-29 3-140,0-1 0,1 0-1,-1 0 1,0 0 0,0-1 0,0 1-1,-1 0 1,1-1 0,0 1 0,0-1 0,-1 0-1,1 1 1,-1-1 0,1 0 0,-1 0-1,0 0 1,0 0 0,0 0 0,0 0 0,0-1-1,0 1 1,-1 0 0,1 0 0,0-5-1,1-6 120,-1 0 0,0 0 0,-1-16 0,-1 16-133,1 3-17,-2 1 1,1-1 0,-1 0 0,-1 1 0,1-1 0,-2 1 0,1 0 0,-2 0 0,1 0 0,-1 1-1,0 0 1,-1-1 0,1 2 0,-14-14 0,5 7-27,-1 0 0,0 0-1,-1 2 1,0 0 0,-1 0 0,-22-9 0,34 18-12,-1 0 0,0 1 0,0 0 0,1 0 1,-2 0-1,1 0 0,0 1 0,0 0 0,-8 0 1,13 2 9,-1-1 1,0 0-1,0 0 1,1 1 0,-1-1-1,0 1 1,1-1-1,-1 1 1,1 0-1,-1-1 1,1 1 0,-1 0-1,1 0 1,-1 0-1,1 0 1,0 1 0,-1-1-1,1 0 1,0 1-1,0-1 1,0 0 0,0 1-1,0-1 1,1 1-1,-1-1 1,0 1-1,1 0 1,-1-1 0,1 1-1,-1 0 1,1-1-1,0 1 1,0 0 0,0 0-1,0 2 1,-1 2 10,1-1 0,1 1 0,-1-1 0,1 1 0,0-1 0,0 1 0,0-1 0,1 1 0,0-1 0,0 0 0,0 0 0,1 0 0,0 0 0,3 5 0,1-1 30,0-1-1,1 0 0,-1 0 0,1-1 0,1 0 0,17 11 0,2-3 155,0-1 1,1-1-1,0-2 0,37 10 0,-27-10 39,1-2 0,0-2 1,0-2-1,57 1 0,-96-6-199,0 0 1,0-1-1,-1 1 0,1-1 1,0 1-1,-1 0 1,1-1-1,0 1 0,-1-1 1,1 0-1,-1 1 1,1-1-1,-1 1 0,1-1 1,-1 0-1,1 0 1,-1 1-1,0-1 0,1 0 1,-1 0-1,0 1 1,0-1-1,1 0 0,-1 0 1,0 0-1,0 1 1,0-1-1,0 0 0,0 0 1,0 0-1,-1 0 1,0-35 454,1 31-441,-2-4 4,0-1 1,0 1-1,-1 0 0,-1 1 1,1-1-1,-1 1 0,-1-1 1,-8-12-1,8 15-185,1 0 1,0 0-1,0 0 0,1 0 0,0-1 1,0 1-1,0-1 0,1 0 1,0 0-1,1 0 0,-1 0 0,1 0 1,0-1-1,1 1 0,0 0 1,1-11-1,0 17-150,-1 0 0,1 0 0,-1 0 0,1 0 0,0 0 0,-1 0 0,1 0 0,0 0 0,0 0 0,0 0 0,0 0 0,0 0 0,0 1 0,0-1 0,0 0 0,0 1 0,0-1-1,0 1 1,0-1 0,1 1 0,-1-1 0,0 1 0,2 0 0,18-5-5479</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29.974"/>
    </inkml:context>
    <inkml:brush xml:id="br0">
      <inkml:brushProperty name="width" value="0.05" units="cm"/>
      <inkml:brushProperty name="height" value="0.05" units="cm"/>
    </inkml:brush>
  </inkml:definitions>
  <inkml:trace contextRef="#ctx0" brushRef="#br0">0 186 6771,'0'0'4709,"11"19"-3610,88 156 697,-49-109-1563,-8-13-117,-43-58-62,1 1-1,-1-1 1,1 1-1,0-1 1,0 1-1,0-1 1,2-5-1,-1-7 55,-7-132-420,6 149 363,49 4-283,4 7 250,-24-4 55,1-2 0,0 0 0,56 0-1,-82-6-57,0 1 0,-1-1 0,1 0 0,0-1 0,-1 1 0,0 0 0,1-1 0,-1 0 0,0 0 0,0 0 0,1 0 0,-2 0 0,1-1 0,0 1 0,0-1 0,-1 0 0,4-4 0,-5 5-15,1 0-1,0-1 0,-1 1 0,1 0 0,-1-1 0,0 0 0,0 1 0,0-1 0,0 0 0,0 1 0,-1-1 0,1 0 0,-1 0 1,0 0-1,0 0 0,0 1 0,0-1 0,0 0 0,-1 0 0,1 0 0,-1 1 0,0-1 0,-1-4 0,0 5-19,0 0 0,1 0 0,-1 0 0,0 0 0,0 1 0,-1-1 0,1 1 0,0 0-1,0-1 1,-1 1 0,1 0 0,-1 0 0,1 1 0,-1-1 0,1 0 0,-1 1 0,1 0-1,-1-1 1,-4 1 0,-53 2-330,57-1 350,0 0 0,0 0-1,0 1 1,-1-1 0,1 1 0,0-1 0,1 1-1,-1 0 1,0 0 0,1 0 0,-1 1 0,1-1 0,-1 0-1,1 1 1,0 0 0,0-1 0,0 1 0,1 0-1,-1 0 1,1 0 0,-1 1 0,1-1 0,0 0-1,0 0 1,0 1 0,1-1 0,-1 0 0,1 7-1,-1-2 34,0-1-1,1 0 0,0 1 0,0-1 1,1 0-1,0 1 0,0-1 0,1 0 1,-1 0-1,2 0 0,-1 0 0,7 13 1,-2-12 9,0-1 1,0 1-1,0-1 1,1 0-1,0-1 1,1 0 0,0 0-1,0-1 1,0 0-1,0 0 1,1-1-1,0 0 1,0-1 0,0 0-1,0-1 1,0 0-1,0 0 1,1-1-1,-1-1 1,1 1-1,-1-2 1,20-2 0,-26 1-25,0 0 0,0 0 1,0 0-1,0 0 0,0 0 1,-1-1-1,1 0 0,-1 0 1,1 0-1,-1 0 0,0 0 1,0-1-1,-1 1 0,1-1 1,-1 0-1,0 0 0,0 0 1,2-4-1,2-4-55,-1-1 1,-1 1-1,0-1 1,4-23-1,-5-27-403,-3 62 354,-3 19-127,1-5 258,1 0 1,0-1-1,0 1 0,1 0 1,1-1-1,3 23 0,-2-30-47,-1-1 0,1 1 0,0 0 0,0-1-1,0 0 1,1 1 0,-1-1 0,1 0 0,0 0 0,0-1 0,1 1-1,-1 0 1,1-1 0,0 0 0,0 0 0,0 0 0,0-1 0,0 1-1,1-1 1,6 3 0,-5-3-211,0 1 0,0-1 0,1 0-1,-1 0 1,1 0 0,-1-1 0,1 0 0,0-1-1,0 0 1,-1 0 0,1 0 0,0 0 0,-1-1-1,1 0 1,0-1 0,-1 0 0,0 0-1,1 0 1,-1-1 0,0 1 0,0-2 0,0 1-1,0-1 1,-1 1 0,0-1 0,7-7 0,-3 2-120,0-2-1,-1 1 1,0-1 0,-1 0 0,0-1 0,-1 0 0,0 0 0,-1 0-1,-1-1 1,1 0 0,-2 0 0,3-19 0,17-164 610,-20 122 6270,-3 135-5738,3 0 0,11 68 0,-10-108-1036,0 0 0,2 0-1,0-1 1,2 1 0,0-1 0,1-1 0,1 0-1,0 0 1,25 31 0,-34-63-6886</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0.304"/>
    </inkml:context>
    <inkml:brush xml:id="br0">
      <inkml:brushProperty name="width" value="0.05" units="cm"/>
      <inkml:brushProperty name="height" value="0.05" units="cm"/>
    </inkml:brush>
  </inkml:definitions>
  <inkml:trace contextRef="#ctx0" brushRef="#br0">0 10 7347,'0'0'5555,"116"17"-4210,-58-17-1089,4 0-112,-4-2-144,-12-9-1489,-17-2-4962</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1.421"/>
    </inkml:context>
    <inkml:brush xml:id="br0">
      <inkml:brushProperty name="width" value="0.05" units="cm"/>
      <inkml:brushProperty name="height" value="0.05" units="cm"/>
    </inkml:brush>
  </inkml:definitions>
  <inkml:trace contextRef="#ctx0" brushRef="#br0">1 394 5731,'0'0'4644,"4"0"-4030,10 0-383,0 0 0,1-1 0,-1 0-1,0-2 1,0 1 0,0-2 0,0 0 0,0-1 0,-1 0 0,0-1-1,0 0 1,0-1 0,-1 0 0,0-1 0,-1-1 0,17-15 0,-18 15-244,-1 0 0,0 0 0,-1-1 0,0 0 0,-1 0 0,0-1 0,-1 0 0,0 0 0,0-1 0,-1 1 0,-1-1 0,0 0 0,0-1 0,-2 1 0,1-1 0,-1 1 1,-1-1-1,-1 0 0,0-15 0,-1 25-6,1 0 1,-1 0 0,0 0 0,0 0 0,0 0-1,0 1 1,0-1 0,-1 0 0,1 1-1,-1-1 1,0 1 0,0-1 0,0 1 0,0 0-1,0 0 1,0 0 0,-1 0 0,1 0-1,0 0 1,-1 1 0,0-1 0,1 1 0,-1 0-1,0-1 1,0 1 0,0 1 0,0-1-1,0 0 1,0 1 0,0-1 0,0 1 0,0 0-1,0 0 1,0 0 0,0 1 0,0-1-1,0 1 1,0-1 0,0 1 0,1 0 0,-1 0-1,0 1 1,0-1 0,1 0 0,-1 1-1,0-1 1,1 1 0,0 0 0,-1 0 0,1 0-1,0 0 1,-3 5 0,-3 5 25,0 0-1,1 0 1,0 1 0,1 0 0,1 0 0,0 0-1,0 1 1,-4 26 0,6-14 127,0-1 0,1 1 0,2 0 0,3 27 0,-3-47-115,1 0 1,1 0-1,-1 0 1,1 0-1,0-1 1,1 1-1,-1-1 1,1 1-1,0-1 1,0 0-1,1 0 0,-1 0 1,1-1-1,0 1 1,1-1-1,-1 0 1,1 0-1,-1-1 1,1 1-1,0-1 1,1 0-1,-1 0 1,0-1-1,9 3 0,-1 0 28,0-1-1,0-1 0,0 0 0,0-1 0,1 0 0,-1-1 0,1-1 0,0 0 0,25-4 0,-33 3-94,0-1 0,0 0 0,0 0 1,0-1-1,-1 0 0,1 0 0,-1 0 0,0 0 0,0-1 0,0 0 1,0 0-1,-1 0 0,0-1 0,0 1 0,0-1 0,0 0 0,-1 0 1,1 0-1,-1-1 0,-1 1 0,1-1 0,-1 0 0,3-10 1,0-1-96,-1 1 0,-1-1 1,-1 0-1,0 0 1,-1 0-1,-1-1 1,-2-22-1,2 40 155,0 0 0,0 0 0,0 0 0,0 0 0,0 0 0,0 0-1,0 0 1,-1 0 0,1 0 0,0 0 0,0 0 0,0 0 0,0 0 0,0 0 0,0 0 0,0 0 0,0 0 0,0 0 0,0 0 0,0 0-1,0 0 1,0 0 0,0 0 0,0 0 0,0 0 0,-1 0 0,1 0 0,0 0 0,0 0 0,0 0 0,0 0 0,0 0 0,0 0 0,0 0-1,-3 13 72,0 19-39,3-7 170,-1-14-169,1 0-1,0 0 1,1 1 0,4 18 0,-4-26-52,0 0-1,1 0 0,0 0 0,0-1 1,0 1-1,0 0 0,0-1 1,1 1-1,0-1 0,-1 0 0,1 0 1,0 0-1,1 0 0,-1-1 0,0 1 1,7 2-1,-2-1-199,0 0-1,0-1 1,0 0 0,1 0-1,-1-1 1,1 0-1,17 2 1,33-4-4321,-29-3-925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0.417"/>
    </inkml:context>
    <inkml:brush xml:id="br0">
      <inkml:brushProperty name="width" value="0.05" units="cm"/>
      <inkml:brushProperty name="height" value="0.05" units="cm"/>
      <inkml:brushProperty name="color" value="#004F8B"/>
    </inkml:brush>
  </inkml:definitions>
  <inkml:trace contextRef="#ctx0" brushRef="#br0">19 0 11301,'0'0'753,"-12"125"1087,8-67-575,2 2-1057,2-4-112,0-6-96,0-11-800,8-9-1121,-6-10-720,-2-10-289</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2.316"/>
    </inkml:context>
    <inkml:brush xml:id="br0">
      <inkml:brushProperty name="width" value="0.05" units="cm"/>
      <inkml:brushProperty name="height" value="0.05" units="cm"/>
    </inkml:brush>
  </inkml:definitions>
  <inkml:trace contextRef="#ctx0" brushRef="#br0">7 1 288,'0'0'10298,"-1"8"-10148,-3 34 221,3 1 0,1 0 1,3 0-1,11 67 1,0-1 62,-10-89-358,-4-19-75,0-1 1,0 0-1,0 0 1,0 0-1,1 0 1,-1 0-1,0 0 1,0 1-1,0-1 1,0 0-1,0 0 0,0 0 1,0 0-1,0 0 1,1 0-1,-1 0 1,0 0-1,0 0 1,0 0-1,0 0 1,0 1-1,0-1 1,1 0-1,-1 0 1,0 0-1,0 0 1,0 0-1,0 0 1,0 0-1,0 0 1,1 0-1,-1 0 1,0 0-1,0 0 1,0 0-1,0-1 1,0 1-1,1 0 1,-1 0-1,0 0 1,0 0-1,0 0 1,0 0-1,0 0 1,0 0-1,0 0 1,1 0-1,-1 0 1,0-1-1,0 1 1,0 0-1,0 0 1,0 0-1,0 0 0,14-32-136,-6 11-346,-3 12 354,0 0-1,0 0 1,1 0-1,1 0 1,-1 1-1,1 0 1,1 1-1,-1-1 1,10-6-1,-14 12 148,-1 1 0,0-1-1,0 0 1,1 1 0,-1-1 0,1 1-1,-1 0 1,1 0 0,0 0 0,-1 0-1,1 1 1,0-1 0,0 1 0,0-1 0,-1 1-1,1 0 1,0 0 0,0 0 0,0 1-1,-1-1 1,1 1 0,0-1 0,0 1 0,-1 0-1,1 0 1,0 0 0,-1 1 0,1-1-1,-1 0 1,0 1 0,1 0 0,-1-1 0,0 1-1,0 0 1,0 0 0,0 0 0,0 1-1,1 2 1,4 5 166,-1 0 0,0 0-1,0 0 1,-1 1 0,-1 0-1,0 0 1,0 0 0,2 15-1,-2 1 60,-1-1 1,-1 42-1,-3-64-245,1 0 1,-1 0-1,0-1 1,0 1 0,0 0-1,-1 0 1,1-1 0,-1 1-1,0-1 1,0 0-1,0 1 1,0-1 0,-1 0-1,1 0 1,-1 0 0,0-1-1,0 1 1,0-1-1,0 1 1,0-1 0,-1 0-1,1 0 1,-1 0 0,1-1-1,-1 1 1,0-1-1,0 0 1,1 0 0,-1 0-1,0-1 1,-5 1 0,5 0-38,1-1 1,-1 1-1,1-1 1,-1 0-1,1 0 1,-1 0-1,0 0 1,1-1-1,-1 1 1,1-1-1,-1 0 1,1 0-1,-1 0 1,1-1-1,0 1 1,0-1 0,0 0-1,0 0 1,0 0-1,0 0 1,0 0-1,0-1 1,1 1-1,-1-1 1,1 0-1,0 1 1,0-1-1,0 0 1,0 0-1,1-1 1,-1 1-1,1 0 1,-1-1 0,0-4-1,1 4-28,0 0 0,1-1-1,-1 0 1,1 1 0,0-1 0,0 1-1,1-1 1,-1 1 0,1-1 0,0 1-1,0-1 1,0 1 0,1 0 0,0-1-1,-1 1 1,2 0 0,-1 0 0,0 0-1,1 1 1,0-1 0,0 0 0,0 1-1,4-4 1,2 1 48,0 0-1,0 0 1,1 1-1,0 0 1,0 1-1,0 0 1,1 0-1,18-3 1,5 1 181,1 1 0,35 0 1,-35 3-2,-1-1 0,36-8-1,-69 10-132,0 1 0,0 0 0,0 0 0,0 0-1,0-1 1,0 1 0,0-1 0,0 1 0,0-1 0,0 1-1,0-1 1,0 1 0,0-1 0,0 0 0,-1 0-1,1 1 1,0-1 0,0 0 0,-1 0 0,1 0-1,-1 0 1,1 0 0,-1 0 0,1 0 0,-1 0 0,1 0-1,-1 0 1,0 0 0,0 0 0,1 0 0,-1 0-1,0 0 1,0 0 0,0 0 0,0 0 0,0 0-1,0-1 1,-1 1 0,1 0 0,0 0 0,-1 0 0,1 0-1,0 0 1,-1 0 0,0-1 0,-1-2-9,0 1 0,0-1 1,0 0-1,-1 1 0,1-1 1,-1 1-1,0 0 0,0 0 1,0 0-1,-5-3 0,-4-1-63,-1 0-1,0 1 0,-1 1 0,-23-7 1,31 10 21,-1 0 1,0 1 0,0 0 0,0 0 0,0 1-1,0-1 1,0 2 0,0-1 0,-1 1 0,1 0-1,-10 3 1,14-2 23,0 0 0,0 0 0,1 1-1,-1-1 1,1 1 0,-1-1 0,1 1 0,0 0-1,0 0 1,0 0 0,0 0 0,0 0 0,1 0-1,0 1 1,0-1 0,-1 1 0,2-1 0,-1 0-1,0 1 1,1 0 0,-1 4 0,0 1 71,1 1 0,-1 0 1,1 0-1,1 0 0,0 0 1,4 17-1,-2-20-47,0 0 1,1 0-1,0 0 1,0-1-1,1 1 0,0-1 1,0 0-1,0-1 1,1 1-1,0-1 1,0 0-1,0 0 0,1-1 1,-1 0-1,1 0 1,0 0-1,0-1 1,1 0-1,7 2 0,7 2 17,0-1 0,0-1 0,1 0-1,0-2 1,30 0 0,-43-2-36,0-1 1,0 0-1,0-1 1,-1 0-1,1-1 1,0 0-1,-1 0 1,1-1-1,15-7 1,-20 7-40,0-1 1,0 1-1,0-1 1,-1 0-1,1 0 1,-1-1-1,0 1 1,-1-1-1,1 0 1,-1 0-1,0 0 1,0-1-1,0 1 1,-1-1-1,0 1 1,0-1-1,1-7 1,1-4-222,-1 0 1,-1 0 0,-1 0 0,-1 0 0,-3-31-1,3 46 259,0 1 0,0 0 0,0-1 0,0 1 0,-1 0 0,1 0 0,0-1 0,-1 1 0,1 0 0,-1 0 0,0 0 0,1 0 0,-1 0-1,0 0 1,-1-2 0,-3 4 274,3 12-227,1-8-79,1 0-1,0-1 1,1 1 0,-1-1 0,1 1-1,0-1 1,0 0 0,1 1 0,-1-1-1,1 0 1,0 0 0,4 7 0,-2-6-188,0-1 1,0 0 0,1 0-1,0 0 1,0 0-1,0 0 1,0-1 0,0 0-1,8 3 1,36 14-3456,4-4-2116</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2.766"/>
    </inkml:context>
    <inkml:brush xml:id="br0">
      <inkml:brushProperty name="width" value="0.05" units="cm"/>
      <inkml:brushProperty name="height" value="0.05" units="cm"/>
    </inkml:brush>
  </inkml:definitions>
  <inkml:trace contextRef="#ctx0" brushRef="#br0">342 165 7411,'0'0'931,"-2"-16"286,-10-51-46,11 63-1100,-1-1-1,0 1 0,0 0 1,0 0-1,0 0 1,-1 1-1,0-1 1,0 1-1,0-1 0,0 1 1,0 0-1,0 0 1,-1 0-1,0 1 0,1-1 1,-1 1-1,0 0 1,0 0-1,0 0 1,-8-2-1,-1 1-31,0 0 1,0 0-1,0 1 0,-26 0 1,29 1-33,1 1 0,-1 1 0,0-1 0,1 2 0,-1-1 0,0 1 0,1 1 0,0-1 1,0 2-1,-10 4 0,15-6 19,0 1 1,0 0-1,1-1 0,-1 2 1,1-1-1,0 0 1,0 1-1,0-1 1,0 1-1,1 0 0,0 0 1,-1 0-1,1 0 1,1 0-1,-1 1 1,1-1-1,-1 0 0,1 1 1,0-1-1,1 1 1,-1-1-1,1 1 1,0 7-1,1-6 7,-1 0 0,0 0 0,1 0 1,0 0-1,0 0 0,1-1 0,0 1 0,0 0 0,0-1 0,1 1 0,-1-1 1,1 0-1,1 0 0,-1 0 0,1-1 0,0 1 0,0-1 0,0 1 1,0-1-1,1-1 0,-1 1 0,1-1 0,0 0 0,1 0 0,-1 0 0,0 0 1,1-1-1,-1 0 0,1 0 0,6 1 0,0 0 6,0 1 0,1-2-1,-1 0 1,1 0 0,-1-1 0,24-1-1,-32 0-51,-1 0 0,0 0-1,1-1 1,-1 1-1,0-1 1,1 0 0,-1 0-1,0 0 1,0-1-1,0 1 1,0-1 0,0 0-1,0 1 1,-1-1-1,1-1 1,0 1 0,-1 0-1,1-1 1,-1 1-1,0-1 1,0 1 0,0-1-1,0 0 1,-1 0-1,1 0 1,-1 0 0,0 0-1,0 0 1,2-6-1,-1-5-212,0 0-1,-1 0 1,-1-28-1,0 37 183,0 0 0,-1 0-1,0 1 1,0-1 0,0 0-1,0 0 1,-1 1-1,1-1 1,-1 1 0,0-1-1,-1 1 1,1 0 0,-1 0-1,-5-7 1,3 41 559,4-24-495,2 1 0,-1 0 0,0 0 0,1-1 0,1 1 0,-1 0 0,1-1 0,0 0 0,0 1 0,1-1 0,0 0 0,0 0 0,0 0 0,1 0 0,0-1 0,0 0 0,0 1 0,1-1 0,-1-1 0,1 1 0,1-1 0,-1 0 0,0 0 0,1 0 0,11 4 0,-7-2-314,1-1 0,0 0 0,1-1 0,-1-1 0,0 0 0,1 0 0,0-1 0,0 0-1,0-1 1,-1-1 0,1 0 0,14-2 0,-23 2 81,-1-1 1,1 0-1,-1 0 0,1-1 1,-1 1-1,1-1 0,-1 1 0,0-1 1,0 0-1,1 1 0,-1-1 1,-1 0-1,1-1 0,0 1 0,0 0 1,-1 0-1,1-1 0,-1 1 1,0-1-1,0 1 0,0-1 0,0 0 1,0 1-1,0-1 0,0-5 1,4-26-1928</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3.109"/>
    </inkml:context>
    <inkml:brush xml:id="br0">
      <inkml:brushProperty name="width" value="0.05" units="cm"/>
      <inkml:brushProperty name="height" value="0.05" units="cm"/>
    </inkml:brush>
  </inkml:definitions>
  <inkml:trace contextRef="#ctx0" brushRef="#br0">7 0 6403,'0'0'2273,"-6"129"-1088,6-71 159,0 1-576,14-4-287,7-5-369,0-11 16,-1-5-256,-1-10-224,-9-11-993,-4-9-400</inkml:trace>
  <inkml:trace contextRef="#ctx0" brushRef="#br0" timeOffset="1">17 237 4626,'0'0'9364,"112"-7"-9364,-56-4-656,-2-4-2705,-11-4-4867</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3.453"/>
    </inkml:context>
    <inkml:brush xml:id="br0">
      <inkml:brushProperty name="width" value="0.05" units="cm"/>
      <inkml:brushProperty name="height" value="0.05" units="cm"/>
    </inkml:brush>
  </inkml:definitions>
  <inkml:trace contextRef="#ctx0" brushRef="#br0">213 151 9668,'0'0'4837,"14"-9"-4773,44-29-40,-57 36-28,1 1 0,-1 0 0,1 0 0,-1 0 0,1-1-1,-1 1 1,0-1 0,1 1 0,-1-1 0,0 1 0,0-1-1,0 0 1,0 0 0,0 1 0,-1-1 0,1 0 0,-1 0-1,1 0 1,-1 0 0,0 0 0,1 0 0,-1 0 0,0 0-1,0 0 1,0 1 0,-1-1 0,1 0 0,0 0 0,-1 0-1,1 0 1,-1 0 0,0 0 0,1 0 0,-1 1 0,0-1 0,0 0-1,0 1 1,-1-1 0,1 1 0,0-1 0,-1 1 0,1-1-1,0 1 1,-1 0 0,0 0 0,1 0 0,-1 0 0,0 0-1,-2-1 1,-4-2 7,-1 0 0,1 1 0,-1 0 0,1 1 0,-1 0 0,0 0 0,0 1 0,0 0 0,0 1 0,0 0 1,-1 0-1,1 1 0,0 0 0,0 0 0,1 1 0,-1 1 0,0-1 0,1 1 0,-1 1 0,1 0 0,0 0 0,0 0 0,0 1 0,1 0 0,0 1 0,0 0 0,0 0 0,0 0 0,-10 14 0,15-17 8,0 0 0,0 1 0,0-1-1,1 0 1,-1 1 0,1-1 0,0 1 0,0-1 0,0 1 0,0 0-1,0-1 1,1 1 0,0 0 0,0-1 0,1 8 0,-1-8-48,1-1 0,0 1 0,-1-1 1,1 1-1,0-1 0,1 0 0,-1 0 0,0 1 1,1-1-1,-1 0 0,1 0 0,0 0 1,0 0-1,0-1 0,-1 1 0,2 0 0,-1-1 1,0 1-1,0-1 0,0 0 0,1 0 0,3 2 1,10 1-818,0 0 0,1 0 0,-1-2 1,1 0-1,22-1 0,31 0-5602</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3.814"/>
    </inkml:context>
    <inkml:brush xml:id="br0">
      <inkml:brushProperty name="width" value="0.05" units="cm"/>
      <inkml:brushProperty name="height" value="0.05" units="cm"/>
    </inkml:brush>
  </inkml:definitions>
  <inkml:trace contextRef="#ctx0" brushRef="#br0">277 0 8996,'0'0'2004,"2"22"-1383,7 55 809,34 141 0,-34-190-1245,-5-18-76,-1 0 0,0 0 0,0 0-1,-1 1 1,1 16 280,-23-45-269,-2-2-970,-1 1-1,-48-30 1,62 44 740,0 0 1,0 1 0,0 0-1,0 0 1,-1 1 0,1 0 0,-1 1-1,0 0 1,0 1 0,0 0-1,0 0 1,-17 2 0,23 0 190,-1 1 1,1-1 0,0 1-1,0 0 1,0 0 0,1 0-1,-1 1 1,0-1 0,1 1 0,0 0-1,-1 0 1,1 0 0,1 1-1,-1-1 1,0 1 0,1-1-1,-1 1 1,1 0 0,0 0-1,1 0 1,-1 0 0,1 0-1,-2 6 1,1-5 0,1 0 0,-1 0 1,1 0-1,0 0 0,1 1 0,-1-1 1,1 0-1,0 0 0,0 0 0,1 0 0,-1 0 1,1 1-1,0-1 0,1 0 0,-1 0 1,1-1-1,0 1 0,0 0 0,1-1 0,3 7 1,0-6-62,0 0 0,0 0 0,0 0 0,1-1-1,-1 0 1,1 0 0,0 0 0,0-1 0,1 0 0,-1-1 0,1 0 0,-1 0 0,11 1 0,14 1-283,61 0 0,-84-4 170,7 0-592,1-1 0,-1 0 0,0-1-1,1 0 1,-1-1 0,25-9 0,16-16-4003</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4.173"/>
    </inkml:context>
    <inkml:brush xml:id="br0">
      <inkml:brushProperty name="width" value="0.05" units="cm"/>
      <inkml:brushProperty name="height" value="0.05" units="cm"/>
    </inkml:brush>
  </inkml:definitions>
  <inkml:trace contextRef="#ctx0" brushRef="#br0">1 1 5330,'0'0'1809</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4.516"/>
    </inkml:context>
    <inkml:brush xml:id="br0">
      <inkml:brushProperty name="width" value="0.05" units="cm"/>
      <inkml:brushProperty name="height" value="0.05" units="cm"/>
    </inkml:brush>
  </inkml:definitions>
  <inkml:trace contextRef="#ctx0" brushRef="#br0">1 336 7347,'0'0'2452,"10"-19"-2169,6-15-208,119-220 477,-134 252-418,0 0 0,0 0 0,0 0 0,0 0-1,1 1 1,-1-1 0,1 0 0,-1 1 0,1-1 0,0 1 0,-1 0 0,1 0 0,0-1 0,0 1 0,0 0-1,0 1 1,0-1 0,0 0 0,0 0 0,4 0 0,-4 1-73,1 1-1,-1-1 1,0 1 0,0-1-1,0 1 1,0 0-1,0 0 1,0 0 0,0 0-1,0 0 1,0 0 0,-1 0-1,1 1 1,0-1 0,-1 1-1,4 3 1,4 7 121,0 0 0,-1 1 0,-1 1 0,10 21 1,-15-30-4,25 63 679,-23-53-894,1 0 0,1 0 0,0-1 0,1 1 0,0-1 0,2-1 0,-1 0 1,2 0-1,11 13 0,-46-43-6605,-14-8 551</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4.861"/>
    </inkml:context>
    <inkml:brush xml:id="br0">
      <inkml:brushProperty name="width" value="0.05" units="cm"/>
      <inkml:brushProperty name="height" value="0.05" units="cm"/>
    </inkml:brush>
  </inkml:definitions>
  <inkml:trace contextRef="#ctx0" brushRef="#br0">1 153 5587,'0'0'8099,"23"-1"-7752,-5 0-309,12 0-39,0-1 0,-1-1 1,40-10-1,-30 3-1329,46-20 1,-48 14-1392,-2-1-1,64-41 0,-99 58 2861,1 0 1,-1-1-1,0 1 0,1 0 1,-1 0-1,0 0 0,1 0 1,-1 0-1,0 0 0,1 0 1,-1 0-1,0 0 0,1 0 0,-1 1 1,0-1-1,1 0 0,-1 0 1,0 0-1,1 0 0,-1 0 1,0 1-1,1-1 0,-1 0 0,0 0 1,0 0-1,1 1 0,-1-1 1,0 0-1,0 1 0,0-1 1,1 0-1,-1 0 0,0 1 1,0-1-1,0 0 0,0 1 0,0-1 1,1 0-1,-1 1 0,0-1 1,0 0-1,0 1 0,0-1 1,0 1-1,4 20 533,-3-18-124,6 48 1709,-2-19-1199,11 47 1,-13-71-1095,-1 0-1,1 0 1,1 0 0,-1-1 0,1 1-1,1-1 1,-1 0 0,1 0 0,1 0-1,8 9 1,-13-24-6236</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5.221"/>
    </inkml:context>
    <inkml:brush xml:id="br0">
      <inkml:brushProperty name="width" value="0.05" units="cm"/>
      <inkml:brushProperty name="height" value="0.05" units="cm"/>
    </inkml:brush>
  </inkml:definitions>
  <inkml:trace contextRef="#ctx0" brushRef="#br0">0 122 8308,'316'1'408,"-311"-1"-328,1 1 0,0 0 0,-1 0 0,1 0 0,0 1 0,-1 0 0,0 0 0,1 0 0,-1 1 0,0-1 0,0 2 0,-1-1 0,1 0 0,0 1 0,-1 0 0,0 0 0,0 0 0,0 0 0,-1 1 1,1-1-1,-1 1 0,3 6 0,5 12 727,0 0 1,-2 1-1,12 47 1,10 21 561,-28-84-1241,-2-4-67,1-1 0,-1 1 0,1-1 0,0 1 0,0-1 0,0 1-1,0-1 1,1 0 0,-1 0 0,1 0 0,3 2 0,-6-24 305,0-347-5064,-1 363 4713,1-1 1,0 0 0,1 0 0,-1 1 0,0-1-1,1 0 1,0 1 0,0-1 0,0 1 0,1-1-1,-1 1 1,1-1 0,-1 1 0,1 0 0,0 0-1,1 0 1,-1 0 0,0 0 0,5-4 0,-2 4 50,0 0 1,-1 1 0,1 0-1,0 0 1,0 0-1,1 0 1,-1 1 0,0 0-1,1 0 1,-1 0-1,0 1 1,1-1 0,5 2-1,1-1 145,-1 1-1,1 0 1,-1 0 0,1 1-1,-1 1 1,0 0-1,18 8 1,-24-9-137,0 0-1,0 1 1,0 0-1,-1 0 1,1 0-1,-1 0 1,0 1-1,0 0 1,0 0-1,0 0 1,-1 0-1,0 1 1,0-1-1,0 1 1,0 0-1,-1 0 1,1 0-1,2 9 1,-5-11-53,1 0-1,0 0 1,-1 1 0,0-1 0,0 0 0,0 0 0,0 0 0,0 1 0,-1-1-1,1 0 1,-1 0 0,0 0 0,0 0 0,0 0 0,0 0 0,-1 0-1,1 0 1,-1 0 0,0-1 0,0 1 0,0 0 0,0-1 0,0 0 0,0 1-1,-1-1 1,1 0 0,-1 0 0,0-1 0,1 1 0,-1 0 0,-4 1 0,-9 4-198,-1 0 0,0-1 1,0 0-1,-24 3 0,36-8 57,-26 6-1546,0-3 0,-33 2 1,0-5-3380</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9.300"/>
    </inkml:context>
    <inkml:brush xml:id="br0">
      <inkml:brushProperty name="width" value="0.05" units="cm"/>
      <inkml:brushProperty name="height" value="0.05" units="cm"/>
    </inkml:brush>
  </inkml:definitions>
  <inkml:trace contextRef="#ctx0" brushRef="#br0">1 564 8628,'0'0'2665,"13"0"-2137,5 0-301,1-1-1,-1-1 0,32-7 1,-41 7-145,1-1 0,-1 0 1,0-1-1,0 0 1,0 0-1,-1-1 0,1 0 1,-1-1-1,0 0 1,11-10-1,-11 7-39,-1-1 0,0 0 0,0 0 0,-1 0 0,0-1 0,-1 1 0,0-2 0,-1 1 0,0 0 0,-1-1 0,3-12 0,-3 3-28,0 0 0,-2 0 0,0 0 0,-1 0 0,-5-32 0,2 38-18,-1 0 1,-1 0-1,-1 0 1,0 1-1,0 0 1,-2 0-1,0 0 1,0 1 0,-1 1-1,-1-1 1,-15-15-1,24 27 4,1 1-1,-1-1 1,1 0 0,-1 0-1,1 0 1,-1 0 0,0 1-1,1-1 1,-1 0 0,0 1-1,0-1 1,1 1-1,-1-1 1,0 0 0,0 1-1,0 0 1,0-1 0,0 1-1,0 0 1,0-1-1,0 1 1,0 0 0,0 0-1,0 0 1,0 0 0,0 0-1,0 0 1,1 0 0,-1 0-1,0 0 1,0 0-1,0 1 1,0-1 0,0 0-1,0 1 1,0-1 0,0 0-1,0 1 1,0-1-1,0 1 1,1 0 0,-1-1-1,0 1 1,1 0 0,-1-1-1,0 1 1,1 0 0,-1 0-1,0 0 1,1-1-1,-1 2 1,-3 7-7,1-1 0,0 1 0,0 0 1,-3 15-1,4-13 32,-8 40 183,2 1 0,-1 82 0,12 110 943,-1-173-864,-1-21-270,3 0 0,2 0 0,2-1 0,2 0 0,2 0 0,2-1 0,35 77 0,-39-111-2770,-9-24-160,-8-26 18,-5 7 93,-29-50 1,-10-20 1951,46 87 2068,1 1-1,0-1 0,1 0 0,0 1 0,1-1 1,-1-25-1,5 36-1109,-1 0 0,0 0 0,1 0 0,-1 0 0,1 0 1,0 1-1,-1-1 0,1 0 0,0 1 0,-1-1 0,1 1 0,0 0 0,0-1 0,-1 1 0,1 0 1,0 0-1,0 0 0,1 1 0,3-2 54,51-4 143,-1-3-1,1-2 1,-2-3 0,0-2 0,80-34 0,-129 46-309,-1 1-1,0-1 1,0 0 0,0-1-1,0 1 1,0-1 0,-1 0-1,0 0 1,0-1 0,0 1-1,0-1 1,-1 0 0,0 0-1,0 0 1,0 0 0,0-1-1,-1 1 1,0-1 0,0 0-1,-1 1 1,1-1 0,-1 0-1,-1 0 1,1 0 0,-1 0-1,0 0 1,0 0 0,0 0-1,-1 0 1,0 1 0,-2-8-1,1 9-29,1 0 0,-1 1 0,0-1-1,0 0 1,0 1 0,-1-1-1,1 1 1,-1 0 0,0 0-1,0 0 1,0 0 0,0 0 0,-1 1-1,1-1 1,-1 1 0,1 0-1,-1 0 1,0 0 0,0 0 0,0 1-1,-5-2 1,-4-1-2,0 1-1,-1 0 1,1 1 0,-1 0-1,-16 1 1,27 0 30,1 1-1,-1 0 1,1 0-1,-1-1 1,0 2 0,1-1-1,-1 0 1,1 1-1,-1-1 1,1 1 0,-1 0-1,1-1 1,0 1-1,-1 0 1,1 1 0,0-1-1,0 0 1,0 1-1,0-1 1,0 1 0,0 0-1,0-1 1,0 1-1,1 0 1,-1 0-1,1 0 1,-1 0 0,1 1-1,0-1 1,0 0-1,0 1 1,0-1 0,0 0-1,0 1 1,1-1-1,-1 1 1,1-1 0,0 1-1,0 4 1,-2 3-8,1-1 1,1 1-1,-1-1 1,2 1-1,-1-1 0,1 1 1,1-1-1,0 1 1,0-1-1,1 0 1,0 0-1,1 0 0,-1 0 1,9 12-1,-7-14 38,1 0 0,0 0-1,1-1 1,-1 0-1,1 0 1,0 0 0,1-1-1,0 0 1,-1 0 0,1-1-1,1 0 1,-1-1-1,1 0 1,-1 0 0,14 2-1,-10-1 2,0-2 0,0 0 0,0 0 0,0-1 1,0-1-1,0 0 0,0-1 0,22-3 0,-30 3-26,0 0 0,0-1-1,0 0 1,0 1 0,0-1 0,0 0 0,0-1 0,-1 1 0,1-1 0,-1 1 0,0-1 0,0 0 0,0 0 0,0-1-1,0 1 1,-1-1 0,0 1 0,1-1 0,-1 0 0,0 0 0,-1 0 0,1 0 0,-1 0 0,0 0 0,0 0 0,0 0-1,0-9 1,1-17 34,-1-1 0,-7-60 0,0-10 158,5 99-326,1 1 0,0 0 0,0 0 0,0-1 0,0 1 0,0 0 0,0 0 0,0-1 0,0 1 0,1 0 0,-1 0 0,0-1 0,1 1 0,-1 0 0,1 0 0,-1 0 0,1 0 0,0 0 0,0 0 0,-1 0 0,1 0 0,0 0 1,0 0-1,0 0 0,0 0 0,0 1 0,0-1 0,0 0 0,0 1 0,0-1 0,0 0 0,0 1 0,1 0 0,-1-1 0,0 1 0,2-1 0,18-3-6445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0.762"/>
    </inkml:context>
    <inkml:brush xml:id="br0">
      <inkml:brushProperty name="width" value="0.05" units="cm"/>
      <inkml:brushProperty name="height" value="0.05" units="cm"/>
      <inkml:brushProperty name="color" value="#004F8B"/>
    </inkml:brush>
  </inkml:definitions>
  <inkml:trace contextRef="#ctx0" brushRef="#br0">0 101 256,'0'0'11531,"17"-1"-10440,54 2-408,-67 0-639,-1-1 0,1 1 0,0 0 0,-1 1 0,1-1-1,-1 0 1,0 1 0,1 0 0,-1 0 0,0 0 0,0 0 0,0 0 0,-1 1 0,4 2 0,8 7 49,10 4-24,1-2-1,1-1 1,-1-1-1,2-1 1,0-1-1,0-2 1,1 0 0,0-2-1,0-1 1,0-2-1,0 0 1,31-2-1,-55-1-64,1 0-1,-1 0 0,0-1 0,1 1 1,-1-1-1,1 0 0,-1 0 0,0-1 1,0 1-1,0-1 0,0 0 0,0 0 1,0 0-1,0-1 0,-1 1 1,1-1-1,-1 0 0,1 0 0,-1 0 1,0 0-1,-1-1 0,1 1 0,0-1 1,-1 0-1,0 0 0,0 0 0,3-7 1,-4 6-48,0 0 1,0 0 0,0-1 0,0 1-1,-1 0 1,0 0 0,0 0 0,0-1-1,-1 1 1,0 0 0,0 0-1,0 0 1,-1 0 0,1 0 0,-1 0-1,0 0 1,-1 1 0,1-1 0,-1 1-1,0-1 1,0 1 0,0 0-1,-6-5 1,2 2 15,-1 1-1,1 1 1,-1-1 0,0 1-1,0 1 1,-1 0-1,0 0 1,1 0-1,-1 1 1,0 0 0,-1 1-1,1 0 1,0 1-1,-1 0 1,1 0 0,0 1-1,-16 1 1,20-1 50,0 1 0,0 0 0,0 0 0,0 0 0,0 1 0,0-1 1,0 1-1,0 0 0,1 1 0,-1-1 0,1 1 0,0 0 0,0 0 0,0 0 0,0 1 0,0-1 1,1 1-1,-1 0 0,1 0 0,0 0 0,0 1 0,1-1 0,-1 1 0,1-1 0,0 1 0,0 0 1,0 0-1,1 0 0,0 0 0,0 0 0,0 0 0,1 0 0,-1 7 0,1-9-131,0-1-1,1 1 0,-1 0 1,0-1-1,1 1 0,-1-1 0,1 1 1,0-1-1,0 1 0,0-1 1,0 1-1,0-1 0,0 0 1,1 0-1,-1 0 0,1 0 0,0 0 1,-1 0-1,1 0 0,0 0 1,4 2-1,1 1-735,1-1 0,0 0 0,0 0 0,0-1 0,12 3 0,39 8-6169</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46.253"/>
    </inkml:context>
    <inkml:brush xml:id="br0">
      <inkml:brushProperty name="width" value="0.05" units="cm"/>
      <inkml:brushProperty name="height" value="0.05" units="cm"/>
    </inkml:brush>
  </inkml:definitions>
  <inkml:trace contextRef="#ctx0" brushRef="#br0">1 1 2497,'0'0'8962,"8"0"-8391,21 2-364,0 1 0,-1 2 0,35 9 1,35 7-154,-90-21-35,2 5 84,-10-5-119,-11 20 107,1-8-4,1-1 0,1 1 0,0 0 0,1 1 0,0 0 0,1 0 0,1 1 0,0-1 0,0 1 0,1 0 0,1 1 0,1-1 0,0 0 0,1 1 0,0-1 0,1 1 0,2 18 0,-1-30-67,0 0 0,1 0 0,-1 0 1,0 1-1,1-1 0,0-1 0,0 1 0,0 0 0,0 0 0,0-1 0,0 1 1,1-1-1,-1 0 0,1 0 0,0 1 0,-1-2 0,1 1 0,0 0 0,0-1 1,0 1-1,1-1 0,-1 0 0,0 0 0,0 0 0,7 1 0,8 1 70,0-1 0,1-1 0,27-1 0,-29 0-63,-12 0-72,0 0 1,0-1 0,0 1-1,0-1 1,-1 0 0,1 0-1,0-1 1,-1 1 0,1-1-1,-1 0 1,1-1-1,-1 1 1,0-1 0,0 1-1,0-1 1,4-4 0,-3 2-592,-1 0 0,0-1 0,0 1 1,0 0-1,-1-1 0,0 0 1,3-7-1,1-7-3283</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47.065"/>
    </inkml:context>
    <inkml:brush xml:id="br0">
      <inkml:brushProperty name="width" value="0.05" units="cm"/>
      <inkml:brushProperty name="height" value="0.05" units="cm"/>
    </inkml:brush>
  </inkml:definitions>
  <inkml:trace contextRef="#ctx0" brushRef="#br0">6 71 3858,'0'0'1827,"0"16"-613,-2 15-226,0-8-375,1 0 1,1 0-1,1-1 1,1 1-1,6 28 1,-8-50-611,0 0 1,0 0-1,1 0 0,-1 1 1,0-1-1,1 0 0,-1 0 1,1 0-1,-1 0 0,1 0 1,0 0-1,-1 0 1,1 0-1,0 0 0,0 0 1,0 0-1,0 0 0,-1-1 1,1 1-1,0 0 0,0-1 1,1 1-1,-1 0 0,0-1 1,0 0-1,0 1 0,0-1 1,0 1-1,1-1 1,-1 0-1,0 0 0,0 0 1,2 0-1,-1-1-33,0 1 1,0-1-1,-1 0 1,1 0-1,0 0 0,-1 0 1,1 0-1,-1-1 1,1 1-1,-1 0 1,1-1-1,-1 1 0,0-1 1,0 0-1,0 1 1,0-1-1,0 0 1,0 1-1,1-4 0,5-21-572,-1 0-1,-1-1 1,-2 1-1,0-1 0,-2 0 1,-1 0-1,-5-43 1,4 96 4650,-1 36-2411,2-57-1615,1-1 0,0 1 0,-1-1 0,1 0 0,1 1 1,-1-1-1,1 0 0,0 0 0,0 0 0,0 0 1,0 0-1,5 5 0,-2-3-25,0 0 1,1-1-1,0 0 0,0 0 1,1-1-1,-1 1 0,1-1 1,0-1-1,0 1 0,0-1 1,0-1-1,1 1 0,-1-1 1,1 0-1,-1-1 0,1 0 1,0 0-1,0-1 0,0 0 1,-1 0-1,16-3 0,-20 2-16,0 0-1,0-1 1,0 1 0,0-1-1,-1 0 1,1 0-1,-1 0 1,1 0 0,-1 0-1,0 0 1,0-1-1,0 1 1,0-1 0,0 0-1,0 1 1,-1-1-1,1 0 1,1-6 0,19-62-212,-18 55 102,-2 9 279,0-1 1,0 0-1,-1-1 1,1-14-1,-2 31-74,1 0 0,0 0 1,1-1-1,0 1 0,0 0 0,1-1 0,0 0 0,0 0 0,0 0 0,1 0 0,0 0 0,1-1 0,0 1 0,0-1 1,0-1-1,0 1 0,1-1 0,12 10 0,-4-5-13,1 0 1,0-1-1,1 0 1,0-1-1,0-1 0,1-1 1,22 6-1,-32-10-39,1 0 0,-1 0 0,1-1 0,0-1-1,0 1 1,-1-1 0,1 0 0,0-1 0,0 0 0,-1 0-1,1 0 1,0-1 0,-1-1 0,1 1 0,-1-1 0,0 0 0,10-7-1,-12 6-75,0 0 0,0 0 0,0-1 0,-1 0 0,1 0 0,-1 0 0,-1-1 0,1 1 0,-1-1 0,0 0 0,0 0 0,0 0-1,-1 0 1,0 0 0,-1 0 0,1-1 0,-1 1 0,0-1 0,-1 1 0,1-13 0,-1 11-9,-1 1 0,1 0 0,-1-1 0,0 1 0,0 0 0,-1-1 0,-3-7 0,4 13 93,0 0 0,0 0 1,0-1-1,-1 1 0,1 1 1,-1-1-1,1 0 0,-1 0 1,1 0-1,-1 1 0,0-1 0,0 1 1,0-1-1,0 1 0,0 0 1,0 0-1,0 0 0,0 0 1,-1 0-1,1 1 0,0-1 0,0 0 1,-1 1-1,1 0 0,-1-1 1,-3 1-1,4 1-7,0 0 0,0 0 0,0 0 0,0 0 0,0 0 0,0 0 0,0 1 1,1-1-1,-1 0 0,0 1 0,1-1 0,-1 1 0,1 0 0,0 0 0,0-1 0,-1 1 0,1 0 0,0 0 0,0 0 0,1 0 0,-1 0 0,0 1 0,1-1 0,-1 2 1,-12 57 649,12-50-618,0-1-1,0 0 1,1 0 0,1 1 0,0-1-1,0 0 1,1 0 0,3 11 0,-3-16-53,1 0 1,-1 0 0,1-1 0,0 1 0,0-1 0,0 1-1,0-1 1,1 0 0,0 0 0,0-1 0,0 1 0,0-1-1,1 0 1,-1 0 0,1 0 0,-1-1 0,7 3 0,0-1-195,1 0 1,0 0 0,-1-2 0,22 4-1,-27-5-338,0-1 0,0 1-1,0-1 1,0 0 0,0-1-1,0 1 1,0-1 0,0-1 0,0 1-1,0-1 1,8-3 0,11-21-5646</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47.390"/>
    </inkml:context>
    <inkml:brush xml:id="br0">
      <inkml:brushProperty name="width" value="0.05" units="cm"/>
      <inkml:brushProperty name="height" value="0.05" units="cm"/>
    </inkml:brush>
  </inkml:definitions>
  <inkml:trace contextRef="#ctx0" brushRef="#br0">218 1 5683,'0'0'4930,"-116"42"-4978,81-6-192,-1 7 192,5-4-2978</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0.241"/>
    </inkml:context>
    <inkml:brush xml:id="br0">
      <inkml:brushProperty name="width" value="0.05" units="cm"/>
      <inkml:brushProperty name="height" value="0.05" units="cm"/>
    </inkml:brush>
  </inkml:definitions>
  <inkml:trace contextRef="#ctx0" brushRef="#br0">0 563 8100,'0'0'1790,"25"-3"-1008,80-15-569,-91 15-194,-1-1 0,0-1 0,0 0 0,0-1 0,-1 0 0,0-1 0,0-1 0,-1 0 0,0 0 0,0-1 0,-1 0 0,0-1 0,-1 0 0,0-1 0,0 0 0,-1 0 0,8-16-1,-11 18-98,0-1 0,-1 0 0,0 1 0,-1-1-1,0-1 1,0 1 0,-1 0 0,-1-1 0,0 1-1,0-1 1,-1 1 0,0-1 0,-1 1 0,0-1-1,-1 1 1,0-1 0,-6-18 0,2 15 28,0 0 1,-1 1-1,0-1 1,-1 1-1,0 1 0,-1-1 1,-1 2-1,0-1 1,0 1-1,-1 1 1,-22-17-1,31 25 64,0 0 0,0 1 0,0-1 0,-1 1 0,1-1 0,0 1 0,-1 0 0,1 0 0,-1 0 0,1 0 0,-1 1 0,1-1 0,-1 1 0,1-1 0,-1 1 0,0 0 0,1 0 0,-5 1 0,5 0 5,0-1 0,0 1 0,0 0 0,1 0-1,-1 1 1,1-1 0,-1 0 0,1 0 0,-1 1-1,1-1 1,-1 1 0,1-1 0,0 1 0,0 0 0,0-1-1,0 1 1,0 0 0,-1 4 0,-2 8 82,1 1 1,0-1-1,1 1 1,0 0-1,1 16 1,1-31-98,-1 72 756,4-1 0,19 123 0,54 137 904,-73-318-1657,3 5-8,-2-1-1,0 0 1,-1 1 0,0 20 0,-16-38-320,7-3 138,-1 1 0,0-1 0,0 0 0,1 0 0,0-1 0,0 0 0,0 0 0,0 0 0,0-1 1,1 0-1,0 0 0,0 0 0,0-1 0,1 0 0,0 0 0,0 0 0,-3-7 0,1 3-1,0-2 0,1 1 1,1 0-1,0-1 0,1 0 1,0 0-1,0 0 0,1 0 0,0-17 1,2 27 201,-1 0 0,1-1 1,0 1-1,0-1 0,1 1 1,-1 0-1,0-1 0,1 1 1,0 0-1,-1-1 0,1 1 0,0 0 1,0 0-1,0 0 0,2-3 1,-1 4 15,0 0-1,0-1 1,1 1 0,-1 0 0,0 0 0,1 0 0,-1 1 0,0-1-1,1 1 1,-1-1 0,1 1 0,-1 0 0,1 0 0,4 0 0,140 0 568,41-1-389,-180 0-203,1 1 0,-1-1 0,0-1 0,0 0 0,0 0 0,0 0 0,0-1 0,9-4 0,-14 5-8,0 0 0,0 0 1,0-1-1,0 1 0,-1 0 0,1-1 1,-1 0-1,1 1 0,-1-1 0,0 0 1,0 0-1,0-1 0,0 1 0,-1 0 1,1-1-1,-1 1 0,0-1 0,0 1 1,0-1-1,0-6 0,0 3-156,0 0 0,-1 0-1,1 0 1,-1 0 0,-1-1 0,0 1-1,0 0 1,0 0 0,-1 0 0,0 1-1,0-1 1,-1 0 0,-6-12 0,6 15 66,-1-1 0,0 1 0,0-1 0,-1 1 0,1 0 0,-1 1 0,0-1 0,0 1 0,0 0 0,0 0 0,-1 1 0,1-1 0,-1 1 0,0 0 0,1 1 0,-1 0 0,-8-2 0,-15 0 115,0 0 1,0 2-1,-50 4 0,76-2 7,1-1 1,-1 1-1,0 0 0,0 0 0,0 0 0,0 0 0,1 0 0,-1 0 0,1 1 0,-1-1 0,1 1 0,-1 0 0,1 0 1,0 0-1,0 0 0,0 0 0,-3 4 0,5-5-26,-1 0 1,1 0 0,-1 0-1,1 0 1,-1 0-1,1 0 1,-1 0 0,1 1-1,0-1 1,0 0-1,0 0 1,0 0-1,0 1 1,0-1 0,0 0-1,0 0 1,0 0-1,0 1 1,1-1-1,-1 0 1,0 0 0,1 0-1,-1 0 1,1 1-1,-1-1 1,1 0 0,0 0-1,-1 0 1,1 0-1,0-1 1,0 1-1,0 0 1,0 0 0,0 0-1,0-1 1,0 1-1,0 0 1,0-1 0,0 1-1,0-1 1,0 1-1,0-1 1,2 1-1,18 7-8,0-1-1,1-1 1,0-1-1,38 3 1,-35-5 121,0 2 0,0 0 0,33 11 0,-50-13 0,-1 1 0,1-1 0,-1 1 1,0 1-1,0-1 0,0 1 0,-1 0 0,0 1 1,0 0-1,0 0 0,0 0 0,-1 0 1,0 1-1,5 11 0,-9-18 172,-1-210 2444,0 209-2710,1-1 0,-1 1 0,1 0 0,-1-1 0,1 1 1,-1-1-1,1 1 0,0 0 0,-1-1 0,1 1 0,0 0 1,0 0-1,0 0 0,0-1 0,0 1 0,0 0 1,1 0-1,-1 1 0,0-1 0,0 0 0,1 0 0,-1 1 1,1-1-1,-1 0 0,0 1 0,3-1 0,42-7-1623,-40 8 1204,36-3-2522</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0.714"/>
    </inkml:context>
    <inkml:brush xml:id="br0">
      <inkml:brushProperty name="width" value="0.05" units="cm"/>
      <inkml:brushProperty name="height" value="0.05" units="cm"/>
    </inkml:brush>
  </inkml:definitions>
  <inkml:trace contextRef="#ctx0" brushRef="#br0">1 226 8052,'0'0'5661,"0"-3"-5264,4-153-971,-4 109 71,2 63 594,0 0-1,1 0 1,1-1 0,0 0 0,1 1 0,1-1 0,0-1 0,1 0 0,1 1 0,0-2 0,1 0 0,17 21 0,-22-31-112,-1 0 0,0 0 0,1 0 0,0 0 1,0 0-1,0-1 0,0 0 0,6 3 1,-9-5 8,0 1 1,1-1-1,-1 0 1,0 0-1,0 0 1,1 0-1,-1 0 1,0 0-1,0 0 1,0 0-1,1 0 1,-1-1-1,0 1 0,0 0 1,0-1-1,0 1 1,1-1-1,-1 1 1,0-1-1,0 0 1,0 1-1,0-1 1,0 0-1,-1 0 1,1 1-1,0-1 1,0 0-1,0 0 1,-1 0-1,1 0 1,0 0-1,-1 0 1,1-1-1,0 0 1,8-21-184,0-1 0,-2 0 0,0 0 0,-2-1 0,3-28-1,3-11 14,-8 61 2240,3 11-1052,10 27-806,1 2-27,-13-31-194,0-1 0,0 1 1,1-1-1,-1-1 1,1 1-1,1 0 0,-1-1 1,0 0-1,1-1 1,0 1-1,0-1 0,0 0 1,0 0-1,13 3 1,-8-3-746,0-1 1,0 0 0,1-1 0,17 1-1,0-2-3460</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1.274"/>
    </inkml:context>
    <inkml:brush xml:id="br0">
      <inkml:brushProperty name="width" value="0.05" units="cm"/>
      <inkml:brushProperty name="height" value="0.05" units="cm"/>
    </inkml:brush>
  </inkml:definitions>
  <inkml:trace contextRef="#ctx0" brushRef="#br0">60 94 9492,'0'0'1694,"12"6"-1397,-7-4-234,2 2 115,0 0-1,0 0 1,1-1-1,-1 0 0,1-1 1,0 1-1,-1-2 1,1 1-1,0-1 1,0 0-1,0 0 1,0-1-1,12-1 0,-18 0-136,0-1-1,0 1 1,0 0-1,-1 0 0,1-1 1,0 1-1,-1-1 1,1 1-1,-1-1 0,0 0 1,1 0-1,-1 1 1,0-1-1,0 0 0,0 0 1,0 0-1,0 0 0,-1-1 1,1 1-1,-1 0 1,1 0-1,-1 0 0,0 0 1,0-1-1,0-1 1,1 1-55,-1-1 1,0 1-1,0 0 1,0 0-1,0 0 1,-1-1 0,1 1-1,-1 0 1,0 0-1,0 0 1,0 0-1,0 0 1,0 0-1,-1 0 1,1 0 0,-4-4-1,0 4-31,0 0 0,0 0 0,0 0 0,0 1 0,-1 0 0,1 0 0,0 1 0,-1 0 0,1 0 0,-1 0 0,0 0 1,1 1-1,-1 0 0,0 0 0,1 0 0,-11 3 0,10-2 25,0 0 0,0 0-1,0 1 1,0 0 0,0 0 0,1 0 0,-1 1 0,1-1 0,0 1 0,-1 1 0,1-1 0,1 1 0,-1 0-1,1 0 1,-7 7 0,9-9-29,1 1 1,-1-1-1,1 1 0,-1-1 0,1 1 0,0-1 0,0 1 0,0 0 0,0-1 0,0 1 0,1 0 1,-1 0-1,1 0 0,0 0 0,0-1 0,0 1 0,0 0 0,0 0 0,1 0 0,-1 0 0,1-1 1,0 1-1,0 0 0,1 3 0,0-3-223,0 0 1,1 0-1,-1-1 1,0 1-1,1-1 1,0 1-1,-1-1 1,1 0-1,0 0 1,0 0-1,0 0 0,1-1 1,-1 1-1,0-1 1,1 0-1,-1 0 1,0 0-1,7 0 1,38 4-5449</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1.698"/>
    </inkml:context>
    <inkml:brush xml:id="br0">
      <inkml:brushProperty name="width" value="0.05" units="cm"/>
      <inkml:brushProperty name="height" value="0.05" units="cm"/>
    </inkml:brush>
  </inkml:definitions>
  <inkml:trace contextRef="#ctx0" brushRef="#br0">171 1 8036,'0'0'1683,"5"21"-576,-3-10-1116,35 147 1913,-28-124-1268,2 0 0,1-1 1,20 36-1,-33-64-170,-8-7-457,-17-12-574,22 11 431,-8-3-90,0 0 1,0 0 0,-1 1 0,1 1 0,-1 0 0,0 1 0,0 0-1,-1 1 1,1 0 0,-24 1 0,33 2 281,1 0 1,0 0-1,-1 0 0,1 0 1,0 1-1,0 0 0,0-1 1,0 1-1,0 0 0,0 1 0,0-1 1,1 0-1,-1 1 0,1-1 1,0 1-1,-1 0 0,1 0 1,1 0-1,-1 0 0,0 0 1,1 0-1,-1 1 0,1-1 0,-2 7 1,1-3 56,0 0-1,0 0 1,1 0 0,-1 1 0,1-1 0,1 0 0,0 1 0,0-1-1,0 0 1,1 1 0,2 9 0,-1-13-104,-1-1 0,1 0-1,1 1 1,-1-1 0,0 0 0,1 0 0,-1 0-1,1-1 1,0 1 0,0-1 0,0 1 0,1-1-1,-1 0 1,0 0 0,1 0 0,-1-1-1,1 1 1,0-1 0,-1 0 0,1 0 0,0 0-1,4 0 1,13 2-112,0-1-1,38 0 1,-48-2-16,4 0-533,1 0 0,0-1 0,-1-1 0,0 0 1,1-1-1,18-6 0,19-17-3104</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2.056"/>
    </inkml:context>
    <inkml:brush xml:id="br0">
      <inkml:brushProperty name="width" value="0.05" units="cm"/>
      <inkml:brushProperty name="height" value="0.05" units="cm"/>
    </inkml:brush>
  </inkml:definitions>
  <inkml:trace contextRef="#ctx0" brushRef="#br0">0 42 4322,'0'0'8756,"39"-41"-15111</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2.386"/>
    </inkml:context>
    <inkml:brush xml:id="br0">
      <inkml:brushProperty name="width" value="0.05" units="cm"/>
      <inkml:brushProperty name="height" value="0.05" units="cm"/>
    </inkml:brush>
  </inkml:definitions>
  <inkml:trace contextRef="#ctx0" brushRef="#br0">1 376 4434,'0'0'7756,"8"-1"-7135,-2 1-605,-1-2-1,1 1 0,-1 0 1,1-1-1,-1 0 0,0 0 1,0-1-1,0 0 0,0 1 1,0-2-1,-1 1 0,1 0 1,-1-1-1,0 0 0,0 0 1,0 0-1,0-1 0,-1 1 1,4-7-1,8-13-191,-1 0 1,-1-1-1,-1-1 1,-1 0-1,10-36 1,17-42-202,-38 103 390,0 0 0,0 0 0,0 0 0,1 0 1,-1 1-1,0-1 0,1 0 0,-1 0 0,0 0 0,1 1 0,-1-1 0,1 0 1,-1 0-1,1 1 0,-1-1 0,1 0 0,0 1 0,-1-1 0,1 1 0,0-1 0,-1 1 1,1-1-1,0 1 0,0 0 0,0-1 0,-1 1 0,1 0 0,0-1 0,0 1 0,0 0 1,0 0-1,-1 0 0,1 0 0,0 0 0,0 0 0,0 0 0,0 0 0,0 0 0,0 0 1,-1 1-1,1-1 0,0 0 0,0 1 0,0-1 0,-1 0 0,1 1 0,0-1 1,0 1-1,-1-1 0,1 1 0,0-1 0,-1 1 0,1 0 0,-1-1 0,1 1 0,0 1 1,29 46 830,-28-44-718,34 78 1102,-28-60-1013,1 0 1,1-1-1,1 0 0,0 0 1,2-1-1,0-1 0,16 18 1,-19-31-396,-23-24-10907</inkml:trace>
  <inkml:trace contextRef="#ctx0" brushRef="#br0" timeOffset="1">88 195 7331,'0'0'5523,"153"15"-5523,-89-15-929,-4-13-799,-4-2 159,-10-4-224,-7 1-1632,-8-3 1216</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2.733"/>
    </inkml:context>
    <inkml:brush xml:id="br0">
      <inkml:brushProperty name="width" value="0.05" units="cm"/>
      <inkml:brushProperty name="height" value="0.05" units="cm"/>
    </inkml:brush>
  </inkml:definitions>
  <inkml:trace contextRef="#ctx0" brushRef="#br0">1 0 3073,'0'0'11077,"39"108"-10148,-28-74-513,1-6-416,2-2 64,-3-7 80,-1-6-176,-6-8 32,-4-3-1232,-22-11-6356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1.154"/>
    </inkml:context>
    <inkml:brush xml:id="br0">
      <inkml:brushProperty name="width" value="0.05" units="cm"/>
      <inkml:brushProperty name="height" value="0.05" units="cm"/>
      <inkml:brushProperty name="color" value="#004F8B"/>
    </inkml:brush>
  </inkml:definitions>
  <inkml:trace contextRef="#ctx0" brushRef="#br0">290 142 7571,'0'0'4197,"0"-16"-2644,-5-53-841,4 66-664,1 1 0,-1-1 0,0 1-1,0-1 1,0 1 0,-1-1 0,1 1 0,-1-1 0,1 1 0,-1 0-1,0 0 1,0 0 0,0 0 0,0 0 0,0 0 0,0 1-1,0-1 1,-1 1 0,1 0 0,-1-1 0,1 1 0,-1 0-1,-5-1 1,-2-1 124,1 1 0,-2 1-1,1 0 1,-14 0 0,19 1-119,-6-1 127,0 1 0,0 1 0,0 0 1,0 0-1,0 1 0,0 0 0,1 1 0,-1 0 1,-11 6-1,18-7-146,1 0 1,0 0 0,0 0-1,0 1 1,0-1 0,0 1-1,0 0 1,1 0 0,-1 0-1,1 0 1,0 0-1,0 0 1,0 1 0,1-1-1,-1 1 1,1-1 0,-1 1-1,1-1 1,0 1 0,1 0-1,-1 0 1,1-1 0,-1 1-1,1 0 1,0 0-1,1 0 1,-1 0 0,1-1-1,-1 1 1,2 4 0,0-3-31,0 0 0,0 0 0,0-1 0,1 1 0,-1-1 0,1 0 1,0 0-1,0 0 0,1 0 0,-1 0 0,1-1 0,0 1 0,0-1 1,0 0-1,0 0 0,9 4 0,3 2-289,0-2 0,0 0 0,28 8 0,-27-11-688,1 0 0,0-1 0,24 0-1,21-4-4543,-18-3-1179</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3.077"/>
    </inkml:context>
    <inkml:brush xml:id="br0">
      <inkml:brushProperty name="width" value="0.05" units="cm"/>
      <inkml:brushProperty name="height" value="0.05" units="cm"/>
    </inkml:brush>
  </inkml:definitions>
  <inkml:trace contextRef="#ctx0" brushRef="#br0">0 149 7732,'0'0'2043,"28"0"-1947,219 0 6,-232 0-65,1 0 0,-1 2 0,1-1 0,-1 2 0,0 0 0,0 1 1,25 9-1,-32-9 156,0 0 0,0 1 0,-1 0 0,0 0 0,0 0 0,0 1 0,-1 0 0,1 1 0,-1-1 1,-1 1-1,1 0 0,-1 1 0,-1-1 0,7 14 0,-1-1 271,-1 1-1,-1 0 1,-1 0 0,5 27-1,-13-73-892,2-50 0,1 15-756,-3 2 13,-1 23-107,6-61 0,-3 93 1328,-1 0 0,1 0 0,-1 0 0,1 1 0,0-1 0,0 0 0,0 1 0,0-1 0,1 1 0,-1-1 0,1 1 0,-1 0 0,1 0 0,0 0 0,0-1-1,0 2 1,0-1 0,0 0 0,0 0 0,0 1 0,1-1 0,-1 1 0,1 0 0,-1-1 0,1 1 0,0 0 0,-1 1 0,1-1 0,0 0 0,0 1 0,-1 0 0,1-1 0,0 1 0,0 0 0,2 1 0,3-1 171,0 1 0,0 0 1,0 1-1,0 0 1,0 0-1,-1 1 0,1-1 1,-1 2-1,0-1 1,0 1-1,8 6 0,9 7 379,-1 2-1,22 24 0,-40-38-546,0 0 0,0 0 1,0 1-1,-1 0 1,0 0-1,0 0 0,-1 0 1,0 1-1,0-1 0,0 1 1,-1 0-1,0 0 1,0 0-1,1 12 0,-3-17-52,-1 1 0,1-1 0,-1 0-1,0 1 1,0-1 0,0 0 0,0 0-1,0 1 1,0-1 0,0 0 0,-1 0-1,1 0 1,-1-1 0,0 1-1,1 0 1,-1-1 0,0 1 0,0-1-1,0 1 1,0-1 0,0 0 0,0 0-1,-3 1 1,-60 22-754,57-22 533,-13 4-871,-1-1 1,0-1 0,-26 1 0,-16-4-2898</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0.209"/>
    </inkml:context>
    <inkml:brush xml:id="br0">
      <inkml:brushProperty name="width" value="0.05" units="cm"/>
      <inkml:brushProperty name="height" value="0.05" units="cm"/>
    </inkml:brush>
  </inkml:definitions>
  <inkml:trace contextRef="#ctx0" brushRef="#br0">7 431 3217,'0'0'3471,"-1"-14"-3020,-4-76 1281,5 89-1705,0 0 1,0 0 0,1 0-1,-1 0 1,0 0-1,1 0 1,-1 0 0,1 0-1,-1 1 1,1-1-1,0 0 1,-1 0 0,1 0-1,0 1 1,0-1-1,-1 0 1,1 1 0,0-1-1,0 1 1,0-1-1,0 1 1,0-1 0,0 1-1,0 0 1,0 0-1,-1-1 1,1 1 0,0 0-1,0 0 1,0 0-1,1 0 1,-1 0 0,0 0-1,0 0 1,0 0-1,0 0 1,0 1 0,-1-1-1,1 0 1,0 1 0,0-1-1,0 0 1,0 1-1,0-1 1,0 1 0,0 0-1,-1-1 1,2 2-1,5 12 141,-1 1-1,-1-1 0,0 1 1,-1 1-1,-1-1 1,2 18-1,3 12 238,-5-30-282,1-1-1,0 0 0,0 0 1,2 0-1,-1-1 1,9 14-1,-11-23-99,0 1 0,0-1 0,1 0-1,-1-1 1,1 1 0,0-1 0,0 1 0,0-1 0,0 0-1,0-1 1,1 1 0,-1-1 0,1 0 0,0 0 0,0 0-1,0-1 1,0 0 0,0 0 0,0 0 0,9 0 0,-4 0-1,0-1 0,-1-1 0,1 0 0,0 0 1,0-1-1,-1 0 0,1-1 0,-1 0 0,1 0 0,-1-1 1,0 0-1,-1-1 0,1 0 0,-1 0 0,0-1 1,0 0-1,-1-1 0,1 1 0,-1-1 0,-1-1 0,1 1 1,-2-1-1,1 0 0,-1-1 0,0 1 0,0-1 0,-1 0 1,-1 0-1,1-1 0,-1 1 0,3-18 0,-4 12-46,0 1 0,0-1 0,-1 1 0,-1-1-1,-1 1 1,-3-26 0,3 36 13,1 1-1,-1-1 1,0 1 0,0-1-1,-1 1 1,1 0-1,-1-1 1,1 1 0,-1 0-1,0 0 1,0 0 0,-1 0-1,1 1 1,-1-1 0,1 0-1,-1 1 1,0 0 0,0 0-1,0 0 1,0 0-1,0 0 1,0 0 0,-1 1-1,1-1 1,0 1 0,-1 0-1,1 0 1,-1 1 0,1-1-1,-1 1 1,0-1-1,-4 2 1,5-1 8,1 0 0,-1 1-1,1 0 1,-1 0 0,1 0 0,0 0-1,-1 0 1,1 0 0,0 1 0,0-1-1,-1 1 1,1-1 0,1 1 0,-1 0-1,0 0 1,0 0 0,1 0 0,-1 0-1,1 0 1,-1 0 0,1 1 0,0-1-1,0 0 1,0 1 0,-1 2 0,-2 7-26,0 1 0,0 0 0,-2 22 0,4-23 32,0 0 0,1 0 0,1 0 0,0 0 0,1 0 0,0 0 1,6 23-1,-6-29 5,2 0 0,-1-1 0,1 1-1,0-1 1,0 0 0,0 1 0,1-2 0,-1 1 0,1 0 0,1-1 0,-1 0 0,0 0 0,1 0 0,0 0 0,0-1 0,0 1 0,9 3 0,0-1-14,-1-1 0,1 0 1,0 0-1,0-2 0,1 0 0,-1 0 0,1-1 0,0-1 1,-1-1-1,1 0 0,0-1 0,0 0 0,-1-1 1,1-1-1,-1 0 0,15-6 0,-18 5-105,-1 0 0,1-1 0,-1 0 0,0 0 0,-1-1 0,0-1 0,0 0 0,0 0 1,0 0-1,-1-1 0,-1-1 0,1 1 0,-2-1 0,1 0 0,-1-1 0,0 0 0,-1 0 0,0 0 0,-1 0 0,0-1 0,4-15 0,-4 4-202,0 0 0,-2 0 0,0 0 0,-2 0 0,0 0 0,-2-1 0,-6-31 0,5 38 252,0 1 0,-2 0 0,1 1 0,-2-1 0,0 1 0,-1 0 0,0 0 0,-1 1 0,-1 0 0,0 0 0,-15-15 0,23 27 150,0 0 0,0 0 0,0 0 0,0 0 0,0 0 0,0 0 0,0 0 0,0 0-1,0 0 1,-1 1 0,1-1 0,0 0 0,-1 1 0,1-1 0,0 1 0,-1 0 0,1-1 0,-1 1 0,1 0 0,-1 0 0,1 0-1,0 0 1,-1 0 0,-2 1 0,2 0-29,0 0 0,1 0-1,-1 0 1,1 0 0,-1 1-1,1-1 1,-1 0 0,1 1-1,0-1 1,0 1 0,-1 0 0,1-1-1,0 1 1,1 0 0,-2 3-1,-3 8 167,1 1 0,0 0 0,-3 26 0,4-19-88,1 0 0,1 0 0,0 0 0,2 1 0,0-1-1,2 0 1,9 39 0,-9-51-140,0 0 0,1 0 0,0 0 0,0 0 1,1-1-1,0 0 0,1 0 0,-1 0 0,2-1 0,-1 0 0,1 0 0,0 0 0,0-1 0,1 0 0,0 0 0,0-1 0,0 0 0,1-1 0,16 7 0,-1-5-1073,-1 0 0,1-2 0,-1-1 0,1-1 0,0-1 0,46-4-1,-24 0-2325</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0.570"/>
    </inkml:context>
    <inkml:brush xml:id="br0">
      <inkml:brushProperty name="width" value="0.05" units="cm"/>
      <inkml:brushProperty name="height" value="0.05" units="cm"/>
    </inkml:brush>
  </inkml:definitions>
  <inkml:trace contextRef="#ctx0" brushRef="#br0">222 123 1553,'0'0'7923,"-1"-14"-6930,-7-44-492,8 57-487,-1-1 1,0 1-1,1 0 0,-1-1 0,0 1 0,0 0 0,0 0 0,0 0 0,0 0 0,-1 0 1,1 0-1,0 0 0,0 0 0,-1 0 0,1 1 0,0-1 0,-1 0 0,1 1 0,-1-1 0,1 1 1,0 0-1,-1-1 0,1 1 0,-1 0 0,-2 0 0,-40 2 145,37-1-119,0 1 21,0 0 1,0 1-1,1-1 1,-1 1-1,1 0 1,-1 1-1,1 0 0,0 0 1,0 0-1,1 0 1,-1 1-1,1 0 1,0 0-1,1 1 1,-1 0-1,1-1 0,0 1 1,0 1-1,1-1 1,0 0-1,0 1 1,0 0-1,1 0 0,0 0 1,0 0-1,1 0 1,0 0-1,0 0 1,0 0-1,1 0 1,1 1-1,-1-1 0,2 8 1,0-11-51,0 0 0,0 0 0,0 0 0,0 0 0,1 0-1,-1-1 1,1 1 0,0-1 0,0 0 0,0 0 0,0 0 0,1 0 0,-1-1 0,1 1 0,0-1 0,0 0 0,0 0 0,0 0-1,0-1 1,0 1 0,0-1 0,0 0 0,9 1 0,2 0-73,0 0 0,0-1 0,0 0 0,0-1 0,27-4 1,-36 3-105,1-1 0,-1 0 0,0 0 0,1 0 0,-1-1 0,0 0 0,0 0 0,0 0 0,-1-1 0,1 0 0,-1 0 0,0 0 0,0-1 0,0 0 0,-1 1 0,0-2 0,0 1 0,0-1 0,0 1 0,4-10 0,-4 5-36,0 1 0,-1-1 1,0 0-1,-1 1 0,1-1 0,-2 0 0,0-1 0,0 1 0,-1 0 0,0 0 0,0 0 0,-1 0 0,-3-11 0,3 17 197,0 0 0,-1-1 0,0 1 0,0 0 0,0 0 0,-1 0 0,-5-7 0,7 10 194,0-1 0,0 1 0,0 0-1,0 0 1,0 0 0,0 0 0,0 0 0,-1 1-1,1-1 1,0 0 0,0 0 0,-1 1 0,1-1-1,-1 1 1,1-1 0,-3 0 0,3 23 576,1-19-776,0 1 1,0 0-1,0-1 0,0 1 0,1-1 0,0 1 0,0-1 0,0 1 0,0-1 0,0 1 0,1-1 0,-1 0 0,1 0 0,0 0 0,0 0 0,3 3 0,-1-2-240,0 0 0,1-1 0,-1 0 0,1 0 0,0-1 0,0 1 0,0-1 0,1 0 0,-1 0 0,6 1-1,36 7-2720</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0.911"/>
    </inkml:context>
    <inkml:brush xml:id="br0">
      <inkml:brushProperty name="width" value="0.05" units="cm"/>
      <inkml:brushProperty name="height" value="0.05" units="cm"/>
    </inkml:brush>
  </inkml:definitions>
  <inkml:trace contextRef="#ctx0" brushRef="#br0">323 123 3474,'0'0'6365,"-7"-16"-5082,-26-52-845,31 65-423,1 1-1,-1-1 1,-1 0 0,1 1-1,0 0 1,0-1 0,-1 1-1,0 0 1,1 0 0,-1 0-1,0 1 1,0-1 0,0 1-1,0-1 1,0 1 0,0 0-1,-5-1 1,-1 1 40,0 0 0,0 0 0,-1 1 0,-11 1 0,2 0-20,13-1-5,0 1 1,-1-1 0,1 1-1,0 0 1,0 0-1,0 1 1,0 0 0,0 0-1,0 1 1,0-1 0,1 1-1,-1 1 1,1-1 0,0 1-1,0-1 1,0 2 0,1-1-1,-1 0 1,1 1 0,0 0-1,-4 6 1,3-4 13,1 1 1,0 0-1,1 0 0,0 0 1,0 0-1,1 0 1,0 0-1,0 1 0,1-1 1,0 1-1,0-1 1,1 1-1,0 0 0,1-1 1,1 11-1,0-14-31,-1 0-1,1 0 1,0 0-1,0 0 1,0-1-1,1 1 1,0-1-1,0 0 1,0 0-1,0 0 1,1 0-1,-1 0 1,1-1-1,0 1 1,0-1-1,0 0 1,1-1-1,-1 1 1,1-1-1,-1 1 0,1-1 1,0-1-1,0 1 1,7 1-1,7 1-190,0 0-1,0-1 0,1-1 0,-1-1 1,23-1-1,-34-1-191,1 1 1,-1-1 0,0-1-1,1 0 1,-1 0-1,0 0 1,0-1-1,-1 0 1,1-1-1,0 0 1,-1 0 0,0-1-1,0 1 1,0-1-1,-1-1 1,0 0-1,0 0 1,0 0 0,-1 0-1,7-10 1,6-20-2822</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1.454"/>
    </inkml:context>
    <inkml:brush xml:id="br0">
      <inkml:brushProperty name="width" value="0.05" units="cm"/>
      <inkml:brushProperty name="height" value="0.05" units="cm"/>
    </inkml:brush>
  </inkml:definitions>
  <inkml:trace contextRef="#ctx0" brushRef="#br0">21 0 96,'0'0'8903,"-4"5"-8764,1 2-36,1 0 0,-1 0 0,1 0 0,0 0 0,0 1 1,1-1-1,0 0 0,1 1 0,-1-1 0,2 1 1,-1-1-1,1 0 0,0 1 0,0-1 0,1 0 0,0 0 1,5 12-1,1 4 138,1-1 1,1 0 0,1-1-1,21 31 1,-26-44-204,0-1 0,0 0 0,0 0 0,1-1 1,0 1-1,0-1 0,15 8 0,-20-12-32,0-1 1,0 0-1,1 0 1,-1 0-1,0 0 1,1 0-1,-1 0 0,1 0 1,-1-1-1,1 1 1,-1-1-1,1 0 1,-1 0-1,1 0 1,-1 0-1,1 0 0,-1 0 1,1-1-1,-1 1 1,1-1-1,-1 0 1,1 1-1,-1-1 1,0 0-1,0-1 0,1 1 1,-1 0-1,0-1 1,0 1-1,0-1 1,0 0-1,2-2 0,6-9-24,-1-2-1,-1 1 0,0-1 1,-1 0-1,0-1 0,-1 1 1,-1-1-1,0-1 0,-2 1 1,1-1-1,0-19 0,-4 41 16,0 1 0,0 0 0,1 0 0,0 0 0,0 0 0,1-1-1,0 1 1,0 0 0,0-1 0,0 0 0,1 1 0,0-1 0,0 0 0,1 0-1,-1-1 1,1 1 0,0-1 0,0 0 0,0 0 0,1 0 0,0 0-1,-1-1 1,1 0 0,0 0 0,7 3 0,0-1 26,0-1 0,1 0 0,-1 0 1,1-2-1,-1 1 0,1-2 0,0 0 0,0 0 0,0-1 1,23-3-1,-29 1-29,0 1 0,0-1 0,0 0 1,0-1-1,-1 1 0,1-1 0,-1-1 0,0 1 1,0-1-1,0 0 0,0 0 0,-1-1 0,1 0 0,-1 0 1,0 0-1,-1-1 0,1 1 0,-1-1 0,-1 0 1,6-10-1,-4 4-89,1 0 0,-2 0-1,0-1 1,0 1 0,-1-1 0,0 0 0,-2 0 0,1 0 0,-2-1-1,0-14 1,0 27 133,0 0-1,0-1 1,0 1-1,-1 0 1,1-1-1,0 1 1,-1 0-1,1 0 1,-1-1-1,1 1 1,-1 0-1,0 0 1,1 0-1,-1 0 1,0 0-1,0 0 1,0 0-1,0 0 1,0 0-1,0 0 1,0 1-1,0-1 1,0 0-1,0 1 1,0-1-1,-1 1 1,1-1-1,0 1 1,0-1-1,-1 1 1,1 0-1,0 0 1,0-1-1,-1 1 1,1 0-1,0 0 1,-1 0-1,1 1 1,0-1-1,-1 0 1,1 0-1,0 1 1,0-1-1,0 1 1,-1-1-1,1 1 1,0-1-1,0 1 1,0 0-1,0 0 1,0-1-1,0 1 1,0 0-1,-2 2 1,-1 6 42,-1 0 1,1 0-1,1 0 1,-1 0-1,2 1 1,-1-1-1,1 1 1,1 0-1,0 0 1,0 0-1,1-1 1,0 1-1,1 0 1,2 12-1,-2-16-73,0 1 0,1-1 0,-1 1 1,2-1-1,-1 0 0,1 0 0,0 0 0,0 0 0,0 0 0,1-1 0,0 1 0,0-1 0,1 0 0,-1 0 0,1-1 0,0 1 0,0-1 1,1 0-1,-1 0 0,1-1 0,10 5 0,-7-5-508,1 0-1,0 0 1,0-1 0,0 0 0,0-1-1,1-1 1,-1 1 0,10-2-1,6-2-3606</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1.796"/>
    </inkml:context>
    <inkml:brush xml:id="br0">
      <inkml:brushProperty name="width" value="0.05" units="cm"/>
      <inkml:brushProperty name="height" value="0.05" units="cm"/>
    </inkml:brush>
  </inkml:definitions>
  <inkml:trace contextRef="#ctx0" brushRef="#br0">263 1 2785,'0'0'6771,"-111"29"-6611,67 7 753,7 9-913,6 7-208,8-2-1041,6-5-2897</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6.233"/>
    </inkml:context>
    <inkml:brush xml:id="br0">
      <inkml:brushProperty name="width" value="0.05" units="cm"/>
      <inkml:brushProperty name="height" value="0.05" units="cm"/>
    </inkml:brush>
  </inkml:definitions>
  <inkml:trace contextRef="#ctx0" brushRef="#br0">269 177 1024,'0'0'3733,"-5"-5"-3490,-2 1-66,0-1 0,0 1 0,0 0 1,-1 1-1,1 0 0,-1 0 0,0 0 0,0 1 1,0 0-1,0 1 0,0 0 0,0 0 1,-14 1-1,17-1-95,-1 1 1,1 0 0,0 0 0,0 1-1,0-1 1,0 1 0,0 0-1,0 0 1,0 1 0,0 0 0,0 0-1,0 0 1,1 0 0,-1 0-1,1 1 1,0 0 0,0 0-1,0 0 1,0 1 0,0 0 0,1-1-1,-1 1 1,1 0 0,0 0-1,0 1 1,1-1 0,-1 1-1,1-1 1,0 1 0,-2 5 0,1-1 12,0 0-1,1 0 1,0 0 0,0 0 0,1 1 0,0-1 0,1 0 0,0 1 0,0-1 0,1 0 0,0 1 0,1-1 0,0 0 0,4 12 0,-3-15-78,0 0 1,0 0-1,0 0 0,1-1 1,-1 1-1,1-1 1,1 0-1,-1 0 1,1 0-1,0-1 0,0 0 1,0 1-1,1-2 1,-1 1-1,1-1 1,0 0-1,0 0 0,0 0 1,1-1-1,10 3 1,-7-3-49,-1 0-1,0 0 1,1-1 0,-1 0 0,1-1 0,-1 0-1,1-1 1,-1 0 0,1 0 0,-1-1 0,0 0-1,1 0 1,-1-1 0,0 0 0,-1-1 0,14-8 0,-15 8-95,0-1 0,-1-1 0,0 1 0,0-1 0,0 0 1,-1-1-1,0 0 0,0 1 0,-1-1 0,0-1 0,0 1 1,0-1-1,-1 1 0,0-1 0,-1 0 0,0 0 1,0 0-1,0 0 0,0-11 0,-1-1-97,0 0-1,0 0 1,-2 1 0,-1-1-1,-7-37 1,6 44 254,-1 1-1,-1 1 1,1-1 0,-2 1-1,0-1 1,0 1-1,-1 1 1,0 0 0,-1 0-1,-12-13 1,20 23-4,0 0 0,0 0 0,0 0 0,-1 0-1,1 0 1,0 0 0,0-1 0,0 1 0,-1 0 0,1 0 0,0 0 0,0 0 0,-1 0 0,1 0 0,0 0 0,0 0 0,-1 0-1,1 0 1,0 0 0,0 0 0,0 0 0,-1 1 0,1-1 0,0 0 0,0 0 0,0 0 0,-1 0 0,1 0 0,0 0 0,0 0-1,0 1 1,-1-1 0,1 0 0,0 0 0,0 0 0,0 0 0,0 1 0,0-1 0,0 0 0,-1 0 0,1 0 0,0 1-1,0-1 1,0 0 0,0 0 0,0 0 0,0 1 0,0-1 0,0 0 0,0 0 0,0 1 0,0-1 0,0 0 0,0 0 0,0 1-1,0-1 1,0 0 0,0 0 0,0 0 0,1 1 0,-3 19-95,2-18 175,-1 21 215,0 4-30,0 0 1,2 1-1,1-1 1,7 31-1,-8-50-276,2 0-1,-1-1 1,1 0 0,0 1-1,0-1 1,1 0 0,0-1-1,0 1 1,1-1-1,-1 1 1,1-1 0,1-1-1,-1 1 1,1-1 0,0 0-1,0 0 1,1-1-1,0 1 1,9 3 0,-14-6-49,0-1 1,1 0 0,-1 0 0,0 0 0,0-1 0,1 1 0,-1-1 0,0 1-1,1-1 1,-1 0 0,1 1 0,-1-1 0,1-1 0,-1 1 0,0 0-1,1-1 1,-1 1 0,0-1 0,1 1 0,-1-1 0,0 0 0,1 0-1,2-2 1,-1 0-88,-1 0 0,0-1 0,0 1 0,0 0 0,0-1 0,-1 0 0,1 0 0,-1 0 0,0 0 0,0 0 0,2-8 0,1-6-84,0-1-1,-2 0 1,0 1 0,0-39 832,-2 98 1034,-1-36-1646,0-1 1,1 0 0,0 1 0,-1-1-1,1 0 1,1 0 0,-1 1 0,1-1 0,-1 0-1,1 0 1,0-1 0,1 1 0,-1 0-1,1-1 1,0 1 0,-1-1 0,1 0-1,1 0 1,-1 0 0,0 0 0,1-1 0,0 1-1,-1-1 1,1 0 0,0 0 0,5 2-1,5 0-626,1-1-1,0 0 0,1 0 0,-1-2 0,0 0 0,19-1 1,25 0-4038</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6.828"/>
    </inkml:context>
    <inkml:brush xml:id="br0">
      <inkml:brushProperty name="width" value="0.05" units="cm"/>
      <inkml:brushProperty name="height" value="0.05" units="cm"/>
    </inkml:brush>
  </inkml:definitions>
  <inkml:trace contextRef="#ctx0" brushRef="#br0">299 142 5843,'0'0'3849,"-13"-16"-3339,-42-50-371,51 63-131,1 0 1,-1 0-1,0 1 1,0-1-1,0 1 1,0 0-1,0 0 1,-1 1-1,1-1 1,-1 1-1,1 0 1,-1 0-1,1 0 1,-1 1-1,0-1 1,1 1-1,-1 1 1,0-1-1,1 0 0,-1 1 1,-4 1-1,-8 0-10,12-1 14,-1 0 0,1 0 1,-1 0-1,1 1 0,0 0 0,0 0 1,0 0-1,0 1 0,0 0 1,0-1-1,1 2 0,-1-1 0,1 1 1,0-1-1,0 1 0,0 0 0,1 1 1,-1-1-1,1 0 0,0 1 1,0 0-1,1 0 0,-1 0 0,1 0 1,0 0-1,0 0 0,1 1 0,0-1 1,0 1-1,0-1 0,0 1 1,1-1-1,0 1 0,0-1 0,1 1 1,0-1-1,-1 1 0,2-1 0,2 10 1,-1-10-3,0 0 0,0 0 1,1-1-1,0 1 1,0-1-1,0 0 0,0 0 1,0 0-1,1 0 0,0-1 1,0 1-1,0-1 1,0-1-1,0 1 0,1-1 1,-1 0-1,1 0 0,0 0 1,6 0-1,1 1-117,-1 0 0,1-2-1,0 1 1,-1-1 0,1-1-1,0 0 1,25-5 0,-34 4-10,-1 0 0,1-1 1,0 0-1,-1 0 0,0 0 1,1 0-1,-1 0 0,0-1 1,0 1-1,0-1 0,0 0 0,-1 0 1,1 0-1,-1 0 0,0 0 1,0 0-1,0-1 0,0 1 1,0-1-1,-1 0 0,0 1 1,1-1-1,-2 0 0,2-6 1,1-6-483,-1 0 1,0 0-1,-2 0 1,-1-26-1,0 37 522,0 0-1,0 0 1,0 1-1,-1-1 1,0 0-1,0 0 1,0 1-1,-3-5 1,4 7 320,0 0 0,-1 0 0,1 0 0,0 0 0,-1 0 0,1 1-1,-1-1 1,0 0 0,1 1 0,-1-1 0,0 1 0,0 0 0,0 0 0,0 0 0,0 0 0,0 0 0,0 0 0,0 0 0,0 1 0,-4-2 0,4 8-55,1-1 0,0 1 0,1-1 0,-1 0-1,1 1 1,1 9 0,-1-12-22,-1 4-111,1 0-1,1 0 1,-1 0 0,1 0 0,0 0 0,1 0-1,0 0 1,0-1 0,0 1 0,1-1 0,4 8 0,-3-9-55,-1-1 1,1 1-1,0-1 1,0 0 0,1 0-1,-1-1 1,1 0-1,0 1 1,0-1 0,0-1-1,0 1 1,0-1-1,1 0 1,7 2 0,-9-3-79,0 0 0,0 1 0,0-2 0,1 1 0,-1 0 0,0-1 0,1 0 0,-1 0 0,0 0 0,1 0 0,-1-1 0,0 0 0,0 0 0,1 0 0,-1 0 0,0-1 0,0 0 0,0 0 0,0 0 0,-1 0 0,1 0 0,-1-1 0,1 1 0,-1-1 0,0 0 0,0 0 0,4-5 0,-2 1-193,0-1-1,0 0 0,-1 0 0,0 0 0,-1 0 0,0-1 0,0 1 1,0-1-1,-1 0 0,-1 0 0,1 0 0,-1-12 0,-1-41 5040,0 74-4018,0-7-837,-1 0 0,1 0 0,1 1 0,-1-1 0,1 0 0,-1 0 1,1 0-1,1 0 0,-1 0 0,1 0 0,0-1 0,0 1 0,0 0 0,1-1 1,-1 1-1,1-1 0,0 0 0,1 0 0,-1 0 0,1 0 0,-1-1 0,1 1 1,0-1-1,0 0 0,1 0 0,-1-1 0,1 1 0,-1-1 0,1 0 0,0 0 1,9 2-1,35 7-2899</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7.452"/>
    </inkml:context>
    <inkml:brush xml:id="br0">
      <inkml:brushProperty name="width" value="0.05" units="cm"/>
      <inkml:brushProperty name="height" value="0.05" units="cm"/>
    </inkml:brush>
  </inkml:definitions>
  <inkml:trace contextRef="#ctx0" brushRef="#br0">200 156 5218,'0'0'2698,"-4"-19"-2376,-12-59 868,15 75-1081,0-1-1,0 1 1,0-1-1,0 1 0,-1 0 1,1-1-1,-1 1 0,0 0 1,0 0-1,0 0 1,0 0-1,-1 0 0,1 0 1,-1 1-1,-3-3 1,4 4-93,1 0 1,-1 0-1,0 1 1,0-1-1,0 0 1,0 1-1,0-1 1,0 1-1,0 0 1,0 0-1,0 0 1,0 0-1,0 0 0,0 0 1,0 0-1,0 1 1,0-1-1,0 1 1,-2 0-1,-3 2-36,1 1 0,0-1 0,0 1 0,0 0 0,1 0-1,0 1 1,-1-1 0,1 1 0,1 1 0,-1-1 0,-4 8-1,4-4 50,0 0-1,0 0 1,1 1-1,0 0 1,1 0-1,0 0 1,1 0-1,0 0 0,0 0 1,1 1-1,1-1 1,-1 1-1,2-1 1,0 0-1,0 1 0,0-1 1,7 20-1,0-5 211,2-1-1,0 0 0,2-1 1,1 0-1,30 42 1,-31-49-152,-7-10-90,0 0 0,0 0 0,0 1 0,-1 0 0,0 0 0,0 0 0,-1 0 0,0 0 0,0 1 0,-1-1 0,0 1 0,1 10 0,-3-17 3,-1 0 0,1 0 0,-1 0 0,0-1 1,0 1-1,0 0 0,1 0 0,-1-1 0,0 1 0,0-1 1,0 1-1,0 0 0,0-1 0,0 0 0,0 1 0,0-1 1,0 0-1,0 1 0,-1-1 0,1 0 0,0 0 0,0 0 1,0 0-1,0 0 0,0 0 0,0 0 0,0 0 0,0-1 1,-2 0-1,-2 1-3,1 0-25,-1 0 0,1 0-1,0-1 1,-1 1-1,1-1 1,0 0-1,0-1 1,0 1 0,-1-1-1,1 0 1,1 1-1,-1-2 1,0 1 0,1 0-1,-1-1 1,1 0-1,-1 0 1,1 0-1,0 0 1,-3-5 0,2 2 6,0 0 0,1 0 1,0-1-1,0 1 1,1-1-1,0 1 0,0-1 1,1 0-1,-1 0 1,1 0-1,1 0 0,-1-9 1,2 14 25,-1-1 0,1 0 0,0 1 0,-1-1 0,1 1 0,1-1 0,-1 1 0,0-1 1,0 1-1,1 0 0,-1-1 0,1 1 0,0 0 0,0 0 0,0 0 0,0 0 0,0 1 0,0-1 1,0 0-1,1 1 0,-1 0 0,0-1 0,1 1 0,3-1 0,10-5-25,0 2 0,29-8 1,-33 10 9,29-6 48,-22 5 48,1 0-1,-1-1 1,0-1-1,0-1 1,0 0-1,-1-2 1,0 0-1,21-15 1,-35 20-75,0-1 0,0 0 1,0 1-1,-1-1 1,0-1-1,0 1 0,0 0 1,-1-1-1,0 1 0,0-1 1,0 0-1,-1 0 1,1 0-1,-1 0 0,-1 0 1,1 0-1,-1 0 0,0 0 1,-1 0-1,-1-11 0,1 14-20,1-1 0,-1 1 0,1 0 0,-1-1 0,0 1 0,-1 0-1,1 0 1,0 0 0,-1 0 0,0 0 0,1 0 0,-1 0-1,0 1 1,-1-1 0,1 1 0,0-1 0,-1 1 0,1 0 0,-1 0-1,0 0 1,0 0 0,0 1 0,0-1 0,0 1 0,0-1-1,0 1 1,0 0 0,-1 0 0,1 1 0,0-1 0,0 1 0,-1 0-1,1-1 1,-1 1 0,1 1 0,0-1 0,-6 1 0,7 0 19,-1 1 1,1-1-1,0 0 1,-1 1-1,1-1 1,0 1-1,0-1 1,0 1-1,0 0 1,1 0-1,-1 0 1,0 0-1,1 0 1,-1 1-1,1-1 1,0 0 0,0 1-1,0-1 1,-1 4-1,-12 51 561,13-51-537,0 1 0,1-1 0,-1 0 0,2 0 0,-1 0 0,1 0 0,0 0 0,0 0 0,0 0 0,1 0 0,0 0 0,0 0 1,1 0-1,-1-1 0,5 7 0,-2-7-35,0 1-1,0-1 1,1 0 0,-1 0 0,1-1 0,0 1 0,0-1 0,1-1 0,-1 1 0,1-1 0,0 0 0,9 2 0,7 2-835,0-2 0,0 0 0,0-2 0,0-1 0,35 0 1,-8-2-3708</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7.862"/>
    </inkml:context>
    <inkml:brush xml:id="br0">
      <inkml:brushProperty name="width" value="0.05" units="cm"/>
      <inkml:brushProperty name="height" value="0.05" units="cm"/>
    </inkml:brush>
  </inkml:definitions>
  <inkml:trace contextRef="#ctx0" brushRef="#br0">178 0 6195,'0'0'2825,"0"22"-1955,-1 3-759,-1 2 127,2 0 0,1 0 0,0 1 1,7 28-1,-7-52-178,17 55 721,-17-55-746,0-1 0,1 1 0,-1-1 0,1 0 0,0 1 0,0-1 0,0 0 0,0 0 0,0-1 0,1 1 0,-1 0 0,1-1 0,5 5 0,-54-42-649,35 29 374,0 1 0,0 0-1,0 1 1,-1 0 0,-22-4-1,31 7 285,-1 1 0,1-1 0,0 1 0,0 0 0,-1 1 0,1-1 0,0 0 0,0 1 0,-1 0 0,1 0 0,0 0 0,0 0 0,0 0 0,0 1 0,0-1 0,1 1 0,-1 0 0,0 0 0,1 0 0,-1 0 0,1 0 0,0 0 0,0 1 0,-1-1 0,2 1 0,-1 0 0,-2 3 0,1-2 73,1 1 0,-1 0 1,1-1-1,0 1 1,0 0-1,0 0 0,1 0 1,0 1-1,0-1 1,0 0-1,1 1 0,-1-1 1,1 0-1,1 0 1,-1 1-1,2 6 0,-1-9-114,1 0 0,-1 0 0,1 0 0,-1 0 0,1-1 0,0 1-1,1 0 1,-1-1 0,0 1 0,1-1 0,-1 0 0,1 0 0,0 0-1,-1 0 1,1 0 0,0-1 0,0 1 0,0-1 0,0 0 0,1 0-1,-1 0 1,0 0 0,1-1 0,-1 1 0,0-1 0,5 0 0,14 3-634,0-2 0,1-1 0,-1-1 1,1 0-1,-1-2 0,43-11 0,1-12-4195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1.496"/>
    </inkml:context>
    <inkml:brush xml:id="br0">
      <inkml:brushProperty name="width" value="0.05" units="cm"/>
      <inkml:brushProperty name="height" value="0.05" units="cm"/>
      <inkml:brushProperty name="color" value="#004F8B"/>
    </inkml:brush>
  </inkml:definitions>
  <inkml:trace contextRef="#ctx0" brushRef="#br0">47 5 112,'0'0'14516,"0"-5"-12909,-4 10-1589,-7 26 216,2 1 0,2 0 0,1 1 0,1-1 0,2 1 0,1 0 1,4 49-1,-2-76-297,1 0-1,0 1 1,0-1 0,0 0 0,1 0 0,0 0 0,0 0 0,0-1 0,1 1-1,0-1 1,0 1 0,1-1 0,-1 0 0,1 0 0,0 0 0,0-1 0,1 0-1,-1 1 1,1-1 0,0-1 0,0 1 0,0-1 0,1 0 0,-1 0 0,1 0 0,0-1-1,0 0 1,0 0 0,0-1 0,0 1 0,0-1 0,0-1 0,0 1 0,0-1-1,1 0 1,-1 0 0,0-1 0,0 0 0,0 0 0,0 0 0,0-1 0,0 0-1,8-4 1,-8 3-137,0 0 0,-1-1 0,1 0 0,-1 0 0,0-1 0,0 1 0,-1-1 0,1 0 0,-1 0 0,0-1 0,0 1-1,-1-1 1,0 0 0,0 0 0,0 0 0,-1 0 0,4-12 0,-1-2 478,-1-1 0,-1 1 0,-1-1 0,-1-31 1000,0 57-1169,0-1-1,0 0 1,-1 0 0,0 0-1,0 0 1,0 1 0,-2 7-1,1 0 117,2-5-188,-1 0 1,1 0-1,0 0 1,0 0-1,1 0 1,0 0-1,0 0 0,1 0 1,0-1-1,0 1 1,0-1-1,1 0 1,0 0-1,0 0 0,1-1 1,-1 1-1,1-1 1,0 0-1,1 0 1,-1-1-1,1 1 0,0-1 1,0-1-1,1 1 1,-1-1-1,1 0 1,-1-1-1,9 3 0,-7-3-197,-1 0 0,1-1-1,-1 0 1,1-1 0,0 1-1,-1-1 1,1-1 0,-1 0-1,1 0 1,0 0 0,-1-1-1,0 0 1,1 0 0,-1-1-1,0 0 1,0 0 0,9-6-1,-7 3-316,0 0-1,0-1 1,0 0 0,-1 0-1,0-1 1,0 0 0,-1 0-1,0-1 1,0 0-1,-1 0 1,7-13 0,-9 13 879,-1-1 1,0 1 0,0-1-1,-1 1 1,0-1-1,-1 0 1,0 0 0,0-11-1,-2 25-106,0 0 0,0 0 0,-1 0 0,1 0 0,-1-1 0,0 1-1,0 0 1,-2 3 0,-7 13 509,8-13-674,1 0-1,0 0 0,0 1 0,0-1 1,1 1-1,0-1 0,0 1 0,1 0 1,0-1-1,0 1 0,2 12 0,-1-16-298,1 0 0,-1 0 0,1 0 0,0-1 0,0 1 0,0 0 0,0-1 0,1 1 0,-1-1 0,1 0 0,0 0 0,0 0 0,0 0 0,0 0-1,1-1 1,-1 1 0,1-1 0,0 0 0,-1 0 0,1-1 0,0 1 0,4 1 0,30 5-4682,-2-7-2375</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8.222"/>
    </inkml:context>
    <inkml:brush xml:id="br0">
      <inkml:brushProperty name="width" value="0.05" units="cm"/>
      <inkml:brushProperty name="height" value="0.05" units="cm"/>
    </inkml:brush>
  </inkml:definitions>
  <inkml:trace contextRef="#ctx0" brushRef="#br0">0 0 3201,'0'0'0</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8.549"/>
    </inkml:context>
    <inkml:brush xml:id="br0">
      <inkml:brushProperty name="width" value="0.05" units="cm"/>
      <inkml:brushProperty name="height" value="0.05" units="cm"/>
    </inkml:brush>
  </inkml:definitions>
  <inkml:trace contextRef="#ctx0" brushRef="#br0">1 278 1473,'0'0'8716,"3"-2"-7831,2-1-852,-1 0 0,0-1 0,-1 0 1,1 0-1,0 0 0,-1 0 0,0 0 0,0-1 0,0 1 0,2-8 0,27-60 109,-24 50-133,2-1 21,-7 12 41,1 0 0,1 0-1,0 1 1,0 0 0,1 0 0,0 1 0,1-1-1,10-11 1,-15 21-33,-1-1 0,0 0-1,0 1 1,0-1 0,0 1 0,1-1-1,-1 1 1,0 0 0,0 0-1,1-1 1,-1 1 0,0 0 0,0 0-1,1 0 1,-1 0 0,0 0-1,1 1 1,-1-1 0,0 0 0,0 1-1,0-1 1,1 0 0,-1 1 0,0 0-1,0-1 1,0 1 0,0 0-1,0-1 1,0 1 0,0 0 0,0 0-1,0 0 1,0 0 0,0 0-1,-1 0 1,2 1 0,33 47 579,-29-39-247,36 55 729,-22-32-789,1-1-1,48 54 0,-66-78-4721,-17-9 594,-19-7-1401</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8.940"/>
    </inkml:context>
    <inkml:brush xml:id="br0">
      <inkml:brushProperty name="width" value="0.05" units="cm"/>
      <inkml:brushProperty name="height" value="0.05" units="cm"/>
    </inkml:brush>
  </inkml:definitions>
  <inkml:trace contextRef="#ctx0" brushRef="#br0">1 257 6307,'0'0'8001,"16"-4"-7892,44-9-730,113-29-3119,-155 36 3459,0 0 1,-1-1-1,0-1 1,0 0-1,0-1 1,-1-1-1,20-17 828,-35 27-447,-1 0 0,1 0 1,-1 0-1,1 0 1,-1 0-1,0 0 0,1 0 1,-1 0-1,1 0 0,-1 1 1,1-1-1,-1 0 1,0 0-1,1 0 0,-1 0 1,0 1-1,1-1 0,-1 0 1,1 0-1,-1 1 1,0-1-1,0 0 0,1 1 1,-1-1-1,0 0 0,0 1 1,1-1-1,-1 1 1,0-1-1,0 0 0,1 1 1,7 16 873,0 0 1,8 27-1,-13-32-930,1 0 0,0 0 0,1-1-1,0 0 1,1 0 0,1 0 0,-1 0 0,2-1-1,12 14 1,-20-26-1655,-1-12 628,-2 1-1,0 0 1,0 0 0,-1 0-1,-1 0 1,0 0 0,-12-21-1,-14-36-762,14-1 2574,13 23 3982,5 47-4725,-1 0 0,1 0 1,-1 1-1,1-1 0,0 1 0,-1-1 1,1 0-1,0 1 0,0-1 0,0 1 1,-1-1-1,1 1 0,0 0 1,0-1-1,0 1 0,0 0 0,0 0 1,-1 0-1,1-1 0,0 1 0,0 0 1,0 0-1,0 0 0,0 0 1,1 1-1,34 0-225,-29-1 333,7 1-44,-1 1 0,0 1 0,0 0 0,-1 1 0,1 0 0,-1 1 0,0 1 0,0-1 0,0 2 0,-1 0 0,18 14 0,-17-12 56,0 1 0,-1 0-1,-1 0 1,1 1 0,-2 0-1,0 1 1,0 0-1,-1 1 1,0 0 0,7 18-1,-13-27-184,0 0 0,-1 0-1,1 0 1,-1 0-1,0 1 1,0-1 0,-1 0-1,1 0 1,-1 1-1,0-1 1,0 1 0,-1-1-1,1 0 1,-1 1-1,0-1 1,0 0 0,0 0-1,0 0 1,-1 0-1,0 0 1,0 0 0,0 0-1,0 0 1,-1-1 0,1 1-1,-1-1 1,0 1-1,0-1 1,0 0 0,-7 4-1,0-1-41,-1 0 0,0-1 0,1 0 0,-2-1 0,1 0 0,0-1 0,-1 0 0,0-1 0,0 0 0,-14 0 0,19-1-99,-1-1 1,0 1 0,1-1-1,-1-1 1,0 0-1,1 0 1,-10-2 0,15 2 52,0 0 1,0 0-1,0 0 1,1-1-1,-1 1 1,0 0 0,0-1-1,1 1 1,-1-1-1,1 0 1,-1 0-1,1 1 1,0-1 0,0 0-1,0 0 1,0 0-1,0 0 1,0 0-1,0-1 1,1 1 0,-1 0-1,1 0 1,-1 0-1,1-1 1,0 1-1,0 0 1,0 0 0,1-4-1,-1 2-258,0 0 0,1 0 0,-1 0 0,1 0-1,0 0 1,0 0 0,1 1 0,-1-1 0,1 0 0,0 1-1,0-1 1,0 1 0,0-1 0,1 1 0,4-6 0,24-27-4989</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9.360"/>
    </inkml:context>
    <inkml:brush xml:id="br0">
      <inkml:brushProperty name="width" value="0.05" units="cm"/>
      <inkml:brushProperty name="height" value="0.05" units="cm"/>
    </inkml:brush>
  </inkml:definitions>
  <inkml:trace contextRef="#ctx0" brushRef="#br0">17 225 768,'0'0'7652,"2"16"-6268,2 5-831,3 26 850,3 0 1,28 86-1,-68-221-4565,20 61 2410,2-1 0,0 0 0,2 0-1,-3-36 1,2-116-751,7 178 1596,0 0 0,1 0-1,-1 0 1,0 0-1,1 0 1,-1 0-1,1 1 1,0-1-1,0 0 1,-1 0 0,1 0-1,1 1 1,-1-1-1,0 0 1,0 1-1,0-1 1,1 1-1,-1-1 1,1 1 0,-1 0-1,1 0 1,0-1-1,0 1 1,-1 0-1,1 1 1,0-1-1,0 0 1,0 0 0,0 1-1,0-1 1,0 1-1,0 0 1,0-1-1,0 1 1,0 0-1,0 0 1,0 1 0,0-1-1,3 1 1,1-1 128,0 1 0,0 0 0,0 0 0,0 1 0,-1-1 0,1 1 0,0 0 1,-1 1-1,0-1 0,1 1 0,-1 1 0,0-1 0,5 5 0,-3 1-48,0 0-1,0 1 0,-1 0 1,0 0-1,0 1 1,-1 0-1,-1-1 0,0 2 1,-1-1-1,0 0 0,0 1 1,-1 0-1,-1-1 1,0 1-1,0 0 0,-1 0 1,-3 19-1,2-26-146,0 0 1,0 0-1,0-1 0,-1 1 1,0 0-1,0-1 0,0 1 0,0-1 1,-1 0-1,0 0 0,1 0 1,-2 0-1,1 0 0,0 0 1,-1-1-1,0 0 0,0 1 1,0-2-1,0 1 0,-8 4 0,3-2-292,0-1-1,-1 0 0,1-1 0,-1 0 0,0 0 1,0-1-1,0-1 0,-1 1 0,-11-1 0,5-4-2630,8-9-1809</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9.719"/>
    </inkml:context>
    <inkml:brush xml:id="br0">
      <inkml:brushProperty name="width" value="0.05" units="cm"/>
      <inkml:brushProperty name="height" value="0.05" units="cm"/>
    </inkml:brush>
  </inkml:definitions>
  <inkml:trace contextRef="#ctx0" brushRef="#br0">0 27 10277,'0'0'4450,"116"7"-2978,-68-7-1135,-3 0-193,-5 0-288,-9 0 112,-4-2-1121,-11-7-800,-5 0-1248,-9-4-1489</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10.049"/>
    </inkml:context>
    <inkml:brush xml:id="br0">
      <inkml:brushProperty name="width" value="0.05" units="cm"/>
      <inkml:brushProperty name="height" value="0.05" units="cm"/>
    </inkml:brush>
  </inkml:definitions>
  <inkml:trace contextRef="#ctx0" brushRef="#br0">71 0 7828,'0'0'3617,"-62"106"-1376,54-59-1360,8 1-321,0-3-560,18-6-160,20-9 64,1-11-2321,0-14-1841</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10.392"/>
    </inkml:context>
    <inkml:brush xml:id="br0">
      <inkml:brushProperty name="width" value="0.05" units="cm"/>
      <inkml:brushProperty name="height" value="0.05" units="cm"/>
    </inkml:brush>
  </inkml:definitions>
  <inkml:trace contextRef="#ctx0" brushRef="#br0">25 275 10981,'0'0'101,"0"19"438,0 10-74,1 0-1,1 0 0,1 0 0,2-1 0,1 1 1,16 48-1,-17-73-268,-2-14-269,0-35-690,-4-63-1900,-22-59-1694,7 65 3693,8-2 3737,9 103-3010,0 0 0,-1 1-1,1-1 1,0 0 0,0 0-1,0 0 1,-1 1-1,1-1 1,0 0 0,0 1-1,0-1 1,0 1 0,0-1-1,0 1 1,1 0-1,-1-1 1,0 1 0,0 0-1,0 0 1,0-1 0,0 1-1,0 0 1,1 0-1,-1 0 1,0 1 0,0-1-1,2 0 1,36 5 667,-30-2-581,0 1-1,0 1 1,0 0-1,-1 0 1,0 1-1,0 0 1,0 0-1,-1 0 1,0 1-1,0 1 1,-1-1-1,1 1 0,-2 0 1,1 0-1,-1 1 1,-1 0-1,1 0 1,-1 0-1,-1 0 1,0 0-1,0 1 1,-1 0-1,0-1 1,-1 1-1,0 0 1,0 0-1,-1 0 1,-1 10-1,0-17-139,1 1 0,-1-1 1,0 1-1,0-1 0,0 0 0,-1 0 0,1 1 0,-1-1 0,0 0 0,0 0 0,0 0 1,0-1-1,0 1 0,-1 0 0,-4 3 0,1-1 68,0-1 1,0 0-1,-1 0 0,0 0 1,0-1-1,-14 5 0,3-3-669,-2 0-1,1-2 1,0 0-1,-37 0 0,53-2 30,2-1 450,1 0 0,-1 0-1,1 0 1,-1 0 0,1 0 0,-1 0 0,0 0-1,1 0 1,-1 0 0,1 0 0,-1 0 0,1 0-1,-1 0 1,1 0 0,-1 0 0,1 0 0,-1-1-1,1 1 1,-1 0 0,1 0 0,-1-1 0,1 1-1,-1 0 1,1-1 0,0 1 0,-1 0 0,1-1-1,-1 1 1,1-1 0,0 1 0,-1-1 0,0-12-3417</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10.751"/>
    </inkml:context>
    <inkml:brush xml:id="br0">
      <inkml:brushProperty name="width" value="0.05" units="cm"/>
      <inkml:brushProperty name="height" value="0.05" units="cm"/>
    </inkml:brush>
  </inkml:definitions>
  <inkml:trace contextRef="#ctx0" brushRef="#br0">40 377 10213,'0'0'5858,"11"121"-5249,-9-95-305,2-2-176,-2-7-128,2-4 0,-2-5-769,-2-5-911</inkml:trace>
  <inkml:trace contextRef="#ctx0" brushRef="#br0" timeOffset="1">1 0 14535,'0'0'608</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36.222"/>
    </inkml:context>
    <inkml:brush xml:id="br0">
      <inkml:brushProperty name="width" value="0.05" units="cm"/>
      <inkml:brushProperty name="height" value="0.05" units="cm"/>
    </inkml:brush>
  </inkml:definitions>
  <inkml:trace contextRef="#ctx0" brushRef="#br0">43 206 48,'0'0'7281,"2"13"-2992,8 45-4350,-3 14 65,-2-2 38,4-13-38,2 84-1,-3-32 67,17 264 544,-13 242-82,-14-379-408,-13 242 198,11-398-308,-12 96 122,-57 265 0,69-406-115,1 0 0,1 0-1,5 49 1,-2-78-16,0 1-1,1-1 1,0 0 0,0-1-1,0 1 1,1 0 0,-1-1-1,1 1 1,1-1 0,-1 0 0,1 0-1,0 0 1,0 0 0,0-1-1,1 1 1,0-1 0,-1 0-1,9 4 1,-1 0 17,1 0 1,0-1-1,0 0 0,1-1 1,0-1-1,24 7 0,-4-6-9,0-2-1,0-1 0,0-1 1,1-2-1,67-9 0,174-47-156,-160 30 156,-108 24-28,0 1 1,1-2 0,-2 1-1,1-1 1,0 0 0,0 0-1,-1-1 1,0 0-1,11-8 1,-15 9-1,0 0 0,0-1-1,0 0 1,-1 1 0,1-1 0,-1 0 0,0 0-1,0 0 1,0-1 0,-1 1 0,1 0 0,-1-1-1,0 1 1,0-1 0,-1 0 0,0 1 0,1-1-1,-2-6 1,2 1-29,-1-1-1,0 1 0,-1-1 1,0 1-1,-1 0 1,0-1-1,-1 1 0,0 0 1,0 0-1,-6-10 1,-21-35-123,-69-93 0,72 113 196,2 0 0,2-1 0,1-2 0,2 0 0,-30-80-1,33 60 78,2-1 0,2 0 0,-4-65-1,-57-482 126,33 195-95,30 233-105,4 99-18,-1 2 29,4 0-1,7-104 1,1 152-16,2-1 0,14-40 0,-13 47-6,0 0 0,-1-1 0,-2 1 0,3-46 0,-6 40-4,0 20-6,0 1 0,-1-1 0,0 0 0,-1 1 0,1-1 1,-2 1-1,1-1 0,-1 1 0,-1-1 0,1 1 0,-1 0 1,-7-12-1,-36-55-130,30 47 86,-1 1 1,-2 0-1,0 1 1,-45-44-1,59 65 6,0 1 0,0 0 0,-1 1-1,1-1 1,-1 1 0,0 0 0,0 0 0,0 1-1,0 0 1,-12-3 0,1 3-235,1 0 1,-33 2-1,18 1-96,23 0 326,1 0 0,0 1 0,0 0 1,0 1-1,1-1 0,-1 1 1,1 0-1,-1 1 0,1 0 1,0 0-1,0 0 0,1 1 0,-1 0 1,1 0-1,0 0 0,0 1 1,1-1-1,-8 13 0,9-10 14,1 0-1,0 1 1,1-1-1,-1 1 1,1-1-1,1 1 1,0 0 0,0-1-1,1 1 1,0-1-1,0 1 1,3 8-1,4 8-405,0-1 0,20 38 0,-16-37-2288</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39.525"/>
    </inkml:context>
    <inkml:brush xml:id="br0">
      <inkml:brushProperty name="width" value="0.05" units="cm"/>
      <inkml:brushProperty name="height" value="0.05" units="cm"/>
    </inkml:brush>
  </inkml:definitions>
  <inkml:trace contextRef="#ctx0" brushRef="#br0">14 0 1857,'0'0'3842,"-13"0"-2559,27 2-1047,-1 1 0,1 0 0,-1 0 0,0 1 0,0 1-1,0 0 1,15 10 0,34 11 254,123 29 966,239 38 0,-409-91-1436,-6 1-1060,-18-1-1871,-1 0 1892,-14 3-2540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1.828"/>
    </inkml:context>
    <inkml:brush xml:id="br0">
      <inkml:brushProperty name="width" value="0.05" units="cm"/>
      <inkml:brushProperty name="height" value="0.05" units="cm"/>
      <inkml:brushProperty name="color" value="#004F8B"/>
    </inkml:brush>
  </inkml:definitions>
  <inkml:trace contextRef="#ctx0" brushRef="#br0">0 0 7459,'0'0'2738</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0.183"/>
    </inkml:context>
    <inkml:brush xml:id="br0">
      <inkml:brushProperty name="width" value="0.05" units="cm"/>
      <inkml:brushProperty name="height" value="0.05" units="cm"/>
    </inkml:brush>
  </inkml:definitions>
  <inkml:trace contextRef="#ctx0" brushRef="#br0">0 0 3954,'0'0'1454,"5"0"-963,3 1-256,0 0 1,0 0 0,0 1-1,0 0 1,0 1 0,0 0-1,0 0 1,-1 1 0,0-1-1,11 8 1,77 61 961,-38-27-790,-45-37-348,42 35 284,-51-41-329,-1 0-1,1 1 0,-1 0 0,0 0 1,1-1-1,-1 1 0,-1 1 0,1-1 0,0 0 1,-1 0-1,0 1 0,1-1 0,-1 0 0,-1 1 1,2 6-1,-2-5-12,0 0 0,-1 1 0,1-1 0,-1 0 0,0-1 0,0 1 0,-1 0-1,0 0 1,0 0 0,0-1 0,0 1 0,-1-1 0,1 0 0,-1 1 0,0-1 0,-1 0 0,1-1 0,0 1 0,-1-1 0,0 1 0,-5 2 0,9-6-1,-26 23 219,-1-3 0,-55 34 0,1-2-46,77-46-210</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1.345"/>
    </inkml:context>
    <inkml:brush xml:id="br0">
      <inkml:brushProperty name="width" value="0.05" units="cm"/>
      <inkml:brushProperty name="height" value="0.05" units="cm"/>
    </inkml:brush>
  </inkml:definitions>
  <inkml:trace contextRef="#ctx0" brushRef="#br0">1 8 2785,'0'0'1441,"4"-2"-1164,0 1-185,0 0-1,-1 0 0,1 0 1,0 0-1,0 1 0,0-1 1,0 1-1,0 0 0,0 0 1,0 1-1,-1-1 1,1 1-1,0 0 0,0 0 1,0 0-1,-1 1 0,1-1 1,0 1-1,-1 0 0,0 0 1,1 0-1,-1 0 0,0 1 1,5 4-1,10 10 377,0 0-1,29 39 1,-28-33-214,21 25 173,-1 1 1,32 57 0,-60-88-406,-2 0 1,0 1 0,-1 0-1,-1 1 1,-1-1-1,0 1 1,-2 1-1,0-1 1,-2 0 0,1 25-1,-3-43-22,0 1 1,-1-1-1,1 0 0,-1 1 0,0-1 0,1 0 1,-1 0-1,0 0 0,0 0 0,-1 0 1,1 0-1,0 0 0,-1 0 0,1 0 0,-1-1 1,1 1-1,-1-1 0,0 1 0,0-1 0,1 1 1,-1-1-1,0 0 0,0 0 0,0 0 0,-1 0 1,1 0-1,0-1 0,0 1 0,0-1 0,-1 1 1,-2-1-1,0 1-28,1 0 0,-1-1 0,1 0-1,-1 0 1,0 0 0,1 0 0,-1-1 0,1 0 0,-1 1 0,1-2 0,0 1 0,-1 0 0,1-1 0,0 0-1,-7-4 1,5 1-15,0-1 0,0 0-1,1 1 1,0-2-1,0 1 1,0-1 0,1 1-1,0-1 1,0 0-1,0-1 1,1 1 0,1-1-1,-5-15 1,3 1 78,2 0 0,0 0 0,1-41 0,3 53-24,-1 0-1,1 1 1,1-1-1,0 0 1,0 1-1,1-1 1,0 1-1,0 0 1,1 1-1,1-1 1,-1 1-1,1 0 0,1 0 1,-1 1-1,15-13 1,11-8 293,2 1-1,48-29 1,-66 46-83,27-14 259,-32 19-322,0-1 0,0 0 0,19-15 0,-30 21-190,-4 2-3025,-15 5-433</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6.470"/>
    </inkml:context>
    <inkml:brush xml:id="br0">
      <inkml:brushProperty name="width" value="0.05" units="cm"/>
      <inkml:brushProperty name="height" value="0.05" units="cm"/>
    </inkml:brush>
  </inkml:definitions>
  <inkml:trace contextRef="#ctx0" brushRef="#br0">195 728 512,'0'0'6947,"8"19"-3686,12-1-2891,0-2 0,1 0 0,1-1 0,1-1 0,-1-1 0,2-1 0,0-1 1,1-1-1,-1-1 0,42 8 0,-3-5-39,0-3 0,0-3-1,81-2 1,-128-5-275,0 0 1,0-2-1,-1 0 1,1-1-1,-1 0 0,1-1 1,-1-1-1,20-11 1,-16 7-8,1-1 0,-2-1 0,1-1 1,-2-1-1,25-24 0,-33 28-22,-1-1 0,0 0-1,0-1 1,-1 0 0,-1 0 0,0-1 0,-1 1-1,0-1 1,-1 0 0,0-1 0,3-22-1,-3 5 6,-1 0 0,-2 0 0,-1-1 0,-5-31-1,3 47-37,-2 0 0,0 1 0,0 0 0,-1 0-1,-1 0 1,-1 1 0,0-1 0,-1 2 0,0-1-1,-1 1 1,-1 0 0,0 1 0,-1 0 0,-20-18-1,3 6-8,-2 2-1,0 0 0,-1 2 1,-1 2-1,-41-19 1,49 27-16,0 0 1,0 1 0,-1 2 0,0 0-1,0 2 1,0 1 0,-1 0 0,1 2-1,-1 1 1,0 1 0,0 2 0,1 0-1,-1 2 1,1 0 0,0 2 0,0 1 0,0 1-1,1 1 1,0 1 0,1 1 0,0 1-1,1 1 1,0 1 0,1 1 0,1 1-1,-31 30 1,35-30 11,0 1-1,1 0 1,1 1-1,0 1 1,1 0-1,1 0 1,1 1-1,1 1 1,1 0 0,1 1-1,0-1 1,2 1-1,0 1 1,2-1-1,1 1 1,-2 30-1,6-44 6,0 0 0,0-1 0,0 1 0,1-1 0,1 1 0,-1-1-1,1 0 1,1 0 0,0 0 0,0 0 0,0 0 0,1-1 0,0 0-1,0 0 1,1 0 0,0-1 0,0 0 0,1 0 0,-1 0 0,1-1 0,1 0-1,-1 0 1,12 5 0,10 4-245,0-2 0,0-1 0,1-1-1,1-1 1,38 6 0,22 0-2022,-8-5-1379</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9.819"/>
    </inkml:context>
    <inkml:brush xml:id="br0">
      <inkml:brushProperty name="width" value="0.05" units="cm"/>
      <inkml:brushProperty name="height" value="0.05" units="cm"/>
    </inkml:brush>
  </inkml:definitions>
  <inkml:trace contextRef="#ctx0" brushRef="#br0">1 0 352,'0'0'10754,"31"0"-9236,39 4 282,88 14 0,0 1-656,-10-13-586,-148-6-687</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20.458"/>
    </inkml:context>
    <inkml:brush xml:id="br0">
      <inkml:brushProperty name="width" value="0.05" units="cm"/>
      <inkml:brushProperty name="height" value="0.05" units="cm"/>
    </inkml:brush>
  </inkml:definitions>
  <inkml:trace contextRef="#ctx0" brushRef="#br0">1 0 6243,'0'0'3572,"24"4"-1942,7 6-1158,0 1-1,-1 1 1,0 2-1,-1 2 1,0 0-1,27 22 0,-53-35-462,-1-3 0,-1 1 0,0 0 0,0 0 0,1 0 0,-1 0 1,0 0-1,0 0 0,0 0 0,0 0 0,0 0 0,0 0 0,-1 1 0,1-1 0,0 0 0,-1 1 1,1-1-1,-1 0 0,2 3 0,-2-3 124,-13 16-231,-20 4 172,-68 34 0,60-35-15,-40 27 0,78-45 89</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21.445"/>
    </inkml:context>
    <inkml:brush xml:id="br0">
      <inkml:brushProperty name="width" value="0.05" units="cm"/>
      <inkml:brushProperty name="height" value="0.05" units="cm"/>
    </inkml:brush>
  </inkml:definitions>
  <inkml:trace contextRef="#ctx0" brushRef="#br0">210 135 4914,'0'0'3340,"2"-6"-3086,-1 3-178,1 0-1,-1 0 1,0 0-1,0 0 1,0 0 0,-1 0-1,1-1 1,-1 1 0,1 0-1,-1 0 1,0-1 0,-1 1-1,1 0 1,0 0 0,-1-1-1,0 1 1,0 0 0,0 0-1,0 0 1,0 0-1,-1 0 1,1 0 0,-1 0-1,0 0 1,0 1 0,0-1-1,0 1 1,0-1 0,-1 1-1,-2-3 1,-2 1-66,-1-1 0,0 1 0,0 1 1,0-1-1,0 1 0,-1 1 0,1 0 0,-1 0 1,1 0-1,-1 1 0,-9 0 0,15 1-3,0 0-1,0 0 1,0 0-1,-1 1 1,1-1-1,0 1 1,0-1-1,0 1 1,0 0-1,0 1 1,0-1-1,1 0 1,-1 1-1,0-1 1,1 1 0,-1 0-1,1 0 1,-1 0-1,1 0 1,0 1-1,0-1 1,0 0-1,0 1 1,0 0-1,1-1 1,-1 1-1,1 0 1,0 0-1,0 0 1,0 0 0,0 0-1,0 0 1,0 4-1,-1 3 132,1 0 0,0 0 0,0 1 0,1-1 0,0 0 0,1 1 0,0-1 1,1 0-1,4 15 0,-4-19-87,1-1 1,0 1 0,0-1 0,0 0 0,0 0-1,1 0 1,0 0 0,0-1 0,0 0 0,1 0 0,-1 0-1,1 0 1,0 0 0,0-1 0,0 0 0,1 0-1,8 3 1,-10-4-41,0 0 0,0-1 0,1 1 0,-1-1 0,0 0 0,1 0 0,0 0 0,-1 0 0,1-1 0,-1 0 0,1 0 0,0 0 0,-1 0 0,1-1-1,-1 0 1,1 0 0,-1 0 0,1-1 0,-1 1 0,0-1 0,0 0 0,1 0 0,-1-1 0,-1 1 0,1-1 0,0 0 0,-1 0 0,1 0 0,-1 0 0,0 0 0,0-1 0,0 0 0,-1 0 0,1 1 0,-1-1-1,0-1 1,3-6 0,0-1-226,-1 1 0,-1-1-1,0 1 1,-1-1-1,0 0 1,0 0 0,-1 0-1,-1 0 1,-1-13 0,1 20 936,0 7-687,-1 0 0,1 1 1,-1-1-1,1 1 1,0-1-1,0 0 0,0 1 1,0-1-1,1 0 1,-1 1-1,1-1 0,-1 0 1,1 1-1,0-1 0,1 2 1,16 33 586,-14-31-505,1 1 1,0-1-1,1 1 0,-1-1 1,1-1-1,0 1 0,1-1 1,-1-1-1,1 1 0,0-1 1,0 0-1,1 0 0,-1-1 1,1 0-1,11 3 0,52 7-681,-1-10-3954,-58-3 528</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26.055"/>
    </inkml:context>
    <inkml:brush xml:id="br0">
      <inkml:brushProperty name="width" value="0.05" units="cm"/>
      <inkml:brushProperty name="height" value="0.05" units="cm"/>
    </inkml:brush>
  </inkml:definitions>
  <inkml:trace contextRef="#ctx0" brushRef="#br0">52 2671 1809,'0'0'7262,"0"-35"-4055,-11-250-2001,2 130-1188,6 57 31,13-130 0,-4 173 25,3-1-1,2 2 1,34-98-1,7 18-27,83-156 0,-101 229-29,2 2 1,3 1-1,2 2 1,80-83-1,-60 85-4,1 3 0,121-74 0,-15 11 4,-97 64-28,2 2 1,2 4-1,127-55 0,-69 47 91,179-46 1,-285 91 1943,-27 6-1765,-21-6-261,-23 3-339,-77 3 0,57 2 73,44 1 239,0 1 0,0 0 0,1 2-1,-1 0 1,1 1 0,-21 10 0,-36 11-117,-6-5 37,1 4 0,-99 47 0,152-59 87,0 1 1,1 2-1,1 1 0,0 0 0,2 2 1,0 1-1,1 1 0,1 1 1,-26 37-1,-25 48-55,-52 66 77,93-133-10,2 1 1,1 1 0,2 2-1,2 1 1,2 1 0,3 0-1,1 2 1,3 0 0,-11 52-1,-5 19 48,-50 122-1,67-210-24,0 0 0,-2-2 0,-21 31 0,18-33 20,3 1 0,0 1 0,-18 46 0,12-13 134,8-26-65,2 0 0,1 1 0,2 0 0,1 1 0,2 0 0,-1 43 0,16 270 2107,-5-368-6326,-2-7-808</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28.395"/>
    </inkml:context>
    <inkml:brush xml:id="br0">
      <inkml:brushProperty name="width" value="0.05" units="cm"/>
      <inkml:brushProperty name="height" value="0.05" units="cm"/>
    </inkml:brush>
  </inkml:definitions>
  <inkml:trace contextRef="#ctx0" brushRef="#br0">16 2247 1681,'0'0'4268,"0"-9"662,0-34-4937,1-21 48,3 0 0,3 0 0,2 1 1,3 0-1,29-86 0,-24 100 7,3 0-1,1 2 0,3 1 1,2 0-1,1 2 1,3 1-1,37-42 1,37-38 382,54-59-248,-121 143-68,2 3 0,67-50 1,56-32 1190,187-122-809,-256 186-458,-3-5 0,-2-3 0,116-107 0,-189 155-57,1 0 0,1 2-1,0 0 1,1 0 0,24-10 0,100-33 62,-135 51 391,-9 2-183,-20-1-132,-36 5-272,-3 12-196,-93 34 1,36-9 268,50-17-87,2 3 0,1 3 0,1 2 0,-104 68 0,-58 30 138,140-83 20,-133 92-1,-81 106 167,261-206-114,1 2 0,2 1 0,1 2 1,3 1-1,-31 55 0,51-74 32,0 1 0,2 0 1,1 1-1,2 0 0,-8 43 0,-7 139 214,16-129-66,-5 51 725,9 174-1,5-281-833,1 0 1,1 0 0,1-1 0,0 0 0,11 23-1,-13-35-58,-2-1-3,-2-8-35,0 0-1,0 0 1,0 0 0,0 0-1,0 0 1,0 0 0,0 0-1,1 0 1,-1 0 0,0 0-1,1 0 1,-1 0 0,1 0-1,-1 0 1,1 0 0,-1-1-1,1 1 1,0 0 0,-1 0-1,1-1 1,0 1 0,0 0-1,0-1 1,-1 1 0,2 0-1,-1-1 149,0 0-518,-1 0 0,1 0 0,0 0 0,0-1 0,0 1 0,-1 0 0,1-1 0,0 1 0,0-1 0,-1 1 0,1-1 0,0 1 0,-1-1 0,1 1 0,-1-1 1,1 1-1,-1-1 0,1 0 0,-1 0 0,1 1 0,-1-1 0,1 0 0,-1-1 0,1-18-9223</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1.808"/>
    </inkml:context>
    <inkml:brush xml:id="br0">
      <inkml:brushProperty name="width" value="0.05" units="cm"/>
      <inkml:brushProperty name="height" value="0.05" units="cm"/>
    </inkml:brush>
  </inkml:definitions>
  <inkml:trace contextRef="#ctx0" brushRef="#br0">340 1 2113,'-1'-1'7561,"-13"7"-7449,-10 18 79,1 0 0,2 2 0,0 0 0,2 2 0,-22 39 0,12-11 559,-43 115 0,55-124-466,3 1 1,1 0-1,3 0 0,1 1 0,3 1 0,2-1 0,3 64 0,1-110-254,1 0 0,0 0-1,-1 1 1,1-1-1,0 0 1,1-1 0,-1 1-1,0 0 1,1 0-1,0 0 1,-1-1-1,1 1 1,0-1 0,1 1-1,-1-1 1,0 0-1,1 0 1,-1 0 0,1 0-1,-1-1 1,1 1-1,0 0 1,0-1-1,0 0 1,0 0 0,0 0-1,0 0 1,4 0-1,10 3 73,-1-2-1,1 0 0,33-1 1,-44-1-104,6 0 28,57 2 208,0-4 0,-1-3-1,111-21 1,-49-8-93,-128 33-605,-1-1 0,0 0 0,0 1 0,0-1 0,0 0 0,0 0 0,0 0 0,0 0 0,0 0 0,-1 0 0,1 0 0,-1-1 0,0 1 0,1-3 0,-1-9-3946</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2.463"/>
    </inkml:context>
    <inkml:brush xml:id="br0">
      <inkml:brushProperty name="width" value="0.05" units="cm"/>
      <inkml:brushProperty name="height" value="0.05" units="cm"/>
    </inkml:brush>
  </inkml:definitions>
  <inkml:trace contextRef="#ctx0" brushRef="#br0">0 1 2897,'0'0'2799,"7"0"-2220,-1 1-441,-1-1 1,1 1-1,0 1 1,-1-1-1,1 1 1,-1 0-1,0 1 0,1-1 1,-1 1-1,0 0 1,-1 0-1,1 0 1,0 1-1,-1 0 1,0 0-1,0 0 1,0 0-1,6 10 0,47 60 931,-3 3 0,-3 3 0,-4 1-1,45 106 1,-78-152-761,-1 1 0,-1 1 0,-3 0-1,0 1 1,-3 0 0,-1 0 0,0 60 0,-5-97-250,-4-3-3331,-11-10-1081,-5-6-3204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2.592"/>
    </inkml:context>
    <inkml:brush xml:id="br0">
      <inkml:brushProperty name="width" value="0.05" units="cm"/>
      <inkml:brushProperty name="height" value="0.05" units="cm"/>
      <inkml:brushProperty name="color" value="#004F8B"/>
    </inkml:brush>
  </inkml:definitions>
  <inkml:trace contextRef="#ctx0" brushRef="#br0">0 323 5683,'0'0'7219,"1"-12"-7062,0-11-81,0-13-32,2 1-1,1-1 1,1 1-1,13-44 1,-17 79-3,-1 0 0,1 0-1,-1 0 1,1 1 0,-1-1 0,1 0 0,-1 1 0,0-1 0,1 0 0,-1 1-1,1-1 1,-1 0 0,0 1 0,1-1 0,-1 1 0,0-1 0,0 1-1,1-1 1,-1 1 0,0-1 0,0 1 0,0-1 0,1 1 0,-1-1 0,0 1-1,0-1 1,0 1 0,0-1 0,0 1 0,0-1 0,0 2 0,11 34-305,-7-20 375,-2-8-158,1 0 1,-1 0-1,1-1 1,1 1-1,0-1 0,0 0 1,0 1-1,1-2 1,0 1-1,0-1 0,1 1 1,0-1-1,0-1 1,0 1-1,0-1 0,1 0 1,0-1-1,0 0 1,1 0-1,-1 0 1,1-1-1,0 0 0,-1-1 1,2 1-1,-1-1 1,0-1-1,14 1 0,-16-1-137,0-1 0,0 0 1,0-1-1,1 1 0,-1-1 0,0 0 0,-1-1 0,1 1 0,0-1 0,0-1 0,-1 1 0,6-4 0,-7 4 95,-1-1 0,1 0-1,-1 0 1,0-1 0,0 1 0,-1-1 0,1 1 0,-1-1-1,1 0 1,-1 0 0,0 0 0,-1 0 0,1 0 0,-1 0-1,0-1 1,0 1 0,1-7 0,6-79 392,-7 50 5015,-1 47-4944,0 2-347,0 0 0,0-1 0,1 1 0,0 0 0,0-1 0,1 1 0,3 9 0,-3-14-28,0-1-1,0 1 1,1-1 0,-1 1 0,1-1 0,0 0-1,0 0 1,0 0 0,0 0 0,1-1 0,-1 1-1,1-1 1,-1 0 0,1 0 0,0 0 0,0-1 0,6 3-1,3 0-81,1 0-1,-1 0 1,1-1 0,0-1-1,0 0 1,1-1-1,-1-1 1,0 0-1,0-1 1,0-1-1,0 0 1,21-6 0,-29 7 129,1-1 0,-1 0 1,-1-1-1,1 0 1,0 0-1,-1 0 0,1 0 1,-1-1-1,0 0 0,0 0 1,0-1-1,-1 1 1,1-1-1,-1 0 0,0 0 1,-1 0-1,1-1 1,-1 1-1,0-1 0,-1 0 1,1 0-1,-1 0 0,0 0 1,-1 0-1,1-1 1,-1 1-1,0 0 0,-1-1 1,0-6-1,0 12-12,1 1 0,-1 0 0,0 0 0,0-1 0,0 1 0,0 0 1,0-1-1,0 1 0,0 0 0,0-1 0,0 1 0,0 0 0,0-1 0,0 1 0,0 0 0,0 0 0,0-1 0,-1 1 0,1 0 0,0-1 0,0 1 0,0 0 0,0 0 0,0-1 0,-1 1 1,1 0-1,0 0 0,0-1 0,-1 1 0,1 0 0,0 0 0,0 0 0,-1-1 0,1 1 0,0 0 0,0 0 0,-1 0 0,1 0 0,-1 0 0,-11 9 171,-7 22-361,17-27 148,1 1 0,0-1 0,0 1 0,0 0-1,0 0 1,1-1 0,-1 1 0,1 0 0,0 0-1,1 0 1,-1 0 0,1-1 0,0 1 0,1 0-1,-1-1 1,1 1 0,-1-1 0,1 1-1,1-1 1,-1 0 0,1 0 0,-1 0 0,1 0-1,0 0 1,1-1 0,-1 1 0,4 2 0,1 0-35,0-1-1,0-1 1,1 0 0,-1 0 0,1 0 0,0-1 0,0 0 0,0-1 0,0 0 0,1 0 0,-1-1 0,0 0 0,11-1 0,-2 0-118,-1-1 0,0-1-1,0 0 1,0-1 0,0 0 0,27-11 0,-37 11 99,-1 0 1,1 0-1,-1 0 1,0-1-1,-1 1 1,1-1-1,0-1 1,-1 1-1,0-1 1,0 0-1,-1 0 1,1-1-1,-1 1 1,0-1-1,0 0 1,-1 0-1,0 0 1,0-1-1,3-10 1,-4 5 3,0 0 0,0 0 0,-2 0 0,0-21 0,-1 11 233,2 21-142,-2 1-1,1-1 1,0 0 0,0 0-1,0 1 1,0-1 0,0 0-1,0 1 1,-1-1-1,1 0 1,0 1 0,-1-1-1,1 0 1,-1 1 0,1-1-1,0 1 1,-1-1 0,1 0-1,-1 1 1,1-1 0,-1 1-1,0 0 1,1-1 0,-1 1-1,0-1 1,1 1-1,-1 0 1,0-1 0,1 1-1,-1 0 1,0 0 0,1 0-1,-1 0 1,0-1 0,0 1-1,1 0 1,-1 0 0,0 0-1,0 1 1,1-1-1,-1 0 1,0 0 0,1 0-1,-1 0 1,0 1 0,1-1-1,-1 0 1,0 1 0,1-1-1,-1 0 1,0 2 0,-4-1 64,1 1-1,0 0 1,-1 1 0,1-1 0,1 1 0,-1 0 0,-4 3 0,2 1 13,1 0-1,-1 1 1,1 0 0,1 0-1,0 0 1,0 0-1,0 1 1,1-1 0,0 1-1,1 0 1,0 0-1,0 0 1,1 0 0,0 0-1,1 0 1,1 18-1,-1-22-213,1 1 0,0-1 0,1 0 0,-1 0 0,1 1 0,0-1 0,1 0 0,-1-1 0,1 1 0,0 0 0,0-1 0,6 8 0,-5-9-297,0 1 0,1-1 0,-1 1 0,1-1 0,-1-1 0,1 1 0,0-1 0,0 1 0,0-1 0,1-1 0,-1 1 0,0-1 0,1 0 0,7 1 0,16-2-4758</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3.136"/>
    </inkml:context>
    <inkml:brush xml:id="br0">
      <inkml:brushProperty name="width" value="0.05" units="cm"/>
      <inkml:brushProperty name="height" value="0.05" units="cm"/>
    </inkml:brush>
  </inkml:definitions>
  <inkml:trace contextRef="#ctx0" brushRef="#br0">0 1 1585,'0'0'5904,"20"8"-4752,-6-2-948,4 1-10,-1 1 0,0 0-1,0 2 1,-1-1 0,0 2 0,14 13 0,48 44 835,-3 3 1,-4 4-1,-3 3 0,-3 3 1,63 105-1,3 37 1207,-121-213-3079,-9-10 707,-1 0 0,0 0 0,0-1 0,1 1 0,-1 0 0,0 0 0,0-1 0,0 1 0,1 0 0,-1-1 0,0 1-1,0 0 1,0-1 0,0 1 0,0 0 0,0-1 0,0 1 0,0 0 0,0-1 0,0 1 0,0 0 0,0-1 0,0 1 0,0 0-1,0-1 1,0 1 0,0 0 0,0-1 0,0 1 0,0 0 0,0-1 0,-1 1 0,1 0 0,0 0 0,0-1 0,0 1 0,-1 0-1,1 0 1,0-1 0,-1 1 0,-11-21-5845</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4.198"/>
    </inkml:context>
    <inkml:brush xml:id="br0">
      <inkml:brushProperty name="width" value="0.05" units="cm"/>
      <inkml:brushProperty name="height" value="0.05" units="cm"/>
    </inkml:brush>
  </inkml:definitions>
  <inkml:trace contextRef="#ctx0" brushRef="#br0">1 4 816,'0'0'3733,"4"0"-2802,259-2 3588,130 1-3521,-366 1-844,0 1-1,0 1 1,-1 2-1,1 0 1,-1 2-1,0 1 1,0 1 0,-1 1-1,0 2 1,-1 0-1,0 1 1,0 2-1,-2 0 1,0 2 0,31 27-1,-39-30-32,-5-6-52,1 2 1,-1-1-1,0 2 1,-1-1 0,0 1-1,-1 0 1,1 0-1,-2 1 1,0 0-1,0 1 1,4 13-1,-6-13 26,-1 0 0,0 0 1,-1 0-1,-1 0 0,0 0 0,0 0 0,-1 0 0,-1 1 0,0-1 0,0 0 0,-1 0 0,-1 0 0,-6 18 1,-11 18 175,-1-2 0,-2 0 1,-2-1-1,-2-1 0,-2-2 1,-65 74-1,81-99-7832,8-26 3293</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5.103"/>
    </inkml:context>
    <inkml:brush xml:id="br0">
      <inkml:brushProperty name="width" value="0.05" units="cm"/>
      <inkml:brushProperty name="height" value="0.05" units="cm"/>
    </inkml:brush>
  </inkml:definitions>
  <inkml:trace contextRef="#ctx0" brushRef="#br0">1 235 1665,'0'0'3423,"21"-7"-2311,4-9-686,0 1 0,1 1 0,1 1 0,46-16 0,120-25 772,-137 41-839,41-9 458,1 5-1,1 4 0,182-1 1,-281 7-5934</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6.033"/>
    </inkml:context>
    <inkml:brush xml:id="br0">
      <inkml:brushProperty name="width" value="0.05" units="cm"/>
      <inkml:brushProperty name="height" value="0.05" units="cm"/>
    </inkml:brush>
  </inkml:definitions>
  <inkml:trace contextRef="#ctx0" brushRef="#br0">1115 163 4290,'0'0'4583,"-17"-27"-2235,-3 12-2184,0 1 0,-1 0 0,-1 2 0,0 0 0,-1 2 0,0 0 0,-1 2 0,-45-11 0,13 10-55,1 2 0,-105 2 1,127 5-123,-18-1 43,-52 7 0,84-3-16,1 0-1,0 1 0,0 1 1,0 1-1,1 0 1,-24 13-1,24-10 104,0 0-1,1 1 1,1 1 0,-1 1-1,2 0 1,-1 1 0,2 0 0,0 1-1,1 0 1,0 1 0,1 1-1,0 0 1,2 1 0,0-1-1,1 2 1,0-1 0,2 1-1,0 0 1,1 1 0,0-1 0,2 1-1,-2 36 1,5-55 296</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7.157"/>
    </inkml:context>
    <inkml:brush xml:id="br0">
      <inkml:brushProperty name="width" value="0.05" units="cm"/>
      <inkml:brushProperty name="height" value="0.05" units="cm"/>
    </inkml:brush>
  </inkml:definitions>
  <inkml:trace contextRef="#ctx0" brushRef="#br0">635 776 1361,'0'0'5183,"0"-13"-4636,-13-473 3922,14 477-4383,1 0 1,-1 0-1,1 0 0,1 1 1,0-1-1,0 0 0,1 1 1,0 0-1,0 0 0,1 0 1,0 0-1,0 1 0,1 0 1,0 0-1,0 0 0,12-9 1,6-4 130,0 0 0,2 2 1,41-22-1,-43 30-78,-18 8-91,-1 0 0,0 0 0,0 0 0,0-1 0,-1 0 0,9-6 520,-45 9-1213,-9 4 623,-1 1 0,1 1 0,0 3 1,-63 22-1,-22 4-16,106-31 50,-51 13-19,-86 31 0,137-41-8,0 2 0,0 0 0,1 2-1,1 0 1,-1 0 0,2 2 0,0 0-1,-29 30 1,41-37 14,1 0-1,0 1 1,1-1 0,-1 1-1,1 0 1,0 0-1,1 0 1,0 0 0,0 0-1,0 1 1,1-1 0,0 1-1,1-1 1,-1 1-1,2-1 1,-1 1 0,1-1-1,0 0 1,2 10 0,3 8 39,1 0 0,2-1 0,0 0 0,15 29 0,-10-26 59,2 0 0,0-1 0,2-1 0,33 38 0,-39-50-51,1-1-1,0 0 0,1-1 1,0-1-1,1 0 0,0-1 1,0 0-1,1-1 1,25 9-1,-29-14-735,-1 1 0,1-2 0,-1 1 0,20 0 0,-24-3-3063</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7.784"/>
    </inkml:context>
    <inkml:brush xml:id="br0">
      <inkml:brushProperty name="width" value="0.05" units="cm"/>
      <inkml:brushProperty name="height" value="0.05" units="cm"/>
    </inkml:brush>
  </inkml:definitions>
  <inkml:trace contextRef="#ctx0" brushRef="#br0">944 107 3490,'0'0'3513,"-15"-6"-3257,-11-3-283,-36-15 1049,-128-31 0,114 47-794,0 3 0,-90 6 0,53 1 251,99-1-426,0 0-1,0 1 0,0 0 1,0 1-1,0 1 0,0 0 0,1 1 1,0 1-1,0 0 0,0 0 1,1 1-1,0 1 0,0 0 1,-13 13-1,16-8 315</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8.241"/>
    </inkml:context>
    <inkml:brush xml:id="br0">
      <inkml:brushProperty name="width" value="0.05" units="cm"/>
      <inkml:brushProperty name="height" value="0.05" units="cm"/>
    </inkml:brush>
  </inkml:definitions>
  <inkml:trace contextRef="#ctx0" brushRef="#br0">2 1 6243,'0'0'96,"1"10"510,-2 60 728,-1-28 178,8 84 1,-6-123-1486,1 0 0,0 0 0,0 0 1,0 0-1,0 0 0,1 0 0,-1 0 1,1 0-1,-1-1 0,1 1 0,0-1 0,0 1 1,0-1-1,1 0 0,-1 1 0,0-1 0,6 3 1,-2-2 17,0 0-1,0 0 1,0-1 0,0 0 0,1 0 0,-1 0 0,1-1 0,7 1-1,4-1 30,0-1-1,-1 0 1,1-2-1,-1 0 0,30-7 1,19-7 8,2 2 1,127-8 0,-123 15-1171,-46 4-2592,-19 1 831</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8.992"/>
    </inkml:context>
    <inkml:brush xml:id="br0">
      <inkml:brushProperty name="width" value="0.05" units="cm"/>
      <inkml:brushProperty name="height" value="0.05" units="cm"/>
    </inkml:brush>
  </inkml:definitions>
  <inkml:trace contextRef="#ctx0" brushRef="#br0">369 1 1313,'0'0'5770,"-3"3"-5266,-59 43 655,37-28-799,1 0 1,1 1-1,1 2 1,0 0-1,-24 33 1,28-28-103,2 1 1,1 1-1,1 1 0,1 0 0,2 0 1,-13 50-1,14-31 312,2 1 0,1-1-1,1 77 1,7-124-558,-1 0-1,0 0 1,1 0 0,-1 0-1,0 0 1,1 0-1,-1 0 1,1 0-1,0 0 1,-1-1 0,1 1-1,0 0 1,-1 0-1,1-1 1,0 1 0,0 0-1,0-1 1,0 1-1,-1-1 1,1 1-1,0-1 1,0 0 0,0 1-1,0-1 1,0 0-1,0 0 1,0 1-1,0-1 1,0 0 0,0 0-1,0 0 1,0 0-1,0 0 1,0-1 0,0 1-1,0 0 1,0 0-1,2-1 1,1 0-24,0 1 0,0-1 0,0 0 0,0 0-1,-1 0 1,1-1 0,0 0 0,-1 1 0,5-4 0,7-11-143,0 0 0,-2-2 0,0 0 0,-1 0 0,-1-1 0,16-36 1,-16 32 18,0 1 0,1 1 0,1 0 0,1 0 0,21-22 0,-1 11 210,3 2 0,0 1 0,2 2-1,1 1 1,1 3 0,1 1-1,62-23 1,-103 44-53,0 1 0,0-1 1,0 1-1,-1-1 0,1 1 0,0-1 0,-1 0 0,1 0 0,-1 1 0,1-1 1,-1 0-1,1 0 0,-1 0 0,1 1 0,-1-1 0,0 0 0,1 0 1,-1 0-1,0 0 0,0 0 0,0 0 0,1 0 0,-1 0 0,0 0 1,-1 0-1,1 0 0,0 0 0,0 0 0,0 1 0,0-1 0,-1 0 1,1 0-1,0 0 0,-1 0 0,1 0 0,-1 0 0,1 1 0,-1-1 1,1 0-1,-2-1 0,-31-44-1484,22 31 509,-24-36-2901,18 28 1006</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3.918"/>
    </inkml:context>
    <inkml:brush xml:id="br0">
      <inkml:brushProperty name="width" value="0.05" units="cm"/>
      <inkml:brushProperty name="height" value="0.05" units="cm"/>
    </inkml:brush>
  </inkml:definitions>
  <inkml:trace contextRef="#ctx0" brushRef="#br0">1 0 2289,'0'0'6414,"1"22"-4760,46 531 6165,-45-507-7354,3 0 0,2 0 0,1-1-1,21 63 1,-26-120-5318,-4-22 422,-3-3-686</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4.466"/>
    </inkml:context>
    <inkml:brush xml:id="br0">
      <inkml:brushProperty name="width" value="0.05" units="cm"/>
      <inkml:brushProperty name="height" value="0.05" units="cm"/>
    </inkml:brush>
  </inkml:definitions>
  <inkml:trace contextRef="#ctx0" brushRef="#br0">1 390 6499,'0'0'1654,"3"-18"-998,-2 14-598,1-10 46,1 0-1,1 0 0,0 1 0,1-1 1,1 1-1,0 0 0,0 1 0,10-14 0,29-32 749,3 2 0,67-61 0,-115 117-821,1 0-1,-1-1 0,0 1 0,1 0 1,-1-1-1,1 1 0,-1 0 1,1-1-1,-1 1 0,0 0 0,1 0 1,-1 0-1,1 0 0,-1-1 1,1 1-1,-1 0 0,1 0 1,-1 0-1,1 0 0,-1 0 0,1 0 1,-1 0-1,1 0 0,-1 0 1,1 1-1,-1-1 0,1 0 0,-1 0 1,1 0-1,-1 0 0,1 1 1,-1-1-1,1 0 0,-1 1 0,0-1 1,1 0-1,-1 1 0,1-1 1,-1 0-1,0 1 0,1-1 0,-1 1 1,0-1-1,1 1 0,11 27 93,-7-15 171,11 19 491,33 52 0,-43-74-799,1-2 0,-1 1 1,2-1-1,-1 0 0,1 0 1,1-1-1,-1 0 0,1-1 1,0 0-1,13 6 0,-17-9-1437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4.089"/>
    </inkml:context>
    <inkml:brush xml:id="br0">
      <inkml:brushProperty name="width" value="0.05" units="cm"/>
      <inkml:brushProperty name="height" value="0.05" units="cm"/>
      <inkml:brushProperty name="color" value="#004F8B"/>
    </inkml:brush>
  </inkml:definitions>
  <inkml:trace contextRef="#ctx0" brushRef="#br0">369 921 3618,'0'0'739,"21"15"-40,-2 1-472,-7-5 11,1 0 0,0-1 0,1-1 0,0 0 0,0-1 0,1-1 0,0 0 0,21 6 0,-1-4 211,0-1 0,0-1 0,1-3 0,0 0 0,0-3 0,0-1 0,0-1 0,63-12 1,-77 7-255,0-1 0,0-1 0,-1-1 0,0-1 0,0 0 0,-1-2 0,0-1 0,-2 0 0,1-1 0,-1-1 0,26-29 0,-30 28-156,0-1-1,-1 1 1,-1-2-1,-1 0 1,0 0-1,-1-1 1,-1-1-1,-1 1 1,-1-2-1,-1 1 1,0 0-1,5-43 1,-10 45-21,-1 0 0,0-1 0,-1 1 0,-1 0 1,-1 0-1,0 0 0,-1 0 0,-2 0 0,1 1 0,-12-23 0,5 18 0,-1 0-1,0 1 1,-2 1-1,-1 0 0,0 1 1,-1 1-1,-22-18 1,13 13-24,-1 1 1,0 1-1,-2 2 1,-1 1-1,0 1 1,-1 2-1,-1 1 0,0 1 1,0 2-1,-2 1 1,1 2-1,-1 1 1,-48-4-1,45 9-1,-1 2 0,1 1 0,0 2 0,0 1 0,0 2 0,-39 12 0,54-11-4,0 1 0,1 1 0,0 1-1,1 1 1,0 1 0,1 0 0,0 1-1,1 1 1,1 1 0,0 1 0,-18 21-1,21-18 8,0 0 0,1 1 0,1 0 0,1 0 0,1 2 0,1-1-1,0 1 1,2 1 0,-6 28 0,7-18-11,1 0-1,1 1 1,3-1 0,0 1-1,8 62 1,-3-75-67,1 0 0,1 0 0,0-1-1,2 0 1,0 0 0,2-1 0,0 0 0,1-1 0,0 0 0,2 0 0,23 25 0,3-3-1502,2-1 0,2-2 0,55 37 0,-25-23-2866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2.951"/>
    </inkml:context>
    <inkml:brush xml:id="br0">
      <inkml:brushProperty name="width" value="0.05" units="cm"/>
      <inkml:brushProperty name="height" value="0.05" units="cm"/>
      <inkml:brushProperty name="color" value="#004F8B"/>
    </inkml:brush>
  </inkml:definitions>
  <inkml:trace contextRef="#ctx0" brushRef="#br0">0 0 12582,'0'0'4594,"4"4"-5282,5 13-945,1 1-1521,5-1-2912</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5.154"/>
    </inkml:context>
    <inkml:brush xml:id="br0">
      <inkml:brushProperty name="width" value="0.05" units="cm"/>
      <inkml:brushProperty name="height" value="0.05" units="cm"/>
    </inkml:brush>
  </inkml:definitions>
  <inkml:trace contextRef="#ctx0" brushRef="#br0">543 0 6371,'0'0'1160,"-6"20"604,-42 118 781,37-112-2019,-1 0 0,-1-2 0,-1 1 1,-19 25-1,20-35-407,0-1 0,-1 0 0,-1 0 0,0-1 0,0-1 1,-2-1-1,-21 12 0,28-17-206,-1-1 0,0 0-1,0-1 1,0-1 0,0 1 0,-1-2 0,1 1 0,-1-2 0,0 0-1,0 0 1,1-1 0,-1 0 0,-17-3 0,25 2-29,-1-1-1,1 0 1,0 1 0,0-2 0,0 1-1,0 0 1,1-1 0,-1 1 0,0-1-1,1 0 1,0 0 0,0-1-1,0 1 1,0-1 0,0 1 0,1-1-1,0 0 1,-1 0 0,1 0 0,1 0-1,-1 0 1,-1-8 0,-2-3-27,2 0 0,0 0 0,0 0 0,2-1 0,-1-18 0,2 33 168,1 0 1,-1 0 0,0 0 0,0 0 0,1 0-1,-1 0 1,0 0 0,1 0 0,-1 0 0,1 0 0,-1 0-1,1 0 1,0 0 0,-1 0 0,1 1 0,0-1 0,0 0-1,-1 0 1,1 1 0,0-1 0,0 1 0,0-1-1,0 1 1,0-1 0,0 1 0,0-1 0,0 1 0,0 0-1,0 0 1,0-1 0,0 1 0,1 0 0,42-1 749,-32 1-492,11 1 84,0 0 0,-1 2 0,0 0 1,0 1-1,0 2 0,0 0 0,-1 1 0,1 2 1,-2 0-1,27 16 0,-10-4 153,-1 2-1,0 1 1,61 57-1,-97-81-583,1 0-1,-1 1 1,0-1 0,0 1-1,0-1 1,1 0-1,-1 1 1,0-1 0,1 0-1,-1 1 1,0-1-1,0 0 1,1 1-1,-1-1 1,1 0 0,-1 0-1,0 1 1,1-1-1,-1 0 1,1 0 0,-1 0-1,0 0 1,1 0-1,-1 0 1,1 1 0,-1-1-1,1 0 1,-1 0-1,0 0 1,1 0-1,-1 0 1,1-1 0,-1 1-1,1 0 1,-1 0-1,1 0 1,1-17-3527,-2 14 3565,0-31-4381</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6.141"/>
    </inkml:context>
    <inkml:brush xml:id="br0">
      <inkml:brushProperty name="width" value="0.05" units="cm"/>
      <inkml:brushProperty name="height" value="0.05" units="cm"/>
    </inkml:brush>
  </inkml:definitions>
  <inkml:trace contextRef="#ctx0" brushRef="#br0">158 0 4594,'0'0'1838,"-12"14"-1261,6-7-445,-7 8 303,0 1 0,1 0 0,1 1 0,-15 29 0,16-26 28,1-4-109,1 1-1,1 0 1,0 0 0,1 0-1,1 1 1,1 0 0,-4 35-1,12-72-620,1 1 0,0-1-1,2 1 1,0 0-1,1 0 1,1 1-1,17-25 1,-22 38 343,0-1 1,1 1 0,0-1 0,0 1-1,0 1 1,0-1 0,1 1-1,-1 0 1,1 0 0,0 0-1,0 1 1,0 0 0,0 0 0,0 1-1,0-1 1,1 1 0,8 0-1,9-1 629,0 2 0,0 0-1,30 5 1,-45-4-600,-1 1 1,1 1-1,-1-1 1,0 2-1,0-1 0,0 1 1,0 0-1,-1 0 0,1 1 1,-1 0-1,12 11 1,-9-10-21</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6.549"/>
    </inkml:context>
    <inkml:brush xml:id="br0">
      <inkml:brushProperty name="width" value="0.05" units="cm"/>
      <inkml:brushProperty name="height" value="0.05" units="cm"/>
    </inkml:brush>
  </inkml:definitions>
  <inkml:trace contextRef="#ctx0" brushRef="#br0">4 0 4386,'0'0'3658,"-2"18"-2965,1 47 1143,2 0 0,19 122-1,45 123 1537,-32-193-2425,-32-134-8110,-15-4 965</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7.318"/>
    </inkml:context>
    <inkml:brush xml:id="br0">
      <inkml:brushProperty name="width" value="0.05" units="cm"/>
      <inkml:brushProperty name="height" value="0.05" units="cm"/>
    </inkml:brush>
  </inkml:definitions>
  <inkml:trace contextRef="#ctx0" brushRef="#br0">15 524 1649,'0'0'5949,"0"16"-4396,0 69 4201,0-101-4177,-14-259-2553,14 266 921,-1-25-441,2 1 0,2 0 0,8-45 0,-9 70 470,0 0-1,0-1 1,1 1-1,0 0 1,0 0-1,1 1 1,0-1-1,0 1 1,1 0-1,0 0 0,0 0 1,1 1-1,0 0 1,0 0-1,0 0 1,1 1-1,0 0 1,12-7-1,-17 11 87,0 0-1,0 0 1,0 0 0,0 0-1,0 0 1,0 0-1,1 1 1,-1-1-1,0 1 1,0 0-1,0 0 1,1 0 0,-1 0-1,0 0 1,0 0-1,4 1 1,-5 0-35,1-1 0,-1 1 0,0 0 0,0 0 0,1 0 0,-1 0 0,0 0 0,0 0 0,0 0 0,0 0 0,0 0 0,-1 0 0,1 0 0,0 1 0,0-1 0,-1 0 0,1 1 0,-1-1 0,1 2 0,1 8 9,0 0 0,-1 0 0,0 0 0,-1 0 0,-1 16 0,0-4-1,1-21-94,0 0 0,0 0-1,0 0 1,0 0 0,0 0-1,0 0 1,-1-1 0,1 1-1,-1 0 1,0 0-1,1 0 1,-1-1 0,0 1-1,0 0 1,0-1 0,0 1-1,0 0 1,0-1 0,-1 0-1,1 1 1,0-1-1,-1 0 1,1 1 0,-1-1-1,1 0 1,-1 0 0,0 0-1,1-1 1,-1 1 0,0 0-1,0-1 1,0 1-1,1-1 1,-1 1 0,0-1-1,0 0 1,0 0 0,-3 0-1,5-37-2598,0 36 2703,1-1 0,-1 1 0,1-1 0,-1 1 0,1 0-1,0-1 1,0 1 0,0 0 0,0-1 0,0 1 0,0 0 0,0 0-1,0 0 1,0 0 0,0 0 0,1 0 0,-1 0 0,0 1-1,1-1 1,-1 0 0,1 1 0,-1-1 0,0 1 0,1-1 0,-1 1-1,1 0 1,0-1 0,-1 1 0,1 0 0,-1 0 0,1 0-1,2 1 1,0-1 171,0 0-1,0 0 1,0 0-1,-1 1 0,1 0 1,0 0-1,0 0 1,0 0-1,-1 0 1,1 1-1,0 0 1,4 2-1,-1 3-110,-1-1 1,1 1-1,-1 1 0,0-1 1,-1 1-1,0 0 0,0 0 1,-1 0-1,0 1 0,0 0 1,-1 0-1,0 0 0,0 0 1,-1 0-1,-1 0 1,1 1-1,-1-1 0,-1 16 1,-1-22-84,0 1 0,0 0 1,-1-1-1,1 1 0,-1-1 1,0 1-1,0-1 0,0 0 1,0 0-1,0 0 0,-1 0 1,0 0-1,1 0 0,-1-1 1,0 1-1,0-1 0,0 0 1,-1 0-1,1 0 0,0 0 1,-1-1-1,-7 3 0,1 0-140,-1 0 0,-1 0 0,1-1 0,0-1-1,-1 0 1,-17 1 0</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9.540"/>
    </inkml:context>
    <inkml:brush xml:id="br0">
      <inkml:brushProperty name="width" value="0.05" units="cm"/>
      <inkml:brushProperty name="height" value="0.05" units="cm"/>
    </inkml:brush>
  </inkml:definitions>
  <inkml:trace contextRef="#ctx0" brushRef="#br0">1 1 7443,'0'0'2583,"26"11"384,78 0-522,206-6 0,-173-6-2085,-136 1-584</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9.947"/>
    </inkml:context>
    <inkml:brush xml:id="br0">
      <inkml:brushProperty name="width" value="0.05" units="cm"/>
      <inkml:brushProperty name="height" value="0.05" units="cm"/>
    </inkml:brush>
  </inkml:definitions>
  <inkml:trace contextRef="#ctx0" brushRef="#br0">1 0 3121,'0'0'4859,"12"5"-3904,-2-2-857,112 46 2579,-108-43-2353,1 1 0,-2 0 0,1 1 1,-1 1-1,0 0 0,21 20 1,-32-27-290,0 0 1,0 0 0,-1 1 0,1-1-1,-1 0 1,1 1 0,-1-1-1,0 0 1,0 1 0,0-1-1,0 1 1,0 0 0,-1-1 0,1 1-1,-1 0 1,0-1 0,0 1-1,0 0 1,0 0 0,0-1-1,0 1 1,-1 0 0,1-1 0,-1 1-1,0 0 1,0-1 0,0 1-1,0-1 1,0 1 0,-1-1-1,1 0 1,-1 1 0,1-1 0,-1 0-1,-3 3 1,-7 6-26,-1 0-1,0-1 1,0-1-1,-28 16 1,10-7-1346,13-7-1687,-7-2-1256</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1.055"/>
    </inkml:context>
    <inkml:brush xml:id="br0">
      <inkml:brushProperty name="width" value="0.05" units="cm"/>
      <inkml:brushProperty name="height" value="0.05" units="cm"/>
    </inkml:brush>
  </inkml:definitions>
  <inkml:trace contextRef="#ctx0" brushRef="#br0">1 0 2945,'0'17'747,"2"72"1909,16 103 0,-10-141-1955,-5-26-303,0 0 1,2 0 0,1 0-1,1-1 1,19 47-1,-25-70-75,1-8-363,1-23-458,-2 19 359,0 1 0,0-1 0,1 1 0,1 0 0,4-12 0,-6 20 137,0 0 0,0-1-1,0 1 1,0 0-1,1 0 1,-1 0-1,1 0 1,0 0-1,-1 0 1,1 1-1,0-1 1,0 1-1,0-1 1,0 1 0,1 0-1,-1-1 1,0 1-1,0 0 1,1 0-1,-1 1 1,0-1-1,1 0 1,-1 1-1,1 0 1,-1-1 0,6 1-1,-3 0 100,1 0 1,0 0-1,0 1 0,-1 0 0,1 0 1,0 0-1,-1 0 0,1 1 1,-1 0-1,0 0 0,1 1 1,-1-1-1,0 1 0,0 0 0,-1 1 1,1-1-1,-1 1 0,1 0 1,-1 0-1,0 0 0,-1 0 0,1 1 1,-1 0-1,0-1 0,0 1 1,0 1-1,-1-1 0,0 0 0,2 6 1,-2-7-69,-1 0 0,0 1 0,-1-1 0,1 0 0,-1 0 1,0 0-1,0 0 0,0 0 0,0 0 0,-1 1 0,1-1 0,-1 0 1,0 0-1,0 0 0,-1 0 0,1-1 0,-1 1 0,0 0 0,0 0 0,0-1 1,-1 0-1,1 1 0,-1-1 0,0 0 0,0 0 0,0 0 0,-4 3 1,-2-1-46,1 0 1,-1 0 0,0 0 0,0-2-1,0 1 1,-1-1 0,0 0 0,1-1-1,-1 0 1,-15 1 0,23-3-50,0 1 0,-1-1 0,1 0 0,0 0 0,0 0 0,0 0 0,0 0 1,0 0-1,0-1 0,0 1 0,-1-1 0,1 1 0,0-1 0,0 0 0,1 0 0,-1 0 0,0 0 0,0 0 0,0 0 0,1-1 0,-1 1 0,0 0 1,-2-4-1,4 3-104,-1 0 0,0-1-1,0 1 1,1-1 0,0 1 0,-1-1 0,1 1 0,0-1 0,0 1 0,0-1 0,1 1 0,-1-1 0,1 1 0,-1-1 0,1 1 0,0-1 0,0 1 0,0 0 0,0 0 0,0-1 0,2-1 0,14-20-2843</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1.443"/>
    </inkml:context>
    <inkml:brush xml:id="br0">
      <inkml:brushProperty name="width" value="0.05" units="cm"/>
      <inkml:brushProperty name="height" value="0.05" units="cm"/>
    </inkml:brush>
  </inkml:definitions>
  <inkml:trace contextRef="#ctx0" brushRef="#br0">1 43 9300,'0'0'2497,"128"-2"-528,-78-9-816,2 0-673,-7 4 144,-9 1-608,-14 2 64,-7 2-160,-5 2-32,-6 0-288</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1.803"/>
    </inkml:context>
    <inkml:brush xml:id="br0">
      <inkml:brushProperty name="width" value="0.05" units="cm"/>
      <inkml:brushProperty name="height" value="0.05" units="cm"/>
    </inkml:brush>
  </inkml:definitions>
  <inkml:trace contextRef="#ctx0" brushRef="#br0">19 1 8340,'0'0'2769,"-19"128"-1536,19-74-225,0 2-352,0-6-223,10-3-113,1-10-288,1-7 64,1-7-96,1-12-400,1-8-849,3-3-2032,-1-3-2514</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2.148"/>
    </inkml:context>
    <inkml:brush xml:id="br0">
      <inkml:brushProperty name="width" value="0.05" units="cm"/>
      <inkml:brushProperty name="height" value="0.05" units="cm"/>
    </inkml:brush>
  </inkml:definitions>
  <inkml:trace contextRef="#ctx0" brushRef="#br0">0 0 5939,'0'0'1766,"1"18"-872,6 82 1014,22 118 1,-25-203-1705,17 70 560,-18-78-731,-1 0 0,1 0 0,1 0 0,-1 0-1,1-1 1,0 0 0,1 0 0,-1 0 0,8 7 0,-12-13-74,1 1 0,0-1 0,-1 0-1,1 0 1,0 0 0,-1 0 0,1 0 0,0 0 0,0 0 0,-1 0 0,1 0-1,0 0 1,-1 0 0,1 0 0,0 0 0,-1 0 0,1-1 0,0 1 0,-1 0-1,1 0 1,0-1 0,-1 1 0,1 0 0,-1-1 0,1 1 0,0-1 0,-1 1-1,0-1 1,1 1 0,-1-1 0,1 1 0,-1-1 0,1-1 0,16-21-390,-15 21 339,7-13-326,2 0 1,-1 1-1,2 1 0,15-15 1,-22 24 466,0 0 1,0 0-1,0 1 1,1 0 0,0 0-1,0 0 1,-1 1-1,2 0 1,-1 0-1,0 0 1,0 1 0,1 0-1,-1 0 1,13 0-1,-15 1 84,1 0 0,-1 0 0,0 1 0,1 0-1,-1-1 1,0 1 0,1 1 0,-1-1 0,0 1-1,0-1 1,0 1 0,0 0 0,0 1 0,0-1-1,-1 1 1,1-1 0,-1 1 0,0 0 0,0 1-1,0-1 1,0 0 0,0 1 0,-1 0 0,1-1-1,-1 1 1,2 6 0,-1-6-84,-1 0 0,1 0 1,-1 1-1,0-1 0,0 1 0,0 0 0,-1-1 1,0 1-1,0 0 0,0 0 0,-1 0 0,1 0 1,-1 0-1,0 0 0,0 0 0,-2 9 0,0-11-42,1 0-1,-1 1 1,0-1-1,0 0 1,0 0-1,0 0 1,0-1-1,0 1 1,-1 0-1,0-1 1,1 0-1,-1 1 1,0-1-1,0 0 1,0 0-1,0-1 1,-1 1 0,1-1-1,0 1 1,-1-1-1,1 0 1,-1 0-1,-4 0 1,-24 3-891,-1 0 1,1-3 0,-65-4 0,62-4 777,34 7-15,0-1 0,0 1 1,0-1-1,0 0 0,0 1 1,0-1-1,0 0 0,0 0 1,1 0-1,-1 1 0,0-1 1,0 0-1,1 0 0,-1 0 1,0 0-1,1 0 1,-1-1-1,1 1 0,0 0 1,-1 0-1,1 0 0,0 0 1,0 0-1,0-1 0,0 1 1,0-1-1,0-7-2838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3.280"/>
    </inkml:context>
    <inkml:brush xml:id="br0">
      <inkml:brushProperty name="width" value="0.05" units="cm"/>
      <inkml:brushProperty name="height" value="0.05" units="cm"/>
      <inkml:brushProperty name="color" value="#004F8B"/>
    </inkml:brush>
  </inkml:definitions>
  <inkml:trace contextRef="#ctx0" brushRef="#br0">291 1 9012,'0'0'2913,"-70"141"-1632,34-92-256,-3-4-913,0-4-112,-3-8-1745,9-9-2657,2-11-3346</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2.490"/>
    </inkml:context>
    <inkml:brush xml:id="br0">
      <inkml:brushProperty name="width" value="0.05" units="cm"/>
      <inkml:brushProperty name="height" value="0.05" units="cm"/>
    </inkml:brush>
  </inkml:definitions>
  <inkml:trace contextRef="#ctx0" brushRef="#br0">15 1 11029,'0'0'3330,"0"63"-3330,-2-11 352,-4 6-352,2-6-48,4-7-1473,-2-10-2689</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4.769"/>
    </inkml:context>
    <inkml:brush xml:id="br0">
      <inkml:brushProperty name="width" value="0.05" units="cm"/>
      <inkml:brushProperty name="height" value="0.05" units="cm"/>
    </inkml:brush>
  </inkml:definitions>
  <inkml:trace contextRef="#ctx0" brushRef="#br0">161 923 8388,'0'0'814,"24"2"346,5 1-864,122 5 1049,-96-8-490,0-3 1,0-3-1,83-18 0,-102 15-648,-1-2 1,-1-1-1,0-2 0,0-2 0,-1-1 0,41-28 0,-53 31-164,-1-2-1,-1 0 1,0-1-1,-1-1 1,0 0-1,18-28 1,-27 33-20,-1-1 0,0 0 1,-1 0-1,0-1 0,-1 0 0,-1 0 0,0 0 1,-1-1-1,-1 0 0,-1 1 0,2-19 1,-2 1 6,-2 0 1,-1-1 0,-8-52-1,7 74-26,-1 1 1,0 0-1,-1 0 0,0 1 1,-1-1-1,0 1 0,-1 0 0,0 0 1,0 0-1,-1 1 0,0 0 1,-1 0-1,0 1 0,-11-9 0,5 6 31,-2 1-1,1 0 1,-2 2-1,1 0 1,-1 0 0,0 2-1,0 0 1,-1 1-1,0 0 1,-26-2-1,-21 1-30,-104 2 1,117 4 28,28 1-38,0 0 0,0 2-1,0 0 1,0 2 0,1 0 0,0 2 0,0 0 0,0 2-1,1 0 1,0 2 0,1 0 0,0 1 0,1 2 0,1 0-1,-23 20 1,25-19 24,0 1 0,1 1-1,1 0 1,0 1 0,1 1-1,1 0 1,1 1 0,1 0-1,1 1 1,0 0 0,2 1-1,0-1 1,2 2 0,0-1-1,2 1 1,0 0 0,1 0-1,1 23 1,2-30 4,0 1 0,1 0-1,1-1 1,1 0 0,9 32 0,-8-38-11,0 0-1,1-1 1,0 1 0,1-1 0,0 0 0,1 0 0,-1-1-1,2 0 1,-1 0 0,12 8 0,-3-3 16,0-1 0,1-1 0,1-1 0,0 0 0,0-2 0,1 0 0,0-1 0,1 0 0,-1-2 0,22 4 0,-1-3-888,42 2 0,39-5-5662,-77-3-188</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5.620"/>
    </inkml:context>
    <inkml:brush xml:id="br0">
      <inkml:brushProperty name="width" value="0.05" units="cm"/>
      <inkml:brushProperty name="height" value="0.05" units="cm"/>
    </inkml:brush>
  </inkml:definitions>
  <inkml:trace contextRef="#ctx0" brushRef="#br0">1 1 3874,'0'0'7878,"9"2"-6709,319 16 3565,-105-8-4085,-180-6-906,39 1 552,-31-9-5220,-44 0 360</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5.997"/>
    </inkml:context>
    <inkml:brush xml:id="br0">
      <inkml:brushProperty name="width" value="0.05" units="cm"/>
      <inkml:brushProperty name="height" value="0.05" units="cm"/>
    </inkml:brush>
  </inkml:definitions>
  <inkml:trace contextRef="#ctx0" brushRef="#br0">1 0 5987,'0'0'4762,"8"4"-4250,53 26 610,-28-16-516,0 2 0,0 1 0,-2 2-1,57 45 1,-85-62-596,-1 1 0,1-1 0,-1 1 0,1 0-1,-1 0 1,0 0 0,0 0 0,-1 0 0,1 1-1,-1-1 1,1 0 0,-1 1 0,0-1 0,0 1 0,0-1-1,-1 1 1,1 0 0,-1-1 0,0 1 0,-1 4-1,0-2 27,0 0 0,-1 0 0,0 0 0,0 0 0,-1-1 0,1 1 0,-1 0 0,-1-1 0,1 0 1,-8 9-1,-7 5-272,-1 0 1,-1-2 0,0 0 0,-32 20 0,-29 9-4351,34-27 528</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8.735"/>
    </inkml:context>
    <inkml:brush xml:id="br0">
      <inkml:brushProperty name="width" value="0.05" units="cm"/>
      <inkml:brushProperty name="height" value="0.05" units="cm"/>
    </inkml:brush>
  </inkml:definitions>
  <inkml:trace contextRef="#ctx0" brushRef="#br0">68 405 272,'0'0'6224,"4"-2"-5482,-4 2-662,1 0-1,-1 0 1,1 0 0,-1 0 0,1 0-1,-1-1 1,1 1 0,-1 0 0,0 0-1,1 0 1,-1 0 0,1-1-1,-1 1 1,1 0 0,-1 0 0,0-1-1,1 1 1,-1 0 0,0-1 0,1 1-1,-1-1 1,0 1 0,1 0-1,-1-1 1,0 1 0,0-1 0,0 1-1,1 0 1,-1-1 0,0 1 0,0-1-1,0 1 1,0-1 0,0 1-1,0-1 1,0 1 0,0-1 0,0 1-1,0-1 1,0 1 0,0-1 0,0 1-1,0-1 1,0 1 0,-1-1-1,1 1 1,0 0 0,0-1 0,-1 1-1,1-1 1,0 1 0,0 0 0,-1-1-1,1 1 1,0 0 0,-1-1-1,1 1 1,-1 0 0,0-1 0,-2-1 84,0 1 0,-1 0 1,1 0-1,-1 0 0,1 0 1,-1 0-1,1 1 0,-1-1 1,-5 1-1,8 0-155,0 0 0,0 0 0,0 1 1,-1-1-1,1 0 0,0 0 0,0 1 0,0-1 0,0 1 0,0-1 1,0 1-1,0 0 0,0-1 0,0 1 0,0 0 0,1-1 0,-1 1 1,0 0-1,0 0 0,1 0 0,-1 0 0,0 0 0,1 0 0,-2 2 1,-7 36 177,8-22 12,1-1 0,4 31 1,-3-42-175,0-1 1,1 1 0,-1-1 0,1 1-1,0-1 1,0 0 0,0 1-1,1-1 1,-1 0 0,1-1 0,0 1-1,0 0 1,0-1 0,1 0-1,-1 1 1,1-1 0,0-1 0,0 1-1,0-1 1,0 1 0,0-1-1,1 0 1,5 2 0,3 0 60,-1-1 0,2 0 1,-1 0-1,0-1 0,0-1 0,1 0 1,14-2-1,-24 1-76,0-1 0,0 0 0,0 0-1,0 0 1,-1-1 0,1 0 0,0 1 0,0-1 0,-1-1-1,1 1 1,-1 0 0,0-1 0,0 0 0,0 1 0,0-1 0,0 0-1,0-1 1,-1 1 0,0 0 0,1-1 0,-1 0 0,-1 1-1,1-1 1,0 0 0,-1 0 0,0 0 0,0 0 0,1-7 0,1-1-44,-1 0 0,-1-1 0,1 1 0,-2-1 1,0 1-1,0-1 0,-2 1 0,-3-19 0,1 17 13,-2 0 1,0 1-1,0 0 0,-1 0 0,-1 0 0,0 1 1,-18-21-1,6 10-23,-1 1 0,-43-34 0,55 49 70,0 0 1,0 1 0,-1 0 0,0 0 0,0 1 0,0 1 0,-1-1 0,-20-4 0,47 9-184,1-1-1,-1 0 0,26-6 0,-6 1 168,287-54 91,-116 20 0,-204 39 10</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8.224"/>
    </inkml:context>
    <inkml:brush xml:id="br0">
      <inkml:brushProperty name="width" value="0.05" units="cm"/>
      <inkml:brushProperty name="height" value="0.05" units="cm"/>
    </inkml:brush>
  </inkml:definitions>
  <inkml:trace contextRef="#ctx0" brushRef="#br0">38 229 624,'0'0'4384,"-6"14"-4336,3 13 299,1 0 1,0 0 0,3 1 0,0-1 0,1 0 0,10 41-1,3-6 622,38 100 0,-47-146-891,0 1 0,2-2 0,0 1-1,1-1 1,13 18 0,-19-29-43,1 1-1,0-1 1,0 0-1,1 0 1,-1 0-1,1-1 1,0 1-1,0-1 1,0 0 0,0 0-1,0-1 1,1 0-1,-1 0 1,1 0-1,0 0 1,-1-1-1,1 0 1,0-1 0,7 1-1,-9-1-3,-1-1 0,1 0 0,0 0-1,0 0 1,-1-1 0,1 1 0,-1-1 0,1 0 0,-1 0-1,0 0 1,0 0 0,0-1 0,0 1 0,0-1-1,0 0 1,-1 0 0,1 0 0,-1 0 0,0 0 0,0 0-1,0-1 1,0 1 0,1-5 0,7-14 49,-1-1 1,9-36 0,-14 44-97,8-26 18,-3 0 1,-1-1-1,-2-1 1,-2 1-1,-2-1 0,-4-47 1,1 71-4,-1 0 0,0 1 1,-2-1-1,0 0 0,-1 1 1,-1 0-1,-1 0 0,0 1 1,-1 0-1,-1 0 0,-1 1 1,0 0-1,-1 1 0,-1 0 1,0 0-1,-16-13 0,23 23-12,0 1 0,0 0 0,0 1-1,0-1 1,0 1 0,-1 0 0,0 1 0,0-1 0,1 1-1,-1 0 1,-1 0 0,1 1 0,0 0 0,0 0-1,0 1 1,-1-1 0,1 1 0,0 1 0,-1-1-1,1 1 1,0 0 0,0 0 0,0 1 0,0 0-1,0 0 1,0 0 0,0 1 0,1 0 0,-1 0-1,1 0 1,0 1 0,0 0 0,0 0 0,0 0-1,1 1 1,-1-1 0,-6 11 0,3-4 4,1-1 1,0 2 0,1-1-1,0 1 1,0 0 0,1 0 0,1 1-1,0-1 1,-3 27 0,2 2-47,2 76 1,3-87 43,0-18 27,2 0-1,-1 0 1,1-1-1,1 1 1,0 0-1,0-1 1,1 0-1,1 0 1,0 0-1,0 0 1,11 14-1,-6-10-564,1-1-1,1 0 1,0-1-1,1-1 1,0 0-1,1 0 1,15 9-1,-6-7-3580</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8.925"/>
    </inkml:context>
    <inkml:brush xml:id="br0">
      <inkml:brushProperty name="width" value="0.05" units="cm"/>
      <inkml:brushProperty name="height" value="0.05" units="cm"/>
    </inkml:brush>
  </inkml:definitions>
  <inkml:trace contextRef="#ctx0" brushRef="#br0">109 655 1617,'0'0'2630,"13"19"-1282,45 57-215,-53-69-989,0-1 1,1 0-1,0 0 0,0-1 0,1 0 0,-1 0 0,1 0 0,0 0 0,1-1 0,-1-1 0,1 1 0,-1-1 0,15 3 1,-7-3 88,1-1 1,-1-1 0,1 0 0,-1-1 0,19-3 0,-29 2-203,1 0 1,-1-1-1,0 0 1,0 0-1,0 0 1,0 0-1,-1-1 1,1 0-1,-1 0 1,1 0-1,-1-1 0,0 1 1,-1-1-1,1 0 1,0 0-1,-1-1 1,0 1-1,0 0 1,0-1-1,2-6 1,6-10 39,-2 0-1,0-1 1,7-28 0,-7 8-113,-1-2-1,-2 1 0,-3-1 1,-2-69-1,-1 102 16,-1-5 26,-1 1 1,0 0 0,-1-1-1,0 1 1,-2 1-1,0-1 1,0 0-1,-2 1 1,1 0-1,-2 1 1,0 0-1,0 0 1,-2 0-1,1 1 1,-1 0-1,-1 1 1,0 0-1,-1 1 1,0 0-1,0 1 1,-1 1-1,0 0 1,-1 0-1,0 1 1,0 1-1,0 0 1,-1 1-1,0 1 1,0 0-1,0 1 1,-1 1-1,-20-1 1,28 2-12,0 1-1,0 0 1,1 1 0,-1 0-1,0 0 1,0 1 0,0 0-1,1 0 1,-1 0 0,1 1 0,-1 0-1,1 1 1,0 0 0,1 0-1,-1 0 1,1 1 0,-1 0-1,1 0 1,1 1 0,-1 0-1,1 0 1,0 0 0,0 0-1,1 1 1,-6 10 0,3-2 5,1 1 1,1-1 0,0 1-1,1 0 1,1 1-1,0-1 1,1 0 0,1 1-1,1-1 1,0 1-1,5 32 1,3-4-6,1-1 0,3 0 0,18 46-1,-22-68 64,0 1 0,2-1-1,1-1 1,1 0 0,16 22-1,-23-36-173,1 0-1,-1-1 0,1 0 1,1 0-1,-1-1 0,1 1 1,0-2-1,0 1 0,1-1 0,-1 0 1,1 0-1,0-1 0,0 0 1,0 0-1,0-1 0,0 0 1,1-1-1,8 1 0,12-1-2122</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9.521"/>
    </inkml:context>
    <inkml:brush xml:id="br0">
      <inkml:brushProperty name="width" value="0.05" units="cm"/>
      <inkml:brushProperty name="height" value="0.05" units="cm"/>
    </inkml:brush>
  </inkml:definitions>
  <inkml:trace contextRef="#ctx0" brushRef="#br0">144 643 2801,'0'0'2556,"18"3"-1539,32 5 100,72 1 1,-117-8-1039,0-2 0,0 1 0,0-1 0,0 1 1,0-1-1,0-1 0,-1 1 0,1-1 0,0 0 0,-1 0 0,1 0 0,-1 0 0,0-1 0,0 0 0,0 0 0,6-5 0,-5 2-27,0 0-1,0-1 1,0 1 0,-1-1-1,0 0 1,-1 0-1,0 0 1,0-1 0,3-11-1,1-12-85,-2-1-1,-1 1 0,-2-1 1,-2-35-1,0 63 26,0-12-13,-1 0-1,0 0 1,-2 1-1,0-1 1,0 0-1,-2 1 1,0 0-1,0 0 1,-2 0-1,1 1 1,-2 0-1,0 0 1,-1 1-1,-21-24 1,21 26 27,-1 2 0,-1-1 1,0 2-1,0-1 0,-1 2 0,0-1 1,0 1-1,0 1 0,-1 1 0,0-1 1,0 2-1,-1 0 0,0 1 1,1 0-1,-1 1 0,0 0 0,-17 1 1,26 0-15,1 1 0,-1 0-1,0 0 1,0 0 0,1 1 0,-1-1 0,0 1 0,1 0 0,-1 1 0,0-1 0,1 1 0,0 0 0,-1 0 0,1 0 0,0 1 0,0-1 0,0 1 0,1 0 0,-1 0 0,1 0 0,-1 1 0,1-1 0,0 1 0,0 0 0,1 0 0,-1 0 0,1 0 0,0 0 0,0 1-1,-3 8 1,-2 14 37,1 1 0,1 0 0,1 0 0,1 0 0,2 0 0,4 45 0,-3-42 38,1-12-5,1-1-1,1 1 1,0-1 0,2 0 0,0 0-1,0-1 1,2 1 0,0-1 0,1-1-1,1 1 1,1-1 0,13 17-1,-15-22-210,1 0 0,0-1-1,1 0 1,0-1 0,0 0-1,1 0 1,0-1 0,1 0-1,0-1 1,0-1 0,0 0-1,1-1 1,0 0 0,0 0-1,0-2 1,27 5 0,-12-7-2315</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0.097"/>
    </inkml:context>
    <inkml:brush xml:id="br0">
      <inkml:brushProperty name="width" value="0.05" units="cm"/>
      <inkml:brushProperty name="height" value="0.05" units="cm"/>
    </inkml:brush>
  </inkml:definitions>
  <inkml:trace contextRef="#ctx0" brushRef="#br0">213 836 4338,'0'0'192,"21"-5"574,-7 2-603,10-1 153,-1-1 1,0-1-1,0-1 1,0-1-1,22-12 1,-33 13-208,-1 0 1,-1 0-1,1-1 0,-1 0 1,-1-1-1,1 0 0,-2 0 1,1-1-1,-1-1 1,-1 1-1,0-1 0,0 0 1,6-15-1,-6 6-23,-1 0 1,0 0-1,-2-1 1,0 1-1,-1-1 1,-1 0-1,-2-29 0,0 23-95,-1-1-1,-1 1 1,-2-1-1,0 1 1,-2 0-1,-1 1 1,-1 0-1,-15-32 1,18 47 47,-1 0 0,0 1 1,-1-1-1,0 1 1,-1 0-1,0 1 0,0 0 1,-1 0-1,0 1 0,0 0 1,-1 1-1,0 0 1,-1 0-1,0 1 0,0 1 1,0 0-1,0 0 1,-1 1-1,0 0 0,-21-3 1,20 5-60,1 0-1,-1 1 1,1 1 0,-1 0 0,1 1 0,-1 0-1,1 1 1,-1 0 0,1 1 0,0 1 0,0-1-1,0 2 1,-21 11 0,24-11 17,2 1 0,-1-1-1,1 1 1,0 1 0,0 0 0,0 0-1,1 0 1,0 0 0,1 1 0,0 0-1,0 0 1,1 1 0,-1-1 0,2 1-1,-1 0 1,2 0 0,-1 0 0,1 1-1,-1 10 1,-2 37 208,7 108-1,-2-154-159,2 5 4,0 1-1,1-1 1,0 0 0,2-1-1,0 1 1,0-1-1,1 0 1,1 0 0,1-1-1,0 0 1,1 0-1,0-1 1,13 14 0,-14-17-187,2 0 0,-1-1 0,1 0 0,0 0 0,1-1 0,0-1 0,0 0 0,1 0-1,-1-1 1,1-1 0,1 0 0,-1 0 0,1-1 0,0-1 0,0 0 0,17 1 0,6-3-2275</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0.675"/>
    </inkml:context>
    <inkml:brush xml:id="br0">
      <inkml:brushProperty name="width" value="0.05" units="cm"/>
      <inkml:brushProperty name="height" value="0.05" units="cm"/>
    </inkml:brush>
  </inkml:definitions>
  <inkml:trace contextRef="#ctx0" brushRef="#br0">210 746 3554,'0'0'632,"21"-9"107,65-30 101,-75 34-660,-1-1 0,1 0 0,-2-1-1,1 0 1,-1-1 0,0 0 0,0 0-1,-1-1 1,-1 0 0,1 0 0,-1-1-1,-1 0 1,0 0 0,0 0 0,-1-1-1,0 0 1,-1 0 0,3-13 0,-1 0-164,-2-1-1,0 1 1,-2-1 0,-1 0 0,-1 0 0,-5-47 0,1 55-2,1 0 0,-2 1 0,0 0 0,-1 0 1,-1 0-1,0 1 0,-1 0 0,-1 0 0,0 1 0,-1 0 0,0 0 0,-17-16 0,20 22-5,-1 1 0,0 0 0,0 0 0,0 0 0,-1 1 0,0 0 1,0 1-1,0 0 0,-1 0 0,1 1 0,-1 1 0,-1-1 0,1 1 0,0 1 0,-1 0 0,1 1 0,-1 0 0,1 0 1,-1 1-1,-19 2 0,24 0-10,0 1 0,0-1 0,0 1 0,0 0 0,0 0 0,1 1 0,-1 0 0,1 0-1,0 0 1,0 0 0,1 1 0,-1 0 0,1 0 0,0 0 0,0 1 0,1-1 0,-5 10 0,0 1 69,0 1 0,1 0 0,0 1 0,2 0 0,-4 19 0,4 1 114,2 0 0,1 0 0,4 40 0,-1-39-56,0-21-19,1 0 0,0 0-1,2-1 1,0 1 0,0-1 0,2 0-1,0 0 1,1-1 0,1 0 0,0 0-1,12 15 1,-13-21-189,0 0 0,2-1 1,-1 1-1,1-2 0,0 1 0,1-1 0,12 7 0,-14-10-417,0 0 0,1-1 0,0 0 0,0-1 0,0 0 0,0 0 0,0-1 0,0 0 0,1-1 0,10 1-1,2-2-5129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3.841"/>
    </inkml:context>
    <inkml:brush xml:id="br0">
      <inkml:brushProperty name="width" value="0.05" units="cm"/>
      <inkml:brushProperty name="height" value="0.05" units="cm"/>
      <inkml:brushProperty name="color" value="#004F8B"/>
    </inkml:brush>
  </inkml:definitions>
  <inkml:trace contextRef="#ctx0" brushRef="#br0">44 0 5619,'0'0'3190,"-1"28"-2024,-9 191 1331,-2 194 355,10-397-3715,-2-14-2322,-4-28-986,2-12-645</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1.237"/>
    </inkml:context>
    <inkml:brush xml:id="br0">
      <inkml:brushProperty name="width" value="0.05" units="cm"/>
      <inkml:brushProperty name="height" value="0.05" units="cm"/>
    </inkml:brush>
  </inkml:definitions>
  <inkml:trace contextRef="#ctx0" brushRef="#br0">63 828 4322,'0'0'363,"22"-5"53,-5 2-336,16-4 565,-1-1-1,1-2 0,48-21 0,-66 24-532,-1-2 1,1 0-1,-1 0 0,-1-1 1,0-1-1,0 0 0,-1-1 0,-1-1 1,0 1-1,0-2 0,-1 1 1,-1-2-1,-1 1 0,0-1 0,0 0 1,-2-1-1,0 0 0,-1 0 0,0 0 1,-1 0-1,-1-1 0,-1 0 1,1-23-1,-3 23-149,2-19-20,-2 0 0,-8-61-1,6 85 75,-1 0-1,0 0 1,-1 1-1,0-1 0,-1 1 1,0 0-1,0 0 1,-2 1-1,1 0 1,-1 0-1,0 0 1,-10-8-1,9 9 14,0 1 0,-1 1-1,0 0 1,0 0 0,-1 0 0,0 1-1,0 1 1,0 0 0,-1 0 0,1 1-1,-1 0 1,0 1 0,-19-3 0,21 5-42,-1 1 0,1-1 0,0 2 0,0 0 1,0 0-1,1 0 0,-1 1 0,0 1 0,0-1 0,1 1 1,0 1-1,-1-1 0,1 2 0,1-1 0,-1 1 1,0 0-1,1 1 0,-6 5 0,4-2 43,1 0 0,0 0 1,0 0-1,1 1 0,1 0 0,0 1 0,0-1 0,1 1 0,0 1 0,1-1 0,0 0 1,1 1-1,-3 13 0,1 15 156,1 0 0,2 63 1,2-79-167,1-12 8,0-1-1,0 1 0,1-1 0,0 0 1,1 0-1,1 0 0,0 0 0,8 16 0,6 6 25,29 39-1,-27-42-2342,23 44 1,-31-43-4055</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3.985"/>
    </inkml:context>
    <inkml:brush xml:id="br0">
      <inkml:brushProperty name="width" value="0.05" units="cm"/>
      <inkml:brushProperty name="height" value="0.05" units="cm"/>
    </inkml:brush>
  </inkml:definitions>
  <inkml:trace contextRef="#ctx0" brushRef="#br0">277 5 16,'0'0'3348,"-36"-4"230,27 4-3488,-1 0 1,1 0-1,0 0 1,0 1-1,-1 1 1,1 0-1,0 0 0,0 0 1,0 1-1,1 1 1,-1 0-1,1 0 1,0 0-1,0 1 1,0 0-1,1 1 1,-1-1-1,1 2 0,1-1 1,-9 11-1,9-11-11,0 0 0,1 0 0,0 1 0,1 0 0,-1 0 0,1 0 0,1 0 0,-1 1 0,1-1 0,1 1 0,-1 0 0,1 0 0,1 0 0,-1 0 0,1 0 0,1 1 0,0 13 0,0-18-55,0 0-1,0 0 0,0 0 1,1 1-1,0-1 0,0 0 1,0 0-1,0 0 1,0 0-1,1 0 0,0 0 1,3 6-1,1-4-126,-1 0 0,1 0 0,0-1 0,1 1 0,11 6 0,1 2-1261,-4-1-1314</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5.344"/>
    </inkml:context>
    <inkml:brush xml:id="br0">
      <inkml:brushProperty name="width" value="0.05" units="cm"/>
      <inkml:brushProperty name="height" value="0.05" units="cm"/>
    </inkml:brush>
  </inkml:definitions>
  <inkml:trace contextRef="#ctx0" brushRef="#br0">0 160 272,'0'0'4909,"7"-47"-1662,-6 41-3220,0 0 0,1 1 0,0-1 1,0 1-1,0-1 0,1 1 0,-1 0 0,2 0 1,-1 0-1,0 0 0,1 0 0,0 1 0,0-1 1,0 1-1,0 0 0,1 1 0,0-1 0,0 1 1,0 0-1,0 0 0,0 0 0,1 1 0,-1 0 1,1 0-1,-1 0 0,1 0 0,0 1 0,0 0 1,0 1-1,-1-1 0,1 1 0,0 0 0,0 0 1,0 1-1,9 2 0,-11-1-16,-1-1 0,1 1 0,-1 0 1,0 1-1,0-1 0,0 1 0,0-1 0,0 1 0,-1 0 1,1 0-1,-1 0 0,0 0 0,0 1 0,0-1 0,0 0 0,0 1 1,1 5-1,3 6 101,-1-1 0,-1 1-1,3 16 1,-2 9 257,0 42-1,0-6-54,-1-65 56</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5.973"/>
    </inkml:context>
    <inkml:brush xml:id="br0">
      <inkml:brushProperty name="width" value="0.05" units="cm"/>
      <inkml:brushProperty name="height" value="0.05" units="cm"/>
    </inkml:brush>
  </inkml:definitions>
  <inkml:trace contextRef="#ctx0" brushRef="#br0">0 136 2625,'0'0'2119,"10"-12"-1970,-1 1-8,0 0 0,0 1 0,1 0 0,0 1 0,1 0 0,0 0 0,0 2 0,1-1-1,0 1 1,0 1 0,26-10 0,-27 13 37,1 0 0,0 1 0,-1 1 0,1 0 0,0 0 0,0 1 0,0 1 0,11 1 0,-16 0-112,-1-1 0,0 1 1,0 0-1,0 1 0,0 0 1,0 0-1,-1 0 0,1 0 1,-1 1-1,0 0 0,0 0 1,0 0-1,-1 1 0,1 0 1,6 9-1,2 7 241,0 1-1,-2 0 1,0 0 0,13 43-1,-12-31-132,-8-28-71</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6.481"/>
    </inkml:context>
    <inkml:brush xml:id="br0">
      <inkml:brushProperty name="width" value="0.05" units="cm"/>
      <inkml:brushProperty name="height" value="0.05" units="cm"/>
    </inkml:brush>
  </inkml:definitions>
  <inkml:trace contextRef="#ctx0" brushRef="#br0">1 66 896,'0'0'3623,"4"-7"-3249,0 2-225,0 0 0,0 1 0,1 0 0,-1 0 0,1 0 0,0 0 0,0 1 0,0 0 0,0 0 0,1 0 0,0 1 0,-1 0 0,1 0 0,0 0 0,0 1 0,0-1 0,0 1 0,8 0 0,-5 0 16,-1 0 1,1 0 0,-1 0 0,1 1 0,-1 1 0,1-1 0,8 3-1,-13-2-95,0 1 0,0-1 0,-1 1 0,1 0-1,0 0 1,-1 1 0,1-1 0,-1 1 0,0-1-1,1 1 1,-1 0 0,-1 0 0,1 1 0,0-1 0,2 6-1,7 10 173,-2 2-1,0-1 1,-1 1 0,9 36-1,8 19-4981,-22-67 762</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8.619"/>
    </inkml:context>
    <inkml:brush xml:id="br0">
      <inkml:brushProperty name="width" value="0.05" units="cm"/>
      <inkml:brushProperty name="height" value="0.05" units="cm"/>
    </inkml:brush>
  </inkml:definitions>
  <inkml:trace contextRef="#ctx0" brushRef="#br0">0 1 3522,'0'0'216,"24"8"1019,2 2-874,8 2 215,0 1 0,42 25 0,40 30 2098,178 138 1,-285-201-2827,-7-20-11147</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9.140"/>
    </inkml:context>
    <inkml:brush xml:id="br0">
      <inkml:brushProperty name="width" value="0.05" units="cm"/>
      <inkml:brushProperty name="height" value="0.05" units="cm"/>
    </inkml:brush>
  </inkml:definitions>
  <inkml:trace contextRef="#ctx0" brushRef="#br0">0 1 1024,'0'0'4800,"20"18"-3866,138 125 819,-110-101-489,-33-30-932,0 1 0,-1 0 0,0 1 0,17 23 0,-31-36-319,1 0 0,-1 0 1,0 0-1,1 0 1,-1 0-1,0 0 0,0 0 1,1 0-1,-1 0 1,0 0-1,0 0 1,0 0-1,0 0 0,0 0 1,-1 0-1,1 1 1,0-1-1,0 0 1,-1 0-1,1 0 0,-1 0 1,1-1-1,-1 1 1,1 0-1,-1 0 0,1 0 1,-1 0-1,0 0 1,0-1-1,1 1 1,-1 0-1,0-1 0,0 1 1,-1 0-1,-37 23 121,29-19-20,-16 9-42,-1-2-1,0 0 1,-1-2-1,-52 11 1,37 1-7838,31-20 3678</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0.059"/>
    </inkml:context>
    <inkml:brush xml:id="br0">
      <inkml:brushProperty name="width" value="0.05" units="cm"/>
      <inkml:brushProperty name="height" value="0.05" units="cm"/>
    </inkml:brush>
  </inkml:definitions>
  <inkml:trace contextRef="#ctx0" brushRef="#br0">412 49 3650,'0'0'3113,"-17"-7"-2486,10 4-630,-11-5 434,1 2-1,-1 0 1,0 1 0,0 0 0,-1 2-1,-28-3 1,38 6-389,0 1 0,0 0 0,0 0 1,0 1-1,1 0 0,-1 0 0,0 1 0,1 0 0,0 1 0,0 0 0,0 0 0,0 0 0,1 1 1,-1 0-1,1 1 0,1 0 0,-1 0 0,1 0 0,0 1 0,0 0 0,1 0 0,-7 12 1,5-9 102,0 1 1,2 0 0,-1 0 0,1 0 0,1 1 0,0-1 0,0 1 0,1 0 0,1 0 0,0 0 0,0 20 0,2-27-115,0 0 1,0 0-1,1 1 1,0-1-1,0 0 1,0 0-1,1 0 1,-1 0-1,1 0 1,0-1 0,1 1-1,-1 0 1,1-1-1,0 0 1,0 1-1,0-1 1,1 0-1,0-1 1,-1 1-1,1-1 1,0 0-1,1 1 1,-1-2 0,1 1-1,-1 0 1,1-1-1,0 0 1,0 0-1,6 1 1,10 1 67,1 0 0,1-2 0,-1 0 0,0-1 0,0-2 0,0 0 0,31-6 0,-27 4-176,-17 2-76</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3.045"/>
    </inkml:context>
    <inkml:brush xml:id="br0">
      <inkml:brushProperty name="width" value="0.05" units="cm"/>
      <inkml:brushProperty name="height" value="0.05" units="cm"/>
    </inkml:brush>
  </inkml:definitions>
  <inkml:trace contextRef="#ctx0" brushRef="#br0">8 803 2385,'0'0'2868,"6"10"-1771,18 22 43,0 0 1,2-2-1,39 36 1,-46-52-875,1 0 0,0-2 1,1 0-1,0-1 1,0-1-1,2-1 0,-1-1 1,1-1-1,30 5 0,2-4 212,-1-2-1,106-3 0,-139-5-414,0 0-1,-1-2 1,1 0-1,-1-2 1,0 0 0,0-1-1,-1-1 1,0-1 0,24-14-1,-4-1 55,-1-2 0,-1-2 0,38-37 0,-58 50 7,-1-2 0,-1 0 0,0-1 0,-2 0 0,23-39 0,-29 43-99,-1-1 0,0 0 0,-1-1-1,0 1 1,-1-1 0,-1 0 0,-1 0 0,0 0-1,0-18 1,-3 11-25,0-1 1,-2 1-1,0 0 0,-1 1 0,-2-1 0,0 1 1,-2 0-1,0 0 0,-1 1 0,-1 0 0,-1 1 1,-27-38-1,22 38-6,0 1 0,-1 1 0,0 1 0,-2 0-1,0 1 1,-1 1 0,0 1 0,-1 1 0,-1 0 0,0 2 0,-1 0 0,0 2 0,-26-7 0,10 5-20,-1 3 0,1 1 1,-1 1-1,0 3 0,0 1 0,-1 2 1,-55 7-1,73-3-5,1 0 0,-1 1 1,1 1-1,0 1 0,1 1 0,0 1 1,0 1-1,1 1 0,-33 22 0,39-22 8,0 0-1,0 1 1,2 1-1,-1 0 1,2 1-1,0 0 1,0 0-1,1 1 1,1 1-1,1-1 0,0 1 1,-11 33-1,6 7 7,2 1 0,3 0 0,2 0 0,2 0 0,3 1 0,8 69-1,-6-116 32,1 0 0,0 0-1,1 0 1,0-1-1,1 0 1,0 1-1,0-1 1,1-1 0,1 1-1,-1-1 1,1 1-1,1-2 1,0 1-1,0-1 1,1 0 0,0-1-1,0 1 1,1-2-1,0 1 1,0-1-1,17 8 1,-6-4-222,-1-2 0,1 0-1,0-1 1,26 5 0,-18-6-1377,0-2-1,45 2 1,-26-6-2249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4.146"/>
    </inkml:context>
    <inkml:brush xml:id="br0">
      <inkml:brushProperty name="width" value="0.05" units="cm"/>
      <inkml:brushProperty name="height" value="0.05" units="cm"/>
    </inkml:brush>
  </inkml:definitions>
  <inkml:trace contextRef="#ctx0" brushRef="#br0">415 5 2801,'0'0'1921,"-20"0"-1574,0-2-244,-4 0 200,0 1 0,0 1 0,-47 7 0,58-4-80,-1 0 0,1 2-1,-1-1 1,1 2 0,0 0 0,1 0-1,-23 17 1,30-20-114,0 1 0,0 1 0,0-1 0,1 0 0,0 1 0,0 0 0,0 0 0,0 1 0,1-1 0,0 0 0,0 1 0,0 0 0,1 0 0,0 0 0,0 0 0,0 0 0,1 0 0,0 1 0,0 9 0,0-10-65,1-1 1,0 1-1,0-1 1,1 1-1,-1 0 1,1-1-1,0 1 0,1-1 1,-1 0-1,1 1 1,0-1-1,1 0 0,-1 0 1,1 0-1,0 0 1,0-1-1,1 1 0,-1-1 1,1 0-1,0 0 1,0 0-1,0 0 0,1-1 1,-1 0-1,1 0 1,0 0-1,0 0 0,0-1 1,0 1-1,8 1 1,3 2 77,0 0 0,0-1 1,1-1-1,0-1 1,0 0-1,0-1 0,24-1 1,-41-1-241,-21-2-284,6 1 357,1 0 0,-1 1 0,0 0 0,0 2 0,1-1 0,-1 2 0,1 0 0,-1 0 0,1 2 1,-18 7-1,26-9 59,1-1 1,-1 2 0,0-1 0,1 1 0,-1-1-1,1 2 1,0-1 0,1 0 0,-1 1 0,1 0-1,0 0 1,0 0 0,0 1 0,1 0 0,-1-1-1,2 1 1,-1 0 0,1 0 0,-1 1-1,2-1 1,-1 0 0,1 1 0,0-1 0,0 1-1,0 8 1,2-12 12,-1 0-1,0 0 0,1 1 1,0-1-1,0 0 1,0 0-1,0 0 1,0 0-1,1 0 0,-1 0 1,1 0-1,0-1 1,0 1-1,0 0 1,0-1-1,0 1 1,0-1-1,1 0 0,-1 0 1,1 0-1,0 0 1,0 0-1,-1-1 1,1 1-1,0-1 0,0 0 1,1 0-1,-1 0 1,0 0-1,6 0 1,12 3 107,0-1 0,0-1 0,36-2 0,-40 0-46,9 1 22,-1-2 0,0-1 0,0-1 1,0-1-1,-1-1 0,1-2 0,-1 0 1,23-11-1,-32 16-4344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4.611"/>
    </inkml:context>
    <inkml:brush xml:id="br0">
      <inkml:brushProperty name="width" value="0.05" units="cm"/>
      <inkml:brushProperty name="height" value="0.05" units="cm"/>
      <inkml:brushProperty name="color" value="#004F8B"/>
    </inkml:brush>
  </inkml:definitions>
  <inkml:trace contextRef="#ctx0" brushRef="#br0">1 52 7652,'0'0'2088,"25"-7"-695,-12 3-1184,6-3 116,0 1-1,1 1 1,0 0 0,0 2-1,0 0 1,0 2-1,1 0 1,-1 1-1,23 3 1,-36-1-222,0 0-1,0 0 1,0 1-1,0 0 1,0 0-1,-1 0 1,1 1-1,-1 0 1,0 0-1,0 1 1,-1 0-1,1 0 1,5 7-1,-7-7-101,-1-1 0,0 1-1,0-1 1,-1 1 0,1 0-1,-1 0 1,0 0 0,0 0 0,-1 1-1,0-1 1,0 0 0,0 1-1,0-1 1,-1 1 0,0-1 0,0 1-1,-1-1 1,-1 10 0,0-11-30,1 1 0,-1-1 0,-1 1 0,1-1 0,-1 0 0,1 0 1,-1 0-1,0 0 0,-1-1 0,1 1 0,-1-1 0,1 0 0,-1 0 0,0 0 1,0 0-1,-1-1 0,1 1 0,0-1 0,-1 0 0,1-1 0,-6 2 1,-7 3-205,0-2 1,0 1 0,0-2 0,-28 2 0,30-4 73,0 0-136,0 0 1,0-1 0,-27-3 0,41 2 274,0 1 1,0 0 0,0-1 0,1 1-1,-1-1 1,0 1 0,0-1 0,1 1 0,-1-1-1,0 0 1,1 1 0,-1-1 0,0 0-1,1 0 1,-1 1 0,1-1 0,-1 0-1,1 0 1,0 0 0,-1 1 0,1-1 0,0 0-1,0 0 1,-1 0 0,1 0 0,0 0-1,0 0 1,0 0 0,0 0 0,0 0 0,0 0-1,0 1 1,1-1 0,-1 0 0,0 0-1,0 0 1,1 0 0,-1 0 0,0 0-1,1 1 1,-1-1 0,1 0 0,-1 0 0,1 1-1,0-1 1,-1 0 0,1 1 0,0-1-1,-1 0 1,1 1 0,0-1 0,0 1 0,-1-1-1,1 1 1,0 0 0,0-1 0,1 1-1,9-5-96,1 1 0,-1 0 1,1 1-1,0 1 0,-1 0 0,23-2 0,80 5 414,-55 0-49,-17 1 238,-21 0-223,1-1 0,0-2 0,23-2 0,-41 2-196,0 1 0,0-1 0,0 0 0,0 0 0,0 0 0,0 0-1,-1-1 1,1 0 0,0 1 0,-1-1 0,0-1 0,1 1 0,-1 0 0,0-1 0,0 0 0,0 1 0,-1-1 0,1 0 0,-1-1 0,1 1 0,-1 0 0,3-6 0,-4 5-87,1 0 1,-1 0-1,0 0 1,0 0-1,0 0 1,0 0-1,-1 0 1,0 0-1,1 0 1,-2 0-1,1-1 1,0 1-1,-1 0 1,0 0-1,0 0 1,0 0-1,0 0 1,-1 0-1,1 1 1,-1-1 0,0 0-1,0 1 1,-1-1-1,1 1 1,-1 0-1,1 0 1,-1 0-1,0 0 1,0 0-1,-1 0 1,1 1-1,0 0 1,-5-3-1,-2 0 3,0 0-1,0 1 1,0 0-1,0 0 0,-1 1 1,1 1-1,-1 0 1,0 0-1,0 1 1,0 0-1,-16 1 1,25 1 27,1-1 0,-1 0 0,0 1 0,0-1 0,1 1 0,-1-1 0,0 1 0,1 0 0,-1 0 0,1 0 0,-1-1 0,1 2 0,0-1 1,-1 0-1,1 0 0,0 0 0,0 1 0,0-1 0,-1 0 0,1 1 0,1-1 0,-2 3 0,0 0 10,0 1 0,0 0 0,0 0-1,1 0 1,0 0 0,0 1 0,0 8 0,1-4 24,0 1 1,0-1-1,1 1 0,0-1 1,1 0-1,1 1 1,4 14-1,-2-16 3,1 0 0,-1 0 0,1 0 0,1-1 0,0 1 1,0-2-1,1 1 0,-1-1 0,2 0 0,-1 0 0,1-1 0,0-1 0,0 1 0,0-1 0,1-1 1,11 4-1,2 0-2,0-2 1,0 0 0,1-2-1,-1 0 1,1-2 0,28 0 0,-46-2-135,0-1 1,0 0-1,0 0 1,0-1-1,0 1 1,0-1 0,-1-1-1,1 1 1,-1-1-1,1 0 1,-1 0-1,0 0 1,0-1 0,0 0-1,-1 0 1,1 0-1,-1 0 1,0-1-1,0 0 1,-1 0 0,1 0-1,-1 0 1,0 0-1,-1-1 1,4-9 0,-1 3 37,0-1 1,-1 0-1,-1 0 1,0 0-1,-1 0 1,0-1-1,-1 1 1,-1-1-1,0 1 1,-4-26-1,1 37 1802,-1 10-1469,-3 12-421,5-9 193,0 0 0,1 0 0,0 1-1,1-1 1,0 0 0,1 1 0,0-1 0,4 13 0,-3-18-75,0 0 0,0 0 0,0 0 1,1 0-1,0-1 0,0 1 0,1-1 0,0 0 1,0 0-1,0 0 0,0-1 0,1 1 1,-1-1-1,1 0 0,0 0 0,8 4 1,-3-3-558,1 1 1,0-1 0,0-1-1,0 0 1,0-1 0,22 4 0,21-3-3221</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8.599"/>
    </inkml:context>
    <inkml:brush xml:id="br0">
      <inkml:brushProperty name="width" value="0.05" units="cm"/>
      <inkml:brushProperty name="height" value="0.05" units="cm"/>
    </inkml:brush>
  </inkml:definitions>
  <inkml:trace contextRef="#ctx0" brushRef="#br0">182 1 2481,'0'0'104,"-19"0"107,-62 0 616,76 0-656,0 0-1,0 0 1,0 1 0,0 0 0,1-1-1,-1 2 1,0-1 0,1 1 0,-8 2-1,10-2-116,0-1 0,0 0 0,0 0 0,1 1 0,-1-1 0,0 1 0,1-1 0,-1 1 0,1 0 0,0 0 0,0-1 0,-1 1-1,1 0 1,0 0 0,-1 4 0,1-1 42,1 0 0,-1 0-1,1 0 1,0 0-1,0 0 1,1 0 0,-1 0-1,1 0 1,0 0-1,1 0 1,-1 0 0,1 0-1,0-1 1,5 10-1,10 17 733,2-1-1,26 30 0,-24-32-425,34 59 0,-49-76-391,-1 1 0,0 0 1,-1 0-1,0 0 1,-1 0-1,0 1 0,-1-1 1,-1 1-1,1 14 0,-2-25-21,0 0-1,0 0 1,0-1-1,-1 1 1,1 0-1,0 0 0,-1-1 1,1 1-1,-1 0 1,1-1-1,-1 1 1,0 0-1,0-1 0,0 1 1,0-1-1,0 0 1,0 1-1,0-1 1,0 0-1,0 1 0,-1-1 1,1 0-1,-1 0 1,1 0-1,0 0 1,-4 1-1,0-1-84,0 1-1,0-1 1,0 0-1,-1 0 1,1 0 0,-1-1-1,-7 0 1,12 0 62,1 0 1,-1 0 0,0 0-1,0-1 1,0 1-1,0 0 1,0-1-1,0 1 1,1 0 0,-1-1-1,0 1 1,0-1-1,1 1 1,-1-1-1,0 0 1,1 1 0,-1-1-1,0 0 1,1 0-1,-1 1 1,1-1-1,-1 0 1,1 0 0,0 0-1,-1 1 1,0-3-1,-5-33-725,6 26 586,0 1 0,0-1 0,1 1 0,1-1 1,3-14-1,-1 16 135,1 0 1,-1 1-1,1 0 0,0 0 1,1 0-1,0 1 1,0 0-1,0 0 1,0 0-1,1 1 1,0 0-1,1 0 0,10-5 1,-8 4 247,2 1 1,-1 0 0,0 1-1,1 0 1,0 0 0,0 2-1,0-1 1,25 0-1,-32 4-130,-1 0-1,1 1 0,0 0 1,-1 0-1,1 0 1,-1 0-1,1 1 0,-1 0 1,0 0-1,0 0 1,0 0-1,-1 1 0,1-1 1,-1 1-1,0 0 1,0 0-1,4 7 0,28 27 405,-28-33-394,0 0-1,1 0 1,0 0 0,0-1-1,0 0 1,1-1 0,-1 0 0,1 0-1,0-1 1,-1 0 0,1 0-1,0-1 1,1 0 0,15-1-1,-24-1-73,1 0 0,0 1-1,-1-1 1,1 0-1,-1 0 1,1 0 0,-1 0-1,0 0 1,1 0-1,-1 0 1,0-1 0,0 1-1,0 0 1,1-1-1,-2 1 1,1-1 0,0 1-1,0-1 1,0 1-1,-1-1 1,1 0 0,-1 1-1,1-1 1,-1 0-1,0 0 1,1 1 0,-1-1-1,0 0 1,0 0-1,-1-2 1,2-7-56,-1 1 1,0-1-1,-3-21 1,1 26-56,0 0 0,-1 0 1,0 0-1,0 0 0,0 1 0,0-1 1,-1 1-1,0 0 0,0 0 1,-1 0-1,1 1 0,-1-1 1,0 1-1,0 0 0,0 1 0,-1-1 1,1 1-1,-10-4 0,0 0-50,0 1 0,-1 0 1,1 1-1,-1 0 0,-33-4 0,40 8 121,5 0 26,1 1 1,-1-1-1,0 1 0,0 0 0,1 0 0,-1 0 0,0 0 0,-5 2 0,7-1 4,1 0 0,0 0 0,0-1-1,0 1 1,0 0 0,1 0 0,-1 0 0,0 1 0,0-1 0,1 0 0,-1 0 0,0 0 0,1 0 0,-1 1 0,1-1 0,-1 0 0,1 0-1,0 1 1,0-1 0,0 0 0,-1 1 0,1-1 0,0 0 0,1 1 0,-1-1 0,0 2 0,1 2 38,0 1 1,0-1-1,1 0 1,0 1-1,0-1 1,0 0 0,0 0-1,1-1 1,0 1-1,0 0 1,0-1-1,1 0 1,-1 0-1,1 0 1,0 0-1,0 0 1,0-1-1,7 4 1,4 4 60,1-1 0,0 0 0,0-1 0,23 8 0,-17-10-40,1 0 0,-1-1 0,1-2-1,1 0 1,-1-1 0,0-2 0,1 0 0,35-4-1,-57 3-50,0-1-1,0 1 0,0 0 0,0-1 1,0 1-1,0-1 0,0 0 0,-1 1 0,1-1 1,0 0-1,0 0 0,-1 0 0,1 0 1,-1-1-1,1 1 0,-1 0 0,1-1 1,-1 1-1,0-1 0,0 1 0,0-1 0,2-2 1,-2 1 1,0 0-1,0-1 1,0 1 0,-1-1 0,1 1 0,-1 0 0,0-1 0,0 1 0,0-1 0,0 1-1,-2-6 1,0-3 9,-1 0 0,-1 1 0,0-1-1,-1 1 1,0 0 0,-8-12-1,1 5-91,-18-33 334,28 48-344,1 0-1,0-1 0,0 1 0,0 0 1,0-1-1,0 1 0,1-1 1,0 1-1,0 0 0,0-1 0,0 1 1,0-1-1,0 1 0,2-5 1,8-4-2290,14 4-1763</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8.959"/>
    </inkml:context>
    <inkml:brush xml:id="br0">
      <inkml:brushProperty name="width" value="0.05" units="cm"/>
      <inkml:brushProperty name="height" value="0.05" units="cm"/>
    </inkml:brush>
  </inkml:definitions>
  <inkml:trace contextRef="#ctx0" brushRef="#br0">207 87 4786,'0'0'5547,"-17"-14"-5083,-57-42-381,73 54-93,-1 1 0,0-1 1,0 1-1,0-1 1,-1 1-1,1 0 0,0 0 1,0 0-1,-1 0 0,1 0 1,0 0-1,-1 1 1,1-1-1,-1 1 0,1 0 1,-1 0-1,1 0 0,-1 0 1,1 0-1,-1 0 1,1 1-1,-1-1 0,1 1 1,-1-1-1,1 1 0,0 0 1,0 0-1,-1 0 1,1 1-1,0-1 0,0 0 1,0 1-1,0-1 1,0 1-1,0 0 0,1 0 1,-1 0-1,-1 2 0,-1 2-17,0 0-1,1 0 0,0 1 0,0-1 0,1 1 0,-1 0 1,2 0-1,-1 0 0,-1 12 0,3-14 51,-1 1 0,1 0 0,0-1-1,1 1 1,0-1 0,0 1 0,0-1 0,0 1 0,1-1-1,0 0 1,0 0 0,0 1 0,5 6 0,-1-4 42,1 0-1,0 0 1,1 0 0,-1-1 0,1-1 0,13 9 0,10 6 86,-19-14-139,-1 1 0,0-1-1,0 2 1,-1 0 0,17 17-1,-26-25-17,-1 0-1,1 0 0,0 0 1,0 0-1,-1 0 1,1 0-1,-1 1 0,1-1 1,-1 0-1,1 0 1,-1 0-1,0 1 1,1-1-1,-1 0 0,0 0 1,0 1-1,0-1 1,0 0-1,0 0 0,0 0 1,-1 1-1,1-1 1,0 0-1,-1 0 0,0 3 1,0-3-19,-1 1-1,1 0 1,-1 0 0,0-1-1,1 1 1,-1-1 0,0 0 0,0 1-1,0-1 1,0 0 0,0 0-1,-4 1 1,-7 2-98,0 0 1,1-2-1,-23 3 0,33-5 122,-85 3 251,87-4-254,0 1 0,0 0-1,-1 0 1,1-1 0,0 1-1,0 0 1,-1 0-1,1-1 1,0 1 0,0 0-1,0-1 1,0 1-1,-1-1 1,1 1 0,0 0-1,0-1 1,0 1-1,0 0 1,0-1 0,0 1-1,0 0 1,0-1 0,0 1-1,0-1 1,0 1-1,0 0 1,0-1 0,0 1-1,1 0 1,-1-1-1,0 1 1,0 0 0,0-1-1,0 1 1,1 0 0,-1-1-1,0 1 1,0 0-1,1-1 1,-1 1 0,0 0-1,1-1 1,12-17-1093,16-3-1454</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0.615"/>
    </inkml:context>
    <inkml:brush xml:id="br0">
      <inkml:brushProperty name="width" value="0.05" units="cm"/>
      <inkml:brushProperty name="height" value="0.05" units="cm"/>
    </inkml:brush>
  </inkml:definitions>
  <inkml:trace contextRef="#ctx0" brushRef="#br0">12 3 1361,'0'0'8754,"-1"12"-8782,-2 20 35,-1-3 74,2 0 0,1 0 1,5 57-1,-4-79-52,1-1 0,1 1 0,-1-1 0,1 0 0,0 0 0,0 1 0,1-1 0,0 0 1,0-1-1,0 1 0,1 0 0,-1-1 0,1 0 0,1 0 0,-1 0 0,1-1 0,0 1 0,0-1 1,0 0-1,1 0 0,-1-1 0,1 0 0,9 4 0,-13-6-19,1 1 0,0-1-1,-1-1 1,1 1 0,0 0 0,0-1-1,0 1 1,0-1 0,0 0 0,-1 0 0,1 0-1,0 0 1,0-1 0,0 1 0,0-1-1,0 0 1,-1 1 0,1-1 0,0 0-1,3-3 1,-3 2 17,0-1-1,0 1 1,0-1 0,-1 0-1,1 0 1,-1 0 0,0-1-1,0 1 1,0 0 0,0-1-1,0 1 1,-1-1 0,2-5-1,1-9 61,-1 0-1,0 0 0,-1-1 1,-1 1-1,-2-21 1,0 27 3,0 1 1,-1 0-1,-1 0 1,0 0-1,0 0 1,-1 0-1,0 1 1,-1 0-1,-1 0 1,1 0-1,-1 0 1,-1 1-1,0 0 1,-9-9 0,23 16-5382,6 2 516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1.065"/>
    </inkml:context>
    <inkml:brush xml:id="br0">
      <inkml:brushProperty name="width" value="0.05" units="cm"/>
      <inkml:brushProperty name="height" value="0.05" units="cm"/>
    </inkml:brush>
  </inkml:definitions>
  <inkml:trace contextRef="#ctx0" brushRef="#br0">0 254 3826,'0'0'2750,"1"3"-2149,4 8 1518,-4-19-1306,-4-33-709,1 11 1331,16 32-1443,-3 4 4,-1 1 1,1 0-1,-2 0 1,11 9-1,-15-10 49,1 0 1,0-1-1,1 0 0,-1 0 0,1 0 1,0-1-1,0 0 0,1-1 1,-1 1-1,1-1 0,0-1 1,-1 1-1,16 1 0,-22-7 113,0 1-1,0-1 1,0 0 0,0 0-1,-1 0 1,0 1-1,1-1 1,-1 0 0,0 0-1,-1-4 1,2 2-64,-1-199 439,0 202-709,0 0 0,0 1 0,0-1 0,0 0 0,1 0 0,-1 0 0,0 0 0,1 0 0,0 1 0,-1-1-1,1 0 1,0 0 0,0 1 0,0-1 0,0 1 0,0-1 0,0 1 0,3-3 0,9-10-4245</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1.391"/>
    </inkml:context>
    <inkml:brush xml:id="br0">
      <inkml:brushProperty name="width" value="0.05" units="cm"/>
      <inkml:brushProperty name="height" value="0.05" units="cm"/>
    </inkml:brush>
  </inkml:definitions>
  <inkml:trace contextRef="#ctx0" brushRef="#br0">1 224 6195,'0'0'7939,"58"110"-7842,-35-95-97,-1-6-1153,-3-3-1584,-6-6-1057</inkml:trace>
  <inkml:trace contextRef="#ctx0" brushRef="#br0" timeOffset="1">26 0 9973,'0'0'80</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1.865"/>
    </inkml:context>
    <inkml:brush xml:id="br0">
      <inkml:brushProperty name="width" value="0.05" units="cm"/>
      <inkml:brushProperty name="height" value="0.05" units="cm"/>
    </inkml:brush>
  </inkml:definitions>
  <inkml:trace contextRef="#ctx0" brushRef="#br0">1 0 3698,'0'0'9265,"0"13"-8971,0 23-114,2 0 1,2 0-1,1 0 1,1 0-1,19 57 1,-19-78-66,0 0 0,1 0 0,1 0 1,0-1-1,1 0 0,15 18 1,-17-24-93,0-1 0,1 1 0,0-2 0,0 1 0,0-1 0,1-1 0,0 1 0,0-1 0,0-1 0,0 0 0,14 4 0,-15-6 4,0 1-1,0-2 1,0 1-1,1-1 1,-1 0 0,0-1-1,1 0 1,-1 0-1,1-1 1,-1 0 0,9-3-1,-11 2-16,-1 0 0,0 0 0,0 0 0,0-1 0,0 0 0,0 0 0,-1 0 0,1-1 0,-1 0 0,0 0 0,0 0 0,0 0 0,-1 0 0,1-1 0,-1 0 0,0 1 0,2-6 0,1-3-77,-1 0 0,-1 0 0,0 0 0,-1-1 0,0 1 0,-1-1 0,0 1 0,-2-1 0,1 0 1,-4-26-1,3 38 83,0 0 0,0 0 1,-1 0-1,1 1 0,0-1 1,-1 0-1,0 0 0,1 1 0,-1-1 1,0 0-1,0 1 0,0-1 1,0 1-1,0-1 0,0 1 1,0-1-1,-1 1 0,1 0 1,0-1-1,-1 1 0,1 0 1,-1 0-1,0 0 0,-2-1 1,3 2 11,0 0 1,0 0-1,-1-1 1,1 1 0,0 0-1,-1 0 1,1 1 0,0-1-1,-1 0 1,1 0-1,0 1 1,0-1 0,0 0-1,-1 1 1,1-1 0,0 1-1,0 0 1,0-1-1,0 1 1,0 0 0,0 0-1,0 0 1,0 0 0,0 0-1,0 0 1,0 0-1,1 0 1,-1 0 0,0 0-1,1 0 1,-1 0 0,0 3-1,-3 2 5,1 1 0,1 0 0,-1 0 0,1 0 0,0 0 0,0 1 0,1-1 0,0 0 0,1 1 0,0-1 0,0 1 0,0-1 0,2 11 0,0-14-90,-1 0 0,1 0 0,-1 0-1,1 0 1,0 0 0,0 0 0,1-1 0,-1 1 0,1-1 0,0 0 0,0 0 0,0 0 0,0 0 0,0 0-1,1-1 1,-1 1 0,1-1 0,0 0 0,0 0 0,0-1 0,0 1 0,0-1 0,0 1 0,7 0-1,0 0-751,0 0 0,1-1 0,-1-1-1,1 1 1,16-3 0,12-6-3649</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2.219"/>
    </inkml:context>
    <inkml:brush xml:id="br0">
      <inkml:brushProperty name="width" value="0.05" units="cm"/>
      <inkml:brushProperty name="height" value="0.05" units="cm"/>
    </inkml:brush>
  </inkml:definitions>
  <inkml:trace contextRef="#ctx0" brushRef="#br0">183 27 10421,'0'0'6195,"-110"-26"-6788,89 43-1856,-1 3-560,-7-3-1329</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2.578"/>
    </inkml:context>
    <inkml:brush xml:id="br0">
      <inkml:brushProperty name="width" value="0.05" units="cm"/>
      <inkml:brushProperty name="height" value="0.05" units="cm"/>
    </inkml:brush>
  </inkml:definitions>
  <inkml:trace contextRef="#ctx0" brushRef="#br0">1 1 8628,'0'0'6099,"16"16"-5923,24-14-16,10-2-160,3 0 0,-3 0-1441,-8 0-2016,-20 0-3298</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4.669"/>
    </inkml:context>
    <inkml:brush xml:id="br0">
      <inkml:brushProperty name="width" value="0.05" units="cm"/>
      <inkml:brushProperty name="height" value="0.05" units="cm"/>
    </inkml:brush>
  </inkml:definitions>
  <inkml:trace contextRef="#ctx0" brushRef="#br0">0 125 5955,'0'0'2131,"18"-3"-1293,-13 3-826,35-6 532,56-2 0,-84 8-388,1 0 0,-1 0-1,1 2 1,-1-1-1,0 1 1,0 1 0,0 0-1,0 1 1,0 1-1,15 7 1,-9 0-25,-1 0 1,-1 2-1,0 0 0,0 0 1,-2 2-1,0 0 1,0 0-1,-2 1 0,0 1 1,-1 0-1,-1 1 0,-1 0 1,0 0-1,-1 1 0,-2 0 1,0 1-1,-1-1 1,-1 1-1,0 0 0,0 30 1,-4-50-125,0 0 1,0 1 0,0-1 0,0 1 0,0-1-1,-1 1 1,1-1 0,0 1 0,-1-1-1,1 1 1,-1-1 0,1 0 0,-1 1 0,0-1-1,0 0 1,1 1 0,-1-1 0,0 0 0,0 0-1,0 0 1,0 0 0,0 0 0,-1 0-1,1 0 1,0 0 0,0 0 0,-1-1 0,1 1-1,0 0 1,-1-1 0,1 1 0,-1-1 0,1 0-1,-1 1 1,1-1 0,0 0 0,-1 0-1,1 0 1,-1 0 0,1 0 0,-1 0 0,1 0-1,-1-1 1,1 1 0,-1 0 0,-2-2 0,-2 0 1,0 1 0,0-1 0,1-1 0,-1 1 0,0-1 1,1 0-1,0 0 0,0-1 0,0 0 0,-5-4 1,1-3-39,1 0 0,0 0 0,1-1 0,0 0 0,1-1 0,0 1 0,1-1 0,1 0 0,0 0 0,0-1 0,2 1 0,0-1 0,0 1 0,1-1 0,1 0 0,0 0 0,1 0 0,0 1 1,4-16-1,-1 20 62,0 1 0,0-1 0,1 1 1,0 0-1,1 0 0,0 0 0,0 1 1,0-1-1,1 2 0,0-1 1,14-9-1,6-4 62,59-31 0,-24 22 44,-39 19 163,0-1-1,36-23 0,-53 27-797,-1 21-12126</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7.232"/>
    </inkml:context>
    <inkml:brush xml:id="br0">
      <inkml:brushProperty name="width" value="0.05" units="cm"/>
      <inkml:brushProperty name="height" value="0.05" units="cm"/>
    </inkml:brush>
  </inkml:definitions>
  <inkml:trace contextRef="#ctx0" brushRef="#br0">1 352 4482,'0'0'5178,"16"-4"-4732,7-1-287,85-23 922,-95 24-911,-1-1 1,0 1-1,0-2 1,-1 0-1,1 0 1,18-15-1,-27 19-205,-1 0 1,0 0-1,0 0 1,0 0-1,0-1 1,0 1-1,0-1 0,-1 1 1,1-1-1,-1 0 1,0 1-1,0-1 0,0 0 1,0 0-1,0 0 1,-1 0-1,1 0 1,-1 0-1,0 0 0,1 0 1,-2 0-1,1 0 1,0 0-1,0 0 0,-1 0 1,0 0-1,0 0 1,0 0-1,0 1 1,0-1-1,0 0 0,-1 0 1,1 1-1,-1-1 1,0 1-1,1 0 0,-1-1 1,-1 1-1,1 0 1,0 0-1,0 0 1,-1 0-1,1 1 0,-1-1 1,1 1-1,-1-1 1,0 1-1,0 0 0,0 0 1,1 0-1,-1 0 1,0 1-1,-6-1 1,5 0 8,0 0 0,-1 1 1,1 0-1,0 0 0,-1 0 1,1 1-1,0-1 0,0 1 0,0 0 1,-1 0-1,1 1 0,0-1 1,0 1-1,-7 4 0,8-4 48,1 1-1,-1 1 0,1-1 0,-1 0 1,1 1-1,0-1 0,0 1 0,0-1 1,1 1-1,-1 0 0,1 0 0,0 0 1,0 0-1,0 0 0,1 0 0,-1 4 1,-1 5 61,1 0 0,0 0 0,1-1 0,1 1 0,0 0 0,0 0 0,1-1 0,1 1 0,0-1 0,8 19 0,-9-25-69,1 0-1,1 0 0,-1 0 0,1-1 0,0 0 0,1 1 1,-1-2-1,1 1 0,0 0 0,0-1 0,0 0 0,1 0 0,-1 0 1,1-1-1,0 0 0,0 0 0,0 0 0,1-1 0,-1 0 1,0 0-1,1-1 0,7 1 0,-9 0-56,0-2-1,0 1 1,0 0 0,0-1-1,1 0 1,-1 0 0,0-1 0,0 0-1,0 1 1,0-2 0,-1 1-1,1 0 1,0-1 0,0 0-1,-1 0 1,1-1 0,-1 1-1,0-1 1,5-3 0,-1-3-289,0 0 1,-1-1 0,0 1 0,-1-1 0,0-1-1,-1 1 1,5-14 0,-6 17-4,3-8 117,0-1 0,1 2 0,1-1 0,11-14 0,-18 26 361,0 1 1,0-1-1,1 1 1,-1-1-1,0 1 1,1 0-1,-1 0 1,1 0-1,0 0 1,0 1-1,0-1 1,0 1 0,0-1-1,0 1 1,0 0-1,0 0 1,1 0-1,-1 1 1,0-1-1,0 1 1,1 0-1,-1 0 1,0 0-1,1 0 1,-1 1-1,0-1 1,1 1 0,2 1-1,-2 0-81,-1 0 1,0 1-1,0-1 0,0 1 0,0 0 1,0 0-1,0 0 0,-1 0 0,1 0 1,-1 0-1,0 1 0,0-1 1,-1 1-1,1 0 0,0-1 0,-1 1 1,0 0-1,0 0 0,0 5 0,3 10 72,-1 0 0,1 32-1,-4-34-230,1-7 98,0 0 0,-1 1 0,-1-1 0,-2 15 0,3-24-75,0 1-1,-1 0 1,1-1 0,-1 1 0,1 0-1,-1-1 1,0 1 0,0-1 0,1 1-1,-1-1 1,0 1 0,0-1 0,-1 0-1,1 1 1,0-1 0,0 0 0,-1 0-1,1 0 1,0 0 0,-1 0 0,1 0-1,-1 0 1,1-1 0,-1 1 0,0 0-1,1-1 1,-1 1 0,0-1 0,1 0-1,-1 0 1,0 1 0,-1-1 0,2-1 6,0 1 1,0 0-1,0-1 1,0 1-1,0-1 1,0 1-1,0-1 1,1 1-1,-1-1 1,0 1 0,0-1-1,1 0 1,-1 1-1,0-1 1,1 0-1,-1 0 1,1 0-1,-1 1 1,1-1-1,-1 0 1,1 0-1,0 0 1,-1 0-1,1 0 1,0 0 0,0 0-1,-1 0 1,1-1-1,-3-33-726,2 31 655,1-21-208,1 0-1,1 0 0,1 1 0,1-1 0,1 1 1,1 0-1,17-43 0,-14 45 560,2 1 0,0 1 1,18-26-1,-19 32 655,2 0 1,-1 1-1,2 0 1,24-19-1,-36 31-789,0 0 0,0 0 0,0 1 0,0-1 0,0 1 1,0-1-1,0 1 0,1-1 0,-1 1 0,0 0 0,0 0 0,0-1 0,1 1 0,-1 0 0,0 0 0,0 0 0,1 0 0,-1 0 0,0 1 0,0-1 1,1 0-1,-1 1 0,0-1 0,0 1 0,0-1 0,1 1 0,-1-1 0,0 1 0,0 0 0,0-1 0,0 1 0,0 0 0,0 0 0,-1 0 0,1 0 1,0 0-1,0 0 0,-1 0 0,2 1 0,3 7 6,1 0 0,-1 0 0,7 18 0,-7-14 435,27 72 663,-28-67-1116,2-1 0,0 1-1,1-1 1,1-1-1,1 1 1,0-1 0,21 26-1,-25-38-538,-4-16-8423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5.062"/>
    </inkml:context>
    <inkml:brush xml:id="br0">
      <inkml:brushProperty name="width" value="0.05" units="cm"/>
      <inkml:brushProperty name="height" value="0.05" units="cm"/>
      <inkml:brushProperty name="color" value="#004F8B"/>
    </inkml:brush>
  </inkml:definitions>
  <inkml:trace contextRef="#ctx0" brushRef="#br0">20 1 896,'0'0'12094,"0"6"-11392,-8 85-206,-3 66 736,11-141-1087,0 0-1,1 0 0,1 0 0,1 0 0,0-1 1,10 31-1,-9-37-117,0-1 0,1 0 0,0 0 0,0 0 1,1-1-1,0 1 0,0-1 0,0-1 0,1 1 1,0-1-1,1 0 0,-1-1 0,12 7 0,-11-8-107,0 0 0,0 0 0,1 0 0,0-1 0,0-1 0,0 1 0,0-1-1,0-1 1,0 0 0,1 0 0,-1-1 0,0 0 0,1 0 0,-1-1 0,0-1-1,0 1 1,0-1 0,13-5 0,-15 4-63,-1 0 0,0 0-1,0 0 1,0-1 0,0 1-1,-1-2 1,0 1 0,1 0 0,-1-1-1,-1 0 1,1 0 0,-1-1-1,0 1 1,0-1 0,0 0 0,-1 0-1,0 0 1,0 0 0,-1-1-1,0 1 1,0-1 0,0 0-1,-1 1 1,0-1 0,0-9 0,0 2 124,0 1 0,-2-1 0,1 0 0,-5-21 0,4 33 125,1 0 0,0 0 1,-1-1-1,1 1 0,-1 0 1,0 0-1,0 0 0,0 0 1,0 0-1,0 0 0,0 0 1,-1 0-1,1 0 0,-1 1 1,1-1-1,-1 0 0,1 1 1,-1-1-1,0 1 0,0 0 1,0 0-1,0-1 0,0 1 1,0 0-1,0 1 0,0-1 1,0 0-1,-1 1 0,1-1 1,0 1-1,0 0 0,-1-1 1,1 1-1,0 0 0,0 0 1,-1 1-1,-2 0 0,2 0-47,0 0 0,-1 1 0,1-1 0,0 1 0,0 0 0,0 0-1,0 1 1,0-1 0,0 0 0,1 1 0,-1 0 0,1-1-1,0 1 1,0 0 0,0 0 0,0 1 0,0-1 0,0 0 0,1 0-1,-2 7 1,-1 0 45,1 1 0,0 0 0,0 0 0,1 0 0,0 17 0,2-20-75,0-1-1,1 0 1,0 0 0,1 1-1,-1-1 1,1 0 0,1 0 0,0 0-1,-1-1 1,2 1 0,-1-1-1,1 1 1,0-1 0,1 0-1,-1-1 1,11 11 0,-9-10-223,2 0-1,-1 0 1,1-1-1,-1 0 1,14 7 0,-13-9-566,0 0 1,0 0-1,0 0 1,0-1-1,0 0 1,10 0-1,-1-1-4770</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7.572"/>
    </inkml:context>
    <inkml:brush xml:id="br0">
      <inkml:brushProperty name="width" value="0.05" units="cm"/>
      <inkml:brushProperty name="height" value="0.05" units="cm"/>
    </inkml:brush>
  </inkml:definitions>
  <inkml:trace contextRef="#ctx0" brushRef="#br0">1 144 5346,'0'0'10853,"145"-29"-9508,-81 12-1057,4-2 96,5-3-368,-5 1 48,-8 3-128,-12 5-64,-19 9-608,-15 4-1217,-30 0-8884</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9.260"/>
    </inkml:context>
    <inkml:brush xml:id="br0">
      <inkml:brushProperty name="width" value="0.05" units="cm"/>
      <inkml:brushProperty name="height" value="0.05" units="cm"/>
    </inkml:brush>
  </inkml:definitions>
  <inkml:trace contextRef="#ctx0" brushRef="#br0">1 602 4674,'0'0'5998,"14"-9"-5577,-7 5-425,21-13 149,-1-1 1,37-34-1,-56 45-109,0-1-1,-1 0 1,1 0 0,-2 0-1,1-1 1,-1 0 0,-1 0-1,1-1 1,-2 0 0,1 0-1,-1 0 1,-1 0 0,3-15-1,-5 23-32,5-64 75,-5 62-67,-1 0 1,0 0-1,0-1 1,-1 1 0,1 0-1,-1 0 1,0 0-1,0 0 1,-1 0 0,1 0-1,-1 0 1,1 1-1,-4-5 1,10 47-410,7-5 399,2 0-1,33 56 0,-32-67-6,-2 1-1,-1 1 0,0 0 1,-2 1-1,-1 0 1,8 43-1,-15-65-1750,-1-16 778,-1 0 825,1 1 0,0-1 0,1 1 0,1-1 0,3-11 0,0 12 151,-1 0 1,2 0-1,-1 1 1,16-18-1,-19 25 83,0 0 0,0 0 0,0 1 0,0-1 0,0 1-1,0-1 1,1 1 0,-1 0 0,1 1 0,-1-1 0,1 0 0,0 1-1,0 0 1,0 0 0,0 0 0,0 1 0,0-1 0,7 1-1,-6 2 0,0 0 0,0 1 0,0-1 0,-1 1 1,0 1-1,1-1 0,-1 0 0,0 1 0,-1 0 0,1 0 0,-1 0 0,4 6 0,22 21 254,-20-26-277,0 0-1,0 0 1,1-1 0,-1 0-1,1-1 1,0 0 0,0-1-1,0 0 1,0 0 0,0-1-1,0 0 1,0-1-1,16-1 1,-24 1-47,0 0 1,-1-1-1,1 1 0,0 0 0,-1-1 1,1 1-1,0-1 0,-1 0 0,1 0 1,-1 1-1,1-1 0,-1 0 0,0 0 1,1-1-1,-1 1 0,0 0 0,0 0 1,0 0-1,0-1 0,0 1 0,0-1 1,0 1-1,0-1 0,0 1 1,-1-1-1,1 1 0,-1-1 0,1 0 1,-1 1-1,1-1 0,-1 0 0,0 1 1,0-1-1,0 0 0,0 1 0,0-1 1,0 0-1,-1-3 0,0 0-57,1 0 0,-1 1 0,0-1 0,0 0 0,0 0 0,-1 1 0,1-1-1,-1 0 1,0 1 0,-1 0 0,1-1 0,-1 1 0,-3-4 0,-3 0-42,-1 1 0,0 0 0,0 0-1,0 1 1,-1 0 0,0 1 0,0 0 0,-1 1 0,1 0 0,-22-4 0,6 4 125,-1 1 1,0 1 0,-45 2 0,72 1-27,0-1 1,-1 0-1,1 1 1,0-1 0,-1 1-1,1-1 1,0 1-1,0-1 1,0 1 0,-1 0-1,1-1 1,0 1-1,0 0 1,0 0 0,0 0-1,0 0 1,1 0-1,-1 0 1,0 0 0,0 1-1,1-1 1,-1 0-1,0 0 1,1 0 0,-1 1-1,1-1 1,0 0-1,-1 3 1,1-2-3,-1 0 0,1 0-1,0 1 1,0-1 0,0 0 0,0 0 0,0 0 0,0 0-1,1 1 1,-1-1 0,1 0 0,-1 0 0,1 0 0,0 0-1,0 0 1,0 0 0,0 0 0,3 3 0,1 0 20,1 0 1,0-1-1,1 1 0,-1-1 1,1-1-1,-1 1 1,1-1-1,0 0 0,0-1 1,1 0-1,-1 0 1,0 0-1,11 0 0,17 2 51,52-2 0,-79-2-60,19 0 17,0-1 0,-1-1 0,1-1 0,-1-1 0,0-2 0,50-17 0,-68 20-56,0-1 1,-1 1-1,1-1 1,-1-1 0,0 1-1,0-1 1,-1 0 0,1-1-1,-1 0 1,0 0-1,-1 0 1,1-1 0,-1 1-1,0-1 1,-1 0 0,0-1-1,0 1 1,-1-1-1,1 0 1,-2 0 0,1 0-1,-1 0 1,0 0 0,-1-1-1,1-16 1,-1 15-23,-1-1 0,0 1 0,-1 0 0,0-1 0,-1 1 0,0 0 0,0 0 0,-1 0 0,0 0 0,-1 0 0,0 1 0,-1-1 0,0 1 0,0 0 0,-1 0 0,0 1 0,-1 0 0,-11-11 0,6 6 127,0 1-1,-1 1 0,-20-14 1,28 22-12,0-1 0,0 2 0,-1-1 0,1 1 0,-1-1 0,1 1 0,-1 1 0,0-1 0,0 1 0,0 0 0,0 0 0,0 1 0,-9 0 0,13 1-70,0-1-1,0 1 0,0 0 1,1 0-1,-1 0 1,0-1-1,1 2 0,-1-1 1,1 0-1,-1 0 0,1 0 1,-1 1-1,1-1 0,0 1 1,0-1-1,0 1 0,0-1 1,0 1-1,0 0 0,0 0 1,0-1-1,0 5 1,-12 43 30,13-49-32,-3 23 105,0 0-1,1 1 0,1-1 1,1 0-1,1 1 0,1-1 1,1 0-1,2 0 0,10 34 0,-12-46-67,2 0 0,-1-1 0,1 0 0,1 0 0,0 0 0,0 0 0,1-1 0,0-1 0,1 1 0,0-1 0,0 0 0,1-1 0,0 1 0,0-2 0,1 0 0,-1 0 0,2 0 0,-1-1 0,0-1 0,1 0 0,16 4 0,-16-5-6,0 0 0,0-1 0,1-1 0,-1 0 0,0 0-1,1-1 1,-1-1 0,1 0 0,18-4 0,-25 4-41,0-1 0,-1 0 1,1 0-1,0 0 0,-1-1 1,1 1-1,-1-1 0,0 0 0,0 0 1,0-1-1,0 1 0,0-1 1,-1 0-1,0 0 0,0 0 1,0-1-1,0 1 0,-1-1 0,1 1 1,-1-1-1,0 0 0,2-9 1,-1-3-289,0 0 0,-1 0 0,-1 0 0,0-20 1,-1 35 284,-6-15 209,6 17-174,0 0-1,-1 1 1,1-1 0,0 0-1,-1 0 1,1 0-1,0 1 1,-1-1 0,1 0-1,0 0 1,-1 1 0,1-1-1,0 0 1,0 1 0,-1-1-1,1 0 1,0 1 0,0-1-1,0 1 1,0-1 0,-1 0-1,1 1 1,0-1-1,0 1 1,0-1 0,0 0-1,0 1 1,0-1 0,0 1-1,0-1 1,0 0 0,0 1-1,0-1 1,0 1 0,0-1-1,1 0 1,-1 1 0,0 0-1,0 6-31,0 0 0,0 0 0,1 1 0,0-1-1,0 0 1,1 0 0,0 0 0,0 0 0,5 10 0,-4-13-99,-1 0 1,1 0-1,0-1 1,1 1-1,-1-1 0,1 1 1,-1-1-1,1 0 1,0 0-1,0-1 1,0 1-1,1-1 1,-1 0-1,1 0 1,5 2-1,28 5-2887,-3-8-2783</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9.601"/>
    </inkml:context>
    <inkml:brush xml:id="br0">
      <inkml:brushProperty name="width" value="0.05" units="cm"/>
      <inkml:brushProperty name="height" value="0.05" units="cm"/>
    </inkml:brush>
  </inkml:definitions>
  <inkml:trace contextRef="#ctx0" brushRef="#br0">0 0 9396,'0'0'2321</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9.928"/>
    </inkml:context>
    <inkml:brush xml:id="br0">
      <inkml:brushProperty name="width" value="0.05" units="cm"/>
      <inkml:brushProperty name="height" value="0.05" units="cm"/>
    </inkml:brush>
  </inkml:definitions>
  <inkml:trace contextRef="#ctx0" brushRef="#br0">71 0 5811,'0'0'6421,"6"7"-6213,12 14-125,-2 1-1,0 1 1,-1 0-1,-2 1 1,0 1-1,9 27 0,32 57 304,-48-97-374,17 21 46,-20-31-5,-3-2 110,-1-3-164,-1 0 1,1 1-1,-1-1 0,1 1 1,-1 0-1,0-1 0,0 1 1,0 0-1,0 0 0,0 0 1,0 0-1,-5-2 0,2 0-73,-5-4-51,0 0-1,-1 1 1,0 0-1,0 1 0,-1 0 1,1 1-1,-1 0 1,-1 1-1,1 0 1,-1 1-1,1 0 0,-1 1 1,0 1-1,-17-1 1,28 3 160,0-1 0,0 0 0,0 1 0,0 0 0,0-1 0,0 1 0,0 0 0,0 0 0,0 0 0,0 0 0,0 0 0,1 1 0,-1-1 0,0 0 0,1 1 0,-1-1 0,1 1 0,0 0 0,0 0 0,-1-1 0,1 1 0,0 0 0,0 0 0,1 0 0,-1 0 0,0 0 0,1 0 0,-1 0 0,0 3 0,0 2 52,0 0-1,0 0 0,0-1 1,1 1-1,0 0 0,0 0 1,0 0-1,3 9 0,-2-13-73,0-1-1,1 1 0,-1-1 0,1 0 1,-1 1-1,1-1 0,0 0 1,0 0-1,0 0 0,0-1 1,0 1-1,0 0 0,0-1 0,1 1 1,-1-1-1,0 0 0,1 0 1,0 0-1,-1 0 0,1 0 1,-1-1-1,1 1 0,3 0 1,67 5-18,-71-6-6,117-1-2611,-57-7-854</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0.460"/>
    </inkml:context>
    <inkml:brush xml:id="br0">
      <inkml:brushProperty name="width" value="0.05" units="cm"/>
      <inkml:brushProperty name="height" value="0.05" units="cm"/>
    </inkml:brush>
  </inkml:definitions>
  <inkml:trace contextRef="#ctx0" brushRef="#br0">324 95 7267,'0'0'5958,"-19"-15"-5574,-64-45-323,78 58-65,0-1-1,0 0 1,0 1-1,0 0 1,-1 0-1,1 1 1,0-1-1,-1 1 1,1 0-1,-1 1 1,1-1-1,-1 1 1,0 0-1,1 1 1,-1-1-1,1 1 1,-1 0-1,1 1 0,-1-1 1,1 1-1,0 0 1,0 0-1,0 1 1,0-1-1,-6 5 1,4-2-5,1-1-1,0 1 1,0 0 0,0 0-1,1 0 1,-1 1 0,1 0-1,1 0 1,-1 1 0,1-1-1,0 1 1,-4 9 0,7-13 9,0 0 1,0 1-1,0-1 1,1 0 0,-1 1-1,1-1 1,0 1-1,0-1 1,0 0-1,0 1 1,1-1-1,-1 1 1,1-1-1,0 0 1,0 0 0,0 1-1,1-1 1,-1 0-1,1 0 1,-1 0-1,1 0 1,0-1-1,0 1 1,0 0 0,1-1-1,-1 1 1,1-1-1,-1 0 1,1 0-1,3 2 1,5 2 14,0 0 0,0-1 0,0 0 0,0-1 0,1 0 1,0-1-1,0-1 0,0 0 0,0 0 0,0-1 0,0-1 0,1 0 1,12-1-1,-15 1-48,-8-1 27,1 1 1,-1 0 0,1-1-1,-1 0 1,0 1 0,0-1-1,1 0 1,-1 0 0,0 0-1,0-1 1,0 1 0,0-1-1,0 1 1,0-1 0,0 1 0,-1-1-1,1 0 1,0 0 0,-1 0-1,0 0 1,1 0 0,-1 0-1,0 0 1,0-1 0,0 1-1,0 0 1,-1-1 0,1 1-1,0 0 1,-1-1 0,0 1 0,0-5-1,2-5 20,-1-1 0,-1 0-1,0 1 1,-1-1 0,-3-14-1,4 24 24,-1 1 0,1 0 0,-1 0 0,1 0 0,-1 0 0,0 0 0,0 0-1,0 0 1,0 0 0,-1 0 0,1 0 0,0 0 0,-1 1 0,1-1 0,-1 1 0,0-1 0,-3-2 0,4 4 85,2 8-126,-1-1-1,1 1 1,0-1-1,1 1 0,0-1 1,0 1-1,1-1 1,0 0-1,0 0 0,0 0 1,1-1-1,0 1 1,0-1-1,1 0 1,0 0-1,0 0 0,0-1 1,1 0-1,-1 0 1,1 0-1,1-1 1,-1 1-1,1-2 0,-1 1 1,1-1-1,0 0 1,14 4-1,-18-6 23,0 0 0,0-1 0,0 1-1,0-1 1,-1 0 0,1 1 0,0-1 0,0-1-1,0 1 1,0 0 0,0-1 0,0 0 0,0 1-1,0-1 1,0 0 0,0 0 0,-1-1 0,1 1-1,4-4 1,-3 2-120,-1 0-1,0-1 1,0 1-1,0-1 1,-1 0 0,1 0-1,-1 0 1,0 0-1,0 0 1,0 0 0,1-8-1,2-10-390,-1 0 0,-2 0 1,0 1-1,-1-30 0,-1 44 3182,0 31-2254,-1-17-372,2 1 0,-1 0 1,1-1-1,0 1 0,0-1 1,1 1-1,0-1 0,1 1 1,5 11-1,-5-14-61,0-1 0,1 1-1,-1-1 1,1 0 0,-1 0 0,1-1-1,1 1 1,-1-1 0,0 0 0,1 0 0,-1 0-1,1-1 1,0 1 0,0-1 0,7 2-1,-3-2-309,-1 0-1,1 0 0,0-1 0,15 1 1,15-3-3711,-13-2-1634</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0.902"/>
    </inkml:context>
    <inkml:brush xml:id="br0">
      <inkml:brushProperty name="width" value="0.05" units="cm"/>
      <inkml:brushProperty name="height" value="0.05" units="cm"/>
    </inkml:brush>
  </inkml:definitions>
  <inkml:trace contextRef="#ctx0" brushRef="#br0">0 0 10709,'0'0'1027,"12"20"-680,64 109 240,-72-123-522,1 1 1,-1-1-1,2 0 1,-1 0-1,1-1 1,0 0-1,0 0 1,0 0-1,0 0 1,1-1-1,0 0 1,0-1-1,0 1 1,1-1-1,-1-1 1,1 0-1,-1 0 1,1 0-1,0-1 1,0 0-1,-1 0 1,12-1-1,-12 0-36,0 0 0,0-1 0,0 0 0,0 0 0,-1-1 0,1 1 0,-1-1 0,1-1 0,-1 1 0,1-1 0,-1 0 0,0-1 0,0 0 0,-1 0 0,1 0 0,-1 0 0,0-1 0,0 0 0,0 0 0,-1 0 0,0-1 0,0 1 0,0-1 0,-1 0 0,5-10 0,-5 5 65,1 0 1,-2 0 0,0-1 0,0 1 0,-1-1 0,0-21 0,-4 28 1086,-2 11-883,-4 12-334,6-4 67,0 0-1,1-1 1,1 1 0,0 0-1,1 0 1,3 20-1,-2-27-29,0-1 0,0 0 1,1 1-1,0-1 0,1 0 0,-1 0 0,1-1 0,0 1 0,1 0 0,-1-1 0,1 0 0,0 0 0,1 0 0,-1 0 0,1-1 0,5 5 0,6 2-133,0 0 0,30 15 0,-38-22-1002,-1-1 1,1-1 0,0 1 0,0-1 0,10 2 0</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1.257"/>
    </inkml:context>
    <inkml:brush xml:id="br0">
      <inkml:brushProperty name="width" value="0.05" units="cm"/>
      <inkml:brushProperty name="height" value="0.05" units="cm"/>
    </inkml:brush>
  </inkml:definitions>
  <inkml:trace contextRef="#ctx0" brushRef="#br0">40 13 9060,'0'0'6691,"-40"-13"-7587</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2.130"/>
    </inkml:context>
    <inkml:brush xml:id="br0">
      <inkml:brushProperty name="width" value="0.05" units="cm"/>
      <inkml:brushProperty name="height" value="0.05" units="cm"/>
    </inkml:brush>
  </inkml:definitions>
  <inkml:trace contextRef="#ctx0" brushRef="#br0">174 27 4338,'0'0'6384,"0"-6"-5904,3-15-106,6 32-224,12 49-20,-14-37 94,15 35 430,43 82-1,-151-183-1509,68 36 814,0 1 0,0 1 0,-1 0 0,1 2 0,-1 0 0,0 1 0,-25 1 0,42 1 59,1 0 0,-1 0 0,0 0-1,0 1 1,0-1 0,1 1 0,-1-1 0,0 1 0,1 0 0,-1-1 0,0 1 0,1 0-1,-1 0 1,1 0 0,-1 0 0,1 1 0,0-1 0,-1 0 0,1 1 0,0-1-1,0 1 1,0-1 0,0 1 0,0-1 0,0 1 0,1 0 0,-1-1 0,0 1 0,1 0-1,-1 0 1,1-1 0,0 1 0,0 0 0,-1 0 0,1 0 0,0-1 0,1 4 0,-1 0 2,0-1 1,1 0 0,-1 0 0,1 0 0,0 0 0,0 0-1,0 0 1,1 0 0,-1 0 0,1 0 0,0 0 0,0-1 0,0 1-1,1-1 1,-1 1 0,4 2 0,4 2 30,1-1 0,0 0-1,0-1 1,0 0 0,1-1 0,-1 0 0,1-1 0,1 0-1,-1-1 1,20 3 0,2-3 86,0-1-1,59-4 1,-80 1-116,0-1-1,-1 0 1,1-1 0,-1-1-1,0 0 1,0 0 0,0-1-1,0-1 1,-1 0 0,18-13-1,-23 15-113,0 0 0,0-1-1,-1 0 1,1 0-1,-1 0 1,0 0-1,-1-1 1,0 0-1,0 0 1,0-1-1,0 1 1,-1-1 0,0 1-1,0-1 1,-1 0-1,0 0 1,0 0-1,-1-1 1,1-11-1,-2 18 136,0-1-1,0 0 1,-1 1-1,1-1 1,0 1 0,-1-1-1,1 1 1,-1-1-1,0 1 1,1 0-1,-1-1 1,0 1-1,0 0 1,0-1-1,0 1 1,0 0-1,0 0 1,0 0-1,-1 0 1,1 0 0,0 0-1,-1 0 1,1 0-1,0 1 1,-1-1-1,1 0 1,-1 1-1,1-1 1,-1 1-1,1 0 1,-1 0-1,1-1 1,-1 1-1,0 0 1,1 0-1,-1 0 1,1 0 0,-1 1-1,1-1 1,-1 0-1,0 1 1,1-1-1,0 1 1,-1-1-1,1 1 1,-1 0-1,1 0 1,0-1-1,-1 1 1,1 0-1,-2 3 1,0-2-43,1 1 0,0 1-1,0-1 1,1 0 0,-1 0 0,0 1 0,1-1 0,0 1-1,0-1 1,0 1 0,0-1 0,1 1 0,0 0-1,-1-1 1,1 1 0,0 0 0,1 0 0,-1-1 0,1 1-1,-1-1 1,1 1 0,0 0 0,1-1 0,-1 0-1,1 1 1,-1-1 0,1 0 0,0 1 0,0-1 0,0 0-1,1-1 1,-1 1 0,1 0 0,-1-1 0,1 1-1,0-1 1,0 0 0,0 0 0,0 0 0,1 0 0,-1-1-1,0 1 1,5 1 0,45 12-2444,6-5-1316</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2.587"/>
    </inkml:context>
    <inkml:brush xml:id="br0">
      <inkml:brushProperty name="width" value="0.05" units="cm"/>
      <inkml:brushProperty name="height" value="0.05" units="cm"/>
    </inkml:brush>
  </inkml:definitions>
  <inkml:trace contextRef="#ctx0" brushRef="#br0">42 478 976,'0'0'16776,"15"-19"-16552,8-8-240,3-3-32,38-56 0,-56 72-43,-2-1-1,0 1 1,-1-1-1,0 0 1,-1 0-1,-1 0 0,0-1 1,-1 1-1,-1-1 1,0 1-1,-1-1 1,-3-19-1,2 30 44,0 1-1,0-1 1,-1 0-1,0 1 1,0-1-1,0 1 1,-1 0-1,1 0 1,-1 0-1,0 0 0,0 0 1,0 1-1,-1-1 1,1 1-1,-1 0 1,0 0-1,0 0 1,0 0-1,-5-2 1,5 2 80,0 1 0,-1-1 0,1 1 0,0 0 0,-1 0 0,1 1 1,-1 0-1,0-1 0,0 1 0,1 1 0,-1-1 0,0 1 0,0 0 0,0 0 1,0 0-1,1 1 0,-1-1 0,0 1 0,-8 3 0,10-2 8,0 1 1,0-1-1,0 1 0,1 0 0,-1-1 0,1 1 0,-1 0 1,1 1-1,0-1 0,1 0 0,-1 1 0,0-1 1,1 1-1,0-1 0,0 1 0,-1 6 0,-9 63 267,11-70-304,-2 20 74,2 0 0,3 44 0,-2-60-61,0 0 0,1 0-1,0 0 1,1 0 0,-1 0 0,1 0 0,1-1 0,-1 1 0,1-1 0,0 0 0,0 0-1,1 0 1,5 5 0,-2-3 17,1-1 1,-1 0-1,1-1 0,0 0 1,1 0-1,-1-1 0,1 0 0,0-1 1,1 0-1,-1 0 0,21 3 1,1-2-1347,0-2 0,54-2 0,-46-2-2271,-24 1-42</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6.078"/>
    </inkml:context>
    <inkml:brush xml:id="br0">
      <inkml:brushProperty name="width" value="0.05" units="cm"/>
      <inkml:brushProperty name="height" value="0.05" units="cm"/>
    </inkml:brush>
  </inkml:definitions>
  <inkml:trace contextRef="#ctx0" brushRef="#br0">220 169 4562,'0'0'3567,"5"-9"-2999,-1 3-319,-1-1-1,0 0 0,0-1 0,-1 1 1,0 0-1,0-1 0,1-8 1,-3 13-204,0 0 0,0 0 0,0 0 0,0 0 0,0 0 0,0 0 0,-1 0 0,1 0 0,-1 0 1,0 0-1,0 0 0,0 1 0,-1-1 0,1 0 0,-1 0 0,1 1 0,-1-1 0,0 1 0,0 0 1,0 0-1,0-1 0,0 1 0,0 0 0,-1 1 0,-2-3 0,-1 1-35,1 0 0,0 0 1,0 0-1,-1 1 0,0 0 0,1 0 0,-1 1 0,0 0 1,0-1-1,0 2 0,0-1 0,0 1 0,0 0 0,0 0 1,0 1-1,1 0 0,-1 0 0,0 0 0,0 1 1,0-1-1,1 1 0,-1 1 0,1-1 0,0 1 0,-1 0 1,1 0-1,0 1 0,1-1 0,-1 1 0,1 0 0,0 1 1,0-1-1,0 1 0,0-1 0,1 1 0,0 0 0,0 0 1,0 1-1,0-1 0,1 1 0,0-1 0,0 1 0,1 0 1,-1 0-1,1 0 0,1-1 0,-1 13 0,1-13 38,0 0 1,0 0-1,0 0 0,1 0 0,0 0 0,0 1 0,0-1 0,0 0 0,1-1 0,0 1 0,4 8 0,-3-11-32,-1 1 0,0-1 0,1 0-1,-1 1 1,1-1 0,-1 0-1,1-1 1,0 1 0,0-1-1,0 1 1,0-1 0,0 0 0,0 0-1,0 0 1,1 0 0,-1-1-1,0 1 1,0-1 0,7 0-1,-6 1-93,1-1 0,-1 0 0,1 0 0,-1 0 0,1 0 0,-1-1 0,1 0 0,-1 0 0,1 0-1,-1 0 1,0-1 0,0 0 0,1 0 0,-1 0 0,0 0 0,-1-1 0,1 1 0,0-1 0,-1 0 0,0 0 0,1 0-1,-1-1 1,0 1 0,-1-1 0,1 0 0,-1 1 0,1-1 0,-1 0 0,0-1 0,-1 1 0,1 0 0,-1 0-1,0-1 1,0 1 0,0-1 0,0-5 0,1-36-1279,-1 68 2514,0-17-1059,0-1-1,0 1 1,0-1-1,0 1 1,1-1-1,-1 1 1,1-1-1,0 0 1,1 1 0,-1-1-1,1-1 1,0 1-1,0 0 1,0 0-1,0-1 1,0 0-1,1 0 1,0 0-1,0 0 1,-1 0 0,2-1-1,-1 0 1,0 0-1,5 2 1,4 1-568,1-1 0,1 0 0,-1-1 0,0 0 0,1-1 0,22 0 0,-3-2-2390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5.393"/>
    </inkml:context>
    <inkml:brush xml:id="br0">
      <inkml:brushProperty name="width" value="0.05" units="cm"/>
      <inkml:brushProperty name="height" value="0.05" units="cm"/>
      <inkml:brushProperty name="color" value="#004F8B"/>
    </inkml:brush>
  </inkml:definitions>
  <inkml:trace contextRef="#ctx0" brushRef="#br0">0 1 11813,'0'0'865,"110"9"-881,-35 0-48,14 2-192,8 1-2722,-2-3-2736</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7.003"/>
    </inkml:context>
    <inkml:brush xml:id="br0">
      <inkml:brushProperty name="width" value="0.05" units="cm"/>
      <inkml:brushProperty name="height" value="0.05" units="cm"/>
    </inkml:brush>
  </inkml:definitions>
  <inkml:trace contextRef="#ctx0" brushRef="#br0">186 248 4722,'0'0'3610,"-8"-11"-3479,-28-34-33,35 43-75,-1 0 0,0 1 0,0-1 0,0 1 0,0 0-1,0-1 1,0 1 0,0 0 0,-1 0 0,1 0 0,0 1 0,-1-1 0,1 0-1,0 1 1,-1-1 0,1 1 0,-1 0 0,1 0 0,0 0 0,-1 0-1,1 1 1,-1-1 0,-3 1 0,2 0 38,0 1 0,0-1 1,0 1-1,1 0 0,-1 0 0,0 0 0,1 0 0,-1 1 1,-5 5-1,4-4 95,1 1 1,1 1 0,-1-1 0,0 0-1,1 1 1,0 0 0,1 0-1,-1 0 1,1 0 0,0 0 0,1 0-1,-2 7 1,2 2 68,0 1 1,0-1-1,1 0 1,3 16-1,-2-27-196,0 1 1,1 0-1,-1-1 0,1 1 1,0-1-1,0 0 1,1 0-1,-1 0 0,1 0 1,0 0-1,0 0 1,0-1-1,1 1 0,-1-1 1,1 0-1,-1 0 1,1 0-1,0-1 0,1 1 1,-1-1-1,0 0 1,0 0-1,1 0 0,0-1 1,-1 0-1,8 2 1,-6-2-9,0 1 1,0-1 0,1 0 0,-1-1 0,1 0-1,-1 0 1,0 0 0,1 0 0,-1-1 0,0 0-1,1-1 1,-1 1 0,0-1 0,0 0 0,0-1 0,0 0-1,-1 0 1,1 0 0,7-6 0,-6 3-139,0-1-1,0 0 1,0-1 0,-1 1 0,0-2-1,0 1 1,-1 0 0,0-1 0,-1 0 0,0 0-1,0 0 1,-1-1 0,0 1 0,-1-1-1,3-17 1028,14 54-1083,-13-18 206,1 0-1,0-1 1,1 1-1,0-2 1,0 1-1,1-1 1,0 0-1,0-1 1,0 0-1,1 0 1,0-1 0,0-1-1,1 0 1,-1 0-1,1-1 1,0 0-1,0 0 1,0-1-1,0-1 1,0 0-1,0-1 1,0 0 0,0 0-1,20-5 1,-28 5-41,0-1 0,0 0 0,0 1 0,-1-2 1,1 1-1,0 0 0,-1 0 0,1-1 0,-1 1 0,1-1 1,-1 0-1,0 0 0,0 0 0,0 0 0,0 0 0,0 0 1,0-1-1,2-3 0,-1 0-90,0 1-1,-1-1 1,0 0 0,0 0-1,-1 1 1,1-1 0,-1 0 0,0-12-1,0 10-70,-1-1-1,0 1 1,-1-1-1,0 1 1,0 0-1,-1-1 1,0 1-1,-1 0 0,1 0 1,-2 0-1,1 0 1,-1 1-1,-5-9 1,1 8 201,1 0 1,-1 1-1,0 0 1,-1 1-1,0 0 0,0 0 1,0 1-1,-1 0 1,1 0-1,-1 1 1,0 0-1,-1 1 0,1 1 1,-1-1-1,1 1 1,-1 1-1,0 0 1,-16 1-1,26 0-26,0 1-1,0-1 0,0 0 1,1 0-1,-1 1 1,0-1-1,0 1 1,1-1-1,-1 1 0,0-1 1,1 1-1,-1-1 1,0 1-1,1-1 1,-1 1-1,1 0 0,-1-1 1,1 1-1,-1 0 1,1 0-1,0-1 1,-1 1-1,1 0 1,0 0-1,-1 0 0,1-1 1,0 1-1,0 0 1,0 0-1,0 0 1,0 0-1,0 0 0,0 36 64,0-29-45,1-3 4,-1-1-1,1 1 0,0-1 0,0 0 1,0 1-1,0-1 0,1 0 1,0 0-1,0 0 0,0 0 1,0 0-1,1 0 0,-1-1 0,6 6 1,-2-3 23,1 0 0,-1 0 0,1-1 0,1 0 0,-1 0 0,1-1 0,9 4 0,0-1 26,1-1-1,0 0 1,0-2 0,0 0 0,0-1 0,30 1 0,-38-3-36,0-1 0,0 0 0,0-1 1,0 0-1,0 0 0,0-1 1,0-1-1,-1 0 0,14-5 0,-19 5-30,0 0 0,0 1 0,0-1 0,0-1 0,-1 1-1,0 0 1,1-1 0,-1 0 0,-1 1 0,1-1-1,0-1 1,-1 1 0,0 0 0,0 0 0,0-1-1,-1 1 1,1-1 0,-1 0 0,0 1 0,-1-1 0,1 0-1,-1-5 1,1-19-21,-1 1 1,-1 0-1,-7-33 0,4 24-12,4 37-18,-2-24-439,5 18-3204,5 6-1202</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7.564"/>
    </inkml:context>
    <inkml:brush xml:id="br0">
      <inkml:brushProperty name="width" value="0.05" units="cm"/>
      <inkml:brushProperty name="height" value="0.05" units="cm"/>
    </inkml:brush>
  </inkml:definitions>
  <inkml:trace contextRef="#ctx0" brushRef="#br0">10 250 3522,'0'0'7336,"6"8"-4132,-21-120-226,15 109-3012,0-1 1,0 1 0,0 0-1,0-1 1,0 1-1,1 0 1,-1-1-1,1 1 1,0 0 0,0-1-1,0 1 1,0 0-1,1 0 1,-1 0 0,1 0-1,0 0 1,0 0-1,0 1 1,0-1-1,1 1 1,-1-1 0,0 1-1,1 0 1,0 0-1,0 0 1,-1 0-1,1 0 1,0 1 0,1-1-1,-1 1 1,0 0-1,0 0 1,0 0 0,1 0-1,-1 1 1,0-1-1,7 1 1,-6 0-412,0 0-1,0 0 1,0 0 0,0 0 0,0 1-1,-1-1 1,1 1 0,0 0 0,0 0-1,0 1 1,-1-1 0,1 1-1,-1 0 1,1 0 0,-1 0 0,0 0-1,4 4 1,-2-1-30,0 0 0,0 1 1,-1 0-1,0 0 0,0 0 0,0 0 0,-1 1 0,5 11 0,-1 0 589,-2 1-1,6 27 1,0 31 5715,-10-73-5326,-6-31 5064,-2-4-3428,1 6-2281,1-1 1,-3-48-1,8 63 185,0 1 0,0 0 0,1-1 1,0 1-1,1 0 0,4-13 0,-5 20-130,0 1 0,0-1 0,1 1 0,-1 0 0,1-1-1,0 1 1,-1 0 0,1 0 0,0 0 0,0 0 0,0 0-1,1 1 1,-1-1 0,0 0 0,1 1 0,-1 0 0,1 0-1,-1-1 1,1 2 0,0-1 0,-1 0 0,1 0 0,0 1-1,0-1 1,-1 1 0,1 0 0,0 0 0,3 1 0,12-1-4126,-9 0 579</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8.755"/>
    </inkml:context>
    <inkml:brush xml:id="br0">
      <inkml:brushProperty name="width" value="0.05" units="cm"/>
      <inkml:brushProperty name="height" value="0.05" units="cm"/>
    </inkml:brush>
  </inkml:definitions>
  <inkml:trace contextRef="#ctx0" brushRef="#br0">1 275 4914,'0'0'5264,"14"7"-4752,-10-5-476,5 3 156,1-1 1,-1 0-1,1 0 1,0-1-1,0-1 0,0 1 1,0-1-1,1-1 1,-1 0-1,0-1 1,1 0-1,16-2 0,-24 1-148,0-1-1,0 0 0,0 0 0,0 0 0,0 0 1,0 0-1,0-1 0,-1 0 0,1 1 1,-1-1-1,0 0 0,0 0 0,0 0 0,0 0 1,0 0-1,-1-1 0,0 1 0,3-7 1,-1 0-83,0 1-1,-1-1 1,0-1 0,0 1 0,0-15 0,-2 18-108,0-1-1,0 1 0,-1-1 0,0 1 0,0 0 1,0-1-1,-1 1 0,-4-11 0,4 15 111,0 0-1,0 0 0,-1 0 1,1 1-1,0-1 0,-1 1 1,0-1-1,0 1 0,1 0 1,-1 0-1,0 0 0,-1 1 1,1-1-1,0 1 0,0 0 1,-1 0-1,1 0 0,-1 0 1,1 0-1,-5 0 0,4 0 3,-41-4-72,44 5 105,0 0 0,0 0 0,0 0-1,0 0 1,0 0 0,0 0-1,0 0 1,0 0 0,0 0-1,0 1 1,0-1 0,0 0 0,0 0-1,0 1 1,1-1 0,-1 1-1,0-1 1,0 1 0,0-1 0,0 1-1,1 0 1,-1-1 0,0 1-1,1 0 1,-1-1 0,0 1-1,1 0 1,-1 0 0,1 0 0,-1 0-1,1 0 1,0-1 0,-1 1-1,1 0 1,0 0 0,-1 1 0,2 0 5,-1-1 0,1 0 0,0 1 0,0-1 0,-1 0 0,1 0 0,0 0 0,0 0 0,0 0 0,0 0 0,1 0 0,-1 0 0,0 0 0,0 0 0,0 0 0,1-1 0,-1 1 0,0 0 0,1-1 0,-1 1 0,3-1 0,43 14 279,-30-10-161,1 3 97,-1 0 1,1 0-1,-1 2 0,-1 0 1,28 20-1,-35-23-119,-1 1-1,0 0 1,0 1-1,-1-1 1,0 2-1,0-1 0,-1 1 1,0 0-1,-1 0 1,0 0-1,7 19 1,-5-47-1064,1 0 1,0 0 0,16-25-1,15-10 684,-37 50 448,1 2 1,-1-1 0,0 0-1,1 0 1,0 1 0,0-1-1,0 1 1,0 0 0,0 0-1,0 0 1,0 1 0,1-1-1,-1 1 1,1-1 0,5 0-1,-4 3-100,-1 1-1,0 1 1,0-1 0,0 0-1,0 1 1,-1 0-1,1 0 1,-1 0 0,1 0-1,-1 0 1,0 1 0,4 7-1,12 9 58,-11-14-74,1 0 0,0 0 1,0-1-1,1 0 0,-1-1 0,1 0 0,0 0 1,0-1-1,0 0 0,0-1 0,1 0 0,-1-1 0,1 0 1,-1 0-1,1-1 0,-1-1 0,1 0 0,11-2 1,-13 1-38,-1 0 0,0 0 1,0 0-1,0-1 1,0 0-1,0-1 0,-1 0 1,1 0-1,-1 0 1,0-1-1,0 0 0,-1-1 1,1 1-1,-1-1 1,-1-1-1,1 1 0,-1-1 1,0 0-1,0 0 1,-1 0-1,0-1 1,5-13-1,-7 17-43,-1 1 0,0-1 0,0 1 0,0-1 0,-1 1 1,1-1-1,-1 0 0,0 1 0,0-1 0,0 0 0,0 1 0,-1-1 0,1 0 0,-1 1 0,0-1 0,-2-4 1,2 6 33,-1 0 1,0 0-1,1 0 1,-1 0 0,0 1-1,0-1 1,0 1-1,0-1 1,0 1 0,-1 0-1,1-1 1,0 1 0,-1 1-1,1-1 1,-1 0-1,1 0 1,-1 1 0,1-1-1,-1 1 1,1 0 0,-1 0-1,1 0 1,-4 0-1,3 1 60,0-1 1,-1 0-1,1 1 0,0 0 0,0-1 0,0 1 0,0 1 0,0-1 0,0 0 0,0 1 0,0-1 0,1 1 0,-1 0 0,0 0 0,1 0 0,-1 0 0,1 0 0,0 1 0,0-1 0,0 1 0,0 0 0,0-1 0,1 1 0,-1 0 0,1 0 0,0 0 0,0 0 0,-2 5 0,2-5-22,0 1 0,1 0 0,-1 0 0,1 0 0,-1 0 0,1 0 0,0 0 0,1 0-1,-1 0 1,1 0 0,-1 0 0,1 0 0,0 0 0,1 0 0,-1 0 0,1-1 0,0 1 0,0-1 0,0 1-1,0-1 1,0 0 0,1 1 0,3 2 0,3 2 2,0-2 0,0 1-1,1-1 1,0-1 0,0 0 0,1 0 0,-1-1-1,1 0 1,17 3 0,11 0-189,56 4-1,-40-6-847,-51-5 597,-2 0-22,0 0 0,-1 1 1,1-1-1,0 0 0,-1 0 1,1 1-1,0-1 0,-1 1 0,1-1 1,-1 1-1,1 0 0,2 1 1</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0.441"/>
    </inkml:context>
    <inkml:brush xml:id="br0">
      <inkml:brushProperty name="width" value="0.05" units="cm"/>
      <inkml:brushProperty name="height" value="0.05" units="cm"/>
    </inkml:brush>
  </inkml:definitions>
  <inkml:trace contextRef="#ctx0" brushRef="#br0">1 386 6883,'0'0'3652,"21"0"-2939,0 0-607,2 2 96,0-2 0,-1 0 0,1-2 0,0 0 0,30-8 0,-42 6-155,0 0 0,0 0 1,0-1-1,-1-1 0,1 0 1,-1 0-1,0-1 1,-1 0-1,14-15 0,-17 16-63,-1 0-1,0-1 0,-1 1 1,1-1-1,-1 0 0,-1-1 1,1 1-1,-1-1 1,-1 0-1,1 1 0,-1-1 1,-1 0-1,1 0 0,-1-16 1,0 15-172,-1 0 1,-1-1-1,0 1 1,0 0 0,-1-1-1,0 1 1,0 0-1,-1 0 1,0 1-1,-9-17 1,9 21 149,0-1 0,0 1 0,0 0 0,-1 0 0,1 0 0,-1 0 0,0 1 0,0 0 0,-1 0 0,1 0 0,-1 0 0,1 0 0,-1 1 0,0 0 0,0 0 0,0 0 0,0 1 0,0 0 0,0 0 0,-10-1 0,12 2 42,1-1 0,0 1 0,-1 0 1,1-1-1,-1 1 0,1 0 0,0 1 0,-1-1 0,1 0 1,-1 1-1,1-1 0,0 1 0,-1 0 0,1 0 0,0 0 1,0 0-1,0 0 0,0 0 0,0 0 0,0 1 0,0-1 1,0 1-1,0 0 0,1-1 0,-1 1 0,1 0 0,-1 0 0,1 0 1,0 0-1,-1 0 0,1 0 0,0 1 0,1-1 0,-1 0 1,0 1-1,1-1 0,-1 0 0,1 1 0,-1-1 0,1 4 1,-5 39 317,2 1 1,1 0 0,3 0 0,11 81 0,42 137 596,3 18-187,-56-224-1356,-1-58 397,-1-3 104,-12-53-678,2 12 87,2-1 1,-5-63-1,12 1 1101,2 106-375,1 0 0,-1-1 0,1 1 0,-1 0 0,1 0 0,-1 0 1,1 0-1,0 0 0,-1 0 0,1 0 0,0 0 0,0 0 0,0 0 1,0 0-1,0 1 0,0-1 0,0 0 0,0 1 0,0-1 1,0 0-1,0 1 0,0-1 0,1 1 0,-1 0 0,0-1 0,0 1 1,0 0-1,1 0 0,0 0 0,43-4-15,-41 4 36,47-2 228,63-10-1,-98 9-225,0 0-1,0-1 0,-1-1 1,1 0-1,-1-1 0,0-1 0,-1 0 1,16-11-1,-26 15-27,0 0 0,-1-1-1,1 1 1,-1-1 0,0 0-1,0 0 1,0 0 0,-1 0 0,1 0-1,-1-1 1,0 1 0,0-1 0,-1 0-1,1 1 1,-1-1 0,0-5-1,0 6-58,0 1 0,-1-1-1,0 0 1,0 0 0,0 0-1,0 1 1,-1-1 0,0 0-1,1 0 1,-1 1 0,-1-1 0,1 0-1,0 1 1,-1-1 0,0 1-1,0 0 1,0 0 0,0-1-1,0 1 1,-5-4 0,-2 0-36,0 0 1,0 0-1,-1 1 0,0 1 1,0-1-1,-1 2 1,1-1-1,-1 1 1,0 1-1,-14-3 1,-2 2-33,1 1 1,-1 1-1,-33 2 1,57 1 126,0-1 0,0 1 0,0 0 1,0 0-1,0 0 0,0 0 0,0 0 0,0 1 0,1 0 0,-1-1 0,1 1 1,-1 0-1,1 0 0,0 0 0,0 0 0,-1 1 0,2-1 0,-1 1 1,0-1-1,0 1 0,1 0 0,-1-1 0,0 5 0,1-5 8,0 0 0,0 0 0,0 0-1,1 0 1,-1 0 0,1 1 0,-1-1-1,1 0 1,0 0 0,0 1 0,0-1 0,0 0-1,0 0 1,0 1 0,1-1 0,-1 0-1,1 0 1,0 0 0,0 0 0,-1 0 0,1 0-1,0 0 1,1 0 0,-1 0 0,0 0-1,1 0 1,-1 0 0,1-1 0,-1 1 0,1-1-1,0 1 1,2 1 0,6 2 19,0 0 0,0-1 0,0 0 0,0-1 0,0 0 0,1-1 0,0 0 0,14 1 0,11-1 82,44-5-1,-59 1-106,0 1 0,0 1 0,-1 0-1,1 2 1,0 0 0,0 2 0,26 7 0,-44-10-11,0 0 0,0 1 0,0-1-1,0 1 1,-1 0 0,1-1 0,-1 1 0,1 1-1,-1-1 1,1 0 0,-1 1 0,0-1-1,0 1 1,0-1 0,-1 1 0,1 0 0,-1 0-1,1 0 1,-1 0 0,0 0 0,0 0 0,0 0-1,-1 0 1,1 1 0,-1-1 0,0 0 0,0 0-1,0 7 1,0-10-8,-8-27 162,2-1 330,2 0 1,1 0-1,1 0 1,2-29-1,0 47-328,0 8-146,0-1 0,1 1 0,-1-1-1,0 1 1,1-1 0,0 1 0,-1 0 0,1-1 0,0 1-1,0 0 1,0 0 0,1 0 0,-1-1 0,1 1 0,-1 0 0,1 1-1,-1-1 1,1 0 0,0 0 0,0 1 0,0-1 0,0 1-1,0 0 1,4-3 0,1 1-660,1 1 0,-1-1 0,1 1 0,-1 0 1,1 1-1,12-2 0,10 2-5319</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1.365"/>
    </inkml:context>
    <inkml:brush xml:id="br0">
      <inkml:brushProperty name="width" value="0.05" units="cm"/>
      <inkml:brushProperty name="height" value="0.05" units="cm"/>
    </inkml:brush>
  </inkml:definitions>
  <inkml:trace contextRef="#ctx0" brushRef="#br0">69 328 7411,'0'0'5248,"-2"-4"-4893,-2-5-350,-6-10-148,0-2 0,1 1 0,1-1 0,1 0 0,1-1 0,1 0 0,-2-23 0,10 51 103,-1-1 0,1 1 0,1-1 0,-1 1 0,1-1 0,0 0 0,0-1 0,1 1 0,-1-1 0,1 1 0,6 3 0,-8-6 34,5 6 32,1-1 0,1-1-1,-1 0 1,1 0 0,1-1 0,-1 0-1,1 0 1,-1-1 0,1-1-1,0 0 1,1 0 0,-1-1 0,22 1-1,-32-4-14,0 0 0,-1 0 0,1 1-1,0-1 1,-1 0 0,1 0 0,-1 0-1,1 0 1,-1 0 0,0 0-1,1 0 1,-1 0 0,0 0 0,1 0-1,-1 0 1,0 0 0,0 0 0,0 0-1,0 0 1,0 0 0,-1-2 0,1-34-97,0 29 29,0 2 73,0 1-1,0 0 1,-1-1 0,0 1 0,0-1 0,0 1 0,0 0 0,-1 0 0,0-1-1,0 1 1,-1 1 0,1-1 0,-1 0 0,0 0 0,0 1 0,0 0-1,-1 0 1,-5-5 0,8 8 598,1 11-608,0 0 0,1 0 0,0 0 1,1 0-1,0 0 0,0 0 0,5 12 0,-4-16 1,0 0 0,0 0 0,1-1 0,0 1 0,0-1 0,1 1 0,-1-1 0,1-1 0,0 1 0,1-1 0,9 7 0,-6-5 19,0-1 0,1 0 0,0-1 0,0 0 0,0 0 0,1-1 0,-1-1 0,1 1 0,0-2 0,-1 1 0,1-2 0,0 1 0,0-2 0,0 1 1,0-1-1,-1-1 0,1 0 0,20-7 0,-24 7-50,0-1 1,0 0 0,0 0 0,0-1 0,-1 0 0,1 0 0,-1-1 0,0 1 0,0-1 0,-1-1 0,0 1 0,0-1-1,0 0 1,0 0 0,-1 0 0,0-1 0,0 0 0,-1 1 0,0-1 0,0-1 0,0 1 0,-1 0 0,-1-1 0,1 1-1,-1-1 1,0 1 0,0-11 0,-1 15 29,0 0-1,0-1 0,-1 1 1,1 0-1,0 0 1,-1 0-1,0 0 0,0 0 1,0 0-1,0 1 1,0-1-1,-1 0 0,1 0 1,-1 1-1,0-1 1,0 1-1,0-1 0,0 1 1,0 0-1,0 0 1,-1 0-1,1 0 0,-1 0 1,1 0-1,-1 1 1,0 0-1,1-1 0,-1 1 1,0 0-1,0 0 1,0 0-1,0 1 0,0-1 1,0 1-1,0-1 1,0 1-1,0 0 0,0 0 1,-4 1-1,5 0-1,1-1 0,0 1 0,0-1 0,0 1 0,0 0 0,0 0 0,0-1 0,0 1 0,1 0 0,-1 0 0,0 0-1,0 0 1,1 0 0,-1 0 0,0 0 0,1 0 0,-1 0 0,1 1 0,0-1 0,-1 0 0,1 0 0,0 0 0,0 0 0,-1 1 0,1-1 0,0 0-1,0 0 1,0 1 0,1-1 0,-1 2 0,2 44 25,-2-46-25,1 5 20,1-1 1,-1 1-1,1-1 0,0 0 1,0 1-1,0-1 0,1 0 0,0 0 1,0 0-1,0-1 0,1 1 1,-1-1-1,1 0 0,0 0 1,1 0-1,-1 0 0,1-1 1,-1 0-1,1 1 0,0-2 0,0 1 1,0-1-1,0 1 0,10 1 1,4 2 58,0-1 0,1-1 0,0 0 1,-1-2-1,36 1 0,-48-4-104,-1 0 1,1 0-1,-1 0 0,1-1 1,-1 0-1,0 0 0,0 0 1,0-1-1,0 0 0,0 0 1,-1-1-1,1 0 0,-1 0 1,0 0-1,0 0 0,-1-1 1,1 0-1,-1 0 0,0 0 1,0 0-1,0-1 0,-1 1 1,0-1-1,0 0 0,-1 0 1,1 0-1,-1 0 0,-1-1 1,1 1-1,-1-1 0,0 1 1,-1-1-1,1 1 0,-1-1 1,0 1-1,-1-1 0,0 1 0,0-1 1,-3-9-1,3 13 87,-1 0 0,1 0 0,-1 0 0,0 0 1,0 1-1,0-1 0,0 1 0,0-1 0,-1 1 0,1 0 0,-1 0 0,0 0 0,1 0 0,-1 0 0,0 1 1,0-1-1,0 1 0,0 0 0,0 0 0,0 0 0,-4-1 0,6 3-39,0 0-1,1-1 1,-1 1-1,0 0 1,1 0 0,-1 0-1,0 0 1,1-1-1,-1 1 1,1 0-1,-1 0 1,1 0-1,0 0 1,-1 0 0,1 0-1,0 0 1,0 1-1,0-1 1,0 0-1,0 1 1,-3 29 94,3-29-64,-1 5-8,1 1 0,0 0-1,0 0 1,1-1 0,0 1-1,0-1 1,1 1-1,0-1 1,0 1 0,4 8-1,-3-11-23,1 1 1,-1-1-1,1 0 0,0-1 0,1 1 0,-1-1 0,1 1 0,-1-1 0,1-1 0,1 1 0,-1-1 0,0 0 0,8 3 0,-1 0-532,1-1 0,1-1 0,-1 0-1,0-1 1,1 0 0,0-1 0,-1-1 0,27 0-1,-14-1-3501</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1.706"/>
    </inkml:context>
    <inkml:brush xml:id="br0">
      <inkml:brushProperty name="width" value="0.05" units="cm"/>
      <inkml:brushProperty name="height" value="0.05" units="cm"/>
    </inkml:brush>
  </inkml:definitions>
  <inkml:trace contextRef="#ctx0" brushRef="#br0">394 1 7235,'0'0'0,"-120"7"-352,60 12 352,2 7 96,0 6-96,8 3-1745,2 1-2000</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2.197"/>
    </inkml:context>
    <inkml:brush xml:id="br0">
      <inkml:brushProperty name="width" value="0.05" units="cm"/>
      <inkml:brushProperty name="height" value="0.05" units="cm"/>
    </inkml:brush>
  </inkml:definitions>
  <inkml:trace contextRef="#ctx0" brushRef="#br0">0 157 7892,'9'18'619,"153"347"3590,-107-247-3504,-55-118-617,0-10 533,-3-18-834,-1 1-1,-1 0 0,-2 0 0,0 0 1,-2 1-1,-23-47 0,-14-45-933,36 86 1178,1-1 0,2 0 0,1 0 1,1-1-1,2 0 0,1-38 0,2 71-10,1 0 0,-1 0 0,1-1 0,-1 1 1,1 0-1,-1 0 0,1 0 0,0 0 0,-1 0 0,1 0 0,0 0 0,0 0 0,0 0 0,0 0 0,0 0 0,0 0 0,0 1 0,0-1 0,0 0 0,0 1 0,0-1 0,0 1 0,1-1 0,-1 1 0,0 0 0,0-1 0,1 1 0,-1 0 0,0 0 0,0 0 0,1 0 0,-1 0 0,0 0 0,1 0 0,-1 0 0,0 1 1,0-1-1,3 1 0,1 0 39,0 0 0,0 0 1,0 0-1,0 1 0,-1 0 1,1 0-1,0 0 0,8 6 1,-6-2-20,1 1 0,-1-1 0,-1 2 0,1-1 1,-1 1-1,-1 0 0,1 0 0,-1 0 0,-1 1 1,0 0-1,0 0 0,0 0 0,-1 0 1,-1 1-1,1-1 0,-2 1 0,2 15 0,-3-22-93,-1 0 0,0 0 0,0 0 0,0 0-1,0 0 1,0 0 0,0-1 0,-1 1 0,1 0 0,-1-1-1,0 1 1,0-1 0,0 1 0,0-1 0,0 0-1,0 0 1,0 0 0,-1 0 0,1 0 0,-1-1 0,0 1-1,1-1 1,-1 0 0,0 0 0,0 0 0,0 0-1,0 0 1,0 0 0,-4 0 0,-3 1-276,-1 0-1,0 0 1,1-1 0,-1-1 0,0 0 0,0 0-1,-12-3 1,2-6-2121,9-10-1331</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2.810"/>
    </inkml:context>
    <inkml:brush xml:id="br0">
      <inkml:brushProperty name="width" value="0.05" units="cm"/>
      <inkml:brushProperty name="height" value="0.05" units="cm"/>
    </inkml:brush>
  </inkml:definitions>
  <inkml:trace contextRef="#ctx0" brushRef="#br0">222 154 5763,'0'0'10055,"14"-13"-8956,38-43-432,-51 55-646,0 0 0,0 0 0,0 0-1,0 0 1,0 0 0,-1 0 0,1 0 0,0 0 0,0 0-1,-1 0 1,1-1 0,-1 1 0,1 0 0,-1 0 0,0-1-1,1 1 1,-1 0 0,0-1 0,0 1 0,0 0 0,0-1-1,0 1 1,0 0 0,0-1 0,0 1 0,-1 0 0,1-1-1,-1 1 1,1 0 0,-1 0 0,1 0 0,-1-1 0,1 1-1,-1 0 1,0 0 0,-1-1 0,-1-1-26,-1 0 1,1 1-1,-1 0 0,0 0 1,1 0-1,-1 0 0,-7-2 1,7 3 12,-10-4-61,0 1 1,0 1-1,-1 1 1,1 0-1,0 1 0,-1 0 1,1 1-1,-21 2 1,29-1 30,-1 0 0,1 1 0,0-1 0,0 1 1,0 1-1,0-1 0,0 1 0,0 0 0,-8 5 1,11-5 6,1-1 0,-1 1 0,0-1 0,1 1 1,0 0-1,0 0 0,0 0 0,0 0 0,0 0 0,0 0 1,1 0-1,0 1 0,-1-1 0,1 1 0,0-1 1,1 1-1,-2 6 0,2-4 9,-1-1 0,1 1 0,0 0 0,1-1 1,-1 1-1,1-1 0,0 1 0,1-1 0,-1 1 0,1-1 0,0 0 0,0 0 0,1 0 1,-1 0-1,1 0 0,0 0 0,6 6 0,-3-5 16,0-1 0,1 1 1,0-1-1,0-1 0,1 1 0,-1-1 0,1-1 0,0 1 0,0-1 1,0 0-1,10 1 0,-3-1 35,0-1 1,1 0-1,28-1 0,-43-1-45,0-1 1,1 1-1,-1-1 0,1 1 0,-1-1 0,0 0 0,1 1 0,-1-1 0,0 0 0,0 0 0,0 0 0,0 0 1,1 0-1,-1 0 0,-1 0 0,1 0 0,0 0 0,0-1 0,0 1 0,-1 0 0,1 0 0,0-1 0,-1 1 1,1-1-1,-1 1 0,0 0 0,1-1 0,-1 1 0,0-1 0,0-2 0,3-53-539,-4 47 382,2-2 174,2 17-57,9 16-33,-6-15 80,-1-1 0,2 0 0,-1 0 0,0-1 0,1 1 0,0-2 0,0 1 0,0-1 0,1 0 0,-1 0 0,1-1 0,9 2 0,-13-3-94,0 0-1,0-1 1,0 1 0,0-1 0,0 0 0,0 0-1,1-1 1,-1 1 0,0-1 0,0 0 0,-1 0-1,1 0 1,0-1 0,0 1 0,0-1 0,-1 0-1,1 0 1,-1 0 0,0-1 0,1 1 0,-1-1-1,0 0 1,0 1 0,4-8 0,-3 4-189,0 0 0,-1 0 0,0 0 0,0-1 0,-1 0-1,0 1 1,2-12 0,1-27 2978,6 57-759,1 1-2112,1-1 1,0 0-1,1 0 1,1-1 0,0-1-1,0-1 1,1 0 0,0-1-1,19 7 1,24 4-3794</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3.906"/>
    </inkml:context>
    <inkml:brush xml:id="br0">
      <inkml:brushProperty name="width" value="0.05" units="cm"/>
      <inkml:brushProperty name="height" value="0.05" units="cm"/>
    </inkml:brush>
  </inkml:definitions>
  <inkml:trace contextRef="#ctx0" brushRef="#br0">0 436 7443,'0'0'2028,"20"1"-1230,-17-1-772,25 2 296,0-2 0,0 0 0,0-2 0,0-1 0,38-10 0,-50 8-205,-1-1-1,0 0 1,0-1 0,0 0 0,-1-1-1,0-1 1,13-12 0,-20 16-79,-1-1 0,0 0 0,-1 0 0,0-1 1,0 1-1,0-1 0,-1-1 0,0 1 0,0 0 1,-1-1-1,0 0 0,0 0 0,0 0 0,-1 0 0,1-14 1,-1 7-40,-1 0-1,-1-1 1,0 1 0,-1 0 0,-1 0 0,0-1 0,-6-21 0,6 32-11,1 1 0,-1 0 0,1-1 1,-1 1-1,0 0 0,-1 0 0,1 0 0,-1 0 1,0 1-1,0-1 0,0 1 0,0 0 0,0-1 1,-1 1-1,1 1 0,-1-1 0,0 0 0,0 1 1,0 0-1,0 0 0,-1 0 0,1 1 0,0-1 1,-1 1-1,1 0 0,-1 0 0,1 1 0,-1-1 1,-5 1-1,8 0 9,-1 0 0,1 0 0,-1 1 1,1-1-1,-1 1 0,1 0 0,0-1 0,-1 1 0,1 0 1,0 1-1,-1-1 0,1 0 0,0 0 0,0 1 0,0 0 1,0-1-1,0 1 0,1 0 0,-3 2 0,0 2 12,1-1 1,-1 1-1,1 0 0,0-1 0,1 1 0,0 0 0,-3 10 0,1 6 35,0 0 0,2 0 0,0 34 0,1-46-13,1 0 1,1-1-1,0 1 1,0 0-1,1 0 1,0 0-1,1-1 1,0 1-1,0-1 1,1 0-1,0 0 1,1 0-1,0-1 1,0 1-1,1-1 1,0 0-1,0-1 1,1 1-1,0-2 1,0 1-1,1 0 1,0-1-1,0-1 1,0 1-1,16 6 1,-15-8 1,0 0 1,0 0 0,1-1-1,-1 0 1,1-1-1,0 0 1,0-1-1,0 0 1,0 0 0,0-1-1,0 0 1,0-1-1,0 0 1,-1-1-1,20-5 1,-23 5-19,1-1-1,-1 1 1,0-1-1,1-1 1,-1 1 0,-1-1-1,1 0 1,0 0 0,-1-1-1,0 0 1,0 0 0,-1 0-1,1 0 1,-1-1 0,0 0-1,0 1 1,-1-2-1,0 1 1,0 0 0,0-1-1,-1 1 1,0-1 0,2-9-1,-3 12-61,-1 0 0,1 0 0,-1 0 0,1 0 0,-1-1 0,0 1-1,-1 0 1,1 0 0,-1 0 0,0 0 0,0 0 0,0 0 0,0 0 0,-3-4-1,3 6 17,-1 0-1,0 0 0,0 0 1,1 0-1,-2 0 0,1 1 1,0-1-1,0 1 0,0-1 1,-1 1-1,1 0 0,-1 0 1,1 0-1,-1 0 0,1 0 1,-1 1-1,0-1 0,1 1 1,-1 0-1,0 0 0,1 0 1,-5 0-1,5 0 0,0 1-1,0 0 1,0 0-1,0-1 1,1 1-1,-1 0 1,0 0-1,0 1 1,1-1-1,-1 0 1,1 1 0,-1-1-1,1 1 1,-1-1-1,1 1 1,0-1-1,0 1 1,0 0-1,0 0 1,0 0 0,0-1-1,1 1 1,-1 0-1,0 0 1,1 0-1,0 0 1,-1 0-1,1 0 1,0 0-1,0 3 1,-1 3 8,0 0 1,1 1-1,-1-1 1,2 1-1,-1-1 0,4 13 1,-2-15 30,0-1-1,1 1 1,0 0 0,1-1-1,-1 0 1,1 1 0,0-1-1,0-1 1,0 1 0,1-1 0,0 1-1,0-1 1,0-1 0,0 1-1,1-1 1,-1 0 0,1 0-1,0 0 1,0-1 0,0 0 0,7 2-1,9 1 9,-1 0 0,1-1 0,0-1-1,40 0 1,-57-3-68,-1 0 1,1 0-1,0-1 0,-1 1 0,1-1 0,-1 0 0,1 0 1,-1-1-1,0 1 0,1-1 0,-1 0 0,0 0 1,0-1-1,0 1 0,0-1 0,6-6 0,-6 5-212,-1-1-1,1 0 1,-1 0-1,0 0 1,0-1 0,-1 1-1,1-1 1,-1 0-1,0 1 1,-1-1-1,1 0 1,0-10 0,0-28-2056,-3 36 2520,1 0 0,1 0 0,-1 0 0,1 0 0,1 0 0,3-12 1,-4 17-63,0 1 0,0 0 1,1 0-1,-1 0 0,1 0 1,-1 0-1,1 0 0,0 0 1,0 0-1,0 1 0,0-1 1,0 1-1,0 0 0,0-1 1,0 1-1,1 0 0,-1 0 1,0 0-1,1 1 0,-1-1 1,1 0-1,-1 1 0,1 0 1,-1-1-1,5 1 0,11-1 228,1 1 0,-1 1 0,0 1 0,0 0 0,0 1 0,20 6 0,-29-6-220,0 0-1,0 0 0,-1 1 0,1 0 0,-1 1 0,0 0 0,0 0 0,0 1 1,-1 0-1,1 0 0,-2 1 0,1-1 0,8 13 0,-14-18-143,1 1 0,-1-1 0,0 1-1,-1 0 1,1-1 0,0 1 0,0 0 0,-1 0 0,1-1-1,-1 1 1,0 0 0,1 0 0,-1 0 0,0 0-1,0-1 1,0 1 0,0 0 0,-1 0 0,1 0-1,0 0 1,-1-1 0,0 4 0,-1-2-27,0 0-1,0 0 1,0 0-1,0-1 1,-1 1-1,1 0 1,-1-1 0,1 0-1,-1 1 1,0-1-1,-4 2 1,-9 4-604,0 0-1,0-1 1,-31 9 0,38-14-3,-4 2-942,1 0-1,-2-1 1,-17 1-1,7-3-4461</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6.921"/>
    </inkml:context>
    <inkml:brush xml:id="br0">
      <inkml:brushProperty name="width" value="0.05" units="cm"/>
      <inkml:brushProperty name="height" value="0.05" units="cm"/>
    </inkml:brush>
  </inkml:definitions>
  <inkml:trace contextRef="#ctx0" brushRef="#br0">1 294 7459,'0'0'2724,"4"0"-2179,5-2-430,-1 1 1,1-1 0,-1 0 0,0-1 0,0 0 0,0 0 0,0 0-1,0-1 1,10-8 0,65-47 879,-75 53-1145,0 0 1,0 0-1,-1 0 1,0-1 0,0-1-1,0 1 1,-1-1-1,0 0 1,-1-1 0,0 1-1,0-1 1,0 0-1,-1 0 1,-1 0 0,0-1-1,0 0 1,-1 1-1,0-1 1,0 0 0,-1 0-1,-1-13 1,0 23 181,0 5-176,2 14 251,0 0 0,1-1 0,1 1 0,7 21 0,-4-20 70,-2 1-1,-1 0 0,4 33 0,-8-45-109,1 2-130,-1 0 0,0 1-1,-1-1 1,-2 12 0,3-22 19,0 0 1,0 0-1,0 0 1,0 0 0,-1 0-1,1 0 1,0 0 0,-1 1-1,1-1 1,-1 0-1,1 0 1,-1 0 0,1-1-1,-1 1 1,0 0 0,1 0-1,-1 0 1,0 0-1,0-1 1,0 1 0,1 0-1,-1-1 1,0 1 0,0 0-1,0-1 1,0 1-1,0-1 1,0 0 0,-1 1-1,1-1 1,0 0 0,0 0-1,0 0 1,0 1-1,0-1 1,0 0 0,0 0-1,-1-1 1,1 1 0,0 0-1,0 0 1,0-1-1,0 1 1,0 0 0,0-1-1,0 1 1,0-1 0,0 1-1,0-1 1,0 0-1,-1 0 1,1-1-72,0 0 0,-1 0 0,1 0 1,0 0-1,0 0 0,0 0 0,1 0 0,-1 0 0,0 0 0,1-1 0,-1 1 0,1 0 1,0 0-1,0-1 0,0 1 0,0 0 0,1-5 0,7-41-978,-8 45 1216,1 0 0,0 0 0,1 0 0,-1 0 0,0 1 0,1-1 0,0 0 0,-1 1 0,1 0 1,0-1-1,0 1 0,0 0 0,1 0 0,-1 0 0,0 0 0,1 0 0,0 1 0,-1-1 0,1 1 0,0 0 0,0-1 1,-1 1-1,1 1 0,0-1 0,0 0 0,0 1 0,0-1 0,0 1 0,0 0 0,0 0 0,0 0 0,1 0 1,-1 1-1,0-1 0,0 1 0,-1 0 0,1 0 0,0 0 0,0 0 0,0 0 0,-1 1 0,1-1 0,4 4 0,5 5-43,1-1 0,-1-1 0,2 0-1,-1-1 1,1 0 0,0-1-1,1-1 1,-1 0 0,1-1-1,0 0 1,0-2 0,0 1-1,0-2 1,26 0 0,-40-1-69,1-1 0,-1 1 1,0 0-1,1-1 0,-1 1 1,1 0-1,-1-1 1,1 0-1,-1 1 0,0-1 1,0 0-1,1 0 0,-1 0 1,0 0-1,0 0 0,0 0 1,0 0-1,0 0 0,0 0 1,0-1-1,1-1 1,0-1-31,0-1 1,0 1 0,-1-1 0,1 1 0,-1-1 0,0 1 0,0-6 0,0-3-472,0 0 0,-1-1 0,-1 1 0,-2-17 0,1 24 366,0 1 1,0 0-1,0 0 1,0 0-1,-1 1 1,0-1-1,0 1 1,0-1-1,-1 1 1,1 0-1,-1 0 1,0 1-1,0-1 1,0 1-1,-1-1 1,1 2-1,-8-5 1,4 3 252,-1-1 0,1 1 0,-1 1 0,0 0 1,0 0-1,0 1 0,-1 0 0,1 0 0,-12 0 1,20 2-100,0 1 1,0-1 0,0 0 0,0 0 0,0 0 0,0 0 0,0 1 0,0-1 0,0 0 0,0 1 0,0-1 0,0 1 0,0-1 0,0 1 0,1 0 0,-1-1 0,0 1 0,0 0 0,1-1 0,-1 1-1,0 0 1,1 0 0,-1 0 0,1 0 0,-1 1 0,-5 31 573,6-27-513,1 0 0,-1 0 0,1 0 0,1-1 0,-1 1 0,1 0 0,0 0 0,0-1 0,4 7 0,0-4-20,0-1 0,1 0-1,0 0 1,0-1 0,1 0 0,0 0 0,0-1-1,0 0 1,1-1 0,-1 1 0,1-2 0,0 1 0,14 3-1,-6-3 43,0-1 0,-1 0 0,1-1 0,0-1 0,0 0 0,33-4 0,-49 3-89,1-1-1,0 1 0,-1-1 1,1 1-1,-1-1 1,1 1-1,-1-1 1,1 0-1,-1 0 1,0 0-1,1 0 0,-1 0 1,0 0-1,1 0 1,-1 0-1,0 0 1,0-1-1,0 1 1,0 0-1,0-1 0,0-1 1,1-1 10,-1 0 0,1 0 1,-1 0-1,0 0 0,0-1 0,0 1 0,0-9 1,-1 3 20,0 1 1,-1 0 0,0-1-1,-1 1 1,0 0 0,0 0 0,-4-10-1,-9-8 111,11 22-5,1 0 0,0 0 0,0 0 0,1-1-1,-1 1 1,1-1 0,1 1 0,-1-1 0,-1-7-1,13 13-2529,16 2-1035,7 9-272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5.768"/>
    </inkml:context>
    <inkml:brush xml:id="br0">
      <inkml:brushProperty name="width" value="0.05" units="cm"/>
      <inkml:brushProperty name="height" value="0.05" units="cm"/>
      <inkml:brushProperty name="color" value="#004F8B"/>
    </inkml:brush>
  </inkml:definitions>
  <inkml:trace contextRef="#ctx0" brushRef="#br0">348 1 9060,'0'0'2305,"0"24"-563,0 202 1198,1-199-2709,1-1-1,1 0 1,1 0-1,11 34 1,-19-69-692,0 0-1,0 1 1,-1-1 0,0 1-1,0 0 1,-1 0 0,0 1-1,0 0 1,-12-10 0,-72-58-914,78 66 1163,2 1 168,-5-4 46,-1 1-1,-24-13 1,36 21 165,-1 1 1,0 0-1,0 0 0,0 1 0,0-1 1,0 1-1,0 0 0,0 0 0,0 1 1,0-1-1,0 1 0,-1 1 1,1-1-1,-6 2 0,8-1-81,1 0-1,-1 1 0,0-1 1,1 1-1,0 0 1,-1 0-1,1 0 0,0 0 1,0 0-1,0 0 1,0 1-1,0-1 1,0 1-1,1-1 0,-1 1 1,1 0-1,0-1 1,0 1-1,0 0 0,0 0 1,0 0-1,1 0 1,-1 5-1,-1 0 52,1 0 0,1 0 0,-1 1-1,1-1 1,1 0 0,0 0 0,0 0 0,2 8 0,0-10-109,0 0-1,0 0 1,1 0 0,-1-1 0,1 0 0,0 1 0,1-1 0,0-1 0,-1 1 0,1-1 0,1 0 0,-1 0-1,1 0 1,-1-1 0,9 4 0,10 4-164,-1-1-1,41 11 1,-39-14-1149,1-1 0,-1-2-1,40 2 1,0-5-4408</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7.293"/>
    </inkml:context>
    <inkml:brush xml:id="br0">
      <inkml:brushProperty name="width" value="0.05" units="cm"/>
      <inkml:brushProperty name="height" value="0.05" units="cm"/>
    </inkml:brush>
  </inkml:definitions>
  <inkml:trace contextRef="#ctx0" brushRef="#br0">228 128 6643,'0'0'2561,"1"-16"-1534,-1-49-242,0 63-760,0 0 0,0 0 0,-1 0 0,1 0 0,-1 0 0,1 0 0,-1 1 0,0-1 0,0 0 0,0 0 0,0 1 0,0-1 0,0 0 0,0 1 0,0-1 0,-1 1 0,1 0 0,-1-1 0,1 1 0,-1 0 0,1 0 0,-1 0 0,0 0 0,1 0 0,-1 0 0,0 1 0,0-1 0,-2 0 0,-4-1-2,0 1 0,0 0 0,1 1 0,-1-1 0,-9 2 0,7-1-38,5 1 9,-1-1 0,1 1 0,0 0 0,0 0 0,0 0 0,0 1-1,0 0 1,0 0 0,0 0 0,0 1 0,1-1 0,-1 1 0,1 0 0,0 0 0,0 1 0,0 0-1,0-1 1,1 1 0,-1 0 0,1 1 0,-5 7 0,6-9 42,1 0 0,-1 1 1,1-1-1,-1 1 0,1-1 0,0 1 0,0-1 1,1 1-1,-1 0 0,1-1 0,0 1 0,0 0 1,0 0-1,0-1 0,1 1 0,-1 0 0,1-1 1,0 1-1,0-1 0,1 1 0,-1-1 0,1 1 1,-1-1-1,1 0 0,0 0 0,0 0 1,0 0-1,1 0 0,-1 0 0,1 0 0,5 3 1,54 34 706,-49-32-633,0-1-1,0 1 1,20 18-1,-32-25-119,-1 0 1,1 0-1,0-1 0,0 1 0,0 0 0,-1 0 0,1 0 0,0 0 0,-1 0 0,1 0 0,-1 0 0,0 0 0,1 0 0,-1 0 0,0 0 0,1 0 0,-1 0 0,0 0 0,0 1 0,0-1 0,0 0 0,0 0 0,0 0 0,0 0 0,0 0 0,-1 2 0,0-1-6,0 0 0,0 0 0,-1 0 0,1-1 0,0 1 0,-1 0-1,0-1 1,1 1 0,-1-1 0,0 1 0,0-1 0,-2 2 0,-7 3-34,0-1 1,-1 0-1,-17 5 1,27-9 48,-72 16 68,46-11-551,40-10-2303,19-7-327</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7.912"/>
    </inkml:context>
    <inkml:brush xml:id="br0">
      <inkml:brushProperty name="width" value="0.05" units="cm"/>
      <inkml:brushProperty name="height" value="0.05" units="cm"/>
    </inkml:brush>
  </inkml:definitions>
  <inkml:trace contextRef="#ctx0" brushRef="#br0">0 279 9748,'0'0'3829,"19"-8"-3493,-5 2-314,53-22 51,-61 25-51,1-1 0,-1 0 0,0 0 0,0 0 0,0-1 0,-1 0 0,1 0 0,-1 0 0,5-8 0,-7 7-20,0 1 0,-1-1 1,0-1-1,0 1 0,0 0 0,-1 0 1,0-1-1,0 1 0,-1 0 0,0-1 0,0 1 1,0-1-1,-1 1 0,0-1 0,0 1 1,0 0-1,-1 0 0,0 0 0,0 0 1,-1 0-1,0 0 0,0 0 0,0 1 1,-5-8-1,7 13-133,2 42-490,0-36 634,1 0 0,-1 0 0,1-1 1,0 1-1,1 0 0,-1-1 1,1 1-1,0-1 0,1 0 1,-1 0-1,1 0 0,0-1 1,0 1-1,0-1 0,1 0 1,0 0-1,-1 0 0,1-1 0,1 0 1,7 4-1,-2-1 51,0-1 0,1 0 0,0-1 0,0-1 1,1 0-1,-1 0 0,0-1 0,25 0 0,-35-2-61,1 0 0,0-1 0,-1 1 1,1-1-1,-1 0 0,1 0 0,-1 0 0,0 0 1,1 0-1,-1 0 0,0-1 0,0 1 0,0-1 1,0 1-1,0-1 0,0 0 0,0 0 0,0 0 0,-1 0 1,1 0-1,-1 0 0,1 0 0,-1-1 0,0 1 1,0-1-1,0 1 0,0 0 0,-1-1 0,1 0 0,0-4 1,2-9-267,-1-1 1,-1 0 0,0-26 0,-1 30 41,-6-29 2062,15 51-3960,27 32-2659,-13-18 683</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8.246"/>
    </inkml:context>
    <inkml:brush xml:id="br0">
      <inkml:brushProperty name="width" value="0.05" units="cm"/>
      <inkml:brushProperty name="height" value="0.05" units="cm"/>
    </inkml:brush>
  </inkml:definitions>
  <inkml:trace contextRef="#ctx0" brushRef="#br0">0 245 1473,'0'0'9348,"2"-7"-9177,3-25-152,-5 23 165,1 0-1,0 0 1,1 0 0,0 0-1,0 1 1,1-1 0,5-10-1,-8 18-119,1 1-1,0-1 0,-1 0 1,1 1-1,0-1 0,-1 1 1,1 0-1,0-1 1,0 1-1,-1-1 0,1 1 1,0 0-1,0 0 0,0 0 1,0-1-1,-1 1 0,1 0 1,0 0-1,0 0 0,0 0 1,0 0-1,-1 0 0,1 1 1,0-1-1,0 0 0,0 0 1,0 1-1,-1-1 1,1 0-1,0 1 0,0-1 1,0 1-1,28 20-240,-20-15 390,-2-1-118,1 0-1,0-1 1,0 0 0,0 0 0,15 4 0,-21-8-87,0 1 0,0 0 0,0-1 0,0 1 0,0-1 1,1 0-1,-1 0 0,0 0 0,0 0 0,0 0 0,0 0 1,1 0-1,-1-1 0,0 1 0,0-1 0,0 0 0,0 1 1,0-1-1,0 0 0,0 0 0,0-1 0,0 1 0,-1 0 1,1 0-1,0-1 0,-1 1 0,1-1 0,1-2 0,5-10-1057,-2-1 0,1 0 0,-2 0 0,0-1-1,-1 1 1,3-22 0,-5 27 0,4-15-3009</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8.602"/>
    </inkml:context>
    <inkml:brush xml:id="br0">
      <inkml:brushProperty name="width" value="0.05" units="cm"/>
      <inkml:brushProperty name="height" value="0.05" units="cm"/>
    </inkml:brush>
  </inkml:definitions>
  <inkml:trace contextRef="#ctx0" brushRef="#br0">1 343 9732,'0'0'4450,"35"75"-4594,-27-70-640,-2-5-2017</inkml:trace>
  <inkml:trace contextRef="#ctx0" brushRef="#br0" timeOffset="1">30 0 9476,'0'0'2193</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9.278"/>
    </inkml:context>
    <inkml:brush xml:id="br0">
      <inkml:brushProperty name="width" value="0.05" units="cm"/>
      <inkml:brushProperty name="height" value="0.05" units="cm"/>
    </inkml:brush>
  </inkml:definitions>
  <inkml:trace contextRef="#ctx0" brushRef="#br0">25 1 3458,'0'0'9919,"-6"42"-9538,-1-4-156,1 1-1,2 0 1,2 0-1,2 0 1,6 56 0,-4-86-200,1-1 1,-1 1 0,1-1 0,1 0-1,0 0 1,0 0 0,0 0 0,1-1 0,0 0-1,1 0 1,-1 0 0,1 0 0,8 5-1,-11-8-11,1-1 0,-1 0 0,1 0 0,0 0 0,1-1-1,-1 1 1,0-1 0,1 0 0,-1 0 0,1-1 0,-1 1-1,1-1 1,0 0 0,0 0 0,0 0 0,0-1-1,-1 0 1,1 0 0,0 0 0,0-1 0,0 1 0,0-1-1,0 0 1,-1-1 0,8-2 0,-7 2-31,-1-1-1,0 0 1,0 0 0,0 0 0,0 0 0,0 0-1,-1-1 1,1 0 0,-1 0 0,0 0 0,0 0-1,0 0 1,-1 0 0,1-1 0,2-8 0,-2 2 43,0 1 0,0-1 1,-1 0-1,0 0 0,-1 0 1,-1-14-1,0 25-39,-8 19-558,7-9 586,-1 1 0,2-1 0,0 1 1,0 0-1,1-1 0,2 13 0,-2-20-10,-1-1 1,1 1-1,0-1 0,0 0 0,0 1 1,0-1-1,0 0 0,0 0 0,1 0 1,-1 0-1,1 0 0,0 0 1,-1 0-1,1 0 0,0-1 0,0 1 1,0-1-1,0 1 0,0-1 0,1 0 1,-1 0-1,0 0 0,1 0 1,-1 0-1,0 0 0,1-1 0,-1 1 1,1-1-1,-1 1 0,1-1 0,4 0 1,-2-1-152,0 1-1,0-1 1,0 1 0,0-1 0,0-1 0,0 1 0,0-1-1,0 0 1,0 0 0,0 0 0,-1-1 0,1 1 0,-1-1-1,6-5 1,2-4-534,1 0 0,-2-1 0,11-15 0,-15 18 699,0 0 0,1 1 0,0 0 0,0 1 0,1 0 1,0 0-1,1 0 0,16-9 0,-22 15 335,0-1 1,0 2-1,1-1 0,-1 0 1,1 1-1,-1 0 0,1 0 1,-1 0-1,1 1 0,-1-1 1,1 1-1,0 0 0,-1 1 1,5 0-1,-6 0-275,0 0 0,-1 0 0,1 1 0,-1-1 0,0 1 0,0 0 0,1-1 0,-1 1 0,0 0 0,0 0 0,-1 1 0,1-1 0,0 0 0,-1 1 0,1-1 0,-1 0 0,0 1 0,0 0 0,0-1 0,0 1 0,0 0 0,-1-1 0,1 4 0,1 1-35,0-1 0,-1 1 0,0-1 0,-1 1 0,1 0 1,-1 0-1,0-1 0,-1 1 0,0 0 0,0-1 0,0 1 0,-4 10 0,4-14-190,-1 0 0,1-1 0,-1 1 0,0 0 0,0-1 0,0 1 0,0-1 0,0 0 0,0 0 0,-1 0 0,-4 3 1,3-2-390,0-1 1,0-1-1,0 1 1,0-1 0,0 1-1,0-1 1,0-1 0,-1 1-1,1 0 1,-5-1 0,-20 0-4063</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9.620"/>
    </inkml:context>
    <inkml:brush xml:id="br0">
      <inkml:brushProperty name="width" value="0.05" units="cm"/>
      <inkml:brushProperty name="height" value="0.05" units="cm"/>
    </inkml:brush>
  </inkml:definitions>
  <inkml:trace contextRef="#ctx0" brushRef="#br0">154 1 8820,'0'0'5138,"-116"24"-10548,79-11 480</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9.965"/>
    </inkml:context>
    <inkml:brush xml:id="br0">
      <inkml:brushProperty name="width" value="0.05" units="cm"/>
      <inkml:brushProperty name="height" value="0.05" units="cm"/>
    </inkml:brush>
  </inkml:definitions>
  <inkml:trace contextRef="#ctx0" brushRef="#br0">1 1 6531,'0'0'9236,"37"5"-9172,-2-5-64,9 0-48,3 2-768,-1 2-2706,-7 0-1520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0.309"/>
    </inkml:context>
    <inkml:brush xml:id="br0">
      <inkml:brushProperty name="width" value="0.05" units="cm"/>
      <inkml:brushProperty name="height" value="0.05" units="cm"/>
    </inkml:brush>
  </inkml:definitions>
  <inkml:trace contextRef="#ctx0" brushRef="#br0">170 77 1777,'0'0'11165,"0"-8"-10018,3-26-197,-3 32-908,0 1 0,0 0 0,0-1 0,-1 1 0,1-1 0,0 1 0,-1-1-1,1 1 1,-1 0 0,0-1 0,1 1 0,-1 0 0,0-1 0,0 1 0,0 0 0,0 0 0,0 0 0,0 0 0,0 0 0,0 0 0,0 0 0,-1 0 0,1 0 0,0 1 0,-1-1-1,1 1 1,0-1 0,-1 0 0,1 1 0,-1 0 0,1-1 0,0 1 0,-1 0 0,1 0 0,-1 0 0,-1 0 0,-3 0-25,0-1 0,0 1 0,0 1 0,0-1 0,1 1 0,-1 0 1,-9 3-1,10-2 34,0 1 1,0 0 0,1 0 0,-1 1 0,1-1 0,-1 1 0,1 0-1,0 0 1,1 0 0,-1 1 0,1 0 0,0-1 0,0 1-1,0 0 1,1 0 0,-4 11 0,3-9-8,1 0 0,0 0 0,1 0 0,-1 0 0,1 0 0,1 0 0,-1 1 0,1-1 0,0 0 0,1 1-1,0-1 1,0 0 0,3 8 0,-2-11-19,0 0 0,1 1 0,-1-1 0,1 0 0,0 0 0,0-1-1,1 1 1,-1-1 0,1 0 0,-1 1 0,1-2 0,0 1 0,0 0 0,1-1-1,-1 0 1,0 0 0,1 0 0,0 0 0,4 1 0,8 1 37,0 0-1,0 0 1,0-2-1,18 1 1,-13-2-48,25 2 51,87-7 0,-126 2-306,8-3 452</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7.226"/>
    </inkml:context>
    <inkml:brush xml:id="br0">
      <inkml:brushProperty name="width" value="0.05" units="cm"/>
      <inkml:brushProperty name="height" value="0.05" units="cm"/>
    </inkml:brush>
  </inkml:definitions>
  <inkml:trace contextRef="#ctx0" brushRef="#br0">239 20 4034,'0'0'3231,"0"-20"-1748,3 73-503,2 0-1,2-1 1,3 0 0,19 59-1,-74-109-2523,-19-2 366,-79 1 547,142-1 634,-1 0 0,1 0 1,-1 0-1,1 0 0,-1 0 1,0 0-1,1 1 0,-1-1 1,1 0-1,-1 1 0,1 0 1,0-1-1,-1 1 0,1 0 1,-1-1-1,1 1 0,0 0 1,0 0-1,-1 0 0,1 0 1,0 0-1,0 1 0,0-1 1,0 0-1,0 0 0,1 1 1,-1-1-1,0 1 0,1-1 1,-1 0-1,1 1 0,-1-1 1,1 1-1,-1 0 0,1-1 1,0 1-1,0-1 0,0 1 1,0-1-1,0 1 0,0-1 1,1 3-1,0 0 30,0 0 0,0-1-1,0 1 1,1-1 0,0 1 0,-1-1 0,1 0 0,0 0 0,1 0-1,-1 0 1,1 0 0,-1 0 0,1 0 0,0-1 0,0 0 0,4 4-1,6 0 56,0-1 0,0-1 0,0 1-1,0-2 1,0 0 0,1-1-1,26 2 1,-14-3 6,0-2 0,0 0 0,34-7 0,-43 4-51,0 0-1,0-1 0,0-1 1,23-12-1,-33 14-58,0 0 0,0 0-1,0 0 1,-1-1 0,0 0-1,0 0 1,0 0 0,0-1-1,-1 0 1,0 0 0,0-1 0,4-7-1,-5-16-574,-4 24 419,3 16 223,-2-5-2,1 0 0,0 0 0,1 0 0,-1 0 1,1-1-1,0 1 0,0-1 0,0 0 0,0 0 0,1 0 0,0 0 1,0-1-1,0 1 0,0-1 0,0 0 0,1 0 0,-1-1 0,1 1 0,0-1 1,0 0-1,8 2 0,1 0 67,-1-1 1,1 0 0,0 0-1,0-2 1,0 0-1,28-1 1,-38-1-150,0 1 0,0-1 0,0 0 0,-1 0 0,1 0 0,0 0 0,-1-1 0,1 0 0,-1 1 0,0-1 0,1 0 0,-1-1 0,0 1 0,0-1 0,-1 1 0,1-1 0,0 0 0,-1 0 0,1 0 0,-1 0 0,0 0 0,0-1 0,-1 1 0,1-1 0,-1 1 0,2-6 0,1-3 68,-1-1 0,-1 1 0,0-1 0,-1 1 0,0-20 0,-2 36-17,1-1 0,0 1 0,-1-1 0,2 1-1,-1-1 1,0 1 0,1 0 0,-1-1 0,1 0 0,0 1-1,0-1 1,0 1 0,1-1 0,-1 0 0,1 0-1,0 0 1,0 0 0,0 0 0,0 0 0,0-1-1,1 1 1,-1-1 0,1 1 0,0-1 0,-1 0 0,1 0-1,0 0 1,0 0 0,1-1 0,-1 1 0,0-1-1,0 0 1,7 2 0,5 1-395,0 0 0,1 0-1,-1-2 1,21 2 0,18-3-2483</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8.509"/>
    </inkml:context>
    <inkml:brush xml:id="br0">
      <inkml:brushProperty name="width" value="0.05" units="cm"/>
      <inkml:brushProperty name="height" value="0.05" units="cm"/>
    </inkml:brush>
  </inkml:definitions>
  <inkml:trace contextRef="#ctx0" brushRef="#br0">182 1 6499,'0'0'2892,"0"10"-2681,2 21 571,1 0 0,8 39-1,-8-58-633,0 1-1,1 0 1,0-1-1,1 0 1,1 0-1,0 0 1,0-1-1,1 0 1,9 12-1,-23-28-490,0 1-1,0 1 0,-1-1 1,0 1-1,1 0 1,-1 1-1,-14-3 1,2 0 141,0 1 0,-39-2 1,54 6 218,-1 0 0,1 0 0,0 0 0,-1 1 0,1 0 0,0 0 0,0 0 0,-1 0 0,-7 4 0,12-3 31,-1-1 0,0 1 1,0-1-1,0 1 0,1 0 1,-1 0-1,1 0 0,0 0 0,-1 0 1,1 0-1,0 0 0,0 0 0,0 1 1,1-1-1,-1 0 0,0 1 0,1-1 1,-1 0-1,1 1 0,0-1 0,0 1 1,0-1-1,1 4 0,-2-3 19,1 0 0,1 0-1,-1 0 1,0 0 0,1 0 0,-1 0-1,1 0 1,0 0 0,0 0 0,0-1-1,0 1 1,1 0 0,-1 0 0,1-1-1,0 1 1,0-1 0,3 5 0,0-4-5,1 1 1,-1 0-1,0-1 0,1 0 1,0-1-1,-1 1 1,1-1-1,7 1 1,2 2 44,0-2-1,0 0 1,1-1 0,-1-1 0,0 0 0,1-1 0,30-4-1,-37 3-237,0-1-1,0 0 0,0 0 1,0-1-1,0 0 0,-1 0 1,1-1-1,-1-1 0,0 1 1,0-1-1,0 0 0,-1-1 1,0 0-1,9-10 0,-11 11-72,-5 4 230,0 1 0,0 0 0,0-1 0,1 1 0,-1-1 0,0 1 0,0 0 0,1 0 0,-1-1 0,0 1 0,1 0 0,-1-1 0,1 1 0,-1 0 0,0 0 0,1 0 0,-1-1 0,1 1 0,-1 0 0,0 0 0,1 0 0,-1 0 0,1 0 0,-1 0 0,1 0 0,-1 0 0,0 0 0,1 0 0,-1 0 0,1 0 0,-1 0 0,1 0 0,-1 0 0,0 0 0,1 1 0,-1-1 0,1 0 0,-1 0 0,0 0 0,1 1 0,-1-1 0,0 0 0,1 0 0,-1 1 0,0-1 0,1 0 0,-1 1 0,1 0 0,12 7 126,1 0 1,0 0-1,1-1 0,0-1 0,0-1 1,1 0-1,-1-1 0,1 0 1,0-2-1,0 0 0,18 1 1,-25-3-91,-1 0 1,1 0-1,-1-1 1,0 0-1,1 0 1,15-5-1,-22 4-75,1 1 0,-1-1-1,0 1 1,1-1-1,-1 0 1,0 1-1,0-1 1,0 0-1,0-1 1,0 1-1,-1 0 1,1 0-1,-1-1 1,1 1 0,-1-1-1,0 1 1,0-1-1,0 0 1,0 1-1,-1-1 1,1 0-1,-1 0 1,1 0-1,-1-4 1,0 3-183,1 0 0,-1 0 0,0-1 0,0 1 0,0 0 1,-1 0-1,1 0 0,-1 0 0,0-1 0,-1 1 0,1 0 0,-1 1 0,1-1 0,-1 0 1,0 0-1,-1 1 0,1-1 0,-4-3 0,1 2 25,-1 0 0,0 1 0,1 0 0,-1 0 0,-1 1 0,1-1 0,0 1 0,-1 1 0,0-1 0,-9-1 0,-4 0 351,0 0 0,0 2-1,-1 0 1,-30 2-1,34 0 465,17 0-626,-1 0-1,1 1 0,-1-1 1,1 0-1,-1 0 0,1 0 0,-1 1 1,1-1-1,0 0 0,-1 1 1,1-1-1,-1 0 0,1 1 0,0-1 1,0 0-1,-1 1 0,1-1 1,0 1-1,-1-1 0,1 0 0,0 1 1,0-1-1,0 1 0,0-1 1,-1 1-1,1-1 0,0 1 1,0-1-1,0 1 0,0-1 0,0 1 1,0-1-1,0 1 0,0-1 1,0 1-1,1-1 0,-1 1 0,0-1 1,0 1-1,0-1 0,0 0 1,1 1-1,-1-1 0,0 1 0,1-1 1,-1 1-1,0-1 0,1 0 1,-1 1-1,0-1 0,1 0 1,-1 0-1,1 1 0,10 6 143,0-1-1,0 0 1,1 0 0,0-1-1,0-1 1,0 0 0,1-1-1,14 3 1,3 1 191,41 10 159,-39-11-218,-1 2 0,1 1 0,41 19 0,-67-24-936,-4-13-1578,-2 6 2141,0-1 0,0 0 0,1 0 0,-1 1 0,1-1-1,0 0 1,0 1 0,1-1 0,2-5 0,-3 7 211,0 0 0,1 0 0,-1 0-1,1 0 1,0 0 0,0 0 0,0 0 0,-1 0 0,2 1 0,-1-1 0,0 1 0,0 0 0,0-1 0,1 1 0,-1 0 0,1 0 0,-1 0-1,0 1 1,1-1 0,0 1 0,-1-1 0,1 1 0,-1 0 0,1 0 0,0 0 0,-1 0 0,1 0 0,-1 1 0,1-1 0,-1 1 0,1 0-1,-1 0 1,1-1 0,-1 2 0,3 0 0,9 5 105,2 1-309,-1-1 0,2-1-1,27 8 1,-39-13-13,0 0-1,-1 0 1,1-1 0,0 0 0,0 0-1,0 0 1,0 0 0,-1-1-1,1 0 1,0 0 0,0 0-1,-1-1 1,1 1 0,-1-1 0,1 0-1,-1 0 1,0-1 0,5-2-1,4-7-111,0-1-1,0 1 0,-2-2 1,1 0-1,16-28 0,-7 67 3095,-7-8-2882,-8-10-37,1-1-1,0 0 0,0 0 0,1 0 0,-1-1 0,1 0 0,0-1 0,1 0 0,-1 0 0,15 4 0,-5-3-1123,-1-1-1,1-1 1,0-1 0,27 1-1,3-3-2463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6.129"/>
    </inkml:context>
    <inkml:brush xml:id="br0">
      <inkml:brushProperty name="width" value="0.05" units="cm"/>
      <inkml:brushProperty name="height" value="0.05" units="cm"/>
      <inkml:brushProperty name="color" value="#004F8B"/>
    </inkml:brush>
  </inkml:definitions>
  <inkml:trace contextRef="#ctx0" brushRef="#br0">40 1 11381,'0'0'2577,"-39"65"-12469</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9.169"/>
    </inkml:context>
    <inkml:brush xml:id="br0">
      <inkml:brushProperty name="width" value="0.05" units="cm"/>
      <inkml:brushProperty name="height" value="0.05" units="cm"/>
    </inkml:brush>
  </inkml:definitions>
  <inkml:trace contextRef="#ctx0" brushRef="#br0">242 107 3282,'0'0'12581,"7"-13"-11796,19-44-377,-25 57-401,-1-1 1,1 0-1,-1 0 1,1 1-1,-1-1 1,0 0-1,1 0 1,-1 0-1,0 1 1,0-1-1,0 0 1,0 0-1,1 0 1,-1 0-1,0 0 1,-1 1-1,1-1 1,0 0-1,0 0 1,0 0-1,0 0 1,-1 1-1,1-1 1,0 0-1,-1 0 1,1 0-1,0 1 1,-1-1-1,1 0 1,-1 0-1,1 1 0,-1-1 1,0 1-1,1-1 1,-1 0-1,0 1 1,1-1-1,-1 1 1,0 0-1,0-1 1,-1 0-1,-33-2-225,29 3 148,-8-1-28,0 0-1,0 1 0,0 0 1,0 1-1,0 1 0,1 0 0,-1 1 1,1 1-1,-1 0 0,1 0 1,0 1-1,-21 13 0,32-17 102,0 0 1,0 1-1,0-1 0,0 1 1,1 0-1,-1-1 0,0 1 0,1 0 1,0 0-1,-1 0 0,1 0 0,0 1 1,0-1-1,0 0 0,0 0 0,1 1 1,-1-1-1,1 0 0,-1 1 1,1-1-1,0 0 0,0 1 0,0-1 1,0 1-1,0-1 0,0 0 0,1 1 1,-1-1-1,1 0 0,1 5 0,0-3 18,0 1-1,1-1 1,-1 0-1,1 0 0,-1 0 1,1 0-1,1 0 1,-1 0-1,0-1 0,1 1 1,0-1-1,0 0 1,6 4-1,2-2 32,0 0 1,1-1-1,-1-1 0,1 1 1,0-2-1,-1 0 0,1-1 0,0 0 1,23-1-1,-35-1-69,1 1-1,-1-1 1,1 1 0,0-1-1,-1 1 1,0-1-1,1 0 1,-1 0 0,1 0-1,-1 0 1,0 0 0,0 0-1,1 0 1,-1 0-1,0 0 1,0-1 0,0 1-1,0 0 1,-1-1 0,1 1-1,0-1 1,0 1-1,-1-1 1,1 1 0,-1-1-1,0 0 1,1 1 0,-1-1-1,0 1 1,0-4-1,3-58-885,-3 53 936,0 13 71,0 0-96,0 0 1,0 0-1,0 0 0,0-1 1,0 1-1,1 0 1,-1 0-1,1 0 1,0 0-1,0 0 0,0-1 1,0 1-1,0 0 1,1-1-1,-1 1 1,1-1-1,0 1 0,0-1 1,-1 0-1,2 0 1,-1 0-1,0 0 0,0 0 1,1 0-1,-1-1 1,5 3-1,0 0-22,0-1-1,1 0 1,-1 0-1,1 0 1,0-1-1,0 0 1,-1-1 0,1 0-1,0 0 1,0-1-1,1 0 1,-1 0-1,0-1 1,13-2-1,-17 2-188,-1 0 0,1-1 0,0 1-1,0-1 1,-1 1 0,1-1 0,-1 0-1,0 0 1,1-1 0,-1 1 0,0-1-1,0 1 1,0-1 0,-1 0 0,1 0-1,-1 0 1,0 0 0,1-1 0,-1 1-1,-1-1 1,1 1 0,0-1 0,-1 0-1,0 0 1,0 1 0,0-1 0,0 0-1,-1 0 1,0 0 0,0-7 0,0-8 4423,5 40 19,3-6-5799,-4-10 1556,0-1 1,1 1 0,-1-1-1,1 0 1,0 0 0,1 0 0,-1-1-1,1 1 1,-1-2 0,1 1-1,0 0 1,9 1 0,32 6-1833,-2-8-3689,-27-2 406</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9.505"/>
    </inkml:context>
    <inkml:brush xml:id="br0">
      <inkml:brushProperty name="width" value="0.05" units="cm"/>
      <inkml:brushProperty name="height" value="0.05" units="cm"/>
    </inkml:brush>
  </inkml:definitions>
  <inkml:trace contextRef="#ctx0" brushRef="#br0">1 0 7828,'0'0'3569</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9.820"/>
    </inkml:context>
    <inkml:brush xml:id="br0">
      <inkml:brushProperty name="width" value="0.05" units="cm"/>
      <inkml:brushProperty name="height" value="0.05" units="cm"/>
    </inkml:brush>
  </inkml:definitions>
  <inkml:trace contextRef="#ctx0" brushRef="#br0">1 181 1153,'0'0'10119,"0"0"-10087,0 1 1,0-1-1,0 0 1,0 0-1,0 0 1,0 0-1,0 0 1,1 0-1,-1 0 0,0 0 1,0 0-1,0 0 1,0 0-1,0 0 1,0 0-1,0 0 1,0 0-1,1 0 1,-1 0-1,0 0 1,0 0-1,0 0 1,0 0-1,0 0 0,0 0 1,0 0-1,0 0 1,1 0-1,-1 0 1,0 0-1,0 0 1,0 0-1,0 0 1,0 0-1,0 0 1,0 0-1,0 0 1,0 0-1,0 0 0,1 0 1,-1 0-1,0-1 1,0 1-1,0 0 1,0 0-1,0 0 1,0 0-1,0 0 1,0 0-1,0 0 1,0 0-1,0 0 1,0-1-1,0 1 0,0 0 1,0 0-1,0 0 1,0 0-1,0 0 1,0 0-1,0 0 1,0 0-1,0-1 1,0 1-1,0-14-20,2-12 22,-1 25-33,0 0 0,0 0 0,-1 0-1,1 1 1,0-1 0,0 0-1,0 1 1,0-1 0,0 0 0,0 1-1,0 0 1,0-1 0,0 1 0,0 0-1,0-1 1,0 1 0,1 0 0,-1 0-1,0 0 1,0 0 0,0 0 0,0 0-1,2 0 1,7 2 41,0 0 0,0 0 0,0 1-1,-1 0 1,1 0 0,-1 1 0,1 1-1,16 10 1,28 13 142,-40-23-136,-1-1 0,0 0 0,1-1 0,-1-1 1,1 0-1,18 1 0,-31-28 456,-2 7-455,-1 0 1,0 0-1,-6-19 1,4 20-527,0-1 0,2 0 0,-2-19 0,4 25-2370</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0.166"/>
    </inkml:context>
    <inkml:brush xml:id="br0">
      <inkml:brushProperty name="width" value="0.05" units="cm"/>
      <inkml:brushProperty name="height" value="0.05" units="cm"/>
    </inkml:brush>
  </inkml:definitions>
  <inkml:trace contextRef="#ctx0" brushRef="#br0">1 226 4258,'0'0'6638,"19"-3"-4798,63-13-612,-75 14-1189,0 0 1,0-1-1,0 0 0,-1 0 1,1 0-1,-1-1 0,0 0 1,0 0-1,0 0 1,-1-1-1,1 0 0,-1 0 1,0-1-1,-1 1 1,1-1-1,-1 0 0,0 0 1,-1-1-1,1 1 1,-1-1-1,0 0 0,-1 1 1,0-1-1,0 0 1,0-1-1,-1 1 0,0 0 1,-1 0-1,0-14 1,0 20-56,0-1 1,0 0-1,-1 1 1,1-1-1,-1 1 1,1-1 0,-1 1-1,0-1 1,0 1-1,0-1 1,0 1-1,1 0 1,-2 0 0,1-1-1,0 1 1,0 0-1,0 0 1,0 0 0,-1 0-1,1 0 1,-1 0-1,1 1 1,-1-1-1,1 0 1,-1 1 0,1-1-1,-1 1 1,1-1-1,-1 1 1,0 0-1,1 0 1,-1 0 0,1 0-1,-1 0 1,-2 0-1,-1 0 20,0 0 0,0 0 0,1 1 0,-1-1-1,0 1 1,0 0 0,1 1 0,-1-1 0,1 1-1,-1 0 1,-7 4 0,7-1 195,0-1 0,0 1 1,0 0-1,1 1 0,0-1 0,0 1 0,0 0 1,1 0-1,-1 0 0,2 0 0,-1 1 0,1-1 1,0 1-1,0-1 0,0 1 0,1 0 0,0 0 1,1 0-1,0 0 0,0 10 0,1-14-162,0 0-1,0 0 1,1 0-1,-1 0 1,1 0-1,0 0 1,-1 0-1,1 0 1,0 0-1,1-1 1,-1 1-1,0-1 1,1 0-1,-1 1 1,1-1-1,0 0 1,0-1-1,0 1 1,0 0-1,0-1 1,0 0-1,0 0 1,0 0-1,1 0 1,-1 0-1,5 0 1,14 4-76,0-2-1,38 3 1,-54-6-7,123 2-5650,-79-2 171</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1.046"/>
    </inkml:context>
    <inkml:brush xml:id="br0">
      <inkml:brushProperty name="width" value="0.05" units="cm"/>
      <inkml:brushProperty name="height" value="0.05" units="cm"/>
    </inkml:brush>
  </inkml:definitions>
  <inkml:trace contextRef="#ctx0" brushRef="#br0">234 158 5795,'0'0'4039,"-6"-7"-3802,4 4-227,0 0 0,0 0-1,-1 0 1,1 0-1,-1 1 1,0-1 0,1 1-1,-1 0 1,0 0 0,-1 0-1,1 0 1,0 0-1,0 1 1,-1 0 0,1-1-1,-1 1 1,1 0 0,-1 1-1,0-1 1,1 1-1,-1-1 1,-6 2 0,4-1 108,0 0 0,0 1 0,0 0 0,0 0 0,0 0-1,1 1 1,-1 0 0,0 0 0,1 1 0,-1-1 0,1 1 0,0 0 0,0 1 0,0-1 0,1 1 0,-1 0 0,1 0 0,0 1 0,0-1 0,0 1 0,0 0 0,-3 6 0,3-2 73,-1-1-1,1 1 1,1 0 0,0 0 0,0 0-1,1 0 1,0 1 0,0-1 0,1 1-1,0-1 1,1 1 0,0-1 0,2 15 0,-1-21-167,-1 0 0,1 0 0,0 0 0,0 0 0,0 0 0,1 0 0,-1 0 0,0-1 0,1 1 0,0 0 0,0-1 1,0 0-1,0 1 0,0-1 0,0 0 0,1 0 0,2 2 0,0 0 19,1-1 1,0 0-1,0 0 0,1-1 0,-1 0 1,0 0-1,12 2 0,0-1-108,1-2 0,-1 0 0,1 0-1,34-5 1,-36 0-470,-1 0-1,1 0 1,-1-2 0,0 0 0,-1-1-1,0 0 1,0-1 0,20-14-1,-15 7-107,-1 0-1,0-1 1,-1 0-1,-1-2 1,17-21-1,-34 39 782,1 0-1,-1 0 1,0 0-1,1-1 1,-1 1-1,1 0 1,-1 0-1,1 0 1,-1 0-1,1 0 1,-1 0-1,1 0 1,-1 0-1,1 0 1,-1 0-1,1 0 1,-1 1-1,1-1 1,-1 0-1,1 0 1,-1 0-1,1 1 1,-1-1-1,0 0 1,1 0-1,-1 1 1,1-1-1,-1 0 1,0 1-1,1-1 1,-1 1-1,0-1 0,0 0 1,1 1-1,-1-1 1,0 1-1,0-1 1,0 1-1,1-1 1,-1 1-1,0-1 1,0 1-1,0-1 1,0 2-1,21 40 1364,4 9-710,-24-50-791,-1-1 1,0 1-1,1 0 0,-1 0 1,1 0-1,-1-1 1,1 1-1,-1 0 0,1 0 1,0-1-1,-1 1 0,1 0 1,0-1-1,0 1 0,-1-1 1,1 1-1,0-1 1,0 1-1,0-1 0,0 0 1,-1 1-1,1-1 0,0 0 1,0 0-1,0 0 1,0 0-1,1 1 0,5-29-1115,-7 25 1027,6-55-3207,-4-100 0,-3 80 7300,4 76-3794,0 1-1,0 1 0,1-1 0,-1 0 1,0 1-1,1 0 0,-1-1 1,0 2-1,1-1 0,3 0 1,-3 1 50,145 2 1910,1 1-3441</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1.405"/>
    </inkml:context>
    <inkml:brush xml:id="br0">
      <inkml:brushProperty name="width" value="0.05" units="cm"/>
      <inkml:brushProperty name="height" value="0.05" units="cm"/>
    </inkml:brush>
  </inkml:definitions>
  <inkml:trace contextRef="#ctx0" brushRef="#br0">0 27 12758,'0'0'5778,"56"-11"-5649,-25 5 15,-2 0-144,0 3-32,2 3-96,-2 0-1249,-2 0-736,6 0-1329,-6 9-511</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1.750"/>
    </inkml:context>
    <inkml:brush xml:id="br0">
      <inkml:brushProperty name="width" value="0.05" units="cm"/>
      <inkml:brushProperty name="height" value="0.05" units="cm"/>
    </inkml:brush>
  </inkml:definitions>
  <inkml:trace contextRef="#ctx0" brushRef="#br0">1 120 3730,'0'0'9124,"17"5"-7627,18 6-866,0-1 1,0-3 0,1-1 0,53 3-1,-87-9-615,1 0-1,-1 0 0,0 0 0,0 0 0,0 0 1,0-1-1,0 1 0,0-1 0,1 0 1,-1 1-1,0-1 0,-1 0 0,1 0 0,0 0 1,0 0-1,0-1 0,0 1 0,-1 0 1,1-1-1,-1 1 0,1-1 0,-1 0 0,0 1 1,1-1-1,-1 0 0,0 0 0,1-4 1,0 0-118,0 0 1,-1-1 0,0 1-1,0 0 1,-1-1 0,0 1-1,0-1 1,-2-9 0,2 14 52,0-1 1,-1 0 0,0 1-1,1-1 1,-1 0 0,0 1-1,0-1 1,-1 1-1,1 0 1,-1-1 0,1 1-1,-1 0 1,1 0-1,-1 0 1,0 0 0,0 0-1,0 0 1,-4-2 0,0 1 37,1 0 1,0 0 0,-1 1 0,1 0-1,-1 0 1,0 0 0,0 1 0,-8-1-1,6 1 47,0 0-1,0 1 0,0-1 1,0 2-1,0-1 0,0 1 0,0 1 1,0-1-1,1 1 0,-1 1 0,1-1 1,-1 1-1,-8 6 0,8-3-147,1 0 0,0 1 0,0 0-1,1 0 1,0 1 0,-9 14 0,-12 28-5292,14-25-959</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2.372"/>
    </inkml:context>
    <inkml:brush xml:id="br0">
      <inkml:brushProperty name="width" value="0.05" units="cm"/>
      <inkml:brushProperty name="height" value="0.05" units="cm"/>
    </inkml:brush>
  </inkml:definitions>
  <inkml:trace contextRef="#ctx0" brushRef="#br0">1 0 5507,'0'0'9401,"4"0"-9014,158 0 1431,-92 0-8940</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2.732"/>
    </inkml:context>
    <inkml:brush xml:id="br0">
      <inkml:brushProperty name="width" value="0.05" units="cm"/>
      <inkml:brushProperty name="height" value="0.05" units="cm"/>
    </inkml:brush>
  </inkml:definitions>
  <inkml:trace contextRef="#ctx0" brushRef="#br0">1 35 9316,'0'0'6851,"110"-1"-6274,-77-5-481,0-1-48,2 1-48,0 2-673,3 0-815,-1 3-2130,-2-5-960</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3.864"/>
    </inkml:context>
    <inkml:brush xml:id="br0">
      <inkml:brushProperty name="width" value="0.05" units="cm"/>
      <inkml:brushProperty name="height" value="0.05" units="cm"/>
    </inkml:brush>
  </inkml:definitions>
  <inkml:trace contextRef="#ctx0" brushRef="#br0">0 1 5939,'0'0'4284,"5"14"-3238,38 126 3089,-31-108 139,-12-30-4685,4-1 3473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6.460"/>
    </inkml:context>
    <inkml:brush xml:id="br0">
      <inkml:brushProperty name="width" value="0.05" units="cm"/>
      <inkml:brushProperty name="height" value="0.05" units="cm"/>
      <inkml:brushProperty name="color" value="#004F8B"/>
    </inkml:brush>
  </inkml:definitions>
  <inkml:trace contextRef="#ctx0" brushRef="#br0">1 163 6211,'0'0'2756,"19"7"-112,8 2-1760,1-1 0,0-1 0,0-2 0,54 4 0,-35-7-586,-21-1-206,0 0 0,51-6 0,-72 4-108,0 1 0,1-2 0,-1 1 0,0 0 0,0-1 0,0 0 0,0 0 0,0-1 0,0 1 0,0-1 0,-1 0 0,1 0 0,-1-1 0,0 1 0,0-1 0,0 0 0,-1 0 0,1 0 0,4-9 0,-6 10 6,0-1 0,0 0 0,-1 1 0,0-1 0,0 0 1,0 0-1,0 0 0,-1 0 0,1 1 0,-1-1 0,0 0 0,0 0 0,0 0 1,-1 0-1,1 0 0,-1 0 0,0 0 0,0 0 0,-1 0 0,1 1 0,-1-1 1,1 1-1,-1-1 0,0 1 0,-1-1 0,1 1 0,0 0 0,-1 0 0,0 0 1,0 1-1,0-1 0,0 1 0,0-1 0,0 1 0,-1 0 0,-5-3 0,4 3 40,0-1-1,0 1 0,0 0 1,0 0-1,0 1 1,0-1-1,-1 1 0,1 0 1,-1 1-1,1-1 0,0 1 1,-1 0-1,1 1 0,-1-1 1,1 1-1,0 0 0,0 0 1,-1 1-1,1-1 0,0 1 1,0 0-1,0 1 0,0-1 1,1 1-1,-1 0 0,-5 5 1,4-2 55,1 0 1,0 0-1,0 1 1,0 0 0,1-1-1,0 2 1,1-1-1,-1 0 1,1 1-1,1 0 1,-4 13 0,5-16-60,1-1 0,-1 1 0,1-1 1,0 1-1,0-1 0,1 1 0,-1-1 0,1 0 1,0 1-1,0-1 0,0 0 0,1 1 1,-1-1-1,1 0 0,0 0 0,1 0 0,-1-1 1,0 1-1,1 0 0,0-1 0,0 0 1,5 5-1,5 3-175,0-2 1,1 0 0,0 0-1,1-1 1,0-1 0,18 6-1,-18-7-1056,0-2 0,1 0 0,24 2 0,14-4-4923</inkml:trace>
  <inkml:trace contextRef="#ctx0" brushRef="#br0" timeOffset="1">765 77 10789,'0'0'6755,"145"4"-6147,-97 4-576,0-3-32,-9 1-272,-6-1-1168,-6-5-1762,-8 0-2192</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0.540"/>
    </inkml:context>
    <inkml:brush xml:id="br0">
      <inkml:brushProperty name="width" value="0.05" units="cm"/>
      <inkml:brushProperty name="height" value="0.05" units="cm"/>
    </inkml:brush>
  </inkml:definitions>
  <inkml:trace contextRef="#ctx0" brushRef="#br0">0 21 80,'0'0'5549,"2"-3"-4834,3-11 112,-3 11-61,-2 9 261,6 38 398,1 0-1,3-1 1,26 75 0,-34-113-1671,-1 1-2459</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1.321"/>
    </inkml:context>
    <inkml:brush xml:id="br0">
      <inkml:brushProperty name="width" value="0.05" units="cm"/>
      <inkml:brushProperty name="height" value="0.05" units="cm"/>
    </inkml:brush>
  </inkml:definitions>
  <inkml:trace contextRef="#ctx0" brushRef="#br0">0 170 3922,'0'0'2251,"5"-18"-1968,19-55 101,-23 70-311,1 0-1,-1 0 0,1 0 0,0 0 1,0 1-1,0-1 0,0 0 0,0 1 1,1 0-1,-1-1 0,1 1 0,0 0 1,-1 0-1,1 0 0,0 1 0,0-1 1,0 1-1,0-1 0,0 1 0,7-1 1,1-2 210,5-2 59,1 1 0,0 0 0,0 1-1,1 1 1,-1 1 0,1 0 0,-1 2-1,1 0 1,19 2 0,-32 0-278,-1-1 0,0 1 1,0 0-1,0 0 0,0 0 0,0 0 0,0 1 1,0 0-1,-1-1 0,0 1 0,1 1 0,-1-1 1,0 0-1,0 1 0,-1 0 0,1-1 1,-1 1-1,0 0 0,0 0 0,0 1 0,-1-1 1,1 0-1,-1 0 0,0 1 0,1 5 1,-1-3-44,1-1 0,-2 0 0,1 0 0,0 0 0,-1 0 0,0 1 0,-1-1 0,1 0 0,-1 0 0,-1 0 0,1 0 0,-1 0 0,0 0 1,0 0-1,-1 0 0,1-1 0,-7 11 0,-3-5-169,1-1 0,-1 0 1,-1-1-1,0 0 0,0 0 0,0-2 1,-1 0-1,-1 0 0,1-1 0,-1-1 1,0-1-1,0 0 0,0 0 1,-1-2-1,-30 2 0,46-4 156,1 0-1,-1 0 1,0 0 0,0 0-1,0-1 1,0 1 0,0 0 0,0 0-1,1 0 1,-1 0 0,0 0-1,0 0 1,0 0 0,0-1-1,0 1 1,0 0 0,0 0-1,0 0 1,0 0 0,0 0-1,1-1 1,-1 1 0,0 0 0,0 0-1,0 0 1,0 0 0,0-1-1,0 1 1,0 0 0,0 0-1,0 0 1,0 0 0,0 0-1,0-1 1,-1 1 0,1 0 0,0 0-1,0 0 1,0 0 0,0 0-1,0-1 1,0 1 0,0 0-1,0 0 1,0 0 0,0 0-1,-1 0 1,1 0 0,0-1-1,0 1 1,0 0 0,0 0 0,0 0-1,0 0 1,-1 0 0,1 0-1,0 0 1,0 0 0,0 0-1,0 0 1,-1 0 0,1 0-1,0 0 1,0 0 0,0 0-1,11-8 396,29 2 544,0 3 1,1 1 0,57 4 0,-61 0-497,-29-2-304,-4 0-114,0-1 1,0 2 0,0-1 0,0 0-1,0 1 1,0-1 0,0 1-1,0 0 1,0 1 0,0-1 0,-1 1-1,1-1 1,4 4 0,-1 4-2272,-6-8 1955,-1-1 0,1 1 0,-1 0 0,1 0 0,-1-1 0,1 1 0,0 0-1,-1-1 1,1 1 0,0-1 0,-1 1 0,1-1 0,0 1 0,0-1 0,0 1 0,-1-1 0,1 0 0,0 1-1,0-1 1,1 0 0,7 1-4871</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1.759"/>
    </inkml:context>
    <inkml:brush xml:id="br0">
      <inkml:brushProperty name="width" value="0.05" units="cm"/>
      <inkml:brushProperty name="height" value="0.05" units="cm"/>
    </inkml:brush>
  </inkml:definitions>
  <inkml:trace contextRef="#ctx0" brushRef="#br0">7 180 8516,'0'0'3284,"20"5"-2750,9 3 18,1-1 0,-1-2 0,57 3 1,-83-8-515,0 1 1,-1-1 0,1 0 0,0-1-1,0 1 1,-1 0 0,1-1-1,0 1 1,0-1 0,-1 0 0,1 0-1,-1 0 1,1-1 0,-1 1-1,1 0 1,-1-1 0,0 0 0,0 1-1,1-1 1,-1 0 0,0 0-1,-1 0 1,1 0 0,0-1 0,-1 1-1,1 0 1,-1-1 0,0 1-1,0-1 1,0 1 0,0-1 0,0 0-1,0 1 1,-1-1 0,1 0 0,-1 0-1,0 0 1,0-5 0,1 3-86,-1 1 1,1-1-1,-1 0 1,0 0-1,0 0 1,-1 0-1,0 0 1,0 1-1,0-1 1,0 0-1,-1 1 1,1-1-1,-1 1 1,0-1-1,-4-5 1,2 6-33,0 0 0,0-1 0,-1 2 0,1-1 0,-1 0-1,0 1 1,0 0 0,0 0 0,0 0 0,-1 1 0,1 0 0,-9-3 0,1 1-25,0 0 1,1 1-1,-1 1 0,0 0 0,-1 1 1,1 0-1,0 1 0,0 0 0,-15 3 0,25-2 111,0 1-1,1-1 1,-1 1-1,1 0 0,0 0 1,-1 0-1,1 0 1,0 0-1,0 0 0,0 0 1,1 1-1,-1-1 0,0 1 1,1 0-1,0-1 1,0 1-1,-1 0 0,1 0 1,1 0-1,-1 0 1,0 0-1,1 0 0,0-1 1,-1 1-1,1 1 1,1 2-1,-2-1 27,1 0-1,0 0 1,0-1 0,0 1 0,1 0-1,0 0 1,0 0 0,0-1 0,0 1-1,1-1 1,0 1 0,0-1 0,0 1-1,0-1 1,4 6 0,0-6-35,-1 0 1,0-1-1,1 0 0,-1 0 1,1 0-1,0 0 1,0-1-1,0 0 1,1 0-1,-1-1 0,0 0 1,7 1-1,79-1-2960,-78-2 1906,32-2-3114</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2.090"/>
    </inkml:context>
    <inkml:brush xml:id="br0">
      <inkml:brushProperty name="width" value="0.05" units="cm"/>
      <inkml:brushProperty name="height" value="0.05" units="cm"/>
    </inkml:brush>
  </inkml:definitions>
  <inkml:trace contextRef="#ctx0" brushRef="#br0">0 0 7379,'0'0'5203,"27"138"-4275,-12-93-304,-3-2-159,7-6-17,-5-5-448,1-6 0,1-4-64,-5-7-176,-5-4-785,-4-3-1200</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3.108"/>
    </inkml:context>
    <inkml:brush xml:id="br0">
      <inkml:brushProperty name="width" value="0.05" units="cm"/>
      <inkml:brushProperty name="height" value="0.05" units="cm"/>
    </inkml:brush>
  </inkml:definitions>
  <inkml:trace contextRef="#ctx0" brushRef="#br0">1 154 7331,'0'0'5915,"25"0"-5832,9-1-56,8-1-2,84 7 0,-104-1 36,1 1 0,34 14 0,-41-13 233,1 0 0,0-1 1,0-1-1,0-1 0,34 3 0,-27-6 0,-10 1-90,-1-1 1,1 0-1,0-1 0,-1-1 0,16-3 0,-26 4-161,0 1 0,0-1 0,-1 0 0,1-1 0,-1 1 0,1 0 0,-1-1 0,1 1-1,-1-1 1,0 0 0,0 0 0,0 0 0,0 0 0,0 0 0,0 0 0,0-1 0,-1 1-1,1 0 1,-1-1 0,0 0 0,0 1 0,0-1 0,0 0 0,0 1 0,0-1 0,-1 0-1,1 0 1,-1 0 0,0 1 0,0-5 0,0 2-73,0 1 1,0-1-1,0 0 0,-1 1 1,1-1-1,-1 1 1,0 0-1,-1-1 0,1 1 1,-1 0-1,0-1 0,0 1 1,0 0-1,0 1 1,-1-1-1,1 0 0,-1 1 1,0-1-1,0 1 0,-1 0 1,1 0-1,-1 0 0,1 0 1,-1 1-1,0-1 1,0 1-1,-6-3 0,-8-2-149,-1 1 0,0 1-1,0 1 1,0 0 0,0 1 0,-1 1-1,1 1 1,-1 1 0,-37 4-1,53-3 224,-1 0-1,1 0 0,0 0 0,0 1 0,-1 0 0,1 0 0,0 0 0,0 0 1,0 0-1,1 1 0,-1-1 0,1 1 0,-1 0 0,1 0 0,0 1 0,0-1 1,0 1-1,-2 4 0,3-6-28,1 0 1,0-1-1,0 1 0,0 1 1,1-1-1,-1 0 1,0 0-1,1 0 1,-1 0-1,1 0 0,0 1 1,-1-1-1,1 0 1,0 0-1,1 1 1,-1-1-1,0 0 0,1 0 1,-1 0-1,1 0 1,-1 1-1,1-1 0,0 0 1,0 0-1,0 0 1,0 0-1,0-1 1,1 1-1,-1 0 0,1 0 1,-1-1-1,1 1 1,-1-1-1,1 1 1,0-1-1,3 2 0,5 3-14,0-1 0,0-1-1,0 0 1,1 0-1,0-1 1,-1-1-1,1 0 1,0 0-1,14 0 1,107-3-2024,-78-1 327,23-8-156,-4 1 2137,-26 12 3117,-45-2-3300,1 0-1,-1 0 1,0 0-1,0 0 1,1 1-1,-1-1 1,0 1-1,0-1 0,0 1 1,-1 0-1,1 0 1,0 0-1,-1 0 1,1 0-1,1 3 1,20 40 362,-19-37-287,2 4-93,-3-7-47,-1-1 0,1 0 0,-1 1 0,-1-1-1,1 1 1,-1-1 0,2 7 0,-3-11 56,0-27-466,0 7 21,0 0 0,2 1 0,0-1 0,2 1 1,7-27-1,-10 41 405,1 0 1,0 0-1,0 0 1,0 0-1,1 1 1,-1-1-1,1 1 1,0-1-1,1 1 1,-1 0-1,1 0 1,-1 0-1,1 1 1,0-1-1,1 1 1,-1 0-1,1 0 1,-1 0-1,1 1 1,0 0-1,0 0 1,0 0-1,0 0 1,0 1-1,7-1 1,-11 2-48,0 0 0,1 1 1,-1-1-1,0 1 1,-1-1-1,1 1 0,0 0 1,0-1-1,0 1 0,0 0 1,0 0-1,-1 0 1,1-1-1,0 1 0,-1 0 1,1 0-1,0 0 0,-1 0 1,0 0-1,1 0 1,-1 0-1,1 0 0,-1 1 1,0-1-1,0 0 1,0 0-1,0 0 0,1 0 1,-1 0-1,-1 0 0,1 0 1,0 2-1,0 2-6,0 0-1,0 0 0,0-1 1,-1 1-1,1 0 0,-1 0 1,-3 6-1,2-7-15,-1-1 0,1 1-1,-1-1 1,0 0 0,0-1 0,-1 1-1,1 0 1,0-1 0,-1 0 0,0 1-1,-5 1 1,-44 18-1401,42-18 1051,17-4 506,33-3 505,-1 1-1,1 2 1,0 2 0,0 2-1,74 16 1,60 6 980,-159-24-2192</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3.260"/>
    </inkml:context>
    <inkml:brush xml:id="br0">
      <inkml:brushProperty name="width" value="0.05" units="cm"/>
      <inkml:brushProperty name="height" value="0.05" units="cm"/>
    </inkml:brush>
  </inkml:definitions>
  <inkml:trace contextRef="#ctx0" brushRef="#br0">1 24 496,'0'0'2657,"62"-24"-4657</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09.999"/>
    </inkml:context>
    <inkml:brush xml:id="br0">
      <inkml:brushProperty name="width" value="0.05" units="cm"/>
      <inkml:brushProperty name="height" value="0.05" units="cm"/>
    </inkml:brush>
  </inkml:definitions>
  <inkml:trace contextRef="#ctx0" brushRef="#br0">1 568 7684,'0'0'4354,"4"0"-3861,6-2-272,-1 1 0,1-1 1,0-1-1,-1 1 0,0-2 0,1 1 0,-1-1 1,0-1-1,12-8 0,78-57 304,-84 58-531,-1 0-1,0-1 0,-1-1 0,0 0 0,17-25 1,-25 30-1,1-1 0,-2 1-1,1-1 1,-1 0 0,-1 0 0,1-1 0,-2 1 0,0-1 0,0 1 0,-1-1 0,1-14 0,-2 10-3,-1 0-1,0 1 1,-1-1 0,-1 0-1,0 1 1,-6-17 0,6 25 5,0-1 0,0 1 0,0-1 1,0 1-1,-1 0 0,0 0 0,-1 0 0,1 1 1,-1 0-1,0 0 0,-1 0 0,1 0 0,-1 1 1,-11-7-1,14 9 1,0 1 1,1 0-1,-1 0 1,0 0-1,0 0 0,0 0 1,0 1-1,0-1 1,0 1-1,0 0 1,0 0-1,0 0 1,0 0-1,0 1 0,1-1 1,-1 1-1,0 0 1,-4 1-1,1 1-12,1-1 0,0 1 0,0 1 0,0-1 0,0 1 0,0 0 0,1 0 0,-8 8 0,2 1-6,1 0-1,0 0 0,1 1 0,1 0 1,0 0-1,-6 18 0,7-16 57,2 0 0,-1 1 0,2 0 0,0 0 1,1 0-1,1 0 0,1 0 0,0 0 0,1 1 0,1-1 0,4 17 0,-4-25-24,1 0 0,0 0 0,1 0 0,0 0 0,0 0 0,1-1 0,0 0 0,1 0 0,0 0 0,0-1 0,0 0 0,1 0 0,0 0 0,1-1 0,-1 0 0,1-1 0,0 0 0,1 0 0,-1 0 0,17 5 0,-3-4 33,0 0 1,0-2-1,1-1 1,-1-1-1,1-1 1,43-3-1,-63 2-37,1 0-1,0 0 1,0 0-1,0-1 1,-1 1-1,1-1 0,0 0 1,-1-1-1,1 1 1,-1 0-1,1-1 1,-1 0-1,0 0 1,1 0-1,-1 0 1,0-1-1,0 1 1,-1-1-1,1 1 1,0-1-1,-1 0 1,0 0-1,0 0 1,0-1-1,0 1 1,3-7-1,-1-2-102,-1-1-1,-1 0 1,1 1 0,-2-1-1,0 0 1,-1-19 0,0 31 87,0 0 0,0 1 1,0-1-1,0 1 0,0-1 1,0 1-1,0-1 1,0 0-1,-1 1 0,1-1 1,0 1-1,0-1 1,-1 1-1,1-1 0,0 1 1,-1-1-1,1 1 1,0-1-1,-1 1 0,1-1 1,-1 1-1,1 0 1,0-1-1,-1 1 0,1 0 1,-1-1-1,1 1 1,-1 0-1,0 0 0,1-1 1,-1 1-1,1 0 0,-1 0 1,1 0-1,-1 0 1,0 0-1,1 0 0,-1 0 1,1 0-1,-1 0 1,0 0-1,1 0 0,-1 0 1,1 0-1,-1 0 1,1 1-1,-1-1 0,1 0 1,-1 0-1,1 1 1,-1-1-1,1 0 0,-1 1 1,-2 0-25,1 0 0,0 0 0,-1 1 0,1-1 0,0 0 0,0 1 0,0 0 0,0-1 1,0 1-1,1 0 0,-3 3 0,1 2 3,0 0 0,0 0 0,1 0 0,0 0 0,0 0 0,1 0 0,0 1 0,0-1 0,1 1 0,0-1 0,0 0 1,1 1-1,2 12 0,-2-16 30,1 0 1,-1 0 0,1 0 0,-1 0 0,1-1 0,0 1-1,1-1 1,-1 1 0,1-1 0,-1 0 0,1 0 0,0 0-1,0 0 1,0 0 0,0-1 0,1 1 0,-1-1 0,1 0-1,0 0 1,-1 0 0,1-1 0,0 1 0,0-1 0,0 0-1,6 1 1,-3 0-203,1-1 0,0 0 1,0 0-1,0-1 0,0 0 0,0 0 0,0-1 0,0 0 0,0 0 0,0-1 0,0 0 0,0 0 0,-1-1 1,1 0-1,-1-1 0,0 1 0,0-1 0,0-1 0,-1 1 0,1-1 0,-1 0 0,0-1 0,-1 1 0,1-1 1,-1-1-1,0 1 0,0 0 0,-1-1 0,0 0 0,0 0 0,-1-1 0,0 1 0,0-1 0,-1 1 0,3-14 1,-1 5-115,-2 6 383,1 0 0,0-1 0,0 2-1,1-1 1,0 0 0,8-13 0,-10 21 65,0 0 0,0-1 1,0 1-1,0 0 0,1 0 1,-1 0-1,1 1 0,-1-1 1,1 0-1,0 1 0,0 0 1,0 0-1,-1 0 0,1 0 1,0 0-1,0 0 0,0 1 0,0-1 1,1 1-1,-1 0 0,0 0 1,0 0-1,0 0 0,0 1 1,0-1-1,6 3 0,-3-1 29,1 1 0,-1 0 0,1 0-1,-1 1 1,0-1 0,0 2-1,-1-1 1,1 0 0,-1 1 0,0 0-1,8 10 1,-7-7-69,1 0 0,-1 1 0,-1-1 0,1 1 0,-1 0-1,-1 1 1,6 15 0,-9-22-99,-1 0 1,1 0-1,0 0 0,-1 0 0,0 0 0,0 0 1,0 0-1,0 0 0,0 0 0,-1 0 1,1 0-1,-1 0 0,0 0 0,1 0 0,-2 0 1,1-1-1,0 1 0,0 0 0,-1 0 0,0-1 1,1 1-1,-1-1 0,0 0 0,0 1 1,0-1-1,-1 0 0,1 0 0,0 0 0,-1-1 1,0 1-1,1-1 0,-1 1 0,0-1 1,1 0-1,-1 0 0,0 0 0,-6 1 0,-10 3-324,0-2-1,0 0 1,-1-2-1,-31 0 1,47-1 215,3 0 54,1 0 1,-1 1-1,0-1 1,1 0-1,-1 0 1,0 0 0,1 0-1,-1-1 1,0 1-1,1 0 1,-1 0 0,0 0-1,1 0 1,-1-1-1,1 1 1,-1 0-1,0 0 1,1-1 0,-1 1-1,1-1 1,-1 1-1,1 0 1,-1-1 0,1 1-1,-1-1 1,1 1-1,0-1 1,-1 0-1,1 1 1,0-1 0,-1 1-1,1-1 1,0 0-1,0 1 1,-1-1 0,1 1-1,0-1 1,0 0-1,0 1 1,0-1-1,0 0 1,0 1 0,0-1-1,0 0 1,0 1-1,0-1 1,1-1-1,-1-23-2426</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0.916"/>
    </inkml:context>
    <inkml:brush xml:id="br0">
      <inkml:brushProperty name="width" value="0.05" units="cm"/>
      <inkml:brushProperty name="height" value="0.05" units="cm"/>
    </inkml:brush>
  </inkml:definitions>
  <inkml:trace contextRef="#ctx0" brushRef="#br0">0 354 10517,'0'0'870,"19"-11"-73,-8 6-702,27-16-31,-1-1-1,41-33 1,-69 48-175,0-1 1,-1 0-1,0-1 1,-1 0 0,1 0-1,7-14 1,-12 18 46,-1-1 1,1 1-1,-1-1 1,0 1-1,-1-1 0,1 0 1,-1 1-1,0-1 1,-1 0-1,1 0 1,-1 0-1,0 0 1,-1 0-1,-1-6 1,2 9 37,-1 1 0,0-1 0,0 1 0,0-1 0,0 1 0,0 0 0,0-1 0,-1 1 0,1 0 1,-3-3-1,4 5 33,0 1 0,0-1 0,0 0 0,0 0 0,0 0 0,0 0 0,0 0 0,0 0 0,0 0 0,0 0 0,0 0 0,0 0 0,0 0 0,0 0 0,0 0 0,0 0 0,-1 0 1,1 0-1,0 0 0,0 0 0,0 1 0,0-1 0,0 0 0,0 0 0,0 0 0,0 0 0,0 0 0,0 0 0,0 0 0,0 0 0,0 0 0,0 0 0,0 0 0,-1 0 0,1 0 0,0 0 0,0 0 0,0 0 0,0 0 1,0 0-1,0 0 0,0 0 0,0 0 0,0-1 0,0 1 0,10 19 226,-9-18-211,17 25 500,-1 2 0,15 33 0,-28-52-519,-1-1-1,0 0 1,0 1-1,-1 0 1,0 0 0,0 0-1,-1 0 1,-1 0-1,1 0 1,-1 0 0,-1 0-1,-2 17 1,1-24-82,0 1 1,0-1 0,0 1 0,0-1-1,0 0 1,-1 0 0,1 0-1,-1 0 1,1-1 0,-1 1-1,0 0 1,1-1 0,-1 0-1,0 0 1,0 0 0,0 0-1,0 0 1,0-1 0,0 1-1,0-1 1,0 0 0,-1 0-1,1 0 1,0 0 0,0 0-1,0-1 1,-5-1 0,7 1 26,1-1 1,-1 1-1,0 0 1,0-1 0,1 1-1,-1-1 1,1 1-1,-1-1 1,1 0-1,0 1 1,0-1 0,0 1-1,-1-1 1,1 0-1,1 1 1,-1-1-1,0 1 1,0-1-1,1 0 1,-1 1 0,1-1-1,0-1 1,15-34-949,-12 32 1084,0-1-1,0 2 1,1-1-1,0 0 1,0 1-1,0 0 1,1 0-1,-1 1 1,1-1-1,0 1 1,0 0-1,0 1 1,0-1-1,1 1 1,-1 1-1,0-1 1,1 1-1,0 0 0,-1 0 1,10 1-1,9 2 446,-1 1 0,1 1-1,-1 1 1,30 10 0,-31-8-459,-1-1 1,1-1 0,47 4 0,-67-8-51,-1-1 1,1 0-1,-1 0 1,0 0 0,1 0-1,-1-1 1,1 1-1,-1-1 1,1 1-1,-1-1 1,0 0-1,1 0 1,-1 0-1,0 0 1,0 0-1,3-3 1,-3 1 5,0 0 1,-1 0 0,1 0 0,-1 0-1,0 0 1,0 0 0,0 0 0,0 0-1,0 0 1,-1-1 0,1-5 0,0-3-242,1 0 1,-2 0-1,0 0 1,0 0-1,-4-23 1,3 30 128,-1 1 0,1-1 1,-1 0-1,0 1 0,0-1 0,-1 1 0,1 0 1,-1 0-1,0 0 0,0 0 0,-1 0 0,1 1 1,-1-1-1,1 1 0,-1 0 0,-8-5 0,-2 1 84,0 1 0,-1 0 0,0 1 0,0 1-1,0 0 1,0 1 0,-1 1 0,1 0 0,-1 2-1,-26 0 1,39 1 31,0-1-1,1 1 1,-1-1 0,0 1-1,0 0 1,1 0-1,-1 0 1,0 0-1,1 0 1,0 1-1,-1-1 1,1 1-1,0 0 1,-1 0 0,1 0-1,0 0 1,0 0-1,1 0 1,-1 0-1,0 1 1,1-1-1,-1 0 1,1 1 0,0 0-1,0-1 1,0 1-1,0 0 1,0-1-1,1 1 1,-1 4-1,0-2 60,0 0-1,0 1 0,1-1 0,0 0 0,0 0 0,0 0 0,0 0 1,1 1-1,0-1 0,0 0 0,0 0 0,1 0 0,0-1 0,0 1 0,0 0 1,5 7-1,0-5 5,0 0 0,0 0 1,1-1-1,0 0 1,0 0-1,0 0 0,1-1 1,0-1-1,0 0 0,0 0 1,0 0-1,1-1 1,17 3-1,6-1 45,0-1 0,61 0 0,-92-4-139,1 0-1,0 0 0,0 0 1,0 0-1,0-1 0,0 1 1,0-1-1,0 0 0,-1 1 1,1-1-1,0-1 0,-1 1 1,1 0-1,-1-1 0,1 1 1,-1-1-1,1 0 0,-1 0 0,0 0 1,0 0-1,0 0 0,0 0 1,0 0-1,2-5 0,-1-2-132,1 1 1,-2-1-1,1 0 0,-2 0 0,1 1 0,0-14 0,4-19-841,-5 38 795,-1 1 1,1-1-1,0 1 0,0-1 1,1 1-1,-1 0 0,0-1 1,1 1-1,0 0 0,-1 0 1,1 0-1,0 0 0,0 0 1,0 0-1,0 1 0,0-1 1,1 1-1,-1-1 0,0 1 1,4-1-1,17-9-3060</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1.339"/>
    </inkml:context>
    <inkml:brush xml:id="br0">
      <inkml:brushProperty name="width" value="0.05" units="cm"/>
      <inkml:brushProperty name="height" value="0.05" units="cm"/>
    </inkml:brush>
  </inkml:definitions>
  <inkml:trace contextRef="#ctx0" brushRef="#br0">399 112 2497,'0'0'8279,"-13"-17"-7287,-43-51-752,55 66-238,-1 0-1,1 0 1,-1 0-1,0 0 1,0 0-1,0 1 1,0-1-1,0 1 1,0-1-1,0 1 1,0 0-1,-1 0 1,1 0-1,0 0 1,-1 0-1,1 0 1,-1 1-1,1-1 1,-1 1-1,1 0 1,-1 0-1,0 0 1,1 0-1,-1 0 1,-4 1-1,-6 0-48,7 0 33,0-1-1,0 1 1,0 0 0,0 0-1,0 1 1,0-1 0,0 1-1,1 1 1,-1-1 0,1 1-1,-1 0 1,1 0 0,0 1-1,0-1 1,0 1 0,1 0-1,-1 1 1,1-1 0,0 1-1,0 0 1,1 0 0,0 0-1,-1 0 1,2 0 0,-1 1-1,0 0 1,1-1 0,0 1-1,1 0 1,-1 0 0,0 10-1,2-11 66,0 1 0,0-1 0,1 1 0,0 0 0,0-1 0,0 1 0,1-1 0,0 0 0,0 1 0,0-1 0,1 0 0,4 7 0,0-3 56,0-1 1,1 0-1,0 0 1,0-1-1,14 9 1,-15-11 18,26 22 4,-32-27-135,-1 1 1,1-1-1,-1 1 1,1-1 0,-1 1-1,0-1 1,1 1-1,-1-1 1,1 1-1,-1 0 1,0-1-1,0 1 1,1 0-1,-1-1 1,0 1-1,0 0 1,0 0-1,0-1 1,0 1-1,0 0 1,0-1 0,0 1-1,0 0 1,0 0-1,0-1 1,0 1-1,-1 0 1,1-1-1,0 1 1,0 0-1,-1-1 1,1 1-1,0 0 1,-1-1-1,1 1 1,-1-1 0,1 1-1,-1-1 1,1 1-1,-1-1 1,1 1-1,-1-1 1,0 1-1,1-1 1,-1 0-1,1 1 1,-1-1-1,-1 0 1,-19 9 31,-2-1 0,1-1 0,-1-2 0,0 0 0,0-1 0,0-1 0,0-1 0,-29-2 0,81-7-4243,3-7-1303</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1.684"/>
    </inkml:context>
    <inkml:brush xml:id="br0">
      <inkml:brushProperty name="width" value="0.05" units="cm"/>
      <inkml:brushProperty name="height" value="0.05" units="cm"/>
    </inkml:brush>
  </inkml:definitions>
  <inkml:trace contextRef="#ctx0" brushRef="#br0">0 132 2193,'0'0'6627,"17"18"-5667,56 54 76,-63-63-882,0-1-1,1 0 1,0 0 0,1-2 0,0 1 0,0-1 0,0-1 0,1 0 0,-1-1 0,1 0 0,0-1-1,1 0 1,-1-1 0,0-1 0,26 0 0,-37-5 155,-1 0 0,0 0 1,0-1-1,0 1 0,-1 0 0,0-1 0,0 1 1,0 0-1,-1-9 0,1 5-31,-2-22 102,-9-53 1,3 27-1301,4-1-3481,4 40 45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6.789"/>
    </inkml:context>
    <inkml:brush xml:id="br0">
      <inkml:brushProperty name="width" value="0.05" units="cm"/>
      <inkml:brushProperty name="height" value="0.05" units="cm"/>
      <inkml:brushProperty name="color" value="#004F8B"/>
    </inkml:brush>
  </inkml:definitions>
  <inkml:trace contextRef="#ctx0" brushRef="#br0">123 0 6435,'0'0'2001,"71"146"2305,-30-45-1617,-6 8-512,-6 5-672,-16-6-673,-13-9-448,0-13-384,-25-13 64,-10-12-64,-7-11-160,-3-12-912,-1-10-1169,0-13-1041,7-12-1536,6-3-3442</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2.073"/>
    </inkml:context>
    <inkml:brush xml:id="br0">
      <inkml:brushProperty name="width" value="0.05" units="cm"/>
      <inkml:brushProperty name="height" value="0.05" units="cm"/>
    </inkml:brush>
  </inkml:definitions>
  <inkml:trace contextRef="#ctx0" brushRef="#br0">0 223 7171,'0'0'3615,"2"-56"-2678,-2 54-894,0-1 1,0 1 0,0 0-1,0-1 1,0 1 0,0 0-1,1 0 1,-1-1 0,1 1-1,0 0 1,-1 0 0,1 0-1,0 0 1,0 0 0,0 0-1,1 0 1,1-3 0,-1 4 12,0 0 1,0 0 0,0 1 0,0-1 0,0 1 0,1-1 0,-1 1-1,0 0 1,0 0 0,0 0 0,0 0 0,0 0 0,1 0-1,-1 0 1,0 1 0,0-1 0,0 1 0,0 0 0,0 0-1,3 1 1,46 21 837,-42-18-779,0 0 1,0-1 0,0 0-1,0-1 1,1 0 0,0 0-1,0-1 1,19 2-1,-24-35-560,8-85-6430,-6 82 1680</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2.399"/>
    </inkml:context>
    <inkml:brush xml:id="br0">
      <inkml:brushProperty name="width" value="0.05" units="cm"/>
      <inkml:brushProperty name="height" value="0.05" units="cm"/>
    </inkml:brush>
  </inkml:definitions>
  <inkml:trace contextRef="#ctx0" brushRef="#br0">0 228 7716,'0'0'5938,"17"97"-5602,-9-81-111,0-3-225,1-3-513,-1-7-1552,-2-3-1600</inkml:trace>
  <inkml:trace contextRef="#ctx0" brushRef="#br0" timeOffset="1">37 0 11541,'0'0'737</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3.153"/>
    </inkml:context>
    <inkml:brush xml:id="br0">
      <inkml:brushProperty name="width" value="0.05" units="cm"/>
      <inkml:brushProperty name="height" value="0.05" units="cm"/>
    </inkml:brush>
  </inkml:definitions>
  <inkml:trace contextRef="#ctx0" brushRef="#br0">16 1 9524,'0'0'6006,"-1"44"-5793,-5 24 65,2-33-98,1 0 1,2 1-1,5 49 1,-3-76-161,0-1 0,0 1 1,2 0-1,-1-1 1,1 1-1,0-1 1,0 0-1,1 0 0,1 0 1,-1 0-1,1-1 1,0 0-1,1 0 0,0 0 1,0 0-1,0-1 1,1 0-1,12 8 1,-16-11-30,0-1 1,1 0-1,-1 0 1,1 0-1,-1 0 1,1-1-1,0 1 1,0-1-1,0 0 1,0 0-1,-1-1 1,1 1-1,0-1 1,1 0-1,-1 0 1,0 0-1,0 0 1,0-1-1,0 1 1,0-1-1,-1 0 1,1 0-1,0-1 1,0 1-1,-1-1 1,1 0-1,0 0 1,-1 0-1,0 0 1,0-1 0,1 1-1,-1-1 1,-1 0-1,1 0 1,0 0-1,-1 0 1,1-1-1,-1 1 1,0 0-1,0-1 1,-1 0-1,1 1 1,-1-1-1,0 0 1,1 0-1,-2 0 1,1 0-1,0 0 1,-1-6-1,1-36-586,-1 45 553,0 19-836,-1-6 880,2 0 0,0 1 0,0-1 0,1 0 0,0 0 0,9 23 0,-10-32-6,0 0 0,1 0 0,0 1 0,0-1 0,0 0-1,0 0 1,0-1 0,0 1 0,1 0 0,-1-1-1,1 0 1,0 1 0,0-1 0,0 0 0,0 0 0,0-1-1,0 1 1,0-1 0,1 1 0,-1-1 0,1 0-1,-1 0 1,1-1 0,-1 1 0,1-1 0,-1 1 0,1-1-1,6-1 1,-7 0-57,0 0-1,1 0 1,-1 0-1,0 0 0,0-1 1,0 1-1,0-1 1,0 0-1,-1 0 1,1 0-1,0 0 1,-1 0-1,3-3 0,35-42-1451,-22 26 671,1 0 323,43-38 0,-56 54 877,0 1 1,0-1-1,0 1 1,1 0-1,0 1 1,-1 0-1,1 0 1,0 0-1,1 1 0,-1 0 1,0 0-1,1 1 1,7-1-1,-13 3-274,0-1 0,0 1 0,0 0 0,0-1 0,0 1 0,-1 0 0,1 0 0,0 0 0,-1 1 0,1-1 0,0 0 0,-1 1 0,0-1 0,1 1 0,-1-1 0,0 1 0,0-1 0,0 1 0,0 0 0,0 0 0,0 0 0,0-1 0,-1 1 0,1 0 0,0 0 0,-1 3 0,3 5 11,-1-1 0,0 1 0,-1 0 0,0 12 0,0-15-82,-1 0 0,-1 0 0,1 0 0,-1 0 1,0 0-1,-1 0 0,0-1 0,-3 9 0,3-11-109,0-1 0,-1 1-1,1-1 1,-1 0 0,1 0 0,-1 0-1,0 0 1,0 0 0,0-1-1,-1 1 1,1-1 0,0 0 0,-1 0-1,0 0 1,-6 2 0,1-2-711,-1 1 0,1-1 0,-1 0 0,1-1 1,-1-1-1,-15 1 0,-20-1-4246</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3.509"/>
    </inkml:context>
    <inkml:brush xml:id="br0">
      <inkml:brushProperty name="width" value="0.05" units="cm"/>
      <inkml:brushProperty name="height" value="0.05" units="cm"/>
    </inkml:brush>
  </inkml:definitions>
  <inkml:trace contextRef="#ctx0" brushRef="#br0">249 0 6099,'0'0'10020,"-54"30"-11012,12-6-593,-1-3-864,-9-1-1393,-6-7-3409</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3.868"/>
    </inkml:context>
    <inkml:brush xml:id="br0">
      <inkml:brushProperty name="width" value="0.05" units="cm"/>
      <inkml:brushProperty name="height" value="0.05" units="cm"/>
    </inkml:brush>
  </inkml:definitions>
  <inkml:trace contextRef="#ctx0" brushRef="#br0">1 0 880,'0'0'16104,"33"4"-16136,8-4 32,11 0 0,-4 0-1041,-11 0-2256,-14-2-2578</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1.411"/>
    </inkml:context>
    <inkml:brush xml:id="br0">
      <inkml:brushProperty name="width" value="0.05" units="cm"/>
      <inkml:brushProperty name="height" value="0.05" units="cm"/>
    </inkml:brush>
  </inkml:definitions>
  <inkml:trace contextRef="#ctx0" brushRef="#br0">376 17 4386,'0'0'4303,"6"-17"-2619,-7 38-1258,-1-1 1,-1 0-1,-1 1 1,0-1 0,-2 0-1,-12 31 1,3-17-90,-2 0-1,-37 56 1,50-84-361,0 0-1,-1 0 1,1-1-1,-1 1 1,0-1-1,-1 0 0,1 0 1,-1-1-1,0 0 1,0 0-1,0 0 1,-1-1-1,1 0 1,-1 0-1,0-1 1,0 1-1,0-1 0,0-1 1,0 0-1,-1 0 1,1 0-1,0-1 1,0 0-1,-15-2 1,18 2-55,0-1 0,0 0-1,0-1 1,1 1 0,-1-1 0,0 0 0,1 0 0,-1 0 0,1 0 0,-1 0 0,1-1 0,0 0 0,0 1 0,0-1 0,1 0 0,-1-1 0,1 1 0,-1 0 0,1-1 0,0 1-1,0-1 1,1 0 0,-1 0 0,1 1 0,0-1 0,-1-5 0,-2-5-39,1 0 1,0-1-1,1 1 0,1-1 0,1 1 1,0-16-1,0 29 119,0 0 1,1-1 0,-1 1-1,0 0 1,1 0-1,-1 0 1,1 0-1,-1 0 1,1 0-1,-1 0 1,1 0 0,0 0-1,-1 0 1,1 0-1,0 0 1,0 0-1,0 0 1,0 1-1,0-1 1,0 0 0,0 1-1,0-1 1,2 0-1,34-7 489,-27 8-203,0 1 0,0 0 0,-1 0 0,1 1 0,14 4 0,19 13 472,-1 2-1,73 49 1,-109-62-1911</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1.756"/>
    </inkml:context>
    <inkml:brush xml:id="br0">
      <inkml:brushProperty name="width" value="0.05" units="cm"/>
      <inkml:brushProperty name="height" value="0.05" units="cm"/>
    </inkml:brush>
  </inkml:definitions>
  <inkml:trace contextRef="#ctx0" brushRef="#br0">19 0 1569,'0'0'9812,"0"125"-8947,0-93-673,0-1 96,0-3-64,0 0-176,-4-5-96,2-3-16,-2-3-752,-3-6-657,5-3-1889</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2.414"/>
    </inkml:context>
    <inkml:brush xml:id="br0">
      <inkml:brushProperty name="width" value="0.05" units="cm"/>
      <inkml:brushProperty name="height" value="0.05" units="cm"/>
    </inkml:brush>
  </inkml:definitions>
  <inkml:trace contextRef="#ctx0" brushRef="#br0">78 807 1121,'0'0'9953,"0"4"-9270,-57-197 993,49 154-1955,2 1 0,2-1 0,2 0 0,1 0 0,6-55 1,-1 65 185,1-1 0,1 1 0,1 0 0,2 0 0,1 1 0,1 0 0,24-43 0,-29 62 434,0 0 1,0 1-1,1 0 1,15-14-1,-23 63 270,-4-23-595,-1 0 0,0 0 0,-1-1 0,-1 0 0,-1-1 0,-19 29 0,-17 6-3748,75-51 1590,-9-1 2431,-1 2 1,0 0-1,24 4 1,-36-3 20,-1 0-1,0 0 1,0 1 0,0 0-1,0 1 1,0-1 0,0 1-1,-1 0 1,0 1-1,0 0 1,11 10 0,-13-10-180,1 0 0,-1 1 0,0-1 0,-1 1 0,1 0 1,-1 0-1,0 0 0,-1 0 0,1 1 0,-1-1 0,-1 1 0,1 0 1,-1-1-1,0 1 0,0 10 0,-1-12-87,-1 0 0,1-1 0,0 1 0,-1 0 0,0-1 1,0 1-1,-1 0 0,1-1 0,-1 1 0,0-1 0,0 0 0,-1 0 0,1 1 1,-1-2-1,0 1 0,0 0 0,0 0 0,0-1 0,-1 0 0,0 0 0,-7 5 0,6-5-38,0 0 0,-1 0 0,1-1 0,-1 0 0,1 0 0,-11 2 0,-20-1-4900,24-3 1322</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5.701"/>
    </inkml:context>
    <inkml:brush xml:id="br0">
      <inkml:brushProperty name="width" value="0.05" units="cm"/>
      <inkml:brushProperty name="height" value="0.05" units="cm"/>
    </inkml:brush>
  </inkml:definitions>
  <inkml:trace contextRef="#ctx0" brushRef="#br0">0 334 5330,'0'0'4565,"15"1"-3900,123 2 1794,-133-4-2408,0 0 1,0 0-1,-1 0 0,1-1 0,0 0 0,0 0 0,-1 0 0,1 0 0,-1-1 0,0 0 1,7-5-1,-10 7-72,1 0 1,-1 0 0,0 0-1,1 0 1,-1 0 0,0-1-1,0 1 1,0 0 0,0 0-1,0-1 1,-1 1 0,1-1-1,0 1 1,-1-1 0,1 1-1,0-1 1,-1 0 0,0 1-1,1-1 1,-1 1 0,0-1-1,0 0 1,0 1 0,0-1-1,0 0 1,-1 1 0,1-1-1,0 0 1,-1 1 0,1-1-1,-1 1 1,1-1 0,-1 1-1,0-1 1,0 1 0,0 0-1,0-1 1,0 1 0,-1-2-1,-2 0-35,1 1-1,0 0 0,-1-1 0,0 1 1,1 1-1,-1-1 0,0 0 1,0 1-1,0 0 0,0 0 1,0 0-1,0 1 0,-5-1 0,-55 1-171,61 0 253,1 1-1,0 0 1,-1-1 0,1 1-1,0 1 1,-1-1-1,1 0 1,0 0-1,0 1 1,0-1-1,0 1 1,0 0-1,1-1 1,-1 1 0,0 0-1,1 0 1,0 0-1,-1 0 1,1 1-1,0-1 1,0 0-1,0 0 1,0 1-1,0-1 1,1 1-1,-1-1 1,0 4 0,-1 5 200,1 0 1,0-1-1,0 1 1,1 0 0,1 11-1,0-19-198,0 0 0,0 0 0,0 0 0,0 0 0,1 0 0,-1 0 0,1 0 0,-1-1 0,1 1 0,0-1 0,0 1 0,0-1 0,0 0 0,1 0 0,-1 1-1,1-2 1,-1 1 0,1 0 0,0 0 0,-1-1 0,1 0 0,0 0 0,0 1 0,0-1 0,0-1 0,0 1 0,0 0 0,5-1 0,11 3 19,0-1 0,0-1 0,25-1 0,-40 0-51,1 0-107,1-1 0,-1 1 1,1-1-1,-1 0 0,0-1 0,0 1 1,0-1-1,0 0 0,0 0 1,0 0-1,0-1 0,-1 0 0,1 0 1,-1 0-1,0 0 0,5-5 1,-3 1-150,-1 1 1,0-1 0,0 0 0,-1-1 0,0 1 0,0-1-1,-1 0 1,0 0 0,3-10 0,1-14-464,-2 0-1,-1 0 0,-2-1 1,-1-36-1,-1 63 704,0-59 227,0 36 4977,4 34-3961,70 236 1523,-60-203-2742,10 22 338,-6-21-3793</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6.057"/>
    </inkml:context>
    <inkml:brush xml:id="br0">
      <inkml:brushProperty name="width" value="0.05" units="cm"/>
      <inkml:brushProperty name="height" value="0.05" units="cm"/>
    </inkml:brush>
  </inkml:definitions>
  <inkml:trace contextRef="#ctx0" brushRef="#br0">0 38 1793,'0'0'13814,"131"-11"-13814,-81 3-144,-1 1-1569,-1 1-1872,-7 1-3074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4.588"/>
    </inkml:context>
    <inkml:brush xml:id="br0">
      <inkml:brushProperty name="width" value="0.05" units="cm"/>
      <inkml:brushProperty name="height" value="0.05" units="cm"/>
      <inkml:brushProperty name="color" value="#004F8B"/>
    </inkml:brush>
  </inkml:definitions>
  <inkml:trace contextRef="#ctx0" brushRef="#br0">591 757 5410,'25'0'1228,"13"0"-1133,144-3 457,-154 1-168,-1-1 0,1-2 0,-1 0-1,52-19 1,-63 18-206,-1-1 0,0-1 0,-1 0 0,1 0 0,-2-2 0,1 0 0,12-13 0,-20 17-38,0 0 0,-1-1-1,0 0 1,0 0 0,0-1 0,-1 1 0,0-1-1,0 0 1,-1 0 0,0 0 0,-1 0-1,0-1 1,0 1 0,-1-1 0,1-12 0,-2 3-21,-1-1 1,0 1 0,-2-1 0,0 1 0,-1 0 0,-1 0 0,0 0 0,-2 1-1,0-1 1,-1 2 0,0-1 0,-2 1 0,0 0 0,-19-23 0,17 22-101,-1 0 0,-1 1 1,0 0-1,-1 1 1,-1 1-1,0 0 0,-1 1 1,0 1-1,-1 1 0,0 0 1,-1 1-1,0 1 1,-1 1-1,0 1 0,0 1 1,0 0-1,-1 2 1,-22-3-1,13 6-37,0 1 0,0 2 0,0 0 0,1 2 0,-1 2 0,1 0 0,1 2 1,-1 1-1,1 2 0,1 0 0,0 2 0,0 1 0,-31 22 0,23-14-16,0 2 0,2 2 0,1 1 1,-30 32-1,49-45 21,0 1 0,1 1 0,1 0 0,0 1 0,1 0 0,1 0 0,1 1 0,0 0 0,1 0 0,-8 36 0,11-33-16,0 1-1,2 0 1,0 0 0,2 0 0,0 0-1,1-1 1,1 1 0,2 0 0,0 0-1,1-1 1,1 0 0,1 0 0,1 0-1,0-1 1,2-1 0,0 1 0,2-1-1,0-1 1,0 0 0,2-1 0,0 0-1,2-1 1,-1-1 0,2-1 0,0 0 0,27 17-1,-12-12-1099,0-2 0,2-1 0,63 21 0,2-11-3343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17.133"/>
    </inkml:context>
    <inkml:brush xml:id="br0">
      <inkml:brushProperty name="width" value="0.05" units="cm"/>
      <inkml:brushProperty name="height" value="0.05" units="cm"/>
      <inkml:brushProperty name="color" value="#004F8B"/>
    </inkml:brush>
  </inkml:definitions>
  <inkml:trace contextRef="#ctx0" brushRef="#br0">0 1 4802,'0'0'0</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6.559"/>
    </inkml:context>
    <inkml:brush xml:id="br0">
      <inkml:brushProperty name="width" value="0.05" units="cm"/>
      <inkml:brushProperty name="height" value="0.05" units="cm"/>
    </inkml:brush>
  </inkml:definitions>
  <inkml:trace contextRef="#ctx0" brushRef="#br0">157 362 7988,'0'0'6264,"-26"1"-5170,23-1-1078,-1 1 0,1-1 1,0 1-1,-1 0 1,1 0-1,0 0 0,0 1 1,-1-1-1,1 1 0,0 0 1,1 0-1,-1 0 1,0 0-1,0 0 0,1 1 1,0-1-1,-1 1 0,1-1 1,0 1-1,0 0 0,0 0 1,1 0-1,-1 0 1,1 0-1,-2 5 0,0 1 23,0 0 0,1 1-1,0-1 1,1 0 0,-1 0-1,2 1 1,0-1 0,0 13-1,1-19-21,0 0-1,0 0 1,0 1 0,0-1-1,1 0 1,-1 0-1,1-1 1,0 1-1,-1 0 1,1 0-1,0-1 1,1 1 0,-1-1-1,0 0 1,1 0-1,-1 0 1,1 0-1,0 0 1,0 0-1,0-1 1,0 1-1,0-1 1,0 0 0,0 0-1,0 0 1,0 0-1,7 0 1,10 2 90,0 0 0,0-1 0,27-2 0,-36 0-49,-7 0-41,0 0-1,1 0 1,-1-1 0,0 0-1,1 0 1,-1 0 0,0 0-1,0-1 1,0 1 0,0-1-1,0 0 1,0 0-1,-1-1 1,1 1 0,-1-1-1,1 0 1,5-5 0,-5 2-7,1 0 0,-1 0 0,0-1 0,-1 1 0,1-1 0,-1 0 0,-1 1 0,1-2 0,2-13 0,-3 9-19,0-1 0,-1 1 0,0-1 1,-1 1-1,0 0 0,-1-1 0,0 1 1,-1-1-1,-1 1 0,0 0 0,-1 0 0,-6-16 1,-2 7-2,-1 1 1,0 0 0,-1 1 0,-2 1 0,1 0 0,-2 2 0,0-1 0,-2 2 0,1 0 0,-2 2-1,1 0 1,-2 1 0,0 1 0,0 0 0,-1 2 0,-32-9 0,192 12-1440,-71 6 1538,70 1 500,163-21 0,-288 17-1987,-21 3-2745</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7.942"/>
    </inkml:context>
    <inkml:brush xml:id="br0">
      <inkml:brushProperty name="width" value="0.05" units="cm"/>
      <inkml:brushProperty name="height" value="0.05" units="cm"/>
    </inkml:brush>
  </inkml:definitions>
  <inkml:trace contextRef="#ctx0" brushRef="#br0">319 1 6451,'0'0'1011,"-3"20"51,1-7-891,-4 32 681,0 60 0,6-80-555,-1-1 79,0 0 1,2 0-1,1 0 1,1-1-1,1 1 1,1 0-1,14 42 1,-75-88-615,28 11 125,0 0 1,-1 2-1,0 2 0,0 0 1,-1 2-1,0 1 0,-38 0 0,67 5 118,0 0 0,1 0 0,-1 0 0,1 0 0,-1 0 0,1 0-1,-1 0 1,1 0 0,-1 0 0,1 0 0,0 0 0,0 0 0,-1 0-1,1 0 1,0 0 0,0 0 0,0 0 0,0 0 0,0 0 0,1 0-1,-1 2 1,2 26 129,-1-25-115,1 0 0,0 0 0,0-1 0,0 1 0,0 0 1,1-1-1,-1 1 0,1-1 0,0 0 0,0 0 1,0 0-1,0 0 0,0 0 0,1-1 0,-1 1 1,1-1-1,0 0 0,0 0 0,0-1 0,0 1 0,7 1 1,8 3 33,0-1 0,0-1 0,26 2 0,7 0 115,1-3-1,61-4 1,-93-1-134,-1 0 0,0-1 1,0-1-1,0-1 0,-1 0 1,1-2-1,-2 0 0,33-17 1,-48 22-33,0 0 0,0 0 0,0 0 1,0-1-1,-1 1 0,1-1 0,-1 0 1,1 1-1,-1-1 0,0 0 0,0 0 1,0-1-1,-1 1 0,1 0 0,1-7 1,-1 1-76,0-1 1,-1 1 0,0-1 0,-1-15-1,0 25 70,-1-3-3,0 0 0,0 0 0,-1 0 0,1 0-1,-1 0 1,1 0 0,-1 0 0,0 0 0,0 1-1,0-1 1,-1 1 0,1 0 0,-1-1 0,1 1-1,-1 0 1,0 0 0,1 1 0,-1-1 0,0 1-1,0-1 1,0 1 0,-4-1 0,5 1 9,0 0 0,-1-1 0,1 1 0,0 1 0,-1-1 0,1 0 0,-1 0 0,1 1 0,-1 0 0,1-1 0,-1 1 0,1 0 0,-1 0 0,0 0 0,1 1 0,-1-1 0,1 1 0,-1-1 0,1 1 0,-1 0-1,1 0 1,0 0 0,-1 0 0,1 0 0,0 1 0,0-1 0,0 1 0,-4 3 0,3 1 81,-1 0 0,1 0 0,0 1 0,1-1 0,-1 1 0,2-1 0,-1 1 1,0 0-1,1 0 0,1 0 0,-1 10 0,1-13-63,1-1 1,-1 0-1,1 1 0,-1-1 1,1 1-1,0-1 1,1 0-1,-1 1 1,0-1-1,1 0 1,0 0-1,0 0 1,0 0-1,0-1 0,0 1 1,1 0-1,-1-1 1,1 0-1,-1 1 1,1-1-1,0 0 1,0 0-1,0-1 1,6 4-1,15 2-254,1 0-1,0-1 1,1-2-1,-1 0 1,1-2-1,-1-1 1,32-2-1,-36 1-507,54 0-3277</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8.288"/>
    </inkml:context>
    <inkml:brush xml:id="br0">
      <inkml:brushProperty name="width" value="0.05" units="cm"/>
      <inkml:brushProperty name="height" value="0.05" units="cm"/>
    </inkml:brush>
  </inkml:definitions>
  <inkml:trace contextRef="#ctx0" brushRef="#br0">387 162 6915,'0'0'1740,"-2"-19"-558,-10-60-569,12 76-599,-1 0 0,0 0 0,0 0 0,0 0 0,-1 1-1,1-1 1,-1 0 0,0 1 0,1-1 0,-1 1 0,0-1 0,0 1 0,-1 0 0,1 0-1,0 0 1,-1 0 0,1 0 0,-1 1 0,0-1 0,1 1 0,-7-2 0,1 0-6,-1 1 0,0 0 0,1 1 0,-1 0 1,-11 0-1,12 1-21,-1-1 70,-1 1 1,0-1 0,0 2 0,0 0-1,0 0 1,0 0 0,1 2 0,-1-1-1,1 1 1,-1 0 0,1 1-1,0 0 1,1 1 0,-1-1 0,1 2-1,-1-1 1,2 1 0,-1 1 0,1-1-1,0 1 1,0 0 0,0 1 0,1 0-1,1 0 1,-1 0 0,1 1 0,-4 10-1,5-11 93,0 0-1,1 1 0,1-1 0,-1 1 0,2 0 1,-1 0-1,1-1 0,0 1 0,1 0 0,0 0 1,0 0-1,1 0 0,2 10 0,-1-13-120,0-1 0,0 1 0,0 0 0,1-1-1,0 1 1,0-1 0,0 0 0,1 0 0,0 0-1,0-1 1,0 1 0,0-1 0,1 0 0,-1 0 0,1-1-1,0 1 1,1-1 0,-1 0 0,11 4 0,8 1-270,1-1 1,0-2 0,1 0 0,-1-2 0,1-1 0,-1 0 0,1-2 0,0-1 0,35-7-1,-42 4-846,0-1-1,0-1 0,0 0 1,-1-2-1,0 0 0,19-12 0,5-8-2994</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8.679"/>
    </inkml:context>
    <inkml:brush xml:id="br0">
      <inkml:brushProperty name="width" value="0.05" units="cm"/>
      <inkml:brushProperty name="height" value="0.05" units="cm"/>
    </inkml:brush>
  </inkml:definitions>
  <inkml:trace contextRef="#ctx0" brushRef="#br0">0 275 2273,'0'0'10130,"4"15"-8913,-2-8-1052,2 10 37,0 0-1,2-1 0,0 1 1,0-1-1,2-1 1,0 1-1,18 25 0,-23-37-185,-3-4-34,-3-66-3495,-16-90-1,4 45 2603,8-2 7075,12 111-6123,0 1 1,0-1 0,0 1 0,0 0 0,1 0-1,-1 1 1,0-1 0,10 2 0,-12-1 6,156-1 1406,-86 1-3821</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9.055"/>
    </inkml:context>
    <inkml:brush xml:id="br0">
      <inkml:brushProperty name="width" value="0.05" units="cm"/>
      <inkml:brushProperty name="height" value="0.05" units="cm"/>
    </inkml:brush>
  </inkml:definitions>
  <inkml:trace contextRef="#ctx0" brushRef="#br0">0 25 9700,'0'0'6355,"68"-4"-5714,-37-4-465,1 3-64,1 1-112,0 0-64,-2 4-256,2 0-1233,-2 0-1376,0 0-897</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5.304"/>
    </inkml:context>
    <inkml:brush xml:id="br0">
      <inkml:brushProperty name="width" value="0.05" units="cm"/>
      <inkml:brushProperty name="height" value="0.05" units="cm"/>
    </inkml:brush>
  </inkml:definitions>
  <inkml:trace contextRef="#ctx0" brushRef="#br0">1 213 768,'0'0'11406,"17"-8"-8618,24-26-2583,49-31 0,-45 35-346,43-39 0,-87 68 125,-1 1 1,0-1-1,1 1 1,-1-1-1,1 1 1,-1-1 0,1 1-1,-1 0 1,1-1-1,-1 1 1,1 0-1,-1 0 1,1-1 0,0 1-1,-1 0 1,1 0-1,-1 0 1,1 0-1,0 0 1,-1-1-1,1 1 1,-1 0 0,1 1-1,0-1 1,-1 0-1,1 0 1,-1 0-1,1 0 1,0 0 0,-1 0-1,1 1 1,0-1-1,10 22-22,-3 48 750,-7-50-370,10 114 2388,-11-134-2861</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5.646"/>
    </inkml:context>
    <inkml:brush xml:id="br0">
      <inkml:brushProperty name="width" value="0.05" units="cm"/>
      <inkml:brushProperty name="height" value="0.05" units="cm"/>
    </inkml:brush>
  </inkml:definitions>
  <inkml:trace contextRef="#ctx0" brushRef="#br0">0 17 2049,'0'0'10455,"6"0"-9710,301-16 2390,-307 16-3242</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7.976"/>
    </inkml:context>
    <inkml:brush xml:id="br0">
      <inkml:brushProperty name="width" value="0.05" units="cm"/>
      <inkml:brushProperty name="height" value="0.05" units="cm"/>
    </inkml:brush>
  </inkml:definitions>
  <inkml:trace contextRef="#ctx0" brushRef="#br0">0 27 2769,'0'0'8503,"19"-3"-7364,280-20 1548,-149 23-3333</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8.322"/>
    </inkml:context>
    <inkml:brush xml:id="br0">
      <inkml:brushProperty name="width" value="0.05" units="cm"/>
      <inkml:brushProperty name="height" value="0.05" units="cm"/>
    </inkml:brush>
  </inkml:definitions>
  <inkml:trace contextRef="#ctx0" brushRef="#br0">22 0 8052,'0'0'2825,"-3"15"-2425,-15 305 2847,18-319-3382,-1 0 0,1 0-1,0-1 1,0 1 0,0 0 0,0 0 0,0-1-1,0 1 1,1 0 0,-1 0 0,0 0 0,0-1-1,0 1 1,1 0 0,-1-1 0,0 1 0,1 0-1,-1 0 1,1-1 0,-1 1 0,0-1 0,1 1-1,0 0 1,-1-1 0,1 1 0,-1-1 0,1 1-1,0-1 1,-1 0 0,1 1 0,0-1 0,-1 0-1,1 1 1,0-1 0,0 0 0,1 1 0,8-1-3993</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9.185"/>
    </inkml:context>
    <inkml:brush xml:id="br0">
      <inkml:brushProperty name="width" value="0.05" units="cm"/>
      <inkml:brushProperty name="height" value="0.05" units="cm"/>
    </inkml:brush>
  </inkml:definitions>
  <inkml:trace contextRef="#ctx0" brushRef="#br0">1 393 11589,'0'0'192,"23"-10"518,176-88 989,-188 92-1678,0-1-1,-1 0 0,0 0 0,0-1 1,-1-1-1,0 1 0,0-2 0,9-13 1,-13 15-82,0 0 1,-1 0 0,0 0-1,-1-1 1,0 0 0,0 1-1,-1-1 1,0 0 0,0-1 0,-1 1-1,0-18 1,0 12-264,-2-22-701,1 36 987,0 0 0,0-1 0,0 1 0,-1 0 0,1-1 0,-1 1-1,1 0 1,-1 0 0,1-1 0,-1 1 0,0 0 0,1 0 0,-1 0-1,0 0 1,0 0 0,0 0 0,0 0 0,0 0 0,0 0 0,0 0-1,-2 0 1,3 1 36,0 0 0,0 0 0,-1 0-1,1 0 1,0 0 0,0 0 0,0 0-1,0 0 1,0 0 0,0 0 0,-1 0-1,1 0 1,0 0 0,0 0 0,0 0-1,0 0 1,0 0 0,0 0 0,-1 0-1,1 0 1,0 1 0,0-1 0,0 0-1,0 0 1,0 0 0,0 0 0,0 0-1,0 0 1,0 0 0,0 1 0,0-1-1,0 0 1,-1 0 0,1 0 0,0 0-1,0 0 1,0 0 0,0 1 0,0-1-1,0 0 1,0 0 0,0 0 0,0 0-1,0 0 1,0 1 0,1-1 0,-1 0-1,0 0 1,0 0 0,0 0 0,0 0-1,0 0 1,0 1 0,0-1 0,0 2-11,1 9 119,0 1-1,0-1 1,1 1 0,1-1-1,-1 0 1,2 0-1,5 13 1,42 73 1448,-36-73-1295,-1 1 0,-2 1-1,13 33 1,-24-54-296,1-1 0,-1 1 0,0-1 0,-1 1 1,1 0-1,-1-1 0,0 1 0,0 0 0,0-1 0,-2 10 1,1-13-67,1 1 0,-1-1 0,0 0 0,1 1 0,-1-1 0,0 0 1,0 0-1,0 0 0,0 1 0,0-1 0,0 0 0,0 0 0,0 0 0,-1-1 1,1 1-1,0 0 0,0 0 0,-1-1 0,1 1 0,-1-1 0,1 1 0,0-1 1,-1 1-1,1-1 0,-1 0 0,1 0 0,-1 0 0,1 0 0,-1 0 0,1 0 1,-1 0-1,1 0 0,-1-1 0,1 1 0,-3-1 0,3 0 33,0 0-1,0 0 1,0 0 0,0 0-1,1 0 1,-1 0-1,0 0 1,1 0-1,-1 0 1,0 0 0,1 0-1,0 0 1,-1 0-1,1 0 1,-1-1 0,1 1-1,0 0 1,0 0-1,0-1 1,0 1-1,0 0 1,0 0 0,0-1-1,0 1 1,0 0-1,1 0 1,-1-2-1,10-36-686,-7 35 767,0-1 0,0 1 0,0 0-1,1 0 1,0 0 0,-1 0 0,1 1 0,8-6 0,-7 6 244,0 0 0,0 0 0,0 0 1,0 1-1,1 0 0,-1 0 0,1 0 1,-1 0-1,1 1 0,0 0 0,-1 1 0,1-1 1,0 1-1,0 0 0,-1 0 0,1 1 1,0-1-1,0 1 0,-1 1 0,1-1 1,-1 1-1,8 3 0,9 8-88,1-2 0,0 0 0,0-1 0,1-2-1,0 0 1,1-2 0,0 0 0,0-2 0,0-1 0,30 0 0,-54-3-155,1 0 0,0 0 0,0 0 0,0-1 0,-1 1 0,1-1 0,0 1 0,-1-1 0,1 0 0,0 1 0,-1-1 0,1 0 0,-1 0 0,1 0 0,-1 0 0,1 0 0,-1-1 0,0 1 0,0 0 0,2-3 0,-1 0-48,1 0-1,-1 0 0,0 0 1,0 0-1,-1-1 1,1 1-1,1-10 0,-2 5-154,1-1-1,-2 0 1,1 1 0,-1-1-1,-1 0 1,0 1-1,-3-15 1,1 16 43,-1 0 0,0 0-1,0 1 1,-1-1 0,0 1 0,0 0-1,-1 1 1,1-1 0,-1 1-1,-1 0 1,1 1 0,-1 0 0,-10-6-1,3 2 136,0 0-1,-1 1 1,0 1-1,-1 1 1,-31-10-1,40 15 27,1-1 0,0 1 0,0 0 1,-1 1-1,1-1 0,0 1 0,-1 1 0,1-1 0,-1 1 0,1 0 0,-7 2 1,10-2 4,0 1 1,1-1 0,-1 1 0,1 0 0,-1-1 0,1 1 0,0 0 0,-1 0 0,1 1 0,0-1 0,0 0-1,1 1 1,-1-1 0,0 1 0,1-1 0,-1 1 0,1 0 0,0 0 0,0 0 0,0-1 0,1 1-1,-1 0 1,1 0 0,-1 0 0,1 4 0,-1-1 84,0 1 1,1-1-1,0 1 0,0 0 1,0-1-1,1 1 0,0 0 1,0-1-1,1 0 0,0 1 1,0-1-1,0 0 0,1 0 1,0 0-1,0 0 0,4 6 0,-1-6-18,0 0 0,1 0-1,-1 0 1,1-1-1,0 0 1,1-1-1,-1 0 1,1 0-1,0 0 1,0-1-1,0 0 1,10 2-1,12 3 15,-1-1-1,1-2 0,0-1 1,1-2-1,-1 0 1,1-2-1,47-7 0,-74 6-79,0 0-1,1 0 1,-1-1-1,0 1 0,0-1 1,0 0-1,0 0 0,0-1 1,0 1-1,0-1 1,-1 0-1,0 0 0,1 0 1,-1-1-1,0 1 0,-1-1 1,1 1-1,0-1 1,-1 0-1,0 0 0,0 0 1,0 0-1,-1 0 1,1-1-1,-1 1 0,0-1 1,0 1-1,-1 0 0,1-1 1,-1-8-1,0-1-4,0 0 0,-1-1 0,0 1 0,-1 0 0,-1 0 1,0 0-1,-1 0 0,-8-19 0,1 11-667,15 31-4692,13 13 1717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21.544"/>
    </inkml:context>
    <inkml:brush xml:id="br0">
      <inkml:brushProperty name="width" value="0.05" units="cm"/>
      <inkml:brushProperty name="height" value="0.05" units="cm"/>
      <inkml:brushProperty name="color" value="#004F8B"/>
    </inkml:brush>
  </inkml:definitions>
  <inkml:trace contextRef="#ctx0" brushRef="#br0">100 14 1457,'0'0'5322,"0"0"-5135,1-1 1,-1 0-1,0 1 0,0-1 0,0 1 0,0-1 1,0 1-1,-1-1 0,1 1 0,0-1 1,0 1-1,0-1 0,0 0 0,-1 1 1,1-1-1,0 1 0,0-1 0,-1 1 0,1 0 1,0-1-1,-1 1 0,1-1 0,-1 1 1,1 0-1,0-1 0,-1 1 0,0-1 1,-7 14-56,0 1 1,1 0 0,1 0 0,1 0-1,0 1 1,0 0 0,-3 20 0,3-11-40,-9 44 246,4 1 1,2 1-1,4 134 0,4-195-320,2 8 0,0 0-1,2 0 1,0 0-1,1 0 1,0-1-1,1 0 1,1 0-1,1-1 1,0 0-1,1 0 1,1 0-1,0-1 1,18 18-1,-22-26 4,2 1 0,-1-2 0,1 1 1,-1-1-1,1 0 0,1-1 0,-1 1 0,1-2 0,15 6 0,11 0 67,43 6 0,-30-6-16,130 24 326,185 44 35,-300-58-246,316 99 901,-284-83-580,171 89-1,-250-116-378,-1 1 0,0 0-1,0 1 1,-1 1 0,-1 0-1,1 1 1,13 17 0,-26-28-179,-1-1 57,0-14-9684</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9.563"/>
    </inkml:context>
    <inkml:brush xml:id="br0">
      <inkml:brushProperty name="width" value="0.05" units="cm"/>
      <inkml:brushProperty name="height" value="0.05" units="cm"/>
    </inkml:brush>
  </inkml:definitions>
  <inkml:trace contextRef="#ctx0" brushRef="#br0">205 152 7796,'0'0'1424,"3"-17"180,1-4-1099,-2 11-285,0-1 1,-1 1-1,0-1 0,-1 1 1,0-17-1,-1 26-176,1-1-1,0 1 1,0 0-1,-1 0 1,1-1-1,0 1 1,-1 0-1,0 0 1,1-1 0,-1 1-1,0 0 1,1 0-1,-1 0 1,0 0-1,0 0 1,0 0-1,0 0 1,0 0-1,0 0 1,0 0-1,0 1 1,-2-2 0,-1 1 0,1-1 0,-1 1 1,0 0-1,0 0 0,1 0 1,-1 0-1,-8 0 1,4 1-66,0 0 0,0 1 0,1-1 0,-1 2 0,0-1 1,1 1-1,-15 5 0,19-5 21,-1 0-1,1 1 1,-1-1-1,1 1 1,0 0-1,0 0 1,0 0-1,0 1 1,1-1-1,0 1 1,-1-1-1,1 1 1,0 0 0,1 0-1,-1 0 1,1 0-1,-1 0 1,1 0-1,0 0 1,0 6-1,0-5 47,1 1 0,0-1 0,0 0 0,0 0 0,0 0 0,1 0 0,0 1 0,0-1 0,0 0 0,1 0-1,0 0 1,0-1 0,0 1 0,0 0 0,1-1 0,5 7 0,4 1 261,0 0 1,2-1-1,-1-1 0,29 17 0,24 19 411,-65-46-719,1 1-1,-1-1 1,0 1-1,0 0 0,0-1 1,0 1-1,0 0 0,0 0 1,0 0-1,-1 0 1,1 0-1,0 0 0,0 0 1,-1 0-1,1 0 1,-1 0-1,1 0 0,-1 1 1,1-1-1,-1 0 0,0 0 1,1 0-1,-1 1 1,0-1-1,0 0 0,0 1 1,0-1-1,0 0 1,0 0-1,-1 1 0,1-1 1,0 0-1,0 0 0,-1 0 1,1 1-1,-1-1 1,1 0-1,-1 0 0,0 0 1,1 0-1,-1 0 1,0 0-1,0 0 0,0 0 1,0 0-1,0 0 0,0-1 1,0 1-1,0 0 1,0-1-1,0 1 0,-1 0 1,-9 5 0,1-2 1,-1 1 0,0-1-1,-16 3 1,19-4 26,-14 3-332,-1-1-1,1-1 1,-1-1 0,-28 0 0,59-12-1994,18-3-1331,10-3-1998</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9.889"/>
    </inkml:context>
    <inkml:brush xml:id="br0">
      <inkml:brushProperty name="width" value="0.05" units="cm"/>
      <inkml:brushProperty name="height" value="0.05" units="cm"/>
    </inkml:brush>
  </inkml:definitions>
  <inkml:trace contextRef="#ctx0" brushRef="#br0">0 241 7443,'0'0'3685,"18"12"-2621,59 41-277,-66-47-578,0 0 0,1-1 0,0 0 0,0 0 0,0-1 0,0-1 0,1 0 0,-1-1 0,1 0 0,0-1 0,0-1 0,19-1 0,-18 1-52,-12 0-126,-1 0 0,1 0 0,0 0 0,-1 0 0,1-1 0,-1 1 0,1-1 1,0 1-1,-1-1 0,1 0 0,-1 1 0,0-1 0,1 0 0,-1 0 0,0 0 0,1 0 1,-1 0-1,0 0 0,0 0 0,0-1 0,0 1 0,2-3 0,-1 0 12,0 0 0,-1 0-1,1-1 1,-1 1 0,1-1-1,-2 1 1,1-1 0,0-5-1,0-11 33,-2 1-1,-4-38 1,-11-14 30,0 5-1206,12 22-3759</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0.330"/>
    </inkml:context>
    <inkml:brush xml:id="br0">
      <inkml:brushProperty name="width" value="0.05" units="cm"/>
      <inkml:brushProperty name="height" value="0.05" units="cm"/>
    </inkml:brush>
  </inkml:definitions>
  <inkml:trace contextRef="#ctx0" brushRef="#br0">0 362 7764,'0'0'5002,"5"-2"-4423,-2 0-519,0 0 0,0 0-1,0-1 1,0 1 0,-1-1 0,1 0 0,-1 1 0,0-1 0,0 0 0,0-1 0,0 1 0,0 0 0,-1-1-1,1 1 1,-1 0 0,0-1 0,0 0 0,0 1 0,-1-1 0,1 0 0,-1-5 0,2-2 18,-1 4 30,0 0 0,0 0-1,0 0 1,1 0 0,0 0 0,0 0 0,1 0 0,0 0 0,0 1 0,1 0 0,0-1-1,6-7 1,-9 14-96,-1-1-1,1 1 1,-1 0-1,1 0 0,0-1 1,-1 1-1,1 0 1,0 0-1,-1 0 0,1-1 1,0 1-1,-1 0 1,1 0-1,0 0 0,-1 0 1,1 0-1,0 0 0,-1 0 1,1 1-1,0-1 1,-1 0-1,1 0 0,0 0 1,-1 1-1,1-1 1,-1 0-1,1 1 0,-1-1 1,2 1-1,15 14-31,-15-12 51,15 13 99,0-1 1,0-1-1,31 19 1,-40-28-67,2 0-1,-1 0 1,0-1-1,1 0 1,0-1-1,0 0 1,0-1 0,0 0-1,0 0 1,14 0-1,-23-3-41,0 1 0,0-1 0,0 1 0,-1 0-1,1-1 1,0 0 0,0 1 0,0-1 0,0 0 0,0 1-1,-1-1 1,1 0 0,0 0 0,0 1 0,-1-1-1,1 0 1,-1 0 0,1 0 0,-1 0 0,1 0-1,-1 0 1,0 0 0,1 0 0,-1 0 0,0 0-1,0-2 1,7-34 118,-6 30-106,3-58-35,3-26 95,-6 84-544,0 0 1,1 1-1,0-1 0,0 0 0,1 0 1,0 1-1,0-1 0,0 1 1,7-10-1,2 6-4227,-1 5-4162</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0.674"/>
    </inkml:context>
    <inkml:brush xml:id="br0">
      <inkml:brushProperty name="width" value="0.05" units="cm"/>
      <inkml:brushProperty name="height" value="0.05" units="cm"/>
    </inkml:brush>
  </inkml:definitions>
  <inkml:trace contextRef="#ctx0" brushRef="#br0">1 321 3922,'0'0'12790,"52"92"-12518,-36-77-208,3-4-128,-3-2-705,-1-3-1952,-11-6-816</inkml:trace>
  <inkml:trace contextRef="#ctx0" brushRef="#br0" timeOffset="1">113 111 7043,'0'0'5987,"16"-97"-7220,9 84-3281</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1.300"/>
    </inkml:context>
    <inkml:brush xml:id="br0">
      <inkml:brushProperty name="width" value="0.05" units="cm"/>
      <inkml:brushProperty name="height" value="0.05" units="cm"/>
    </inkml:brush>
  </inkml:definitions>
  <inkml:trace contextRef="#ctx0" brushRef="#br0">13 38 112,'0'0'15810,"2"-6"-14967,3-19-552,-3 19-198,-3 28-370,-1 1 114,-6 22 0,-2 44 294,10-69-46,0 1 1,1 0-1,2 0 1,0-1-1,1 1 0,10 28 1,-11-41-71,0-1 1,0 0 0,1 0 0,1 0-1,-1 0 1,1-1 0,0 0 0,0 0-1,1 0 1,0 0 0,0-1 0,0 0-1,1 0 1,-1-1 0,1 0 0,0 0-1,1 0 1,-1-1 0,1 0 0,8 2-1,-8-3 24,0 0-1,0 0 0,0-1 1,0 0-1,1 0 0,-1-1 1,0 0-1,0 0 0,1-1 0,-1 0 1,13-3-1,-16 2-34,0 0 0,0-1 0,0 1 0,-1-1 0,1 0 0,-1 0 0,0 0 0,1-1 0,-1 1 0,-1-1 0,1 0 0,0 0 0,-1 0 0,0-1 1,0 1-1,0-1 0,-1 0 0,3-7 0,-1 2-132,0-1 0,-1 1-1,0-1 1,-1 0 0,1-15 0,-6 67-294,2-30 400,0 1 0,0-1-1,1 1 1,0 0 0,4 20-1,-3-29 26,0 0 1,-1-1-1,1 1 0,1-1 0,-1 1 0,0-1 0,1 0 0,-1 0 0,1 1 1,-1-1-1,1 0 0,0 0 0,0-1 0,0 1 0,0 0 0,0-1 1,1 1-1,-1-1 0,0 1 0,1-1 0,-1 0 0,1 0 0,-1 0 0,1-1 1,0 1-1,-1-1 0,1 1 0,0-1 0,-1 0 0,5 0 0,2 0-92,0 0 0,0-1 0,-1 0 0,1-1-1,0 1 1,0-2 0,-1 1 0,1-1 0,14-8 0,2-3-1027,41-31 1,-48 31 811,2 0 0,-1 2 0,34-16 0,-41 23 812,0 2 0,0-1-1,1 2 1,-1-1-1,1 2 1,-1 0-1,16 0 1,-26 1-427,0 1 0,-1 0 1,1-1-1,-1 1 0,1 0 0,0 0 1,-1 0-1,0 0 0,1 0 0,-1 0 0,0 1 1,1-1-1,-1 0 0,0 1 0,0-1 1,0 1-1,0-1 0,0 1 0,-1-1 1,1 1-1,0 0 0,-1-1 0,1 1 0,-1 0 1,1-1-1,-1 1 0,0 0 0,0 0 1,0 2-1,4 61 901,-4-60-874,0-1-132,-1 1 0,1 0 0,-1-1 0,0 1 0,-1-1 0,1 0 0,-1 1-1,1-1 1,-1 0 0,-1 0 0,1 0 0,-1 0 0,1 0 0,-1-1 0,0 1 0,0-1 0,-1 0 0,1 0 0,-5 4 0,4-4-405,-1-1-1,1 1 1,0-1 0,-1 0 0,1 0-1,-1 0 1,0 0 0,0-1 0,1 0-1,-1 0 1,-6 0 0,-22 0-4114</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1.655"/>
    </inkml:context>
    <inkml:brush xml:id="br0">
      <inkml:brushProperty name="width" value="0.05" units="cm"/>
      <inkml:brushProperty name="height" value="0.05" units="cm"/>
    </inkml:brush>
  </inkml:definitions>
  <inkml:trace contextRef="#ctx0" brushRef="#br0">303 4 11141,'0'0'4690,"-137"-4"-5906,89 25-945,-6-1-785,-10-3-1840</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1.999"/>
    </inkml:context>
    <inkml:brush xml:id="br0">
      <inkml:brushProperty name="width" value="0.05" units="cm"/>
      <inkml:brushProperty name="height" value="0.05" units="cm"/>
    </inkml:brush>
  </inkml:definitions>
  <inkml:trace contextRef="#ctx0" brushRef="#br0">1 34 12758,'0'0'5074,"149"-26"-5074,-89 23-272,-8 1-1233,-11 2-2929,-16-2-5202</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4.329"/>
    </inkml:context>
    <inkml:brush xml:id="br0">
      <inkml:brushProperty name="width" value="0.05" units="cm"/>
      <inkml:brushProperty name="height" value="0.05" units="cm"/>
    </inkml:brush>
  </inkml:definitions>
  <inkml:trace contextRef="#ctx0" brushRef="#br0">5 1 5683,'0'0'2294,"-1"19"-1816,-2 430 5922,8-424-6120,-4-25-269,-1 0-1,0 0 1,1 0-1,-1 0 1,1 0 0,-1 0-1,0 0 1,1 0-1,-1 0 1,0 0 0,1-1-1,-1 1 1,0 0-1,1 0 1,-1 0 0,0-1-1,1 1 1,-1 0-1,0 0 1,0-1 0,1 1-1,-1 0 1,0 0-1,0-1 1,1 1 0,-1 0-1,0-1 1,0 1-1,0 0 1,0-1 0,0 1-1,1-1 1,-1 1-1,18-48-2,-10 23-161,-3 5-103,2 1-1,0 0 0,0 1 0,13-21 0,-17 34 228,0 1-1,0 0 1,1 0-1,-1 0 1,1 0-1,0 0 1,0 0-1,0 1 1,0 0-1,0 0 1,1 0-1,0 1 0,-1-1 1,1 1-1,0 0 1,0 0-1,0 1 1,1 0-1,-1 0 1,10-1-1,-5 2 105,0 0 0,1 1 0,-1 0 0,0 0 0,1 1 0,-1 1 0,0 0 0,0 0 0,-1 1-1,1 0 1,-1 1 0,0 0 0,0 0 0,0 1 0,-1 0 0,1 1 0,-2 0 0,1 0 0,-1 0 0,0 1 0,-1 0 0,10 15 0,-14-20-71,0 0 1,0 0-1,0 0 1,0 0-1,-1 0 1,1 0 0,-1 0-1,0 1 1,0-1-1,0 1 1,0-1-1,0 0 1,-1 1 0,0-1-1,0 1 1,0-1-1,0 1 1,0-1-1,-1 1 1,1-1-1,-1 1 1,0-1 0,0 0-1,0 1 1,-1-1-1,1 0 1,-1 0-1,0 0 1,0 0 0,0 0-1,0 0 1,0-1-1,-1 1 1,1-1-1,-1 1 1,1-1 0,-1 0-1,0 0 1,0 0-1,0 0 1,0-1-1,0 1 1,-1-1-1,-2 1 1,-15 5-116,0-2 1,0 0-1,0-2 1,0 0-1,0-1 1,-1-1-1,1-1 0,-24-3 1,40 2 79,1 1 0,-1-1 0,0 0 0,1 0 0,-1-1 0,1 1 0,-1-1 0,1 0 0,-1 0 0,-5-5 0,8 6-111,0-1 1,0 1-1,0-1 1,1 0 0,-1 1-1,1-1 1,-1 0-1,1 0 1,0 0 0,0-1-1,0 1 1,0 0-1,0 0 1,0 0 0,0-1-1,1 1 1,-1 0-1,1-1 1,0 1-1,0-1 1,0 1 0,0-5-1,2-2-2768</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5.169"/>
    </inkml:context>
    <inkml:brush xml:id="br0">
      <inkml:brushProperty name="width" value="0.05" units="cm"/>
      <inkml:brushProperty name="height" value="0.05" units="cm"/>
    </inkml:brush>
  </inkml:definitions>
  <inkml:trace contextRef="#ctx0" brushRef="#br0">60 1 6867,'0'0'5667,"-4"37"-5523,-8-5 368,-1 1-416,1 1-80,4-6 64,1-4-80,3-5-672,4-4-913,0-12-1488</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5.754"/>
    </inkml:context>
    <inkml:brush xml:id="br0">
      <inkml:brushProperty name="width" value="0.05" units="cm"/>
      <inkml:brushProperty name="height" value="0.05" units="cm"/>
    </inkml:brush>
  </inkml:definitions>
  <inkml:trace contextRef="#ctx0" brushRef="#br0">0 0 2417,'0'0'5296,"2"23"-4122,21 324 3172,-23-346-4353,-1 0 1,1 0-1,0 0 0,0 0 1,0 0-1,0 0 1,0 0-1,0 0 0,1 0 1,-1 0-1,0 0 1,0 0-1,1 0 1,-1-1-1,0 1 0,1 0 1,-1 0-1,1 0 1,-1 0-1,1-1 0,0 1 1,-1 0-1,1 0 1,0-1-1,-1 1 0,1-1 1,0 1-1,0-1 1,-1 1-1,1-1 1,0 1-1,0-1 0,0 1 1,0-1-1,0 0 1,0 0-1,0 0 0,0 1 1,0-1-1,-1 0 1,1 0-1,0 0 0,0 0 1,0-1-1,0 1 1,0 0-1,0 0 1,0 0-1,0-1 0,0 1 1,0 0-1,0-1 1,-1 1-1,1-1 0,0 1 1,0-1-1,-1 0 1,1 1-1,0-1 1,0 0-1,-1 1 0,1-1 1,0-1-1,9-8-219,1 2 0,0 0 1,0 0-1,0 1 0,1 0 0,21-9 0,-26 14 324,1 0 0,-1 0 0,1 0 0,-1 1 0,1 0-1,-1 0 1,1 1 0,0 0 0,-1 0 0,1 1 0,-1 0 0,1 0 0,13 5-1,-15-3 9,0 0 0,0 1 0,0 0-1,0 0 1,0 0 0,-1 1 0,0 0 0,0 0-1,0 0 1,-1 0 0,0 1 0,0 0-1,0 0 1,0 0 0,-1 0 0,0 1-1,-1-1 1,1 1 0,-1 0 0,0-1-1,-1 1 1,0 0 0,0 0 0,0 0-1,-1 0 1,0 0 0,-2 10 0,1-14-99,1-1-1,-1 0 1,-1 1 0,1-1 0,0 0-1,-1 0 1,1 0 0,-1 0 0,1 0 0,-1 0-1,0 0 1,0 0 0,0-1 0,0 1 0,0-1-1,0 0 1,0 1 0,-1-1 0,1 0-1,0 0 1,-1 0 0,1-1 0,-1 1 0,1-1-1,-5 1 1,-66 7 4,52-8-130,4 1-18,0 0 0,-1-2 0,-17-3 0,30 4 61,0-1 0,1 0 1,-1-1-1,1 1 1,-1-1-1,1 0 1,0 0-1,-1-1 1,1 1-1,0-1 1,0 0-1,1 0 1,-1 0-1,1 0 1,-6-7-1,4-5-1966,7 5-3026,9 3-1695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22.015"/>
    </inkml:context>
    <inkml:brush xml:id="br0">
      <inkml:brushProperty name="width" value="0.05" units="cm"/>
      <inkml:brushProperty name="height" value="0.05" units="cm"/>
      <inkml:brushProperty name="color" value="#004F8B"/>
    </inkml:brush>
  </inkml:definitions>
  <inkml:trace contextRef="#ctx0" brushRef="#br0">236 1 2625,'0'0'7700,"18"21"-6548,141 172 1311,-124-150-1794,56 77 718,-82-107-1274,-1 0 1,-1 1-1,0 0 1,-1 0-1,0 1 1,-1 0-1,4 20 1,-9-33-108,1 0 0,-1 0 0,1 0 0,-1 0 0,0 0 0,0 0 0,1 0 0,-2 0 0,1 0 0,0 0 1,0 0-1,-1 0 0,1 0 0,-1 0 0,1 0 0,-1 0 0,0-1 0,0 1 0,0 0 0,0 0 0,0 0 0,0-1 0,-1 1 0,1-1 0,0 1 1,-1-1-1,1 0 0,-1 1 0,-2 0 0,-2 1 18,-1-1 0,0 0 0,0 0 0,0-1-1,0 0 1,0 0 0,-11-1 0,-220 0-281,205-2-240,0-2 1,0-1-1,0-2 1,1-1 0,-38-14-1,51 12-2592,0 0-1540</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6.098"/>
    </inkml:context>
    <inkml:brush xml:id="br0">
      <inkml:brushProperty name="width" value="0.05" units="cm"/>
      <inkml:brushProperty name="height" value="0.05" units="cm"/>
    </inkml:brush>
  </inkml:definitions>
  <inkml:trace contextRef="#ctx0" brushRef="#br0">87 1 9476,'0'0'4386,"-45"119"-4194,28-69 33,7-3-225,5-4-193,-1-4-895,2-13-2978</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8.486"/>
    </inkml:context>
    <inkml:brush xml:id="br0">
      <inkml:brushProperty name="width" value="0.05" units="cm"/>
      <inkml:brushProperty name="height" value="0.05" units="cm"/>
    </inkml:brush>
  </inkml:definitions>
  <inkml:trace contextRef="#ctx0" brushRef="#br0">2 375 5507,'0'0'6947,"0"0"-6905,0 0 0,-1-1 0,1 1 0,0-1 0,0 1 0,0-1 0,0 1 0,-1-1 0,1 0 0,0 1 0,0-1 0,0 1 0,0-1 1,0 1-1,0-1 0,1 1 0,-1-1 0,0 1 0,0-1 0,0 1 0,0-1 0,1 1 0,-1-1 0,0 1 0,0-1 0,1 1 0,-1-1 0,0 1 0,1 0 0,-1-1 1,1 1-1,-1 0 0,1-1 0,27 0 177,0 0 1,0-2 0,0-1 0,-1-1 0,1-1-1,-1-1 1,43-19 0,-67 25-297,0-1 0,0 1-1,1-1 1,-1 0 0,0 0 0,-1 0 0,1-1 0,0 1 0,-1-1 0,1 1 0,-1-1-1,0 0 1,1 0 0,-2 0 0,1 0 0,0 0 0,-1 0 0,1-1 0,-1 1 0,0-1-1,0 1 1,0-1 0,0 1 0,-1-1 0,0 1 0,1-1 0,-1 1 0,-1-1 0,1 0-1,-2-6 1,2 7 19,-1 1-1,0-1 0,0 1 1,-1-1-1,1 1 0,0-1 1,-1 1-1,1 0 1,-1 0-1,0 0 0,0 0 1,0 0-1,0 0 0,0 0 1,0 0-1,0 1 0,-1-1 1,1 1-1,-1 0 0,1 0 1,-1 0-1,1 0 0,-1 0 1,0 0-1,-4 0 0,-5-1 31,0 0 0,-1 0 1,1 1-1,-18 1 0,28 0 28,0 0 0,0 1 0,0-1 1,1 1-1,-1 0 0,0-1 0,0 1 0,0 0 1,0 0-1,1 0 0,-1 0 0,0 1 1,1-1-1,-1 0 0,1 1 0,-1-1 0,1 1 1,0-1-1,0 1 0,-1 0 0,1-1 1,0 1-1,1 0 0,-1 0 0,0 0 0,0 0 1,1 0-1,-1 0 0,1 0 0,0 3 1,-2 9 160,0-1 0,2 0 0,1 22 0,-1-22 25,0-8-125,1 0-1,-1 0 0,1 0 0,0 0 1,0 0-1,0 0 0,1 0 1,0-1-1,0 1 0,0-1 0,1 1 1,-1-1-1,1 0 0,0 1 0,0-1 1,4 3-1,-1-2-11,0 0 1,1 0-1,-1 0 1,1-1-1,0 0 0,0-1 1,0 1-1,1-2 0,9 4 1,12 0-61,0-1 0,1-1 0,-1-1 1,39-3-1,-63 0-138,0 0-1,0 0 1,0-1 0,0 1-1,0-1 1,0-1 0,0 1 0,-1-1-1,1 0 1,0 0 0,-1 0-1,0 0 1,1-1 0,-1 0-1,0 0 1,0 0 0,4-5-1,-3 2-275,0 0 0,-1 0 0,0 0 0,0-1 0,-1 0 0,1 1 0,-2-2 0,1 1 0,-1 0 0,3-12 0,-3 2-219,0 1 0,0-1 0,-2 0 0,0 0 0,-1 0 0,-1 0-1,0 1 1,-2-1 0,-8-28 0,2 16 813,-10-23 132,4 19 7615,16 56-6038,2 0-1365,0-1 0,1 1 0,1-1 0,1 0 1,1 0-1,1-1 0,15 34 0,-5-21-692,1-1 0,1-1-1,43 54 1,-60-83-249,4 5-1095,-4-2-2337</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8.829"/>
    </inkml:context>
    <inkml:brush xml:id="br0">
      <inkml:brushProperty name="width" value="0.05" units="cm"/>
      <inkml:brushProperty name="height" value="0.05" units="cm"/>
    </inkml:brush>
  </inkml:definitions>
  <inkml:trace contextRef="#ctx0" brushRef="#br0">0 54 5555,'0'0'6162,"126"-31"-5265,-65 21-897,3 5-32,2 1-833,0 0-3088</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9.160"/>
    </inkml:context>
    <inkml:brush xml:id="br0">
      <inkml:brushProperty name="width" value="0.05" units="cm"/>
      <inkml:brushProperty name="height" value="0.05" units="cm"/>
    </inkml:brush>
  </inkml:definitions>
  <inkml:trace contextRef="#ctx0" brushRef="#br0">305 76 7668,'0'0'4924,"-8"-9"-4707,-27-29-153,32 36-72,-1 0 0,1 0 1,0 1-1,0-1 1,-1 1-1,1 0 0,-1 0 1,1 0-1,-1 0 1,1 1-1,-1 0 1,0-1-1,1 1 0,-1 0 1,0 1-1,1-1 1,-5 2-1,-9-1-26,5-1 36,1 0 1,0 1-1,0 1 1,0 0-1,0 0 1,0 1-1,0 0 1,0 1-1,-10 5 1,17-7 52,0 0 1,0 1-1,1-1 1,-1 1-1,1 0 1,0 0-1,-1 0 1,1 0-1,1 1 1,-1-1-1,0 1 1,1 0-1,0 0 1,0 0-1,0 0 0,0 0 1,1 0-1,-1 0 1,1 0-1,0 1 1,0-1-1,1 1 1,-1-1-1,1 1 1,1 5-1,-1-7-40,1 0-1,-1-1 0,1 1 1,0-1-1,0 1 1,0-1-1,1 1 1,-1-1-1,1 1 0,-1-1 1,1 0-1,0 0 1,-1 0-1,1 0 1,0 0-1,0 0 1,1-1-1,-1 1 0,0-1 1,1 1-1,-1-1 1,1 0-1,-1 0 1,1 0-1,-1 0 0,1 0 1,0-1-1,-1 1 1,4-1-1,12 3 49,0 0 1,0-2-1,21-1 0,-32 0-58,-1 0-75,0 0 0,-1 0 0,1-1-1,0 0 1,-1 0 0,1-1 0,-1 1 0,0-1 0,1-1 0,-1 1-1,0-1 1,0 1 0,0-1 0,-1-1 0,1 1 0,-1-1-1,0 0 1,0 0 0,0 0 0,0 0 0,-1-1 0,0 1-1,4-8 1,-2 4-59,-1-1 0,-1 1 1,0-1-1,0 0 0,0 0 0,-1 0 0,1-10 0,-3-36 2849,1 59-2705,1-1-1,-1 1 0,1-1 0,0 1 0,0-1 1,0 0-1,0 0 0,0 0 0,1 0 1,0 0-1,-1 0 0,1-1 0,0 1 0,0-1 1,1 0-1,-1 0 0,0 0 0,1 0 0,-1-1 1,1 1-1,3 0 0,12 6-150,1-2 0,32 7-1,-21-8-2660,49 2 0,-31-7-4297</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9.834"/>
    </inkml:context>
    <inkml:brush xml:id="br0">
      <inkml:brushProperty name="width" value="0.05" units="cm"/>
      <inkml:brushProperty name="height" value="0.05" units="cm"/>
    </inkml:brush>
  </inkml:definitions>
  <inkml:trace contextRef="#ctx0" brushRef="#br0">312 1 2961,'0'0'9034,"3"9"-8218,70 255 2127,-73-263-2923,-1-1 0,0 1 0,0-1 0,0 0 1,0 1-1,-1-1 0,1 0 0,0 0 0,0 1 0,0-1 0,0 0 0,0 0 1,0 0-1,0 0 0,0-1 0,0 1 0,0 0 0,0 0 0,0-1 0,0 1 1,-2-1-1,-13-3-192,-29-9-346,1 3 0,-1 2 0,-1 2 0,-72-1 0,116 7 545,0 0 0,0 0-1,-1 0 1,1 1 0,0-1-1,0 1 1,0 0-1,0-1 1,0 1 0,0 0-1,0 0 1,0 1-1,0-1 1,1 0 0,-1 0-1,0 1 1,1-1 0,-1 1-1,1 0 1,-1-1-1,1 1 1,0 0 0,0 0-1,0 0 1,0 0-1,0 0 1,0 0 0,0 0-1,1 0 1,-1 0 0,1 0-1,0 0 1,-1 1-1,1-1 1,0 0 0,0 0-1,0 0 1,1 1-1,0 2 1,-1 1 25,1 0 1,0-1-1,0 1 0,1-1 0,0 1 1,0-1-1,0 0 0,0 1 1,1-1-1,0 0 0,0-1 0,0 1 1,1 0-1,5 5 0,3-1 46,1-1 1,0 0-1,1-1 0,-1-1 0,1 0 0,0 0 0,1-2 0,-1 0 1,1 0-1,25 2 0,-8-4-5,-1 0 0,1-2 0,-1-1 0,37-7 0,-43 4-59,-1-2 1,0-1-1,0-1 0,-1-1 1,23-12-1,-32 15-12,-1-1 1,-1-1-1,1 0 0,-1-1 1,-1 0-1,1-1 1,-2 0-1,1-1 0,15-20 1,-23 25-28,0 0 0,0 0 0,-1 0 1,0-1-1,0 1 0,0 0 0,-1-1 0,0 1 1,0-1-1,0 1 0,-1-1 0,0 0 1,-2-9-1,2 14 13,-1 1 0,1 0 0,-1 0 0,0 0 0,0-1 1,1 1-1,-1 0 0,0 0 0,0 0 0,0 0 0,0 0 0,0 1 0,-1-1 0,1 0 1,0 0-1,0 1 0,0-1 0,-1 0 0,1 1 0,0 0 0,-1-1 0,1 1 0,0 0 1,-1-1-1,1 1 0,0 0 0,-1 0 0,1 0 0,-1 0 0,-1 1 0,-1-2 27,0 1-1,0 1 0,0-1 1,0 1-1,0-1 0,0 1 1,0 0-1,1 0 0,-8 4 1,8-3 30,-1 1 0,1 0 0,0 1 0,0-1 0,1 0-1,-1 1 1,1 0 0,-1-1 0,1 1 0,0 0 0,0 0 0,-1 7 0,2-9-39,0 0 0,0 1 0,1 0 0,-1-1-1,1 1 1,0-1 0,0 1 0,0 0 0,0-1 0,0 1-1,0 0 1,1-1 0,-1 1 0,1-1 0,0 1 0,-1-1 0,1 1-1,0-1 1,1 0 0,-1 1 0,0-1 0,1 0 0,2 3-1,3 1-13,0-1 0,1 0 0,-1 0 0,1-1 0,0 0 0,0-1 0,1 0 0,-1 0 0,1 0 0,12 1 0,98 11-91,-96-13 37,104 6-3066,-85-7-1953</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0.534"/>
    </inkml:context>
    <inkml:brush xml:id="br0">
      <inkml:brushProperty name="width" value="0.05" units="cm"/>
      <inkml:brushProperty name="height" value="0.05" units="cm"/>
    </inkml:brush>
  </inkml:definitions>
  <inkml:trace contextRef="#ctx0" brushRef="#br0">346 143 4978,'0'0'3661,"1"-16"-2853,-2-50-344,1 63-428,-1 1 0,0 0 0,1 0 0,-1-1 0,0 1 0,0 0 0,0 0-1,0 0 1,-1 0 0,1 0 0,0 0 0,-1 1 0,0-1 0,1 0 0,-1 1 0,0-1 0,0 1 0,0-1-1,0 1 1,-2-1 0,-39-12 379,41 13-375,-8-1 101,1 1 0,-1 0 0,0 0 0,1 1 0,-1 0 0,0 1 0,1 0 0,-1 0 0,1 1 0,-1 0 0,1 1 0,0 0 0,0 0 0,0 1 0,0 1 0,1-1 0,0 1 0,0 1 0,0-1 0,0 1 0,1 1-1,0-1 1,0 1 0,1 1 0,0-1 0,0 1 0,1 0 0,0 0 0,0 1 0,1-1 0,0 1 0,0 0 0,1 0 0,0 1 0,1-1 0,0 1 0,1-1 0,-1 15 0,1-19-112,1 1 0,0-1 0,1 0 0,-1 1 0,1-1-1,0 0 1,1 1 0,-1-1 0,1 0 0,0 0 0,0 0 0,0 0 0,1-1-1,0 1 1,0-1 0,5 7 0,-2-6 5,0 1 0,0-1 0,0 0 0,1 0 0,0-1 0,0 0 0,0 0 0,1-1 0,14 5 0,7-1-99,0-1 0,0-1 1,1-2-1,55-1 0,-53-2-1210,1-1-1,55-10 1,-73 8 494,-1-1 0,1-1 0,-1 0 0,0-1 0,0 0 0,-1-1 0,0-1 0,14-9 0,10-16-3424</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0.914"/>
    </inkml:context>
    <inkml:brush xml:id="br0">
      <inkml:brushProperty name="width" value="0.05" units="cm"/>
      <inkml:brushProperty name="height" value="0.05" units="cm"/>
    </inkml:brush>
  </inkml:definitions>
  <inkml:trace contextRef="#ctx0" brushRef="#br0">0 229 2193,'0'0'9711,"4"15"-8422,0 7-895,23 81 1277,-25-95-1580,1 0 0,0 0 0,0 0 0,1-1 0,0 1 0,1-1-1,-1 0 1,1 0 0,1-1 0,11 12 0,-16-22-108,1-1 0,-1 1 0,0-1-1,0 1 1,-1-1 0,1 0 0,-1 1 0,-1-6-1,4-302-8948,-3 222 12527,0 90-3481,0-1 0,1 0 0,-1 1 0,0-1 0,1 0 0,-1 0 0,1 1 1,-1-1-1,1 1 0,-1-1 0,1 0 0,0 1 0,-1-1 0,1 1 0,0 0 0,-1-1 0,1 1 0,0-1 0,0 1 0,-1 0 0,1 0 0,0-1 0,0 1 0,-1 0 0,1 0 0,0 0 0,0 0 0,0 0 0,-1 0 0,2 0 0,34 0-156,-27 0 326,64 2 776,-1 3 0,93 18 1,-154-17-2057,-11-5 881,0-1 0,0 0 1,0 1-1,0-1 0,0 0 0,0 1 1,1-1-1,-1 0 0,0 1 0,0-1 1,0 0-1,0 1 0,0-1 1,0 0-1,0 1 0,0-1 0,0 0 1,-1 1-1,1-1 0,0 0 0,0 1 1,0-1-1,0 0 0,0 1 0,-1-1 1,1 0-1,0 1 0,0-1 0,0 0 1,-1 0-1,1 1 0,0-1 1,0 0-1,-1 0 0,1 0 0,0 1 1,-1-1-1,1 0 0,0 0 0,-1 0 1,1 0-1,0 0 0,-1 1 0,1-1 1,0 0-1,-1 0 0,1 0 0,0 0 1,-1 0-1,1 0 0,-1 0 1,-24 4-7504</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1.256"/>
    </inkml:context>
    <inkml:brush xml:id="br0">
      <inkml:brushProperty name="width" value="0.05" units="cm"/>
      <inkml:brushProperty name="height" value="0.05" units="cm"/>
    </inkml:brush>
  </inkml:definitions>
  <inkml:trace contextRef="#ctx0" brushRef="#br0">0 0 848,'0'0'16472,"44"4"-16248,-11-4-224,4 2 144,5 2-144,-1 3-944,5 4-1569,-3 2-1777,-1 0-705</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1.633"/>
    </inkml:context>
    <inkml:brush xml:id="br0">
      <inkml:brushProperty name="width" value="0.05" units="cm"/>
      <inkml:brushProperty name="height" value="0.05" units="cm"/>
    </inkml:brush>
  </inkml:definitions>
  <inkml:trace contextRef="#ctx0" brushRef="#br0">1 140 9828,'0'0'3423,"21"3"-1598,164 15 763,-157-16-2285,-16-1-156,-1 0 0,1-1 1,0 0-1,20-3 0,-30 3-134,0-1-1,0 1 0,0-1 0,0 0 0,0 1 0,0-1 1,0 0-1,0 0 0,0 0 0,-1 0 0,1-1 0,0 1 1,-1 0-1,1-1 0,-1 1 0,0-1 0,1 1 0,-1-1 0,0 0 1,0 1-1,0-1 0,0 0 0,0 0 0,-1 0 0,1 0 1,0 0-1,-1 0 0,1 0 0,-1 0 0,0 0 0,0 0 1,0-3-1,1 1-22,-1 1 0,0 0 0,0-1 0,0 1 0,-1 0 1,1 0-1,-1-1 0,1 1 0,-1 0 0,0 0 0,-1 0 0,1-1 0,0 1 1,-1 1-1,0-1 0,1 0 0,-1 0 0,0 1 0,-1-1 0,1 1 0,0-1 1,-1 1-1,1 0 0,-1 0 0,0 0 0,0 0 0,1 1 0,-1-1 0,-4-1 1,-9-3-11,0 1 0,-1 0 0,0 1 0,0 1 0,0 1 0,0 0 0,0 1 0,0 1 0,-18 2 0,32-2 10,0 0 1,0 1 0,0-1 0,0 1 0,0 0-1,0 0 1,0 0 0,0 0 0,0 0 0,1 1-1,-1-1 1,1 1 0,-1-1 0,1 1 0,-1 0-1,-3 5 1,-26 41-2184,27-37 1032,-14 19-3788</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2.179"/>
    </inkml:context>
    <inkml:brush xml:id="br0">
      <inkml:brushProperty name="width" value="0.05" units="cm"/>
      <inkml:brushProperty name="height" value="0.05" units="cm"/>
    </inkml:brush>
  </inkml:definitions>
  <inkml:trace contextRef="#ctx0" brushRef="#br0">0 1 7267,'0'0'8244,"8"0"-7534,71 3 650,194 12-666,-227-12-2826,-16-2-6215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23.136"/>
    </inkml:context>
    <inkml:brush xml:id="br0">
      <inkml:brushProperty name="width" value="0.05" units="cm"/>
      <inkml:brushProperty name="height" value="0.05" units="cm"/>
      <inkml:brushProperty name="color" value="#004F8B"/>
    </inkml:brush>
  </inkml:definitions>
  <inkml:trace contextRef="#ctx0" brushRef="#br0">2291 5 144,'0'0'3719,"-8"0"3218,-37 0-6332,-257-4 1122,225 7-1182,-148 25 1,40 18 282,-288 112 1,36-8 758,353-127-1339,-142 46 377,185-54-464,1 2-1,0 1 1,-48 31-1,86-47-156,0-1-5,1-1-1,0 1 0,0 0 0,-1-1 0,1 1 1,0 0-1,0 0 0,0 0 0,0 0 1,0 0-1,0 0 0,1 0 0,-1 0 1,0 0-1,-1 3 0,2-4-46,28 4-1008,3-2-3912,-21-2-363</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2.523"/>
    </inkml:context>
    <inkml:brush xml:id="br0">
      <inkml:brushProperty name="width" value="0.05" units="cm"/>
      <inkml:brushProperty name="height" value="0.05" units="cm"/>
    </inkml:brush>
  </inkml:definitions>
  <inkml:trace contextRef="#ctx0" brushRef="#br0">1 8 8340,'0'0'7187,"124"6"-6098,-74-6-401,-1-6-672,-5 1-32,-1 3-128,1 2-1665,-3 0-1456,-5 0-1009</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3.337"/>
    </inkml:context>
    <inkml:brush xml:id="br0">
      <inkml:brushProperty name="width" value="0.05" units="cm"/>
      <inkml:brushProperty name="height" value="0.05" units="cm"/>
    </inkml:brush>
  </inkml:definitions>
  <inkml:trace contextRef="#ctx0" brushRef="#br0">342 211 7764,'0'0'3038,"1"-18"-1701,6-92 82,-7 107-1409,0-1-1,-1 1 1,1 0 0,-1 0-1,0 0 1,0 0 0,0-1-1,0 1 1,-1 1-1,1-1 1,-1 0 0,1 0-1,-1 1 1,0-1 0,0 0-1,-1 1 1,1 0-1,0 0 1,-1 0 0,1 0-1,-1 0 1,0 0 0,0 0-1,1 1 1,-1 0-1,0-1 1,0 1 0,-1 0-1,1 0 1,-4 0 0,-11-3-9,0 1 0,0 1 0,0 1 1,-19 1-1,34 0 4,-9 0-25,1 1 0,0 1 0,-1 0 1,1 1-1,0 0 0,0 0 1,1 1-1,-1 1 0,1 0 0,-13 7 1,20-10 19,1-1 1,-1 1-1,0 0 0,1 0 1,-1 0-1,1 0 1,-1 1-1,1-1 1,0 1-1,0-1 1,0 1-1,1 0 1,-1 0-1,1-1 1,-1 1-1,1 0 1,0 0-1,0 1 1,0-1-1,0 0 1,1 0-1,-1 0 1,1 1-1,0-1 1,0 0-1,0 0 1,1 1-1,-1-1 1,1 0-1,-1 0 0,1 0 1,0 1-1,0-1 1,1 0-1,-1 0 1,0-1-1,1 1 1,0 0-1,0 0 1,4 4-1,10 10 209,0-1 0,1 0-1,1-1 1,1-1-1,34 20 1,4 4 268,-53-35-435,20 14 103,-1 0 0,-1 2 0,25 26 0,-43-40-157,1 0 1,-1 0-1,0 0 0,0 0 1,-1 1-1,1 0 0,-1 0 0,-1 0 1,1 0-1,-1 0 0,0 0 1,0 1-1,-1-1 0,0 1 1,0-1-1,0 1 0,-1-1 0,0 1 1,-1 0-1,0 9 0,-1-11-39,-1 0 0,1 0-1,-1 0 1,0 0 0,0 0-1,0-1 1,0 1 0,-1-1-1,0 0 1,0 0-1,0 0 1,0-1 0,-1 1-1,0-1 1,1 0 0,-1 0-1,0-1 1,0 1 0,-1-1-1,1 0 1,-6 1 0,-4 1-184,-1 0 0,1 0 1,-1-2-1,0 0 1,1-1-1,-23-1 0,37 0 228,1 0 0,-1-1 0,0 1-1,0 0 1,0-1 0,1 1 0,-1-1 0,0 0-1,1 1 1,-1-1 0,0 1 0,1-1 0,-1 0-1,1 1 1,-1-1 0,1 0 0,-1 0 0,1 1-1,0-1 1,-1 0 0,1 0 0,0 0 0,0 0-1,-1 1 1,1-1 0,0 0 0,0 0 0,0 0-1,0 0 1,0 0 0,0 0 0,1-1 0,4-33-175,-1 24 143,0 0 0,1 0-1,1 0 1,0 0-1,0 1 1,1 0-1,9-11 1,65-66-239,-61 67 260,23-23 259,1 1-1,3 3 0,1 2 0,54-32 0,-100 68-193,1-1 57,1 0 1,-1 0 0,0 0-1,1 0 1,0 1-1,-1-1 1,1 1 0,0 0-1,0 0 1,-1 1-1,5-1 1,-6 2-80,-1 1 0,0-1-1,0 1 1,0-1 0,-1 1 0,1-1 0,0 1-1,-1 0 1,1-1 0,0 1 0,-1 0 0,0-1-1,1 4 1,0-1 49,4 14 94,50 149 2114,-45-144-2385,1 0 1,0-1-1,2 0 0,1-1 0,17 20 0,-30-38-1345</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3.696"/>
    </inkml:context>
    <inkml:brush xml:id="br0">
      <inkml:brushProperty name="width" value="0.05" units="cm"/>
      <inkml:brushProperty name="height" value="0.05" units="cm"/>
    </inkml:brush>
  </inkml:definitions>
  <inkml:trace contextRef="#ctx0" brushRef="#br0">1 13 13302,'0'0'2001,"132"-13"-1937,-66 13-64,5 0-1425,-3 8-1360,-4 5-400,-6-2-4515</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4.042"/>
    </inkml:context>
    <inkml:brush xml:id="br0">
      <inkml:brushProperty name="width" value="0.05" units="cm"/>
      <inkml:brushProperty name="height" value="0.05" units="cm"/>
    </inkml:brush>
  </inkml:definitions>
  <inkml:trace contextRef="#ctx0" brushRef="#br0">328 101 6211,'0'0'6955,"-9"-14"-6467,-31-44-96,36 55-361,0 0 0,0 0 0,0 1 0,0-1-1,0 1 1,-1 0 0,1 0 0,-1 0 0,0 1 0,1-1-1,-1 1 1,0 0 0,0 1 0,0-1 0,0 1-1,0 0 1,0 0 0,1 0 0,-8 2 0,-7-1 3,7-1 5,1 0 0,0 0 0,0 2 0,0-1 0,0 1 0,1 1 0,-1 0 0,-10 5-1,17-7-4,1 1 0,-1 0 0,1 1 0,0-1 0,0 0 0,0 1 0,0 0 0,0 0 0,1-1 0,-1 2 0,1-1 0,0 0 0,-1 0 0,2 1 0,-1-1 0,0 1-1,1 0 1,-1 0 0,1-1 0,0 1 0,1 0 0,-1 0 0,1 0 0,-1 0 0,1 7 0,0-7-8,0 0 0,0 0 0,1 1 0,-1-1 0,1 0 0,0 0 0,0 0 0,0 0 0,1 0 0,-1 0 0,1 0 0,0 0 0,0 0 0,0-1 0,1 1 0,-1-1 0,1 0 0,0 1 0,0-1 0,0-1 0,0 1 0,1 0 0,-1-1 0,1 1 0,-1-1 0,1 0 0,5 2 0,5 0 65,0 0 0,0-1 0,0 0-1,1-1 1,-1-1 0,26 0-1,-36-2-123,0 1-1,0-1 0,0 0 1,0 0-1,-1 0 0,1 0 1,0-1-1,-1 1 0,1-1 1,-1 0-1,1 0 0,-1-1 1,0 1-1,0 0 1,0-1-1,0 0 0,0 0 1,-1 0-1,1 0 0,-1 0 1,0-1-1,0 1 0,0 0 1,0-1-1,-1 0 0,1 1 1,-1-1-1,1-5 0,1 0-245,-1 0 0,-1 0 0,1 0-1,-1 0 1,-1 0 0,1 0-1,-2 0 1,1 0 0,-1 0 0,-1 0-1,-3-15 1,-19-7 3128,24 34-2497,0 2-353,0 0 0,1 0 0,-1 0 0,1 0 0,0 0 0,1 0 0,-1 0-1,1 0 1,0 0 0,0-1 0,0 1 0,1-1 0,0 1 0,6 6 0,-3-4-9,1-1 1,-1 0 0,2-1 0,-1 1 0,0-1 0,1-1 0,0 0 0,10 4 0,-8-3-320,0-2 1,1 0 0,-1 0-1,13 2 1,44-2-5114,-43-5 363</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4.370"/>
    </inkml:context>
    <inkml:brush xml:id="br0">
      <inkml:brushProperty name="width" value="0.05" units="cm"/>
      <inkml:brushProperty name="height" value="0.05" units="cm"/>
    </inkml:brush>
  </inkml:definitions>
  <inkml:trace contextRef="#ctx0" brushRef="#br0">3 1 5282,'0'0'8564,"-2"147"-7763,2-84-241,8-1-352,2-6-160,5-8 128,-3-5-176,-1-11-32,-3-8-176,-8-9-976,0-6-449,-21-7-4338</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5.096"/>
    </inkml:context>
    <inkml:brush xml:id="br0">
      <inkml:brushProperty name="width" value="0.05" units="cm"/>
      <inkml:brushProperty name="height" value="0.05" units="cm"/>
    </inkml:brush>
  </inkml:definitions>
  <inkml:trace contextRef="#ctx0" brushRef="#br0">0 170 9076,'0'0'710,"22"1"-22,69 8-114,-80-7-401,-1 0 0,0 0 1,0 1-1,0 0 0,-1 1 1,1 0-1,10 7 0,19 7 735,-1-6-416,0-1 0,1-3 0,1-1 0,-1-1 0,1-3 0,57-1 0,-96-2-473,0 0 0,1 0-1,-1 0 1,0-1 0,1 1-1,-1 0 1,0-1 0,0 1-1,1 0 1,-1-1 0,0 0-1,0 1 1,0-1 0,0 0-1,0 1 1,1-1 0,-1 0-1,-1 0 1,1 0 0,0 0-1,0 0 1,0 0 0,0 0-1,0-2 1,0 0-7,1 0 0,-1 0 0,0 0 0,-1 0 0,1 0 0,0-1 0,-1 1 0,0 0 0,0-7 0,0 5-55,-1-1 0,1 0 0,-1 0 0,0 1 0,-1-1 1,1 1-1,-1-1 0,-1 1 0,1 0 0,-1 0 0,-5-9 0,2 8-76,0 0 0,-1 1 0,0-1 0,0 1 0,-1 0 0,1 1 0,-1 0 0,0 0 0,0 1 0,-1 0 0,1 0 0,-14-2 0,-2 1-39,0 2 1,0 0 0,-31 2-1,50 0 153,1 1 0,-1-1 0,1 1 0,-1-1 0,1 1 0,0 0 0,-1 1 0,1-1 0,0 1 0,0 0 0,-7 4 0,9-4 6,0-1 0,0 1 0,0 0 1,0 0-1,1 0 0,-1 0 0,1 0 1,-1 1-1,1-1 0,0 0 0,0 1 1,0-1-1,0 1 0,0-1 0,1 1 0,-1-1 1,1 1-1,0 0 0,-1-1 0,1 5 1,1-5 1,0 0-1,0 0 1,1 0 0,-1-1 0,0 1 0,1 0 0,-1 0-1,1-1 1,-1 1 0,1-1 0,0 1 0,-1-1 0,1 0-1,0 0 1,0 0 0,0 0 0,0 0 0,0 0 0,0 0-1,0-1 1,1 1 0,-1-1 0,0 1 0,3-1 0,63 11 73,-67-11-79,75 5-66,-38-4-60,62 11-1,-90-10 147,-1 0-1,0 1 0,0-1 1,0 2-1,0-1 1,-1 1-1,1 1 0,-1 0 1,0 0-1,-1 0 1,14 12-1,-18-13 93,0 0 0,0-1 0,-1 2 1,1-1-1,-1 0 0,0 0 0,3 9 0,-2-8 354,-2-19-241,0-4-278,1 3-89,1 1 1,0-1-1,1 1 1,1 0-1,0 0 0,0 1 1,2-1-1,0 1 1,0 0-1,1 1 0,13-16 1,-14 19 237,0 0 0,1 1 0,0 0 0,0 0 0,1 1 0,0 0-1,0 0 1,1 1 0,-1 1 0,2-1 0,-1 2 0,0-1 0,1 1 0,0 1 0,16-3 0,-27 6-82,1-1 0,0 1 1,0 0-1,0 0 0,-1 0 0,1 0 1,0 0-1,0 1 0,0-1 0,-1 0 1,1 0-1,0 0 0,0 1 0,0-1 1,-1 0-1,1 1 0,0-1 1,-1 1-1,1-1 0,0 1 0,-1-1 1,1 1-1,-1-1 0,1 1 0,-1 0 1,1-1-1,-1 1 0,1 0 0,0 1 1,1 29-22,-2-25 11,-2 0 0,1-1-1,0 1 1,-1 0-1,0 0 1,-1-1-1,1 1 1,-6 7-1,-1-4-76,0-1-1,0 0 1,0 0-1,-1-1 1,-1 0-1,1-1 1,-1 0-1,0-1 1,0 0-1,-1-1 1,-14 4-1,8-4-941,1 0 0,0-1 0,-1-1 0,-19 0 0,42-14 754,0 9 413,0 0 0,1 0 0,-1 0 0,1 0-1,-1 1 1,1 0 0,0 0 0,0 1 0,0-1-1,0 1 1,0 1 0,7-1 0,82 1 3326,-81 1-3050,22 3 332,0 2 0,-1 1-1,61 21 1,-8-3-161,-73-16-1356,-9 0-3891</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7.667"/>
    </inkml:context>
    <inkml:brush xml:id="br0">
      <inkml:brushProperty name="width" value="0.05" units="cm"/>
      <inkml:brushProperty name="height" value="0.05" units="cm"/>
    </inkml:brush>
  </inkml:definitions>
  <inkml:trace contextRef="#ctx0" brushRef="#br0">235 68 5330,'0'0'6742,"1"-12"-6222,3-32-125,-3 32 937,-1 17-1167,-1 7-167,-1-1 0,-1 0 0,0 0 0,-1 0 0,0 0 0,0-1 0,-1 0 0,-8 14 0,-4 10-17,-16 34 101,0-4 45,4 1 1,2 2-1,-25 98 1,49-152-111,0-1 0,1 1 0,1 0 0,0 0 0,1 0 0,0 0 0,4 22 0,-3-33-12,0 1 0,0-1-1,1 0 1,-1 0 0,1 0 0,0-1 0,-1 1 0,1 0-1,0-1 1,0 1 0,0-1 0,0 1 0,1-1-1,-1 0 1,0 0 0,0 0 0,1 0 0,-1 0 0,0-1-1,1 1 1,4 0 0,57 5 167,-59-6-159,6 0-115,131-1 484,-125-1-1603,1-1-1,0 0 1,20-7 0,-9-2-2165</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8.119"/>
    </inkml:context>
    <inkml:brush xml:id="br0">
      <inkml:brushProperty name="width" value="0.05" units="cm"/>
      <inkml:brushProperty name="height" value="0.05" units="cm"/>
    </inkml:brush>
  </inkml:definitions>
  <inkml:trace contextRef="#ctx0" brushRef="#br0">275 85 4482,'0'0'5712,"-4"-12"-5429,-15-36-171,18 46-110,0 1 1,0-1-1,0 0 1,-1 1-1,1-1 1,0 1-1,-1-1 1,0 1-1,1 0 1,-1 0-1,0 0 1,1 0-1,-1 0 1,0 0-1,0 0 1,0 0-1,0 1 1,0-1-1,0 1 0,-2-1 1,-41 1 16,33 0-18,3 0 44,0 0-1,0 1 1,0 0 0,0 0-1,0 1 1,1 0 0,-1 0-1,1 1 1,-11 5 0,15-5-14,0-1-1,0 1 1,0 0 0,0 0-1,1 0 1,-1 1 0,1-1 0,0 1-1,0 0 1,0 0 0,1 0 0,-1 0-1,1 0 1,0 1 0,0-1 0,1 0-1,-1 1 1,1 0 0,-1 5 0,1-4 8,-1 0 0,1-1 0,1 1 0,-1 0 0,1 0 0,0 0 1,1 0-1,-1 0 0,1 0 0,0 0 0,1 0 0,-1 0 0,1-1 0,3 6 1,-3-7-24,1-1 0,-1 0 0,1 0 1,0 0-1,0 0 0,0 0 0,0 0 1,0-1-1,1 0 0,-1 0 0,1 0 1,0 0-1,0 0 0,-1-1 1,1 1-1,0-1 0,0 0 0,0 0 1,1-1-1,7 1 0,-6 0-104,0 0 1,1-1-1,-1 0 0,0 0 1,1 0-1,-1-1 0,0 0 0,1 0 1,-1-1-1,0 1 0,0-1 1,0-1-1,0 1 0,0-1 1,-1 0-1,1 0 0,-1-1 0,0 0 1,0 0-1,0 0 0,0 0 1,-1-1-1,0 0 0,0 0 0,0 0 1,0 0-1,-1-1 0,0 1 1,0-1-1,0 0 0,-1 0 1,0 0-1,0 0 0,-1 0 0,1 0 1,-1 0-1,-1-1 0,1 1 1,-1-11-1,0 12 127,0 3 35,0 0 0,1-1 1,-1 1-1,0 0 0,0 0 0,0-1 0,0 1 0,-1 0 0,1-1 0,-1 1 0,1 0 0,-1 0 0,0 0 0,0-1 1,0 1-1,0 0 0,0 0 0,0 0 0,-1 1 0,1-1 0,0 0 0,-1 0 0,0 1 0,-2-3 0,-1 27 1434,3-9-1249,1 0 1,1 0 0,0 0-1,0 0 1,5 20-1,-4-29-271,1-1 0,-1 1 0,1-1 0,0 0 0,0 0-1,1 0 1,-1 0 0,1 0 0,0 0 0,0-1-1,0 0 1,1 1 0,-1-1 0,1 0 0,-1-1 0,1 1-1,0 0 1,0-1 0,0 0 0,6 2 0,0-1-636,0 0 0,0 0 0,0-1 0,0 0 0,0-1 0,0 0 0,14-1 0,26 0-6811</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2.877"/>
    </inkml:context>
    <inkml:brush xml:id="br0">
      <inkml:brushProperty name="width" value="0.05" units="cm"/>
      <inkml:brushProperty name="height" value="0.05" units="cm"/>
    </inkml:brush>
  </inkml:definitions>
  <inkml:trace contextRef="#ctx0" brushRef="#br0">0 99 3474,'0'0'7688,"0"-8"-7055,0 4-583,1 0 0,-1 0 1,1 0-1,0 0 1,0 0-1,0 1 0,0-1 1,1 0-1,0 1 0,-1-1 1,1 1-1,1-1 0,-1 1 1,0 0-1,1 0 0,0 0 1,-1 0-1,1 0 0,0 1 1,1-1-1,-1 1 1,0 0-1,1 0 0,-1 0 1,1 0-1,0 1 0,-1 0 1,1-1-1,0 1 0,0 0 1,5 0-1,-8 1-40,1-1 0,0 1 1,0 0-1,0 0 0,0 0 0,0 0 0,0 0 0,0 1 1,0-1-1,0 0 0,0 1 0,0 0 0,0-1 0,0 1 1,0 0-1,-1 0 0,1 0 0,0 0 0,-1 0 0,1 0 1,2 3-1,-1 0 17,0-1 0,-1 1 0,0 0 1,1 0-1,-1 0 0,0 0 1,-1 0-1,1 0 0,1 7 0,1 11 155,-1 0 1,-1 1-1,-1 26 0,0-35-28,-2 20 22,3 44 182,-2-73-351,1 0-1,0-1 1,-1 1-1,2-1 1,-1 1 0,1 0-1,-1-1 1,1 0-1,1 0 1,-1 1-1,0-1 1,7 7-1,-6-9-8,0 0-1,0-1 1,0 1-1,0-1 1,0 1-1,1-1 1,-1 0-1,1 0 1,-1-1-1,1 1 0,-1-1 1,1 0-1,-1 1 1,1-2-1,-1 1 1,1 0-1,-1-1 1,5 0-1,0-1-49,0 1 1,0-2-1,0 1 0,0-1 0,0 0 0,10-6 1,-11 5-105,0-1 0,0 0 0,0 0 0,-1 0 0,0-1 0,0 0 0,0 0 0,-1-1 0,0 0 0,0 0 0,0 0 0,6-15 0,-7 22 292,-1 1 0,1 0 0,-1 0 1,1 0-1,-1 0 0,1 0 0,-1 1 0,0-1 1,1 1-1,4 4 0,-2-3 17,16 5 1,1 0 0,-1-2 0,2-1-1,-1 0 1,1-2 0,-1-1 0,1 0 0,36-4-1,-44 2-128,-13 0-12,-1 0 0,1 0 1,-1 0-1,1 0 0,-1 0 0,1-1 0,-1 0 1,1 1-1,-1-1 0,0 0 0,1 0 1,-1 0-1,0 0 0,0-1 0,1 1 0,-1-1 1,0 1-1,-1-1 0,1 0 0,0 1 0,0-1 1,-1 0-1,1 0 0,-1-1 0,0 1 0,1 0 1,-1 0-1,0-1 0,1-1 0,0-5-31,0 0 0,-1 1 0,0-1 0,0 0-1,-1 0 1,0 0 0,-1-10 0,0 16-2,1 0 1,-1 0 0,0 0-1,0-1 1,0 1-1,0 0 1,0 0 0,0 0-1,-1 1 1,0-1 0,0 0-1,1 0 1,-1 1-1,-1-1 1,1 1 0,-3-3-1,-1 1-16,0-1-1,0 1 1,0 1-1,-1-1 0,1 1 1,-14-4-1,0 1-14,0 1-1,0 1 1,-1 1-1,-24 0 1,32 3 41,-1-1-11,1 0 1,-1 1 0,0 1 0,1 0-1,-20 5 1,29-5 17,1 0 0,0 1 0,0-1 0,0 1 0,-1-1 0,1 1 0,1 0 1,-1 0-1,0 0 0,0 1 0,1-1 0,-1 1 0,1-1 0,0 1 0,0 0 0,0 0 0,0 0 0,0 0 0,1 0 0,-1 0 1,1 0-1,0 1 0,0-1 0,0 1 0,0-1 0,0 5 0,0-4 10,1 1-1,-1-1 1,1 0 0,0 0-1,0 1 1,0-1 0,0 0-1,1 0 1,0 1 0,0-1-1,0 0 1,0 0 0,1 0-1,-1 0 1,1 0 0,0 0-1,4 5 1,-1-4 2,-1-1 0,1-1 1,0 1-1,0 0 0,0-1 0,0 0 1,0-1-1,1 1 0,-1-1 0,1 0 1,0 0-1,6 1 0,19 3-260,-1-1 0,1-1 0,0-1-1,0-2 1,0-2 0,50-6 0,-69 5-478,0-1 0,0 0 0,0-1 1,-1-1-1,1 1 0,-1-2 0,0 0 0,-1 0 1,1-1-1,17-15 0,1-8-3358</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3.203"/>
    </inkml:context>
    <inkml:brush xml:id="br0">
      <inkml:brushProperty name="width" value="0.05" units="cm"/>
      <inkml:brushProperty name="height" value="0.05" units="cm"/>
    </inkml:brush>
  </inkml:definitions>
  <inkml:trace contextRef="#ctx0" brushRef="#br0">54 200 1313,'-4'-16'2337,"-26"-103"265,14 55 4445,14 76-6869,1 0 0,1 0 0,-1 0-1,2 0 1,0 0 0,3 15 0,-2-9 5,4 30 259,2 0 1,23 73 0,-26-104-679,1-1 0,0 1 1,1-1-1,1-1 0,1 0 1,0 0-1,1 0 0,0-1 1,2-1-1,20 21 0,-24-29-2584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27.194"/>
    </inkml:context>
    <inkml:brush xml:id="br0">
      <inkml:brushProperty name="width" value="0.05" units="cm"/>
      <inkml:brushProperty name="height" value="0.05" units="cm"/>
      <inkml:brushProperty name="color" value="#004F8B"/>
    </inkml:brush>
  </inkml:definitions>
  <inkml:trace contextRef="#ctx0" brushRef="#br0">59 491 2161,'0'0'8334,"-10"9"-7314,-32 24 159,36-32 482,6-12-1230,8-12-424,33-47-818,81-103-1,-71 104 472,-47 63 315,75-94-102,-70 89 116,1 1-1,0 0 1,1 1-1,0 0 1,0 1-1,23-13 1,-33 21 11,0-1 1,0 1-1,0-1 1,0 1-1,0 0 1,1-1-1,-1 1 1,0 0-1,0 0 1,0 0-1,0 0 1,0 0-1,1 0 1,-1 0-1,0 0 1,0 1-1,0-1 1,0 0-1,0 1 1,0-1-1,0 1 1,0-1-1,0 1 1,0-1-1,0 1 1,0 0-1,0-1 1,0 1-1,0 0 1,0 0-1,-1 0 1,1 0-1,0 0 1,-1 0-1,1 0 1,-1 0-1,1 0 1,-1 0-1,1 0 1,-1 0-1,0 0 1,1 1-1,2 10 74,0-1 0,0 1 0,1 18 0,-1-8 169,27 183 1805,-20-117-1399,4 0-1,27 87 1,-38-160-220,-3-7-2115,-22-23-11984</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3.534"/>
    </inkml:context>
    <inkml:brush xml:id="br0">
      <inkml:brushProperty name="width" value="0.05" units="cm"/>
      <inkml:brushProperty name="height" value="0.05" units="cm"/>
    </inkml:brush>
  </inkml:definitions>
  <inkml:trace contextRef="#ctx0" brushRef="#br0">0 2 9204,'0'0'4466,"164"-2"-4466,-98 6-1889,-2 0-1600</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3.938"/>
    </inkml:context>
    <inkml:brush xml:id="br0">
      <inkml:brushProperty name="width" value="0.05" units="cm"/>
      <inkml:brushProperty name="height" value="0.05" units="cm"/>
    </inkml:brush>
  </inkml:definitions>
  <inkml:trace contextRef="#ctx0" brushRef="#br0">356 291 4418,'0'0'10720,"-2"-3"-9779,-1-1-924,-2 1 0,1-1-1,0 0 1,-1 1 0,1 0-1,-1 0 1,0 0 0,0 1-1,0 0 1,0 0 0,0 0-1,-1 0 1,1 1-1,-9-1 1,-9-1-70,0 2 1,-29 1-1,24 0 47,18 0-5,0 1 0,1 0 1,-1 0-1,0 1 0,1 0 0,0 1 1,-18 7-1,23-9 10,1 1 1,-1 0 0,1 0-1,0 0 1,0 0-1,0 0 1,0 0 0,1 1-1,-1 0 1,1-1-1,-1 1 1,1 0-1,0 0 1,0 1 0,0-1-1,1 0 1,-1 0-1,1 1 1,0-1-1,-1 1 1,2 0 0,-1-1-1,0 8 1,0-7 2,1 0 0,0 0 1,0-1-1,1 1 1,-1 0-1,1 0 0,0 0 1,0 0-1,0-1 0,0 1 1,1 0-1,-1-1 1,1 1-1,0-1 0,0 0 1,1 0-1,-1 1 0,4 3 1,-1-4 10,-1 0 0,1 1 0,0-1 0,0-1 1,0 1-1,0-1 0,0 0 0,0 0 0,1-1 0,-1 1 0,1-1 1,8 1-1,-4-1 44,0 0-1,0 0 1,-1-1 0,1 0 0,0 0 0,0-1-1,16-4 1,-23 4-70,0-1-1,0 1 0,0-1 0,0 0 0,0 0 0,0 0 1,0 0-1,-1 0 0,1 0 0,-1-1 0,0 1 1,1-1-1,-1 0 0,0 0 0,-1 0 0,1 0 1,0 0-1,-1 0 0,0 0 0,0-1 0,0 1 1,0 0-1,0-1 0,0-4 0,2-70 791,-1 105-884,0-23 110,0 0 1,1 0-1,-1 0 1,1 0-1,0-1 1,0 1 0,0-1-1,1 0 1,-1 0-1,1 0 1,0 0-1,0 0 1,0-1-1,0 0 1,0 1-1,0-2 1,1 1-1,-1 0 1,1-1-1,-1 0 1,10 1-1,10 2-193,0-1 0,43-1-1,-62-2-7,0 0-1,1 0 0,-1-1 1,0 1-1,0-1 1,1 0-1,-1-1 0,0 1 1,0-1-1,0 0 1,-1 0-1,1-1 0,0 1 1,-1-1-1,0 0 0,1 0 1,-1 0-1,0-1 1,3-4-1,-2 2-8,-2-1 1,1 1-1,-1-1 1,0 1-1,0-1 1,-1 0-1,1 0 0,-2 0 1,1-1-1,-1 1 1,0 0-1,-1 0 0,0-12 1,0-10-49,-1 0 0,-6-37-1,5 56 672,0 0 0,-1 1-1,0-1 1,0 1 0,-1 0-1,0 0 1,-1 0 0,0 0 0,0 1-1,-12-14 1,13 30 2952,-3 43-3407,5-20 202,1 1-1,1 0 0,1-1 0,11 56 0,-10-77-137,0 0 0,1-1-1,0 0 1,1 0 0,0 0-1,0 0 1,1 0 0,0-1-1,1 0 1,0 0 0,0 0-1,1-1 1,-1 0 0,1 0 0,1-1-1,0 1 1,0-2 0,0 1-1,17 7 1,-18-10-278,0 0 0,1-1-1,-1 0 1,1 0 0,15 0 0,-21-1-17,0-1-1,0 0 1,0 0 0,0 0 0,0 0 0,0 0 0,0 0-1,0 0 1,0-1 0,0 1 0,-1-1 0,1 1-1,0-1 1,0 0 0,0 0 0,-1 0 0,1 0 0,0 0-1,-1 0 1,1 0 0,-1-1 0,1 1 0,-1 0 0,0-1-1,1 1 1,-1-1 0,1-2 0,2-22-5127</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4.265"/>
    </inkml:context>
    <inkml:brush xml:id="br0">
      <inkml:brushProperty name="width" value="0.05" units="cm"/>
      <inkml:brushProperty name="height" value="0.05" units="cm"/>
    </inkml:brush>
  </inkml:definitions>
  <inkml:trace contextRef="#ctx0" brushRef="#br0">1 16 6947,'0'0'9396,"53"0"-9396,-7 0 0,4 0-992,-1 0-2370,-9-15-2384</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4.607"/>
    </inkml:context>
    <inkml:brush xml:id="br0">
      <inkml:brushProperty name="width" value="0.05" units="cm"/>
      <inkml:brushProperty name="height" value="0.05" units="cm"/>
    </inkml:brush>
  </inkml:definitions>
  <inkml:trace contextRef="#ctx0" brushRef="#br0">1 119 9668,'0'0'5440,"19"0"-4210,4 0-947,2 2-115,0-2 0,0 0 0,-1-2 0,33-6 0,-46 5-123,1-1 0,-1 1 0,0-2 0,19-9 0,-28 12-75,1 1 0,0-1 0,-1 0 0,1 0 0,-1 0 0,0-1 0,0 1 0,0 0 0,0-1 0,0 1 0,0-1 1,-1 0-1,1 0 0,-1 1 0,0-1 0,0 0 0,0 0 0,0 0 0,0 0 0,-1-1 0,1 1 0,-1-4 0,0 6 11,0 0-1,-1 0 1,1 0 0,0 1-1,-1-1 1,1 0-1,-1 0 1,1 1 0,-1-1-1,1 0 1,-1 1-1,0-1 1,1 1 0,-1-1-1,0 1 1,1-1 0,-1 1-1,0-1 1,0 1-1,1 0 1,-1-1 0,0 1-1,0 0 1,0 0-1,0-1 1,1 1 0,-1 0-1,-2 0 1,-29-2-110,27 2 92,-16-1 22,0 1 0,0 1 1,0 1-1,-33 7 0,49-8-120,1-1-1,0 2 1,0-1-1,0 0 1,1 1-1,-1-1 1,0 1-1,0 0 1,1 1-1,-1-1 1,1 1-1,0-1 1,0 1-1,0 0 1,0 0-1,0 0 1,1 0-1,-1 1 1,1-1-1,0 1 1,0 0-1,0-1 1,1 1-1,-1 0 1,1 0-1,0 0 1,0 0-1,0 0 1,0 0-1,1 7 1,0 4-4080</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5.658"/>
    </inkml:context>
    <inkml:brush xml:id="br0">
      <inkml:brushProperty name="width" value="0.05" units="cm"/>
      <inkml:brushProperty name="height" value="0.05" units="cm"/>
    </inkml:brush>
  </inkml:definitions>
  <inkml:trace contextRef="#ctx0" brushRef="#br0">341 1 4786,'0'0'7422,"0"3"-6987,-1 47 24,2-1-1,2 1 0,2 0 1,3-1-1,17 64 1,-25-113-454,1 0 0,-1 0 0,0 1 0,0-1 0,0 0 0,0 0 0,0 0 0,0 0 0,0 0 0,0 1 0,0-1 1,0 0-1,0 0 0,0 0 0,0 0 0,0 1 0,0-1 0,0 0 0,0 0 0,0 0 0,0 0 0,0 1 0,0-1 0,0 0 0,0 0 1,0 0-1,0 0 0,-1 0 0,1 1 0,0-1 0,0 0 0,0 0 0,0 0 0,0 0 0,0 0 0,0 0 0,-1 0 0,1 0 0,0 1 1,0-1-1,0 0 0,0 0 0,0 0 0,-1 0 0,1 0 0,0 0 0,0 0 0,0 0 0,0 0 0,-1 0 0,1 0 0,0 0 0,-16-4-240,-32-19-1018,11 5 248,15 10 816,0 2 1,0 0 0,0 2 0,0 0-1,-1 1 1,-33 1 0,52 2 214,1 1 1,-1-1-1,0 1 1,0 0-1,1-1 1,-1 2-1,0-1 0,1 0 1,-1 1-1,1 0 1,0-1-1,-1 1 1,1 1-1,0-1 1,0 0-1,0 1 1,1-1-1,-1 1 1,1 0-1,-1 0 1,1 0-1,0 0 0,0 1 1,0-1-1,0 0 1,1 1-1,0 0 1,-1-1-1,1 1 1,0 0-1,0 4 1,0-3 12,1-1 1,-1 1 0,1-1-1,0 1 1,0-1 0,0 1-1,1-1 1,0 1 0,0-1-1,0 1 1,0-1 0,1 0-1,-1 0 1,1 0 0,0 1 0,0-2-1,1 1 1,-1 0 0,1 0-1,0-1 1,0 0 0,0 1-1,0-1 1,1 0 0,-1-1-1,8 5 1,1-1 77,-1-1-1,1-1 1,0 0-1,1-1 1,-1 0 0,24 1-1,80-1 590,-74-4-529,-25 1-145,-1-1 0,1 0-1,-1-2 1,1 0-1,29-9 1,-42 11-58,0-1 0,1 1 0,-1-1 0,0 0 0,0 0-1,0 0 1,-1-1 0,1 1 0,0-1 0,-1 0 0,0 0 0,0 0 0,0-1 0,0 1 0,0-1 0,-1 1-1,1-1 1,-1 0 0,0 0 0,0 0 0,0 0 0,-1 0 0,0-1 0,1 1 0,-1 0 0,0-6 0,-1 2-131,1 5 130,0-1 1,-1 0-1,0 0 1,0 0-1,0 0 0,0 1 1,0-1-1,-1 0 1,0 0-1,0 0 1,0 1-1,0-1 0,0 0 1,-1 1-1,0-1 1,1 1-1,-1 0 0,-5-6 1,7 8 466,-1 4-432,0-1 0,0 1 0,1 0 0,-1-1 0,1 1-1,0 0 1,0-1 0,0 1 0,0 0 0,0-1 0,0 1 0,1 0 0,0-1 0,-1 1-1,1 0 1,0-1 0,0 1 0,0-1 0,1 0 0,-1 1 0,0-1 0,1 0 0,0 0 0,-1 0-1,3 2 1,3 3 36,-1 0 0,1 0-1,0-1 1,1-1-1,12 9 1,-8-8 9,0 0-1,0-1 1,0 0 0,0-1 0,1-1-1,0 0 1,-1-1 0,1 0 0,0-1-1,0 0 1,0-1 0,23-2 0,-33 1-97,0-1 1,0 1-1,0 0 1,0-1-1,0 1 1,0-1-1,0 0 1,-1 0-1,1 0 1,-1 0-1,1-1 1,-1 1-1,0-1 1,0 1-1,0-1 1,0 0-1,0 0 1,-1 1-1,0-1 1,1-1-1,-1 1 1,0 0-1,1-4 1,2-5-418,-1-1 0,-1 0 0,1 0 0,-1-20 0,0 13 117,-1 11 263,-1 1-1,1-1 1,-2 1-1,1 0 1,-1-1-1,-2-10 0,1 66 3254,0-16-2939,1-26-260,1 0 0,0 0 1,0 0-1,0 0 1,0 0-1,1-1 0,0 1 1,0 0-1,1 0 1,-1-1-1,1 1 0,0-1 1,0 1-1,0-1 1,1 0-1,-1 0 0,1 0 1,0 0-1,1 0 1,-1-1-1,0 1 0,1-1 1,0 0-1,0 0 1,0 0-1,0-1 0,0 1 1,1-1-1,-1 0 1,1 0-1,-1-1 0,1 1 1,6 0-1,31 4-3318,2-5-2181</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6.030"/>
    </inkml:context>
    <inkml:brush xml:id="br0">
      <inkml:brushProperty name="width" value="0.05" units="cm"/>
      <inkml:brushProperty name="height" value="0.05" units="cm"/>
    </inkml:brush>
  </inkml:definitions>
  <inkml:trace contextRef="#ctx0" brushRef="#br0">57 309 7187,'0'0'1822,"4"8"-1653,-4-7-232,11 24 573,-6-20-22,-5-19-66,-3-8-524,-2-1-1,0 1 0,-2 1 0,-10-25 1,9 28 150,2 0 1,0-1 0,0 0-1,2 0 1,0 0-1,0-26 1,3 43 42,1 0 0,0 0 0,0 1 0,0-1 0,0 0 0,0 1 0,0-1 0,1 0 0,-1 0 0,0 1 0,1-1 0,0 1 0,-1-1 1,1 0-1,0 1 0,0-1 0,0 1 0,0-1 0,0 1 0,0 0 0,2-2 0,0 2 40,-1 0-1,1 0 1,0 0 0,0 1 0,0-1-1,0 1 1,0 0 0,0 0 0,0 0-1,4 0 1,8 1-125,21 0 200,58 11 1,-5 0-4358,-46-9-3535</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6.408"/>
    </inkml:context>
    <inkml:brush xml:id="br0">
      <inkml:brushProperty name="width" value="0.05" units="cm"/>
      <inkml:brushProperty name="height" value="0.05" units="cm"/>
    </inkml:brush>
  </inkml:definitions>
  <inkml:trace contextRef="#ctx0" brushRef="#br0">26 196 7684,'0'0'6837,"21"8"-5236,1 1-1315,1-2 1,1-1-1,-1 0 0,1-2 1,45 3-1,-60-7-229,-1 0-12,1 1 0,-1-2 0,0 1 0,1-1 0,-1-1 0,12-3 0,-18 4-30,0 0 0,0 0 0,0 0 0,0 0-1,-1-1 1,1 1 0,0-1 0,0 1 0,-1-1 0,1 1 0,-1-1-1,1 0 1,-1 0 0,0 0 0,0 0 0,0 0 0,0 0 0,0 0 0,0-1-1,-1 1 1,1 0 0,-1 0 0,1-1 0,-1 1 0,0 0 0,0 0-1,0-1 1,0-1 0,0-2-54,0 1-1,0 0 0,-1-1 1,1 1-1,-1 0 0,0 0 1,-1 0-1,0-1 1,1 1-1,-1 1 0,-1-1 1,-2-5-1,0 3-38,-1 1 0,1 1 0,-1-1 0,0 1 0,0 0 0,-1 0 0,-10-5 0,1 0-69,-1 1-1,0 1 1,-36-12 0,44 17 156,0 1 1,-1 0-1,1 0 0,-1 1 0,1 0 1,-1 0-1,0 1 0,1 1 1,-18 2-1,23-1 7,1-1 0,0 1 0,0 0 1,0 0-1,1 0 0,-1 0 0,0 1 0,1-1 0,0 1 1,-1 0-1,1-1 0,0 1 0,0 0 0,1 0 1,-1 0-1,1 0 0,-1 1 0,1-1 0,0 0 0,0 1 1,0-1-1,0 7 0,0-4-5,0 0 1,0-1 0,1 1-1,-1 0 1,1 0-1,1 0 1,-1-1-1,1 1 1,0 0-1,0 0 1,1-1-1,0 1 1,3 7-1,-1-7-22,1-2 1,0 1-1,0 0 0,0-1 0,0 0 0,1 0 0,-1 0 0,1-1 0,0 0 0,0 0 1,0 0-1,0-1 0,1 0 0,-1 0 0,1-1 0,10 2 0,14 1-1183,1-1-1,33-2 1,-64-1 1126,52-3-5006,-6-11-3557</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6.786"/>
    </inkml:context>
    <inkml:brush xml:id="br0">
      <inkml:brushProperty name="width" value="0.05" units="cm"/>
      <inkml:brushProperty name="height" value="0.05" units="cm"/>
    </inkml:brush>
  </inkml:definitions>
  <inkml:trace contextRef="#ctx0" brushRef="#br0">0 1 64,'0'0'13993,"0"23"-13779,0-18-210,0 81 796,4 0-1,15 91 1,-16-161-690,1 0 1,0 0-1,1-1 0,12 25 0,-15-37-255,0 1 0,0-1 0,0 0 0,0 1 0,1-1-1,-1 0 1,1 0 0,0-1 0,0 1 0,0 0 0,0-1 0,0 0 0,1 0 0,-1 0 0,1 0 0,-1 0 0,1-1 0,0 0 0,0 1 0,0-1-1,0-1 1,-1 1 0,1-1 0,4 1 0,8-5-3424,-6-16-2362</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7.134"/>
    </inkml:context>
    <inkml:brush xml:id="br0">
      <inkml:brushProperty name="width" value="0.05" units="cm"/>
      <inkml:brushProperty name="height" value="0.05" units="cm"/>
    </inkml:brush>
  </inkml:definitions>
  <inkml:trace contextRef="#ctx0" brushRef="#br0">0 0 9444,'0'0'4402,"116"13"-4210,-41-13-192,3 0-112,-1 0-2321,-9 0-928,-16 0-4563</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7.696"/>
    </inkml:context>
    <inkml:brush xml:id="br0">
      <inkml:brushProperty name="width" value="0.05" units="cm"/>
      <inkml:brushProperty name="height" value="0.05" units="cm"/>
    </inkml:brush>
  </inkml:definitions>
  <inkml:trace contextRef="#ctx0" brushRef="#br0">117 171 2481,'0'0'10784,"8"17"-9752,32 48-135,-37-62-812,1 0 1,-1 0-1,1 0 1,0-1-1,0 0 1,0 0-1,0 0 0,1 0 1,-1 0-1,0-1 1,1 0-1,-1 0 1,1 0-1,0 0 1,-1-1-1,1 0 1,0 0-1,-1 0 1,1-1-1,-1 1 1,6-2-1,10 1 46,-17 1-111,1 0-1,-1-1 0,1 1 0,-1-1 1,1 0-1,-1 1 0,1-1 1,-1-1-1,1 1 0,-1 0 1,0-1-1,0 0 0,0 0 0,0 0 1,0 0-1,0 0 0,-1-1 1,1 1-1,0-1 0,-1 1 1,0-1-1,0 0 0,0 0 1,0 0-1,0 0 0,-1-1 0,1 1 1,-1 0-1,0-1 0,0 1 1,1-6-1,-2 5-56,1-1 0,-1 0 0,1 1 0,-1-1 0,-1 0 0,1 1 0,-1-1 0,1 0 0,-1 1 0,-1-1 0,1 1 0,-1-1 0,0 1 0,1 0 0,-2 0 0,1 0 0,-1 0 0,1 0 0,-1 0 0,0 1 0,0-1 0,-1 1 0,1 0 0,-5-3 0,-8-4-124,-1 2-1,1 0 1,-2 1-1,1 1 0,-1 1 1,0 0-1,0 1 1,0 1-1,0 0 0,-1 2 1,1 0-1,-1 1 1,-35 5-1,52-5 173,0 1-1,1-1 1,-1 1 0,0-1-1,0 1 1,0-1 0,0 1-1,1 0 1,-1 0 0,0 0-1,1 0 1,-1 0 0,1 0-1,-1 0 1,1 1 0,-1-1-1,1 1 1,0-1 0,0 1-1,0-1 1,0 1 0,0-1-1,0 1 1,0 0 0,0 0-1,1-1 1,-1 1 0,1 0 0,-1 0-1,1 0 1,0 0 0,0 0-1,0 0 1,0 0 0,0 0-1,0-1 1,0 1 0,0 0-1,1 0 1,-1 0 0,1 0-1,0 0 1,-1-1 0,1 1-1,0 0 1,0 0 0,0-1-1,0 1 1,0-1 0,1 1-1,-1-1 1,0 0 0,1 1-1,-1-1 1,1 0 0,-1 0-1,1 0 1,0 0 0,-1 0-1,4 1 1,22 6-11,1-2-1,0 0 1,1-2-1,-1-1 1,1-1-1,0-1 1,35-5-1,-16 3-1804,65 5-1,-109-4 1802,0 1 0,0-1 0,0 1 0,0 0 0,0 0 0,0 0 0,-1 0 0,1 1 0,0-1 0,-1 1 0,1 0 0,-1 0 0,1 0 0,-1 1 0,0-1 0,0 1 0,0 0 0,0 0 0,3 5 0,-3-2 247,0 0 0,-1 1 0,0-1 0,0 1 0,0 0 0,-1-1 0,0 1 0,-1 0 0,1 0 0,-2 10 0,1 50 910,0-67-1209,0-11-929,0 9 922,-3-31-953,1 1 0,3-1 1,5-50-1,-5 74 946,1 1 0,0 0-1,0-1 1,1 1 0,0 0-1,0 0 1,1 1-1,0-1 1,0 1 0,1 0-1,0 0 1,0 0 0,1 0-1,0 1 1,0 0 0,0 0-1,1 1 1,0 0-1,7-4 1,-13 8 208,1 0 0,-1 0 0,0 0 0,1 0 0,-1 1 1,1-1-1,-1 1 0,1-1 0,-1 1 0,1-1 0,0 1 0,-1 0 0,1 0 0,-1 0 0,1 0 0,0 0 1,-1 0-1,1 0 0,-1 1 0,1-1 0,-1 0 0,1 1 0,-1 0 0,3 0 0,-3 1-45,1-1 1,0 1-1,0 0 0,-1 0 0,1 0 0,-1 0 0,0 0 1,1 0-1,-1 0 0,0 0 0,0 1 0,-1-1 0,1 0 0,0 3 1,2 11 61,0 0 1,-2 1 0,0 28-1,-1-36 72,0-5-226,0 0 0,-1 0 0,1-1 0,-1 1 0,0 0-1,0-1 1,0 1 0,-1-1 0,1 1 0,-1-1 0,1 1 0,-1-1 0,0 0 0,-1 0 0,1 0 0,0 0 0,-1 0 0,0-1 0,0 1 0,0-1 0,0 0 0,0 1 0,0-1 0,0-1 0,-1 1 0,1 0 0,-5 0 0,-4 3-701,-1-2 1,1 0 0,-1 0-1,0-1 1,0-1-1,-21 0 1,34-1 669,-1 0 0,0 0 1,0 0-1,1 0 0,-1-1 1,0 1-1,0 0 0,1-1 1,-1 1-1,0 0 0,1-1 1,-1 1-1,0-1 0,1 1 0,-1-1 1,1 1-1,-1-1 0,1 1 1,-1-1-1,1 1 0,-1-1 1,1 0-1,-1 1 0,1-1 1,0 0-1,-1 0 0,1 1 1,0-1-1,0 0 0,0 0 1,0 1-1,0-1 0,-1 0 0,1 0 1,0 1-1,1-1 0,-1 0 1,0 0-1,0 0 0,0 1 1,0-1-1,1 0 0,-1 1 1,0-1-1,1 0 0,-1 0 1,0 1-1,1-1 0,-1 1 0,1-1 1,-1 0-1,1 1 0,-1-1 1,1 1-1,0-1 0,-1 1 1,1-1-1,-1 1 0,1 0 1,0-1-1,0 1 0,0-1 1,6-2 293,0 1 1,1-1 0,-1 1 0,1 0 0,-1 1 0,1 0-1,0 0 1,-1 0 0,14 2 0,-6-1 521,-1 2 0,1-1 0,-1 2 0,22 6 1,3 7 929,74 41 0,-20-8-360,-45-29-1023,26 14-145,-73-33-551,-28-1-9666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27.586"/>
    </inkml:context>
    <inkml:brush xml:id="br0">
      <inkml:brushProperty name="width" value="0.05" units="cm"/>
      <inkml:brushProperty name="height" value="0.05" units="cm"/>
      <inkml:brushProperty name="color" value="#004F8B"/>
    </inkml:brush>
  </inkml:definitions>
  <inkml:trace contextRef="#ctx0" brushRef="#br0">1 4 8308,'0'0'7219,"142"-3"-6611,-75 3-400,3 2-208,1 3 0,-5 3-1088,-6 1-1985,-6-2-1954</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0.353"/>
    </inkml:context>
    <inkml:brush xml:id="br0">
      <inkml:brushProperty name="width" value="0.05" units="cm"/>
      <inkml:brushProperty name="height" value="0.05" units="cm"/>
    </inkml:brush>
  </inkml:definitions>
  <inkml:trace contextRef="#ctx0" brushRef="#br0">309 0 4738,'0'0'5469,"0"3"-5407,39 353 3291,-31-328-3182,-8-27-22,-14-1-322,-192-17-1996,195 17 2144,1 0 42,0-1-1,0 2 1,0 0 0,0 0 0,0 0-1,-14 5 1,21-4 12,1-1 1,-1 0-1,1 1 1,-1 0-1,1-1 0,0 1 1,0 0-1,-1 0 1,1 0-1,1 1 0,-1-1 1,0 0-1,0 1 1,1-1-1,0 1 0,-1-1 1,1 1-1,0 0 1,0 0-1,0-1 0,1 1 1,-1 0-1,1 0 1,-1 0-1,1 0 0,0 5 1,0-3 27,0-1-1,0 0 1,1 0 0,-1 1 0,1-1-1,0 0 1,0 0 0,1 0 0,-1 0 0,1 0-1,0 0 1,0 0 0,0 0 0,0-1 0,6 7-1,-3-5 31,0 0-1,0 0 0,1-1 1,0 0-1,0 0 0,0 0 0,0-1 1,13 6-1,4-2 218,0-1 1,1 0-1,0-2 0,42 3 1,147-2 818,-192-6-1096,0-1 0,-1-1 0,1 0 0,-1-2 0,1 0 0,-1-2 0,-1 0 0,22-11-1,-34 13-51,1 1 0,-1-1 0,0-1 0,-1 1 0,1-1 0,-1 0 0,-1-1 0,1 1 0,-1-1 0,0-1 0,0 1 0,-1 0 0,0-1 0,-1 0 0,1 0 0,-1 0 0,-1 0 0,0-1 0,0 1 0,-1-1 0,1 1 0,-2-1 0,1 0 0,-2 1 0,0-11 0,0 17 28,1-1 0,-1 0 1,0 0-1,-1 1 1,1-1-1,0 1 1,-1-1-1,1 1 1,-1-1-1,0 1 1,0 0-1,0 0 1,0 0-1,0 0 1,0 0-1,-1 0 1,1 1-1,-1-1 1,1 1-1,-1-1 1,1 1-1,-1 0 1,0 0-1,0 0 1,0 1-1,1-1 0,-1 1 1,0-1-1,0 1 1,0 0-1,0 0 1,0 0-1,0 1 1,0-1-1,1 1 1,-1-1-1,0 1 1,0 0-1,1 0 1,-1 0-1,0 1 1,1-1-1,-1 1 1,1-1-1,-3 3 1,-2 4 28,1 0-1,0 0 1,1 0 0,0 1 0,0 0 0,1 0 0,0 1 0,0-1 0,1 1 0,-3 14 0,5-19-21,0-1 1,0 1-1,1-1 1,-1 1-1,1-1 0,0 1 1,0-1-1,1 1 1,-1-1-1,1 1 1,0-1-1,0 0 0,0 1 1,1-1-1,0 0 1,-1 0-1,2 0 0,-1 0 1,0 0-1,1 0 1,0 0-1,-1-1 1,1 0-1,1 1 0,5 3 1,2 0-91,1-2 1,0 0-1,0 0 0,1-1 1,-1-1-1,1 0 0,0 0 1,0-1-1,0-1 0,19-1 1,-16 0-692,-1-1 0,0 0 0,0-1 0,0-1 0,15-5 0,25-18-3518</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0.691"/>
    </inkml:context>
    <inkml:brush xml:id="br0">
      <inkml:brushProperty name="width" value="0.05" units="cm"/>
      <inkml:brushProperty name="height" value="0.05" units="cm"/>
    </inkml:brush>
  </inkml:definitions>
  <inkml:trace contextRef="#ctx0" brushRef="#br0">257 5 10773,'0'0'2305,"-130"-4"-2369,107 19 32,0 2-240,-4 1-1905,0 1-224,0-4-2177</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1.040"/>
    </inkml:context>
    <inkml:brush xml:id="br0">
      <inkml:brushProperty name="width" value="0.05" units="cm"/>
      <inkml:brushProperty name="height" value="0.05" units="cm"/>
    </inkml:brush>
  </inkml:definitions>
  <inkml:trace contextRef="#ctx0" brushRef="#br0">0 358 8884,'0'0'971,"18"4"414,-5-1-1076,11 2 233,1-1-1,-1 0 1,33-1 0,-36-3-393,1 1-50,1-1 1,-1-1-1,1-1 1,-1-1 0,30-9-1,-46 10-87,0 0-1,0 0 0,0-1 1,-1 0-1,1 0 1,-1-1-1,0 1 1,0-1-1,0 0 0,-1-1 1,1 1-1,-1-1 1,0 0-1,0 0 1,-1 0-1,0 0 1,0-1-1,0 1 0,0-1 1,-1 0-1,0 0 1,0 0-1,0 0 1,0-9-1,1 3-280,-2 0 1,0 0-1,0-1 0,-1 1 0,0 0 0,-4-19 1,3 24 142,-1 0 1,0 0-1,0 1 0,-1-1 1,0 1-1,0 0 1,-1 0-1,1 0 1,-1 0-1,-1 1 1,1-1-1,-9-7 0,6 6 109,0 1 0,-1-1-1,1 2 1,-1-1-1,-1 1 1,-13-6-1,21 10 37,-1 0 0,0 1 0,0-1 0,0 1-1,0-1 1,1 1 0,-1 0 0,0 0 0,0 0-1,0 0 1,0 0 0,0 0 0,0 0 0,1 1-1,-1-1 1,0 1 0,0-1 0,0 1-1,1 0 1,-1 0 0,0 0 0,1 0 0,-1 0-1,0 0 1,1 0 0,0 0 0,-1 1 0,1-1-1,0 0 1,-1 1 0,1-1 0,0 1 0,0 0-1,0-1 1,1 1 0,-1 0 0,0 0 0,1-1-1,-2 5 1,-5 16 208,1 1-1,0 0 1,2 0-1,-2 35 1,4 97 828,2-92-791,1 8 40,4-1 0,2 1 0,3-1 0,3-1 1,42 127-1,-54-195-660,6 23 947,-5-11-2168,-24-8-10021</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1.721"/>
    </inkml:context>
    <inkml:brush xml:id="br0">
      <inkml:brushProperty name="width" value="0.05" units="cm"/>
      <inkml:brushProperty name="height" value="0.05" units="cm"/>
    </inkml:brush>
  </inkml:definitions>
  <inkml:trace contextRef="#ctx0" brushRef="#br0">1 390 7283,'0'0'7228,"18"-5"-6620,77-20-369,84-24-1487,-71 9-4917,-90 34 7114,1 0 0,-1 1 0,1 1 0,21-2 0,-17 3-144,1-1 0,31-11-1,-48 13-695,-1 0-1,0-1 0,0 1 1,-1-2-1,1 1 0,-1-1 1,0 1-1,1-1 0,-2-1 1,1 1-1,0-1 0,-1 0 1,5-7-1,-7 10-76,0-1 0,-1 1 0,1-1 0,-1 0 0,1 1 0,-1-1-1,0 0 1,0 0 0,0 0 0,-1 0 0,1 0 0,-1 0 0,1 0 0,-1 0 0,0 0 0,0 0 0,0 0 0,-1-1 0,1 1 0,-1 0-1,-1-4 1,0 3-42,0 0-1,-1 1 1,1-1-1,-1 1 1,0 0-1,0 0 0,0 0 1,0 0-1,-1 0 1,1 0-1,-1 1 1,0 0-1,-5-3 1,-11-4-180,0 2 1,-1 0-1,1 1 1,-38-5 0,35 7 43,0 1 0,0 0-1,1 2 1,-38 3 0,56-2 140,-1 0 1,1 1-1,0 0 0,-1-1 0,1 2 0,0-1 0,0 0 0,0 1 0,0 0 1,0 0-1,0 0 0,0 0 0,0 1 0,1 0 0,-1 0 0,1-1 1,0 2-1,0-1 0,0 0 0,0 1 0,1-1 0,-1 1 0,1 0 0,0 0 1,0 0-1,1 0 0,-1 0 0,1 0 0,0 1 0,-2 6 0,3-6 16,-1-1-1,0 0 1,1 1-1,0-1 1,0 1-1,1-1 1,-1 1-1,1-1 0,0 1 1,0-1-1,0 0 1,1 1-1,-1-1 1,1 0-1,0 0 1,0 0-1,1 0 1,-1-1-1,1 1 0,0-1 1,5 6-1,-1-3 26,1-1-1,0 0 0,1 0 0,-1-1 0,1 0 0,0 0 0,0-1 1,0 0-1,11 2 0,12 1-14,1-2 1,-1-1-1,60-2 1,-52-1-1218,-39-1 1125,0 1 0,0-1 0,0 0 0,0 1 0,0-1 0,0 0 0,0 0 0,-1 0-1,1 0 1,0 0 0,-1 0 0,1 0 0,0 0 0,-1 0 0,1 0 0,-1 0 0,1 0 0,-1 0 0,0 0 0,0-1 0,1 1 0,-1 0 0,0 0 0,0 0 0,0 0 0,0-1 0,0 1 0,-1 0 0,1 0 0,0 0 0,0-1 0,-1 1 0,0-1 0,-8-44-243,6 35 609,0 1 0,0-1 1,1 0-1,1 0 0,0 0 0,0-11 0,1 21-250,0 0 0,1 0-1,-1 0 1,0 0 0,1 1 0,-1-1-1,1 0 1,-1 0 0,1 1-1,-1-1 1,1 0 0,0 1-1,-1-1 1,1 0 0,0 1-1,0-1 1,-1 1 0,1-1-1,0 1 1,0 0 0,0-1-1,-1 1 1,1 0 0,2-1 0,26-7 80,-22 7 9,43-9 263,0 2-1,53-1 1,35 6-2426,-126 3-542,-8-2-365</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2.844"/>
    </inkml:context>
    <inkml:brush xml:id="br0">
      <inkml:brushProperty name="width" value="0.05" units="cm"/>
      <inkml:brushProperty name="height" value="0.05" units="cm"/>
    </inkml:brush>
  </inkml:definitions>
  <inkml:trace contextRef="#ctx0" brushRef="#br0">1 321 8436,'0'0'2340,"0"12"-2226,0-2-201,1 22 425,-1-32-340,0 0 0,0 0 1,0 0-1,0 0 1,0 0-1,0 0 0,0-1 1,0 1-1,0 0 1,0 0-1,0 0 0,0 0 1,0 0-1,0 0 1,0 0-1,0 0 0,0 0 1,0 0-1,0 0 1,0 0-1,0-1 0,0 1 1,0 0-1,1 0 1,-1 0-1,0 0 0,0 0 1,0 0-1,0 0 1,0 0-1,0 0 0,0 0 1,0 0-1,0 0 1,0 0-1,0 0 0,1 0 1,-1 0-1,0 0 1,0 0-1,0 0 0,0 0 1,0 0-1,0 0 1,0 0-1,0 0 0,0 0 1,1 0-1,5-27-671,-2-7 174,-2-1 0,-1 1 0,-4-40 0,3 72 537,-2-19 1433,1 33 524,4 39-523,0-44-1433,0-1 1,1 0 0,0 1 0,0-1-1,0 0 1,0-1 0,1 1-1,0-1 1,0 0 0,1 0-1,-1-1 1,1 1 0,0-1-1,0-1 1,1 1 0,-1-1-1,1 0 1,0 0 0,-1-1-1,1 0 1,0 0 0,1-1 0,-1 0-1,0 0 1,0 0 0,0-1-1,1 0 1,-1-1 0,0 1-1,0-1 1,11-3 0,-15 2-138,1 0 0,-1 1 0,1-1 0,-1 0 0,0-1 0,1 1 1,-1-1-1,0 1 0,-1-1 0,1 0 0,0 0 0,-1 0 0,0 0 0,0-1 1,0 1-1,0-1 0,0 1 0,-1-1 0,1 0 0,-1 1 0,0-1 0,1-6 1,1-8-439,-1-1 0,0 0 0,-2-27 0,-1 26 550,-1-2 1043,2 22-1026,0 0 1,0 0 0,0 0 0,0 0 0,0 0 0,0 0 0,-1 0 0,1-1 0,0 1 0,0 0 0,0 0 0,0 0 0,0 0 0,0 0 0,0 0 0,-1 0 0,1 0 0,0 0 0,0 0 0,0 0 0,0 0 0,0 0 0,0 0 0,0 0 0,-1 0 0,1 0 0,0 0 0,0 0 0,0 0-1,0 0 1,0 1 0,0-1 0,0 0 0,-1 0 0,1 0 0,0 0 0,0 0 0,0 0 0,0 0 0,0 0 0,0 0 0,0 0 0,0 1 0,0-1 0,0 0 0,0 0 0,0 0 0,0 0 0,0 0 0,-1 0 0,1 0 0,0 1 0,0-1 0,0 0 0,0 0 0,0 0 0,0 0 0,0 0 0,0 0-1,0 0 1,1 1 0,-1-1 0,0 0 0,0 0 0,0 0 0,0 0 0,0 0 0,-1 4 67,0-1 1,1 1-1,0-1 0,-1 1 0,1 0 1,1-1-1,-1 1 0,0-1 1,1 1-1,1 3 0,1 1-28,0 0-1,1-1 1,0 1 0,0-1 0,1 0-1,0 0 1,0 0 0,1-1-1,0 1 1,0-1 0,1-1-1,-1 1 1,1-1 0,0-1 0,1 1-1,-1-1 1,1 0 0,15 5-1,-7-4 13,1 0 0,-1 0 0,1-2 0,0 0 0,0-1-1,0-1 1,1-1 0,26-2 0,-39 1-93,0 0 0,0 0 1,-1-1-1,1 0 0,0 0 0,-1 0 0,1 0 1,-1-1-1,0 1 0,0-1 0,0 0 1,0 0-1,-1-1 0,1 1 0,-1-1 0,0 0 1,0 0-1,0 0 0,0 0 0,-1-1 0,1 1 1,-1-1-1,0 1 0,2-10 0,0 1-128,-1 0-1,0-1 1,-1 1-1,-1 0 1,0-1-1,0 1 1,-1-1-1,-3-13 1,2 24 164,0 0 0,0 0 1,0 0-1,-1 0 1,1 0-1,-1 0 1,0 0-1,0 0 0,0 1 1,0-1-1,-1 1 1,1 0-1,-1-1 1,1 1-1,-1 0 0,0 1 1,-3-3-1,4 3-3,0 0-1,1 0 1,-1 0-1,0 0 1,1 0-1,-1 1 1,0-1-1,0 1 1,0-1-1,0 1 1,0-1-1,1 1 1,-1 0-1,0 0 1,0 0-1,0 0 1,0 1-1,0-1 0,0 0 1,0 1-1,0-1 1,1 1-1,-1 0 1,0 0-1,0 0 1,1-1-1,-1 1 1,1 1-1,-1-1 1,0 0-1,-1 3 1,-5 7 105,2 1 1,0 1 0,0-1-1,1 1 1,1 0 0,0 0-1,0 0 1,2 0 0,0 1-1,0-1 1,1 1-1,1 0 1,2 22 0,-2-31-91,1 0 1,0-1-1,0 1 1,0 0 0,1-1-1,0 1 1,0-1-1,0 1 1,0-1 0,1 0-1,-1 0 1,1 0 0,0 0-1,1 0 1,4 4-1,-1-2 1,1-1-1,-1 0 1,1 0-1,0 0 0,0-1 1,1-1-1,14 6 1,5-3 65,0 0 1,0-1 0,1-2 0,34 0-1,37-3-555,-100 0 299,0 0 0,1 0 0,-1 0 0,0 0-1,1-1 1,-1 1 0,0 0 0,1 0-1,-1 0 1,0-1 0,1 1 0,-1 0 0,0 0-1,0-1 1,1 1 0,-1 0 0,0-1-1,0 1 1,0 0 0,1-1 0,-1 1 0,0 0-1,0-1 1,0 1 0,0 0 0,0-1-1,0 1 1,0 0 0,0-1 0,0 1 0,0-1-1,0 1 1,0 0 0,0-1 0,0 1-1,0 0 1,0-1 0,0 1 0,0 0-1,0-1 1,-1 1 0,1-5-3464</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3.325"/>
    </inkml:context>
    <inkml:brush xml:id="br0">
      <inkml:brushProperty name="width" value="0.05" units="cm"/>
      <inkml:brushProperty name="height" value="0.05" units="cm"/>
    </inkml:brush>
  </inkml:definitions>
  <inkml:trace contextRef="#ctx0" brushRef="#br0">299 25 4386,'0'0'7451,"-13"-6"-7000,6 3-400,5 1-34,-1 0 1,0 0-1,1 1 1,-1-1-1,0 1 0,0 0 1,0 0-1,0 0 1,0 0-1,0 1 1,0-1-1,0 1 0,0-1 1,0 1-1,-1 0 1,1 1-1,0-1 1,0 0-1,0 1 1,0 0-1,0-1 0,0 1 1,0 1-1,0-1 1,0 0-1,1 1 1,-1-1-1,0 1 0,-3 3 1,-10 11 206,0 0 0,1 1 1,1 1-1,1 0 0,0 1 0,1 0 0,2 1 1,0 0-1,1 1 0,1 0 0,-9 35 1,6-6 261,2 1 1,2 0 0,2 0 0,2 52 0,3-93-435,1 1-1,0-1 1,0 0 0,1 1-1,0-1 1,1 0 0,0 0-1,1-1 1,0 1 0,0-1 0,8 12-1,-8-15-183,0-1 0,0 1 0,1-1 0,0 0 0,0 0 0,0-1 0,1 0 0,-1 1 0,1-2 0,0 1 0,0-1 0,0 0 0,1 0 0,-1-1 0,1 1 0,0-2 0,13 3 0,-10-3-3154</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5.158"/>
    </inkml:context>
    <inkml:brush xml:id="br0">
      <inkml:brushProperty name="width" value="0.05" units="cm"/>
      <inkml:brushProperty name="height" value="0.05" units="cm"/>
    </inkml:brush>
  </inkml:definitions>
  <inkml:trace contextRef="#ctx0" brushRef="#br0">1 0 7764,'0'0'7251,"31"10"-6899,-4-5 576,6-1-287,0-2-17,-2 0-624,-2 1 16,-4-1-16,-4 0-368,-3 0-1057,-5 0-1552,-7 0-1009</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5.486"/>
    </inkml:context>
    <inkml:brush xml:id="br0">
      <inkml:brushProperty name="width" value="0.05" units="cm"/>
      <inkml:brushProperty name="height" value="0.05" units="cm"/>
    </inkml:brush>
  </inkml:definitions>
  <inkml:trace contextRef="#ctx0" brushRef="#br0">1 1 880,'0'0'14199,"20"2"-13879,7 0 336,6-2-608,7 0-48,5 0-1728,-3 0-3011</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6.053"/>
    </inkml:context>
    <inkml:brush xml:id="br0">
      <inkml:brushProperty name="width" value="0.05" units="cm"/>
      <inkml:brushProperty name="height" value="0.05" units="cm"/>
    </inkml:brush>
  </inkml:definitions>
  <inkml:trace contextRef="#ctx0" brushRef="#br0">263 431 10149,'0'0'4447,"2"-15"-4220,6-48-128,-7 61-86,-1-1 0,0 1 0,0 0 0,0 0 0,0 0 1,-1-1-1,1 1 0,0 0 0,-1 0 0,0 0 1,1 0-1,-1 0 0,0 0 0,0 0 0,0 0 0,0 0 1,-1 0-1,1 0 0,0 1 0,-1-1 0,1 0 1,-1 1-1,0-1 0,1 1 0,-1 0 0,0 0 1,-3-2-1,-2 0-25,0 0 0,0 0 0,0 1 0,0 0-1,-13-1 1,17 3 28,-8-3-49,0 2-1,-1 0 1,0 0 0,1 1 0,-1 0 0,1 1 0,-1 0 0,-19 6 0,27-6 32,0 0 0,1 1 1,-1 0-1,1 0 1,-1 0-1,1 0 1,0 0-1,0 1 1,0-1-1,0 1 0,1 0 1,-1 0-1,1 0 1,-1 0-1,1 1 1,0-1-1,0 0 1,1 1-1,-1 0 0,1-1 1,-1 1-1,1 0 1,0 0-1,1-1 1,-1 1-1,1 0 1,0 0-1,-1 0 0,2 5 1,-2-5 21,1 1-1,0 0 1,0 0 0,0-1 0,0 1-1,1 0 1,0 0 0,0-1 0,0 1 0,0-1-1,1 1 1,0-1 0,0 1 0,0-1-1,0 0 1,1 0 0,0 0 0,0 0-1,0-1 1,0 1 0,0-1 0,1 0 0,-1 1-1,1-2 1,0 1 0,0 0 0,9 3-1,1 1 45,0 0-1,1-1 1,0-1-1,0-1 1,1 0-1,0-1 1,20 2-1,-3-3 2,1-1-1,47-5 1,-71 4-327,0-2 1,0 1-1,0-1 1,0-1-1,-1 0 1,1 0-1,-1-1 1,0 0-1,0 0 1,0-1-1,0-1 1,-1 1-1,0-1 1,0-1 0,-1 1-1,0-1 1,0-1-1,0 1 1,-1-1-1,0 0 1,-1-1-1,0 1 1,0-1-1,-1 0 1,0 0-1,0-1 1,-1 1-1,0-1 1,-1 0-1,0 0 1,-1 0-1,1-16 1,-1 2-110,-2 0 1,0 0-1,-2 0 1,-1 0 0,-12-45-1,7 43 1941,-1 1 1,-23-44 1480,33 92-2774,0 37 746,9 80-1,-6-121-929,1 0 1,0 0-1,1 0 1,1-1-1,1 0 0,1 0 1,0-1-1,14 22 0,-21-37-118,0 0 0,0 0 0,0 0-1,1 0 1,-1-1 0,0 1-1,1 0 1,-1-1 0,1 1-1,-1-1 1,1 1 0,0-1 0,0 0-1,0 0 1,0 0 0,0 0-1,0 0 1,0 0 0,0 0 0,0 0-1,0-1 1,0 0 0,0 1-1,0-1 1,3 0 0,-2-1-84,-1 0 1,1 0 0,-1-1 0,1 1-1,-1-1 1,0 0 0,0 1-1,1-1 1,-1 0 0,0 0-1,-1-1 1,1 1 0,0 0-1,-1 0 1,1-1 0,-1 1-1,0-1 1,2-3 0,28-80-2283,-25 65 2795,1-1-1,19-35 0,-27 60-152,1 1 0,0 0 0,0 0 0,0 0-1,0 0 1,1 0 0,-1 0 0,1 0 0,0-1 0,2 7-1,-1-4 130,1 6-247,1-1 0,0 0 1,0 0-1,1 0 0,0 0 0,1-1 0,0 0 0,1 0 1,11 13-1,-12-18-300,0 1 1,0-1 0,1 1 0,0-2 0,0 1-1,0-1 1,0 0 0,1 0 0,-1-1 0,1 0-1,0-1 1,0 0 0,0 0 0,13 1 0,38 0-2893,3-2-1747</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6.884"/>
    </inkml:context>
    <inkml:brush xml:id="br0">
      <inkml:brushProperty name="width" value="0.05" units="cm"/>
      <inkml:brushProperty name="height" value="0.05" units="cm"/>
    </inkml:brush>
  </inkml:definitions>
  <inkml:trace contextRef="#ctx0" brushRef="#br0">372 213 9332,'0'0'5261,"-3"-18"-4388,-12-56-540,14 71-316,0 0 0,0 1-1,0-1 1,0 1 0,0-1 0,-1 1-1,1-1 1,-1 1 0,0 0 0,1 0-1,-1-1 1,0 2 0,-1-1 0,1 0-1,0 0 1,0 0 0,-1 1 0,1 0-1,-1-1 1,1 1 0,-4-1-1,-1 0-7,-1 0-1,1 1 0,-1-1 1,1 2-1,-11-1 0,11 1-23,-9-1-13,0 1-1,0 0 1,0 2-1,0 0 1,0 0 0,1 2-1,-1 0 1,-14 6-1,24-8 19,0 0-1,1 1 0,0 0 1,0 0-1,0 0 0,0 1 1,0 0-1,1 0 0,0 0 0,-1 0 1,2 1-1,-1-1 0,0 1 1,1 0-1,0 0 0,0 1 1,0-1-1,1 0 0,0 1 1,0 0-1,0-1 0,1 1 1,0 0-1,-1 10 0,1-11 13,1-1 1,0 1-1,0-1 0,0 1 0,0 0 1,1-1-1,0 1 0,0-1 0,0 1 1,0-1-1,1 0 0,0 1 0,0-1 1,4 6-1,-2-6 7,-1 0 0,1 0 1,0-1-1,0 1 0,1-1 1,-1 0-1,1 0 0,0-1 1,-1 0-1,1 1 0,0-2 1,8 3-1,1 0 48,0 0 1,0-1-1,1-1 1,-1 0-1,1-1 1,-1-1-1,1 0 0,-1-1 1,19-3-1,-28 3-94,0 0-1,-1 0 0,1 0 0,0-1 1,-1 0-1,1 0 0,-1 0 1,0 0-1,0 0 0,0-1 0,0 0 1,0 0-1,0 0 0,-1 0 1,1-1-1,-1 1 0,0-1 0,0 0 1,0 0-1,-1 0 0,1 0 0,-1-1 1,0 1-1,0-1 0,-1 1 1,1-1-1,-1 0 0,0 1 0,0-1 1,0-9-1,-1 1-56,-1-46-551,1 55 687,-1 1-1,1 0 0,-1-1 1,0 1-1,0-1 1,-1 1-1,1 0 1,-1 0-1,1 0 0,-1 0 1,0 0-1,0 0 1,0 0-1,-4-3 363,6 39-614,0-27 219,0-1 1,0 1 0,0-1 0,0 1 0,1-1 0,0 1-1,1-1 1,-1 0 0,1 1 0,0-1 0,0 0-1,0 0 1,1 0 0,0-1 0,0 1 0,0-1-1,0 1 1,1-1 0,0 0 0,0 0 0,0-1 0,0 1-1,0-1 1,1 0 0,0 0 0,-1 0 0,11 3-1,1 0 46,-1-1-1,1-1 0,0 0 0,1-1 1,-1-1-1,0 0 0,1-2 0,20-1 1,-34 1-135,0 0-1,0-1 1,0 0 0,0 0 0,0 0 0,-1 0 0,1 0-1,0-1 1,-1 1 0,1-1 0,-1 1 0,1-1 0,-1 0 0,0 0-1,0 0 1,0 0 0,0-1 0,0 1 0,0-1 0,-1 1 0,1-1-1,-1 1 1,0-1 0,0 0 0,0 0 0,0 1 0,0-1 0,1-5-1,1-7-830,0 1-1,-1-1 0,0 0 0,-1-19 1,0 18-57,-1 11 897,1 1 1,-1 0-1,1 0 0,-1 0 1,0 0-1,-1 0 0,1-1 1,-1 1-1,0 0 0,0 0 1,0 0-1,0 0 0,-1 1 1,-3-7-1,4 16 4790,0 23-4300,0-23-335,1 1 0,0-1 1,0 0-1,1 0 0,0 0 0,0 0 0,0 0 0,1-1 0,0 1 0,0 0 0,0-1 0,1 1 0,0-1 0,0 0 1,0 1-1,1-2 0,-1 1 0,1 0 0,1-1 0,-1 1 0,0-1 0,1-1 0,0 1 0,0-1 0,0 1 0,0-1 0,1-1 1,-1 1-1,1-1 0,10 3 0,-10-3-71,1 0 0,-1 0-1,0-1 1,1 0 0,-1-1 0,1 1 0,-1-1 0,1 0 0,-1-1 0,1 0 0,-1 0 0,0 0-1,10-3 1,-12 1-188,1 1-1,0-1 0,-1 0 0,1 0 1,-1 0-1,0-1 0,0 0 1,-1 1-1,1-1 0,-1-1 0,0 1 1,0 0-1,0-1 0,0 0 1,-1 1-1,3-9 0,-1 2-306,-1 0 0,0-1 0,-1 0-1,-1 1 1,0-1 0,0 0 0,-2-16-1,1-3 1705,3 2 3522,-6 46-4552,0 0 0,1 0 0,1 1-1,1-1 1,2 20 0,-1-32-370,0 0 0,0 0 0,0-1-1,0 1 1,1 0 0,-1-1-1,1 1 1,1-1 0,-1 0 0,1 0-1,-1 0 1,1 0 0,0 0 0,0 0-1,1-1 1,-1 1 0,1-1 0,0 0-1,0 0 1,0-1 0,0 1 0,0-1-1,6 3 1,31 6-3135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27.930"/>
    </inkml:context>
    <inkml:brush xml:id="br0">
      <inkml:brushProperty name="width" value="0.05" units="cm"/>
      <inkml:brushProperty name="height" value="0.05" units="cm"/>
      <inkml:brushProperty name="color" value="#004F8B"/>
    </inkml:brush>
  </inkml:definitions>
  <inkml:trace contextRef="#ctx0" brushRef="#br0">434 111 5138,'0'0'5115,"-9"-16"-4384,-32-47-123,37 59-552,1 1 0,-1 0 0,0 1-1,0-1 1,0 1 0,0-1 0,0 1 0,-1 1 0,1-1 0,-1 0-1,1 1 1,-1 0 0,1 0 0,-1 1 0,0-1 0,1 1 0,-1 0-1,0 0 1,1 0 0,-1 1 0,-4 1 0,-12-1 134,5-1 2,1 0-1,-1 2 0,1 0 1,0 1-1,-1 0 0,1 1 0,0 1 1,1 0-1,-19 10 0,27-11-80,-1-1-1,1 1 0,0 1 1,0-1-1,1 1 0,0 0 0,-1 0 1,2 1-1,-1-1 0,1 1 1,-1 0-1,2 0 0,-1 1 1,1-1-1,0 1 0,0 0 1,0 0-1,1 0 0,1 0 0,-1 0 1,1 0-1,-1 9 0,2-11-82,0 1-1,0 0 1,1-1-1,-1 1 0,1 0 1,0-1-1,1 1 1,-1-1-1,1 0 0,0 1 1,1-1-1,-1 0 1,1 0-1,0-1 1,0 1-1,5 5 0,-1-3-7,0 0 0,1-1 0,-1 1 0,1-2 0,1 1 0,-1-1 0,1 0 0,15 5 0,4 0-1062,-1-2 0,2-1-1,-1-1 1,1-2 0,43 2-1,-5-5-3815</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7.560"/>
    </inkml:context>
    <inkml:brush xml:id="br0">
      <inkml:brushProperty name="width" value="0.05" units="cm"/>
      <inkml:brushProperty name="height" value="0.05" units="cm"/>
    </inkml:brush>
  </inkml:definitions>
  <inkml:trace contextRef="#ctx0" brushRef="#br0">267 166 4114,'0'0'6862,"1"-19"-5934,2-5-323,-1 8-72,0 1-1,-1-1 0,-2-24 1,0 38-508,1 0-1,-1 1 1,1-1 0,-1 0 0,0 0 0,0 0-1,0 1 1,0-1 0,0 1 0,0-1 0,0 1 0,-1-1-1,1 1 1,0-1 0,-1 1 0,0 0 0,1 0 0,-1 0-1,1 0 1,-1 0 0,0 0 0,0 0 0,0 1 0,1-1-1,-1 1 1,0-1 0,0 1 0,0 0 0,0-1-1,0 1 1,0 0 0,0 0 0,0 1 0,0-1 0,-2 1-1,-4-1-47,0 1 0,-1 0 0,1 0-1,0 1 1,0 0 0,-16 6 0,18-4 12,-1 0 1,1 1-1,0-1 1,0 1-1,0 0 1,1 1-1,0-1 1,0 1-1,0 0 1,0 1-1,1-1 1,0 1-1,1-1 1,-1 1-1,2 0 1,-1 1-1,0-1 1,1 0-1,1 1 1,-2 9-1,2-6 34,0 0 0,0 1 0,1-1 0,1 1 0,0-1 0,0 0 0,1 0 0,1 1 0,0-1 0,0-1 0,1 1 0,0 0 0,7 10 0,47 64 710,-38-59-414,28 51 0,-43-67-308,-1 0 0,1 0 0,-2 1 0,1 0 0,-2 0 0,1 0 0,-2 0 0,1 0 0,-1 12 0,-1-19-15,-1 0 0,1-1 0,-1 1 1,0 0-1,0-1 0,-1 1 0,1-1 0,-1 1 1,0-1-1,0 1 0,0-1 0,0 0 1,0 0-1,-1 0 0,1 0 0,-1-1 0,0 1 1,0-1-1,0 1 0,0-1 0,0 0 1,0 0-1,-1-1 0,1 1 0,-1-1 0,1 1 1,-8 1-1,2-1-68,-1 1 0,1-1 0,0-1 0,-1 0 1,1 0-1,-1-1 0,1 0 0,-1-1 0,0 0 0,-13-3 0,20 3 48,-1-1-1,1 0 1,-1 0-1,1 0 1,0-1-1,0 1 1,0-1-1,0 0 1,1 0-1,-1 0 1,1 0-1,0 0 1,-1 0-1,2-1 1,-1 1 0,0-1-1,1 1 1,-1-1-1,1 0 1,0 0-1,0 1 1,0-1-1,1 0 1,0 0-1,-1 0 1,1 0-1,1-4 1,-1 1-14,0 1 1,0 0 0,0-1 0,1 1 0,0 0 0,0-1-1,1 1 1,0 0 0,0 0 0,0 0 0,1 0-1,0 0 1,0 1 0,0-1 0,1 1 0,5-6-1,5 0 87,1 0-1,0 2 1,1-1 0,0 2-1,0 0 1,30-9-1,113-26 273,-86 26-131,-51 11-171,-5 3 35,1-2 1,-1-1-1,31-13 0,-44 17-40,-1 0 0,1-1-1,0 1 1,-1 0 0,0-1-1,1 0 1,-1 0 0,0 0-1,0 0 1,-1-1 0,1 1-1,-1 0 1,0-1 0,0 0-1,0 0 1,0 0-1,0 0 1,-1 0 0,0 0-1,0 0 1,1-8 0,-1 3-33,-1 0 0,0-1 0,-1 1 0,0 0 1,0 0-1,-1-1 0,0 1 0,-1 0 0,-6-14 0,8 20 22,0 0 0,-1 0-1,0 0 1,0 0 0,0 0-1,0 0 1,0 1-1,0-1 1,-1 1 0,1-1-1,-1 1 1,0 0 0,0 0-1,0 0 1,0 1-1,0-1 1,0 0 0,0 1-1,0 0 1,-1 0 0,1 0-1,0 0 1,-1 1 0,1-1-1,-1 1 1,1 0-1,-1 0 1,1 0 0,-5 1-1,3 1 41,1-1-1,0 1 0,0 0 1,0 0-1,1 0 0,-1 1 1,0-1-1,1 1 0,0 0 1,-1 0-1,1 0 0,0 1 1,1-1-1,-1 1 0,1-1 1,-1 1-1,1 0 0,0 0 1,0 0-1,-1 5 0,-2 3 151,1 0-1,0 0 1,1 0-1,0 0 0,-2 25 1,5-33-179,-1-1-1,1 0 1,0 0-1,0 1 1,0-1-1,0 0 1,0 1 0,1-1-1,0 0 1,-1 0-1,1 0 1,0 1-1,1-1 1,-1 0 0,1 0-1,-1-1 1,1 1-1,0 0 1,0 0-1,0-1 1,0 1 0,0-1-1,1 0 1,-1 0-1,1 0 1,-1 0-1,1 0 1,0 0 0,0-1-1,0 1 1,0-1-1,0 0 1,5 2-1,4 1-225,0-1 0,0 0 0,0 0-1,22 1 1,49-4-5511,-50-3 1334</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8.910"/>
    </inkml:context>
    <inkml:brush xml:id="br0">
      <inkml:brushProperty name="width" value="0.05" units="cm"/>
      <inkml:brushProperty name="height" value="0.05" units="cm"/>
    </inkml:brush>
  </inkml:definitions>
  <inkml:trace contextRef="#ctx0" brushRef="#br0">1 471 8964,'0'0'5669,"0"16"-4746,2 52-592,6-33-91,-4-227-1843,6 226 2086,-7-28-469,0-1 0,1 1 0,0-1 0,0 1 0,1-1 0,0 0 0,-1-1 0,2 1 0,-1-1-1,0 0 1,1 0 0,0-1 0,0 0 0,0 0 0,9 3 0,-1-1-25,1-2-1,-1 0 1,1 0-1,0-2 1,28 1 0,-39-3-51,-1 1 0,0-1 0,1 1 0,-1-1 0,0 0 0,0 0 0,0-1 0,1 1 0,-1-1 0,-1 1 0,1-1 0,0 0 0,0 0 1,-1 0-1,1-1 0,-1 1 0,0-1 0,1 1 0,-1-1 0,0 0 0,-1 0 0,1 1 0,0-2 0,-1 1 0,0 0 0,0 0 0,0 0 0,0 0 0,0-1 1,0-5-1,2-4 320,-2 0 1,1 0 0,-2 0 0,0-16 1195,0 32-737,2 4-709,0 0 1,0 0 0,0-1 0,1 1 0,-1 0 0,2-1 0,-1 0 0,1 0 0,0 0 0,0 0 0,1-1 0,-1 1 0,1-1 0,0 0 0,1-1 0,-1 1 0,1-1 0,0 0 0,0 0 0,0-1 0,1 0 0,6 2 0,-1 0-16,0 0 1,0-1-1,0-1 1,0 0-1,1-1 1,-1 0-1,1-1 1,0-1-1,-1 1 1,1-2-1,23-3 1,-32 2-5,-1 1 0,1-1 0,-1 0 0,0 0 0,0 0 0,1 0 0,-1 0 0,-1-1 0,1 1 0,0-1 0,-1 0 0,1 0 1,-1 0-1,0 0 0,0 0 0,0-1 0,0 1 0,-1 0 0,1-1 0,-1 1 0,0-1 0,0 0 0,0-4 0,2-1 4,-2 0 0,1-1-1,-2 1 1,1-1 0,-1 1-1,0-1 1,-1 1 0,-2-13-1,2 20 26,0 0-1,1 1 0,-1-1 0,0 0 0,0 1 1,0-1-1,0 1 0,0-1 0,-1 1 0,1-1 1,0 1-1,-1 0 0,1-1 0,-1 1 0,1 0 1,-1 0-1,1 0 0,-1 0 0,0 1 0,0-1 0,1 0 1,-1 1-1,0-1 0,0 1 0,0-1 0,0 1 1,0 0-1,0 0 0,1 0 0,-1 0 0,0 0 1,-3 1-1,2-1-8,0 1 0,-1-1 0,1 1 0,0 0-1,0 0 1,0 0 0,-1 0 0,1 0 0,0 1 0,0-1 0,1 1 0,-1 0 0,0 0 0,1 0 0,-1 0 0,1 1 0,-4 3 0,3-1-5,-1 1 0,1 0 0,1 0 0,-1 0 0,1 0 0,0 1 0,0-1 0,1 1 0,-1-1 0,2 1 0,-1-1-1,1 1 1,0 0 0,0-1 0,1 1 0,-1 0 0,4 8 0,-3-10 1,1 0 1,0 0-1,1-1 0,-1 1 0,1-1 0,0 1 0,0-1 0,0 0 0,1 0 0,-1 0 1,1-1-1,0 1 0,0-1 0,0 0 0,1 0 0,-1 0 0,1 0 0,-1-1 0,1 0 1,0 0-1,10 2 0,-6-1-63,0-1 1,0 0-1,1-1 0,-1 0 1,0 0-1,1-1 0,-1 0 1,0-1-1,1 0 0,-1 0 1,12-4-1,-18 4-11,1-1 0,0 0 1,-1 1-1,0-1 0,1 0 0,-1-1 0,0 1 1,0 0-1,0-1 0,0 0 0,0 0 1,-1 0-1,1 0 0,-1 0 0,0 0 0,0-1 1,0 1-1,-1-1 0,1 1 0,-1-1 1,1 0-1,-1 1 0,-1-1 0,1 0 0,0 0 1,-1 0-1,0 0 0,0-7 0,1-2-242,-1 9 255,1 0 1,-1 0-1,1 1 1,-1-1 0,-1 0-1,1 0 1,0 1-1,-1-1 1,0 0 0,0 0-1,-2-5 1,3 9 97,-1 0 0,1 0 1,-1 0-1,1 0 0,0 0 1,-1 0-1,1 1 0,-1-1 1,1 0-1,-1 0 0,1 0 0,0 0 1,-1 1-1,1-1 0,0 0 1,-1 1-1,1-1 0,0 0 0,-1 0 1,1 1-1,0-1 0,-1 1 1,1-1-1,0 0 0,0 1 1,0-1-1,-1 0 0,1 1 0,0-1 1,0 1-1,0-1 0,0 1 1,0-1-1,0 1 0,0-1 1,0 0-1,0 1 0,0-1 0,0 1 1,0 0-1,-4 21 19,3-16-16,1-1-1,-1 1 0,1 0 1,1-1-1,-1 1 1,1 0-1,0-1 0,0 1 1,0-1-1,1 1 0,0-1 1,0 1-1,0-1 0,1 0 1,4 7-1,-3-8-44,0-1 0,0 1-1,0-1 1,0 0 0,0 0-1,1 0 1,0 0 0,-1-1-1,1 0 1,0 0 0,0 0 0,0-1-1,0 1 1,1-1 0,-1-1-1,0 1 1,6 0 0,-3 0-108,0-1 0,0 0 0,0 0 0,0 0 0,0-1 0,0 0 1,-1-1-1,1 0 0,0 0 0,-1 0 0,1-1 0,-1-1 0,13-6 0,-16 7 23,1-1-1,-1 0 1,0 0-1,0-1 1,0 1-1,-1-1 1,1 1-1,-1-1 1,0 0-1,0 0 1,-1-1-1,0 1 1,0-1-1,0 1 1,0-1 0,-1 1-1,0-1 1,0 0-1,0-8 1,-1-55 1081,0 65-97,0 13 149,0 3-403,0-6-661,1-1 0,-1 0 0,1 1 0,0-1 0,0 0 0,1 0 0,-1 0 0,1 0 0,0 0 0,1 0 0,-1-1 0,1 1 0,0-1 0,0 1 0,0-1 0,1 0 0,-1 0 0,1-1-1,0 1 1,0-1 0,1 0 0,-1 0 0,0 0 0,1 0 0,0-1 0,0 0 0,0 0 0,6 2 0,6 1-601,0-1 0,1 0 0,-1-2-1,1 0 1,0 0 0,0-2 0,22-2-1,-34 2 67,0-1 0,0 0 0,-1 0 0,1 0 0,-1-1 0,1 0 0,-1 0 0,0 0 0,1-1 0,-1 0 0,0 0 0,7-6 0,-7 5 340,0-2-1,0 1 0,0 0 0,-1-1 0,0 0 1,0 0-1,0 0 0,5-14 0,-1-5 1187,-1-2-1,-1 1 0,0-1 1,1-37-1,-1 12 1270,-1 12-1193,3-13 1285,14-56 1219,-22 111-3104,0 288-21,1-274-352,1 0 0,0 1 0,1-1 0,0 0 0,12 29 0,-13-39-216,0 0 0,1 0 0,0 0 0,0 0 0,1 0 1,-1 0-1,1-1 0,0 0 0,1 0 0,-1 0 0,1 0 0,0-1 1,1 0-1,-1 0 0,0 0 0,12 6 0,-4-9-2847,-8-1-966</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9.268"/>
    </inkml:context>
    <inkml:brush xml:id="br0">
      <inkml:brushProperty name="width" value="0.05" units="cm"/>
      <inkml:brushProperty name="height" value="0.05" units="cm"/>
    </inkml:brush>
  </inkml:definitions>
  <inkml:trace contextRef="#ctx0" brushRef="#br0">1 45 9732,'0'0'6371,"145"0"-4386,-75 0-1040,0-9-193,7 1-560,-7-1-48,-12 2-256,-14 3 112,-21 2-560,-19 2-1041,-41-6-11461</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0.740"/>
    </inkml:context>
    <inkml:brush xml:id="br0">
      <inkml:brushProperty name="width" value="0.05" units="cm"/>
      <inkml:brushProperty name="height" value="0.05" units="cm"/>
    </inkml:brush>
  </inkml:definitions>
  <inkml:trace contextRef="#ctx0" brushRef="#br0">231 94 4258,'0'0'5784,"0"-8"-5090,1 2-720,-1 1 159,0 1 0,0-1 1,0 1-1,0-1 0,0 1 0,-1 0 0,0-1 1,-1-4-1,0 7-81,1 0 0,0 1 0,0-1 0,-1 0 0,1 0 0,-1 0 0,1 1 0,-1-1 0,0 1 0,1-1 0,-1 1 0,0 0 1,0-1-1,0 1 0,0 0 0,0 1 0,0-1 0,-1 0 0,1 0 0,0 1 0,-5-1 0,1-1-22,0 1 1,0 0-1,-1 1 0,1-1 0,0 1 1,-1 0-1,1 1 0,0-1 1,0 1-1,-1 0 0,1 1 0,0 0 1,0 0-1,0 0 0,0 1 0,1-1 1,-1 1-1,1 1 0,0-1 1,-1 1-1,1 0 0,1 0 0,-1 1 1,1-1-1,0 1 0,0 0 1,0 0-1,0 0 0,1 1 0,0-1 1,0 1-1,1 0 0,-1 0 1,1 0-1,1 0 0,-1 0 0,1 0 1,0 0-1,0 8 0,0-4 8,1-1-1,0 1 0,0-1 1,1 0-1,0 1 0,1-1 1,0 0-1,0 0 0,1 0 1,0 0-1,7 11 0,-7-15-14,1 1 0,0-2-1,0 1 1,0 0 0,1-1-1,0 0 1,0 0 0,0 0-1,0 0 1,1-1 0,-1 0-1,1 0 1,0-1 0,0 1 0,0-1-1,0 0 1,12 1 0,-4 0-8,-1-2 1,0 1 0,0-2 0,0 0 0,1 0 0,-1-1 0,0-1 0,0 0 0,0-1 0,0 0-1,0-1 1,22-11 0,-28 12-113,-1-1 1,1 1-1,-1-2 0,0 1 1,0-1-1,-1 0 0,1 0 0,-1 0 1,0-1-1,-1 1 0,1-1 0,-1-1 1,0 1-1,-1-1 0,1 1 0,-1-1 1,-1 0-1,1 0 0,-1 0 1,-1 0-1,1-1 0,-1 1 0,0 0 1,-1-11-1,0-8 171,-1 37 643,6 42-169,0-41-487,0-1-1,1 1 0,1-2 1,0 1-1,0-1 0,1 0 1,0 0-1,1-1 0,0 0 1,0-1-1,1 0 1,0 0-1,1-1 0,0-1 1,0 1-1,0-2 0,1 0 1,-1 0-1,1-1 0,0 0 1,1-1-1,-1 0 0,20 1 1,-32-5-129,1 0-1,-1 0 1,1 1 0,-1-1 0,0 0-1,0 0 1,1 0 0,-1 1 0,0-1-1,0 0 1,0 0 0,0 0 0,0 0 0,0 1-1,0-1 1,0 0 0,0 0 0,0 0-1,0 0 1,0 1 0,-1-1 0,1 0-1,0 0 1,-1 0 0,0 0 0,-4-9-422,-2 0 0,1 0 0,-1 1 0,-1 0 0,0 0 1,0 0-1,0 1 0,-1 1 0,-1 0 0,-14-10 0,-37-33 671,61 50-73,-1 0-1,1 0 1,0 0 0,-1-1 0,1 1-1,0 0 1,-1 0 0,1-1 0,0 1-1,-1 0 1,1 0 0,0-1-1,0 1 1,-1-1 0,1 1 0,0 0-1,0-1 1,0 1 0,-1 0 0,1-1-1,0 1 1,0-1 0,0 1-1,0-1 1,0 1 0,0 0 0,0-1-1,0 1 1,0-1 0,0 1 0,0 0-1,0-1 1,0 1 0,0-1-1,1 1 1,-1-1 0,0 1 0,0 0-1,0-1 1,1 1 0,-1 0 0,0-1-1,0 1 1,1-1 0,24-3 1097,35 13-964,-41-3-34,0 2 1,-1 0 0,0 0 0,-1 2 0,26 18 0,74 69-1469,-116-97 669,2-3-574,46-90-1876,-38 68 3054,1 1 0,1 1 0,1 1 1,1 0-1,18-21 0,-32 42 126,-1 1 1,0 0-1,1-1 1,-1 1-1,1 0 1,-1 0-1,1 0 1,-1-1-1,1 1 1,-1 0-1,1 0 1,-1 0-1,1 0 1,-1 0-1,1 0 1,-1 0-1,1 0 1,-1 0-1,1 0 1,-1 0 0,1 0-1,-1 0 1,1 1-1,-1-1 1,1 0-1,-1 0 1,1 0-1,-1 1 1,1-1-1,-1 0 1,0 1-1,1-1 1,-1 0-1,1 1 1,-1-1-1,0 1 1,1-1-1,-1 0 1,0 1-1,0-1 1,1 1-1,-1-1 1,0 1-1,0 0 1,18 33-253,-7-13 528,-5-13-435,-1-1-1,1 0 0,0 0 0,1 0 1,0-1-1,0 0 0,0 0 0,1-1 1,9 5-1,-11-7-546,0 0 0,0 0 0,0-1 0,0 0-1,1 0 1,-1-1 0,1 0 0,8 1 0,9-2-4901</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1.721"/>
    </inkml:context>
    <inkml:brush xml:id="br0">
      <inkml:brushProperty name="width" value="0.05" units="cm"/>
      <inkml:brushProperty name="height" value="0.05" units="cm"/>
    </inkml:brush>
  </inkml:definitions>
  <inkml:trace contextRef="#ctx0" brushRef="#br0">12 447 8660,'0'0'5787,"23"-8"-4347,-7 2-1198,180-67 589,-196 73-831,11-5 28,-1 0-1,1 0 1,-1-1 0,14-11 0,-21 15-46,0-1 1,-1 1-1,1-1 0,-1 0 1,0 0-1,0 0 1,0 0-1,0 0 1,-1 0-1,1 0 1,-1-1-1,0 1 0,0-1 1,0 1-1,0-1 1,0 1-1,-1-1 1,0-6-1,-1 0-110,0 0-1,-1 1 1,0-1-1,0 1 1,-1 0-1,-1-1 1,0 1-1,0 1 1,0-1-1,-1 1 1,-1-1 0,1 1-1,-1 1 1,-1-1-1,1 1 1,-9-6-1,2 0-1,-1 1 0,0 1 1,-1 1-1,0 0 0,-1 1 0,0 0 0,-32-11 0,43 18 128,1 0 0,-1 1 0,1 0 0,-1 0 0,0 0-1,1 1 1,-1 0 0,0-1 0,0 2 0,1-1 0,-9 2 0,11-1 18,-1 0 0,1 0-1,0 0 1,0 0 0,0 1 0,0-1 0,0 1 0,0-1 0,0 1 0,0 0 0,1 0 0,-1 0 0,0 0 0,1 0 0,0 0 0,-1 0 0,1 1 0,0-1 0,0 0 0,1 1 0,-1-1 0,-1 5 0,-3 21 128,2 0 0,0 0 1,2 0-1,3 49 1,0-38 93,5 49 263,5 0 0,30 118 0,-23-125-350,-3 0 0,-3 1 1,1 92-1,-14-172-159,0 0 1,0 0-1,0 1 1,-1-1-1,1 0 1,-1 0-1,1 0 1,-1 0-1,0 0 1,0 0-1,0 0 1,0-1-1,0 1 1,0 0-1,0 0 1,0-1-1,-1 1 1,1-1-1,-3 3 1,2-3-42,1 0 0,0-1 0,-1 1 1,1-1-1,-1 1 0,1-1 0,-1 0 0,1 0 0,0 1 0,-1-1 0,1 0 1,-1 0-1,1 0 0,-1 0 0,1-1 0,-1 1 0,1 0 0,-1-1 0,1 1 1,-1-1-1,1 1 0,0-1 0,-1 0 0,1 1 0,0-1 0,0 0 0,0 0 1,-1 0-1,1 0 0,-1-2 0,-2-1-78,0-1 0,0 1 0,1-1 1,0 0-1,0 0 0,0-1 0,1 1 0,-1-1 0,1 1 0,0-1 1,1 0-1,0 1 0,-2-10 0,1-11-463,0-45 1,2 51 327,0 11 250,0-1 1,0 1 0,1-1-1,1 1 1,-1 0-1,1 0 1,1 0 0,0 0-1,6-14 1,-8 21 80,1 0 0,-1 0 0,1-1 0,0 1 0,-1 0 0,1 0 0,0 1 1,0-1-1,1 0 0,-1 1 0,0-1 0,1 1 0,-1 0 0,0 0 0,4-1 0,-2 1 14,0 0 0,1 0 0,-1 1 0,0 0 0,1 0 0,-1 0 0,0 0 0,1 1 0,-1-1 0,0 1 0,9 3 0,22 8 193,1-2 0,0-1 0,1-2 0,65 5-1,-100-12-267,11 0 45,-1 1 0,1-2-1,-1 0 1,0 0 0,21-6-1,-30 6-31,1 0-1,-1-1 0,1 0 1,-1 0-1,0 0 1,0 0-1,0 0 0,0 0 1,0-1-1,0 0 0,-1 1 1,1-1-1,-1 0 0,0-1 1,0 1-1,0 0 1,0 0-1,0-1 0,-1 1 1,1-1-1,-1 0 0,1-6 1,1-3-144,0 0 0,-1 0 1,-1 0-1,0 0 0,0 0 1,-2 0-1,1 0 1,-4-16-1,3 23-42,-1 0 1,0 0-1,0-1 1,-1 1 0,1 0-1,-1 1 1,-1-1-1,1 0 1,-1 1-1,0 0 1,0 0-1,0 0 1,-1 0-1,1 1 1,-1 0 0,-1 0-1,1 0 1,-7-3-1,-6-2 9,-1 2-1,0 0 1,0 2-1,-1 0 1,0 1 0,0 0-1,0 2 1,0 1-1,0 0 1,-34 4-1,54-3 162,-1 0 0,1 0 0,-1 0 0,0 0 0,1 0 0,-1 0 0,1 0-1,-1 1 1,1-1 0,-1 0 0,1 0 0,-1 0 0,1 1 0,-1-1 0,1 0-1,-1 1 1,1-1 0,0 0 0,-1 1 0,1-1 0,-1 0 0,1 1 0,0-1-1,-1 1 1,1-1 0,0 1 0,0-1 0,-1 1 0,1-1 0,0 1 0,0-1-1,0 1 1,0-1 0,0 1 0,0-1 0,-1 1 0,1-1 0,0 1 0,0 0-1,1-1 1,-1 1 0,0-1 0,0 1 0,0 0 0,1 1 3,-1 0 1,1-1-1,0 1 1,0 0-1,0-1 1,0 1-1,0 0 1,0-1-1,0 0 1,0 1-1,0-1 1,1 1-1,-1-1 1,2 1-1,19 10 136,1-2-1,0 0 1,0-1 0,1-2-1,0 0 1,32 4-1,63 20 421,-101-25-357,-1 0 0,0 2-1,27 15 1,-41-21-225,1 1-1,-1-1 0,1 1 1,-1 0-1,0 0 0,0 0 0,0 0 1,0 0-1,0 1 0,-1 0 1,0-1-1,1 1 0,-2 0 1,1 0-1,0 0 0,-1 0 1,1 0-1,-1 0 0,0 1 0,-1-1 1,1 6-1,-2-53-316,0 27 521,1-1-1,0 0 0,1 0 0,1 0 1,5-26-1,-5 38-138,0 0 0,0 1 0,0-1 1,1 0-1,-1 1 0,1-1 0,0 1 0,0 0 1,1 0-1,-1 0 0,1 1 0,0-1 0,0 1 1,0 0-1,0 0 0,1 0 0,-1 1 0,1-1 1,0 1-1,-1 0 0,1 1 0,10-3 0,54-4-3451,-37 7-1230</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2.162"/>
    </inkml:context>
    <inkml:brush xml:id="br0">
      <inkml:brushProperty name="width" value="0.05" units="cm"/>
      <inkml:brushProperty name="height" value="0.05" units="cm"/>
    </inkml:brush>
  </inkml:definitions>
  <inkml:trace contextRef="#ctx0" brushRef="#br0">16 264 5747,'0'0'6875,"-2"-10"-5893,-3-18-1107,1 0 1,1-1 0,2 1-1,3-50 1,-2 77 143,0 0-1,0 0 1,0 0-1,1 0 1,-1 0 0,0-1-1,0 1 1,1 0-1,-1 0 1,1 0-1,-1 0 1,1 0 0,0 0-1,-1 1 1,1-1-1,0 0 1,-1 0 0,1 0-1,0 1 1,0-1-1,0 0 1,0 1 0,0-1-1,0 0 1,0 1-1,0-1 1,0 1 0,0 0-1,0-1 1,0 1-1,0 0 1,0 0 0,0 0-1,1 0 1,-1 0-1,0 0 1,0 0-1,0 0 1,0 0 0,2 1-1,-1-1 16,1 1-1,-1 0 0,0 0 1,0 0-1,0 0 1,1 0-1,-1 0 0,0 1 1,0-1-1,-1 1 1,1 0-1,0-1 0,0 1 1,-1 0-1,1 0 0,-1 0 1,2 4-1,23 67 619,-20-52-596,1 0-1,16 32 1,-22-53-102,-1 1 1,0-1-1,1 1 0,-1-1 0,0 0 0,1 1 0,-1-1 0,0 1 0,1-1 0,-1 0 1,1 0-1,-1 1 0,1-1 0,-1 0 0,1 0 0,-1 1 0,1-1 0,-1 0 1,1 0-1,-1 0 0,1 0 0,-1 0 0,1 0 0,-1 0 0,1 0 0,-1 0 0,1 0 1,-1 0-1,1 0 0,-1 0 0,1 0 0,-1-1 0,1 1 0,-1 0 0,1 0 1,-1-1-1,1 1 0,-1 0 0,0 0 0,1-1 0,-1 1 0,1-1 0,-1 1 0,0 0 1,1-1-1,-1 1 0,0-1 0,0 1 0,1-1 0,-1 1 0,0 0 0,0-1 1,0 0-1,21-34-1562,-16 26 779,39-73-3080,-11 15 2503,-7 27 4496,-26 55 3719,21 34-6601,-17-42-379,1 0 1,0-1 0,1 0 0,0-1 0,0 1 0,0-1 0,0 0 0,1 0 0,0-1 0,0 0 0,0 0 0,0-1 0,1 0-1,-1 0 1,1 0 0,0-1 0,0 0 0,0-1 0,8 1 0,39-1-2842</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2.585"/>
    </inkml:context>
    <inkml:brush xml:id="br0">
      <inkml:brushProperty name="width" value="0.05" units="cm"/>
      <inkml:brushProperty name="height" value="0.05" units="cm"/>
    </inkml:brush>
  </inkml:definitions>
  <inkml:trace contextRef="#ctx0" brushRef="#br0">410 88 7075,'0'0'5661,"-22"-13"-4796,-77-37-521,91 46-303,-1 1-1,0 0 1,0 1 0,0-1 0,0 2-1,0-1 1,0 1 0,-1 1-1,1 0 1,0 0 0,-11 2 0,-13 0 214,25-3-209,0 2 1,0-1-1,0 1 0,1 0 0,-1 1 0,0 0 0,0 0 0,1 1 0,0 0 0,-10 4 0,14-5-29,0 1-1,0-1 1,0 1-1,0-1 1,0 1-1,0 0 1,1 0-1,-1 0 1,1 0-1,0 0 0,0 1 1,0-1-1,1 1 1,-1-1-1,1 1 1,0 0-1,0-1 1,0 1-1,0 0 1,1 0-1,-1 0 1,1 7-1,0-6-17,1 1 0,0 0 0,0-1 1,0 1-1,0-1 0,1 0 0,0 1 0,0-1 0,1 0 0,-1 0 0,1 0 0,0 0 1,0-1-1,1 1 0,-1-1 0,1 0 0,0 0 0,0 0 0,1 0 0,-1-1 0,1 0 1,0 0-1,-1 0 0,1 0 0,1-1 0,7 3 0,1 0-22,-1-1 0,1 0-1,1-1 1,-1 0 0,0-2 0,1 1 0,-1-2-1,1 0 1,22-3 0,-33 2-81,1 0 1,-1-1-1,1 1 0,-1-1 0,1 0 1,-1 0-1,0-1 0,0 1 0,0-1 1,0 0-1,-1 0 0,1 0 0,-1-1 1,0 1-1,0-1 0,0 0 1,0 0-1,-1 0 0,1 0 0,-1 0 1,0 0-1,0-1 0,-1 1 0,2-7 1,0 0-206,0 0 0,-1 0 1,0-1-1,-1 1 0,0 0 1,-1-1-1,0 1 0,-1-1 1,-1-11-1,1 20 456,0 0 0,0 1-1,0-1 1,0 0 0,0 0-1,0 0 1,-1 1 0,1-1 0,-1 0-1,0 1 1,1 0 0,-1-1 0,0 1-1,-1 0 1,-3-3 1203,6 20-600,0-7-638,0 0 0,0 1 0,1-1 0,0 0 0,1 0 0,0 0-1,0-1 1,5 14 0,-4-16-101,0 0 0,1 0 0,-1-1 0,1 0 0,0 1 0,0-1 0,0-1 0,0 1 0,1-1 0,-1 1 0,1-1-1,0 0 1,8 3 0,0-1-414,0 0-1,0 0 0,1-2 0,-1 1 1,1-2-1,0 0 0,0 0 0,21-1 1,5-1-2388</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2.928"/>
    </inkml:context>
    <inkml:brush xml:id="br0">
      <inkml:brushProperty name="width" value="0.05" units="cm"/>
      <inkml:brushProperty name="height" value="0.05" units="cm"/>
    </inkml:brush>
  </inkml:definitions>
  <inkml:trace contextRef="#ctx0" brushRef="#br0">11 1 11237,'0'0'897,"-10"117"-177,10-59-432,0 0-272,2-6 80,8-7-96,1-8-160,-3-7-208,0-10-753,-4-9-95,-4-7-129</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3.288"/>
    </inkml:context>
    <inkml:brush xml:id="br0">
      <inkml:brushProperty name="width" value="0.05" units="cm"/>
      <inkml:brushProperty name="height" value="0.05" units="cm"/>
    </inkml:brush>
  </inkml:definitions>
  <inkml:trace contextRef="#ctx0" brushRef="#br0">0 218 4306,'0'0'10709,"110"82"-10533,-81-57-176,4-7-464,-4-8-2209,-8-10-2018</inkml:trace>
  <inkml:trace contextRef="#ctx0" brushRef="#br0" timeOffset="1">303 17 7764,'0'0'12197,"0"-17"-14086,-29 17-12117</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3.664"/>
    </inkml:context>
    <inkml:brush xml:id="br0">
      <inkml:brushProperty name="width" value="0.05" units="cm"/>
      <inkml:brushProperty name="height" value="0.05" units="cm"/>
    </inkml:brush>
  </inkml:definitions>
  <inkml:trace contextRef="#ctx0" brushRef="#br0">0 7 10565,'0'0'6355,"137"0"-6355,-87-2-1905,-9-2-3282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28.660"/>
    </inkml:context>
    <inkml:brush xml:id="br0">
      <inkml:brushProperty name="width" value="0.05" units="cm"/>
      <inkml:brushProperty name="height" value="0.05" units="cm"/>
      <inkml:brushProperty name="color" value="#004F8B"/>
    </inkml:brush>
  </inkml:definitions>
  <inkml:trace contextRef="#ctx0" brushRef="#br0">289 86 6835,'0'0'2524,"-18"-14"-560,-58-40-647,72 52-1232,0 0 0,0-1-1,0 1 1,0 1-1,0-1 1,0 1-1,-1-1 1,1 1-1,-1 1 1,1-1-1,-1 0 1,1 1-1,-1 0 1,1 0 0,-1 1-1,1-1 1,-1 1-1,1 0 1,-1 0-1,1 0 1,0 1-1,-1-1 1,1 1-1,0 0 1,0 1-1,0-1 1,1 1 0,-1-1-1,0 1 1,1 0-1,-5 5 1,2 0 0,0 0 0,0 0 0,1 0 0,0 1 0,0 0 0,1 0-1,0 0 1,0 1 0,1-1 0,1 1 0,0 0 0,0-1 0,0 1 0,2 0 0,-1 0 0,1 0 0,0 0 0,1 0 0,3 14 0,-2-18-64,0-1 0,0 1 0,1-1 0,0 1 0,0-1 0,0 0 0,1 0 0,0 0 0,-1-1 0,2 1 0,-1-1 0,0 0 0,1 0 0,0 0 0,0-1 0,0 0 0,0 0 0,1 0 0,-1 0 0,1-1 0,6 2 0,9 3 26,1 0 1,0-2-1,1 0 1,27 1-1,-22-3-136,-1-2-1,1 0 1,0-2 0,0-1-1,51-11 1,-70 11 48,-1-1 0,0 0 1,1 0-1,-1-1 0,0 0 1,-1 0-1,1-1 0,-1 0 0,13-11 1,-16 11 21,0 1 1,0-1-1,-1 0 0,1-1 1,-1 1-1,0 0 1,-1-1-1,1 0 1,-1 1-1,0-1 0,-1 0 1,1 0-1,-1 0 1,0 0-1,0-11 1,-1 11-1,1-1 1,-2 1-1,1 0 1,0-1 0,-1 1-1,0 0 1,-1-1 0,0 1-1,1 0 1,-2 0 0,1 0-1,-7-10 1,6 13 17,1 0 1,-1 0 0,0 0 0,-1 0-1,1 0 1,-1 1 0,1 0-1,-1 0 1,1 0 0,-1 0-1,0 0 1,0 1 0,0 0-1,0 0 1,0 0 0,-1 0-1,1 0 1,0 1 0,0 0-1,-7 0 1,7 0 6,0 0 0,0 0 0,1 0 0,-1 0 0,0 0 0,0 1 0,0 0 0,1-1 0,-1 1 0,0 1 0,1-1 0,-1 1 0,1-1 0,0 1 0,-1 0 0,1 0 0,0 0 0,0 1-1,0-1 1,0 1 0,1 0 0,-1 0 0,1 0 0,-1 0 0,1 0 0,0 0 0,0 0 0,1 1 0,-1-1 0,1 1 0,0-1 0,-1 1 0,2 0 0,-1 0 0,0-1 0,1 1 0,-1 5 0,1-6 0,0 1 1,0-1 0,0 1-1,0 0 1,0-1-1,1 1 1,0-1-1,-1 0 1,1 1-1,1-1 1,-1 0 0,0 1-1,1-1 1,0 0-1,-1 0 1,1 0-1,4 4 1,-2-3-5,1-1 0,0 0 0,0 1 0,0-1 0,0-1 0,0 1 0,1-1 0,-1 0 1,12 2-1,9 2-458,0-2 0,1 0 1,38-1-1,-33-3-872,61 11-1,-86-9 1369,0 0 1,0 1-1,-1 0 0,1 0 0,-1 0 0,0 1 1,0 0-1,0 0 0,0 1 0,-1 0 0,0 0 1,0 0-1,0 0 0,-1 1 0,1 0 0,-1 0 0,-1 0 1,1 0-1,3 12 0,6 11 482,-3 2 1,0 0-1,5 32 0,-10-40-320,3 12 17,24 120 570,-32-155-789,0 0 0,0 0-1,0 0 1,0 0-1,0 0 1,0-1-1,0 1 1,0 0-1,0 0 1,0 0 0,0 0-1,0 0 1,0 0-1,1 0 1,-1 0-1,0 0 1,0 0-1,0 0 1,0 0-1,0 0 1,0 0 0,0 0-1,0 0 1,0 0-1,0 0 1,0 0-1,0 0 1,1 0-1,-1 0 1,0 0 0,0 0-1,0 0 1,0 0-1,0 0 1,0 0-1,0 0 1,0 0-1,0 0 1,0 0 0,0 0-1,1 0 1,-1 0-1,0 0 1,0 0-1,0 0 1,0 0-1,0 0 1,5-15-77,4-23-313,-3-30-1249,-4-85-1,2-24-217,-2 149 1546,2 1 0,0 0 0,2 1 0,14-38 0,-19 59 330,1 0 0,0 0 0,1 1 0,-1-1 1,1 1-1,0 0 0,0-1 0,0 1 0,1 1 0,4-5 0,-6 6 66,0 1 1,-1 0-1,1 0 0,0 0 1,0 0-1,0 0 0,0 1 0,1-1 1,-1 0-1,0 1 0,0 0 1,0 0-1,0-1 0,1 1 1,-1 0-1,0 1 0,0-1 1,0 0-1,1 1 0,-1-1 0,0 1 1,0-1-1,0 1 0,0 0 1,0 0-1,0 0 0,2 2 1,7 5 195,0 0 1,0 1-1,-1 0 1,0 1-1,-1 0 1,0 0 0,13 20-1,-7-7 178,-2 0-1,0 1 1,10 27 0,-19-41-386,0 1 0,0 0 1,-1 0-1,0 0 0,-1 0 0,-1 0 0,0 0 1,0 0-1,-2 15 0,1-22-73,-1 0 1,0 1-1,0-1 0,-1 0 0,0 0 1,1 1-1,-1-1 0,0-1 0,-1 1 1,1 0-1,-1 0 0,0-1 1,0 0-1,0 1 0,0-1 0,0 0 1,-1 0-1,0-1 0,1 1 0,-1-1 1,0 0-1,0 0 0,0 0 0,0 0 1,-7 1-1,-11 3-264,-1-1 0,0-1 1,0-1-1,0-1 0,0-1 0,0-1 0,-33-5 1,52 5 51,-1 0 1,1-1 0,0 1 0,0-1 0,0 0-1,0-1 1,0 1 0,0-1 0,0 0 0,0 1-1,0-2 1,0 1 0,1 0 0,0-1 0,-1 0-1,1 0 1,0 0 0,0 0 0,0 0 0,1 0 0,-1-1-1,1 0 1,0 1 0,0-1 0,0 0 0,0 0-1,1 0 1,0 0 0,-1 0 0,0-6 0,1-23-3127</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4.023"/>
    </inkml:context>
    <inkml:brush xml:id="br0">
      <inkml:brushProperty name="width" value="0.05" units="cm"/>
      <inkml:brushProperty name="height" value="0.05" units="cm"/>
    </inkml:brush>
  </inkml:definitions>
  <inkml:trace contextRef="#ctx0" brushRef="#br0">1 241 11333,'0'0'472,"19"8"390,6 2-367,1 0 0,0-2 0,0-1 0,1-1 0,39 4-1,-42-9-179,-1 1-105,1-2-1,0 0 1,-1-2 0,36-6 0,-54 7-208,-1 0 0,1 0 0,-1 0 0,1-1 0,-1 1 1,0-1-1,0-1 0,0 1 0,0 0 0,0-1 0,0 0 0,0 0 0,-1 0 0,0 0 0,1-1 0,-1 1 0,0-1 0,-1 0 0,1 0 0,-1 0 0,0 0 0,0 0 0,0-1 0,0 1 0,-1 0 0,1-1 0,-1 0 0,-1 1 0,2-6 0,-2 4-128,1 0-1,-1 0 1,0 0-1,-1 0 1,0 0-1,1 0 1,-2 0-1,1 0 1,-1 0-1,0 0 1,0 1-1,-1-1 1,1 1-1,-1-1 1,0 1-1,-1 0 1,1 0-1,-1 1 1,0-1-1,0 1 1,-1 0-1,1 0 1,-1 0-1,0 0 1,0 1-1,0 0 1,0 0-1,-11-4 1,-1-1-334,-1 0 0,0 1 0,-38-9-1,45 14 438,1 0-1,-1 1 1,1 0-1,-1 0 1,1 1-1,-1 1 1,1 0-1,-1 0 1,-11 3-1,17-2 123,1 1 0,-1-1 1,1 1-1,0 0 0,0 0 0,0 0 0,0 0 0,0 1 1,1-1-1,0 1 0,-1 0 0,1 0 0,1 0 0,-1 1 0,1-1 1,-1 1-1,1-1 0,1 1 0,-1 0 0,1 0 0,-1 0 1,1 5-1,-1-5-62,1 0 0,1 0 0,-1 0 0,1 0 0,-1 0 0,1 0 0,1 0 0,-1 0 0,1 0 0,0 0 0,0 0 0,0 0 0,1-1 0,0 1 0,0 0 0,0-1 0,0 1 0,1-1 0,0 0 0,-1 0 0,8 8 0,-3-8-150,-1 1 0,1-1 0,0 0 0,0 0-1,0-1 1,0 0 0,1-1 0,0 1 0,10 1 0,43 2-3964,-9-6-4183</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4.369"/>
    </inkml:context>
    <inkml:brush xml:id="br0">
      <inkml:brushProperty name="width" value="0.05" units="cm"/>
      <inkml:brushProperty name="height" value="0.05" units="cm"/>
    </inkml:brush>
  </inkml:definitions>
  <inkml:trace contextRef="#ctx0" brushRef="#br0">4 263 5843,'0'0'9996,"0"-26"-9612,-2 1-744,1 18 236,1 0-1,-1 0 0,1 0 1,1-1-1,-1 1 0,3-9 1,29 15 364,-16 4 20,0 0 0,0 1 0,25 10 1,-24-7-122,1-2 1,28 6-1,-37-9-120,1 0 21,0 0 0,0-1 0,0 0 0,1-1 0,-1 0 0,0-1 0,19-3 0,-27 3-19,-1 0 1,0 0-1,0 0 0,0 0 1,0 0-1,0 0 0,0 0 1,0-1-1,0 1 0,0 0 0,0-1 1,-1 1-1,1-1 0,0 1 1,-1 0-1,1-1 0,-1 1 1,0-1-1,0 0 0,1 1 1,-1-3-1,0-41 214,-1 30-163,-4-38-818,0 13-3691,5 23 155</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4.713"/>
    </inkml:context>
    <inkml:brush xml:id="br0">
      <inkml:brushProperty name="width" value="0.05" units="cm"/>
      <inkml:brushProperty name="height" value="0.05" units="cm"/>
    </inkml:brush>
  </inkml:definitions>
  <inkml:trace contextRef="#ctx0" brushRef="#br0">0 270 3394,'0'0'9828,"4"-2"-9065,18-10-240,-17 8-467,0 1-1,0-1 1,0 1-1,1 1 1,0-1-1,-1 1 1,1 0-1,0 1 1,0-1-1,9 0 1,195 1 1929,-209 1-1942,0 0-1,0-1 1,0 1 0,0-1 0,0 0-1,0 1 1,0-1 0,0 0 0,0 1 0,-1-1-1,1 0 1,0 0 0,0 0 0,-1 0-1,1 0 1,0 0 0,-1 0 0,1 0-1,-1 0 1,1 0 0,-1 0 0,0 0-1,1 0 1,-1-1 0,0 1 0,0 0 0,0 0-1,0 0 1,0-3 0,1-43 344,-1 39-374,-3-71-943,-4 28-3673,5 38 521</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5.042"/>
    </inkml:context>
    <inkml:brush xml:id="br0">
      <inkml:brushProperty name="width" value="0.05" units="cm"/>
      <inkml:brushProperty name="height" value="0.05" units="cm"/>
    </inkml:brush>
  </inkml:definitions>
  <inkml:trace contextRef="#ctx0" brushRef="#br0">1 344 6147,'0'0'3898,"22"-2"-2132,73-8 176,-83 8-1803,0 0 0,1-1 0,-1 0 1,0-1-1,-1-1 0,1 0 0,-1 0 0,0-1 0,0 0 0,-1-1 1,0 0-1,12-12 0,-20 19-135,-1-1 1,1 0 0,-1 0-1,0-1 1,0 1 0,1 0-1,-1 0 1,0-1 0,0 1-1,0 0 1,0-1 0,-1 1-1,1-1 1,0 1-1,0-1 1,-1 1 0,1-1-1,-1 0 1,0 1 0,1-1-1,-1 0 1,0 1 0,0-1-1,0 0 1,0 0 0,0 1-1,-1-1 1,1 0 0,0 1-1,-1-1 1,1 0-1,-1 1 1,0-1 0,1 1-1,-1-1 1,0 1 0,0-1-1,0 1 1,-1-2 0,-2 0-48,1 0 0,-1 0 0,1 1 0,-1-1 1,0 1-1,0 0 0,0 0 0,0 0 0,0 1 1,0 0-1,-1-1 0,1 1 0,-8 0 0,3 0 57,-1 0-1,1 1 1,0 0 0,-1 1-1,1 0 1,0 0-1,0 1 1,0 0 0,0 1-1,0 0 1,-15 7-1,20-7 74,0 0-1,0 0 0,0 0 0,0 0 1,0 1-1,1 0 0,-1-1 0,1 1 1,0 0-1,1 1 0,-1-1 0,1 1 1,-1-1-1,1 1 0,1 0 0,-1-1 1,1 1-1,-1 0 0,2 0 0,-1 0 1,0 0-1,1 0 0,0 7 0,0-9-53,1 0 1,-1 0-1,0 0 0,1 0 0,0 0 0,0 0 0,0 0 1,0 0-1,0 0 0,1 0 0,-1 0 0,1-1 0,0 1 1,0-1-1,0 1 0,0-1 0,2 2 0,2 1-5,0 0 0,1 0 0,-1-1 0,1 0 0,0-1 0,12 6 0,1-2-217,1-1-1,0-1 1,0 0-1,24 1 1,-18-4-1367,0-2 1,31-2-1,-13-6-2392</inkml:trace>
  <inkml:trace contextRef="#ctx0" brushRef="#br0" timeOffset="1">504 1 11573,'0'0'3522,"-16"123"-2722,13-75-432,3 1 145,0-4-513,0-4 0,0-6-96,7-9-481,3-7-1424,2-14-1360,-1-5-3266</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5.372"/>
    </inkml:context>
    <inkml:brush xml:id="br0">
      <inkml:brushProperty name="width" value="0.05" units="cm"/>
      <inkml:brushProperty name="height" value="0.05" units="cm"/>
    </inkml:brush>
  </inkml:definitions>
  <inkml:trace contextRef="#ctx0" brushRef="#br0">0 0 9332,'0'0'3074,"137"90"-577,-81-31-736,-4 12-753,-9 13-496,-10 0 129,-14 0-369,-13-10 48,-6-5-272,0-5 96,-21-10-80,-12-4-64,-4-7-560,-2-11-673,-3-10-1936,7-14-1810</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8.071"/>
    </inkml:context>
    <inkml:brush xml:id="br0">
      <inkml:brushProperty name="width" value="0.05" units="cm"/>
      <inkml:brushProperty name="height" value="0.05" units="cm"/>
    </inkml:brush>
  </inkml:definitions>
  <inkml:trace contextRef="#ctx0" brushRef="#br0">1 556 5699,'0'0'6725,"14"0"-5335,6 2-1053,1-2 0,-1-1 0,0 0 0,0-2-1,0 0 1,0-1 0,32-11 0,-28 4-289,0-1 0,-1 0 0,-1-2 1,0-1-1,-1-1 0,26-24 0,-37 31-133,-1-1 1,-1 1-1,0-2 0,0 1 1,-1-1-1,-1 0 0,0-1 0,0 1 1,-1-1-1,0 0 0,-1-1 0,-1 1 1,0-1-1,2-23 0,-3 19-14,-2 0 1,0 0-1,-1 0 0,0 1 1,-2-1-1,-5-23 0,6 36 111,1 0 1,0-1-1,-1 1 0,0 0 0,0 0 0,0 0 0,-1 1 1,1-1-1,-1 0 0,0 1 0,0 0 0,0 0 1,0 0-1,-1 0 0,1 0 0,-1 0 0,0 1 0,0 0 1,0 0-1,0 0 0,0 0 0,0 1 0,0-1 1,0 1-1,-1 0 0,1 0 0,-1 1 0,1-1 0,-7 1 1,7 1-21,-1-1 1,1 1 0,0 0 0,0 1-1,0-1 1,0 1 0,0 0 0,0 0 0,0 0-1,0 0 1,1 1 0,-1-1 0,1 1-1,0 0 1,0 0 0,0 0 0,0 0-1,0 1 1,1-1 0,-1 1 0,1 0 0,0 0-1,0-1 1,-2 8 0,-2 3 8,1 1 0,0 0 1,1 0-1,1 0 0,-3 27 0,4-23 41,1 0 0,1 1 0,1-1 0,5 32 0,-5-43-30,2 0 0,-1 0 0,1 0 0,1 0 0,-1 0 0,1-1 0,1 1 0,-1-1 0,1 0 0,0 0 0,1-1 0,11 11 0,-7-8 27,1-1 0,-1-1 0,2 0 0,-1 0 1,1-1-1,0-1 0,0 0 0,0 0 0,1-1 0,21 4 1,4-3 171,-1-1 0,53-2 0,-81-3-190,0 1 1,0-1-1,0-1 0,0 1 0,0-1 0,0-1 0,-1 0 0,1 0 1,-1-1-1,0 0 0,0 0 0,0-1 0,9-7 0,-12 8-51,0-1-1,0 1 0,0-1 0,-1 0 0,0 0 0,0 0 0,-1-1 0,1 0 0,-1 1 0,0-1 1,0 0-1,-1 0 0,0-1 0,0 1 0,-1 0 0,1-1 0,-1 1 0,0-12 0,-1 15 27,0 1-1,0-1 1,0 1-1,-1 0 1,1-1-1,-1 1 1,1-1-1,-1 1 0,0 0 1,0 0-1,0-1 1,0 1-1,0 0 1,0 0-1,-1 0 0,1 0 1,-1 1-1,0-1 1,1 0-1,-1 0 1,0 1-1,-4-3 1,2 2 4,-1 0 0,0 0 1,1 0-1,-1 0 0,0 1 0,0 0 1,0 0-1,0 1 0,0-1 1,-7 1-1,10 0-5,1 0 0,-1 0 0,0 1 0,0-1 0,1 0 0,-1 1 0,0-1-1,1 1 1,-1 0 0,1-1 0,-1 1 0,1 0 0,-1 0 0,1 0 0,-1 0 0,1 0 0,0 0 0,-1 1 0,1-1 0,0 0 0,0 1-1,0-1 1,-1 3 0,0 1-19,0-1 0,0 1 0,1-1 0,-1 1 0,1 0 0,1-1 1,-1 1-1,0 9 0,1-7 1,0 1 0,1-1 0,-1 0 0,1 0 0,1 0 0,-1 0 0,1 0 0,1 0 1,-1 0-1,1 0 0,0-1 0,5 8 0,0-7 42,0 1 1,1-1-1,0-1 1,0 0-1,0 0 1,1-1-1,0 0 0,0-1 1,0 0-1,1 0 1,-1-1-1,1 0 0,0-1 1,0 0-1,0-1 1,0-1-1,0 1 0,0-2 1,0 1-1,0-2 1,12-2-1,-18 2-79,0 0 0,-1 0-1,1-1 1,-1 0 0,1 0 0,-1 0 0,0 0-1,0 0 1,-1-1 0,1 0 0,4-6 0,35-53-1604,-29 41 824,-5 8 563,0 0-1,1 1 1,20-20-1,-26 30 394,0-1-1,0 1 0,0 0 1,0 0-1,1 1 1,0-1-1,-1 1 0,1 0 1,0 0-1,0 1 1,0-1-1,0 1 1,0 0-1,1 1 0,7-1 1,-6 1 53,-1 0 1,0 1-1,0 0 1,0 0-1,0 0 1,0 1-1,0 0 1,-1 0-1,1 0 1,-1 1-1,1-1 1,-1 2-1,0-1 1,9 7-1,-6-2-5,1 1-1,-2 0 1,1 0-1,-1 1 1,0 0-1,8 18 1,-11-20-120,0 0 0,-1-1-1,0 1 1,0 0 0,-1 0 0,0 1 0,0-1 0,-1 0-1,0 12 1,-1-16-73,0-1 1,0 0-1,-1 1 0,0-1 0,1 1 0,-1-1 0,0 0 1,-1 1-1,1-1 0,0 0 0,-1 0 0,0 0 0,0 0 0,0 0 1,0-1-1,0 1 0,0 0 0,-1-1 0,1 0 0,-1 1 0,0-1 1,0 0-1,0-1 0,-5 4 0,-5 1-878,-1-1 0,0-1 0,0 0 0,-1 0 0,-24 2 0,-32-1-4437</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9.255"/>
    </inkml:context>
    <inkml:brush xml:id="br0">
      <inkml:brushProperty name="width" value="0.05" units="cm"/>
      <inkml:brushProperty name="height" value="0.05" units="cm"/>
    </inkml:brush>
  </inkml:definitions>
  <inkml:trace contextRef="#ctx0" brushRef="#br0">1 331 7972,'0'0'5613,"6"-3"-5128,18-7-61,0-2-1,-1 0 1,0-2-1,30-24 1,-38 27-387,-1-1 0,-1 0 0,0-1 0,-1 0 1,0-1-1,-1-1 0,16-26 0,-24 33-77,0-1 0,0 0 0,-1 0 1,0 0-1,0 0 0,-1 0 0,-1-1 0,0-17 0,0 16-49,0 11-87,0 10-246,0 1 382,1 1-1,0-1 1,1 0-1,1 0 0,0 0 1,0 0-1,9 18 1,43 69 533,-41-75-334,0 0 1,-1 1-1,15 42 0,-27-64-177,0-1 0,0 1 0,0 0 1,-1-1-1,1 1 0,-1 0 0,0 0 1,1 0-1,-1 0 0,0 0 0,0-1 1,0 1-1,0 0 0,0 0 0,-1 0 1,1 0-1,0 0 0,-1-1 0,1 1 1,-1 0-1,0 0 0,0-1 0,0 1 1,0-1-1,0 1 0,0 0 0,0-1 1,0 0-1,-1 1 0,1-1 0,0 0 1,-1 0-1,1 1 0,-1-1 0,1 0 0,-1-1 1,0 1-1,-2 1 0,-2 0-175,-1-1 1,0 0-1,0 0 0,1-1 1,-1 0-1,0 0 0,0 0 0,0-1 1,-10-2-1,16 3 159,-1-1 0,0 0 1,0 1-1,1-1 0,-1 0 0,1 0 1,-1 0-1,1 0 0,-1 0 0,1-1 0,0 1 1,-1 0-1,1-1 0,0 1 0,0-1 1,0 1-1,0-1 0,0 1 0,0-1 1,1 0-1,-1 0 0,1 1 0,-1-1 0,1 0 1,-1 0-1,1 1 0,0-1 0,0 0 1,0 0-1,0 0 0,0 0 0,0 1 1,1-1-1,-1 0 0,1 0 0,0-3 0,0 0-17,1-1-1,-1 0 1,1 1-1,0-1 1,1 1-1,-1 0 0,1-1 1,0 1-1,0 0 1,6-7-1,6 1 246,0 0 1,0 1-1,0 1 0,1 0 0,1 1 0,0 1 1,0 0-1,0 2 0,1 0 0,-1 1 1,1 0-1,0 1 0,0 2 0,33 0 0,-49 1-170,0 0 0,1 0 0,-1 0 0,0 1-1,0-1 1,1 1 0,-1 0 0,0-1 0,0 1 0,0 0-1,0 0 1,0 1 0,0-1 0,0 0 0,0 1-1,0-1 1,-1 1 0,1-1 0,-1 1 0,1 0 0,-1 0-1,2 2 1,2 5 157,0 0 1,-1 1-1,6 19 0,-9-23-507,1 0 0,0 0 0,0 0 0,0-1 0,1 1 0,0-1 0,0 0 0,0 1 0,1-1 0,5 7 0,-2-11-3297</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9.613"/>
    </inkml:context>
    <inkml:brush xml:id="br0">
      <inkml:brushProperty name="width" value="0.05" units="cm"/>
      <inkml:brushProperty name="height" value="0.05" units="cm"/>
    </inkml:brush>
  </inkml:definitions>
  <inkml:trace contextRef="#ctx0" brushRef="#br0">1 77 9636,'0'0'4595,"31"-76"-14712</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0.112"/>
    </inkml:context>
    <inkml:brush xml:id="br0">
      <inkml:brushProperty name="width" value="0.05" units="cm"/>
      <inkml:brushProperty name="height" value="0.05" units="cm"/>
    </inkml:brush>
  </inkml:definitions>
  <inkml:trace contextRef="#ctx0" brushRef="#br0">1 0 9957,'0'0'5138,"0"5"-4626,1 85-513,-2-62 120,1 0-1,1 0 1,1-1 0,9 39 0,-9-58-87,0 0 0,1 0 1,0-1-1,0 0 1,1 1-1,0-1 0,0-1 1,1 1-1,0 0 1,0-1-1,0 0 0,1 0 1,0-1-1,0 0 1,0 0-1,1 0 0,0-1 1,0 0-1,14 7 1,-6-6 46,1 0 0,0-1 0,0-1 0,1-1 0,-1 0 0,1-1-1,-1 0 1,1-1 0,29-5 0,-41 4-57,0-1-1,-1 0 1,1 0-1,-1 0 1,0 0-1,0-1 1,0 1-1,0-1 0,0 0 1,0 0-1,-1-1 1,1 1-1,-1-1 1,0 1-1,0-1 1,0 0-1,-1-1 0,0 1 1,1 0-1,1-7 1,-1 5-66,-1-1 1,1 1-1,-2-1 0,1 0 1,-1 1-1,1-1 1,-2 0-1,1 0 0,-1 0 1,0 0-1,-1 0 1,1 0-1,-4-11 0,3 16 8,0-1-1,0 1 0,-1 0 0,1 0 1,0 1-1,-1-1 0,0 0 0,1 0 1,-1 1-1,0-1 0,0 1 0,0-1 1,0 1-1,0 0 0,0 0 0,0 0 0,0 0 1,-1 0-1,1 0 0,0 1 0,-1-1 1,1 1-1,0-1 0,-1 1 0,1 0 1,-1 0-1,1 0 0,0 0 0,-1 1 1,1-1-1,0 1 0,-1-1 0,1 1 1,0 0-1,-1 0 0,1 0 0,0 0 1,0 0-1,0 0 0,0 1 0,0-1 1,0 1-1,1-1 0,-4 5 0,1 2 34,1 0-1,1 1 0,-1 0 0,1-1 1,1 1-1,0 0 0,0 0 1,1 0-1,0 0 0,0 0 1,1 0-1,0 0 0,1 0 1,0-1-1,0 1 0,1 0 0,0-1 1,0 0-1,1 1 0,0-2 1,1 1-1,-1 0 0,2-1 1,-1 0-1,13 12 0,-11-12 38,1-1-1,1 0 1,-1-1-1,1 0 1,0 0-1,0-1 1,0 0-1,0 0 1,19 4-1,-22-7-45,-1-1-1,0 1 1,1-1-1,-1 1 0,1-2 1,-1 1-1,0 0 0,1-1 1,-1 0-1,0-1 1,1 1-1,-1-1 0,0 0 1,0 0-1,0 0 0,-1-1 1,1 0-1,-1 0 1,8-6-1,59-70-1775,-3 2 834,-61 70 1054,0 1 1,1-1-1,0 1 0,0 1 0,0 0 1,0 0-1,17-6 0,-22 10 4,-1 0 0,1 0 0,0 0 0,0 1 0,0-1 0,0 1 0,0 0 0,0 0 0,0 0 1,0 0-1,0 1 0,-1-1 0,1 1 0,0-1 0,0 1 0,0 0 0,-1 0 0,1 1 0,0-1 0,-1 0 0,1 1 0,-1 0 0,1-1 0,-1 1 0,0 0 0,0 0 0,0 0 0,0 1 0,0-1 0,0 0 0,-1 1 0,1-1 0,-1 1 0,0 0 0,0-1 0,0 1 0,1 3 0,2 3-58,-1 1-1,-1 0 1,0 0 0,0 0 0,-1 0-1,0 0 1,0 1 0,-1-1 0,-2 17-1,1-25-73,0 0 0,1 0 0,-1 0 0,0 0 0,0 0 1,0 0-1,0 0 0,-1 0 0,1 0 0,0-1 0,-1 1 0,1-1 0,-1 1 0,0-1 0,1 1 0,-1-1 0,0 0 0,0 0 0,0 0 0,0 0 0,0 0 0,0 0 0,0-1 0,0 1 0,0-1 0,-4 1 0,-7 1-761,1-1 0,-1 0 0,-17-1 0,16 0-433,-31-4-2465,-2-14-1739</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0.455"/>
    </inkml:context>
    <inkml:brush xml:id="br0">
      <inkml:brushProperty name="width" value="0.05" units="cm"/>
      <inkml:brushProperty name="height" value="0.05" units="cm"/>
    </inkml:brush>
  </inkml:definitions>
  <inkml:trace contextRef="#ctx0" brushRef="#br0">1 19 4274,'0'0'8868,"68"-19"-8292,-66 19-192,-12 0-5602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29.834"/>
    </inkml:context>
    <inkml:brush xml:id="br0">
      <inkml:brushProperty name="width" value="0.05" units="cm"/>
      <inkml:brushProperty name="height" value="0.05" units="cm"/>
      <inkml:brushProperty name="color" value="#004F8B"/>
    </inkml:brush>
  </inkml:definitions>
  <inkml:trace contextRef="#ctx0" brushRef="#br0">44 0 4882,'0'0'2092,"-2"25"-94,-12 114 708,-12 149 12,24-277-2665,5-29-7,-1 13-50,0 0 1,1-1 0,0 1-1,0 0 1,0 1 0,0-1-1,1 0 1,0 1 0,0 0-1,0 0 1,0 0-1,1 1 1,-1-1 0,1 1-1,0 0 1,0 0 0,0 1-1,1-1 1,-1 1 0,0 0-1,1 1 1,0-1 0,-1 1-1,8 0 1,12-1 187,0 2 1,1 1 0,-1 0-1,35 8 1,36 2 1267,-90-11-1346,0 0 0,-1 0 1,1 0-1,0-1 0,-1 0 0,1 0 0,0 0 0,-1-1 0,0 0 0,1 0 0,6-4 0,-9 4-87,0-1 1,-1 1-1,1-1 0,-1 0 1,0 1-1,0-1 0,0 0 0,0 0 1,-1 0-1,1-1 0,-1 1 1,0 0-1,0-1 0,0 1 1,0 0-1,0-1 0,-1 1 1,0-1-1,1 1 0,-2-5 0,2 3-32,-1-1 0,0 0 0,0 1 1,-1-1-1,1 1 0,-1-1 0,0 1 0,-1-1 0,0 1 0,0 0 0,0 0 0,0-1 0,-1 2 0,1-1 0,-1 0 0,-1 0 0,1 1 0,-1 0 0,1 0 0,-1 0 0,-1 0 0,1 0 0,0 1 0,-1 0 0,0 0 0,1 0 0,-1 0 0,0 1 0,-1 0 0,1 0 0,0 0 0,-1 1 0,1-1 0,-1 1 0,1 1 0,-1-1 0,-5 1 0,7 1 7,1 0-1,-1 0 1,0 0 0,1 1-1,0-1 1,-1 1 0,1 0-1,0 0 1,0 0 0,0 0-1,0 1 1,0-1 0,0 1-1,1 0 1,-1 0 0,1 0-1,0 0 1,0 0 0,0 0-1,0 1 1,1-1 0,-1 1-1,-1 5 1,-2 5 73,1 0-1,1 0 1,-1 1 0,-1 26-1,4-33-33,1-1-1,-1 1 1,1-1-1,0 1 1,1-1-1,0 1 1,0-1-1,1 0 1,0 1-1,0-1 1,0 0-1,1 0 0,0 0 1,1-1-1,-1 1 1,1-1-1,1 0 1,-1 0-1,1 0 1,0 0-1,0-1 1,1 0-1,-1 0 1,1 0-1,0-1 1,1 0-1,-1 0 1,14 5-1,-7-3-10,0 0-1,0-1 0,1-1 1,0 0-1,0-1 1,0-1-1,0 0 0,0-1 1,1 0-1,-1-1 1,0-1-1,1 0 1,22-5-1,-29 4-133,-1 0 1,0-1-1,0 1 1,1-1-1,-2-1 0,1 1 1,0-1-1,-1 0 1,1-1-1,-1 0 0,-1 0 1,1 0-1,-1 0 1,1-1-1,-2 0 0,1 0 1,-1-1-1,0 1 1,0-1-1,0 0 0,-1 0 1,0 0-1,-1 0 1,0-1-1,0 1 0,2-13 1,-1-15-933,-1-50 1,-3 53 1030,-11 66 472,9-23-383,1 1-1,0 0 1,1 0 0,0 0-1,1 0 1,0-1-1,1 1 1,3 17 0,-3-25-61,0-1 0,0 1 0,1 0 0,-1 0 0,1-1 0,0 1 0,0-1 1,0 0-1,0 1 0,0-1 0,1 0 0,0 0 0,-1-1 0,1 1 0,0 0 0,0-1 1,1 0-1,-1 1 0,0-1 0,1-1 0,-1 1 0,1 0 0,0-1 0,-1 0 0,1 0 1,0 0-1,0 0 0,0-1 0,4 1 0,1 0-152,0-1 1,0 0-1,0-1 0,0 0 1,0 0-1,0-1 0,0 0 1,0 0-1,0-1 1,-1 0-1,1-1 0,-1 0 1,0 0-1,0-1 0,0 0 1,-1 0-1,0-1 1,0 0-1,0 0 0,-1-1 1,0 0-1,0 0 0,0 0 1,-1 0-1,-1-1 0,1 0 1,3-9-1,-9 28 773,1 0 0,0 0 0,3 22 1,-2-24-255,1 0-319,-1-1 0,1 1 0,1-1 0,0 1 0,0-1 0,0 0 0,1 0 0,1 0 0,-1-1 0,1 0 0,9 12 0,-12-17-59,0 0 1,-1 0 0,1 0-1,0 0 1,0-1-1,0 1 1,1-1 0,-1 1-1,0-1 1,0 1-1,1-1 1,-1 0 0,1 0-1,-1 0 1,1-1 0,-1 1-1,1-1 1,0 1-1,-1-1 1,1 0 0,-1 0-1,1 0 1,0 0 0,-1 0-1,1-1 1,0 1-1,-1-1 1,1 0 0,-1 0-1,1 0 1,-1 0-1,0 0 1,1 0 0,-1-1-1,0 1 1,0-1 0,0 1-1,0-1 1,0 0-1,0 0 1,2-3 0,68-83 23,-48 58 218,0 0 0,30-27 1,-44 48-75,0 1-1,0 0 1,1 1 0,0 0 0,0 0 0,1 2 0,0-1-1,0 1 1,0 1 0,14-3 0,7 1 290,1 2 1,-1 1 0,1 1-1,44 5 1,-62 5-3224,-16-8 2682,0 0 0,0 0 1,0 0-1,-1 0 0,1 0 1,0 0-1,0 0 0,0 0 1,0 1-1,-1-1 0,1 0 0,0 0 1,0 0-1,0 0 0,0 0 1,0 1-1,0-1 0,0 0 1,-1 0-1,1 0 0,0 0 1,0 1-1,0-1 0,0 0 1,0 0-1,0 0 0,0 0 1,0 1-1,0-1 0,0 0 1,0 0-1,0 0 0,0 0 0,0 1 1,0-1-1,0 0 0,0 0 1,0 0-1,0 1 0,0-1 1,1 0-1,-1 0 0,0 0 1,0 0-1,0 0 0,0 1 1,0-1-1,0 0 0,0 0 1,1 0-1,-1 0 0,0 0 1,0 0-1,0 1 0,0-1 0,1 0 1,-1 0-1,0 0 0,0 0 1,0 0-1,0 0 0,1 0 1,-1 0-1,0 0 0,-26 0-5614,-11 0-1633</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0.801"/>
    </inkml:context>
    <inkml:brush xml:id="br0">
      <inkml:brushProperty name="width" value="0.05" units="cm"/>
      <inkml:brushProperty name="height" value="0.05" units="cm"/>
    </inkml:brush>
  </inkml:definitions>
  <inkml:trace contextRef="#ctx0" brushRef="#br0">1 101 10629,'0'0'4290,"106"-9"-4066,-30-8-224,17 0-688,1-1-1233,-14-1-128,-15-2-3330</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1.823"/>
    </inkml:context>
    <inkml:brush xml:id="br0">
      <inkml:brushProperty name="width" value="0.05" units="cm"/>
      <inkml:brushProperty name="height" value="0.05" units="cm"/>
    </inkml:brush>
  </inkml:definitions>
  <inkml:trace contextRef="#ctx0" brushRef="#br0">305 111 4402,'0'0'6963,"-1"-13"-6240,-2-40-432,3 51-262,-1 0 0,0 0 0,1 0 0,-1 0 0,0 1 0,0-1 0,0 0 0,0 1 0,0-1 0,-1 0 0,1 1 0,0 0 0,-1-1 0,1 1 0,-1 0 0,1 0 0,-1-1 0,0 1 0,1 1 0,-1-1 0,0 0 0,-4-1 0,-37-6 149,41 7-164,-11 0 90,0 0 0,0 1-1,-1 1 1,1 0 0,0 1 0,0 0 0,0 1-1,0 0 1,0 1 0,-13 6 0,22-8-70,0 0 0,0 0 0,0 1 1,0 0-1,0-1 0,0 2 0,0-1 0,1 0 1,0 1-1,0-1 0,0 1 0,0 0 0,0 0 0,1 0 1,0 0-1,0 1 0,0-1 0,0 1 0,1-1 1,-1 1-1,1 0 0,0-1 0,1 1 0,-1 0 0,1 0 1,0 0-1,0-1 0,1 1 0,-1 0 0,1 0 1,2 5-1,-2-6-37,1 0 0,-1 0 0,1 0 0,1-1 0,-1 1 0,0-1 0,1 1 0,0-1 0,0 0 0,0 0 1,0 0-1,0 0 0,0-1 0,1 1 0,-1-1 0,1 0 0,0 0 0,0 0 0,0 0 0,0-1 0,0 0 0,6 2 0,12 2-188,-1 0-1,45 3 0,151 1-4513,-177-11 3629,-1-1 0,0-1 0,58-15-1,-92 18 1181,0-1 0,0 1 0,0-1 0,0 0 0,-1 0 0,1 0-1,-1-1 1,0 1 0,1-1 0,-1 0 0,0 0 0,6-8 0,-8 8 216,1-1-1,-2 1 1,1-1 0,0 0 0,-1 0 0,0 0-1,0 1 1,0-1 0,0 0 0,-1 0 0,1 0-1,-1-1 1,0 1 0,0 0 0,-1 0 0,0-5-1,0 6-242,0 1 0,0-1 0,0 1 0,-1-1-1,1 1 1,-1 0 0,1 0 0,-1 0 0,0 0-1,1 0 1,-1 0 0,0 0 0,-1 0 0,1 1-1,0-1 1,0 1 0,-1 0 0,1-1 0,0 1-1,-1 0 1,0 1 0,1-1 0,-1 0-1,1 1 1,-4-1 0,-9-2 35,1 1 0,0 0-1,-20 1 1,24 1-79,1 0 0,-1 1 0,0 0 0,0 0 0,1 1 0,-1 0 0,-16 7 0,23-8-20,-1 1-1,1 0 1,-1 1-1,1-1 1,0 0-1,0 1 1,0 0 0,0-1-1,1 1 1,-1 0-1,1 1 1,0-1-1,0 0 1,0 1-1,0-1 1,0 1-1,1 0 1,-1-1-1,1 1 1,0 0-1,1 0 1,-2 6-1,1-3-1,0 0-1,1-1 0,0 1 1,0 0-1,0-1 0,1 1 0,0 0 1,0-1-1,0 1 0,1-1 1,0 1-1,1-1 0,-1 0 0,1 0 1,5 8-1,-3-8 8,0-1 0,0 1-1,1-1 1,-1-1 0,1 1 0,0-1 0,0 0 0,0 0 0,1-1-1,-1 0 1,1 0 0,0 0 0,0-1 0,8 2 0,-2-1-49,-1 0 1,1-1-1,0-1 0,0 0 1,0 0-1,0-2 1,-1 1-1,1-2 1,20-4-1,-29 5-91,1 0-1,0-1 1,-1 1-1,1-1 1,-1 0 0,0-1-1,0 1 1,0-1-1,0 0 1,0 0 0,0 0-1,-1 0 1,1-1-1,-1 1 1,0-1 0,0 0-1,0 0 1,-1 0-1,1 0 1,-1 0 0,0-1-1,0 1 1,-1-1 0,1 0-1,-1 1 1,0-1-1,0 0 1,-1-5 0,2-4-294,-2 1 1,0 0-1,-3-22 1,3 31 476,-1 1 0,0 0 1,1 0-1,-1 0 0,0-1 0,0 1 1,-1 0-1,1 0 0,-1 0 0,1 1 0,-1-1 1,0 0-1,0 1 0,0-1 0,-1 1 0,1 0 1,0-1-1,-1 1 0,0 0 0,-4-2 0,6 4-39,1-1 1,0 1-1,0 0 0,-1 0 0,1 0 0,0 1 0,-1-1 0,1 0 0,0 0 0,0 0 0,-1 0 0,1 0 0,0 0 0,-1 0 0,1 0 0,0 0 0,0 1 0,-1-1 0,1 0 1,0 0-1,0 0 0,0 1 0,-1-1 0,1 0 0,0 0 0,0 1 0,0-1 0,0 0 0,-1 0 0,1 1 0,0-1 0,0 0 0,0 0 0,0 1 0,0-1 0,0 0 0,0 1 0,0-1 1,0 0-1,0 0 0,0 1 0,0-1 0,0 0 0,0 1 0,-1 17-155,1-16 223,0 6-33,0 0-1,1 0 0,0-1 1,0 1-1,0 0 1,4 11-1,-3-15-44,0 0 0,0 0-1,0-1 1,1 1 0,-1-1 0,1 1 0,0-1 0,0 0-1,0 0 1,1 0 0,-1 0 0,1 0 0,5 2-1,7 3-181,1 0 0,0-2 0,1 0 0,-1-1 0,1-1 0,0 0 0,0-1 0,1-1 0,-1-1 0,0-1 0,37-4-1,-49 4-162,0 0 0,0-1-1,0 0 1,0-1-1,0 1 1,0-1-1,0 0 1,-1 0-1,1-1 1,-1 0-1,1 0 1,6-5-1,20-21-5709</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2.167"/>
    </inkml:context>
    <inkml:brush xml:id="br0">
      <inkml:brushProperty name="width" value="0.05" units="cm"/>
      <inkml:brushProperty name="height" value="0.05" units="cm"/>
    </inkml:brush>
  </inkml:definitions>
  <inkml:trace contextRef="#ctx0" brushRef="#br0">8 1 5811,'0'0'7891,"-8"89"-7491,10-31 305,15 0-625,8-6 208,2-3-288,4-6 0,0-10-16,0-7-112,-4-11-1073,-11-9-1552</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2.542"/>
    </inkml:context>
    <inkml:brush xml:id="br0">
      <inkml:brushProperty name="width" value="0.05" units="cm"/>
      <inkml:brushProperty name="height" value="0.05" units="cm"/>
    </inkml:brush>
  </inkml:definitions>
  <inkml:trace contextRef="#ctx0" brushRef="#br0">0 0 15127,'0'0'80,"124"13"-208,-41-5 128,11 1-1185,-5 2-2608,-9 2-898</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3.598"/>
    </inkml:context>
    <inkml:brush xml:id="br0">
      <inkml:brushProperty name="width" value="0.05" units="cm"/>
      <inkml:brushProperty name="height" value="0.05" units="cm"/>
    </inkml:brush>
  </inkml:definitions>
  <inkml:trace contextRef="#ctx0" brushRef="#br0">356 534 7988,'0'0'6416,"-9"-11"-6171,2 2-158,5 5-51,-1 0 1,1 1 0,-1 0-1,1 0 1,-1-1-1,0 2 1,0-1 0,-1 0-1,1 0 1,-1 1-1,1 0 1,-1 0 0,1 0-1,-1 0 1,0 1-1,0-1 1,0 1-1,-8-2 1,-5 2 29,0 0 1,0 0-1,0 2 0,0 0 1,0 1-1,-23 6 1,33-6-4,-1 0 0,1 0 1,0 0-1,0 1 1,0 1-1,1-1 0,-1 1 1,1 0-1,0 1 1,0-1-1,0 1 1,1 0-1,-1 1 0,1-1 1,1 1-1,-1 0 1,-3 7-1,6-11-57,0 1 0,1-1 0,-1 1 0,1 0 1,0 0-1,0 0 0,0 0 0,0 0 0,0 0 0,0 0 0,1 0 0,0 0 0,-1 0 0,1 0 0,0 0 0,1 0 1,-1 0-1,1 0 0,-1 0 0,1 0 0,0 0 0,0 0 0,0 0 0,0 0 0,1 0 0,-1 0 0,1-1 0,0 1 1,-1-1-1,1 1 0,0-1 0,1 0 0,-1 0 0,0 0 0,1 0 0,-1 0 0,1 0 0,-1-1 0,1 1 0,0-1 1,5 3-1,7 1 35,-1 0 0,1-1 0,-1-1 0,1 0 0,0-1 0,0-1 0,18 0 0,-21 0-38,1-2 0,-1 0 0,1 0 0,-1-1 0,0-1 0,0 0 0,22-9-1,-30 10-29,0 0-1,0 0 0,0 0 1,0-1-1,-1 0 0,1 0 1,-1 0-1,1 0 0,-1 0 0,0-1 1,0 1-1,0-1 0,-1 0 1,1 0-1,-1 0 0,0 0 0,0 0 1,-1-1-1,1 1 0,-1-1 1,0 1-1,0-1 0,0 1 0,-1-7 1,1 2 33,0 4 18,0-1-1,-1 1 1,0-1-1,0 0 1,0 1 0,-1-1-1,0 0 1,-1-5 829,1 13-875,1 0-1,-1 0 0,1 0 0,0 0 1,0 0-1,0 0 0,0 1 1,0-1-1,0 0 0,1 0 1,-1 0-1,1 0 0,-1 0 0,1 0 1,0 0-1,0 0 0,0 0 1,0 0-1,0-1 0,0 1 1,0 0-1,1-1 0,-1 1 1,1 0-1,2 1 0,1 3 41,1 0 0,1-1 0,-1 0 0,1 0-1,9 4 1,-5-4 15,1 0 1,-1-1-1,1 0 0,1-1 0,-1 0 0,23 1 0,79-3 69,-89-1-158,-17 0-14,0 0 1,0-1-1,-1 0 1,1 0 0,-1-1-1,1 0 1,-1 0-1,1-1 1,-1 1-1,0-2 1,0 1 0,0-1-1,-1 0 1,1 0-1,-1-1 1,0 0-1,0 0 1,-1-1-1,0 1 1,0-1 0,0 0-1,0-1 1,-1 1-1,0-1 1,0 0-1,-1 0 1,0 0 0,0 0-1,-1-1 1,0 1-1,0-1 1,-1 1-1,0-1 1,0 0-1,0-10 1,-2-1 155,-1 0 1,0 1-1,-1 0 1,-1 0-1,-1 0 1,0 0-1,-1 0 1,-1 1-1,-1 0 0,-1 1 1,0 0-1,-1 0 1,0 1-1,-16-18 1,26 33-68,-1-1-1,1 1 1,-1 0 0,1-1 0,-1 1 0,1 0 0,0-1 0,-1 1 0,1 0 0,-1 0 0,0 0 0,1-1-1,-1 1 1,1 0 0,-1 0 0,1 0 0,-1 0 0,1 0 0,-1 0 0,1 0 0,-1 0 0,0 0 0,1 0 0,-1 0-1,1 0 1,-1 1 0,1-1 0,-1 0 0,1 0 0,-1 0 0,1 1 0,-1-1 0,1 0 0,-1 1 0,1-1-1,0 0 1,-1 1 0,1-1 0,-1 1 0,1-1 0,0 0 0,-1 1 0,1-1 0,0 1 0,0-1 0,0 1 0,-1-1-1,1 1 1,0 0 0,0-1 0,0 1 0,0-1 0,0 1 0,0-1 0,0 1 0,-11 38-349,10-34 404,-2 11-63,0 1 0,0-1 0,2 1 0,0 0 0,1-1 0,1 1 1,1 0-1,0-1 0,5 19 0,-5-28-3,0 0-1,1 1 1,0-1 0,0 0-1,1-1 1,0 1 0,0-1-1,0 1 1,1-1 0,0-1 0,0 1-1,1-1 1,-1 0 0,1 0-1,0 0 1,1-1 0,-1 0-1,1 0 1,0-1 0,0 1-1,0-2 1,9 4 0,-4-3-11,1 0 0,-1 0 0,1-2 0,0 1 0,0-1 0,0-1 0,0-1 0,0 1 0,21-6 0,-30 6-75,0-1 1,1-1-1,-1 1 1,0-1-1,0 0 1,0 1-1,-1-2 1,1 1-1,0 0 1,-1-1-1,1 0 1,-1 0-1,0 0 1,0 0-1,0 0 1,0 0-1,-1-1 0,1 0 1,-1 1-1,0-1 1,0 0-1,0 0 1,-1 0-1,1 0 1,-1-1-1,0 1 1,0 0-1,-1-1 1,1 1-1,-1 0 1,0-6-1,0-2-265,-1-32-395,1 42 767,-1 0 0,1 0 0,-1 0 0,1 0 0,-1 0 0,1 0 0,-1 0 1,0 0-1,0 1 0,0-1 0,0 0 0,0 0 0,-1 1 0,1-1 0,0 1 0,-1-1 1,-2-1-1,3 3-13,1 0-1,0 0 1,0 0 0,-1 0 0,1 0 0,0 0 0,0 0 0,0 1-1,-1-1 1,1 0 0,0 0 0,0 0 0,0 0 0,-1 1 0,1-1-1,0 0 1,0 0 0,0 0 0,0 1 0,0-1 0,0 0 0,-1 0-1,1 1 1,0-1 0,0 0 0,0 0 0,0 1 0,0-1 0,0 0-1,0 0 1,0 1 0,0-1 0,0 0 0,0 0 0,0 1 0,0-1-1,1 1 1,-1-1 9,-2 14-27,2-1 1,-1 1-1,2 0 1,0-1 0,5 22-1,-5-30 16,1 1 1,0-1-1,1 0 0,-1 0 0,1 0 0,0 0 0,0 0 0,1 0 1,-1-1-1,1 0 0,0 0 0,0 0 0,0 0 0,1 0 0,0-1 1,7 4-1,-3-2 13,0 0 0,0-1 1,1 0-1,0 0 1,0-1-1,0-1 0,0 0 1,0 0-1,0-1 0,1 0 1,-1-1-1,0 0 0,21-3 1,-26 2-129,-1 0 0,1 0 1,0 0-1,-1-1 0,1 0 0,-1 0 0,0 0 1,0 0-1,0-1 0,0 0 0,0 0 1,0 0-1,-1 0 0,1 0 0,-1-1 1,0 1-1,0-1 0,0 0 0,0 0 1,-1 0-1,0-1 0,0 1 0,0 0 1,0-1-1,-1 1 0,1-1 0,-1 0 0,0 1 1,-1-1-1,1 0 0,-1-7 0,0-1-145,0 0 0,0 0-1,-1 0 1,-1-1-1,0 1 1,-1 1-1,-7-20 1,69 158 3583,1 2-2141,-37-66-924,-2 1 1,12 71-1,-26-99-228,-2 1 0,-2-1 0,-1 1 0,-1 0-1,-7 54 1,5-84-53,-1 0 0,1 0-1,-2 0 1,1-1 0,0 1 0,-1-1-1,0 1 1,0-1 0,-1 0-1,0 0 1,0 0 0,0-1 0,0 1-1,0-1 1,-1 0 0,0 0 0,0-1-1,0 1 1,0-1 0,-1 0 0,1-1-1,-1 1 1,0-1 0,0 0 0,0-1-1,-7 2 1,6-1-113,0-1 0,0 0 1,-1 0-1,1-1 0,0 1 0,0-2 1,0 1-1,-1-1 0,1 0 0,0 0 0,0-1 1,0 0-1,0 0 0,1-1 0,-1 0 0,1 0 1,-1-1-1,1 1 0,0-1 0,0-1 1,-10-9-1,10 6 18,0 0 0,1 0 0,0-1-1,0 1 1,1-1 0,0-1 0,1 1 0,0 0 0,0-1 0,1 0 0,0 1 0,1-1 0,0 0 0,0 0-1,1 0 1,1 0 0,0 0 0,2-14 0,1 7 177,0-1 0,1 1 1,1 0-1,1 0 0,0 0 0,1 1 0,1 0 1,0 1-1,15-19 0,14-9 756,2 2 0,76-61 0,-74 69-631,-3-2 0,0-2 0,48-60 0,-76 80-180,0 0 0,-1 0 0,-1-1 0,-1 0 1,0-1-1,-2 0 0,0 0 0,6-35 0,-5 1 83,-3 0 0,-1-55 1,-3 107 514,-1 35-355,-4 94-387,2 156 658,5-264-512,2 0 1,0 0-1,1 0 0,9 21 1,4 15-2175,-17-49 594</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3.958"/>
    </inkml:context>
    <inkml:brush xml:id="br0">
      <inkml:brushProperty name="width" value="0.05" units="cm"/>
      <inkml:brushProperty name="height" value="0.05" units="cm"/>
    </inkml:brush>
  </inkml:definitions>
  <inkml:trace contextRef="#ctx0" brushRef="#br0">1 209 5827,'0'0'10452,"128"32"-9779,-97-6-529,4 0-80,-4-1-128,1-9-1553,-10-8-2049,-7-8-1472</inkml:trace>
  <inkml:trace contextRef="#ctx0" brushRef="#br0" timeOffset="1">419 12 14903,'0'0'4770,"4"-11"-10485,-20 11-1056</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4.302"/>
    </inkml:context>
    <inkml:brush xml:id="br0">
      <inkml:brushProperty name="width" value="0.05" units="cm"/>
      <inkml:brushProperty name="height" value="0.05" units="cm"/>
    </inkml:brush>
  </inkml:definitions>
  <inkml:trace contextRef="#ctx0" brushRef="#br0">0 4 10533,'0'0'4194,"114"0"-2369,-64 0-1265,2 0-560,-2 0 0,-3 0-1361,-5 0-2032,-9-4-3859</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4.651"/>
    </inkml:context>
    <inkml:brush xml:id="br0">
      <inkml:brushProperty name="width" value="0.05" units="cm"/>
      <inkml:brushProperty name="height" value="0.05" units="cm"/>
    </inkml:brush>
  </inkml:definitions>
  <inkml:trace contextRef="#ctx0" brushRef="#br0">1 252 6499,'0'0'2489,"18"6"-1614,21 5-43,0-1 0,1-2 0,0-2 0,47 1-1,-61-6-774,-10-1 62,0 1 1,0-2-1,0 0 1,0-1-1,26-7 0,-38 8-114,-1 0-1,1-1 1,-1 1-1,0-1 1,1 0-1,-1 0 1,0 0-1,0-1 1,0 1-1,0-1 1,-1 1-1,1-1 0,-1 0 1,0 0-1,1 0 1,-1-1-1,-1 1 1,1 0-1,0-1 1,-1 1-1,0-1 1,0 0-1,0 1 1,0-1-1,0 0 1,-1 1-1,1-1 1,-1 0-1,-1-5 1,0 1-108,0 0 1,-1 0 0,0 0 0,0 1 0,-1-1 0,0 1 0,0-1 0,-1 1 0,0 0 0,0 1 0,-1-1 0,0 1 0,0 0 0,0 0 0,-1 0 0,0 0 0,0 1 0,-8-5 0,4 2-57,0 1-1,-1 0 1,0 0-1,0 2 1,-1-1-1,0 1 1,1 1 0,-2 0-1,1 0 1,-25-2-1,32 6 201,1 0-1,0 1 0,-1 0 1,1 0-1,-1 0 1,1 0-1,0 1 1,0 0-1,0 0 1,0 0-1,0 0 0,0 0 1,1 1-1,-1 0 1,1 0-1,-1 0 1,1 0-1,0 0 0,0 1 1,1-1-1,-1 1 1,1 0-1,-1 0 1,1 0-1,0 0 1,-1 4-1,-6 13 344,2 1 0,0 0 0,-7 37 0,3 12 562,4 0 1,3 114-1,4-184-941,0 12 63,1 0 0,1 0 0,0 0 0,0 0 0,1 0 0,1 0 0,0 0 0,9 17 0,-10-25-236,-1 0 0,0-1 1,1 0-1,0 1 0,0-1 1,0 0-1,0-1 0,1 1 1,0 0-1,0-1 0,0 0 0,0 0 1,0 0-1,0-1 0,1 1 1,-1-1-1,1 0 0,0 0 1,0-1-1,0 1 0,0-1 0,0 0 1,0 0-1,0-1 0,5 1 1,14-3-3366</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4.996"/>
    </inkml:context>
    <inkml:brush xml:id="br0">
      <inkml:brushProperty name="width" value="0.05" units="cm"/>
      <inkml:brushProperty name="height" value="0.05" units="cm"/>
    </inkml:brush>
  </inkml:definitions>
  <inkml:trace contextRef="#ctx0" brushRef="#br0">1 1 8324,'0'0'2545,"51"99"-2305,-20-79-208,0-3 64,1-6-96,-1-7-288,-4-4-16,-3 0-400,1-8-225,2-10-31,-4-7-1569,-2-4-641</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5.604"/>
    </inkml:context>
    <inkml:brush xml:id="br0">
      <inkml:brushProperty name="width" value="0.05" units="cm"/>
      <inkml:brushProperty name="height" value="0.05" units="cm"/>
    </inkml:brush>
  </inkml:definitions>
  <inkml:trace contextRef="#ctx0" brushRef="#br0">47 60 3201,'0'0'10074,"-7"6"-9369,3-2-634,1-1 1,-1 1 0,1 0-1,0 0 1,0 0 0,0 1-1,0-1 1,1 0 0,0 1-1,0 0 1,0 0 0,-1 5-1,3-7-44,-1-1 1,0 1-1,1 0 0,0 0 0,0 0 0,0 0 0,0 0 0,0 0 0,1 0 0,-1 0 0,1 0 0,0 0 0,0 0 0,0 0 0,0 0 0,0-1 1,1 1-1,-1 0 0,1-1 0,0 1 0,0-1 0,0 0 0,0 0 0,0 0 0,5 4 0,1 0 29,0-1-1,1 0 0,0-1 1,0 1-1,0-2 1,1 1-1,-1-2 1,1 1-1,18 2 1,-3-3-136,-1-1 0,46-3 0,-66 2-5,0-1 0,0 1-1,0-1 1,-1 0 0,1 0 0,0 0 0,0-1 0,-1 1-1,1-1 1,-1 0 0,1 0 0,-1 0 0,0-1 0,1 1-1,-1-1 1,-1 0 0,1 1 0,0-1 0,-1-1 0,1 1-1,-1 0 1,0 0 0,3-7 0,-1-1 286,-1 1 1,0 0-1,0 0 1,-1-1-1,-1 0 1,0 1-1,0-20 1559,-1 56-1707,0-22-53,0 1 0,1-1 0,0 1 0,0-1 0,0 1 0,0-1 0,1 1 0,0-1 0,0 0 0,0 0 0,0 0 0,1 0 0,-1 0 0,1 0 0,0-1 0,0 1 0,0-1-1,1 0 1,-1 0 0,1 0 0,0-1 0,0 1 0,0-1 0,0 0 0,0 0 0,0 0 0,1 0 0,-1-1 0,0 0 0,6 1 0,12 3 59,1-1 0,-1-1 0,1-1 0,38-2 0,-56 0-54,0 0 0,0 0 0,0 0 0,0-1 1,0 0-1,0 0 0,-1 0 0,1 0 1,0-1-1,0 0 0,-1 0 0,1 0 0,-1 0 1,0-1-1,0 1 0,0-1 0,0 0 0,0-1 1,-1 1-1,1-1 0,-1 0 0,0 1 0,0-1 1,0-1-1,0 1 0,-1 0 0,0-1 0,0 1 1,0-1-1,0 1 0,-1-1 0,0 0 1,0 0-1,0 0 0,-1 0 0,1 0 0,-1 0 1,0 0-1,-1 0 0,1 0 0,-3-9 0,2 11 25,0-1-1,-1 1 0,1 0 1,-1 0-1,1 0 1,-1 0-1,0 0 0,0 0 1,0 0-1,-1 1 0,1-1 1,-1 1-1,0-1 0,1 1 1,-1 0-1,0 0 0,0 0 1,0 1-1,-7-4 0,8 5-23,0-1 0,0 0 0,1 0 0,-1 1-1,0-1 1,-1 1 0,1-1 0,0 1 0,0 0-1,0 0 1,0 0 0,0 0 0,0 0 0,0 0 0,0 1-1,0-1 1,0 1 0,0-1 0,0 1 0,0 0-1,0 0 1,0 0 0,1 0 0,-1 0 0,0 0-1,0 0 1,1 1 0,-1-1 0,1 1 0,-1-1-1,1 1 1,0-1 0,-2 3 0,0 2-21,0 0 0,1 0 0,-1 0 0,1 0-1,0 1 1,1-1 0,-1 1 0,1-1 0,1 1 0,-1-1 0,1 1 0,0 0 0,1-1 0,0 1 0,0-1 0,0 1 0,1-1 0,-1 1 0,4 6 0,-2-8 3,-1-1 1,1 1 0,0 0 0,1-1 0,-1 0 0,1 1 0,0-1 0,0-1 0,0 1 0,0-1 0,1 1 0,-1-1 0,1 0 0,0-1 0,0 1 0,0-1 0,0 0 0,0 0 0,1-1 0,-1 0 0,1 0 0,10 1 0,-8-1-115,-1-1 0,1 1 0,0-2 0,-1 1 0,1-1 0,0 0 0,-1-1 0,1 1 1,-1-2-1,1 1 0,-1-1 0,0 0 0,12-7 0,-8 1-477,0 0 0,0 0 0,-1-1 0,-1-1 0,1 0 0,12-20 0,-9 13 250,0 0 0,1 0 0,25-22 0,-33 35 540,-1 0-1,2 1 0,-1 0 0,0 0 0,1 0 1,0 1-1,-1 0 0,1 0 0,1 1 1,-1 0-1,0 0 0,0 0 0,1 1 1,9 0-1,-8 1 11,-1 0 1,0 0 0,1 1-1,-1 0 1,0 0 0,0 1-1,1 0 1,-1 1 0,-1 0 0,1 0-1,0 0 1,-1 1 0,0 0-1,0 1 1,0 0 0,0 0-1,-1 0 1,1 1 0,-2 0-1,9 10 1,-2-3 112,-1 0 0,17 28 0,-25-38-296,-1 0 1,0 1-1,0-1 0,-1 1 1,1 0-1,-1-1 0,0 1 1,0 0-1,0 0 0,0 0 1,-1 0-1,1 0 0,-1 0 1,0 0-1,-1 0 0,1 0 1,0 0-1,-1-1 0,-1 5 1,0-5-22,1-1 1,-1 0 0,1 0 0,-1 0 0,0 0 0,0 0 0,0 0 0,0 0-1,0-1 1,0 1 0,-1-1 0,1 1 0,0-1 0,-1 0 0,-4 1 0,-43 12-396,42-12 253,-105 13-6299,58-13 114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0.180"/>
    </inkml:context>
    <inkml:brush xml:id="br0">
      <inkml:brushProperty name="width" value="0.05" units="cm"/>
      <inkml:brushProperty name="height" value="0.05" units="cm"/>
      <inkml:brushProperty name="color" value="#004F8B"/>
    </inkml:brush>
  </inkml:definitions>
  <inkml:trace contextRef="#ctx0" brushRef="#br0">1 38 8324,'0'0'8788,"122"-6"-8532,-58 1 208,3-3-144,-5 2-320,-11 1 0,-5 5-816,-15 0-1457,-10-4-2177,-11 0-2994</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9.714"/>
    </inkml:context>
    <inkml:brush xml:id="br0">
      <inkml:brushProperty name="width" value="0.05" units="cm"/>
      <inkml:brushProperty name="height" value="0.05" units="cm"/>
    </inkml:brush>
  </inkml:definitions>
  <inkml:trace contextRef="#ctx0" brushRef="#br0">400 382 96,'0'0'11539,"10"-10"-9629,-9 7-1855,-1-1 0,0 0 0,0 1 0,-1-1-1,1 1 1,-1-1 0,0 1 0,1-1 0,-2 1 0,1-1 0,0 1 0,-1 0 0,1 0 0,-1-1-1,0 1 1,0 1 0,-3-4 0,0 0-54,-1 1 0,1 0 0,-1 0 0,0 1 0,-1 0 0,1 0 0,-13-6 0,0 3-77,0 0 0,0 1 0,0 1-1,0 1 1,-31-3 0,44 7 57,-10-2-22,1 1-1,-1 1 1,1 0-1,-1 1 0,-15 3 1,27-3 41,1 0 1,-1 0 0,1 0 0,0 0 0,-1 1 0,1-1-1,0 1 1,0 0 0,0 0 0,0 0 0,0 0-1,1 0 1,-1 1 0,1-1 0,-1 1 0,1 0-1,0 0 1,0 0 0,0 0 0,0 0 0,1 0-1,-1 0 1,1 1 0,0-1 0,0 1 0,0-1 0,-1 7-1,1-4 28,1 1 0,-1-1-1,1 1 1,0 0-1,1-1 1,-1 1 0,1-1-1,1 1 1,-1-1 0,1 1-1,0-1 1,0 0 0,1 0-1,0 0 1,0 0-1,1 0 1,-1-1 0,1 1-1,6 5 1,-1-2 34,0-1 0,0-1 1,1 0-1,0 0 0,0-1 1,0 0-1,1-1 0,0 0 1,0-1-1,13 4 0,5-1 0,0-1 0,0-1-1,1-2 1,-1-1 0,1-1-1,0-2 1,33-4 0,-54 3-172,-1 1 1,0-1-1,0 0 1,1-1-1,-2 0 1,1 0 0,0-1-1,-1 0 1,1 0-1,-1 0 1,7-7-1,-9 6-316,1 0-1,-1 0 1,-1-1 0,1 1-1,-1-1 1,0 0-1,0-1 1,-1 1 0,0-1-1,0 1 1,0-1-1,-1 0 1,0 0-1,0 0 1,-1 0 0,0 0-1,0-1 1,-1 1-1,0 0 1,0 0 0,-1-1-1,0 1 1,0 0-1,0 0 1,-1 0-1,0 0 1,-1 0 0,1 0-1,-1 1 1,-1-1-1,-6-9 1,-60-113 82,10-3 3633,54 202 1620,6-45-4200,1 0-1,1-1 0,2 1 1,0-1-1,9 30 0,-8-41-490,0 0 0,1 1 0,0-2-1,1 1 1,0-1 0,1 0 0,1 0 0,0-1-1,0-1 1,18 17 0,-19-21-167,1 1 0,-1-1 0,1 0 0,1-1 0,-1 0 0,1-1 0,-1 1 0,1-2 0,0 0 0,1 0 0,-1 0 0,0-2 0,1 1 0,-1-1 0,1-1 0,0 0 0,20-2 0,-30 1-91,1 1 1,0-1 0,-1 1-1,1-1 1,0 1-1,-1-1 1,1 0 0,-1 0-1,1 0 1,-1 0 0,1 0-1,-1 0 1,0 0-1,0-1 1,1 1 0,-1 0-1,0-1 1,0 1 0,0-1-1,0-1 1,2-2-97,-1 0 0,-1 0 0,1 0-1,-1 0 1,1 0 0,-1-10 0,0-2-146,0-1 0,-2 1 0,-2-20 0,-7 7 144,10 29 188,0 0 0,-1-1 0,1 1 0,-1 0 0,0 0 0,1-1 0,-1 1 0,0 0 0,0 0 0,0 0 0,1 0 0,-1 0 0,0 0 0,0 0 0,-1 0 0,1 1 0,0-1 0,0 0-1,-2 0 1,3 1 177,-1 7-170,1-1 0,1 1-1,-1 0 1,1 0 0,0 0-1,1-1 1,0 1 0,0-1-1,0 1 1,5 8 0,-4-11-16,0 0 1,0 0-1,1 0 0,-1-1 1,1 0-1,-1 0 1,1 0-1,0 0 0,0 0 1,1-1-1,-1 1 1,0-1-1,1-1 0,-1 1 1,9 1-1,-6 0-6,1-1 0,0-1-1,0 1 1,-1-1 0,1-1-1,0 1 1,0-1 0,0-1 0,0 0-1,13-2 1,-16 1-168,-1 1-1,1-1 1,-1 0-1,1-1 1,-1 1 0,0-1-1,0 0 1,0 0-1,0 0 1,0 0-1,-1-1 1,1 1 0,-1-1-1,0 0 1,0 0-1,-1 0 1,5-8-1,-2 0-606,-1-1 0,0 1 0,0-1-1,-2 1 1,1-1 0,-2 0-1,1-18 1,-2-14 4227,0 40-2127,0 32-675,-1-15-441,1-1 1,0 1 0,1-1-1,0 1 1,1-1 0,4 15-1,-5-23-262,1 1 0,0 0 0,0-1 0,0 1 0,0-1 0,1 0 0,-1 1 0,1-1 0,0-1 0,0 1 0,0 0 0,0-1 0,0 1 0,1-1 0,-1 0 0,1 0 0,0 0 0,-1-1 0,1 1 0,0-1 0,0 0 0,5 1 0,35 4-2498,0-5-2276</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0.342"/>
    </inkml:context>
    <inkml:brush xml:id="br0">
      <inkml:brushProperty name="width" value="0.05" units="cm"/>
      <inkml:brushProperty name="height" value="0.05" units="cm"/>
    </inkml:brush>
  </inkml:definitions>
  <inkml:trace contextRef="#ctx0" brushRef="#br0">1 388 1425,'0'0'6966,"20"-5"-5251,-9 3-1614,8-2 37,-1 0 1,0-1 0,0-1 0,0-1 0,0-1 0,31-19-1,-43 23-148,-1-1 0,0 1 0,0-2 0,-1 1 0,0 0 0,1-1 0,-2 0 0,1 0 0,-1 0 0,0 0 0,0-1 0,0 1 0,-1-1 0,0 0 0,-1 1 0,1-1-1,-1 0 1,-1 0 0,1 0 0,-1 0 0,0 0 0,-1 0 0,0 0 0,0 0 0,-2-7 0,-10-16-353,12 28 405,1 1-1,-1-1 1,0 1 0,0 0 0,0-1 0,0 1 0,0 0-1,0-1 1,0 1 0,0 0 0,-1 0 0,1 0-1,0 0 1,-1 0 0,1 0 0,-1 1 0,-2-2 0,13 26 160,5-5 390,0 0-1,1-1 1,1-1-1,0-1 1,32 25 0,-31-27-383,0 0 0,-1 0 0,-1 2 1,-1 0-1,0 0 0,-1 1 1,13 23-1,-26-40-216,1 1 0,-1 0 1,1 0-1,-1 0 0,1 0 0,-1 0 1,0 0-1,0 0 0,1 0 0,-1 0 1,0 0-1,0 0 0,0 0 0,0-1 1,0 1-1,0 0 0,-1 0 0,1 0 1,0 0-1,0 0 0,-1 0 0,1 0 0,0 0 1,-1 0-1,1 0 0,-1-1 0,1 1 1,-1 0-1,0 0 0,1 0 0,-1-1 1,0 1-1,1 0 0,-1-1 0,0 1 1,0-1-1,1 1 0,-1-1 0,0 1 1,0-1-1,0 0 0,0 1 0,0-1 0,0 0 1,0 0-1,0 1 0,0-1 0,0 0 1,-1 0-1,-58 2-391,47-3 112,10 2 244,0-1 0,1 0 0,-1 0 0,0-1 0,1 1 0,-1 0-1,1-1 1,-1 0 0,0 0 0,1 1 0,-1-1 0,1-1 0,0 1 0,-1 0 0,1-1-1,0 1 1,0-1 0,0 1 0,0-1 0,0 0 0,0 0 0,1 0 0,-1 0 0,0 0-1,1-1 1,0 1 0,-1 0 0,1-1 0,0 1 0,0-1 0,1 1 0,-1-1-1,0 1 1,1-1 0,-1 0 0,1 1 0,0-1 0,0 0 0,0 1 0,0-1 0,1 0-1,0-3 1,1-5-76,0 1 0,0-1 0,1 1-1,1 0 1,-1 0 0,2 0 0,-1 0-1,1 1 1,10-14 0,11-11 213,1 2 0,2 1 0,1 1-1,2 2 1,0 1 0,51-32 0,-83 59-51,1-1-1,0 1 0,-1-1 1,1 1-1,0-1 0,0 1 1,0 0-1,0-1 1,-1 1-1,1 0 0,0 0 1,0 0-1,0-1 1,0 1-1,0 0 0,0 0 1,-1 0-1,1 1 1,0-1-1,0 0 0,0 0 1,0 0-1,0 1 0,0-1 1,-1 0-1,1 1 1,0-1-1,0 1 0,-1-1 1,1 1-1,0-1 1,-1 1-1,1-1 0,0 1 1,-1 0-1,1 0 0,-1-1 1,1 1-1,-1 0 1,1 0-1,-1-1 0,1 1 1,-1 1-1,12 45 239,-9-31 99,3 8-129,41 138 1259,-41-146-1667,0-1 0,1 0 0,1 0 0,0 0 0,1-1 0,1 0 0,21 23 0,-29-35-402,5 4-680</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0.702"/>
    </inkml:context>
    <inkml:brush xml:id="br0">
      <inkml:brushProperty name="width" value="0.05" units="cm"/>
      <inkml:brushProperty name="height" value="0.05" units="cm"/>
    </inkml:brush>
  </inkml:definitions>
  <inkml:trace contextRef="#ctx0" brushRef="#br0">1 1 10293,'0'0'5314,"145"20"-5314,-75-7-400,2 0-3122,-3 0-3169</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1.033"/>
    </inkml:context>
    <inkml:brush xml:id="br0">
      <inkml:brushProperty name="width" value="0.05" units="cm"/>
      <inkml:brushProperty name="height" value="0.05" units="cm"/>
    </inkml:brush>
  </inkml:definitions>
  <inkml:trace contextRef="#ctx0" brushRef="#br0">383 104 8292,'0'0'7779,"-17"-14"-7523,-57-43-31,65 52-194,1 1 1,-1 0-1,0 0 0,0 1 1,0 0-1,0 0 1,-1 1-1,1 0 1,-1 1-1,1 0 1,-1 0-1,1 1 1,-1 1-1,-13 1 1,-15 0 0,34-2-18,0-1 1,0 2 0,0-1 0,0 0-1,0 1 1,0 0 0,0 0-1,0 0 1,0 0 0,0 1-1,1-1 1,-1 1 0,0 0-1,1 0 1,0 0 0,-1 1-1,1-1 1,0 1 0,0 0-1,0 0 1,1 0 0,-1 0-1,1 0 1,-1 1 0,1-1-1,0 1 1,1-1 0,-1 1-1,1 0 1,-1 0 0,1 0-1,0 0 1,0 0 0,1 0-1,-1 0 1,1 0 0,0 0-1,0 0 1,0 0 0,1 0-1,-1 0 1,1 0 0,0 0-1,0 0 1,3 5 0,-3-5 5,1 0 0,1 0 0,-1 0 0,0 0 0,1-1 0,0 1 0,0-1 0,0 1 0,0-1 1,1 0-1,-1 0 0,1-1 0,0 1 0,-1-1 0,1 1 0,0-1 0,1 0 0,-1-1 0,8 3 0,0-1 57,1 0-1,-1 0 1,0-1-1,1-1 0,0 0 1,12-1-1,-23-1-69,1 1 0,-1 0 0,0-1 0,0 1 0,0-1 0,1 0 0,-1 1 0,0-1 0,0 0 0,0 0 0,0-1 0,-1 1-1,1 0 1,0-1 0,0 1 0,-1-1 0,1 1 0,-1-1 0,2-2 0,0-1-99,0 1-1,0-1 1,-1 0-1,0 0 1,0-1-1,0 1 1,1-9 0,0-4-525,-1 1 1,-1-1 0,-2-33 0,-1 73 2450,2-18-1840,0 0 0,1 0 1,0 0-1,-1 0 0,1 0 0,0 0 0,1-1 0,-1 1 0,1 0 1,0-1-1,0 1 0,4 5 0,1-3 1,0 1 0,0-1 0,1-1 0,0 1 0,0-1 0,0-1-1,1 1 1,-1-1 0,1-1 0,0 0 0,1 0 0,10 2 0,7-1-1736,1 0-1,52-1 1,-47-6-2403,-9-11-3782</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1.372"/>
    </inkml:context>
    <inkml:brush xml:id="br0">
      <inkml:brushProperty name="width" value="0.05" units="cm"/>
      <inkml:brushProperty name="height" value="0.05" units="cm"/>
    </inkml:brush>
  </inkml:definitions>
  <inkml:trace contextRef="#ctx0" brushRef="#br0">9 1 5507,'0'0'9732,"-8"50"-9652,8 2 256,0 2 128,0-2 33,4-3-417,8-6 64,5-6-144,0-5-128,1-10-192,-3-7-1841,-5-9-1745</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2.116"/>
    </inkml:context>
    <inkml:brush xml:id="br0">
      <inkml:brushProperty name="width" value="0.05" units="cm"/>
      <inkml:brushProperty name="height" value="0.05" units="cm"/>
    </inkml:brush>
  </inkml:definitions>
  <inkml:trace contextRef="#ctx0" brushRef="#br0">0 57 13222,'0'0'1539,"20"0"-1258,13-1-206,3 0 51,65 6-1,-90-4-147,-1 1 0,1 0-1,-1 0 1,1 1 0,-1 1-1,0 0 1,0 0 0,-1 1-1,1 0 1,-1 0 0,13 11-1,-3 1 55,0 0 0,37 23 0,-47-35 137,0-1-1,0 0 1,0 0 0,1-1-1,-1 0 1,1 0 0,0-1-1,0-1 1,18 2-1,-13-3-50,-7 1 14,1-1 1,0 0-1,0 0 0,0-1 0,-1 0 1,11-3-1,-17 3-103,0 1 0,0-1 0,0 0 1,0 0-1,0-1 0,0 1 0,0 0 1,0-1-1,-1 1 0,1-1 0,-1 1 1,1-1-1,-1 0 0,1 0 0,-1 0 1,0 0-1,0 0 0,0 0 0,0 0 1,-1 0-1,1 0 0,0 0 0,-1 0 1,1 0-1,-1-1 0,0 1 1,0 0-1,0 0 0,0-4 0,0 1-32,0 1-1,0-1 1,-1 1-1,1-1 1,-1 0-1,0 1 0,0-1 1,-1 1-1,1 0 1,-1-1-1,0 1 1,0 0-1,-1 0 1,1 0-1,-6-6 0,1 4-31,1 0-1,-1 1 1,0 0-1,-1 0 1,1 1-1,-1 0 0,-12-5 1,1 2-202,0 0 0,0 1 0,-24-4-1,33 9 183,0-1 0,0 1 0,0 1-1,0 0 1,1 0 0,-1 1-1,0 0 1,-16 4 0,24-5 50,0 1 0,1-1 0,-1 1 0,1-1 0,-1 1 0,0 0 0,1 0 0,-1-1 0,1 1 0,0 0 0,-1 0-1,1 1 1,0-1 0,-1 0 0,1 0 0,0 0 0,0 1 0,0-1 0,0 1 0,0-1 0,1 1 0,-1-1 0,0 1 0,1-1 0,-1 1 0,1 0 0,-1-1 0,1 1 0,0 0 0,0 0 0,0-1 0,0 1 0,0 0 0,0-1 0,0 1 0,0 0 0,1-1 0,-1 1 0,1 0 0,-1-1 0,1 1 0,0-1 0,0 1 0,-1-1 0,1 1 0,0-1 0,0 1 0,1-1 0,-1 0 0,0 0-1,0 1 1,0-1 0,1 0 0,-1 0 0,1 0 0,-1-1 0,1 1 0,-1 0 0,3 0 0,18 5 37,1-1 0,0-1-1,0 0 1,1-2 0,-1-1-1,25-2 1,-13 0-102,0 2 0,38 6 0,-63-5 51,-1 0 0,1 1 0,-1-1 1,0 2-1,0-1 0,0 1 1,0 1-1,-1 0 0,1 0 0,-1 0 1,0 1-1,6 7 0,-5-4 94,-2 1 1,1 0-1,-1 1 0,-1-1 0,0 1 1,-1 0-1,0 1 0,0-1 0,5 23 1,-10-30-108,0-3-86,0-27-439,-1 3 226,2 1 1,0-1 0,1 1 0,2-1-1,8-30 1,-10 46 345,1 0-1,0 0 1,0 1 0,0-1-1,1 1 1,0 0 0,1 0-1,-1 1 1,1-1 0,0 1-1,0 0 1,1 0-1,-1 1 1,1-1 0,0 1-1,1 0 1,-1 1 0,1 0-1,-1 0 1,1 0 0,8-1-1,-14 3 17,0 0 0,1 1 0,-1-1 1,0 1-1,0-1 0,1 1 0,-1-1 0,1 1 0,-1 0 0,0 0 0,1 0 0,-1 0 1,1 0-1,-1 0 0,0 0 0,1 0 0,-1 1 0,1-1 0,-1 0 0,0 1 0,1-1 1,-1 1-1,0 0 0,0-1 0,1 1 0,-1 0 0,0 0 0,0 0 0,0-1 0,0 1 1,0 0-1,0 1 0,1 0 0,-1 2-12,0 0 1,0-1-1,-1 1 1,1 0-1,-1 0 1,0 0-1,0 0 1,0 0-1,-1 0 0,1 0 1,-2 4-1,1-3-21,-1-1-1,0 0 0,0 1 0,0-1 1,0 0-1,0 0 0,-1-1 0,0 1 1,0 0-1,0-1 0,0 1 0,0-1 1,-1 0-1,0 0 0,1-1 0,-1 1 0,0-1 1,0 0-1,0 0 0,-1 0 0,1 0 1,0-1-1,-1 0 0,-5 1 0,-4 2-380,0-1 0,0-1 0,-1 0 0,1-1 0,-1-1 0,-23-2 0,93-16 3443,-24 18-2372,1 1 1,-1 2-1,0 0 0,0 3 1,38 10-1,66 11-195,-115-23-283,-2 0-1379,-7-3-4955</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3.049"/>
    </inkml:context>
    <inkml:brush xml:id="br0">
      <inkml:brushProperty name="width" value="0.05" units="cm"/>
      <inkml:brushProperty name="height" value="0.05" units="cm"/>
    </inkml:brush>
  </inkml:definitions>
  <inkml:trace contextRef="#ctx0" brushRef="#br0">89 0 7892,'0'0'6226,"-2"97"-5441,-8-67-641,-2-2 112,-1 0-256,-1-4-112,-1-3-496,3-7-2002,1-8-1071</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4.087"/>
    </inkml:context>
    <inkml:brush xml:id="br0">
      <inkml:brushProperty name="width" value="0.05" units="cm"/>
      <inkml:brushProperty name="height" value="0.05" units="cm"/>
    </inkml:brush>
  </inkml:definitions>
  <inkml:trace contextRef="#ctx0" brushRef="#br0">13 137 5074,'0'0'3557,"-2"17"-3283,1 11 102,-9 66 1556,15-193-662,3 54-1183,5-87-1,-10 148 154,2 0-1,0 0 1,0-1-1,2 1 1,0-1-1,1-1 1,19 28-1,-20-33-137,2-1-1,-1 1 1,1-2 0,0 1 0,1-1-1,0 0 1,0-1 0,13 6-1,-16-9-73,-1 0-1,1 0 0,-1-1 0,1 0 0,0-1 0,0 1 1,0-1-1,0-1 0,0 1 0,0-1 0,0 0 0,0-1 0,0 1 1,-1-1-1,11-3 0,-15 3-37,0 0 0,0 0 1,-1 0-1,1 0 0,0-1 0,0 1 0,-1 0 0,1-1 1,-1 1-1,1-1 0,-1 1 0,0-1 0,0 0 1,0 0-1,0 0 0,0 1 0,0-1 0,0 0 0,0 0 1,0-3-1,7-50-512,-2 11 436,-5 43 657,-1 13-439,0 0 0,1 0 1,0 0-1,1 0 0,0 0 0,1 0 0,1-1 0,8 21 0,-10-28-101,1 1 0,0-1 0,0 0 0,0 0 0,0 0 0,1 0 0,-1-1 0,1 1 0,0-1 0,0 0 0,0 0 0,1 0-1,-1 0 1,1-1 0,0 0 0,-1 0 0,1 0 0,0-1 0,0 1 0,0-1 0,0 0 0,0-1 0,7 1 0,-6-1-70,0 0 1,0-1 0,0 1-1,0-1 1,0-1-1,-1 1 1,1-1 0,0 0-1,-1 0 1,1 0 0,-1-1-1,0 0 1,0 0-1,0-1 1,0 1 0,6-7-1,-3 2-119,-1 0-1,0 0 1,0-1 0,-1 1-1,-1-2 1,1 1-1,-1 0 1,5-17-1,-9 26 189,-1 0 0,0 0 0,1-1 0,-1 1 0,1 0 0,-1 0 0,0 0 0,1-1 0,-1 1 0,0 0 0,1 0 0,-1 0 0,1 0 0,-1 0-1,0 0 1,1 0 0,-1 0 0,1 0 0,-1 0 0,0 0 0,1 0 0,-1 1 0,1-1 0,-1 0 0,0 0 0,1 0 0,-1 0 0,0 1 0,1-1-1,-1 0 1,0 0 0,1 1 0,-1-1 0,0 0 0,1 0 0,-1 1 0,0-1 0,0 0 0,0 1 0,1-1 0,-1 1 0,17 16-444,-15-15 510,9 10-62,1-1 0,1-1 0,0 0 0,0-1 0,1 0 0,0-1 0,0-1 0,1 0 0,0-1 0,0-1 1,1 0-1,0-1 0,-1 0 0,1-2 0,1 0 0,-1 0 0,24-2 0,-37 0-35,-1 0 0,1 0-1,-1 0 1,1-1 0,-1 1 0,1-1 0,-1 0-1,0 1 1,1-1 0,-1 0 0,0 0 0,0 0-1,0-1 1,0 1 0,0-1 0,0 1-1,0-1 1,0 1 0,0-1 0,2-3 0,-2 1-26,0 0 1,0 0-1,0 0 1,0 0 0,-1 0-1,0 0 1,1 0-1,-2 0 1,1-1-1,0 1 1,-1-6 0,1 3-6,-1 0-1,-1 0 1,1 0 0,-1 0 0,-1 0 0,1 1 0,-1-1 0,0 0 0,-1 1-1,1-1 1,-1 1 0,0-1 0,-1 1 0,-7-10 0,2 9 23,1 0-1,-1 1 1,-1 0 0,1 0 0,-1 1 0,0 0-1,0 1 1,0 0 0,-1 0 0,1 1 0,-1 1-1,0 0 1,0 0 0,-13 0 0,17 2 18,1-1-1,-1 1 1,0 0 0,0 1 0,0 0-1,0 0 1,0 0 0,0 1 0,1 0-1,-1 0 1,1 1 0,0 0 0,-1 0-1,1 0 1,0 1 0,1 0 0,-1 0-1,1 1 1,0-1 0,0 1 0,0 0-1,0 0 1,-4 9 0,7-12-27,0 0 1,1 1 0,-1-1-1,1 1 1,0 0 0,0 0-1,0-1 1,0 1 0,0 0-1,1 0 1,-1 0-1,1 0 1,0 0 0,0-1-1,0 1 1,0 0 0,0 0-1,1 0 1,-1 0 0,1 0-1,0 0 1,0-1-1,0 1 1,0 0 0,0-1-1,1 1 1,1 2 0,1-1-175,0 0 0,0-1 1,0 0-1,0 1 0,1-2 0,-1 1 1,1 0-1,-1-1 0,1 0 1,0 0-1,0-1 0,0 1 1,0-1-1,6 1 0,43 3-3607</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4.659"/>
    </inkml:context>
    <inkml:brush xml:id="br0">
      <inkml:brushProperty name="width" value="0.05" units="cm"/>
      <inkml:brushProperty name="height" value="0.05" units="cm"/>
    </inkml:brush>
  </inkml:definitions>
  <inkml:trace contextRef="#ctx0" brushRef="#br0">259 0 7507,'0'0'3754,"4"17"-3327,38 149 1842,-34-143-1951,0-1 0,1 0 0,1 0 0,1-1 0,1 0 0,16 22 0,-28-43-309,0 0-1,0 0 1,0 0-1,0 0 0,0 0 1,0 0-1,0 0 0,0 0 1,0 0-1,0 0 1,0 0-1,0 0 0,-1 0 1,1 0-1,0 0 1,0 0-1,0 0 0,0 0 1,0 0-1,0 0 0,0 0 1,0 0-1,0 0 1,0 1-1,0-1 0,0 0 1,0 0-1,0 0 1,0 0-1,0 0 0,0 0 1,0 0-1,0 0 0,0 0 1,0 0-1,0 0 1,0 0-1,0 0 0,0 1 1,0-1-1,0 0 0,0 0 1,0 0-1,0 0 1,0 0-1,0 0 0,0 0 1,0 0-1,0 0 1,-14-6-131,-34-19-1019,-3-2-59,33 19 994,0 0 0,-1 0 1,0 2-1,0 1 0,-1 0 1,1 1-1,-1 1 0,0 1 1,-28 1-1,45 1 267,0 1 1,1-1-1,-1 1 0,0 0 1,1 0-1,-1 0 1,1 1-1,-1-1 0,1 0 1,0 1-1,-1 0 1,1-1-1,0 1 0,0 0 1,0 0-1,0 0 1,1 1-1,-1-1 1,0 0-1,1 1 0,0-1 1,-1 0-1,1 1 1,0 0-1,1-1 0,-1 1 1,0 0-1,1-1 1,-1 1-1,1 6 0,-1-3 70,0 0 0,1 0 0,0 1 0,1-1-1,-1 0 1,1 1 0,0-1 0,1 0 0,-1 0 0,1 0-1,0 0 1,1 0 0,4 7 0,-1-5-42,1-1-1,0 1 1,0-1-1,1-1 1,0 1 0,0-1-1,1-1 1,0 0 0,0 0-1,0 0 1,0-1-1,1-1 1,0 0 0,-1 0-1,1-1 1,15 2-1,12 1 47,0-2 0,1-2 0,39-3 0,-69 2-249,1-1 1,-1 1-1,0-2 0,0 1 0,0-1 0,0 0 1,-1 0-1,1-1 0,-1 0 0,1-1 0,-1 1 1,0-2-1,0 1 0,0-1 0,-1 0 0,0 0 0,0 0 1,0-1-1,-1 0 0,1 0 0,-1-1 0,-1 1 1,1-1-1,-1 0 0,-1-1 0,1 1 0,-1-1 1,0 1-1,-1-1 0,0 0 0,0 0 0,-1 0 1,0 0-1,1-16 0,-2 30 298,1-1 0,0 1 0,0-1-1,1 0 1,-1 1 0,1-1 0,1 0 0,-1 0 0,1 0 0,-1-1-1,2 1 1,-1 0 0,0-1 0,1 0 0,0 0 0,0 0 0,4 3-1,-1-1-502,0-1 0,0 0 0,1 0 0,13 6 0,-14-8-498,1 0 1,-1-1-1,0 0 1,0 0-1,15 1 1,2-3-4998</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4.987"/>
    </inkml:context>
    <inkml:brush xml:id="br0">
      <inkml:brushProperty name="width" value="0.05" units="cm"/>
      <inkml:brushProperty name="height" value="0.05" units="cm"/>
    </inkml:brush>
  </inkml:definitions>
  <inkml:trace contextRef="#ctx0" brushRef="#br0">0 1 8884,'0'0'1633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5.101"/>
    </inkml:context>
    <inkml:brush xml:id="br0">
      <inkml:brushProperty name="width" value="0.05" units="cm"/>
      <inkml:brushProperty name="height" value="0.05" units="cm"/>
      <inkml:brushProperty name="color" value="#004F8B"/>
    </inkml:brush>
  </inkml:definitions>
  <inkml:trace contextRef="#ctx0" brushRef="#br0">567 1043 9508,'21'-2'374,"80"-8"1431,177-41-1,-234 39-1546,0-1 0,0-3 0,-1-1 0,-1-2 1,-1-2-1,68-46 0,-98 59-201,0-1 1,-1 0 0,0-1 0,-1 0 0,0 0 0,0-1-1,-1 0 1,-1-1 0,0 1 0,0-1 0,9-25-1,-13 27-28,-1 0-1,0 0 1,0 0-1,-1 0 0,0-1 1,0 1-1,-2 0 1,1-1-1,-1 1 0,0 0 1,-1 0-1,-1 0 1,1 0-1,-2 0 0,1 0 1,-7-12-1,-8-11-80,-1 0-1,-1 1 0,-2 2 1,0 0-1,-3 1 0,0 1 1,-2 2-1,-1 0 0,0 2 1,-2 1-1,-1 2 0,-1 1 1,-1 1-1,0 2 0,-1 1 1,-1 1-1,0 3 0,-1 0 1,-1 3-1,1 1 0,-1 1 1,-53-2-1,42 7 16,0 2 0,-1 2 0,1 2 1,0 3-1,1 1 0,-53 17 0,79-18 25,0 1 0,1 1 0,0 1 0,0 1 0,2 0 0,-31 25 0,36-25 28,1 0 1,1 1 0,0 1-1,1 0 1,0 0-1,1 1 1,0 0 0,2 1-1,-13 30 1,13-25 62,1 0 0,1 0 1,1 0-1,0 1 0,2 0 0,0-1 0,2 1 1,0 0-1,1 0 0,1 0 0,5 20 1,-3-24-51,1 0 1,1-1 0,0 0-1,1 0 1,0 0 0,1-1-1,1 0 1,1 0 0,0-1-1,1-1 1,0 0 0,1 0-1,23 18 1,-15-16-37,2 0 0,0-2 1,0 0-1,1-2 0,1 0 0,0-2 1,0 0-1,33 6 0,-9-6-1492,0-2-1,1-2 1,73-1-1,-55-6-3163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1.495"/>
    </inkml:context>
    <inkml:brush xml:id="br0">
      <inkml:brushProperty name="width" value="0.05" units="cm"/>
      <inkml:brushProperty name="height" value="0.05" units="cm"/>
      <inkml:brushProperty name="color" value="#004F8B"/>
    </inkml:brush>
  </inkml:definitions>
  <inkml:trace contextRef="#ctx0" brushRef="#br0">463 0 4082,'0'0'1342,"-8"17"-585,4-10-667,-3 7 183,0 0 1,1 0-1,0 1 0,1 0 0,1 0 1,1 1-1,-3 17 0,-4 309 5845,-5-347-5505,-15-22-1008,-3 1 0,-54-35 0,73 53 372,0 0 0,0 1 1,-1 1-1,1 0 0,-1 1 0,-1 1 1,1 0-1,-1 1 0,1 0 1,-17 1-1,30 2 40,0 0-1,0 0 1,1 0 0,-1 1-1,0-1 1,0 1 0,1-1-1,-1 1 1,0-1 0,1 1-1,-1 0 1,0 0 0,1 0-1,-1 0 1,1 0 0,0 0 0,-1 1-1,1-1 1,0 0 0,0 1-1,0-1 1,-2 3 0,1 1 51,0-1 0,0 0 0,0 1 0,1 0 1,0-1-1,0 1 0,0 0 0,-1 8 0,2-5 17,0-1 0,0 0 0,0 0 0,1 0-1,0 1 1,0-1 0,1 0 0,0 0-1,0 0 1,1-1 0,-1 1 0,7 9 0,-2-8-32,1-1 1,0 1-1,1-2 1,-1 1-1,1-1 1,1 0-1,-1-1 1,1 0-1,0-1 1,0 0 0,0-1-1,1 0 1,13 3-1,11 0-513,0-1 1,62 0-1,-19-6-2854,-4-7-2640</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5.416"/>
    </inkml:context>
    <inkml:brush xml:id="br0">
      <inkml:brushProperty name="width" value="0.05" units="cm"/>
      <inkml:brushProperty name="height" value="0.05" units="cm"/>
    </inkml:brush>
  </inkml:definitions>
  <inkml:trace contextRef="#ctx0" brushRef="#br0">21 599 8756,'0'0'2132,"24"1"77,82 1-115,-92-2-1925,0 0 1,-1 0-1,1-2 0,-1 1 1,1-2-1,-1 0 0,0-1 1,0 0-1,0 0 0,0-2 0,-1 0 1,0 0-1,0-1 0,15-12 1,-22 14-160,0 0 0,-1 0 0,0 0 1,0-1-1,0 0 0,-1 1 0,0-2 0,0 1 1,-1 0-1,1 0 0,-1-1 0,-1 1 0,1-1 1,-1 0-1,0 0 0,-1 1 0,1-12 0,-1 0-123,-1 0-1,-1 1 0,0-1 0,-1 0 1,-8-27-1,1 17-83,-1 0 1,-2 0-1,-28-46 0,35 63 178,-1 1-1,-1 0 0,1 0 0,-2 0 0,1 1 0,-1 1 1,-1-1-1,0 1 0,0 1 0,0 0 0,-22-11 0,29 17 8,-1 0 0,0-1-1,1 1 1,-1 0-1,0 0 1,0 1 0,1-1-1,-1 1 1,0 0-1,0 0 1,0 0-1,1 1 1,-1-1 0,0 1-1,0 0 1,1 0-1,-1 0 1,0 1 0,-4 1-1,4 1 10,-1-1 1,1 1-1,0-1 0,0 1 0,0 0 1,0 1-1,1-1 0,0 1 1,0-1-1,0 1 0,-4 10 0,-2 9 21,1 1-1,1 0 0,1 1 1,-3 36-1,9-60-17,-7 44 143,3 1 0,2-1 0,2 1 1,2 0-1,2-1 0,2 1 1,2-1-1,2-1 0,20 55 0,48 84 418,-42-104-453,29 95 0,-62-167-117,-1 1 0,0-1 0,0 1 1,0 16-1,-1-23-1,-1-1 0,0 1 0,0-1 0,-1 1 0,1-1 0,0 1 1,0-1-1,-1 1 0,1-1 0,-1 1 0,1-1 0,-1 0 0,0 1 0,0-1 1,1 0-1,-1 1 0,0-1 0,0 0 0,0 0 0,0 0 0,0 0 1,-1 0-1,1 0 0,0 0 0,0 0 0,-1-1 0,1 1 0,0 0 0,-1-1 1,1 1-1,-1-1 0,1 1 0,-1-1 0,-1 1 0,-6 0-102,-1-1 0,1 1 1,0-1-1,0-1 0,0 0 0,0 0 0,0-1 0,0 0 0,0 0 0,0-1 1,1 0-1,-1-1 0,1 0 0,0 0 0,0-1 0,0 0 0,1 0 0,-1 0 1,1-1-1,-6-7 0,8 7 94,1 0 1,-1 0-1,1 0 1,0 0-1,1-1 1,-1 0-1,1 1 1,1-1-1,-1 0 1,1-1-1,0 1 1,1 0 0,0 0-1,0-1 1,0 1-1,1-1 1,0 1-1,1-1 1,0 1-1,0 0 1,0-1-1,1 1 1,0 0-1,1 0 1,4-10-1,0 3 44,1 0 0,1 0-1,0 1 1,0 0 0,2 0-1,-1 1 1,2 1 0,-1 0-1,2 0 1,-1 1 0,18-10-1,-18 12 192,0 1-1,1 0 1,0 1-1,1 1 0,-1 0 1,1 0-1,0 2 1,0 0-1,1 0 0,-1 1 1,1 1-1,27 1 1,-35 1-148,0 1 0,0 0 1,0 1-1,-1 0 0,1 0 1,-1 0-1,0 1 0,0-1 1,0 1-1,-1 1 0,1-1 1,9 11-1,-9-9-755,0 0 1,1 0-1,0-1 1,0 0-1,0 0 0,1 0 1,10 4-1,-11-8-3180</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5.744"/>
    </inkml:context>
    <inkml:brush xml:id="br0">
      <inkml:brushProperty name="width" value="0.05" units="cm"/>
      <inkml:brushProperty name="height" value="0.05" units="cm"/>
    </inkml:brush>
  </inkml:definitions>
  <inkml:trace contextRef="#ctx0" brushRef="#br0">0 43 5234,'0'0'9381,"35"-43"-13799,-10 73 1216</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6.780"/>
    </inkml:context>
    <inkml:brush xml:id="br0">
      <inkml:brushProperty name="width" value="0.05" units="cm"/>
      <inkml:brushProperty name="height" value="0.05" units="cm"/>
    </inkml:brush>
  </inkml:definitions>
  <inkml:trace contextRef="#ctx0" brushRef="#br0">231 491 3410,'0'0'10426,"15"-12"-9495,46-39 3,-60 51-916,0-1 1,0 0 0,0 0 0,0 0 0,0 0 0,0 0 0,0 0 0,0 0-1,0 0 1,0 0 0,0-1 0,-1 1 0,1 0 0,-1 0 0,1-1 0,-1 1 0,1 0-1,-1-1 1,0 1 0,1-1 0,-1 1 0,0 0 0,0-1 0,0 1 0,0-1-1,0 1 1,-1 0 0,1-1 0,0 1 0,-1 0 0,1-1 0,-1 1 0,1 0 0,-1-1-1,1 1 1,-1 0 0,0 0 0,0 0 0,0-1 0,0 1 0,1 0 0,-2 0 0,1 0-1,-1 0 1,-3-3-25,0 1 0,-1-1 1,1 2-1,-1-1 0,0 0 0,-9-2 0,3 2 10,1 0 1,-1 1-1,0 0 1,0 1-1,0 0 1,1 1-1,-1 0 0,0 1 1,0 0-1,0 1 1,0 0-1,-12 5 1,18-5 18,1 1 0,-1-1 0,1 1 0,0 0 0,0 0 0,0 1 0,0-1 0,0 1 0,1 0 0,0 1 0,0-1 0,0 1 0,0 0 0,1 0 0,-1 0 0,1 0 0,1 0 0,-1 1 0,1-1 0,0 1 0,0 0 0,0 0 0,1 0 0,0 0 0,0 8 0,0-5 4,0-1 0,1 0 0,0 0 0,1 0 0,-1 1 0,2-1 0,-1 0 0,1 0 0,0 0 0,1-1-1,5 14 1,-5-17-7,0 0 0,0 0 0,0-1-1,0 1 1,0-1 0,1 1 0,0-1-1,-1 0 1,1 0 0,1-1 0,-1 1-1,0-1 1,0 0 0,1 0 0,-1-1-1,1 1 1,0-1 0,-1 0 0,1 0-1,0 0 1,6 0 0,-4-1-80,1 1 0,0-1 0,-1 0 0,1 0 0,-1-1 0,1 0 0,0-1 0,-1 1 0,0-2 0,1 1 0,-1-1 0,0 0 0,12-7 0,-15 7-38,0-1 1,0 1-1,0-1 1,0 0-1,-1 0 1,0-1-1,0 1 1,0 0 0,0-1-1,-1 0 1,1 0-1,-1 0 1,-1 0-1,1 0 1,-1 0-1,0 0 1,0 0 0,0-1-1,-1 1 1,0-11-1,2-6 58,-1 16 221,0 0-1,-1-1 1,0 1-1,0 0 0,0-1 1,-1 1-1,-2-11 1,3 17-167,0-1 0,0 1 0,-1 0 0,1 0 0,0 0 1,0 0-1,0-1 0,0 1 0,-1 0 0,1 0 1,0 0-1,0 0 0,0 0 0,-1-1 0,1 1 0,0 0 1,0 0-1,0 0 0,-1 0 0,1 0 0,0 0 0,0 0 1,-1 0-1,1 0 0,0 0 0,0 0 0,-1 0 1,1 0-1,0 0 0,0 0 0,0 0 0,-1 0 0,1 0 1,0 1-1,0-1 0,0 0 0,-1 0 0,1 0 1,0 0-1,0 0 0,0 0 0,-1 1 0,1-1 0,0 0 1,0 0-1,0 0 0,0 1 0,0-1 0,-1 0 0,1 0 1,0 0-1,0 1 0,0-1 0,0 0 0,0 0 1,0 1-1,-6 12-123,4-8 97,1 0 1,0 0 0,0 0 0,1 0 0,0-1 0,-1 1-1,2 0 1,-1 0 0,0 0 0,1 0 0,0 0 0,0 0 0,1-1-1,-1 1 1,1 0 0,0-1 0,0 1 0,1-1 0,-1 0-1,1 0 1,4 6 0,-2-6-40,1 0 1,-1 0-1,1 0 0,0 0 1,0-1-1,0 0 0,0 0 1,1-1-1,-1 0 0,1 0 1,0 0-1,-1-1 0,1 0 0,0 0 1,8-1-1,-8 1-226,0 0 0,0-1 0,1-1 0,-1 1 0,0-1 0,0 0 0,0-1 0,0 1 0,0-2-1,9-2 1,-13 3 22,0 0-1,-1 0 1,1-1-1,0 1 1,-1 0-1,1-1 1,-1 0-1,0 1 1,0-1-1,0 0 1,0 0-1,0 0 1,-1 0-1,0-1 1,1 1-1,-1 0 0,0 0 1,0-1-1,-1 1 1,1-1-1,-1 1 1,0-1-1,0-4 1,1-5-515,0-39-521,-2 51 1684,1-1 1,0 0 0,0 0 0,-1 0 0,1 1-1,-1-1 1,0 0 0,0 0 0,1 1 0,-1-1 0,0 1-1,-4-5 3474,5 12-3817,-1 0 1,1-1-1,1 1 0,-1 0 1,1 0-1,0-1 0,0 1 1,1 0-1,-1-1 0,1 0 1,1 1-1,-1-1 0,1 0 1,0 0-1,0 0 0,0 0 1,1-1-1,-1 1 0,1-1 1,0 0-1,1 0 0,-1 0 1,1-1-1,-1 0 0,1 1 1,0-2-1,0 1 1,0 0-1,1-1 0,10 3 1,-9-3-219,1 1 0,-1-1 0,1-1 0,0 1 1,0-1-1,0-1 0,0 1 0,0-1 1,0-1-1,0 1 0,0-2 0,11-2 1,-14 2 55,-1 1 1,0-1 0,0-1 0,0 1 0,0-1-1,0 1 1,0-1 0,-1 0 0,1 0 0,-1-1 0,0 1-1,0-1 1,0 1 0,-1-1 0,1 0 0,-1 0-1,0 0 1,0-1 0,0 1 0,-1 0 0,1-1 0,0-6-1,1-7 22,-1-1 0,0 0 0,-3-36 0,0 15 6482,1 54-5733,0-6-672,0 0 0,1 0 0,0 0 1,0 0-1,0 0 0,1 0 0,1 0 0,-1-1 0,7 14 0,-6-16-21,1 0 1,-1 0-1,1 0 1,0-1-1,0 0 1,1 0-1,-1 0 1,1 0-1,0-1 1,0 1-1,0-1 1,0-1-1,0 1 1,10 3-1,-2-2-369,-1-1 0,1 0 0,-1 0-1,1-1 1,0-1 0,0 0 0,0-1 0,-1 0 0,26-4-1,-30 3 146,-1-1-1,1 0 1,0 0-1,-1-1 0,0 0 1,0 0-1,0-1 1,0 0-1,0 0 0,-1 0 1,0-1-1,1 0 1,-2 0-1,1-1 0,-1 0 1,0 0-1,6-9 0,-2 0 194,-1 0-1,-1-1 1,-1-1-1,0 1 0,5-25 1,10-92 1780,-3 25 533,-16 97-1917,7-34 1915,-5 37-596,-3 24 190,-3 97-1836,0-38 110,11 127 0,0-155-2335,-9-45 2041,1 0 1,-1 0-1,0-1 0,1 1 0,-1 0 1,1-1-1,0 1 0,-1 0 0,1-1 1,0 1-1,0-1 0,0 1 0,0-1 1,0 0-1,0 1 0,0-1 0,1 0 1,-1 0-1,0 0 0,1 0 1,-1 0-1,3 2 0</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7.265"/>
    </inkml:context>
    <inkml:brush xml:id="br0">
      <inkml:brushProperty name="width" value="0.05" units="cm"/>
      <inkml:brushProperty name="height" value="0.05" units="cm"/>
    </inkml:brush>
  </inkml:definitions>
  <inkml:trace contextRef="#ctx0" brushRef="#br0">1 30 6723,'0'0'12790,"170"-16"-12454,-102 14-304,0 0 160,-3 2-192,-14 0 0,-11 0-176,-13 0-48,-15 0 16,-8 0-320,-29-9-12102</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1.117"/>
    </inkml:context>
    <inkml:brush xml:id="br0">
      <inkml:brushProperty name="width" value="0.05" units="cm"/>
      <inkml:brushProperty name="height" value="0.05" units="cm"/>
    </inkml:brush>
  </inkml:definitions>
  <inkml:trace contextRef="#ctx0" brushRef="#br0">3 630 1697,'0'0'10805,"0"0"-10777,0 0 1,-1 0 0,1 0-1,0 1 1,0-1 0,0 0-1,-1 0 1,1 0 0,0 1-1,0-1 1,0 0 0,0 0-1,0 1 1,0-1 0,0 0-1,-1 0 1,1 1 0,0-1-1,0 0 1,0 0 0,0 1-1,0-1 1,0 0 0,0 0-1,0 1 1,0-1 0,0 0-1,0 1 1,1-1 0,-1 0-1,0 0 1,0 1 0,0-1-1,0 0 1,0 0 0,0 0-1,1 1 1,-1-1 0,0 0-1,0 0 1,0 0 0,0 1-1,1-1 1,-1 0 0,0 0-1,0 0 1,1 0 0,-1 0-1,0 1 1,0-1 0,1 0-1,-1 0 1,0 0 0,1 0-1,16-1 106,0-1-1,1-1 0,-1 0 0,0-1 0,-1-1 0,1 0 1,-1-2-1,21-10 0,-7 1 106,-1-1-1,-1-2 1,38-31-1,-58 42-273,1-1-1,-2 1 0,1-1 0,-1 0 0,0-1 0,-1 0 0,0 0 0,-1 0 0,0-1 0,0 0 0,-1 0 0,-1 0 0,0 0 1,0-1-1,-1 1 0,0-1 0,-1 1 0,-1-1 0,0 0 0,0 1 0,-1-1 0,-1 0 0,0 1 0,0 0 0,-1-1 0,-1 1 1,-6-14-1,-3-5-1,-23-36 1,32 58 27,-1 1-1,1 0 0,-2 0 1,1 1-1,-1-1 0,0 1 1,0 1-1,-1-1 0,0 1 1,-11-7-1,16 11 2,-1 0-1,0 0 1,0 0-1,-1 0 1,1 1 0,0-1-1,0 1 1,0 0 0,0 0-1,0 0 1,0 0 0,-1 1-1,1-1 1,0 1 0,0 0-1,0 0 1,0 0 0,0 0-1,0 0 1,1 1-1,-1-1 1,0 1 0,1 0-1,-1 0 1,1 0 0,-1 0-1,1 0 1,0 0 0,0 1-1,0-1 1,-2 5 0,-6 6-9,2 1 1,0 0-1,1 0 1,-10 25-1,6-2 97,2 1-1,1 0 0,1 0 0,3 0 1,1 1-1,3 57 0,0-86-58,0-1 0,1 0 0,0 1 0,1-1 0,0 0 0,0 0 0,1 0 0,0 0 0,1 0 0,0-1 0,0 1 0,0-1 0,1 0 0,1-1 0,-1 1 0,1-1 0,1 0 0,-1 0 0,10 6 0,-5-5 13,0 0-1,0-2 1,1 1-1,0-1 1,1-1 0,-1 0-1,1-1 1,0-1-1,0 0 1,0 0 0,0-1-1,26 0 1,-25-1-23,1-1 0,-1-1 1,1 0-1,-1-1 0,0-1 1,0 0-1,0-1 0,17-6 1,-25 7-20,0-1 0,0 1 0,0-1 1,-1 0-1,1-1 0,-1 1 0,0-1 1,0 0-1,-1 0 0,1 0 0,-1-1 1,0 0-1,-1 0 0,1 0 0,-1 0 0,0 0 1,-1-1-1,0 1 0,3-11 0,-3 5-21,1 1 0,-1-1 0,-1 0 0,0 1 0,-1-1 0,-2-17 0,2 27 23,0-1 1,0 0-1,-1 1 1,1-1-1,-1 1 1,0-1-1,0 1 1,0-1-1,0 1 1,0 0-1,0-1 0,0 1 1,-1 0-1,0 0 1,1 0-1,-1 0 1,0 0-1,0 0 1,0 0-1,0 1 1,0-1-1,0 1 0,0-1 1,-1 1-1,1 0 1,0 0-1,-1 0 1,1 0-1,-1 1 1,1-1-1,-1 1 0,0-1 1,1 1-1,-4 0 1,2 0-10,1 0-1,0 0 1,-1 0-1,1 1 1,0-1 0,-1 1-1,1 0 1,0 0 0,0 0-1,0 0 1,-1 1 0,1-1-1,1 1 1,-1 0 0,0 0-1,0 0 1,1 0 0,-1 0-1,1 1 1,-1-1 0,1 1-1,0-1 1,0 1 0,0 0-1,1 0 1,-1 0 0,1 0-1,0 0 1,-1 0 0,1 1-1,0-1 1,1 0 0,-1 0-1,1 1 1,-1 6 0,0-3 23,0 0 1,1 1-1,-1-1 1,1 0 0,1 1-1,0-1 1,0 0-1,0 0 1,1 1 0,0-1-1,0 0 1,0-1-1,1 1 1,0 0-1,1-1 1,0 1 0,0-1-1,9 11 1,-7-11 14,1 0 1,0 0 0,0 0-1,1-1 1,0 0 0,0-1-1,0 1 1,0-2 0,1 1-1,-1-1 1,1 0 0,0-1-1,0 0 1,0 0 0,9 0-1,-5-1 5,-1 0 1,1-1-1,0 0 0,-1 0 0,1-2 0,-1 1 0,23-7 1,-31 6-61,0 1 0,0-1 0,-1 0 0,1 0 0,-1-1 0,1 1 1,-1-1-1,0 1 0,0-1 0,0 0 0,0 0 0,0 0 0,-1-1 0,0 1 1,1-1-1,-1 1 0,0-1 0,-1 0 0,1 0 0,-1 1 0,0-1 0,0 0 1,0 0-1,0-1 0,-1 1 0,1 0 0,-1-6 0,0-1-167,1 0-1,-2 0 1,0 0 0,0 0-1,-4-15 1,4 23 182,0-1 0,-1 0 1,1 1-1,-1-1 0,0 1 0,0-1 0,0 1 1,0 0-1,-1 0 0,1 0 0,-1 0 0,0 0 1,1 1-1,-1-1 0,-1 1 0,1-1 0,0 1 1,-6-2-1,5 3 270,3 21-293,1-13 77,-1-1 1,2 1-1,-1 0 0,1-1 0,0 1 0,0-1 0,1 1 1,0-1-1,0 1 0,0-1 0,1 0 0,0 0 0,0 0 1,0-1-1,1 1 0,0-1 0,0 1 0,1-1 0,-1-1 1,1 1-1,0-1 0,0 1 0,1-1 0,-1-1 0,1 1 1,0-1-1,0 0 0,8 2 0,-6-1-3,1-1 0,0 0 0,0-1-1,0 0 1,0 0 0,1-1 0,-1 0 0,0-1 0,1 0-1,-1-1 1,0 1 0,10-4 0,-12 3-179,-1-1 0,0-1 1,1 1-1,-1-1 0,-1 0 0,1-1 0,0 1 1,-1-1-1,0 0 0,0 0 0,0-1 0,0 0 1,-1 0-1,1 0 0,-1 0 0,-1 0 1,5-9-1,-2 1-616,-1-1 0,0 1 0,-1-1 0,0 0 1,-2 0-1,1 0 0,-2 0 0,0 0 0,0-1 0,-3-14 136,2 29 760,0 0 0,0 1 0,0-1 0,-1 0 0,1 0-1,0 0 1,0 0 0,0 0 0,-1 0 0,1 0 0,0 0 0,0 0 0,0 0 0,0 0 0,-1 0 0,1 0 0,0 0 0,0 0 0,0 0 0,-1 0 0,-1-2 1890,2 2-1890,0 0 0,0 0 0,-8 22 722,7-11-588,0 0-1,0 0 1,1 1 0,0-1 0,1 0 0,1 0-1,4 18 1,-4-23-225,0 0-1,1-1 1,0 1 0,0-1 0,0 0-1,1 0 1,-1 0 0,1 0-1,0 0 1,1-1 0,-1 0-1,1 0 1,0 0 0,0-1-1,8 5 1,-6-4-32,0 0 0,1 0 1,-1-1-1,1 0 0,0-1 0,0 0 0,-1 0 0,2-1 1,-1 1-1,0-2 0,0 1 0,0-1 0,0-1 1,0 1-1,9-3 0,-15 2-61,0 0 0,-1 0 1,1 0-1,0-1 0,-1 1 0,1-1 1,-1 1-1,0-1 0,1 0 0,-1 1 0,0-1 1,0 0-1,0 0 0,0 0 0,0 1 1,-1-1-1,1 0 0,-1 0 0,1 0 1,-1-1-1,0 1 0,1 0 0,-1 0 1,0-2-1,-1-58-689,0 54 697,0-3 9,-1 0 0,0 1 0,-1-1 0,-4-9 0,4 10 358,0 1 1,0 0 0,1-1 0,0 1 0,0-16-1,2 24-285,0 0 0,1 1 0,-1-1-1,1 0 1,-1 0 0,1 0 0,-1 0-1,1 0 1,-1 1 0,1-1-1,0 0 1,-1 0 0,1 1 0,0-1-1,0 1 1,0-1 0,-1 0-1,1 1 1,0 0 0,0-1 0,0 1-1,0-1 1,0 1 0,0 0 0,0 0-1,0 0 1,0-1 0,0 1-1,1 0 1,36-3-463,-30 3 335,75 0-4809,-43 0-786</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1.684"/>
    </inkml:context>
    <inkml:brush xml:id="br0">
      <inkml:brushProperty name="width" value="0.05" units="cm"/>
      <inkml:brushProperty name="height" value="0.05" units="cm"/>
    </inkml:brush>
  </inkml:definitions>
  <inkml:trace contextRef="#ctx0" brushRef="#br0">317 186 6003,'0'0'9556,"7"-14"-8985,19-47-224,-25 59-336,1-1-1,-1 1 1,-1-1 0,1 0 0,0 1 0,-1-1-1,1 0 1,-1 0 0,0 1 0,0-1 0,0 0-1,0 0 1,0 1 0,0-1 0,-1 0 0,0 0-1,1 1 1,-1-1 0,0 0 0,0 1 0,-1-1-1,1 1 1,0 0 0,-1-1 0,0 1 0,1 0-1,-1 0 1,0 0 0,0 0 0,0 0 0,0 0-1,-1 0 1,1 1 0,0-1 0,-1 1 0,1 0-1,-6-2 1,-3-1-62,-1 0 0,0 1-1,0 0 1,-1 1-1,1 1 1,-16-1 0,12 1-18,-1 1 1,0 0 0,0 1-1,0 1 1,0 0 0,-18 6 0,31-7 56,0 1 1,-1 0-1,1 0 1,0 0-1,0 0 1,0 1 0,0-1-1,1 1 1,-1 0-1,1 0 1,0 0 0,-1 1-1,1-1 1,1 1-1,-1 0 1,1 0-1,-1 0 1,1 0 0,0 0-1,0 0 1,1 1-1,-1-1 1,1 0 0,0 1-1,0 0 1,1-1-1,-1 7 1,1-6 21,-1 0 0,1-1 0,0 1 0,1-1-1,-1 1 1,1-1 0,0 1 0,0-1 0,0 0 0,1 1 0,-1-1 0,1 0 0,0 0 0,0 0 0,1 0 0,-1 0-1,5 5 1,0-3 24,0 0-1,0-1 1,0 0-1,1 0 1,-1 0 0,1-1-1,0-1 1,11 5-1,-6-4 18,-1 0 0,0 0 1,1-2-1,0 1 0,0-2 0,0 1 0,0-2 0,0 0 1,0 0-1,23-5 0,-32 4-77,-1-1 0,1 0 0,-1-1 0,0 1 0,0 0 0,0-1 0,0 0 0,-1 1 0,1-1 0,-1 0 0,1 0 0,-1-1 0,0 1 0,0 0 0,0-1 0,-1 1 0,1-1 0,0-4 0,3-8-467,0 0-1,3-29 1,-5-44-193,-3 88 1201,-1 2-488,0 1 0,0-1 1,0 0-1,0 1 0,0-1 0,0 1 0,1-1 1,-1 1-1,0 0 0,1-1 0,0 1 0,-1 0 1,1-1-1,0 1 0,0 0 0,0-1 0,0 1 0,0 2 1,0-2-25,-1 7 4,0-1 0,1 0 1,0 1-1,0-1 0,1 0 0,0 1 0,3 11 0,-2-16-20,0-1 0,0 1 0,0-1 0,0 1 0,0-1-1,1 1 1,-1-1 0,1 0 0,0 0 0,0-1 0,0 1 0,1 0 0,-1-1 0,1 0 0,-1 0 0,1 0 0,4 2 0,6 1-693,0 0 0,-1-1 1,1-1-1,1 0 0,-1-1 1,0 0-1,27-1 0,7-1-4792</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2.046"/>
    </inkml:context>
    <inkml:brush xml:id="br0">
      <inkml:brushProperty name="width" value="0.05" units="cm"/>
      <inkml:brushProperty name="height" value="0.05" units="cm"/>
    </inkml:brush>
  </inkml:definitions>
  <inkml:trace contextRef="#ctx0" brushRef="#br0">18 0 8564,'0'0'5965,"-3"30"-5669,-11 411 1964,14-391-2159,6 138 335,-4-169-517,1 0 1,1 0 0,1 0 0,0-1 0,1 0 0,1 0 0,15 27 0,-21-44-105,0 0-1,0 0 1,0 0 0,0 0-1,0-1 1,0 1-1,0 0 1,0-1 0,0 1-1,0-1 1,0 1-1,1-1 1,-1 1 0,0-1-1,0 0 1,0 1-1,1-1 1,-1 0 0,0 0-1,0 0 1,1 0 0,-1 0-1,0 0 1,0-1-1,1 1 1,-1 0 0,0-1-1,0 1 1,0-1-1,1 1 1,-1-1 0,0 1-1,0-1 1,0 0-1,0 0 1,0 1 0,0-1-1,0 0 1,-1 0 0,1 0-1,0 0 1,0 0-1,-1 0 1,2-1 0,20-29-5653</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2.408"/>
    </inkml:context>
    <inkml:brush xml:id="br0">
      <inkml:brushProperty name="width" value="0.05" units="cm"/>
      <inkml:brushProperty name="height" value="0.05" units="cm"/>
    </inkml:brush>
  </inkml:definitions>
  <inkml:trace contextRef="#ctx0" brushRef="#br0">81 1 1985,'0'0'12875,"0"22"-12645,-24 407 2125,-4 110-1109,29-528-1489,-1 20-244,0-31 308,0 1 1,0 0-1,0-1 1,0 1 0,0 0-1,0-1 1,0 1-1,0 0 1,0-1-1,-1 1 1,1 0 0,0-1-1,0 1 1,-1 0-1,1-1 1,-1 1 0,1-1-1,0 1 1,-1-1-1,1 1 1,-1-1-1,1 1 1,-1-1 0,1 1-1,-1-1 1,0 0-1,1 1 1,-1-1 0,1 0-1,-2 1 1,-17-1-4232</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2.734"/>
    </inkml:context>
    <inkml:brush xml:id="br0">
      <inkml:brushProperty name="width" value="0.05" units="cm"/>
      <inkml:brushProperty name="height" value="0.05" units="cm"/>
    </inkml:brush>
  </inkml:definitions>
  <inkml:trace contextRef="#ctx0" brushRef="#br0">1 640 8260,'0'0'7870,"17"-17"-6920,-3 4-879,8-10-42,2 2 0,0 1 0,40-26 0,13-6-482,-2-4 1,-2-3 0,82-86 0,-77 72 364,-78 87 485,-8 107 424,3-79-785,2-1 1,3 51 0,0-92-130,0 1 0,0-1 0,0 1 0,0-1 0,0 0 0,0 1 0,0-1 1,0 1-1,0-1 0,1 1 0,-1-1 0,0 1 0,0-1 0,0 0 0,1 1 0,-1-1 0,0 1 0,1-1 0,-1 0 0,0 1 0,0-1 0,1 0 0,-1 1 0,1-1 0,-1 0 0,0 0 0,1 1 0,-1-1 0,1 0 0,-1 0 0,1 0 0,-1 1 0,0-1 0,1 0 0,-1 0 0,1 0 0,-1 0 0,1 0 0,0 0 0,10 0-4066</inkml:trace>
  <inkml:trace contextRef="#ctx0" brushRef="#br0" timeOffset="1">701 1 4274,'0'0'6739</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3.112"/>
    </inkml:context>
    <inkml:brush xml:id="br0">
      <inkml:brushProperty name="width" value="0.05" units="cm"/>
      <inkml:brushProperty name="height" value="0.05" units="cm"/>
    </inkml:brush>
  </inkml:definitions>
  <inkml:trace contextRef="#ctx0" brushRef="#br0">0 319 5186,'0'0'6980,"0"1"-6852,0 0 1,1 1 0,-1-1-1,0 0 1,0 0 0,0 0-1,1 0 1,-1 0 0,0 0-1,1 0 1,-1-1 0,1 1-1,-1 0 1,1 0 0,-1 0 0,2 1-1,1-5-95,0 0-1,-1 0 1,1 0 0,-1 0-1,0-1 1,0 1-1,0-1 1,0 0-1,-1 1 1,1-1 0,-1 0-1,0 0 1,1-6-1,6-14 16,-5 17-47,1 0-1,-1-1 0,2 2 0,-1-1 1,7-7-1,-10 13 14,0 0 1,0 0-1,-1 0 0,1 0 1,0 0-1,0 0 0,0 1 1,0-1-1,1 0 0,-1 0 1,0 1-1,0-1 0,0 1 0,0-1 1,1 1-1,-1 0 0,0-1 1,1 1-1,-1 0 0,0 0 1,0 0-1,1 0 0,-1 0 1,0 0-1,1 0 0,-1 0 1,0 1-1,0-1 0,1 0 1,-1 1-1,0-1 0,0 1 1,0 0-1,1-1 0,-1 1 0,0 0 1,0-1-1,0 1 0,0 0 1,0 0-1,1 2 0,13 13 259,1 1-3,0 0 0,37 29 0,-46-41-203,0-1 1,0 0-1,0 0 0,1-1 1,-1 0-1,1 0 0,0 0 1,0-1-1,0-1 1,0 1-1,1-1 0,11 0 1,-19-1-42,1-1 0,-1 1 0,1-1 0,-1 1 1,0-1-1,1 0 0,-1 1 0,0-1 0,1 0 0,-1 0 1,0 0-1,0 0 0,0 0 0,0 0 0,0 0 1,0-1-1,0 1 0,0 0 0,0-1 0,-1 1 1,1 0-1,0-1 0,-1 1 0,1-1 0,-1 1 0,1-3 1,9-46 216,-8 40-177,5-44-47,-3 22-18,12-50 1,-13 72-994,0 1 0,1-1 0,0 1-1,0 0 1,8-11 0,-1 6-4885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1.829"/>
    </inkml:context>
    <inkml:brush xml:id="br0">
      <inkml:brushProperty name="width" value="0.05" units="cm"/>
      <inkml:brushProperty name="height" value="0.05" units="cm"/>
      <inkml:brushProperty name="color" value="#004F8B"/>
    </inkml:brush>
  </inkml:definitions>
  <inkml:trace contextRef="#ctx0" brushRef="#br0">31 0 8100,'0'0'240,"-31"118"-5170</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3.470"/>
    </inkml:context>
    <inkml:brush xml:id="br0">
      <inkml:brushProperty name="width" value="0.05" units="cm"/>
      <inkml:brushProperty name="height" value="0.05" units="cm"/>
    </inkml:brush>
  </inkml:definitions>
  <inkml:trace contextRef="#ctx0" brushRef="#br0">1 413 5234,'0'0'9957,"23"73"-9957,-15-68 0,2-3-2289,-2-2-1761</inkml:trace>
  <inkml:trace contextRef="#ctx0" brushRef="#br0" timeOffset="1">73 126 9076,'0'0'3554,"29"-106"-3554,-12 94-2401,1 5-2594</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3.890"/>
    </inkml:context>
    <inkml:brush xml:id="br0">
      <inkml:brushProperty name="width" value="0.05" units="cm"/>
      <inkml:brushProperty name="height" value="0.05" units="cm"/>
    </inkml:brush>
  </inkml:definitions>
  <inkml:trace contextRef="#ctx0" brushRef="#br0">32 0 6227,'0'0'8975,"0"54"-8482,-11 12-338,3-24 155,2 1-1,0 45 0,5-77-273,2 0 0,-1 1 0,1-1 0,1 0-1,0 0 1,0 1 0,2-2 0,-1 1 0,6 12 0,-6-19-18,0 1 1,0-1-1,0 0 1,1 0-1,-1 0 1,1 0-1,0 0 1,0-1-1,1 0 1,-1 0-1,1 0 1,-1 0-1,1-1 1,0 0-1,0 0 1,0 0-1,0 0 1,1-1-1,-1 0 1,0 0 0,9 0-1,-2 0 3,1 0 1,-1-1-1,1 0 1,-1-1-1,1-1 1,-1 0-1,0 0 1,1-2-1,-1 1 1,-1-1-1,17-9 0,-22 10-71,0 0 0,-1-1 0,0 1 0,1-1 0,-1-1 0,-1 1 0,1-1 0,-1 0 0,0 0 0,0 0 0,0 0 0,0-1-1,-1 0 1,0 1 0,0-1 0,-1 0 0,0-1 0,0 1 0,0 0 0,-1-1 0,0 1 0,0 0 0,0-13 0,-1 12-13,-2-26 289,2 33-219,-1-1 1,1 1 0,0-1 0,0 1-1,0-1 1,-1 1 0,1-1 0,0 1 0,-1-1-1,1 1 1,0-1 0,-1 1 0,1 0 0,-1-1-1,1 1 1,0 0 0,-1-1 0,1 1 0,-1 0-1,1-1 1,-1 1 0,1 0 0,-1 0 0,1 0-1,-1 0 1,0-1 0,1 1 0,-1 0 0,1 0-1,-1 0 1,1 0 0,-1 0 0,0 0 0,1 0-1,-1 0 1,1 1 0,-1-1 0,1 0 0,-1 0-1,1 0 1,-1 1 0,1-1 0,-1 0-1,1 0 1,-1 1 0,1-1 0,-1 1 0,1-1-1,0 0 1,-1 1 0,0 0 0,-2 2 13,-1 1 0,0 0 1,1 0-1,0 0 0,0 1 0,0-1 0,0 1 1,1-1-1,0 1 0,0 0 0,0 0 1,1 0-1,-1 0 0,1 0 0,-1 7 0,1-3 26,0 0 0,0 1 0,0-1 0,1 1 0,1-1 0,0 1 0,3 16 0,-2-22-56,0 0 1,0-1-1,0 1 0,1-1 1,-1 0-1,1 1 0,0-1 1,0-1-1,0 1 0,0 0 1,0-1-1,1 1 0,-1-1 1,1 0-1,-1 0 0,1-1 1,0 1-1,0-1 0,0 1 1,0-1-1,0 0 0,0-1 1,5 1-1,10 2-1392,1-2 1,0 0-1,26-2 0,1-4-4652</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4.234"/>
    </inkml:context>
    <inkml:brush xml:id="br0">
      <inkml:brushProperty name="width" value="0.05" units="cm"/>
      <inkml:brushProperty name="height" value="0.05" units="cm"/>
    </inkml:brush>
  </inkml:definitions>
  <inkml:trace contextRef="#ctx0" brushRef="#br0">899 14 12342,'0'0'2161,"-122"-13"-2161,79 20-497,-3 12-2112,-4 2-1088</inkml:trace>
  <inkml:trace contextRef="#ctx0" brushRef="#br0" timeOffset="1">0 111 10373,'0'0'6307,"131"0"-6291,-69 0-32,0 0-2001,-10 0-4450</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5.938"/>
    </inkml:context>
    <inkml:brush xml:id="br0">
      <inkml:brushProperty name="width" value="0.05" units="cm"/>
      <inkml:brushProperty name="height" value="0.05" units="cm"/>
    </inkml:brush>
  </inkml:definitions>
  <inkml:trace contextRef="#ctx0" brushRef="#br0">9 34 2353,'0'0'7161,"-1"-5"-5835,-2-18-238,2 18 766,1 9-1734,-4 550 2316,4-549-2716,1 28 459,7-18-4029,-2-30-2102</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6.281"/>
    </inkml:context>
    <inkml:brush xml:id="br0">
      <inkml:brushProperty name="width" value="0.05" units="cm"/>
      <inkml:brushProperty name="height" value="0.05" units="cm"/>
    </inkml:brush>
  </inkml:definitions>
  <inkml:trace contextRef="#ctx0" brushRef="#br0">0 12 8964,'0'0'1670,"19"-2"-917,-3-1-549,-8 1-124,0 1 1,0-1-1,0 2 1,0-1-1,1 1 1,-1 0-1,0 1 1,0 0-1,1 0 1,-1 1-1,0 0 1,0 0-1,12 6 1,-12-4-60,0 1 1,-1 0-1,1 1 0,-1 0 1,0 0-1,-1 0 0,0 1 1,0 0-1,0 0 0,-1 1 1,0 0-1,0-1 0,-1 2 1,0-1-1,0 0 0,-1 1 1,0 0-1,0-1 0,-1 1 1,-1 0-1,1 1 0,-2-1 1,1 0-1,-1 0 0,0 0 1,-3 16-1,2-20-99,-1-1 0,0 0 0,0 0-1,0 1 1,0-1 0,-1 0 0,1-1 0,-1 1-1,0 0 1,0-1 0,-1 1 0,1-1 0,-1 0 0,1 0-1,-1-1 1,0 1 0,0-1 0,0 0 0,0 0 0,-1 0-1,1 0 1,-8 1 0,-3 1-469,0-1 0,0 0 0,0-1 0,-1-1 0,-23-1 0,17-4-1088,10-14-1038</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6.679"/>
    </inkml:context>
    <inkml:brush xml:id="br0">
      <inkml:brushProperty name="width" value="0.05" units="cm"/>
      <inkml:brushProperty name="height" value="0.05" units="cm"/>
    </inkml:brush>
  </inkml:definitions>
  <inkml:trace contextRef="#ctx0" brushRef="#br0">0 170 1617,'0'0'8377,"12"9"-7921,13 10-171,63 45 703,-79-58-879,1-1 0,0 0-1,0 0 1,0-1 0,1 0 0,-1-1-1,1 0 1,12 1 0,-18-3-60,-1 0 0,1-1 0,0 0 0,-1 0 0,1 0 0,0 0 0,-1-1 0,1 0 0,0 0 0,-1 0 0,1 0 0,-1-1 0,0 0 0,1 0 0,-1 0 0,7-5 0,-8 4-58,0-1 1,-1 1-1,1-1 1,-1 0-1,1 0 1,-1 0-1,-1 0 1,1 0-1,0-1 1,-1 1-1,0-1 1,0 1-1,0 0 1,-1-1 0,0 1-1,1-1 1,-2-7-1,1 7-95,0 1-1,0-1 1,0 0-1,-1 0 1,0 0-1,0 0 1,0 0-1,0 1 1,-1-1-1,0 1 1,0-1-1,0 1 1,0-1-1,-1 1 1,0 0 0,0 0-1,0 0 1,0 1-1,0-1 1,-1 1-1,0 0 1,0 0-1,0 0 1,-8-5-1,4 3 127,0-1 0,0 1 0,-1 1 0,0-1 0,0 1 0,0 1 0,0 0 0,0 0 0,-1 1 0,1 0 0,-1 1 0,0 0 0,1 0 0,-1 1 0,-11 1 0,19 0 6,1 0 0,-1 0 0,1 0 0,-1 0 0,1 1 0,0-1-1,-1 0 1,1 1 0,0-1 0,0 1 0,0-1 0,0 1 0,0 0-1,1-1 1,-1 1 0,0 0 0,1-1 0,-1 1 0,1 0 0,0 0-1,-1 0 1,1 0 0,0-1 0,0 1 0,0 3 0,4 50 491,-2-49-462,1 1 0,-1-1 0,1 0 0,0 0 0,1 0 0,-1 0 0,1-1 0,1 1 0,-1-1 1,1 0-1,-1 0 0,2-1 0,-1 1 0,0-1 0,1 0 0,0-1 0,0 1 0,8 3 0,1 0 59,0-1 0,1 0 0,-1-1 0,1-1 0,0 0 0,26 2 1,-31-5-98,0 1 52,1-2 0,0 1-1,-1-1 1,1-1 0,15-2-1,-24 2-34,0 0-1,-1 0 0,1 0 0,-1 0 0,1 0 0,-1 0 0,1-1 0,-1 1 0,1-1 0,-1 0 0,0 0 0,0 0 0,0 0 0,0 0 0,0 0 0,-1 0 0,1 0 0,-1-1 0,1 1 0,-1-1 0,0 1 0,0-1 0,0 0 0,0 1 0,0-1 0,-1 0 0,1-3 0,1-13 96,-1 1 1,-1 0-1,-1-1 0,-1 1 0,-4-24 0,-4-50-1427,24 92-4608,5 8-40</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7.024"/>
    </inkml:context>
    <inkml:brush xml:id="br0">
      <inkml:brushProperty name="width" value="0.05" units="cm"/>
      <inkml:brushProperty name="height" value="0.05" units="cm"/>
    </inkml:brush>
  </inkml:definitions>
  <inkml:trace contextRef="#ctx0" brushRef="#br0">45 241 3778,'0'0'7865,"-5"-11"-7655,2 3-193,-25-71 1224,26 72-810,0-1 0,1 0 0,-1 0 0,2 0 0,-1 0 0,1 0 0,0 0 0,1 0 0,1-12 0,0 17-367,-1 0 0,1 1-1,0-1 1,0 0 0,0 0-1,0 1 1,0 0-1,0-1 1,1 1 0,-1 0-1,1 0 1,-1 0 0,1 0-1,0 1 1,0-1 0,0 1-1,0-1 1,0 1 0,0 0-1,0 0 1,1 1 0,3-1-1,9-2-411,0 0-1,1 2 0,16 0 1,32 1-5690,-39 0 1468</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7.767"/>
    </inkml:context>
    <inkml:brush xml:id="br0">
      <inkml:brushProperty name="width" value="0.05" units="cm"/>
      <inkml:brushProperty name="height" value="0.05" units="cm"/>
    </inkml:brush>
  </inkml:definitions>
  <inkml:trace contextRef="#ctx0" brushRef="#br0">0 504 7684,'0'0'2019,"21"0"-1288,1 0-490,28 1 540,0-2 0,0-3 0,72-13-1,-101 11-735,-1 0-1,1-1 1,-1-1-1,-1-1 1,31-19-1,-43 23-59,0 0-1,-1 0 0,1 0 1,-1-1-1,-1 0 0,1 0 0,-1-1 1,0 1-1,0-1 0,-1 0 0,0-1 1,0 1-1,-1-1 0,0 1 1,0-1-1,-1 0 0,2-15 0,0-9-251,-1 0-1,-2-36 1,-2 56 195,0-1 0,0 0 0,-1 1-1,-1-1 1,0 1 0,0 0 0,-1 0 0,-7-14 0,10 25 77,1-1 1,-1 1-1,0-1 0,1 1 1,-1-1-1,0 1 0,0-1 1,0 1-1,0 0 0,0 0 1,0-1-1,0 1 0,0 0 1,-1 0-1,1 0 0,0 0 1,-1 0-1,1 1 1,-1-1-1,1 0 0,-1 1 1,1-1-1,-1 1 0,0-1 1,1 1-1,-1 0 0,0-1 1,1 1-1,-1 0 0,1 0 1,-1 0-1,0 0 0,1 1 1,-1-1-1,0 0 0,1 1 1,-1-1-1,1 1 0,-1 0 1,1-1-1,-1 1 0,1 0 1,-1 0-1,1 0 0,0 0 1,0 0-1,-1 0 1,1 0-1,0 1 0,0-1 1,-1 3-1,-6 5 115,1 0 1,0 1-1,1 0 1,0 0-1,-8 20 0,5-6 100,1 1 0,2-1 0,0 1 0,2 0 0,1 0 0,0 1 0,2-1 0,4 48 0,-2-67-171,0 0 0,0 0 0,1 0 0,-1 0 0,1-1 0,1 1 0,-1 0 0,1-1 0,0 1 1,0-1-1,1 0 0,-1 0 0,1 0 0,7 6 0,-4-5 18,0-1 0,1 1-1,0-1 1,0-1 0,0 1 0,1-1 0,-1-1 0,16 5 0,4-2 42,1-1 1,-1-1 0,1-1-1,0-2 1,30-2 0,-51 1-104,0-1 0,0 1 0,0-2 0,0 1 0,0-1 0,0 0 0,-1-1 1,1 1-1,-1-2 0,1 1 0,-1-1 0,0 0 0,0 0 0,-1-1 0,0 0 1,1 0-1,-1-1 0,-1 0 0,1 0 0,-1 0 0,0 0 0,-1-1 0,0 0 0,0 0 1,0 0-1,-1 0 0,0-1 0,0 1 0,-1-1 0,1 0 0,-2 0 0,1 0 1,-1-13-1,0 15-55,-1 0 1,-1 0-1,1 0 1,-1 0-1,0 1 1,-1-1-1,1 0 1,-1 1 0,0-1-1,0 1 1,-1-1-1,-4-6 1,5 9 31,-1 0 0,0 0 0,0 1 0,0-1 0,0 1 0,0-1 0,0 1 0,0 0 0,-1 1 0,1-1 0,-1 1 0,0-1 0,1 1 0,-1 0 0,0 0 0,0 1 0,1-1 0,-1 1 0,0 0 0,-5 0 0,7 0-1,0 0 1,0 1 0,-1-1-1,1 1 1,0 0 0,0 0-1,0-1 1,0 1 0,0 0-1,0 1 1,1-1 0,-1 0-1,0 0 1,0 1 0,1-1-1,-1 1 1,1 0 0,-1-1-1,1 1 1,0 0 0,0 0-1,0 0 1,0 0 0,0 0 0,0 0-1,0 0 1,1 0 0,-1 0-1,1 0 1,0 0 0,-1 4-1,-1 10-4,0-1-1,2 0 1,0 22-1,1-29 22,-1-3 13,1 1 0,0 0 0,1 0 0,-1-1 0,1 1 0,0-1 0,0 1 1,1-1-1,0 0 0,0 0 0,0 0 0,0 0 0,1-1 0,0 0 0,0 1 0,0-1 0,0 0 0,1-1 0,-1 1 0,1-1 0,0 0 1,0 0-1,0 0 0,7 2 0,-6-3-51,0 0-1,0 0 1,-1 0 0,1 0 0,0-1-1,1 0 1,-1-1 0,0 1 0,0-1 0,0 0-1,0 0 1,0-1 0,1 0 0,-1 0-1,0-1 1,0 1 0,-1-1 0,1 0 0,0-1-1,-1 0 1,1 1 0,8-8 0,60-55-2967,-39 31 2224,76-53 1,-99 79 1124,1 0 0,0 1 0,0 1 0,0 0 0,0 1 0,1 0 0,0 1 0,0 1 0,1 0 1,25-1-1,-34 3-105,0 1 0,1 0 0,-1 0 1,0 1-1,0 0 0,0 0 0,0 0 0,0 1 1,0 0-1,-1 0 0,1 0 0,8 6 1,-9-5-173,-1 1 1,0 0 0,0 0-1,0 1 1,-1-1 0,0 1 0,0 0-1,0 0 1,0 0 0,-1 0 0,0 0-1,0 0 1,3 12 0,-3-9-27,1 0 1,-1 1-1,-1-1 1,0 1-1,0-1 0,0 1 1,-1-1-1,0 1 1,-1 0-1,-3 14 0,2-18-103,0 0-1,0 0 0,0 0 0,-1 0 0,0-1 0,0 1 0,0-1 0,0 0 0,-1 0 0,0 0 0,0 0 0,0-1 0,0 0 0,0 0 0,-1 0 0,1 0 0,-1 0 0,-7 2 0,-4 2-1087,-1-1 1,-1 0 0,1-2 0,-1 0-1,-32 3 1,-43-3-6606</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8.797"/>
    </inkml:context>
    <inkml:brush xml:id="br0">
      <inkml:brushProperty name="width" value="0.05" units="cm"/>
      <inkml:brushProperty name="height" value="0.05" units="cm"/>
    </inkml:brush>
  </inkml:definitions>
  <inkml:trace contextRef="#ctx0" brushRef="#br0">21 400 3201,'0'0'5798,"-3"7"-5297,1-4-594,-9 19 757,7-22-43,4-17-79,9-24-626,1 1-1,23-59 0,-28 86 67,8-13 3,-12 26 11,-1-1 0,1 1 1,-1-1-1,1 1 0,-1-1 0,1 1 0,-1-1 0,1 1 0,-1 0 0,1-1 0,-1 1 0,1 0 0,0 0 0,-1 0 1,1-1-1,0 1 0,-1 0 0,1 0 0,-1 0 0,1 0 0,0 0 0,1 0 0,1 2 9,0-1 0,0 1 0,0 0 0,0 0 0,0 1 0,0-1 0,-1 0 0,1 1 0,-1 0 0,1 0 0,2 4 0,9 11 253,1-2 1,1 0-1,0 0 1,1-2-1,27 19 1,-34-27-132,1 1 0,1-2 1,-1 1-1,1-1 0,0-1 1,0 0-1,0-1 0,1 0 1,-1-1-1,1-1 0,14 1 1,-25-2-73,0-1 0,0 1 0,0-1 1,0 1-1,0-1 0,0 0 0,0 0 1,0 0-1,-1 0 0,1 0 0,0 0 0,0-1 1,-1 1-1,1 0 0,-1-1 0,1 1 1,-1-1-1,0 0 0,0 1 0,1-1 1,-1 0-1,0 0 0,0 0 0,-1 0 0,1 0 1,0 0-1,-1 0 0,1 0 0,-1 0 1,0 0-1,1 0 0,-1-3 0,1-14 149,0 1 1,-2-35-1,0 27-254,0-4-82,1-3-1148,1-1 0,7-49-1,0 47-2147</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9.143"/>
    </inkml:context>
    <inkml:brush xml:id="br0">
      <inkml:brushProperty name="width" value="0.05" units="cm"/>
      <inkml:brushProperty name="height" value="0.05" units="cm"/>
    </inkml:brush>
  </inkml:definitions>
  <inkml:trace contextRef="#ctx0" brushRef="#br0">0 136 704,'0'0'9717,"6"18"-8055,20 54-269,-24-69-1304,0 1 0,0-1 0,0 0 0,1 0 1,-1 0-1,1 0 0,0 0 0,0-1 0,0 1 1,0-1-1,0 1 0,1-1 0,-1 0 0,0-1 1,1 1-1,0-1 0,-1 1 0,6 0 0,1 0 52,1 0 0,0 0 0,0-2 0,14 1-1,-22-1-92,-1 0-26,0 0 1,1 0-1,-1 0 1,0 0-1,1 0 1,-1 0-1,0-1 1,1 1-1,-1-1 1,0 1-1,0-1 0,1 0 1,-1 0-1,0 0 1,0 0-1,0 0 1,0-1-1,0 1 1,-1-1-1,4-2 1,-3 0-16,0 0 1,-1 0 0,1 0 0,-1-1 0,0 1 0,-1 0-1,1 0 1,-1-1 0,1 1 0,-1 0 0,-1-5 0,1-12-298,-1-1 0,0 1 0,-2 0 1,-6-23-1,7 36-169,0 0 0,1 0 0,0 0 0,0-1 1,1 1-1,1-11 0,0 8-2708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2.158"/>
    </inkml:context>
    <inkml:brush xml:id="br0">
      <inkml:brushProperty name="width" value="0.05" units="cm"/>
      <inkml:brushProperty name="height" value="0.05" units="cm"/>
      <inkml:brushProperty name="color" value="#004F8B"/>
    </inkml:brush>
  </inkml:definitions>
  <inkml:trace contextRef="#ctx0" brushRef="#br0">0 212 4562,'0'0'1814,"18"0"526,3 2-1559,1 1 67,-1-2 1,1 0 0,27-4-1,-45 2-765,0 1 0,0-1 0,0-1 0,0 1 0,0-1 0,0 1 0,-1-1 1,1 0-1,0 0 0,-1-1 0,0 1 0,0-1 0,0 0 0,0 1 0,0-1 0,0-1 0,-1 1 0,1 0 0,-1-1 0,0 1 0,0-1 0,0 0 0,0 1 0,1-7 0,-1 2-88,1-1 0,-1 0 0,-1 0 0,0-1 0,0 1-1,0 0 1,-2 0 0,1 0 0,-1 0 0,-2-11 0,3 18 3,-1 0 1,0 1-1,1-1 1,-1 0-1,0 0 1,0 0-1,0 0 1,0 1-1,0-1 0,0 0 1,-1 1-1,1-1 1,-1 1-1,1-1 1,-1 1-1,1 0 1,-1 0-1,0 0 1,0 0-1,1 0 1,-1 0-1,0 0 0,0 0 1,0 1-1,0-1 1,0 1-1,0-1 1,0 1-1,0 0 1,0 0-1,0 0 1,0 0-1,0 0 0,0 0 1,0 1-1,0-1 1,0 1-1,0-1 1,0 1-1,0 0 1,0 0-1,0 0 1,0 0-1,1 0 1,-1 0-1,0 0 0,1 1 1,-1-1-1,1 0 1,0 1-1,-2 1 1,-5 10 218,1-1 1,0 1-1,0 0 1,2 1-1,0-1 0,0 1 1,1 0-1,1 0 1,0 0-1,1 1 1,1-1-1,0 1 0,1-1 1,1 1-1,3 23 1,-3-34-192,1 1 1,0-1-1,0 1 0,0-1 1,1 0-1,-1 0 0,1 0 1,0 0-1,0 0 1,1 0-1,-1-1 0,1 0 1,-1 0-1,1 0 1,0 0-1,0 0 0,1-1 1,-1 0-1,0 1 1,1-2-1,-1 1 0,1 0 1,9 1-1,8 1-910,-1 0 0,1-1 0,42-1 0,-21-6-3403,-5-13-1727</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9.838"/>
    </inkml:context>
    <inkml:brush xml:id="br0">
      <inkml:brushProperty name="width" value="0.05" units="cm"/>
      <inkml:brushProperty name="height" value="0.05" units="cm"/>
    </inkml:brush>
  </inkml:definitions>
  <inkml:trace contextRef="#ctx0" brushRef="#br0">418 442 2113,'0'0'8092,"-14"-19"-7233,-46-60-641,54 73-207,1 0-1,-1 1 0,0-1 0,0 1 0,-1 0 0,1 1 0,-1-1 0,0 1 0,0 1 0,-1-1 0,1 1 0,-1 0 0,0 1 1,-14-3-1,6 3-13,-1 1 0,0 1 0,0 0 0,-32 5 0,44-4 33,-1 0 1,1 1 0,-1 0 0,1 0 0,0 0 0,0 0 0,-1 1 0,2 0 0,-1 0 0,0 0-1,1 1 1,-1 0 0,1 0 0,0 0 0,0 0 0,1 0 0,-1 1 0,1 0 0,0-1 0,0 1-1,1 0 1,-1 1 0,-2 9 0,3-10 30,1 0-1,0 0 0,0 0 1,0 0-1,0 0 0,1 1 1,0-1-1,0 0 1,0 0-1,1 0 0,0 0 1,0 0-1,0 1 0,0-2 1,1 1-1,0 0 1,0 0-1,0 0 0,1-1 1,0 1-1,0-1 0,0 0 1,0 0-1,0 0 1,1 0-1,6 4 0,3 1 81,0-1-1,0 0 0,1-1 1,1-1-1,-1 0 0,1-1 0,0-1 1,0 0-1,24 3 0,-11-4-37,0-1-1,0-1 1,1-1-1,39-6 1,-57 4-95,0 0 1,-1-1-1,1 0 0,0-1 1,-1 0-1,0 0 0,0-1 1,0-1-1,0 1 0,-1-2 1,0 1-1,0-1 0,-1-1 1,0 0-1,0 0 0,-1 0 1,0-1-1,0 0 0,-1 0 1,0-1-1,-1 0 1,0 0-1,-1 0 0,0 0 1,0-1-1,-1 0 0,-1 0 1,1 0-1,-2 0 0,1-13 1,0 9-26,-1 1 0,0-1 1,-2 0-1,1 0 1,-2 0-1,0 0 1,-1 1-1,0-1 0,-1 1 1,-1 0-1,0 0 1,-1 0-1,-11-19 1,11 23-4,-35-48-52,39 55 47,0 0 0,0 1 0,-1-1-1,1 1 1,-1 0 0,1-1 0,-1 1-1,0 0 1,0 0 0,0 1 0,0-1-1,0 1 1,0-1 0,-1 1 0,1 0 0,-6-1-1,8 2 11,0 1 0,-1-1-1,1 0 1,0 1-1,0-1 1,-1 1 0,1-1-1,0 1 1,0-1-1,0 1 1,0 0 0,0-1-1,0 1 1,0 0-1,0 0 1,0 0 0,0 0-1,0 0 1,0 0-1,1 0 1,-1 0 0,0 0-1,1 0 1,-1 1-1,0 1 1,-9 35-27,10-34 36,-4 19 70,1 1-1,1 0 1,1 0-1,1 0 0,2 0 1,0-1-1,1 1 1,2-1-1,12 39 1,-14-50-2,2-1-1,0 0 1,0 0 0,1-1 0,0 0-1,1 0 1,0 0 0,0-1-1,1 0 1,0 0 0,1-1 0,0 0-1,1 0 1,-1-1 0,1-1 0,0 1-1,1-2 1,0 1 0,0-2 0,0 1-1,13 2 1,3-1 30,1-1 0,0-1 1,-1-2-1,1-1 0,0-1 0,40-5 1,-62 4-84,0 0 0,0 0 0,1-1 0,-1 0 0,0 0 0,0-1 0,-1 1 0,1-1 0,0-1 0,-1 1 0,0-1 0,0 0 1,0 0-1,0 0 0,-1-1 0,1 1 0,-1-1 0,-1 0 0,1 0 0,0-1 0,-1 1 0,5-13 0,-4 6-69,0 0 0,-1-1 0,0 0 0,-1 1 0,-1-1 1,0 0-1,0 0 0,-1 0 0,-1 0 0,-3-18 0,2 23 15,0 0 0,0 1 0,-1-1 0,0 0 0,-1 1 1,-5-9-1,8 13 27,-1 0 0,1 1 0,-1-1 1,0 0-1,0 1 0,0-1 1,-1 1-1,1 0 0,0 0 0,-1 0 1,0 0-1,1 0 0,-1 0 0,0 1 1,0-1-1,0 1 0,0 0 1,-5-2-1,6 4 21,0-1 0,0 0 1,1 1-1,-1-1 0,0 1 0,0 0 1,1 0-1,-1-1 0,0 1 0,1 0 1,-1 0-1,1 1 0,-1-1 1,1 0-1,-1 0 0,1 1 0,0-1 1,0 1-1,0-1 0,0 1 0,0-1 1,0 1-1,0 0 0,0-1 0,0 1 1,0 3-1,-15 52 170,16-56-170,-2 11 24,0-1 1,0 1-1,1 0 0,1-1 1,0 1-1,0 0 0,2-1 1,1 13-1,-1-19-28,-1 0 1,1 0-1,0 0 1,1 0-1,-1 0 1,1 0-1,0-1 0,0 1 1,0-1-1,1 0 1,-1 0-1,1 0 1,0 0-1,0-1 0,1 1 1,-1-1-1,1 0 1,0-1-1,5 3 1,3 1-234,0-2 0,-1 0 0,2 0 0,-1-1 0,0-1 0,25 1 1,-22-2-1979,0-2 1,31-3 0,-7-9-6318</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0.191"/>
    </inkml:context>
    <inkml:brush xml:id="br0">
      <inkml:brushProperty name="width" value="0.05" units="cm"/>
      <inkml:brushProperty name="height" value="0.05" units="cm"/>
    </inkml:brush>
  </inkml:definitions>
  <inkml:trace contextRef="#ctx0" brushRef="#br0">104 1 11509,'0'0'977,"-104"129"-5251</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0.540"/>
    </inkml:context>
    <inkml:brush xml:id="br0">
      <inkml:brushProperty name="width" value="0.05" units="cm"/>
      <inkml:brushProperty name="height" value="0.05" units="cm"/>
    </inkml:brush>
  </inkml:definitions>
  <inkml:trace contextRef="#ctx0" brushRef="#br0">70 154 8564,'0'0'4015,"10"18"-3215,38 56-223,-45-70-488,1-1 0,-1 1 0,1-1 0,-1 1 0,1-1 0,0 0 0,1 0 0,-1-1 0,0 1 0,1-1 0,-1 0 0,1 0 0,0-1 0,8 3 0,0-2 165,0-1 0,0 0 1,24-3-1,-10 1 51,-20 1-264,0 0-1,0 0 1,0-1 0,0 0-1,0 0 1,-1-1 0,1 0-1,0 0 1,-1-1 0,0 0-1,1 0 1,-1 0 0,10-9 0,-12 9-36,0-1 0,0 0 1,-1 0-1,1 0 1,-1 0-1,0-1 0,-1 1 1,1-1-1,-1 0 1,0 0-1,0 0 0,0 0 1,-1 0-1,0 0 1,0-1-1,0 1 0,-1 0 1,1-9-1,-1 9-37,0 0 0,0 0 0,0 0 1,-1 0-1,0 0 0,0 1 0,0-1 0,0 0 0,-1 1 0,1-1 0,-1 1 0,0-1 0,-1 1 0,1 0 0,-1 0 0,0 0 1,0 0-1,0 0 0,0 1 0,-1-1 0,0 1 0,1 0 0,-1 0 0,0 0 0,-1 1 0,1 0 0,0-1 0,-7-1 0,-11-5-31,-1 1 0,0 1 0,-1 1 0,0 2-1,1 0 1,-1 1 0,0 1 0,-1 2-1,-47 4 1,68-4 49,0 1 1,0 0-1,-1 0 0,1 1 0,0-1 1,0 1-1,1 0 0,-1 0 0,0 0 1,1 0-1,-1 1 0,1-1 0,-1 1 1,1 0-1,0 0 0,0 0 0,1 1 1,-1-1-1,1 1 0,0-1 0,-1 1 1,2 0-1,-1 0 0,0 0 0,1 0 1,0 0-1,-1 0 0,2 0 0,-1 1 0,0 4 1,0-4-27,1 0 1,0 1-1,-1-1 1,2 0-1,-1 0 1,1 1-1,0-1 1,0 0-1,0 0 1,1 0-1,-1 0 1,1 0 0,1 0-1,-1 0 1,1-1-1,0 1 1,0-1-1,0 1 1,0-1-1,1 0 1,-1-1-1,1 1 1,9 6-1,-2-5-623,0 1-1,1-2 0,0 0 1,0 0-1,0-1 0,0 0 1,23 1-1,29-2-6203</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0.900"/>
    </inkml:context>
    <inkml:brush xml:id="br0">
      <inkml:brushProperty name="width" value="0.05" units="cm"/>
      <inkml:brushProperty name="height" value="0.05" units="cm"/>
    </inkml:brush>
  </inkml:definitions>
  <inkml:trace contextRef="#ctx0" brushRef="#br0">1 1 10069,'0'0'4914,"0"99"-4626,0-47 112,0 0-400,8-2 96,4-5-96,1-10-272,-3-8-560,-6-11-1089,-2-6-528</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1.245"/>
    </inkml:context>
    <inkml:brush xml:id="br0">
      <inkml:brushProperty name="width" value="0.05" units="cm"/>
      <inkml:brushProperty name="height" value="0.05" units="cm"/>
    </inkml:brush>
  </inkml:definitions>
  <inkml:trace contextRef="#ctx0" brushRef="#br0">1 208 8292,'0'0'7347,"111"-21"-6594,-73 27 271,1 12-544,-2 7-160,-1-1-240,-3 2-16,-6-2-128,-7-1-128,-1-5-1168,-5-1-1009,-5-8-1121</inkml:trace>
  <inkml:trace contextRef="#ctx0" brushRef="#br0" timeOffset="1">365 103 7523,'0'0'5475,"135"-97"-9365,-88 92-4322</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1.899"/>
    </inkml:context>
    <inkml:brush xml:id="br0">
      <inkml:brushProperty name="width" value="0.05" units="cm"/>
      <inkml:brushProperty name="height" value="0.05" units="cm"/>
    </inkml:brush>
  </inkml:definitions>
  <inkml:trace contextRef="#ctx0" brushRef="#br0">182 1 3650,'0'0'9585,"9"20"-8573,157 315 2173,-166-335-3188,0 0 0,0 0 1,1 1-1,-1-1 0,0 0 0,0 1 1,0-1-1,0 0 0,1 1 0,-1-1 0,0 0 1,0 1-1,0-1 0,0 0 0,0 1 1,0-1-1,0 0 0,0 1 0,0-1 0,0 0 1,0 1-1,0-1 0,0 0 0,0 1 1,0-1-1,0 0 0,-1 1 0,1-1 0,0 0 1,0 1-1,0-1 0,0 0 0,-1 0 1,1 1-1,0-1 0,0 0 0,-1 0 0,1 1 1,0-1-1,-1 0 0,1 0 0,0 0 1,0 1-1,-1-1 0,1 0 0,0 0 0,-1 0 1,1 0-1,0 0 0,-1 0 0,1 0 1,0 0-1,-1 0 0,1 0 0,-1 0 0,1 0 1,-26-2-229,21 1 193,-104-25-2287,80 17 2153,0 1 0,-1 2 0,0 1 0,-36-1 0,64 6 192,1 1 1,0-1-1,0 0 1,0 1-1,-1-1 1,1 1-1,0-1 1,0 1 0,0-1-1,0 1 1,0 0-1,0 0 1,0-1-1,0 1 1,0 0-1,0 0 1,0 0 0,1 0-1,-1 0 1,0 0-1,1 0 1,-1 0-1,1 0 1,-1 1-1,1-1 1,-1 0-1,1 0 1,0 0 0,0 1-1,-1-1 1,1 0-1,0 0 1,0 1-1,0-1 1,0 0-1,1 0 1,-1 1-1,1 0 1,-1 4 23,1 0-1,-1-1 1,2 1-1,-1 0 1,1-1-1,-1 1 1,6 9 0,0-5 79,1-1 1,0 1 0,0-1 0,1 0 0,0-1-1,0 0 1,1-1 0,0 0 0,0 0-1,1-1 1,0 0 0,0-1 0,1 0 0,-1-1-1,1 0 1,0-1 0,14 2 0,11 1 11,1-1 0,0-2-1,0-2 1,49-4 0,-66 1-105,0-1-1,0 0 1,-1-2-1,38-13 1,-48 15-25,-1-1 1,0-1-1,0 1 0,-1-1 0,1-1 1,-1 0-1,0 0 0,0 0 0,-1-1 1,0 0-1,0-1 0,7-9 0,-11 12-69,-1 0 0,0 0 1,0 0-1,0 0 0,0 0 0,-1 0 0,1 0 0,-1-1 0,-1 1 0,1 0 0,-1-1 0,0 1 0,0 0 0,-1-1 0,1 1 1,-1 0-1,-3-9 0,3 11 56,0 0 0,0 0 1,0 0-1,-1 0 0,1 0 0,-1 0 1,0 1-1,0-1 0,0 0 1,0 1-1,-1-1 0,1 1 1,-1 0-1,1 0 0,-1 0 0,0 0 1,0 0-1,1 1 0,-1-1 1,-1 1-1,1 0 0,0 0 1,0 0-1,0 0 0,-1 1 0,1-1 1,0 1-1,-5 0 0,6 0-1,-1 0 0,1 0 0,-1 0 0,1 1 0,-1-1 0,1 1 0,-1 0 1,1 0-1,0 0 0,-1 0 0,1 0 0,0 0 0,0 1 0,0-1 0,0 1 0,0-1 0,0 1 0,0 0 0,0 0 0,1 0 0,-3 3 0,1 0-2,0 0 0,1 0 0,0 0 0,0 1 0,0-1-1,0 1 1,1-1 0,0 1 0,0 9 0,0-7 23,1 0-1,-1 1 1,2-1-1,0 0 1,0 1-1,0-1 1,1 0-1,0 0 1,0 0-1,1 0 1,0 0 0,1 0-1,8 12 1,-5-13 24,0 0 0,1 0 0,0-1 1,1 0-1,-1-1 0,1 1 0,0-2 1,0 1-1,1-1 0,-1-1 0,1 0 1,0 0-1,0-1 0,0 0 1,0-1-1,0 0 0,20-1 0,-21 0-64,0 0 0,0-1-1,-1 0 1,1-1 0,0 0 0,-1 0-1,1-1 1,-1 0 0,0-1-1,0 0 1,0 0 0,-1 0 0,1-1-1,-1 0 1,0-1 0,0 0-1,-1 0 1,0 0 0,0-1 0,9-11-1,-9 5-304,-1 1-1,1-1 0,-2-1 0,0 1 1,2-15-1,-3 15 18,0-1-1,1 1 1,1-1 0,9-18-1,-12 28 378,1 0 0,-1 1 0,1-1 0,0 1 0,0 0-1,0 0 1,0 0 0,1 0 0,-1 0 0,1 0 0,-1 1 0,1 0-1,0 0 1,0 0 0,0 0 0,1 1 0,-1-1 0,6 0 0,2 0 207,-1 0 0,0 1 0,1 0 0,-1 1 0,0 0 0,1 1 1,-1 0-1,0 1 0,1 0 0,-1 1 0,0 0 0,-1 1 0,21 10 1,-25-11-225,1 1 1,-2 0 0,1 0 0,0 1 0,-1-1-1,0 1 1,0 0 0,0 1 0,-1-1-1,0 1 1,0 0 0,0 0 0,0 0 0,-1 1-1,0-1 1,-1 1 0,0 0 0,0-1-1,0 1 1,-1 0 0,1 0 0,-2 0 0,1 11-1,-1-14-53,-1 0-1,1-1 0,-1 1 1,1 0-1,-1 0 0,0-1 1,-1 1-1,1-1 0,-1 1 0,1-1 1,-1 1-1,0-1 0,0 0 1,-1 0-1,1 0 0,-1 0 1,1-1-1,-1 1 0,0 0 1,0-1-1,0 0 0,0 0 1,0 0-1,-1 0 0,1 0 1,-7 1-1,-2 2-831,0-2 0,0 0 1,0 0-1,0-1 0,-1 0 0,-21-1 1,9-1-3109</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2.241"/>
    </inkml:context>
    <inkml:brush xml:id="br0">
      <inkml:brushProperty name="width" value="0.05" units="cm"/>
      <inkml:brushProperty name="height" value="0.05" units="cm"/>
    </inkml:brush>
  </inkml:definitions>
  <inkml:trace contextRef="#ctx0" brushRef="#br0">0 0 15575,'0'0'3122</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2.188"/>
    </inkml:context>
    <inkml:brush xml:id="br0">
      <inkml:brushProperty name="width" value="0.05" units="cm"/>
      <inkml:brushProperty name="height" value="0.05" units="cm"/>
    </inkml:brush>
  </inkml:definitions>
  <inkml:trace contextRef="#ctx0" brushRef="#br0">39 388 112,'0'0'2036,"-31"19"2200,23-15 2002,25-21-6042,0 2 0,0 0 0,2 1 0,32-19 0,-18 12 14,195-110 507,19-13-66,-225 124-387</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2.875"/>
    </inkml:context>
    <inkml:brush xml:id="br0">
      <inkml:brushProperty name="width" value="0.05" units="cm"/>
      <inkml:brushProperty name="height" value="0.05" units="cm"/>
    </inkml:brush>
  </inkml:definitions>
  <inkml:trace contextRef="#ctx0" brushRef="#br0">114 27 2481,'0'0'2548,"0"-5"-1740,-3-12-346,2 13 69,-9 9 448,-4 26-675,2 1 0,1 0-1,1 1 1,-7 49 0,4-24 205,6-25-145,1 0 1,1 0 0,1 46 0,35-77 299,41-4 470,97-13 0,-162 13-766</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5.320"/>
    </inkml:context>
    <inkml:brush xml:id="br0">
      <inkml:brushProperty name="width" value="0.05" units="cm"/>
      <inkml:brushProperty name="height" value="0.05" units="cm"/>
    </inkml:brush>
  </inkml:definitions>
  <inkml:trace contextRef="#ctx0" brushRef="#br0">259 82 176,'0'0'5320,"-3"-9"-4621,1 2-727,1 4 118,1 0 0,-1 0 0,1 0 0,-1 0 0,0 0 0,0 0 0,-1 0 0,1 0 0,0 1 0,-1-1 1,0 0-1,0 1 0,0-1 0,0 1 0,0 0 0,0 0 0,0-1 0,-1 1 0,1 1 0,-1-1 0,0 0 0,1 1 0,-1-1 0,0 1 0,0 0 0,0 0 0,0 0 0,0 0 0,-5 0 0,-2 0-59,1 1 0,0 0 0,0 1 0,0 0 0,0 1 0,0 0-1,0 0 1,1 1 0,-1 0 0,1 0 0,-9 5 0,12-5-4,0 1 1,0-1-1,0 1 1,0 0-1,1 1 0,-1-1 1,1 1-1,1 0 1,-1 0-1,0 0 1,1 0-1,0 1 0,1 0 1,-1-1-1,1 1 1,0 0-1,-2 9 0,2-6 44,0 0 0,1 0-1,0 0 1,0 0 0,1 1-1,1-1 1,-1 0-1,1 0 1,1 1 0,0-1-1,0 0 1,0 0 0,1-1-1,1 1 1,0-1-1,0 1 1,0-1 0,1 0-1,7 9 1,-5-9-33,1-1 1,0 1-1,0-2 1,0 1 0,1-1-1,0 0 1,0-1-1,0 0 1,1 0-1,-1-1 1,1 0-1,0-1 1,1 0-1,-1-1 1,0 0 0,20 1-1,-18-2 7,-1 0 0,1-1 1,0 0-1,-1-1 0,1 0 0,0-1 0,14-4 1,-22 5-27,-1-1 0,1 1 0,-1-1 0,0 0 0,1-1 0,-1 1 0,0 0 0,-1-1 0,1 0 0,0 1 0,-1-1 0,1 0 0,-1-1 0,0 1 0,0 0 0,0-1 0,-1 1 0,1-1 0,-1 1 0,0-1 0,0 0 0,0 1 0,0-1 0,-1 0 0,1-6 0,0-2 14,0 0 0,-1 1 0,0-1 0,-1 0-1,0 0 1,-1 1 0,0-1 0,-1 1-1,0 0 1,-1 0 0,-1 0 0,1 0 0,-13-19-1,17 28 136,0 11-201,2-1-1,-1 0 0,1 1 0,0-1 1,1 0-1,0 0 0,0 0 0,1-1 0,0 1 1,0-1-1,0 0 0,1 0 0,0 0 1,1-1-1,0 1 0,0-1 0,7 5 1,-2-1 51,1-1 1,0-1-1,0 1 1,1-2 0,0 0-1,0-1 1,1 0 0,0-1-1,15 4 1,-48-19-212,0 0 1,1-2-1,0 0 1,1-1-1,-24-24 1,39 35 249,0 0 0,0 0 0,0-1 1,0 1-1,1 0 0,-1-1 0,1 1 1,0-1-1,0 0 0,0 1 1,-1-5-1,1 6-24,1 1-1,0-1 1,0 0 0,0 0 0,1 0 0,-1 1 0,0-1 0,0 0-1,0 0 1,1 0 0,-1 1 0,0-1 0,0 0 0,1 0 0,-1 1-1,1-1 1,-1 0 0,1 1 0,-1-1 0,1 1 0,-1-1-1,1 0 1,0 1 0,-1-1 0,1 1 0,0 0 0,-1-1 0,1 1-1,0-1 1,0 1 0,-1 0 0,1 0 0,0-1 0,0 1 0,0 0-1,-1 0 1,1 0 0,0 0 0,0 0 0,0 0 0,-1 0-1,2 0 1,23-1 137,-1 1 0,1 0 1,-1 2-1,0 1 0,27 6 0,-38-5-164,-1 0 0,1 0 1,-1 1-1,1 1 0,-1 0 1,-1 0-1,1 1 0,-1 1 1,0 0-1,-1 0 0,11 12 1,-4 6-398,-16-25 302,-1 0 1,1 0-1,0 0 1,-1 0-1,1 0 1,-1 0-1,0 0 1,1 0-1,-1 0 1,0 0-1,0 0 1,0 1-1,0-1 1,0 0-1,0 0 1,0 0-1,0 0 1,0 0-1,0 0 1,0 0-1,-1 0 1,1 1-1,-1-1 1,1 0-1,-1 1 1,0-2 65,1 1 0,0-1-1,-1 0 1,1 1 0,-1-1 0,1 0 0,-1 0-1,1 1 1,-1-1 0,1 0 0,-1 0 0,1 0-1,-1 0 1,1 0 0,-1 0 0,0 0 0,1 0-1,-1 0 1,1 0 0,-1 0 0,1 0 0,-1 0 0,1 0-1,-1 0 1,1 0 0,-1-1 0,1 1 0,-1 0-1,1 0 1,-1-1 0,1 1 0,-1 0 0,1-1-1,0 1 1,-1 0 0,1-1 0,-1 1 0,1-1-1,0 1 1,-1-1 0,-9-22-475,9 6 239,-1 0-1,2 0 0,0 0 1,4-20-1,-4 32 296,1 0 0,0 0 0,0 1 0,1-1 0,-1 0 0,1 1 0,0-1 0,0 1 0,0-1 0,1 1 0,-1 0 0,1 0 0,0 0 0,1 0 0,-1 1-1,1-1 1,-1 1 0,1 0 0,5-4 0,-7 7 50,-1-1 0,1 1-1,0-1 1,-1 1-1,1-1 1,0 1 0,0 0-1,-1 0 1,1 0-1,0 0 1,0 0 0,-1 0-1,1 0 1,0 1-1,0-1 1,-1 0 0,1 1-1,0 0 1,-1-1-1,1 1 1,-1 0 0,1 0-1,-1 0 1,1 0-1,-1 0 1,1 0 0,-1 0-1,0 1 1,0-1-1,0 0 1,0 1 0,0-1-1,2 3 1,4 8 243,1 0 0,-2 1 0,8 18-1,-3-6-16,-3-10-218,1 0 0,20 25-1,1-11-1801,4-10-4209,-24-17 765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2.504"/>
    </inkml:context>
    <inkml:brush xml:id="br0">
      <inkml:brushProperty name="width" value="0.05" units="cm"/>
      <inkml:brushProperty name="height" value="0.05" units="cm"/>
      <inkml:brushProperty name="color" value="#004F8B"/>
    </inkml:brush>
  </inkml:definitions>
  <inkml:trace contextRef="#ctx0" brushRef="#br0">1 0 6147,'0'0'11029,"155"41"-9909,-99-35-175,-2 0-481,-9-5-96,-9 1-368,-16-2-96,-11 2-128,-9 9-5971,-11-3 1921,-10-3 240</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6.292"/>
    </inkml:context>
    <inkml:brush xml:id="br0">
      <inkml:brushProperty name="width" value="0.05" units="cm"/>
      <inkml:brushProperty name="height" value="0.05" units="cm"/>
    </inkml:brush>
  </inkml:definitions>
  <inkml:trace contextRef="#ctx0" brushRef="#br0">1 662 7235,'0'0'678,"21"-5"128,14-2-292,4-1-52,-1-1-1,71-27 1,-100 32-448,0 1 0,-1-1 0,1-1 0,-1 1 0,0-1 0,0-1 0,-1 0 0,0 0 0,0 0 0,0-1 0,0 0 0,-1 0 0,-1-1 0,1 1 0,-1-1 0,0 0 0,-1-1 0,0 1 0,3-11 0,-4 2-81,0 0-1,-1 0 1,-1 0-1,-1 0 0,0 0 1,-2 0-1,0-1 1,0 1-1,-2 1 1,0-1-1,-1 0 0,-11-23 1,8 21-29,-1 1-1,0 0 1,-2 0 0,0 1 0,-1 1 0,-1 0-1,0 1 1,-2 0 0,1 1 0,-21-15-1,32 26 141,-1 1 0,0-1 0,0 1 0,-1 0-1,1 0 1,0 0 0,-7-2 0,10 4-13,0 0 0,0 0 0,0 0 1,0 0-1,0 0 0,0 0 0,-1 0 1,1 0-1,0 0 0,0 0 0,0 1 1,0-1-1,0 0 0,0 1 0,1-1 1,-1 1-1,0-1 0,0 1 0,0-1 1,0 1-1,0-1 0,1 1 0,-1 0 1,0 0-1,1-1 0,-1 1 0,0 0 0,1 0 1,-1 0-1,1 0 0,-1 0 0,1 0 1,0 0-1,-1 0 0,1 0 0,0 0 1,0 0-1,-1 2 0,-3 23 140,2 0 1,0 0-1,4 49 0,0-26 137,8 100 324,33 166 0,-4-45-413,-20 72-585,-19-342 352,0 1 0,0-1 0,1 0 0,-1 1 0,0-1-1,0 0 1,0 1 0,0-1 0,0 0 0,0 1-1,0-1 1,0 1 0,0-1 0,0 0 0,0 1 0,0-1-1,0 0 1,0 1 0,0-1 0,-1 0 0,1 1 0,0-1-1,0 0 1,0 1 0,0-1 0,-1 0 0,1 1-1,0-1 1,0 0 0,-1 0 0,1 1 0,0-1 0,-1 0-1,1 0 1,0 1 0,-1-1 0,1 0 0,0 0 0,-1 0-1,1 0 1,0 0 0,-1 0 0,1 1 0,0-1-1,-1 0 1,1 0 0,-1 0 0,1 0 0,0 0 0,-1 0-1,1 0 1,0-1 0,-1 1 0,1 0 0,-1 0-1,0-1-9,-1 0-1,1 0 0,0 0 0,-1 0 0,1 0 0,0-1 1,0 1-1,0 0 0,0 0 0,0-1 0,0 1 0,1-1 0,-2-1 1,-3-19-293,1 1 1,1-1-1,0 1 0,2-1 1,1 0-1,5-43 1,-5 58 253,2-11 5,0 0-1,1 0 1,1 0-1,9-24 1,-11 35 142,0 1 1,1 0-1,-1 0 1,1 1-1,1-1 1,-1 0 0,1 1-1,0 0 1,0 0-1,0 0 1,1 1-1,-1-1 1,1 1-1,1 0 1,-1 0-1,7-3 1,1 4 11,-1 0-1,1 1 1,-1 1 0,1 0 0,0 1 0,-1 0 0,19 3 0,13-1 1,-33-2-56,0 0 1,-1 0-1,1-1 0,-1-1 1,1 0-1,10-3 0,-18 4 12,0-1-1,0 1 0,-1 0 0,1-1 0,-1 0 1,1 1-1,-1-1 0,1 0 0,-1 0 0,0-1 0,0 1 1,0 0-1,0-1 0,0 1 0,-1-1 0,1 1 1,-1-1-1,1 0 0,-1 0 0,0 0 0,0 0 0,0 0 1,-1 0-1,1 0 0,-1-5 0,1 2-29,0 1 0,-1-1-1,0 0 1,0 0 0,-1 1-1,0-1 1,0 1 0,0-1-1,0 1 1,-1-1 0,0 1-1,0 0 1,-1-1 0,-4-6-1,3 6-55,-1 1-1,-1-1 0,1 1 1,-1 0-1,0 0 1,0 1-1,0 0 1,-1 0-1,1 0 0,-13-4 1,4 2-133,-1 1 0,1 0 0,-1 1 1,-27-3-1,34 6 113,0 0 0,0 1 0,-1 0 0,1 0 0,0 1 1,0 0-1,-1 1 0,1 0 0,-14 5 0,20-5 61,0 0 1,0 0-1,1 0 0,-1 0 1,1 0-1,-1 1 0,1-1 1,0 1-1,0 0 1,0-1-1,0 1 0,0 0 1,1 0-1,-1 0 0,1 1 1,0-1-1,0 0 1,0 0-1,0 1 0,1-1 1,-1 1-1,1-1 0,0 0 1,0 1-1,0-1 0,0 1 1,1-1-1,0 0 1,-1 1-1,1-1 0,0 0 1,0 0-1,1 1 0,-1-1 1,1 0-1,0 0 1,-1 0-1,1-1 0,1 1 1,-1 0-1,0-1 0,1 1 1,4 3-1,7 0 26,0 0-1,0 0 1,1-2 0,0 0 0,0 0-1,0-1 1,0-1 0,0-1-1,23 0 1,-23-1-26,0 0 0,-1 1 0,1 1 0,0 0 0,-1 1 0,0 0 0,0 1-1,0 1 1,0 1 0,13 6 0,-26-11-18,0 0 0,1-1 0,-1 1-1,0 0 1,0 0 0,0 0 0,0 0 0,0 0-1,0 0 1,0 0 0,0 1 0,0-1-1,0 0 1,-1 0 0,1 1 0,0-1 0,-1 0-1,1 3 1,-5-7-8,-2-16 134,3 7 47,1 1-1,0-1 1,1 0-1,0 1 1,1-1-1,0 0 0,1 0 1,0 0-1,4-15 1,-3 21-110,0 0 1,0 0-1,1 0 1,0 1-1,0-1 1,0 1-1,1-1 1,-1 1-1,1 0 1,1 0-1,-1 1 1,1-1-1,-1 1 1,1 0-1,1 0 1,-1 1-1,0-1 1,12-4-1,41-12-1757,-32 14-1877</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6.739"/>
    </inkml:context>
    <inkml:brush xml:id="br0">
      <inkml:brushProperty name="width" value="0.05" units="cm"/>
      <inkml:brushProperty name="height" value="0.05" units="cm"/>
    </inkml:brush>
  </inkml:definitions>
  <inkml:trace contextRef="#ctx0" brushRef="#br0">20 218 8260,'0'0'3524,"-2"-7"-2750,-5-44-1161,-3-101 0,10 151 395,0 1-1,0 0 1,0 0 0,0 0-1,0-1 1,0 1 0,0 0 0,0 0-1,0-1 1,0 1 0,0 0-1,0 0 1,0 0 0,0-1-1,0 1 1,0 0 0,0 0-1,0 0 1,0-1 0,0 1-1,0 0 1,0 0 0,0 0-1,1-1 1,-1 1 0,0 0 0,0 0-1,0 0 1,0 0 0,0 0-1,1-1 1,-1 1 0,0 0-1,0 0 1,0 0 0,0 0-1,1 0 1,-1 0 0,0 0-1,0 0 1,0 0 0,1-1-1,-1 1 1,0 0 0,0 0 0,1 0-1,10 8 97,6 16 5,15 64 521,-26-65-536,2 0 0,18 38 0,-26-61-98,1 0 1,-1 0-1,0 1 0,0-1 0,0 0 1,0 1-1,0-1 0,0 0 1,1 0-1,-1 1 0,0-1 0,0 0 1,0 0-1,1 0 0,-1 1 0,0-1 1,0 0-1,1 0 0,-1 0 1,0 0-1,0 1 0,1-1 0,-1 0 1,0 0-1,1 0 0,-1 0 0,0 0 1,0 0-1,1 0 0,-1 0 1,0 0-1,1 0 0,-1 0 0,0 0 1,1 0-1,-1 0 0,0 0 0,0 0 1,1 0-1,8-13-24,5-26 21,-13 34-33,10-45 12,-9 37 319,1 1-1,0-1 1,1 0-1,10-23 857,16 74-304,-24-32-894,0 1-1,0-1 0,1 0 1,-1-1-1,1 0 1,9 6-1,-6-6-716,0 1 0,1-1 0,-1-1-1,15 4 1,16 1-3725</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7.403"/>
    </inkml:context>
    <inkml:brush xml:id="br0">
      <inkml:brushProperty name="width" value="0.05" units="cm"/>
      <inkml:brushProperty name="height" value="0.05" units="cm"/>
    </inkml:brush>
  </inkml:definitions>
  <inkml:trace contextRef="#ctx0" brushRef="#br0">267 402 8612,'0'0'6638,"-11"-14"-6369,-37-45-229,44 56-46,-1 1 0,1-1 0,0 1 0,-1 0 0,1 0 0,-1 0-1,0 1 1,0 0 0,1 0 0,-1 0 0,0 1 0,0-1 0,0 1 0,0 0 0,0 0-1,0 1 1,-7 1 0,-10 0-95,17-2 86,1 0-1,0 0 0,-1 1 1,1 0-1,0-1 0,0 2 1,0-1-1,0 0 1,0 1-1,0 0 0,0 0 1,0 0-1,0 0 0,1 1 1,-1-1-1,1 1 0,0 0 1,0 0-1,-3 4 0,4-5 12,0 1-1,1 0 1,0-1 0,-1 1-1,1 0 1,0 0-1,0 0 1,0 0-1,1 0 1,-1 0-1,1 0 1,0 0 0,0 0-1,0 0 1,0 1-1,0-1 1,1 0-1,-1 0 1,1 0-1,0 0 1,0 0 0,0 0-1,0 0 1,0-1-1,1 1 1,-1 0-1,4 3 1,1 1 45,0-1 0,1 1-1,0-2 1,0 1 0,0-1 0,1 0 0,-1 0 0,1-1 0,0 0 0,0-1-1,1 0 1,-1 0 0,1-1 0,0 0 0,-1 0 0,1-1 0,0 0-1,0 0 1,0-1 0,0-1 0,14-1 0,-22 1-37,0-1 0,0 1-1,0 0 1,0-1 0,0 1 0,0-1 0,0 1-1,0-1 1,-1 1 0,1-1 0,0 1 0,-1-1 0,0 0-1,1 1 1,-1-1 0,0 0 0,0 1 0,0-1-1,0 0 1,0 1 0,0-1 0,-1-3 0,-7-39-519,-11 18 235,16 23 338,0 0 1,1 0-1,-1 0 1,1 0-1,0-1 1,0 1-1,0 0 1,0-1-1,1 0 1,-1 1-1,0-7 1,2 9 450,1 4-199,2 3-325,1-1-1,-1 1 1,2-1 0,-1 1 0,0-1 0,1 0 0,0-1 0,0 1 0,1-1 0,-1 0-1,1-1 1,0 1 0,0-1 0,9 4 0,6 1-155,1 0 0,-1-1 0,26 4 0,-35-8-223,-1-1 1,1 0 0,0-1 0,-1 0-1,1-1 1,0 0 0,0-1 0,15-3-1,-23 3 195,-1 0 0,1-1-1,0 1 1,0-1 0,-1 0-1,0 0 1,1 0 0,-1-1-1,0 1 1,0-1-1,0 0 1,0 0 0,0 0-1,-1 0 1,1 0 0,-1 0-1,0-1 1,0 1 0,0-1-1,-1 1 1,1-1 0,-1 0-1,0 0 1,0 0-1,0 0 1,0 0 0,-1-7-1,2-6 158,-1 0 0,-1 1 0,-1-1 0,0 0 0,-2 0 0,1 0 0,-9-25 0,-4 0 1603,-31-60-1,13 33 5664,33 80-6004,3 13-1531,10 20 459,26 58 0,-10-31-28,9 12-25,1 7-5024,-37-82 1831</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7.763"/>
    </inkml:context>
    <inkml:brush xml:id="br0">
      <inkml:brushProperty name="width" value="0.05" units="cm"/>
      <inkml:brushProperty name="height" value="0.05" units="cm"/>
    </inkml:brush>
  </inkml:definitions>
  <inkml:trace contextRef="#ctx0" brushRef="#br0">0 98 9492,'0'0'9605,"98"-34"-9701,-47 15-272,3-1-2146,-8-4-2464</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8.092"/>
    </inkml:context>
    <inkml:brush xml:id="br0">
      <inkml:brushProperty name="width" value="0.05" units="cm"/>
      <inkml:brushProperty name="height" value="0.05" units="cm"/>
    </inkml:brush>
  </inkml:definitions>
  <inkml:trace contextRef="#ctx0" brushRef="#br0">59 192 5475,'0'0'8617,"20"-4"-6523,65-12-827,-78 14-1180,0 0 0,1 0 0,-1 0-1,0-1 1,0 0 0,0 0-1,0-1 1,-1 0 0,1 0 0,-1-1-1,9-7 1,-13 9-75,0 1-1,0 0 1,0-1-1,-1 1 1,1-1 0,-1 0-1,1 1 1,-1-1-1,0 0 1,0 0 0,0 0-1,0 0 1,0 0-1,-1 0 1,0 0-1,1 0 1,-1 0 0,0 0-1,0 0 1,-1 0-1,1 0 1,-1 0 0,1 0-1,-1 0 1,-2-5-1,1 5-39,0 0 0,0 1 0,0-1 0,0 1-1,0-1 1,-1 1 0,1 0 0,-1 0 0,0 0-1,0 0 1,0 0 0,1 1 0,-2-1 0,1 1 0,0 0-1,0 0 1,-7-1 0,-58-8-543,60 9 555,0 1 0,0 0 0,0 1 0,0 0 0,1 0 0,-1 1-1,0 0 1,0 0 0,1 1 0,0-1 0,-12 8 0,16-8-2,-1 0 0,1 1 0,0-1-1,0 1 1,0 0 0,1 0 0,-1 0 0,1 1 0,-1-1 0,1 0 0,0 1 0,0 0 0,1-1 0,-1 1 0,1 0 0,0 0-1,0 0 1,0 0 0,0 0 0,1 0 0,0 0 0,0 0 0,0 0 0,1 7 0,5 11-2124,10-6-2047</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9.557"/>
    </inkml:context>
    <inkml:brush xml:id="br0">
      <inkml:brushProperty name="width" value="0.05" units="cm"/>
      <inkml:brushProperty name="height" value="0.05" units="cm"/>
    </inkml:brush>
  </inkml:definitions>
  <inkml:trace contextRef="#ctx0" brushRef="#br0">1 619 7587,'19'-9'-1293,"3"-1"1380,0-2 1,-1 0 0,0-1 0,-1-1-1,0-1 1,-1 0 0,-1-2-1,27-31 1,-37 37-87,0-1 1,-1-1-1,-1 1 0,0-1 0,0-1 1,-1 1-1,-1-1 0,0 1 0,-1-1 0,-1 0 1,0-1-1,0 1 0,-2 0 0,0 0 0,-2-16 1,1 18 67,-1 0 0,-1 0 0,0 0 0,0 0 0,-1 1 0,-1-1 0,0 1 0,0 0 0,-1 1 0,-1-1 0,0 1 0,0 0 0,-1 1 0,0 0 0,-1 0 0,0 0 0,-17-11 0,-12 1 754,37 18-798,0 1 0,0 0 0,0-1 0,-1 1 0,1 0 0,0 0 1,0 0-1,0 0 0,0 0 0,0 0 0,0 0 0,-1 0 0,1 1 0,0-1 0,0 0 0,0 1 0,0-1 0,0 1 0,0-1 0,0 1 0,0-1 0,0 1 0,0 0 1,0 0-1,1-1 0,-1 1 0,0 0 0,0 0 0,1 0 0,-1 0 0,0 0 0,1 0 0,-1 0 0,1 0 0,-1 0 0,1 1 0,-5 17 101,2 0 0,0 0 0,1 0 0,1 1 0,0-1 0,3 21 0,0 11 188,34 371 2410,0-55-1713,-37-344-1055,-3-19-207,-10-30-614,1 0 194,7 15 366,-68-136-3387,67 130 3791,0 0 0,2 0 1,0-1-1,1 0 0,0 0 0,-1-35 1,5 52-42,0 0 0,1 1 0,-1-1 1,0 1-1,0-1 0,1 1 0,-1-1 1,1 1-1,-1-1 0,0 1 0,1-1 1,-1 1-1,1-1 0,-1 1 0,1 0 1,-1-1-1,1 1 0,-1 0 0,1-1 1,-1 1-1,1 0 0,0 0 0,-1 0 1,1-1-1,0 1 0,-1 0 0,1 0 1,-1 0-1,1 0 0,0 0 1,0 0-1,28 0-111,-19 0 205,34-2-3,1-2 0,75-17 0,-99 16-115,0-1 1,0-1-1,-1-1 1,0-1 0,0-1-1,-1 0 1,30-22-1,-44 28-37,-1 0 0,1-1 0,-1 0 0,0 0 0,0 0 0,0 0 0,-1-1 0,0 1 0,0-1 0,0 0 0,-1 0 0,0 0 0,0 0 0,0 0 0,-1-1 0,0 1 0,0 0 0,-1-1 0,1 1 0,-1-1 0,-1 1 0,1 0 0,-1-1 0,-3-9 0,3 14-3,0-1-1,0 1 0,-1 0 0,1-1 0,-1 1 0,1 0 1,-1 0-1,0 0 0,0 0 0,0 0 0,0 1 1,0-1-1,-1 0 0,1 1 0,0 0 0,-1-1 0,1 1 1,-1 0-1,1 0 0,-1 1 0,-5-2 0,-4 0-16,-1 0-1,1 1 0,-19 1 1,20 0-10,9 0 27,0 0-1,-1 1 1,1-1-1,0 0 1,0 1-1,-1 0 1,1-1-1,0 1 1,0 0 0,0 0-1,0 0 1,0 0-1,0 1 1,0-1-1,0 0 1,1 1 0,-1 0-1,0-1 1,1 1-1,-3 3 1,1-1 6,1 1 1,-1 0-1,1 1 0,-1-1 0,1 0 1,1 1-1,-1-1 0,0 9 1,0-5 24,1-1 0,1 1 0,-1 0 0,2-1 0,-1 1 0,1-1 0,0 1 0,1-1 0,0 1 0,0-1 0,6 14 0,-2-14-8,-1-1 1,1-1-1,0 1 1,0-1-1,1 0 1,0 0-1,0-1 1,0 0-1,1 0 1,-1 0-1,1-1 1,0 0-1,1-1 1,11 3-1,-8-2 15,1 0-1,-1-2 1,1 1 0,0-2 0,0 0-1,0 0 1,0-1 0,0-1-1,18-3 1,-28 3-18,0 0-1,0-1 1,0 1-1,0-1 1,0 1 0,0-1-1,-1 0 1,1 0-1,-1-1 1,1 1 0,-1 0-1,0-1 1,0 1 0,0-1-1,0 0 1,0 0-1,-1 0 1,1 0 0,-1 0-1,0 0 1,0 0-1,0 0 1,0 0 0,-1-1-1,1 1 1,-1 0 0,0-7-1,1 1-3,-1 0-1,0 1 0,0-1 1,-1 0-1,0 0 0,-1 0 1,0 1-1,0-1 0,-5-10 1,-4 0 64,8 16 18,1 0 0,0-1-1,0 1 1,0 0 0,1-1 0,-1 0 0,1 1 0,0-1 0,0 0 0,0 0-1,-1-4 1,25 8-2095,8 0-585,2 0-723</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0.291"/>
    </inkml:context>
    <inkml:brush xml:id="br0">
      <inkml:brushProperty name="width" value="0.05" units="cm"/>
      <inkml:brushProperty name="height" value="0.05" units="cm"/>
    </inkml:brush>
  </inkml:definitions>
  <inkml:trace contextRef="#ctx0" brushRef="#br0">1 236 3986,'0'0'6608,"1"4"-5610,2 3 48,-1-10-400,1-23-244,-4-63-1020,1 56 785,0 33 71,2 9-428,3 0 204,0-1 0,0 1-1,1-1 1,0-1-1,0 1 1,0-1-1,1 0 1,1-1-1,-1 0 1,1 0-1,0 0 1,0-1-1,1 0 1,-1-1 0,1 0-1,0 0 1,1-1-1,-1 0 1,0-1-1,1 1 1,-1-2-1,1 0 1,0 0-1,0-1 1,10 0 0,-17-1-22,-1 0 0,1 1 0,-1-1 0,1-1 0,-1 1 0,0 0 1,1 0-1,-1-1 0,0 1 0,0-1 0,0 0 0,0 0 0,0 0 1,-1 0-1,1 0 0,0 0 0,-1 0 0,0 0 0,1-1 0,-1 1 1,0 0-1,0-1 0,0 1 0,-1-1 0,1 0 0,-1 1 0,1-1 1,-1 1-1,0-5 0,2-9-103,0 0 0,-2 1-1,-1-25 1,-3 24 766,0 22 687,2 29-775,4-29-567,0 0-1,0-1 1,1 1 0,0-1-1,0 0 1,1 0 0,-1 0-1,1-1 1,0 1 0,0-1-1,1 0 1,-1 0 0,1 0-1,0-1 1,0 1 0,0-1-1,0 0 1,1-1-1,-1 1 1,7 1 0,5 2 49,0 0-1,0-2 1,1 0 0,0 0 0,28 1 0,-24-4-14,1-1 0,-1-1 1,1 0-1,-1-2 0,40-10 0,-56 12 2,-1-1-1,0 0 0,0 0 0,0 0 1,0 0-1,0-1 0,0 0 0,-1 0 1,1 0-1,-1-1 0,0 1 0,0-1 1,0 0-1,0 0 0,-1-1 0,0 1 1,0-1-1,0 1 0,0-1 0,-1 0 1,1 0-1,-2 0 0,1-1 0,0 1 1,-1 0-1,0-1 0,0 1 0,0-1 1,-1-7-1,0 10-8,0-1 1,0 1 0,-1-1-1,1 1 1,-1 0 0,0-1-1,0 1 1,0 0-1,-1 0 1,1 0 0,-1-1-1,1 1 1,-1 1 0,0-1-1,0 0 1,0 0-1,-1 1 1,1-1 0,-1 1-1,1 0 1,-1 0 0,0 0-1,0 0 1,0 0-1,0 1 1,0-1 0,0 1-1,0 0 1,0-1 0,-1 2-1,1-1 1,0 0-1,-1 1 1,1-1 0,-1 1-1,-6 1 1,8-1-22,0 1-1,0 0 1,0 0-1,0 0 1,0 0 0,1 0-1,-1 0 1,0 0 0,0 0-1,1 1 1,-1-1-1,1 1 1,0-1 0,-1 1-1,1 0 1,0 0 0,0-1-1,0 1 1,0 0-1,0 0 1,0 0 0,1 0-1,-1 0 1,0 0-1,1 0 1,0 0 0,0 0-1,-1 0 1,1 4 0,-3 65 191,4-66-185,0 1 0,1-1-1,-1 0 1,1 1-1,0-1 1,0 0-1,1 0 1,-1 0 0,1-1-1,0 1 1,1 0-1,-1-1 1,1 0-1,0 0 1,0 0-1,0 0 1,0-1 0,1 1-1,-1-1 1,1-1-1,0 1 1,0 0-1,0-1 1,0 0-1,8 2 1,6 2-40,0-1-1,1 0 1,0-2 0,0 0 0,36 0-1,-41-3-454,-1 0-1,1-1 1,15-4-1,-25 4-117,0 0-1,0-1 1,0 0-1,0 0 1,0 0-1,-1-1 1,6-3-1,11-14-4649</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0.872"/>
    </inkml:context>
    <inkml:brush xml:id="br0">
      <inkml:brushProperty name="width" value="0.05" units="cm"/>
      <inkml:brushProperty name="height" value="0.05" units="cm"/>
    </inkml:brush>
  </inkml:definitions>
  <inkml:trace contextRef="#ctx0" brushRef="#br0">3 145 7139,'0'0'3140,"22"-2"-2742,69-4-267,-86 6-84,0-1 1,0 1 0,0-1 0,0 0-1,0 0 1,0-1 0,-1 1-1,1-1 1,-1 0 0,1 0 0,-1-1-1,1 1 1,-1-1 0,7-6 0,-9 6 5,0 0 1,0 0 0,-1 0 0,1 0-1,-1 0 1,0 0 0,0 0 0,0 0 0,0-1-1,0 1 1,-1 0 0,1-1 0,-1 1-1,0 0 1,0-1 0,-1-6 0,0 8-52,0 0 0,1 0 1,-1 0-1,0 0 0,0 0 0,-1 1 1,1-1-1,0 0 0,-1 1 0,1-1 1,-1 1-1,1-1 0,-1 1 1,0-1-1,1 1 0,-1 0 0,0 0 1,0 0-1,0 0 0,0 0 1,0 1-1,0-1 0,0 0 0,-3 1 1,-53-10-263,53 9 270,0 1 0,1 0 0,-1 0 1,0 0-1,0 0 0,0 1 0,0 0 0,1 0 0,-1 0 0,0 0 1,1 1-1,-1 0 0,1 0 0,-1 0 0,-5 4 0,8-3 75,-1 1-1,0-1 0,1 0 0,-1 1 1,1-1-1,0 1 0,0-1 0,1 1 1,-1 0-1,1 0 0,0 0 1,0 0-1,0 0 0,0 0 0,1 0 1,0 0-1,0 1 0,0 4 0,1-4-1,-1-1-1,1-1 0,0 1 0,0 0 0,1 0 0,-1 0 0,1 0 0,0-1 0,0 1 0,0-1 1,0 1-1,1-1 0,-1 0 0,1 0 0,0 0 0,0 0 0,0-1 0,0 1 0,0-1 0,1 0 1,-1 0-1,1 0 0,0 0 0,-1-1 0,1 1 0,7 1 0,12 4 53,0-1-1,1 0 1,28 1 0,-43-5-137,24 4-22,-4 1-1641,-9-6-3481</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1.293"/>
    </inkml:context>
    <inkml:brush xml:id="br0">
      <inkml:brushProperty name="width" value="0.05" units="cm"/>
      <inkml:brushProperty name="height" value="0.05" units="cm"/>
    </inkml:brush>
  </inkml:definitions>
  <inkml:trace contextRef="#ctx0" brushRef="#br0">321 1 8772,'0'0'5939,"-147"48"-5443,102-10-496,1 1 16,7-4-32,12-1-336,11-6-1361,5-6-1008,9-11-977</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4.580"/>
    </inkml:context>
    <inkml:brush xml:id="br0">
      <inkml:brushProperty name="width" value="0.05" units="cm"/>
      <inkml:brushProperty name="height" value="0.05" units="cm"/>
    </inkml:brush>
  </inkml:definitions>
  <inkml:trace contextRef="#ctx0" brushRef="#br0">1 215 288,'0'0'4482,"0"-1"-4203,0 0-1,0-1 0,0 1 1,0 0-1,0 0 0,0 0 1,1 0-1,-1 0 0,0 0 1,1 0-1,-1 0 0,1 0 1,-1 0-1,1 0 0,0 0 1,-1 0-1,1 0 0,0 0 1,0 1-1,-1-1 1,1 0-1,0 0 0,2 0 1,717-26 3653,-720 27-3863,-2 0-1043,0-1 864,-1 0 1,1 0-1,0-1 0,0 1 0,0 0 1,0-1-1,0 1 0,1-1 0,-1 0 0,0 1 1,1-1-1,-1 0 0,1 0 0,0 0 0,0 0 1,-1 0-1,1-1 0,-1-2 0,-15-45-140,17 48 238,-1-1 1,1 1 0,-1 0 0,1-1 0,0 1 0,0-1-1,0 1 1,0 0 0,1-1 0,-1 1 0,0-1 0,1 1-1,0 0 1,0 0 0,0-1 0,0 1 0,0 0 0,0 0-1,0 0 1,1 0 0,-1 0 0,1 0 0,-1 0 0,1 1-1,0-1 1,-1 0 0,4-1 0,1 0 32,-1 1 0,1-1 0,0 1 0,0 1 1,0-1-1,0 1 0,1 0 0,-1 0 0,11 1 0,4-1 177,-1 2 0,1 0 0,0 2-1,-1 0 1,0 1 0,28 10 0,-38-11-145,-1 1 0,0 0 1,0 0-1,-1 1 1,1 0-1,-1 0 0,0 1 1,-1 0-1,1 0 0,-1 1 1,0 0-1,-1 0 0,0 1 1,0 0-1,9 16 1,-14-22-50,0 1 0,1 0 0,-2 0 1,1-1-1,0 1 0,0 0 1,-1 0-1,0 0 0,1 0 1,-1 0-1,0 0 0,-1 0 1,1 0-1,0 0 0,-1 0 0,0 0 1,1 0-1,-1-1 0,0 1 1,-1 0-1,1 0 0,0-1 1,-1 1-1,1-1 0,-1 1 1,0-1-1,0 0 0,0 0 0,0 0 1,0 0-1,-1 0 0,1 0 1,-4 2-1,-10 6-137,0-1 0,0-1 0,-1-1 0,-23 9 0,18-8-98,-149 51-545,170-59 735,30 0-1959,-7 0-212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4.296"/>
    </inkml:context>
    <inkml:brush xml:id="br0">
      <inkml:brushProperty name="width" value="0.05" units="cm"/>
      <inkml:brushProperty name="height" value="0.05" units="cm"/>
      <inkml:brushProperty name="color" value="#004F8B"/>
    </inkml:brush>
  </inkml:definitions>
  <inkml:trace contextRef="#ctx0" brushRef="#br0">13 183 5442,'0'0'2823,"9"19"-2377,-6-13-375,6 16 265,0 0 1,-1 0-1,-1 0 0,-1 1 0,3 31 1,18 277 3388,-11-102-3288,-12-346-9910,0 73 7844,-3 1 1,-5-63-1,-6 53 1511,-3 0 1,-21-58-1,19 69 769,2-1 0,2-1 0,1 0 1,-3-49-1,12 84-286,0-1-1,1 0 1,1 1 0,-1-1 0,5-18 0,-4 25-272,0 0 0,0 1 0,1-1-1,-1 0 1,1 0 0,0 1 0,0-1 0,0 1-1,0 0 1,0-1 0,0 1 0,1 0 0,-1 0-1,1 1 1,0-1 0,-1 0 0,1 1 0,0 0-1,0-1 1,0 1 0,4-1 0,4-1 109,1-1 1,0 1-1,0 1 1,0 0-1,0 1 1,0 0-1,0 1 1,1 0-1,-1 1 1,0 1-1,0-1 0,0 2 1,0 0-1,-1 0 1,1 1-1,-1 1 1,0 0-1,0 0 1,0 1-1,-1 0 1,0 1-1,0 1 1,0-1-1,-1 1 0,-1 1 1,16 18-1,-15-16-24,-1 1-1,-1 0 0,0 1 1,0-1-1,7 22 1,-12-26-140,1-1 1,-1 1 0,-1 0-1,1-1 1,-1 1 0,-1 0 0,1 0-1,-1 0 1,-1 0 0,1 0-1,-4 13 1,2-17-29,1-1 0,-1 1 0,0-1 0,0 1-1,-1-1 1,1 0 0,-1 0 0,0 0 0,0-1 0,0 1 0,0 0 0,0-1-1,0 0 1,-1 0 0,1 0 0,-1 0 0,1-1 0,-1 1 0,0-1 0,1 0-1,-1 0 1,-7 1 0,-8 1 52,-1 0 0,0-1 0,-21-1 0,20-1-187,9 1 76,0-1-1,0-1 1,0 1 0,0-2-1,-14-3 1,23 4-105,1 1 0,-1-1 0,1 0 0,0 0 0,-1-1 0,1 1 0,0 0 0,0-1 0,0 1 0,0-1 0,0 0 0,0 0 0,1 1 0,-1-1 0,0-1 0,1 1 0,0 0 0,-1 0 0,1 0 0,0-1 0,0 1 0,0 0 0,0-1 0,1 1 0,-1-1 0,1 1 0,0-1 1,-1 1-1,1-1 0,0-3 0,0-24-4032</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5.718"/>
    </inkml:context>
    <inkml:brush xml:id="br0">
      <inkml:brushProperty name="width" value="0.05" units="cm"/>
      <inkml:brushProperty name="height" value="0.05" units="cm"/>
    </inkml:brush>
  </inkml:definitions>
  <inkml:trace contextRef="#ctx0" brushRef="#br0">60 287 3121,'0'0'1356,"1"20"-444,1 32 1081,17 86 0,-22-259-979,-19 27-2140,15 71 1006,0 0 1,2-1 0,1 1-1,1-1 1,1 0 0,1 1-1,3-49 1,-1 70 163,0-1 0,0 1 0,0-1 0,0 1 0,1 0 0,-1-1 0,0 1 0,1 0 0,0 0 0,-1 0 0,1 0 0,0 0 0,0 0 0,0 1 0,0-1 0,0 1 0,1-1 0,-1 1 0,0 0 0,1 0 0,-1 0 0,1 0 0,-1 0 0,1 0 0,0 1 0,-1-1 0,1 1 0,-1 0 0,1 0 0,0 0 0,-1 0 0,1 0 0,5 2 0,-1-2 83,1 2-1,0-1 1,0 1 0,-1 0-1,1 0 1,-1 1 0,1 0-1,-1 0 1,0 1-1,9 6 1,-7-3-70,-1 1 0,0 0 0,0 1 0,-1 0 1,0 0-1,-1 0 0,0 1 0,0 0 0,-1 0 0,-1 0 0,5 14 0,-7-20-50,-1 1-1,0 0 1,0 0-1,0 0 1,0 0 0,-1 0-1,0 0 1,0-1-1,-1 1 1,1 0 0,-1 0-1,0 0 1,0 0-1,0 0 1,-1-1 0,0 1-1,0 0 1,0-1-1,0 0 1,-1 1 0,0-1-1,0 0 1,0 0-1,0-1 1,0 1 0,-1-1-1,-6 6 1,-2-1-320,-1 0 1,0-1-1,0-1 1,0 0-1,0 0 1,-1-1-1,0-1 1,0-1-1,-1 0 1,1 0-1,0-1 1,-1-1-1,-27-2 1,42 1 279,-1 0 1,0 0-1,0 0 1,0 0-1,0 0 1,0-1 0,1 1-1,-1 0 1,0 0-1,0-1 1,1 1 0,-1-1-1,0 1 1,0-1-1,1 1 1,-1-1-1,0 1 1,1-1 0,-1 0-1,1 1 1,-1-1-1,1 0 1,-1 1 0,1-1-1,-1 0 1,1 0-1,0 0 1,-1 1-1,1-1 1,0 0 0,0 0-1,0 0 1,0 0-1,0 0 1,-1 1 0,1-1-1,1 0 1,-1 0-1,0 0 1,0-1-1,1 0 17,-1-1 0,1 1 0,-1-1 0,1 1 0,0 0 0,0-1-1,0 1 1,0 0 0,0 0 0,1 0 0,-1-1 0,1 2-1,-1-1 1,3-2 0,4-2 233,1 1-1,0 0 1,0 1-1,0 0 1,0 0-1,1 1 1,-1 1-1,1-1 1,0 1-1,0 1 1,0 0-1,0 0 1,10 1-1,-9 0 153,-1 1-1,0-1 1,0 2-1,1-1 1,-1 2 0,0-1-1,-1 1 1,1 1-1,0-1 1,-1 2-1,0-1 1,14 10-1,-18-9-192,0-1-1,-1 1 0,0 0 1,0 0-1,0 0 0,-1 1 0,1-1 1,-1 1-1,-1 0 0,4 8 1,9 18-216,-13-54-12686</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6.093"/>
    </inkml:context>
    <inkml:brush xml:id="br0">
      <inkml:brushProperty name="width" value="0.05" units="cm"/>
      <inkml:brushProperty name="height" value="0.05" units="cm"/>
    </inkml:brush>
  </inkml:definitions>
  <inkml:trace contextRef="#ctx0" brushRef="#br0">106 138 5234,'0'0'4725,"20"1"-3916,63 5-316,-81-6-460,0 0 0,0 0 0,0 0 0,0 0 1,0 0-1,0 0 0,0-1 0,0 1 0,0-1 0,0 1 0,0-1 0,0 0 0,0 0 0,0 0 0,-1 0 0,1 0 0,0 0 1,-1 0-1,1-1 0,0 1 0,-1 0 0,0-1 0,1 0 0,-1 1 0,0-1 0,0 0 0,0 1 0,0-1 0,0 0 0,0 0 1,0 0-1,-1 0 0,1 0 0,-1 0 0,0 0 0,1 0 0,-1-3 0,0 1-77,0 0 0,0 1 0,0-1 0,0 0 0,-1 0 0,0 0 0,1 0 0,-2 1 0,1-1 1,0 0-1,-1 1 0,1-1 0,-1 1 0,-5-7 0,2 6-75,-1 0 0,1 0 0,-1 0 1,0 1-1,-1 0 0,1 0 0,0 1 0,-1 0 0,0 0 1,1 0-1,-1 1 0,0 0 0,0 0 0,0 1 1,1 0-1,-1 0 0,0 1 0,0 0 0,0 0 0,0 0 1,-9 4-1,11-4 127,0 1 1,0-1-1,0 1 1,0 0-1,1 1 1,-1-1-1,1 1 1,0-1-1,0 2 1,0-1 0,0 0-1,0 1 1,1-1-1,-1 1 1,1 0-1,0 0 1,0 1-1,1-1 1,-1 0-1,1 1 1,0 0-1,0-1 1,0 1-1,1 0 1,0 0-1,0 0 1,0 0-1,0 0 1,1 6-1,0-9-46,0-1 0,0 1 0,1-1 0,-1 1 0,1-1-1,-1 1 1,1-1 0,-1 0 0,1 1 0,0-1 0,-1 0-1,1 1 1,0-1 0,0 0 0,0 0 0,0 0 0,0 0-1,0 0 1,1 0 0,-1 0 0,0 0 0,0-1 0,1 1 0,-1 0-1,0-1 1,1 1 0,-1-1 0,1 1 0,-1-1 0,0 0-1,1 1 1,2-1 0,34 5-2456</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7.850"/>
    </inkml:context>
    <inkml:brush xml:id="br0">
      <inkml:brushProperty name="width" value="0.05" units="cm"/>
      <inkml:brushProperty name="height" value="0.05" units="cm"/>
    </inkml:brush>
  </inkml:definitions>
  <inkml:trace contextRef="#ctx0" brushRef="#br0">134 0 1217,'0'0'13777,"26"0"-12270,17 5-1496,-43-5-10,0 0 0,0 0-1,1 0 1,-1 0 0,0 0 0,0 0-1,1 0 1,-1 1 0,0-1 0,0 0 0,1 0-1,-1 0 1,0 0 0,0 1 0,0-1-1,1 0 1,-1 0 0,0 0 0,0 1 0,0-1-1,0 0 1,0 0 0,0 1 0,1-1-1,-1 0 1,0 0 0,0 1 0,0-1 0,0 0-1,0 1 1,0-1 0,0 0 0,0 0 0,0 1-1,0-1 1,0 0 0,0 0 0,0 1-1,-1-1 1,-17 16-134,13-13 117,-29 18-62,-34 28-1,60-43 80,0 1 0,1-1-1,0 1 1,1 0 0,-1 1-1,1 0 1,1 0 0,0 0-1,0 1 1,-6 12 0,10-18-1,0-1 0,0 1 1,0 0-1,0 0 0,1-1 1,-1 1-1,1 0 0,-1 0 1,1 0-1,0 0 0,0-1 1,1 1-1,-1 0 0,0 0 1,1 0-1,0 0 0,-1-1 1,1 1-1,0 0 0,1-1 1,-1 1-1,0-1 0,1 1 1,0-1-1,-1 0 0,1 1 1,0-1-1,0 0 0,0 0 0,0 0 1,0-1-1,1 1 0,-1 0 1,1-1-1,-1 0 0,1 1 1,-1-1-1,1 0 0,0 0 1,0-1-1,3 2 0,13 2 42,1-1-1,-1-1 0,1 0 0,37-3 0,-34 1-12,0-1 16,-17 0-42,0 1 1,0-1-1,0 1 0,0 1 1,0-1-1,0 1 1,10 2-1,-16-2-9,0-1 0,0 1 1,0 0-1,0-1 0,0 1 0,0-1 0,0 1 1,0-1-1,0 1 0,-1-1 0,1 1 0,0-1 1,0 1-1,0-1 0,-1 1 0,1-1 0,0 1 1,-1-1-1,1 0 0,0 1 0,-1-1 0,1 1 1,-1-1-1,1 0 0,-1 1 0,1-1 0,-1 0 1,0 1-1,-22 13-188,0-1 1,-39 15 0,43-21 189,1 0 0,1 2 1,-1 0-1,1 1 1,1 1-1,-28 23 0,42-33 22,0 1 0,1 0 0,-1 0 0,0-1 0,1 1-1,0 0 1,-1 0 0,1 0 0,0 0 0,0 1 0,0-1 0,0 0 0,0 0 0,1 1-1,-1-1 1,1 0 0,-1 1 0,1-1 0,0 1 0,0-1 0,0 0 0,0 1-1,0-1 1,1 1 0,-1-1 0,1 0 0,-1 1 0,1-1 0,2 4 0,-1-2 23,1-1 1,0 1 0,0 0-1,1-1 1,-1 0 0,1 1 0,-1-1-1,1-1 1,0 1 0,0-1 0,0 1-1,0-1 1,9 3 0,5 0 56,0 0 0,0-2 1,1 0-1,-1-1 1,25 0-1,94-7 278,-111 3-88,11 0-1994,-3-4-4547,-18-1 1665</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8.581"/>
    </inkml:context>
    <inkml:brush xml:id="br0">
      <inkml:brushProperty name="width" value="0.05" units="cm"/>
      <inkml:brushProperty name="height" value="0.05" units="cm"/>
    </inkml:brush>
  </inkml:definitions>
  <inkml:trace contextRef="#ctx0" brushRef="#br0">201 0 3810,'0'0'5002,"0"6"-4834,1 17 299,1 1 0,1-1 0,0 0 0,2 0 0,1-1 0,1 1 0,16 35 1,14 48 731,-42-105-1482,0-1 1,0 1-1,0-2 1,0 1 0,0 0-1,-7-3 1,-26-5-968,23 3 1089,0 1-1,-1 1 0,1 0 0,-1 2 1,0-1-1,1 2 0,-1 0 0,-17 3 1,30-2 234,1 0 0,-1 0 0,0 0 1,1 0-1,0 1 0,-1-1 0,1 1 1,0 0-1,0 0 0,0 0 0,0 0 1,0 0-1,0 0 0,1 0 0,-1 1 1,1-1-1,-1 0 0,1 1 1,0-1-1,0 1 0,0 0 0,0-1 1,0 1-1,0 4 0,-1 8 533,0 0 1,1 0-1,0 19 1,1-26-292,0-4-214,0 0-1,1 0 1,-1 0-1,1-1 0,0 1 1,0 0-1,0 0 1,0-1-1,0 1 1,1-1-1,0 1 0,0-1 1,0 1-1,0-1 1,0 0-1,1 0 1,-1 0-1,1 0 0,4 3 1,-1-2-25,1 0 0,-1 0 1,1-1-1,-1 0 0,1 0 0,0 0 0,0-1 1,0 0-1,14 1 0,-3-1-172,1-1-1,-1-1 0,0 0 1,0-2-1,0 0 1,0-1-1,34-10 1,-33 5-1082,0 0 1,-1-2-1,0 0 1,0-1-1,17-14 1,15-19-6378</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8.910"/>
    </inkml:context>
    <inkml:brush xml:id="br0">
      <inkml:brushProperty name="width" value="0.05" units="cm"/>
      <inkml:brushProperty name="height" value="0.05" units="cm"/>
    </inkml:brush>
  </inkml:definitions>
  <inkml:trace contextRef="#ctx0" brushRef="#br0">1 1 9973,'0'0'1712</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9.269"/>
    </inkml:context>
    <inkml:brush xml:id="br0">
      <inkml:brushProperty name="width" value="0.05" units="cm"/>
      <inkml:brushProperty name="height" value="0.05" units="cm"/>
    </inkml:brush>
  </inkml:definitions>
  <inkml:trace contextRef="#ctx0" brushRef="#br0">1 434 8772,'0'0'7547,"4"-13"-7336,27-75-627,4 2 0,64-115 0,-98 199 394,24-31-212,-25 32 229,1 0 0,0 0 0,-1 1 0,1-1 0,0 0 0,-1 1 1,1-1-1,0 0 0,0 1 0,-1-1 0,1 1 0,0-1 1,0 1-1,0 0 0,0-1 0,0 1 0,0 0 0,0-1 1,0 1-1,0 0 0,0 0 0,0 0 0,-1 0 0,1 0 0,0 0 1,0 0-1,0 1 0,0-1 0,0 0 0,0 0 0,0 1 1,0-1-1,0 0 0,0 1 0,0-1 0,-1 1 0,2 0 0,7 11 137,-2 0 0,0 0 0,0 1-1,-1-1 1,0 1 0,-1 1-1,5 22 1,-1-7 159,0-1 113,1 4 23,1 0-1,2-1 1,27 48-1,-40-78-584,-1-1 0,1 0 0,0 0 0,0 0 0,-1 1 0,1-1 0,0 0 0,0 0 0,-1 0 0,1 1 0,0-1 0,-1 0 0,1 0 0,0 0 0,-1 0 0,1 0 0,0 0 0,0 0 0,-1 0 0,1 0 0,0 0 0,-1 0 0,1 0 0,0 0 0,-1 0 0,1 0 0,0 0 0,-1 0 0,1 0 0,0 0 0,-1-1 0,1 1 0,0 0 0,0 0 0,-1 0 0,1-1 0,0 1 0,0 0 0,-1 0-1,1-1 1,-24-7-3023,-19-14-5343</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9.610"/>
    </inkml:context>
    <inkml:brush xml:id="br0">
      <inkml:brushProperty name="width" value="0.05" units="cm"/>
      <inkml:brushProperty name="height" value="0.05" units="cm"/>
    </inkml:brush>
  </inkml:definitions>
  <inkml:trace contextRef="#ctx0" brushRef="#br0">0 131 11157,'0'0'4106,"18"1"-3794,-7 0-285,4 0-25,-1 0 1,0-1 0,0-1-1,1 0 1,-1-1 0,0-1-1,19-5 1,101-47-3264,26-8-2831,-159 63 6191,1-1 1,-1 1 0,0 0-1,0 0 1,0-1 0,0 1 0,0 0-1,0 0 1,0 0 0,1 0-1,-1 0 1,0 1 0,0-1-1,0 0 1,0 0 0,0 1 0,0-1-1,0 1 1,0-1 0,0 1-1,0-1 1,0 1 0,0-1 0,0 1-1,0 0 1,-1 0 0,1-1-1,0 1 1,0 0 0,-1 0 0,1 0-1,0 0 1,-1 0 0,1 0-1,-1 0 1,0 0 0,1 0 0,-1 0-1,0 0 1,1 0 0,-1 2-1,2 7 664,-1 0 0,0 0 0,-1 0 0,-1 10 0,1 3 57,1-8-198,0 13 127,1 1-1,1-1 1,1 0-1,12 37 1,-16-55-4221,-10-21-2372,6 6 5588,-19-22-6444</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0.032"/>
    </inkml:context>
    <inkml:brush xml:id="br0">
      <inkml:brushProperty name="width" value="0.05" units="cm"/>
      <inkml:brushProperty name="height" value="0.05" units="cm"/>
    </inkml:brush>
  </inkml:definitions>
  <inkml:trace contextRef="#ctx0" brushRef="#br0">0 186 7796,'0'0'3943,"21"-1"-3575,25-1-232,24-2 32,120 9 0,-181-3-73,1-1 1,-1 2-1,0-1 0,0 1 1,0 1-1,0 0 0,0 0 0,-1 0 1,0 1-1,0 1 0,0-1 1,0 1-1,-1 0 0,0 1 1,-1 0-1,1 0 0,5 10 0,-2-2 322,-1 1-1,0 0 0,-2 1 0,0 0 0,0 0 1,-2 1-1,7 35 0,-17-165-467,-1 73-376,1 1 0,2-1-1,2 0 1,6-54-1,-4 89 438,1 0-1,0 0 0,-1 0 0,1 1 1,1-1-1,-1 1 0,0-1 0,1 1 1,0 0-1,0 0 0,0 0 0,0 0 1,0 0-1,1 1 0,-1 0 0,1-1 1,-1 1-1,1 1 0,0-1 0,0 0 1,0 1-1,0 0 0,0 0 0,6-1 1,14-3 326,-1 1 1,43-2-1,-65 6-323,18-1 162,-4-1-13,0 1 1,1 1-1,-1 1 1,0 0 0,21 4-1,-33-4-125,0 0 1,0 0-1,0 0 1,0 0-1,0 1 0,0-1 1,-1 1-1,1-1 0,0 1 1,-1 0-1,1 0 0,-1 1 1,0-1-1,0 0 0,0 1 1,0-1-1,0 1 0,0 0 1,-1-1-1,1 1 1,-1 0-1,0 0 0,0 0 1,0 0-1,0 0 0,0 1 1,-1-1-1,1 0 0,-1 0 1,0 0-1,0 5 0,-1-4-17,1 0 0,-1 0 0,0 0 0,-1 0 0,1 0-1,-1 0 1,0 0 0,1 0 0,-2 0 0,1-1 0,0 1-1,-1-1 1,0 0 0,1 0 0,-1 0 0,0 0 0,-1 0-1,1-1 1,0 1 0,-5 1 0,-11 8 5,0-1 1,-32 13-1,37-18-13,2-1-58,-5 4-320,-1-1 0,0-1 1,0 0-1,-1-2 0,1 0 0,-31 4 0,48-9-1008</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1.078"/>
    </inkml:context>
    <inkml:brush xml:id="br0">
      <inkml:brushProperty name="width" value="0.05" units="cm"/>
      <inkml:brushProperty name="height" value="0.05" units="cm"/>
    </inkml:brush>
  </inkml:definitions>
  <inkml:trace contextRef="#ctx0" brushRef="#br0">1 3 1681,'0'0'5141,"8"-1"-4573,1 0-303,1 1 0,-1-1 0,0 2 0,1-1 0,-1 1 0,0 1-1,0 0 1,0 0 0,13 5 0,518 195 4524,-539-202-5103,8 2 870,-4 0-4440,-10-11-163</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1.502"/>
    </inkml:context>
    <inkml:brush xml:id="br0">
      <inkml:brushProperty name="width" value="0.05" units="cm"/>
      <inkml:brushProperty name="height" value="0.05" units="cm"/>
    </inkml:brush>
  </inkml:definitions>
  <inkml:trace contextRef="#ctx0" brushRef="#br0">0 0 7123,'0'0'-667,"19"2"1409,-18-2-731,22 3 322,-1 0 1,0 1-1,0 1 1,0 0-1,32 15 1,-29-9-14,-1 2 0,0 1 1,-1 0-1,0 2 1,-1 1-1,-1 0 1,-1 2-1,35 40 1,-54-57-295,1 0 1,0 0 0,-1 0 0,0 0-1,1 1 1,-1-1 0,0 0 0,0 1-1,0-1 1,0 0 0,-1 1 0,1-1 0,-1 1-1,0-1 1,1 1 0,-1 0 0,0-1-1,0 1 1,-1-1 0,1 1 0,0-1-1,-1 1 1,0-1 0,1 1 0,-1-1 0,0 0-1,0 1 1,-1-1 0,1 0 0,0 0-1,-1 0 1,1 0 0,-1 0 0,0 0 0,1 0-1,-1 0 1,-3 1 0,-7 6 64,0-1 1,0-1 0,-1 0-1,0-1 1,-19 6-1,18-6-91,-4 1 20,4 0 9,-1-1 0,0 0-1,0-1 1,0-1 0,-1-1-1,-19 3 1,34-11-3524,0-11-3465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4.623"/>
    </inkml:context>
    <inkml:brush xml:id="br0">
      <inkml:brushProperty name="width" value="0.05" units="cm"/>
      <inkml:brushProperty name="height" value="0.05" units="cm"/>
      <inkml:brushProperty name="color" value="#004F8B"/>
    </inkml:brush>
  </inkml:definitions>
  <inkml:trace contextRef="#ctx0" brushRef="#br0">87 191 4610,'0'0'3957,"-10"-1"-3528,9 0-424,-2 1 26,0 0 0,0 0 0,0-1 0,0 1 0,0-1 0,0 0-1,1 0 1,-1 0 0,0 0 0,0-1 0,1 1 0,-1-1 0,0 0 0,1 1 0,0-1 0,-1 0 0,1 0 0,0-1 0,0 1 0,0 0-1,1-1 1,-1 1 0,0-1 0,1 0 0,0 1 0,-1-1 0,1 0 0,-1-4 0,0 0 14,0 0 0,1 0 0,-1 0 0,1 0 0,1 0 0,-1 0 1,1 0-1,1 0 0,-1-1 0,1 1 0,2-9 0,-2 14 25,1-1-1,-1 0 1,1 1 0,-1-1-1,1 1 1,0 0 0,0-1-1,0 1 1,0 0 0,1 0-1,-1 0 1,0 1 0,1-1-1,-1 0 1,1 1 0,0 0-1,0-1 1,-1 1-1,1 0 1,0 1 0,0-1-1,0 0 1,0 1 0,0 0-1,0-1 1,0 1 0,0 0-1,4 1 1,0 0 155,1 0-1,-1 0 1,0 1-1,1 0 1,-1 0-1,0 1 1,-1 0-1,1 0 1,0 1-1,-1 0 1,0 0-1,0 0 1,0 1-1,0 0 1,-1 0-1,0 0 1,6 8 0,-1-1-436,-1 0 1,16 26 0,3 25-5882</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3.150"/>
    </inkml:context>
    <inkml:brush xml:id="br0">
      <inkml:brushProperty name="width" value="0.05" units="cm"/>
      <inkml:brushProperty name="height" value="0.05" units="cm"/>
    </inkml:brush>
  </inkml:definitions>
  <inkml:trace contextRef="#ctx0" brushRef="#br0">33 1 688,'0'0'2073,"-6"17"-1344,0 5-146,0 0 1,1 1 0,1-1 0,1 1 0,0 38 0,3-54-323,1 1 1,0-1 0,0 1-1,0-1 1,1 0 0,0 1 0,1-1-1,0 0 1,0 0 0,7 11-1,-7-14-205,0 0-1,0-1 0,1 1 1,-1-1-1,1 0 0,0 0 1,0 0-1,0 0 0,0-1 1,0 0-1,1 0 0,-1 0 0,1 0 1,-1-1-1,1 1 0,0-1 1,0 0-1,9 0 0,-10 0-23,1-1 0,-1 1 0,1-1 0,-1 0 0,0 0 0,1-1-1,-1 1 1,1-1 0,-1 0 0,0 0 0,1 0 0,-1-1 0,0 0-1,0 0 1,0 0 0,0 0 0,0 0 0,-1-1 0,1 0 0,-1 1 0,1-1-1,-1-1 1,0 1 0,0 0 0,-1-1 0,1 1 0,-1-1 0,1 0-1,-1 0 1,0 0 0,-1 0 0,1 0 0,-1-1 0,0 1 0,2-9 0,-1 3-76,0 0-1,0 0 1,-1 0 0,-1 0 0,1 0 0,-2-1 0,-2-18 0,5 49-104,-2-16 152,0-1 1,0 1-1,0-1 0,1 0 0,-1 1 0,1-1 0,0 0 0,0 1 1,2 4-1,1-2 16,0 0 0,0 0 1,1 0-1,0-1 0,0 1 1,0-1-1,1 0 0,-1-1 0,1 1 1,0-1-1,1-1 0,-1 1 1,1-1-1,0 0 0,0 0 1,9 2-1,4 0 49,0-1 0,0-1 0,0-1 0,34 0 1,-53-2-80,1 0 0,0 0 0,-1 0 0,1 0 0,-1-1 0,1 1 0,-1 0 0,1-1 1,0 0-1,-1 1 0,0-1 0,1 0 0,-1 1 0,1-1 0,-1 0 0,0 0 0,0 0 1,1-1-1,-1 1 0,0 0 0,0 0 0,0 0 0,0-1 0,0 1 0,-1-1 0,1 1 0,0-1 1,-1 1-1,1-1 0,-1 1 0,1-1 0,-1 1 0,0-1 0,1-2 0,-1 1-71,0 0 1,0 0-1,0 1 0,0-1 0,-1 0 0,1 0 0,-1 0 0,0 1 1,1-1-1,-1 0 0,-1 1 0,1-1 0,0 1 0,0-1 0,-1 1 1,0 0-1,1-1 0,-1 1 0,-3-3 0,-4-1-12,0 0 1,0 1-1,0 0 0,-1 1 0,0-1 1,-18-4-1,-21-9 2305,59 19-2144,-1 0 0,1 1-1,-1 1 1,1-1 0,-1 1 0,17 9-1,13 3 108,-15-8-145,-16-6-32,0 1 1,1 0 0,-1 1-1,0 0 1,0 0-1,0 1 1,-1 0 0,1 0-1,-1 1 1,0 0-1,7 6 1,-15-13-13,1 0-1,-1 1 1,1-1-1,0 0 1,0 0-1,0 0 1,0 0-1,0 0 1,0 1-1,0-1 1,1 0-1,-1 0 1,1 0-1,-1 1 1,1-1-1,-1 0 1,1 0-1,0 1 1,0-1 0,0 1-1,0-1 1,0 1-1,1-1 1,1-1-1,-2 1 29,1 0 0,-1 1-1,0-1 1,1 0 0,-1 1 0,1 0-1,0-1 1,0 1 0,-1 0 0,1 0-1,0 0 1,0 0 0,0 0 0,0 0-1,0 0 1,1 1 0,-1-1 0,0 1-1,0-1 1,0 1 0,0 0 0,1 0-1,3 1 1,-2 1 91,0 1 0,1 0-1,-1 1 1,0-1 0,0 1 0,-1-1-1,1 1 1,-1 0 0,0 1 0,0-1-1,4 9 1,11 13 199,-14-20-466,1-1 0,0 0 0,0 0 0,0 0 0,0 0 0,1-1 0,0 0 0,0 0 0,0 0 0,0-1 0,0 0 0,1 0 0,7 2 0,3-4-2826</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4.107"/>
    </inkml:context>
    <inkml:brush xml:id="br0">
      <inkml:brushProperty name="width" value="0.05" units="cm"/>
      <inkml:brushProperty name="height" value="0.05" units="cm"/>
    </inkml:brush>
  </inkml:definitions>
  <inkml:trace contextRef="#ctx0" brushRef="#br0">0 616 9188,'0'0'4034,"20"-9"-3084,-9 4-820,41-19 296,53-35 0,-91 51-395,-1 0-1,0-1 1,-1-1-1,0 0 1,0-1-1,-1 0 1,-1 0-1,0-1 1,0-1-1,11-20 1,-18 24-46,0 0 0,0 0 0,-1 0 0,0-1 0,-1 0 0,0 1 0,-1-1 0,0 1 0,0-1 0,-1 0 0,0 1 0,-1-1 0,0 1 0,0-1 0,-1 1 0,0 0 0,-1 0 1,0 0-1,0 1 0,-8-12 0,1 3-62,-1 0-1,0 2 1,-1-1 0,0 1 0,-1 1 0,-1 1 0,-1 0-1,-28-19 1,42 31 70,-43-20-107,44 20 110,0 1-1,0-1 1,0 1-1,-1 0 0,1 0 1,0 0-1,0-1 0,0 1 1,-1 0-1,1 1 1,0-1-1,0 0 0,0 0 1,0 0-1,-1 1 0,1-1 1,0 0-1,0 1 0,0-1 1,0 1-1,0 0 1,0-1-1,0 1 0,0 0 1,0-1-1,0 1 0,1 0 1,-1 0-1,0 0 1,0 0-1,1 0 0,-1 0 1,0 0-1,1 0 0,-1 0 1,1 0-1,0 0 0,-1 2 1,-4 16-11,2 1 0,0 0-1,1 0 1,1 0 0,2 31 0,18 106 229,134 440 844,-69-303-1073,-78-280-402,-8-37 272,-9-40-384,2 14 140,2 0 1,2-1 0,3-93 0,2 142 422,1-1 1,-1 1 0,0 0-1,1-1 1,-1 1 0,1-1-1,-1 1 1,1 0 0,0 0-1,0-1 1,-1 1 0,1 0-1,0 0 1,0 0-1,0 0 1,0 0 0,0 0-1,1 0 1,-1 0 0,0 0-1,0 0 1,1 1 0,-1-1-1,0 1 1,1-1 0,-1 1-1,0-1 1,1 1-1,-1 0 1,1-1 0,-1 1-1,2 0 1,57 1-133,-37 0 136,-12-1-39,14 0 55,0 0-1,38-7 0,-58 6-51,0 0 0,0 0 1,1 0-1,-1-1 0,0 0 1,0 0-1,-1 0 0,1 0 1,0-1-1,-1 0 0,1 0 1,-1 0-1,0 0 0,0-1 0,0 0 1,-1 1-1,1-1 0,3-7 1,-5 7-33,0 1 1,-1-1-1,1 0 1,-1 0 0,0 0-1,0 0 1,-1 0-1,1 0 1,-1-1 0,0 1-1,0 0 1,0 0-1,0 0 1,-1 0-1,0 0 1,0 0 0,0 0-1,0 0 1,-1 0-1,1 0 1,-1 0-1,0 1 1,0-1 0,-1 1-1,1-1 1,-1 1-1,1 0 1,-1 0-1,0 0 1,0 0 0,0 1-1,-1-1 1,1 1-1,-6-3 1,-8-3 12,0 2 0,0 0 1,-1 1-1,1 0 0,-1 2 1,0 0-1,0 1 0,0 1 0,-1 0 1,-17 3-1,35-2 16,-1 0 0,1 0 0,0 0-1,-1 0 1,1 0 0,0 0 0,0 0 0,-1 0 0,1 1 0,0-1 0,0 0 0,0 1-1,-1-1 1,1 1 0,0 0 0,0-1 0,0 1 0,0 0 0,0 0 0,0-1 0,0 1 0,0 0-1,0 0 1,0 0 0,1 0 0,-1 0 0,0 1 0,1-1 0,-1 0 0,1 0 0,-1 0-1,1 0 1,0 1 0,-1-1 0,1 0 0,0 0 0,0 1 0,0-1 0,0 0 0,0 2 0,0-1-6,1 0 1,-1 1 0,1-1 0,0 0 0,-1 0 0,1 0 0,0 0 0,1 0 0,-1 0 0,0 0 0,0-1 0,1 1 0,-1 0 0,1-1 0,0 1 0,-1-1 0,1 1 0,0-1 0,0 0 0,0 0 0,0 0 0,2 1 0,24 7 47,0-2 1,1-1-1,33 2 1,-23-3 46,42 11 1,-70-13-89,0 0 0,0 1 1,0 0-1,-1 1 1,0 0-1,0 1 1,0 0-1,11 9 1,-20-13-7,1-1 0,0 0 0,0 1 0,-1-1 1,1 1-1,-1 0 0,0-1 0,1 1 1,-1 0-1,0 0 0,0 0 0,0 0 0,0 0 1,0 0-1,-1 0 0,1 0 0,0 4 1,-1-6 138,-4-43 1182,1 31-1113,2 0-1,-1 0 1,2 0 0,-1 0-1,2 0 1,1-16-1,-1 22-186,1 0 0,-1 1 0,1-1 0,1 1 0,-1 0 0,1 0 0,-1 0 0,1 0 1,1 0-1,-1 0 0,1 1 0,0 0 0,0-1 0,0 1 0,7-4 0,-3 1-709,1 1 0,1 0 1,-1 1-1,1 0 0,0 0 1,0 1-1,17-4 0,3 4-3590</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4.510"/>
    </inkml:context>
    <inkml:brush xml:id="br0">
      <inkml:brushProperty name="width" value="0.05" units="cm"/>
      <inkml:brushProperty name="height" value="0.05" units="cm"/>
    </inkml:brush>
  </inkml:definitions>
  <inkml:trace contextRef="#ctx0" brushRef="#br0">1 146 720,'0'0'7468,"2"7"-6900,-1-1-783,3 15 1514,-2-20-401,-1-17-332,-1-138-441,4 147 528,4 13-502,6 14-50,7 21 467,30 47 245,-47-81-789,0-1-1,1 0 1,0 0 0,0 0 0,1-1 0,-1 0 0,1 0-1,0 0 1,1-1 0,7 5 0,-13-9-18,0 0-1,-1 0 1,1 1-1,0-1 1,0 0-1,0 0 1,-1 0 0,1 0-1,0-1 1,0 1-1,-1 0 1,1 0-1,0 0 1,0 0 0,-1-1-1,1 1 1,0 0-1,-1-1 1,1 1-1,0-1 1,-1 1 0,1-1-1,-1 1 1,1-1-1,-1 1 1,1-1-1,-1 1 1,1-1 0,-1 0-1,1 1 1,-1-1-1,1-1 1,12-26 86,-9 20-104,3-9 80,-1-1 0,0 0 0,-1 0 0,-1 0 0,-1-1 0,0 0 0,-1-29 0,29 79-137,-24-26-471,-1-1 0,1 1 0,1-1 1,-1-1-1,0 0 0,1 0 0,-1 0 0,1-1 0,0 0 0,16 2 0,18-1-4939</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4.968"/>
    </inkml:context>
    <inkml:brush xml:id="br0">
      <inkml:brushProperty name="width" value="0.05" units="cm"/>
      <inkml:brushProperty name="height" value="0.05" units="cm"/>
    </inkml:brush>
  </inkml:definitions>
  <inkml:trace contextRef="#ctx0" brushRef="#br0">227 57 4578,'0'0'9706,"-9"-10"-9298,2 2-351,5 5-42,0 0-1,0 0 0,-1 0 0,1 1 0,-1-1 0,0 1 1,1 0-1,-1 0 0,0 0 0,0 0 0,-1 0 0,1 0 1,0 1-1,0 0 0,-1-1 0,1 1 0,-1 1 0,1-1 1,-1 0-1,-4 1 0,-3 0 20,0 0 0,0 1 1,-1 0-1,1 1 0,0 0 0,0 1 1,-14 5-1,23-7-37,-1 0 1,1 0-1,-1 1 1,1-1-1,0 1 0,0 0 1,-1-1-1,1 1 1,0 0-1,1 0 1,-1 0-1,0 0 0,0 1 1,1-1-1,-1 0 1,1 1-1,0-1 1,0 1-1,0 0 0,0-1 1,0 1-1,1 0 1,-1-1-1,1 1 1,-1 0-1,1 0 0,0-1 1,0 1-1,1 0 1,-1 0-1,0-1 1,1 1-1,0 0 0,0-1 1,1 4-1,-1-2 16,1 0 0,0-1 0,1 0 1,-1 1-1,0-1 0,1 0 0,0 0 0,0 0 0,0 0 0,0-1 0,0 1 0,0-1 0,1 0 0,-1 0 0,1 0 0,0 0 0,-1 0 0,1-1 0,0 0 0,0 0 0,5 1 0,8 2 54,0-2-1,1 1 0,27-2 1,-41 0-83,-1-1 1,0 0-1,1 0 1,-1 0-1,1-1 1,-1 1 0,0-1-1,0 0 1,1 0-1,-1 0 1,0 0-1,0 0 1,0-1 0,3-1-1,-4 0-29,0 1 1,-1 0-1,1-1 1,-1 1-1,0-1 0,0 1 1,1-1-1,-2 0 0,1 1 1,0-1-1,0 0 0,-1 0 1,0 0-1,0 0 0,1 1 1,-2-1-1,1-4 0,0 2 19,-1 1-1,1-1 0,-1 1 1,0-1-1,0 1 0,-1-1 1,1 1-1,-1 0 0,0 0 1,0 0-1,0-1 0,-1 2 1,1-1-1,-1 0 0,0 1 1,0-1-1,0 1 0,-1 0 1,-3-3-1,6 5 619,12 28-472,-7-21-109,1-1 1,1 0-1,-1 0 0,1 0 1,0-1-1,0 0 0,0 0 0,0 0 1,1-1-1,0 1 0,0-2 1,0 1-1,0-1 0,14 3 0,-8-3-309,1 0-1,0-1 1,-1 0-1,1-1 0,0-1 1,-1 0-1,19-4 0,-28 4-35,1 0-1,-1-1 0,0 0 0,0 1 1,0-2-1,-1 1 0,1 0 0,0-1 1,-1 1-1,0-1 0,1 0 0,-1 0 1,0-1-1,0 1 0,-1-1 0,1 1 1,-1-1-1,4-8 0,3-15-3208</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5.299"/>
    </inkml:context>
    <inkml:brush xml:id="br0">
      <inkml:brushProperty name="width" value="0.05" units="cm"/>
      <inkml:brushProperty name="height" value="0.05" units="cm"/>
    </inkml:brush>
  </inkml:definitions>
  <inkml:trace contextRef="#ctx0" brushRef="#br0">59 151 784,'-6'-16'1529,"-46"-119"3612,52 143 671,12 47-5397,19 31 381,2-2 0,83 147 0,-116-231-852,0 0 1,0 0 0,0 0-1,0 0 1,0 0-1,0-1 1,0 1 0,0 0-1,1 0 1,-1 0-1,0 0 1,0 0 0,0 0-1,0 0 1,0-1 0,0 1-1,0 0 1,0 0-1,0 0 1,0 0 0,1 0-1,-1 0 1,0 0-1,0 0 1,0 0 0,0-1-1,0 1 1,0 0 0,0 0-1,1 0 1,-1 0-1,0 0 1,0 0 0,0 0-1,0 0 1,0 0-1,1 0 1,-1 0 0,0 0-1,0 0 1,0 0 0,0 0-1,0 0 1,1 0-1,-1 0 1,0 0 0,0 1-1,0-1 1,0 0-1,0 0 1,0 0 0,0 0-1,1 0 1,-1 0 0,-1-26-1263,-7-33 719,7 54 577,-6-59 72,7 61-50,0 0-1,0 0 0,0 0 1,1 1-1,-1-1 1,1 0-1,0 0 1,-1 1-1,2-1 1,-1 1-1,0-1 0,0 1 1,1-1-1,-1 1 1,1 0-1,0-1 1,-1 1-1,1 0 1,0 0-1,3-2 0,42-22-3683,-22 15-3082</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5.657"/>
    </inkml:context>
    <inkml:brush xml:id="br0">
      <inkml:brushProperty name="width" value="0.05" units="cm"/>
      <inkml:brushProperty name="height" value="0.05" units="cm"/>
    </inkml:brush>
  </inkml:definitions>
  <inkml:trace contextRef="#ctx0" brushRef="#br0">50 218 896,'0'0'11606,"22"-4"-10424,67-14-465,-85 17-693,0 0 0,0-1-1,1 0 1,-2 1-1,1-2 1,0 1 0,0 0-1,-1-1 1,1 1 0,-1-1-1,0 0 1,1-1 0,-2 1-1,1 0 1,0-1 0,-1 1-1,1-1 1,-1 0 0,0 0-1,0 0 1,-1 0-1,1 0 1,-1 0 0,0-1-1,0 1 1,0 0 0,-1-1-1,1 1 1,-1-1 0,0 1-1,-1 0 1,1-1 0,-1 1-1,0 0 1,0-1-1,0 1 1,0 0 0,-1 0-1,1 0 1,-1 0 0,0 0-1,-1 0 1,1 0 0,-1 1-1,1-1 1,-1 1 0,0 0-1,0 0 1,-1 0-1,-6-5 1,6 6-4,1 0 0,-1 0 1,0 1-1,0-1 0,0 1 0,0 0 0,0 0 0,0 0 0,0 1 1,0 0-1,0-1 0,0 1 0,0 1 0,0-1 0,-1 0 0,1 1 0,0 0 1,0 0-1,0 0 0,1 1 0,-1-1 0,0 1 0,0 0 0,1 0 1,-1 0-1,1 1 0,0-1 0,-6 6 0,2 0-266,-1 2 0,1-1 0,0 1 0,1 0 0,0 0 0,1 0 0,0 1 0,-6 21 0,0 6-4111</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6.656"/>
    </inkml:context>
    <inkml:brush xml:id="br0">
      <inkml:brushProperty name="width" value="0.05" units="cm"/>
      <inkml:brushProperty name="height" value="0.05" units="cm"/>
    </inkml:brush>
  </inkml:definitions>
  <inkml:trace contextRef="#ctx0" brushRef="#br0">57 41 848,'0'0'7241,"-7"6"-6654,4-3-468,-1 0 0,1 0 0,0 0 1,-1 1-1,1-1 0,1 1 0,-1 0 0,1 0 0,-1 0 1,1 0-1,0 0 0,0 1 0,1-1 0,-1 0 0,1 1 1,0-1-1,1 1 0,-1 0 0,1-1 0,0 9 0,0 4 163,-1-3 44,1 0 0,0 0-1,2 0 1,-1 0 0,7 24 0,-6-34-281,0 1 0,0-1 0,0 0 0,1 0 1,-1 0-1,1 0 0,0-1 0,0 1 0,0-1 1,1 1-1,-1-1 0,1 0 0,0-1 1,0 1-1,0-1 0,0 1 0,0-1 0,0 0 1,1-1-1,-1 1 0,7 1 0,-4-1 40,-1-1-1,1 1 0,-1-1 1,1 0-1,-1-1 0,1 1 1,-1-1-1,1-1 0,0 1 0,-1-1 1,1 0-1,9-4 0,-12 4-58,-1-1 0,0 0 0,1 0 0,-1 0 0,0 0 0,0-1 0,0 1 0,-1-1 0,1 1 0,-1-1 0,1 0-1,-1 0 1,0 0 0,0-1 0,0 1 0,0 0 0,-1-1 0,0 1 0,1-1 0,-1 0 0,-1 1 0,1-1-1,0-4 1,1-3-53,0 1 0,-2-1-1,1 0 1,-1 0-1,-1 0 1,1 0 0,-2 0-1,-4-18 1,3 22-20,1 1 1,-1 0-1,0 0 1,0 1 0,-1-1-1,1 1 1,-1-1-1,0 1 1,-1 0-1,0 1 1,1-1-1,-1 1 1,-1 0-1,1 0 1,-9-5 0,4 4 12,0 1 0,0 0 0,0 0 1,0 1-1,-1 0 0,1 1 1,-1 0-1,0 1 0,1 0 0,-16 1 1,24 0 33,0 1 0,0-1 0,1 0 0,-1 1 0,0-1 0,1 1 0,-1 0 0,0 0 0,1-1 0,-1 1 0,1 0 0,-1 0 0,1 0 0,0 1 0,-1-1-1,1 0 1,0 1 0,0-1 0,0 0 0,0 1 0,0-1 0,0 1 0,0 0 0,0-1 0,1 1 0,-1 0 0,1-1 0,-1 1 0,1 0 0,-1 0 0,1 2 0,0-1-8,-1 0-1,1 1 1,0-1-1,0 0 0,0 1 1,0-1-1,0 0 1,1 1-1,0-1 1,0 0-1,0 0 0,0 1 1,0-1-1,0 0 1,1 0-1,0 0 1,2 3-1,1-1 2,0-1-1,1 1 1,0-1-1,0 0 1,0 0-1,1-1 1,-1 1-1,1-2 1,0 1-1,0-1 1,8 2-1,89 14 257,-64-13-136,-3 1-86,52 15 0,-77-18-55,0 2-1,0 0 1,0 0 0,-1 1-1,0 0 1,0 1-1,19 16 1,-23-16 71,-4-3-18,0-1 0,0 0-1,0-1 1,0 1 0,0-1 0,1 1 0,-1-1-1,1 0 1,0 0 0,-1-1 0,1 1 0,0-1 0,0 1-1,0-1 1,7 0 0,-11-26 1063,-1-4-1072,-11-58-1,7 58-788,-4-59 0,10 53-2359,0 4-2057</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7.407"/>
    </inkml:context>
    <inkml:brush xml:id="br0">
      <inkml:brushProperty name="width" value="0.05" units="cm"/>
      <inkml:brushProperty name="height" value="0.05" units="cm"/>
    </inkml:brush>
  </inkml:definitions>
  <inkml:trace contextRef="#ctx0" brushRef="#br0">0 126 5891,'0'0'2286,"12"19"-1107,37 62 606,-41-71-1687,0 1 0,0-1 1,1 0-1,1-1 0,0 0 0,0-1 0,1 0 0,0-1 0,0 0 1,0 0-1,1-1 0,0-1 0,0 0 0,1-1 0,0 0 1,-1-1-1,1 0 0,23 2 0,-35-5-119,-1 0 0,1 0 1,0 0-1,-1 0 0,1-1 0,-1 1 0,1 0 1,-1 0-1,1 0 0,0 0 0,-1-1 0,1 1 1,-1 0-1,1 0 0,-1-1 0,1 1 0,-1 0 1,1-1-1,-1 1 0,1-1 0,-1 1 0,0-1 1,1 1-1,-1 0 0,0-1 0,1 1 0,-1-1 1,0 0-1,1 0 0,1-24-363,-12-27-470,4 31 506,0 5 453,2-1-1,0-1 0,1 1 0,-2-29 0,20 46 766,49 2-733,-33 0-30,1-2 0,-1-1 0,33-5 1,-60 5-71,0 0 1,-1-1 0,1 1 0,-1-1 0,1 0 0,-1 0-1,0 0 1,0 0 0,0-1 0,0 0 0,0 1 0,0-1 0,-1 0-1,1 0 1,-1 0 0,0-1 0,0 1 0,0 0 0,0-1 0,-1 0-1,1 1 1,-1-1 0,0 0 0,0 1 0,0-1 0,-1 0 0,1 0-1,-1 0 1,0 0 0,0 0 0,-1 0 0,1 0 0,-1 1 0,1-1-1,-1 0 1,-2-5 0,2 8-34,1 0 0,-1 0-1,0 1 1,1-1 0,-1 0-1,0 0 1,1 1 0,-1-1-1,0 0 1,0 1 0,0-1 0,0 1-1,1-1 1,-1 1 0,0-1-1,0 1 1,0 0 0,0-1-1,0 1 1,0 0 0,0 0-1,0 0 1,0 0 0,0 0 0,0 0-1,0 0 1,0 0 0,0 0-1,-2 1 1,1-1-8,0 1-1,0-1 1,0 1 0,0-1-1,0 1 1,0 0-1,1 0 1,-1 0 0,0 0-1,1 0 1,-1 0 0,0 0-1,1 0 1,-3 4 0,0 2 14,0 0 0,0 0 0,1 1 0,0 0 0,1 0 0,0 0 1,0 0-1,0 0 0,1 0 0,1 0 0,-1 0 0,1 1 1,0-1-1,1 0 0,3 14 0,-3-16 16,0 1 0,1-1-1,0 0 1,0 0 0,1 0 0,-1-1 0,1 1-1,1 0 1,-1-1 0,1 0 0,0 0 0,0 0-1,0 0 1,1-1 0,0 1 0,0-1 0,0 0-1,0-1 1,0 1 0,9 3 0,-1-3 40,0-1 0,0 0 0,-1-1 0,1 0 0,1-1 0,-1-1 0,22-1 0,-31 0-51,0 0 1,0 0-1,0-1 0,-1 1 0,1-1 1,0 0-1,-1 0 0,1 0 0,-1 0 0,0-1 1,1 1-1,-1-1 0,0 0 0,-1 0 1,1 0-1,-1-1 0,1 1 0,-1 0 1,0-1-1,0 0 0,0 1 0,-1-1 1,1 0-1,1-6 0,2-6-135,0 0 0,-1 0 0,0-1 0,1-28 0,-4-35-408,-1 79 1003,1 18-118,2-8-305,1 0-1,0 0 1,0 0-1,0-1 1,1 1-1,0-1 1,1-1-1,0 1 1,0-1-1,0 0 1,1 0-1,0 0 1,1-1-1,7 5 1,-9-7-266,-1-1 0,1 1 0,-1-1 0,1 0 1,0-1-1,0 1 0,0-1 0,1-1 0,-1 1 0,0-1 0,1 0 1,-1 0-1,1-1 0,-1 0 0,1 0 0,-1 0 0,1-1 0,-1 0 1,1 0-1,-1-1 0,12-4 0,12-16-4631</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7.863"/>
    </inkml:context>
    <inkml:brush xml:id="br0">
      <inkml:brushProperty name="width" value="0.05" units="cm"/>
      <inkml:brushProperty name="height" value="0.05" units="cm"/>
    </inkml:brush>
  </inkml:definitions>
  <inkml:trace contextRef="#ctx0" brushRef="#br0">7 1 2113,'0'0'12272,"-2"3"-11615,1 2-650,0 1 0,0 0 0,0-1 1,0 1-1,1 0 0,0 0 1,0 0-1,1-1 0,0 1 1,0 0-1,0-1 0,4 11 0,28 72 285,-28-77-281,0 0 12,0 1 1,1-1-1,0 0 0,1 0 1,0-1-1,0 0 0,2 0 1,-1-1-1,1 0 0,0 0 1,18 11-1,-18-14 1,1 0 0,1-2-1,-1 1 1,1-1 0,-1-1 0,1 0 0,0 0 0,0-1-1,1 0 1,-1-1 0,0-1 0,0 1 0,15-3 0,-23 1-27,1 1 1,-1-1 0,1 0-1,-1-1 1,0 1-1,0 0 1,1-1 0,-1 0-1,0 0 1,0 0-1,-1 0 1,1 0 0,0-1-1,-1 1 1,1-1 0,-1 1-1,0-1 1,0 0-1,0 0 1,0 0 0,-1 0-1,1-1 1,-1 1 0,0 0-1,1-1 1,-2 1-1,2-6 1,1-2-165,-1-1 0,-1 1 0,0 0 0,0-1 0,-1 1 0,-1-1-1,-2-15 1,-6 14 398,8 13-211,1 0 0,0 0-1,0-1 1,0 1 0,-1 0-1,1 0 1,0 0 0,0-1-1,0 1 1,-1 0 0,1 0-1,0 0 1,0 0 0,-1 0-1,1 0 1,0 0 0,0 0-1,-1 0 1,1-1 0,0 1-1,-1 0 1,1 0 0,0 0-1,0 0 1,-1 1 0,1-1-1,0 0 1,0 0 0,-1 0-1,1 0 1,0 0 0,-1 0-1,1 0 1,0 0 0,0 1-1,0-1 1,-1 0 0,1 0 0,0 0-1,0 0 1,0 1 0,-1-1-1,1 0 1,0 0 0,0 1-1,0-1 1,0 0 0,0 0-1,-1 1 1,1-1 0,0 0-1,-2 8 25,1 1 1,0-1-1,0 0 0,1 0 0,0 1 0,0-1 1,1 0-1,0 1 0,1-1 0,-1 0 0,2 0 1,-1 0-1,1 0 0,0-1 0,8 15 0,-4-14 32,1 0 1,-1-1-1,1 0 0,0 0 0,1 0 0,13 7 0,21 2-1119,-39-16 474,0 1 0,0-1 0,0 0 1,0 0-1,1 0 0,-1-1 1,0 1-1,7-3 0,-1-3-5466</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8.203"/>
    </inkml:context>
    <inkml:brush xml:id="br0">
      <inkml:brushProperty name="width" value="0.05" units="cm"/>
      <inkml:brushProperty name="height" value="0.05" units="cm"/>
    </inkml:brush>
  </inkml:definitions>
  <inkml:trace contextRef="#ctx0" brushRef="#br0">0 90 9236,'0'0'6563,"112"-19"-5906,-56 8 159,2-2-704,-4 2 48,-11-1-160,-8 1-208,-12 4-977,-10 1-2384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4.954"/>
    </inkml:context>
    <inkml:brush xml:id="br0">
      <inkml:brushProperty name="width" value="0.05" units="cm"/>
      <inkml:brushProperty name="height" value="0.05" units="cm"/>
      <inkml:brushProperty name="color" value="#004F8B"/>
    </inkml:brush>
  </inkml:definitions>
  <inkml:trace contextRef="#ctx0" brushRef="#br0">1 0 1777,'0'0'3217</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2.251"/>
    </inkml:context>
    <inkml:brush xml:id="br0">
      <inkml:brushProperty name="width" value="0.05" units="cm"/>
      <inkml:brushProperty name="height" value="0.05" units="cm"/>
    </inkml:brush>
  </inkml:definitions>
  <inkml:trace contextRef="#ctx0" brushRef="#br0">239 0 416,'0'0'4858,"0"3"-4247,-2 47 912,-2 0-1,-2 0 1,-25 94-1,-62 142 1389,27-94-1432,57-155-1474,-3 6 681,7-34-2241,2-15-2506,-4-22-432</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2.868"/>
    </inkml:context>
    <inkml:brush xml:id="br0">
      <inkml:brushProperty name="width" value="0.05" units="cm"/>
      <inkml:brushProperty name="height" value="0.05" units="cm"/>
    </inkml:brush>
  </inkml:definitions>
  <inkml:trace contextRef="#ctx0" brushRef="#br0">0 192 3922,'0'0'3890,"16"-7"-3237,256-152 2247,-266 156-2885,31-18 81,-36 21-76,0-1-1,0 1 1,0 0 0,0 0 0,0-1 0,0 1-1,0 0 1,0 0 0,0 0 0,0 0 0,0 0-1,0 0 1,0 0 0,0 1 0,0-1 0,0 0-1,0 1 1,0-1 0,0 0 0,0 1 0,0-1-1,0 1 1,0 0 0,-1-1 0,1 1 0,0 0-1,0-1 1,-1 1 0,1 0 0,0 0-1,-1-1 1,1 1 0,-1 0 0,1 0 0,-1 0-1,1 1 1,7 23 652,-1-1-1,-1 1 0,-1 0 1,2 32-1,-5-32-265,2 0-1,0-1 0,2 1 1,13 37-1,-8-46-164,-11-16-310,0 0 0,0 0 0,0 1 0,0-1 0,0 0 0,0 0 0,0 1 0,0-1 0,0 0 0,0 0 0,0 1 0,1-1 0,-1 0-1,0 0 1,0 0 0,0 1 0,0-1 0,1 0 0,-1 0 0,0 0 0,0 0 0,0 1 0,1-1 0,-1 0 0,0 0 0,0 0 0,1 0-1,-1 0 1,0 0 0,0 0 0,1 0 0,-1 0 0,0 0 0,0 0 0,1 0 0,-1 0 0,0 0 0,0 0 0,1 0 0,-1 0 0,0 0 0,0 0-1,1 0 1,-1 0 0,0 0 0,0 0 0,1-1 0,-1 1 0,0 0 0,0 0 0,0 0 0,1 0 0,-1-1 0,0 1 0,0 0 0,0 0-1,0 0 1,1-1 0,-1 1 0,0 0 0,0 0 0,0-1 0,0 1 0,0 0 0,0 0 0,0-1 0,0 1 0,1-19-3784</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4.319"/>
    </inkml:context>
    <inkml:brush xml:id="br0">
      <inkml:brushProperty name="width" value="0.05" units="cm"/>
      <inkml:brushProperty name="height" value="0.05" units="cm"/>
    </inkml:brush>
  </inkml:definitions>
  <inkml:trace contextRef="#ctx0" brushRef="#br0">168 9 4098,'0'0'1419,"-17"-2"-872,-55-4-136,69 6-342,0 1 0,0-1-1,0 1 1,0 0 0,1 1 0,-1-1 0,0 0 0,0 1-1,1-1 1,-1 1 0,1 0 0,-1 0 0,1 0-1,0 0 1,0 0 0,0 0 0,0 1 0,0-1 0,1 1-1,-1 0 1,1-1 0,-1 1 0,1 0 0,0 0 0,0 0-1,0 0 1,0 3 0,-1-1 61,-3 11 352,2 1 0,-1-1 0,2 1 0,0-1 0,1 1 0,1 0 0,0 0 0,6 31 0,-5-44-439,0-1 0,1 1 1,0 0-1,0-1 0,0 1 0,0-1 1,0 1-1,1-1 0,-1 0 1,1 0-1,0 0 0,0-1 0,0 1 1,1-1-1,-1 1 0,0-1 0,1 0 1,0 0-1,-1-1 0,1 1 0,0-1 1,0 1-1,5 0 0,1 0 49,-1 0-1,1-1 0,0 1 0,-1-2 0,1 1 1,0-2-1,0 1 0,18-4 0,-24 2-65,0 1 0,0-1-1,0 0 1,0 0-1,0-1 1,-1 1-1,1 0 1,-1-1-1,0 0 1,0 0-1,0 0 1,0 0 0,0-1-1,0 1 1,-1-1-1,0 0 1,0 0-1,0 1 1,0-1-1,2-8 1,0-1-156,-1 1 0,0-1 0,-1 0 0,0 0 1,0-22-1,5 38-140,13 24 227,-13-17 147,0 1 1,1-1 0,0-1 0,0 1 0,1-2 0,0 1 0,1-1 0,0 0 0,0-1 0,0 0 0,1-1 0,16 7 0,-19-10-115,0-1 1,0 0-1,0-1 1,0 0-1,0 0 1,13-1-1,-47-24-1585,-4 4 741,21 15 939,1 0 1,0-1-1,0 0 0,1 0 1,-13-13-1,41 19 1564,-5 5-1545,0 1-1,-1 1 1,0 0 0,-1 1 0,20 14-1,32 17-13,-38-23-535,-27-25-977,4-8 1149,0 1 0,2-1 0,-1 1 0,2 1 0,0-1 0,1 1 0,0 0 0,19-21 0,-27 35 350,-1 1 0,1-1 0,-1 0 0,1 1 1,-1-1-1,1 1 0,-1-1 0,1 1 0,-1-1 1,1 1-1,0-1 0,-1 1 0,1 0 0,0-1 0,-1 1 1,1 0-1,0 0 0,0-1 0,-1 1 0,1 0 1,0 0-1,0 0 0,-1 0 0,1 0 0,0 0 1,0 0-1,-1 0 0,1 0 0,0 1 0,0-1 1,-1 0-1,1 0 0,0 1 0,-1-1 0,1 0 1,0 1-1,-1-1 0,1 0 0,0 1 0,-1-1 0,1 1 1,-1 0-1,1 0 0,22 37 2231,-7-9-1249,-11-24-1086,0-1 1,0 0 0,0 0-1,1-1 1,-1 1 0,1-1-1,0 0 1,0-1 0,0 0-1,0 1 1,0-2 0,11 3-1,-12-3-489,1-1-1,-1 1 1,0-1-1,0 0 1,0 0-1,0-1 1,0 0-1,0 1 1,0-2-1,5-1 1,6-9-4191</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5.291"/>
    </inkml:context>
    <inkml:brush xml:id="br0">
      <inkml:brushProperty name="width" value="0.05" units="cm"/>
      <inkml:brushProperty name="height" value="0.05" units="cm"/>
    </inkml:brush>
  </inkml:definitions>
  <inkml:trace contextRef="#ctx0" brushRef="#br0">1 481 10949,'0'0'2681,"18"-6"-1598,-1 0-974,9-3 20,0-1 0,-1-1 0,40-24 0,-59 31-142,1 0-1,-2 0 1,1 0-1,0-1 1,-1 1-1,0-2 1,0 1-1,0 0 1,-1-1-1,0 0 1,0 0-1,0 0 1,-1-1-1,0 1 1,0-1-1,-1 0 1,0 1-1,0-1 1,0 0 0,-1-1-1,1-8 1,-2 5-190,-1-1 0,-1 1 1,1-1-1,-2 1 1,1 0-1,-2 0 0,1 0 1,-2 1-1,1-1 1,-1 1-1,-1 0 0,0 0 1,0 1-1,-1-1 1,0 2-1,-10-10 0,13 14 152,-45-47-482,45 48 582,1 0-1,-1 0 0,1 1 0,-1 0 0,0 0 1,0 0-1,0 0 0,0 0 0,0 1 0,0 0 0,0 0 1,-1 0-1,-6-1 0,10 3-25,0-1-1,1 1 1,-1-1 0,0 1-1,0 0 1,0-1 0,1 1 0,-1 0-1,0 0 1,1-1 0,-1 1-1,1 0 1,-1 0 0,1 0-1,-1 0 1,1 0 0,-1 0-1,1 0 1,0 0 0,0 0-1,0 0 1,-1 0 0,1 0 0,0 0-1,0 0 1,0 0 0,0 0-1,1 2 1,-2 2 77,-2 42 502,2 0 0,2 0 0,10 72-1,37 141 941,-26-153-1145,3 5-203,-10-51-338,-3 1 0,-2 1 0,1 74 0,-12-141-18,0 0-1,0-1 0,0 1 1,0 0-1,-1 0 1,0 0-1,-4-6 0,-5-15-497,4 0 320,2 0 0,1-1 0,1 1 0,1-1 0,1 0 0,1 1 0,2-1 0,5-28 0,-7 50 428,1-1 1,1 1-1,-1 0 0,0 0 1,1 0-1,0 0 0,0 0 0,0 1 1,1-1-1,-1 0 0,1 1 0,0 0 1,0-1-1,0 1 0,0 1 1,0-1-1,1 0 0,-1 1 0,1-1 1,0 1-1,0 0 0,0 0 0,0 1 1,5-2-1,8-1 178,0 1 0,0 1 0,0 1 0,34 1-1,16-2-252,-55 2 28,0-2 0,0 0 1,-1 0-1,1-1 1,0 0-1,-1-1 1,14-7-1,-21 9-24,-1 0-1,1-1 1,-1 1 0,0-1-1,1 0 1,-2 0 0,1 0-1,0-1 1,-1 1-1,1-1 1,-1 1 0,0-1-1,0 0 1,0 0 0,-1 0-1,1 0 1,-1 0 0,0 0-1,0 0 1,-1 0 0,1 0-1,-1-1 1,0-7 0,0 7-77,1 1 0,-1-1 1,0 1-1,-1 0 1,1-1-1,-1 1 0,0 0 1,0-1-1,0 1 1,0 0-1,-1 0 1,0 0-1,0 0 0,0 0 1,0 0-1,-1 0 1,1 1-1,-1-1 0,0 1 1,0 0-1,0 0 1,-1 0-1,1 0 1,-1 0-1,1 1 0,-8-4 1,-5-1-124,1 1 0,-1 0 0,-1 2 0,1-1 0,-1 2 0,1 0 0,-1 2 0,0-1 0,0 2 0,0 0 0,-19 3 0,33-2 198,0-1 0,0 1 1,1 0-1,-1 0 0,0 0 0,0 0 0,0 0 0,0 1 1,1 0-1,-1-1 0,1 1 0,-1 0 0,1 0 0,0 0 1,0 0-1,0 1 0,0-1 0,0 0 0,0 1 0,1 0 0,-2 2 1,2-3-7,0-1 1,0 1-1,1-1 1,-1 1-1,1-1 1,-1 1-1,1-1 1,0 1-1,-1-1 1,1 1 0,0-1-1,0 1 1,0-1-1,0 1 1,0 0-1,1-1 1,-1 1-1,0-1 1,1 1-1,-1-1 1,1 1-1,-1-1 1,1 1 0,0-1-1,0 0 1,0 1-1,-1-1 1,1 0-1,0 0 1,1 1-1,-1-1 1,0 0-1,0 0 1,0 0-1,1-1 1,-1 1-1,0 0 1,1 0 0,2 0-1,14 5 59,0-2 0,0 0 0,1-1-1,32 0 1,-28-2 56,0 2 1,0 0-1,28 7 0,-45-8-106,0 0 0,0 1 0,0-1-1,-1 1 1,1 0 0,-1 0 0,1 1 0,-1 0 0,0 0-1,0 0 1,-1 0 0,1 1 0,-1 0 0,0 0 0,0 0-1,3 7 1,-1 13 194,-5-19 250,1-18-250,0-1-139,1 0 1,0 1-1,1-1 0,0 1 0,1 0 1,1 0-1,0 0 0,0 1 1,13-18-1,-15 24-221,1 0-1,-1 0 1,1 0-1,0 0 1,0 1 0,0 0-1,0 0 1,1 1 0,0-1-1,0 1 1,0 0 0,0 1-1,0 0 1,0 0 0,1 0-1,-1 0 1,1 1 0,-1 0-1,1 1 1,10 0 0,0 4-3590,-2 10-2057</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5.766"/>
    </inkml:context>
    <inkml:brush xml:id="br0">
      <inkml:brushProperty name="width" value="0.05" units="cm"/>
      <inkml:brushProperty name="height" value="0.05" units="cm"/>
    </inkml:brush>
  </inkml:definitions>
  <inkml:trace contextRef="#ctx0" brushRef="#br0">0 253 1953,'0'0'8076,"3"5"-7265,9 7-159,-7-18 89,-5-36 187,-1 15-1254,-1-11-159,2-39-422,0 73 927,0 0 0,1 0 0,0 0 0,0-1 0,0 1 0,0 0 0,1 1 1,-1-1-1,1 0 0,0 0 0,0 1 0,1-1 0,-1 1 0,6-6 0,-7 8 39,0 0-1,0 0 1,0 1 0,1-1-1,-1 0 1,1 0 0,-1 0-1,0 1 1,1-1 0,-1 1-1,1-1 1,-1 1 0,1 0-1,0 0 1,-1-1 0,1 1-1,-1 0 1,1 0-1,-1 0 1,1 1 0,0-1-1,-1 0 1,1 1 0,-1-1-1,1 1 1,-1-1 0,1 1-1,-1 0 1,0-1 0,1 1-1,-1 0 1,0 0 0,0 0-1,1 0 1,-1 0 0,0 0-1,1 3 1,6 4 130,-1 1 0,-1 0 0,1 1 0,5 11 1,-6-9 34,4 5-74,16 22-33,-26-38-160,0-43-1238,0 32 1225,0 0 0,1 0 0,0 0 0,1 1 0,0-1 0,0 0 0,1 1 0,0 0 0,6-11 0,13 53 2188,-18-26-2116,0 0 1,1 0-1,0-1 1,0 1-1,0-1 0,1-1 1,0 1-1,0-1 1,1 0-1,-1 0 1,1-1-1,0 0 0,0 0 1,0 0-1,1-1 1,0 0-1,13 3 1,-10-5-957,-1 1 1,1-1 0,-1-1-1,1 0 1,-1-1 0,0 0-1,1 0 1,16-5-1,16-10-5759</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6.169"/>
    </inkml:context>
    <inkml:brush xml:id="br0">
      <inkml:brushProperty name="width" value="0.05" units="cm"/>
      <inkml:brushProperty name="height" value="0.05" units="cm"/>
    </inkml:brush>
  </inkml:definitions>
  <inkml:trace contextRef="#ctx0" brushRef="#br0">260 65 7379,'0'0'8986,"-4"-10"-8434,3 9-547,0-2 17,0 0-1,0 0 1,0 0-1,-1 0 1,1 0-1,-1 1 1,1-1-1,-1 1 1,0-1-1,0 1 1,-1 0-1,1-1 1,0 1-1,-1 0 1,1 1-1,-1-1 1,0 0 0,1 1-1,-1-1 1,0 1-1,0 0 1,0 0-1,0 0 1,0 0-1,0 1 1,0-1-1,0 1 1,0 0-1,-1 0 1,-3 0-1,-7 0 7,-1 1 0,1 0 0,0 0 0,-1 2-1,-23 6 1,35-8-22,-1 1 0,0-1-1,1 1 1,-1-1 0,1 1 0,-1 0 0,1 1-1,0-1 1,0 1 0,0-1 0,0 1 0,0 0-1,1 0 1,-1 0 0,1 0 0,0 0 0,-1 1-1,2-1 1,-1 1 0,0 0 0,1-1 0,0 1-1,0 0 1,0 0 0,-1 7 0,1-7 4,1 0 0,0-1 0,0 1-1,0-1 1,0 1 0,1 0 0,-1-1 0,1 1 0,0-1 0,0 1 0,0-1-1,1 1 1,-1-1 0,1 0 0,0 0 0,0 0 0,0 0 0,0 0 0,0 0 0,1 0-1,4 3 1,-2-2 7,1 0 0,0-1 0,0 0 0,0 0 0,1-1-1,-1 1 1,1-1 0,-1-1 0,1 1 0,13 0 0,-8 0 13,0-1 1,-1-1-1,1 0 1,0 0-1,0-1 0,18-4 1,-26 4-60,0 0 0,0-1 1,0 1-1,-1-1 0,1 0 0,-1 0 1,0-1-1,1 1 0,-1-1 0,0 1 1,0-1-1,-1 0 0,1 0 0,0-1 1,-1 1-1,0 0 0,0-1 0,0 1 1,0-1-1,-1 0 0,1 0 0,1-6 1,5-50-1401,-8 56 1311,1 0 0,-1 0 1,0 0-1,-1 0 0,1 0 0,-1 1 0,1-1 0,-1 0 0,0 0 0,0 1 0,-1-1 0,-3-6 0,2 61 1914,5-45-1750,0 1 1,0-1 0,1 0 0,-1 0 0,1 0-1,1 0 1,-1 0 0,1-1 0,0 1 0,0-1-1,1 0 1,-1 0 0,1 0 0,0-1 0,11 8-1,-11-9-331,0 0 0,0 0 0,0 0-1,1-1 1,-1 1 0,1-1-1,-1-1 1,1 1 0,0-1 0,-1 0-1,1 0 1,0-1 0,0 1 0,0-1-1,0-1 1,-1 1 0,1-1-1,11-3 1,3-10-3199,-5-12-2447</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6.500"/>
    </inkml:context>
    <inkml:brush xml:id="br0">
      <inkml:brushProperty name="width" value="0.05" units="cm"/>
      <inkml:brushProperty name="height" value="0.05" units="cm"/>
    </inkml:brush>
  </inkml:definitions>
  <inkml:trace contextRef="#ctx0" brushRef="#br0">0 1 9989,'0'0'461,"0"20"1396,1 9-1167,2 0-1,0-1 1,2 1 0,1-1-1,11 32 1,-7-33-935,1-1 0,0-1 0,2 0 0,22 32 0,-34-55-264,-1-11 572,0-1 1,1 1-1,0-1 0,0 1 1,1 0-1,0-1 1,1 1-1,0 0 1,0 0-1,1 0 0,0 1 1,1 0-1,0-1 1,0 1-1,1 1 1,-1-1-1,2 1 0,-1 0 1,1 1-1,0-1 1,16-10-1,30-20-7296,-32 21-1640</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6.860"/>
    </inkml:context>
    <inkml:brush xml:id="br0">
      <inkml:brushProperty name="width" value="0.05" units="cm"/>
      <inkml:brushProperty name="height" value="0.05" units="cm"/>
    </inkml:brush>
  </inkml:definitions>
  <inkml:trace contextRef="#ctx0" brushRef="#br0">0 236 9973,'0'0'4746,"20"-5"-2993,63-18-849,-76 20-861,-1 1 0,0-1 0,0 0 0,0 0 0,0-1 1,-1 0-1,1 0 0,-1 0 0,0-1 0,0 1 0,0-1 0,-1-1 0,0 1 0,0 0 0,0-1 1,-1 0-1,0 0 0,0 0 0,0 0 0,-1-1 0,0 1 0,0-1 0,0 1 0,-1-1 1,0 0-1,-1 1 0,1-1 0,-1 0 0,-1 0 0,1 1 0,-3-14 0,1 18-54,1 0 0,0 0-1,-1 1 1,1-1 0,-1 1 0,1-1-1,-1 1 1,1-1 0,-1 1-1,0 0 1,0 0 0,0 0 0,0 0-1,0 0 1,0 0 0,0 0 0,0 1-1,0-1 1,0 1 0,-1 0-1,1 0 1,0-1 0,0 1 0,0 0-1,0 1 1,-4-1 0,0 1-14,-1-1 0,1 1 0,0 0 0,0 0 0,0 1 1,-1 0-1,1 0 0,-7 4 0,7-2 4,0 1-1,0 0 1,0 0 0,0 0-1,1 1 1,0 0-1,0 0 1,0 0 0,1 1-1,0 0 1,1 0 0,-1 0-1,1 0 1,0 0-1,1 0 1,-3 16 0,-2 40-5915,7-47 1499</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1.806"/>
    </inkml:context>
    <inkml:brush xml:id="br0">
      <inkml:brushProperty name="width" value="0.05" units="cm"/>
      <inkml:brushProperty name="height" value="0.05" units="cm"/>
    </inkml:brush>
  </inkml:definitions>
  <inkml:trace contextRef="#ctx0" brushRef="#br0">16 194 912,'0'0'6139,"-3"-6"-5245,1 2-650,0 0 1,0 0-1,1 0 1,-1 0-1,1 0 1,0 0-1,1 0 1,-1 0-1,0 0 1,1-6-1,0 9-149,1 0 0,-1 0 0,0 0 0,0 0 0,1 0 0,-1 0 0,1 0 0,-1 0 0,1 0 0,-1 0 0,1 0 0,0 0 0,-1 1 1,1-1-1,0 0 0,0 0 0,-1 1 0,1-1 0,1 0 0,1-1-69,-1 1 0,1 1-1,0-1 1,-1 0 0,1 1 0,-1-1 0,1 1 0,0 0 0,-1 0 0,1 0 0,3 0 0,-3 1-15,-1 0 0,0 0 0,1 0 0,-1 0 0,0 0 1,1 1-1,-1-1 0,0 1 0,0-1 0,0 1 0,-1 0 0,1 0 0,0 0 1,-1 0-1,1 0 0,-1 0 0,1 0 0,-1 1 0,1 2 0,24 54 436,-21-44-324,6 15 191,-6-17-186,-1 0-1,2 0 0,12 23 1,-16-33-119,0-1 1,0 1 0,0 0 0,0-1-1,1 0 1,-1 1 0,0-1 0,1 0-1,0 0 1,-1-1 0,1 1 0,0 0-1,0-1 1,0 0 0,0 0 0,0 0-1,0 0 1,0 0 0,1 0 0,-1-1-1,5 1 1,0-1 32,-1-1 1,0 1-1,0-1 0,1-1 0,-1 1 1,0-1-1,0 0 0,-1-1 0,1 0 0,0 0 1,-1 0-1,9-7 0,-11 7-25,0 0 0,0 0 0,-1-1 0,0 1 0,0-1 0,0 0 1,0 0-1,0 0 0,-1 0 0,1-1 0,-1 1 0,-1 0 0,1-1 0,0 0 0,-1 1 0,0-1 0,0 0 0,-1 0 0,1 0 0,-1-4 0,0 5-36,0 1 0,0 0 0,0 0 0,0 0 0,0 0-1,-1 0 1,0 0 0,0 0 0,1 0 0,-2 0 0,1 0 0,0 0 0,-1 0 0,-1-3 0,1 5-1,0-1 1,0 1 0,0-1 0,0 1 0,-1 0-1,1-1 1,0 1 0,-1 0 0,1 1-1,-1-1 1,1 0 0,-1 1 0,1-1 0,-1 1-1,1 0 1,-1 0 0,-4 0 0,6 1 10,-1 0 0,1 0 1,0 0-1,0 0 0,1-1 1,-1 2-1,0-1 0,0 0 0,0 0 1,1 0-1,-1 0 0,0 0 0,1 1 1,-1-1-1,1 0 0,0 0 1,-1 1-1,1-1 0,0 0 0,0 1 1,0-1-1,0 0 0,0 1 1,0-1-1,0 0 0,0 1 0,1 1 1,7 42 180,-5-41-159,0 0-1,0 0 1,1-1 0,-1 0 0,1 1 0,0-2 0,0 1-1,0 0 1,0-1 0,0 1 0,1-1 0,-1 0 0,1-1 0,-1 1-1,1-1 1,0 0 0,-1 0 0,9 0 0,3 1 16,1-1 1,-1-1 0,0 0-1,22-4 1,-32 3-77,1-1 1,-1 0-1,0 0 1,0-1-1,0 1 1,0-1-1,-1-1 1,1 1-1,-1-1 1,0 0-1,0 0 1,0-1-1,0 0 1,-1 1-1,0-2 1,0 1-1,0 0 1,0-1-1,-1 1 1,0-1-1,0 0 1,-1 0-1,0 0 1,0-1-1,0 1 1,-1 0-1,0-1 1,0 1-1,0-1 1,-1 0-1,0 1 1,-1-1-1,1 1 1,-1-1-1,0 1 1,-2-7-1,-1 5-58,0 1 0,-1-1 0,1 1 0,-1 0-1,0 0 1,-1 0 0,0 1 0,-11-10 0,12 12 121,1 0 0,-1 0 1,0 0-1,0 1 0,-1-1 1,1 1-1,-1 1 0,0-1 1,1 1-1,-1 0 0,0 0 1,0 0-1,-7 0 1,12 2-2,-1 1 1,1-1 0,0 0-1,0 1 1,-1-1 0,1 1-1,0 0 1,0-1 0,0 1-1,0 0 1,0-1 0,0 1 0,0 0-1,0 0 1,0 0 0,0 0-1,0 0 1,0 0 0,0 0-1,1 0 1,-1 1 0,1-1-1,-1 0 1,1 0 0,-1 1-1,1-1 1,-1 0 0,1 0 0,0 2-1,-6 43 421,6-42-369,-1 12 97,1 0 1,0 1-1,1-1 0,1 0 0,0 0 0,1 0 0,1 0 0,1 0 1,7 16-1,-9-25-152,1-1 0,0 1 0,0-1 0,0 0 1,0-1-1,1 1 0,0-1 0,1 0 0,-1 0 0,1 0 0,0-1 1,0 0-1,0 0 0,0 0 0,1-1 0,0 0 0,-1 0 0,1-1 1,0 0-1,0 0 0,1-1 0,13 2 0,-6-1-666,1-2 0,0 1 0,-1-2 0,1 0 1,0-1-1,-1 0 0,1-1 0,25-9 0,16-13-5218</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2.211"/>
    </inkml:context>
    <inkml:brush xml:id="br0">
      <inkml:brushProperty name="width" value="0.05" units="cm"/>
      <inkml:brushProperty name="height" value="0.05" units="cm"/>
    </inkml:brush>
  </inkml:definitions>
  <inkml:trace contextRef="#ctx0" brushRef="#br0">227 41 7523,'0'0'4893,"-11"-6"-4690,4 1-214,-1 1 0,0 0 1,0 1-1,0 0 0,-1 0 0,1 0 0,-13-1 1,16 3-9,0 1 1,0 0 0,0 0-1,0 0 1,1 0 0,-1 1-1,0 0 1,0 0 0,0 0-1,1 1 1,-1 0 0,1-1 0,-1 1-1,1 1 1,0-1 0,-1 1-1,-6 6 1,6-5 46,1 0 0,0 1 0,0 0 0,0-1 0,1 1 0,-1 1 0,1-1 0,1 0 0,-1 1 0,1 0 0,0-1 0,0 1 0,0 0 0,1 0 0,0 0 0,0 0 0,1 0 0,-1 1 0,1-1 0,1 0 0,1 10 0,-1-14-21,-1 1-1,2 0 1,-1-1-1,0 0 1,1 1-1,-1-1 1,1 0-1,-1 0 1,1 0-1,0 0 1,0 0-1,0 0 1,0 0-1,0-1 1,1 1-1,-1-1 1,0 1-1,1-1 1,-1 0-1,1 0 1,-1 0-1,1 0 1,0-1-1,-1 1 1,1-1-1,4 1 1,9 1 9,0-1 1,1 0-1,16-2 1,-31 0-21,5 1-109,0-2 0,0 1 0,1-1 0,-1-1 0,0 1 0,0-1 1,-1 0-1,1-1 0,-1 1 0,1-1 0,-1-1 0,0 1 0,-1-1 0,1 0 1,7-9-1,-9 10-124,-1 0 1,1 0-1,-1-1 1,0 1-1,0-1 1,0 0-1,-1 0 1,0 0-1,0 0 1,0-1-1,0 1 1,-1 0-1,0-1 1,0 1-1,-1-1 1,1 0-1,-1 1 1,0-1 0,-1 1-1,1-1 1,-3-10-1,2 15 213,1-1 1,-1 1-1,0-1 0,1 1 1,-1-1-1,0 1 0,0-1 1,0 1-1,0 0 0,0 0 1,0-1-1,-1 1 0,1 0 1,0 0-1,0 0 0,-1 0 1,-1-1-1,1 2 157,0-1-1,1 1 1,-1-1-1,0 1 1,1 0-1,-1 0 1,0 0-1,0 0 1,0 0-1,1 0 1,-1 0 0,0 1-1,1-1 1,-1 1-1,0-1 1,1 1-1,-1-1 1,0 1-1,1 0 1,-1 0-1,1 0 1,-1 0-1,1 0 1,0 0-1,-1 0 1,1 1-1,0-1 1,0 0 0,0 1-1,0-1 1,0 1-1,0-1 1,0 1-1,-1 3 1,0 0 48,1 0 1,-1 0 0,1 0 0,-1 0 0,2 0-1,-1 1 1,0-1 0,1 0 0,0 1-1,1-1 1,-1 0 0,1 1 0,0-1 0,2 8-1,-1-10-237,0 0 0,0 0 0,0-1-1,0 1 1,0-1 0,1 1 0,-1-1-1,1 0 1,0 0 0,-1 0 0,1 0-1,0-1 1,0 1 0,0-1 0,0 0-1,0 0 1,1 0 0,-1 0 0,0 0-1,0-1 1,1 1 0,-1-1 0,5 0-1,41 1-2333,5-1-1030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5.328"/>
    </inkml:context>
    <inkml:brush xml:id="br0">
      <inkml:brushProperty name="width" value="0.05" units="cm"/>
      <inkml:brushProperty name="height" value="0.05" units="cm"/>
      <inkml:brushProperty name="color" value="#004F8B"/>
    </inkml:brush>
  </inkml:definitions>
  <inkml:trace contextRef="#ctx0" brushRef="#br0">2 192 1024,'0'0'7380,"0"-3"-6105,-1-42-619,0 15-541,4-51 0,-3 80-34,0-1-1,0 1 1,1-1 0,-1 1-1,0 0 1,0-1 0,1 1 0,-1 0-1,1-1 1,-1 1 0,1 0 0,0-1-1,-1 1 1,1 0 0,0 0-1,0 0 1,0 0 0,0 0 0,0 0-1,0 0 1,0 0 0,0 0 0,0 0-1,0 1 1,0-1 0,1 0-1,-1 1 1,2-1 0,-2 1-17,0 0 0,1 0 0,-1 0 0,0 1 0,0-1 0,0 1 0,1-1 0,-1 1 1,0-1-1,0 1 0,0 0 0,0-1 0,0 1 0,0 0 0,0 0 0,0 0 0,0 0 0,0 0 0,0 0 0,-1 0 0,1 0 1,0 0-1,-1 0 0,1 0 0,-1 1 0,1-1 0,-1 0 0,1 3 0,3 7 99,10 27 162,-2 1 1,-1 0-1,5 42 1,-12-81-1522,4-11 651,11-20 84,-14 24 80,12-21-72,1 2 0,26-29-1,-40 49 568,1 1 0,0 0 0,0 0 0,0 0 0,1 1 1,-1 0-1,1 0 0,0 0 0,0 1 0,1-1 0,-1 2 0,1-1 0,0 1 0,-1 0 0,1 0 0,11-1 0,-16 3-9,0 1 1,0-1-1,0 1 0,0-1 0,0 1 1,-1 0-1,1 0 0,0 0 0,0 0 0,-1 0 1,1 0-1,0 0 0,-1 0 0,1 1 1,-1-1-1,0 1 0,1-1 0,-1 1 0,0-1 1,2 4-1,21 44 838,-13-24-582,-2-9-324,1 1-1,1-1 1,19 23 0,10-4-2031,-34-32 1221,-1 0 0,0 0-1,1-1 1,-1 0 0,1 0 0,9 2-1,19 1-4599</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2.543"/>
    </inkml:context>
    <inkml:brush xml:id="br0">
      <inkml:brushProperty name="width" value="0.05" units="cm"/>
      <inkml:brushProperty name="height" value="0.05" units="cm"/>
    </inkml:brush>
  </inkml:definitions>
  <inkml:trace contextRef="#ctx0" brushRef="#br0">280 75 1761,'0'0'7718,"-9"-12"-7238,-31-35-117,36 45-304,0 0 1,0 0-1,0 0 0,0 0 1,0 1-1,0 0 0,0 0 0,-1 0 1,1 0-1,0 1 0,-1-1 1,1 1-1,-1 0 0,1 1 0,0-1 1,-1 1-1,1 0 0,-5 1 1,4-1-32,-3 1 78,1 0-1,0 1 1,-1-1 0,1 1-1,1 1 1,-1-1-1,0 1 1,1 1-1,0-1 1,0 1 0,0 0-1,1 0 1,-1 1-1,1 0 1,-8 11-1,9-11 43,1 0-1,-1 0 1,1 0-1,0 0 1,0 0-1,1 1 1,0-1-1,0 1 1,1-1-1,-1 1 0,1 0 1,1 0-1,0 0 1,-1 0-1,2-1 1,-1 1-1,4 13 1,-3-17-137,1 0 0,0 0 0,0 0 0,0 0 0,0 0 0,0 0 0,1-1 0,-1 1 1,1-1-1,0 1 0,0-1 0,0 0 0,0-1 0,0 1 0,0 0 0,0-1 0,1 1 1,-1-1-1,1 0 0,-1 0 0,0-1 0,1 1 0,0-1 0,5 1 0,9 0-121,0 0-1,0-2 0,27-3 0,-35 3-194,-1-1-1,1-1 1,-1 1 0,0-2-1,0 1 1,0-1-1,-1-1 1,1 1 0,12-11-1,-12 8-520,-1 0-1,0 0 1,-1-1-1,1 0 1,-2 0-1,1-1 0,-1 0 1,8-15-1,1-9-4335</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3.378"/>
    </inkml:context>
    <inkml:brush xml:id="br0">
      <inkml:brushProperty name="width" value="0.05" units="cm"/>
      <inkml:brushProperty name="height" value="0.05" units="cm"/>
    </inkml:brush>
  </inkml:definitions>
  <inkml:trace contextRef="#ctx0" brushRef="#br0">5 0 2225,'0'0'8743,"-1"14"-7927,-1 11-167,0 0 0,4 34 0,-1-47-489,0 0-1,1-1 1,1 0 0,0 1 0,0-1 0,1 0 0,0-1 0,12 20 0,-11-21-117,1-1 0,0 0 1,1-1-1,0 1 0,0-2 1,12 10-1,-17-14-80,1 0 0,-1 0 0,1 0 0,0-1-1,0 1 1,-1-1 0,1 0 0,0 0 0,0 0 0,0 0 0,0-1 0,1 1 0,-1-1 0,0 1-1,0-1 1,0 0 0,0-1 0,0 1 0,1 0 0,-1-1 0,0 0 0,0 1 0,0-1-1,5-3 1,-3 0-123,0-1 0,-1 0-1,1 0 1,-1 0 0,-1-1-1,1 1 1,-1-1 0,1 0-1,-2 0 1,1 0 0,-1-1-1,0 1 1,2-10 0,4-7 22,-8 25 288,0 1 1,0 0-1,0-1 0,0 1 1,1 0-1,-1-1 1,1 1-1,0-1 0,0 1 1,0-1-1,0 1 0,0-1 1,0 0-1,1 1 0,-1-1 1,1 0-1,0 0 1,-1 0-1,3 2 0,41 39 381,-36-38-486,-1 0 0,1 0 1,0-1-1,1 0 0,-1-1 1,1 0-1,0 0 0,-1-1 1,1-1-1,0 1 0,0-1 1,0-1-1,20-1 0,-22 0-37,0 0-1,0 0 0,-1 0 0,1-1 0,0 0 0,-1-1 1,0 0-1,1 0 0,-1 0 0,0-1 0,-1 0 0,1 0 1,-1-1-1,0 0 0,0 0 0,0-1 0,-1 1 0,8-10 1,-11 11-22,0 1 1,0-1 0,0 0 0,-1 0 0,1 1 0,-1-1 0,0 0 0,0 0 0,-1-1 0,1 1 0,-1 0 0,0 0 0,0 0-1,0 0 1,-2-8 0,2 10 8,0 0 0,-1 0 0,0 0 0,0 0 0,1 1 0,-1-1 1,0 0-1,0 0 0,-1 0 0,1 1 0,0-1 0,-1 0 0,1 1 0,-1-1 0,1 1 0,-1 0 0,0 0 0,1-1 0,-1 1 0,0 0 0,0 0 0,0 1 0,0-1 0,0 0 0,0 1 0,0-1 0,0 1 0,0-1 0,0 1 0,0 0 0,-3 0 0,3 0 17,0 0-1,0 0 0,0 0 1,0 0-1,-1 0 1,1 0-1,0 1 0,0-1 1,0 1-1,0-1 0,0 1 1,0 0-1,0 0 0,0 0 1,0 0-1,1 0 0,-3 2 1,2 0 14,1-1 0,-1 1 0,1 0 0,0-1 1,0 1-1,0 0 0,0 0 0,1 0 0,-1-1 0,1 1 0,0 0 0,0 6 1,0-5-15,0 0 1,0-1-1,0 1 1,1 0 0,-1 0-1,1 0 1,0 0-1,0 0 1,1-1-1,-1 1 1,1 0 0,-1-1-1,1 1 1,0-1-1,1 0 1,-1 0-1,1 0 1,3 4 0,0-2 2,0 0 0,0-1 0,1 0 0,-1 0 1,1 0-1,0-1 0,0 0 0,15 4 0,0-2 5,1-1 0,-1-1 1,1 0-1,0-2 0,37-3 0,-51 1-22,0-1 1,0 0-1,0 0 0,0-1 1,0-1-1,0 1 0,-1-1 1,0-1-1,0 1 1,0-1-1,0-1 0,-1 1 1,10-11-1,-12 11-20,0 1 0,-1-1 0,0 0 0,0 0 0,0-1 0,-1 1 0,0-1 0,0 0 0,0 1 0,-1-1 0,0 0 0,0-1 0,0 1 0,-1 0-1,0-1 1,0 1 0,-1 0 0,1-1 0,-1 1 0,-2-9 0,2 14 39,0 0 0,-1-1 0,1 1 0,-1 0 0,1 0 0,-1 0 0,0 0 0,1 0-1,-1 0 1,0 0 0,0 1 0,0-1 0,1 0 0,-1 0 0,0 0 0,0 1 0,0-1 0,0 1 0,-1-1-1,1 1 1,0-1 0,0 1 0,0-1 0,0 1 0,0 0 0,-1 0 0,1 0 0,0-1 0,0 1-1,0 0 1,-1 1 0,1-1 0,-2 0 0,1 0 27,0 0 0,0 1 0,1-1 0,-1 1 0,0-1 0,0 1 0,0-1 0,0 1 0,0 0 0,1 0 0,-1 0 0,0 0 0,1 0 0,-1 0-1,0 1 1,1-1 0,0 0 0,-1 1 0,-1 2 0,1 0 8,0 0 0,0-1-1,0 1 1,1 0 0,-1 0 0,1 0-1,0 0 1,0 1 0,0-1 0,1 0-1,0 0 1,0 1 0,0-1 0,0 0-1,0 0 1,1 0 0,0 1 0,0-1-1,0 0 1,0 0 0,1 0-1,0 0 1,0 0 0,0-1 0,0 1-1,0-1 1,1 1 0,-1-1 0,1 0-1,0 1 1,4 2 0,1-1-71,0 1-1,1-1 1,0-1 0,0 1 0,0-2 0,0 1-1,1-1 1,0-1 0,-1 1 0,1-2 0,0 1-1,13-1 1,-8 0-230,41 0-1024,-54-1 959,1 0 0,-1 0 0,1 0 0,0-1 0,-1 1 0,1-1 0,-1 0 0,0 0 0,1 1 0,-1-2 1,0 1-1,1 0 0,-1 0 0,0-1 0,0 1 0,3-4 0,1-9-4261</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3.718"/>
    </inkml:context>
    <inkml:brush xml:id="br0">
      <inkml:brushProperty name="width" value="0.05" units="cm"/>
      <inkml:brushProperty name="height" value="0.05" units="cm"/>
    </inkml:brush>
  </inkml:definitions>
  <inkml:trace contextRef="#ctx0" brushRef="#br0">226 0 10229,'0'0'3153,"-109"50"-3153,80-18-96,2 2-336,4-5-1153,4-2-1136,1-5-2562</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7.519"/>
    </inkml:context>
    <inkml:brush xml:id="br0">
      <inkml:brushProperty name="width" value="0.05" units="cm"/>
      <inkml:brushProperty name="height" value="0.05" units="cm"/>
    </inkml:brush>
  </inkml:definitions>
  <inkml:trace contextRef="#ctx0" brushRef="#br0">46 265 3778,'0'0'2177,"-7"17"-769,0 5-900,3-9-83,-1-1 1,0 0-1,-11 20 0,16-66 2678,-2 9-3087,2-5-92,2-1-1,1 0 1,8-37 0,-9 56 25,2 0 1,0 0-1,0 0 0,1 0 1,0 1-1,1-1 1,0 1-1,1 1 1,1-1-1,14-15 0,-21 24 63,0 1-1,0 0 0,0 0 0,1 0 0,-1 0 0,0 0 1,1 1-1,-1-1 0,0 0 0,1 1 0,-1-1 0,1 1 1,-1-1-1,1 1 0,-1 0 0,1-1 0,-1 1 1,1 0-1,-1 0 0,1 0 0,-1 0 0,1 0 0,0 1 1,-1-1-1,1 0 0,-1 1 0,1-1 0,-1 1 0,0-1 1,1 1-1,-1 0 0,0 0 0,1 0 0,-1 0 0,0 0 1,0 0-1,0 0 0,1 0 0,-1 0 0,1 2 1,5 5 155,-1 1 1,1 0 0,-2 1 0,8 13 0,-11-18-81,29 62 986,-18-35-388,25 43 0,-34-67-666,1-1 0,0 0 0,1 0 0,-1 0 0,1-1 0,1 0 0,-1 0 0,1 0 0,0-1 0,13 8 0,2-6-834,-22-7 647,1 0 1,-1 0-1,1 0 1,-1 0-1,1 0 1,-1 0 0,1 0-1,-1 0 1,1 0-1,-1 0 1,1 0-1,-1 0 1,1 0-1,-1 0 1,1 0-1,-1-1 1,1 1 0,-1 0-1,1 0 1,-1-1-1,0 1 1,1 0-1,-1 0 1,1-1-1,-1 1 1,0-1-1,1 1 1,-1 0 0,0-1-1,0 1 1,1-1-1,-1 1 1,0-1-1,0 1 1,1 0-1,-1-1 1,0 1-1,0-1 1,0 1 0,0-2-1,0-16-5712</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7.860"/>
    </inkml:context>
    <inkml:brush xml:id="br0">
      <inkml:brushProperty name="width" value="0.05" units="cm"/>
      <inkml:brushProperty name="height" value="0.05" units="cm"/>
    </inkml:brush>
  </inkml:definitions>
  <inkml:trace contextRef="#ctx0" brushRef="#br0">0 92 9220,'0'0'1857,"129"-6"-2017,-78-10-1041,1-1-463,-6-2-481,-5 2-849,-4 1 129</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8.221"/>
    </inkml:context>
    <inkml:brush xml:id="br0">
      <inkml:brushProperty name="width" value="0.05" units="cm"/>
      <inkml:brushProperty name="height" value="0.05" units="cm"/>
    </inkml:brush>
  </inkml:definitions>
  <inkml:trace contextRef="#ctx0" brushRef="#br0">11 97 1921,'0'0'5989,"7"18"-4105,11 29 34,15 69 0,-29-98-1543,-4-11-346,1 0-1,0-1 0,1 1 1,-1-1-1,1 0 1,1 1-1,-1-1 0,1 0 1,7 11-1,-12-36-1596,0-1 528,-2 2-1,0-1 1,-1 0 0,-1 1 0,-1 0-1,-11-22 1,8 19 927,1-1 0,1 1 0,2-1 0,-8-39 0,13 59 351,1-1 1,-1 1-1,1 0 0,-1 0 0,1 0 0,0 0 0,0-1 1,0 1-1,1 0 0,-1 0 0,0 0 0,1 0 0,-1 0 1,1-1-1,0 1 0,0 0 0,0 0 0,2-3 0,0 4-198,0-1-1,0 1 1,0 0-1,0 0 0,0 1 1,0-1-1,0 0 0,1 1 1,-1 0-1,0 0 0,0 0 1,5 1-1,5 0 143,-1 1 0,0 0 0,0 0 0,0 2 0,0-1 0,0 2 0,-1 0 0,0 0 0,0 1 0,0 0 0,0 1 0,-1 0 0,17 15 0,-7-3 193,0 0-1,-1 1 0,-2 1 1,0 1-1,18 31 0,-31-47-350,0 0-1,-1 0 1,0 1-1,0-1 0,-1 1 1,0 0-1,0 0 1,-1 0-1,0 0 1,0 0-1,0 0 0,-1 0 1,0 0-1,-1 12 1,-1-14-26,1 1 0,-1 0-1,0-1 1,-1 0 0,1 1 0,-1-1 0,0 0 0,0 0 0,-1 0 0,1-1 0,-1 1 0,0-1 0,0 0 0,-1 0 0,1 0 0,-1-1 0,-7 5 0,-1-1-84,0 0-1,0-1 1,0-1-1,-1 0 0,-21 4 1,27-7-4,-1 0 1,0-1-1,0 0 1,0 0 0,0-1-1,0 0 1,0-1-1,0 0 1,-17-4-1,24 4 48,-1 0-1,1 0 1,-1 0-1,1 0 1,-1 0-1,1-1 1,0 1-1,0-1 1,0 1-1,0-1 1,0 0-1,0 0 1,0 0-1,1 0 1,-1 0-1,1 0 1,-1 0-1,1-1 1,0 1-1,0 0 1,0-1-1,0 1 1,0-1-1,0 1 1,1-1-1,-1 0 1,1 1-1,0-1 1,0 0-1,0 1 1,0-1-1,0 1 1,1-1-1,0-2 1,0-2-247,1 1 0,0 0 0,0 0 0,1 0 0,0 0 0,0 0-1,0 1 1,1-1 0,0 1 0,0 0 0,0 0 0,8-7 0,28-20-3494</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8.689"/>
    </inkml:context>
    <inkml:brush xml:id="br0">
      <inkml:brushProperty name="width" value="0.05" units="cm"/>
      <inkml:brushProperty name="height" value="0.05" units="cm"/>
    </inkml:brush>
  </inkml:definitions>
  <inkml:trace contextRef="#ctx0" brushRef="#br0">39 183 7155,'0'0'2639,"4"18"-1070,-3-9-1371,4 21 395,1-1 1,1 0-1,18 45 0,-12-47-400,-10-20-27,-8-19-207,-12-21-360,2-1 0,2 0 1,1-1-1,1 0 0,2-1 0,2 0 0,1 0 1,-2-57-1,9 92 425,-1 0 0,1-1 0,0 1 0,-1 0 0,1 0 0,0 0 0,0-1 0,0 1 0,0 0 0,0 0 0,0 0 1,0 1-1,0-1 0,0 0 0,1 0 0,-1 0 0,0 1 0,0-1 0,1 1 0,-1-1 0,0 1 0,1-1 0,-1 1 0,1 0 0,-1 0 0,1 0 0,-1 0 0,0 0 0,1 0 0,-1 0 1,3 1-1,51 4 1036,-47-1-922,1-1 0,-1 1-1,1 0 1,-1 1 0,0-1 0,-1 2 0,1-1 0,-1 1-1,0 0 1,0 1 0,-1 0 0,0 0 0,9 13-1,-11-13-74,1-1 0,-2 1 0,1 1-1,-1-1 1,0 0 0,0 1 0,-1-1-1,0 1 1,0 0 0,-1 0 0,0 0-1,0 0 1,-1 0 0,0 0 0,0 0-1,-3 11 1,2-15-52,-1 0-1,0 0 0,0 0 1,-1 0-1,1 0 1,-1 0-1,0 0 0,0-1 1,0 0-1,0 1 1,-1-1-1,1-1 1,-1 1-1,0 0 0,0-1 1,0 0-1,0 0 1,0 0-1,0 0 1,-1-1-1,1 1 0,0-1 1,-6 1-1,-5 1-381,-1 0 0,0-1 0,0-1 0,0 0-1,-22-2 1,37 1 258,0 0 0,0 0-1,0 0 1,0 0 0,0-1-1,0 1 1,0 0 0,0 0-1,0-1 1,0 1 0,0-1-1,0 1 1,0-1 0,0 1 0,0-1-1,0 0 1,0 1 0,0-1-1,1 0 1,-1 0 0,0 0-1,0 1 1,1-1 0,-1 0-1,1 0 1,-1 0 0,1 0 0,-1 0-1,1 0 1,0 0 0,-1 0-1,1 0 1,0-2 0,-2-18-2374</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9.031"/>
    </inkml:context>
    <inkml:brush xml:id="br0">
      <inkml:brushProperty name="width" value="0.05" units="cm"/>
      <inkml:brushProperty name="height" value="0.05" units="cm"/>
    </inkml:brush>
  </inkml:definitions>
  <inkml:trace contextRef="#ctx0" brushRef="#br0">0 55 9636,'0'0'3490,"116"0"-1297,-70 0-800,1 0-1121,-3-4-208,-5-4-128,-8 1 0,-8-1-689,-10 3-831,-5-1-961,-8-1-49,0-2-623</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9.390"/>
    </inkml:context>
    <inkml:brush xml:id="br0">
      <inkml:brushProperty name="width" value="0.05" units="cm"/>
      <inkml:brushProperty name="height" value="0.05" units="cm"/>
    </inkml:brush>
  </inkml:definitions>
  <inkml:trace contextRef="#ctx0" brushRef="#br0">32 1 8740,'0'0'912,"-31"109"1281,31-58 144,0-3-1168,0-1-1025,14-8-64,9-7-160,4-10-560,4-9-1217,0-13-432,0 0-1153,-6-13-3745</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9.733"/>
    </inkml:context>
    <inkml:brush xml:id="br0">
      <inkml:brushProperty name="width" value="0.05" units="cm"/>
      <inkml:brushProperty name="height" value="0.05" units="cm"/>
    </inkml:brush>
  </inkml:definitions>
  <inkml:trace contextRef="#ctx0" brushRef="#br0">0 166 7043,'0'0'110,"6"16"533,92 211 5565,-104-266-6491,-39-162-4267,39 162 4404,1-61 0,5 99 190,0 0 1,0 0-1,0 0 1,0 0 0,0 0-1,1 0 1,-1 0-1,1 1 1,-1-1 0,0 0-1,1 0 1,0 0-1,-1 0 1,1 0 0,-1 1-1,1-1 1,0 0-1,0 0 1,-1 1-1,1-1 1,0 1 0,0-1-1,0 1 1,1-1-1,32-8 769,-24 8-537,0 1 0,0 0 0,1 1 1,15 3-1,-19-2-178,0 1 1,-1-1-1,0 1 1,0 0-1,0 1 0,0 0 1,0 0-1,-1 0 1,0 1-1,1-1 0,-2 1 1,1 0-1,-1 1 1,1-1-1,-2 1 0,1 0 1,0 0-1,-1 0 1,0 0-1,2 9 0,-3-10-63,-1 0 0,1 0-1,-1-1 1,0 1-1,0 0 1,-1 1 0,0-1-1,0 0 1,0 0 0,0 0-1,-1 0 1,0 0 0,0 0-1,0 0 1,0 0-1,-1-1 1,0 1 0,0 0-1,0-1 1,-1 1 0,0-1-1,1 0 1,-1 0-1,-1 0 1,1 0 0,-1 0-1,1-1 1,-6 4 0,-1 0-200,-1 1 0,-1-2 0,1 0 0,-1 0 0,0-1 0,-1 0 0,1-1 0,-1 0 0,0-1 0,1-1 0,-1 0 0,-24 0 0,36-2 71,0 0 0,0-1 0,1 1 0,-1 0 1,0-1-1,0 1 0,0-1 0,1 1 0,-1 0 1,0-1-1,1 0 0,-1 1 0,0-1 1,1 1-1,-1-1 0,1 0 0,-1 0 0,1 1 1,-1-1-1,1 0 0,-1 0 0,1 1 0,0-1 1,0 0-1,-1 0 0,1 0 0,0 0 0,0 1 1,0-1-1,0 0 0,0 0 0,0 0 0,0 0 1,0 0-1,0 0 0,0 1 0,1-1 0,-1 0 1,1-1-1,-1-6-751,0-16-2116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5.888"/>
    </inkml:context>
    <inkml:brush xml:id="br0">
      <inkml:brushProperty name="width" value="0.05" units="cm"/>
      <inkml:brushProperty name="height" value="0.05" units="cm"/>
      <inkml:brushProperty name="color" value="#004F8B"/>
    </inkml:brush>
  </inkml:definitions>
  <inkml:trace contextRef="#ctx0" brushRef="#br0">378 228 7379,'0'0'6105,"-3"-18"-5124,-10-58-492,12 72-460,-1 0 1,1 1-1,-1-1 1,0 1 0,-1-1-1,1 1 1,0-1-1,-1 1 1,0 0 0,0 0-1,0 1 1,0-1-1,0 0 1,-1 1 0,1 0-1,-1 0 1,1 0-1,-1 0 1,0 1 0,-5-2-1,-3-3 8,-20-9 60,-63-21 0,83 32-71,-1 1-1,1 0 1,0 1 0,-1 1 0,0 0 0,1 0 0,-1 1 0,-23 4 0,34-3-20,0 0 0,1 0 0,-1 0 0,1 0 0,-1 1 0,1-1 0,0 0 0,0 1 0,-1-1 0,1 1 0,0 0 0,0-1 0,1 1 0,-1 0 0,0 0 0,1 0 0,-1-1 0,1 1 0,-1 0 0,1 0 0,0 0 0,0 0 0,0 0 0,0 0 0,0 3 0,4 51 212,-3-51-199,1-1 1,0 1-1,0 0 0,1-1 1,0 1-1,-1-1 0,2 0 1,-1 0-1,0 0 0,1-1 1,-1 1-1,1-1 1,0 0-1,0 1 0,1-2 1,-1 1-1,1-1 0,-1 1 1,1-1-1,7 2 0,3 1 28,1 0 0,0 0 0,0-2 0,0 0 0,19 1 0,-18-3-43,1 0-1,0-1 0,-1 0 1,1-2-1,-1 0 0,20-5 1,-33 6-12,1-1-1,-1 0 1,0 0 0,0 0 0,0 0 0,0 0 0,0-1-1,0 0 1,-1 0 0,1 0 0,-1 0 0,0 0 0,0-1-1,0 0 1,0 1 0,-1-1 0,0 0 0,1 0-1,-1-1 1,-1 1 0,1 0 0,-1 0 0,1-1 0,-1 1-1,-1-1 1,1 0 0,0 1 0,-1-8 0,1-6-14,0 10 11,0-1 0,-1 1 0,0 0 0,0-1 0,-1 1 0,0 0 0,-2-10 0,2 40-594,0-15 604,0-1 0,1 1 0,0 0 0,0 0 0,1 0 0,-1-1 0,3 9 0,1-8 30,0-1-1,0 0 1,0 0 0,1 0 0,0 0 0,0-1-1,0 0 1,1 0 0,0 0 0,0-1-1,0 0 1,0 0 0,1 0 0,0-1 0,-1 0-1,1 0 1,0-1 0,1 0 0,-1 0 0,0-1-1,9 1 1,-5 0-145,1 0 1,-1-2-1,1 1 0,-1-1 0,1-1 1,-1 0-1,1-1 0,-1 0 0,0 0 1,1-1-1,-2-1 0,1 0 0,11-6 1,-17 7-191,1 0 1,-1 0 0,0-1-1,0 1 1,0-1 0,-1-1-1,1 1 1,-1-1 0,0 1-1,0-1 1,-1 0 0,1-1-1,-1 1 1,0 0 0,-1-1-1,4-11 1,0-36 2596,-6 86-1242,-1-16-531,1 1 0,1-1 0,5 28-1,-5-39-498,1 1 0,0-1 0,0 0 0,1 0 0,0-1 0,0 1 0,0 0 0,1-1 0,0 0 0,0 0-1,0 0 1,1 0 0,6 5 0,43 28-1168,-47-34 393,1 0-1,-1-1 1,1 0-1,0 0 1,14 2-1,6-3-3375</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0.077"/>
    </inkml:context>
    <inkml:brush xml:id="br0">
      <inkml:brushProperty name="width" value="0.05" units="cm"/>
      <inkml:brushProperty name="height" value="0.05" units="cm"/>
    </inkml:brush>
  </inkml:definitions>
  <inkml:trace contextRef="#ctx0" brushRef="#br0">29 263 8788,'0'0'5587,"31"97"-5107,-22-87-480,-1-5 0,-2-5-592,-2 0-1265,0 0-785,-4-11-575</inkml:trace>
  <inkml:trace contextRef="#ctx0" brushRef="#br0" timeOffset="1">0 1 11925,'0'0'1521</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0.958"/>
    </inkml:context>
    <inkml:brush xml:id="br0">
      <inkml:brushProperty name="width" value="0.05" units="cm"/>
      <inkml:brushProperty name="height" value="0.05" units="cm"/>
    </inkml:brush>
  </inkml:definitions>
  <inkml:trace contextRef="#ctx0" brushRef="#br0">0 468 9828,'0'0'3218,"22"0"-2292,-4 1-802,0-2 1,-1 0-1,1-1 1,0 0 0,-1-2-1,1 0 1,-1-1-1,0-1 1,0-1-1,-1 0 1,0-1 0,15-10-1,-21 10-115,-1 0-1,1-1 0,-2 0 1,0-1-1,0 1 1,0-2-1,-1 1 1,-1-1-1,0 0 1,0 0-1,-1-1 1,-1 0-1,0 0 0,0 0 1,-1 0-1,-1 0 1,0-1-1,-1 1 1,0-1-1,-1 0 1,0 1-1,-1-1 0,-3-16 1,2 21-53,0 0-1,-1-1 1,0 1 0,0 0 0,-1 1-1,0-1 1,-8-12 0,10 17 21,0 0 1,-1 0-1,1 0 1,-1 0-1,1 0 0,-1 0 1,0 1-1,0-1 1,0 1-1,-1 0 1,1 0-1,0 0 0,-1 0 1,1 1-1,-1-1 1,0 1-1,1 0 0,-1 0 1,-5 0-1,8 1 23,0 0 0,-1 0-1,1 1 1,-1-1 0,1 0-1,-1 1 1,1-1 0,0 1 0,-1 0-1,1-1 1,0 1 0,0 0 0,-1 0-1,1 0 1,0 0 0,0 0-1,0 0 1,0 0 0,0 0 0,0 1-1,1-1 1,-1 0 0,-1 2-1,-12 35 73,13-33-59,-6 18 100,2 0 1,0 0 0,2 0 0,0 1-1,2-1 1,1 1 0,0 0 0,2-1-1,1 1 1,7 31 0,-7-48-80,0 0-1,0 0 1,1 0 0,0 0 0,0-1-1,0 0 1,1 0 0,0 0 0,0 0-1,0-1 1,1 0 0,0 0 0,0 0-1,0-1 1,1 0 0,-1 0 0,13 5 0,-6-4-47,1-1 1,0 0 0,1-1 0,-1 0 0,0-1 0,1-1 0,-1 0 0,20-2 0,-29 0-104,0 1 0,0-1 0,0-1 0,0 1 1,-1-1-1,1 0 0,0 0 0,-1 0 0,1-1 0,-1 1 1,0-1-1,0 0 0,0 0 0,0-1 0,-1 1 0,1-1 1,-1 0-1,0 0 0,0 0 0,0 0 0,0 0 0,-1-1 1,0 1-1,2-6 0,0 0-313,0 0 1,-1 0-1,0 0 0,-1 0 0,0-1 1,-1 1-1,0-1 0,-1 1 1,0-1-1,-3-18 0,3 29 456,0-1 1,0 1-1,0-1 0,0 1 0,0 0 1,0-1-1,0 1 0,-1-1 0,1 1 1,0-1-1,0 1 0,-1-1 0,1 1 1,0 0-1,-1-1 0,1 1 0,0 0 1,-1-1-1,1 1 0,-1 0 0,1-1 1,0 1-1,-1 0 0,1 0 0,-1 0 1,1-1-1,-1 1 0,1 0 0,-1 0 1,1 0-1,-1 0 0,1 0 0,-1 0 0,1 0 1,-1 0-1,1 0 0,-1 0 0,1 0 1,-1 0-1,1 0 0,-1 0 0,1 1 1,-1-1-1,1 0 0,0 0 0,-1 0 1,1 1-1,-1-1 0,1 0 0,0 1 1,-1-1-1,-1 8 205,0 1-1,1-1 1,0 0 0,0 1-1,1-1 1,0 0 0,1 1 0,2 12-1,-3-17-226,1 0 0,0 0 0,0 0 0,1 0 0,-1 0 0,1-1 0,0 1 0,0 0 0,0-1 0,1 1 0,-1-1 0,1 0 0,0 0 0,0 0 0,0 0 0,0 0 0,0-1 0,1 1 0,4 2 0,3-1-716,-1-1 0,0 0 0,1-1 0,-1 0 1,1-1-1,0 0 0,0-1 0,18-1 0,3 0-5697</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1.293"/>
    </inkml:context>
    <inkml:brush xml:id="br0">
      <inkml:brushProperty name="width" value="0.05" units="cm"/>
      <inkml:brushProperty name="height" value="0.05" units="cm"/>
    </inkml:brush>
  </inkml:definitions>
  <inkml:trace contextRef="#ctx0" brushRef="#br0">0 1 5539,'0'0'5202</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1.653"/>
    </inkml:context>
    <inkml:brush xml:id="br0">
      <inkml:brushProperty name="width" value="0.05" units="cm"/>
      <inkml:brushProperty name="height" value="0.05" units="cm"/>
    </inkml:brush>
  </inkml:definitions>
  <inkml:trace contextRef="#ctx0" brushRef="#br0">0 191 8308,'0'0'4124,"21"0"-3070,66-1-480,-81 1-548,-1 0 0,1 0 0,-1-1 0,1 0 0,-1 0 0,0 0 0,0-1 0,1 0 0,-1 0 0,0 0 0,-1-1 0,1 1 0,0-1 0,-1 0 0,1-1 0,-1 1 0,0-1 0,0 1 0,-1-1 0,1-1 0,-1 1 0,0 0 0,0-1 0,0 0 0,0 1 1,-1-1-1,0 0 0,0 0 0,0-1 0,-1 1 0,0 0 0,0-1 0,0 1 0,0 0 0,-1-1 0,0 1 0,0-1 0,-1 1 0,1-1 0,-3-5 0,2 8-54,0 1 1,0 0-1,0 0 0,-1 0 1,1 0-1,-1 0 1,1 0-1,-1 0 0,0 1 1,0-1-1,0 1 1,0-1-1,0 1 0,0 0 1,0 0-1,-1-1 0,1 2 1,0-1-1,-1 0 1,1 0-1,0 1 0,-1-1 1,1 1-1,-1 0 1,-4 0-1,1-1 31,-1 0 1,1 1-1,-1 0 1,1 0-1,0 1 1,-1 0-1,1 0 1,-1 0-1,-7 4 1,8-2 74,1 1 1,0 0-1,0 0 1,1 1-1,-1 0 0,1-1 1,0 1-1,0 0 1,1 1-1,-1-1 1,1 1-1,0 0 0,1 0 1,0-1-1,-1 2 1,2-1-1,-2 8 1,1-9 18,1 1 0,0-1 0,0 1 0,0-1 0,1 0 0,0 1 0,0-1 0,0 1 0,1-1 0,0 1 0,0-1 0,0 0 0,1 0 0,0 1 0,0-1 0,0 0 0,0 0 0,1-1 0,0 1 0,5 6 1,1-3-1,-1-2 1,2 0-1,-1 0 1,0 0 0,1-1-1,0 0 1,0-1-1,1-1 1,-1 1 0,1-1-1,0-1 1,16 2-1,11-1-30,-1-1 0,50-5 1,-57-3 339,-12 2-2770,-5 3-4760</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3.141"/>
    </inkml:context>
    <inkml:brush xml:id="br0">
      <inkml:brushProperty name="width" value="0.05" units="cm"/>
      <inkml:brushProperty name="height" value="0.05" units="cm"/>
    </inkml:brush>
  </inkml:definitions>
  <inkml:trace contextRef="#ctx0" brushRef="#br0">1 222 5603,'0'0'4076,"29"-18"-2553,-25 12-1386,0 0-1,0 0 0,-1 0 0,0 0 0,0 0 0,0-1 1,0 0-1,-1 1 0,0-1 0,-1 0 0,2-12 0,-2-1-183,0 0-1,-4-37 1,-6 42 139,9 15-83,0 0-1,0 0 0,1 0 1,-1 0-1,0 0 0,0 0 1,0-1-1,0 1 0,0 0 1,0 0-1,0 0 0,0 0 0,0 0 1,0 0-1,0 0 0,0 0 1,0 0-1,0 0 0,0-1 1,0 1-1,0 0 0,0 0 1,1 0-1,-1 0 0,0 0 1,0 0-1,-1 0 0,27 12 221,0 2-1,-1 1 1,-1 1-1,-1 1 0,0 1 1,-1 1-1,20 23 1,-39-39-197,0 1-1,0 0 1,0 0 0,0 0-1,0 1 1,-1-1 0,0 0 0,0 1-1,0 0 1,-1-1 0,1 1 0,-1 0-1,0 0 1,-1 0 0,1 0-1,-1 0 1,0 0 0,0 0 0,0 0-1,-3 9 1,1-8 4,0-1 0,-1 1 0,0-1-1,0 1 1,0-1 0,0 0 0,-1 0 0,0 0-1,0-1 1,0 1 0,-1-1 0,0 0 0,1 0 0,-1-1-1,-1 0 1,-6 4 0,-8 4 59,0-1 0,-27 8 0,39-15-279,0-1 1,0 0-1,0 0 1,0-1-1,0 0 1,0 0-1,0-1 1,0 0-1,-15-2 1,12-9-5438,3 0 176</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3.515"/>
    </inkml:context>
    <inkml:brush xml:id="br0">
      <inkml:brushProperty name="width" value="0.05" units="cm"/>
      <inkml:brushProperty name="height" value="0.05" units="cm"/>
    </inkml:brush>
  </inkml:definitions>
  <inkml:trace contextRef="#ctx0" brushRef="#br0">199 20 1777,'0'0'12325,"0"-19"-12196,-12 28 175,-13 16-272,-4 8-16,-6 4-16,2 1-1089,2-1-1888,-3-5-1089</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3.547"/>
    </inkml:context>
    <inkml:brush xml:id="br0">
      <inkml:brushProperty name="width" value="0.05" units="cm"/>
      <inkml:brushProperty name="height" value="0.05" units="cm"/>
    </inkml:brush>
  </inkml:definitions>
  <inkml:trace contextRef="#ctx0" brushRef="#br0">0 595 4706,'0'0'5539,"22"-8"-4936,68-28 16,-76 29-471,-1 0 0,0-1 1,0 0-1,-1-1 1,-1 0-1,1-1 1,-1-1-1,-1 0 1,0 0-1,0-1 1,-2 0-1,1 0 0,8-19 1,-10 15-145,0-1-1,-2 0 1,0 0 0,-1-1 0,-1 0 0,0 1-1,-2-1 1,0 0 0,0 0 0,-2 0-1,-5-30 1,4 37-106,0 0 0,-1 1 0,0-1 0,-1 1 0,-1-1 0,1 1 1,-11-16-1,12 23 53,1-1 0,0 0 0,-1 1 0,0-1 0,0 1 0,0 0 1,0 0-1,0 0 0,-1 1 0,1-1 0,-1 1 0,0-1 0,0 1 0,0 0 1,0 1-1,0-1 0,0 1 0,0 0 0,0 0 0,-1 0 0,1 0 1,-5 1-1,6 0 43,0 1 0,0 0 0,0 1 0,0-1 0,0 0 0,0 1 0,1 0-1,-1-1 1,1 1 0,-1 0 0,1 1 0,-1-1 0,1 0 0,0 1 0,0-1 0,0 1 0,1-1 0,-1 1 0,1 0 0,-1 0 0,1 0 0,-1 3 0,-3 6 16,1-1-1,0 1 1,1 0-1,-3 18 1,2 5 252,2 0 1,1 0-1,3 38 0,-1-62-199,1 0 0,-1 0 0,2-1 0,-1 1 0,2-1 0,-1 1 0,1-1-1,1 0 1,0-1 0,0 1 0,1-1 0,0 0 0,1 0 0,9 9 0,-11-14-26,1 1 1,0-2-1,1 1 1,-1-1-1,0 0 1,1 0-1,0-1 1,0 1-1,0-2 1,0 1-1,0-1 1,0 0-1,0 0 1,0-1-1,0 0 1,1 0-1,-1-1 1,10-2-1,-15 2-53,1 0 0,-1 0 1,1-1-1,-1 1 0,1-1 0,-1 1 0,0-1 0,0 0 0,0 0 1,0 0-1,0 0 0,-1 0 0,1-1 0,0 1 0,-1 0 0,0-1 0,1 1 1,-1-1-1,1-3 0,17-59-1628,-15 51 999,0-5 140,15 56 1554,-16-33-1035,-1 1 0,0-1 0,1 1 0,0-1 0,0 0 0,0 0 0,1-1 0,-1 1 0,1-1 0,5 4 0,-7-5-421,1-1 0,-1 0 0,1 1 0,-1-1 0,1-1-1,-1 1 1,1 0 0,0-1 0,0 1 0,-1-1 0,1 0 0,5 0 0,5-1-4257</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4.125"/>
    </inkml:context>
    <inkml:brush xml:id="br0">
      <inkml:brushProperty name="width" value="0.05" units="cm"/>
      <inkml:brushProperty name="height" value="0.05" units="cm"/>
    </inkml:brush>
  </inkml:definitions>
  <inkml:trace contextRef="#ctx0" brushRef="#br0">0 1 5843,'0'0'2705,"4"18"-1539,104 327 2924,-99-316-3872,0-3-1209,-7-29 348,-1-17 98,-1 19 504,0-1-1,0 0 1,0 0 0,1 1 0,-1-1 0,0 0 0,1 1-1,0-1 1,-1 0 0,1 1 0,0-1 0,0 1 0,-1-1 0,1 1-1,0-1 1,1 1 0,-1 0 0,0-1 0,0 1 0,1 0-1,-1 0 1,0 0 0,1 0 0,2-1 0,0 0 102,1 0-1,-1 0 1,1 1 0,0 0-1,0 0 1,0 0 0,-1 1 0,1 0-1,6 0 1,-1 0 228,-1 1-1,1 0 0,0 0 1,0 1-1,-1 1 1,1 0-1,-1 0 1,17 8-1,-20-6-155,0-1 1,0 1-1,0 0 0,-1 0 1,0 1-1,0-1 0,7 11 1,-11-14-124,0 0 1,1 0 0,-1 0 0,0 1 0,0-1 0,-1 0 0,1 1 0,0-1 0,-1 0-1,1 1 1,-1-1 0,0 1 0,0-1 0,0 1 0,0-1 0,0 1 0,0-1 0,-1 0-1,1 1 1,-1-1 0,0 1 0,0-1 0,0 0 0,0 0 0,0 0 0,0 1-1,-3 2 1,-3 3-14,0-1 0,-1 0-1,0-1 1,0 0 0,0 0 0,-1-1-1,0 0 1,0-1 0,0 1-1,-1-2 1,-13 5 0,5-3-250,0-1 0,0-1 0,-1 0 0,0-2-1,-25 0 1,42-1 196,1 0 0,-1 0-1,1 0 1,0-1-1,-1 1 1,1 0 0,0-1-1,0 1 1,-1-1 0,1 0-1,0 1 1,0-1 0,0 0-1,0 0 1,0 0-1,0 0 1,0 0 0,0 0-1,0 0 1,0 0 0,0 0-1,0 0 1,1 0 0,-1-1-1,1 1 1,-1 0-1,1 0 1,-1-1 0,1 1-1,0 0 1,-1-3 0,0-1-382,1 0 1,0 0-1,0-1 1,0 1-1,0 0 1,1 0-1,2-8 1,9-16-3759</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4.625"/>
    </inkml:context>
    <inkml:brush xml:id="br0">
      <inkml:brushProperty name="width" value="0.05" units="cm"/>
      <inkml:brushProperty name="height" value="0.05" units="cm"/>
    </inkml:brush>
  </inkml:definitions>
  <inkml:trace contextRef="#ctx0" brushRef="#br0">1 157 6563,'0'0'2385,"18"-1"-912,-13 1-1367,19 0 463,-1-2 0,41-6 0,-57 6-492,0 1-1,-1-1 1,1 0-1,0 0 1,-1-1-1,1 0 1,-1 0-1,0 0 0,0-1 1,0 0-1,-1 0 1,1-1-1,-1 1 1,0-1-1,0 0 1,5-8-1,-8 11-77,-1 0 0,0 0 0,0 1 0,0-1-1,-1 0 1,1 0 0,0 0 0,-1 0 0,1 0 0,-1 0 0,1 0-1,-1 0 1,0 0 0,0 0 0,0 0 0,0 0 0,0 0 0,-1 0-1,1 0 1,-1 0 0,1 0 0,-1 0 0,0 0 0,1 0 0,-1 0 0,0 0-1,0 1 1,-1-1 0,1 0 0,0 1 0,0-1 0,-1 1 0,1-1-1,-1 1 1,1 0 0,-1-1 0,0 1 0,0 0 0,1 0 0,-1 0-1,-3-1 1,2 1-13,0 0 0,0 0 0,0 0-1,0 0 1,0 0 0,0 1 0,0 0-1,0-1 1,0 1 0,0 0 0,-1 0-1,1 1 1,0-1 0,0 1 0,0-1 0,0 1-1,0 0 1,0 0 0,0 0 0,1 1-1,-1-1 1,0 1 0,0 0 0,1-1-1,-1 1 1,-2 3 0,0 1 84,1 1 1,0-1-1,0 0 1,1 1-1,0 0 1,0 0-1,0 0 0,1 0 1,0 0-1,1 0 1,0 1-1,0-1 1,0 1-1,1-1 1,0 0-1,0 1 0,3 11 1,-3-13-44,2-1 1,-1 0 0,1 0-1,-1 0 1,1 0 0,1 0-1,-1 0 1,1-1-1,0 1 1,0-1 0,0 1-1,0-1 1,1 0-1,0 0 1,0-1 0,0 1-1,0-1 1,0 0 0,1 0-1,0 0 1,-1-1-1,1 1 1,0-1 0,9 2-1,-7-2-33,1 0-1,0 0 1,0-1-1,0 0 1,0 0-1,0-1 1,0 0-1,0-1 1,0 0-1,16-3 0,-19 2-105,0 0-1,0-1 0,-1 1 0,1-1 0,-1 0 0,0 0 0,1 0 0,-1 0 0,-1-1 0,1 0 0,0 0 0,-1 0 0,0 0 0,0 0 0,0-1 0,-1 1 0,4-8 0,0-3-368,-2 1 1,1-1-1,-2 0 0,0 0 0,-1 0 0,0 0 1,-1 0-1,-2-26 1646,1 76 977,0-31-2110,1 0 1,-1-1-1,1 1 0,0 0 0,0-1 0,0 1 0,0-1 0,0 1 0,1-1 0,0 0 0,0 0 0,0 0 0,0 0 1,0 0-1,0 0 0,1 0 0,-1-1 0,1 1 0,0-1 0,5 4 0,-1-1-548,0-1 0,1-1-1,-1 1 1,0-1 0,1 0 0,0-1-1,0 0 1,13 2 0,16-1-2373</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5.097"/>
    </inkml:context>
    <inkml:brush xml:id="br0">
      <inkml:brushProperty name="width" value="0.05" units="cm"/>
      <inkml:brushProperty name="height" value="0.05" units="cm"/>
    </inkml:brush>
  </inkml:definitions>
  <inkml:trace contextRef="#ctx0" brushRef="#br0">211 118 4674,'0'0'8065,"-10"-13"-7569,-31-36-309,37 46-159,0 1 0,0-1 0,0 1 0,0 0 0,0 0 0,-1 0 1,1 1-1,-1-1 0,1 1 0,-1 0 0,0 0 0,1 1 0,-1 0 0,0-1 0,1 1 0,-1 1 0,0-1 0,1 1 0,-1 0 0,0 0 0,1 0 0,-1 1 0,1-1 1,0 1-1,-1 0 0,1 1 0,0-1 0,-5 5 0,6-4 6,0 0 0,1 1 0,-1-1 0,1 1 0,0 0 0,0 0 0,0 0 0,1 0 0,-1 0 0,1 0 0,0 0 0,0 0 0,0 1 0,1-1 0,-1 0 0,1 1 0,0-1 0,1 0 0,-1 1 0,1-1 0,0 0 0,0 0 0,0 1 1,0-1-1,1 0 0,-1 0 0,1 0 0,0 0 0,1-1 0,-1 1 0,0-1 0,1 1 0,0-1 0,0 0 0,0 0 0,0 0 0,1 0 0,-1 0 0,1-1 0,0 0 0,-1 0 0,1 0 0,0 0 0,0 0 0,0-1 0,0 0 0,1 0 0,-1 0 0,0 0 0,1-1 0,-1 1 0,6-1 0,-7 0-109,1 0 0,0 0 0,0 0-1,-1 0 1,1-1 0,0 1 0,0-1 0,-1 0-1,1 0 1,-1 0 0,1-1 0,-1 1-1,1-1 1,-1 0 0,0 0 0,0 0 0,0 0-1,0-1 1,0 1 0,0-1 0,-1 0 0,1 0-1,-1 0 1,0 0 0,0 0 0,0 0-1,0 0 1,0-1 0,-1 1 0,1-1 0,-1 1-1,0-1 1,0 0 0,-1 1 0,1-8-1,5-62-2724,-5 68 2820,-1 1 0,-1 0-1,1 0 1,-1 0-1,1 0 1,-1-1 0,0 1-1,0 0 1,-1 0-1,1 0 1,-1 1 0,0-1-1,0 0 1,0 1-1,-4-5 1258,6 33 937,0-19-2121,1 0 1,-1 0 0,1 0-1,1-1 1,-1 1 0,1 0-1,0-1 1,0 0-1,1 1 1,-1-1 0,1 0-1,1 0 1,-1 0-1,1-1 1,-1 1 0,1-1-1,0 0 1,1 0-1,-1 0 1,9 5 0,-7-5-488,0-1 1,0 0-1,0 0 1,0 0-1,1-1 1,-1 0-1,1 0 1,0-1-1,-1 1 1,1-2-1,9 1 1,-16-1 278,1 0-1,-1 0 1,1 0 0,0 0-1,-1 0 1,1-1 0,0 1-1,-1 0 1,1 0 0,-1-1-1,1 1 1,-1 0 0,1-1-1,-1 1 1,1-1 0,-1 1-1,1-1 1,-1 1 0,1-1-1,-1 1 1,0-1 0,1 1-1,-1-1 1,0 1 0,1-1-1,-1 0 1,0 1 0,0-1-1,0 1 1,0-1 0,1 0-1,-1 1 1,0-1 0,0-1-1,2-19-3325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6.219"/>
    </inkml:context>
    <inkml:brush xml:id="br0">
      <inkml:brushProperty name="width" value="0.05" units="cm"/>
      <inkml:brushProperty name="height" value="0.05" units="cm"/>
      <inkml:brushProperty name="color" value="#004F8B"/>
    </inkml:brush>
  </inkml:definitions>
  <inkml:trace contextRef="#ctx0" brushRef="#br0">0 1 9925,'0'0'0</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5.426"/>
    </inkml:context>
    <inkml:brush xml:id="br0">
      <inkml:brushProperty name="width" value="0.05" units="cm"/>
      <inkml:brushProperty name="height" value="0.05" units="cm"/>
    </inkml:brush>
  </inkml:definitions>
  <inkml:trace contextRef="#ctx0" brushRef="#br0">1 0 7523,'0'0'2634,"7"20"-818,22 49-541,54 143 1276,-79-178-2237,-2-56 199,-1 14-676,1-1 0,1 1 1,-1 0-1,1 0 0,1 0 0,0 0 0,0 0 0,0 1 0,1 0 0,8-10 0,-6 8-1125,1 1 1,-1 0-1,2 1 1,10-9-1,3 2-3314</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5.790"/>
    </inkml:context>
    <inkml:brush xml:id="br0">
      <inkml:brushProperty name="width" value="0.05" units="cm"/>
      <inkml:brushProperty name="height" value="0.05" units="cm"/>
    </inkml:brush>
  </inkml:definitions>
  <inkml:trace contextRef="#ctx0" brushRef="#br0">1 144 3282,'0'0'6458,"18"2"-4363,-1 1-1630,7 0 378,-1 0 1,0-1-1,43-3 1,-61 1-810,-1-1 0,0 1 1,1-1-1,-1 0 0,0 0 1,0 0-1,1-1 0,-1 0 1,0 0-1,0 0 0,-1 0 1,1 0-1,0-1 0,-1 1 1,0-1-1,1 0 0,-1 0 1,0-1-1,0 1 0,-1 0 1,1-1-1,-1 0 0,0 0 1,0 1-1,0-1 0,0-1 1,-1 1-1,1 0 0,-1 0 1,0 0-1,-1-1 0,1 1 0,-1 0 1,1-1-1,-2 1 0,0-9 1,1 10-84,-1 1 0,0 0 0,0 0 0,0 0 0,-1 0 0,1 0 0,0 0 0,-1 0 0,1 0 0,-1 0 0,0 1 0,1-1 0,-1 0 0,0 1 0,0 0 0,0-1 0,0 1 0,0 0 0,-1 0 0,1 0 0,0 0 0,0 1 0,-1-1 0,1 0 0,0 1 0,-1 0 0,1 0 0,0-1 0,-1 2 0,1-1 0,-4 0 0,-1 0 40,1 0-1,0 1 1,0-1-1,0 1 1,0 1-1,0-1 1,0 1 0,0 0-1,0 0 1,0 1-1,-7 4 1,-1 4 23,1 1 0,0 1-1,-15 19 1,-10 22-5103,22-28 1295</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6.131"/>
    </inkml:context>
    <inkml:brush xml:id="br0">
      <inkml:brushProperty name="width" value="0.05" units="cm"/>
      <inkml:brushProperty name="height" value="0.05" units="cm"/>
    </inkml:brush>
  </inkml:definitions>
  <inkml:trace contextRef="#ctx0" brushRef="#br0">170 21 5186,'0'0'6515,"-16"-20"-6515,-5 35-96,-6 9 64,-4 6-288,2-2-656,4 2-785,4-4-1585</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6.864"/>
    </inkml:context>
    <inkml:brush xml:id="br0">
      <inkml:brushProperty name="width" value="0.05" units="cm"/>
      <inkml:brushProperty name="height" value="0.05" units="cm"/>
    </inkml:brush>
  </inkml:definitions>
  <inkml:trace contextRef="#ctx0" brushRef="#br0">248 49 4866,'0'0'5011,"-4"-9"-4179,-11-23-341,11 24-192,3 11-253,1 1 1,-1-1-1,1 0 1,0 1-1,-1-1 1,2 1-1,-1-1 1,1 6-1,0 7 91,1 16 357,0 0 0,2 0 0,2-1 1,1 1-1,1-1 0,19 45 1,-27-75-276,-35-1-129,13-3-700,0 0 1,-39-10-1,40 7 241,0 1 1,0 1 0,-36-1-1,56 5 392,0 0-1,0 0 1,0 1 0,0-1-1,0 1 1,0-1-1,0 1 1,0-1-1,0 1 1,0 0-1,1-1 1,-1 1-1,0 0 1,0-1-1,1 1 1,-1 0-1,0 0 1,1 0-1,-1 0 1,1 0-1,-1 0 1,1 0-1,0 0 1,-1 0 0,1 0-1,0 0 1,0 0-1,-1 0 1,1 0-1,0 0 1,0 0-1,0 1 1,0 45 794,1-33-563,-2-9-199,1 0 1,0 0-1,1 0 1,-1 0-1,1 0 1,0-1-1,1 1 1,-1 0-1,1-1 1,0 1-1,0-1 1,0 1-1,0-1 1,1 0-1,0 0 1,0 0-1,0 0 1,0-1-1,1 1 1,-1-1-1,1 0 1,0 0-1,0 0 1,0 0-1,0-1 1,1 1-1,-1-1 1,0 0-1,1-1 1,0 1-1,-1-1 1,1 0-1,0 0 1,0 0-1,9 0 1,2-1-186,-1 0 1,1-1-1,0-1 0,-1 0 1,1-1-1,-1-1 0,0 0 1,0-1-1,0 0 0,-1-2 1,21-10-1,-20 7-1020,0 0 0,0-1 1,-1 0-1,0-1 0,21-26 0,-2-6-3623</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7.251"/>
    </inkml:context>
    <inkml:brush xml:id="br0">
      <inkml:brushProperty name="width" value="0.05" units="cm"/>
      <inkml:brushProperty name="height" value="0.05" units="cm"/>
    </inkml:brush>
  </inkml:definitions>
  <inkml:trace contextRef="#ctx0" brushRef="#br0">1 1 3314,'0'0'5314</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7.580"/>
    </inkml:context>
    <inkml:brush xml:id="br0">
      <inkml:brushProperty name="width" value="0.05" units="cm"/>
      <inkml:brushProperty name="height" value="0.05" units="cm"/>
    </inkml:brush>
  </inkml:definitions>
  <inkml:trace contextRef="#ctx0" brushRef="#br0">1 461 784,'0'0'6422,"3"-7"-5870,5-17-436,0-1-1,-2 1 1,-1-1-1,4-48 1,-4 31 156,11-49 0,-13 79-214,1 1 1,-1-1 0,2 1 0,0 0 0,0 0 0,1 1 0,0-1 0,13-15 0,-16 23 6,-1 0 0,1 1 0,0-1 0,0 0 0,0 1 0,0 0 0,0-1 0,0 1 0,1 0 0,-1 1 0,1-1 0,-1 1 0,1 0 1,0-1-1,-1 2 0,1-1 0,0 0 0,0 1 0,0-1 0,0 1 0,0 0 0,-1 1 0,1-1 0,0 1 0,0-1 0,5 3 0,-1 0 142,-1 0 1,1 1-1,-1 0 0,0 0 0,-1 0 0,1 1 0,-1 0 0,0 1 0,0-1 0,0 1 0,7 10 1,18 25 781,-2 1 0,-2 2 0,37 80 0,-93-127-7364,28 2 5787,-37-9-3411,-9-2-758</inkml:trace>
  <inkml:trace contextRef="#ctx0" brushRef="#br0" timeOffset="1">44 252 2513,'0'0'11013,"13"-17"-10901,14 0 48,10-7-128,11-4-32,4-2-1456,1 0-1057,1 2-1089,-6 2-2497</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7.908"/>
    </inkml:context>
    <inkml:brush xml:id="br0">
      <inkml:brushProperty name="width" value="0.05" units="cm"/>
      <inkml:brushProperty name="height" value="0.05" units="cm"/>
    </inkml:brush>
  </inkml:definitions>
  <inkml:trace contextRef="#ctx0" brushRef="#br0">0 1 6211,'0'0'3185,"19"115"-784,-9-70 353,3-2-1426,-1-4-111,1-7-401,-3-8-416,0-5-95,-3-10-305,-5-5-129,-2-2 33,0-13-4065,-11-16 703,-18-2-2481</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8.283"/>
    </inkml:context>
    <inkml:brush xml:id="br0">
      <inkml:brushProperty name="width" value="0.05" units="cm"/>
      <inkml:brushProperty name="height" value="0.05" units="cm"/>
    </inkml:brush>
  </inkml:definitions>
  <inkml:trace contextRef="#ctx0" brushRef="#br0">1 127 7780,'0'0'2267,"18"-3"-1634,-13 2-584,26-4 251,1 2-1,44 0 0,-65 3-228,0 0-1,0 1 0,-1 1 1,1 0-1,0 0 0,-1 1 1,0 0-1,0 1 0,0 0 1,0 1-1,0 0 0,15 12 1,-11-4 177,0 1 1,-1 1 0,-1 0-1,-1 1 1,0 0 0,-1 1 0,0 0-1,-2 0 1,0 1 0,-1 1-1,0-1 1,-2 1 0,4 23-1,-25-137 108,7 53-779,2-1 0,1 1 0,2-82 0,4 121 454,1 0 0,0-1 0,0 1-1,0 0 1,1 0 0,-1 0 0,1 0 0,0 0 0,0 0 0,0 0 0,0 0 0,0 1 0,0-1 0,1 1 0,-1 0 0,1 0 0,0 0 0,0 0-1,-1 0 1,1 0 0,0 1 0,1-1 0,-1 1 0,0 0 0,0 0 0,1 0 0,-1 0 0,0 1 0,6-1 0,9-1 391,-1 0 0,1 1 0,0 1 0,23 3 0,-35-2-352,0 0-1,0 1 0,0 0 1,0 0-1,-1 0 0,1 0 0,-1 1 1,1 0-1,-1 0 0,0 1 0,0-1 1,0 1-1,-1 0 0,5 6 1,-7-8-48,0 0 0,0 0 1,-1 0-1,1 0 0,-1 1 1,1-1-1,-1 1 0,0-1 0,0 1 1,0-1-1,0 1 0,0 0 1,-1 0-1,1-1 0,-1 1 1,0 0-1,0 0 0,0-1 1,0 1-1,0 0 0,-1 0 1,1 0-1,-1-1 0,0 1 1,0 0-1,0-1 0,0 1 1,0-1-1,0 1 0,-1-1 1,1 0-1,-1 1 0,-3 2 1,-3 3-308,0 0 0,-1-1 0,0 0 0,0 0 0,-1-1 0,0 0 0,0-1 0,-1 0 0,1-1 0,-1 0 0,-14 3 0,-10 2-1496,-1-2-1,-45 3 1,21-6-2256</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8.801"/>
    </inkml:context>
    <inkml:brush xml:id="br0">
      <inkml:brushProperty name="width" value="0.05" units="cm"/>
      <inkml:brushProperty name="height" value="0.05" units="cm"/>
    </inkml:brush>
  </inkml:definitions>
  <inkml:trace contextRef="#ctx0" brushRef="#br0">1 0 5010,'0'0'9989,"4"8"-9989,-4-5-32,2 3-448,-2 3-2066,0-1-1071</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4:55.154"/>
    </inkml:context>
    <inkml:brush xml:id="br0">
      <inkml:brushProperty name="width" value="0.05" units="cm"/>
      <inkml:brushProperty name="height" value="0.05" units="cm"/>
    </inkml:brush>
  </inkml:definitions>
  <inkml:trace contextRef="#ctx0" brushRef="#br0">416 137 416,'0'0'3855,"4"43"1852,-3-43-5657,-1 1 0,0-1 0,0 1 0,0-1 0,0 1-1,0 0 1,-1-1 0,1 1 0,0-1 0,0 1 0,0-1 0,0 1 0,-1 0 0,1-1 0,0 1 0,-1-1 0,1 1 0,0-1-1,-1 0 1,1 1 0,0-1 0,-1 1 0,1-1 0,-1 0 0,1 1 0,-1-1 0,1 0 0,-1 1 0,1-1 0,-1 0 0,1 0 0,-1 1-1,1-1 1,-1 0 0,0 0 0,1 0 0,-1 0 0,1 0 0,-1 0 0,0 0 0,1 0 0,-1 0 0,1 0 0,-1 0 0,1 0-1,-1-1 1,0 1 0,1 0 0,-1 0 0,1 0 0,-1-1 0,1 1 0,-1 0 0,1-1 0,-1 1 0,1-1 0,0 1 0,-1 0-1,0-2 1,-29-22 151,27 21-195,1 0 0,0 0-1,0 0 1,0 0 0,0 0-1,1 0 1,-1-1 0,1 1 0,0-1-1,-1 1 1,2-1 0,-1 1 0,0-1-1,1 0 1,0 1 0,0-1 0,0 0-1,0 1 1,0-1 0,1 0 0,-1 1-1,3-6 1,-1 4 1,0 0 0,1 1-1,-1 0 1,1-1 0,0 1 0,1 0-1,-1 1 1,0-1 0,1 0 0,0 1-1,0 0 1,0 0 0,0 0 0,1 1-1,7-4 1,-5 2-19,1 1 1,0 1-1,0-1 1,0 1-1,0 1 0,0-1 1,1 1-1,-1 1 0,0 0 1,10 1-1,-16-1 11,-1 1 0,1-1 1,0 1-1,0 0 0,-1 0 0,1 0 0,-1 0 1,1 0-1,-1 0 0,1 0 0,-1 1 0,1-1 0,-1 0 1,0 1-1,0-1 0,0 1 0,0-1 0,0 1 0,0 0 1,0-1-1,-1 1 0,1 0 0,0 2 0,10 47 34,-9-31-2,-1 0 0,-1 1 0,0-1 0,-2 0 0,-1 0-1,0 0 1,-1 0 0,-1 0 0,-1-1 0,-1 1 0,-1-2-1,0 1 1,-2-1 0,0 0 0,0-1 0,-2 0 0,-26 28-1,21-25-10,-1-2 1,-1 0-1,-1-1 0,-1 0 0,-43 25 0,48-34-47,0 0 1,0-1-1,-1 0 1,0-2 0,0 0-1,-1-1 1,1 0-1,-1-2 1,-29 1-1,44-3 7,-1 0 0,1-1 0,0 1 0,0-1 0,0 0-1,0 0 1,0-1 0,0 1 0,0 0 0,1-1 0,-1 0 0,0 1 0,1-1-1,-1 0 1,1-1 0,0 1 0,0 0 0,0-1 0,0 1 0,0-1-1,0 1 1,1-1 0,-1 0 0,1 0 0,0 0 0,0 0 0,0 0-1,0 0 1,0 0 0,0 0 0,1 0 0,0 0 0,0 0 0,0-1 0,0 1-1,0 0 1,0 0 0,1 0 0,0 0 0,0 0 0,1-4 0,-1 5 18,0 1 1,-1 0 0,1 0 0,0 0-1,0 0 1,1-1 0,-1 1 0,0 1 0,0-1-1,0 0 1,1 0 0,-1 0 0,0 1 0,1-1-1,-1 0 1,1 1 0,-1 0 0,1-1 0,-1 1-1,1 0 1,1-1 0,39 1-28,-29 0 26,2 2 46,0 0 0,-1 2-1,0-1 1,1 2 0,-1 0 0,-1 0 0,1 2 0,14 8 0,36 15 115,-40-20-71,1-1 1,0-2-1,0 0 0,0-2 1,1 0-1,40 1 0,-65-7-61,0-1 1,-1 1-1,1 0 1,0-1-1,0 1 0,-1-1 1,1 1-1,-1-1 0,1 1 1,-1-1-1,1 1 1,-1-1-1,0 1 0,0-1 1,0 1-1,0-1 0,0 0 1,0-1-1,0-2-23,2-53-35,-2 41-348,0 0 0,1 0 0,1 0 0,0 1 0,2-1 0,4-16 0,-7 31 131,0 0 0,-1 0 0,1 0-1,0 1 1,0-1 0,1 0-1,-1 0 1,0 1 0,1-1 0,-1 0-1,1 1 1,-1 0 0,1-1-1,-1 1 1,4-2 0,11-3-3230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5.550"/>
    </inkml:context>
    <inkml:brush xml:id="br0">
      <inkml:brushProperty name="width" value="0.05" units="cm"/>
      <inkml:brushProperty name="height" value="0.05" units="cm"/>
      <inkml:brushProperty name="color" value="#004F8B"/>
    </inkml:brush>
  </inkml:definitions>
  <inkml:trace contextRef="#ctx0" brushRef="#br0">57 807 5346,'25'0'1249,"102"0"1308,190-25 0,-257 15-2039,0-2 0,-1-3-1,-1-3 1,-1-2-1,91-46 1,-140 62-482,0-1 0,0 0 0,0-1 0,-1 0 0,1 0 0,-1 0 0,-1-1 0,1 0 0,-1 0 0,-1-1 0,1 0 0,-1 0 0,-1 0 0,1-1 0,-1 1 0,-1-1 0,0 0 0,0 0 0,-1 0 0,0 0 0,0-1 0,-1 1 0,0-1 0,-1 1 0,0-1 0,0 1 0,-1-1 0,-1 1 0,1 0 0,-2-1 0,1 1 0,-1 0 0,-6-12 0,-4-4-173,0 0 0,-2 1-1,-1 1 1,-1 0 0,-1 1-1,-1 1 1,-1 1 0,0 1-1,-2 1 1,0 0 0,-1 2 0,0 0-1,-2 2 1,0 0 0,0 2-1,-43-14 1,43 20 108,1 2 0,-1 0 0,0 2 0,0 0 1,0 2-1,0 1 0,0 1 0,0 1 0,1 1 0,-1 2 0,1 0 0,0 1 1,1 1-1,0 2 0,0 0 0,-36 23 0,41-22 100,1 1 0,0 1-1,1 0 1,1 1 0,0 1 0,1 1-1,0 0 1,2 0 0,0 1 0,0 1-1,2 0 1,0 1 0,1 0 0,1 0-1,1 1 1,1 0 0,0 0 0,2 0 0,0 1-1,-1 21 1,4-26-13,1 0 0,0 0-1,2 0 1,-1-1 0,2 1 0,0 0-1,1-1 1,10 26 0,-10-31-184,1-1-1,1 0 1,-1 0 0,1 0 0,1-1-1,0 0 1,0 0 0,0 0 0,1-1-1,0 0 1,1-1 0,-1 0 0,1 0-1,10 4 1,-8-5-558,0 0 1,0-1-1,19 5 1,36 1-3506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6.579"/>
    </inkml:context>
    <inkml:brush xml:id="br0">
      <inkml:brushProperty name="width" value="0.05" units="cm"/>
      <inkml:brushProperty name="height" value="0.05" units="cm"/>
      <inkml:brushProperty name="color" value="#004F8B"/>
    </inkml:brush>
  </inkml:definitions>
  <inkml:trace contextRef="#ctx0" brushRef="#br0">0 0 3618,'0'0'9009,"10"17"-7371,7 10-1022,-1 2-1,-2 0 1,12 35 0,-22-50-512,1-1 1,1 0 0,-1 0-1,2-1 1,0 1 0,16 20-1,-18-27-71,1-1 0,-1 1-1,1-1 1,0-1-1,0 1 1,1-1 0,0 0-1,-1 0 1,1-1 0,0 0-1,1 0 1,-1-1-1,0 0 1,11 2 0,3-1-21,0-1 0,0 0 0,0-1 0,0-2 0,0 0 0,0-1 0,0-1 0,0-1 0,23-8 0,-36 10-18,0-1-1,-1 0 1,1 0 0,0-1 0,-1 0-1,0 0 1,0-1 0,0 1-1,-1-2 1,1 1 0,-1-1 0,0 0-1,-1 0 1,0-1 0,0 1 0,0-1-1,-1 0 1,0-1 0,0 1 0,-1-1-1,1 0 1,-2 0 0,1 0-1,-1 0 1,2-16 0,-4 24 6,2-19-17,-1-1 0,0 1 0,-2 0 0,-3-26-1,4 44 32,-1 0-1,1 0 1,-1-1-1,1 1 1,-1 0-1,0 0 1,1 0-1,-1 0 1,0 0-1,0 0 0,0 0 1,0 0-1,0 0 1,0 0-1,0 0 1,0 1-1,0-1 1,0 0-1,-1 1 0,1-1 1,0 1-1,0-1 1,-1 1-1,1 0 1,0-1-1,-1 1 1,1 0-1,0 0 1,-1 0-1,1 0 0,0 0 1,-1 0-1,1 1 1,-2-1-1,-1 1 8,0 0 0,0-1 0,0 2 0,1-1 0,-1 0 0,0 1 0,0 0 0,1-1 0,-1 1 0,-3 4 0,2-2 9,1 0 0,0 1 0,0 0 0,0 0 0,0 0 0,1 1 0,0-1-1,0 1 1,1 0 0,-1 0 0,1 0 0,0 0 0,1 0 0,-1 0 0,1 0 0,0 10 0,1-12-9,0 1 0,0 0 1,0 0-1,1 0 1,0 0-1,0 0 0,0-1 1,1 1-1,-1 0 1,1-1-1,0 1 0,0-1 1,1 0-1,-1 0 1,1 0-1,0 0 0,0 0 1,0 0-1,1-1 0,-1 0 1,8 6-1,8 1 91,0 0-1,0 0 1,1-2 0,1-1-1,-1 0 1,1-2-1,0 0 1,31 2-1,65 2-1244,-7-8-4110,-110-1 5242</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4:55.511"/>
    </inkml:context>
    <inkml:brush xml:id="br0">
      <inkml:brushProperty name="width" value="0.05" units="cm"/>
      <inkml:brushProperty name="height" value="0.05" units="cm"/>
    </inkml:brush>
  </inkml:definitions>
  <inkml:trace contextRef="#ctx0" brushRef="#br0">1 49 4482,'0'0'4551,"0"-10"-3966,-1-1-538,1-17 19,0 28-65,0 0 1,0 0-1,0 0 0,0 0 0,0 1 1,0-1-1,0 0 0,0 0 0,1 0 1,-1 0-1,0 0 0,0 0 1,0 0-1,0 0 0,0 0 0,0 0 1,0 0-1,0 0 0,0 0 1,0 0-1,0 0 0,0 0 0,0 0 1,0 0-1,0 0 0,0 0 0,1 0 1,-1 0-1,0 0 0,0 0 1,0 0-1,0 0 0,0 0 0,0 0 1,0 0-1,0 0 0,0 0 0,0 0 1,0 0-1,0-1 0,5 23 90,44 329 2079,-43-294-2515,-5-56 183,-1 0 0,0-1 0,0 1 0,0 0 1,0 0-1,0 0 0,0-1 0,0 1 0,0 0 0,0 0 1,0-1-1,0 1 0,0 0 0,-1 0 0,1-1 1,0 1-1,0 0 0,-1 0 0,1-1 0,-1 1 0,1 0 1,-1-1-1,0 2 0,-19-4-2995,-11-12-845</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4:55.899"/>
    </inkml:context>
    <inkml:brush xml:id="br0">
      <inkml:brushProperty name="width" value="0.05" units="cm"/>
      <inkml:brushProperty name="height" value="0.05" units="cm"/>
    </inkml:brush>
  </inkml:definitions>
  <inkml:trace contextRef="#ctx0" brushRef="#br0">0 345 5651,'0'0'2817,"20"2"-2449,6 1-376,13 3 116,0-2-1,1-2 1,41-3-1,-71 1-169,0-1 0,0 0-1,0 0 1,0-1 0,0-1 0,-1 0 0,1 0-1,-1-1 1,1 0 0,-1 0 0,0-1-1,-1 0 1,1-1 0,-1 0 0,0 0-1,-1-1 1,1 0 0,11-15 0,-14 13-99,-1 0 1,1 0-1,-2-1 1,1 0-1,-1 1 1,-1-1 0,0 0-1,0-1 1,0-10-1,-1-2-11,0 1 0,-7-46 0,6 65 329,-1-1 0,1 1 0,-1-1 0,0 1 0,0-1 0,-1 1 0,1 0 0,-1 0 0,1-1 0,-1 1 0,0 0 0,0 1 0,-5-6 0,7 20 779,0 57 320,5 169 2038,-1-204-3155,0-1-1,3 0 1,0-1-1,2 1 1,15 35 0,4-19-268,-8-31-1668,6-11-3761,-15-7 60</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4:56.526"/>
    </inkml:context>
    <inkml:brush xml:id="br0">
      <inkml:brushProperty name="width" value="0.05" units="cm"/>
      <inkml:brushProperty name="height" value="0.05" units="cm"/>
    </inkml:brush>
  </inkml:definitions>
  <inkml:trace contextRef="#ctx0" brushRef="#br0">0 223 10997,'0'0'963,"21"-3"307,65-10-598,-83 12-668,0 1-1,0 0 1,0 0-1,-1-1 1,1 2-1,0-1 1,0 0-1,0 1 1,0-1 0,0 1-1,-1 0 1,1 0-1,0 0 1,-1 0-1,1 0 1,-1 1-1,1-1 1,-1 1-1,1-1 1,-1 1-1,0 0 1,0 0-1,0 0 1,0 0-1,0 1 1,-1-1-1,1 0 1,-1 1-1,1-1 1,-1 1-1,2 4 1,0 4 0,-1 0 0,0 0 0,-1 0 0,0 0 0,0 0 0,-2 13 1,1-9 29,-1 0-1,-1 0 0,-1-1-1,0 1 1,-1-1 0,0 1-1,-1-1 1,-1 0 0,-14 26-1,-10 23-8,30-63-42,0 0 0,0 0 1,1 0-1,-1 0 0,0 0 0,0 0 0,0 0 1,0 0-1,0 0 0,0 0 0,0 0 0,1 0 1,-1 0-1,0 0 0,0 0 0,0 0 0,0 0 1,0 0-1,0 0 0,1 0 0,-1 0 0,0 0 1,0 0-1,0 0 0,0 0 0,0 0 0,0 0 1,0 0-1,1 0 0,-1 0 0,0 0 0,0 0 1,0 0-1,0 0 0,0 0 0,0 1 0,0-1 1,0 0-1,0 0 0,0 0 0,1 0 1,-1 0-1,0 0 0,0 0 0,0 1 0,0-1 1,0 0-1,0 0 0,0 0 0,0 0 0,0 0 1,0 0-1,0 0 0,0 1 0,0-1 0,0 0 1,0 0-1,0 0 0,0 0 0,0 0 0,0 0 1,0 1-1,0-1 0,0 0 0,-1 0 0,1 0 1,0 0-1,16-8-354,18-17 100,6-10-340,-20 16 419,1 1-1,1 1 1,40-25 0,-54 38 352,0 0-1,1 1 1,-1 0-1,1 0 1,0 0 0,0 1-1,-1 1 1,1 0-1,0 0 1,1 0-1,-1 1 1,0 1 0,0-1-1,0 1 1,15 4-1,11 6 169,39 18-1,-52-18-192,2-2 0,-1-1 0,2-1 0,48 9 1,-51-14 41,1 0 1,-1-2-1,1 0 1,42-8-1,-55 6-125,0 0 1,-1-1-1,1-1 1,-1 0-1,1 0 0,-1-1 1,0 0-1,-1-1 0,1 1 1,-1-2-1,0 1 0,13-16 1,-12 12-27,-1-2 1,0 1-1,0-1 1,-2 0-1,1 0 1,-2-1 0,0 0-1,0 0 1,3-17-1,-6 23-34,0-1-1,-1 0 1,0 0-1,0 1 1,-1-1 0,0 0-1,0 0 1,-1 0-1,0 0 1,-1 0-1,1 1 1,-2-1-1,1 1 1,-1-1-1,0 1 1,0 0-1,-7-11 1,1 7-41,-1-1 0,0 2 0,0-1 0,-1 1 1,-1 1-1,1 0 0,-1 0 0,-24-11 0,29 17 34,1 0-1,-1 0 1,0 0-1,0 1 1,1 0-1,-1 1 1,-1 0-1,1 0 1,0 0-1,0 1 1,0 0-1,0 0 1,-1 1-1,1 0 1,0 0-1,0 1 1,0-1-1,0 2 1,1-1-1,-10 5 1,4 1 34,1-1 0,0 2 0,0-1 0,1 1 0,0 1 0,1 0 0,0 1 0,0-1 0,1 2 0,1-1 0,0 1 0,0 0 0,1 0 1,-8 27-1,11-31-172,1 0 0,0 0 1,0 1-1,1-1 1,0 1-1,0-1 0,1 1 1,0-1-1,1 1 0,0-1 1,0 1-1,0-1 1,1 1-1,1-1 0,0 0 1,0 0-1,0 0 1,1-1-1,0 1 0,0-1 1,1 0-1,0 0 1,1 0-1,10 10 0,26 17-4338</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3.798"/>
    </inkml:context>
    <inkml:brush xml:id="br0">
      <inkml:brushProperty name="width" value="0.05" units="cm"/>
      <inkml:brushProperty name="height" value="0.05" units="cm"/>
    </inkml:brush>
  </inkml:definitions>
  <inkml:trace contextRef="#ctx0" brushRef="#br0">1 93 160,'0'0'2396,"83"-15"5197,13 5-7445,182 4 1,20 0 74,754-19 166,-716 27-258,244-11-131,423 9 294,-969-1-150,1 0 0,-1-3 0,61-13 0,-94 16 11</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4.512"/>
    </inkml:context>
    <inkml:brush xml:id="br0">
      <inkml:brushProperty name="width" value="0.05" units="cm"/>
      <inkml:brushProperty name="height" value="0.05" units="cm"/>
    </inkml:brush>
  </inkml:definitions>
  <inkml:trace contextRef="#ctx0" brushRef="#br0">0 133 3666,'0'0'3396,"1"8"-3188,17 221 4786,-18-229-4900,0-10 28,-15-349-2195,15 359 2247,10 0-105,3 1 6,-1 1 0,1 1 0,-1 0 0,0 0 0,1 1 0,-2 1 0,24 12 0,18 7 136,257 67 1445,-184-58-1335,-125-33-310,1 0-1,-1 1 1,1-1-1,-1 1 1,1-1-1,-1 1 1,0-1-1,1 1 1,-1 0-1,0 0 1,0-1-1,1 1 1,-1 0-1,0 0 1,0 0-1,0 0 1,1 3-1,-1-4-2,-1 1 0,0 0 0,0 0 0,0-1-1,0 1 1,0 0 0,0 0 0,0-1-1,0 1 1,-1 0 0,1 0 0,0-1 0,0 1-1,-1 0 1,1-1 0,0 1 0,-1 0-1,1-1 1,-1 1 0,1 0 0,0-1 0,-1 1-1,0-1 1,0 1 0,-6 6 65,-1-1 0,0-1 0,0 1 0,-12 4-1,8-3 18,-37 19-57,-2-2 0,0-3 0,-1-2 0,-108 25 0,137-28-7634,6-11 3770</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6.616"/>
    </inkml:context>
    <inkml:brush xml:id="br0">
      <inkml:brushProperty name="width" value="0.05" units="cm"/>
      <inkml:brushProperty name="height" value="0.05" units="cm"/>
    </inkml:brush>
  </inkml:definitions>
  <inkml:trace contextRef="#ctx0" brushRef="#br0">0 5 16,'0'0'4405,"2"-1"-4304,-1 0 1,1 1 0,0-1-1,-1 0 1,1 1 0,0 0 0,-1-1-1,1 1 1,0 0 0,-1 0-1,1 0 1,0 0 0,-1 0-1,1 0 1,0 1 0,2 0-1,11 12 380,-1 0 0,0 1 0,-1 1-1,-1 0 1,0 0 0,-1 2-1,13 24 1,-18-32-314,38 65 1149,-4 2 0,-3 2-1,-3 2 1,45 159 0,-73-215-1193,-3-15-53,0 1 0,-1 0-1,0 0 1,-1 0 0,0 19 0,-1-28-108,-8-9-6535,-7-5 1874,-5-3-1274</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7.055"/>
    </inkml:context>
    <inkml:brush xml:id="br0">
      <inkml:brushProperty name="width" value="0.05" units="cm"/>
      <inkml:brushProperty name="height" value="0.05" units="cm"/>
    </inkml:brush>
  </inkml:definitions>
  <inkml:trace contextRef="#ctx0" brushRef="#br0">0 10 3458,'0'0'3785,"18"16"-2480,144 139 2000,-151-144-2995,10 12 467,48 37 0,-62-54-653,-1-2 1,1 1-1,1-1 1,-1 0-1,1-1 1,-1 1-1,1-2 1,0 1-1,0-1 1,0 0-1,0-1 1,13 2-1,-18-4-81,-1 0-1,1 0 1,-1 0-1,0 0 1,1 0-1,-1 0 1,0 0-1,1-1 1,-1 1-1,0-1 1,0 0-1,0 0 1,-1 1 0,1-1-1,0 0 1,-1-1-1,1 1 1,1-4-1,27-48 168,-26 47-230,18-43 126,26-47-38,-43 89-105,0 0 1,1 0-1,0 1 0,0-1 0,1 1 0,0 1 0,0-1 0,16-10 0,-22 17-279,-1 0-9</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8.904"/>
    </inkml:context>
    <inkml:brush xml:id="br0">
      <inkml:brushProperty name="width" value="0.05" units="cm"/>
      <inkml:brushProperty name="height" value="0.05" units="cm"/>
    </inkml:brush>
  </inkml:definitions>
  <inkml:trace contextRef="#ctx0" brushRef="#br0">124 190 2417,'0'0'3439,"6"7"-2577,7 8-578,1 0 1,0-1 0,1-1-1,0 0 1,1-1-1,1-1 1,0 0 0,0-1-1,1-1 1,0-1 0,0-1-1,1 0 1,0-1-1,1-1 1,-1-1 0,1-1-1,-1 0 1,23-1 0,-39-3-260,0 1 1,-1-1-1,1 0 1,-1 0-1,1 0 1,-1 0-1,1 0 1,-1-1-1,0 1 1,1-1-1,-1 0 1,0 0-1,0 1 1,0-1-1,-1 0 1,1-1-1,0 1 1,-1 0-1,1 0 1,-1-1-1,0 1 1,0-1-1,0 1 1,0-1-1,0 0 1,1-3-1,1-6-12,0 1 1,-1-1-1,0 1 0,1-23 1,-3 22-71,0 1 1,-1 0 0,0 0 0,-1 0 0,0 0 0,-3-12 0,2 18 25,0-1-1,0 0 1,0 1-1,0-1 1,-1 1 0,0 0-1,0 0 1,0 1 0,-1-1-1,1 1 1,-1 0 0,-7-4-1,-3-2-24,0 0 0,-1 2 0,-1 0 0,1 0 0,-1 2 0,-1 0 0,1 1 0,-1 1 0,0 0 0,0 2 0,0 0 0,0 1 0,0 0 0,0 2 0,-31 4 0,39-3 45,1 1 1,0 0 0,1 0-1,-1 1 1,0 0 0,1 1-1,0 0 1,0 0 0,1 1-1,-1 0 1,1 0 0,0 0-1,1 1 1,0 0 0,0 1-1,0-1 1,1 1 0,0 0-1,0 0 1,-4 14 0,6-15 28,0 0 0,1 1 0,0-1 0,0 1 0,1-1 0,0 1 0,0 0 0,1-1 0,0 1 0,0 0 0,1-1 0,0 1 0,0 0 0,1-1 0,0 1 0,0-1 0,1 0 0,0 0 0,0 0 0,1 0 0,0 0 0,0-1 0,0 0 0,1 1 0,5 5 0,0-3-90,0 1 1,1-1-1,0-1 0,0 0 1,1 0-1,0-1 1,20 8-1,-22-12-496,0 1-1,0-1 1,0-1 0,1 0-1,-1 0 1,13-1-1,16 0-3449</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9.610"/>
    </inkml:context>
    <inkml:brush xml:id="br0">
      <inkml:brushProperty name="width" value="0.05" units="cm"/>
      <inkml:brushProperty name="height" value="0.05" units="cm"/>
    </inkml:brush>
  </inkml:definitions>
  <inkml:trace contextRef="#ctx0" brushRef="#br0">4 190 3169,'0'0'3004,"0"-17"-2841,-1-14-324,0 21 257,1 0 1,0 0-1,0 0 1,1 1-1,1-1 1,2-12 0,-2 19-39,-1-1 1,1 1 0,0 0 0,-1 0 0,1 0 0,1 0 0,-1 1 0,0-1 0,1 1 0,-1-1 0,1 1 0,0 0 0,0 0 0,0 0 0,0 0 0,0 0 0,0 1 0,0-1 0,0 1 0,1 0 0,5-1 0,-1-1 28,-1 1 1,1 1 0,0-1-1,1 1 1,-1 1-1,0-1 1,0 1 0,0 1-1,0 0 1,15 3 0,-19-3-56,0 1 0,-1-1 1,1 1-1,-1 0 1,1 0-1,-1 0 1,0 1-1,0-1 0,0 1 1,0 0-1,0 0 1,-1 0-1,1 0 1,-1 0-1,0 1 0,1-1 1,-2 1-1,1-1 1,0 1-1,-1 0 1,0 0-1,0-1 0,2 8 1,-1 3 54,-1 0 1,1 0-1,-2 0 0,0 0 1,-1 0-1,0-1 1,-1 1-1,-1 0 0,0-1 1,-1 1-1,0-1 0,-1 0 1,0 0-1,-1 0 1,-13 18-1,10-17-101,-1 0-1,0-1 1,-1-1-1,0 0 1,-1 0 0,0-1-1,-1-1 1,0 0 0,-1 0-1,0-2 1,0 0-1,-32 13 1,56-23 24,-1 1 1,0 0-1,1 0 0,-1 1 0,1 0 1,-1 1-1,14 2 0,97 19 1231,-46-8-584,-7-5 542,125 2 0,-191-12-1142,0 1 1,0-1-1,0 0 0,-1 1 0,1-1 1,0 0-1,0 1 0,0-1 0,-1 0 1,1 0-1,0 0 0,-1 0 0,1 0 1,-1 0-1,1 0 0,-1 0 0,1 0 0,-1 0 1,0 0-1,1 0 0,-1 0 0,0 0 1,0 0-1,0 0 0,0-2 0,5-38 223,-5 31-244,12-70 230,-4 21-2573,-3 21-4315,-5 26 211</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1.685"/>
    </inkml:context>
    <inkml:brush xml:id="br0">
      <inkml:brushProperty name="width" value="0.05" units="cm"/>
      <inkml:brushProperty name="height" value="0.05" units="cm"/>
    </inkml:brush>
  </inkml:definitions>
  <inkml:trace contextRef="#ctx0" brushRef="#br0">67 13 384,'0'0'2975,"1"-3"-2500,2-6 1522,-3 10-847,-4 24-555,-11 40-327,1-15 46,2 0 1,3 0 0,1 1 0,3 0 0,1 60-1,5-109-305,-1 0-1,1-1 1,-1 1-1,1 0 1,0-1 0,0 1-1,0-1 1,0 1-1,0-1 1,0 1-1,0-1 1,0 0-1,0 1 1,1-1-1,-1 0 1,1 0-1,-1 0 1,1 0-1,-1 0 1,1 0-1,-1 0 1,1-1-1,2 2 1,47 14 521,-40-13-253,10 2-4,0 0 0,1-2 0,-1 0 0,35-1 1,-52-1-664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8.663"/>
    </inkml:context>
    <inkml:brush xml:id="br0">
      <inkml:brushProperty name="width" value="0.05" units="cm"/>
      <inkml:brushProperty name="height" value="0.05" units="cm"/>
      <inkml:brushProperty name="color" value="#004F8B"/>
    </inkml:brush>
  </inkml:definitions>
  <inkml:trace contextRef="#ctx0" brushRef="#br0">169 280 608,'0'0'7729,"-4"11"-6318,-57 109 3729,43-90-4505,1 0-1,2 1 1,1 1 0,1 0 0,-14 61 0,110-188-753,-43 39-279,-3-2 0,42-86 0,10-18 137,-83 151 265,1 1 0,0 0 0,0 1 0,1-1 0,0 1 1,1 1-1,0 0 0,0 0 0,0 1 0,1 0 0,0 0 0,1 1 0,0 1 0,0 0 1,0 0-1,0 1 0,1 0 0,-1 1 0,1 0 0,0 1 0,0 1 0,0 0 0,21 1 1,-30 0 14,0 1 0,0 0 0,0 0 1,0 0-1,0 0 0,0 1 1,0-1-1,-1 1 0,1-1 1,0 1-1,-1 0 0,1 0 0,-1 0 1,0 1-1,0-1 0,0 0 1,0 1-1,0 0 0,2 4 1,27 59 309,-17-22 62,-2 0-1,-2 0 1,-3 1 0,4 67 0,-7-62-26,2-1 0,2 0 0,20 69 0,-20-107-1542,-6-27-4950,-6-8 966</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2.106"/>
    </inkml:context>
    <inkml:brush xml:id="br0">
      <inkml:brushProperty name="width" value="0.05" units="cm"/>
      <inkml:brushProperty name="height" value="0.05" units="cm"/>
    </inkml:brush>
  </inkml:definitions>
  <inkml:trace contextRef="#ctx0" brushRef="#br0">4 5 208,'0'0'4650,"0"-4"-4023,-1 38 1864,-1 49-200,8 92 0,-6-172-2241,1 3 1,-1-1 0,1 0 0,0 0 0,0 0 0,0 0 0,1 0 0,0 0 0,0-1 0,3 6 0,-5-10-30,4-5-4361,-2-8 1256</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2.877"/>
    </inkml:context>
    <inkml:brush xml:id="br0">
      <inkml:brushProperty name="width" value="0.05" units="cm"/>
      <inkml:brushProperty name="height" value="0.05" units="cm"/>
    </inkml:brush>
  </inkml:definitions>
  <inkml:trace contextRef="#ctx0" brushRef="#br0">0 60 3554,'0'0'2441,"9"8"-1889,-2-2-349,1 1 0,0-2 0,1 1 0,-1-1 0,1 0 0,0 0 0,1-1 0,-1-1 0,0 1 0,1-2-1,0 1 1,0-1 0,12 1 0,-16-3-52,0 0 0,0 0-1,0-1 1,0 1 0,0-1-1,0 0 1,0-1 0,-1 0-1,1 1 1,0-2 0,6-2-1,-9 2-126,-1 1 0,0 0-1,1-1 1,-1 0 0,0 1-1,0-1 1,0 0 0,0 0-1,-1 0 1,1 0 0,-1 0-1,0 0 1,0-1 0,0 1 0,0 0-1,0-1 1,-1 1 0,0 0-1,1-1 1,-1 1 0,-1-6-1,1 8-25,0-1-1,1 1 0,-1-1 1,0 1-1,0-1 1,-1 1-1,1-1 0,0 1 1,0 0-1,-1-1 1,1 1-1,-1-1 0,1 1 1,-1 0-1,0-1 0,1 1 1,-1 0-1,0 0 1,0-1-1,0 1 0,0 0 1,0 0-1,0 0 0,-2-1 1,-1 1-25,0-1 1,0 1-1,-1 1 1,1-1-1,0 1 1,0-1-1,-9 2 1,3-1-22,-1 0 0,1 0 0,0 1 0,0 1 0,0 0 0,0 0 0,0 1 0,1 0 0,-14 7 0,19-8 69,0 1 1,1-1-1,-1 1 1,1 0-1,-1 0 1,1 0-1,0 1 0,0-1 1,1 1-1,-1 0 1,1 0-1,-1 0 1,1 0-1,0 0 1,1 0-1,-1 0 0,1 1 1,0-1-1,0 0 1,0 1-1,1-1 1,-1 1-1,1 8 1,0-5 85,0 0 1,1 1-1,0-1 1,0 0-1,0 0 1,1-1-1,1 1 1,-1 0-1,1-1 1,6 12-1,-6-14-40,1 0 0,0-1 0,0 1 0,0 0 0,1-1 0,-1 0 0,1 0 0,0-1 0,0 1 0,0-1 0,1 0 0,-1 0 0,1-1 0,11 4 0,-1-2 35,0-1 0,1-1 0,0 0 0,0-1 0,-1-1 0,1 0 0,0-1 0,20-4 0,-14-5-1118,-14 4-4107,-1 1 636</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3.296"/>
    </inkml:context>
    <inkml:brush xml:id="br0">
      <inkml:brushProperty name="width" value="0.05" units="cm"/>
      <inkml:brushProperty name="height" value="0.05" units="cm"/>
    </inkml:brush>
  </inkml:definitions>
  <inkml:trace contextRef="#ctx0" brushRef="#br0">1 50 6563,'0'0'5749,"4"-1"-5373,115-15 1660,-78 12-1427,1-2 0,50-13 1,-89 17-505,-2 0-1177</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5.421"/>
    </inkml:context>
    <inkml:brush xml:id="br0">
      <inkml:brushProperty name="width" value="0.05" units="cm"/>
      <inkml:brushProperty name="height" value="0.05" units="cm"/>
    </inkml:brush>
  </inkml:definitions>
  <inkml:trace contextRef="#ctx0" brushRef="#br0">1 85 4914,'136'-61'1310,"-125"57"-1179,1-1 0,0 2 0,0 0 0,0 0 0,0 1 0,0 0 0,0 1 0,0 1 0,1 0 0,17 2 0,-20-1-86,-6-1-27,-1 0 1,1 1-1,-1 0 0,1-1 0,-1 1 1,1 1-1,-1-1 0,0 0 0,1 1 1,-1 0-1,0-1 0,0 1 1,0 0-1,0 1 0,-1-1 0,1 1 1,-1-1-1,1 1 0,-1 0 0,0-1 1,0 1-1,0 1 0,0-1 0,0 0 1,-1 0-1,0 0 0,1 1 0,-1-1 1,-1 1-1,1-1 0,0 1 0,-1-1 1,0 1-1,0 6 0,0-2 31,0 0-1,-1 0 1,0 0-1,0 0 0,-1 0 1,0 0-1,0 0 1,-1-1-1,0 1 1,0-1-1,-1 1 1,0-1-1,0-1 1,-9 12-1,-4-2-61,-1-1-1,-1 0 1,0-2 0,-1 0-1,0-1 1,-1-1 0,-29 11-1,74-29-15,1 0-1,0 2 0,0 1 1,1 0-1,-1 2 0,38 2 0,-55 0 70,0 1 0,0 1-1,-1-1 1,1 1-1,-1 0 1,1 1 0,-1 0-1,0 0 1,0 1-1,0-1 1,-1 2 0,1-1-1,-1 1 1,0 0-1,0 0 1,0 0-1,-1 1 1,0 0 0,0 0-1,-1 0 1,1 1-1,-1 0 1,-1-1 0,1 1-1,-1 1 1,0-1-1,-1 0 1,0 1 0,0 0-1,-1-1 1,1 1-1,-2 0 1,1-1 0,-1 1-1,0 0 1,-1 0-1,-1 8 1,0-10-14,0-1-1,-1 1 1,0-1 0,0 0-1,0 0 1,0 0-1,-1 0 1,1 0 0,-1-1-1,-1 1 1,1-1 0,-1 0-1,1-1 1,-1 1 0,0-1-1,0 0 1,-1 0-1,-10 4 1,-4 1 7,0 0 0,-1-2 0,-41 8 0,15-9-246,-89-1 1,44-4-2548,116-2-119,6-5-1830</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5.875"/>
    </inkml:context>
    <inkml:brush xml:id="br0">
      <inkml:brushProperty name="width" value="0.05" units="cm"/>
      <inkml:brushProperty name="height" value="0.05" units="cm"/>
    </inkml:brush>
  </inkml:definitions>
  <inkml:trace contextRef="#ctx0" brushRef="#br0">1 505 8548,'0'0'1702,"3"-8"-1174,38-119-682,17-44 146,-46 143-8,0 1 0,2 0 0,0 1 0,20-25-1,-32 48 37,1 0 0,-1 0 0,1-1-1,0 2 1,0-1 0,0 0 0,0 0-1,1 1 1,-1 0 0,1 0 0,-1 0-1,1 0 1,0 0 0,5-1-1,-6 3-3,0-1-1,-1 1 0,1 0 0,0 0 0,-1 1 0,1-1 0,0 1 0,-1-1 0,1 1 0,0 0 0,-1 0 0,1 0 1,-1 0-1,0 0 0,1 1 0,-1-1 0,0 1 0,0-1 0,1 1 0,-1 0 0,-1 0 0,3 3 0,33 38 706,-3 2 0,-1 1 0,-2 1 0,-3 2-1,35 83 1,-63-132-835,1 0 1,-1 0-1,0 1 1,0-1-1,0 0 0,0 1 1,1-1-1,-1 0 1,0 1-1,0-1 0,0 0 1,0 1-1,0-1 1,0 0-1,0 1 0,0-1 1,0 0-1,0 1 0,0-1 1,0 0-1,0 1 1,0-1-1,-1 0 0,1 1 1,0-1-1,0 0 1,0 0-1,0 1 0,0-1 1,-1 0-1,1 1 1,0-1-1,0 0 0,-1 0 1,1 0-1,0 1 0,0-1 1,-1 0-1,1 0 1,0 0-1,-1 1 0,1-1 1,0 0-1,-1 0 1,1 0-1,0 0 0,-1 0 1,1 0-1,0 0 1,-1 0-1,1 0 0,0 0 1,-1 0-1,1 0 1,0 0-1,-1 0 0,1 0 1,0 0-1,0 0 0,-1 0 1,1-1-1,0 1 1,-1 0-1,1 0 0,0 0 1,-1-1-1,-5 1 117,-28 0-3895</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6.263"/>
    </inkml:context>
    <inkml:brush xml:id="br0">
      <inkml:brushProperty name="width" value="0.05" units="cm"/>
      <inkml:brushProperty name="height" value="0.05" units="cm"/>
    </inkml:brush>
  </inkml:definitions>
  <inkml:trace contextRef="#ctx0" brushRef="#br0">0 157 5619,'0'0'5954,"19"-5"-5690,212-55-800,149-27-9266,-373 86 9133,33-3 4685,-38 5-3765,-1-1 0,1 1 0,-1-1 0,0 1 0,1 0 0,-1-1 0,0 1 0,1 0 0,-1 0 1,0 0-1,0 0 0,0 0 0,0 1 0,0-1 0,0 0 0,0 0 0,0 1 0,0-1 0,0 1 1,-1-1-1,1 1 0,0 1 0,17 48 2633,-14-35-2643,2 0 1,0 0 0,0 0 0,2-1 0,0 0-1,0 0 1,12 14 551,-16-26-3495,-26-26-9417</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6.905"/>
    </inkml:context>
    <inkml:brush xml:id="br0">
      <inkml:brushProperty name="width" value="0.05" units="cm"/>
      <inkml:brushProperty name="height" value="0.05" units="cm"/>
    </inkml:brush>
  </inkml:definitions>
  <inkml:trace contextRef="#ctx0" brushRef="#br0">1 175 9492,'0'0'363,"26"-4"115,57-11-341,146-5 1,-215 20-138,9 0 11,0 0 0,0 1 0,0 2 0,31 6 0,-46-7 4,0 1 0,-1 0 1,1 0-1,-1 1 0,0 0 0,0 0 0,0 1 0,-1 0 0,0 0 0,1 0 0,-2 1 0,1 0 0,-1 0 0,0 0 1,0 1-1,5 9 0,-2 2 269,0-1 0,-1 1 0,-1 0 0,-1 1 0,-1 0 0,0-1 0,1 21 1,13 56 472,-20-112-879,0-1-1,2 0 1,2-25-1,0-30-702,-10-40-134,0-59-152,8 170 1119,0 0-1,0 1 1,0-1 0,0 0-1,0 1 1,1-1 0,-1 0-1,1 1 1,-1-1 0,1 1-1,0-1 1,-1 0 0,1 1-1,0 0 1,0-1 0,0 1-1,0 0 1,0-1 0,1 1 0,-1 0-1,0 0 1,1 0 0,-1 0-1,0 0 1,2-1 0,1 1 38,0-1 0,1 1 0,-1 0 0,0 0 0,0 0 0,1 1 0,-1-1 0,0 1-1,9 1 1,-2 0 62,-1 0 0,1 1 0,0 1 0,-1-1 0,1 2 0,-1 0 0,15 7 0,-18-7-57,-1 1 0,0 0 0,0 0 1,0 0-1,-1 1 0,0-1 0,0 1 0,0 1 0,0-1 0,-1 1 0,0 0 0,-1 0 0,0 0 0,0 0 1,4 14-1,-6-16-37,0 0 0,0 1 0,-1-1 1,1 1-1,-1-1 0,-1 1 1,1-1-1,-1 1 0,1-1 1,-2 0-1,1 1 0,-1-1 0,1 0 1,-1 0-1,-1 0 0,1 0 1,-1 0-1,0-1 0,0 1 1,0-1-1,-1 0 0,1 0 0,-6 5 1,-2 0-187,0-1 0,0 0 1,-1 0-1,0-1 1,0-1-1,-1 0 0,0 0 1,0-2-1,0 0 0,-1 0 1,1-1-1,-1 0 0,0-2 1,-23 1-1,36-1 71,0-1-1,0 0 1,0 0 0,-1 0-1,1 1 1,0-1 0,0 0-1,0 0 1,0-1-1,0 1 1,0 0 0,0 0-1,0 0 1,0-1 0,0 1-1,0-1 1,0 1-1,0 0 1,0-1 0,0 0-1,0 1 1,0-1-1,1 0 1,-1 1 0,0-1-1,0 0 1,1 0 0,-1 0-1,0 1 1,1-1-1,-1 0 1,1 0 0,-1 0-1,1 0 1,-1 0 0,1 0-1,0 0 1,0 0-1,-1 0 1,1 0 0,0 0-1,0-1 1,0 1 0,0 0-1,1-2 1,-1-15-2933</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7.236"/>
    </inkml:context>
    <inkml:brush xml:id="br0">
      <inkml:brushProperty name="width" value="0.05" units="cm"/>
      <inkml:brushProperty name="height" value="0.05" units="cm"/>
    </inkml:brush>
  </inkml:definitions>
  <inkml:trace contextRef="#ctx0" brushRef="#br0">0 96 7251,'0'0'3858,"158"-34"-929,-100 19-1136,2 1-1200,-8 2 159,-9 7-592,-8-1-64,-12 2-112,-4 1 16,-9 1 0,-4 2-528,-4 0-1201</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7.567"/>
    </inkml:context>
    <inkml:brush xml:id="br0">
      <inkml:brushProperty name="width" value="0.05" units="cm"/>
      <inkml:brushProperty name="height" value="0.05" units="cm"/>
    </inkml:brush>
  </inkml:definitions>
  <inkml:trace contextRef="#ctx0" brushRef="#br0">12 1 4162,'0'0'8916,"-12"125"-7155,12-66-689,0-3-431,17-5 319,1-7-944,3-6 96,0-5-112,-3-5-256,-3-5-961,-3-7-1792</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8.152"/>
    </inkml:context>
    <inkml:brush xml:id="br0">
      <inkml:brushProperty name="width" value="0.05" units="cm"/>
      <inkml:brushProperty name="height" value="0.05" units="cm"/>
    </inkml:brush>
  </inkml:definitions>
  <inkml:trace contextRef="#ctx0" brushRef="#br0">131 111 4930,'0'0'4976,"4"-15"-3880,16-45-759,-18 57-274,0 1 1,-1-1 0,2 1-1,-1 0 1,0 0 0,0-1 0,1 1-1,-1 1 1,1-1 0,0 0 0,-1 1-1,1-1 1,0 1 0,0 0-1,0 0 1,0 0 0,0 0 0,0 1-1,6-2 1,-1 1 70,1 1 0,-1 0 0,1 0 0,-1 0 0,12 3 0,-19-3-135,1 1-1,0 0 1,-1-1 0,1 1 0,-1 0 0,1 0 0,-1 0 0,1 1-1,-1-1 1,0 0 0,0 0 0,1 1 0,-1-1 0,0 1-1,0-1 1,0 1 0,-1-1 0,1 1 0,0-1 0,0 1-1,-1 0 1,1 0 0,-1-1 0,0 1 0,1 2 0,2 50 41,-3-49-34,0 8 5,-1 0 0,-1 0 0,-1 0 1,1 0-1,-2 0 0,0 0 0,-1-1 1,0 1-1,0-1 0,-2-1 0,1 1 0,-15 17 1,-9 8 54,-1-1 0,-46 39 0,-6 6-18,82-79-53,-1-1 1,0 0-1,1 1 0,0 0 0,-1-1 1,1 1-1,0 0 0,0-1 0,0 1 1,0 0-1,0 0 0,0 0 0,0 0 1,1 0-1,-1 0 0,1 0 0,0 0 1,-1 1-1,1 2 0,1-4 13,0 1-1,0-1 0,0 1 1,0-1-1,1 1 0,-1-1 1,0 0-1,1 0 1,-1 0-1,1 0 0,-1 0 1,1 0-1,-1 0 0,1 0 1,0 0-1,-1-1 1,1 1-1,0-1 0,0 1 1,-1-1-1,1 0 0,3 0 1,38 7 540,0-2 1,1-2 0,0-2 0,-1-1 0,1-3-1,0-2 1,-1-1 0,0-3 0,60-19 0,-81 22-1945,8-3-5826,-11-2 838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9.044"/>
    </inkml:context>
    <inkml:brush xml:id="br0">
      <inkml:brushProperty name="width" value="0.05" units="cm"/>
      <inkml:brushProperty name="height" value="0.05" units="cm"/>
      <inkml:brushProperty name="color" value="#004F8B"/>
    </inkml:brush>
  </inkml:definitions>
  <inkml:trace contextRef="#ctx0" brushRef="#br0">1 1 7331,'0'0'7919,"15"0"-7551,199 25 1769,9 2-195,-6-20-667,-217-7-1291,21 8-11461,-11-6 4799</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8.700"/>
    </inkml:context>
    <inkml:brush xml:id="br0">
      <inkml:brushProperty name="width" value="0.05" units="cm"/>
      <inkml:brushProperty name="height" value="0.05" units="cm"/>
    </inkml:brush>
  </inkml:definitions>
  <inkml:trace contextRef="#ctx0" brushRef="#br0">61 457 8868,'0'0'1804,"2"16"-1636,3 17-206,-1-6 83,-3-22 666,-2-10 777,-30-100-1670,20 70-146,-12-53 0,20 74 126,0-9 742,7 21-192,7 11-183,9 11 114,19 19 388,2-1 0,51 36 0,-79-65-564,1 0 1,0 0 0,1-2 0,-1 0 0,1 0 0,1-2 0,-1 0 0,1 0 0,0-2 0,0 0 0,33 2 0,-47-5-90,0 0-1,0 0 1,1-1 0,-1 1-1,0-1 1,0 1 0,0-1-1,0 0 1,0 1-1,0-1 1,0 0 0,0-1-1,0 1 1,0 0 0,0 0-1,-1-1 1,1 1-1,0-1 1,1-2 0,0-1-7,0 1-1,0-1 1,-1 1 0,0-1 0,0 0 0,0 0 0,0 0 0,0-6 0,2-11-32,-1 0 0,-2-1 0,0-22 0,-1 35 22,-2-26-148,-2-1-1,-1 1 0,-14-49 1,-6-37-96,24 110 59</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9.055"/>
    </inkml:context>
    <inkml:brush xml:id="br0">
      <inkml:brushProperty name="width" value="0.05" units="cm"/>
      <inkml:brushProperty name="height" value="0.05" units="cm"/>
    </inkml:brush>
  </inkml:definitions>
  <inkml:trace contextRef="#ctx0" brushRef="#br0">1 413 7059,'0'0'6529,"4"-8"-5935,11-24-560,-1 0-1,17-65 1,-23 67-105,1-1 1,2 1-1,1 1 1,1 0-1,20-33 1,-32 60 63,0 0 1,1 0-1,-1 0 1,0 0-1,1 0 1,-1 0-1,1 1 1,-1-1-1,1 0 1,0 1-1,0-1 1,0 1-1,0 0 1,0 0-1,0-1 1,0 1-1,0 1 1,0-1-1,0 0 1,1 0-1,-1 1 1,0 0-1,1-1 1,-1 1-1,0 0 1,1 0-1,-1 0 1,0 0-1,1 1 1,-1-1-1,0 0 1,0 1-1,1 0 0,-1 0 1,0-1-1,0 1 1,0 0-1,0 1 1,0-1-1,0 0 1,0 1-1,0-1 1,0 1-1,-1-1 1,1 1-1,-1 0 1,3 3-1,8 10 157,0 0-1,-2 1 0,1 1 1,11 25-1,-18-34 22,110 240 846,-126-249-8970,-19-15 3882</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9.450"/>
    </inkml:context>
    <inkml:brush xml:id="br0">
      <inkml:brushProperty name="width" value="0.05" units="cm"/>
      <inkml:brushProperty name="height" value="0.05" units="cm"/>
    </inkml:brush>
  </inkml:definitions>
  <inkml:trace contextRef="#ctx0" brushRef="#br0">1 84 10293,'0'0'1926,"25"1"-1742,-15-1-139,48 3-904,0-3 0,0-3 0,70-11 0,104-50-6014,-209 57 6954,-13 12 6543,-2 12-4076,2 27-2155,-7-33 665,7 40-48,-9-36-910,2-1 0,0 0 0,0 0 0,1 0 0,1-1-1,0 1 1,14 24 0,-18-57-8113,-6-13 4653,-9-6 81</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9.829"/>
    </inkml:context>
    <inkml:brush xml:id="br0">
      <inkml:brushProperty name="width" value="0.05" units="cm"/>
      <inkml:brushProperty name="height" value="0.05" units="cm"/>
    </inkml:brush>
  </inkml:definitions>
  <inkml:trace contextRef="#ctx0" brushRef="#br0">0 50 1601,'0'0'8134,"2"-9"-7902,-1 7-219,-1 0-1,1-1 0,0 1 1,-1-1-1,1 1 0,0 0 1,1 0-1,-1-1 0,0 1 1,1 0-1,-1 0 0,1 0 1,2-3-1,-1 4 7,-1 0-1,0 0 0,1 0 1,-1 1-1,0-1 1,1 0-1,-1 1 1,1 0-1,-1-1 0,1 1 1,-1 0-1,1 0 1,-1 1-1,1-1 1,-1 0-1,1 1 1,-1 0-1,0-1 0,4 3 1,37 14 584,0 1 0,-2 3 0,0 1 0,49 37 0,-71-46-326,-1 0 1,-1 2-1,0 0 1,19 22 0,-31-32-246,-1 0 0,0-1 1,-1 1-1,1 1 1,-1-1-1,0 0 0,0 1 1,-1 0-1,1 0 0,-1-1 1,0 1-1,-1 0 0,0 1 1,0-1-1,0 0 0,-1 0 1,1 0-1,-1 1 0,-1-1 1,-1 9-1,0-12-29,1 0-1,-1 0 1,-1 0-1,1 0 1,0-1-1,-1 1 1,1-1 0,-1 1-1,0-1 1,1 0-1,-1 0 1,0 0-1,0 0 1,-1-1-1,1 1 1,0-1-1,-1 0 1,-5 1 0,-71 16-221,70-16 128,-23 2-187,0-1-1,-37-3 1,43 0-219,-1 0 1,1 2-1,-51 9 1,67-6-3819</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20.375"/>
    </inkml:context>
    <inkml:brush xml:id="br0">
      <inkml:brushProperty name="width" value="0.05" units="cm"/>
      <inkml:brushProperty name="height" value="0.05" units="cm"/>
    </inkml:brush>
  </inkml:definitions>
  <inkml:trace contextRef="#ctx0" brushRef="#br0">34 209 4738,'0'0'4504,"4"16"-4134,60 313 4801,-58-477-7868,-23-35-213,-1-37 4824,53 217-865,-23 4-963,0 1 0,-1 0 0,1 1 0,0 0-1,-1 1 1,1 0 0,-1 1 0,0 0 0,0 1 0,-1 0 0,0 0 0,11 10 0,-14-11-16,1 1 1,-1 0-1,0 0 0,-1 1 1,0 0-1,0 0 0,0 0 1,-1 1-1,0 0 0,0 0 1,-1 0-1,0 1 1,-1-1-1,1 1 0,-2 0 1,3 13-1,-4-19-57,-1 1 1,-1-1-1,1 1 0,0-1 1,-1 0-1,1 0 0,-1 1 1,0-1-1,0 0 0,-1 0 1,1 0-1,0 0 0,-1 0 1,0 0-1,0 0 0,-4 4 0,1-2-14,0 0-1,0 0 0,-1-1 0,0 1 1,0-1-1,0-1 0,-10 5 0,-5 0-116,1 0 0,-2-2 0,1 0-1,-25 3 1,15-6-1510,-55 0 0,82-3 1371,3 0 147,0 1 0,0-1 0,1 0 0,-1 0 0,0 0 0,0 0 0,0 0 0,0 0 0,0 0 0,1 0 0,-1 0 0,0 0 0,0 0 0,0-1 1,0 1-1,1 0 0,-1 0 0,0-1 0,0 1 0,1-1 0,-1 1 0,0-1 0,1 1 0,-1-1 0,0 1 0,1-1 0,-1 0 0,1 1 1,-1-1-1,1 0 0,-1 1 0,1-1 0,0 0 0,-1 0 0,1 1 0,0-1 0,-1 0 0,1-1 0,-1-16-3265</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20.702"/>
    </inkml:context>
    <inkml:brush xml:id="br0">
      <inkml:brushProperty name="width" value="0.05" units="cm"/>
      <inkml:brushProperty name="height" value="0.05" units="cm"/>
    </inkml:brush>
  </inkml:definitions>
  <inkml:trace contextRef="#ctx0" brushRef="#br0">19 0 4002,'0'0'8761,"0"9"-8569,3 244 3071,-4-159-7777,-9-96-2337,0-9 2078</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21.033"/>
    </inkml:context>
    <inkml:brush xml:id="br0">
      <inkml:brushProperty name="width" value="0.05" units="cm"/>
      <inkml:brushProperty name="height" value="0.05" units="cm"/>
    </inkml:brush>
  </inkml:definitions>
  <inkml:trace contextRef="#ctx0" brushRef="#br0">0 353 2065,'0'0'9137,"22"3"-8659,349 20 248,-365-23-805,1 0 0,-1-1 1,1 1-1,-1-1 1,1-1-1,-1 1 0,0-1 1,0 0-1,0-1 0,0 1 1,0-1-1,0-1 1,-1 1-1,1-1 0,-1 0 1,0 0-1,0 0 0,0-1 1,-1 1-1,5-7 0,-3 2-242,-1-1-1,0 1 1,-1-1-1,0 0 1,-1 0-1,0 0 1,0-1-1,-1 1 1,0-1-1,-1 1 1,0-18-1,0-98-789,-2 71 3268,-5 58 375,-4 20-1933,1 1 0,1 0-1,2 0 1,0 1 0,1 0 0,-1 31-1,-4 95 1303,10-132-1972,0 0 0,2-1-1,0 1 1,2-1-1,10 37 1,-6-34-2186,-7-11-2356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39.759"/>
    </inkml:context>
    <inkml:brush xml:id="br0">
      <inkml:brushProperty name="width" value="0.05" units="cm"/>
      <inkml:brushProperty name="height" value="0.05" units="cm"/>
      <inkml:brushProperty name="color" value="#004F8B"/>
    </inkml:brush>
  </inkml:definitions>
  <inkml:trace contextRef="#ctx0" brushRef="#br0">1 241 976,'0'0'11539,"24"14"-10112,80 44-370,-93-53-859,0 0-1,1-1 1,-1-1 0,1 1 0,0-2 0,0 1-1,0-2 1,0 0 0,0 0 0,0-1-1,19-2 1,1 0 203,-24 1-361,-1 1 1,0-2-1,-1 1 0,1-1 0,0 0 0,0-1 0,-1 1 0,1-1 0,-1-1 0,0 1 0,0-1 0,0 0 0,0-1 0,-1 1 0,0-1 0,0 0 0,0 0 0,0-1 0,-1 1 0,0-1 0,5-9 0,-6 10-56,0 0-1,-1-1 1,1 1 0,-1-1 0,0 0 0,-1 0-1,1 0 1,-1 0 0,0 0 0,-1 0 0,1 0-1,-1 0 1,0-1 0,-1 1 0,0 0-1,0 0 1,0 0 0,0 0 0,-1 0 0,0 0-1,-1 1 1,1-1 0,-1 1 0,0-1 0,-4-5-1,0 3-30,-1 0 0,1 0 0,-1 1 0,-1 0-1,1 0 1,-1 1 0,0 0 0,-1 1 0,0 0 0,1 0-1,-2 1 1,1 0 0,0 1 0,-1 0 0,1 1 0,-1 0-1,-17 0 1,19 1 35,1 1-1,0 0 0,0 1 1,0 0-1,0 0 0,0 1 1,0 0-1,0 0 0,0 1 1,0 0-1,1 0 0,0 1 1,-1 0-1,1 0 0,1 1 1,-1-1-1,1 2 0,0-1 1,0 1-1,0 0 0,1 0 1,0 0-1,0 1 0,-4 7 0,6-9 35,1-1-1,0 1 0,0 0 0,0 0 1,0 0-1,1 1 0,0-1 0,0 0 0,0 0 1,1 1-1,0-1 0,0 0 0,0 1 0,1 5 1,0-8-49,0-1 0,0 1 0,0 0-1,0 0 1,0 0 0,1 0 0,-1-1 0,1 1 0,0-1 0,-1 1 0,1-1 0,1 0 0,-1 0 0,0 0 0,0 0 0,1 0 0,-1 0 0,1 0 0,0-1 0,-1 0 0,1 1 0,0-1 0,0 0 0,5 1 0,5 1-1280,-1-2 1,1 1-1,22-1 1,5-1-4126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40.122"/>
    </inkml:context>
    <inkml:brush xml:id="br0">
      <inkml:brushProperty name="width" value="0.05" units="cm"/>
      <inkml:brushProperty name="height" value="0.05" units="cm"/>
      <inkml:brushProperty name="color" value="#004F8B"/>
    </inkml:brush>
  </inkml:definitions>
  <inkml:trace contextRef="#ctx0" brushRef="#br0">1 1 8468,'0'0'5728,"20"12"-4354,-14-8-1270,23 14 511,-2 1 0,0 1 0,48 47 0,-34-15 165,-33-39-722,1-1 0,0 0 0,1 0 0,1-1-1,0 0 1,0-1 0,22 15 0,-31-24-554,1 0-1,-1 0 1,1 0-1,-1 0 1,1-1 0,-1 1-1,1-1 1,0 1 0,-1-1-1,1 0 1,0 0 0,-1 0-1,1-1 1,0 1-1,-1-1 1,1 1 0,-1-1-1,1 0 1,4-2 0,8-12-4024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40.452"/>
    </inkml:context>
    <inkml:brush xml:id="br0">
      <inkml:brushProperty name="width" value="0.05" units="cm"/>
      <inkml:brushProperty name="height" value="0.05" units="cm"/>
      <inkml:brushProperty name="color" value="#004F8B"/>
    </inkml:brush>
  </inkml:definitions>
  <inkml:trace contextRef="#ctx0" brushRef="#br0">384 1 6627,'0'0'7892,"-112"101"-6740,64-59-95,-1 3-385,1-4-384,5 0-128,7-7-128,14-8-64,5-6 16,11-5-928,4-5-513,2-3-1568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45.132"/>
    </inkml:context>
    <inkml:brush xml:id="br0">
      <inkml:brushProperty name="width" value="0.05" units="cm"/>
      <inkml:brushProperty name="height" value="0.05" units="cm"/>
      <inkml:brushProperty name="color" value="#004F8B"/>
    </inkml:brush>
  </inkml:definitions>
  <inkml:trace contextRef="#ctx0" brushRef="#br0">4 658 4866,'0'0'4488,"-3"2"-3731,149-199 273,154-217-1758,-293 404 751,-6 7 7,1 0 0,0 1 0,-1-1 0,1 1 0,0 0 0,0-1 0,0 1-1,0 0 1,1 0 0,-1 0 0,1 0 0,-1 1 0,1-1 0,0 1 0,-1-1 0,1 1 0,0 0 0,0 0-1,5-1 1,-7 3-16,0 1-1,0-1 0,0 0 1,0 1-1,-1-1 0,1 1 0,-1-1 1,1 1-1,-1-1 0,1 1 1,-1-1-1,0 1 0,0 2 1,1 0 18,96 530 7921,-88-488-7974,-9-45-158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45.519"/>
    </inkml:context>
    <inkml:brush xml:id="br0">
      <inkml:brushProperty name="width" value="0.05" units="cm"/>
      <inkml:brushProperty name="height" value="0.05" units="cm"/>
      <inkml:brushProperty name="color" value="#004F8B"/>
    </inkml:brush>
  </inkml:definitions>
  <inkml:trace contextRef="#ctx0" brushRef="#br0">1 1 3794,'0'0'9956,"145"46"-8531,-79-31-481,4 0-335,3-4 31,-5-1-416,-6-3-128,-8-3-96,-8-2-256,-7-2-496,-6 2-849,-2-2-1232,0 0-1185,-2 0-1553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45.991"/>
    </inkml:context>
    <inkml:brush xml:id="br0">
      <inkml:brushProperty name="width" value="0.05" units="cm"/>
      <inkml:brushProperty name="height" value="0.05" units="cm"/>
      <inkml:brushProperty name="color" value="#004F8B"/>
    </inkml:brush>
  </inkml:definitions>
  <inkml:trace contextRef="#ctx0" brushRef="#br0">1 10 8420,'0'0'768,"19"-2"1100,62-4-89,-79 5-1736,-1 1-1,1 0 0,0 0 1,-1 0-1,1 0 1,-1 0-1,1 0 1,0 0-1,-1 1 0,1-1 1,-1 1-1,1-1 1,-1 1-1,1-1 1,-1 1-1,1 0 0,-1 0 1,0-1-1,0 1 1,1 0-1,-1 0 1,0 1-1,0-1 0,0 0 1,0 0-1,0 0 1,0 1-1,0-1 1,0 0-1,-1 1 0,2 2 1,-1 1 14,0 1 0,0-1 0,-1 1 0,1 0 0,-1-1 1,-2 11-1,2-2 231,-17 241 1633,17-252-1910,0-1 0,0 0 0,1 1 0,-1-1-1,1 0 1,-1 1 0,1-1 0,0 0 0,0 0 0,0 1-1,0-1 1,0 0 0,0 0 0,1 0 0,-1 0 0,1 0-1,-1-1 1,1 1 0,2 1 0,0 0 20,1 0-1,-1 0 1,1 0 0,0-1-1,0 0 1,0 0 0,0 0-1,7 1 1,10 1 60,1-2 1,-1 0-1,27-1 1,-39-1-92,2 0 6,0-1-1,-1 0 0,0 0 1,1-1-1,-1 0 1,0-1-1,0 0 0,0-1 1,0-1-1,-1 1 0,17-11 1,-22 11-29,1 0 1,-1 0-1,0-1 0,-1 0 1,1 0-1,-1 0 1,0-1-1,0 1 1,0-1-1,-1 0 0,0 0 1,0 0-1,-1 0 1,1-1-1,-1 1 1,-1-1-1,1 1 0,-1-1 1,0 0-1,-1 0 1,0-8-1,1 8-13,-1-1 0,-1 0 0,1 1 0,-1-1 1,0 0-1,-1 1 0,-3-11 0,4 16 33,-1 0-1,1 0 1,-1-1 0,1 1 0,-1 0-1,0 0 1,0 1 0,0-1 0,0 0 0,0 0-1,0 1 1,0 0 0,-1-1 0,1 1 0,0 0-1,-1 0 1,1 0 0,-1 0 0,1 1 0,-1-1-1,0 1 1,1-1 0,-1 1 0,1 0 0,-4 0-1,0 0 20,1 0 0,0 0 0,0 1-1,-1 0 1,1-1 0,0 2 0,0-1-1,0 1 1,0-1 0,0 1 0,0 1-1,1-1 1,-1 1 0,1 0 0,0 0-1,-1 0 1,1 0 0,0 1 0,1-1-1,-1 1 1,1 0 0,0 1 0,0-1-1,0 0 1,0 1 0,1-1 0,0 1-1,0 0 1,0 0 0,0 0 0,1 0-1,0 0 1,0 0 0,0 1 0,1-1-1,0 0 1,0 0 0,0 1 0,0-1-1,3 10 1,-2-11-10,1-1 1,-1 1-1,1 0 0,0-1 0,0 1 1,0-1-1,0 0 0,1 0 1,-1 1-1,1-2 0,0 1 1,0 0-1,0-1 0,0 1 0,0-1 1,1 0-1,-1 0 0,1 0 1,7 3-1,7 2-288,0-1 0,33 8 0,-28-9-1492,0-2-1,40 2 1,-15-5-3060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46.525"/>
    </inkml:context>
    <inkml:brush xml:id="br0">
      <inkml:brushProperty name="width" value="0.05" units="cm"/>
      <inkml:brushProperty name="height" value="0.05" units="cm"/>
      <inkml:brushProperty name="color" value="#004F8B"/>
    </inkml:brush>
  </inkml:definitions>
  <inkml:trace contextRef="#ctx0" brushRef="#br0">254 1 4882,'0'0'6937,"1"22"-5830,-1 4-836,3 74 1792,26 171 0,-33-291-2124,3 15-71,-1 0 0,0-1 0,0 1 0,0 0 0,-1 0 0,-3-5 0,0 2 7,0 1 1,-1 0-1,0 0 0,0 0 1,-1 1-1,0 0 0,0 1 0,0-1 1,-1 2-1,0-1 0,1 1 0,-17-5 1,21 8 154,-1 0 0,1 0 0,-1 0 0,1 1 0,-1-1 0,0 1 0,1 0 0,-1 1 0,1-1 0,-1 1 0,1 0 0,-1 0 0,1 0 1,-1 1-1,1-1 0,0 1 0,0 0 0,0 0 0,0 1 0,0-1 0,0 1 0,1 0 0,-1 0 0,1 0 0,0 0 0,0 1 0,0-1 0,-4 7 0,4-5 63,0-1 1,0 1-1,0 0 0,1 0 0,-1 0 0,1 0 0,1 0 0,-1 1 0,1-1 0,0 1 0,0-1 0,0 1 0,1-1 0,0 1 0,0-1 0,0 1 0,1-1 0,2 11 0,-1-11-29,0-1 0,1 1 0,-1 0 1,1-1-1,0 0 0,0 0 0,0 1 1,1-2-1,0 1 0,0 0 0,0-1 1,0 0-1,0 0 0,0 0 0,1 0 1,-1-1-1,1 0 0,0 1 0,9 1 1,8 2 179,1 0 0,1-2 1,-1 0-1,1-2 0,26 0 1,23-2-2517,-23-1-2701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6"/>
    </inkml:context>
    <inkml:brush xml:id="br0">
      <inkml:brushProperty name="width" value="0.05" units="cm"/>
      <inkml:brushProperty name="height" value="0.05" units="cm"/>
      <inkml:brushProperty name="color" value="#004F8B"/>
    </inkml:brush>
  </inkml:definitions>
  <inkml:trace contextRef="#ctx0" brushRef="#br0">18 777 7700,'19'3'1064,"63"6"698,0-3 0,122-7 0,-146-4-1238,0-2 1,0-2-1,-1-3 0,91-32 1,-111 30-308,0-2 1,41-24-1,-66 32-183,0 1 1,0-1-1,-1-1 0,0 0 0,0-1 1,-1 0-1,-1 0 0,0-1 0,14-21 1,-20 26-33,0 0 1,0-1-1,0 1 0,-1-1 1,0 0-1,-1 0 1,1 1-1,-1-1 0,0 0 1,-1 0-1,0 0 1,0-1-1,-2-11 1,0 8-33,-1 1 0,0 0 0,-1-1 0,0 2 0,0-1 0,-1 0 0,-1 1 0,-7-11 0,-11-9-133,-1 0 1,-1 2 0,-60-47-1,80 70 152,-19-17-117,0 3 0,-2 0 0,0 1 0,-1 2 0,-1 1 0,0 1 0,-1 1 0,-39-9 0,53 17 89,-1 0 0,0 2 0,0 0-1,-1 1 1,1 0 0,0 1 0,0 1-1,0 1 1,0 1 0,0 0-1,0 1 1,0 1 0,1 0 0,0 1-1,0 1 1,-29 17 0,24-8 136,0 0 1,2 1-1,-1 1 1,2 0-1,1 2 1,0 0-1,1 1 1,1 1-1,2 0 1,0 1-1,1 0 1,1 1-1,1 0 1,2 1-1,0 0 1,1 0-1,2 1 1,1 0-1,1 0 1,1 0-1,2 48 1,1-66-119,0 1 1,1 0-1,0-1 0,1 1 1,0-1-1,0 0 0,1 0 1,0 0-1,0 0 1,1-1-1,0 1 0,0-1 1,1 0-1,-1-1 0,2 0 1,-1 0-1,1 0 1,0 0-1,0-1 0,0 0 1,1-1-1,0 0 0,8 4 1,-7-4-325,0-1 1,0 0 0,1-1-1,-1 0 1,0 0-1,1-1 1,-1 0-1,1-1 1,0 0-1,-1 0 1,1-1 0,-1 0-1,16-5 1,-15 3-768,0-1 0,-1-1 0,19-10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55.212"/>
    </inkml:context>
    <inkml:brush xml:id="br0">
      <inkml:brushProperty name="width" value="0.05" units="cm"/>
      <inkml:brushProperty name="height" value="0.05" units="cm"/>
      <inkml:brushProperty name="color" value="#004F8B"/>
    </inkml:brush>
  </inkml:definitions>
  <inkml:trace contextRef="#ctx0" brushRef="#br0">6887 1 960,'0'0'8546,"-6"20"-8293,-253 326 2631,175-254-2334,-144 121 1,2-3-209,178-164-319,-2-3-1,-2-2 1,-1-2-1,-100 54 1,-29 21 215,106-64-49,-93 46 0,59-43 120,-125 58 34,-278 180 0,399-220-252,-4-6-1,-169 69 1,-170 36-54,166-65 129,132-49 193,-2-7 0,-308 52 1,-113-52-318,-2-43-78,425-7-69,71-1 41,0-4 1,1-4-1,0-3 1,-125-37-1,198 45 59,1-1-1,0 0 0,0 0 0,1-1 0,-1-1 1,1 0-1,1-1 0,0 0 0,-18-19 0,22 20 0,0 0-1,0-1 0,0 1 1,1-1-1,1 0 0,0-1 0,0 1 1,1-1-1,0 0 0,0-1 1,1 1-1,1 0 0,-3-18 0,-1-115 239,6 142-176,-6 3-89,0 0 0,0 0 0,0 0 0,0 1-1,1 0 1,-1 0 0,1 0 0,0 0-1,-1 1 1,2 0 0,-1 0 0,-6 8-1,-7 3 53,-19 17 140,1 2-1,2 1 1,-41 55 0,71-95 358,3-17-498,4-23-278,7 6 141,2 0 0,1 1 0,2 0 0,1 1 0,2 1-1,24-35 1,-37 64 110,0 0 1,1 0-1,0 1 0,0 0 0,0 0 0,0 0 0,1 1 0,0 0 0,0 0 0,1 0 1,10-4-1,-14 8 7,0-1 1,0 1-1,0-1 1,0 1-1,0 0 1,1 1-1,-1-1 1,0 1-1,1 0 1,-1 0-1,0 0 1,1 0-1,-1 1 1,0 0-1,1 0 1,-1 0-1,0 0 1,0 1-1,0 0 1,0 0-1,0 0 1,0 0-1,6 5 1,89 88 298,-76-69-135,2-1 1,1-2 0,57 40-1,-82-62-168,0-1 0,0 1 0,0-1 0,0 1 0,0 0 0,0-1 0,0 1 1,0 0-1,0 0 0,0 0 0,0 0 0,0 0 0,-1 0 0,1 0 0,0 0 0,-1 0 0,1 0 0,-1 0 0,1 0 0,-1 0 0,1 1 0,-1-1 0,0 0 1,0 0-1,1 0 0,-1 3 0,-1-2-6,0 0-1,0 0 1,0 0 0,0 0 0,0 0-1,0 0 1,-1-1 0,1 1 0,-1 0 0,1-1-1,-1 1 1,0-1 0,1 1 0,-3 0 0,-47 33 65,-1-3 0,-2-1 0,-90 35 0,-8 6 12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57.683"/>
    </inkml:context>
    <inkml:brush xml:id="br0">
      <inkml:brushProperty name="width" value="0.05" units="cm"/>
      <inkml:brushProperty name="height" value="0.05" units="cm"/>
      <inkml:brushProperty name="color" value="#004F8B"/>
    </inkml:brush>
  </inkml:definitions>
  <inkml:trace contextRef="#ctx0" brushRef="#br0">6 0 112,'0'0'10962,"0"13"-10927,-1 78 995,-2-54-608,2 0-1,2 0 1,1 0 0,2 0 0,1 0 0,15 50 0,-7-53-187,2 0 0,1-2 0,2 0 0,1 0 0,2-2 0,0-1 0,2 0 0,2-2 0,0 0-1,32 24 1,38 25 516,177 106-1,-170-118-219,-99-62-631,-1-1 63,0 0-1,0 0 1,0 0 0,0 0-1,0 0 1,0 1 0,-1-1 0,1 0-1,0 1 1,-1 0 0,1-1-1,-1 1 1,0 0 0,1-1-1,-1 1 1,0 0 0,0 0-1,0 0 1,-1 0 0,1 0-1,0 0 1,-1 1 0,1-1-1,-1 0 1,0 3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6:59.844"/>
    </inkml:context>
    <inkml:brush xml:id="br0">
      <inkml:brushProperty name="width" value="0.05" units="cm"/>
      <inkml:brushProperty name="height" value="0.05" units="cm"/>
      <inkml:brushProperty name="color" value="#004F8B"/>
    </inkml:brush>
  </inkml:definitions>
  <inkml:trace contextRef="#ctx0" brushRef="#br0">1 217 4370,'0'0'6331,"6"0"-5597,12 3 255,0 0 1,34 11-1,30 7 479,-52-16-1188,1-2 1,-1-1-1,48-2 0,-69-1-295,-1 0 0,1-1 0,-1 0 1,1 0-1,-1-1 0,0 0 0,13-7 0,-17 8-35,0-1 0,-1 1 0,1-1 0,-1 0 0,1 0 0,-1 0 0,0-1 1,0 1-1,0-1 0,-1 0 0,1 0 0,-1 0 0,0 0 0,0 0 0,2-7 0,-3 6 0,0-1-1,0 0 1,-1 0 0,1 1-1,-1-1 1,-1 0 0,1 0 0,-1 1-1,0-1 1,0 0 0,0 1-1,-1-1 1,0 1 0,0 0-1,0-1 1,-1 1 0,0 0-1,0 0 1,0 1 0,-1-1-1,1 1 1,-1-1 0,0 1 0,-1 0-1,1 1 1,0-1 0,-1 1-1,-10-6 1,8 5 28,0-1 0,0 1 1,-1 1-1,0 0 0,0 0 0,0 0 1,0 1-1,0 0 0,0 0 0,0 1 1,-1 1-1,1-1 0,0 1 0,-1 0 1,1 1-1,-1 0 0,1 0 0,0 1 1,-15 5-1,16-3 88,1 0 1,0 0-1,0 0 1,0 1-1,0 0 0,1 0 1,0 0-1,0 1 1,0 0-1,1 0 1,0 0-1,0 0 0,0 1 1,1 0-1,0-1 1,0 1-1,1 0 1,-3 12-1,0 6 447,1 1 1,1 0-1,0 50 1,3-69-437,1 0 0,-1 0 0,1 1 0,1-1 1,0 0-1,0 0 0,0 0 0,0 0 0,1 0 0,1-1 0,-1 1 0,1-1 1,0 0-1,0 0 0,1 0 0,0-1 0,0 1 0,0-1 0,0 0 0,1-1 1,0 1-1,0-1 0,0 0 0,1-1 0,-1 0 0,10 4 0,5 1-7,1-1 0,0-1 0,1-1 0,-1-1 0,1-1-1,0-1 1,27 0 0,-20-1-311,-20-1-333,1 1 0,0-2 0,19-2 0,-29 3 437,0 0 0,0 0 0,-1 0 0,1 0-1,0-1 1,-1 1 0,1 0 0,0-1 0,-1 1 0,1 0 0,-1-1 0,1 1 0,0-1-1,-1 1 1,1-1 0,-1 1 0,1-1 0,-1 1 0,0-1 0,1 1 0,-1-1 0,0 0-1,1 1 1,-1-1 0,0 0 0,1 1 0,-1-1 0,0 0 0,0 1 0,0-1-1,0 0 1,0 1 0,0-1 0,0 0 0,0 0 0,0 1 0,0-2 0,0-17-4858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0.485"/>
    </inkml:context>
    <inkml:brush xml:id="br0">
      <inkml:brushProperty name="width" value="0.05" units="cm"/>
      <inkml:brushProperty name="height" value="0.05" units="cm"/>
      <inkml:brushProperty name="color" value="#004F8B"/>
    </inkml:brush>
  </inkml:definitions>
  <inkml:trace contextRef="#ctx0" brushRef="#br0">267 1 6147,'0'0'2828,"10"14"-2239,198 310 4005,-197-306-4484,-6-11-86,0 1 1,-1-1-1,1 1 0,-2 0 0,1 0 1,-1 1-1,0-1 0,-1 1 0,2 8 1,-5-15-97,0-1 0,0 0 0,0 1 1,0-1-1,0 0 0,-1 0 0,1 0 0,0 0 1,0 0-1,-1 0 0,1 0 0,-1 0 1,1 0-1,-1-1 0,1 1 0,-1-1 1,1 1-1,-1-1 0,0 1 0,1-1 0,-3 0 1,-2 2-7,-43 9-273,-1-3 1,-58 4-1,69-10 364,0 2-1,0 2 1,0 2-1,1 1 1,-38 14-1,58-9-29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1.096"/>
    </inkml:context>
    <inkml:brush xml:id="br0">
      <inkml:brushProperty name="width" value="0.05" units="cm"/>
      <inkml:brushProperty name="height" value="0.05" units="cm"/>
      <inkml:brushProperty name="color" value="#004F8B"/>
    </inkml:brush>
  </inkml:definitions>
  <inkml:trace contextRef="#ctx0" brushRef="#br0">1 1 5907,'0'0'10300,"12"0"-9478,221 19 1955,-53-1-1816,-165-15-959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4.103"/>
    </inkml:context>
    <inkml:brush xml:id="br0">
      <inkml:brushProperty name="width" value="0.05" units="cm"/>
      <inkml:brushProperty name="height" value="0.05" units="cm"/>
      <inkml:brushProperty name="color" value="#004F8B"/>
    </inkml:brush>
  </inkml:definitions>
  <inkml:trace contextRef="#ctx0" brushRef="#br0">0 47 192,'0'0'4872,"8"-7"-4200,-2-1-474,-5 5-111,1 0-1,0 0 0,1 0 0,-1 1 0,0-1 0,1 1 1,-1 0-1,1 0 0,0 0 0,0 0 0,4-2 1,-7 16 3033,2 24-3293,-1-25 510,3 57 806,20 105-1,-19-148-1012,1-2 0,2 1 0,0-1 0,2 0-1,0 0 1,2-1 0,25 37 0,-30-50-96,2 0 1,-1 0 0,1 0-1,1-1 1,-1 0-1,1-1 1,1 0 0,-1-1-1,1 0 1,0-1-1,1 0 1,-1 0 0,21 4-1,10 0 68,2-2 0,67 3 1,-18-2-11,99 12 224,-41-6 124,0 7-1,192 51 1,-285-55-350,260 83 703,-246-73-423,-1 3 0,88 51 0,-149-75-313,0 0 0,0 0-1,-1 1 1,0 0 0,0 0-1,0 1 1,-1 0 0,0 1 0,-1 0-1,0 0 1,0 1 0,-1 0-1,0 0 1,-1 0 0,0 1-1,-1-1 1,0 1 0,0 0-1,3 19 1,-6-22 7,-1-4-35,0-1 0,1 0-1,0 1 1,-1-1 0,1 0 0,0 1 0,1-1 0,-1 0-1,3 4 1,-4-6 41,-12-4-9910,-11-9 3542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4.549"/>
    </inkml:context>
    <inkml:brush xml:id="br0">
      <inkml:brushProperty name="width" value="0.05" units="cm"/>
      <inkml:brushProperty name="height" value="0.05" units="cm"/>
      <inkml:brushProperty name="color" value="#004F8B"/>
    </inkml:brush>
  </inkml:definitions>
  <inkml:trace contextRef="#ctx0" brushRef="#br0">0 1 6163,'0'0'1563,"17"17"-146,-3-2-1062,14 13 420,-2 1 1,23 34-1,107 131 2895,-123-158-3282,2-1 0,2-2-1,42 30 1,-75-60-356,1 0-1,0 1 0,0-2 1,0 1-1,1 0 0,-1-1 1,1 0-1,0 0 1,-1-1-1,1 0 0,0 0 1,0 0-1,0-1 0,-1 1 1,1-1-1,0-1 1,0 1-1,0-1 0,0 0 1,0 0-1,-1-1 0,1 0 1,-1 0-1,1 0 1,-1-1-1,0 0 0,0 0 1,0 0-1,7-6 1,10-10 17,-2-1 0,0-1 0,-1 0 0,31-48 0,-5 9 13,100-96-233,-142 153-120,0 0 1,-1 0-1,1 0 1,-1-1-1,0 1 0,0-1 1,-1 1-1,1-1 1,-1 0-1,1 0 0,-1 0 1,0-5-1,0-20-4818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5.412"/>
    </inkml:context>
    <inkml:brush xml:id="br0">
      <inkml:brushProperty name="width" value="0.05" units="cm"/>
      <inkml:brushProperty name="height" value="0.05" units="cm"/>
      <inkml:brushProperty name="color" value="#004F8B"/>
    </inkml:brush>
  </inkml:definitions>
  <inkml:trace contextRef="#ctx0" brushRef="#br0">1575 0 784,'-4'0'10462,"-24"0"-10367,-369 0 812,368 2-763,-1 1 0,1 1 0,0 2 0,0 1 0,-35 13 0,-138 65 515,158-64-485,-128 58 1790,-308 193-1,474-268-2224,-17 12 742,15-6-4190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7.333"/>
    </inkml:context>
    <inkml:brush xml:id="br0">
      <inkml:brushProperty name="width" value="0.05" units="cm"/>
      <inkml:brushProperty name="height" value="0.05" units="cm"/>
      <inkml:brushProperty name="color" value="#004F8B"/>
    </inkml:brush>
  </inkml:definitions>
  <inkml:trace contextRef="#ctx0" brushRef="#br0">71 496 2193,'0'0'2556,"-10"16"-1329,-5 5-622,-10 16 23,5 9 6412,21-50-6885,0 0 0,0 0 0,0 1 0,0-1 0,1 1-1,0-1 1,-1 1 0,1 0 0,1 0 0,1-3 0,5-7-61,109-211-634,38-60-248,-152 278 841,0-1 1,0 1-1,1 1 0,0-1 1,12-9-1,-16 14-33,-1 0-1,1 0 1,0 0-1,1 1 1,-1-1-1,0 0 1,0 1-1,0-1 1,0 1-1,0 0 1,1-1-1,-1 1 1,0 0-1,0 0 1,1 0-1,-1-1 1,0 1-1,0 0 1,0 1-1,1-1 1,-1 0-1,0 0 1,0 0-1,1 1 1,-1-1-1,0 1 1,0-1-1,0 1 1,0-1-1,0 1 1,0 0-1,0 0 1,0-1-1,0 1 1,0 0-1,0 0 1,0 0-1,0 0 1,-1 0-1,1 0 1,0 0-1,-1 0 1,1 0-1,0 2 1,24 52 503,-3 0-1,-2 1 1,-3 1 0,11 62 0,-11-47-288,2-11-171,-13-41-539,1 0 0,-2 0 0,-1 0 0,3 39 1,-7-59 352,0 1 1,0-1 0,0 1 0,0-1 0,0 1 0,-1-1 0,1 1 0,0-1 0,0 1 0,-1-1 0,1 0-1,0 1 1,-1-1 0,1 1 0,-1-1 0,1 0 0,0 1 0,-1-1 0,1 0 0,-1 1 0,1-1 0,-1 0-1,1 0 1,-1 0 0,1 1 0,-1-1 0,1 0 0,-1 0 0,1 0 0,-1 0 0,1 0 0,-1 0 0,1 0-1,-1 0 1,1 0 0,-1 0 0,1 0 0,-1 0 0,0 0 0,0-1 0,-3 1-632,-31 1-3118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7.678"/>
    </inkml:context>
    <inkml:brush xml:id="br0">
      <inkml:brushProperty name="width" value="0.05" units="cm"/>
      <inkml:brushProperty name="height" value="0.05" units="cm"/>
      <inkml:brushProperty name="color" value="#004F8B"/>
    </inkml:brush>
  </inkml:definitions>
  <inkml:trace contextRef="#ctx0" brushRef="#br0">0 0 11077,'0'0'4690,"131"0"-3041,-71 0-1393,4 6-64,0-3-192,0 3-176,-4-2-1201,-6-1-2336,-10-3-2882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6.501"/>
    </inkml:context>
    <inkml:brush xml:id="br0">
      <inkml:brushProperty name="width" value="0.05" units="cm"/>
      <inkml:brushProperty name="height" value="0.05" units="cm"/>
      <inkml:brushProperty name="color" value="#004F8B"/>
    </inkml:brush>
  </inkml:definitions>
  <inkml:trace contextRef="#ctx0" brushRef="#br0">649 819 9316,'20'13'582,"-4"-3"-391,-4-1-28,1-1 1,0 0-1,0-1 0,1-1 1,0 0-1,0-1 1,1 0-1,-1-1 0,20 3 1,-6-4-44,0-1-1,0-1 1,0-2 0,0 0 0,0-2 0,0-1 0,-1-2-1,33-10 1,-45 11-65,-1 0 0,0-2-1,0 0 1,-1 0 0,0-1 0,0-1-1,-1 0 1,0-1 0,0 0 0,-1-1-1,-1 0 1,0-1 0,0 0-1,-1 0 1,-1-1 0,12-24 0,-13 22-42,-2 0 0,0 0 1,-1 0-1,0 0 1,-1-1-1,-1 1 1,-1-1-1,0 0 0,-1 0 1,0 1-1,-1-1 1,-1 0-1,-5-20 1,1 15-14,0 1 1,-1 0 0,-1 0-1,-1 1 1,-1 0 0,0 0-1,-2 1 1,0 0 0,-19-20-1,8 14-3,-1 1 0,-2 1 1,0 1-1,-1 1 0,-1 1 0,-1 2 0,0 1 0,-2 1 0,1 2 0,-2 1 0,1 1 0,-2 2 0,1 1 0,-1 1 0,-1 2 0,1 2 0,0 1 0,-51 3 0,61 1 35,0 1-1,0 1 1,0 2-1,0 0 1,1 1-1,0 1 1,1 1-1,-1 1 0,2 1 1,-1 1-1,2 1 1,0 0-1,0 2 1,-20 20-1,15-11 13,1 0 0,1 2 0,1 0 0,1 2 0,2 0 1,0 1-1,2 1 0,2 0 0,-14 42 0,9-6-1262,-16 116 1,24-115-1174,-7 27-2428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8.021"/>
    </inkml:context>
    <inkml:brush xml:id="br0">
      <inkml:brushProperty name="width" value="0.05" units="cm"/>
      <inkml:brushProperty name="height" value="0.05" units="cm"/>
      <inkml:brushProperty name="color" value="#004F8B"/>
    </inkml:brush>
  </inkml:definitions>
  <inkml:trace contextRef="#ctx0" brushRef="#br0">321 50 7123,'0'0'4680,"-15"-8"-4067,0-2-392,10 6-143,0 0-1,-1 1 1,1 0 0,0 0-1,-1 1 1,0-1-1,0 1 1,0 0 0,0 1-1,0 0 1,0 0-1,0 0 1,-12 0 0,10 1 55,1-1 0,-1 1-1,0 1 1,1-1 0,-1 1 0,1 1 0,0-1 0,-1 1 0,1 1 0,0-1 0,0 1 0,0 1 0,0-1 0,1 1 0,0 0 0,-1 0 0,1 1 0,1 0 0,-1 0 0,1 0 0,0 1 0,0 0-1,-6 8 1,7-8-129,0 1-1,0-1 0,1 0 0,-1 1 1,2 0-1,-1 0 0,1 0 1,0 0-1,0 0 0,0 0 0,1 1 1,1-1-1,-1 0 0,1 1 0,0-1 1,1 1-1,0-1 0,0 0 0,0 0 1,1 1-1,0-1 0,1 0 1,-1 0-1,1-1 0,1 1 0,-1-1 1,1 1-1,0-1 0,1 0 0,-1-1 1,1 1-1,0-1 0,1 0 1,-1 0-1,1 0 0,0-1 0,0 0 1,1 0-1,10 5 0,-4-4-707,1 0-1,0-1 1,0-1 0,20 3-1,57-1-6103,-34-5 93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8.712"/>
    </inkml:context>
    <inkml:brush xml:id="br0">
      <inkml:brushProperty name="width" value="0.05" units="cm"/>
      <inkml:brushProperty name="height" value="0.05" units="cm"/>
      <inkml:brushProperty name="color" value="#004F8B"/>
    </inkml:brush>
  </inkml:definitions>
  <inkml:trace contextRef="#ctx0" brushRef="#br0">259 56 6867,'0'0'6878,"-14"-9"-6112,-45-28-225,55 35-498,0 1-1,1-1 1,-1 1-1,0 0 0,0 0 1,0 0-1,0 1 1,0 0-1,0-1 1,0 1-1,0 0 0,0 1 1,0-1-1,0 1 1,0 0-1,0 0 1,1 0-1,-1 0 0,0 1 1,1 0-1,-7 3 1,3 0 56,0-1 1,0 1 0,1 1 0,0-1-1,0 1 1,0 1 0,-9 12 0,10-10-46,0 0 0,1 0 0,0 0 0,1 1 0,-1-1 0,2 1 0,0-1 0,0 1 1,0 13-1,1-18-39,0 0 0,1 0 0,0 0 0,0 1 0,1-1 0,0 0 0,-1 0 0,2 0 1,-1 0-1,0 0 0,1 0 0,0 0 0,0 0 0,1-1 0,-1 1 0,1-1 0,0 0 1,0 1-1,4 3 0,5 0 27,1 0 0,0 0-1,0-1 1,0 0 0,1-1 0,0-1 0,0 0 0,0-1 0,1-1 0,25 3 0,-6-2-145,0-2 1,0-2-1,55-6 0,-77 4 82,0-1-1,-1 0 0,1 0 0,-1-1 0,0-1 0,0 0 0,0 0 0,-1-1 0,1-1 1,-2 0-1,1 0 0,10-10 0,-16 13-24,1-1 0,-1 1 0,0-1-1,0 0 1,0 0 0,0 0 0,-1 0 0,0 0 0,0-1 0,-1 0-1,0 0 1,0 1 0,0-1 0,0 0 0,-1-1 0,0 1 0,0 0-1,-1 0 1,0 0 0,0-1 0,0 1 0,-1 0 0,0 0 0,-3-12-1,0 11 18,0 0-1,0 1 1,0 0-1,-1 0 1,0 0-1,0 0 1,-1 1-1,0 0 1,0 0-1,0 0 0,0 1 1,-1 0-1,0 0 1,1 1-1,-1 0 1,-1 0-1,1 0 1,0 1-1,-1 0 1,1 1-1,-1-1 0,0 2 1,1-1-1,-1 1 1,0 0-1,-11 2 1,16-1 52,0 0 0,-1 1 0,1-1 0,0 1 0,0 0 0,0 0 0,0 0 0,1 1 0,-1-1-1,1 1 1,-1-1 0,1 1 0,0 0 0,0 0 0,0 0 0,0 0 0,0 0 0,1 0 0,0 1 0,-1-1 0,1 0 0,0 1 0,1-1 0,-2 5 0,1-3 2,1 0-1,-1-1 1,1 1 0,0 0-1,0 0 1,0-1 0,1 1-1,-1 0 1,1 0 0,0-1-1,1 1 1,-1-1 0,1 1 0,0-1-1,0 0 1,0 0 0,0 0-1,4 5 1,7 2-10,1 0 0,0-1-1,1-1 1,-1 0 0,2 0 0,-1-2 0,1 0 0,26 7 0,-17-5-137,1 2 0,30 17 0,-42-20 125,-1 2 0,0-1 0,0 2 0,-2 0 0,1 0 0,-1 1 0,-1 0 0,0 1 0,0 0 0,-2 1 0,0 0 0,0 0 0,7 19 0,-6-6 66,-1 1 0,-2 0 0,0 0 0,-2 1 0,-1-1 0,-1 45 0,-2-133 360,4-199-1419,-1 207 666,3-1-1,1 1 0,17-56 1,-22 102 410,-1 0 0,2 0-1,-1 0 1,0 0 0,1 1 0,0-1 0,0 1 0,1 0 0,0 0 0,0 0 0,0 0-1,6-5 1,-7 8-22,1 0-1,-1 0 1,1 0-1,-1 1 1,1-1-1,0 1 1,0 0-1,0 0 0,0 0 1,0 1-1,0-1 1,0 1-1,0 0 1,0 0-1,0 0 1,-1 1-1,1-1 1,0 1-1,0 0 0,5 2 1,-1 0-7,-1 0 0,1 1-1,-1 0 1,0 0 0,-1 0 0,1 1 0,-1 0 0,0 0 0,0 1-1,0 0 1,-1 0 0,1 0 0,-2 0 0,1 1 0,3 7 0,-2-3-55,0-1 1,-1 1 0,-1 0-1,0 0 1,-1 0 0,0 1-1,0-1 1,-1 1 0,1 20-1,-3-30-6,0 1 0,-1-1 0,1 0 0,0 0 0,-1 0 0,1 0 0,-1 0 0,0 0 0,0 0 0,0 0 0,0 0 0,0 0 0,0 0 0,0 0 0,-1-1 0,1 1 0,-1-1 0,1 1 0,-1-1 0,-2 2 0,0 0-26,-1 0 0,-1 0 0,1 0 0,0-1 1,-1 0-1,1 0 0,-9 1 0,-8 1-214,1-1 1,-44 0 0,45-3 96,-1-1 1,1 0 0,-1-2 0,1 0 0,-26-8 0,41 10-44,1 0 0,-1-1 1,0 0-1,1 0 0,-1-1 0,1 1 1,-1-1-1,1 0 0,0 0 0,0 0 1,1 0-1,-1-1 0,1 0 0,-1 0 1,1 0-1,0 0 0,1 0 0,-1-1 1,1 1-1,0-1 0,0 1 0,0-1 1,1 0-1,-1 0 0,1 0 0,-1-10 0,4-16-2648,12-1-756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09.893"/>
    </inkml:context>
    <inkml:brush xml:id="br0">
      <inkml:brushProperty name="width" value="0.05" units="cm"/>
      <inkml:brushProperty name="height" value="0.05" units="cm"/>
      <inkml:brushProperty name="color" value="#004F8B"/>
    </inkml:brush>
  </inkml:definitions>
  <inkml:trace contextRef="#ctx0" brushRef="#br0">0 1 3618,'0'0'8179,"2"23"-7738,9 165 1930,-9 176-1117,-2-363-1416,2-35-92,1 12-109,1 0-1,1 1 1,16-43-1,-20 63 401,1-1-1,-1 1 1,1-1-1,0 1 1,-1-1 0,1 1-1,0 0 1,0 0-1,0 0 1,0 0 0,0 0-1,0 1 1,0-1-1,0 0 1,0 1 0,0 0-1,0-1 1,0 1-1,0 0 1,1 0 0,-1 0-1,3 1 1,53 6 153,-57-7-179,37 7 55,-1 1 229,0-2-1,0-2 0,65 0 0,-100-5-282,1 0-1,-1 0 0,0 0 0,0-1 1,0 1-1,0-1 0,0 1 1,-1-1-1,1 1 0,0-1 0,-1 0 1,1 0-1,-1 0 0,0 0 0,1 0 1,-1 0-1,0 0 0,0-1 0,0 1 1,-1 0-1,1-1 0,-1 1 0,1 0 1,-1-1-1,0 1 0,0-3 1,2-1-100,-1-1 1,-1 1-1,1-1 1,-1 0-1,0 1 1,-1-1-1,0 1 1,0-1-1,-2-6 1,1 8 23,-1 1 0,0 0 0,0-1 0,0 1 0,0 0 0,-1 1 0,1-1 0,-1 1 0,0-1 0,0 1 0,-1 0 0,1 1 0,-1-1 0,1 1 0,-1 0 0,-10-3 0,4 1-25,-1 1 0,1 1 0,-1 0 0,0 0 0,0 1 0,-16 1 0,26 1 109,-1-1-1,1 1 0,0 0 0,-1 0 0,1 0 0,0 0 0,0 0 0,0 0 0,0 1 0,0-1 0,0 1 1,0-1-1,1 1 0,-1 0 0,0 0 0,1-1 0,-1 1 0,1 0 0,0 1 0,0-1 0,0 0 0,0 0 1,0 0-1,0 1 0,0-1 0,1 0 0,-1 1 0,1-1 0,0 1 0,0 2 0,-1 3 115,0 1 0,0-1-1,1 0 1,1 0 0,-1 1 0,1-1-1,1 0 1,2 10 0,0-10-83,0 0 1,1 0-1,0 0 0,0-1 1,0 1-1,1-1 1,1 0-1,-1-1 0,1 0 1,0 0-1,0 0 1,12 6-1,-8-5-6,1 0 0,0 0 1,0-2-1,1 0 0,-1 0 0,1-1 1,26 5-1,-30-8-41,0 1 1,1-2 0,-1 1-1,1-1 1,-1-1-1,1 0 1,-1 0 0,13-4-1,-17 3-24,0 0 0,0-1 0,0 0 0,0 0 0,-1 0 0,1 0 0,-1-1-1,0 0 1,0 1 0,-1-2 0,1 1 0,-1 0 0,0-1 0,0 1 0,4-8 0,-2 1-160,-1-1 0,0 0 0,-1 1 0,0-1 0,0-1 1,-1 1-1,-1 0 0,0 0 0,-2-23 363,1 45-244,0 14 27,-1-2 145,1 1 0,2-1 0,4 27-1,-5-43-85,1 0 0,-1-1 0,1 1 1,1 0-1,-1 0 0,1-1 0,0 1 0,0-1 0,0 0 0,1 0 0,0 0 0,0 0 0,0-1 0,0 0 0,1 0 0,8 6 0,-11-8-40,1-1 0,-1 1 0,1-1 0,-1 1 0,1-1 0,0 0 0,0 0 0,-1-1 0,1 1 1,0 0-1,0-1 0,0 0 0,0 0 0,0 1 0,0-2 0,-1 1 0,1 0 0,0-1 0,0 1 0,5-3 0,-4 1-78,0 0 0,0 0 0,0-1 0,-1 0 1,1 0-1,-1 0 0,1 0 0,-1 0 0,0-1 0,0 1 0,-1-1 0,3-4 0,2-5-227,-1 1 0,0-1 0,-1-1 0,0 1 0,-1-1 0,-1 0 0,3-19 0,-3-21 1030,5 87 1617,-5-21-2157,0 1-74,1 0 1,1 0-1,0 0 1,0 0-1,9 13 0,-12-22-115,0-1 0,1 0 0,-1 1 0,1-1 0,-1 0 0,1 0 0,0 0 0,0-1 0,1 1 0,-1-1 0,0 0 0,1 0 0,-1 0 0,1 0 0,0 0 0,0-1 0,0 1 0,-1-1 0,1 0 0,0-1 0,8 2 0,-5-2 6,-1-1 0,1 1 0,0-1-1,0 0 1,-1 0 0,1-1 0,-1 0 0,1 0 0,-1-1 0,11-6-1,-6 2 90,-2 0 0,1-1-1,-1 0 1,0-1 0,9-11-1,1-3 728,2 1 0,0 0 0,28-19 0,-40 34-944,0 1-1,1 1 1,0-1 0,16-5 0,-16 8-1456,0 0-1,-1 1 0,1 0 0,0 1 1,19-1-1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0.810"/>
    </inkml:context>
    <inkml:brush xml:id="br0">
      <inkml:brushProperty name="width" value="0.05" units="cm"/>
      <inkml:brushProperty name="height" value="0.05" units="cm"/>
      <inkml:brushProperty name="color" value="#004F8B"/>
    </inkml:brush>
  </inkml:definitions>
  <inkml:trace contextRef="#ctx0" brushRef="#br0">306 18 5619,'0'0'5818,"3"-5"-5468,8-8-356,-5 21-51,-4 41 184,-2-20 356,0-11-237,0 1-4,1-1 0,0 1 0,2-1-1,0 1 1,0-1 0,2 0 0,0 0-1,12 25 1,-17-43 46,-18-16-368,-2 3-304,-1 0 0,0 2 0,-43-18 0,52 25 385,0 0 0,1 1 0,-1 0 0,0 1 0,0 0 0,0 1 0,-1 1 0,1 0 0,-23 2 0,31-1 52,1 1 0,-1-1 0,0 0 0,1 1-1,-1 0 1,1 0 0,0 0 0,0 0 0,0 1 0,0-1 0,0 1 0,0-1-1,0 1 1,1 0 0,-1 0 0,1 1 0,0-1 0,0 0 0,0 1 0,1-1-1,-1 1 1,-1 5 0,0 3 157,0-1 0,0 1 0,1-1 0,1 1 1,0 0-1,0 14 0,1-22-172,1 0 0,-1 0 0,1-1 0,-1 1 0,1 0 0,0 0 0,1-1 0,-1 1 0,1-1 1,-1 1-1,1-1 0,0 0 0,0 0 0,1 1 0,-1-1 0,1-1 0,-1 1 0,4 2 0,1 0 7,-1 0 0,1-1-1,0 0 1,0-1 0,0 1-1,1-1 1,-1-1 0,11 3 0,13 1-630,0-2 0,0-1 0,45-2 0,-70-1 302,61-4-3727,-5-16-1438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1.178"/>
    </inkml:context>
    <inkml:brush xml:id="br0">
      <inkml:brushProperty name="width" value="0.05" units="cm"/>
      <inkml:brushProperty name="height" value="0.05" units="cm"/>
      <inkml:brushProperty name="color" value="#004F8B"/>
    </inkml:brush>
  </inkml:definitions>
  <inkml:trace contextRef="#ctx0" brushRef="#br0">1 0 9236,'0'0'1169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1.520"/>
    </inkml:context>
    <inkml:brush xml:id="br0">
      <inkml:brushProperty name="width" value="0.05" units="cm"/>
      <inkml:brushProperty name="height" value="0.05" units="cm"/>
      <inkml:brushProperty name="color" value="#004F8B"/>
    </inkml:brush>
  </inkml:definitions>
  <inkml:trace contextRef="#ctx0" brushRef="#br0">0 159 5987,'0'0'2123,"24"0"233,175 3 1718,-191-3-3907,0-1 0,0 0 0,0 0 0,0-1 0,0 0 0,0 0-1,-1-1 1,1 0 0,-1 0 0,0-1 0,11-7 0,-14 9-176,0-1 0,-1-1-1,1 1 1,-1 0 0,0-1 0,0 0-1,0 0 1,0 0 0,-1 0 0,1 0-1,-1 0 1,0-1 0,-1 1 0,1-1-1,-1 1 1,1-1 0,-2 0 0,1 1-1,0-1 1,-1-6 0,0 9 4,-1 0 0,1 0 0,-1 0 0,0 1 0,1-1-1,-1 0 1,0 1 0,0-1 0,0 0 0,0 1 0,-1 0 0,1-1 0,0 1 0,-1-1 0,1 1 0,0 0 0,-1 0 0,0 0 0,1 0 0,-1 0-1,0 0 1,1 0 0,-1 1 0,0-1 0,0 1 0,0-1 0,1 1 0,-1 0 0,0 0 0,0-1 0,-2 1 0,-63-1-265,62 2 304,0 0 1,0 0 0,0 0-1,0 1 1,0 0 0,1 0 0,-1 0-1,0 0 1,1 1 0,0 0-1,-1 0 1,1 0 0,0 1 0,1-1-1,-1 1 1,1 0 0,-1 0-1,1 0 1,0 0 0,1 1 0,-1-1-1,1 1 1,-4 9 0,1-2 165,1 1 0,0 0 0,1 0 0,0 0 0,1 1 0,1-1 0,0 0 0,1 16 0,1-24-182,-1-1 0,2 1 1,-1-1-1,0 0 0,1 1 1,0-1-1,0 0 0,0 0 1,0 0-1,1-1 0,0 1 1,0 0-1,0-1 0,0 0 0,0 0 1,1 0-1,-1 0 0,1 0 1,0-1-1,-1 1 0,1-1 1,1 0-1,-1 0 0,0-1 1,0 1-1,6 0 0,3 2-455,-1-1 1,1 0-1,17 1 0,31-3-5940,-31-6-1566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1.879"/>
    </inkml:context>
    <inkml:brush xml:id="br0">
      <inkml:brushProperty name="width" value="0.05" units="cm"/>
      <inkml:brushProperty name="height" value="0.05" units="cm"/>
      <inkml:brushProperty name="color" value="#004F8B"/>
    </inkml:brush>
  </inkml:definitions>
  <inkml:trace contextRef="#ctx0" brushRef="#br0">1 0 14054,'0'0'929,"130"0"1920,-70 0-1632,-2 0-785,-4 2-160,-15-2-224,-10 0-48,-14 0-1281,-9 0-591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2.884"/>
    </inkml:context>
    <inkml:brush xml:id="br0">
      <inkml:brushProperty name="width" value="0.05" units="cm"/>
      <inkml:brushProperty name="height" value="0.05" units="cm"/>
      <inkml:brushProperty name="color" value="#004F8B"/>
    </inkml:brush>
  </inkml:definitions>
  <inkml:trace contextRef="#ctx0" brushRef="#br0">183 165 3554,'0'0'3804,"-1"-17"-2689,-7-52-408,8 66-636,-1-1-1,0 1 0,0-1 1,0 1-1,-1-1 0,1 1 1,-1 0-1,0 0 0,0-1 1,0 1-1,0 0 0,0 1 1,-1-1-1,1 0 1,-1 1-1,0-1 0,0 1 1,0 0-1,0 0 0,0 0 1,0 1-1,-1-1 0,-2-1 1,-3 0 50,-1 1 1,1 0 0,0 0-1,-1 1 1,1 0-1,-13 1 1,21 0-119,-1 0 1,1 0-1,0 0 0,-1 1 0,1-1 1,-1 0-1,1 1 0,0-1 0,-1 1 1,1-1-1,0 1 0,0 0 0,0-1 1,-1 1-1,1 0 0,0 0 0,0 0 1,0 0-1,0 0 0,0 0 0,0 0 1,1 0-1,-1 1 0,0-1 0,0 2 1,-1 2 17,0-1 0,1 1 1,0 0-1,0 0 1,0-1-1,0 1 0,1 9 1,0 2 144,1 0 1,1 0-1,1-1 1,4 18 0,5-1 343,1 0 0,30 51 0,14 32 35,-51-101-552,-1-1 0,-1 0 0,-1 1 1,0 0-1,0 0 0,0 25 0,-3-37-25,0 0 0,0-1-1,0 1 1,0 0 0,0-1 0,0 1-1,0 0 1,-1-1 0,1 1 0,-1 0-1,1-1 1,-1 1 0,0-1 0,0 1-1,1-1 1,-1 1 0,0-1 0,0 1-1,0-1 1,-1 0 0,1 0 0,0 0-1,0 0 1,-1 0 0,1 0 0,0 0-1,-1 0 1,-2 1 0,-2 0-19,0-1 0,0 0 0,-1-1 0,1 1 0,0-1 0,-10-1 0,-6 0 47,18 1 4,1 0 1,-1 0 0,1-1 0,0 1 0,-1-1 0,1 0 0,0 0-1,-1 0 1,1 0 0,0 0 0,0-1 0,0 1 0,0-1 0,0 0 0,-3-2-1,5 2 2,0 1 0,-1-1-1,1 0 1,0 0 0,0 0 0,0 1-1,0-1 1,0 0 0,1 0-1,-1 0 1,1 0 0,-1 0-1,1 0 1,0 0 0,-1-1 0,1 1-1,0 0 1,0 0 0,1 0-1,-1 0 1,0 0 0,1 0-1,-1 0 1,1 0 0,0 0 0,0 0-1,1-2 1,0-1-33,1 1 0,1-1 0,-1 1 0,0-1 0,1 1 0,0 0 0,0 1-1,0-1 1,1 1 0,-1 0 0,1 0 0,-1 0 0,1 0 0,10-3 0,5-1-6,0 0 0,32-7 1,-9 7 186,71-3-1,-76 9 64,-1-3-1,68-14 0,-101 17-174,1 0 1,-1 0-1,0-1 1,0 0-1,0 1 1,0-2-1,0 1 1,0 0-1,0-1 0,-1 0 1,1 0-1,-1 0 1,0 0-1,0 0 1,0-1-1,0 0 0,0 1 1,-1-1-1,0 0 1,4-8-1,-3 2 4,-1 1 1,0-1-1,-1 0 0,0 0 0,0 0 1,-1-1-1,0 1 0,-2-13 0,1 19-55,0 0 0,0 0 0,-1-1-1,1 2 1,-1-1 0,0 0 0,0 0 0,0 0 0,-1 1-1,1-1 1,-1 1 0,0 0 0,0 0 0,0 0-1,0 0 1,-1 0 0,1 1 0,-1-1 0,1 1-1,-1 0 1,0 0 0,0 1 0,0-1 0,0 1-1,0 0 1,-6-2 0,4 2-6,1 0-1,-1 0 0,0 0 1,0 0-1,1 1 1,-1 0-1,0 0 1,0 0-1,1 1 1,-1 0-1,0 0 1,1 1-1,-1-1 1,1 1-1,-1 0 0,1 1 1,0-1-1,0 1 1,-5 4-1,3-1 81,1 1-1,0 0 0,0 0 0,1 1 1,0 0-1,0 0 0,1 0 1,0 0-1,0 1 0,1-1 0,-4 14 1,3-5 139,1 0 1,1 0-1,1 0 1,0 1-1,2 20 0,-1-33-187,1 0-1,0 0 0,0 0 0,0 0 0,1 0 1,-1-1-1,1 1 0,0 0 0,0-1 0,1 0 0,-1 1 1,1-1-1,0 0 0,1 0 0,5 6 0,-2-4-5,0-1-1,1 1 1,0-1-1,0-1 0,0 1 1,0-1-1,18 5 1,-5-3-575,-1 0 1,37 3 0,30-5-4498,-27-4-1332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3.720"/>
    </inkml:context>
    <inkml:brush xml:id="br0">
      <inkml:brushProperty name="width" value="0.05" units="cm"/>
      <inkml:brushProperty name="height" value="0.05" units="cm"/>
      <inkml:brushProperty name="color" value="#004F8B"/>
    </inkml:brush>
  </inkml:definitions>
  <inkml:trace contextRef="#ctx0" brushRef="#br0">270 39 7716,'0'0'4522,"-19"-7"-4248,-62-22-68,77 28-164,0 1 0,0-1 0,0 1 0,0 0 1,0 0-1,0 0 0,0 1 0,0-1 0,0 1 1,0 0-1,0 0 0,0 1 0,0-1 0,1 1 0,-1 0 1,1-1-1,-1 2 0,1-1 0,0 0 0,-1 1 0,1 0 1,0-1-1,1 1 0,-1 0 0,0 1 0,1-1 0,-2 4 1,-3 0 99,0 3 2,0 0 0,0 0 0,1 0 0,1 1 1,0 0-1,0 0 0,1 0 0,0 1 0,1-1 0,0 1 0,-1 17 0,3-22-106,0 0-1,1 1 1,0-1-1,0 0 1,0 0-1,1 0 0,0 0 1,1 0-1,0 0 1,0 0-1,0 0 1,1 0-1,0-1 1,0 0-1,1 1 1,-1-1-1,1 0 1,1-1-1,-1 1 0,8 6 1,-4-5-5,2-1 0,-1 0 1,0 0-1,1-1 0,0 0 0,1-1 0,-1 0 1,1-1-1,-1 0 0,1 0 0,0-1 0,0-1 1,0 0-1,0 0 0,0-1 0,0 0 1,0-1-1,16-3 0,-20 2-116,1 0 1,0 0-1,-1-1 0,1 1 1,-1-2-1,0 1 0,0-1 1,0 0-1,0 0 0,-1-1 1,1 0-1,-1 0 0,-1-1 1,1 1-1,-1-1 0,0 0 1,0-1-1,-1 1 0,1-1 1,-1 0-1,-1 0 0,0-1 1,0 1-1,0-1 0,-1 1 1,2-9-1,-1 0-68,0 1 0,-1-1 1,-1 0-1,-1 1 0,0-1 0,-1 0 0,0 0 0,-7-26 0,5 65 662,1 0-1,1 27 1,1-42-448,0 1-1,1-1 1,0 0 0,1 1 0,0-1 0,0 0 0,1 0 0,0-1 0,0 1 0,1 0 0,0-1 0,0 0-1,1 0 1,0 0 0,0-1 0,1 1 0,-1-1 0,1 0 0,1-1 0,-1 0 0,1 0 0,0 0 0,0-1-1,0 0 1,1 0 0,-1-1 0,1 1 0,0-2 0,0 1 0,16 1 0,-19-3-65,0 0 0,0 0 0,0-1 0,1 0 0,-1 0 1,0 0-1,0-1 0,6-1 0,-10 1-48,1 1-1,0-1 1,-1 0-1,1 0 1,-1 0-1,0 0 1,1 0-1,-1 0 1,0-1-1,1 1 1,-1 0-1,0-1 1,0 1 0,0 0-1,0-1 1,0 0-1,-1 1 1,1-1-1,0 1 1,-1-1-1,1 0 1,-1 1-1,0-1 1,1 0-1,-1 0 1,0-2 0,0-12-326,0 0 0,-1 0 0,0 0 0,-2 0 1,0 1-1,0-1 0,-2 1 0,0-1 1,0 2-1,-2-1 0,-14-25 0,7 11 326,3 1 1098,11 28-1005,0 0 0,0 1 0,0-1 0,0 0-1,0 0 1,0 0 0,0 0 0,0 0 0,1 0 0,-1 0 0,0 0-1,0 0 1,0 0 0,0 0 0,0 1 0,0-1 0,0 0 0,0 0-1,0 0 1,1 0 0,-1 0 0,0 0 0,0 0 0,0 0 0,0 0 0,0 0-1,0 0 1,0 0 0,1 0 0,-1 0 0,0 0 0,0 0 0,0 0-1,0 0 1,0 0 0,0 0 0,0 0 0,0 0 0,1 0 0,-1-1-1,0 1 1,0 0 0,0 0 0,0 0 0,0 0 0,0 0 0,0 0-1,0 0 1,0 0 0,0 0 0,0 0 0,0 0 0,1-1 0,29 43 1282,1 8-684,-16-24-589,2 0 1,0-2 0,1 0-1,34 34 1,-51-58-86,0 1 0,1-1 0,-1 0 0,0 1 0,1-1 0,-1 0 0,0 0 0,1 0 0,-1 0 0,0 0 0,1 0 0,-1 0 0,0 0 0,1 0 0,-1-1 0,0 1 0,0 0 0,1-1 0,-1 0 0,0 1 0,0-1 0,0 1 0,0-1 0,0 0 0,1 0 0,-1 0 0,-1 0 0,1 0 0,0 0 0,0 0 0,0 0 0,0 0 0,-1 0 0,2-2 0,2-2-63,59-64-742,-45 47 717,1 0-1,1 1 0,1 1 1,1 1-1,0 1 1,29-17-1,-50 35 222,0-1 1,0 0-1,0 1 1,0-1-1,0 0 0,1 1 1,-1 0-1,0-1 1,0 1-1,1 0 0,-1-1 1,0 1-1,0 0 1,1 0-1,-1 0 0,0 0 1,0 0-1,1 1 0,-1-1 1,0 0-1,0 0 1,0 1-1,1-1 0,-1 1 1,0-1-1,0 1 1,0 0-1,0-1 0,0 1 1,0 0-1,0 0 1,1 1-1,1 2 25,0 1 0,0-1-1,-1 1 1,1 0 0,-1 0 0,2 8-1,6 12 348,-2-9-378,1-1-1,1 1 1,0-1-1,1-1 0,1 0 1,26 24-1,-30-31-513,2 0-1,-1 0 0,1-1 1,0 0-1,11 4 0,-13-7-629,0 0 0,0 0 1,1-1-1,-1 0 0,1-1 0,0 0 0,10 0 0,15-1-7132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4.113"/>
    </inkml:context>
    <inkml:brush xml:id="br0">
      <inkml:brushProperty name="width" value="0.05" units="cm"/>
      <inkml:brushProperty name="height" value="0.05" units="cm"/>
      <inkml:brushProperty name="color" value="#004F8B"/>
    </inkml:brush>
  </inkml:definitions>
  <inkml:trace contextRef="#ctx0" brushRef="#br0">310 0 9444,'0'0'6195,"9"17"-5272,8 18-537,-1 0 1,-2 0-1,13 49 0,-7-8-48,-8-34-287,7 48 0,-19-90-175,0 0 0,-1 1-1,1-1 1,0 1 0,-1-1 0,1 1-1,-1-1 1,1 0 0,-1 1-1,1-1 1,0 0 0,-1 0 0,1 1-1,-1-1 1,0 0 0,1 0 0,-1 0-1,1 0 1,-1 1 0,1-1-1,-1 0 1,1 0 0,-1 0 0,1 0-1,-1 0 1,0-1 0,1 1 0,-1 0-1,1 0 1,-1 0 0,1 0-1,-1 0 1,1-1 0,-1 1 0,1 0-1,-1-1 1,1 1 0,-1-1 0,-27-9-1070,-51-27-3066,-54-23 1181,116 54 3419,0 1 0,0 0 1,-1 1-1,0 1 0,-35-1 0,51 4-234,0 0 0,1 0 1,-1 0-1,1 1 1,-1-1-1,1 0 0,-1 1 1,1-1-1,-1 1 1,1 0-1,0-1 0,-1 1 1,1 0-1,0 0 0,-1 0 1,1 0-1,0 0 1,0 0-1,0 0 0,0 0 1,0 1-1,-1 1 1,0 0 152,0 1 1,1 0-1,-1 0 1,1 0 0,0-1-1,0 1 1,0 0-1,0 8 1,0-4 129,1-1-1,0 0 1,1 1-1,0-1 1,0 0-1,0 0 1,1 0-1,0 0 1,1 0 0,4 10-1,-1-9-260,0 0 0,1 0 0,0-1 1,0 0-1,1 0 0,0 0 0,0-1 0,0-1 0,1 1 0,0-1 0,0-1 0,1 0 0,-1 0 1,1-1-1,10 3 0,9 1-968,1-2 0,0 0 0,57 0 0,-19-5-3492,1 0-1218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7.251"/>
    </inkml:context>
    <inkml:brush xml:id="br0">
      <inkml:brushProperty name="width" value="0.05" units="cm"/>
      <inkml:brushProperty name="height" value="0.05" units="cm"/>
      <inkml:brushProperty name="color" value="#004F8B"/>
    </inkml:brush>
  </inkml:definitions>
  <inkml:trace contextRef="#ctx0" brushRef="#br0">0 675 7459,'0'0'1697,"20"18"-1201,-7-6-392,-3-1 113,1 0-1,0-2 1,1 1-1,0-1 1,0-1-1,1 0 1,0-1 0,0 0-1,1-1 1,0-1-1,18 5 1,26 1 207,1-3 0,1-2 1,-1-3-1,1-2 0,60-8 0,-96 4-255,-1 0 0,1-2 0,-1 0-1,0-2 1,0-1 0,-1 0 0,0-2-1,0-1 1,-1 0 0,33-25 0,-42 27-179,0-1 0,0-1 0,-1 0 0,-1-1 0,0 0 0,0-1 0,-1 0 0,-1 0 1,0 0-1,-1-1 0,-1-1 0,0 1 0,-1-1 0,0 0 0,-1 0 0,-1-1 0,2-18 0,-3 18-92,-1 0 0,0 0 0,-1 0 0,-1 1 0,-1-1 0,0 0 0,-1 0 0,0 1 0,-2 0 0,0 0 0,0 0 0,-1 0 0,-1 1 0,-1 0 0,0 0 0,0 1 0,-2 0 1,1 0-1,-2 1 0,1 1 0,-17-14 0,10 11-39,-1 0 0,-1 1 0,0 0 0,-1 2-1,0 1 1,0 0 0,-1 1 0,-1 1 0,-33-7 0,25 9 80,-1 1-1,1 1 0,-1 2 0,0 1 0,0 2 0,-46 6 0,60-4 72,-1 1 0,1 1 0,0 1 0,1 0 0,-1 1 0,1 1 0,1 0 0,-1 1 0,1 1 0,1 0 0,0 1 0,1 1 0,0 0 0,0 1 0,-12 16 0,11-11 94,1 1-1,1 0 0,0 0 0,2 1 0,0 1 0,2-1 0,0 2 0,1-1 1,1 1-1,1 0 0,-4 35 0,7-27 115,1 0-1,1 0 1,8 56-1,-5-72-200,0 0-1,1-1 1,0 1-1,1-1 1,0 0-1,2 0 0,-1-1 1,1 0-1,1 0 1,13 16-1,-10-17-178,0 0 1,0 0-1,1-1 0,0-1 1,0 0-1,1-1 0,0 0 0,1-1 1,0 0-1,25 8 0,-19-9-788,1-1-1,0-1 1,0-1 0,24 1-1,37-3-4657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4.804"/>
    </inkml:context>
    <inkml:brush xml:id="br0">
      <inkml:brushProperty name="width" value="0.05" units="cm"/>
      <inkml:brushProperty name="height" value="0.05" units="cm"/>
      <inkml:brushProperty name="color" value="#004F8B"/>
    </inkml:brush>
  </inkml:definitions>
  <inkml:trace contextRef="#ctx0" brushRef="#br0">401 180 7684,'0'0'5805,"-9"-17"-5253,-31-54-2,36 66-494,0 1 1,0-1 0,-1 1 0,0 0 0,0 1-1,0-1 1,0 1 0,0 0 0,0 0 0,-1 1-1,0 0 1,1 0 0,-1 0 0,0 0-1,0 1 1,0 0 0,-8 0 0,-1-2 7,-4-1-5,1 2 1,-1-1 0,0 2 0,1 1 0,-34 2 0,48-1-36,0-1 0,0 1-1,0 0 1,0 0 0,0 0-1,0 1 1,0-1 0,0 1 0,1 0-1,-1 0 1,1 0 0,-1 1-1,1-1 1,0 1 0,0 0-1,0-1 1,0 2 0,0-1-1,1 0 1,-1 0 0,1 1-1,0-1 1,0 1 0,1 0 0,-1 0-1,1 0 1,-1-1 0,1 1-1,0 1 1,1-1 0,-1 7-1,0-5 18,1 0-1,0 0 1,0 0 0,0 0-1,1 0 1,0 0-1,0-1 1,1 1-1,-1 0 1,1-1-1,0 1 1,1-1-1,5 9 1,-4-8 18,1 0-1,0 0 1,1-1 0,-1 0 0,1 0-1,0-1 1,1 1 0,-1-1 0,1-1-1,9 5 1,-1-2-28,0 0-1,1-1 0,-1-1 1,1 0-1,0-2 1,0 1-1,1-2 1,-1 0-1,0-1 0,0-1 1,26-4-1,-35 5-99,0-2-1,0 1 1,0-1-1,0 0 1,-1 0 0,1-1-1,-1 0 1,1 0-1,-1-1 1,0 1-1,0-1 1,-1-1 0,1 1-1,-1-1 1,0 0-1,0 0 1,0 0-1,-1-1 1,0 0-1,0 0 1,0 0 0,-1 0-1,0-1 1,0 1-1,-1-1 1,0 1-1,0-1 1,2-12-1,-4 17 16,6-72-642,-6 69 687,0 1 1,0 0-1,0 0 1,0 0 0,-1 0-1,1 0 1,-1 0-1,0 0 1,-1 0-1,1 0 1,-1 0-1,1 0 1,-1 1-1,-5-8 1,7 11 25,-1 0 0,1 0 0,0 0 0,0 0 0,-1 0 0,1 0 0,0 0 0,-1 0 0,1 0 0,0 0 0,-1 0 0,1 1 0,0-1-1,-1 0 1,1 0 0,0 0 0,0 0 0,-1 0 0,1 1 0,0-1 0,0 0 0,-1 0 0,1 0 0,0 1 0,0-1 0,0 0 0,-1 0 0,1 1 0,0-1 0,0 0 0,0 1 0,0-1 0,0 0 0,0 1 0,-1-1 0,1 0 0,0 0 0,0 1 0,0-1 0,0 0 0,0 1 0,0-1 0,0 0 0,1 1 0,-5 16-5,2-7 86,1 0 0,1-1 0,-1 1-1,2 0 1,-1 0 0,1-1 0,1 1 0,-1 0-1,5 11 1,-4-16-61,1 1 1,0-1-1,0-1 0,0 1 0,0 0 1,1-1-1,-1 1 0,1-1 0,0 0 1,1-1-1,-1 1 0,1-1 1,-1 0-1,1 0 0,0 0 0,0 0 1,8 2-1,-6-2-111,0 0-1,1-1 1,0 0 0,0 0-1,-1-1 1,1 0 0,0 0 0,0 0-1,0-1 1,0-1 0,0 1-1,0-1 1,0-1 0,0 1 0,-1-1-1,1-1 1,0 1 0,-1-1-1,0-1 1,0 1 0,0-1 0,0-1-1,0 1 1,9-9 0,-8 5-318,0 0 1,-1 0-1,0-1 1,-1 1 0,1-2-1,-2 1 1,1-1-1,-1 1 1,-1-2-1,0 1 1,0 0 0,-1-1-1,0 1 1,-1-1-1,0 0 1,-1 0 0,0-12-1,0 42 1969,1-1-1,0 1 0,2-1 1,9 31-1,-12-43-1788,1 1-1,0-1 1,1 1-1,0-1 1,0 0-1,0 0 1,1 0 0,0-1-1,0 1 1,0-1-1,0 0 1,1 0-1,0 0 1,0-1-1,1 0 1,-1 0-1,1 0 1,0 0-1,0-1 1,6 3-1,6-4-4431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5.131"/>
    </inkml:context>
    <inkml:brush xml:id="br0">
      <inkml:brushProperty name="width" value="0.05" units="cm"/>
      <inkml:brushProperty name="height" value="0.05" units="cm"/>
      <inkml:brushProperty name="color" value="#004F8B"/>
    </inkml:brush>
  </inkml:definitions>
  <inkml:trace contextRef="#ctx0" brushRef="#br0">0 1 2225,'0'0'12278,"11"24"-18697,-7-9 528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5.533"/>
    </inkml:context>
    <inkml:brush xml:id="br0">
      <inkml:brushProperty name="width" value="0.05" units="cm"/>
      <inkml:brushProperty name="height" value="0.05" units="cm"/>
      <inkml:brushProperty name="color" value="#004F8B"/>
    </inkml:brush>
  </inkml:definitions>
  <inkml:trace contextRef="#ctx0" brushRef="#br0">0 1 8932,'0'0'4730,"8"19"-3028,-8-18-1693,13 32 895,-1 2 0,13 65 1,-24-91-817,1 0 0,0 0 0,0 0 1,1 0-1,0 0 0,0 0 0,1-1 1,1 1-1,8 13 0,-8-17-62,-1 0 0,1-1 0,0 1 0,0-1-1,0 0 1,1 0 0,-1-1 0,1 0 0,0 0-1,0 0 1,0 0 0,1-1 0,-1 0 0,11 2 0,6 0-19,0-1 1,0-1-1,1 0 1,-1-2-1,0-1 1,29-4-1,-41 3-18,1 0 0,-1-1 0,0 0 0,0 0 0,-1-1 0,1-1 0,-1 0 0,0 0 0,0-1 0,0 0 0,-1-1 0,0 0 0,0-1 0,12-13 0,-17 16 13,0-1 0,0 0 0,-1 0 0,0-1 0,0 1 0,0 0-1,-1-1 1,0 0 0,0 1 0,1-10 0,1-70-69,-5 62 23,2 23 45,-1 0 0,0 0 0,0 0 1,0 0-1,0 0 0,0 1 0,0-1 0,0 0 0,0 0 1,0 0-1,0 0 0,0 0 0,0 0 0,-1 0 1,1 0-1,0 1 0,-1-1 0,1 0 0,-1 0 0,1 0 1,-1 1-1,1-1 0,-1 0 0,1 1 0,-1-1 1,0 0-1,1 1 0,-1-1 0,0 1 0,0-1 0,0 1 1,1-1-1,-1 1 0,0 0 0,0-1 0,0 1 1,0 0-1,0 0 0,1-1 0,-1 1 0,0 0 0,0 0 1,0 0-1,0 0 0,0 0 0,0 0 0,0 1 1,0-1-1,0 0 0,1 0 0,-1 1 0,0-1 0,0 0 1,0 1-1,0-1 0,1 1 0,-1-1 0,-1 2 1,-4 1 33,0 1 0,1 0 0,-1 0 0,1 0 0,0 0 0,-8 10 0,6-3 70,0-1 1,0 1 0,1 1 0,1-1-1,0 1 1,0 0 0,-4 21 0,8-28-72,-1-1 1,2 1 0,-1 0-1,0 0 1,1-1 0,0 1-1,0 0 1,0 0 0,1 0-1,-1-1 1,1 1 0,0 0-1,1-1 1,-1 1 0,1-1-1,0 1 1,0-1 0,0 0-1,1 0 1,0 0 0,-1 0-1,1 0 1,4 3 0,5 2 63,1-2 1,0 1-1,0-2 1,1 0-1,-1 0 1,1-2 0,0 1-1,1-2 1,-1 0-1,1-1 1,23 1-1,61 14-3695,-90-13 840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6.981"/>
    </inkml:context>
    <inkml:brush xml:id="br0">
      <inkml:brushProperty name="width" value="0.05" units="cm"/>
      <inkml:brushProperty name="height" value="0.05" units="cm"/>
      <inkml:brushProperty name="color" value="#004F8B"/>
    </inkml:brush>
  </inkml:definitions>
  <inkml:trace contextRef="#ctx0" brushRef="#br0">73 261 4082,'0'0'1507,"-7"22"371,2-9-1662,-53 186 6153,55-169-4089,18-49 414,0-2-3122,56-80-750,65-124 0,-136 225 1176,11-21-108,1 1-1,0 1 1,26-29-1,-34 43 146,1 0-1,0 1 1,0 0 0,0 0-1,0 0 1,0 1-1,1 0 1,0 0 0,-1 0-1,1 1 1,0-1-1,0 1 1,0 1 0,1-1-1,-1 1 1,0 0-1,1 1 1,7-1 0,-9 2 2,-1 0 1,0 0-1,0 1 1,0-1-1,0 1 1,-1 0 0,1 0-1,0 0 1,-1 0-1,1 1 1,-1 0 0,0-1-1,1 1 1,-2 0-1,1 1 1,0-1 0,3 5-1,40 68 602,-41-67-522,27 59 1035,46 139-1,11 27-348,-89-234-901,0 0 0,0 0 0,0 0 0,0 0 0,0 0 0,1 1 0,-1-1 0,0 0 0,0 0 0,0 0 1,0 0-1,0 1 0,0-1 0,0 0 0,0 0 0,0 0 0,1 1 0,-1-1 0,0 0 0,0 0 0,0 0 1,0 1-1,0-1 0,0 0 0,0 0 0,-1 0 0,1 1 0,0-1 0,0 0 0,0 0 0,0 0 0,0 1 1,0-1-1,0 0 0,0 0 0,0 0 0,-1 1 0,1-1 0,0 0 0,0 0 0,0 0 0,0 0 0,0 0 1,-1 0-1,1 1 0,0-1 0,0 0 0,0 0 0,-1 0 0,1 0 0,0 0 0,0 0 0,0 0 0,-1 0 1,-14-4-4248,-19-14-612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7.328"/>
    </inkml:context>
    <inkml:brush xml:id="br0">
      <inkml:brushProperty name="width" value="0.05" units="cm"/>
      <inkml:brushProperty name="height" value="0.05" units="cm"/>
      <inkml:brushProperty name="color" value="#004F8B"/>
    </inkml:brush>
  </inkml:definitions>
  <inkml:trace contextRef="#ctx0" brushRef="#br0">1 0 9989,'0'0'7315,"149"45"-6419,-81-35 1,5-3-353,-1-5-480,-1-2-64,-7 0-1217,-8 0-1760,-15 0-3458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7.690"/>
    </inkml:context>
    <inkml:brush xml:id="br0">
      <inkml:brushProperty name="width" value="0.05" units="cm"/>
      <inkml:brushProperty name="height" value="0.05" units="cm"/>
      <inkml:brushProperty name="color" value="#004F8B"/>
    </inkml:brush>
  </inkml:definitions>
  <inkml:trace contextRef="#ctx0" brushRef="#br0">1 252 7796,'0'0'2425,"19"8"-1190,-2 0-704,5 2 343,0-1 0,1-1 0,-1-1 0,28 5 0,1-3-254,1-3 0,-1-2 1,64-4-1,-111 0-648,0-1 0,-1 1-1,1-1 1,0 0 0,0 0 0,0 0 0,-1-1 0,1 1-1,-1-1 1,1 0 0,-1 0 0,0 0 0,1-1 0,-1 1-1,0-1 1,-1 1 0,1-1 0,0 0 0,-1 0 0,0 0-1,1-1 1,-1 1 0,-1-1 0,1 1 0,0-1 0,-1 1-1,0-1 1,1 0 0,-2 0 0,1 1 0,0-8 0,0 3-96,0-1 0,-1 1 0,0-1 0,0 1 1,-1 0-1,0-1 0,-1 1 0,0 0 0,0 0 0,-1 0 1,0 0-1,0 0 0,0 1 0,-7-10 0,4 9-25,-1-1-1,0 0 1,0 1-1,-1 1 1,0-1 0,-1 1-1,0 1 1,0-1-1,0 1 1,-1 1-1,-16-7 1,10 6 61,-1 1 1,1 1-1,-1 0 1,0 2-1,0 0 0,-31 0 1,41 3 110,-1-1-1,1 2 1,0-1-1,0 1 1,0 0 0,0 0-1,0 1 1,0 0-1,0 0 1,1 1 0,-1 0-1,1 0 1,0 0-1,0 1 1,1 0 0,0 0-1,-1 0 1,2 1-1,-1 0 1,1 0 0,-1 0-1,2 0 1,-1 1-1,1 0 1,0-1 0,0 1-1,1 0 1,0 1-1,0-1 1,1 0 0,-1 0-1,2 1 1,-1-1-1,1 1 1,1 12 0,0-17-87,0 0 0,-1 0 0,1-1 1,0 1-1,0 0 0,1 0 0,-1-1 0,0 1 1,1-1-1,0 1 0,-1-1 0,1 0 1,0 0-1,0 0 0,0 0 0,1 0 0,-1 0 1,0 0-1,1-1 0,-1 1 0,1-1 1,0 0-1,-1 0 0,1 0 0,0 0 0,0 0 1,4 0-1,9 2-1114,-1 0 0,1-2 0,28 0 0,-40-1 862,56 0-7357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8.032"/>
    </inkml:context>
    <inkml:brush xml:id="br0">
      <inkml:brushProperty name="width" value="0.05" units="cm"/>
      <inkml:brushProperty name="height" value="0.05" units="cm"/>
      <inkml:brushProperty name="color" value="#004F8B"/>
    </inkml:brush>
  </inkml:definitions>
  <inkml:trace contextRef="#ctx0" brushRef="#br0">97 0 12005,'0'0'5315,"127"122"-3778,-77-83-497,-3-2-272,-1-7-479,-5-6-209,-8-5-80,-8-8-160,-8-4-817,-9-3-1056,-2-4-832,-4-13-7748</inkml:trace>
  <inkml:trace contextRef="#ctx0" brushRef="#br0" timeOffset="1">456 45 1617,'0'0'7779,"-110"71"-5810,58-26 1009,-2 3-1682,1 1-880,3-5-416,8-1-16,5-4-1488,8-12-2658,0-18-3858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9.065"/>
    </inkml:context>
    <inkml:brush xml:id="br0">
      <inkml:brushProperty name="width" value="0.05" units="cm"/>
      <inkml:brushProperty name="height" value="0.05" units="cm"/>
      <inkml:brushProperty name="color" value="#004F8B"/>
    </inkml:brush>
  </inkml:definitions>
  <inkml:trace contextRef="#ctx0" brushRef="#br0">25 561 8004,'0'0'4831,"-4"13"-4092,-12 35-299,12-36 430,5-14-5,75-76 804,-19 21-2074,7-19 32,76-117-1,-10 9 713,-124 176-133,-4 5-102,-1 1 1,1-1-1,0 1 0,0-1 0,0 1 0,0 0 0,0 0 0,0 0 1,1 0-1,-1 0 0,0 0 0,1 0 0,0 1 0,-1 0 1,1-1-1,6-1 0,-8 4-101,0 0 0,-1-1 0,1 1 0,0 0 0,0 0 0,-1 0 0,1 0 0,0 0 0,-1 0 0,1 0 0,-1 0 0,1 0 0,-1 0 0,1 0 0,-1 0 0,0 0 0,0 0 0,1 0 0,-1 2 0,1 2-2,114 458 1565,-112-448-545,-4-2-4369,0-12 3006,0-1 1,0 1-1,-1-1 1,1 1-1,0-1 1,0 0-1,-1 1 0,1-1 1,0 0-1,0 0 1,-1 0-1,1 0 1,0 0-1,0 0 0,-1 0 1,1-1-1,0 1 1,0 0-1,-1-1 0,-1 0 1,-34-11-3277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9.414"/>
    </inkml:context>
    <inkml:brush xml:id="br0">
      <inkml:brushProperty name="width" value="0.05" units="cm"/>
      <inkml:brushProperty name="height" value="0.05" units="cm"/>
      <inkml:brushProperty name="color" value="#004F8B"/>
    </inkml:brush>
  </inkml:definitions>
  <inkml:trace contextRef="#ctx0" brushRef="#br0">1 1 9316,'0'0'6179,"105"52"-4322,-40-35-1281,11-4-256,3-4-320,2-3-80,0-4-1440,-7-2-2130,-14 0-2785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19.788"/>
    </inkml:context>
    <inkml:brush xml:id="br0">
      <inkml:brushProperty name="width" value="0.05" units="cm"/>
      <inkml:brushProperty name="height" value="0.05" units="cm"/>
      <inkml:brushProperty name="color" value="#004F8B"/>
    </inkml:brush>
  </inkml:definitions>
  <inkml:trace contextRef="#ctx0" brushRef="#br0">0 26 9492,'0'0'1721,"18"1"744,56 8-776,-72-8-1654,1 0-1,-1 0 1,0 0 0,0 1-1,1-1 1,-1 0 0,0 1-1,0 0 1,-1 0 0,1-1-1,0 1 1,-1 0 0,1 0-1,-1 1 1,1-1-1,-1 0 1,0 0 0,0 1-1,0-1 1,0 1 0,0-1-1,-1 1 1,1-1 0,-1 1-1,0-1 1,1 1 0,-1-1-1,-1 1 1,1-1 0,0 1-1,0 0 1,-2 2 0,2 6 118,1 189 644,-1-198-790,1 1 1,-1-1-1,1 1 0,0-1 0,0 1 0,0-1 0,0 0 1,0 0-1,0 1 0,1-1 0,-1 0 0,1 0 0,0 0 0,-1 0 1,1-1-1,0 1 0,0 0 0,0-1 0,0 0 0,1 1 0,-1-1 1,0 0-1,0 0 0,1 0 0,-1 0 0,1 0 0,-1-1 0,1 1 1,-1-1-1,4 1 0,12 1-16,0 0 0,0-1 1,22-2-1,-20 1-52,-5-1-25,0 0-1,0-1 1,-1 0 0,1-1 0,0-1 0,-1 0-1,0-1 1,0-1 0,25-14 0,-32 16 26,0 0 1,0 0 0,-1-1-1,1 0 1,-1-1 0,-1 1 0,1-1-1,-1 0 1,0-1 0,0 1-1,0-1 1,-1 0 0,0 0-1,-1 0 1,0-1 0,0 1-1,0-1 1,-1 0 0,0 0-1,1-8 1,-2 3-13,-1-1-1,0 1 1,0-1 0,-1 1-1,-4-16 1,4 24 82,-1-1 0,1 1 0,-1-1-1,0 1 1,-1 0 0,1 0 0,-1 0 0,0 0 0,-1 1 0,1-1 0,-1 1 0,1 0 0,-1 0 0,-9-7 0,11 10-7,1 0 0,-1 0 1,1 0-1,-1 1 0,1-1 1,-1 0-1,1 1 0,-1-1 1,0 1-1,1-1 0,-1 1 1,0 0-1,1 0 0,-1 0 1,0 0-1,1 0 0,-1 0 1,0 0-1,1 0 0,-1 1 1,0-1-1,1 1 0,-4 1 1,2 0 2,-1 0 0,1 0 1,-1 1-1,1 0 0,0-1 0,0 1 1,0 0-1,0 1 0,-3 4 1,-1 4 100,0-1-1,1 1 1,0 1 0,1-1 0,-4 14 0,6-16-51,1 0 0,0 0-1,0-1 1,1 1 0,0 0 0,1 0-1,0 0 1,1 0 0,2 11 0,-2-17-87,0 1 1,1 0-1,-1-1 1,1 0-1,1 1 1,-1-1-1,0 0 1,1 0-1,0 0 1,0-1-1,0 1 1,0 0-1,1-1 1,-1 0-1,1 0 1,0 0-1,0-1 1,0 1-1,0-1 1,8 3-1,1 0-893,0-1 1,1-1-1,-1 0 0,1-1 0,0 0 0,21-1 0,31 0-7496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7.708"/>
    </inkml:context>
    <inkml:brush xml:id="br0">
      <inkml:brushProperty name="width" value="0.05" units="cm"/>
      <inkml:brushProperty name="height" value="0.05" units="cm"/>
      <inkml:brushProperty name="color" value="#004F8B"/>
    </inkml:brush>
  </inkml:definitions>
  <inkml:trace contextRef="#ctx0" brushRef="#br0">237 650 3858,'0'0'5103,"26"2"-3606,487 3 3065,-462-10-4246,84-19 0,-118 20-286,0 0-1,-1-2 1,0 0 0,0-1 0,0 0-1,-1-1 1,0-1 0,24-19-1,-34 23-22,-1 1-1,1-1 0,-2 0 1,1 0-1,0-1 1,-1 1-1,0-1 0,0 1 1,-1-1-1,1 0 0,-1 0 1,-1 0-1,1 0 1,-1-1-1,0 1 0,0 0 1,-1-1-1,0 1 0,0 0 1,-1-1-1,1 1 0,-1 0 1,-3-11-1,-1 2-25,0 1 0,0-1 0,-1 1 0,-1 1 0,0-1 0,-1 1 0,-1 0 0,-16-19 0,-1 3-178,-2 1 0,0 1 0,-2 2 0,-44-29 0,54 41 72,-1 1-1,0 1 1,0 1-1,-1 1 1,-1 1 0,1 1-1,-1 1 1,-36-5 0,26 8 57,-1 1 1,1 2-1,-1 1 1,1 2-1,0 1 1,-1 2-1,2 1 1,-1 1-1,-35 15 1,48-15 122,1 1 1,-1 0-1,2 2 1,0 0-1,0 1 1,1 1-1,0 0 1,1 1-1,1 1 1,0 0-1,1 1 1,1 1-1,0 0 1,2 1 0,-16 30-1,20-33 68,1 1 0,1 0 0,0 0 0,1 1 0,0 0 0,2 0 1,0-1-1,1 1 0,0 0 0,2 0 0,0 0 0,0 0 0,6 22 0,-4-29-228,0 1-1,1-1 1,0 0 0,0 0-1,1 0 1,1 0 0,-1-1-1,2 0 1,-1 0-1,1-1 1,0 0 0,1 0-1,0 0 1,0-1 0,1-1-1,0 1 1,0-1 0,0-1-1,1 1 1,0-2 0,15 6-1,-8-5-973,1-1 0,0-1 0,0-1-1,0 0 1,28-2 0,17 0-5484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20.164"/>
    </inkml:context>
    <inkml:brush xml:id="br0">
      <inkml:brushProperty name="width" value="0.05" units="cm"/>
      <inkml:brushProperty name="height" value="0.05" units="cm"/>
      <inkml:brushProperty name="color" value="#004F8B"/>
    </inkml:brush>
  </inkml:definitions>
  <inkml:trace contextRef="#ctx0" brushRef="#br0">370 1 4418,'0'0'11424,"2"23"-11120,7 422 2527,-9-433-2788,0-6-686,-2-9-292,-9-14 111,0 5 446,0 0-1,0 1 0,-1 1 0,-1 0 1,0 0-1,0 1 0,-1 1 0,-21-10 1,20 11 432,0 1 1,0 0-1,-1 1 0,0 1 1,0 1-1,0 0 1,0 1-1,-23 0 1,36 2 29,0 0 0,0 1 0,0-1 0,0 1 0,0 0 0,0 0 0,0 0 0,0 0 0,0 0 0,1 1 0,-1-1 0,0 1 0,1-1 0,-1 1 0,1 0 0,0 0 0,0 0 0,0 1 0,0-1 0,0 0 0,0 1 0,0 0 0,1-1 0,-1 1 0,1 0 0,0 0 0,0-1 0,0 1 0,0 0 0,0 0 0,0 6 0,0-4 48,1 0 0,-1 1 0,1-1 0,0 0 0,1 1 0,-1-1 0,1 0 0,0 0 0,1 1 0,-1-1 0,1 0 0,0 0 0,0 0 0,1-1 1,-1 1-1,1 0 0,0-1 0,4 5 0,5 3 109,1-2 0,1 1 1,0-1-1,0-1 0,1-1 1,0 0-1,0-1 0,31 10 1,-17-8-700,1-1 0,0-2 0,0 0 0,32 0 0,-38-6-3600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23.458"/>
    </inkml:context>
    <inkml:brush xml:id="br0">
      <inkml:brushProperty name="width" value="0.05" units="cm"/>
      <inkml:brushProperty name="height" value="0.05" units="cm"/>
      <inkml:brushProperty name="color" value="#004F8B"/>
    </inkml:brush>
  </inkml:definitions>
  <inkml:trace contextRef="#ctx0" brushRef="#br0">0 1 6979,'0'0'12774,"6"4"-11894,-3-4-255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23.806"/>
    </inkml:context>
    <inkml:brush xml:id="br0">
      <inkml:brushProperty name="width" value="0.05" units="cm"/>
      <inkml:brushProperty name="height" value="0.05" units="cm"/>
      <inkml:brushProperty name="color" value="#004F8B"/>
    </inkml:brush>
  </inkml:definitions>
  <inkml:trace contextRef="#ctx0" brushRef="#br0">0 0 13542,'0'0'5027,"108"2"-11110,-79-2-1921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24.166"/>
    </inkml:context>
    <inkml:brush xml:id="br0">
      <inkml:brushProperty name="width" value="0.05" units="cm"/>
      <inkml:brushProperty name="height" value="0.05" units="cm"/>
      <inkml:brushProperty name="color" value="#004F8B"/>
    </inkml:brush>
  </inkml:definitions>
  <inkml:trace contextRef="#ctx0" brushRef="#br0">1 1 4626,'18'2'-720,"158"31"-2306,-100-25 11761,-26-6-6635,-3-1-7807,-25-1 707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5.297"/>
    </inkml:context>
    <inkml:brush xml:id="br0">
      <inkml:brushProperty name="width" value="0.05" units="cm"/>
      <inkml:brushProperty name="height" value="0.05" units="cm"/>
      <inkml:brushProperty name="color" value="#FF0066"/>
    </inkml:brush>
  </inkml:definitions>
  <inkml:trace contextRef="#ctx0" brushRef="#br0">340 82 496,'0'0'2991,"13"-8"368,-13-7-2191,-3-19 566,3 32-1716,-1 1-1,0 0 1,0-1 0,0 1-1,0 0 1,0 0 0,0 0-1,0 0 1,0 0 0,0 0-1,-1 0 1,1 1-1,0-1 1,0 0 0,-1 1-1,1-1 1,-1 1 0,1-1-1,0 1 1,-1 0 0,1-1-1,-3 1 1,-10-2-27,1 0-1,0 1 1,0 0-1,-1 1 1,1 1-1,0 0 1,-1 1 0,1 0-1,-22 7 1,26-5 36,1 0 0,0 0 0,0 0 1,0 1-1,1 1 0,-1-1 0,1 1 1,0 0-1,1 1 0,0-1 0,0 1 1,0 1-1,1-1 0,0 1 0,-4 8 0,0 2 88,1 0 0,1 1 0,0 0 0,2 0 0,0 1 0,1-1 0,1 1 0,0 0 0,2 0 0,1 0 0,3 37 0,-2-50-71,0 0-1,1 0 1,0 0 0,0-1 0,0 1 0,1-1 0,0 1-1,0-1 1,0 0 0,1 0 0,0-1 0,0 1 0,1-1-1,0 0 1,0 0 0,0 0 0,0 0 0,1-1-1,-1 0 1,1 0 0,0-1 0,1 0 0,-1 0 0,0 0-1,1-1 1,11 3 0,9 1 67,0-1-1,0-1 1,0-1-1,1-2 0,38-2 1,-52 0-89,1-1 0,0 0 0,-1-1 1,1 0-1,-1-2 0,0 1 0,0-2 0,0 0 1,-1 0-1,0-1 0,0-1 0,15-12 0,-20 13 0,0 1 0,-1-1 0,0 0 0,0-1 0,-1 0 0,0 0 0,0 0-1,-1-1 1,0 0 0,0 0 0,-1 0 0,0 0 0,-1-1 0,0 0 0,-1 0 0,0 1-1,0-1 1,0-19 0,-3 26-12,0-1 0,0 0 0,-1 1 0,1-1 0,-1 1 0,0 0 0,0 0-1,0-1 1,0 1 0,0 0 0,-1 1 0,1-1 0,-1 0 0,0 1 0,0-1 0,0 1-1,0 0 1,0 0 0,-6-2 0,3 0-30,-1 0 0,0 1 0,0-1 0,-1 2 1,1-1-1,-1 1 0,1 0 0,-15-2 0,17 4 2,0 0 0,0 1 1,0-1-1,0 1 0,0 0 1,0 0-1,1 1 0,-1-1 0,0 1 1,1 0-1,-1 0 0,1 1 1,0-1-1,-1 1 0,1 0 0,1 0 1,-1 0-1,0 1 0,1-1 0,-1 1 1,1 0-1,0 0 0,1 0 1,-1 0-1,1 1 0,-1-1 0,-1 8 1,-3 7 31,0 1 1,2-1-1,1 1 0,0 0 1,1 0-1,1 0 1,1 0-1,1 0 0,5 40 1,-4-55 9,0-1 0,1 1 0,-1 0 1,1-1-1,0 0 0,0 1 0,1-1 0,-1 0 0,1 0 1,0 0-1,0 0 0,0-1 0,0 1 0,1-1 0,-1 0 1,1 0-1,0 0 0,0 0 0,0-1 0,1 0 1,-1 0-1,0 0 0,1 0 0,-1 0 0,1-1 0,0 0 1,-1 0-1,11 0 0,-7 0-12,1 0 0,-1-1 0,1 0-1,-1 0 1,1-1 0,0 0 0,-1-1 0,0 0 0,1 0 0,-1-1 0,0 0-1,0 0 1,-1-1 0,1 0 0,9-7 0,-3-2-201,0-2 0,-2 1 0,0-2-1,0 0 1,-2 0 0,0-1 0,-1 0 0,0 0 0,11-37 0,19-35-6,-39 87 205,1 0 1,0 1-1,0-1 1,0 0 0,0 1-1,0-1 1,0 1-1,0-1 1,0 1 0,1 0-1,-1-1 1,1 1-1,-1 0 1,1 0 0,-1 0-1,1 0 1,3-2-1,-4 3-8,0 0 0,0 0 0,0 1 0,0-1 1,0 0-1,0 0 0,0 0 0,0 1 0,0-1 0,0 1 0,0-1 0,0 0 0,0 1 0,0 0 0,0-1 0,-1 1 0,1 0 0,0-1 0,0 1 0,0 0 0,-1 0 0,2 1 0,4 8-1,0 1-1,0-1 1,-1 1 0,5 17-1,-4-12 56,17 41 257,30 69-250,-53-148-498,2-1 0,0 0 0,6-26 0,-5 37 511,0 0 0,1 1-1,1-1 1,0 1-1,0 0 1,1 0 0,0 0-1,1 1 1,0 0-1,1 0 1,15-14-1,-22 24-48,-1-1 0,1 1-1,-1 0 1,1 0-1,-1 0 1,1 0 0,-1 0-1,0 1 1,1-1-1,-1 0 1,1 0 0,-1 0-1,1 0 1,-1 0-1,0 1 1,1-1 0,-1 0-1,0 0 1,1 0-1,-1 1 1,1-1-1,-1 0 1,0 1 0,0-1-1,1 0 1,-1 1-1,0-1 1,0 0 0,1 1-1,-1-1 1,0 1-1,0-1 1,0 0 0,0 1-1,1-1 1,-1 1-1,9 21 6,-7-17 60,6 16 136,1 0 1,22 33-1,-28-49-494,1 0 0,-1 0-1,1 0 1,0-1 0,0 1-1,1-1 1,-1 0 0,1 0 0,0-1-1,0 1 1,0-1 0,1 0 0,-1-1-1,1 1 1,9 2 0,2-4-3664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6.039"/>
    </inkml:context>
    <inkml:brush xml:id="br0">
      <inkml:brushProperty name="width" value="0.05" units="cm"/>
      <inkml:brushProperty name="height" value="0.05" units="cm"/>
      <inkml:brushProperty name="color" value="#FF0066"/>
    </inkml:brush>
  </inkml:definitions>
  <inkml:trace contextRef="#ctx0" brushRef="#br0">0 0 3954,'0'0'968,"0"24"-482,0 156 1982,11 198-852,-11-398-1879,-1 11 165,1 0-1,1 0 1,-1 1 0,1-1-1,1 0 1,4-15-1,-5 21 124,1 0-1,-1 0 0,1 1 0,0-1 0,0 1 1,0 0-1,0-1 0,0 1 0,1 0 1,-1 0-1,1 0 0,-1 0 0,1 1 0,0-1 1,-1 1-1,1 0 0,0-1 0,0 1 0,0 1 1,0-1-1,0 0 0,0 1 0,7-1 1,-7 1 58,0 0 1,0 0 0,1 0 0,-1 0 0,0 1-1,0-1 1,1 1 0,-1 0 0,0 0 0,0 0-1,0 0 1,0 1 0,0-1 0,0 1 0,-1 0-1,1 0 1,0 0 0,-1 0 0,0 0 0,1 0-1,-1 1 1,0-1 0,0 1 0,0-1 0,0 1-1,-1 0 1,1 0 0,-1 0 0,0 0 0,2 6-1,1 4-19,0 1 1,-1 0-1,0 0 0,-1-1 0,-1 1 0,0 15 0,-1-28-42,3-13 15,1 1 0,1 1 0,0-1 0,0 1 1,1-1-1,0 2 0,1-1 0,0 1 0,0 0 1,14-12-1,-15 14-17,0 2 0,1-1-1,0 1 1,0 0 0,0 1 0,1-1 0,-1 1 0,1 1-1,0 0 1,0 0 0,0 0 0,1 1 0,-1 0 0,17-1 0,59 10 376,-67-4-160,1-1 1,0 0 0,0-2 0,-1 0 0,34-4-1,-47 3-216,-1 0 0,0-1 0,0 1 0,0-1-1,0 1 1,-1-1 0,1 0 0,0 0-1,-1 0 1,1 0 0,-1 0 0,0-1 0,0 1-1,1-1 1,-2 1 0,1-1 0,0 0-1,-1 0 1,1 0 0,-1 0 0,0 0 0,0 0-1,1-5 1,0 0-69,0 0-1,-1 0 1,0-1-1,-1 1 1,1 0-1,-2 0 1,1-1-1,-3-10 1,3 17 29,-1 0 1,1 0 0,-1 0-1,0 0 1,0 0-1,0 0 1,0 0 0,0 1-1,0-1 1,0 0-1,-1 0 1,1 1 0,-1-1-1,1 1 1,-1-1-1,1 1 1,-1 0 0,0-1-1,0 1 1,0 0-1,0 0 1,0 1 0,0-1-1,0 0 1,0 0-1,0 1 1,0 0 0,-4-1-1,3 1 16,0 0-1,0 0 1,0 0-1,0 0 1,0 0-1,0 1 0,1 0 1,-1-1-1,0 1 1,0 0-1,0 1 1,1-1-1,-1 0 0,0 1 1,1-1-1,-1 1 1,1 0-1,0 0 1,-4 3-1,1 3 91,0-1-1,0 1 1,1 0 0,0 0 0,0 0-1,0 0 1,2 1 0,-1-1-1,1 1 1,0 0 0,-1 11-1,2-15-36,1 1 0,0-1 0,0 0 0,0 0 0,0 1 0,1-1 0,0 0 0,0 0 0,0 0 0,1 0 0,0 0 0,0 0 0,0 0 0,0-1 0,1 1 0,0-1 0,0 1 0,0-1 0,0 0 0,6 4 0,1 0-30,0-1 0,1 0 0,1-1-1,-1 0 1,1 0 0,0-2 0,0 1 0,23 4 0,-26-7-873,0-1 0,1 0 1,-1 0-1,1-1 1,-1 0-1,0-1 1,15-2-1,-6-6-6808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6.366"/>
    </inkml:context>
    <inkml:brush xml:id="br0">
      <inkml:brushProperty name="width" value="0.05" units="cm"/>
      <inkml:brushProperty name="height" value="0.05" units="cm"/>
      <inkml:brushProperty name="color" value="#FF0066"/>
    </inkml:brush>
  </inkml:definitions>
  <inkml:trace contextRef="#ctx0" brushRef="#br0">1 35 11509,'0'0'2465,"105"0"-2080,-10 0-385,15-3-48,-4-10-2642,-19-6-5345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7.077"/>
    </inkml:context>
    <inkml:brush xml:id="br0">
      <inkml:brushProperty name="width" value="0.05" units="cm"/>
      <inkml:brushProperty name="height" value="0.05" units="cm"/>
      <inkml:brushProperty name="color" value="#FF0066"/>
    </inkml:brush>
  </inkml:definitions>
  <inkml:trace contextRef="#ctx0" brushRef="#br0">1 112 4466,'0'0'2663,"18"-5"-1874,56-10-599,-73 15-187,-1 0 0,1 1 1,0-1-1,0 0 0,0 0 1,0 0-1,0 1 0,0-1 1,0 0-1,0 1 0,-1-1 1,1 1-1,0-1 0,0 1 1,-1 0-1,1-1 0,0 1 1,-1 0-1,1-1 0,0 1 1,-1 0-1,1 0 0,-1-1 1,1 1-1,-1 0 0,0 0 1,1 0-1,-1 0 0,0 0 1,1-1-1,-1 1 0,0 0 1,0 0-1,0 0 0,0 1 1,-1 39 192,1-31-48,-2 38 557,1-24-249,1 0 0,4 36 0,-3-57-401,0 1-1,0-1 1,0 0 0,1 0-1,-1 1 1,1-1 0,0 0 0,0 0-1,0-1 1,0 1 0,0 0 0,1-1-1,-1 1 1,1-1 0,-1 0-1,1 1 1,0-1 0,0-1 0,0 1-1,0 0 1,1-1 0,-1 0 0,0 1-1,1-1 1,6 1 0,7 1 194,0 0 1,0-2-1,31 0 1,-42-1-211,7 0 22,0-1 0,1-1 1,-1 0-1,0-1 1,0-1-1,0 0 0,0 0 1,-1-1-1,0-1 1,0 0-1,0-1 1,15-11-1,-19 12-62,0-1 1,0 1-1,-1-1 1,0 0 0,-1-1-1,0 0 1,0 0-1,0 0 1,-1 0-1,0-1 1,-1 0-1,0 0 1,0-1-1,-1 1 1,0-1-1,-1 1 1,2-16-1,-3 12-2,0-1-1,-1 1 0,0 0 0,-5-24 1,4 33 3,0-1-1,-1 0 1,0 0 0,1 1 0,-2-1 0,1 1 0,0-1-1,-1 1 1,0 0 0,0 0 0,0 0 0,-1 1 0,1-1-1,-1 1 1,-6-5 0,9 7-1,0 0 0,0 1 0,1-1 0,-1 1 1,0-1-1,0 1 0,0-1 0,0 1 0,0 0 0,0-1 0,0 1 0,0 0 1,0 0-1,0 0 0,0 0 0,0 0 0,0 0 0,0 0 0,0 0 0,0 0 0,0 0 1,0 1-1,1-1 0,-1 0 0,0 0 0,0 1 0,0-1 0,-1 1 0,0 1-7,0 0-1,0 0 1,1 0-1,-1 0 1,0 0-1,1 0 1,0 0-1,-1 0 0,1 1 1,-1 4-1,-2 4 54,0 0 0,2 0-1,-3 21 1,4-24 58,0 0 0,0-1 0,1 1 1,1 0-1,-1-1 0,1 1 1,0 0-1,1-1 0,0 1 0,0-1 1,1 0-1,6 14 0,-4-15-58,0 1 0,0-1 0,0 0 0,1-1 0,0 1 0,0-1-1,1 0 1,-1-1 0,1 1 0,0-1 0,0-1 0,11 5 0,2 0-102,-1-1 1,2-1-1,26 4 1,26-2-3320,-27-7-2253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7.401"/>
    </inkml:context>
    <inkml:brush xml:id="br0">
      <inkml:brushProperty name="width" value="0.05" units="cm"/>
      <inkml:brushProperty name="height" value="0.05" units="cm"/>
      <inkml:brushProperty name="color" value="#FF0066"/>
    </inkml:brush>
  </inkml:definitions>
  <inkml:trace contextRef="#ctx0" brushRef="#br0">296 1 9877,'0'0'0,"-130"18"-929,80 10 929,9 8 0,-1 9-1569,9-3-3201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7.934"/>
    </inkml:context>
    <inkml:brush xml:id="br0">
      <inkml:brushProperty name="width" value="0.05" units="cm"/>
      <inkml:brushProperty name="height" value="0.05" units="cm"/>
      <inkml:brushProperty name="color" value="#FF0066"/>
    </inkml:brush>
  </inkml:definitions>
  <inkml:trace contextRef="#ctx0" brushRef="#br0">375 179 8180,'0'0'4068,"-2"-19"-3355,-13-57-612,13 71-106,-1 1-1,1-1 1,-1 1-1,-1 0 1,1 0-1,-1 0 1,1 1-1,-1-1 1,0 1-1,0 0 1,0 0-1,-1 0 1,1 1 0,-1-1-1,0 1 1,1 0-1,-1 0 1,0 1-1,0 0 1,-10-2-1,8 1 9,-9-2-26,-1 0 1,0 1-1,0 1 1,0 0-1,0 1 1,0 1-1,-21 2 1,33-1 16,0-1 0,1 1 0,-1 0 0,1 0 0,0 1 1,-1-1-1,1 1 0,0 0 0,0 0 0,0 0 0,0 1 0,0-1 0,1 1 1,-1 0-1,1 0 0,0 0 0,0 1 0,0-1 0,0 1 0,0-1 0,1 1 1,-1 0-1,1 0 0,0 0 0,1 1 0,-1-1 0,1 0 0,0 1 0,0-1 1,0 1-1,0 6 0,-1-4 49,2-1 1,-1 1-1,1 0 1,0 0-1,0-1 1,1 1-1,-1 0 1,2 0-1,-1-1 1,1 1-1,0-1 1,0 1-1,1-1 1,0 0-1,0 0 1,0 0-1,1 0 1,0-1-1,0 1 1,1-1-1,-1 0 1,1 0-1,0-1 1,0 1-1,1-1 1,-1 0-1,1-1 1,0 1-1,0-1 1,0 0-1,0-1 1,12 4-1,-9-3-20,0 0 0,0 0 0,1-1-1,-1-1 1,1 1 0,-1-1 0,1-1 0,-1 0-1,1 0 1,17-4 0,-22 3-133,-2 0 0,1 0 0,0-1-1,0 1 1,0-1 0,-1 0 0,1 0 0,-1 0 0,1-1 0,-1 1-1,0-1 1,0 0 0,0 1 0,0-2 0,0 1 0,-1 0-1,0 0 1,1-1 0,-1 1 0,0-1 0,-1 0 0,1 0 0,-1 0-1,0 1 1,0-1 0,0 0 0,1-5 0,0-9-617,0 1 1,-1-1-1,-2-20 1,1 30 781,-1 1 1,0-1-1,-1 1 1,0 0 0,0-1-1,0 1 1,-1 0-1,0 1 1,-7-14-1,10 20-3,0 0-1,0 0 0,0-1 0,0 1 0,-1 0 0,1 0 0,0-1 0,0 1 1,0 0-1,0 0 0,0-1 0,-1 1 0,1 0 0,0 0 0,0 0 1,0-1-1,-1 1 0,1 0 0,0 0 0,0 0 0,0 0 0,-1 0 1,1 0-1,0-1 0,0 1 0,-1 0 0,1 0 0,0 0 0,-1 0 0,1 0 1,0 0-1,0 0 0,-1 0 0,1 0 0,0 0 0,0 0 0,-1 0 1,1 0-1,0 0 0,0 1 0,-1-1 0,1 0 0,0 0 0,0 0 1,-1 0-1,1 0 0,0 0 0,0 1 0,0-1 0,-1 0 0,1 0 0,0 0 1,0 1-1,0-1 0,0 0 0,-1 0 0,1 1 0,0-1 0,0 0 1,0 0-1,0 1 0,0-1 0,-4 17 54,3-9-93,0-1 0,1 1 0,0 0 0,0-1 0,1 1 0,0 0 0,0-1 0,1 1-1,0-1 1,0 1 0,6 11 0,-5-14-339,0 0 0,1 0-1,0 0 1,0 0 0,0-1 0,0 1 0,1-1-1,0-1 1,8 7 0,26 10-3598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7.139"/>
    </inkml:context>
    <inkml:brush xml:id="br0">
      <inkml:brushProperty name="width" value="0.05" units="cm"/>
      <inkml:brushProperty name="height" value="0.05" units="cm"/>
      <inkml:brushProperty name="color" value="#FF0066"/>
    </inkml:brush>
  </inkml:definitions>
  <inkml:trace contextRef="#ctx0" brushRef="#br0">8 159 1345,'0'0'1904,"-1"-21"-239,-2-6-1189,1 13-218,1 1 0,1-1 0,0 1 1,0-1-1,3-12 0,-2 25-225,-1 0-1,0 0 1,1 0 0,0 0-1,-1 0 1,1 0 0,0 0-1,-1 0 1,1 1-1,0-1 1,0 0 0,-1 1-1,1-1 1,0 0 0,0 1-1,0-1 1,0 1-1,0 0 1,0-1 0,0 1-1,0 0 1,0-1 0,0 1-1,0 0 1,0 0 0,0 0-1,1 0 1,-1 0-1,0 0 1,0 0 0,0 0-1,0 1 1,0-1 0,0 0-1,1 1 1,41 14 91,-30-7 4,-1 1 0,0 1-1,-1 0 1,-1 0-1,1 1 1,-1 0-1,-1 1 1,0 0-1,-1 1 1,0-1-1,-1 2 1,-1-1 0,0 1-1,0 0 1,-2 0-1,1 1 1,-2-1-1,0 1 1,-1 0-1,0 15 1,-2-29-132,0 0-1,0 1 1,0-1 0,-1 0 0,1 0-1,0 1 1,-1-1 0,1 0 0,-1 0-1,0 0 1,1 0 0,-1 0 0,0 0-1,0 0 1,0 0 0,1 0 0,-1 0-1,0 0 1,0 0 0,-1 0 0,1-1-1,0 1 1,0 0 0,0-1 0,0 1-1,0-1 1,-1 0 0,1 1 0,0-1-1,0 0 1,-3 1 0,0-1-25,0 1-1,0-1 1,0 0 0,-1 0-1,1 0 1,0 0 0,0-1-1,-8-2 1,11 2 5,-1 0 1,1 0 0,0 0-1,0 0 1,0 0-1,0-1 1,0 1-1,0 0 1,1-1 0,-1 1-1,0-1 1,1 1-1,-1-1 1,1 1 0,-1-1-1,1 1 1,0-1-1,0 1 1,0-1-1,0 0 1,0 1 0,0-1-1,0 1 1,0-1-1,0 1 1,1-3 0,0-2-43,0 0 1,0 1 0,0-1 0,1 0 0,-1 1-1,4-7 1,1 4 67,1-1 0,0 1 1,0 0-1,1 1 0,0-1 0,0 1 0,1 1 0,0 0 0,0 0 0,0 1 0,1 0 0,0 1 0,0 0 0,0 0 0,0 1 1,1 0-1,20-2 0,-29 5 62,0 0 0,0 0 0,0 1 1,0-1-1,0 1 0,0-1 0,0 1 0,0 0 1,0 0-1,0-1 0,0 1 0,-1 1 0,1-1 1,0 0-1,-1 0 0,1 1 0,-1-1 0,0 1 1,2 1-1,1 2 107,-1-1 0,0 1 1,-1 1-1,1-1 0,-1 0 0,3 10 0,0 5 435,-1 0 0,3 35 0,-6-39-763,2 20 538,-2-12-4206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8.142"/>
    </inkml:context>
    <inkml:brush xml:id="br0">
      <inkml:brushProperty name="width" value="0.05" units="cm"/>
      <inkml:brushProperty name="height" value="0.05" units="cm"/>
      <inkml:brushProperty name="color" value="#004F8B"/>
    </inkml:brush>
  </inkml:definitions>
  <inkml:trace contextRef="#ctx0" brushRef="#br0">2 728 8564,'0'0'485,"22"5"12,40 8 1097,0-3 1,86 2-1,-52-11-561,146-18 0,-207 12-923,-1-1 0,0-2 1,0-2-1,0-1 0,-1-1 1,-1-2-1,49-29 0,-73 39-95,0-2 0,0 1-1,-1-1 1,0-1-1,0 1 1,0-1 0,-1 0-1,0-1 1,-1 1 0,0-1-1,0 0 1,0-1-1,-1 1 1,-1-1 0,1 0-1,-1 0 1,-1 0 0,4-17-1,-6 14-14,1 0 1,-1-1-1,-1 1 0,0 0 0,-1-1 0,0 1 0,-1 0 0,0 0 1,-1 1-1,-1-1 0,1 1 0,-2-1 0,-12-18 0,-2-1-64,-1 2-1,-1 1 1,-2 1-1,0 0 1,-33-25-1,43 40-11,-1 1-1,0 0 1,-1 1-1,0 1 1,-1 0 0,0 1-1,0 1 1,-1 1-1,0 1 1,0 0-1,-32-4 1,26 7 3,0 1 1,-1 2-1,1 0 0,0 1 1,0 2-1,0 0 1,1 2-1,-1 0 0,1 2 1,0 1-1,1 0 1,0 2-1,1 0 0,0 1 1,1 2-1,0 0 1,1 1-1,-27 27 0,31-27 73,0 0 0,1 1-1,1 1 1,1 0-1,0 0 1,1 1-1,1 1 1,1 0-1,1 0 1,0 1 0,1 0-1,1 0 1,2 1-1,0-1 1,0 1-1,2 0 1,1 33-1,0-49-201,1 0-1,0 0 1,0-1-1,0 1 0,1 0 1,0 0-1,0-1 1,0 1-1,0-1 0,1 1 1,0-1-1,0 1 0,0-1 1,0 0-1,1 0 1,-1 0-1,1 0 0,3 3 1,30 18-3851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8.282"/>
    </inkml:context>
    <inkml:brush xml:id="br0">
      <inkml:brushProperty name="width" value="0.05" units="cm"/>
      <inkml:brushProperty name="height" value="0.05" units="cm"/>
      <inkml:brushProperty name="color" value="#FF0066"/>
    </inkml:brush>
  </inkml:definitions>
  <inkml:trace contextRef="#ctx0" brushRef="#br0">356 133 5298,'0'0'1009,"-14"-16"688,-46-50 405,54 61-1966,1 0 0,-1 0-1,1 1 1,-2 0 0,1 0 0,0 0 0,-1 1 0,1 0-1,-1 0 1,0 1 0,0 0 0,0 0 0,0 0-1,-1 1 1,1 0 0,0 1 0,-1-1 0,1 2 0,0-1-1,-1 1 1,1 0 0,0 0 0,-10 4 0,10-4-99,1 2 0,0-1 0,0 1 1,1-1-1,-1 2 0,0-1 0,1 1 1,0-1-1,0 1 0,0 1 1,0-1-1,1 1 0,0 0 0,0 0 1,0 0-1,0 0 0,1 1 0,0 0 1,0-1-1,1 1 0,-1 0 0,1 0 1,-2 13-1,3-14-14,0-1 1,1 1-1,0-1 0,0 1 1,0-1-1,1 1 1,-1-1-1,1 0 1,0 1-1,0-1 0,1 0 1,-1 1-1,1-1 1,0 0-1,0 0 0,0 0 1,1 0-1,-1-1 1,1 1-1,3 3 0,1-2 10,-1 0 0,1 0-1,0 0 1,0-1 0,1 0 0,-1-1-1,1 0 1,0 0 0,0 0-1,10 1 1,4 1-720,-1-1 1,1 0 0,0-2-1,0-1 1,0-1-1,0 0 1,0-2-1,0-1 1,34-8-1,0-13-5094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8.659"/>
    </inkml:context>
    <inkml:brush xml:id="br0">
      <inkml:brushProperty name="width" value="0.05" units="cm"/>
      <inkml:brushProperty name="height" value="0.05" units="cm"/>
      <inkml:brushProperty name="color" value="#FF0066"/>
    </inkml:brush>
  </inkml:definitions>
  <inkml:trace contextRef="#ctx0" brushRef="#br0">19 135 3666,'-3'-17'1104,"-7"-62"310,6 40 7307,3 143-9247,2 110 740,1-172-447,3 0 0,1 0-1,12 42 1,-12-59-591,-5-19 263,0 0 1,0 0 0,1 0-1,0 0 1,0 0 0,0 0 0,1-1-1,5 9 1,-8-14 447,0 0-1,0 0 1,0 1 0,0-1-1,0 0 1,1 0 0,-1 0-1,0 1 1,0-1 0,0 0-1,0 0 1,0 0 0,0 0-1,1 1 1,-1-1 0,0 0-1,0 0 1,0 0 0,0 0-1,1 0 1,-1 0 0,0 0-1,0 0 1,0 1 0,1-1-1,-1 0 1,0 0 0,0 0-1,0 0 1,1 0 0,-1 0-1,0 0 1,0 0 0,0 0-1,1 0 1,-1 0 0,0 0-1,0-1 1,0 1 0,1 0-1,-1 0 1,0 0 0,0 0-1,0 0 1,1 0 0,-1 0-1,0 0 1,0-1 0,0 1-1,0 0 1,1 0 0,-1-11-1675</inkml:trace>
  <inkml:trace contextRef="#ctx0" brushRef="#br0" timeOffset="1">79 506 1185,'0'0'6675,"62"-103"-4498,-48 102-176,-1 1-353,-1 0-1023,9 20-433,2 8 128,4 4-320,4 1 0,0-3-1345,-6-11-2689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9.002"/>
    </inkml:context>
    <inkml:brush xml:id="br0">
      <inkml:brushProperty name="width" value="0.05" units="cm"/>
      <inkml:brushProperty name="height" value="0.05" units="cm"/>
      <inkml:brushProperty name="color" value="#FF0066"/>
    </inkml:brush>
  </inkml:definitions>
  <inkml:trace contextRef="#ctx0" brushRef="#br0">1 0 5234,'0'0'3170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9.347"/>
    </inkml:context>
    <inkml:brush xml:id="br0">
      <inkml:brushProperty name="width" value="0.05" units="cm"/>
      <inkml:brushProperty name="height" value="0.05" units="cm"/>
      <inkml:brushProperty name="color" value="#FF0066"/>
    </inkml:brush>
  </inkml:definitions>
  <inkml:trace contextRef="#ctx0" brushRef="#br0">0 181 5218,'0'0'4061,"19"6"-1671,8 2-1589,1-1-1,0-2 0,0-1 1,39 1-1,-53-5-692,-1-1-1,0 0 0,1-1 1,-1-1-1,0 0 0,0-1 1,16-6-1,-27 9-111,1 0 0,0 0 0,-1 0 0,1-1 0,-1 1 0,0-1 0,1 1 0,-1-1 0,0 0 0,0 0 0,0 0 0,0 0 0,0 0 0,-1 0-1,1 0 1,-1-1 0,1 1 0,-1-1 0,0 1 0,0-1 0,0 0 0,0 1 0,0-1 0,-1 0 0,1 1 0,-1-1 0,0 0 0,0 0 0,0 0 0,0 1 0,0-1 0,0 0 0,-1 0 0,1 1 0,-1-1 0,0 0 0,0 1 0,0-1 0,0 1 0,-1-1 0,1 1 0,-3-4 0,-1-1-88,0 1 1,0 0-1,-1 0 1,0 0-1,0 0 1,-1 1-1,0 0 0,0 0 1,0 1-1,0 0 1,-1 0-1,1 1 1,-1 0-1,-12-4 1,9 4 18,-1 0 0,1 1 1,-1 0-1,1 0 1,-1 1-1,0 1 0,1 0 1,-1 1-1,0 0 1,-12 3-1,19-2 86,0 0 0,1 0 1,-1 0-1,0 1 0,1 0 0,0 0 0,-1 0 0,1 0 0,0 1 1,1-1-1,-1 1 0,1 0 0,0 0 0,-1 1 0,2-1 0,-1 1 1,1-1-1,-4 8 0,5-9-58,0-1 0,0 1-1,0-1 1,1 1 0,-1 0 0,1-1 0,-1 1-1,1 0 1,0-1 0,0 1 0,0 0 0,1-1-1,-1 1 1,0 0 0,1-1 0,0 1 0,0 0 0,0-1-1,0 1 1,0-1 0,0 0 0,0 1 0,1-1-1,-1 0 1,1 0 0,0 0 0,0 0 0,0 0 0,0 0-1,0 0 1,0-1 0,0 1 0,0-1 0,1 1-1,-1-1 1,1 0 0,2 1 0,29 7-3226,3-8-1806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49.721"/>
    </inkml:context>
    <inkml:brush xml:id="br0">
      <inkml:brushProperty name="width" value="0.05" units="cm"/>
      <inkml:brushProperty name="height" value="0.05" units="cm"/>
      <inkml:brushProperty name="color" value="#FF0066"/>
    </inkml:brush>
  </inkml:definitions>
  <inkml:trace contextRef="#ctx0" brushRef="#br0">0 345 6339,'0'0'5317,"0"-43"-3049,0 40-2248,0 0 1,0 0-1,1 0 1,-1 0-1,0 0 1,1 1-1,0-1 0,0 0 1,0 0-1,0 1 1,0-1-1,0 0 1,1 1-1,-1 0 1,1-1-1,0 1 1,0 0-1,0-1 1,0 1-1,2-1 1,0 0 41,0 1 0,0-1 0,1 1 0,-1 0 0,1 1 1,-1-1-1,1 1 0,-1 0 0,1 0 0,0 0 0,5 1 1,11 0 33,1 1 0,-1 0 0,0 2 0,28 7 0,-13-1-26,0-2-1,0-2 1,41 1-1,-76-41 950,-15-177-1078,14 210-89,0 1 34,-1 1-1,1-1 0,0 0 0,0 1 1,0-1-1,0 1 0,0-1 0,0 0 1,0 1-1,0-1 0,0 1 0,0-1 1,0 0-1,0 1 0,1-1 0,-1 1 1,0-1-1,0 1 0,1-1 0,-1 0 0,0 1 1,1-1-1,-1 1 0,0 0 0,1-1 1,-1 1-1,1-1 0,-1 1 0,1-1 1,-1 1-1,1 0 0,-1 0 0,1-1 1,-1 1-1,1 0 0,-1 0 0,1-1 1,0 1-1,0 0 0,15-1-5914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0.066"/>
    </inkml:context>
    <inkml:brush xml:id="br0">
      <inkml:brushProperty name="width" value="0.05" units="cm"/>
      <inkml:brushProperty name="height" value="0.05" units="cm"/>
      <inkml:brushProperty name="color" value="#FF0066"/>
    </inkml:brush>
  </inkml:definitions>
  <inkml:trace contextRef="#ctx0" brushRef="#br0">1 296 3586,'0'0'7435,"4"-15"-7157,16-46-201,-19 59-56,0 0 1,-1-1-1,1 1 0,0 0 1,0 0-1,0 0 0,0 0 1,1 0-1,-1 0 0,1 0 1,-1 0-1,1 0 0,-1 1 1,1-1-1,0 0 0,0 1 1,0 0-1,0-1 1,0 1-1,0 0 0,0 0 1,0 0-1,1 0 0,-1 1 1,0-1-1,0 1 0,1-1 1,-1 1-1,1 0 0,-1 0 1,0 0-1,1 0 0,-1 0 1,0 0-1,1 1 1,2 0-1,5 3 139,-1-1 0,0 2 0,1 0 1,-2 0-1,1 0 0,10 9 0,-11-7-148,2 0 41,-1 0-1,1-1 1,0 0 0,1-1-1,-1 0 1,1 0-1,0-1 1,0 0-1,1-1 1,-1-1-1,1 1 1,14-1-1,-25-2-3,1 0 0,-1 0 0,0-1 0,0 1 0,0-1 0,1 1 0,-1-1-1,0 1 1,0-1 0,0 0 0,0 1 0,0-1 0,0 0 0,0 0 0,0 0-1,0 0 1,0 0 0,-1 0 0,1 0 0,0 0 0,-1 0 0,1 0 0,0-1-1,-1 1 1,0 0 0,1 0 0,-1-1 0,0 1 0,1 0 0,-1-2 0,4-45 654,-4 38-641,-1-39 130,0 37-361,0 0-1,1-1 0,0 1 1,1 0-1,0 0 0,1 0 1,0 0-1,1 1 0,8-22 1,-6 24-3262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0.459"/>
    </inkml:context>
    <inkml:brush xml:id="br0">
      <inkml:brushProperty name="width" value="0.05" units="cm"/>
      <inkml:brushProperty name="height" value="0.05" units="cm"/>
      <inkml:brushProperty name="color" value="#FF0066"/>
    </inkml:brush>
  </inkml:definitions>
  <inkml:trace contextRef="#ctx0" brushRef="#br0">0 476 5491,'0'0'2507,"19"0"-372,2 0-1569,13 0 628,52-5 1,-76 4-1030,0-1 1,1 0 0,-1 0 0,0-1-1,0-1 1,0 1 0,-1-2 0,1 1-1,-1-1 1,13-10 0,-20 13-149,0 1 1,-1-1-1,1 1 1,0-1-1,-1 0 1,1 0-1,-1 0 1,0 0-1,0 0 1,0 0 0,0 0-1,0 0 1,0-1-1,0 1 1,-1 0-1,1 0 1,-1-1-1,1 1 1,-1-1-1,0 1 1,0 0-1,0-1 1,0 1-1,-1 0 1,1-1-1,-1 1 1,1 0-1,-1-1 1,0 1-1,0 0 1,0 0-1,0 0 1,0 0-1,-1 0 1,-1-2-1,0 0-38,0 0-1,0 0 0,0 1 1,0 0-1,-1 0 0,0 0 1,1 0-1,-1 0 0,0 1 1,-1-1-1,1 1 0,0 0 0,-1 1 1,1-1-1,-1 1 0,1 0 1,-6-1-1,5 2 53,0 0-1,0 0 1,0 0-1,1 1 1,-1-1-1,0 1 1,0 1 0,1-1-1,-1 1 1,1-1-1,-1 1 1,1 1 0,0-1-1,0 0 1,0 1-1,0 0 1,0 0-1,0 0 1,1 1 0,0-1-1,0 1 1,0 0-1,0 0 1,0 0 0,-3 6-1,2-1 160,-1 1 0,2-1 0,-1 1 0,1 0 1,1 0-1,0 1 0,0-1 0,1 0 0,0 1 0,1-1 0,1 13 0,0-17-189,0-1 0,1 1-1,-1-1 1,1 1 0,1-1 0,-1 0-1,1 1 1,0-1 0,0 0 0,0-1-1,1 1 1,-1-1 0,1 1 0,1-1-1,-1 0 1,0-1 0,1 1 0,10 5-1,-6-3-620,0-1 0,1 0 0,20 6-1,-21-8-776,1 0 0,-1-1 0,0-1 0,13 1 0,13-2-6209</inkml:trace>
  <inkml:trace contextRef="#ctx0" brushRef="#br0" timeOffset="1">524 556 6131,'0'0'3481,"19"-7"-738,152-54 53,-154 55-2616,0-1 1,-1-1-1,0 0 0,-1-1 1,0-1-1,0-1 1,26-24-1,-31 25-125,-1-1-1,0-1 1,-1 1-1,0-1 1,-1-1 0,0 1-1,-1-1 1,-1-1-1,0 1 1,5-22 0,-2-4-33,-3 0 1,-1-1 0,-2-64-1,-2 103-20,0 0-1,0 1 1,0-1-1,0 0 1,0 1-1,-1-1 1,1 0-1,0 1 1,-1-1-1,1 0 1,0 1-1,-1-1 1,1 1-1,-1-1 1,1 1 0,-1-1-1,1 1 1,-1-1-1,1 1 1,-1-1-1,1 1 1,-1 0-1,0-1 1,1 1-1,-1 0 1,0-1-1,1 1 1,-1 0-1,0 0 1,1 0-1,-1 0 1,0 0-1,1 0 1,-1 0-1,0 0 1,0 0-1,1 0 1,-2 0-1,-32 9-113,22-2 108,1 0 1,0 1-1,0 1 0,0 0 1,1 0-1,-9 12 0,-51 68 214,54-67-62,1 1 0,2 1 0,0 0 0,-15 41 0,23-50-67,1 0 0,0 0 0,1 0 0,0 0 0,2 1 0,-1-1 0,2 1 0,0-1 0,4 26 0,-2-34-57,0 0-1,1 0 1,0 0-1,0 0 1,0-1-1,1 1 1,0-1-1,0 0 1,0 0-1,1-1 1,0 1-1,0-1 1,1 0-1,11 8 1,-9-7-405,0-1 0,0 0 0,1 0 0,0-1 1,0 0-1,0 0 0,0-1 0,0 0 0,1-1 0,15 2 1,3-3-4873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1.518"/>
    </inkml:context>
    <inkml:brush xml:id="br0">
      <inkml:brushProperty name="width" value="0.05" units="cm"/>
      <inkml:brushProperty name="height" value="0.05" units="cm"/>
      <inkml:brushProperty name="color" value="#FF0066"/>
    </inkml:brush>
  </inkml:definitions>
  <inkml:trace contextRef="#ctx0" brushRef="#br0">28 400 8516,'0'0'2006,"18"-8"-1542,4 0-399,12-5 221,-1-1 0,31-18 0,-56 27-228,-1 0 0,1-1 0,-1 1 0,0-2 0,-1 1 0,1-1 0,-1 1 0,-1-2 0,1 1 0,-1-1 0,-1 0 0,1 0 0,-1 0 0,-1 0 0,1-1 0,-1 1 0,-1-1 0,0 0 0,0 0 0,-1 0 0,0 0 0,0 0 1,-1-1-1,0 1 0,-1 0 0,-3-15 0,2 19-62,0 0 1,-1 0 0,1 0 0,-1 0-1,0 0 1,-1 1 0,1-1 0,-1 1 0,0 0-1,0 0 1,0 1 0,-1-1 0,1 1 0,-1 0-1,0 0 1,0 0 0,0 1 0,0 0 0,0 0-1,-9-2 1,-3-1-30,-1 0 1,1 2-1,-1 0 0,0 1 0,-21 1 0,36 0 11,-1 1-1,0 0 1,0 0 0,1 1-1,-1-1 1,0 1-1,0-1 1,1 1-1,-1 1 1,1-1-1,-1 0 1,1 1 0,0 0-1,-1-1 1,-3 4-1,5-2 5,0 0 0,0 0 0,0 0 0,0 0 0,1 0 0,-1 1-1,1-1 1,0 0 0,0 1 0,0-1 0,0 1 0,1-1 0,-1 1 0,1 0 0,0-1 0,1 6-1,-1-5 23,0 0 0,1-1 0,-1 1-1,1 0 1,0-1 0,0 1 0,0-1-1,0 1 1,1-1 0,-1 0 0,1 0-1,0 1 1,0-1 0,0 0 0,1-1-1,-1 1 1,1 0 0,-1-1 0,1 1-1,0-1 1,0 0 0,0 0-1,0 0 1,0 0 0,1 0 0,-1-1-1,0 1 1,1-1 0,-1 0 0,1 0-1,0-1 1,-1 1 0,1-1 0,5 1-1,0-1 28,0 1-1,0-1 1,1 0-1,-1-1 1,0 0-1,0-1 1,0 0-1,0 0 1,0-1-1,0 0 1,-1-1-1,1 0 1,7-4-1,36-31-544,-28 21 79,44-27 1,-60 41 462,1 0 0,-1 0 0,1 0 1,0 1-1,0 1 0,1-1 0,-1 2 0,1-1 0,14 0 0,-22 3-7,0-1 1,0 0-1,1 1 0,-1-1 1,0 1-1,0 0 0,0-1 1,0 1-1,0 0 0,0 1 1,0-1-1,0 0 0,0 0 1,0 1-1,-1-1 0,1 1 1,0 0-1,-1-1 0,1 1 1,-1 0-1,0 0 0,0 0 1,0 0-1,0 0 0,0 0 1,0 0-1,0 0 0,-1 0 1,1 1-1,-1-1 0,1 3 1,1 11 19,0-1 1,-1 1 0,-1 24 0,0-23 18,0-11-48,0-1 1,-1 1 0,1 0-1,-1 0 1,0 0-1,-1 0 1,1-1 0,-4 8-1,4-11-77,0 0 0,0 0 0,-1 0 1,1 0-1,0-1 0,-1 1 0,1 0 0,-1-1 0,0 1 0,1-1 0,-1 0 0,0 0 0,0 1 1,0-1-1,0 0 0,0-1 0,0 1 0,0 0 0,0-1 0,-1 1 0,1-1 0,0 1 1,0-1-1,0 0 0,-3 0 0,4 0-54,0 0 0,0 0 0,0 0 0,0 0 0,0 0 0,0-1 0,0 1 0,0 0 0,0 0 0,0-1 0,0 1 0,0-1 0,0 1 0,0-1 0,1 1 0,-1-1 0,0 1 0,0-1 0,1 0 0,-1 1 0,0-1 0,1 0 0,-1 0 0,0 0 0,1 1 0,-1-1 0,1 0 0,0 0 0,-1-2 0,-2-31-3417,3 26 2820,0-32-2798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1.892"/>
    </inkml:context>
    <inkml:brush xml:id="br0">
      <inkml:brushProperty name="width" value="0.05" units="cm"/>
      <inkml:brushProperty name="height" value="0.05" units="cm"/>
      <inkml:brushProperty name="color" value="#FF0066"/>
    </inkml:brush>
  </inkml:definitions>
  <inkml:trace contextRef="#ctx0" brushRef="#br0">1 38 1281,'0'0'6819,"108"-38"-4962,-92 40-497,-10 26-736,-1 13 177,-5 8 127,0 3-63,0 0-433,0-2-400,0-7 64,0-6-96,0-9-336,0-9-1009,0-11-1760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2.270"/>
    </inkml:context>
    <inkml:brush xml:id="br0">
      <inkml:brushProperty name="width" value="0.05" units="cm"/>
      <inkml:brushProperty name="height" value="0.05" units="cm"/>
      <inkml:brushProperty name="color" value="#FF0066"/>
    </inkml:brush>
  </inkml:definitions>
  <inkml:trace contextRef="#ctx0" brushRef="#br0">1 42 8564,'0'0'1633,"138"-19"1376,-73 14-896,9 1-480,7 0-513,-2 0-736,-9 3 113,-16-1-497,-9 0-160,-18 2 112,-14 0-1889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8.643"/>
    </inkml:context>
    <inkml:brush xml:id="br0">
      <inkml:brushProperty name="width" value="0.05" units="cm"/>
      <inkml:brushProperty name="height" value="0.05" units="cm"/>
      <inkml:brushProperty name="color" value="#004F8B"/>
    </inkml:brush>
  </inkml:definitions>
  <inkml:trace contextRef="#ctx0" brushRef="#br0">361 672 7203,'0'0'203,"26"1"488,11 1-64,-9 1 166,1-2 0,-1-1 0,46-6 0,-48 1-487,1-1 0,-1-1 0,-1-1 0,1-1 0,-1-1 0,-1-2 0,0 0 0,-1-2 0,0 0 0,-1-1 0,0-2 0,27-27 0,-42 37-306,-1-1 1,1-1 0,-1 1-1,-1-1 1,0 0-1,0 0 1,-1-1-1,0 1 1,0-1-1,-1 0 1,-1 0 0,0 0-1,0-1 1,0 1-1,-2 0 1,1-1-1,-1 1 1,-1-1-1,0 1 1,0 0-1,-1 0 1,-1-1 0,1 1-1,-1 1 1,-1-1-1,0 0 1,-1 1-1,1 0 1,-2 0-1,1 0 1,-1 1-1,-1-1 1,-12-12 0,-3 3-153,-1 0 0,-1 2 0,0 0 0,-1 2 0,-1 0 0,0 2 0,0 1 0,-1 1 0,-1 1 0,0 2 0,0 1 1,0 1-1,-1 1 0,0 1 0,1 2 0,-1 1 0,-32 4 0,43 0 145,1 1 1,0 1-1,0 0 0,0 2 1,1 0-1,0 0 0,0 2 1,1 0-1,1 0 0,-1 2 0,2-1 1,-1 2-1,2 0 0,0 0 1,-11 18-1,2-3-343,2 1 0,0 1-1,3 1 1,0 0 0,2 1 0,-19 64 0,17-31-3111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2.754"/>
    </inkml:context>
    <inkml:brush xml:id="br0">
      <inkml:brushProperty name="width" value="0.05" units="cm"/>
      <inkml:brushProperty name="height" value="0.05" units="cm"/>
      <inkml:brushProperty name="color" value="#FF0066"/>
    </inkml:brush>
  </inkml:definitions>
  <inkml:trace contextRef="#ctx0" brushRef="#br0">23 44 4082,'0'0'995,"-4"23"195,-13 77 277,16-94-1325,1 1-1,0-1 1,0 1 0,1-1-1,-1 1 1,2-1-1,-1 1 1,1-1 0,-1 1-1,2-1 1,-1 0-1,1 0 1,0 0 0,0-1-1,0 1 1,1-1-1,0 1 1,0-1 0,1 0-1,-1-1 1,1 1-1,0-1 1,10 7 0,-2-2 35,0-2 0,0 0 1,0 0-1,1-1 0,0-1 1,0 0-1,1-1 0,25 4 0,-28-6 8,0 0-1,0-1 0,0-1 0,1 0 0,-1-1 0,0 0 1,15-4-1,-22 4-109,0-1 1,-1 0-1,1 0 0,0 0 1,-1 0-1,0-1 1,0 0-1,0 0 1,0 0-1,0 0 1,0-1-1,-1 1 0,0-1 1,0 0-1,0 0 1,0 0-1,0 0 1,-1-1-1,0 1 0,3-7 1,1-12-36,-1-1 0,0 1 0,-2-1 0,-1 0-1,-1 0 1,-1 0 0,-3-25 0,2-14-3838,1 47-1786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3.160"/>
    </inkml:context>
    <inkml:brush xml:id="br0">
      <inkml:brushProperty name="width" value="0.05" units="cm"/>
      <inkml:brushProperty name="height" value="0.05" units="cm"/>
      <inkml:brushProperty name="color" value="#FF0066"/>
    </inkml:brush>
  </inkml:definitions>
  <inkml:trace contextRef="#ctx0" brushRef="#br0">0 351 6643,'0'0'5074,"3"-10"-4916,0 3-130,4-19 106,1-1-1,2 2 1,1-1-1,19-32 1,-30 57-119,1 1 1,0-1-1,-1 0 0,1 0 0,0 1 1,-1-1-1,1 1 0,0-1 0,0 1 1,0-1-1,-1 1 0,1 0 1,0-1-1,0 1 0,0 0 0,0-1 1,0 1-1,0 0 0,0 0 0,0 0 1,0 0-1,0 0 0,-1 0 0,1 0 1,0 0-1,0 1 0,0-1 1,0 0-1,0 0 0,0 1 0,0-1 1,0 1-1,-1-1 0,1 1 0,0-1 1,0 1-1,-1-1 0,1 1 0,0 0 1,0 0-1,32 37-193,-22-24 296,-6-8-75,1 1 1,0-1 0,0 0 0,0-1 0,1 0-1,-1 0 1,2 0 0,-1-1 0,0 1 0,1-2-1,0 1 1,-1-1 0,1-1 0,1 1-1,-1-1 1,12 1 0,-18-3-19,-1-1 0,0 1 0,0-1 0,1 0 0,-1 0 1,0 1-1,0-1 0,0 0 0,0 0 0,0 0 0,0 0 0,0 0 0,0 0 0,-1-1 0,1 1 0,0 0 1,-1 0-1,1-1 0,0 1 0,-1 0 0,0-1 0,1-1 0,12-40 81,-10 31-69,13-77 31,-13 65-156,12-47-1,-7 54-1269,0 8-2404,2 3-4666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4.047"/>
    </inkml:context>
    <inkml:brush xml:id="br0">
      <inkml:brushProperty name="width" value="0.05" units="cm"/>
      <inkml:brushProperty name="height" value="0.05" units="cm"/>
      <inkml:brushProperty name="color" value="#FF0066"/>
    </inkml:brush>
  </inkml:definitions>
  <inkml:trace contextRef="#ctx0" brushRef="#br0">241 123 3057,'0'0'7751,"-12"-16"-6724,-43-53-678,52 66-348,1-1 0,-1 1 0,0 1 0,0-1 0,0 0 0,0 1 0,-1-1-1,1 1 1,-1 0 0,1 0 0,-1 1 0,0-1 0,0 1 0,0 0 0,0 0 0,0 0 0,0 0 0,0 0-1,0 1 1,0 0 0,0 0 0,0 0 0,0 1 0,0-1 0,0 1 0,0 0 0,0 0 0,0 0 0,0 1-1,1-1 1,-1 1 0,0 0 0,1 0 0,-1 0 0,1 0 0,0 1 0,0 0 0,0-1 0,0 1-1,0 0 1,0 0 0,1 1 0,0-1 0,-1 0 0,1 1 0,1 0 0,-1-1 0,0 1 0,1 0 0,0 0-1,0 0 1,-1 6 0,0-2 13,1 1 0,0-1 0,0 1-1,0-1 1,2 1 0,-1 0 0,1-1-1,0 1 1,0 0 0,1-1 0,1 0 0,5 16-1,-5-19 0,0 1-1,1-1 1,0 0-1,0-1 0,0 1 1,0-1-1,0 0 0,1 0 1,0 0-1,0 0 1,0-1-1,0 0 0,1 0 1,-1 0-1,1-1 1,-1 0-1,1 0 0,0 0 1,8 0-1,-1 1 60,0-1 1,0 0-1,0-1 0,0 0 1,0-1-1,0-1 0,0 0 1,0-1-1,22-6 0,-27 6-64,0-1-1,0-1 0,-1 1 1,1-2-1,-1 1 0,0-1 1,0 0-1,0 0 0,-1 0 1,0-1-1,0 0 0,0-1 1,-1 1-1,0-1 0,8-14 1,-6 8-29,-2 1 0,0-2 0,-1 1 0,0 0 0,3-22 0,-1 7 576,10 73-598,-14-33 62,1 0 0,1-1 0,0 0 0,1 0 0,0 0 0,1-1-1,0 1 1,0-1 0,1-1 0,1 1 0,-1-1 0,2-1 0,-1 1-1,1-1 1,0-1 0,1 0 0,0 0 0,0-1 0,0 0 0,1 0-1,0-1 1,0-1 0,0 0 0,0 0 0,1-2 0,0 1 0,-1-1-1,15 0 1,-25-2-38,1-1-1,-1 1 0,1-1 0,-1 0 1,1 1-1,-1-1 0,0 0 1,0 0-1,1 0 0,-1 0 0,0 0 1,0-1-1,0 1 0,0 0 1,0 0-1,-1-1 0,1 1 0,0 0 1,0-1-1,-1 1 0,1-1 1,-1 1-1,1-1 0,-1 1 0,0-1 1,0 1-1,0-1 0,1 1 1,-1-1-1,-1 0 0,1-2 0,0-2-152,0 0 0,0 0 0,0 0-1,-1 0 1,0 0 0,0 0 0,-4-10-1,-3 3-6,-2 0-1,1 0 1,-2 1-1,0 0 1,0 0-1,-1 2 1,-18-14-1,-26-25 1342,74 67 244,3 5-1181,1 0 0,1-2 0,1-1 0,1-1 0,50 30-1,-72-48-247,0 0-1,0-1 1,0 1-1,0-1 1,0 0-1,0 0 0,0 0 1,0 0-1,0 0 1,1-1-1,-1 1 0,0-1 1,0 0-1,0 0 1,0 0-1,-1 0 0,1-1 1,0 1-1,3-3 1,53-39-964,-41 29 807,14-12 125,-25 18 244,2 1-1,-1 0 1,1 0-1,0 1 1,0 0-1,1 0 1,0 1 0,0 1-1,18-7 1,-25 14-96,0-1 1,-1 1-1,0-1 1,1 1-1,-1 0 1,0 0-1,-1 0 1,1 0 0,0 0-1,-1 0 1,1 0-1,-1 0 1,1 6-1,3 3 180,4 3-150,0 0 0,1-1 1,0-1-1,22 23 0,15 0-1233,-42-32 418,1-1-1,0 0 1,0-1-1,1 1 1,-1-1-1,9 1 1,9-1-5012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4.816"/>
    </inkml:context>
    <inkml:brush xml:id="br0">
      <inkml:brushProperty name="width" value="0.05" units="cm"/>
      <inkml:brushProperty name="height" value="0.05" units="cm"/>
      <inkml:brushProperty name="color" value="#FF0066"/>
    </inkml:brush>
  </inkml:definitions>
  <inkml:trace contextRef="#ctx0" brushRef="#br0">0 1 8404,'0'0'872,"4"21"206,-2-10-958,6 27 662,1 1 1,20 51-1,-26-80-693,1 0 0,0-1 0,0 1 0,1-1-1,1 0 1,0-1 0,0 1 0,0-1 0,1 0 0,0-1 0,1 1 0,-1-1-1,2-1 1,-1 0 0,1 0 0,12 7 0,-20-13-116,1 1 0,-1-1 0,0 0 0,1 1 0,-1-1 0,0 0-1,1 0 1,-1 1 0,0-1 0,1 0 0,-1 0 0,1-1 0,-1 1 0,0 0 0,1 0 0,-1-1 0,0 1 0,1-1 0,-1 1 0,0-1 0,0 0-1,1 1 1,-1-1 0,0 0 0,0 0 0,0 0 0,0 0 0,0 0 0,0 0 0,0 0 0,0 0 0,-1 0 0,1 0 0,0 0 0,-1-1 0,1 1-1,-1 0 1,1 0 0,-1-1 0,1 1 0,-1 0 0,0-1 0,0-1 0,3-11-411,-1 1 1,-1 0-1,-1-24 1,0 20-16,1-1 106,-2 10 328,1-1 0,0 1 0,0 0 0,1-1 0,0 1 0,1 0 0,-1 0 0,2 0-1,-1 0 1,1 0 0,5-10 0,-7 17 70,1 0-1,-1 0 1,0 0-1,0 0 1,1 0-1,-1 1 1,1-1-1,-1 1 1,1-1-1,-1 1 1,1-1-1,-1 1 1,1 0-1,-1-1 1,1 1-1,-1 0 1,1 0-1,-1 0 1,1 1-1,0-1 1,-1 0-1,1 0 1,-1 1-1,1-1 1,-1 1-1,3 1 1,42 23-127,-31-16 207,6 1 25,0 0-1,0-1 0,1-1 1,0-1-1,1-1 1,0-1-1,-1-2 0,1 0 1,1-1-1,-1-1 0,0-1 1,30-4-1,-49 3-109,-1 0 0,0-1 0,0 1 0,0-1 0,0 0 0,0 0 0,0 0 0,-1 0 0,1 0 0,0 0 0,-1-1-1,0 0 1,0 1 0,0-1 0,0 0 0,0 0 0,0 0 0,-1 0 0,1 0 0,-1 0 0,2-7 0,-2 6-35,1-1 0,-1 1 0,0 0 0,0-1 0,-1 0 0,1 1 0,-1-1 0,0 1 0,0-1 0,0 0 0,-1 1 0,0-1 0,0 1 0,0-1 0,0 1 0,-3-6 0,3 9-24,0-1 1,0 1 0,0 0-1,0-1 1,0 1-1,-1 0 1,1 0 0,0 0-1,-1 0 1,1 0-1,-1 0 1,1 0 0,-1 1-1,1-1 1,-1 1-1,1-1 1,-1 1 0,0-1-1,1 1 1,-1 0-1,0 0 1,1 0 0,-1 0-1,0 0 1,1 0-1,-1 0 1,0 0-1,1 1 1,-1-1 0,0 1-1,-2 0 1,1 1-18,-1-1-1,1 1 1,0 0 0,-1-1-1,1 1 1,0 1 0,0-1-1,0 0 1,0 1 0,1 0-1,-1 0 1,1-1-1,-3 5 1,2-1 29,-1 1-1,1-1 1,0 1-1,0 0 1,1 0 0,0 0-1,0 0 1,1 0-1,0 0 1,0 0-1,1 1 1,0-1-1,0 0 1,0 1 0,1-1-1,0 0 1,1 0-1,0 0 1,0 0-1,0 0 1,1 0-1,0 0 1,0-1 0,1 1-1,-1-1 1,2 0-1,-1 0 1,0 0-1,1-1 1,0 0-1,1 0 1,-1 0 0,1 0-1,0-1 1,0 0-1,9 4 1,-5-3-25,0 0 1,0-1-1,0-1 1,1 0-1,0 0 1,-1-1-1,1-1 1,0 1-1,0-2 0,0 0 1,0 0-1,0-1 1,0 0-1,12-3 1,-17 2-195,-1 1 1,1-1-1,-1-1 1,0 1-1,0-1 0,0 0 1,0 0-1,-1 0 1,1-1-1,-1 1 1,0-1-1,0 0 1,0-1-1,0 1 1,-1-1-1,0 1 1,0-1-1,0 0 0,0 0 1,-1 0-1,0-1 1,0 1-1,0-1 1,-1 1-1,0-1 1,0 1-1,0-1 1,0-7-1,-1-100 2955,0 126-1481,0-3-1115,1 1 0,0-1 0,0 0 0,1 0 0,0 0 0,1-1 0,0 1 0,1 0 1,-1-1-1,2 0 0,0 0 0,0 0 0,0 0 0,9 9 0,-9-12-343,1 0 0,0-1 1,1 1-1,-1-1 0,1 0 0,0-1 0,0 1 0,0-1 0,1-1 0,0 0 0,11 4 0,23 1-3451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5.159"/>
    </inkml:context>
    <inkml:brush xml:id="br0">
      <inkml:brushProperty name="width" value="0.05" units="cm"/>
      <inkml:brushProperty name="height" value="0.05" units="cm"/>
      <inkml:brushProperty name="color" value="#FF0066"/>
    </inkml:brush>
  </inkml:definitions>
  <inkml:trace contextRef="#ctx0" brushRef="#br0">3 0 5731,'0'0'6258,"-2"114"-6177,2-41 271,0 1-320,0-3-32,0-9 0,2-10-1073,4-13-912,-2-11-16,-4-13-960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5.585"/>
    </inkml:context>
    <inkml:brush xml:id="br0">
      <inkml:brushProperty name="width" value="0.05" units="cm"/>
      <inkml:brushProperty name="height" value="0.05" units="cm"/>
      <inkml:brushProperty name="color" value="#FF0066"/>
    </inkml:brush>
  </inkml:definitions>
  <inkml:trace contextRef="#ctx0" brushRef="#br0">55 358 496,'0'0'3506,"116"-52"-977,-79 50 0,-2 2 128,-8 0-928,-4 21-416,-2-1-1,-3 5-1056,7 1-191,0-2-65,-2-4-353,-9-8-2160,-6-12-3105</inkml:trace>
  <inkml:trace contextRef="#ctx0" brushRef="#br0" timeOffset="1">566 73 13078,'0'0'3970,"-45"-2"-18137</inkml:trace>
  <inkml:trace contextRef="#ctx0" brushRef="#br0" timeOffset="2">1 0 4098,'0'0'11125,"136"23"-10997,-88-21-128,-2 0-112,-5 1-2529,-6-1-3842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5.946"/>
    </inkml:context>
    <inkml:brush xml:id="br0">
      <inkml:brushProperty name="width" value="0.05" units="cm"/>
      <inkml:brushProperty name="height" value="0.05" units="cm"/>
      <inkml:brushProperty name="color" value="#FF0066"/>
    </inkml:brush>
  </inkml:definitions>
  <inkml:trace contextRef="#ctx0" brushRef="#br0">177 87 8196,'0'0'4010,"-7"-14"-3845,3 4-188,4 7 14,-1 0 0,0 0 1,0 0-1,0-1 0,0 1 0,-1 0 0,1 1 0,-1-1 1,0 0-1,0 0 0,0 1 0,0-1 0,0 1 0,-1 0 1,1-1-1,-1 1 0,1 0 0,-1 0 0,0 1 0,0-1 1,0 1-1,0-1 0,0 1 0,0 0 0,0 0 0,-5-1 1,-1 2-17,1-1-31,1 1 1,0 0 0,0 0 0,0 1 0,-1 0-1,-10 3 1,16-3 40,0 0 0,0 0 1,0 0-1,0 0 0,0 1 0,1-1 0,-1 0 0,0 1 0,1 0 0,-1-1 0,1 1 0,0 0 0,-1 0 1,1-1-1,0 1 0,0 0 0,0 0 0,0 0 0,1 0 0,-1 1 0,0-1 0,1 0 0,0 0 1,-1 0-1,1 0 0,0 4 0,0 0 41,0 1 0,1 0 0,-1-1 1,1 1-1,1-1 0,-1 1 0,1-1 0,0 0 0,0 0 1,1 0-1,0 0 0,0 0 0,1 0 0,-1-1 0,5 6 1,10 9 553,0-1 1,32 27-1,-33-32-344,-1 0 0,-1 2-1,23 27 1,-37-42-243,0 0 0,-1 0 1,1 0-1,0 0 0,0 0 1,0 0-1,-1 1 0,1-1 1,-1 0-1,1 1 0,-1-1 1,1 0-1,-1 1 0,0-1 1,0 0-1,1 1 1,-1-1-1,0 0 0,0 1 1,-1-1-1,1 1 0,0-1 1,0 0-1,-1 1 0,1-1 1,-1 2-1,0-2-9,-1 0-1,1 0 1,0 0 0,-1 0-1,1 0 1,0 0 0,-1-1-1,1 1 1,-1 0 0,0-1-1,1 1 1,-1-1 0,1 0-1,-1 0 1,0 1-1,1-1 1,-4 0 0,-1 0-67,0 0 1,1-1 0,-1 1-1,1-1 1,0 0 0,-1-1-1,1 1 1,0-1 0,0 0-1,0-1 1,-10-4 0,13 4-76,0 1 0,0 0 0,0 0 1,0-1-1,1 1 0,-1-1 1,1 0-1,-1 1 0,1-1 1,0 0-1,0 0 0,0 0 0,0 0 1,1 0-1,-1 0 0,1 0 1,0 0-1,0 0 0,0 0 1,0 0-1,0 0 0,1 0 0,-1 0 1,1 1-1,0-1 0,1-3 1,20-11-2919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7.033"/>
    </inkml:context>
    <inkml:brush xml:id="br0">
      <inkml:brushProperty name="width" value="0.05" units="cm"/>
      <inkml:brushProperty name="height" value="0.05" units="cm"/>
      <inkml:brushProperty name="color" value="#FF0066"/>
    </inkml:brush>
  </inkml:definitions>
  <inkml:trace contextRef="#ctx0" brushRef="#br0">121 111 5314,'0'0'8626,"7"-16"-7730,17-51-624,-24 66-272,1 0-1,-1 0 1,0 1 0,0-1-1,0 0 1,1 0-1,-1 0 1,0 1 0,0-1-1,0 0 1,0 0-1,0 0 1,-1 1 0,1-1-1,0 0 1,0 0-1,0 1 1,-1-1-1,1 0 1,0 0 0,-1 1-1,1-1 1,-1 0-1,1 1 1,-1-1 0,1 0-1,-1 1 1,1-1-1,-1 1 1,0-1 0,1 1-1,-1-1 1,0 1-1,1-1 1,-1 1-1,0 0 1,1-1 0,-1 1-1,0 0 1,-1 0-1,-31-1-141,28 1 107,0 0 7,0 0 0,-1 0 0,1 1 0,0 0 1,1 0-1,-1 0 0,0 0 0,0 1 1,0-1-1,-7 5 0,9-4 11,0 0-1,1 0 0,-1 1 1,1-1-1,0 0 1,0 1-1,0 0 1,0-1-1,0 1 0,0 0 1,1 0-1,-1 0 1,1 0-1,0 0 1,0 0-1,0 1 0,0 5 1,-1 3-19,0-1 0,2 1-1,-1 0 1,1 0 0,1-1 0,0 1 0,1 0 0,0-1-1,7 22 1,3-3 140,2 0 0,20 34 1,-28-53-85,-1-2-28,-2-6-32,-1 1 0,0 0 0,0 0 1,0 0-1,-1 0 0,1 0 0,-1 0 0,0 1 1,0-1-1,0 9 0,-36-14-1219,34 0 1250,-1 1 1,1-1-1,-1 1 1,1-1-1,0 0 1,-1 1-1,1-1 0,0 0 1,0 0-1,-1 0 1,1 0-1,0 0 1,0-1-1,0 1 1,0 0-1,0 0 1,1-1-1,-1 1 1,0-1-1,1 1 0,-1 0 1,0-1-1,1 1 1,0-1-1,-1 1 1,1-1-1,0 1 1,0-1-1,0 0 1,0 1-1,0-1 1,0 1-1,0-1 0,1-1 1,0 1 7,-1-1 0,1 1 0,0-1 0,0 1 1,0 0-1,0 0 0,0 0 0,1 0 0,-1 0 0,1 0 0,-1 0 0,1 0 0,0 0 0,0 1 1,0-1-1,0 1 0,0-1 0,0 1 0,0 0 0,4-2 0,19-3 4,0 1-1,1 1 1,0 2-1,-1 0 1,49 4-1,-49 0 207,-1-1 0,0-2-1,1 0 1,-1-1-1,0-2 1,40-11 0,-61 14-80,1 0 0,-1 0 1,1-1-1,-1 0 1,0 1-1,0-1 1,0 0-1,0-1 1,0 1-1,0 0 0,-1-1 1,1 0-1,-1 0 1,0 1-1,0-1 1,0 0-1,0-1 1,0 1-1,-1 0 0,1-1 1,-1 1-1,0-1 1,1-5-1,-1 5-118,-1 0 0,0 1-1,0-1 1,-1 0 0,1 0 0,-1 1-1,0-1 1,0 0 0,0 1-1,-1-1 1,1 1 0,-1-1 0,1 1-1,-1 0 1,0 0 0,-1-1-1,1 2 1,-1-1 0,1 0 0,-1 0-1,0 1 1,0-1 0,0 1-1,0 0 1,0 0 0,0 0 0,-1 0-1,1 1 1,-1-1 0,1 1-1,-1 0 1,-7-1 0,2 0-50,-1 0 0,1 1 0,-1 1 0,1-1 0,-18 3 0,25-2 28,0 0-1,0 1 1,0-1-1,-1 1 1,1-1 0,0 1-1,0 0 1,0 0-1,0 0 1,0 0 0,0 0-1,1 0 1,-1 1 0,0-1-1,0 1 1,1-1-1,-1 1 1,1 0 0,0-1-1,-1 1 1,1 0-1,0 0 1,0 0 0,0 0-1,0 0 1,0 0-1,1 0 1,-1 0 0,1 0-1,-1 3 1,0 1 12,1 0-1,0-1 1,0 1 0,1 0 0,-1 0-1,1 0 1,0-1 0,1 1 0,-1 0-1,1-1 1,0 1 0,1-1 0,-1 0-1,1 0 1,0 0 0,1 0 0,-1 0-1,1-1 1,0 1 0,0-1-1,0 0 1,0 0 0,1 0 0,0-1-1,0 0 1,0 0 0,0 0 0,0 0-1,6 1 1,6 3-14,1-1-1,-1 0 1,1-2-1,0 0 1,0-1 0,1-1-1,-1 0 1,23-2-1,-38 0-14,0 0 0,0 0 0,0-1 0,0 1 0,0-1 0,0 0 0,0 0 0,0 0 0,0-1 0,0 1-1,-1 0 1,1-1 0,0 0 0,-1 0 0,1 0 0,-1 0 0,0 0 0,0 0 0,0 0 0,0-1 0,0 1 0,0-1 0,0 0 0,-1 1 0,0-1 0,1 0-1,-1 0 1,0 0 0,1-6 0,1-7-251,0 0 0,-2-1-1,0 1 1,-2-26-1,1 17 329,0 25 10,6 0-54,1 0 0,-1 1 0,0 0 1,0 0-1,1 1 0,-1-1 0,10 6 1,-9-4 54,1-1 0,-1 1 0,1-1 0,-1-1 0,13 2 0,-4-2 6,-10 0-66,0 0 1,0-1-1,0 0 1,0 0-1,1-1 1,-1 1-1,0-1 1,0-1-1,0 1 1,-1-1-1,1 0 1,8-4-1,-13 6 0,-1 0-1,0 0 0,1 1 0,-1-1 0,0 0 1,1 0-1,-1 0 0,0 0 0,1 1 0,-1-1 0,0 0 1,0 0-1,1 1 0,-1-1 0,0 0 0,0 1 0,1-1 1,-1 0-1,0 1 0,0-1 0,0 0 0,1 1 0,-1-1 1,0 0-1,0 1 0,0-1 0,0 0 0,0 1 1,0-1-1,0 1 0,0 0 0,9 24 114,1-1 1,0-1 0,2 0-1,15 24 1,-23-41-107,1 1 0,-1-1 1,1-1-1,0 1 0,0-1 0,1 1 0,-1-2 1,1 1-1,0 0 0,1-1 0,-1 0 0,1-1 1,-1 0-1,1 0 0,0 0 0,1-1 0,-1 0 1,0 0-1,10 1 0,-15-3-16,-1 0 0,1 0-1,0-1 1,0 1 0,-1 0-1,1-1 1,0 1 0,-1-1 0,1 0-1,-1 1 1,1-1 0,-1 0-1,1 0 1,-1 0 0,1 0 0,-1 0-1,0-1 1,1 1 0,-1 0 0,0 0-1,0-1 1,0 1 0,0-1-1,0 1 1,-1-1 0,1 1 0,0-1-1,-1 0 1,1 1 0,-1-1-1,1 0 1,-1 1 0,0-3 0,2-9-77,0-1 0,-1 1 0,-1-20 1,-1 12 47,2 7 207,-1 0 1,2 0-1,0 0 0,0 0 1,1 1-1,7-19 1,-8 28-119,0 0 1,-1 0-1,1 0 0,1 1 1,-1-1-1,0 1 1,1 0-1,0 0 1,0 0-1,0 0 1,0 0-1,0 0 1,1 1-1,-1-1 1,1 1-1,0 0 0,-1 0 1,1 1-1,0-1 1,0 1-1,0 0 1,0 0-1,0 0 1,1 0-1,4 1 1,65-2 449,94 12 1,-146-8-513,-21-2-244,8 0 508,-6-11-9530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9.194"/>
    </inkml:context>
    <inkml:brush xml:id="br0">
      <inkml:brushProperty name="width" value="0.05" units="cm"/>
      <inkml:brushProperty name="height" value="0.05" units="cm"/>
      <inkml:brushProperty name="color" value="#FF0066"/>
    </inkml:brush>
  </inkml:definitions>
  <inkml:trace contextRef="#ctx0" brushRef="#br0">508 66 4434,'0'0'6854,"-1"-13"-5771,1 6-939,0-31 86,-2 31-164,-2 21 9,-12 76 390,5 0 0,-1 105 0,12-195-476,0 0 1,0 1-1,-1-1 0,1 0 1,0 1-1,-1-1 0,1 0 0,0 1 1,0-1-1,-1 0 0,1 0 0,-1 1 1,1-1-1,0 0 0,-1 0 1,1 0-1,-1 1 0,1-1 0,0 0 1,-1 0-1,1 0 0,-1 0 0,1 0 1,0 0-1,-1 0 0,1 0 1,-1 0-1,1 0 0,-1 0 0,1 0 1,0 0-1,-1 0 0,1-1 0,-1 1 1,1 0-1,0 0 0,-1 0 1,1-1-1,0 1 0,-1 0 0,1 0 1,-1-1-1,-18-8-376,9 2-11,-41-28-1202,-69-33 0,103 60 1717,-1 0 1,0 1-1,-1 1 0,1 1 0,-1 0 1,0 2-1,0 0 0,-26-1 0,43 4-66,-1 0-1,1 1 0,0-1 1,0 0-1,-1 1 0,1-1 1,0 1-1,0 0 0,0-1 1,0 1-1,0 0 0,0 1 1,0-1-1,0 0 1,0 0-1,1 1 0,-1-1 1,0 1-1,1-1 0,-1 1 1,1 0-1,0 0 0,0 0 1,-1 0-1,1-1 0,0 2 1,0-1-1,1 0 0,-1 0 1,0 0-1,1 0 0,-1 0 1,1 4-1,-1-2-1,1 0 0,0 0 1,0 0-1,0 0 0,1-1 0,-1 1 0,1 0 0,0 0 0,0 0 1,0-1-1,1 1 0,-1 0 0,1-1 0,0 1 0,0-1 0,0 0 0,0 0 1,1 0-1,3 4 0,3 0 2,1 0 0,0 0 0,1-1 0,0 0 0,0-1 0,0 0 0,0-1 0,1 0 0,0-1 0,19 4 0,8-2-1527,0-2-1,40-1 0,-12-2-4525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9.538"/>
    </inkml:context>
    <inkml:brush xml:id="br0">
      <inkml:brushProperty name="width" value="0.05" units="cm"/>
      <inkml:brushProperty name="height" value="0.05" units="cm"/>
      <inkml:brushProperty name="color" value="#FF0066"/>
    </inkml:brush>
  </inkml:definitions>
  <inkml:trace contextRef="#ctx0" brushRef="#br0">0 1 6547,'0'0'2241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09.532"/>
    </inkml:context>
    <inkml:brush xml:id="br0">
      <inkml:brushProperty name="width" value="0.05" units="cm"/>
      <inkml:brushProperty name="height" value="0.05" units="cm"/>
      <inkml:brushProperty name="color" value="#004F8B"/>
    </inkml:brush>
  </inkml:definitions>
  <inkml:trace contextRef="#ctx0" brushRef="#br0">457 765 8340,'0'0'1758,"28"12"-307,1 1-1127,-12-4-166,0-1 1,1-1-1,0 0 1,1-2-1,-1 0 1,1-1-1,0-1 1,20 1-1,-13-2 145,-1-2-1,1-1 0,0-1 0,0-1 0,0-1 0,42-13 0,-55 12-255,0 0 1,-1 0-1,0-2 0,0 1 0,0-1 0,-1-1 1,0 0-1,0-1 0,-1 0 0,0-1 0,-1 0 0,0 0 1,0-1-1,10-18 0,-9 9-66,-1 0 1,0-1-1,-2 0 0,-1-1 1,0 1-1,-2-1 0,0 0 1,-1-1-1,-2 1 0,0 0 1,-1-1-1,-5-32 0,2 40-2,0 0 1,-1 0-1,-1 0 0,0 0 0,-1 1 0,0 0 0,-1 0 1,-1 0-1,0 1 0,-1 1 0,0-1 0,-1 1 0,-1 1 1,0 0-1,0 0 0,-22-15 0,12 11-2,0 1 0,-1 1 0,0 1 0,-1 1 0,-1 1 0,1 1 0,-2 1 0,1 1 0,-39-6 0,22 7-22,0 2 0,-1 3 0,1 0 0,-1 3-1,1 2 1,0 1 0,-80 21 0,103-20 60,1 0 0,0 1 0,0 0 0,0 2 0,1 0 0,0 1 0,1 0 0,0 1 0,1 1 0,0 1 0,1 0 0,0 0 0,1 1 0,1 1 1,0 0-1,1 0 0,0 1 0,2 1 0,0 0 0,-7 19 0,7-11 58,1 0 1,1 0-1,1 1 1,1-1 0,1 1-1,1 0 1,2 0-1,1 0 1,0 0 0,10 46-1,-7-58-74,0-1 0,0 0 0,1 0 0,1 0 0,0 0 0,0-1 0,2 0 0,-1 0 0,2-1 0,-1 0 0,1 0 0,1-1 0,0 0 0,1-1 0,-1 0 0,2-1 0,-1 0 0,1-1 0,0 0 0,1-1 0,20 8 0,6-4-503,-1-1 1,1-2-1,1-1 0,-1-3 1,1-1-1,0-1 1,56-8-1,41-13-3997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7:59.916"/>
    </inkml:context>
    <inkml:brush xml:id="br0">
      <inkml:brushProperty name="width" value="0.05" units="cm"/>
      <inkml:brushProperty name="height" value="0.05" units="cm"/>
      <inkml:brushProperty name="color" value="#FF0066"/>
    </inkml:brush>
  </inkml:definitions>
  <inkml:trace contextRef="#ctx0" brushRef="#br0">1 34 9524,'0'0'2481,"116"0"-928,-65 0 288,9 13-1489,-2 0-80,-6-1-272,-6-1 112,-17-2-288,-6-3-32,-15-1-1136</inkml:trace>
  <inkml:trace contextRef="#ctx0" brushRef="#br0" timeOffset="1">135 1 6035,'0'0'1667,"-14"18"532,-1 0-1708,7-8-286,-1-1-1,2 2 1,-1-1-1,1 1 1,1 1-1,0-1 1,1 1 0,0 0-1,-4 13 1,1 4 359,0 1 0,2 0 0,1 0 1,1 1-1,2-1 0,1 1 1,3 38-1,-1-64-525,0 1 0,1-1 1,-1 0-1,1 0 0,0 0 0,0 0 1,1 0-1,0 0 0,-1 0 0,2-1 1,-1 1-1,0-1 0,1 0 1,8 7-1,-4-5 59,0 0 0,1 0 0,0-1 0,0-1 0,0 1 0,1-1 0,14 3 0,2 0-510,1-2 0,0-1 0,0-1 0,1-2 0,28-1 0,-55 0 231,0 0 0,0 0 1,0 0-1,0 0 0,0 0 0,0 0 1,0 0-1,0 0 0,0 0 1,-1 0-1,1-1 0,0 1 1,0 0-1,0-1 0,0 1 1,0-1-1,-1 1 0,1-1 1,0 1-1,-1-1 0,1 1 1,0-1-1,-1 0 0,1 1 1,0-1-1,-1 0 0,1 0 0,-1 1 1,0-1-1,1 0 0,-1 0 1,1 0-1,-1 0 0,0 0 1,0 0-1,0 1 0,1-1 1,-1 0-1,0-2 0,1-23-6235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0.246"/>
    </inkml:context>
    <inkml:brush xml:id="br0">
      <inkml:brushProperty name="width" value="0.05" units="cm"/>
      <inkml:brushProperty name="height" value="0.05" units="cm"/>
      <inkml:brushProperty name="color" value="#FF0066"/>
    </inkml:brush>
  </inkml:definitions>
  <inkml:trace contextRef="#ctx0" brushRef="#br0">0 1 9748,'0'0'4354,"139"26"-2881,-71-19-881,1-1 17,-5-1 63,-10-1-656,-19-2 112,-18 2-128,-13-4-592,-4 4-929,-13-1-2577,-22-3-1088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2.475"/>
    </inkml:context>
    <inkml:brush xml:id="br0">
      <inkml:brushProperty name="width" value="0.05" units="cm"/>
      <inkml:brushProperty name="height" value="0.05" units="cm"/>
      <inkml:brushProperty name="color" value="#FF0066"/>
    </inkml:brush>
  </inkml:definitions>
  <inkml:trace contextRef="#ctx0" brushRef="#br0">1 508 4290,'0'0'6435,"24"12"-5227,82 32-122,-97-41-960,0 0 0,0-1 0,0 0-1,0 0 1,0-1 0,0-1 0,0 1-1,1-2 1,-1 1 0,0-1 0,15-4-1,-7 0-48,0-1 0,-1-1 0,0 0 0,15-11-1,-26 16-58,9-5-33,0-1 0,0-1 0,-1 0 0,0 0 1,-1-2-1,0 1 0,-1-2 0,0 1 0,-1-1 1,0-1-1,-1 0 0,0 0 0,-1-1 1,0 0-1,-1-1 0,-1 1 0,-1-1 0,0-1 1,0 1-1,-2 0 0,0-1 0,-1 0 0,1-18 1,-2 17 5,-1 0 1,-1-1 0,0 1 0,-5-21 0,5 32 2,-1-1 0,0 1 0,0 1 0,0-1 0,-1 0 0,0 0 0,0 1 0,-1 0 0,1 0 0,-1 0 0,0 0 0,-1 0 0,1 1 0,-11-8 0,14 11-6,0 0 0,0 0 0,0 0 0,-1 1 0,1-1-1,0 0 1,-1 1 0,1-1 0,0 0 0,-1 1 0,1 0 0,-1-1 0,1 1 0,-1 0 0,1 0 0,-1 0 0,1 0 0,-1 0-1,1 0 1,-1 0 0,1 0 0,-1 1 0,1-1 0,-3 2 0,2-1-8,0 1 0,0-1 0,0 1 0,0 0 0,0 0 0,0 0 1,1 0-1,-1 0 0,0 0 0,1 1 0,0-1 0,-2 5 0,-3 8-26,2 1-1,0-1 1,-4 27-1,8-38 60,-4 20-4,1 1-1,1-1 0,1 1 1,1-1-1,2 0 0,4 29 1,-3-41 3,0-1 1,0 0-1,1 0 1,0 0-1,1-1 1,0 1-1,1-1 1,0 0-1,1-1 1,0 0-1,0 0 1,1 0-1,0-1 1,1 0 0,11 8-1,-8-7 28,2-1-1,-1-1 1,1 0-1,0 0 1,0-1-1,0-1 1,1-1-1,0 0 1,0-1-1,0 0 1,1-1-1,-1-1 1,0-1-1,1 0 1,15-2-1,-29 1-71,0 1 0,0-1-1,1 0 1,-1 0-1,0 0 1,0 0-1,0 0 1,0-1 0,0 1-1,-1-1 1,1 1-1,0-1 1,0 0-1,-1 1 1,1-1 0,-1 0-1,0 0 1,0 0-1,0 0 1,1 0-1,-2 0 1,1-1 0,0 1-1,0 0 1,-1 0-1,1-1 1,-1-2 0,2-8-487,0-1 1,-1 0-1,-2-20 1,1 17 42,0 8 380,-1 1 1,1-1-1,-1 0 0,-1 0 1,0 1-1,0-1 0,-1 0 1,0 1-1,0 0 0,-1 0 1,0 0-1,-8-11 1,11 61 505,2-34-360,1 0 0,0 0 0,1 0 0,0-1 0,0 1-1,1-1 1,-1 0 0,2 1 0,-1-2 0,1 1 0,0-1 0,0 1-1,1-1 1,0-1 0,0 1 0,0-1 0,1 0 0,0 0 0,0-1-1,0 0 1,0 0 0,1-1 0,-1 0 0,1 0 0,0-1 0,0 0-1,0 0 1,0-1 0,0 0 0,1 0 0,-1-1 0,0 0-1,0-1 1,9-1 0,-14 1-27,0-1-1,-1 0 1,1 1-1,-1-1 1,1 0-1,-1 0 1,0-1 0,0 1-1,0 0 1,0-1-1,0 1 1,0-1-1,-1 0 1,1 0-1,-1 1 1,0-1-1,0 0 1,0 0-1,0 0 1,0 0 0,0-6-1,7-69 149,-9-7 213,-1 50-626,2 1-1,5-45 0,2 54-2500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3.189"/>
    </inkml:context>
    <inkml:brush xml:id="br0">
      <inkml:brushProperty name="width" value="0.05" units="cm"/>
      <inkml:brushProperty name="height" value="0.05" units="cm"/>
      <inkml:brushProperty name="color" value="#FF0066"/>
    </inkml:brush>
  </inkml:definitions>
  <inkml:trace contextRef="#ctx0" brushRef="#br0">0 297 4722,'0'0'5229,"0"-10"-5042,0-263 611,0 288-835,1 0 1,0 0 0,1 0 0,1 0 0,0 0 0,1 0-1,9 22 1,-11-32 76,1 1-1,-1-1 1,1 0-1,1 0 1,-1 0-1,1-1 1,0 1-1,0-1 1,0 0-1,0 0 1,1 0-1,0 0 1,-1-1-1,1 0 1,1 0-1,-1 0 1,0-1-1,1 0 1,-1 0-1,1 0 1,0-1-1,10 2 1,-11-2-18,0 0 0,0-1 0,0 0 0,0 0 0,1 0 0,-1-1 0,-1 1 0,1-1 0,0-1 0,0 1 0,0-1 0,0 1 0,-1-1 0,1-1 0,-1 1 0,0-1 0,1 1 0,-1-1-1,0 0 1,-1-1 0,1 1 0,0-1 0,-1 0 0,0 1 0,0-2 0,0 1 0,0 0 0,-1 0 0,0-1 0,0 1 0,0-1 0,0 0 0,-1 0 0,0 0 0,0 0 0,0 1 0,0-1 0,-1-1 0,0 1 0,0-6 0,1-10-35,0 15 62,-1 0-1,0 0 1,0-1 0,0 1-1,0 0 1,-1 0 0,-3-10 0,1 68 706,2-43-735,1 0 1,1 0 0,0 0 0,0 0 0,1-1 0,0 1 0,0 0-1,1-1 1,0 0 0,0 1 0,1-1 0,0 0 0,1-1 0,0 1 0,0-1-1,0 0 1,1 0 0,0-1 0,1 1 0,-1-1 0,1-1 0,0 1-1,1-1 1,-1-1 0,1 1 0,0-1 0,11 4 0,-13-5-31,0-1 1,1 0-1,-1 0 0,1 0 1,-1-1-1,1 0 1,0 0-1,-1 0 1,1-1-1,0 0 0,0-1 1,-1 1-1,1-1 1,0-1-1,-1 1 0,1-1 1,-1 0-1,0-1 1,1 1-1,-1-1 0,0-1 1,-1 1-1,1-1 1,0 0-1,6-6 1,-5 2-204,-1 0 0,1 0 0,-1-1 0,-1 0 0,1 0 0,-2 0 1,1-1-1,-1 1 0,-1-1 0,1 0 0,-2-1 0,1 1 0,-2 0 1,1-1-1,-1-16 0,-1-68 1328,0 94 11,0 4-710,0 6-540,0 1-1,1-1 1,0 1-1,0-1 1,1 1 0,0-1-1,0 0 1,1 0-1,1 0 1,0 0-1,0 0 1,0-1 0,1 0-1,0 0 1,1 0-1,0 0 1,0-1-1,1 0 1,-1 0 0,2-1-1,13 10 1,6-4-3382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3.516"/>
    </inkml:context>
    <inkml:brush xml:id="br0">
      <inkml:brushProperty name="width" value="0.05" units="cm"/>
      <inkml:brushProperty name="height" value="0.05" units="cm"/>
      <inkml:brushProperty name="color" value="#FF0066"/>
    </inkml:brush>
  </inkml:definitions>
  <inkml:trace contextRef="#ctx0" brushRef="#br0">1 1 1873,'0'0'4498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3.878"/>
    </inkml:context>
    <inkml:brush xml:id="br0">
      <inkml:brushProperty name="width" value="0.05" units="cm"/>
      <inkml:brushProperty name="height" value="0.05" units="cm"/>
      <inkml:brushProperty name="color" value="#FF0066"/>
    </inkml:brush>
  </inkml:definitions>
  <inkml:trace contextRef="#ctx0" brushRef="#br0">3 327 3426,'0'0'5973,"0"-5"-5514,-1-16 332,0 8-83,1-1 1,0 0 0,3-18 0,-3 31-677,0 1 0,0-1 0,1 1 0,-1-1 0,1 1 0,-1 0 0,0-1 0,1 1 0,-1-1 0,1 1 1,-1 0-1,1-1 0,-1 1 0,1 0 0,-1 0 0,1 0 0,-1-1 0,1 1 0,-1 0 0,1 0 0,-1 0 1,1 0-1,0 0 0,-1 0 0,1 0 0,-1 0 0,1 0 0,-1 0 0,1 0 0,0 0 0,-1 0 1,1 1-1,-1-1 0,2 0 0,20 10-227,11 13 95,-14-9 98,2-1-1,30 16 1,-44-26 36,0 0 0,0 0-1,1-1 1,-1 0 0,1-1 0,-1 1 0,1-1 0,0-1 0,-1 1 0,1-1 0,0-1 0,8-1-1,-15 2-12,0-1-1,0 0 1,0 0 0,0 0-1,0 0 1,0 0-1,0 0 1,0 0-1,0 0 1,0 0-1,0 0 1,0 0-1,-1-1 1,1 1-1,-1 0 1,1-1-1,-1 1 1,1 0-1,-1-1 1,0 1-1,1 0 1,-1-1 0,0-1-1,3-38 163,-2 37-109,-1-12-155,3-116 741,-7 47-4014,1 67-1234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4.947"/>
    </inkml:context>
    <inkml:brush xml:id="br0">
      <inkml:brushProperty name="width" value="0.05" units="cm"/>
      <inkml:brushProperty name="height" value="0.05" units="cm"/>
      <inkml:brushProperty name="color" value="#FF0066"/>
    </inkml:brush>
  </inkml:definitions>
  <inkml:trace contextRef="#ctx0" brushRef="#br0">0 287 1873,'0'0'3604,"20"-1"-1512,0 1-1550,1-2 0,-1 0 0,0-1 0,0-1 0,0-1 0,25-10 0,-36 11-384,0 0 1,-1-1-1,0 0 1,0 0-1,0-1 1,0 0-1,-1 0 1,0-1 0,0 0-1,10-15 1,-14 17-88,0 0 0,0 0 0,-1 0 0,1 0 0,-1 0 0,-1 0 0,1-1 0,-1 1 0,0-1 0,0 1 0,0-1 0,-1 0 0,0 1 0,0-1 0,0 1 0,-1-1 0,0 0 1,0 1-1,0-1 0,-4-6 0,3 8-85,0 0 1,-1 1-1,1-1 1,-1 1-1,0-1 1,0 1-1,0 0 1,-1 0 0,1 0-1,-1 0 1,1 1-1,-1 0 1,0 0-1,0 0 1,0 0-1,-8-2 1,9 2 3,0 1-1,0 0 1,1 1-1,-1-1 1,0 0 0,0 1-1,0 0 1,0-1-1,0 1 1,0 0 0,0 1-1,0-1 1,0 0-1,0 1 1,0 0 0,1-1-1,-1 1 1,0 0-1,0 1 1,1-1 0,-1 0-1,0 1 1,1 0-1,0-1 1,-1 1 0,-1 2-1,-1 3 20,2-1 0,-1 0-1,1 1 1,0 0 0,0 0 0,0 0-1,1 0 1,0 0 0,1 0-1,0 1 1,0-1 0,0 1 0,1-1-1,0 0 1,1 1 0,-1-1 0,1 1-1,1-1 1,0 0 0,0 0 0,0 0-1,1 0 1,-1 0 0,2 0 0,-1-1-1,1 1 1,0-1 0,0 0-1,1 0 1,0-1 0,0 1 0,0-1-1,1 0 1,0 0 0,0-1 0,0 0-1,0 0 1,1 0 0,6 2 0,2-1 58,0 0 1,0-1-1,1-1 1,-1-1 0,1 0-1,0-1 1,27-1 0,-34 0-83,-1-1 0,0 0 0,1 0 0,-1-1 0,0 0 0,0 0 0,0-1 0,0 0 0,0 0 0,-1-1 0,0 0 0,1-1 0,-1 1 0,-1-1 0,13-11 0,-16 10-103,0 1 0,0-1-1,-1 0 1,1 1 0,-1-1-1,0 0 1,-1 0 0,0-1 0,0 1-1,0 0 1,-1 0 0,1-1-1,-1 1 1,-1 0 0,1 0 0,-1-1-1,-1 1 1,1 0 0,-1 0 0,-4-11-1,2 19 703,2 12-612,3 18-122,0-24 197,1 0 0,0 0 1,1-1-1,0 1 0,0-1 1,0 1-1,1-1 0,0 0 1,0 0-1,1-1 0,0 1 0,0-1 1,1 0-1,0-1 0,0 1 1,0-1-1,0 0 0,1 0 1,0-1-1,12 6 0,-2-3 35,-1 0-1,1-1 0,0-1 1,0-1-1,1 0 1,-1-1-1,1-1 0,26-1 1,-39-1-131,1 0 0,-1 0 0,0-1 0,1 0-1,-1-1 1,0 1 0,0-1 0,1 0 0,-1 0 0,-1 0 0,1-1 0,0 0 0,0 0-1,-1 0 1,0 0 0,0-1 0,0 1 0,0-1 0,0 0 0,-1-1 0,0 1 0,1 0 0,-2-1-1,5-8 1,-1 0-100,-1 0-1,-1 0 0,0 0 1,-1-1-1,0 1 0,-1-1 1,0 0-1,-1-20 0,0 46 370,1 0 0,0 0 0,0-1 0,1 1 0,9 19 0,-10-25-191,1 1-1,0-1 0,0 0 1,1 0-1,-1-1 0,1 1 1,1-1-1,-1 1 0,1-1 1,0-1-1,0 1 0,0-1 1,1 0-1,-1 0 1,1 0-1,0-1 0,8 4 1,-7-5-68,0 1 1,0-2-1,0 1 1,0-1 0,1 0-1,-1 0 1,0-1 0,0 0-1,1 0 1,-1-1 0,0 0-1,1 0 1,-1 0 0,0-1-1,0-1 1,0 1-1,9-6 1,-8 3-153,0 0 0,0-1 0,-1 0 1,0 0-1,0-1 0,0 0 0,-1 0 0,0-1 0,0 0 0,-1 0 0,0 0 0,7-17 0,-3 2-187,20-37-241,-28 57 688,1 1-1,-1 0 1,1 0-1,0 0 1,-1 0-1,1 0 1,0 0-1,0 1 1,0-1-1,0 1 1,0-1-1,1 1 1,-1 0-1,0 0 1,1 0-1,-1 0 1,0 0-1,1 0 1,-1 1-1,1-1 1,2 0-1,-3 2-27,0 0 0,-1-1 0,1 1-1,0 0 1,-1 0 0,1-1 0,-1 1 0,0 1-1,1-1 1,-1 0 0,0 0 0,1 0 0,-1 1 0,0-1-1,0 0 1,0 1 0,0-1 0,0 1 0,-1-1 0,1 1-1,0 0 1,-1-1 0,1 1 0,-1 0 0,0 0-1,1-1 1,-1 3 0,7 52 153,-5-40-111,-1 60 85,-1-74-166,0 0 1,0 0-1,-1 1 0,1-1 0,0 0 1,-1 0-1,1 1 0,-1-1 0,0 0 1,0 0-1,0 0 0,0 0 0,0 0 1,0 0-1,0 0 0,-1-1 0,1 1 1,-1 0-1,1-1 0,-1 1 0,0-1 1,1 1-1,-1-1 0,0 0 0,0 0 1,-3 2-1,4-3-8,1-1-1,0 1 1,0-1 0,-1 1-1,1 0 1,0-1 0,0 1 0,0-1-1,0 1 1,0-1 0,0 1 0,-1 0-1,1-1 1,0 1 0,0-1 0,0 1-1,1-1 1,-1 1 0,0-1 0,0 1-1,0-1 1,0 1 0,0 0 0,0-1-1,1 1 1,-1-1 0,0 1 0,1-1-1,2-2-36,0-1-1,0 1 1,0 0-1,1 0 1,-1 0-1,1 1 0,0-1 1,0 1-1,0 0 1,0 0-1,0 0 1,0 1-1,1-1 1,-1 1-1,6-1 1,71-8 128,-81 10-85,69-3 363,-41 3-224,0-1 0,0-1 0,0-1 0,0-2 0,0-1 1,-1-1-1,35-13 0,-59 18-127,0 0 1,1 0-1,-1-1 1,0 1-1,0-1 1,0 1-1,-1-1 1,1 0-1,-1 0 0,1 0 1,-1 0-1,0-1 1,0 1-1,-1-1 1,1 1-1,-1-1 1,1 0-1,-1 1 1,0-1-1,-1 0 1,1 0-1,-1 0 1,1 0-1,-2-7 1,1 9-20,0-1 1,0 0 0,-1 0 0,1 0-1,-1 1 1,0-1 0,0 0-1,0 1 1,0-1 0,-1 0 0,1 1-1,0 0 1,-1-1 0,0 1 0,0 0-1,0 0 1,0 0 0,0 0-1,0 0 1,0 0 0,-1 0 0,1 1-1,0 0 1,-1-1 0,0 1 0,1 0-1,-1 0 1,0 0 0,1 0 0,-1 1-1,0-1 1,0 1 0,-5-1-1,4 1 47,0 0 0,-1-1 0,1 1-1,0 1 1,0-1 0,0 1 0,0-1-1,0 1 1,0 0 0,0 1-1,0-1 1,0 1 0,0 0 0,0-1-1,1 2 1,-1-1 0,1 0-1,-1 1 1,1 0 0,0-1 0,0 1-1,1 0 1,-1 1 0,0-1 0,1 0-1,0 1 1,0 0 0,0-1-1,0 1 1,0 0 0,1 0 0,0 0-1,0 0 1,0 0 0,-1 5-1,1-3 64,1-1-1,-1 1 0,1-1 1,-1 0-1,2 1 0,-1-1 1,0 1-1,1-1 0,0 0 1,1 1-1,-1-1 0,1 0 1,0 0-1,0 0 0,0 0 1,5 6-1,-2-5-31,0 0 0,0-1 0,1 0 1,0 0-1,0-1 0,0 1 0,1-1 0,-1-1 0,1 1 0,0-1 1,8 3-1,7 2-41,0-1 1,1-1-1,0-1 1,25 2-1,12-4-6399,-54-3 1362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5.968"/>
    </inkml:context>
    <inkml:brush xml:id="br0">
      <inkml:brushProperty name="width" value="0.05" units="cm"/>
      <inkml:brushProperty name="height" value="0.05" units="cm"/>
      <inkml:brushProperty name="color" value="#FF0066"/>
    </inkml:brush>
  </inkml:definitions>
  <inkml:trace contextRef="#ctx0" brushRef="#br0">0 213 9877,'0'0'808,"25"5"569,4 1-1018,-3 0-49,-1-1-1,1-2 1,52 2 0,-47-5 35,-5 1-167,0-1 0,-1-2 0,31-5-1,-50 7-160,0-2 0,-1 1 0,1-1 0,0 0-1,-1 0 1,0 0 0,1-1 0,-1 0 0,0 0-1,0 0 1,-1-1 0,1 1 0,-1-1-1,0 0 1,0-1 0,0 1 0,0-1 0,-1 1-1,5-9 1,-6 9-68,0 0-1,-1 0 1,1-1-1,-1 1 1,0 0 0,0-1-1,0 1 1,-1-1-1,0 1 1,0 0-1,0-1 1,0 1-1,-1-1 1,1 1-1,-1-1 1,0 1 0,-1 0-1,1 0 1,-1-1-1,0 1 1,0 0-1,0 0 1,0 1-1,-1-1 1,1 0-1,-1 1 1,0 0 0,0-1-1,0 1 1,-1 0-1,1 1 1,-1-1-1,0 1 1,-6-4-1,2 2-1,-1 0 0,0 0 0,-1 1-1,1 0 1,0 1 0,-1 0-1,-10-1 1,17 3 42,-1-1-1,1 1 1,0 0-1,0 0 1,-1 0-1,1 0 1,0 1 0,0-1-1,0 1 1,0 0-1,0 0 1,0 0-1,0 0 1,0 1-1,0-1 1,0 1 0,0 0-1,1 0 1,-1 0-1,1 0 1,-1 0-1,1 0 1,0 1 0,-4 4-1,3 0 30,-1-1-1,1 1 1,0 0 0,0 1-1,1-1 1,0 0 0,0 1-1,1-1 1,0 1 0,0 0-1,0-1 1,1 1 0,1 0-1,-1-1 1,1 1 0,1 0-1,-1-1 1,1 1 0,1-1-1,-1 0 1,1 0 0,0 0-1,1 0 1,0 0 0,0-1-1,0 1 1,1-1 0,0 0-1,0-1 1,0 1 0,1-1-1,0 0 1,0 0 0,0-1-1,1 0 1,11 6 0,-1-3 56,-1 0 0,1-2 0,1 0 0,-1 0 0,1-2 0,24 2 0,-31-4-74,1 0-1,-1-1 1,0 0-1,1-1 1,-1 0-1,0-1 1,0 0-1,0-1 1,0 0-1,0-1 0,11-5 1,-17 5-269,1 1 0,-1-1 0,0-1 1,0 1-1,0-1 0,0 1 0,-1-1 0,0-1 1,0 1-1,0-1 0,-1 1 0,0-1 0,0 0 0,0 0 1,-1-1-1,0 1 0,2-10 0,-3 11 83,0 0 0,0 0 0,-1-1-1,0 1 1,0 0 0,-1 0 0,1-1 0,-1 1 0,0 0-1,0 0 1,-1 0 0,0 0 0,0 0 0,0 0-1,0 0 1,-1 1 0,0-1 0,0 1 0,0 0 0,0 0-1,-8-8 1,11 12 222,0 0 0,0 0 0,-1 0 0,1 0-1,0 0 1,0 0 0,0 0 0,0 0 0,0-1 0,-1 1-1,1 0 1,0 0 0,0 0 0,0 0 0,0 0 0,0 0-1,-1 0 1,1 0 0,0 0 0,0 0 0,0 0 0,0 0-1,-1 0 1,1 0 0,0 0 0,0 0 0,0 0 0,0 1 0,0-1-1,-1 0 1,1 0 0,0 0 0,0 0 0,0 0 0,0 0-1,0 0 1,0 0 0,0 0 0,-1 1 0,1-1 0,0 0-1,0 0 1,0 0 0,0 0 0,0 0 0,0 1 0,0-1-1,0 0 1,0 0 0,0 0 0,0 0 0,0 0 0,0 1 0,0-1-1,-3 17 649,6 20 111,-1-31-701,0 1 0,1-1 0,0 1 1,0-1-1,1 0 0,0-1 0,0 1 1,0-1-1,1 1 0,0-1 0,0 0 0,0-1 1,0 1-1,1-1 0,0 0 0,-1-1 0,2 1 1,-1-1-1,13 4 0,-5-2-18,0 0-1,1-2 1,0 0-1,0 0 1,0-1-1,0-1 1,0-1-1,19-1 1,-28 0-133,-1 0 1,1-1 0,-1 1 0,1-1 0,-1 0 0,0-1 0,0 1 0,0-1-1,0 0 1,0 0 0,-1-1 0,1 1 0,-1-1 0,0 0 0,0 0 0,0-1-1,-1 1 1,0-1 0,1 0 0,-2 0 0,5-8 0,-3 4 92,0 0 1,-1 0-1,1-1 1,-2 0-1,0 1 0,2-12 1,-5-26 3442,3 58-3549,2 1-1,-1-1 0,2-1 1,-1 1-1,1 0 1,1-1-1,0 0 0,1-1 1,-1 1-1,2-1 0,-1 0 1,1-1-1,1 0 0,-1 0 1,2-1-1,-1 0 0,1-1 1,-1 0-1,2 0 1,-1-1-1,1 0 0,0-1 1,0 0-1,18 3 0,30 2-3730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6.296"/>
    </inkml:context>
    <inkml:brush xml:id="br0">
      <inkml:brushProperty name="width" value="0.05" units="cm"/>
      <inkml:brushProperty name="height" value="0.05" units="cm"/>
      <inkml:brushProperty name="color" value="#FF0066"/>
    </inkml:brush>
  </inkml:definitions>
  <inkml:trace contextRef="#ctx0" brushRef="#br0">5 1 6947,'0'16'4146,"-1"35"-3021,-2-14-628,2-1 0,2 0 0,1 1 0,10 54 0,-9-82-400,0 0 1,1-1 0,0 0-1,0 0 1,1 0-1,0 0 1,0 0 0,0-1-1,1 0 1,1-1-1,-1 1 1,1-1 0,0 0-1,0-1 1,1 1-1,12 6 1,-6-6-192,0 0-1,1-1 1,-1 0 0,1-1 0,0-1-1,0 0 1,1-1 0,30 0 0,-43-2-235,0 0 1,0 0 0,0 0 0,0 0-1,0 0 1,0 0 0,0-1-1,0 0 1,0 1 0,0-1 0,0 0-1,0-1 1,-1 1 0,1 0 0,0-1-1,-1 1 1,1-1 0,-1 0-1,4-3 1,9-20-6875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6.679"/>
    </inkml:context>
    <inkml:brush xml:id="br0">
      <inkml:brushProperty name="width" value="0.05" units="cm"/>
      <inkml:brushProperty name="height" value="0.05" units="cm"/>
      <inkml:brushProperty name="color" value="#FF0066"/>
    </inkml:brush>
  </inkml:definitions>
  <inkml:trace contextRef="#ctx0" brushRef="#br0">133 392 1169,'0'0'11925,"112"-9"-11237,-69 7-480,1-2-80,-7-2-112,-8-1-32,-8-2-864,-13-8-2530,-8-4-2544</inkml:trace>
  <inkml:trace contextRef="#ctx0" brushRef="#br0" timeOffset="1">1 66 6851,'0'0'3682,"128"-21"-1345,-66 14-240,6-1-849,7 3-431,0-1 63,-7 0-416,-14 1-111,-21-1-129,-19 4-224,-32 2-8772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0.999"/>
    </inkml:context>
    <inkml:brush xml:id="br0">
      <inkml:brushProperty name="width" value="0.05" units="cm"/>
      <inkml:brushProperty name="height" value="0.05" units="cm"/>
      <inkml:brushProperty name="color" value="#004F8B"/>
    </inkml:brush>
  </inkml:definitions>
  <inkml:trace contextRef="#ctx0" brushRef="#br0">0 57 4978,'0'0'2388,"7"-8"-1825,-3 4-545,-2 0 90,1 1 1,0 0 0,-1-1 0,1 1-1,1 0 1,-1 1 0,0-1-1,1 1 1,-1-1 0,1 1 0,0 0-1,0 0 1,0 1 0,0-1 0,0 1-1,0 0 1,0 0 0,8-1 0,-4 1 5,-1 1 0,1 0 0,-1 1 0,0-1 1,1 1-1,-1 1 0,0-1 0,0 1 0,0 1 0,0-1 1,0 1-1,0 0 0,0 1 0,-1 0 0,0 0 1,0 0-1,0 1 0,0-1 0,7 9 0,1 3-62,0 0 0,0 0-1,-2 1 1,0 1 0,-1 0 0,0 0-1,-2 1 1,0 1 0,9 32 0,-9-16 15,-1 0 0,-3 0 0,0 1 1,-1 63-1,-6-39 15,-2 0 0,-3 0 1,-3-1-1,-18 64 0,-103 482 732,107-439-375,-4 284-1,26-391-249,3 0-1,3 0 0,2 0 1,27 111-1,-21-133-91,1 1 1,2-1-1,2-1 0,24 37 1,-34-62-149,0 0 1,1 0 0,1-1 0,0 0 0,1-1 0,-1 0 0,2-1 0,0 0 0,0 0 0,0-1 0,1-1 0,0 0 0,1 0-1,0-1 1,18 5 0,-26-8-787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7.331"/>
    </inkml:context>
    <inkml:brush xml:id="br0">
      <inkml:brushProperty name="width" value="0.05" units="cm"/>
      <inkml:brushProperty name="height" value="0.05" units="cm"/>
      <inkml:brushProperty name="color" value="#FF0066"/>
    </inkml:brush>
  </inkml:definitions>
  <inkml:trace contextRef="#ctx0" brushRef="#br0">0 301 7443,'0'0'142,"18"2"111,48 7 746,1-4 1,0-3-1,86-8 0,-139 4-950,0-1 1,0 0-1,0-1 1,-1 0-1,1-1 1,-1-1-1,0 0 1,15-10-1,-23 12-37,0 1-1,-1-1 1,1 0-1,0 0 1,-1 0-1,0-1 1,0 0-1,-1 1 1,1-1-1,-1-1 1,0 1 0,0 0-1,0-1 1,-1 1-1,0-1 1,0 0-1,-1 0 1,0 0-1,0 0 1,0 0-1,0-7 1,-1 7-19,0 0 1,-1 0-1,1 0 1,-1 0-1,0 0 0,-1 0 1,0 0-1,0 0 1,0 1-1,0-1 1,-1 1-1,0-1 1,0 1-1,0 0 0,-1 0 1,0 0-1,0 1 1,0-1-1,-1 1 1,1 0-1,-1 0 1,0 1-1,0-1 0,0 1 1,-1 0-1,1 1 1,-1-1-1,1 1 1,-1 0-1,0 0 1,0 1-1,0 0 0,0 0 1,-7 0-1,8 1 1,0 0 0,0 1 0,0-1 0,1 1 0,-1 0-1,0 1 1,0-1 0,1 1 0,-1 0 0,1 0 0,-1 0 0,1 1-1,0 0 1,0-1 0,0 1 0,0 1 0,0-1 0,1 1 0,0-1-1,-1 1 1,1 0 0,1 0 0,-5 7 0,4-4 31,-1-1 0,1 1 1,1 0-1,-1 1 0,1-1 0,0 0 0,1 1 1,0-1-1,0 1 0,1-1 0,0 1 1,0-1-1,0 1 0,1-1 0,2 9 0,-1-10-1,0-1-1,1 0 0,0 0 0,-1-1 0,2 1 0,-1 0 0,0-1 0,1 0 1,0 0-1,0 0 0,0 0 0,0-1 0,1 0 0,0 1 0,-1-2 0,1 1 1,0 0-1,0-1 0,1 0 0,-1 0 0,8 1 0,7 2-95,0 0-1,0-1 1,1-2 0,29 1-1,-27-2-472,-10 0-404,1-1-1,-1 0 0,0-1 1,18-4-1,12-15-4607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7.754"/>
    </inkml:context>
    <inkml:brush xml:id="br0">
      <inkml:brushProperty name="width" value="0.05" units="cm"/>
      <inkml:brushProperty name="height" value="0.05" units="cm"/>
      <inkml:brushProperty name="color" value="#FF0066"/>
    </inkml:brush>
  </inkml:definitions>
  <inkml:trace contextRef="#ctx0" brushRef="#br0">31 1 5394,'0'0'4093,"-4"11"-2999,-4 22-841,1 0 0,2 0 0,2 1 0,0 0 0,3 0 1,1 0-1,9 62 0,-8-87-210,0 1 1,0-1 0,1-1 0,0 1-1,0 0 1,1-1 0,0 0-1,1 1 1,-1-2 0,2 1-1,-1 0 1,1-1 0,0 0-1,1-1 1,0 1 0,0-1-1,0-1 1,0 1 0,1-1 0,0 0-1,0-1 1,1 0 0,-1 0-1,1-1 1,0 0 0,-1-1-1,2 0 1,-1 0 0,0-1-1,0 0 1,12 0 0,-12-1-12,1 0-1,-1 0 1,1-1 0,-1 0 0,1-1 0,-1 0-1,0 0 1,0-1 0,0-1 0,10-4 0,-13 5-75,-1-1 1,1 0 0,-1 0 0,1-1 0,-1 0 0,0 0-1,-1 0 1,1 0 0,-1-1 0,0 0 0,-1 0-1,1 0 1,-1 0 0,4-11 0,-3 5-102,-1 1 1,-1-1-1,0 0 0,0 0 0,-1 0 1,-1 0-1,0-1 0,-2-20 1,1 28 151,0 0 1,0 0 0,-1 0 0,1 0 0,-1 1-1,0-1 1,0 0 0,-1 1 0,1 0 0,-6-7-1,7 9 30,-1 0 0,-1 0-1,1 0 1,0 1 0,0-1-1,-1 1 1,1-1 0,0 1-1,-1 0 1,0 0 0,1 0-1,-1 0 1,0 0 0,1 1-1,-1-1 1,0 1 0,0 0-1,1-1 1,-1 1 0,-3 1-1,4 0-29,-1-1 0,1 1 0,0 0 0,0 1 0,0-1-1,0 0 1,0 1 0,0-1 0,0 1 0,1-1-1,-1 1 1,0 0 0,1 0 0,-1-1 0,1 1-1,0 1 1,0-1 0,0 0 0,0 0 0,0 0 0,0 0-1,0 3 1,-3 5 39,1 0 0,0 1 0,-2 19 1,4-19-22,0-1 0,0 0 0,2 1 0,-1-1 0,1 1 0,1-1 0,0 0 0,0 1 0,5 12 0,-4-17-320,0-1-1,0 0 1,0 0 0,0 0 0,1-1-1,0 1 1,0-1 0,0 0-1,0 0 1,1 0 0,-1 0-1,1-1 1,0 0 0,0 0 0,1 0-1,-1 0 1,11 2 0,34 7-7248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8.098"/>
    </inkml:context>
    <inkml:brush xml:id="br0">
      <inkml:brushProperty name="width" value="0.05" units="cm"/>
      <inkml:brushProperty name="height" value="0.05" units="cm"/>
      <inkml:brushProperty name="color" value="#FF0066"/>
    </inkml:brush>
  </inkml:definitions>
  <inkml:trace contextRef="#ctx0" brushRef="#br0">293 119 5859,'0'0'2267,"-18"-17"-76,-54-49-30,68 62-2035,0 1 1,0-1-1,0 1 1,0 0-1,-1 1 1,0-1-1,1 1 1,-1 0 0,0 0-1,0 0 1,0 1-1,0-1 1,0 1-1,-9 0 1,10 1-97,-1 0 1,1 1-1,0-1 0,0 1 1,0 0-1,0 1 1,0-1-1,0 1 1,0-1-1,1 1 1,-1 0-1,1 1 0,-1-1 1,-4 5-1,2-1 20,0 0-1,0 0 0,1 1 1,0-1-1,1 1 0,0 0 1,0 1-1,0-1 0,1 1 1,0 0-1,0-1 0,1 1 1,0 1-1,-2 13 0,4-17-12,0 0-1,-1-1 1,2 1-1,-1 0 1,1 0-1,-1-1 1,1 1-1,1 0 1,-1-1-1,1 1 1,-1-1-1,1 0 1,1 1-1,-1-1 1,1 0-1,-1 0 1,1-1-1,0 1 1,0 0-1,5 3 1,1-1-2,-1 0 0,1-1 1,1 0-1,-1 0 0,1-1 0,0 0 0,-1-1 0,15 3 1,-3-1-430,-1-2 1,37 3-1,9-6-3358,-15-3-832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8.568"/>
    </inkml:context>
    <inkml:brush xml:id="br0">
      <inkml:brushProperty name="width" value="0.05" units="cm"/>
      <inkml:brushProperty name="height" value="0.05" units="cm"/>
      <inkml:brushProperty name="color" value="#FF0066"/>
    </inkml:brush>
  </inkml:definitions>
  <inkml:trace contextRef="#ctx0" brushRef="#br0">1 0 8820,'0'0'3879,"-1"22"-3609,11 398 2016,3-342-2145,-8-53-797,-1 1 0,2 36-1,-6-61 4,1-15-129,1-4 480,1 0 0,1 1 0,0-1 0,2 1 0,0 0 0,1 0 0,0 1 0,1 0 0,21-29 0,-28 43 399,0 0-1,0 0 0,1 1 1,-1-1-1,1 1 0,0-1 1,-1 1-1,1 0 1,0-1-1,0 1 0,0 0 1,0 0-1,0 0 1,0 1-1,0-1 0,3 0 1,-4 1-41,0 0-1,0 0 1,0 0 0,0 0-1,0 1 1,0-1 0,1 1 0,-1-1-1,0 0 1,0 1 0,-1 0-1,1-1 1,0 1 0,0 0 0,0-1-1,0 1 1,0 0 0,-1 0-1,1 0 1,0 0 0,-1-1 0,2 3-1,2 7 198,1 0-1,-1 1 0,-1-1 1,0 1-1,1 13 0,1-2-46,-3-15-142,2 8 61,0-1 0,0 1 0,1-1 0,1 0 0,0-1 0,10 17 0,-15-30-120,-1 0 0,1 1 0,-1-1 1,0 0-1,1 0 0,-1 0 1,1 1-1,-1-1 0,1 0 0,-1 0 1,1 0-1,-1 0 0,0 0 0,1 0 1,-1 0-1,1 0 0,-1 0 0,1 0 1,-1 0-1,1 0 0,-1 0 0,1 0 1,-1 0-1,1 0 0,-1 0 1,1-1-1,-1 1 0,0 0 0,1 0 1,-1-1-1,1 1 0,-1 0 0,0-1 1,1 1-1,-1 0 0,0-1 0,1 1 1,-1 0-1,0-1 0,1 0 1,14-19 245,-13 18-251,18-26-194,1 2 0,42-39 0,-56 58 231,0 0-1,1 1 0,0 0 1,0 0-1,1 1 0,-1 0 1,1 0-1,0 1 1,1 0-1,-1 1 0,1 0 1,-1 0-1,16-1 1,-22 4 10,-1 0 0,0 0 0,0 1 1,1-1-1,-1 1 0,0 0 1,0 0-1,1-1 0,-1 1 1,0 1-1,0-1 0,0 0 1,0 0-1,-1 1 0,1-1 1,0 1-1,0 0 0,-1-1 1,1 1-1,-1 0 0,0 0 1,1 0-1,0 3 0,25 59-8,-12-26 38,13 12-2788,-19-40-1411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8.898"/>
    </inkml:context>
    <inkml:brush xml:id="br0">
      <inkml:brushProperty name="width" value="0.05" units="cm"/>
      <inkml:brushProperty name="height" value="0.05" units="cm"/>
      <inkml:brushProperty name="color" value="#FF0066"/>
    </inkml:brush>
  </inkml:definitions>
  <inkml:trace contextRef="#ctx0" brushRef="#br0">1 1 3618,'0'0'10757,"6"30"-14599,-4 12-272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9.247"/>
    </inkml:context>
    <inkml:brush xml:id="br0">
      <inkml:brushProperty name="width" value="0.05" units="cm"/>
      <inkml:brushProperty name="height" value="0.05" units="cm"/>
      <inkml:brushProperty name="color" value="#FF0066"/>
    </inkml:brush>
  </inkml:definitions>
  <inkml:trace contextRef="#ctx0" brushRef="#br0">0 271 6403,'0'0'1358,"27"4"1344,7 1-1741,1 1 176,0-2 1,54-1-1,-57-2-531,60-3 502,-84 1-1052,0 0-1,0 0 1,-1-1 0,1 0-1,-1-1 1,1 1 0,-1-1-1,0-1 1,8-4-1,-12 5-41,0 0 0,0 0 0,0 0 0,-1-1 0,1 1 0,-1-1 0,0 1 0,0-1 0,0 0 0,0 0 0,-1 0-1,1 0 1,-1 0 0,0 0 0,-1 0 0,1 0 0,-1 0 0,1-1 0,-1 1 0,-1 0 0,0-6 0,1 2-29,-1 0 1,0 1-1,-1-1 1,0 0-1,0 0 1,-1 1-1,0-1 1,0 1-1,0 0 1,-6-8-1,3 7-24,-1 0-1,1 1 0,-1 0 1,-1 0-1,0 0 0,1 1 1,-2 1-1,1-1 0,-1 1 1,0 0-1,-9-3 0,14 7 22,1 0 0,0 0 0,-1 0 0,1 0-1,-1 1 1,1 0 0,-1-1 0,0 1 0,1 1 0,-1-1-1,1 0 1,-1 1 0,1 0 0,-1-1 0,1 2-1,-1-1 1,1 0 0,0 1 0,0-1 0,0 1 0,0 0-1,0 0 1,0 0 0,0 0 0,0 1 0,1-1 0,-1 1-1,1-1 1,0 1 0,0 0 0,0 0 0,0 0 0,-2 6-1,-9 17 30,1 2 0,1 0 0,2 0-1,1 1 1,-8 50 0,8-15 247,0 103 1,7-158-280,1 1-1,0-1 1,0 1 0,1-1-1,0 1 1,1-1 0,0 1-1,1-1 1,0 0 0,0 0-1,1 0 1,0-1 0,0 1-1,1-1 1,0 0 0,9 9-1,-14-16-173,1 0 0,0 0 0,0 0 0,1 0 0,-1 0 0,0 0 0,0 0 0,0 0 0,1-1 0,-1 1 0,0-1 0,1 1 0,-1-1 0,0 1 0,1-1 0,-1 0 0,1 1 0,-1-1 0,0 0 0,1 0 0,-1 0 0,3-1 0,10-3-3774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09.951"/>
    </inkml:context>
    <inkml:brush xml:id="br0">
      <inkml:brushProperty name="width" value="0.05" units="cm"/>
      <inkml:brushProperty name="height" value="0.05" units="cm"/>
      <inkml:brushProperty name="color" value="#FF0066"/>
    </inkml:brush>
  </inkml:definitions>
  <inkml:trace contextRef="#ctx0" brushRef="#br0">1 92 4690,'0'0'3474,"1"18"-2706,8 60-434,-7-73-280,-1 0 1,1-1-1,0 1 1,0 0 0,0-1-1,0 1 1,1-1 0,0 0-1,0 0 1,0 0 0,0 0-1,1-1 1,0 1-1,-1-1 1,1 0 0,0 0-1,1 0 1,7 4 0,-2-3 47,0 0 1,0 0 0,1-1 0,-1 0 0,1 0 0,16 1 0,-18-3-225,-1 0 1,0-1-1,1 0 0,-1 0 1,1-1-1,-1 0 1,0 0-1,0-1 1,1 0-1,-1 0 1,0-1-1,10-5 0,-13 4-147,0 0 0,0 1 0,-1-2 0,1 1 0,-1 0 0,0-1 0,-1 0-1,1 0 1,-1 0 0,0 0 0,0 0 0,0-1 0,-1 0 0,0 1-1,0-1 1,0 0 0,-1 0 0,1-6 0,1-8 58,-1 1-1,-2-34 1,0 29 1475,0 24-1217,0 0 1,0 0-1,0 1 1,0-1-1,0 0 1,0 0-1,0 0 1,0 0-1,-1 0 1,1 0 0,0 0-1,0 0 1,0 1-1,0-1 1,0 0-1,0 0 1,0 0-1,0 0 1,0 0-1,0 0 1,-1 0-1,1 0 1,0 0 0,0 0-1,0 0 1,0 0-1,0 0 1,0 0-1,0 0 1,-1 0-1,1 0 1,0 0-1,0 0 1,0 0-1,0 0 1,0 0 0,0 0-1,-1 0 1,1 0-1,0 0 1,0 0-1,0 0 1,0 0-1,0 0 1,0 0-1,0 0 1,-1 0-1,1 0 1,0 0 0,0 0-1,0 0 1,0-1-1,0 1 1,0 0-1,0 0 1,0 0-1,0 0 1,0 0-1,0 0 1,0 0-1,0-1 1,0 1 0,0 0-1,-1 0 1,1 0-1,0 0 1,0 0-1,0 0 1,0-1-1,-6 11 804,4-5-731,0 0 0,1 0 1,-1 0-1,1 0 0,1 0 1,-1 0-1,1 0 0,0 1 1,0-1-1,0 0 1,1 0-1,-1 0 0,1 0 1,1 1-1,-1-1 0,1-1 1,0 1-1,0 0 1,0 0-1,0-1 0,1 1 1,0-1-1,0 0 0,0 1 1,1-2-1,-1 1 1,6 4-1,-1-2-45,0-1 0,1 1 0,0-2 0,0 1 0,0-1 0,1-1 0,-1 0 0,1 0 0,0-1 0,0 0 0,0-1 0,0 0 0,14 0 0,-17-1-52,0 0-1,0 0 0,0-1 1,0 0-1,0 0 0,0 0 1,0-1-1,-1 0 0,1-1 1,-1 1-1,8-5 0,-11 5-13,0-1 0,1 0 0,-1 0 0,0 0 0,-1 0 0,1-1 0,-1 1 0,1-1 0,-1 1 0,0-1 0,0 0 0,-1 0 0,1 0 0,-1 0 0,0 0 0,0 0 0,0 0 0,-1 0 0,1-8 0,1-88 1952,0 110-1983,0 1-1,1-1 1,0 0-1,0 0 1,1 0-1,0 0 1,1 0-1,0-1 1,1 0-1,0 0 1,0 0-1,1-1 1,9 9-1,-7-10 68,0 0 0,1-1-1,0 0 1,1-1-1,-1 0 1,1 0 0,0-1-1,0-1 1,0 0-1,1 0 1,-1-1 0,1-1-1,-1 1 1,1-2-1,0 0 1,-1 0 0,21-4-1,-22 3-17,1-1 0,-1 0-1,0 0 1,0-1 0,-1 0-1,1-1 1,-1 0 0,1-1-1,-1 0 1,-1 0 0,1-1 0,-1 0-1,0 0 1,0-1 0,0 0-1,-1-1 1,-1 1 0,1-1-1,-1-1 1,6-10 0,-9 13-23,-1 0 0,0 0 0,-1 0 0,1 0 0,-1 0 0,-1 0 0,1-1 0,-1 1 0,0 0 0,0 0 0,-1-1 0,-1-6 0,2 11-4,-1 0 0,1 0 1,-1 0-1,1 0 0,-1 0 0,0 0 1,0 0-1,0 0 0,0 1 1,0-1-1,0 0 0,0 1 1,-1-1-1,1 0 0,-1 1 1,1 0-1,-1-1 0,1 1 0,-1 0 1,0 0-1,0 0 0,1 0 1,-1 0-1,0 0 0,0 1 1,0-1-1,0 1 0,0-1 0,0 1 1,0 0-1,0-1 0,0 1 1,0 0-1,0 1 0,0-1 1,0 0-1,0 0 0,0 1 1,-4 1-1,3-1-9,0 1 1,0-1-1,0 1 1,0 0-1,0 0 1,0 1-1,1-1 1,-1 1-1,1-1 1,-1 1 0,1 0-1,0-1 1,0 1-1,1 1 1,-1-1-1,0 0 1,1 0-1,0 0 1,0 1-1,0-1 1,0 1-1,0 3 1,-3 9 57,2 0-1,0 0 1,1 23 0,0-33-4,1 0 0,0 0 0,0 0 1,1 0-1,-1 0 0,2 0 0,-1 0 0,0 0 0,1 0 1,0-1-1,1 1 0,-1-1 0,1 1 0,0-1 0,0 0 1,1 0-1,-1 0 0,1-1 0,0 1 0,1-1 1,-1 0-1,1 0 0,0 0 0,0-1 0,0 0 0,0 0 1,0 0-1,1 0 0,11 3 0,12 4 104,-20-7-153,0 0 1,0 0-1,0 0 0,-1 2 1,0-1-1,1 1 1,6 5-1,-14-9-90,-1-1-1,0 0 1,1 0 0,-1 1-1,0-1 1,1 0 0,-1 0-1,0 1 1,0-1 0,1 0-1,-1 1 1,0-1-1,0 0 1,0 1 0,0-1-1,1 1 1,-1-1 0,0 0-1,0 1 1,0-1 0,0 1-1,0-1 1,0 0-1,0 1 1,0-1 0,0 1-1,0-1 1,0 0 0,0 1-1,0-1 1,0 1 0,-1-1-1,1 0 1,0 1-1,0-1 1,0 0 0,-1 1-1,1-1 1,0 0 0,0 1-1,-1-1 1,1 0 0,0 1-1,0-1 1,-1 1 0,-20-1-5445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4.234"/>
    </inkml:context>
    <inkml:brush xml:id="br0">
      <inkml:brushProperty name="width" value="0.05" units="cm"/>
      <inkml:brushProperty name="height" value="0.05" units="cm"/>
      <inkml:brushProperty name="color" value="#FF0066"/>
    </inkml:brush>
  </inkml:definitions>
  <inkml:trace contextRef="#ctx0" brushRef="#br0">1 389 4002,'0'0'8929,"28"-2"-6202,-6-7-2684,-1 0 1,0-2-1,-1 0 1,0-1-1,-1-1 1,0-1-1,-1-1 1,-1 0-1,18-20 1,-31 28-76,0 0 1,0 0 0,0 0-1,0-1 1,-1 0 0,-1 1-1,1-1 1,-1 0-1,-1 0 1,2-11 0,-1-13-353,-2-43 1,-1 34-845,3 48 1219,1 1-1,-1-1 1,1 0 0,0 0-1,1 0 1,0 0 0,0-1 0,0 0-1,8 9 1,0 2 62,52 66 16,-39-53-37,-1 2 1,22 38 0,-41-60-42,1 1 0,-2-1 1,1 1-1,-2-1 1,1 1-1,-1 0 1,-1 1-1,0-1 1,-1 0-1,0 1 1,-1 21-1,-1-29 10,1 0 0,-1 0 0,-1 0 0,1 0 1,0 0-1,-1 0 0,0 0 0,0 0 0,0-1 0,0 1 0,-1-1 0,1 1 0,-1-1 0,0 0 1,0 0-1,0 0 0,-1 0 0,1-1 0,0 1 0,-1-1 0,0 0 0,0 0 0,1 0 1,-1-1-1,-7 2 0,-4 2-5,0-1 0,-1-1 0,1-1 0,-1 0 0,-25-1 0,37-1-25,0-1 0,0 1-1,0-1 1,0 0-1,0 0 1,0 0 0,1-1-1,-1 0 1,0 1 0,1-1-1,-1 0 1,1-1-1,-1 1 1,1-1 0,0 1-1,0-1 1,0 0 0,0 0-1,1 0 1,-1 0-1,1-1 1,0 1 0,0-1-1,0 0 1,0 1-1,1-1 1,0 0 0,-1 0-1,0-8 1,0 6-23,1-1-1,0 0 1,0 0 0,1 0 0,0 1-1,0-1 1,0 0 0,1 0 0,0 0-1,1 0 1,-1 1 0,1-1-1,1 1 1,-1-1 0,1 1 0,0 0-1,6-10 1,0 6 51,0 0 0,0 1 1,1 1-1,0-1 0,1 2 0,0-1 0,0 1 0,0 1 1,1 0-1,0 1 0,0 0 0,1 1 0,-1 0 0,14-2 0,22-2 57,0 3 0,75 0 0,34-4-53,-153 8 18,0 1 0,0-1 0,1 0 0,-1 0 0,0 0 0,-1 0 1,1-1-1,0 0 0,0 0 0,-1 0 0,1 0 0,-1 0 0,0-1 1,1 0-1,-1 1 0,0-1 0,-1 0 0,1-1 0,0 1 1,-1 0-1,3-6 0,-1 0-59,-1 1 1,-1-1-1,0 0 1,0 0-1,0 0 1,-1-1 0,-1 1-1,0-13 1,0 19 6,-1-1 1,1 1-1,-1 0 0,0 0 1,0 0-1,-1 0 1,1 0-1,-1 0 1,1 0-1,-1 1 1,0-1-1,0 1 1,0-1-1,0 1 1,-1 0-1,1-1 0,-1 1 1,1 0-1,-1 1 1,0-1-1,1 0 1,-1 1-1,0 0 1,0-1-1,0 1 1,0 0-1,0 1 1,-5-2-1,2 1 21,0-1 0,0 1 1,0 0-1,0 1 0,-1-1 0,1 1 0,0 0 1,0 1-1,0 0 0,0 0 0,0 0 1,0 0-1,0 1 0,-10 4 0,10-1 75,0 0-1,0 0 1,0 0 0,1 1-1,0 0 1,0 0-1,0 0 1,1 1 0,0 0-1,0 0 1,1 0-1,-1 0 1,-2 11 0,2-5 167,0 0 0,1 0 0,1 0 0,0 0 0,0 1 0,2-1 0,0 18 0,1-25-166,1 1 0,-1-1 0,1 1 0,1-1 0,-1 0 0,1 1 0,0-1 0,1-1 0,-1 1 0,1 0 0,0-1 0,1 0-1,-1 0 1,1 0 0,0 0 0,0-1 0,0 0 0,11 6 0,6 4-68,1-2 1,1 0-1,37 12 0,29 3-1220,-9-11-2707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5.155"/>
    </inkml:context>
    <inkml:brush xml:id="br0">
      <inkml:brushProperty name="width" value="0.05" units="cm"/>
      <inkml:brushProperty name="height" value="0.05" units="cm"/>
      <inkml:brushProperty name="color" value="#FF0066"/>
    </inkml:brush>
  </inkml:definitions>
  <inkml:trace contextRef="#ctx0" brushRef="#br0">7 301 6995,'0'0'2041,"-1"-21"-1849,-5-70-138,7 80 52,0 1 1,1-1 0,0 0-1,0 1 1,1-1 0,1 1 0,0 0-1,0 0 1,1 0 0,0 0-1,0 1 1,1 0 0,1 0 0,13-15-1,-19 22-52,0 1 1,0-1-1,1 0 0,-1 1 0,1-1 0,-1 1 0,1-1 1,0 1-1,-1 0 0,1 0 0,0 0 0,0 0 0,0 0 0,0 0 1,0 0-1,0 0 0,0 1 0,0-1 0,0 1 0,4-1 1,-4 2-12,0 0 1,0-1-1,0 1 1,0 0 0,0 0-1,0 1 1,0-1 0,0 0-1,0 1 1,-1-1-1,1 1 1,-1-1 0,1 1-1,-1 0 1,1 0 0,-1 0-1,0 0 1,2 3 0,17 31 81,-1 0 1,-1 1 0,-2 1 0,17 67 0,-32-103-86,-2-37 210,0 13-372,1 0-1,3-25 1,-2 42 110,-1 0 1,1-1 0,1 1 0,-1 0 0,1 0-1,0 0 1,0 0 0,0 0 0,1 1 0,0-1 0,0 1-1,0-1 1,0 1 0,5-4 0,-8 8 12,0-1 1,0 1-1,1 0 1,-1 0-1,0-1 0,0 1 1,1 0-1,-1 0 1,0 0-1,0-1 1,1 1-1,-1 0 1,0 0-1,1 0 1,-1 0-1,0 0 1,1 0-1,-1-1 1,0 1-1,1 0 0,-1 0 1,0 0-1,1 0 1,-1 0-1,1 0 1,-1 0-1,0 1 1,1-1-1,-1 0 1,0 0-1,1 0 1,-1 0-1,0 0 0,0 0 1,1 1-1,-1-1 1,0 0-1,1 0 1,-1 0-1,0 1 1,0-1-1,1 0 1,-1 0-1,0 1 1,0-1-1,0 0 0,1 1 1,-1-1-1,0 1 1,6 19-120,-5-13 91,6 15 117,0 1 0,1-1 0,1-1-1,1 0 1,1 0 0,23 32 0,-34-52-84,1 0-1,-1-1 1,1 1 0,-1 0-1,1-1 1,-1 1-1,1-1 1,-1 1 0,1-1-1,-1 1 1,1-1-1,0 1 1,-1-1-1,1 1 1,0-1 0,0 0-1,-1 1 1,1-1-1,0 0 1,0 0 0,-1 0-1,1 1 1,0-1-1,0 0 1,-1 0-1,1 0 1,0 0 0,0 0-1,0-1 1,-1 1-1,1 0 1,0 0 0,0 0-1,-1-1 1,1 1-1,0 0 1,-1-1-1,1 1 1,0-1 0,-1 1-1,1-1 1,0 1-1,-1-1 1,1 0-1,22-34-234,-17 23 66,14-23-251,-6 8 396,2 0 0,1 1 0,39-44 0,-55 69 42,-1 1-1,1 0 0,0 0 1,-1-1-1,1 1 0,0 0 1,0 0-1,-1 0 0,1 0 1,0 0-1,0 0 0,-1 0 1,1 0-1,0 0 0,0 0 1,-1 1-1,1-1 1,0 0-1,-1 0 0,1 1 1,0-1-1,-1 0 0,1 1 1,-1-1-1,1 1 0,0-1 1,-1 1-1,1-1 0,-1 1 1,1-1-1,-1 1 0,0 0 1,1-1-1,-1 1 0,1-1 1,-1 1-1,0 0 0,0 0 1,1-1-1,-1 2 0,24 43-428,-10-18 29,13 9-2086,5-7-2668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5.548"/>
    </inkml:context>
    <inkml:brush xml:id="br0">
      <inkml:brushProperty name="width" value="0.05" units="cm"/>
      <inkml:brushProperty name="height" value="0.05" units="cm"/>
      <inkml:brushProperty name="color" value="#FF0066"/>
    </inkml:brush>
  </inkml:definitions>
  <inkml:trace contextRef="#ctx0" brushRef="#br0">297 112 9396,'0'0'1582,"-20"-15"-82,-63-50-980,79 61-500,0 1 0,1 0-1,-1 0 1,0 1 0,-1-1 0,1 1-1,0 0 1,-1 0 0,1 1 0,-1-1 0,0 1-1,0 0 1,1 0 0,-1 0 0,0 1 0,0 0-1,0 0 1,-6 0 0,-8 1-25,15 0 15,0-1 0,0 1 0,0 0 0,0 0 0,1 1 0,-1-1 0,0 1 0,1-1 0,-1 1 0,1 0 0,0 0 0,0 1 0,0-1 0,0 1 0,0 0 0,0-1 0,0 1 0,1 0 0,0 1 0,-1-1 0,1 0 0,1 1 0,-1-1 0,0 1 1,1 0-1,0-1 0,-1 1 0,2 0 0,-1 0 0,0 0 0,1 0 0,0-1 0,0 8 0,-1-7 23,1 0 1,0 0-1,0-1 1,0 1-1,1 0 1,-1 0-1,1 0 1,0 0-1,0-1 1,0 1-1,1 0 1,-1-1-1,1 1 1,0-1-1,0 0 1,0 1-1,0-1 1,0 0-1,1 0 1,0 0 0,-1-1-1,1 1 1,0-1-1,1 1 1,-1-1-1,0 0 1,0 0-1,1-1 1,-1 1-1,1-1 1,0 1-1,-1-1 1,1 0-1,0-1 1,6 2-1,-6-2-9,1 0-1,-1 0 0,0-1 1,0 1-1,0-1 0,0 0 1,0 0-1,-1 0 0,1-1 1,0 1-1,0-1 0,-1 0 1,1 0-1,-1 0 0,1-1 1,-1 1-1,0-1 0,0 1 1,0-1-1,0 0 0,-1 0 1,3-4-1,4-7 50,-1-1 0,-1 0 0,0 0 1,6-20-1,4-7 636,-17 41-740,0 0 0,1 1 0,-1-1 0,0 1 0,1-1 0,-1 1 0,0-1 1,1 1-1,-1-1 0,1 1 0,-1-1 0,1 1 0,-1-1 0,1 1 0,-1 0 1,1-1-1,-1 1 0,1 0 0,0-1 0,-1 1 0,1 0 0,-1 0 0,1 0 0,0-1 1,-1 1-1,1 0 0,0 0 0,-1 0 0,1 0 0,0 0 0,0 1 0,1-1-378,-1 0-1,0 1 1,0-1-1,0 1 1,1-1-1,-1 1 1,0 0-1,0 0 1,0-1-1,0 1 0,0 0 1,0 0-1,0 0 1,1 2-1,9 15-3944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1.861"/>
    </inkml:context>
    <inkml:brush xml:id="br0">
      <inkml:brushProperty name="width" value="0.05" units="cm"/>
      <inkml:brushProperty name="height" value="0.05" units="cm"/>
      <inkml:brushProperty name="color" value="#004F8B"/>
    </inkml:brush>
  </inkml:definitions>
  <inkml:trace contextRef="#ctx0" brushRef="#br0">779 0 1649,'0'0'4420,"-9"2"-4086,3-1-246,1 1 0,1-1 0,-1 1 1,0 0-1,0 1 0,1-1 0,-1 1 0,1 0 1,0 0-1,0 0 0,0 0 0,0 1 0,0 0 0,1-1 1,-1 1-1,1 1 0,0-1 0,-2 5 0,-13 23 424,1 1 0,2 1 0,1 0 0,2 1 0,1 0 0,2 1 0,1 0 0,-3 46 0,3 41 414,7 140 1,4-113-646,17 488 1034,5-25-850,-26-589-446,-1 0 0,-2 0 1,0 0-1,-1-1 1,-2 1-1,-11 27 1,-4 3 48,-43 73 0,50-101-39,-1 0 1,-1 0 0,-32 35 0,43-54-77,0 0 0,-1-1 0,0 0 0,-1 0 0,1-1 0,-1 0 0,0 0 0,0-1 0,0 0-1,-1-1 1,1 1 0,-1-1 0,0-1 0,0 0 0,0 0 0,-11 0 0,-9-1-521,-12 1-1833,-77-6 0,81-9-1481,20 5 1105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5.893"/>
    </inkml:context>
    <inkml:brush xml:id="br0">
      <inkml:brushProperty name="width" value="0.05" units="cm"/>
      <inkml:brushProperty name="height" value="0.05" units="cm"/>
      <inkml:brushProperty name="color" value="#FF0066"/>
    </inkml:brush>
  </inkml:definitions>
  <inkml:trace contextRef="#ctx0" brushRef="#br0">0 280 4002,'87'38'2086,"-86"-38"-2049,0 1-1,0-1 1,0 0-1,0 0 0,0 0 1,-1 0-1,1-1 1,0 1-1,0 0 1,0 0-1,0 0 1,-1-1-1,1 1 1,0 0-1,0-1 1,0 1-1,-1-1 1,1 1-1,0-1 0,-1 1 1,1-1-1,0 0 1,-1 1-1,1-1 1,-1 0-1,1 1 1,-1-1-1,1 0 1,-1 0-1,1-1 1,10-31 1408,-7 17-379,-2 12-958,0 0 1,1 0 0,-1 0-1,1 0 1,-1 0-1,1 1 1,1-1 0,-1 1-1,0 0 1,1-1-1,-1 2 1,1-1-1,0 0 1,0 1 0,0 0-1,0 0 1,1 0-1,-1 0 1,1 1 0,-1-1-1,1 1 1,-1 0-1,1 1 1,0-1 0,-1 1-1,1 0 1,8 1-1,10 1 67,0 2 0,0 1-1,0 1 1,32 12 0,-7-2-47,-28-10-101,-12-2 5,1-1-1,-1-1 1,1 0 0,-1 0-1,1 0 1,0-1 0,0-1-1,0 1 1,13-2 0,-20-2-8,0 1 1,0-1 0,-1 1-1,1-1 1,-1 0 0,1 0-1,-1 0 1,0 0-1,0 0 1,0 0 0,-1 0-1,1 0 1,-1 0-1,1-5 1,0 3 11,10-101-1735,-8 35-2807,-2 37-1729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6.267"/>
    </inkml:context>
    <inkml:brush xml:id="br0">
      <inkml:brushProperty name="width" value="0.05" units="cm"/>
      <inkml:brushProperty name="height" value="0.05" units="cm"/>
      <inkml:brushProperty name="color" value="#FF0066"/>
    </inkml:brush>
  </inkml:definitions>
  <inkml:trace contextRef="#ctx0" brushRef="#br0">1 298 2673,'0'0'4290,"37"116"-4002,-20-99-288,-3-10-992,-4-7-5267</inkml:trace>
  <inkml:trace contextRef="#ctx0" brushRef="#br0" timeOffset="1">40 0 3410,'0'0'0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6.627"/>
    </inkml:context>
    <inkml:brush xml:id="br0">
      <inkml:brushProperty name="width" value="0.05" units="cm"/>
      <inkml:brushProperty name="height" value="0.05" units="cm"/>
      <inkml:brushProperty name="color" value="#FF0066"/>
    </inkml:brush>
  </inkml:definitions>
  <inkml:trace contextRef="#ctx0" brushRef="#br0">1 520 7235,'0'0'577,"21"1"1413,-10-1-1655,141-1 2847,-131 0-3029,0-2 1,0 0-1,0-1 1,-1-1-1,0-1 1,22-9-1,-36 12-136,0 0 1,0 0-1,0 0 0,-1-1 0,1 0 0,-1 0 0,0 0 0,0-1 1,-1 1-1,1-1 0,-1 0 0,0-1 0,0 1 0,-1-1 1,1 0-1,3-10 0,-3 2-14,0-1 0,-2 0 1,1 0-1,-2-1 0,0 1 1,-2-17-1,1 11-77,-1-1 0,-2 0 0,0 1 0,-8-30 0,8 39 24,-1 1 0,0 0 0,-1 1 0,0-1 0,0 1 0,-1 0 0,-1 0 0,0 1 0,0 0 0,-9-9 0,15 17 40,0-1 0,-1 1 0,1 0 0,-1-1 0,0 1 0,1 0 0,-1 0 1,0 0-1,0 0 0,0 0 0,0 0 0,0 1 0,0-1 0,0 0 0,0 1 0,0 0 1,0-1-1,0 1 0,0 0 0,0 0 0,0 0 0,0 1 0,0-1 0,0 0 0,0 1 1,0-1-1,0 1 0,0 0 0,0 0 0,0 0 0,0 0 0,0 0 0,1 0 1,-1 0-1,0 0 0,1 1 0,-1-1 0,1 1 0,-2 1 0,-5 6-18,1 0 0,1 1 0,0 0 1,0 0-1,-8 20 0,-2 14 308,1 1 0,2 0 1,2 1-1,2 1 0,-3 52 0,2 239 1382,10-283-1652,5 39 298,-1-9-3321,-7-75-1763,-9-8-3152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7.126"/>
    </inkml:context>
    <inkml:brush xml:id="br0">
      <inkml:brushProperty name="width" value="0.05" units="cm"/>
      <inkml:brushProperty name="height" value="0.05" units="cm"/>
      <inkml:brushProperty name="color" value="#FF0066"/>
    </inkml:brush>
  </inkml:definitions>
  <inkml:trace contextRef="#ctx0" brushRef="#br0">1 280 6851,'0'0'6414,"20"-7"-5054,45-10-1142,74-10-1,-116 24-220,140-24 54,-141 22-22,0-1 0,0-1 0,0-1 0,-1-1 0,22-13 0,-39 19-15,0 1 1,-1-1 0,0 0-1,1 0 1,-1 0-1,0 0 1,0 0 0,0-1-1,-1 1 1,1-1 0,-1 0-1,0 0 1,0 0 0,0 0-1,-1 0 1,0 0 0,1 0-1,0-7 1,-2 9-19,0 0 0,0-1 0,0 1 0,0 0 1,0-1-1,-1 1 0,1-1 0,-1 1 0,1 0 0,-1 0 1,0-1-1,0 1 0,0 0 0,0 0 0,0 0 1,-1 0-1,1 0 0,-1 0 0,1 0 0,-1 1 0,0-1 1,1 0-1,-1 1 0,0 0 0,0-1 0,0 1 0,0 0 1,-1 0-1,1 0 0,0 0 0,0 0 0,0 1 0,-1-1 1,-2 0-1,-4-1-37,0 0 1,0 1 0,0 0 0,-1 0-1,1 1 1,0 0 0,0 0 0,-1 1-1,1 1 1,0-1 0,0 1 0,-16 7-1,21-7 19,-1 0 0,1 1-1,0-1 1,0 1 0,1 0-1,-1 1 1,0-1-1,1 0 1,0 1 0,0 0-1,0 0 1,0 0 0,1 0-1,-1 0 1,1 1 0,0-1-1,1 1 1,-1-1 0,1 1-1,0 0 1,0-1 0,0 1-1,0 0 1,1 0 0,0 8-1,0-9 15,1 1-1,-1-1 1,0 1-1,1-1 1,0 0-1,0 1 1,1-1 0,-1 0-1,1 0 1,0 0-1,0 0 1,0 0-1,0 0 1,1-1-1,0 1 1,3 3-1,0-2 42,-1 0-1,1-1 0,0 0 0,0 0 1,0 0-1,1-1 0,-1 0 0,1 0 1,9 3-1,-1-2-111,0-1-1,1 0 1,-1-2-1,1 1 1,0-2-1,-1 0 1,1-1-1,29-5 1,-36 4-126,-1-1 1,0-1-1,0 1 0,0-1 1,-1-1-1,1 1 1,-1-1-1,0-1 0,0 1 1,-1-1-1,0-1 1,0 1-1,0-1 0,-1 0 1,9-14-1,33-37-547,-44 56 832,0-1 1,-1 0-1,1 1 0,1-1 0,-1 1 0,0 0 1,0 0-1,1 0 0,-1 1 0,1-1 0,-1 1 1,1 0-1,0 0 0,0 0 0,-1 0 0,1 1 1,0 0-1,0-1 0,0 2 0,0-1 0,-1 0 1,1 1-1,0-1 0,4 2 0,-3 0 110,0 0 0,0 1 0,-1-1-1,1 1 1,-1 0 0,0 0 0,0 1 0,0-1-1,0 1 1,0 0 0,-1 0 0,0 0-1,0 0 1,0 1 0,0-1 0,-1 1 0,3 5-1,-1 0-78,0-1 0,-1 1 0,0 1 1,-1-1-1,0 0 0,-1 1 0,0-1 0,0 1 0,-1-1 0,-1 1 0,0-1 0,-3 17 0,3-23-192,0 0-1,0 0 1,-1 0 0,1 0-1,-1 0 1,0-1 0,0 1-1,0 0 1,-1-1 0,0 0-1,1 1 1,-1-1 0,0 0-1,0-1 1,0 1 0,-1 0-1,1-1 1,-1 0 0,0 0-1,1 0 1,-1 0-1,0 0 1,0-1 0,0 0-1,0 0 1,0 0 0,0 0-1,-1 0 1,1-1 0,0 0-1,0 0 1,-8-1 0,9 1-153,0-1-1,0 0 1,0 0 0,0 0 0,0 0 0,0-1 0,0 1-1,1-1 1,-1 1 0,0-1 0,1 0 0,0 0 0,-1 0-1,1 0 1,0-1 0,0 1 0,0-1 0,0 1 0,1-1-1,-1 0 1,1 1 0,-1-1 0,1 0 0,0 0 0,0 0-1,0 0 1,1 0 0,-1 0 0,1 0 0,-1-6 0,0 2-11,1-1 0,-1 0 1,1 1-1,1-1 0,0 1 1,0-1-1,0 1 0,1-1 1,0 1-1,0 0 1,1 0-1,5-11 0,7-2-356,1-1-1,1 2 1,29-26-1,-22 22 426,20-22-470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7.486"/>
    </inkml:context>
    <inkml:brush xml:id="br0">
      <inkml:brushProperty name="width" value="0.05" units="cm"/>
      <inkml:brushProperty name="height" value="0.05" units="cm"/>
      <inkml:brushProperty name="color" value="#FF0066"/>
    </inkml:brush>
  </inkml:definitions>
  <inkml:trace contextRef="#ctx0" brushRef="#br0">1 0 1457,'0'0'8145,"2"21"-7561,10 199 2287,-12-208-2723,1-1 0,0 0 1,1 1-1,0-1 0,0 0 0,1 0 1,1 0-1,0 0 0,0-1 1,1 1-1,0-1 0,1 0 0,9 11 1,-9-14-100,0 0 0,0-1 1,0 0-1,1 0 0,0-1 1,0 1-1,1-2 0,-1 1 1,1-1-1,0 0 0,0 0 1,1-1-1,-1-1 0,1 1 1,-1-1-1,1-1 0,13 2 1,-9-2-69,0-1 0,-1-1 0,1 0 0,-1 0 0,1-1 0,-1-1 0,1 0 0,-1-1 0,0 0 0,-1 0 0,14-8 0,-20 9-69,1-1 0,-1 1-1,1-1 1,-1 0 0,0-1-1,-1 1 1,1-1-1,-1 0 1,0 0 0,0 0-1,0-1 1,-1 1 0,0-1-1,0 0 1,0 0 0,-1 0-1,0 0 1,0 0 0,-1-1-1,0 1 1,0-1 0,0 1-1,0-8 1,-1 13 92,0 1-1,0-1 1,0 0-1,0 0 1,0 1 0,0-1-1,0 0 1,0 1 0,0-1-1,0 0 1,0 0 0,0 1-1,-1-1 1,1 0 0,0 1-1,0-1 1,-1 0-1,1 1 1,-1-1 0,1 0-1,0 1 1,-1-1 0,1 1-1,-1-1 1,1 1 0,-1-1-1,0 1 1,1-1-1,-1 1 1,1 0 0,-1-1-1,0 1 1,1 0 0,-1-1-1,0 1 1,0 0 0,1 0-1,-1 0 1,0 0 0,0 0-1,1-1 1,-1 1-1,0 1 1,1-1 0,-1 0-1,0 0 1,0 0 0,1 0-1,-2 1 1,-1 0 30,0 0 0,1 0 1,-1 0-1,1 1 0,-1-1 0,1 1 0,0 0 1,0-1-1,-1 1 0,1 0 0,0 0 1,-2 4-1,1-1 39,-1 1 0,1 0 1,0 0-1,1 0 0,0 0 0,0 0 1,0 0-1,0 0 0,1 1 0,0-1 1,1 1-1,-1-1 0,1 1 0,0-1 1,1 1-1,0-1 0,0 1 0,0-1 1,3 8-1,-2-10-126,0 0 0,0 1 0,0-1 1,0 0-1,1 0 0,0 0 0,-1-1 0,2 1 0,-1-1 0,0 0 0,6 5 1,-5-5-316,0-1 1,0 1 0,1-1 0,-1 0-1,1-1 1,-1 1 0,1-1 0,-1 0 0,1 0-1,0 0 1,-1 0 0,9-1 0,3 0-4467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7.826"/>
    </inkml:context>
    <inkml:brush xml:id="br0">
      <inkml:brushProperty name="width" value="0.05" units="cm"/>
      <inkml:brushProperty name="height" value="0.05" units="cm"/>
      <inkml:brushProperty name="color" value="#FF0066"/>
    </inkml:brush>
  </inkml:definitions>
  <inkml:trace contextRef="#ctx0" brushRef="#br0">1 1 13062,'0'0'640,"118"15"81,-52-12-721,3-3-1201,-18 0-3985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8.327"/>
    </inkml:context>
    <inkml:brush xml:id="br0">
      <inkml:brushProperty name="width" value="0.05" units="cm"/>
      <inkml:brushProperty name="height" value="0.05" units="cm"/>
      <inkml:brushProperty name="color" value="#FF0066"/>
    </inkml:brush>
  </inkml:definitions>
  <inkml:trace contextRef="#ctx0" brushRef="#br0">0 86 7700,'29'610'6205,"-26"-585"-6051,-3-25-145,0 0 0,0 0 1,0 1-1,0-1 0,0 0 0,0 0 0,0 0 1,0 0-1,0 0 0,0 1 0,0-1 0,0 0 1,0 0-1,0 0 0,1 0 0,-1 0 0,0 0 1,0 0-1,0 1 0,0-1 0,0 0 0,0 0 1,0 0-1,0 0 0,0 0 0,1 0 0,-1 0 1,0 0-1,0 0 0,0 0 0,0 0 0,0 0 1,0 0-1,1 1 0,-1-1 0,0 0 0,0 0 1,0 0-1,0 0 0,0 0 0,0 0 0,1 0 1,-1 0-1,0-1 0,0 1 0,0 0 0,0 0 1,0 0-1,0 0 0,1 0 0,-1 0 0,0 0 0,0 0 1,0 0-1,0 0 0,0 0 0,0 0 0,0 0 1,1-1-1,-1 1 0,0 0 0,12-39 390,-2-31-1538,1-107-1,-10 120 767,2-1 0,3 1-1,17-73 1,-21 121 498,1 1 0,0-1 0,0 0 0,1 1 0,0 0 0,0 0 0,1 0 0,0 1 0,0-1 0,11-11 0,-11 15 32,0 0 0,0 1 1,0 0-1,0 0 0,1 0 0,-1 0 0,1 1 1,0 0-1,-1 0 0,1 1 0,0 0 0,0 0 0,0 0 1,0 0-1,0 1 0,0 0 0,6 1 0,-6 0-116,0 1 0,0-1-1,0 1 1,0 1 0,0-1-1,-1 1 1,1 0-1,-1 0 1,0 0 0,0 1-1,0 0 1,0 0 0,-1 0-1,1 1 1,-1-1 0,0 1-1,0 0 1,-1 0-1,0 0 1,0 1 0,0-1-1,2 8 1,0-4-28,-2 0 1,1 0-1,-1 0 0,-1 0 0,1 0 1,-2 1-1,1-1 0,-1 1 1,-1-1-1,0 1 0,0 0 0,-1-1 1,0 1-1,-3 10 0,3-17-19,-1 0 0,1 0 0,-1 0-1,0 0 1,0-1 0,0 1 0,0-1 0,0 1-1,-1-1 1,1 0 0,-1 0 0,1 0 0,-1 0-1,0-1 1,0 1 0,0-1 0,0 1 0,0-1-1,-4 1 1,2 0-474,0-1 0,-1 0 0,1 0 0,0 0 0,-1 0 0,1-1 0,-1 0-1,1 0 1,-1-1 0,-9-1 0,5-4-3634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8.941"/>
    </inkml:context>
    <inkml:brush xml:id="br0">
      <inkml:brushProperty name="width" value="0.05" units="cm"/>
      <inkml:brushProperty name="height" value="0.05" units="cm"/>
      <inkml:brushProperty name="color" value="#FF0066"/>
    </inkml:brush>
  </inkml:definitions>
  <inkml:trace contextRef="#ctx0" brushRef="#br0">244 168 2497,'0'0'11723,"6"-18"-10773,19-57-740,-24 73-209,-1 0 0,1 0 0,-1 0-1,0 0 1,0 0 0,0 0-1,0 0 1,0 0 0,0 0-1,0 1 1,-1-1 0,1 0 0,-1 0-1,1 0 1,-1 0 0,0 0-1,0 0 1,0 1 0,0-1 0,0 0-1,0 1 1,0-1 0,0 1-1,-1-1 1,1 1 0,-1 0 0,1-1-1,-1 1 1,1 0 0,-1 0-1,-3-1 1,-1-1-16,0 0 1,-1 1-1,1 0 0,-1 0 0,-13-1 0,19 3 15,-12-2-57,-1 0 1,0 1-1,0 1 1,0 0-1,0 1 1,0 1-1,-15 3 1,25-4 46,0 0 0,0 0 0,1 1 1,-1-1-1,1 1 0,-1 0 0,1 0 0,0 1 0,-1-1 1,1 0-1,1 1 0,-1 0 0,0 0 0,1 0 0,-1 0 0,1 0 1,0 0-1,0 1 0,0-1 0,0 1 0,1 0 0,-1-1 1,1 1-1,0 0 0,0 0 0,1-1 0,-1 1 0,1 0 1,0 7-1,-1-6 44,1 0 1,0 0-1,0 0 0,0 0 1,1 0-1,-1 1 1,1-1-1,1 0 0,-1 0 1,1-1-1,0 1 1,0 0-1,0 0 1,0-1-1,1 1 0,0-1 1,0 0-1,0 0 1,1 0-1,-1 0 1,1-1-1,0 1 0,0-1 1,0 0-1,0 0 1,1 0-1,-1-1 1,1 0-1,-1 0 0,10 3 1,-4-1 23,0-1 0,0 0 0,0 0 0,1-1 0,-1 0 0,1-1 0,-1-1 0,1 1 0,0-2 0,-1 1 0,16-4 0,-22 3-94,1 0 1,-1 0-1,0-1 0,1 1 1,-1-1-1,0 0 0,0 0 1,0 0-1,0-1 0,-1 1 1,1-1-1,-1 0 0,0 0 1,1 0-1,-1-1 1,0 1-1,-1-1 0,1 0 1,-1 0-1,0 1 0,0-2 1,0 1-1,0 0 0,-1 0 1,1 0-1,-1-1 0,0 1 1,0-1-1,-1-4 0,1-75 380,2 84-362,-1 1-1,1 0 1,-1-1-1,1 1 1,-1 0-1,1 0 0,-1 1 1,0-1-1,1 0 1,-1 1-1,3 3 1,-3-5 62,4 4-16,0-1 0,0-1 1,0 1-1,0-1 0,1-1 1,-1 1-1,1-1 1,-1 0-1,1 0 0,0-1 1,0 0-1,-1 0 0,1 0 1,0-1-1,12-3 0,-8 1-108,1-1 0,-1 0 0,0 0 0,0-1 0,0 0 0,-1-1 0,19-14 0,-29 20 101,0 0 0,1 0-1,-1 0 1,0-1 0,1 1 0,-1 0 0,1 0 0,-1 0-1,1 0 1,-1 0 0,0 0 0,1 0 0,-1-1 0,1 1-1,-1 1 1,1-1 0,-1 0 0,0 0 0,1 0 0,-1 0-1,1 0 1,-1 0 0,1 0 0,-1 1 0,0-1 0,1 0-1,-1 0 1,0 0 0,1 1 0,-1-1 0,0 0-1,1 1 1,-1-1 0,0 0 0,1 1 0,-1-1 0,0 0-1,0 1 1,0-1 0,1 0 0,-1 2 0,11 21-95,-8-14 175,5 5-64,-1-1 0,2 0 0,0 0 1,0-1-1,1 0 0,1-1 0,12 11 0,-15-15-559,0-1 0,1 1-1,0-2 1,0 1 0,1-1-1,14 6 1,11-3-2383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19.686"/>
    </inkml:context>
    <inkml:brush xml:id="br0">
      <inkml:brushProperty name="width" value="0.05" units="cm"/>
      <inkml:brushProperty name="height" value="0.05" units="cm"/>
      <inkml:brushProperty name="color" value="#FF0066"/>
    </inkml:brush>
  </inkml:definitions>
  <inkml:trace contextRef="#ctx0" brushRef="#br0">1 357 8340,'0'0'2961,"21"4"-616,110 9-240,-108-13-1936,0 0 1,0-1 0,0-1 0,41-9 0,-37 3-247,-1 0 1,-1-2 0,1-1-1,-2-1 1,0-1 0,0-2-1,-1 0 1,21-19 0,-34 26 34,0-2 1,-1 1 0,0-1 0,0 0-1,-1-1 1,0 0 0,-1-1-1,0 1 1,-1-1 0,-1 0 0,0-1-1,0 1 1,-1-1 0,-1 0-1,0 0 1,-1-1 0,2-26 0,-6 58 70,-1-1 0,0 0 0,-1 0 0,-1 0 0,-7 17 0,-12 42 162,17-36-9,-3 60 1,2-9-783,-3-56-1593,-8-17-1790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1.358"/>
    </inkml:context>
    <inkml:brush xml:id="br0">
      <inkml:brushProperty name="width" value="0.05" units="cm"/>
      <inkml:brushProperty name="height" value="0.05" units="cm"/>
      <inkml:brushProperty name="color" value="#FF0066"/>
    </inkml:brush>
  </inkml:definitions>
  <inkml:trace contextRef="#ctx0" brushRef="#br0">243 154 6339,'0'0'1755,"3"-16"-77,7-53-536,-9 66-1117,-1 1-1,0 0 1,0 0-1,0-1 1,0 1-1,0 0 0,0 0 1,-1 0-1,1-1 1,-1 1-1,1 0 1,-1 0-1,0 0 1,0 0-1,0 0 0,0 0 1,0 0-1,0 0 1,-1 1-1,1-1 1,-1 0-1,1 1 1,-1-1-1,0 1 0,1-1 1,-1 1-1,0 0 1,0 0-1,0 0 1,0 0-1,0 0 0,0 0 1,-3-1-1,-5 0-34,-1 0-1,1 1 0,0-1 1,-1 2-1,-13 0 1,14 0 43,6 0-27,0 0 1,0 1 0,0-1 0,0 1-1,0 0 1,0 0 0,0 0 0,0 0-1,0 1 1,1-1 0,-1 1-1,0 0 1,1 0 0,0 1 0,-1-1-1,1 1 1,0-1 0,-3 5-1,2-1 25,-1-1 0,2 1 0,-1 1-1,1-1 1,0 0 0,0 1-1,1-1 1,-1 1 0,-1 14-1,1-5 160,2 0 0,-1 0 0,2 1 0,0-1 1,2 1-1,-1-1 0,2 0 0,7 28 0,17 22 753,-20-52-894,-1 1 0,0 0 1,-1 0-1,-1 1 0,0 0 0,-1-1 0,2 27 0,-5-40-51,-1-1-1,1 0 1,-1 1-1,1-1 1,-1 0-1,1 0 1,-1 0-1,0 1 0,0-1 1,1 0-1,-1 0 1,0 0-1,0 0 1,0 0-1,0 0 1,0-1-1,-1 1 1,1 0-1,0 0 1,0-1-1,0 1 1,-1-1-1,1 1 0,0-1 1,-1 1-1,1-1 1,0 0-1,-1 0 1,1 0-1,-2 0 1,-3 1-53,1 0-1,-1-1 1,0 0 0,1 0 0,-1 0-1,1-1 1,-6-1 0,9 1 43,1 1 0,0-1-1,0 1 1,0-1 0,0 1 0,0-1-1,0 0 1,0 0 0,0 1 0,0-1-1,0 0 1,1 0 0,-1 0 0,0 0 0,1 0-1,-1 0 1,0 0 0,1 0 0,-1 0-1,1-1 1,0 1 0,-1 0 0,1 0-1,0 0 1,0 0 0,0-1 0,0 1 0,0 0-1,0 0 1,0-1 0,0 1 0,0 0-1,0 0 1,1 0 0,-1 0 0,0-1-1,1 1 1,-1 0 0,2-1 0,-1-2-40,1 1 0,-1-1 0,1 1 0,0 0-1,0-1 1,0 1 0,0 0 0,0 0 0,1 1 0,0-1 0,-1 0 0,5-2 0,8-3 32,0 1 0,1 1 0,-1 1 0,1 0 1,0 1-1,20-3 0,103-3 50,-110 10 36,1-1 0,0-2 1,0-1-1,-1-1 0,0-1 1,30-12-1,-56 17-34,0-1-1,0 0 1,0 1 0,0-2-1,-1 1 1,1 0-1,-1 0 1,1-1 0,-1 1-1,0-1 1,0 0 0,0 0-1,0 0 1,0 0 0,-1 0-1,1 0 1,-1 0-1,0-1 1,0 1 0,0 0-1,0-1 1,-1 1 0,1-5-1,-1 5-43,0 0-1,0 0 1,0 0-1,0 0 1,0 0-1,-1 0 1,0 0-1,1 0 1,-1 0-1,0 0 1,0 0-1,-1 0 1,1 1-1,0-1 1,-1 1-1,0-1 1,1 1-1,-1-1 1,0 1-1,0 0 1,-1 0-1,1 0 1,0 0-1,-1 0 1,1 1-1,-5-3 1,1 1-32,1 1 0,-1 0 0,0 0 0,0 1 0,0 0 0,0 0 1,0 0-1,0 0 0,0 1 0,0 0 0,0 1 0,0-1 0,0 1 1,0 0-1,0 1 0,-6 1 0,8-1 43,1 0-1,-1 0 1,1 0-1,-1 0 1,1 1-1,0-1 1,0 1-1,0 0 1,1 0 0,-1 0-1,0 0 1,1 0-1,0 1 1,0-1-1,0 1 1,0-1-1,1 1 1,-1 0 0,1 0-1,0 0 1,0 0-1,1 0 1,-1 0-1,0 7 1,1-3 23,1 0 1,-1 0 0,1 0-1,0 0 1,1 0 0,0-1-1,0 1 1,1 0 0,0-1-1,0 0 1,1 1 0,0-1-1,0-1 1,0 1-1,9 9 1,8 7 91,2 0 0,42 33 0,-2-2 12,-31-23-88,-1 2 1,31 42 0,-52-61 25,0 1 1,-1 0-1,0 0 1,-2 1-1,0 0 1,0 1-1,-1-1 0,5 29 1,-14-78 338,1-44 1,0-25-1409,-3 49 507,2 0 0,8-94 0,-5 141 547,1 0-1,0 1 1,0-1-1,1 1 1,0-1-1,0 1 0,0-1 1,0 1-1,1 0 1,0 0-1,0 0 0,0 1 1,1-1-1,0 1 1,0-1-1,0 1 0,0 0 1,0 1-1,1-1 1,0 1-1,0 0 1,0 0-1,0 0 0,0 1 1,0 0-1,1 0 1,-1 0-1,1 1 0,-1-1 1,1 2-1,0-1 1,0 0-1,-1 1 0,1 0 1,0 0-1,0 1 1,-1 0-1,1 0 1,0 0-1,7 3 0,-9-2-25,1-1 0,-1 1 0,-1 0 0,1 1 0,0-1 0,0 1 0,-1-1 1,1 1-1,-1 0 0,0 0 0,0 1 0,0-1 0,0 1 0,-1-1 0,1 1 0,-1 0 0,0 0 0,0 0 0,-1 0 0,1 0 0,-1 0 0,0 1 0,1 4 0,-1-6-24,-1 1 0,1-1 0,-1 1 0,0-1-1,0 1 1,0-1 0,0 1 0,-1-1 0,1 1 0,-1-1 0,0 1 0,0-1 0,0 0 0,-1 1 0,1-1 0,-1 0 0,0 0-1,0 0 1,0 0 0,0 0 0,0-1 0,-1 1 0,1 0 0,-1-1 0,1 0 0,-1 0 0,0 0 0,0 0 0,-4 2 0,-9 1-349,0 0 0,0-1-1,-1 0 1,0-2 0,1 0 0,-1-1 0,0 0 0,0-2 0,-20-2 0,14-3-1997,8-8-1231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5.345"/>
    </inkml:context>
    <inkml:brush xml:id="br0">
      <inkml:brushProperty name="width" value="0.05" units="cm"/>
      <inkml:brushProperty name="height" value="0.05" units="cm"/>
      <inkml:brushProperty name="color" value="#004F8B"/>
    </inkml:brush>
  </inkml:definitions>
  <inkml:trace contextRef="#ctx0" brushRef="#br0">388 260 3506,'0'0'4444,"15"-15"-3905,46-51 174,-59 64-630,0-1 1,0 1 0,-1-1 0,1 1 0,0-1 0,-1 0 0,0 0 0,0 0 0,0 1-1,0-1 1,0 0 0,0 0 0,-1 0 0,0 0 0,1-1 0,-1 1 0,0 0 0,0 0 0,-1 0-1,1 0 1,-1 0 0,0 0 0,1 0 0,-3-3 0,1 1 11,-1 0 1,0 1-1,0-1 1,0 1-1,0 0 1,-1 0-1,0 0 1,0 0-1,-8-5 1,4 3-94,0 1 0,0 1 0,-1 0 0,0 0 0,0 0 1,0 1-1,0 1 0,-1-1 0,-13 0 0,-8 0-65,-48 2 0,63 2 45,6-1 22,0 1 0,0 0 0,0 1 0,0 1 0,0-1 0,1 1 0,-1 1 0,1 0 0,0 0 0,0 1 0,0 0 0,1 1 0,-1 0 0,1 0 0,-12 13 0,15-14 19,1 0 0,-1 0 0,1 1 0,0-1-1,0 1 1,1 0 0,0 1 0,0-1 0,0 0 0,1 1 0,0 0 0,0-1 0,1 1 0,0 0-1,0 0 1,1 0 0,-1 0 0,1 0 0,1 0 0,-1 0 0,1 0 0,1 0 0,3 12-1,-2-12-6,1 0 0,0-1-1,0 0 1,0 1 0,1-2-1,0 1 1,0 0 0,0-1-1,1 0 1,0 0 0,0-1-1,0 1 1,0-1 0,1-1-1,0 1 1,-1-1 0,1 0-1,0-1 1,12 3 0,5 1 29,1 0 1,-1-2 0,1-1-1,40 0 1,-47-2-42,0-2-1,0 0 1,0-1 0,-1 0-1,25-8 1,-34 8-88,-1-1-1,0-1 1,-1 1-1,1-1 1,-1 0 0,1 0-1,-1-1 1,-1 0-1,1 0 1,-1 0-1,1-1 1,-1 0 0,-1 0-1,1 0 1,4-10-1,-3 4-195,-1 0 0,-1 0-1,1-1 1,-2 0 0,0 1-1,0-1 1,-2 0 0,1-1-1,-2 1 1,0-19-1,0 30 267,0 0-1,0 0 0,0 0 0,-1 0 0,1 0 0,0 0 0,-1 0 1,0 0-1,1 1 0,-1-1 0,0 0 0,0 0 0,0 0 0,0 1 0,0-1 1,0 1-1,0-1 0,-1 1 0,1-1 0,-1 1 0,1 0 0,-1-1 1,1 1-1,-1 0 0,-2-1 0,3 2 25,-1-1 0,1 1 1,0 0-1,-1 0 0,1 0 0,0 0 0,-1 0 0,1 0 1,0 0-1,-1 1 0,1-1 0,0 0 0,-1 1 0,1-1 1,0 1-1,0-1 0,0 1 0,-1 0 0,1 0 0,0-1 1,0 1-1,0 0 0,0 0 0,0 0 0,0 0 0,1 0 1,-1 0-1,0 0 0,0 0 0,1 1 0,-1-1 0,1 0 1,-1 0-1,1 0 0,-1 1 0,1-1 0,-1 3 0,-2 7 113,-1 0 0,1 1 0,1-1 0,0 1 0,0 0 0,1 0 0,1 0 0,0 0 0,1-1 0,0 1 1,3 14-1,-2-20-97,0-1 1,0 1 0,0-1 0,1 1-1,0-1 1,0 0 0,0 0 0,1 0-1,-1-1 1,1 1 0,0-1 0,1 0-1,-1 0 1,1 0 0,-1-1 0,1 1-1,0-1 1,1 0 0,-1-1 0,0 1-1,1-1 1,-1 0 0,1 0 0,7 0-1,-2 1-74,0-1 0,0 0 0,0-1 0,0 0 0,1-1 0,-1 0 0,0-1-1,0 0 1,22-5 0,-26 3-81,-1 1 1,1-1-1,-1 0 0,0-1 0,1 1 0,-1-1 1,-1 0-1,1-1 0,-1 0 0,1 1 1,-1-2-1,-1 1 0,1-1 0,-1 1 0,0-1 1,5-10-1,-4 5-103,0 0-1,-1 0 1,0-1 0,-1 1 0,0-1 0,-1 0 0,1-24-1,-2 30 278,-1 0 0,0-1-1,0 1 1,-1 0 0,0 0-1,0 0 1,0 0 0,-1 0-1,1 1 1,-1-1-1,-1 0 1,1 1 0,-1-1-1,0 1 1,-1 0 0,1 0-1,-7-7 1,10 11 518,0 5-382,-1 8-22,1 0-1,1 1 1,0-2-1,1 1 1,1 0 0,-1 0-1,2 0 1,4 11-1,-4-16-91,1 1 0,-1 0 0,2-1 0,-1 0 0,1 0 0,0-1 0,0 1 0,1-1 0,0-1 0,0 1 0,0-1-1,9 5 1,-1-2-76,0-1 0,0 0 0,1-1-1,0 0 1,0-2 0,0 0 0,1 0 0,-1-2-1,1 0 1,0-1 0,-1 0 0,20-3-1,-30 1-79,-1 0 0,1 0 0,-1 0 0,0-1-1,1 0 1,-1 0 0,0-1 0,0 1 0,0-1-1,-1 0 1,1-1 0,-1 1 0,1-1 0,-1 1 0,0-1-1,0-1 1,-1 1 0,0-1 0,1 1 0,-1-1-1,-1 0 1,1 0 0,-1 0 0,4-10 0,-3 5-19,0 0 1,0 0-1,-1 0 0,-1 0 1,1-1-1,-2 1 1,1 0-1,-2-1 0,1 1 1,-1 0-1,-1 0 1,-5-20-1,4 23 263,0 1 0,0-1 0,-1 1-1,0 0 1,-7-9 0,2 4 1181,7 20 86,0 8-1180,2 1 0,0-1 0,0 1 0,2 0 0,0-1 0,7 25 0,-7-35-234,1 0 0,0-1 0,0 1 0,1-1-1,-1 0 1,1 1 0,1-2 0,-1 1 0,1 0 0,0-1 0,0 0 0,1 0-1,0 0 1,0-1 0,0 0 0,0 0 0,0-1 0,12 5 0,-7-4-497,0 0 0,1-1 0,0-1 0,-1 0 0,1 0 0,22 0 0,17-2-3084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2.028"/>
    </inkml:context>
    <inkml:brush xml:id="br0">
      <inkml:brushProperty name="width" value="0.05" units="cm"/>
      <inkml:brushProperty name="height" value="0.05" units="cm"/>
      <inkml:brushProperty name="color" value="#FF0066"/>
    </inkml:brush>
  </inkml:definitions>
  <inkml:trace contextRef="#ctx0" brushRef="#br0">373 133 7443,'0'0'3773,"-10"-18"-3645,-35-52-72,42 66-47,-1 1 0,0-1 0,0 1-1,0 0 1,0 0 0,-1 0 0,1 1 0,-1-1 0,0 1 0,1 0 0,-1 1 0,0-1 0,0 1 0,0 0-1,0 0 1,-1 0 0,1 1 0,0 0 0,0 0 0,-6 1 0,-3-2-9,-3 0 11,1 1-1,-1 0 1,0 1 0,0 1 0,-26 6 0,39-7 4,0 0 0,0 1-1,0-1 1,0 1 0,0 0 0,1 0 0,-1 1-1,1-1 1,-1 1 0,1-1 0,0 1 0,0 0 0,0 1-1,1-1 1,-1 0 0,1 1 0,0-1 0,0 1-1,0 0 1,0 0 0,0-1 0,1 1 0,0 0 0,0 1-1,0-1 1,0 0 0,0 8 0,1-7 21,0-1 0,0 0 0,0 0 0,0 1 0,1-1 0,-1 0 0,1 0 0,0 0 0,1 0 0,-1 0 0,1 0 0,0 0 0,0 0 0,0 0 0,0-1 0,5 7 0,-2-6 26,-1 1 0,1-1 0,0 0 0,1 0 0,-1-1 0,1 1 0,0-1 0,0 0 0,12 3 0,4 0 45,0-1-1,1-1 1,-1-1 0,1-1 0,27-1 0,-44 0-176,-1-1 1,1-1 0,-1 1-1,1-1 1,-1 0-1,1 0 1,-1 0 0,1-1-1,-1 0 1,0 0 0,0 0-1,0-1 1,0 0-1,-1 0 1,1 0 0,-1 0-1,1-1 1,-1 0-1,0 0 1,0 0 0,-1 0-1,1 0 1,-1-1 0,0 0-1,0 1 1,-1-1-1,0 0 1,1-1 0,-1 1-1,-1 0 1,1 0 0,-1-1-1,0 1 1,0-1-1,-1 1 1,0-1 0,0-8-1,0 12 45,1-2 0,-1 0-1,0-1 1,0 1-1,0-1 1,0 1 0,-1-1-1,0 1 1,0 0-1,0-1 1,0 1 0,-1 0-1,1 0 1,-1 0-1,0 0 1,0 0 0,-1 0-1,1 0 1,-1 1-1,-3-5 1,4 12 32,1 1 1,0-1-1,0 0 0,0 1 1,1-1-1,0 0 0,0 6 1,0-3 45,0 0 0,0 0 1,1 0-1,0 0 1,0 0-1,1 0 1,-1 0-1,2 0 0,-1 0 1,7 11-1,-6-14-21,0 0-1,0 0 0,0-1 1,1 1-1,-1-1 1,1 0-1,0 0 0,0 0 1,0-1-1,1 1 1,-1-1-1,0 0 0,1 0 1,-1 0-1,1-1 1,0 0-1,5 1 1,-1 0-125,0-1 1,0 0 0,1 0 0,-1-1 0,0-1-1,0 1 1,0-1 0,0-1 0,0 0 0,0 0-1,-1 0 1,1-1 0,-1-1 0,1 1-1,14-11 1,-17 10-13,0 0-1,-1 0 0,0-1 1,0 0-1,0 0 0,0 0 1,-1-1-1,0 0 0,0 0 1,0 0-1,-1 0 0,0 0 1,0-1-1,-1 1 0,0-1 1,0 0-1,0 0 0,-1 0 1,0 1-1,0-1 0,-1-8 1,-1-12 1027,1 31 956,4 43-839,-2-40-1101,1 1 1,0-1 0,0 0 0,0 0 0,1 0 0,0 0 0,1-1 0,0 0 0,0 0-1,0 0 1,0 0 0,1-1 0,0 0 0,11 8 0,-8-8-611,0 1 0,1-1 0,0 0 1,0-1-1,0 0 0,11 2 0,32 5-4688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2.432"/>
    </inkml:context>
    <inkml:brush xml:id="br0">
      <inkml:brushProperty name="width" value="0.05" units="cm"/>
      <inkml:brushProperty name="height" value="0.05" units="cm"/>
      <inkml:brushProperty name="color" value="#FF0066"/>
    </inkml:brush>
  </inkml:definitions>
  <inkml:trace contextRef="#ctx0" brushRef="#br0">253 152 5250,'0'0'6225,"4"-16"-5558,10-53-374,-14 67-289,0 0 0,0 0 0,0 0 0,0 0-1,-1 0 1,1 0 0,-1 0 0,1 0 0,-1 0 0,0 0 0,0 0 0,0 0 0,0 0 0,0 1-1,0-1 1,0 0 0,0 1 0,-1-1 0,1 0 0,-1 1 0,1 0 0,-1-1 0,0 1-1,1 0 1,-1 0 0,-4-2 0,-1 0 1,0 0 0,0 1 0,-1 0 1,-13-3-1,19 5-5,-9-2 2,1 1 1,-1 0-1,1 1 1,-1 0-1,1 1 1,0 0-1,-1 1 1,1 0-1,0 0 1,-19 8-1,26-9 0,0 0 0,-1 1 0,1 0 0,0-1 0,0 1 0,0 0 0,0 1 0,1-1 0,-1 0 0,0 1 1,1-1-1,0 1 0,-1 0 0,1 0 0,0 0 0,1 0 0,-1 0 0,0 1 0,1-1 0,0 0 0,0 1 0,0-1 0,0 1 0,0-1 0,1 1 0,0-1 0,0 1 0,0 0 0,0-1 0,0 1 0,0-1 0,1 1 0,0-1 0,2 8 0,-2-8 21,1-1 0,0 1 0,-1 0 0,1 0 0,0-1 0,0 1-1,0-1 1,1 1 0,-1-1 0,1 0 0,-1 0 0,1 0-1,0 0 1,0-1 0,-1 1 0,1-1 0,0 1 0,1-1-1,-1 0 1,0 0 0,0-1 0,6 2 0,10 0-111,-1 0 1,33 0-1,-41-3-172,-4 1 69,-1 0 0,1 0-1,-1-1 1,0 0 0,1 0 0,-1-1-1,0 1 1,0-1 0,0 0 0,0-1-1,0 1 1,-1-1 0,1 0 0,-1 0-1,1 0 1,-1-1 0,0 1 0,0-1-1,5-8 1,-4 5 82,-1 0 0,0 0 0,0 0 0,-1 0 0,0-1 0,0 0 0,-1 1 0,0-1 0,0 0 0,-1 0 0,0 0 0,0-13 0,-1 24 2395,0 19 1238,0-16-3477,0 0 0,1 0 0,0-1 0,-1 1 0,2 0 0,-1-1 0,1 1 0,0-1 0,0 0-1,0 1 1,5 6 0,-1-5-214,0-1 0,0 1 0,0-1 0,1-1-1,0 1 1,0-1 0,1-1 0,9 6 0,-11-7-616,1-1-1,0 1 1,0-1 0,0-1 0,0 1-1,9 0 1,20-1-5612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2.793"/>
    </inkml:context>
    <inkml:brush xml:id="br0">
      <inkml:brushProperty name="width" value="0.05" units="cm"/>
      <inkml:brushProperty name="height" value="0.05" units="cm"/>
      <inkml:brushProperty name="color" value="#FF0066"/>
    </inkml:brush>
  </inkml:definitions>
  <inkml:trace contextRef="#ctx0" brushRef="#br0">0 0 6707,'0'0'9252,"5"146"-8691,-1-83-241,2 0 96,0-5-304,0-9-112,3-10 0,-3-11-736,-4-10-1601,-2-10-1665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3.120"/>
    </inkml:context>
    <inkml:brush xml:id="br0">
      <inkml:brushProperty name="width" value="0.05" units="cm"/>
      <inkml:brushProperty name="height" value="0.05" units="cm"/>
      <inkml:brushProperty name="color" value="#FF0066"/>
    </inkml:brush>
  </inkml:definitions>
  <inkml:trace contextRef="#ctx0" brushRef="#br0">0 140 3618,'0'0'10629,"135"-2"-10629,-98 2-1025,-2 0-2080,0 0-2018</inkml:trace>
  <inkml:trace contextRef="#ctx0" brushRef="#br0" timeOffset="1">420 150 2513,'0'0'3236,"23"1"-992,-9 1-1876,156 6 1908,-167-9-2213,1 1 1,-1 0-1,1-1 1,-1 1-1,0-1 0,1 0 1,-1 0-1,0 0 1,0-1-1,1 1 0,-1-1 1,0 0-1,0 0 1,-1 0-1,1 0 0,0 0 1,-1-1-1,1 1 1,-1-1-1,0 0 0,0 1 1,0-1-1,0 0 1,0 0-1,-1 0 1,1-1-1,-1 1 0,0 0 1,0-1-1,0 1 1,0 0-1,-1-1 0,1 1 1,-1-1-1,0 1 1,0-1-1,0 1 0,-1-1 1,1 1-1,-1-1 1,0 1-1,-1-4 0,0 3-63,-1 0 0,1 1-1,-1 0 1,0-1-1,0 1 1,-1 0 0,1 1-1,-1-1 1,1 1-1,-1-1 1,0 1 0,0 0-1,0 0 1,0 1-1,0-1 1,0 1-1,0 0 1,-1 0 0,-4 0-1,-2-1-16,1 0 0,0 1 0,-1 0 0,1 1 0,-1 1 0,1-1 0,-12 4 0,19-3-66,-1 0-1,1 1 1,0-1-1,-1 1 1,1 0-1,0 0 1,0 0-1,0 1 1,1-1-1,-1 1 1,1-1-1,-1 1 1,1 0-1,0 0 1,0 0-1,0 0 1,0 1-1,1-1 1,-3 7-1,-3 11-3525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3.860"/>
    </inkml:context>
    <inkml:brush xml:id="br0">
      <inkml:brushProperty name="width" value="0.05" units="cm"/>
      <inkml:brushProperty name="height" value="0.05" units="cm"/>
      <inkml:brushProperty name="color" value="#FF0066"/>
    </inkml:brush>
  </inkml:definitions>
  <inkml:trace contextRef="#ctx0" brushRef="#br0">357 0 9732,'0'0'1014,"-7"18"-502,-3 8-160,1 1-1,1 0 0,2 1 1,1 0-1,-3 46 0,6-31 402,0 42-6,2-77-678,0 0 0,1-1 1,1 1-1,-1 0 0,1-1 1,0 0-1,1 1 0,3 7 1,-5-14 285,-1-4-398,-1 0 0,1 1 0,-1-1 0,0 1 1,1-1-1,-1 1 0,0-1 0,-1 1 0,1-1 1,0 1-1,-1 0 0,1 0 0,-1 0 0,1 0 1,-1 0-1,-3-3 0,-39-33-906,35 31 710,-10-10-142,-1 1 1,-1 1-1,0 1 0,-1 1 0,-1 1 1,-44-17-1,65 29 388,1-1-1,-1 0 1,1 1 0,-1-1 0,1 1 0,-1 0-1,1 0 1,-1 0 0,1-1 0,-1 1 0,1 0-1,-1 1 1,1-1 0,-1 0 0,1 0 0,-1 1-1,1-1 1,-1 1 0,1-1 0,0 1 0,-1 0-1,1-1 1,0 1 0,-1 0 0,1 0-1,0 0 1,0 0 0,0 0 0,0 0 0,-2 2-1,2 0 26,0 0 0,1 0 1,-1-1-1,0 1 0,1 0 0,0 0 0,0 0 0,0 0 0,0 0 0,0 0 0,0-1 0,1 1 0,0 0 0,-1 0 0,1 0 0,1 3 0,2 0 75,-1 0 0,0 0 0,1 0 0,0-1 0,1 1 0,-1-1 0,1 0 0,0 0 0,0-1 0,1 1 0,-1-1 0,1 0 0,0-1 1,0 1-1,10 3 0,4 2 65,1-1 1,1-1 0,32 7 0,-24-8-130,0-2 1,1 0 0,-1-3 0,1 0 0,40-5-1,-52 1-54,1 0-1,-1-1 1,0-1-1,0-1 0,0 0 1,-1-2-1,0 0 1,-1-1-1,21-13 0,-34 19-22,0 0 0,0 0 0,-1 0-1,0-1 1,1 1 0,-1-1-1,0 0 1,-1 1 0,1-1 0,-1-1-1,0 1 1,0 0 0,0-1 0,0 1-1,-1-1 1,2-9 0,-2 12 21,-1 0 0,0 0 1,0-1-1,-1 1 0,1 0 0,0 0 1,-1 0-1,1-1 0,-1 1 1,0 0-1,0 0 0,0 0 0,0 0 1,0 0-1,0 0 0,0 0 1,-1 1-1,1-1 0,0 0 0,-1 1 1,0-1-1,1 1 0,-1-1 0,0 1 1,0 0-1,0 0 0,0 0 1,0 0-1,0 0 0,0 0 0,0 0 1,0 1-1,-1-1 0,1 1 1,-4-1-1,2 0 60,-1 1 0,1-1 0,0 1 0,-1-1 0,1 1 1,-1 1-1,1-1 0,-1 1 0,1-1 0,0 1 0,-1 0 0,1 1 0,0-1 1,0 1-1,0 0 0,0 0 0,0 0 0,0 1 0,0-1 0,-5 6 1,6-5 75,0 2 1,0-1 0,0 0 0,0 1-1,1-1 1,-1 1 0,1 0 0,0 0-1,1-1 1,-1 1 0,1 1 0,0-1-1,0 0 1,1 0 0,-1 0 0,1 0 0,1 9-1,0-10-79,0 1 0,0-1 0,1 0 0,-1 0 0,1 0 0,0 0 0,0 0 0,0-1 1,1 1-1,0 0 0,-1-1 0,1 0 0,0 1 0,0-1 0,1-1 0,-1 1 0,1 0 0,-1-1 0,1 0 0,0 1 0,6 1 0,7 4-83,1-1 0,0 0 1,32 6-1,19-3-1820,-8-8-3181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4.751"/>
    </inkml:context>
    <inkml:brush xml:id="br0">
      <inkml:brushProperty name="width" value="0.05" units="cm"/>
      <inkml:brushProperty name="height" value="0.05" units="cm"/>
      <inkml:brushProperty name="color" value="#FF0066"/>
    </inkml:brush>
  </inkml:definitions>
  <inkml:trace contextRef="#ctx0" brushRef="#br0">359 364 2193,'0'0'5536,"-5"-17"-4778,-17-56-502,21 69-180,-1 0 1,0 0-1,0 1 0,0-1 1,-1 0-1,1 1 1,-1-1-1,1 1 1,-1 0-1,0 0 1,-1 0-1,1 0 1,0 1-1,-1-1 0,0 1 1,1 0-1,-1 0 1,0 0-1,0 0 1,-8-1-1,-1 0 25,1 1 0,-1 1-1,0 0 1,1 1 0,-15 1 0,9 0-52,11 0 0,0-1-1,0 2 1,0-1-1,0 1 0,1 0 1,-1 0-1,1 1 1,-1 0-1,1 0 0,0 1 1,0-1-1,0 1 0,1 0 1,-1 1-1,1 0 1,0 0-1,0 0 0,1 0 1,0 1-1,0-1 1,0 1-1,0 0 0,-2 8 1,3-9 12,1 0 1,-1 1 0,1-1-1,1 1 1,-1-1 0,1 1-1,0 0 1,1 0-1,-1 0 1,1 0 0,0-1-1,0 1 1,1 0-1,0 0 1,0 0 0,0-1-1,1 1 1,0 0-1,0-1 1,0 0 0,1 1-1,-1-1 1,1 0 0,1 0-1,-1 0 1,1-1-1,7 8 1,-3-5 7,1 0 1,0-1-1,1 0 0,-1-1 1,1 0-1,0 0 0,0-1 1,1 0-1,-1-1 0,1 0 1,0-1-1,0 0 1,11 0-1,-12-1-137,-1-1 0,1 0 0,-1 0 0,1-1 1,-1 0-1,1-1 0,-1 0 0,0 0 0,1-1 0,-1-1 1,-1 1-1,1-1 0,0-1 0,-1 0 0,10-7 0,-5 1-308,-1 0-1,0-1 0,-1 0 0,0-1 0,-1-1 1,0 0-1,-1 0 0,-1 0 0,0-1 1,6-19-1,-6 10 90,-2 0-1,0 0 1,-1 0 0,-2 0 0,-1-1 0,0-31-1,-1 28 397,0 21 93,0 0 1,0 0 0,-1 0-1,0 0 1,0 0-1,-1 0 1,0 0 0,0 0-1,-1 0 1,-3-9 0,5 16-180,0-1 1,-1 1 0,1 0 0,0 0 0,-1 0 0,1 0 0,0 0 0,-1 0 0,1 1-1,0-1 1,-1 0 0,1 0 0,0 0 0,-1 0 0,1 0 0,0 0 0,-1 0 0,1 1 0,0-1-1,-1 0 1,1 0 0,0 0 0,0 1 0,-1-1 0,1 0 0,0 0 0,0 1 0,0-1-1,-1 0 1,1 1 0,0-1 0,0 0 0,0 1 0,0-1 0,0 0 0,0 1 0,0-1-1,0 0 1,-1 1 0,1-1 0,0 0 0,0 1 0,0-1 0,1 1 0,-12 33 290,2 1 1,1 0-1,2 0 1,1 0-1,2 1 1,2 0-1,1-1 1,7 52-1,-6-79-277,1 0-1,0 1 0,0-1 1,1 0-1,0-1 0,1 1 0,0 0 1,0-1-1,0 0 0,1 0 1,0 0-1,0-1 0,1 1 0,0-1 1,0 0-1,7 4 0,-9-7-45,0 0 0,0-1 0,0 0 0,1 1 1,-1-2-1,1 1 0,-1-1 0,1 1 0,0-1 0,-1 0 0,1-1 0,0 1 0,0-1 0,-1 0 0,1 0 0,0-1 0,0 1 0,0-1 0,-1 0 0,1 0 0,-1-1 0,1 1 1,-1-1-1,1 0 0,-1 0 0,0-1 0,0 1 0,8-7 0,15-14-229,0 0 0,-2-2 0,0-1 0,40-56 0,-65 80 271,0 1 0,1 0 0,0 0 0,-1 0 0,1 0 0,0 0 0,-1 0 0,1 0 0,0 0 0,0 0-1,0 0 1,0 0 0,0 0 0,0 1 0,0-1 0,0 0 0,1 1 0,-1-1 0,0 1 0,0-1 0,0 1 0,1-1 0,-1 1 0,0 0 0,0 0 0,1 0 0,-1 0 0,0 0 0,2 0 0,0 1 29,-1 1 1,1 0 0,-1 0 0,0 0-1,0 0 1,0 1 0,0-1 0,0 0-1,-1 1 1,3 3 0,10 14-328,-4-8 2,1-1 0,0 0 0,21 15 1,18 6-3388,-6-11-1163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5.363"/>
    </inkml:context>
    <inkml:brush xml:id="br0">
      <inkml:brushProperty name="width" value="0.05" units="cm"/>
      <inkml:brushProperty name="height" value="0.05" units="cm"/>
      <inkml:brushProperty name="color" value="#FF0066"/>
    </inkml:brush>
  </inkml:definitions>
  <inkml:trace contextRef="#ctx0" brushRef="#br0">206 126 4914,'0'0'5448,"-2"-16"-5149,-10-49 272,11 63-526,0 0 0,1 0 0,-1-1 0,0 1 0,0 0 0,-1 0 0,1 0 0,0 1 0,-1-1 0,1 0 0,-1 0 0,1 1-1,-1-1 1,0 1 0,0-1 0,0 1 0,0 0 0,0 0 0,0 0 0,0 0 0,-3-1 0,-40-4 471,40 6-412,0-1-67,-1 1 0,1 0 0,-1 0 0,0 1 0,1 0 0,-1 0 0,1 0 1,-1 0-1,1 1 0,0 0 0,-6 3 0,8-3-20,1 0 0,-1 0 0,1 0 0,0 0 0,-1 1 0,1-1 0,0 1 0,1-1 0,-1 1 0,0 0 0,1 0 0,-1 0 0,1 0 0,0 0 0,0 0 0,0 0 1,0 0-1,1 0 0,-1 0 0,1 7 0,-1-5 8,1 0 1,0 1-1,0-1 1,0 0-1,0 0 1,1 0 0,0 0-1,0 0 1,0 0-1,1 0 1,0 0-1,0 0 1,0 0 0,0-1-1,1 1 1,4 5-1,-3-6-5,-1-1-1,1 0 0,0 0 0,0 0 1,0-1-1,1 0 0,-1 1 1,0-1-1,1-1 0,0 1 0,-1-1 1,1 0-1,0 0 0,0 0 0,0 0 1,-1-1-1,10 0 0,-5 0-166,1 0-1,-1-1 0,0 0 0,0-1 1,-1 1-1,1-2 0,0 1 1,0-1-1,-1-1 0,11-5 0,-14 6-4,0 0 0,-1-1 0,1 0 0,-1 0 0,1 0 0,-1-1 0,0 1 0,-1-1 0,1 0 0,-1 0 0,0 0 0,0 0 0,-1-1 0,0 1-1,0-1 1,3-11 0,-2-6-644,0-4 2374,-1 27-754,2 15-509,-4-8-211,1 0 0,0 0 0,1-1 0,0 1 0,0 0 1,0-1-1,1 0 0,0 1 0,0-1 0,0 0 0,1 0 0,0-1 0,0 1 0,1-1 0,-1 0 0,1 0 0,0-1 0,1 1 0,-1-1 0,1 0 0,0-1 0,0 1 0,0-1 0,0 0 0,0 0 0,1-1 1,-1 0-1,1 0 0,0-1 0,0 0 0,-1 0 0,13 0 0,-12-1-130,0 0 1,0 0-1,0-1 1,0 0-1,0 0 1,0-1-1,0 0 1,0 0-1,-1-1 0,1 0 1,-1 0-1,1 0 1,-1-1-1,0 0 1,-1 0-1,1 0 1,-1-1-1,0 0 1,0 0-1,0 0 1,0-1-1,-1 1 0,0-1 1,0 0-1,-1-1 1,0 1-1,4-11 1,-7 22 120,-1 0 1,1 0-1,1 0 1,-1-1-1,1 1 1,0 0 0,0 0-1,0-1 1,0 1-1,1-1 1,0 1-1,0-1 1,0 0-1,3 5 1,-1-3-750,0 1-1,0-1 1,1 1 0,-1-1 0,1 0 0,1-1-1,-1 1 1,1-1 0,11 7 0,24 5-2652,7-6-1261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5.954"/>
    </inkml:context>
    <inkml:brush xml:id="br0">
      <inkml:brushProperty name="width" value="0.05" units="cm"/>
      <inkml:brushProperty name="height" value="0.05" units="cm"/>
      <inkml:brushProperty name="color" value="#FF0066"/>
    </inkml:brush>
  </inkml:definitions>
  <inkml:trace contextRef="#ctx0" brushRef="#br0">69 181 3057,'0'0'7350,"5"-17"-5354,-2 6-1645,14-50 685,-16 56-828,0-1 1,0 1-1,0-1 0,-1 1 1,0-1-1,0 1 1,-1-1-1,0 1 0,1 0 1,-5-11-1,5 15-174,0 0 0,-1-1-1,1 1 1,-1 0 0,1 0 0,-1 0 0,0 0-1,1 0 1,-1 0 0,0 0 0,0 0 0,0 0-1,1 1 1,-1-1 0,0 0 0,0 0 0,0 1-1,-1-1 1,1 1 0,0-1 0,0 1 0,0-1 0,0 1-1,0 0 1,-1-1 0,1 1 0,0 0 0,0 0-1,0 0 1,-1 0 0,1 0 0,-1 0 0,0 1-52,0 0 0,0-1 0,0 1 0,0 0 0,1 0 0,-1 0 1,0 1-1,1-1 0,-1 0 0,1 1 0,-1-1 0,1 1 0,0-1 1,0 1-1,-1 0 0,1-1 0,0 1 0,-1 3 0,-3 10-9,0 0-1,1 1 0,1 0 0,0 0 0,1 0 0,0 24 1,9 98 216,11-44 126,-12-70-329,-1 1 0,-1 0 0,1 32 0,-5-57-14,-1 0 1,1 1 0,0-1-1,0 0 1,-1 1-1,1-1 1,0 0-1,-1 1 1,1-1 0,0 0-1,-1 1 1,1-1-1,0 0 1,-1 0-1,1 1 1,0-1 0,-1 0-1,1 0 1,-1 0-1,1 0 1,-1 0-1,1 1 1,0-1 0,-1 0-1,1 0 1,-1 0-1,1 0 1,-1 0 0,1 0-1,0 0 1,-1-1-1,1 1 1,-1 0-1,1 0 1,-1 0 0,1 0-1,0 0 1,-1-1-1,0 1 1,-19-11-1112,19 8 1058,-1 0 1,0 0-1,0 0 0,1-1 0,0 1 1,0 0-1,0-1 0,0 1 0,0-1 1,0 1-1,1-1 0,0 1 0,0-1 1,0 1-1,0-1 0,0 1 0,1-1 1,-1 1-1,1 0 0,0-1 0,0 1 1,1 0-1,1-4 0,0 1-11,0 1-1,0 0 0,1 0 1,-1 0-1,1 0 0,1 1 0,-1 0 1,1 0-1,-1 0 0,1 0 1,0 1-1,10-6 0,10-1 174,1 1 0,0 1 0,0 1 0,1 2 0,39-4 1,-30 4 177,0-1 0,40-13 0,-64 16-88,0-2 0,-1 0 0,0 0-1,0-1 1,-1 0 0,0-1 0,0 0 0,0-1 0,-1 0-1,13-13 1,-18 15-102,1-1-1,-1 1 1,0-1-1,-1 0 1,1 0-1,-2 0 0,1 0 1,-1-1-1,0 1 1,0-1-1,-1 1 1,0-1-1,0 0 1,-1 0-1,0 1 1,0-1-1,-3-14 1,2 20-73,1 0 0,-1-1 0,0 1 0,0 0 0,0 0 0,0 0 0,0 0 0,-1 0 0,1 0 0,-1 0 0,1 1 0,-1-1 0,1 0 0,-1 1-1,0 0 1,0-1 0,0 1 0,0 0 0,0 0 0,0 0 0,0 0 0,0 0 0,-1 0 0,1 0 0,0 1 0,0-1 0,-3 1 0,-9-2-39,1 0-1,-1 2 0,-18 0 1,23 0 26,2 1 53,0 0 0,0 0 0,-1 1 0,1 0 0,1 0 0,-1 0 0,0 1 0,1 0 0,-1 1 0,1-1 1,0 1-1,0 0 0,-10 10 0,13-12 8,0 1-1,0 0 1,1-1 0,-1 1 0,1 0-1,0 1 1,0-1 0,0 0 0,0 1-1,1-1 1,-1 1 0,1-1 0,0 1-1,0 0 1,0-1 0,0 1 0,1 0-1,0 0 1,-1-1 0,1 1 0,1 0-1,-1 0 1,0 0 0,1-1 0,0 1-1,0 0 1,0 0 0,3 5 0,-1-5 2,-1 0 0,1 0 0,0-1 0,1 1 0,-1-1 1,0 1-1,1-1 0,0 0 0,0-1 0,0 1 0,0-1 1,0 0-1,0 0 0,7 3 0,70 17 311,-71-20-304,21 5-288,57 2 1,-9-7-3347,-27-2-2342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6.675"/>
    </inkml:context>
    <inkml:brush xml:id="br0">
      <inkml:brushProperty name="width" value="0.05" units="cm"/>
      <inkml:brushProperty name="height" value="0.05" units="cm"/>
      <inkml:brushProperty name="color" value="#FF0066"/>
    </inkml:brush>
  </inkml:definitions>
  <inkml:trace contextRef="#ctx0" brushRef="#br0">1 230 4466,'0'0'8292,"10"0"-7673,89 7 1141,48 2-388,-124-9-1281,-1-1 0,1-1-1,-1 0 1,30-9-1,-45 9-79,1 0-1,-1 0 0,0-1 0,0-1 0,0 1 0,0-1 0,0 0 0,-1-1 0,0 1 1,11-12-1,-14 13-72,1-1 0,-1-1 0,-1 1-1,1 0 1,-1-1 0,0 0 0,0 1 0,0-1 0,0 0 0,-1 0 0,0 0 0,0 0 0,0 0 0,-1 0 0,0 0 0,0-1 0,0-5 0,-1 7 22,0 0 0,-1 0 0,1 0 1,-1 1-1,0-1 0,1 0 0,-1 1 0,-1-1 1,1 1-1,-1 0 0,1 0 0,-1 0 1,0 0-1,0 0 0,0 0 0,0 1 0,-1 0 1,1-1-1,-1 1 0,0 1 0,1-1 1,-1 0-1,0 1 0,0 0 0,-7-2 0,-7-1-90,0 0 0,-1 1-1,1 1 1,-28-1 0,41 4 124,-1 0 0,0 0 0,0 0 0,0 1 0,0 0 0,1 0 0,-1 0 0,1 1 1,-1-1-1,1 1 0,0 1 0,0-1 0,0 1 0,1 0 0,-1 0 0,1 0 0,0 0 1,0 1-1,1 0 0,-1 0 0,1 0 0,0 0 0,0 0 0,1 1 0,-1-1 1,1 1-1,-1 8 0,0-8 63,1 1 1,1-1-1,-1 1 0,1 0 1,0 0-1,1-1 0,0 1 1,0 0-1,0 0 1,1 0-1,0 0 0,0-1 1,1 1-1,0 0 1,0-1-1,0 0 0,1 1 1,0-1-1,0 0 1,1 0-1,-1-1 0,1 1 1,1-1-1,5 7 0,1-4 2,1 1 0,0-2 0,0 1 0,1-2 0,0 1-1,1-2 1,-1 0 0,1-1 0,21 5 0,-21-7-802,0 0 1,1-1 0,-1 0-1,0-1 1,25-3 0,0-8-4370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7.016"/>
    </inkml:context>
    <inkml:brush xml:id="br0">
      <inkml:brushProperty name="width" value="0.05" units="cm"/>
      <inkml:brushProperty name="height" value="0.05" units="cm"/>
      <inkml:brushProperty name="color" value="#FF0066"/>
    </inkml:brush>
  </inkml:definitions>
  <inkml:trace contextRef="#ctx0" brushRef="#br0">321 0 6099,'0'0'0,"-130"4"0,64 15 16,10 7-16,14 2-192,15-2-1569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5.849"/>
    </inkml:context>
    <inkml:brush xml:id="br0">
      <inkml:brushProperty name="width" value="0.05" units="cm"/>
      <inkml:brushProperty name="height" value="0.05" units="cm"/>
      <inkml:brushProperty name="color" value="#004F8B"/>
    </inkml:brush>
  </inkml:definitions>
  <inkml:trace contextRef="#ctx0" brushRef="#br0">2 0 6915,'0'0'2126,"-1"22"-1981,1 8-69,0 127 1297,2-130-1006,0-1-1,2 0 0,1 0 1,10 35-1,-9-45-367,1 0-1,0 0 1,0 0-1,2-1 1,0 0-1,1-1 1,0 0-1,1-1 1,0 0-1,1 0 1,1-1-1,0-1 1,1 0 0,0-1-1,0 0 1,1-1-1,0-1 1,1-1-1,0 0 1,0 0-1,1-2 1,-1 0-1,1-1 1,0-1-1,0 0 1,1-2 0,-1 0-1,0 0 1,1-2-1,18-2 1,-31 2-66,0 0 0,0-1 0,0 0 0,0 1 0,-1-1 0,1-1 1,-1 1-1,0-1 0,1 1 0,-1-1 0,0-1 0,-1 1 0,1 0 0,-1-1 0,1 0 1,-1 0-1,0 0 0,0 0 0,-1 0 0,1-1 0,-1 1 0,0-1 0,0 0 1,-1 1-1,1-1 0,0-5 0,2-9-284,-1-1-1,-1 1 1,-1-1 0,0 0-1,-3-24 1,1 40 383,1 0 0,-1 0-1,0 1 1,0-1 0,-1 0 0,1 0 0,-1 1-1,1-1 1,-1 1 0,0 0 0,0-1 0,-1 1-1,1 0 1,-1 0 0,0 0 0,1 1 0,-1-1 0,0 1-1,-1-1 1,1 1 0,0 0 0,-1 0 0,1 1-1,-1-1 1,1 1 0,-1-1 0,0 1 0,0 0 0,1 1-1,-1-1 1,0 1 0,0-1 0,0 1 0,0 0-1,0 1 1,0-1 0,0 1 0,1-1 0,-5 3-1,6-2 27,-1 1 0,1-1 0,0 1-1,0 0 1,0 0 0,0 0 0,0 0-1,0 1 1,0-1 0,1 0 0,-1 1-1,1-1 1,0 1 0,0 0-1,0-1 1,0 1 0,0 0 0,1-1-1,-2 7 1,-4 54 1098,6-52-995,0-1 0,0 1 1,1-1-1,0 0 0,1 1 1,0-1-1,1 0 0,0 0 0,7 16 1,-6-19-134,1 1 0,0-2 0,0 1 1,1 0-1,0-1 0,0 0 0,0-1 0,1 1 1,0-1-1,0 0 0,0-1 0,12 6 0,-3-3-91,0 0 0,28 7 0,-38-12-530,0 0-1,0-1 1,0 0-1,0 0 1,0-1-1,0 0 1,1 0-1,-1 0 1,0-1-1,8-1 1,-8-6-5944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7.451"/>
    </inkml:context>
    <inkml:brush xml:id="br0">
      <inkml:brushProperty name="width" value="0.05" units="cm"/>
      <inkml:brushProperty name="height" value="0.05" units="cm"/>
      <inkml:brushProperty name="color" value="#FF0066"/>
    </inkml:brush>
  </inkml:definitions>
  <inkml:trace contextRef="#ctx0" brushRef="#br0">22 377 8564,'0'0'237,"18"2"1065,0 0-629,11 2 11,0-2 1,0 0 0,1-2-1,46-6 1,-69 4-632,1 1 0,0-1 0,0-1 0,-1 1-1,1-1 1,-1-1 0,0 1 0,0-1 0,0-1 0,8-5-1,-11 6-81,-1 0 0,1 0 0,-1 0 0,0 0-1,0-1 1,0 1 0,0-1 0,-1 0-1,0 0 1,0 0 0,0 0 0,0 0 0,-1 0-1,0 0 1,0-1 0,-1 1 0,1-7 0,-1-3-35,0 0 1,-1 0 0,-1 0-1,0 0 1,-1 1 0,-8-26-1,8 31 46,-1 1 0,0 0 0,0 0-1,0 0 1,-1 1 0,0-1 0,-1 1-1,0 0 1,0 1 0,0-1 0,-1 1-1,-12-8 1,15 11-3,1 1-1,-1-1 1,0 1-1,0 1 1,0-1-1,0 0 1,-1 1-1,1 0 1,0 0-1,-1 0 1,1 1-1,-1-1 1,1 1-1,-1 0 1,1 0-1,0 1 1,-8 1-1,6 0 10,0 0 0,-1 0-1,1 1 1,1 0 0,-1 1-1,0-1 1,1 1 0,0 0-1,-1 0 1,-6 9 0,-1 2 59,1 0 1,1 1 0,0 0-1,2 0 1,0 1 0,0 1-1,-6 19 1,6-9 250,1 0-1,1 1 1,-6 57 0,12-75-216,0 0 1,1 0 0,0 0-1,1 0 1,0 0 0,1 0-1,0 0 1,0-1-1,2 1 1,-1-1 0,1 1-1,1-1 1,8 14 0,-4-12-11,0-1 0,1 0 1,0-1-1,0 0 0,1-1 1,1 0-1,0-1 0,0 0 1,0-1-1,1 0 0,0-1 1,19 6-1,-12-6-13,-1-1 0,1 0 0,0-2-1,0-1 1,0 0 0,1-1 0,-1-1 0,25-4 0,-38 3-124,0-1-1,0 0 1,0 0 0,0 0 0,0-1 0,-1 0 0,1 0 0,-1-1 0,0 0 0,0 0 0,0 0 0,0-1 0,-1 0 0,0 0 0,0 0 0,0-1 0,-1 0-1,0 0 1,0 0 0,0 0 0,4-11 0,-3 6-45,-1 0-1,0 0 0,-1 0 0,0 0 1,-1 0-1,0-1 0,-1 1 1,0-1-1,-1 0 0,0 1 0,-1-1 1,-4-20-1,5 30 124,0 0 0,-1 0 1,1 0-1,-1 0 0,0 0 1,1 0-1,-1 0 0,0 1 0,0-1 1,0 0-1,0 1 0,-1-1 1,1 0-1,0 1 0,-1 0 0,1-1 1,-1 1-1,1 0 0,-1 0 1,1-1-1,-1 1 0,0 1 0,0-1 1,0 0-1,1 0 0,-1 1 0,0-1 1,0 1-1,0-1 0,0 1 1,0 0-1,0 0 0,-3 0 0,1 0 13,1 1 0,-1 0 0,1 0-1,-1 0 1,1 0 0,0 1 0,-1-1-1,1 1 1,0 0 0,0 0 0,0 0-1,0 0 1,1 0 0,-1 1 0,0-1 0,1 1-1,-3 3 1,1 0-18,0 1 0,0-1 0,1 0 0,0 1 0,0 0 0,0-1 1,1 1-1,0 0 0,1 1 0,-1-1 0,1 0 0,1 0 0,-1 1 0,1-1 0,1 0 0,-1 0 0,1 1 0,3 8 1,-3-10-281,1-1 0,1 1 0,-1 0 0,1-1 0,0 0 1,0 1-1,1-1 0,-1 0 0,1-1 0,0 1 0,1-1 1,-1 0-1,1 0 0,-1 0 0,1 0 0,0-1 0,1 0 1,-1 0-1,1 0 0,-1-1 0,11 3 0,35 7-4378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7.783"/>
    </inkml:context>
    <inkml:brush xml:id="br0">
      <inkml:brushProperty name="width" value="0.05" units="cm"/>
      <inkml:brushProperty name="height" value="0.05" units="cm"/>
      <inkml:brushProperty name="color" value="#FF0066"/>
    </inkml:brush>
  </inkml:definitions>
  <inkml:trace contextRef="#ctx0" brushRef="#br0">285 144 6275,'0'0'3935,"-3"-17"-2043,-15-52-553,16 65-1243,1 1 1,-1 0-1,1 0 1,-1-1-1,0 1 1,0 0-1,0 1 0,-1-1 1,1 0-1,-1 1 1,1-1-1,-1 1 1,0 0-1,0 0 1,0 0-1,0 0 1,0 1-1,0-1 0,-1 1 1,1-1-1,-1 1 1,1 0-1,-6 0 1,-2-1-34,0 2 1,0-1 0,0 1 0,0 1-1,-15 2 1,20-2-41,0 1 0,0 0 0,0 1 0,0-1 0,0 1 0,1 0 0,-1 1 0,1-1 0,0 1 0,0 0 1,0 1-1,1-1 0,-1 1 0,1 0 0,0 0 0,0 0 0,1 0 0,0 1 0,-4 7 0,5-9-4,0 0 0,0 0 1,0 0-1,1 0 0,0 0 0,0 0 1,0 0-1,0 1 0,1-1 0,-1 0 0,1 1 1,0-1-1,0 0 0,1 1 0,-1-1 1,1 0-1,0 0 0,0 1 0,1-1 1,-1 0-1,1 0 0,0 0 0,0-1 1,0 1-1,0 0 0,1-1 0,-1 1 0,1-1 1,4 4-1,2-1-54,-1 0 0,1 0 0,0-1-1,0 0 1,1-1 0,-1 0 0,1 0 0,0-1 0,0-1 0,11 2 0,7 0-1865,0-1 0,41-2 0,-9-3-3043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8.359"/>
    </inkml:context>
    <inkml:brush xml:id="br0">
      <inkml:brushProperty name="width" value="0.05" units="cm"/>
      <inkml:brushProperty name="height" value="0.05" units="cm"/>
      <inkml:brushProperty name="color" value="#FF0066"/>
    </inkml:brush>
  </inkml:definitions>
  <inkml:trace contextRef="#ctx0" brushRef="#br0">61 24 4386,'0'0'7966,"-3"-7"-7333,2 6-630,1 0 0,0 0 1,-1 0-1,1 0 0,-1 0 1,1 0-1,-1 0 0,1 0 1,-1 0-1,0 0 0,0 0 1,1 0-1,-1 1 0,0-1 1,0 0-1,0 1 1,-1-2-1,1 2 4,1 1 0,-1-1-1,1 0 1,-1 0 0,1 0 0,0 1 0,-1-1 0,1 0 0,-1 1 0,1-1 0,0 0-1,-1 1 1,1-1 0,-1 1 0,1-1 0,0 0 0,0 1 0,-1-1 0,1 1-1,0-1 1,0 1 0,0-1 0,-1 1 0,1-1 0,0 1 0,0 0 0,-11 63 653,7-34-296,-8 100 518,4 174 1,8-302-896,0-1-203,9-16-357,2-5-420,2 1 1,0 0 0,21-22-1,-29 36 961,-1 0-1,1 0 0,0 1 1,0 0-1,0 0 0,1 0 1,-1 1-1,1 0 0,0 0 1,0 0-1,0 1 0,0 0 1,0 0-1,1 0 0,-1 1 1,10-1-1,-13 2 130,-1 1 1,1 0-1,-1-1 1,1 1-1,-1 0 1,0 0-1,1 0 1,-1 0-1,0 1 1,0-1-1,0 1 1,0-1-1,0 1 1,0 0-1,0 0 1,0 0-1,-1 0 1,1 0-1,-1 0 1,1 0-1,-1 0 1,0 1-1,1 2 1,24 67 1095,-21-52-852,-2-12-231,-2-2-69,1 0 0,1 0 0,-1 1 0,1-2 0,0 1 0,4 7 0,-6-12-61,0-1 0,0 1-1,0 0 1,0 0 0,0-1 0,0 1 0,0 0 0,0-1 0,0 1 0,0-1 0,0 1 0,0-1 0,0 0-1,0 1 1,1-1 0,-1 0 0,0 0 0,0 0 0,0 0 0,0 0 0,1 0 0,-1 0 0,0 0-1,0 0 1,0 0 0,0-1 0,1 1 0,-1-1 0,0 1 0,0-1 0,0 1 0,0-1 0,0 1-1,0-1 1,0 0 0,0 0 0,-1 1 0,1-1 0,0 0 0,1-1 0,65-63-2797,16-14 1590,-73 71 1591,0 0 0,0 1 1,0 1-1,1 0 0,0 0 1,19-7-1,-29 13-247,0 0 1,1-1-1,-1 1 0,0 0 1,1 0-1,-1 0 1,0 0-1,0 0 1,1 1-1,-1-1 0,0 0 1,1 0-1,-1 1 1,0-1-1,0 1 0,0-1 1,1 1-1,-1 0 1,0-1-1,0 1 1,0 0-1,0 0 0,0 0 1,0 0-1,0 0 1,-1 0-1,1 0 0,0 0 1,1 2-1,20 44 78,-7-13 12,-11-28-327,0-1 0,-1 0 1,2 0-1,-1 0 0,1-1 0,-1 1 0,11 6 0,-12-9-443,1 0-1,-1-1 0,0 1 1,1-1-1,-1 0 1,1 0-1,-1 0 0,1-1 1,6 1-1,15 0-5249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8.716"/>
    </inkml:context>
    <inkml:brush xml:id="br0">
      <inkml:brushProperty name="width" value="0.05" units="cm"/>
      <inkml:brushProperty name="height" value="0.05" units="cm"/>
      <inkml:brushProperty name="color" value="#FF0066"/>
    </inkml:brush>
  </inkml:definitions>
  <inkml:trace contextRef="#ctx0" brushRef="#br0">976 139 8052,'0'0'2673,"-122"-92"-6611</inkml:trace>
  <inkml:trace contextRef="#ctx0" brushRef="#br0" timeOffset="0.99">1 1 9732,'0'0'7652,"87"0"-7396,-48 0-192,3 0-128,3 2-1136,3 7-2754,2 0-1457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9.093"/>
    </inkml:context>
    <inkml:brush xml:id="br0">
      <inkml:brushProperty name="width" value="0.05" units="cm"/>
      <inkml:brushProperty name="height" value="0.05" units="cm"/>
      <inkml:brushProperty name="color" value="#FF0066"/>
    </inkml:brush>
  </inkml:definitions>
  <inkml:trace contextRef="#ctx0" brushRef="#br0">0 185 560,'0'0'5352,"23"11"-2804,75 33-718,-79-38-1440,1 0 0,0-1 0,0-1 0,1-1 0,-1-1 0,1 0 0,0-2 0,33-3 1,-9 1 271,-37 2-557,0-1 1,-1 0 0,1-1 0,-1 0-1,1 0 1,-1 0 0,0-1 0,0 0-1,0-1 1,0 0 0,-1 0 0,1 0-1,-1 0 1,0-1 0,0 0 0,10-12-1,-13 13-113,1-1-1,-1 1 1,0-1-1,0 0 0,0 0 1,-1 0-1,0 0 0,0 0 1,0 0-1,0-1 0,-1 1 1,0-1-1,0 1 1,-1-1-1,1 0 0,-1 1 1,0-1-1,-1 1 0,1-1 1,-1 0-1,0 1 1,-1-1-1,1 1 0,-4-7 1,3 9-4,0-1-1,0 1 1,0-1 0,-1 1 0,1 0 0,-1 0 0,0 0-1,0 0 1,0 0 0,0 1 0,0-1 0,-1 1 0,1 0-1,-1 0 1,0 0 0,-6-2 0,1 1-45,0 1 1,0-1-1,0 2 1,-1-1-1,1 1 0,-12 1 1,18 0 42,1 0 1,-1 1-1,0 0 1,0-1-1,1 1 1,-1 0-1,0 0 1,1 1-1,-1-1 0,1 0 1,-1 1-1,1 0 1,0-1-1,0 1 1,-1 0-1,1 0 1,1 0-1,-1 1 1,0-1-1,0 0 1,1 1-1,0-1 1,-1 1-1,-1 4 1,-3 7-7,1 1 1,1 0-1,-5 21 1,-2 37 366,3 0 0,3 1 1,3 0-1,9 76 0,-6-134-372,2 0 0,0 0 0,0-1 0,1 1 0,1-1 0,1 0 0,12 23 0,-10-27-1469,4-12-3724,-4-7 1291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29.986"/>
    </inkml:context>
    <inkml:brush xml:id="br0">
      <inkml:brushProperty name="width" value="0.05" units="cm"/>
      <inkml:brushProperty name="height" value="0.05" units="cm"/>
      <inkml:brushProperty name="color" value="#FF0066"/>
    </inkml:brush>
  </inkml:definitions>
  <inkml:trace contextRef="#ctx0" brushRef="#br0">1 39 8948,'0'0'4247,"11"18"-3596,36 54-16,-43-67-566,0 0-1,-1 0 0,2-1 1,-1 1-1,0-1 0,1 0 1,0-1-1,0 1 1,0-1-1,0 0 0,0 0 1,1-1-1,-1 1 0,1-1 1,0 0-1,0-1 1,-1 1-1,1-1 0,0-1 1,0 1-1,0-1 0,1 0 1,-1 0-1,0 0 0,7-2 1,-2 1 31,-7 1-135,0-1 0,0 0-1,0 0 1,0 0 0,0-1-1,-1 1 1,1-1 0,0 0-1,-1 0 1,1 0 0,-1-1-1,0 1 1,0-1-1,0 1 1,0-1 0,0 0-1,0 0 1,-1-1 0,0 1-1,1 0 1,-1-1 0,0 0-1,-1 1 1,1-1-1,1-6 1,1-2-104,0 0 1,-1 0-1,0-1 0,0-16 0,-3 28 549,0 7-367,0-1-1,0 0 0,1 0 0,-1 1 1,1-1-1,0 0 0,1 0 0,-1 0 1,1 0-1,0 0 0,0 0 0,0-1 1,1 1-1,0-1 0,0 0 0,0 1 1,0-1-1,7 6 0,-5-6 17,1-1-1,0 1 0,0-1 1,0 0-1,1-1 0,-1 1 1,0-1-1,1 0 0,0-1 1,-1 0-1,1 0 0,0 0 1,0-1-1,7 0 0,-8 0-70,0 1-1,0-1 0,0-1 1,0 1-1,0-1 0,0 0 0,0-1 1,-1 1-1,1-1 0,0 0 0,-1 0 1,1-1-1,-1 0 0,0 0 1,0 0-1,0-1 0,0 1 0,0-1 1,-1 0-1,0-1 0,0 1 1,0-1-1,0 1 0,-1-1 0,0-1 1,0 1-1,0 0 0,0-1 1,2-8-1,-5 13 16,0 0 1,0 0-1,0 0 1,1 0-1,-1 0 1,0 0 0,1-1-1,-1 1 1,1 0-1,-1 0 1,1 0-1,-1 0 1,1 1-1,0-1 1,-1 0-1,1 0 1,0 0-1,0 0 1,0 1-1,1-2 1,7 20-152,-2 0 14,-4-11 157,1-1 0,-1 1 0,1-1 0,1 0 0,-1 0 0,1 0 0,0-1 0,0 0 0,1 0 0,-1 0 0,1-1 0,0 1 0,1-1 0,-1-1 0,1 1 0,0-1 0,-1 0 0,1-1 0,0 0 0,9 2 0,7 0 54,0-1 1,1-2-1,-1 0 0,0-1 1,28-4-1,-39 2-70,1 1-1,-1-2 1,0 0 0,0 0 0,0-1 0,0-1-1,16-8 1,-23 11-17,-1-1 0,0 1-1,0-1 1,0 0 0,0 0 0,-1 0 0,1-1-1,-1 1 1,0-1 0,0 0 0,0 0-1,0 0 1,-1 0 0,1-1 0,-1 1-1,0 0 1,-1-1 0,1 0 0,-1 1 0,0-1-1,1-8 1,-2 10 2,1 1-1,-1-1 1,0 0 0,0 1-1,0-1 1,-1 1 0,1-1-1,-1 0 1,1 1 0,-1-1-1,0 1 1,0-1 0,0 1-1,0 0 1,0-1 0,-1 1-1,1 0 1,-1 0 0,1 0-1,-3-2 1,1 2-7,1 1 1,-1 0-1,0-1 1,0 1-1,0 0 0,0 1 1,0-1-1,0 0 1,0 1-1,0 0 1,0-1-1,0 1 0,0 1 1,0-1-1,0 0 1,-1 1-1,-3 0 1,2 1 8,0 0 0,1 0 0,-1 0 0,1 0 0,-1 1 0,1-1 0,0 1 0,0 0 0,0 1 0,0-1 0,1 1 0,-1 0 0,1-1 0,0 1 0,0 1-1,0-1 1,1 0 0,-1 1 0,1-1 0,0 1 0,0 0 0,1 0 0,-2 8 0,1-5 47,0-1 0,1 0-1,0 1 1,0-1-1,1 1 1,0-1-1,0 1 1,0-1-1,1 1 1,1-1-1,-1 1 1,1-1-1,0 0 1,1 0-1,6 13 1,0-8 97,1-1 1,0 1-1,1-2 0,0 0 1,0 0-1,1-1 0,1 0 1,-1-1-1,1 0 1,1-1-1,0-1 0,21 7 1,1-1 28,0-2 0,0-1 0,72 7 1,-145-23-9431,-3-7-1030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3.368"/>
    </inkml:context>
    <inkml:brush xml:id="br0">
      <inkml:brushProperty name="width" value="0.05" units="cm"/>
      <inkml:brushProperty name="height" value="0.05" units="cm"/>
      <inkml:brushProperty name="color" value="#FF0066"/>
    </inkml:brush>
  </inkml:definitions>
  <inkml:trace contextRef="#ctx0" brushRef="#br0">236 5 3762,'0'0'6645,"-1"-4"-5445,-9 12-1172,-30 48 693,3 3 1,-41 85 0,65-116-417,2 1 0,0 0 0,2 0 0,2 1 0,0 1 0,2-1-1,-2 59 1,8-83-271,-1 1-1,1 0 1,0 0 0,1 0-1,0-1 1,0 1-1,0 0 1,1-1-1,0 0 1,0 0-1,1 0 1,-1 0-1,1 0 1,0-1-1,1 1 1,0-1-1,0 0 1,0-1-1,0 1 1,0-1 0,13 7-1,-7-5-312,0 0-1,1 0 1,0-1 0,21 6-1,-20-8-1216,1 0-1,0-1 0,27 1 1,-3-3-5553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3.951"/>
    </inkml:context>
    <inkml:brush xml:id="br0">
      <inkml:brushProperty name="width" value="0.05" units="cm"/>
      <inkml:brushProperty name="height" value="0.05" units="cm"/>
      <inkml:brushProperty name="color" value="#FF0066"/>
    </inkml:brush>
  </inkml:definitions>
  <inkml:trace contextRef="#ctx0" brushRef="#br0">475 134 8420,'0'0'2630,"-10"-17"-2488,-37-53-113,43 66-23,-1-1 0,0 1 0,0 0 0,-1 1 0,1-1 0,-1 1 0,0 0 0,1 0 0,-1 1 0,-1 0 0,1 0 0,0 0 0,0 1 0,-1 0 0,1 0 0,-1 0 0,1 1 0,-7 1 0,2-2 11,-7 0 25,1 1 0,-1 0 0,1 2 0,-1 0 1,1 1-1,-1 0 0,1 2 0,0 0 0,-26 12 0,37-14 7,0 0 0,1 0 0,-1 0 0,1 1-1,0 0 1,0 0 0,0 1 0,0-1 0,1 1 0,0 0-1,0 0 1,0 0 0,1 1 0,-1 0 0,1-1-1,1 1 1,-1 0 0,1 0 0,0 1 0,0-1 0,1 0-1,0 1 1,0-1 0,0 0 0,1 1 0,0-1 0,0 1-1,1-1 1,1 8 0,-1-10 4,1 1-1,0-1 1,0 0 0,0 0 0,0 0-1,1 0 1,-1 0 0,1 0-1,0-1 1,0 1 0,0-1-1,1 0 1,-1 0 0,1 0-1,0-1 1,0 1 0,0-1 0,0 0-1,0 0 1,0 0 0,1-1-1,-1 1 1,1-1 0,7 1-1,-4 0-8,-1 0-1,1-1 0,-1 0 0,1-1 0,0 1 0,-1-1 0,1-1 0,-1 0 0,1 0 0,-1 0 0,1-1 0,-1 0 0,0 0 1,12-6-1,-12 4-179,-1-1 1,1 0-1,-1 0 1,0-1-1,0 1 1,-1-1 0,0-1-1,0 1 1,0-1-1,-1 0 1,0 0-1,5-11 1,-5 5 51,0 1 1,-1-1-1,0 0 1,-1 1-1,0-1 1,-1-26 0,-1 39 539,0 41-462,1-36-152,0 1 0,0-1-1,0 1 1,0-1-1,1 0 1,0 1-1,0-1 1,0 0 0,1 0-1,0 0 1,0-1-1,4 6 1,49 47-3865,-39-41 2931,7 6-3392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4.346"/>
    </inkml:context>
    <inkml:brush xml:id="br0">
      <inkml:brushProperty name="width" value="0.05" units="cm"/>
      <inkml:brushProperty name="height" value="0.05" units="cm"/>
      <inkml:brushProperty name="color" value="#FF0066"/>
    </inkml:brush>
  </inkml:definitions>
  <inkml:trace contextRef="#ctx0" brushRef="#br0">5 345 1072,'0'0'2314,"0"22"-391,0 195 2511,-1-291 1371,0-14-4584,-2-119-1932,3 192 691,1 1-1,0-1 1,1 1 0,0-1-1,2 1 1,-1 0-1,9-21 1,-10 31 22,0-1 1,1 0-1,-1 1 0,1-1 1,0 1-1,1 0 0,-1-1 1,1 2-1,-1-1 0,1 0 1,0 1-1,0 0 1,1 0-1,-1 0 0,1 0 1,-1 1-1,1-1 0,0 1 1,0 1-1,0-1 0,0 1 1,0-1-1,10 1 0,-8 0 20,0 0-1,1 1 1,-1 0-1,0 0 0,0 1 1,0 0-1,1 1 1,-1-1-1,0 1 1,0 0-1,-1 1 0,1 0 1,0 0-1,-1 0 1,0 1-1,0 0 0,0 0 1,0 1-1,-1 0 1,1 0-1,-1 0 1,-1 0-1,1 1 0,-1 0 1,1 0-1,-2 0 1,1 0-1,-1 1 1,0-1-1,0 1 0,-1 0 1,0 0-1,2 9 1,-3-12-22,0 0 0,-1 0 1,0 1-1,1-1 0,-1 0 0,-1 0 1,1 0-1,0 0 0,-1 0 1,0 0-1,0 0 0,0 0 0,-1 0 1,1 0-1,-1 0 0,0 0 1,0-1-1,0 1 0,-1-1 0,1 0 1,-1 1-1,-4 3 0,1-3-63,0-1-1,0 0 0,0 0 0,0 0 1,0-1-1,-1 0 0,1 0 0,-1 0 1,1-1-1,-1 0 0,0 0 0,0-1 1,-9 0-1,5 0-357,4 0 38,0 0 0,0 0-1,1 0 1,-1-1 0,0 0 0,-6-2-1,11 2 144,0 0-1,1 1 0,-1-1 0,1 0 1,0 0-1,-1 0 0,1 0 1,0 0-1,-1 0 0,1 0 0,0-1 1,0 1-1,0 0 0,0-1 0,0 1 1,0-1-1,0 1 0,1-1 1,-1 1-1,0-1 0,1 0 0,0 1 1,-1-1-1,1 0 0,0 1 0,0-1 1,0 0-1,0-3 0,0-13-3707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4.751"/>
    </inkml:context>
    <inkml:brush xml:id="br0">
      <inkml:brushProperty name="width" value="0.05" units="cm"/>
      <inkml:brushProperty name="height" value="0.05" units="cm"/>
      <inkml:brushProperty name="color" value="#FF0066"/>
    </inkml:brush>
  </inkml:definitions>
  <inkml:trace contextRef="#ctx0" brushRef="#br0">1 288 1777,'0'0'1456,"2"22"788,0-2-1731,12 162 2640,-14-75-1080,0-110-1033,-1-81-515,5-136-1436,-2 196 722,2-1 1,0 1 0,1 0-1,2 0 1,0 1 0,19-39-1,-22 54 321,0 1-1,1 0 1,0 0-1,1 0 0,0 1 1,0-1-1,0 2 0,0-1 1,1 1-1,0 0 1,0 0-1,1 1 0,-1-1 1,1 2-1,0-1 0,0 1 1,0 1-1,1-1 1,-1 1-1,0 1 0,1-1 1,0 2-1,-1-1 0,1 1 1,-1 0-1,1 1 1,-1 0-1,11 2 0,-15-1-102,0-1 0,0 1 0,0-1 0,0 1 0,0 0-1,0 1 1,-1-1 0,1 0 0,-1 1 0,0 0 0,1 0 0,-1 0-1,-1 0 1,1 1 0,0-1 0,-1 1 0,0-1 0,0 1 0,0 0 0,0 0-1,0 0 1,-1 0 0,0 0 0,1 5 0,1 1 10,-1 1-1,-1-1 1,1 1 0,-2 0-1,1-1 1,-2 1 0,1 0-1,-4 17 1,2-23-32,0 1-1,0-1 1,-1 0 0,0 1-1,0-1 1,0 0 0,0 0-1,-1-1 1,0 1 0,0-1-1,0 0 1,0 0 0,-1 0 0,0-1-1,0 1 1,0-1 0,0 0-1,0-1 1,0 1 0,-1-1-1,-5 2 1,-6 1-225,0 0-1,0-1 1,0-1 0,0 0-1,-34 0 1,38-3-191,-31-2-1477,42 2 1648,1-1 0,-1 1 0,0-1 0,0 1 0,0-1 1,0 0-1,1 1 0,-1-1 0,0 0 0,1 0 1,-1-1-1,1 1 0,-1 0 0,1 0 0,0-1 1,-1 1-1,1-1 0,-2-2 0,-4-20-3742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6.191"/>
    </inkml:context>
    <inkml:brush xml:id="br0">
      <inkml:brushProperty name="width" value="0.05" units="cm"/>
      <inkml:brushProperty name="height" value="0.05" units="cm"/>
      <inkml:brushProperty name="color" value="#004F8B"/>
    </inkml:brush>
  </inkml:definitions>
  <inkml:trace contextRef="#ctx0" brushRef="#br0">1 0 10517,'0'0'3601,"159"11"-3296,-96-11-305,-5 2-16,-2 0-993,-7-2-2352,-5 0-2290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5.424"/>
    </inkml:context>
    <inkml:brush xml:id="br0">
      <inkml:brushProperty name="width" value="0.05" units="cm"/>
      <inkml:brushProperty name="height" value="0.05" units="cm"/>
      <inkml:brushProperty name="color" value="#FF0066"/>
    </inkml:brush>
  </inkml:definitions>
  <inkml:trace contextRef="#ctx0" brushRef="#br0">383 178 7892,'0'0'4834,"-5"-16"-4765,-20-50-53,23 63-22,-1-1 0,0 1-1,0-1 1,0 1 0,0 0-1,0 0 1,-1 0 0,1 1-1,-1-1 1,0 1 0,0 0-1,0 0 1,0 0 0,0 0-1,0 1 1,0 0 0,-1 0 0,1 0-1,0 0 1,-10 0 0,3 0 10,-9-3-38,-1 2-1,0 0 1,0 1-1,-1 1 1,-29 5-1,45-4 32,-1 0 0,1 1 0,0-1 0,0 2 0,0-1 0,0 1 0,1-1-1,-1 2 1,-9 6 0,12-8 12,0 1 0,1 0 0,-1 0 0,1 0 0,0 0 0,0 0 0,0 0 0,0 0 0,0 1-1,1-1 1,0 1 0,-1 0 0,1-1 0,0 1 0,1 0 0,-1-1 0,1 8 0,-1-6 42,1-1 1,0 1-1,0 0 1,1-1-1,0 1 1,0-1 0,0 1-1,0-1 1,0 1-1,1-1 1,0 0-1,0 1 1,0-1-1,0 0 1,4 4-1,-1-3 43,0-1 1,0 1-1,0-1 0,0-1 0,0 1 0,1 0 0,0-1 0,0 0 0,0-1 0,10 4 0,-7-3-35,0 0 0,0-1 0,0 0 0,0 0 0,0-1 0,0 0 0,1-1-1,-1 0 1,0-1 0,0 1 0,1-2 0,-1 1 0,10-4 0,-13 3-83,-1-1 0,0 1 0,0-1 0,0 0 0,-1 0 0,1 0 0,-1 0 0,0-1 0,1 0 0,-2 0 0,1 0 0,0-1 0,-1 1 0,0-1 0,0 0 0,0 0 0,-1 0 0,1 0-1,-1 0 1,0 0 0,-1-1 0,2-9 0,-1 1-339,0-1-1,-2 1 0,0-20 1,-1 5 443,1 29 273,1 9-567,1-1 261,0 0-1,0-1 1,1 0-1,0 1 0,1-1 1,0 0-1,0-1 1,0 1-1,1-1 1,0 0-1,0 0 0,0 0 1,1-1-1,0 0 1,0 0-1,0 0 1,1-1-1,0 0 1,13 7-1,-11-7-54,1 0 0,-1 0 0,1-1 0,-1 0 0,1-1 0,0 0 0,0 0 0,0-1 0,0 0 0,0-1 0,0 0 0,0-1 0,0 0 0,0-1 0,15-3 0,-20 3-164,0 0-1,0-1 1,0 1 0,0-1 0,0 0 0,-1 0 0,1-1 0,-1 1 0,0-1 0,0 0 0,0 0 0,0 0 0,-1-1 0,0 1 0,0-1 0,0 0 0,0 0 0,-1 0 0,4-10 0,-2-1 314,0 0 0,-2-1 0,0 1 0,0-1 1,-2-22 1621,0 47-1415,-1 2-427,1 0 0,0 1 0,0-1 0,1 0-1,1 0 1,-1 0 0,2 0 0,-1 0 0,1 0 0,1-1 0,0 1-1,0-1 1,1 0 0,0 0 0,1 0 0,8 10 0,20 12-3604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5.914"/>
    </inkml:context>
    <inkml:brush xml:id="br0">
      <inkml:brushProperty name="width" value="0.05" units="cm"/>
      <inkml:brushProperty name="height" value="0.05" units="cm"/>
      <inkml:brushProperty name="color" value="#FF0066"/>
    </inkml:brush>
  </inkml:definitions>
  <inkml:trace contextRef="#ctx0" brushRef="#br0">311 154 6819,'0'0'6478,"-2"-17"-5894,-5-54 43,6 69-577,1-1 1,-1 0-1,0 0 0,0 1 1,0-1-1,0 0 1,0 1-1,-1-1 0,1 1 1,-1 0-1,0-1 0,0 1 1,0 0-1,0 0 1,0 0-1,0 0 0,0 1 1,-1-1-1,1 0 0,0 1 1,-6-3-1,1 2-28,0 0 0,-1 0-1,1 0 1,0 1-1,-12-1 1,17 2-14,-15-2-5,0 1 1,0 0-1,0 2 0,0 0 1,-28 5-1,41-5 14,0 0-1,0 0 1,1 1-1,-1-1 1,0 1-1,1 0 1,-1 0-1,1 0 0,0 0 1,0 1-1,0-1 1,0 1-1,0 0 1,0 0-1,1 0 1,-1 0-1,1 0 1,0 0-1,0 1 1,0-1-1,0 1 1,1 0-1,-1-1 1,1 1-1,0 0 0,0 0 1,1 0-1,-1 0 1,1 0-1,0 4 1,-1-3 8,1-1 0,0 1 1,0-1-1,1 1 0,-1-1 1,1 0-1,0 1 0,1-1 1,-1 0-1,1 1 0,-1-1 1,1 0-1,0 0 1,1-1-1,-1 1 0,1 0 1,3 3-1,0-2 18,-1 0 1,1-1-1,0 0 1,1 0-1,-1 0 1,1-1-1,-1 0 1,1 0-1,14 3 1,-8-2-131,0-1 0,0 0 1,0-1-1,1-1 0,-1 0 0,0 0 0,1-2 1,-1 1-1,22-6 0,-30 5-24,-1 0 0,1 0 0,-1-1 0,1 0 1,-1 0-1,0 0 0,0-1 0,0 1 0,0-1 0,0 0 0,-1 0 0,1 0 0,-1-1 0,0 1 0,0-1 1,0 0-1,-1 0 0,1 0 0,-1 0 0,0 0 0,0 0 0,0-1 0,0 1 0,-1-1 0,0 1 0,0-1 1,0 1-1,-1-1 0,1 0 0,-1-4 0,0-6-109,1 8 320,0-1-1,-1 1 1,0-1 0,0 1 0,-1-1 0,0 1-1,0-1 1,-1 1 0,0 0 0,-3-9 989,7 51-1042,-2-30-46,-1-1 0,1 0 1,0 1-1,1-1 1,-1 0-1,1 0 0,-1 0 1,1 1-1,0-1 1,1 0-1,-1 0 0,1 0 1,0 0-1,0-1 1,0 1-1,0 0 0,1-1 1,-1 0-1,1 1 1,0-1-1,0 0 0,0 0 1,1-1-1,-1 1 1,6 3-1,-1-3-643,0 0 0,0 0-1,0-1 1,1 0 0,-1-1 0,1 0-1,-1 0 1,1 0 0,-1-1 0,11-1 0,18-3-5209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6.258"/>
    </inkml:context>
    <inkml:brush xml:id="br0">
      <inkml:brushProperty name="width" value="0.05" units="cm"/>
      <inkml:brushProperty name="height" value="0.05" units="cm"/>
      <inkml:brushProperty name="color" value="#FF0066"/>
    </inkml:brush>
  </inkml:definitions>
  <inkml:trace contextRef="#ctx0" brushRef="#br0">1 1 5042,'0'0'9781,"6"119"-8693,0-61-688,0-2 113,3-4-513,-1-4 48,2-5-48,1-9-657,-3-10-1279,0-9-1474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7.277"/>
    </inkml:context>
    <inkml:brush xml:id="br0">
      <inkml:brushProperty name="width" value="0.05" units="cm"/>
      <inkml:brushProperty name="height" value="0.05" units="cm"/>
      <inkml:brushProperty name="color" value="#FF0066"/>
    </inkml:brush>
  </inkml:definitions>
  <inkml:trace contextRef="#ctx0" brushRef="#br0">1 166 3169,'0'0'5291,"23"7"-2517,-1-7-2581,-1-1-1,1-1 1,-1-2-1,0 0 1,0-1-1,0-1 1,0 0-1,-1-2 1,0-1-1,-1 0 1,0-2-1,30-20 1,-46 29-149,-1-1 0,1 1 1,-1-1-1,1 0 0,-1 0 1,0 0-1,0 0 0,0 0 0,0 0 1,0 0-1,-1-1 0,1 1 0,-1-1 1,0 1-1,0-1 0,-1 1 0,1-1 1,-1 0-1,1 1 0,-1-1 0,-1-6 1,1 10-109,0 14-366,-2 35 328,0-32 365,1 0-1,1 0 1,0 0 0,1 0-1,1 0 1,5 20 0,-6-35-260,0 1 0,0-1 0,1 0 1,-1 0-1,0 1 0,1-1 0,-1 0 0,1-1 0,0 1 1,0 0-1,0 0 0,0-1 0,0 1 0,0-1 0,0 1 1,0-1-1,0 0 0,1 0 0,-1 0 0,5 1 1,18-4-3203,-16-4-67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7.601"/>
    </inkml:context>
    <inkml:brush xml:id="br0">
      <inkml:brushProperty name="width" value="0.05" units="cm"/>
      <inkml:brushProperty name="height" value="0.05" units="cm"/>
      <inkml:brushProperty name="color" value="#FF0066"/>
    </inkml:brush>
  </inkml:definitions>
  <inkml:trace contextRef="#ctx0" brushRef="#br0">0 4 9364,'0'0'10101,"0"-4"-10101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7.931"/>
    </inkml:context>
    <inkml:brush xml:id="br0">
      <inkml:brushProperty name="width" value="0.05" units="cm"/>
      <inkml:brushProperty name="height" value="0.05" units="cm"/>
      <inkml:brushProperty name="color" value="#FF0066"/>
    </inkml:brush>
  </inkml:definitions>
  <inkml:trace contextRef="#ctx0" brushRef="#br0">1 1 9396,'0'0'5779,"95"15"-5379,-52-10-400,7-1 64,-2 0-32,1-1-32,-9-1-112,-9-2-736,-2 0-1761,-11 0-2162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38.311"/>
    </inkml:context>
    <inkml:brush xml:id="br0">
      <inkml:brushProperty name="width" value="0.05" units="cm"/>
      <inkml:brushProperty name="height" value="0.05" units="cm"/>
      <inkml:brushProperty name="color" value="#FF0066"/>
    </inkml:brush>
  </inkml:definitions>
  <inkml:trace contextRef="#ctx0" brushRef="#br0">1 151 1072,'0'0'10507,"18"0"-9099,11 1-514,10 0 23,41-4-1,-70 2-875,0 0 0,1-1 0,-1 0-1,0 0 1,-1-1 0,1 0 0,0-1-1,-1 0 1,18-11 0,-26 15-48,1-1-1,-1 0 1,1 0-1,-1 0 1,0-1-1,1 1 1,-1 0-1,0 0 1,0-1-1,0 1 1,1-1 0,-2 1-1,1-1 1,0 1-1,0-1 1,0 0-1,-1 1 1,1-1-1,-1 0 1,1 1-1,-1-1 1,0 0 0,0 0-1,0 1 1,0-1-1,0 0 1,0 0-1,0 0 1,0 1-1,-1-1 1,1 0-1,-1 1 1,0-1 0,1 0-1,-1 1 1,0-1-1,0 0 1,0 1-1,0 0 1,-1-3-1,-2 0-13,0 0 0,0 1 0,0-1-1,0 1 1,-1 0 0,1 0 0,-1 0 0,0 0-1,0 1 1,0 0 0,-8-3 0,3 3-12,0-1 0,0 1 0,0 1 0,0 0 0,0 1 1,0-1-1,0 2 0,0 0 0,0 0 0,-14 4 0,20-4 38,1 0 0,-1 1 1,1-1-1,-1 1 0,1 0 0,0 0 0,0 1 0,0-1 0,0 0 0,0 1 0,0 0 1,1 0-1,-1 0 0,1 0 0,0 0 0,0 0 0,0 0 0,0 1 0,0-1 1,1 1-1,0 0 0,-1-1 0,1 1 0,1 0 0,-1 0 0,1-1 0,-1 1 0,1 0 1,1 6-1,-2-8-114,2 0 1,-1 1-1,0-1 0,0 0 1,1 1-1,-1-1 1,1 0-1,0 1 1,0-1-1,0 0 1,0 0-1,0 0 1,0 0-1,0 0 0,1 0 1,-1 0-1,1 0 1,-1-1-1,1 1 1,0 0-1,0-1 1,0 0-1,0 1 1,0-1-1,0 0 0,0 0 1,0 0-1,0 0 1,0 0-1,1-1 1,2 2-1,26 1-5016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0.524"/>
    </inkml:context>
    <inkml:brush xml:id="br0">
      <inkml:brushProperty name="width" value="0.05" units="cm"/>
      <inkml:brushProperty name="height" value="0.05" units="cm"/>
      <inkml:brushProperty name="color" value="#FF0066"/>
    </inkml:brush>
  </inkml:definitions>
  <inkml:trace contextRef="#ctx0" brushRef="#br0">312 0 7379,'0'0'3140,"-4"8"-3108,-2 64 725,3 1 0,8 92 0,-5-164-767,-2 14 409,-15-19-369,-20-9-631,23 6 549,-1 1 0,0 0 0,-1 2 1,1 0-1,-1 0 0,0 1 0,1 1 0,-1 1 0,0 0 0,-29 3 1,42-1 68,0 0 0,1 1 0,-1-1 0,0 0 0,1 1 1,-1 0-1,1 0 0,0-1 0,0 1 0,-1 0 0,1 1 1,0-1-1,1 0 0,-1 1 0,0-1 0,1 1 1,-1-1-1,1 1 0,0 0 0,0 0 0,0-1 0,0 1 1,1 0-1,-1 0 0,0 5 0,1-4 19,-1 0 0,1 0 0,-1 0 0,1-1 0,1 1 0,-1 0-1,0 0 1,1 0 0,0-1 0,0 1 0,0 0 0,0-1 0,0 1 0,1-1 0,0 1 0,0-1-1,0 0 1,0 0 0,0 0 0,4 5 0,3-2 41,0-1 0,1 1 0,0-1-1,-1-1 1,1 0 0,1 0 0,-1-1 0,1-1-1,-1 1 1,18 0 0,17 0-870,54-2 1,-69-2-341,45 0-3141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0.885"/>
    </inkml:context>
    <inkml:brush xml:id="br0">
      <inkml:brushProperty name="width" value="0.05" units="cm"/>
      <inkml:brushProperty name="height" value="0.05" units="cm"/>
      <inkml:brushProperty name="color" value="#FF0066"/>
    </inkml:brush>
  </inkml:definitions>
  <inkml:trace contextRef="#ctx0" brushRef="#br0">0 0 7603,'0'0'3634,"54"13"-13815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1.213"/>
    </inkml:context>
    <inkml:brush xml:id="br0">
      <inkml:brushProperty name="width" value="0.05" units="cm"/>
      <inkml:brushProperty name="height" value="0.05" units="cm"/>
      <inkml:brushProperty name="color" value="#FF0066"/>
    </inkml:brush>
  </inkml:definitions>
  <inkml:trace contextRef="#ctx0" brushRef="#br0">1 256 6435,'0'0'6267,"21"-8"-5643,-15 6-610,38-15-22,-1-2 0,51-31-1,-66 32 136,-1-1-1,-1-2 0,-1-1 1,-1-1-1,26-31 0,-49 52 133,-3 70-917,0-41 748,1 1 0,2-1-1,6 44 1,-6-67-129,0 1 0,0-1 0,1 1 1,0-1-1,0 0 0,0 0 0,0 0 0,1 0 0,4 6 0,-5-8-361,0 0 0,0 0 0,0 0 0,0-1 0,0 1 0,1-1 0,-1 1 0,1-1 0,-1 0 0,6 2 0,11-1-5643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6.553"/>
    </inkml:context>
    <inkml:brush xml:id="br0">
      <inkml:brushProperty name="width" value="0.05" units="cm"/>
      <inkml:brushProperty name="height" value="0.05" units="cm"/>
      <inkml:brushProperty name="color" value="#004F8B"/>
    </inkml:brush>
  </inkml:definitions>
  <inkml:trace contextRef="#ctx0" brushRef="#br0">1 302 3009,'0'0'3936,"0"13"-3590,2 37 60,1-61 2090,13-50-2599,-12 33-28,-2 17 96,-1-1 0,2 1-1,0 0 1,7-19 0,-10 30 54,0-1 0,1 1 0,-1-1 0,0 1-1,1-1 1,-1 1 0,1-1 0,-1 1 0,1-1 0,-1 1 0,1-1-1,-1 1 1,1 0 0,-1-1 0,1 1 0,0 0 0,-1 0 0,1-1-1,-1 1 1,1 0 0,0 0 0,-1 0 0,1 0 0,0 0 0,-1 0-1,1 0 1,-1 0 0,1 0 0,0 0 0,-1 0 0,1 0 0,0 0-1,-1 1 1,1-1 0,-1 0 0,1 0 0,0 1 0,-1-1-1,1 1 1,21 16 166,8 18 445,-8-8-227,2-1 0,51 43 0,-68-63-402,0-1 0,0 0 0,1 0 1,-1-1-1,1 0 0,0-1 0,0 1 0,0-2 0,1 1 1,-1-1-1,1 0 0,-1-1 0,1 0 0,0 0 0,-1-1 0,1 0 1,10-1-1,-17 0-2,0 0 1,1-1 0,-1 1-1,0 0 1,1-1 0,-1 1-1,0-1 1,0 0 0,0 0-1,-1 0 1,1 0 0,0 0-1,-1 0 1,1 0 0,-1 0-1,0 0 1,0-1 0,0 1-1,0-1 1,0 1-1,0-1 1,0 1 0,-1-1-1,0 0 1,1-3 0,1-13 31,0 1 0,-1-26 0,-1 36-1,-1-44-243,-3 0 0,-11-54-1,11 76-1949,1 9-1183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1.916"/>
    </inkml:context>
    <inkml:brush xml:id="br0">
      <inkml:brushProperty name="width" value="0.05" units="cm"/>
      <inkml:brushProperty name="height" value="0.05" units="cm"/>
      <inkml:brushProperty name="color" value="#FF0066"/>
    </inkml:brush>
  </inkml:definitions>
  <inkml:trace contextRef="#ctx0" brushRef="#br0">0 362 7027,'0'0'2943,"5"-9"-2783,2-5-150,-2 0 1,0 0-1,0-1 1,-1 0-1,-1 0 0,-1 0 1,0 0-1,-1 0 1,-1-19-1,-2-62 683,1 65-170,1 26-237,0 8 5,2 7-275,0 1 1,1 0 0,0 0-1,1-1 1,0 0 0,1 0-1,0 0 1,11 16-1,-7-12 107,1-1-1,1 0 0,0-1 0,0 0 1,17 13-1,-21-20-60,-1 0 0,1 0 1,0-1-1,0 0 0,1-1 0,-1 1 0,1-2 1,0 1-1,0-1 0,0 0 0,0 0 0,0-1 1,0 0-1,0-1 0,0 0 0,0 0 0,1-1 1,11-2-1,-17 1-60,0 1-1,0-1 1,0 0 0,0 0 0,-1-1 0,1 1 0,-1 0-1,0-1 1,0 0 0,0 1 0,0-1 0,0 0-1,0 0 1,2-5 0,16-47-269,-13 35 327,-2-1 0,-1 0 0,4-35 677,-6 57-722,-1 0 0,1 1-1,-1-1 1,0 0 0,0 1 0,0 0-1,0-1 1,0 1 0,0 0-1,0-1 1,-1 1 0,1 0-1,0 0 1,-1 0 0,1 3-1,0-2 10,1 4 14,1 0-1,0-1 0,0 1 1,0 0-1,1-1 0,0 0 1,1 0-1,-1 0 0,1-1 1,0 1-1,0-1 0,1 0 1,0-1-1,-1 1 0,2-1 1,-1 0-1,0-1 1,1 0-1,0 0 0,-1 0 1,1-1-1,0 1 0,1-2 1,-1 1-1,0-1 0,0 0 1,1-1-1,-1 0 0,0 0 1,1 0-1,11-3 0,-15 2-137,0-1 0,0 0 0,0 0 0,0-1 0,0 1 0,-1-1 0,1 1 0,-1-1 0,0 0 0,0 0-1,0-1 1,3-3 0,-3 3 16,0 0-1,0 1 0,1-1 0,-1 1 0,1 0 0,0 0 1,6-4-1,-8 6 99,0 1 1,1-1-1,-1 1 0,0-1 1,1 1-1,-1 0 0,0-1 1,1 1-1,-1 0 0,0 1 1,0-1-1,1 0 0,-1 1 1,0-1-1,1 1 1,-1 0-1,0 0 0,0 0 1,0 0-1,3 2 0,34 18 333,-17-8-140,1 0 1,27 9-1,-40-19-130,0 0 0,0-1 0,0 0-1,0 0 1,1-1 0,-1 0-1,0-1 1,18-2 0,-24 2-62,1-2 1,-1 1-1,0 0 1,-1-1-1,1 0 0,0 0 1,0 0-1,-1 0 1,1 0-1,-1-1 1,0 0-1,1 0 1,-1 0-1,-1 0 0,1 0 1,0 0-1,-1-1 1,0 1-1,1-1 1,-1 0-1,-1 1 0,1-1 1,-1 0-1,1 0 1,0-8-1,0 7 0,-1 0 0,0-1 0,0 1 0,0-1 0,-1 1 0,0-1-1,0 0 1,0 1 0,-1-1 0,0 1 0,0-1 0,0 1 0,-1 0-1,0-1 1,0 1 0,0 0 0,0 0 0,-1 0 0,-3-4 0,2 4-29,-1 0 0,0 0 0,0 0 0,0 1 0,-1 0 0,0 0-1,1 1 1,-1-1 0,-1 1 0,1 1 0,0-1 0,-1 1 0,1 0 0,-1 0 0,1 1 0,-1 0 0,0 0 0,0 1 0,0 0 0,-12 1 0,14 0 4,0 0-1,0 0 1,0 1 0,0-1 0,0 1-1,0 1 1,0-1 0,1 1 0,-1-1 0,1 1-1,0 1 1,-1-1 0,1 1 0,1-1-1,-1 1 1,1 0 0,-1 0 0,1 1-1,0-1 1,1 1 0,-1 0 0,1-1-1,0 1 1,0 0 0,0 0 0,1 0-1,-1 6 1,1-8 5,0 1-1,0-1 0,0 0 1,1 1-1,-1-1 1,1 1-1,0-1 1,0 0-1,1 1 0,-1-1 1,0 0-1,1 1 1,0-1-1,0 0 1,0 1-1,0-1 0,1 0 1,-1 0-1,1 0 1,0 0-1,0 0 1,0-1-1,0 1 0,0-1 1,0 1-1,1-1 1,-1 0-1,4 3 1,2-1-350,0-1 1,1 1-1,-1-1 1,1-1-1,-1 1 1,1-2 0,0 1-1,0-1 1,16 0-1,24 0-3745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2.339"/>
    </inkml:context>
    <inkml:brush xml:id="br0">
      <inkml:brushProperty name="width" value="0.05" units="cm"/>
      <inkml:brushProperty name="height" value="0.05" units="cm"/>
      <inkml:brushProperty name="color" value="#FF0066"/>
    </inkml:brush>
  </inkml:definitions>
  <inkml:trace contextRef="#ctx0" brushRef="#br0">6 1 5218,'0'0'7865,"0"3"-7555,-2 69 251,0-42-337,1-1 0,1 0 1,2 0-1,8 44 0,-8-65-198,0 1 1,1-1-1,0 0 0,0 0 0,1 0 0,0 0 1,1-1-1,0 0 0,0 1 0,0-2 0,1 1 1,0-1-1,0 0 0,1 0 0,-1 0 0,1-1 1,1 0-1,-1 0 0,15 6 0,-10-7-25,0 1 0,1-1 1,-1-1-1,1 0 0,0-1 0,0-1 0,0 0 0,0 0 1,0-1-1,0-1 0,0 0 0,0-1 0,-1 0 0,1-1 1,0-1-1,16-6 0,-20 7-149,-1-1 0,0 0 0,-1 0 0,1-1 0,-1 1 0,0-2 0,0 1 0,0-1 0,-1 0 0,0 0 0,0-1 0,-1 0 0,0 0 0,0 0 0,0-1 0,-1 1 0,0-1 0,-1 0 0,1 0 0,-2-1 0,1 1 0,-1-1 0,0 1 0,-1-1 0,1-9 0,-2-52 433,0 70-252,0-1-1,0 1 0,-1 0 1,1-1-1,0 1 0,0-1 1,0 1-1,0-1 1,0 1-1,-1-1 0,1 1 1,0 0-1,0-1 0,0 1 1,-1 0-1,1-1 1,0 1-1,-1 0 0,1-1 1,0 1-1,-1 0 1,1-1-1,-1 1 0,1 0 1,0 0-1,-1 0 0,1-1 1,-1 1-1,1 0 1,-1 0-1,1 0 0,0 0 1,-1 0-1,1 0 0,-1 0 1,1 0-1,-1 0 1,1 0-1,-1 0 0,1 0 1,-1 0-1,1 0 0,0 0 1,-1 0-1,1 1 1,-1-1-1,1 0 0,0 0 1,-1 1-1,1-1 0,-1 0 1,1 0-1,0 1 1,-1-1-1,1 0 0,-1 1 1,-20 18-19,16-12 11,1-1-1,0 1 1,0 0 0,1 0 0,0 1 0,1-1-1,-1 0 1,1 1 0,1 0 0,-1-1 0,1 10-1,0-14-127,1 1 1,0-1-1,0 1 0,1 0 0,-1-1 0,1 1 0,0-1 0,-1 1 0,2-1 1,-1 1-1,0-1 0,1 0 0,-1 1 0,1-1 0,0 0 0,0 0 0,0 0 1,1-1-1,-1 1 0,1 0 0,-1-1 0,1 0 0,0 1 0,0-1 0,5 2 1,36 11-3495,7-8-2648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2.686"/>
    </inkml:context>
    <inkml:brush xml:id="br0">
      <inkml:brushProperty name="width" value="0.05" units="cm"/>
      <inkml:brushProperty name="height" value="0.05" units="cm"/>
      <inkml:brushProperty name="color" value="#FF0066"/>
    </inkml:brush>
  </inkml:definitions>
  <inkml:trace contextRef="#ctx0" brushRef="#br0">333 67 3602,'0'0'2473,"-18"-11"8,-62-30-304,73 38-1930,0 1 0,0 0 0,1 0-1,-1 0 1,0 1 0,0 0 0,-1 0 0,1 0 0,0 1 0,0 1 0,0-1-1,0 1 1,0 0 0,0 1 0,0-1 0,0 1 0,0 1 0,0-1-1,1 1 1,0 1 0,-1-1 0,1 1 0,0 0 0,1 0 0,-10 9 0,10-9-172,1 1 1,-1 0-1,1 0 1,0 0-1,0 1 1,1-1-1,-1 1 1,1 0-1,1 0 1,-1 0-1,1 0 1,0 1-1,0-1 1,1 1 0,0-1-1,0 1 1,1-1-1,-1 1 1,1-1-1,1 1 1,-1 0-1,1-1 1,0 1-1,1-1 1,2 9-1,-1-10-53,0 0 0,0 0 0,1-1 0,-1 1 0,1-1-1,0 0 1,0 0 0,0 0 0,0-1 0,1 0 0,0 1-1,0-1 1,0-1 0,8 4 0,9 4-15,0-2 1,25 6-1,-14-7-1241,1 0 1,64 3 0,-20-9-4255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3.394"/>
    </inkml:context>
    <inkml:brush xml:id="br0">
      <inkml:brushProperty name="width" value="0.05" units="cm"/>
      <inkml:brushProperty name="height" value="0.05" units="cm"/>
      <inkml:brushProperty name="color" value="#FF0066"/>
    </inkml:brush>
  </inkml:definitions>
  <inkml:trace contextRef="#ctx0" brushRef="#br0">452 1 6707,'0'0'3196,"-2"16"-2854,-16 304 3505,18-319-3308,-11-6-3,-24-19-1147,-2 1 1,-69-32-1,85 46 561,0 1 0,0 1 1,-1 1-1,1 1 0,-2 1 0,1 1 0,-28-1 1,48 4 44,1 0 0,-1 0 1,0 0-1,1 0 1,-1 1-1,0-1 0,1 1 1,-1-1-1,1 1 1,-1-1-1,0 1 0,1 0 1,-1-1-1,1 1 1,0 0-1,-1 0 0,1 0 1,0 1-1,0-1 1,-1 0-1,1 0 0,0 1 1,0-1-1,0 0 1,1 1-1,-1-1 1,0 1-1,0-1 0,1 1 1,-1-1-1,1 1 1,-1 0-1,1-1 0,0 1 1,0 0-1,0-1 1,0 1-1,0 0 0,0-1 1,0 1-1,0 0 1,1-1-1,-1 1 0,1 1 1,0 4 38,1-1 1,0 0-1,-1 0 1,2 0 0,-1-1-1,1 1 1,0 0-1,0-1 1,0 0-1,9 10 1,-1-5 119,1-1 0,1 0-1,-1-1 1,1 0 0,1-1 0,-1 0 0,1-1-1,0-1 1,1 0 0,-1-1 0,30 4 0,8-2 127,0-3 1,57-3 0,-77 0-217,-4-1-40,0-1-1,-1-1 1,1-1 0,-1-2 0,27-9 0,-42 11-227,0 0 1,-1 0 0,0-1 0,0-1 0,0 0-1,-1-1 1,0 0 0,0 0 0,-1-1 0,0 0 0,0-1-1,-1 0 1,13-17 0,-18 19-63,0 0 0,0 0 1,-1 0-1,0-1 0,0 1 0,-1-1 1,1-7-1,-1 12 242,-1 0 0,1-1 1,-1 1-1,0 0 1,0-1-1,0 1 0,0 0 1,-1 0-1,0 0 0,1-1 1,-1 1-1,0 0 0,0 0 1,-1 0-1,1 0 1,-1 0-1,-3-5 0,4 8 65,0-1-1,0 0 0,0 0 1,0 1-1,0-1 0,0 1 1,0-1-1,0 1 0,0-1 1,0 1-1,0-1 1,0 1-1,-1 0 0,1 0 1,0 0-1,0 0 0,0 0 1,0 0-1,-1 0 0,1 0 1,0 0-1,0 0 0,0 1 1,0-1-1,-1 0 1,1 1-1,-1 0 0,-1 1 30,1 0 0,-1 0 0,1 0-1,-1 0 1,1 0 0,0 1 0,0-1 0,0 1-1,0 0 1,-1 3 0,-3 4 198,1 1-1,1-1 1,0 1 0,-4 20-1,6-27-251,1 1-1,1-1 0,-1 1 0,1-1 1,-1 1-1,1 0 0,1-1 1,-1 1-1,1-1 0,-1 1 0,1-1 1,1 1-1,-1-1 0,1 1 0,-1-1 1,1 0-1,0 0 0,1 0 0,3 5 1,-2-5-309,1 0 0,-1-1 0,1 1 0,0-1 0,0 0 0,0-1 1,0 1-1,1-1 0,-1 0 0,0 0 0,1-1 0,0 0 0,-1 0 1,1 0-1,6 0 0,56 1-7310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3.773"/>
    </inkml:context>
    <inkml:brush xml:id="br0">
      <inkml:brushProperty name="width" value="0.05" units="cm"/>
      <inkml:brushProperty name="height" value="0.05" units="cm"/>
      <inkml:brushProperty name="color" value="#FF0066"/>
    </inkml:brush>
  </inkml:definitions>
  <inkml:trace contextRef="#ctx0" brushRef="#br0">360 80 7331,'0'0'5998,"-16"-13"-5673,-52-38-55,64 49-255,0 0-1,1 0 1,-2 0 0,1 0 0,0 1 0,0 0 0,0 0 0,-1 0 0,1 0 0,0 1-1,-1 0 1,1 0 0,0 0 0,-1 0 0,1 1 0,-1-1 0,-7 4 0,2-1 80,0 1 0,0 1 0,0 0 0,-15 11 0,23-15-65,-8 5 44,1 1 0,-1 0-1,2 1 1,-1 0-1,1 0 1,1 1 0,-1 0-1,1 0 1,1 0-1,0 1 1,0 0-1,1 1 1,0-1 0,1 1-1,0 0 1,1 0-1,0 0 1,1 0 0,0 1-1,0-1 1,2 1-1,-1-1 1,3 19 0,-2-26-61,1 1 1,0 0 0,0 0 0,1-1-1,-1 1 1,1-1 0,0 1 0,0-1 0,1 0-1,-1 0 1,1 0 0,0 0 0,0 0-1,0-1 1,6 6 0,-2-4-23,1 0 0,-1 0 0,0-1 1,1 1-1,0-2 0,0 1 0,0-1 0,10 2 0,11 1-1361,1-1-1,0-2 1,58 0-1,-17-3-2996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4.114"/>
    </inkml:context>
    <inkml:brush xml:id="br0">
      <inkml:brushProperty name="width" value="0.05" units="cm"/>
      <inkml:brushProperty name="height" value="0.05" units="cm"/>
      <inkml:brushProperty name="color" value="#FF0066"/>
    </inkml:brush>
  </inkml:definitions>
  <inkml:trace contextRef="#ctx0" brushRef="#br0">64 9 4722,'0'0'8364,"1"-1"-8360,-1 1 0,0 0 0,0 0 0,0-1 0,0 1-1,0 0 1,0 0 0,0-1 0,0 1 0,0 0 0,0 0 0,0-1 0,0 1 0,-1 0 0,1-1-1,0 1 1,0 0 0,0 0 0,0-1 0,0 1 0,0 0 0,-1 0 0,1 0 0,0-1 0,0 1-1,0 0 1,-1 0 0,1 0 0,0 0 0,0-1 0,0 1 0,-1 0 0,1 0 0,0 0 0,0 0-1,-1 0 1,1 0 0,0 0 0,0 0 0,-1-1 0,1 1 0,0 0 0,-1 0 0,1 0 0,0 0-1,0 1 1,-1-1 0,1 0 0,0 0 0,0 0 0,-1 0 0,1 0 0,0 0 0,0 0 0,-1 0 0,1 0-1,0 1 1,0-1 0,-1 0 0,1 0 0,0 0 0,0 1 0,0-1 0,0 0 0,-1 0 0,1 1-1,-6 9 71,1 1-1,0 0 0,1 1 0,0-1 1,0 1-1,-2 18 0,0 4 367,-2 48 0,6-51-294,1-12-83,0-1-1,1 1 1,1 0-1,3 19 1,-4-37-67,0 0 0,0 0 0,1 0 0,-1 0 0,0 0 0,1 0 0,-1 0 0,1 0 0,-1 0 0,1 0-1,0 0 1,-1-1 0,1 1 0,0 0 0,-1 0 0,1-1 0,0 1 0,0 0 0,0-1 0,0 1 0,-1-1 0,1 1 0,0-1 0,0 0 0,2 1 0,-1-1-39,1 1 0,-1-1 1,1 0-1,-1 0 0,1-1 0,-1 1 1,1 0-1,-1-1 0,1 0 0,2-1 1,54-28-1653,-55 27 1438,82-61-2470,-3 2 4235,-82 67-1240,1-1 1,-1 0-1,0 0 0,0 1 0,0-1 1,0 1-1,-1-1 0,0 10 0,1 0 10,1-4-199,0 0-1,0-1 1,1 1-1,0-1 1,1 0-1,0 0 1,0 0-1,9 11 1,-11-16-282,1 1 0,1-2 1,-1 1-1,0 0 0,1-1 0,0 1 1,0-1-1,0 0 0,0 0 0,0-1 1,1 1-1,-1-1 0,1 0 0,-1 0 1,1 0-1,0-1 0,0 0 0,5 1 1,15-1-3915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4.504"/>
    </inkml:context>
    <inkml:brush xml:id="br0">
      <inkml:brushProperty name="width" value="0.05" units="cm"/>
      <inkml:brushProperty name="height" value="0.05" units="cm"/>
      <inkml:brushProperty name="color" value="#FF0066"/>
    </inkml:brush>
  </inkml:definitions>
  <inkml:trace contextRef="#ctx0" brushRef="#br0">13 0 7603,'0'0'5155,"-5"127"-3074,-1-68-1057,4-5-223,2-3-385,0-8-352,0-8 48,0-7-112,4-7-128,0-8-721,1-6-2240,3-7-1361,2 0-3586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49.730"/>
    </inkml:context>
    <inkml:brush xml:id="br0">
      <inkml:brushProperty name="width" value="0.05" units="cm"/>
      <inkml:brushProperty name="height" value="0.05" units="cm"/>
      <inkml:brushProperty name="color" value="#FF0066"/>
    </inkml:brush>
  </inkml:definitions>
  <inkml:trace contextRef="#ctx0" brushRef="#br0">0 353 992,'0'0'7300,"1"8"-6470,5 53 2870,-5-61-3627,-1 0-1,1 0 1,0 0 0,0 0 0,0 0 0,0 0-1,0-1 1,0 1 0,0 0 0,0-1 0,-1 1-1,1 0 1,0-1 0,0 1 0,0-1 0,-1 1-1,1-1 1,0 1 0,0-1 0,0-1 0,19-23-97,-1-1 0,-1-1 0,-2 0 1,0-1-1,-2-1 0,17-51 1,-12 32-13,33-58 0,-52 105 58,1 0 0,-1-1 0,1 1 1,0 0-1,-1 0 0,1 0 0,0 0 0,0 0 0,0 0 0,0 0 0,0 0 0,0 0 0,0 0 1,0 1-1,1-1 0,-1 0 0,1 0 0,-1 1-19,-1 0 1,1 0-1,0 1 1,-1-1-1,1 0 1,-1 0 0,1 0-1,0 0 1,-1 1-1,1-1 1,-1 0-1,1 1 1,-1-1-1,1 0 1,-1 1-1,1-1 1,-1 1-1,1-1 1,-1 1-1,0-1 1,1 1-1,-1-1 1,0 1-1,1-1 1,-1 2-1,16 51-70,-12-35 192,20 65 484,70 228 1831,-85-298-1718,-5-10-1886,-7-29-10853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0.059"/>
    </inkml:context>
    <inkml:brush xml:id="br0">
      <inkml:brushProperty name="width" value="0.05" units="cm"/>
      <inkml:brushProperty name="height" value="0.05" units="cm"/>
      <inkml:brushProperty name="color" value="#FF0066"/>
    </inkml:brush>
  </inkml:definitions>
  <inkml:trace contextRef="#ctx0" brushRef="#br0">0 1 8932,'0'0'7892,"122"32"-7028,-64-29-192,2-3-656,-2 0 80,-8 0-96,-15 0-1136,-12 0-1777,-15 0-4147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0.825"/>
    </inkml:context>
    <inkml:brush xml:id="br0">
      <inkml:brushProperty name="width" value="0.05" units="cm"/>
      <inkml:brushProperty name="height" value="0.05" units="cm"/>
      <inkml:brushProperty name="color" value="#FF0066"/>
    </inkml:brush>
  </inkml:definitions>
  <inkml:trace contextRef="#ctx0" brushRef="#br0">0 235 3089,'0'0'7108,"22"17"-5857,73 56-64,-84-66-1035,0-1 0,1 0 0,-1-1 1,1 0-1,0 0 0,1-1 0,-1-1 0,1 0 0,-1-1 0,1-1 0,0 1 0,0-2 0,0 0 1,16-2-1,8 1 183,-32 1-300,-1 0 0,1 0 0,0-1 0,-1 1 0,1-1 0,-1 0 0,1-1 0,-1 1 0,1-1 0,-1 0 0,0 0 0,0 0 0,0 0 0,0-1 0,0 0 0,0 1 0,4-7 0,-4 5-5,-1-1-1,1 0 1,-1 0-1,0 0 1,-1 0-1,1-1 1,-1 1-1,0-1 1,-1 1-1,1-1 1,-1 0-1,0 0 1,0-9-1,-1 4-47,0 1 0,0 0 0,-1-1 0,0 1 0,-1 0 0,-1 0-1,1 0 1,-1 0 0,-1 0 0,0 1 0,0-1 0,-1 1 0,0 0-1,-1 0 1,0 1 0,0 0 0,-1 0 0,0 0 0,0 1 0,-1 0-1,0 0 1,0 1 0,0 0 0,-15-7 0,17 9-2,1 1 1,-1-1-1,-1 2 0,1-1 1,0 1-1,-1-1 1,1 2-1,-1-1 0,0 1 1,1 0-1,-1 0 0,0 1 1,0 0-1,1 0 1,-1 1-1,0 0 0,0 0 1,1 0-1,-1 1 1,1 0-1,-1 0 0,1 1 1,0-1-1,0 2 0,0-1 1,0 1-1,1-1 1,-9 8-1,8-5 21,0 0-1,0 1 1,0 0 0,1 0-1,0 0 1,0 1-1,1 0 1,0 0 0,1 0-1,-1 0 1,1 0 0,1 1-1,0 0 1,0-1 0,1 1-1,0 0 1,0 0-1,1-1 1,0 1 0,0 0-1,3 13 1,-1-17 15,0-1 0,-1 1 1,2-1-1,-1 0 0,0 1 0,1-1 0,0 0 0,0-1 1,0 1-1,0 0 0,1-1 0,-1 0 0,1 0 1,0 0-1,0 0 0,0-1 0,0 1 0,0-1 0,1 0 1,8 3-1,3 0-486,0 0-1,1-1 1,-1 0 0,29 2-1,3-5-3696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6.896"/>
    </inkml:context>
    <inkml:brush xml:id="br0">
      <inkml:brushProperty name="width" value="0.05" units="cm"/>
      <inkml:brushProperty name="height" value="0.05" units="cm"/>
      <inkml:brushProperty name="color" value="#004F8B"/>
    </inkml:brush>
  </inkml:definitions>
  <inkml:trace contextRef="#ctx0" brushRef="#br0">0 407 3169,'0'0'6217,"6"-14"-5180,-5-90-1677,0 103 654,0 0-1,1 0 1,-1 0 0,0 0-1,1 0 1,-1 0-1,0 1 1,1-1 0,-1 0-1,1 1 1,-1-1 0,1 1-1,-1 0 1,1-1-1,0 1 1,-1 0 0,1 0-1,-1 0 1,1 0-1,0 0 1,-1 1 0,4 0-1,41 4 181,48 33 208,-77-30-390,1 0 0,0-1 0,0 0 0,0-2 0,1 0 0,30 3 0,-47-7-14,0-1 0,1 1 1,-1-1-1,1 0 1,-1 0-1,1 0 0,-1 0 1,0-1-1,1 1 1,-1-1-1,0 1 0,1-1 1,-1 0-1,0 0 0,0 0 1,1 0-1,-1 0 1,0 0-1,0-1 0,3-2 1,-3 0 48,0 0 1,-1 0-1,1 0 1,-1 0-1,0 0 1,0 0-1,-1 0 1,1 0-1,-1-1 1,0 1-1,-1-7 1,-1-23 785,-1 1 0,-11-50 0,0 8-1314,8-2-5374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1.869"/>
    </inkml:context>
    <inkml:brush xml:id="br0">
      <inkml:brushProperty name="width" value="0.05" units="cm"/>
      <inkml:brushProperty name="height" value="0.05" units="cm"/>
      <inkml:brushProperty name="color" value="#FF0066"/>
    </inkml:brush>
  </inkml:definitions>
  <inkml:trace contextRef="#ctx0" brushRef="#br0">1 0 976,'0'0'10357,"72"52"-9508,-45-20 271,6 3-592,-2-3-63,0 0-305,-2-8 0,-2-3-320,-6-5 160,-4-8-1425,-5-8-1616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2.230"/>
    </inkml:context>
    <inkml:brush xml:id="br0">
      <inkml:brushProperty name="width" value="0.05" units="cm"/>
      <inkml:brushProperty name="height" value="0.05" units="cm"/>
      <inkml:brushProperty name="color" value="#FF0066"/>
    </inkml:brush>
  </inkml:definitions>
  <inkml:trace contextRef="#ctx0" brushRef="#br0">303 0 304,'0'0'7155,"-126"45"-7027,80-15 2242,5 3-1490,3 1-464,11 0-416,9-7 16,11-4-80,7-10-880,0-7-1714,13-6-3744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2.637"/>
    </inkml:context>
    <inkml:brush xml:id="br0">
      <inkml:brushProperty name="width" value="0.05" units="cm"/>
      <inkml:brushProperty name="height" value="0.05" units="cm"/>
      <inkml:brushProperty name="color" value="#FF0066"/>
    </inkml:brush>
  </inkml:definitions>
  <inkml:trace contextRef="#ctx0" brushRef="#br0">0 69 8260,'0'0'547,"3"17"445,14 54 363,-16-67-1287,1 0 0,0-1-1,0 1 1,1 0-1,-1 0 1,1-1-1,0 0 1,0 1 0,0-1-1,0 0 1,0-1-1,1 1 1,-1 0-1,1-1 1,0 0 0,-1 0-1,1 0 1,0 0-1,0-1 1,6 2-1,4 0 50,0 0-1,0-1 0,1 0 1,15-1-1,-29-1-108,5 0-89,0 1-1,0-1 0,0-1 0,-1 1 1,1-1-1,0 0 0,0 0 0,0-1 1,-1 0-1,1 0 0,-1 0 0,1 0 1,-1-1-1,0 0 0,0 0 0,0-1 1,-1 1-1,1-1 0,-1 0 0,0 0 1,0-1-1,0 1 0,0-1 0,-1 0 1,0 0-1,0 0 0,4-10 0,-3 5-15,-1-1-1,0 0 1,0 0-1,-2-1 0,1 1 1,-1 0-1,-1 0 1,-1-19-1,1 4 653,9 70-798,0-12 305,65 501 4532,-72-512-4563,-1-11-21,0 0-1,0-1 1,-1 1-1,0 0 1,-3 16 0,2-23-8,0-1 1,1 0 0,-1 0 0,0 0 0,0 0 0,0 0-1,-1 0 1,1 0 0,0 0 0,-1 0 0,1 0 0,-1-1-1,0 1 1,1-1 0,-1 1 0,0-1 0,0 0 0,0 1 0,0-1-1,0 0 1,0 0 0,-1-1 0,1 1 0,0 0 0,0-1-1,-1 1 1,1-1 0,-5 0 0,-7 2-2,-1-2 1,1 1-1,-1-2 1,1 0-1,-1-1 1,1 0 0,0-1-1,-1-1 1,-16-7-1,25 9-3,0-1-1,1 0 1,-1 0 0,1 0-1,0-1 1,0 1 0,0-1 0,1 0-1,0-1 1,-1 1 0,1-1-1,1 0 1,-1 0 0,1 0-1,0-1 1,0 1 0,0-1-1,1 1 1,0-1 0,0 0-1,0 0 1,1 0 0,0 0 0,-1-10-1,2 10 22,-1 0 0,1 0 0,0 0 0,1 0-1,0 0 1,0 0 0,0 0 0,1 0 0,-1 1 0,1-1-1,1 1 1,-1-1 0,5-6 0,-1 4 5,0 1 1,0 0-1,1 0 0,0 1 1,0 0-1,1 0 1,14-8-1,75-38-203,-3 2-3732,-45 17-699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3.593"/>
    </inkml:context>
    <inkml:brush xml:id="br0">
      <inkml:brushProperty name="width" value="0.05" units="cm"/>
      <inkml:brushProperty name="height" value="0.05" units="cm"/>
      <inkml:brushProperty name="color" value="#FF0066"/>
    </inkml:brush>
  </inkml:definitions>
  <inkml:trace contextRef="#ctx0" brushRef="#br0">315 1 7123,'0'0'3340,"0"18"-2643,-1 89 276,3 225 2683,7-257-3302,-9-74-170,-2-7-208,-12-9-161,0 0-1,-1 1 0,0 1 1,-1 0-1,-1 1 0,0 1 1,-1 1-1,0 0 0,-38-14 1,50 21 154,-1 1 1,-1-1-1,1 1 1,0 1 0,-1-1-1,1 1 1,0 0 0,-1 1-1,1 0 1,-1 0 0,0 0-1,-9 3 1,15-2 23,1 1 0,-1-1 0,1 1 0,0-1 0,-1 1 0,1-1 0,0 1 0,0 0 0,0-1 0,0 1 0,1 0 0,-1 0 0,0 0-1,1 0 1,-1 0 0,1 0 0,0 0 0,0 0 0,0 0 0,0 0 0,0 2 0,3 45 378,-1-43-299,0 1 0,0-1 0,0 0 1,1 0-1,0 0 0,1 0 0,-1 0 0,1 0 1,0-1-1,0 0 0,1 0 0,0 0 0,0-1 0,0 1 1,0-1-1,0 0 0,1 0 0,6 2 0,2 2 11,0-1-1,1-1 0,0 0 1,0-1-1,0 0 0,27 4 0,-1-4-6,-1-1-1,1-2 0,64-6 1,-86 3-185,-1-2 1,0 0 0,0-1 0,0-1 0,0-1 0,-1 0 0,0-1-1,0-1 1,-1-1 0,19-13 0,-30 19 22,-1-1 1,1 0-1,-1 0 0,0-1 0,0 1 1,0-1-1,-1 0 0,1 0 1,-1 0-1,-1-1 0,1 1 0,-1-1 1,0 1-1,0-1 0,0 0 0,-1 0 1,0 0-1,0 0 0,-1 0 1,1 0-1,-1 0 0,-2-12 0,2 16 97,-1 0 0,1-1-1,-1 1 1,0-1-1,0 1 1,0 0 0,0-1-1,0 1 1,0 0-1,-1 0 1,1 0 0,-1 0-1,0 0 1,1 0-1,-1 1 1,0-1 0,0 0-1,0 1 1,0 0-1,0-1 1,-1 1 0,1 0-1,0 0 1,0 0-1,-1 0 1,1 1 0,-1-1-1,1 1 1,-4-1-1,3 0 1,-1 1-1,1-1 1,0 1-1,-1 0 1,1 0-1,0 0 0,-1 0 1,1 1-1,0-1 1,0 1-1,0 0 0,-1 0 1,1 0-1,0 1 1,0-1-1,0 0 0,0 1 1,1 0-1,-1 0 1,0 0-1,-4 4 0,4-2 41,0 0-1,1 0 1,-1 0-1,1 0 1,0 0-1,0 1 1,0-1-1,1 1 1,-1-1 0,1 1-1,0-1 1,1 1-1,-1 0 1,1-1-1,0 1 1,0 0-1,0 0 1,0-1-1,1 1 1,0 0-1,0-1 1,1 1-1,-1-1 1,4 8-1,-1-6 1,0 0-1,0 0 0,0-1 1,1 1-1,-1-1 0,1 0 1,1-1-1,-1 1 0,1-1 0,0 0 1,-1-1-1,2 1 0,-1-1 1,0 0-1,1-1 0,7 3 1,16 3 47,1-2 1,0-1 0,59 1 0,94-11-206,-170 4 117,-1-1 1,1 0-1,-1-1 1,0 0-1,0-1 1,0-1-1,-1 0 1,1 0-1,11-9 1,-20 12-8,0 0-1,0-1 1,0 0 0,-1 0-1,1 0 1,-1 0-1,0-1 1,0 1 0,0-1-1,0 0 1,0 0 0,-1 0-1,0 0 1,0 0-1,0-1 1,0 1 0,-1-1-1,1 1 1,-1-1 0,0 1-1,-1-1 1,1 0-1,-1 1 1,0-1 0,0 0-1,0 0 1,-1 1 0,-2-10-1,2 11 5,-1 0-1,1 0 0,-1 1 1,1-1-1,-1 0 0,0 1 1,0 0-1,-1-1 0,1 1 1,0 0-1,-1 0 0,1 0 1,-1 0-1,0 1 0,0-1 1,1 1-1,-1-1 1,0 1-1,0 0 0,0 0 1,0 0-1,-1 1 0,1-1 1,0 1-1,0 0 0,-6 0 1,3-1-2,0 1 0,-1 0 0,1 0 0,0 1 0,-1 0 0,1 0 0,0 0 0,0 1 0,0 0 0,0 0 1,0 1-1,-8 4 0,9-2 47,0 0 1,1-1 0,-1 2-1,1-1 1,1 0 0,-1 1-1,1 0 1,0-1 0,0 1-1,1 1 1,-1-1-1,1 0 1,1 1 0,-1-1-1,1 1 1,0-1 0,1 1-1,0-1 1,0 1 0,0-1-1,1 1 1,0 0 0,0-1-1,0 1 1,1-1 0,0 0-1,0 0 1,1 1 0,0-1-1,0-1 1,0 1-1,1 0 1,7 8 0,1-3-71,0-1 0,1 0 0,0-1 0,1-1 1,0 0-1,0-1 0,1 0 0,0-1 0,0-1 1,30 7-1,-27-9-2487,0 0 0,32 0 1,-28-3-3262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3.944"/>
    </inkml:context>
    <inkml:brush xml:id="br0">
      <inkml:brushProperty name="width" value="0.05" units="cm"/>
      <inkml:brushProperty name="height" value="0.05" units="cm"/>
      <inkml:brushProperty name="color" value="#FF0066"/>
    </inkml:brush>
  </inkml:definitions>
  <inkml:trace contextRef="#ctx0" brushRef="#br0">220 1 9748,'0'0'4947,"-89"104"-4963,49-48 16,-5 0-1073,-1-11-2592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6.758"/>
    </inkml:context>
    <inkml:brush xml:id="br0">
      <inkml:brushProperty name="width" value="0.05" units="cm"/>
      <inkml:brushProperty name="height" value="0.05" units="cm"/>
      <inkml:brushProperty name="color" value="#FF0066"/>
    </inkml:brush>
  </inkml:definitions>
  <inkml:trace contextRef="#ctx0" brushRef="#br0">1 229 2193,'0'0'7529,"19"5"-6638,-19-5-889,30 8 469,-1-1-1,1-1 0,50 2 0,-63-8-314,1 0 0,-1-1 0,1-1 0,-1-1 0,0 0 0,20-7 0,-32 8-208,0 0-1,-1 0 0,1 0 0,0-1 1,-1 0-1,1 0 0,-1 0 0,0-1 1,0 1-1,-1-1 0,1 0 0,-1 0 1,1 0-1,-1 0 0,-1-1 0,1 1 1,0-1-1,-1 0 0,0 0 0,0 1 1,-1-1-1,1-1 0,-1 1 0,1-10 1,-1 10-34,-1 0 0,1 1 0,-1-1-1,0 0 1,0 0 0,-1 0 0,1 1 0,-1-1 0,0 0 0,-1 1 0,1-1 0,-1 0 0,0 1 0,0 0 0,0-1 0,0 1 0,-1 0 0,0 0 0,0 0 0,0 1 0,0-1 0,0 1 0,-1 0 0,0-1 0,1 1 0,-1 1 0,0-1 0,-1 1-1,1 0 1,0 0 0,-1 0 0,1 0 0,-1 1 0,0-1 0,-9 0 0,8 0 72,-1 1-1,0-1 1,0 2-1,0-1 1,1 1 0,-1 0-1,0 0 1,0 1-1,0 0 1,0 0-1,1 0 1,-1 1-1,1 0 1,-1 1 0,1-1-1,-9 5 1,10-3 59,1 0 0,-1 0 0,1 0 0,0 0-1,0 1 1,0-1 0,1 1 0,-1 0 0,1 0 0,0 0 0,1 1 0,-1-1 0,1 1 0,0 0 0,0-1 0,1 1 0,0 0 0,0 0 0,0 7 0,0-6 42,0 0 1,0 0-1,1 0 0,0 0 1,0 0-1,1 0 0,0 0 1,0 0-1,1 0 0,0 0 1,0 0-1,0-1 0,1 1 1,0-1-1,0 0 0,1 0 1,0 0-1,0 0 1,0 0-1,1-1 0,0 0 1,0 0-1,0 0 0,0-1 1,1 1-1,0-1 0,0-1 1,0 1-1,0-1 0,10 3 1,4 3-50,0-2 1,1-1-1,0 0 1,1-1 0,35 2-1,-41-6-484,-1 0 0,1-1 1,-1-1-1,0-1 0,17-3 0,6-13-2305,-6-5-1066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7.120"/>
    </inkml:context>
    <inkml:brush xml:id="br0">
      <inkml:brushProperty name="width" value="0.05" units="cm"/>
      <inkml:brushProperty name="height" value="0.05" units="cm"/>
      <inkml:brushProperty name="color" value="#FF0066"/>
    </inkml:brush>
  </inkml:definitions>
  <inkml:trace contextRef="#ctx0" brushRef="#br0">172 0 672,'0'0'8756,"0"121"-7379,0-65-609,9-2-496,7-3 49,-1-8-321,-3-10-177,-1-9-1247,-11-11-1810</inkml:trace>
  <inkml:trace contextRef="#ctx0" brushRef="#br0" timeOffset="1">0 213 13254,'0'0'752,"121"0"1906,-45 0-1810,15 0-704,11 0-144,-11 0-1729,-14-8-5138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7.877"/>
    </inkml:context>
    <inkml:brush xml:id="br0">
      <inkml:brushProperty name="width" value="0.05" units="cm"/>
      <inkml:brushProperty name="height" value="0.05" units="cm"/>
      <inkml:brushProperty name="color" value="#FF0066"/>
    </inkml:brush>
  </inkml:definitions>
  <inkml:trace contextRef="#ctx0" brushRef="#br0">444 167 6851,'0'0'2548,"0"-17"-2337,0-54 7,-1 68-196,-1 0-1,1 0 0,-1 0 1,1 0-1,-1 0 0,0 0 0,0 0 1,0 1-1,-1-1 0,1 1 0,-1-1 1,1 1-1,-1 0 0,0 0 1,0 0-1,0 0 0,0 1 0,0-1 1,0 1-1,0 0 0,0 0 0,-1 0 1,1 0-1,-6 0 0,-2-3 8,-8-1 15,0 0 0,0 1 0,-1 1 0,0 0-1,1 2 1,-1 0 0,-28 3 0,39-1-22,0 0-1,0 0 0,0 1 0,1 0 0,-1 0 1,0 1-1,1 0 0,-1 0 0,1 1 1,0 1-1,0-1 0,1 1 0,-1 0 1,1 1-1,0 0 0,1 0 0,-1 0 1,-5 9-1,9-10 8,0-1 0,0 1 0,1 0 0,-1 0 1,1 1-1,0-1 0,1 0 0,0 0 0,-1 1 0,2-1 0,-1 1 1,1-1-1,0 1 0,0 0 0,0-1 0,1 1 0,-1-1 0,1 1 1,1-1-1,-1 0 0,1 0 0,0 1 0,0-1 0,1 0 1,4 7-1,-2-5 52,0-1 1,0 0 0,0 0 0,1 0-1,0 0 1,0-1 0,1 0 0,-1 0-1,1-1 1,0 1 0,0-2 0,1 1-1,-1-1 1,1 0 0,0-1 0,12 3-1,-11-3-67,0-1 0,0-1-1,1 1 1,-1-2-1,0 1 1,0-1-1,0-1 1,-1 1-1,1-1 1,0-1 0,0 0-1,-1 0 1,0-1-1,0 0 1,0 0-1,10-7 1,-12 6-230,0 0 0,-1 0 0,1 0-1,-1-1 1,0 1 0,0-1 0,-1 0 0,0-1 0,0 1-1,0-1 1,-1 0 0,0 0 0,0 0 0,-1 0 0,0 0 0,0-1-1,-1 1 1,0-1 0,0-14 0,-1-40 2179,0 65-1618,1 5-266,0 0 1,0 0-1,1 0 1,0 0-1,1 0 1,-1-1 0,1 1-1,1-1 1,0 1-1,0-1 1,0 0-1,1-1 1,0 1 0,0-1-1,0 0 1,1 0-1,0 0 1,12 8-1,-9-7-279,1 0-1,0-1 0,0 0 0,1-1 0,0 0 0,0 0 1,0-1-1,0-1 0,1 0 0,-1 0 0,1-1 0,18 1 0,8-3-3035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8.230"/>
    </inkml:context>
    <inkml:brush xml:id="br0">
      <inkml:brushProperty name="width" value="0.05" units="cm"/>
      <inkml:brushProperty name="height" value="0.05" units="cm"/>
      <inkml:brushProperty name="color" value="#FF0066"/>
    </inkml:brush>
  </inkml:definitions>
  <inkml:trace contextRef="#ctx0" brushRef="#br0">1 0 7171,'0'0'3474,"27"142"-1505,2-90-497,6-3-719,2-6-545,3-4 112,-5-9-320,-6-10-48,-8-7-752,-7-13-1601,-3 0-337,-5-7-399,-2-19-2562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8.605"/>
    </inkml:context>
    <inkml:brush xml:id="br0">
      <inkml:brushProperty name="width" value="0.05" units="cm"/>
      <inkml:brushProperty name="height" value="0.05" units="cm"/>
      <inkml:brushProperty name="color" value="#FF0066"/>
    </inkml:brush>
  </inkml:definitions>
  <inkml:trace contextRef="#ctx0" brushRef="#br0">1 0 5410,'0'0'7396,"60"114"-5907,-27-73-465,9-2-768,3-4-80,7-5-176,0-8-608,-3-10-1841,-7-12-1777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7.481"/>
    </inkml:context>
    <inkml:brush xml:id="br0">
      <inkml:brushProperty name="width" value="0.05" units="cm"/>
      <inkml:brushProperty name="height" value="0.05" units="cm"/>
      <inkml:brushProperty name="color" value="#FF0066"/>
    </inkml:brush>
  </inkml:definitions>
  <inkml:trace contextRef="#ctx0" brushRef="#br0">1 1 4370,'0'0'0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7.243"/>
    </inkml:context>
    <inkml:brush xml:id="br0">
      <inkml:brushProperty name="width" value="0.05" units="cm"/>
      <inkml:brushProperty name="height" value="0.05" units="cm"/>
      <inkml:brushProperty name="color" value="#004F8B"/>
    </inkml:brush>
  </inkml:definitions>
  <inkml:trace contextRef="#ctx0" brushRef="#br0">1 246 6467,'0'0'288,"25"0"438,-12 0-584,17 1 610,0-2 0,1-1 1,-1-1-1,0-2 0,30-8 0,-47 9-620,0-1 0,-1 0 0,0-1-1,0 0 1,15-11 0,-24 15-71,1-1 0,-1 0 0,0 0 0,0 0 0,0 0 0,0 0 0,-1-1 0,1 0 0,-1 1 1,0-1-1,0 0 0,0 0 0,0 0 0,-1 0 0,0 0 0,0-1 0,0 1 0,0 0 0,-1-1 0,1-4 0,-1 6-51,0-1-1,0 0 1,-1 1 0,1-1-1,-1 1 1,0-1 0,0 1-1,0-1 1,0 1-1,-1 0 1,1-1 0,-1 1-1,0 0 1,0 0 0,0 0-1,0 0 1,0 1-1,-1-1 1,-5-4 0,3 3-19,-1 1 1,1 0-1,-1 0 1,0 1-1,0-1 0,0 1 1,-1 0-1,1 1 1,0 0-1,-11-1 1,10 1 24,0 0 1,0 1-1,-1-1 1,1 2-1,0-1 0,0 1 1,0 0-1,0 1 1,0-1-1,0 1 0,0 1 1,-12 5-1,15-5 60,0 0 0,1 0 0,-1 1 0,1-1 0,0 1 0,-1 0 0,2 0-1,-1 0 1,0 0 0,1 0 0,0 1 0,0-1 0,0 1 0,0-1 0,1 1 0,0 0 0,0 0 0,0 0-1,0 9 1,1-8 76,-1 1 1,1-1-1,0 1 0,1-1 0,0 1 0,0-1 0,0 1 0,1-1 1,0 1-1,0-1 0,1 0 0,-1 0 0,1 0 0,6 8 0,-2-5 15,0-1-1,0 0 0,0-1 0,1 0 1,0 0-1,1-1 0,0 0 0,12 7 1,8 1-20,0-2 1,0-1-1,1-1 1,0-2-1,39 7 1,39-2-1253,-1 1-6816,-91-10 1462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8.950"/>
    </inkml:context>
    <inkml:brush xml:id="br0">
      <inkml:brushProperty name="width" value="0.05" units="cm"/>
      <inkml:brushProperty name="height" value="0.05" units="cm"/>
      <inkml:brushProperty name="color" value="#FF0066"/>
    </inkml:brush>
  </inkml:definitions>
  <inkml:trace contextRef="#ctx0" brushRef="#br0">334 102 8148,'0'0'6488,"-9"-14"-6106,-32-46-100,38 57-268,0 0-1,-1 1 0,1-1 1,-1 1-1,0 0 0,0 0 1,0 0-1,0 0 0,0 1 1,0 0-1,0 0 0,0 0 1,-1 0-1,1 0 0,0 1 1,-1 0-1,1 0 0,0 0 1,-1 0-1,-4 2 0,-7-1 6,6-2 10,1 2-1,0-1 1,0 1-1,0 1 1,0 0-1,0 0 1,0 0 0,0 1-1,0 1 1,1-1-1,-14 10 1,17-10-5,1 1 1,-1 0 0,1 0-1,0 0 1,0 0 0,1 1-1,-1-1 1,1 1-1,0 0 1,0 0 0,1 1-1,-1-1 1,1 1-1,0-1 1,1 1 0,0-1-1,-1 1 1,2 0 0,-2 9-1,2-9 4,0-1 0,-1 0 0,1 0 0,1 1 0,-1-1-1,1 0 1,0 0 0,0 0 0,1 0 0,-1 0 0,1 0 0,0 0-1,1 0 1,-1-1 0,4 5 0,-2-4 12,1-1 1,0 0-1,-1 0 1,2 0-1,-1 0 0,0-1 1,1 0-1,-1 0 1,1-1-1,0 0 0,0 0 1,10 3-1,-1-2-104,1 0-1,-1 0 1,1-2-1,-1 0 0,1-1 1,0 0-1,-1-1 1,1-1-1,21-5 0,-27 5-197,-1-1-1,0 0 0,0 0 0,0-1 0,0 0 0,-1-1 1,0 0-1,0 0 0,0 0 0,0-1 0,-1-1 0,0 1 0,0-1 1,-1 0-1,0-1 0,8-11 0,-12 13 165,0 0 1,1 0-1,-2 0 0,1-1 1,-1 1-1,0-1 0,0 1 1,-1-1-1,0 1 0,-1-12 1,1-2 2665,0 25-2219,0 0-529,0 1-1,0-1 1,1 0-1,-1 1 0,2-1 1,-1 0-1,0 0 1,1 0-1,0 0 0,0 0 1,1 0-1,-1 0 0,1-1 1,0 1-1,0-1 1,1 0-1,-1 0 0,1 0 1,4 4-1,24 14-3682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9.324"/>
    </inkml:context>
    <inkml:brush xml:id="br0">
      <inkml:brushProperty name="width" value="0.05" units="cm"/>
      <inkml:brushProperty name="height" value="0.05" units="cm"/>
      <inkml:brushProperty name="color" value="#FF0066"/>
    </inkml:brush>
  </inkml:definitions>
  <inkml:trace contextRef="#ctx0" brushRef="#br0">373 130 8612,'0'0'4359,"-9"-17"-3977,-31-52-9,36 65-331,1 0 0,-1 0 0,0 1 1,0 0-1,-1-1 0,1 1 0,-1 1 0,1-1 0,-1 1 0,0 0 0,0 0 0,0 0 0,0 0 0,0 1 0,-1 0 0,1 0 0,0 1 0,0-1 0,-1 1 0,1 0 0,0 1 1,-10 1-1,-4-2-9,7 0-3,1 0 0,0 1 0,-1 1 0,1-1-1,0 2 1,0-1 0,0 2 0,0-1 0,-14 8 0,21-8-3,0-1 1,-1 1-1,1 0 0,1 0 0,-1 1 0,0-1 1,1 1-1,0 0 0,0 0 0,0 0 1,0 0-1,0 0 0,1 1 0,0-1 0,0 1 1,0 0-1,1-1 0,-1 1 0,1 0 0,0 0 1,1 0-1,-1 0 0,1 10 0,0-10-6,0 0-1,1 1 0,0-1 1,0 1-1,0-1 1,0 0-1,1 0 1,0 0-1,0 0 0,0 0 1,1 0-1,0 0 1,0-1-1,0 1 1,0-1-1,1 0 0,-1 0 1,1 0-1,0 0 1,0-1-1,1 1 1,-1-1-1,1 0 0,-1-1 1,1 1-1,0-1 1,10 3-1,6 2-488,-1-2 1,0-1-1,1-1 0,0 0 0,0-1 0,22-2 1,14-4-2967,-6-14-490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9.653"/>
    </inkml:context>
    <inkml:brush xml:id="br0">
      <inkml:brushProperty name="width" value="0.05" units="cm"/>
      <inkml:brushProperty name="height" value="0.05" units="cm"/>
      <inkml:brushProperty name="color" value="#FF0066"/>
    </inkml:brush>
  </inkml:definitions>
  <inkml:trace contextRef="#ctx0" brushRef="#br0">7 0 7155,'0'0'6208,"-1"21"-6023,-1 12 56,0 7 208,1 1-1,6 51 1,-4-82-407,0 1-1,1-1 1,0 1 0,1-1 0,0 0 0,0 0-1,1 0 1,1 0 0,0-1 0,0 1 0,1-1-1,0 0 1,0-1 0,15 15 0,-19-21-87,0 0 0,1 0 0,-1-1-1,1 1 1,-1-1 0,1 1 0,0-1 0,-1 0 0,1 0 0,0 0 0,0 0-1,0-1 1,0 1 0,0-1 0,0 1 0,0-1 0,0 0 0,0 0 0,4-1-1,-3 0-131,0-1-1,1 1 0,-1-1 1,0 0-1,0 0 0,0-1 1,0 1-1,0-1 1,0 0-1,-1 0 0,5-4 1,2-5-205,0 0 0,0 0 0,-2-1 1,1 0-1,-2-1 0,8-16 0,-9 12 413,-5 14 185,0 0 1,0 1-1,1-1 1,-1 0 0,1 1-1,0-1 1,0 1-1,5-7 1,-6 11-78,1 0 0,-1 1 0,1-1-1,-1 0 1,0 1 0,1-1 0,-1 1 0,0-1 0,0 1 0,0-1 0,0 1 0,0 0 0,-1-1 0,1 1 0,1 3-1,-1-3 118,6 13 98,2 0-1,0-1 1,0-1-1,2 1 1,-1-2-1,25 23 1,-26-27-522,1-1 1,0 0 0,0 0 0,15 7 0,-18-11-484,0 0 1,-1-1-1,1 0 1,0 0 0,1 0-1,-1-1 1,0 0-1,8 0 1,5-1-5086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8:59.983"/>
    </inkml:context>
    <inkml:brush xml:id="br0">
      <inkml:brushProperty name="width" value="0.05" units="cm"/>
      <inkml:brushProperty name="height" value="0.05" units="cm"/>
      <inkml:brushProperty name="color" value="#FF0066"/>
    </inkml:brush>
  </inkml:definitions>
  <inkml:trace contextRef="#ctx0" brushRef="#br0">389 138 3185,'0'0'9359,"-6"-16"-9223,-26-49 86,30 61-215,-1 0 0,0 1-1,0 0 1,0-1 0,0 1 0,0 0 0,-1 1 0,1-1 0,-1 0-1,0 1 1,0 0 0,0 0 0,0 0 0,0 1 0,0-1 0,0 1-1,-1 0 1,1 0 0,0 0 0,-1 1 0,1 0 0,-7 0 0,-3-2-5,9 2-1,-17-3 132,0 1-1,0 0 1,1 2-1,-44 5 0,61-5-109,0 1 1,0 0-1,0 0 0,0 0 0,0 1 1,0-1-1,0 1 0,0 0 0,0 0 1,1 0-1,-1 1 0,1-1 0,-1 1 1,1 0-1,0 0 0,0 0 0,0 0 0,1 0 1,-1 1-1,1-1 0,0 1 0,0 0 1,0 0-1,0 0 0,1 0 0,0 0 1,-1 0-1,1 0 0,1 0 0,-1 0 1,1 1-1,-1 4 0,1-3 32,1 0-1,-1-1 1,1 1-1,0 0 1,0-1-1,1 1 1,0 0-1,0-1 1,0 0-1,1 0 1,-1 1-1,1-1 1,0-1 0,1 1-1,-1 0 1,1-1-1,0 0 1,0 0-1,0 0 1,1 0-1,-1-1 1,1 1-1,0-1 1,0 0-1,0-1 1,1 1 0,-1-1-1,10 2 1,1 1-144,1 0 0,-1-1 0,1-1 0,0-1 0,0-1 0,0 0 0,0-1 1,31-4-1,-40 3-115,-1-1 0,0 0 0,0 0 0,0 0 1,0-1-1,0 0 0,0 0 0,-1 0 1,0-1-1,0 0 0,0-1 0,0 1 0,0-1 1,-1 0-1,0 0 0,0-1 0,0 0 0,-1 0 1,0 0-1,0 0 0,0 0 0,-1-1 0,0 0 1,0 0-1,-1 0 0,0 0 0,0 0 0,-1 0 1,0 0-1,1-9 0,-2 4 635,0 5 1042,1 10 280,10 23-1488,12-2-2231,12-3-1951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0.419"/>
    </inkml:context>
    <inkml:brush xml:id="br0">
      <inkml:brushProperty name="width" value="0.05" units="cm"/>
      <inkml:brushProperty name="height" value="0.05" units="cm"/>
      <inkml:brushProperty name="color" value="#FF0066"/>
    </inkml:brush>
  </inkml:definitions>
  <inkml:trace contextRef="#ctx0" brushRef="#br0">157 88 7716,'0'0'6771,"-13"-14"-5792,-43-42-392,55 54-576,-1 0 1,0 1 0,0-1-1,0 1 1,0-1 0,0 1 0,0 0-1,0 0 1,0 0 0,0 0-1,-1 0 1,1 1 0,0-1-1,-3 0 1,3 1-17,1 0 1,0 0-1,0 1 0,-1-1 0,1 0 1,0 0-1,0 1 0,-1-1 0,1 1 0,0-1 1,0 1-1,0 0 0,0-1 0,0 1 1,0 0-1,0 0 0,0 0 0,-1 1 1,-1 1-23,0 1 0,1 0 0,0 0 0,0 0 0,0 0 0,0 0 0,1 0 0,-1 1 0,0 4 1,-2 10 80,1 0 1,1 1 0,1-1 0,1 1 0,0-1 0,2 1 0,6 32 0,1-15 201,1-1 1,2 0-1,18 35 0,-26-63-299,-1 0-1,0 0 1,0 1-1,-1 0 0,0-1 1,0 1-1,-1 0 1,0 13-1,-2-21-29,0-1 1,0 1-1,-1-1 0,1 1 0,0-1 1,0 1-1,-1-1 0,1 0 0,0 0 1,-1 0-1,1 0 0,0 0 0,-1 0 1,1 0-1,0 0 0,-1 0 0,1 0 1,0-1-1,-1 1 0,1-1 0,0 1 1,0-1-1,0 1 0,-1-1 0,0-1 1,0 0 48,0 0 1,1 0 0,-1-1 0,1 1-1,0 0 1,0-1 0,0 1 0,0-1 0,0 1-1,1-1 1,-1 0 0,1 1 0,0-1 0,-1 0-1,1 1 1,0-1 0,1 0 0,-1 1 0,0-1-1,1 1 1,-1-1 0,2-3 0,0 2 3,-1 0 1,1 0 0,0 0 0,0 0-1,0 0 1,0 1 0,1-1 0,0 0-1,-1 1 1,1 0 0,0 0-1,6-5 1,16-6 23,1 1-1,0 2 0,0 0 1,1 2-1,0 0 1,0 2-1,43-5 0,-34 6 62,0-2-1,0-1 1,62-26 0,-94 33-28,15-7 178,0 0-1,-1-2 0,27-19 1,-41 27-175,0-1 1,0 0-1,0 1 0,-1-1 1,1-1-1,-1 1 0,0 0 1,0-1-1,-1 1 0,1-1 1,-1 0-1,0 0 1,0 0-1,-1 0 0,1-1 1,-1 1-1,0 0 0,0-11 1,-1 14-41,1 1-1,-1-1 1,0 0 0,0 0 0,0 1-1,0-1 1,0 0 0,0 0 0,-1 1-1,1-1 1,-1 0 0,1 0 0,-1 1-1,0-1 1,1 1 0,-1-1 0,0 0-1,0 1 1,0-1 0,0 1 0,0 0-1,0-1 1,-1 1 0,1 0 0,0 0-1,-1 0 1,1 0 0,-1 0 0,1 0-1,-1 0 1,0 0 0,1 1 0,-1-1-1,0 1 1,1-1 0,-1 1 0,0-1-1,0 1 1,1 0 0,-1 0 0,0 0-1,-3 0 1,-1 0-8,-1-1-1,1 1 0,0 0 1,-1 0-1,1 0 1,0 1-1,0 0 1,-1 1-1,1-1 1,0 1-1,0 0 1,-9 5-1,12-4 17,-1-1 0,1 1 0,0 0 0,0 0 0,0 0 1,0 0-1,1 1 0,-1-1 0,1 1 0,0 0 0,0 0 0,0 0 0,0 0 0,1 0 0,0 0 0,0 0 1,0 0-1,0 0 0,0 7 0,1-7-22,0 1 1,0-1-1,0 0 1,1 0 0,0 0-1,-1 0 1,2 0-1,-1 0 1,0-1-1,1 1 1,-1 0 0,1-1-1,0 1 1,0-1-1,1 1 1,-1-1-1,1 0 1,0 0 0,-1 0-1,1 0 1,1-1-1,-1 1 1,0-1-1,1 0 1,5 4 0,6 1-761,1 1 1,-1-2 0,1 0-1,0-1 1,18 3 0,56 7-7161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1.125"/>
    </inkml:context>
    <inkml:brush xml:id="br0">
      <inkml:brushProperty name="width" value="0.05" units="cm"/>
      <inkml:brushProperty name="height" value="0.05" units="cm"/>
      <inkml:brushProperty name="color" value="#FF0066"/>
    </inkml:brush>
  </inkml:definitions>
  <inkml:trace contextRef="#ctx0" brushRef="#br0">317 1 8836,'0'0'5717,"-11"13"-5695,5 1 4,0-1 1,1 2 0,1-1-1,0 0 1,1 1-1,-2 25 1,1 101 463,4-121-505,0-19-65,-7-7-435,-28-40-1213,23 30 1228,0 0 1,-25-24-1,33 36 499,-1 0-1,0 0 0,0 1 1,0 0-1,0 0 1,0 0-1,-1 0 0,1 1 1,-1 0-1,0 0 1,1 1-1,-1-1 0,-9 0 1,12 2 41,0 0-1,0 0 1,0 0 0,1 0-1,-1 1 1,0-1 0,0 1-1,1 0 1,-1 0 0,0 0-1,1 0 1,-1 0 0,1 0-1,-1 1 1,1-1 0,0 1-1,0 0 1,0 0 0,-1 0-1,-1 3 1,1-1 25,0 0 0,0 0 0,1 1 1,-1-1-1,1 1 0,0 0 0,1-1 0,-1 1 0,1 0 0,0 0 0,-1 7 0,2-8-34,-1 1-1,1 0 1,0 0-1,0 1 1,0-1-1,0 0 1,1 0-1,0-1 0,0 1 1,0 0-1,1 0 1,0 0-1,0-1 1,0 1-1,0-1 1,1 1-1,0-1 1,0 0-1,0 0 1,0 0-1,0-1 0,1 1 1,0-1-1,0 0 1,6 5-1,4-4-494,-1 0-1,0-1 0,1 0 0,0-1 1,0-1-1,-1 0 0,1-1 0,0 0 1,17-3-1,27-5-4812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1.502"/>
    </inkml:context>
    <inkml:brush xml:id="br0">
      <inkml:brushProperty name="width" value="0.05" units="cm"/>
      <inkml:brushProperty name="height" value="0.05" units="cm"/>
      <inkml:brushProperty name="color" value="#FF0066"/>
    </inkml:brush>
  </inkml:definitions>
  <inkml:trace contextRef="#ctx0" brushRef="#br0">0 1 112,'0'0'6355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1.860"/>
    </inkml:context>
    <inkml:brush xml:id="br0">
      <inkml:brushProperty name="width" value="0.05" units="cm"/>
      <inkml:brushProperty name="height" value="0.05" units="cm"/>
      <inkml:brushProperty name="color" value="#FF0066"/>
    </inkml:brush>
  </inkml:definitions>
  <inkml:trace contextRef="#ctx0" brushRef="#br0">1 299 5651,'0'0'2740,"21"-9"-1359,150-79-65,-136 68-1289,-1-1-1,-1-2 1,47-42-1,-62 46 118,-11 10 134,2 1 0,-1 0 0,1 0 0,20-13 0,-25 47 152,-2 10-385,2 0-1,1 0 1,2 0 0,1-1-1,2 0 1,1 0 0,17 33 0,-16-48-4149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2.251"/>
    </inkml:context>
    <inkml:brush xml:id="br0">
      <inkml:brushProperty name="width" value="0.05" units="cm"/>
      <inkml:brushProperty name="height" value="0.05" units="cm"/>
      <inkml:brushProperty name="color" value="#FF0066"/>
    </inkml:brush>
  </inkml:definitions>
  <inkml:trace contextRef="#ctx0" brushRef="#br0">0 241 7972,'0'0'2153,"20"0"-531,4 0-1354,19 1 296,-1-1 1,1-3-1,-1-1 0,79-19 0,-110 19-523,0 0 1,0-1-1,0 0 0,-1-1 1,0 0-1,0-1 0,13-11 1,-20 15-66,0 1 0,0-1 0,0-1 0,-1 1 0,1 0 0,-1-1 0,0 1 1,0-1-1,0 0 0,0 1 0,-1-1 0,1 0 0,-1 0 0,0 0 0,0 0 0,-1-1 1,1 1-1,-1 0 0,0 0 0,0 0 0,0 0 0,0-1 0,-1 1 0,-1-6 0,0 6 8,1 1-1,-1 0 1,1 1 0,-1-1-1,0 0 1,0 0-1,0 1 1,0-1-1,-1 1 1,1 0 0,-1-1-1,1 1 1,-1 0-1,0 1 1,0-1-1,0 0 1,0 1 0,0 0-1,0-1 1,0 1-1,0 0 1,-5 0-1,-7-2-67,0 1-1,0 0 0,-23 1 0,33 2 87,0-1 0,0 1 0,-1 0 0,1 0 0,0 1 1,0-1-1,0 1 0,0 1 0,1-1 0,-1 0 0,1 1 1,-1 0-1,1 0 0,0 1 0,0-1 0,0 1 0,0-1 1,1 1-1,0 1 0,0-1 0,0 0 0,0 1 0,0-1 1,1 1-1,-3 7 0,1-2 151,0 0-1,1 0 1,0 1 0,1 0-1,0-1 1,1 1 0,0 0 0,0 0-1,1 0 1,1 0 0,2 17 0,-1-23-100,0 1 1,0 0 0,1-1 0,0 0-1,0 0 1,0 0 0,0 0 0,1 0 0,0-1-1,0 1 1,0-1 0,1 0 0,-1 0 0,1-1-1,0 1 1,0-1 0,0 0 0,0 0-1,1-1 1,-1 0 0,1 0 0,7 2 0,0 0-323,1-1 0,0 0 0,21 2 0,33-7-5025,-29-9-1312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2.613"/>
    </inkml:context>
    <inkml:brush xml:id="br0">
      <inkml:brushProperty name="width" value="0.05" units="cm"/>
      <inkml:brushProperty name="height" value="0.05" units="cm"/>
      <inkml:brushProperty name="color" value="#FF0066"/>
    </inkml:brush>
  </inkml:definitions>
  <inkml:trace contextRef="#ctx0" brushRef="#br0">0 1 8580,'0'0'1369,"20"3"1114,191 24 2504,-110-22-8717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8.944"/>
    </inkml:context>
    <inkml:brush xml:id="br0">
      <inkml:brushProperty name="width" value="0.05" units="cm"/>
      <inkml:brushProperty name="height" value="0.05" units="cm"/>
      <inkml:brushProperty name="color" value="#004F8B"/>
    </inkml:brush>
  </inkml:definitions>
  <inkml:trace contextRef="#ctx0" brushRef="#br0">271 250 2993,'0'0'785,"-21"0"-356,-71 2 831,85-2-1069,1 1 1,-1 0-1,1 0 1,-1 0-1,1 1 1,-1 0-1,1 0 1,0 1-1,0 0 1,0 0-1,0 0 1,1 1-1,-1-1 1,1 2-1,0-1 1,0 0-1,0 1 1,1 0-1,0 0 1,-1 0-1,2 1 1,-1-1-1,1 1 1,0 0-1,0 0 1,-2 7-1,1 0 17,0 0-1,1 1 0,1 0 1,0-1-1,1 1 0,0 0 1,1 0-1,1 0 0,0 0 1,5 20-1,-4-24-162,1-1 1,1 0-1,-1-1 1,1 1-1,1 0 1,-1-1-1,1 0 1,1 0-1,0-1 1,0 1-1,0-1 1,1-1-1,0 1 1,0-1 0,1 0-1,0-1 1,0 0-1,0 0 1,0-1-1,1 0 1,0 0-1,12 3 1,3 0-4,1-1 1,-1-1-1,1-1 1,0-1-1,0-1 1,0-1 0,35-4-1,-49 1-96,0 0 0,0-1-1,0 0 1,-1 0 0,1-1 0,-1-1-1,0 0 1,0 0 0,0-1 0,0 0-1,-1-1 1,0 0 0,10-11-1,-14 13-26,1 0 0,-1 0 0,-1-1 0,1 0 0,-1 0 0,0 0 0,0-1 0,-1 1 0,0-1 0,0 0 0,-1 0 0,0 0 0,0 0 0,0 0 0,-1-1 0,0 1 0,0 0 0,-1-1 0,0 1 0,-1-1 0,-1-8 0,2 14 120,-1 0 1,1 1-1,-1-1 1,0 1-1,0-1 1,0 0-1,0 1 1,0 0-1,0-1 1,0 1-1,0-1 1,0 1-1,-1 0 1,1 0-1,-1 0 0,1 0 1,-1 0-1,1 0 1,-1 0-1,1 1 1,-1-1-1,0 0 1,1 1-1,-1-1 1,0 1-1,0 0 1,1 0-1,-1-1 1,-2 1-1,2 23 404,1-11-358,1-1 0,0 1-1,1-1 1,0 1 0,1-1-1,0 1 1,1-1 0,1 0-1,8 20 1,-8-23-29,2 0 0,-1 0 0,1-1 1,0 1-1,0-1 0,1-1 0,0 1 0,0-1 0,0 0 0,1-1 1,0 0-1,15 8 0,-5-5 0,1-1 0,0-1 1,0 0-1,0-1 0,1-1 0,0-1 1,0-1-1,-1-1 0,1 0 0,0-2 1,26-3-1,-41 3-72,0 0 0,0 0 0,1-1 0,-1 1 0,-1-1 0,1-1 0,0 1-1,-1-1 1,1 1 0,-1-1 0,1 0 0,-1-1 0,0 1 0,-1-1 0,1 0 0,-1 0 0,1 0 0,-1 0 0,0-1 0,-1 1 0,1-1 0,-1 0 0,0 1 0,0-1 0,1-7 0,-1 5-93,0-1 1,-1 0 0,0 1 0,0-1 0,-1 0-1,0 0 1,-1 0 0,0 1 0,0-1-1,0 0 1,-1 1 0,0-1 0,0 1-1,-1-1 1,0 1 0,-7-11 0,0 4-2,-1-1 0,0 2 1,-1 0-1,-1 0 0,0 1 0,0 0 1,-1 1-1,-1 1 0,0 1 0,0 0 1,-1 0-1,0 2 0,0 0 0,-1 1 1,0 0-1,0 1 0,-1 2 0,1-1 1,-1 2-1,0 0 0,-22 2 0,37-1 135,1 2-1,-1-1 1,1 0-1,-1 0 1,0 1 0,1-1-1,-1 1 1,1 0-1,-1 0 1,1 0-1,-1 0 1,1 0-1,0 1 1,0-1-1,0 1 1,0-1-1,0 1 1,0 0 0,0 0-1,0 0 1,0 0-1,1 0 1,-1 0-1,1 1 1,0-1-1,0 0 1,-1 1-1,1-1 1,1 1-1,-1-1 1,0 1-1,1-1 1,-1 1 0,1-1-1,0 5 1,-1-2-10,1 0 1,1-1 0,-1 1-1,0 0 1,1 0 0,0 0 0,0 0-1,1-1 1,-1 1 0,1-1-1,0 1 1,0-1 0,1 1 0,-1-1-1,1 0 1,0 0 0,0-1 0,6 7-1,2-2-1,0-1 0,0 0 0,0-1 0,1 0 0,0-1 0,0 0 0,1-1 0,-1-1 0,1 0 0,16 2 0,17 0-135,70-2 1,-116-3 119,29 0-81,-1-2-1,1-2 1,-1 0 0,0-2-1,0-1 1,34-14 0,-45 15 73,0-1 0,0-1 0,-1-1 0,0-1 0,-1 0 0,0-1 0,0 0 0,-1-1 0,-1-1 0,23-26 0,-32 33 13,-1-1 0,1 1-1,-1-1 1,0 1 0,-1-1-1,1 0 1,-1-1 0,-1 1 0,1 0-1,-1 0 1,0-1 0,-1 1-1,0 0 1,0-1 0,-1 1-1,0 0 1,0-1 0,0 1 0,-1 0-1,0 0 1,-1 0 0,0 0-1,0 0 1,0 1 0,-1-1 0,-6-8-1,6 8 37,-1 1-1,0 0 1,0 0-1,-1 0 0,1 0 1,-1 1-1,0 0 1,-1 0-1,1 1 1,-1 0-1,0 0 0,0 0 1,0 1-1,0 0 1,-1 0-1,1 1 1,-1 0-1,0 1 0,0-1 1,0 1-1,0 1 1,1 0-1,-1 0 1,-14 2-1,18-1-30,1 1-1,-1-1 0,0 1 1,1 0-1,-1 0 1,1 0-1,0 1 1,0-1-1,0 1 1,0 0-1,0 0 1,0 0-1,1 0 1,0 0-1,-1 1 1,1-1-1,0 1 0,1-1 1,-1 1-1,1 0 1,-1 0-1,1-1 1,-1 6-1,-2 8 124,1 0 0,0 1 0,0 33 0,3-36-71,1 1 0,1-1 0,0 0 1,1 0-1,1 0 0,0-1 0,1 1 0,0-1 0,1 0 0,1-1 0,0 1 1,1-1-1,1-1 0,0 1 0,0-1 0,1-1 0,14 13 0,-10-12-35,1 0 0,0 0-1,0-2 1,1 0 0,0 0-1,1-2 1,0 0-1,0-1 1,1-1 0,0 0-1,0-1 1,1-1 0,31 2-1,-33-4-81,0-2 0,0 0 0,0-1 0,0-1-1,0 0 1,-1-2 0,1 0 0,-1 0 0,17-8 0,-23 7 1,0 0 0,-1 0 0,0-1 1,0-1-1,-1 1 0,1-1 0,-1-1 0,-1 0 1,0 0-1,0 0 0,0-1 0,-1 0 1,0 0-1,-1 0 0,6-14 0,-4 5-3,-1 1 0,-1-1-1,-1-1 1,-1 1 0,0-1-1,-1 1 1,-1-1-1,-1 1 1,0-1 0,-2 0-1,-4-25 1,3 29 100,0-1 1,-2 0 0,0 1-1,0-1 1,-1 1 0,-1 1-1,-1-1 1,0 1-1,-1 1 1,0 0 0,-1 0-1,0 0 1,-17-14-1,26 26-35,-1-1 0,1 1 0,-1 0-1,0-1 1,1 1 0,-1 0 0,0 0 0,0 0-1,0 0 1,0 1 0,0-1 0,0 0-1,0 1 1,0-1 0,0 1 0,0 0-1,0 0 1,0 0 0,0 0 0,0 0 0,-1 0-1,1 0 1,-3 2 0,2-1-5,0 1 0,0 0-1,0 0 1,0 0 0,1 0 0,-1 0 0,1 1 0,-1-1 0,1 1-1,0-1 1,0 1 0,0 0 0,-2 4 0,-3 8 47,1 0-1,0 0 1,1 1 0,-6 29 0,6-19 113,1 0 1,1 0-1,2 1 0,1 0 1,1-1-1,1 1 1,1-1-1,9 36 1,-8-46-101,2 0 1,-1-1 0,2 1-1,0-2 1,1 1-1,0-1 1,1 0 0,1 0-1,0-1 1,0-1-1,2 0 1,0 0-1,0-1 1,22 15 0,-17-15-70,0-1 0,0-1 1,1 0-1,0-1 0,1-1 1,0-1-1,0-1 0,0-1 1,1 0-1,0-1 0,-1-1 1,1-1-1,0-1 0,0-1 1,32-5-1,-42 4-77,0-2 1,-1 1-1,1-1 0,-1-1 0,0 0 1,0 0-1,0-1 0,0 0 1,-1 0-1,0-1 0,-1 0 0,0 0 1,0-1-1,0 0 0,-1 0 1,0-1-1,0 0 0,-1 0 0,5-13 1,-2 4-163,-1 0 0,-1-1 0,-1 0 0,-1 0 1,-1 0-1,0 0 0,-1 0 0,-1-1 0,-3-27 0,2 42 233,-1 0 0,0 0-1,-1 0 1,1 0 0,-1 0 0,0 0-1,-1 0 1,1 0 0,-1 1-1,0-1 1,0 1 0,0 0 0,0 0-1,-1 0 1,0 0 0,0 1-1,0-1 1,0 1 0,0 0-1,-1 1 1,-5-4 0,7 5 81,0-1-1,-1 0 1,1 1 0,-1 0 0,1 0 0,-1 0-1,0 0 1,1 1 0,-1 0 0,0-1 0,1 1-1,-1 0 1,0 1 0,0-1 0,1 1-1,-1 0 1,1-1 0,-1 2 0,0-1 0,1 0-1,0 1 1,-1-1 0,1 1 0,0 0-1,0 0 1,0 1 0,0-1 0,0 0 0,0 1-1,-2 3 1,-3 6 98,0 0 0,1 0 0,1 1 0,0 0 1,1 0-1,0 0 0,1 0 0,0 1 0,1 0 0,1 0 0,0 0 0,1 0 0,0 0 0,1 0 0,3 18 0,-3-26-225,1 0-1,0 0 1,1-1-1,0 1 1,0 0-1,0 0 1,0-1-1,1 1 1,0-1-1,0 0 1,0 0-1,1 0 1,0 0-1,0-1 1,0 1-1,0-1 1,1 0-1,5 4 1,-2-3-507,-1 0 0,1-1 0,0 0 0,0 0 0,0-1 0,1 0 0,9 2 0,36 3-4468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3.003"/>
    </inkml:context>
    <inkml:brush xml:id="br0">
      <inkml:brushProperty name="width" value="0.05" units="cm"/>
      <inkml:brushProperty name="height" value="0.05" units="cm"/>
      <inkml:brushProperty name="color" value="#FF0066"/>
    </inkml:brush>
  </inkml:definitions>
  <inkml:trace contextRef="#ctx0" brushRef="#br0">1 0 11365,'0'0'272,"80"164"1649,-53-78-400,-4 7-689,-10 0 97,-5-7-673,-6-9-144,-2-16 80,0-12-192,0-12 0,0-9-32,-10-8-32,3-7-16,1-5-1441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3.468"/>
    </inkml:context>
    <inkml:brush xml:id="br0">
      <inkml:brushProperty name="width" value="0.05" units="cm"/>
      <inkml:brushProperty name="height" value="0.05" units="cm"/>
      <inkml:brushProperty name="color" value="#FF0066"/>
    </inkml:brush>
  </inkml:definitions>
  <inkml:trace contextRef="#ctx0" brushRef="#br0">60 0 13126,'0'0'10517,"2"0"-10517,-2 2-656,0 4-2770,-24-3-3329,-14-3-5107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5.115"/>
    </inkml:context>
    <inkml:brush xml:id="br0">
      <inkml:brushProperty name="width" value="0.05" units="cm"/>
      <inkml:brushProperty name="height" value="0.05" units="cm"/>
      <inkml:brushProperty name="color" value="#FF0066"/>
    </inkml:brush>
  </inkml:definitions>
  <inkml:trace contextRef="#ctx0" brushRef="#br0">1 1 9668,'0'0'4741,"13"0"-3716,52 3-24,94 17-1,-45-4-790,-40-10 324,-24-3-2062,-16 1-4489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5.961"/>
    </inkml:context>
    <inkml:brush xml:id="br0">
      <inkml:brushProperty name="width" value="0.05" units="cm"/>
      <inkml:brushProperty name="height" value="0.05" units="cm"/>
      <inkml:brushProperty name="color" value="#FF0066"/>
    </inkml:brush>
  </inkml:definitions>
  <inkml:trace contextRef="#ctx0" brushRef="#br0">0 282 9780,'0'0'2116,"20"3"-854,225 15 195,-4-20-2394,-238 3 952,1 0 0,-1 0 0,0 0 0,0 1-1,1-1 1,-1 1 0,0 0 0,0 0 0,-1 0 0,1 0 0,0 1-1,-1-1 1,1 1 0,-1 0 0,0-1 0,0 1 0,0 0 0,0 0-1,0 0 1,-1 1 0,1-1 0,0 5 0,11-94-170,-12 18-2566,-2 51 2554,1-1 1,0 1-1,1 0 1,1 0-1,1 0 1,0 0-1,1 1 1,1-1-1,8-17 1,-12 33 251,-1 0-1,1 0 1,0 0-1,0-1 1,0 1-1,-1 0 1,1 1 0,0-1-1,0 0 1,1 0-1,-1 0 1,0 1-1,0-1 1,0 0 0,0 1-1,1-1 1,-1 1-1,0-1 1,0 1-1,1 0 1,-1 0 0,0-1-1,1 1 1,-1 0-1,0 0 1,1 0-1,-1 1 1,0-1 0,1 0-1,-1 0 1,0 1-1,1-1 1,-1 1 0,0-1-1,0 1 1,1-1-1,1 2 1,6 4 9,1-1 1,-1 1-1,14 13 1,-9-8 320,34 21 284,93 44 1,-83-48-459,53 37 0,-108-64-243,-1 1 0,0-1-1,0 1 1,1 0 0,-1 0-1,0 0 1,0 0 0,-1 0 0,1 0-1,0 0 1,-1 0 0,1 1 0,-1-1-1,0 1 1,1-1 0,-1 1 0,-1-1-1,1 1 1,0 0 0,-1-1 0,1 1-1,-1 0 1,0 0 0,0-1 0,0 1-1,0 0 1,0 0 0,-1-1 0,1 1-1,-1 0 1,1-1 0,-1 1 0,0 0-1,0-1 1,-1 1 0,1-1-1,0 1 1,-3 1 0,-1 4-2,-1 0 0,0-1 0,-1 0 0,0 0 0,0-1 0,0 0 0,-1 0 0,0-1 0,-16 9 0,-13 1 31,0-2-1,-1-2 1,0-1 0,-1-2-1,0-1 1,-45 1 0,50-4-70,26 1-1492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8.421"/>
    </inkml:context>
    <inkml:brush xml:id="br0">
      <inkml:brushProperty name="width" value="0.05" units="cm"/>
      <inkml:brushProperty name="height" value="0.05" units="cm"/>
      <inkml:brushProperty name="color" value="#FF0066"/>
    </inkml:brush>
  </inkml:definitions>
  <inkml:trace contextRef="#ctx0" brushRef="#br0">8 168 400,'0'0'4362,"-1"18"-2782,-5 119 1714,6-169-3144,0 1 1,2 0-1,1 0 0,2 0 0,1 0 0,1 1 0,20-52 0,-13 61 116,-13 20-259,-1 1 1,0 0-1,1 0 0,-1 0 1,1 0-1,-1-1 0,0 1 1,1 0-1,-1 0 0,0 0 1,1 0-1,-1 0 1,1 0-1,-1 0 0,0 0 1,1 0-1,-1 0 0,1 0 1,-1 0-1,0 0 0,1 1 1,-1-1-1,1 0 0,-1 0 1,0 0-1,1 0 1,-1 1-1,0-1 0,1 0 1,-1 0-1,1 1 0,2 3 32,-1 1 1,1-1-1,-1 0 0,1 1 0,-1 0 0,2 7 0,3 6-43,7 14 357,1-2 0,1 0 1,21 28-1,-33-51-311,1-1 1,-1 0 0,2 0 0,-1 0-1,0 0 1,1-1 0,0 0 0,0 0-1,1-1 1,0 0 0,-1 0 0,1 0-1,1-1 1,-1 0 0,0 0 0,1-1-1,-1 0 1,1 0 0,12 1 0,-17-4-46,0 1 0,0-1 0,0 1 1,0-1-1,0 0 0,0 0 0,0 0 1,0 0-1,0-1 0,0 1 0,-1-1 1,1 0-1,-1 0 0,1 0 0,-1 0 1,0 0-1,1 0 0,-1-1 0,0 1 0,-1-1 1,1 1-1,0-1 0,-1 0 0,1 0 1,-1 0-1,0 1 0,0-1 0,0-1 1,-1 1-1,1 0 0,0-4 0,2-14-207,-1 0 0,0 0 0,-2-33-1,-1 31 330,3 3-34,4 38-352,4 15 126,-4-22 179,-1-1 1,1 1-1,0-1 1,1-1-1,0 1 0,1-1 1,0-1-1,1 1 1,-1-1-1,2-1 1,-1 1-1,1-2 1,0 1-1,0-1 0,1-1 1,-1 0-1,1 0 1,0-1-1,1-1 1,-1 0-1,1 0 0,0-1 1,-1-1-1,1 0 1,0 0-1,15-2 1,-22 0-117,0 0 0,0 0 0,0 0 0,0-1 0,-1 0 0,1 0 0,-1 0 0,1 0 0,-1-1 1,0 1-1,1-1 0,-2 0 0,1-1 0,0 1 0,0-1 0,-1 1 0,0-1 0,0 0 0,0 0 1,0-1-1,-1 1 0,0-1 0,0 1 0,0-1 0,0 0 0,0 1 0,0-8 0,0 5-44,-1 0 0,0 0 0,0 0 0,-1 0 0,1 0 0,-2 1 0,1-1 1,-1 0-1,0 0 0,0 0 0,-1 0 0,0 1 0,0-1 0,-1 1 0,1-1 0,-2 1 0,1 0 0,-1 0 0,-5-7 0,6 9 237,0 0 0,-1 0 1,1 1-1,-1 0 0,1-1 0,-1 1 0,0 0 1,-1 1-1,1-1 0,0 1 0,-1 0 0,1 0 1,-1 0-1,0 1 0,-9-3 0,14 4-86,-1 0 0,0 1 0,1-1-1,-1 0 1,0 0 0,1 1-1,-1-1 1,1 0 0,-1 0 0,1 1-1,-1-1 1,1 1 0,-1-1-1,1 1 1,-1-1 0,1 1 0,-1-1-1,1 1 1,-1-1 0,1 1 0,0-1-1,0 1 1,-1-1 0,1 1-1,0 0 1,0-1 0,-1 1 0,1 0-1,0 0 1,-3 26 63,2-19-8,-1 15 207,0 0 0,1 1-1,2-1 1,6 46 0,-6-61-222,2 1 1,-1-1-1,1 1 1,0-1 0,1 0-1,0 0 1,0-1-1,1 1 1,0-1-1,0 0 1,1 0-1,0 0 1,0-1-1,1 0 1,-1 0 0,12 6-1,-5-4-83,0 0 0,0-1 0,1 0 0,1-2 0,-1 1 0,30 5 0,-25-7-1413,0-2 1,33 1-1,-11-3-4581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8.753"/>
    </inkml:context>
    <inkml:brush xml:id="br0">
      <inkml:brushProperty name="width" value="0.05" units="cm"/>
      <inkml:brushProperty name="height" value="0.05" units="cm"/>
      <inkml:brushProperty name="color" value="#FF0066"/>
    </inkml:brush>
  </inkml:definitions>
  <inkml:trace contextRef="#ctx0" brushRef="#br0">131 0 7972,'0'0'3073,"-111"119"-6851,92-91-1872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9.128"/>
    </inkml:context>
    <inkml:brush xml:id="br0">
      <inkml:brushProperty name="width" value="0.05" units="cm"/>
      <inkml:brushProperty name="height" value="0.05" units="cm"/>
      <inkml:brushProperty name="color" value="#FF0066"/>
    </inkml:brush>
  </inkml:definitions>
  <inkml:trace contextRef="#ctx0" brushRef="#br0">206 63 10149,'0'0'3174,"-9"-9"-3115,-30-28-24,36 35-30,-1 0 0,0 0-1,0 0 1,0 0 0,0 1 0,0-1 0,0 1 0,-1 0 0,1 0 0,0 1 0,-1-1 0,1 1-1,0 0 1,-1 0 0,1 1 0,-1-1 0,1 1 0,0 0 0,0 0 0,-1 1 0,1-1-1,0 1 1,-5 2 0,5-1 9,0 1 0,0-1 0,0 0 0,0 1 0,1 0 0,-1 0 0,1 0 0,0 1 0,1-1 0,-1 1 0,1-1 0,-1 1 0,1 0 0,1 0 0,-1 0 0,1 0 0,0 0 0,-1 8 0,2-8-10,-1-1 1,1 0 0,0 0 0,1 1 0,-1-1 0,1 0 0,0 0 0,0 1 0,0-1 0,1 0 0,-1 0 0,1 0 0,0-1 0,0 1 0,0 0-1,1-1 1,-1 1 0,1-1 0,0 0 0,0 0 0,0 0 0,5 4 0,6 2-158,1-1-1,-1 0 1,2-1-1,-1-1 0,1 0 1,22 4-1,-6-3-1641,1-1-1,41 1 0,-4-6-3574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9.474"/>
    </inkml:context>
    <inkml:brush xml:id="br0">
      <inkml:brushProperty name="width" value="0.05" units="cm"/>
      <inkml:brushProperty name="height" value="0.05" units="cm"/>
      <inkml:brushProperty name="color" value="#FF0066"/>
    </inkml:brush>
  </inkml:definitions>
  <inkml:trace contextRef="#ctx0" brushRef="#br0">327 138 6867,'0'0'2020,"-21"-18"-347,-65-56-959,81 71-629,0-1 0,0 1 0,0 0 0,-1 0 0,1 1 0,-1-1 0,1 1 0,-1 0-1,0 1 1,0-1 0,0 1 0,0 0 0,0 1 0,0 0 0,0 0 0,0 0 0,0 0-1,0 1 1,0 0 0,0 0 0,-8 3 0,9-1-52,0-1-1,-1 0 1,1 1-1,1 0 1,-1 0-1,0 1 1,1-1-1,0 1 1,0 0-1,0 0 1,0 0-1,0 1 1,1 0-1,0-1 1,0 1 0,0 0-1,1 0 1,0 0-1,-1 1 1,2-1-1,-1 1 1,1-1-1,0 1 1,0-1-1,0 1 1,1 0-1,0-1 1,0 1-1,0 0 1,2 6-1,-1-10-11,0 1 0,0-1 0,0 0-1,1 0 1,-1 0 0,0 0 0,1 0-1,0 0 1,-1 0 0,1 0-1,0-1 1,0 1 0,0 0 0,0-1-1,0 0 1,0 0 0,0 1-1,1-1 1,-1-1 0,0 1 0,1 0-1,-1 0 1,1-1 0,2 1-1,64 3 479,-59-4-427,-3 0-64,0 0 1,-1-1-1,1 0 0,-1-1 1,1 0-1,-1 0 0,0 0 1,1 0-1,-1-1 1,0 0-1,-1-1 0,1 1 1,0-1-1,-1 0 0,0 0 1,0-1-1,0 0 0,-1 0 1,1 0-1,3-7 0,-2 4-218,0-1-1,-1 0 1,-1-1-1,1 1 1,3-14-1,-5 12-942,0 1 0,-1-1 0,0 0-1,0-21 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09.848"/>
    </inkml:context>
    <inkml:brush xml:id="br0">
      <inkml:brushProperty name="width" value="0.05" units="cm"/>
      <inkml:brushProperty name="height" value="0.05" units="cm"/>
      <inkml:brushProperty name="color" value="#FF0066"/>
    </inkml:brush>
  </inkml:definitions>
  <inkml:trace contextRef="#ctx0" brushRef="#br0">1 277 912,'114'22'4320,"-113"-22"-4229,0 0 1,0 0-1,0 0 1,0 0-1,0-1 1,0 1 0,0 0-1,0 0 1,0 0-1,0-1 1,0 1-1,0-1 1,0 1-1,0-1 1,0 1 0,0-1-1,0 0 1,-1 1-1,1-1 1,0 0-1,0 1 1,-1-1-1,1 0 1,0 0 0,-1 0-1,1 0 1,-1 0-1,1 0 1,-1 0-1,1 0 1,-1 0-1,0 0 1,0 0 0,1 0-1,-1 0 1,0 0-1,0 0 1,0 0-1,0 0 1,0 0-1,0 0 1,0 0 0,-1 0-1,1 0 1,-1-2-1,4-17 1863,1 15-1890,-1 1 0,1 0 0,0 0 0,0 1 0,0-1 0,1 1 0,-1 0 0,1 0 0,0 0 0,-1 1 0,1-1 0,1 1 0,-1 0-1,0 1 1,0 0 0,1-1 0,-1 2 0,0-1 0,1 0 0,-1 1 0,1 0 0,-1 1 0,1-1 0,9 3 0,6 1 139,1 0 0,-1 2 0,0 0 1,37 18-1,-49-20-80,0 1 0,0-1 0,1-1-1,0 0 1,0 0 0,0-1 0,0 0 0,0-1 0,0 0 0,0-1 0,1 0 0,16-2 0,-25 1-91,0 0 0,0 0-1,0-1 1,0 1 0,0-1 0,-1 1 0,1-1 0,0 0-1,-1 0 1,1 0 0,-1 0 0,0 0 0,0 0 0,1 0 0,-1 0-1,-1 0 1,1 0 0,1-5 0,10-45-795,-12 48 582,3-20-788,-1 1 0,-1-28 0,-3 9-3141,2 37 3299,-2-23-6072</inkml:trace>
  <inkml:trace contextRef="#ctx0" brushRef="#br0" timeOffset="1">709 152 5507,'0'0'2305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0.211"/>
    </inkml:context>
    <inkml:brush xml:id="br0">
      <inkml:brushProperty name="width" value="0.05" units="cm"/>
      <inkml:brushProperty name="height" value="0.05" units="cm"/>
      <inkml:brushProperty name="color" value="#FF0066"/>
    </inkml:brush>
  </inkml:definitions>
  <inkml:trace contextRef="#ctx0" brushRef="#br0">1 1 7587,'0'0'0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9.286"/>
    </inkml:context>
    <inkml:brush xml:id="br0">
      <inkml:brushProperty name="width" value="0.05" units="cm"/>
      <inkml:brushProperty name="height" value="0.05" units="cm"/>
      <inkml:brushProperty name="color" value="#004F8B"/>
    </inkml:brush>
  </inkml:definitions>
  <inkml:trace contextRef="#ctx0" brushRef="#br0">296 133 7331,'0'0'4072,"-13"-17"-2549,-43-52-824,54 65-659,-1 1-1,0-1 1,0 1 0,-1-1-1,1 1 1,-1 0 0,1 1-1,-1-1 1,0 0 0,0 1-1,0 0 1,0 0 0,-1 0-1,1 1 1,-1 0 0,1-1 0,-1 1-1,1 1 1,-1-1 0,1 1-1,-1 0 1,0 0 0,1 0-1,-1 0 1,1 1 0,-1 0-1,1 0 1,-8 3 0,6-1 28,0 0 0,0 0 0,0 1 0,1 0 0,-1 0 0,1 0 0,0 1 0,0-1 0,1 1 0,-1 0 0,1 1 0,1-1 0,-1 1 0,1 0 1,-1 0-1,-2 8 0,2-1 125,0 0 1,1 0-1,0 0 1,1 1-1,1-1 1,0 1 0,0-1-1,2 1 1,0-1-1,2 14 1,-1-19-160,-1 0 1,1 0-1,1 0 0,0 0 1,0-1-1,0 1 0,1-1 1,0 0-1,1 0 1,0 0-1,0-1 0,0 0 1,0 0-1,1 0 0,0 0 1,1-1-1,10 7 1,-2-4-200,2 0 0,-1-1 0,1-1 0,0 0 1,0-2-1,0 0 0,1-1 0,0 0 0,19-1 1,-20-1-747,0-1 1,0-1 0,0-1-1,0 0 1,26-8 0,15-16-3810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0.826"/>
    </inkml:context>
    <inkml:brush xml:id="br0">
      <inkml:brushProperty name="width" value="0.05" units="cm"/>
      <inkml:brushProperty name="height" value="0.05" units="cm"/>
      <inkml:brushProperty name="color" value="#FF0066"/>
    </inkml:brush>
  </inkml:definitions>
  <inkml:trace contextRef="#ctx0" brushRef="#br0">141 88 1521,'0'0'11384,"6"-11"-10918,14-38-199,-20 48-268,0 0 0,0 0-1,0 0 1,0 0 0,0 0 0,0 0-1,0 1 1,-1-1 0,1 0-1,0 0 1,0 0 0,-1 0 0,1 0-1,0 0 1,-1 1 0,1-1 0,-1 0-1,1 0 1,-1 1 0,0-1-1,1 0 1,-1 1 0,0-1 0,1 0-1,-1 1 1,0-1 0,0 1 0,1-1-1,-1 1 1,0 0 0,0-1-1,0 1 1,0 0 0,0-1 0,0 1-1,1 0 1,-1 0 0,-2 0 0,-39-2-193,37 2 162,2 0 29,0 0-1,0 0 0,0 0 0,0 1 0,0-1 0,0 1 0,0 0 0,0 0 0,0 0 0,0 0 0,1 0 0,-1 1 0,0-1 0,1 1 0,-1 0 0,1-1 0,0 1 0,-1 0 0,-3 5 1,4-3 15,-1 0 0,1 1 0,0-1 1,0 1-1,0 0 0,0-1 0,1 1 1,0 0-1,0 0 0,0 0 0,0 6 1,1 2 113,0 1 0,1-1 0,0 0 0,1 0 0,1 0 0,0 0 0,1 0 1,7 19-1,-6-23-52,2 5-28,0 0 0,-1 0-1,-1 1 1,0-1 0,-1 1-1,0 0 1,-1 0 0,1 18-1,-4-32-73,0 1 0,-1-1 0,1 1 0,0-1-1,0 0 1,-1 1 0,1-1 0,-1 0 0,1 0 0,-1 1-1,0-1 1,0 0 0,1 0 0,-1 0 0,0 0 0,0 0-1,0 0 1,0 0 0,0 0 0,0 0 0,0 0-1,-1 0 1,1-1 0,0 1 0,0 0 0,-1-1 0,1 1-1,0-1 1,-1 1 0,-1-1 0,-2 1-108,1 0-1,-1 0 1,0-1 0,0 0 0,0 0-1,0 0 1,-9-2 0,13 1 117,0 0 1,-1 0-1,1 0 1,0 0 0,0 0-1,0 0 1,0-1-1,0 1 1,0 0-1,0-1 1,0 1 0,0 0-1,1-1 1,-1 1-1,1-1 1,-1 1 0,1-1-1,-1 1 1,1-1-1,0 0 1,0 1-1,0-1 1,0 1 0,0-1-1,0-2 1,0-2 6,0 0 0,0 0 1,1 0-1,0 0 1,0 0-1,2-6 0,2 2-4,1 0-1,0 1 0,0-1 0,1 1 0,0 1 0,1-1 1,0 1-1,15-12 0,-10 10 16,0 0 1,1 1-1,0 0 1,1 1-1,21-9 1,-27 14-5,0 0 0,1 1 0,-1 0 0,0 0 0,16 0 1,-22 2 14,0 0 1,0 0 0,0 0 0,0 0 0,-1 1-1,1-1 1,0 1 0,0 0 0,0 0-1,-1 0 1,1 0 0,-1 0 0,1 1-1,-1-1 1,1 1 0,-1-1 0,0 1 0,1 0-1,-1 0 1,0 0 0,-1 0 0,3 3-1,27 54 546,-24-44-361,1 1 0,1-1 0,0 0 1,16 20-1,-25-35-198,1 0 0,-1 0 0,0 0 1,0 0-1,1 0 0,-1 1 0,0-1 1,0 0-1,0 0 0,1 0 0,-1 0 1,0 0-1,0 0 0,1 0 0,-1 0 0,0 0 1,1 0-1,-1 0 0,0 0 0,0 0 1,1 0-1,-1 0 0,0 0 0,0 0 1,0 0-1,1 0 0,-1-1 0,0 1 0,0 0 1,1 0-1,-1 0 0,0 0 0,0 0 1,0-1-1,1 1 0,-1 0 0,0 0 0,0 0 1,0-1-1,0 1 0,0 0 0,1 0 1,-1 0-1,0-1 0,0 1 0,0 0 1,0 0-1,0-1 0,0 1 0,0 0 0,0 0 1,0-1-1,0 1 0,0 0 0,0 0 1,0-1-1,0 1 0,3-19-342,-3 18 269,6-46-1079,-4 24 851,1 0 0,1 0 0,10-32-1,-13 55 328,-1-1-1,0 1 0,0 0 0,0 0 1,0 0-1,1-1 0,-1 1 0,0 0 1,0 0-1,1 0 0,-1-1 0,0 1 1,0 0-1,1 0 0,-1 0 0,0 0 1,0 0-1,1 0 0,-1 0 0,0 0 1,0-1-1,1 1 0,-1 0 0,0 0 1,1 0-1,-1 0 0,0 0 0,0 1 1,1-1-1,-1 0 0,0 0 0,1 0 1,-1 0-1,0 0 0,0 0 0,1 0 1,-1 0-1,0 1 0,0-1 0,1 0 1,-1 0-1,0 0 0,0 1 0,0-1 1,1 0-1,-1 0 0,0 1 0,0-1 1,0 0-1,0 0 0,0 1 0,1-1 1,-1 0-1,0 0 0,0 1 0,0-1 1,0 1-1,13 19-102,-11-17 201,3 5-61,1 0-1,0 0 1,0-1 0,0 0 0,1 0 0,0-1-1,1 0 1,0 0 0,-1-1 0,2 0 0,-1 0 0,1-1-1,-1 0 1,1 0 0,0-1 0,1-1 0,-1 1 0,0-1-1,1-1 1,-1 0 0,1 0 0,-1-1 0,1 0-1,-1 0 1,17-4 0,-24 3-140,1 1 0,-1-1 0,1 0 0,-1-1 0,0 1 0,1 0 0,-1-1 0,0 1 0,0-1 0,0 0 0,0 1 0,0-1 0,0 0 0,-1 0 0,1-1 0,-1 1 0,1 0 0,-1 0 0,0-1 0,0 1 0,0-1 0,0 1 0,0-1 0,0-3 0,1-6-153,0-1 1,-1 1-1,-1 0 1,-1-14-1,1 3 2521,12 32-1989,-5-2-262,9 9 103,1-1 0,23 17 1,-32-28-118,-1 1 0,1-1 0,0 0 0,0-1 0,1 0 0,-1 0 0,1-1 0,-1 0 0,12 1 0,-4-1-28,0-1 1,0-1-1,0 0 0,0-1 1,0 0-1,-1-2 0,19-4 1,-30 6-26,1-1-1,-1 1 1,0-1 0,0 0 0,0 0-1,0 0 1,0 0 0,0-1 0,-1 0-1,1 0 1,-1 0 0,0 0 0,1 0 0,-2 0-1,1-1 1,0 0 0,-1 0 0,1 1-1,-1-1 1,0 0 0,-1-1 0,1 1-1,-1 0 1,1 0 0,-1-1 0,-1 1-1,1-1 1,-1 1 0,1-8 0,-2 11 41,1-1 1,-1 0-1,1 1 1,-1-1-1,1 0 1,-1 1-1,0-1 0,0 1 1,0-1-1,0 1 1,0-1-1,0 1 1,0 0-1,-1-1 1,1 1-1,0 0 1,-1 0-1,1 0 1,-1 0-1,1 0 1,-1 0-1,1 1 0,-1-1 1,0 1-1,-2-2 1,2 2 42,0-1-1,0 0 1,0 1 0,-1-1 0,1 1 0,0 0-1,-1-1 1,1 1 0,0 0 0,0 0-1,-1 1 1,1-1 0,0 0 0,-1 1-1,1 0 1,0-1 0,0 1 0,0 0 0,0 0-1,-3 2 1,2 0 18,0 0 1,0 1-1,1-1 0,0 1 0,-1 0 0,1-1 1,1 1-1,-1 0 0,0 0 0,1 0 1,0 0-1,0 1 0,0-1 0,1 0 0,-1 0 1,1 1-1,0-1 0,1 8 0,0-5-40,-1-1 0,1 1 0,1-1 0,-1 0 0,1 0 0,0 0 0,0 0 0,1 0 0,0 0 0,0 0 0,0-1 0,6 8 0,-1-6-362,0 1 0,1-1 0,0 0 0,0 0 0,1-1 0,0-1 0,0 1 0,15 4 0,27 7-5120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1.345"/>
    </inkml:context>
    <inkml:brush xml:id="br0">
      <inkml:brushProperty name="width" value="0.05" units="cm"/>
      <inkml:brushProperty name="height" value="0.05" units="cm"/>
      <inkml:brushProperty name="color" value="#FF0066"/>
    </inkml:brush>
  </inkml:definitions>
  <inkml:trace contextRef="#ctx0" brushRef="#br0">1 310 8628,'0'0'1897,"18"-7"-1049,-6 2-753,5 0-77,-1-1-1,0-1 1,-1 0-1,1-2 0,-2 1 1,1-2-1,23-20 1,-32 22 1,0 0 0,-1-1-1,0 0 1,0 0 0,-1-1 0,0 1 0,-1-1 0,0 0-1,0 0 1,-1 0 0,-1 0 0,1 0 0,-2-1-1,1 1 1,-2 0 0,1 0 0,-1-1 0,-4-14-1,3 9 583,9 25 50,5 6-838,164 228 3391,-159-206-3316,-17-37 77,0 1 1,0 0 0,1-1 0,-1 1 0,0 0 0,0-1-1,0 1 1,0 0 0,0-1 0,0 1 0,-1 0-1,1-1 1,0 1 0,0 0 0,0-1 0,-1 1 0,1 0-1,0-1 1,0 1 0,-1-1 0,1 1 0,-1 0-1,1-1 1,-1 1 0,1-1 0,-1 1 0,1-1-1,-1 0 1,1 1 0,-1-1 0,1 1 0,-1-1 0,0 0-1,1 0 1,-1 1 0,0-1 0,1 0 0,-1 0-1,0 0 1,1 0 0,-1 0 0,0 0 0,1 0 0,-1 0-1,0 0 1,1 0 0,-1 0 0,0 0 0,-11 0-502,-32-4-3122,16-13-528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1.711"/>
    </inkml:context>
    <inkml:brush xml:id="br0">
      <inkml:brushProperty name="width" value="0.05" units="cm"/>
      <inkml:brushProperty name="height" value="0.05" units="cm"/>
      <inkml:brushProperty name="color" value="#FF0066"/>
    </inkml:brush>
  </inkml:definitions>
  <inkml:trace contextRef="#ctx0" brushRef="#br0">1 0 7299,'0'0'2305,"27"129"-4994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2.052"/>
    </inkml:context>
    <inkml:brush xml:id="br0">
      <inkml:brushProperty name="width" value="0.05" units="cm"/>
      <inkml:brushProperty name="height" value="0.05" units="cm"/>
      <inkml:brushProperty name="color" value="#FF0066"/>
    </inkml:brush>
  </inkml:definitions>
  <inkml:trace contextRef="#ctx0" brushRef="#br0">351 163 9893,'0'0'5493,"-1"-18"-4944,-11-59-434,11 74-115,-1 0-1,1 0 1,0 1-1,-1-1 1,0 0-1,0 1 1,0-1-1,0 1 1,0-1-1,0 1 1,-1 0-1,1 0 1,-1 0-1,0 0 1,1 0-1,-1 1 1,0-1-1,0 1 1,0 0-1,0 0 1,0 0-1,0 0 1,-4 0-1,-1-2-14,-6-1-15,0 1-1,0 0 0,0 0 0,0 1 0,-1 1 0,1 1 1,0 0-1,0 1 0,-28 4 0,37-4 15,0 1-1,0-1 0,0 1 1,0 0-1,0 0 1,0 0-1,1 1 0,-1 0 1,1-1-1,0 2 1,0-1-1,0 0 1,0 1-1,0 0 0,1 0 1,-1 0-1,1 0 1,1 1-1,-1-1 0,0 1 1,1-1-1,0 1 1,0 0-1,0 0 1,1 0-1,0 0 0,0 0 1,0 1-1,0 7 1,0-9 9,1 1 0,0-1 0,0 0 0,0 1 0,1-1 0,-1 1 0,1-1 0,0 0 0,0 0 0,0 1 1,1-1-1,0 0 0,-1 0 0,2 0 0,3 6 0,-3-7 20,1 0-1,-1 0 1,1-1-1,-1 1 1,1-1 0,0 0-1,0 0 1,0 0 0,0-1-1,0 1 1,1-1 0,-1 0-1,0 0 1,1 0-1,-1-1 1,6 0 0,8 2-137,0-2-1,-1 0 1,1-1 0,-1-1 0,35-8 0,-46 8 107,1 0 1,-1 0-1,0-1 0,1 1 1,-1-1-1,-1-1 0,1 1 1,0-1-1,-1 0 0,0 0 0,0-1 1,0 1-1,0-1 0,-1 0 1,0-1-1,0 1 0,0-1 1,5-11-1,-6-8 450,1-4 134,4 21-3344,-1 8-1798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2.398"/>
    </inkml:context>
    <inkml:brush xml:id="br0">
      <inkml:brushProperty name="width" value="0.05" units="cm"/>
      <inkml:brushProperty name="height" value="0.05" units="cm"/>
      <inkml:brushProperty name="color" value="#FF0066"/>
    </inkml:brush>
  </inkml:definitions>
  <inkml:trace contextRef="#ctx0" brushRef="#br0">0 540 4562,'0'0'2513,"2"17"-973,2 53-289,-5-196 2405,5 48-3701,4 0 0,27-119 0,-31 183 89,0 1 0,2 0-1,-1 0 1,2 0 0,0 0-1,16-22 1,-20 32 18,-1 0 1,1 0-1,0 0 0,-1 1 0,1-1 1,0 1-1,1 0 0,-1 0 1,0 0-1,1 0 0,-1 0 0,1 1 1,5-2-1,-7 3-25,1 0 0,0-1-1,0 2 1,-1-1 0,1 0 0,0 0 0,-1 1 0,1 0-1,-1-1 1,1 1 0,0 0 0,-1 0 0,1 0-1,-1 1 1,0-1 0,0 1 0,1-1 0,-1 1 0,0 0-1,0 0 1,2 3 0,3 3 9,-1 1-1,0 0 1,-1 1 0,0-1-1,0 1 1,-1 0 0,0 0-1,-1 0 1,0 0 0,-1 1-1,0 0 1,-1-1-1,0 1 1,0 0 0,-1-1-1,-1 1 1,-2 15 0,2-21-39,0 0 1,0 0-1,-1-1 1,0 1-1,0-1 0,0 1 1,-1-1-1,1 0 1,-1 1-1,0-1 1,0-1-1,0 1 1,-1 0-1,1-1 0,-1 0 1,0 0-1,0 0 1,0 0-1,0 0 1,-1-1-1,1 0 1,-1 0-1,1 0 1,-9 2-1,1-1-107,-1 0 1,1 0-1,0-1 1,-1 0-1,1-1 1,-1-1-1,0 0 1,-21-3-1,32 2-102,0 1-1,0-1 0,0 0 1,0 0-1,0 0 1,0 0-1,0 0 1,1 0-1,-1 0 0,0-1 1,1 1-1,-1-1 1,1 1-1,-1-1 1,1 0-1,0 1 1,0-1-1,0 0 0,0 0 1,0 0-1,0 0 1,0 0-1,1 0 1,-1 0-1,1 0 1,-1 0-1,1 0 0,0 0 1,0 0-1,0-1 1,0 1-1,0 0 1,0 0-1,0 0 1,1 0-1,-1 0 0,1 0 1,0 0-1,1-2 1,11-17-3501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2.746"/>
    </inkml:context>
    <inkml:brush xml:id="br0">
      <inkml:brushProperty name="width" value="0.05" units="cm"/>
      <inkml:brushProperty name="height" value="0.05" units="cm"/>
      <inkml:brushProperty name="color" value="#FF0066"/>
    </inkml:brush>
  </inkml:definitions>
  <inkml:trace contextRef="#ctx0" brushRef="#br0">24 298 1281,'0'0'2630,"4"17"-327,3 17-783,-1 1 1,2 56 0,-7-66-1014,0-19-408,0 0 0,-1 0 0,0 0 0,0 0 0,-1 0 0,1 0 0,-3 7 0,3-13-85,0 1-1,0-1 1,0 0 0,0 0 0,0 0 0,-1 1 0,1-1-1,0 0 1,0 0 0,0 0 0,0 0 0,-1 1-1,1-1 1,0 0 0,0 0 0,-1 0 0,1 0-1,0 0 1,0 0 0,0 0 0,-1 0 0,1 0-1,0 0 1,0 0 0,-1 0 0,1 0 0,0 0 0,0 0-1,-1 0 1,1 0 0,0 0 0,0 0 0,0 0-1,-1 0 1,1 0 0,0 0 0,0 0 0,-1 0-1,1 0 1,0-1 0,0 1 0,0 0 0,0 0-1,-1 0 1,1 0 0,0 0 0,0-1 0,0 1 0,0 0-1,-1 0 1,1 0 0,0-1 0,0 1 0,0-1-1,-8-11 442,0-18-487,1 0 0,1-1-1,2 1 1,1-1 0,1 0 0,3-34 0,-1 52 35,1 1-20,-1-1 0,2 1-1,0 0 1,0 0 0,1 0-1,0 0 1,1 0 0,1 1-1,0-1 1,0 1-1,1 0 1,0 1 0,1-1-1,0 1 1,1 1 0,0 0-1,1 0 1,0 0 0,0 1-1,17-12 1,-16 14 281,0 0 0,1 1 0,-1 0 0,1 1 0,0 0 0,0 0 0,0 2 0,1-1 0,-1 1 0,1 1 0,-1 0 0,1 0 1,-1 1-1,15 2 0,-23-1-244,1 0 0,-1 0 1,0 1-1,0-1 1,0 0-1,0 1 1,0 0-1,0 0 0,-1 0 1,1 0-1,-1 0 1,1 0-1,-1 1 0,0-1 1,0 1-1,0-1 1,0 1-1,0 0 1,-1 0-1,1 0 0,-1 0 1,1 0-1,-1 0 1,0 0-1,-1 1 0,1-1 1,-1 0-1,1 1 1,-1 5-1,1-3-25,-1-1-1,0 0 0,0 0 1,0 1-1,-1-1 1,1 0-1,-1 0 1,0 1-1,-1-1 1,0 0-1,1 0 0,-1 0 1,-1-1-1,1 1 1,-1 0-1,0-1 1,0 0-1,-4 6 1,-2-4-108,0 0 0,-1-1 0,1 1 1,-1-2-1,0 1 0,0-2 0,-1 1 1,1-1-1,-20 3 0,14-4-510,1 0-1,-1-2 0,0 1 0,1-2 1,-1 0-1,-18-4 0,32 5 419,-1 0 0,1-1-1,0 1 1,0-1 0,0 0 0,0 0-1,0 0 1,0 0 0,1 0-1,-1 0 1,0-1 0,0 1-1,1 0 1,-1-1 0,1 0-1,-1 1 1,1-1 0,0 0 0,-1 1-1,1-1 1,-1-4 0,-2-15-2586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3.099"/>
    </inkml:context>
    <inkml:brush xml:id="br0">
      <inkml:brushProperty name="width" value="0.05" units="cm"/>
      <inkml:brushProperty name="height" value="0.05" units="cm"/>
      <inkml:brushProperty name="color" value="#FF0066"/>
    </inkml:brush>
  </inkml:definitions>
  <inkml:trace contextRef="#ctx0" brushRef="#br0">1 0 8644,'0'0'710,"0"17"194,0 2-519,0 19 534,1 0 0,7 40-1,-6-67-787,0 1 0,1 0 0,0-1 0,0 0 1,2 0-1,-1 0 0,1 0 0,1-1 0,0 1 0,1-1 0,0-1 0,9 11 0,-10-14-124,0-1 0,0 0 0,1 0 0,0 0 0,-1-1 0,2 0 1,-1 0-1,0-1 0,1 0 0,0 0 0,0-1 0,-1 0 0,2 0 0,-1-1 0,0 0 0,0 0 0,0-1 1,16-2-1,-18 1-204,0 0 0,-1 0 1,1-1-1,0 0 1,-1 0-1,0 0 1,0-1-1,0 0 0,0 0 1,0 0-1,0-1 1,-1 1-1,1-1 0,-1 0 1,0-1-1,0 1 1,-1-1-1,1 1 1,-1-1-1,0 0 0,0 0 1,-1 0-1,0-1 1,0 1-1,0-1 0,2-10 1,-1-5 210,0-1 0,-2-40 0,-1 54 3071,3 30-2456,-1-7-393,0 0-1,2 0 1,9 28 0,-12-39-450,1 0 0,0 1 0,0-1-1,0 0 1,0-1 0,1 1 0,-1 0 0,1-1 0,0 1 0,0-1 0,1 0 0,-1 0 0,0 0 0,1-1 0,0 1 0,0-1 0,0 0 0,4 2 0,13-1-3593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3.460"/>
    </inkml:context>
    <inkml:brush xml:id="br0">
      <inkml:brushProperty name="width" value="0.05" units="cm"/>
      <inkml:brushProperty name="height" value="0.05" units="cm"/>
      <inkml:brushProperty name="color" value="#FF0066"/>
    </inkml:brush>
  </inkml:definitions>
  <inkml:trace contextRef="#ctx0" brushRef="#br0">1 1 3602,'0'0'592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3.804"/>
    </inkml:context>
    <inkml:brush xml:id="br0">
      <inkml:brushProperty name="width" value="0.05" units="cm"/>
      <inkml:brushProperty name="height" value="0.05" units="cm"/>
      <inkml:brushProperty name="color" value="#FF0066"/>
    </inkml:brush>
  </inkml:definitions>
  <inkml:trace contextRef="#ctx0" brushRef="#br0">0 301 3185,'0'0'1348,"19"3"1253,1 0-1941,117 10 2260,-126-12-2822,0-1-1,0 0 1,0-1-1,0 0 1,0-1-1,0 0 1,0-1-1,-1 0 1,1 0-1,17-10 1,-24 11-83,-1 0 1,0-1-1,0 0 0,0 1 1,0-1-1,0-1 1,-1 1-1,1 0 1,-1-1-1,0 1 0,0-1 1,0 0-1,0 1 1,-1-1-1,1 0 1,0-5-1,-1 2 34,0 0 0,-1 0 0,1 0 0,-2 0 0,1 0 0,-1-1 0,0 1 0,-3-12 0,-1 3 48,-1 1 0,0 0-1,-1 0 1,-1 0 0,0 1 0,-1 0 0,-13-16 0,22 29-83,-1-1 0,0 1 0,0-1 1,0 1-1,0 0 0,0-1 0,-1 1 1,1 0-1,0 0 0,-1 0 0,1 0 1,-1 0-1,1 0 0,-1 0 0,1 0 1,-1 0-1,0 1 0,1-1 0,-1 1 1,0-1-1,1 1 0,-1 0 0,0 0 1,0-1-1,1 1 0,-1 1 0,0-1 1,0 0-1,1 0 0,-1 1 0,0-1 1,0 0-1,1 1 0,-1 0 0,0-1 1,1 1-1,-1 0 0,1 0 0,-1 0 1,1 0-1,0 0 0,-1 0 0,1 1 1,0-1-1,0 0 0,-2 3 0,-5 7-13,1 1-1,0-1 1,1 1-1,-9 25 1,12-31 39,-9 33 215,1 0-1,1 1 0,3 0 1,1 1-1,2-1 1,2 1-1,5 75 1,-3-110-265,1 0-1,0 0 1,0-1 0,0 1 0,1 0 0,0-1 0,0 1 0,0-1 0,0 0 0,4 6 0,-4-9-159,-1 0-1,1 0 1,0 0 0,0-1 0,-1 1 0,1 0 0,0-1 0,1 1 0,-1-1 0,3 2 0,-2-2-271,0 0-1,-1 0 1,1-1-1,-1 1 1,1-1-1,0 1 1,-1-1-1,1 0 1,0 0-1,-1 0 1,5-1-1,16-6-4601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4.323"/>
    </inkml:context>
    <inkml:brush xml:id="br0">
      <inkml:brushProperty name="width" value="0.05" units="cm"/>
      <inkml:brushProperty name="height" value="0.05" units="cm"/>
      <inkml:brushProperty name="color" value="#FF0066"/>
    </inkml:brush>
  </inkml:definitions>
  <inkml:trace contextRef="#ctx0" brushRef="#br0">1 49 7603,'0'0'2708,"4"16"-2289,14 53-51,-16-64-322,0-1-1,0 1 0,0 0 1,1 0-1,0-1 0,0 0 0,0 1 1,0-1-1,1 0 0,0-1 1,0 1-1,0-1 0,0 1 0,0-1 1,1 0-1,-1-1 0,1 1 1,0-1-1,0 0 0,9 3 0,2-2-312,1 0-1,-1 0 0,1-2 0,27 0 0,-44-1 262,4 0-190,-1 0 1,1-1 0,-1 1 0,1-1-1,-1 0 1,1 0 0,-1 0 0,1 0-1,-1-1 1,0 1 0,0-1 0,0 0 0,0 0-1,0 0 1,0 0 0,0 0 0,-1-1-1,1 1 1,-1-1 0,1 0 0,-1 0-1,0 0 1,0 0 0,-1 0 0,3-5 0,-1 2 48,-1-1 0,0 0 0,0 0 0,0-1 0,-1 1 1,0 0-1,0 0 0,-1-1 0,0 1 0,0-1 1,-3-11-1,3 18 249,0 0 0,0 0 0,0 0 0,0 0 0,0 0 1,0 0-1,0 0 0,0 0 0,0 0 0,-1 1 0,1-1 0,0 0 0,-1 0 1,1 0-1,-1 0 0,1 1 0,-1-1 0,1 0 0,-1 1 0,0-1 1,1 0-1,-1 1 0,0-1 0,1 0 0,-1 1 0,0-1 0,0 1 0,0 0 1,1-1-1,-1 1 0,0 0 0,0-1 0,0 1 0,0 0 0,0 0 0,0 0 1,-1 0-1,1 0 33,0 1 0,0 0 1,0-1-1,0 1 1,0 0-1,0 0 0,0 0 1,0 0-1,0 0 0,0 0 1,0 0-1,1 0 1,-1 0-1,0 0 0,1 0 1,-1 1-1,1-1 0,-1 0 1,1 0-1,0 1 1,0-1-1,-1 0 0,1 1 1,0-1-1,0 2 0,0 3-13,-1 0-1,1 0 0,1 1 0,-1-1 0,1 0 0,0 0 0,0 0 0,1 0 0,0-1 0,0 1 1,0 0-1,1-1 0,3 8 0,-2-9-91,0 0 1,-1-1-1,1 1 1,0-1-1,1 1 0,-1-1 1,0-1-1,1 1 1,0 0-1,0-1 1,-1 0-1,1 0 1,1-1-1,-1 1 0,10 0 1,-1 1-241,0-1 0,0 0 1,0-1-1,0-1 0,0 0 1,0-1-1,26-5 0,-36 5 140,0 0-1,0 0 0,0 0 1,0-1-1,-1 0 1,1 0-1,0 0 0,-1 0 1,0 0-1,1-1 0,-1 1 1,0-1-1,-1 0 0,1 0 1,0 0-1,-1 0 1,1-1-1,-1 1 0,0-1 1,0 1-1,-1-1 0,1 0 1,-1 0-1,0 0 0,0 1 1,0-1-1,0 0 1,0 0-1,-1 0 0,0-1 1,0-3-1,-1-18 644,1 16 2113,1 27-1831,0-13-833,0 0 1,0 0-1,0 0 0,0 0 1,0 0-1,1 0 1,-1 0-1,1 0 0,0 0 1,1 0-1,-1-1 1,1 0-1,-1 1 0,1-1 1,6 5-1,-3-3 6,0 0 0,1-1 0,0 0 0,0 0 0,0 0 0,0-1 0,1 0 0,8 2 0,-3-2-89,0 0 0,0-1 0,0-1 0,0 0 0,0 0 0,0-1 0,0-1 0,0 0 0,0-1 0,17-5 0,-24 6 110,-1-1 0,1-1 0,-1 1 1,0-1-1,0 0 0,0 0 1,0 0-1,-1 0 0,1-1 1,-1 0-1,0 0 0,0-1 1,0 1-1,-1-1 0,1 1 1,-1-1-1,0 0 0,-1 0 1,1-1-1,-1 1 0,0 0 0,0-1 1,-1 0-1,1 1 0,-1-1 1,-1 0-1,1 1 0,-1-1 1,0 0-1,0 0 0,-1 0 1,0-5-1,0 9 12,1-1 0,0 1 1,-1 0-1,1 0 0,-1 0 0,0 0 1,0 0-1,1 0 0,-1 0 0,0 1 0,-1-1 1,1 0-1,0 0 0,0 1 0,-1-1 1,1 1-1,-1-1 0,0 1 0,1 0 0,-1-1 1,0 1-1,0 0 0,0 0 0,1 0 1,-1 0-1,0 1 0,0-1 0,-1 1 0,1-1 1,0 1-1,0-1 0,0 1 0,0 0 1,0 0-1,0 0 0,0 0 0,-1 1 0,1-1 1,0 1-1,0-1 0,0 1 0,0-1 1,0 1-1,0 0 0,0 0 0,1 0 0,-1 0 1,0 1-1,0-1 0,1 0 0,-1 1 1,1-1-1,-1 1 0,1-1 0,0 1 0,-1 0 1,0 2-1,-1 2-11,0 0 0,0 0 0,1 1 0,-1-1 0,2 1 0,-1 0 0,1 0 0,0 0 0,0-1 0,1 1 0,0 0 0,0 0 0,0 0 0,1 0 0,0 0-1,1-1 1,-1 1 0,1 0 0,1-1 0,-1 1 0,1-1 0,0 0 0,0 0 0,5 6 0,-4-7-439,1 0 1,-1 0-1,1-1 0,0 1 0,0-1 1,1 0-1,-1-1 0,1 1 0,0-1 1,0 0-1,0-1 0,0 1 0,1-1 0,-1 0 1,0-1-1,10 2 0,27-1-3501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19.816"/>
    </inkml:context>
    <inkml:brush xml:id="br0">
      <inkml:brushProperty name="width" value="0.05" units="cm"/>
      <inkml:brushProperty name="height" value="0.05" units="cm"/>
      <inkml:brushProperty name="color" value="#004F8B"/>
    </inkml:brush>
  </inkml:definitions>
  <inkml:trace contextRef="#ctx0" brushRef="#br0">1 0 10197,'0'0'333,"0"18"334,18 301 3276,-6-245-4202,3 0-1,39 116 0,-54-190 219,0 0 1,0 0-1,1 0 0,-1 0 1,0 0-1,0 0 0,1 0 0,-1-1 1,0 1-1,0 0 0,1 0 0,-1 0 1,0 0-1,0 0 0,0-1 0,0 1 1,1 0-1,-1 0 0,0-1 0,0 1 1,0 0-1,0 0 0,0 0 0,1-1 1,-1 1-1,0 0 0,0 0 0,0-1 1,0 1-1,0 0 0,0-1 0,0 1 1,0 0-1,0 0 0,0-1 0,0 1 1,0 0-1,0 0 0,0-1 0,0 1 1,0 0-1,-1 0 0,1-1 0,1-19-809,1-20-521,9-47-1,-10 77 1350,1 0 0,1 0 0,0 0 0,0 0 0,1 1 0,0-1-1,1 1 1,0 0 0,0 0 0,8-9 0,-12 17 117,1-1-1,-1 1 1,0-1 0,1 1-1,-1 0 1,1 0 0,-1-1 0,1 1-1,-1 0 1,1 0 0,0 1-1,0-1 1,0 0 0,-1 0-1,1 1 1,0-1 0,0 1-1,0 0 1,0 0 0,0-1-1,0 1 1,0 0 0,0 1 0,0-1-1,-1 0 1,1 1 0,0-1-1,0 1 1,0-1 0,0 1-1,0 0 1,-1 0 0,1-1-1,0 2 1,-1-1 0,1 0-1,-1 0 1,1 0 0,-1 1 0,1-1-1,-1 0 1,0 1 0,2 2-1,4 6 238,1 0-1,-1 1 1,-1-1-1,0 2 0,5 11 1,-1 1 109,4 6-195,-1 0 0,-2 1 0,12 50-1,-24-94-580,1-1-1,0 1 1,1 0-1,0 0 0,1 0 1,1 0-1,0 0 1,1 0-1,0 0 0,1 1 1,0 0-1,14-22 1,-15 26 417,0 1 1,1 0-1,0 0 1,0 0 0,1 0-1,0 1 1,0 0 0,0 0-1,1 1 1,0-1-1,0 2 1,0-1 0,1 1-1,-1 0 1,1 0 0,0 1-1,0 0 1,0 0-1,1 1 1,-1 0 0,14 0-1,-19 2 69,1 0 0,0 0 1,-1 1-1,1 0 0,0 0 0,-1 0 0,1 0 0,-1 0 0,1 1 0,-1 0 0,1 0 0,-1-1 0,0 2 1,0-1-1,0 0 0,3 4 0,4 5 304,-1 0-1,0 0 1,7 15-1,28 31-1133,-41-54 362,0 0-1,0 0 0,0-1 0,1 1 0,-1-1 1,1 0-1,-1 0 0,1 0 0,0 0 0,0-1 0,0 1 1,0-1-1,0 0 0,6 0 0,9 0-4946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5.561"/>
    </inkml:context>
    <inkml:brush xml:id="br0">
      <inkml:brushProperty name="width" value="0.05" units="cm"/>
      <inkml:brushProperty name="height" value="0.05" units="cm"/>
      <inkml:brushProperty name="color" value="#FF0066"/>
    </inkml:brush>
  </inkml:definitions>
  <inkml:trace contextRef="#ctx0" brushRef="#br0">167 199 5138,'0'0'4885,"20"1"-4343,62 1-291,-79-2-241,0 0 1,0 0 0,0 0-1,0-1 1,0 1-1,0-1 1,-1 0 0,1 0-1,0 0 1,0-1 0,-1 1-1,1 0 1,0-1 0,-1 0-1,0 0 1,1 1-1,-1-2 1,0 1 0,0 0-1,0 0 1,0-1 0,0 1-1,-1-1 1,1 1 0,-1-1-1,1 0 1,-1 1-1,0-1 1,0 0 0,0-4-1,0 2-44,0 1-1,0 0 0,-1-1 0,0 1 1,0 0-1,0-1 0,0 1 0,-1 0 0,1-1 1,-1 1-1,0 0 0,-1 0 0,1 0 1,-1 0-1,0 0 0,0 0 0,-3-5 0,0 4-3,-1-1-1,0 1 0,-1 0 0,1 0 0,-1 1 0,0-1 0,0 2 0,0-1 0,-1 1 0,1 0 0,-1 0 0,1 1 0,-12-2 1,-5 1-70,-1 0 1,1 1 0,-28 2 0,48 0 134,0 1 0,0-1 0,0 1 0,0 0 0,0 0 0,0 0 0,0 1 1,1 0-1,-1-1 0,1 1 0,-1 0 0,1 0 0,0 1 0,-1-1 0,1 1 0,1 0 0,-1 0 1,0 0-1,1 0 0,-1 0 0,1 0 0,0 1 0,0-1 0,0 1 0,0-1 0,1 1 0,0 0 1,-1 0-1,0 5 0,1-3 20,0-1 0,0 0 1,1 0-1,0 1 1,0-1-1,0 0 0,0 0 1,1 1-1,0-1 0,0 0 1,0 0-1,1 0 0,-1 0 1,1 0-1,1 0 0,-1 0 1,1-1-1,-1 1 0,1-1 1,1 1-1,-1-1 1,5 4-1,3 0 116,1 0 0,1-1 0,-1 0-1,1-1 1,0-1 0,1 0 0,-1-1 0,1 0 0,0-1 0,0 0 0,0-2 0,0 1-1,1-2 1,-1 0 0,0 0 0,0-2 0,19-3 0,-27 4-173,-1 0 0,0 0 0,0-1 0,1 0 1,-1 0-1,0 0 0,0-1 0,-1 1 0,1-1 0,-1 0 0,1-1 1,-1 1-1,0-1 0,0 0 0,0 0 0,-1 0 0,1 0 0,3-8 1,-3 5-111,-1-1 0,0 1-1,-1-1 1,0 1 0,0-1 0,0 0 0,-1 0 0,-1 0 0,1 0 0,-1 1 0,0-1 0,-2-9 0,2 15 122,-1 0-1,1 1 0,0-1 0,-1 0 1,1 1-1,-1-1 0,0 0 1,0 1-1,1-1 0,-1 1 0,0-1 1,0 1-1,0 0 0,-1-1 0,1 1 1,0 0-1,0 0 0,-1 0 0,1 0 1,0 0-1,-1 0 0,-1-1 0,2 2 9,0 0 0,0-1-1,0 1 1,0 0-1,0 0 1,1 0 0,-1 0-1,0 0 1,0 0-1,0 0 1,0 0 0,0 1-1,0-1 1,0 0-1,1 0 1,-1 1 0,0-1-1,0 0 1,0 1-1,1-1 1,-1 1 0,0-1-1,0 1 1,1 0-1,-1-1 1,0 1 0,1 0-1,-1-1 1,1 1-1,-1 0 1,1 0 0,-1-1-1,1 1 1,0 0-1,-1 0 1,1 0 0,0 0-1,0 0 1,-1-1-1,1 1 1,0 2 0,-1 1 39,-1 1 1,1-1-1,0 1 1,1 0-1,-1 0 1,1 0-1,0-1 1,0 1-1,1 0 1,-1 0-1,1-1 1,0 1-1,0 0 1,1-1-1,-1 1 1,1-1-1,0 1 1,1-1-1,-1 0 1,0 0 0,1 0-1,0 0 1,0-1-1,6 6 1,-1-3 78,0 0 0,0-1 0,1 0 1,0-1-1,0 1 0,0-2 1,0 1-1,1-2 0,-1 1 0,1-1 1,11 1-1,12 1 60,1-2-1,57-4 1,-87 2-259,-1 0 0,0-1 0,1 0 0,-1 1 0,0-1 1,0 0-1,0 0 0,1-1 0,-1 1 0,0-1 0,-1 1 0,1-1 0,0 0 1,0 0-1,-1 0 0,1-1 0,-1 1 0,0 0 0,0-1 0,0 0 0,0 0 0,0 1 1,0-1-1,-1 0 0,1 0 0,-1 0 0,0-1 0,0 1 0,0 0 0,0 0 1,-1-1-1,1 1 0,-1 0 0,0-5 0,0-1-170,0-1-1,0 0 1,-1 1 0,-1-1-1,1 1 1,-2 0 0,1-1-1,-1 1 1,-1 0 0,-7-15-1,11 24 255,0 0 0,0 1 0,0-1 0,0 0 0,-1 0 0,1 0 0,0 1 0,0-1 0,0 0 0,0 0 0,0 0 0,-1 0 0,1 0 0,0 1 0,0-1 0,0 0 0,-1 0 0,1 0 0,0 0 0,0 0 0,0 0 0,-1 0 0,1 0 0,0 0-1,0 0 1,0 0 0,-1 0 0,1 0 0,0 0 0,0 0 0,0 0 0,-1 0 0,1 0 0,0 0 0,0 0 0,0 0 0,-1 0 0,1 0 0,0 0 0,0-1 0,0 1 0,-1 0 0,1 0 0,0 0 0,0 0 0,0 0 0,0 0 0,0-1 0,-1 1 0,1 0 0,0 0 0,0 0 0,0-1 0,0 1 0,0 0 0,0 0 0,0 0 0,0-1 0,0 1 0,0 0 0,0 0-1,0 0 1,0-1 0,0 1 0,0 0 0,0 0 0,0 0 0,0-1 0,0 1 0,-1 25 274,2-16-168,0-1-1,0 1 1,1-1 0,0 0 0,5 14 0,-2-13-34,0-2 0,1 1 1,-1-1-1,1 0 0,1 0 0,-1 0 1,1-1-1,0 0 0,1 0 0,-1-1 1,1 0-1,0-1 0,0 1 1,1-1-1,-1-1 0,1 0 0,0 0 1,0-1-1,0 0 0,0 0 1,1-1-1,-1 0 0,0-1 0,0 0 1,1 0-1,-1-1 0,15-3 0,-21 3-151,1 0-1,-1-1 1,0 1-1,0-1 1,0 1-1,0-1 0,0 0 1,0 0-1,0-1 1,-1 1-1,1 0 1,-1-1-1,1 0 0,-1 1 1,0-1-1,0 0 1,0 0-1,-1 0 0,1-1 1,-1 1-1,0 0 1,2-5-1,-1-4-378,1-1-1,-2 0 1,0 0-1,-1-21 0,0 25 412,0 29 880,0-7-396,0 1-1,0-1 1,2 1-1,2 14 1,-2-22-389,-1 0 0,1-1 1,1 1-1,-1-1 0,1 0 0,0 0 0,0 0 1,1 0-1,-1 0 0,1-1 0,0 1 0,0-1 1,9 7-1,-7-7-104,1 1 0,-1-1 0,1-1 0,0 1 0,0-1 0,0 0 0,0-1 0,13 4 0,35-3-5538,-25-6-1276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5.919"/>
    </inkml:context>
    <inkml:brush xml:id="br0">
      <inkml:brushProperty name="width" value="0.05" units="cm"/>
      <inkml:brushProperty name="height" value="0.05" units="cm"/>
      <inkml:brushProperty name="color" value="#FF0066"/>
    </inkml:brush>
  </inkml:definitions>
  <inkml:trace contextRef="#ctx0" brushRef="#br0">1 0 7235,'0'0'6739,"70"129"-5394,-24-92-465,1-5-447,1-4-17,-3-6-400,-1-7 32,-7-6-96,-2-5-1313,-6-4-1680,-6 0-2146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6.295"/>
    </inkml:context>
    <inkml:brush xml:id="br0">
      <inkml:brushProperty name="width" value="0.05" units="cm"/>
      <inkml:brushProperty name="height" value="0.05" units="cm"/>
      <inkml:brushProperty name="color" value="#FF0066"/>
    </inkml:brush>
  </inkml:definitions>
  <inkml:trace contextRef="#ctx0" brushRef="#br0">280 0 2353,'0'0'5523,"-133"116"-3058,92-69-833,10-3-1119,4 1-433,8-2-160,5-10-1441,-1-8-3713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6.921"/>
    </inkml:context>
    <inkml:brush xml:id="br0">
      <inkml:brushProperty name="width" value="0.05" units="cm"/>
      <inkml:brushProperty name="height" value="0.05" units="cm"/>
      <inkml:brushProperty name="color" value="#FF0066"/>
    </inkml:brush>
  </inkml:definitions>
  <inkml:trace contextRef="#ctx0" brushRef="#br0">183 255 6067,'0'0'2889,"-3"-13"-2601,-3-10 196,1-1-1,1-1 1,1 1-1,0-25 1,3 43-343,0 1 0,1-1 1,-1 1-1,1-1 0,0 1 0,0-1 0,1 1 1,0 0-1,0 0 0,0 0 0,0 0 0,5-7 1,-5 10-96,0 0 0,1 0 0,-1 0 0,0 1 0,0-1 1,1 1-1,-1-1 0,1 1 0,-1 0 0,1 0 1,0 0-1,-1 1 0,1-1 0,0 1 0,0-1 1,0 1-1,-1 0 0,1 0 0,0 0 0,0 0 0,-1 0 1,1 1-1,0 0 0,0-1 0,-1 1 0,1 0 1,3 2-1,-4-3-31,0 1 1,-1 1 0,1-1-1,0 0 1,0 0 0,0 1-1,-1-1 1,1 1 0,0-1-1,-1 1 1,0 0 0,1 0-1,-1-1 1,0 1 0,0 0-1,0 0 1,1 4 0,11 40 229,-11-37-164,3 11 43,-2 1-1,0 0 1,-1-1-1,-1 1 1,-1 0-1,-1 0 1,-6 37-1,4-47-108,0 0 0,0 0 0,-1-1 0,0 1-1,-1-1 1,0 0 0,-1 0 0,0 0-1,0-1 1,-1 0 0,0 0 0,-1-1-1,0 0 1,0 0 0,-19 13 0,17-14-24,0-1 0,-1 0 0,1-1 1,-2 0-1,1 0 0,0-1 1,-1-1-1,0 0 0,0 0 0,0-2 1,0 1-1,0-1 0,0-1 1,-20-2-1,31-2-95,0 0 0,0 0 0,1-1 1,-1 1-1,1 0 0,0-1 0,1 1 0,-1 0 1,1-1-1,1-7 0,1 8 88,-1 1 1,1 0-1,0-1 1,-1 1-1,2 0 1,-1 0-1,0 0 0,1 1 1,-1-1-1,1 1 1,0 0-1,-1 0 0,1 0 1,0 1-1,0-1 1,1 1-1,-1 0 0,0 0 1,0 0-1,7 0 1,9-1 161,0 1-1,0 1 1,21 3 0,-12 1 122,0 2-1,-1 1 1,1 1-1,28 13 1,39 11 254,-76-26-331,0-1-1,0-1 1,0-1 0,1-1 0,-1-1 0,1 0 0,-1-1 0,29-5 0,-43 3-95,-1 0 1,0-1-1,1 0 1,-1 0-1,-1 0 1,1 0-1,0-1 1,-1 0-1,1 0 1,-1 0-1,0 0 1,-1-1-1,1 1 1,-1-1-1,0 0 1,0 0-1,0 0 1,-1-1-1,0 1 1,0-1-1,2-6 1,2-11-38,0-1 1,-1 1-1,2-42 1,-5 6-2645,-5 54-1278,-13 3-2799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8.798"/>
    </inkml:context>
    <inkml:brush xml:id="br0">
      <inkml:brushProperty name="width" value="0.05" units="cm"/>
      <inkml:brushProperty name="height" value="0.05" units="cm"/>
      <inkml:brushProperty name="color" value="#FF0066"/>
    </inkml:brush>
  </inkml:definitions>
  <inkml:trace contextRef="#ctx0" brushRef="#br0">1 0 4818,'0'0'3847,"1"12"-3649,16 153 1846,35 218 815,-52-382-2486,4 14-2120,-2-23-4250,-2-15 210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9.147"/>
    </inkml:context>
    <inkml:brush xml:id="br0">
      <inkml:brushProperty name="width" value="0.05" units="cm"/>
      <inkml:brushProperty name="height" value="0.05" units="cm"/>
      <inkml:brushProperty name="color" value="#FF0066"/>
    </inkml:brush>
  </inkml:definitions>
  <inkml:trace contextRef="#ctx0" brushRef="#br0">131 1 6243,'0'0'2460,"22"6"-1164,-4-1-1024,-7-3-153,0 1 0,-1 0 0,0 1 0,1 0 0,-1 0 0,0 1 0,-1 1 0,1-1 0,-1 1 0,-1 1 0,17 15 0,-8-3 188,0 0-1,-2 1 1,0 1 0,19 38 0,-28-49-273,-2 1 1,1-1-1,-2 1 0,1 0 0,-2 0 1,1 0-1,-1 1 0,-1-1 1,0 0-1,-1 1 0,0-1 0,0 0 1,-3 12-1,1-18-28,0 0 1,0 0-1,0-1 1,-1 1-1,1-1 0,-1 1 1,0-1-1,-1 0 1,1 0-1,0 0 1,-1-1-1,0 1 0,0-1 1,0 0-1,-1 0 1,1 0-1,-1-1 0,1 0 1,-1 0-1,0 0 1,0 0-1,0-1 1,-7 2-1,-11 3-155,-1-2 0,0 0-1,-39 0 1,54-4 64,-11 1-289,0 0 0,1-2 1,-1 0-1,-36-8 0,53 8 314,0 1 0,0-1-1,1 0 1,-1 0-1,0 0 1,1 0 0,-1 0-1,0-1 1,1 1 0,0-1-1,-1 0 1,1 1 0,0-1-1,0 0 1,0 0 0,0-1-1,0 1 1,0 0 0,1-1-1,-1 1 1,1-1 0,0 1-1,0-1 1,0 0 0,0 1-1,0-1 1,0 0 0,1 0-1,-1 0 1,1 0-1,0 1 1,0-1 0,0 0-1,0 0 1,0 0 0,1 0-1,-1 0 1,1 1 0,0-1-1,0 0 1,0 0 0,2-3-1,-1 1-155,0 1 0,1-1 0,-1 1 0,1 0 0,0-1 0,6-4 0,31-30-2079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19.882"/>
    </inkml:context>
    <inkml:brush xml:id="br0">
      <inkml:brushProperty name="width" value="0.05" units="cm"/>
      <inkml:brushProperty name="height" value="0.05" units="cm"/>
      <inkml:brushProperty name="color" value="#FF0066"/>
    </inkml:brush>
  </inkml:definitions>
  <inkml:trace contextRef="#ctx0" brushRef="#br0">36 1 160,'0'0'10029,"-4"17"-9362,-7 37 484,2 1 1,-2 104 0,10-124-782,4 62 18,-2-89-365,0 1 1,1-1-1,0 0 0,0 1 1,1-1-1,0 0 0,0 0 1,9 14-1,-11-20-29,0-1 0,0 1 0,0-1-1,0 1 1,0-1 0,1 0 0,-1 0 0,0 1 0,1-1 0,-1 0-1,1 0 1,-1 0 0,1 0 0,-1-1 0,1 1 0,0 0 0,-1-1 0,1 1-1,0-1 1,-1 1 0,1-1 0,0 0 0,0 0 0,1 0 0,0 0-44,0-1-1,0 0 1,0 0 0,-1 0 0,1 0 0,0-1 0,-1 1 0,1-1 0,-1 1 0,1-1 0,-1 0 0,0 0 0,3-2 0,3-5-431,-1 0 1,0-1-1,0 0 0,-1 0 1,10-21-1,-4-7-1062,-5 18 2742,0 46 199,-6-20-1285,-1-1 0,1 1 1,1-1-1,-1 0 0,1 0 0,0 0 0,0 0 0,1 0 0,-1 0 0,1-1 1,0 1-1,0-1 0,1 1 0,-1-1 0,1 0 0,0-1 0,7 7 1,-4-6-49,0-1 1,1 0 0,-1 0-1,1 0 1,-1-1 0,1 0 0,0 0-1,0-1 1,0 0 0,0 0 0,11-1-1,-16 0-201,0 0-1,0 0 0,0 0 0,0-1 0,-1 1 0,1-1 0,0 0 0,0 1 1,-1-1-1,1 0 0,0-1 0,-1 1 0,1 0 0,-1-1 0,0 1 1,1-1-1,-1 0 0,0 0 0,0 0 0,0 0 0,0 0 0,-1 0 1,1-1-1,0 1 0,2-5 0,8-11-584,-10 16 746,0 0-1,0 0 0,0 0 1,0 0-1,0 0 1,0 0-1,1 0 1,-1 1-1,1-1 1,-1 1-1,1 0 0,-1-1 1,1 1-1,0 1 1,0-1-1,0 0 1,-1 1-1,1-1 1,0 1-1,0 0 0,0 0 1,4 0-1,5 2 248,-1 0 0,0 1-1,1 1 1,15 6 0,-18-6-87,1 0 0,0-1 0,1 0 1,10 1-1,-14-3-99,-1 0 1,0-1-1,0 0 1,0 0-1,0-1 0,1 1 1,-1-1-1,11-4 1,-14 4-82,-1-1 0,1 0 0,0 0 0,-1 1 0,0-1 0,1-1 0,-1 1 0,0 0 0,0-1 0,0 1 0,-1-1 0,1 1 0,0-1 0,-1 0 0,0 0 0,0 0 0,0 0 0,0 0-1,1-3 1,0-2-99,0 0 0,0 0 0,0 0 0,-1-1-1,0 1 1,-1 0 0,0-1 0,0 1-1,-1 0 1,0-1 0,0 1 0,-5-12 0,4 13 72,-1 1 0,0-1 1,-1 1-1,0 0 0,0 0 1,0 1-1,-1-1 0,1 1 1,-1 0-1,-1 0 0,1 1 1,-1-1-1,1 1 0,-1 0 1,-7-3-1,2 1-33,-1 1-1,0 0 1,1 1 0,-2 0-1,1 1 1,0 0-1,-20-1 1,27 3 50,0 1-1,0 0 1,0 0-1,0 0 1,0 0-1,0 1 1,0 0-1,0 0 1,0 0-1,0 1 1,0-1 0,0 1-1,1 1 1,-1-1-1,1 0 1,-1 1-1,1 0 1,0 0-1,0 1 1,-6 6-1,4-2 82,1 0 0,0 1 0,0-1 0,1 1 0,0 0-1,0 1 1,1-1 0,1 1 0,0-1 0,0 1-1,0 0 1,1 12 0,1-17-67,-1-1 0,2 1 1,-1-1-1,0 1 0,1-1 0,0 1 0,0-1 0,0 0 1,1 1-1,-1-1 0,1 0 0,0 0 0,0 0 0,1 0 0,-1 0 1,1-1-1,0 1 0,0-1 0,0 1 0,0-1 0,1 0 1,-1-1-1,1 1 0,0 0 0,-1-1 0,1 0 0,0 0 1,5 2-1,3-1-617,-1-1 1,1 1 0,0-2-1,0 0 1,19 0-1,13-1-3748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0.446"/>
    </inkml:context>
    <inkml:brush xml:id="br0">
      <inkml:brushProperty name="width" value="0.05" units="cm"/>
      <inkml:brushProperty name="height" value="0.05" units="cm"/>
      <inkml:brushProperty name="color" value="#FF0066"/>
    </inkml:brush>
  </inkml:definitions>
  <inkml:trace contextRef="#ctx0" brushRef="#br0">0 1 576,'0'0'11558,"4"9"-10990,4 22-286,-1 0 0,-1 1 1,2 54-1,-6-50-212,2 0 0,1 0 0,16 53-1,-21-88-208,1 0 0,0 1 0,0-1-1,0 0 1,0 0 0,0 0-1,0 0 1,0 0 0,0 0-1,0-1 1,0 1 0,0 0-1,1-1 1,-1 1 0,0 0 0,1-1-1,-1 0 1,0 1 0,1-1-1,-1 0 1,1 1 0,-1-1-1,0 0 1,1 0 0,-1 0-1,1-1 1,-1 1 0,1 0 0,-1 0-1,0-1 1,1 1 0,-1-1-1,2 0 1,46-18-1737,-48 19 1845,5-3 299,1 0-1,-1 0 1,1 0-1,-1 1 1,1 0-1,0 0 1,0 1-1,0 0 1,0 0-1,0 1 0,0 0 1,0 0-1,0 0 1,0 1-1,0 0 1,0 0-1,-1 1 1,1 0-1,0 0 1,-1 1-1,1 0 0,-1 0 1,10 6-1,4 1-56,0 0-1,1-2 0,0-1 0,1 0 1,-1-1-1,1-2 0,1 0 1,-1-1-1,0-1 0,24-2 0,-41 0-191,-1 0 0,1-1 0,0 0 0,0 0 0,-1 0 0,1 0 0,-1-1 0,1 1 0,-1-1 0,0 0 0,0-1 0,1 1 0,-2-1 0,1 0 0,0 0 0,0 0 0,-1 0 0,0-1 0,0 1 0,0-1 0,0 0 0,3-4 0,-3 1-96,1 1 1,-1-1 0,-1 0-1,1 0 1,-1 0 0,0 0-1,-1 0 1,1 0 0,-2-1-1,1 1 1,-1 0 0,0 0-1,-2-15 1,1 18-3,-1 0 0,1 0 0,-1 0 0,0 0 0,0 0-1,0 0 1,-1 1 0,0-1 0,1 1 0,-1-1 0,0 1 0,-1 0 0,1 1 0,0-1-1,-1 0 1,0 1 0,1 0 0,-1 0 0,0 0 0,0 0 0,0 0 0,-5 0-1,-4-3-146,0 2-1,-1-1 0,1 2 0,-1 0 1,-25-1-1,35 3 248,0 1 0,-1-1 0,1 1 0,0 0 0,-1 0 0,1 1 0,0 0 0,0-1 0,0 1 0,0 0 0,0 1 0,1-1 0,-1 1 0,1-1 0,-1 1 0,1 0 0,0 1 0,0-1 0,0 0 0,1 1 0,-1 0 0,1-1 0,0 1 0,-3 6 0,2-4 52,0 1-1,1 0 1,0 1 0,0-1-1,0 0 1,1 1 0,0-1-1,0 1 1,1-1-1,0 1 1,0-1 0,1 1-1,3 13 1,-4-20-220,1 0-1,-1 1 1,1-1-1,0 1 1,0-1-1,0 0 1,0 1 0,0-1-1,0 0 1,0 0-1,0 0 1,0 0-1,0 0 1,1 0 0,-1 0-1,0 0 1,1-1-1,1 2 1,3-1-4434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0.808"/>
    </inkml:context>
    <inkml:brush xml:id="br0">
      <inkml:brushProperty name="width" value="0.05" units="cm"/>
      <inkml:brushProperty name="height" value="0.05" units="cm"/>
      <inkml:brushProperty name="color" value="#FF0066"/>
    </inkml:brush>
  </inkml:definitions>
  <inkml:trace contextRef="#ctx0" brushRef="#br0">0 45 9300,'0'0'7236,"182"-9"-7236,-97 2-465,-6-5-1744,-19-4-4994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1.792"/>
    </inkml:context>
    <inkml:brush xml:id="br0">
      <inkml:brushProperty name="width" value="0.05" units="cm"/>
      <inkml:brushProperty name="height" value="0.05" units="cm"/>
      <inkml:brushProperty name="color" value="#FF0066"/>
    </inkml:brush>
  </inkml:definitions>
  <inkml:trace contextRef="#ctx0" brushRef="#br0">336 112 6131,'0'0'1555,"-21"-16"-904,-75-51-304,88 62-341,0 1-1,0 1 1,-1 0 0,1 0 0,-1 0-1,1 1 1,-1 0 0,0 1-1,0 0 1,1 0 0,-1 1-1,0 0 1,-11 2 0,-10-1 55,28-1-35,0 0 0,-1 0 0,1 0 0,0 0 0,-1 0 0,1 0 0,0 1 0,-1-1 0,1 1 0,0-1 0,-1 1 0,1 0 0,0 0 0,0 0 0,0 1 0,0-1 0,0 0 0,0 1 0,0-1 0,-2 3 0,2 0 39,1-1 0,0 1 1,-1-1-1,1 1 1,0-1-1,1 1 0,-1 0 1,1-1-1,-1 1 1,1 0-1,0-1 0,1 7 1,1 1 177,-1 0-1,1-1 1,1 1 0,0-1 0,0 1 0,1-1 0,0 0 0,7 11 0,53 76 1530,-47-75-1581,-2 0 0,0 1 0,15 34 0,-29-55-219,0 0-1,-1 0 1,1 0 0,0 0-1,-1 0 1,1 1 0,-1-1-1,0 0 1,0 0 0,0 1-1,0-1 1,0 0 0,0 0-1,-1 1 1,0 2 0,0-4-6,1-1 1,-1 1 0,1 0-1,-1-1 1,1 1-1,-1 0 1,0-1 0,1 1-1,-1-1 1,0 1 0,0-1-1,1 1 1,-1-1 0,0 0-1,0 1 1,0-1 0,0 0-1,1 0 1,-1 0-1,0 1 1,0-1 0,0 0-1,0 0 1,0 0 0,0 0-1,1-1 1,-1 1 0,0 0-1,0 0 1,0 0 0,0-1-1,0 1 1,1 0 0,-1-1-1,0 1 1,0-1-1,1 1 1,-2-2 0,0 1 2,0-1 1,1 0 0,-1 0 0,1 0-1,-1 0 1,1 0 0,0 0 0,0 0-1,0 0 1,0 0 0,0 0 0,0-1-1,1 1 1,-1 0 0,1-1 0,-1 1-1,1 0 1,0-1 0,0-2-1,3-49-179,-2 50 240,0 1 0,0-1-1,0 0 1,1 0 0,0 1 0,0-1 0,0 0 0,0 1 0,0 0 0,1 0 0,-1 0 0,1 0 0,0 0-1,0 0 1,0 0 0,0 1 0,1 0 0,-1 0 0,1 0 0,-1 0 0,1 0 0,0 1 0,0-1 0,-1 1 0,1 0-1,0 0 1,0 1 0,0-1 0,7 1 0,14-2 333,-1 2-1,0 0 0,42 8 1,-50-6-347,11 1 40,-6 1 3,1-2 0,-1 0 0,1-1 0,42-5 1,-62 3-81,1 0 0,-1 0 1,1-1-1,-1 1 0,0-1 1,1 1-1,-1-1 0,0 0 1,0 0-1,-1 0 0,1 0 1,0 0-1,0 0 0,-1-1 1,0 1-1,1-1 0,-1 1 1,0-1-1,0 1 0,0-1 1,-1 1-1,1-1 0,0 0 1,-1-4-1,6-68-2471,-6 2 1130,0 72 1668,2 19-3,36 162 672,-12-65 377,11 125 0,-33-199-1289,-4 70 0,1-109-72,-1 0 0,-1-1 1,1 1-1,0 0 0,0-1 0,-1 1 1,1 0-1,-1-1 0,1 1 0,-1-1 1,0 1-1,1-1 0,-1 1 0,0-1 1,0 0-1,0 1 0,0-1 0,0 0 1,0 0-1,-1 0 0,1 1 0,0-1 1,-1-1-1,-2 3 0,0-2-63,-1 0 0,1 0 1,-1 0-1,1 0 0,-1-1 0,0 0 0,-4 0 1,6 0 19,1 0 10,1-1 1,0 1-1,0 0 0,0-1 0,0 1 1,0-1-1,0 1 0,0-1 1,0 0-1,0 0 0,0 1 1,0-1-1,0 0 0,0 0 1,1 0-1,-1 0 0,0 0 0,1 0 1,-1 0-1,1 0 0,-1 0 1,1 0-1,-1 0 0,1 0 1,0 0-1,-1-1 0,1 1 0,0 0 1,0 0-1,0-2 0,-3-41-680,3 40 562,1-17-418,1 1 1,1-1 0,0 1-1,2 0 1,0 0 0,9-22-1,58-115-2971,-46 105 2708,-15 27 459,32-59-1128,-38 76 1834,0 1-1,1-1 0,-1 1 0,1 0 1,1 0-1,-1 0 0,13-8 0,-17 14-74,0-1 0,0 1-1,0 0 1,1 0-1,-1 0 1,0 0 0,0 1-1,1-1 1,-1 1-1,1-1 1,-1 1-1,1 0 1,-1 0 0,0 0-1,1 0 1,-1 1-1,1-1 1,-1 0 0,1 1-1,-1 0 1,0 0-1,0-1 1,1 1-1,-1 1 1,0-1 0,3 2-1,4 4-66,0 0-1,0 1 1,0 0-1,9 12 1,-2-3 591,5 4-244,-2 0 0,34 48 0,-47-60-464,-1 0 0,1 1 0,-2 0 0,1 0 0,-1 1 0,-1-1 0,0 1 0,0 0 0,-1 0 0,-1-1 0,1 13 0,-3-21-87,1 0-1,-1 0 0,0 0 1,1 0-1,-1 0 1,0-1-1,0 1 1,0 0-1,-1 0 1,1-1-1,0 1 1,-1-1-1,1 1 0,-1-1 1,1 1-1,-1-1 1,1 0-1,-1 0 1,0 0-1,0 0 1,0 0-1,0 0 1,0-1-1,0 1 1,0 0-1,0-1 0,0 0 1,0 1-1,0-1 1,0 0-1,0 0 1,-4-1-1,1 2-175,1-1 0,-1 0-1,0 0 1,0-1-1,1 1 1,-1-1 0,0 0-1,1 0 1,-1-1 0,0 1-1,1-1 1,0 0 0,-1 0-1,-3-3 1,5 1-114,0 0-1,0 0 1,1 0 0,-1-1 0,1 1-1,0 0 1,0-1 0,1 1-1,-1-1 1,1 0 0,0 0-1,1 1 1,-1-1 0,1 0-1,0-7 1,-1-22-2346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20.171"/>
    </inkml:context>
    <inkml:brush xml:id="br0">
      <inkml:brushProperty name="width" value="0.05" units="cm"/>
      <inkml:brushProperty name="height" value="0.05" units="cm"/>
      <inkml:brushProperty name="color" value="#004F8B"/>
    </inkml:brush>
  </inkml:definitions>
  <inkml:trace contextRef="#ctx0" brushRef="#br0">15 1 9812,'0'0'4451,"-15"5"-14200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2.357"/>
    </inkml:context>
    <inkml:brush xml:id="br0">
      <inkml:brushProperty name="width" value="0.05" units="cm"/>
      <inkml:brushProperty name="height" value="0.05" units="cm"/>
      <inkml:brushProperty name="color" value="#FF0066"/>
    </inkml:brush>
  </inkml:definitions>
  <inkml:trace contextRef="#ctx0" brushRef="#br0">0 0 7684,'0'6'2747,"8"177"951,-8 6-2796,0-188-1094,0-14-1404,1 5 1426,0-1 0,0 1-1,0-1 1,1 1-1,0 0 1,1 0 0,0 0-1,0 0 1,8-13 0,-9 18 204,0-1 1,0 1-1,0 0 1,1-1 0,-1 1-1,1 0 1,0 0 0,0 1-1,0-1 1,1 1 0,-1-1-1,0 1 1,1 0 0,0 0-1,-1 1 1,1-1-1,0 1 1,0-1 0,0 1-1,0 1 1,0-1 0,7 0-1,169 9 1949,-152-7-1724,-15 0-106,0 0 0,0-1 0,0-1 0,22-4-1,-33 5-137,1-1 0,-1 1 0,0-1 0,0 0 0,1 0 0,-1 0-1,0 0 1,0 0 0,0 0 0,0-1 0,0 1 0,0 0 0,-1-1-1,1 0 1,0 0 0,-1 1 0,1-1 0,-1 0 0,0 0 0,0 0-1,0 0 1,0 0 0,0-1 0,0 1 0,0 0 0,-1 0 0,1-1-1,-1 1 1,1 0 0,-1-1 0,0-3 0,-1 3-35,1 0 0,-1 0 0,1 0-1,-1 1 1,0-1 0,-1 0 0,1 1 0,0-1 0,-1 0 0,1 1 0,-1 0 0,0-1-1,0 1 1,0 0 0,0 0 0,0 0 0,0 0 0,0 0 0,-1 1 0,1-1 0,-1 1-1,1-1 1,-1 1 0,0 0 0,1 0 0,-1 0 0,0 0 0,0 1 0,0-1 0,0 1-1,0 0 1,-5 0 0,4-1 11,-1 0 1,0 1-1,0 0 0,1 0 0,-1 1 0,0-1 1,1 1-1,-1 0 0,0 0 0,1 0 0,-1 1 1,1 0-1,0 0 0,-1 0 0,1 0 1,0 1-1,0-1 0,1 1 0,-1 0 0,-4 5 1,2 2 121,0 0 0,1 0 0,1 1 0,0-1 0,0 1 0,1 0 0,0 1 0,1-1 0,0 0 0,1 1 0,0-1 0,1 1 0,0-1 0,1 1 0,4 17 0,-4-26-81,0 0-1,1 1 0,-1-1 0,1 0 0,0-1 0,0 1 1,0 0-1,0 0 0,0-1 0,1 1 0,-1-1 1,1 0-1,0 0 0,0 0 0,0 0 0,0 0 1,0-1-1,0 1 0,0-1 0,0 0 0,7 2 1,3 0-233,-1 0 1,1-2 0,0 1 0,18-1 0,1-6-3045,-3-16-2611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2.716"/>
    </inkml:context>
    <inkml:brush xml:id="br0">
      <inkml:brushProperty name="width" value="0.05" units="cm"/>
      <inkml:brushProperty name="height" value="0.05" units="cm"/>
      <inkml:brushProperty name="color" value="#FF0066"/>
    </inkml:brush>
  </inkml:definitions>
  <inkml:trace contextRef="#ctx0" brushRef="#br0">0 1 8084,'0'0'0,"25"121"-7796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3.408"/>
    </inkml:context>
    <inkml:brush xml:id="br0">
      <inkml:brushProperty name="width" value="0.05" units="cm"/>
      <inkml:brushProperty name="height" value="0.05" units="cm"/>
      <inkml:brushProperty name="color" value="#FF0066"/>
    </inkml:brush>
  </inkml:definitions>
  <inkml:trace contextRef="#ctx0" brushRef="#br0">0 268 4162,'0'0'4333,"4"-17"-4253,25-122 10,-15 84 838,-13 54-807,0-1 0,-1 0 0,1 0 1,0 0-1,0 0 0,1 0 1,-1 1-1,0-1 0,1 1 0,-1-1 1,3-1-1,-3 2-83,-1 1 1,1 0-1,0-1 1,0 1-1,-1 0 1,1 0-1,0 0 0,0 0 1,-1 0-1,1 0 1,0 0-1,0 0 1,-1 0-1,1 0 0,0 0 1,0 0-1,-1 0 1,1 1-1,0-1 1,0 0-1,-1 0 0,1 1 1,0-1-1,-1 1 1,1-1-1,0 1 0,-1-1 1,1 1-1,-1-1 1,1 1-1,0 0 1,51 60-247,-39-44 228,2 0 1,18 18-1,-27-30-49,1 0-1,0 0 0,-1 0 1,2-1-1,-1 0 0,0 0 1,1-1-1,0 0 0,13 3 1,-15-4-140,0-1 0,0 1 1,0-2-1,0 1 1,0 0-1,0-1 0,0 0 1,0-1-1,0 0 0,0 1 1,0-2-1,8-1 1,-11 1-77,0 0 0,-1 1 0,1-1 0,-1 0 0,0 0 0,1-1 1,-1 1-1,0 0 0,0-1 0,0 1 0,-1-1 0,1 0 1,-1 1-1,1-1 0,-1 0 0,0 0 0,0 0 0,0 0 1,0 0-1,-1 0 0,1 0 0,-1 0 0,0-1 0,0-5 1,-6-66-1512,4 56 12809,3 27-10962,0 1 0,0-1-1,1 1 1,0-1 0,1 0-1,0 1 1,0-1 0,1-1-1,0 1 1,0 0 0,10 12-1,-10-15-150,0 0 0,0 0-1,0 0 1,0-1 0,1 1 0,0-1-1,-1 0 1,2-1 0,-1 1-1,0-1 1,1 0 0,0-1-1,-1 1 1,1-1 0,0 0-1,0 0 1,8 1 0,-4-3-207,-1 0 1,1 0-1,-1-1 1,1 0-1,-1-1 1,1 0-1,-1 0 0,0-1 1,0 0-1,0-1 1,0 1-1,-1-2 1,1 1-1,-1-2 1,10-7-1,-12 8 249,-1 0 1,0 0-1,-1 0 1,1 0-1,-1-1 0,0 0 1,0 0-1,-1 0 0,0 0 1,0-1-1,0 1 0,-1-1 1,0 0-1,0 0 1,-1 0-1,1 0 0,-2 0 1,1 0-1,-1 0 0,0 0 1,-1-10-1,1 16 62,0 0 1,0 0-1,0 0 1,-1 0-1,1 0 0,0 0 1,0 0-1,0 0 0,-1 0 1,1 0-1,-1 0 0,1 0 1,0 0-1,-1 0 1,0 1-1,1-1 0,-1 0 1,1 0-1,-1 0 0,0 1 1,0-1-1,0 0 1,1 1-1,-1-1 0,0 1 1,0-1-1,0 1 0,0-1 1,0 1-1,0 0 0,0-1 1,0 1-1,0 0 1,0 0-1,-1 0 0,1 0 2,-1 0-1,1 1 0,-1-1 0,1 0 1,-1 1-1,1 0 0,0-1 1,-1 1-1,1 0 0,0 0 0,0 0 1,-1 0-1,1 0 0,0 0 0,0 0 1,0 0-1,0 0 0,0 1 1,1-1-1,-1 0 0,0 1 0,-1 1 1,-2 8 84,1 0 1,-1 0-1,1-1 1,1 2-1,0-1 1,1 0 0,0 0-1,1 1 1,0-1-1,1 0 1,0 1-1,3 14 1,-2-20-111,-1-1 0,1 0 0,0 0 0,0 0 0,0 0 0,1 0 0,-1-1 0,1 1 0,0-1 0,1 0 0,-1 1 0,1-2 0,0 1 0,0 0 0,0-1 0,0 1 0,0-1 0,1 0 0,0-1 0,-1 1 0,1-1 0,0 0 0,0 0 0,1-1 0,-1 1 0,0-1 0,8 1 0,-5-2-230,0 1 0,0-1 1,0 0-1,0-1 0,0 0 1,0 0-1,0 0 0,0-1 1,0-1-1,-1 1 1,1-1-1,-1 0 0,0-1 1,1 0-1,-2 0 0,10-7 1,-2-2-155,1 0 1,-2-2 0,0 1-1,0-2 1,16-26 0,-24 33 532,1 1 0,0 0 1,1 0-1,-1 0 0,2 1 1,-1 0-1,1 0 0,0 1 1,16-10-1,-17 13 220,1 0 0,0 0-1,0 1 1,0 0 0,0 0 0,0 0-1,0 1 1,0 1 0,1-1 0,-1 1-1,0 1 1,15 2 0,-16-1-230,1 1 1,-1 0 0,1 0 0,-1 0-1,0 1 1,0 0 0,0 1 0,-1-1-1,1 1 1,-1 1 0,0-1-1,-1 1 1,1 0 0,6 11 0,-6-10-84,0 1 0,-1 0 1,0 1-1,0-1 1,-1 1-1,0 0 1,-1 0-1,0 0 1,0 1-1,-1-1 1,2 19-1,-4-26-85,0 1 1,-1-1-1,1 0 0,-1 0 0,0 0 0,0 0 0,1 0 1,-1 0-1,-1 0 0,1 0 0,0-1 0,0 1 0,-1 0 1,1-1-1,-1 1 0,1-1 0,-1 1 0,0-1 1,1 0-1,-1 0 0,0 1 0,0-1 0,0-1 0,-4 3 1,-59 16-1089,43-14 211,1 1-1928,-2-1 0,-44 3 0,41-8-1969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5.550"/>
    </inkml:context>
    <inkml:brush xml:id="br0">
      <inkml:brushProperty name="width" value="0.05" units="cm"/>
      <inkml:brushProperty name="height" value="0.05" units="cm"/>
      <inkml:brushProperty name="color" value="#FF0066"/>
    </inkml:brush>
  </inkml:definitions>
  <inkml:trace contextRef="#ctx0" brushRef="#br0">112 45 2273,'0'0'6526,"3"-8"-5683,11-21-110,-11 21-250,-13 19-216,-4 7-182,1 1 1,1 1-1,1 0 0,0 1 0,2 0 0,0 0 1,-10 41-1,11-25 264,2 0 0,1 0 0,2 0 1,1 40-1,2-67-307,1 0-1,0 1 1,0-1 0,1 0 0,1-1-1,0 1 1,0 0 0,1-1-1,0 0 1,0 1 0,1-2 0,0 1-1,1 0 1,7 8 0,-4-7-59,1-1 0,0 1-1,1-2 1,0 1 0,0-2 0,1 1 0,0-1 0,0-1 0,0-1 0,14 5-1,-3-3-1047,0-1-1,1-1 1,-1-1-1,1-2 0,0 0 1,33-2-1,-1-3-5049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6.377"/>
    </inkml:context>
    <inkml:brush xml:id="br0">
      <inkml:brushProperty name="width" value="0.05" units="cm"/>
      <inkml:brushProperty name="height" value="0.05" units="cm"/>
      <inkml:brushProperty name="color" value="#FF0066"/>
    </inkml:brush>
  </inkml:definitions>
  <inkml:trace contextRef="#ctx0" brushRef="#br0">196 0 7507,'0'0'1420,"4"21"-972,18 66 1469,61 150 0,-83-236-1907,0-1 0,1 1 1,-1-1-1,0 0 0,0 1 1,0-1-1,1 0 0,-1 1 0,0-1 1,0 1-1,0-1 0,0 0 1,0 1-1,0-1 0,0 1 1,0-1-1,0 1 0,0-1 1,0 0-1,0 1 0,0-1 0,0 1 1,0-1-1,0 0 0,-1 1 1,1-1-1,0 1 0,0-1 1,0 0-1,-1 1 0,-13-1-80,-30-19-571,29 12 411,-15-5-103,11 3 267,-1 0 0,0 2 0,-1 0 0,0 2 0,0 0 0,-30-2 0,50 7 70,0 0 0,0 0 1,0 0-1,0 0 0,0 0 0,0 1 0,0-1 0,0 0 1,0 1-1,0-1 0,0 1 0,0-1 0,0 1 0,0 0 1,1-1-1,-1 1 0,0 0 0,0-1 0,1 1 0,-1 0 1,0 0-1,1 0 0,-1 0 0,1-1 0,-1 1 0,1 1 1,-7 35 236,8-27-139,-1-1-1,1 0 1,0 0-1,1 0 1,0-1-1,5 12 1,-3-12-2,1 0 0,-1-1 0,2 1 0,-1-1 0,1 0 0,0-1 0,1 0 0,-1 0 0,1 0 0,0-1 1,1 0-1,-1 0 0,1-1 0,0 0 0,11 4 0,-8-4-45,-1 0-1,1-1 1,0-1 0,0 1 0,0-2-1,0 0 1,0 0 0,0-1 0,0 0-1,0-1 1,0 0 0,14-4 0,-22 4-95,0 0 0,0 0 0,0-1 1,0 1-1,0-1 0,0 0 0,0 0 1,-1 0-1,1 0 0,0 0 1,-1 0-1,0-1 0,0 1 0,0-1 1,0 0-1,0 1 0,0-1 0,0 0 1,1-5-1,0 0-192,-1 0 0,1 0-1,-2 0 1,1 0 0,-1 0 0,0-17 0,0 25 247,0 0 1,1 0 0,-1 0-1,0 0 1,1 1-1,-1-1 1,0 0 0,0 1-1,0-1 1,1 1-1,-1-1 1,0 1-1,0 0 1,0 0 0,0-1-1,0 1 1,0 0-1,1 2 1,14 14 155,0-1 0,0 0 0,2-1 0,19 13 1,-28-23-95,0 0 1,0 0 0,0-1-1,1 0 1,0-1 0,0 0-1,0 0 1,0-1-1,0 0 1,1-1 0,14 0-1,-22-1-75,0 0-1,1 0 0,-1 0 0,0 0 0,1-1 0,-1 1 0,0-1 0,1 0 0,-1 0 0,0 0 0,0 0 0,0-1 0,0 1 0,0-1 0,0 0 0,-1 0 0,1 0 0,0 0 0,-1 0 1,0-1-1,1 1 0,-1-1 0,0 1 0,0-1 0,-1 0 0,1 0 0,0 0 0,-1 0 0,0 0 0,0 0 0,0 0 0,0-1 0,0 1 0,0 0 0,-1 0 0,0-1 0,0-3 0,2-1-50,-1 0 0,-1 0 0,1-1 0,-1 1-1,-1-1 1,0 1 0,0 0 0,0 0-1,-1-1 1,0 1 0,-1 0 0,0 1-1,0-1 1,-1 0 0,0 1 0,0 0-1,-1 0 1,1 0 0,-2 0 0,1 1 0,-1 0-1,0 0 1,0 0 0,0 1 0,-1 0-1,0 0 1,0 1 0,0 0 0,-1 0-1,1 0 1,-1 1 0,-15-4 0,17 6 72,0-1 1,-1 1 0,1 1-1,0-1 1,0 1 0,-1 0 0,1 0-1,0 1 1,-1 0 0,1 0-1,0 0 1,0 1 0,0 0-1,0 0 1,0 1 0,0 0-1,1 0 1,-1 0 0,1 0-1,0 1 1,0 0 0,0 0 0,0 0-1,1 1 1,0-1 0,-1 1-1,2 0 1,-1 1 0,1-1-1,0 1 1,0-1 0,0 1-1,1 0 1,0 0 0,0 0-1,0 0 1,1 0 0,0 1-1,0-1 1,0 10 0,2-14-20,-1 0 0,0-1 0,1 1 0,-1 0 0,1 0 0,-1 0 1,1 0-1,0 0 0,0-1 0,0 1 0,0 0 0,0-1 0,0 1 0,0-1 0,0 1 0,1-1 1,-1 1-1,1-1 0,-1 0 0,1 0 0,0 0 0,-1 0 0,1 0 0,0 0 0,0 0 1,-1-1-1,1 1 0,0 0 0,0-1 0,0 0 0,3 1 0,9 1-657,0-1 1,0 0-1,20-2 0,-17 1-1477,23 0-4919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6.768"/>
    </inkml:context>
    <inkml:brush xml:id="br0">
      <inkml:brushProperty name="width" value="0.05" units="cm"/>
      <inkml:brushProperty name="height" value="0.05" units="cm"/>
      <inkml:brushProperty name="color" value="#FF0066"/>
    </inkml:brush>
  </inkml:definitions>
  <inkml:trace contextRef="#ctx0" brushRef="#br0">1 298 2209,'0'0'8657,"0"-69"-6141,-1 65-2505,1 1 0,0 0 1,1 0-1,-1 0 0,0 0 0,1-1 0,0 1 1,-1 0-1,1 0 0,1 0 0,-1 0 0,0 1 0,1-1 1,-1 0-1,1 0 0,3-3 0,-3 5-3,-1 0 0,1 0 0,0 0 1,0 0-1,0 0 0,0 0 0,0 1 0,1-1 0,-1 1 0,0-1 0,0 1 0,0 0 0,1 0 0,-1 0 0,0 0 1,0 0-1,0 0 0,1 1 0,-1-1 0,0 1 0,0-1 0,0 1 0,0 0 0,4 2 0,27 11 29,-19-7 66,-1-1-1,1-1 0,0 0 1,1-1-1,-1 0 1,1-1-1,29 2 1,-42-5-67,0 0 0,0 0 1,0 0-1,0 0 1,0 0-1,1 0 0,-1-1 1,0 1-1,0-1 1,0 1-1,0-1 0,-1 0 1,1 0-1,0 0 0,0 0 1,0 0-1,-1 0 1,1-1-1,0 1 0,-1 0 1,1-1-1,-1 0 1,2-2-1,-1 0 86,0-1 0,0 0 0,-1 0 0,0 0 0,0 0 0,0-1 0,0 1 0,-1-9 0,5-50 489,-1 12-2019,-2 19-4939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7.147"/>
    </inkml:context>
    <inkml:brush xml:id="br0">
      <inkml:brushProperty name="width" value="0.05" units="cm"/>
      <inkml:brushProperty name="height" value="0.05" units="cm"/>
      <inkml:brushProperty name="color" value="#FF0066"/>
    </inkml:brush>
  </inkml:definitions>
  <inkml:trace contextRef="#ctx0" brushRef="#br0">4 355 3890,'0'0'7859,"0"-15"-7715,-1-3-88,0-2-1,0 1 0,1 0 0,1 0 0,4-28 0,-4 45-35,0 0 0,0 0 0,-1 0 0,1-1 0,1 1-1,-1 0 1,0 0 0,0 0 0,1 1 0,-1-1 0,1 0 0,0 0-1,-1 1 1,1-1 0,0 1 0,0 0 0,0-1 0,0 1 0,0 0-1,0 0 1,0 0 0,1 0 0,-1 1 0,0-1 0,0 1 0,1-1-1,-1 1 1,0 0 0,1 0 0,-1 0 0,0 0 0,1 0 0,-1 0 0,0 1-1,1-1 1,-1 1 0,0-1 0,3 2 0,10 3-10,0 0 0,-1 1 0,1 1 0,16 10 0,-16-8 70,0-1 0,0-1 0,0-1 0,1 0 0,0-1 0,0 0 0,1-1 0,-1-1 0,1-1 0,17 1 0,-32-4-20,0 1 0,0-1 0,0 0 0,0 0 0,1 0 0,-1 0 0,-1 0 0,1 0 0,0 0 0,0-1 0,0 1 0,-1-1 0,1 1 0,0-1-1,-1 0 1,0 0 0,1 1 0,-1-1 0,0 0 0,0 0 0,0 0 0,0 0 0,0-1 0,-1 1 0,1 0 0,-1 0 0,1 0 0,-1-5 0,9-70 548,-9 73-631,2-22-85,0-33-257,-7 25-3407,-2 26-483,-3 7-3018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7.961"/>
    </inkml:context>
    <inkml:brush xml:id="br0">
      <inkml:brushProperty name="width" value="0.05" units="cm"/>
      <inkml:brushProperty name="height" value="0.05" units="cm"/>
      <inkml:brushProperty name="color" value="#FF0066"/>
    </inkml:brush>
  </inkml:definitions>
  <inkml:trace contextRef="#ctx0" brushRef="#br0">48 338 3378,'0'0'2008,"22"-4"121,67-15-498,-84 18-1486,-1 0 0,1 0 0,-1-1 1,0 1-1,1-1 0,-1 0 0,0 0 1,0-1-1,-1 1 0,1-1 0,0 0 1,-1 0-1,0 0 0,1 0 0,-1-1 1,0 1-1,3-7 0,-4 6 25,-1 1 0,1-1 1,-1 0-1,0 0 0,0 0 0,-1 0 0,1 0 0,-1 0 0,0 0 0,0 0 0,0 0 1,0 0-1,-1 0 0,0 1 0,0-1 0,-1-4 0,1 5-158,-1-1 0,0 1 0,0 0-1,0 0 1,0 0 0,-1 1 0,1-1 0,-1 1 0,1-1-1,-1 1 1,0 0 0,0 0 0,0 0 0,0 0 0,0 0 0,0 1-1,-1-1 1,1 1 0,-4-1 0,-4-1-28,1 0-1,-1 1 1,1 0-1,-1 1 1,-13-1 0,20 2 12,0-1 0,0 1 1,1 0-1,-1 1 1,0-1-1,0 0 0,0 1 1,1 0-1,-1 0 0,0 0 1,1 1-1,-1-1 0,1 1 1,-1 0-1,1-1 0,0 2 1,0-1-1,0 0 0,0 1 1,0-1-1,0 1 0,1 0 1,-1 0-1,1 0 0,0 0 1,0 0-1,0 0 1,0 1-1,1-1 0,-1 1 1,1 0-1,0-1 0,0 1 1,0 0-1,1-1 0,-1 1 1,1 6-1,-1-3 62,1-1-1,-1 0 1,1 0 0,1 0-1,-1 0 1,1 0 0,1 0-1,-1 0 1,1 0 0,0 0-1,0 0 1,0-1 0,7 11-1,-5-10 18,2 1 0,-1-1 0,1-1 0,-1 1 1,2-1-1,-1 0 0,0 0 0,1-1 0,0 0 0,10 5 0,-6-5-41,-1 0 1,1 0 0,-1-1-1,1 0 1,0-1-1,0 0 1,1 0 0,-1-2-1,0 1 1,0-1-1,1-1 1,-1 0 0,0-1-1,0 0 1,0 0-1,14-6 1,-18 5-69,-1 1 1,0-2-1,1 1 1,-1-1-1,0 1 1,-1-1-1,1-1 1,-1 1-1,0-1 1,0 0-1,0-1 0,-1 1 1,1-1-1,-1 0 1,-1 0-1,1 0 1,-1 0-1,0 0 1,-1-1-1,1 0 1,-1 1-1,0-1 0,-1 0 1,0 0-1,0 0 1,0-14-1,-1 7-260,1 11 266,0 0-1,-1 0 1,0 0-1,0-1 1,0 1-1,0 0 1,0 0 0,0-1-1,-1 1 1,0 0-1,1 0 1,-1 0-1,-1 0 1,1 0-1,-3-6 1,4 9 27,0 0 1,-1 0 0,1 0 0,0 0-1,0 0 1,-1 0 0,1 0 0,0-1-1,0 1 1,-1 0 0,1 0 0,0 0-1,-1 0 1,1 0 0,0 0 0,0 0-1,-1 0 1,1 0 0,0 1 0,0-1-1,-1 0 1,1 0 0,0 0 0,0 0-1,-1 0 1,1 0 0,0 0 0,0 1-1,-1-1 1,1 0 0,0 0 0,0 0-1,0 1 1,-1-1 0,1 0 0,0 0-1,0 0 1,0 1 0,0-1 0,0 0-1,0 0 1,-1 1 0,1-1 0,0 0 0,0 1-1,0-1 1,0 0 0,0 0 0,0 1-1,-3 16-112,3-15 103,-1 9 37,0 1 1,0 0 0,1-1-1,0 1 1,1-1 0,1 1-1,4 15 1,-5-23-15,0-1 0,0 1 0,1-1 0,-1 1 1,1-1-1,0 0 0,0 0 0,0 0 0,1 0 0,-1 0 1,1 0-1,-1-1 0,1 1 0,0-1 0,0 0 0,0 0 0,0 0 1,1 0-1,-1 0 0,0-1 0,1 0 0,-1 1 0,1-1 1,-1-1-1,1 1 0,0 0 0,4-1 0,-3 1-109,0-1 0,0 0-1,0-1 1,0 0 0,0 1-1,0-1 1,0-1 0,0 1-1,-1-1 1,1 0 0,0 0-1,-1 0 1,1-1 0,-1 0 0,0 1-1,0-1 1,0-1 0,-1 1-1,1-1 1,-1 1 0,1-1-1,-1 0 1,0 0 0,-1 0-1,1-1 1,-1 1 0,4-10 0,0-1 111,-1-1 0,0 1 0,-1-1 1,0 0-1,-2-1 0,0 1 0,0-24 1,17 87 899,-14-33-838,1-1 1,0 0 0,1 0-1,0 0 1,1-1-1,15 18 1,-21-27-99,1 0 0,-1 0 1,1 0-1,0 0 0,0 0 0,0-1 1,0 0-1,1 1 0,-1-1 0,0 0 0,1-1 1,-1 1-1,1-1 0,0 1 0,0-1 1,0 0-1,-1 0 0,1-1 0,0 1 0,0-1 1,0 0-1,0 0 0,0 0 0,0-1 1,0 1-1,0-1 0,0 0 0,-1 0 0,8-3 1,-5 0 51,0-1 0,0 1 0,0-1 0,0-1 0,-1 1 0,0-1 0,0 0 0,0 0 0,-1 0 0,0-1 0,0 0 0,4-11 0,0 2 298,-2-1 1,0 0-1,-1-1 0,4-25 0,-8 42-377,0-10 201,1 0 1,0 0-1,1 0 0,5-13 1,11-3-1209,-16 24 515,0 1-1,-1 0 1,1 0-1,0 0 1,0 1-1,1-1 1,-1 1-1,5-2 1,16-2-5679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8.288"/>
    </inkml:context>
    <inkml:brush xml:id="br0">
      <inkml:brushProperty name="width" value="0.05" units="cm"/>
      <inkml:brushProperty name="height" value="0.05" units="cm"/>
      <inkml:brushProperty name="color" value="#FF0066"/>
    </inkml:brush>
  </inkml:definitions>
  <inkml:trace contextRef="#ctx0" brushRef="#br0">326 1 7043,'0'0'8724,"-27"95"-7811,2-37-81,-6 1-64,0 5-447,0 1-97,4-5-224,4-5 16,2-10-176,1-6-113,-7-9-1407,-2-9-2178,-4-12-4738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9.023"/>
    </inkml:context>
    <inkml:brush xml:id="br0">
      <inkml:brushProperty name="width" value="0.05" units="cm"/>
      <inkml:brushProperty name="height" value="0.05" units="cm"/>
      <inkml:brushProperty name="color" value="#FF0066"/>
    </inkml:brush>
  </inkml:definitions>
  <inkml:trace contextRef="#ctx0" brushRef="#br0">256 54 5603,'0'0'4887,"14"-8"-554,-14 7-4304,0-1 0,0 1 0,0 0-1,-1-1 1,1 1 0,0-1 0,-1 1 0,1 0 0,-1-1 0,0 1 0,1 0 0,-1 0 0,0-1 0,0 1-1,0 0 1,0 0 0,0 0 0,0 0 0,0 0 0,0 0 0,0 1 0,-1-1 0,0-1 0,-3 0-34,0 0 0,0 0 0,0 0 1,0 1-1,0 0 0,-9-2 0,-3 2-102,0 0 0,1 1 0,-25 3 0,36-2 92,-1 1 0,1-1 0,0 1 0,-1 0 1,1 0-1,0 1 0,0 0 0,0-1 0,1 2 0,-1-1 0,1 0 1,-1 1-1,1 0 0,0 0 0,1 0 0,-1 1 0,1-1 0,0 1 0,0 0 1,0 0-1,-2 6 0,1-3 15,1 0 1,0 0-1,1 1 1,0-1-1,0 1 1,1-1-1,0 1 1,0-1-1,1 1 1,0 0-1,1-1 1,-1 1-1,4 11 1,-2-15 10,0 0 0,0-1 0,0 1 0,1-1 0,-1 0 0,1 0 1,0 0-1,1 0 0,-1 0 0,1-1 0,-1 1 0,1-1 0,0 0 0,0 0 0,0 0 1,1-1-1,-1 0 0,1 1 0,-1-2 0,1 1 0,0 0 0,9 1 0,-1 0 6,2-1 0,-1 0 0,0-1 0,0 0 0,0-1-1,29-4 1,-37 3-203,0-1 1,0 1-1,0-2 0,-1 1 0,1 0 0,0-1 0,-1 0 0,0 0 0,0-1 1,0 0-1,0 0 0,0 0 0,-1 0 0,0-1 0,0 1 0,0-1 0,0 0 1,-1 0-1,0-1 0,0 1 0,3-9 0,-1 3-50,-2 1-1,1-1 1,-2 0 0,1 0-1,-2 0 1,1 0-1,-1 0 1,-1 0 0,0-1-1,-1 1 1,-2-13-1,2 20 403,0 0-1,-1 0 0,1 0 0,-1 0 1,0 0-1,0 0 0,0 0 0,-1 0 1,0 1-1,1 0 0,-1-1 0,0 1 1,-5-4-1,1 1 1422,7 37-1254,0-21-234,0 5 142,0-1 0,1 1 0,1 0-1,5 27 1,-4-36-234,-1 0 0,0-1 0,1 1 0,0-1 0,0 0 1,1 0-1,-1 0 0,1 0 0,0-1 0,1 1 0,-1-1 0,1 0 0,-1 0 0,11 6 0,-6-5-344,-1-1 0,1 1 0,0-1 0,1-1 0,-1 0 0,0 0 0,1-1 0,11 2 0,29-3-2996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20.531"/>
    </inkml:context>
    <inkml:brush xml:id="br0">
      <inkml:brushProperty name="width" value="0.05" units="cm"/>
      <inkml:brushProperty name="height" value="0.05" units="cm"/>
      <inkml:brushProperty name="color" value="#004F8B"/>
    </inkml:brush>
  </inkml:definitions>
  <inkml:trace contextRef="#ctx0" brushRef="#br0">246 116 3330,'0'0'9537,"-5"-15"-8942,-19-48 27,22 60-573,0 1 1,0-1-1,0 0 1,-1 1 0,1-1-1,-1 1 1,1 0-1,-1 0 1,0 0-1,0 0 1,0 0 0,0 0-1,0 1 1,0 0-1,0-1 1,-1 1-1,1 1 1,-1-1 0,1 0-1,0 1 1,-1-1-1,1 1 1,-1 0-1,1 1 1,-1-1 0,-3 1-1,-3-1 53,6 0-74,-1 0 0,0 0 0,1 1-1,-1-1 1,0 1 0,1 0-1,-1 0 1,0 0 0,1 1 0,0 0-1,-1 0 1,1 0 0,0 0-1,0 1 1,0 0 0,0-1 0,1 1-1,-1 1 1,1-1 0,0 0-1,-1 1 1,2 0 0,-1 0 0,0 0-1,1 0 1,0 0 0,0 0-1,0 0 1,0 1 0,-1 7 0,0-1-16,1 0 0,0 0 1,0 0-1,2 0 0,-1 0 1,1 0-1,1 0 0,0 0 1,1 0-1,0 0 0,0 0 1,1-1-1,1 1 1,0-1-1,0 0 0,1 0 1,0 0-1,1-1 0,0 1 1,0-1-1,1-1 0,10 11 1,-5-7-118,1 0-1,0-1 1,0-1 0,1 0 0,0-1-1,1 0 1,0-1 0,0-1 0,1 0 0,0-1-1,0-1 1,0 0 0,1-2 0,18 3 0,-13-4-439,0-1 1,0-1 0,0-1 0,1-2 0,-1 1 0,0-2 0,-1-1-1,1-1 1,25-11 0,-35 12 343,0 0-1,-1-1 0,1-1 1,-1 0-1,0 0 1,-1-1-1,0-1 0,0 0 1,-1 0-1,0-1 1,0 0-1,-1 0 1,-1-1-1,0 0 0,0 0 1,9-23-1,-13 27 247,-1 1 0,0-1 0,0 0 0,0 0-1,-1 0 1,0 0 0,-1 0 0,1 0 0,-1 0 0,-1 0 0,1 0-1,-1 0 1,0 0 0,-1 0 0,0 1 0,-2-8 0,1 9 104,0 0 0,0 0 0,0 1 0,-1-1 0,1 1 1,-1 0-1,0 0 0,0 0 0,0 0 0,-1 1 1,0-1-1,1 1 0,-1 1 0,0-1 0,0 1 1,-1-1-1,1 1 0,0 1 0,-12-3 0,10 2 106,-1 0 0,0 1 0,0 0 0,0 1 0,0-1-1,0 1 1,1 1 0,-1 0 0,0 0 0,0 0 0,1 1 0,-14 5 0,16-5-120,1 1 0,0-1 0,0 1 0,0 0 1,1 0-1,-1 1 0,1-1 0,-1 1 0,1 0 1,0 0-1,1 0 0,-1 0 0,1 0 0,-1 0 1,1 1-1,1-1 0,-1 1 0,1 0 1,-1-1-1,1 1 0,0 9 0,0-6 20,0 0 0,1 0 0,0 1 1,0-1-1,1 0 0,0 0 0,0 1 0,1-1 0,0 0 0,1 0 0,0-1 0,0 1 0,0-1 0,6 9 1,-1-4 24,0-1 1,1-1-1,0 0 1,1 0-1,0 0 1,0-1-1,23 15 1,-3-7-101,0-1-1,1-2 1,1 0 0,0-2 0,0-2 0,41 8-1,23-3-1975,-35-12-2893,-42-3-902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29.367"/>
    </inkml:context>
    <inkml:brush xml:id="br0">
      <inkml:brushProperty name="width" value="0.05" units="cm"/>
      <inkml:brushProperty name="height" value="0.05" units="cm"/>
      <inkml:brushProperty name="color" value="#FF0066"/>
    </inkml:brush>
  </inkml:definitions>
  <inkml:trace contextRef="#ctx0" brushRef="#br0">178 0 5859,'0'0'6499,"-107"12"-6019,82 17 224,0 7 177,8 7-289,13 2-48,4-1-240,0 3-272,29-6-32,6-8-16,13-8-1296,6-14-705,4-9-1601,4-2-2993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0.044"/>
    </inkml:context>
    <inkml:brush xml:id="br0">
      <inkml:brushProperty name="width" value="0.05" units="cm"/>
      <inkml:brushProperty name="height" value="0.05" units="cm"/>
      <inkml:brushProperty name="color" value="#FF0066"/>
    </inkml:brush>
  </inkml:definitions>
  <inkml:trace contextRef="#ctx0" brushRef="#br0">180 42 5010,'0'0'7980,"-19"-9"-7535,-57-23-276,74 32-157,0 0 1,0-1-1,1 1 1,-1 0 0,0 0-1,0 1 1,0-1 0,0 0-1,0 1 1,0-1-1,1 1 1,-1-1 0,0 1-1,0 0 1,1 0 0,-1 0-1,1 0 1,-1 0-1,1 0 1,-1 0 0,1 0-1,-1 1 1,1-1 0,0 1-1,0-1 1,0 1-1,-2 1 1,-19 44 448,21-42-374,-2 2-4,0 1-1,1-1 1,0 1 0,1 0-1,-1-1 1,2 1-1,-1 0 1,1 0-1,0 0 1,0 0-1,1 0 1,0 0 0,3 10-1,-1-13-50,-1 1-1,1-1 1,-1 0-1,1 0 1,1-1 0,-1 1-1,1-1 1,-1 1-1,1-1 1,1 0-1,-1 0 1,0-1-1,1 0 1,0 1 0,0-1-1,0-1 1,0 1-1,11 3 1,6 0-156,1 0 0,1-1 1,-1-2-1,1 0 0,-1-2 1,1 0-1,0-2 0,-1 0 1,1-2-1,28-7 0,-41 8-45,0-2-1,0 1 0,-1-2 1,1 1-1,-1-1 1,0-1-1,0 0 0,14-11 1,-21 14 77,1 0 1,-1-1 0,1 1-1,-1-1 1,0 1 0,-1-1-1,1 0 1,-1 0 0,1 0-1,-1 0 1,0-1-1,-1 1 1,1-1 0,-1 1-1,0-1 1,0 1 0,0-1-1,0 0 1,-1 0 0,0 1-1,0-1 1,0 0-1,-2-6 1,0 5 80,0 1-1,-1 0 1,1 0-1,-1 0 1,0 1 0,0-1-1,-1 1 1,1-1-1,-1 1 1,0 0 0,0 0-1,-1 1 1,1-1-1,-1 1 1,1 0 0,-1 0-1,-8-2 1,4 0 174,-1 0 0,0 1 1,0 0-1,-1 1 0,1 0 1,-1 1-1,0 0 0,-11 0 1,20 2-146,1 0 1,0 0 0,-1 0-1,1 0 1,-1 0 0,1 0-1,0 0 1,-1 0 0,1 1-1,0-1 1,-1 0 0,1 1-1,0 0 1,-1-1 0,1 1-1,0 0 1,0-1 0,0 1-1,0 0 1,0 0-1,0 0 1,0 0 0,0 0-1,0 0 1,0 0 0,0 0-1,0 2 1,0 1 23,0 0 0,0 0 0,1 0-1,-1 1 1,1-1 0,0 0 0,0 0 0,2 7 0,-1-8-16,0 0 0,0 1 0,0-1 0,0 0 0,1 0 0,-1 0 0,1 0 0,0 0 0,0 0 0,0 0 0,1 0 0,-1-1 0,0 1-1,1-1 1,4 3 0,53 35 329,-21-16-247,-25-12-103,0 0 1,-1 1 0,-1 0 0,0 1 0,-1 0 0,0 1 0,-1 0 0,-1 1 0,0 0 0,-1 0 0,7 22 0,3 18 160,-3 1-1,10 65 1,-21-97-70,-5-42 285,1-1 1,3-33-1,0-9-666,-3 30 186,-2-5 41,3 0-1,1-1 1,1 1-1,14-58 1,-15 86 57,0-1 0,0 1 0,1 0 0,0 1 0,0-1 0,0 0 0,1 1 0,0 0 0,1 0 0,-1 0 0,1 0 0,0 1 0,0 0 0,1 0 0,0 0 0,0 1 1,0 0-1,0 0 0,0 0 0,1 1 0,0 0 0,0 0 0,0 0 0,0 1 0,0 0 0,0 1 0,1 0 0,10-1 0,-5 1 65,0 0 0,0 1-1,0 1 1,0 0 0,0 1 0,17 4-1,-26-5-43,-1 1 0,1-1-1,-1 1 1,1-1-1,-1 1 1,0 0-1,0 0 1,0 1-1,0-1 1,0 0-1,0 1 1,-1 0-1,1 0 1,-1 0-1,0 0 1,0 0-1,0 0 1,0 1 0,-1-1-1,1 0 1,-1 1-1,0 0 1,0-1-1,0 1 1,0 0-1,0 5 1,0-5-19,-1 1 1,0-1-1,0 0 0,0 1 1,0-1-1,0 0 0,-1 1 1,0-1-1,0 0 0,0 0 1,-1 0-1,1 0 1,-1 0-1,0 0 0,0 0 1,0 0-1,-1-1 0,-2 4 1,0-2-7,0-1 0,0 0 1,0 0-1,-1 0 1,1-1-1,-1 0 0,0 0 1,0-1-1,0 1 1,0-1-1,-10 2 0,4-1-152,-1 0 0,0-1 0,1 0 0,-1-1 0,0-1 0,0 0 0,0 0 0,0-2 0,-14-2-1,24 3 3,-1 0-1,1 0 0,0 0 0,0-1 0,0 1 0,0-1 0,0 0 0,0 0 0,0 0 0,1 0 0,-1 0 0,1-1 0,-1 1 0,1-1 0,-3-5 0,3 4-143,0 0-1,1 0 0,-1 0 0,1 0 0,0 0 0,1-1 0,-1 1 0,1 0 0,0-1 0,0 1 0,0 0 0,0-1 0,1 1 0,0 0 0,1-7 0,12-24-2576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0.384"/>
    </inkml:context>
    <inkml:brush xml:id="br0">
      <inkml:brushProperty name="width" value="0.05" units="cm"/>
      <inkml:brushProperty name="height" value="0.05" units="cm"/>
      <inkml:brushProperty name="color" value="#FF0066"/>
    </inkml:brush>
  </inkml:definitions>
  <inkml:trace contextRef="#ctx0" brushRef="#br0">65 1 4434,'0'0'5987,"33"100"-4467,-26-40 17,-1 0-448,2-3-145,-2-4-864,0-5-64,-6-7-32,0-9-1024,0-12-2466,-8-14-1952</inkml:trace>
  <inkml:trace contextRef="#ctx0" brushRef="#br0" timeOffset="1">1 215 9957,'0'0'5954,"139"-24"-4657,-85 20-673,2-1-624,-5 5-304,-1 0-1585,2 0-3825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0.837"/>
    </inkml:context>
    <inkml:brush xml:id="br0">
      <inkml:brushProperty name="width" value="0.05" units="cm"/>
      <inkml:brushProperty name="height" value="0.05" units="cm"/>
      <inkml:brushProperty name="color" value="#FF0066"/>
    </inkml:brush>
  </inkml:definitions>
  <inkml:trace contextRef="#ctx0" brushRef="#br0">127 1 8132,'0'0'5047,"7"21"-4716,0 2-222,4 17 453,28 66 0,-36-100-500,-1-2-24,0 1 1,0-1-1,1 0 0,-1 0 1,1-1-1,0 1 0,0 0 1,0-1-1,4 4 0,-6-7-72,-12-1-1183,-36-16-1,38 13 1136,1 0-1,-1 0 0,0 1 1,0 0-1,0 1 1,0 0-1,-1 1 0,1 0 1,-1 0-1,1 1 1,-1 0-1,-16 2 0,24-1 130,0 1-1,0-1 0,0 1 0,0-1 1,0 1-1,0 0 0,1-1 0,-1 1 1,1 0-1,-1 0 0,1 0 0,0 0 1,-1 1-1,1-1 0,0 0 0,1 0 1,-1 1-1,0-1 0,1 1 0,-1-1 1,1 0-1,0 1 0,0 4 0,-1-1 140,1-1-1,0 1 0,0 0 0,0-1 0,1 1 0,0 0 0,0-1 0,0 1 1,5 9-1,-3-9-106,2-1 0,-1 0 1,1 0-1,-1 0 0,1 0 1,1-1-1,-1 0 1,1 0-1,-1-1 0,1 1 1,0-1-1,0 0 0,1-1 1,-1 1-1,13 2 0,4 0-488,1 0-1,-1-2 1,29 1 0,14-3-3441,-2-1-2777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1.167"/>
    </inkml:context>
    <inkml:brush xml:id="br0">
      <inkml:brushProperty name="width" value="0.05" units="cm"/>
      <inkml:brushProperty name="height" value="0.05" units="cm"/>
      <inkml:brushProperty name="color" value="#FF0066"/>
    </inkml:brush>
  </inkml:definitions>
  <inkml:trace contextRef="#ctx0" brushRef="#br0">0 1 5491,'0'0'0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1.577"/>
    </inkml:context>
    <inkml:brush xml:id="br0">
      <inkml:brushProperty name="width" value="0.05" units="cm"/>
      <inkml:brushProperty name="height" value="0.05" units="cm"/>
      <inkml:brushProperty name="color" value="#FF0066"/>
    </inkml:brush>
  </inkml:definitions>
  <inkml:trace contextRef="#ctx0" brushRef="#br0">1 254 7443,'0'0'2516,"20"-1"-189,69-2-929,-82 3-1335,0-1 1,0 0 0,0-1 0,0 1-1,0-1 1,0-1 0,-1 1 0,1-1-1,-1 0 1,1-1 0,-1 0 0,0 0-1,-1 0 1,1 0 0,6-8 0,-8 7-51,0 0 0,0 0 0,-1 0 1,0 0-1,0-1 0,0 0 1,-1 0-1,0 1 0,0-1 0,-1 0 1,1-1-1,-1 1 0,0 0 1,-1-12-1,0 11-15,0 1 0,-1-1 1,0 1-1,0 0 0,-1-1 1,0 1-1,0 0 0,0 0 1,-1 0-1,-4-7 0,6 11 2,0 0-1,0 0 1,-1 0-1,1 1 0,-1-1 1,1 0-1,-1 1 1,0-1-1,1 1 1,-1 0-1,0 0 1,0-1-1,0 1 1,0 0-1,0 1 1,0-1-1,-1 0 1,1 1-1,0-1 0,0 1 1,0-1-1,-1 1 1,1 0-1,0 0 1,0 0-1,-1 0 1,1 1-1,0-1 1,0 1-1,-1-1 1,1 1-1,0 0 1,0 0-1,-2 1 0,0 0 35,0 0 0,0 1 0,0 0 0,1 0 0,0 0 0,-1 0 0,1 0 0,1 1 0,-1-1-1,0 1 1,1 0 0,-1 0 0,1 0 0,0 0 0,1 0 0,-3 8 0,1-3 57,1 1 1,0-1-1,0 1 1,1 0-1,0-1 1,2 20-1,-1-27-100,1 1 0,0-1 0,0 1-1,-1-1 1,2 0 0,-1 1 0,0-1 0,0 0-1,1 0 1,-1 0 0,1 0 0,0 0 0,-1 0 0,1 0-1,0 0 1,0-1 0,0 1 0,1-1 0,-1 0 0,0 1-1,0-1 1,1 0 0,-1 0 0,1 0 0,-1-1 0,1 1-1,4 0 1,7 2-1589,0-1 0,1-1 1,20 0-1,-3-1-5579</inkml:trace>
  <inkml:trace contextRef="#ctx0" brushRef="#br0" timeOffset="1">380 10 10005,'0'0'6979,"120"7"-6259,-68-1-352,1-1-368,-5 1-144,-11-2-688,-14-4-3234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2.882"/>
    </inkml:context>
    <inkml:brush xml:id="br0">
      <inkml:brushProperty name="width" value="0.05" units="cm"/>
      <inkml:brushProperty name="height" value="0.05" units="cm"/>
      <inkml:brushProperty name="color" value="#FF0066"/>
    </inkml:brush>
  </inkml:definitions>
  <inkml:trace contextRef="#ctx0" brushRef="#br0">165 97 6067,'-18'-7'1208,"-55"-20"-119,72 26-1063,0 1 1,0-1 0,-1 0-1,1 1 1,0-1-1,-1 1 1,1-1-1,0 1 1,-1 0-1,1 0 1,-1 0 0,1-1-1,0 1 1,-1 0-1,1 1 1,-1-1-1,1 0 1,0 0 0,-1 1-1,1-1 1,0 1-1,-1-1 1,1 1-1,0-1 1,0 1-1,-1 0 1,1-1 0,0 1-1,0 0 1,0 0-1,0 0 1,0 0-1,0 0 1,0 0-1,0 2 1,-1 1-4,1 0 0,0 0 0,0 0 1,1 0-1,-1 1 0,1-1 0,0 0 0,1 6 0,-1 1 93,-1 2 61,1 1-1,0-1 0,0 1 1,2-1-1,-1 1 0,2-1 1,0 0-1,0 0 0,2 0 1,5 13-1,30 41 521,-30-54-577,-1 1 0,-1-1-1,0 1 1,-1 1 0,0-1-1,-1 1 1,-1 0 0,0 1-1,2 15 1,-7-28-141,0-1-1,0 0 1,-1 0 0,1 1-1,-1-1 1,1 0-1,-1 0 1,0 0-1,1 0 1,-1 0 0,0 0-1,0 0 1,-1 0-1,1 0 1,0 0 0,-1-1-1,1 1 1,-1 0-1,1-1 1,-1 1-1,0-1 1,0 0 0,0 1-1,0-1 1,0 0-1,0 0 1,0 0 0,0-1-1,0 1 1,0 0-1,0-1 1,0 1 0,-1-1-1,1 0 1,0 0-1,0 0 1,-5 0-1,3 0-41,0 0 0,-1 0 0,1 0 0,-1 0 0,1-1 0,0 0 0,0 0 0,-1 0 0,1 0 0,0-1 0,0 0 0,0 1 0,0-2 0,0 1 0,1 0 0,-1-1 0,1 1 0,-6-6 0,6 4-50,1-1 1,-1 0 0,1 0-1,0 0 1,0 0 0,0 0-1,1 0 1,0 0 0,0-1 0,0 1-1,1 0 1,-1-1 0,1 1-1,1 0 1,-1-1 0,1 1-1,0 0 1,0-1 0,0 1-1,1 0 1,0 0 0,0 0 0,0 0-1,1 0 1,-1 1 0,1-1-1,5-5 1,9-12 89,1 1-1,0 1 1,2 1 0,25-20 0,-15 13 7,47-50 163,-53 51 406,1 0 0,1 2 0,0 0 1,2 2-1,36-21 0,-64 42-487,1-1-1,0 0 1,-1 1-1,1-1 1,0 1 0,0-1-1,0 1 1,0-1 0,-1 1-1,1-1 1,0 1-1,0 0 1,0 0 0,0-1-1,0 1 1,0 0-1,0 0 1,0 0 0,0 0-1,0 0 1,0 0-1,0 0 1,0 1 0,0-1-1,-1 0 1,1 0 0,0 1-1,0-1 1,0 1-1,0-1 1,0 0 0,-1 1-1,1 0 1,0-1-1,0 1 1,-1-1 0,1 1-1,0 0 1,-1 0 0,1-1-1,-1 1 1,2 1-1,-1 3-44,0 1 0,0-1 0,-1 0-1,1 1 1,-1-1 0,-1 9 0,1 9 240,38 323 1847,-38-345-2245,3 25-261,-5-14-5908,-8-12 1549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3.260"/>
    </inkml:context>
    <inkml:brush xml:id="br0">
      <inkml:brushProperty name="width" value="0.05" units="cm"/>
      <inkml:brushProperty name="height" value="0.05" units="cm"/>
      <inkml:brushProperty name="color" value="#FF0066"/>
    </inkml:brush>
  </inkml:definitions>
  <inkml:trace contextRef="#ctx0" brushRef="#br0">0 0 10773,'0'0'6451,"147"0"-5539,-89 2-736,4 2-176,-2 2-176,-6-6-2305,-10 0-3426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3.604"/>
    </inkml:context>
    <inkml:brush xml:id="br0">
      <inkml:brushProperty name="width" value="0.05" units="cm"/>
      <inkml:brushProperty name="height" value="0.05" units="cm"/>
      <inkml:brushProperty name="color" value="#FF0066"/>
    </inkml:brush>
  </inkml:definitions>
  <inkml:trace contextRef="#ctx0" brushRef="#br0">1 0 7828,'0'0'5010,"159"4"-3746,-90 1-671,1 1-385,-3 0 224,-9-1-416,-13-5-16,-16 0-208,-10 0-1665,-13 0-1585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3.949"/>
    </inkml:context>
    <inkml:brush xml:id="br0">
      <inkml:brushProperty name="width" value="0.05" units="cm"/>
      <inkml:brushProperty name="height" value="0.05" units="cm"/>
      <inkml:brushProperty name="color" value="#FF0066"/>
    </inkml:brush>
  </inkml:definitions>
  <inkml:trace contextRef="#ctx0" brushRef="#br0">1 470 3314,'0'0'7283,"107"28"-4850,-53-22-1024,4-6-689,2 0-336,-6 0-384,-8 0-144,-9-8-1393,-10-7-2817,-9-7-2497</inkml:trace>
  <inkml:trace contextRef="#ctx0" brushRef="#br0" timeOffset="1">369 0 5827,'0'0'4226,"-62"101"-2546,35-36-143,0 8-208,-2 0 15,2-6-559,7-4-401,3-9-368,5-7 48,5-10-112,-1-11 48,2-4-448,0-9-1073,-1-5-1104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21.686"/>
    </inkml:context>
    <inkml:brush xml:id="br0">
      <inkml:brushProperty name="width" value="0.05" units="cm"/>
      <inkml:brushProperty name="height" value="0.05" units="cm"/>
      <inkml:brushProperty name="color" value="#004F8B"/>
    </inkml:brush>
  </inkml:definitions>
  <inkml:trace contextRef="#ctx0" brushRef="#br0">395 0 8724,'0'0'3524,"0"8"-3092,2 12-275,0 0-1,1 0 0,1-1 0,1 1 0,8 19 0,45 101 1167,-49-127-1248,-7-11-69,0 0 0,0 0 0,-1 0 1,1 1-1,-1-1 0,0 0 0,0 1 1,0-1-1,0 1 0,0-1 0,0 4 1,-14-7-282,-161-61-1550,134 53 1641,-1 1 0,0 3 0,0 1 0,-59 2 0,98 2 206,-1 0 0,1 0 0,0 0 0,-1 1 0,1-1 0,0 1 0,0-1 1,-1 1-1,1 0 0,0 0 0,0 0 0,0 0 0,0 0 0,0 0 1,0 1-1,0-1 0,0 1 0,1-1 0,-1 1 0,0 0 0,1-1 0,0 1 1,-1 0-1,1 0 0,0 0 0,0 0 0,0 0 0,0 0 0,0 1 1,0-1-1,1 0 0,-1 0 0,1 1 0,0-1 0,0 0 0,-1 1 0,1-1 1,1 0-1,-1 1 0,0-1 0,1 0 0,0 4 0,0 2 41,1-1 0,0 1 0,0 0-1,1 0 1,0-1 0,0 0 0,1 0-1,0 0 1,0 0 0,1 0 0,6 8-1,6 0 41,1-1 0,0 0 1,1-1-1,0-2 0,1 1 0,0-2 0,1-1 0,0-1 0,0 0 0,1-1 0,35 5 0,-17-6 69,0-1 0,0-2 0,0-2-1,0-2 1,68-10 0,-69 3-172,0-2 0,0-1 0,-2-2 0,1-2 0,-2-1 0,0-2 0,-1-1 0,34-26 0,-62 40-150,1-1-1,-1 0 1,-1 0 0,1 0-1,-1-1 1,0 0 0,0-1-1,-1 1 1,0-1 0,-1 0 0,1 0-1,2-10 1,-6 15 32,0-1 0,0 0 0,0 1 0,0-1 0,-1 0 0,0 0 0,0 1 0,0-1 0,0 0 1,-1 0-1,1 1 0,-1-1 0,0 0 0,0 1 0,0-1 0,0 1 0,-1-1 0,0 1 0,1 0 0,-1-1 0,-1 1 0,1 0 0,0 0 1,-1 1-1,1-1 0,-1 0 0,0 1 0,0-1 0,0 1 0,0 0 0,-4-2 0,-4-2 110,-1 0 0,1 0-1,-1 1 1,0 1 0,0 0 0,-1 0-1,1 1 1,-1 1 0,0 0 0,-22 0-1,32 3 78,-1 0-1,1 0 1,0 0-1,1 0 1,-1 1-1,0-1 1,0 1-1,0-1 1,1 1-1,-1 0 0,1 0 1,0 0-1,-1 1 1,1-1-1,0 0 1,0 1-1,1 0 1,-1-1-1,0 1 1,1 0-1,-1 0 1,1 0-1,0 0 1,0 0-1,0 0 0,1 0 1,-1 4-1,-1 0 120,0 0-1,1 0 0,0 1 1,0-1-1,1 0 0,0 1 0,0-1 1,0 0-1,1 1 0,0-1 1,4 10-1,-2-10-153,1-1 1,1 0-1,-1-1 0,1 1 0,0-1 1,0 0-1,0 0 0,1 0 1,0-1-1,0 0 0,0 0 1,0 0-1,1-1 0,7 3 0,12 5-487,-1-2 0,40 9-1,13-5-2774,0-8-2012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9:34.337"/>
    </inkml:context>
    <inkml:brush xml:id="br0">
      <inkml:brushProperty name="width" value="0.05" units="cm"/>
      <inkml:brushProperty name="height" value="0.05" units="cm"/>
      <inkml:brushProperty name="color" value="#FF0066"/>
    </inkml:brush>
  </inkml:definitions>
  <inkml:trace contextRef="#ctx0" brushRef="#br0">0 0 10725,'0'0'144,"116"137"1233,-60-37 1392,-13 14-1184,-16-2-833,-12-4-32,-13-15-672,-2-9 32,-2-11-80,-27-17 16,-8-14-96,-7-12-528,-4-13-1361,3-15-1344,6-2-1698</inkml:trace>
  <inkml:trace contextRef="#ctx0" brushRef="#br0" timeOffset="1">418 737 10917,'0'0'2721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6:50.978"/>
    </inkml:context>
    <inkml:brush xml:id="br0">
      <inkml:brushProperty name="width" value="0.05" units="cm"/>
      <inkml:brushProperty name="height" value="0.05" units="cm"/>
      <inkml:brushProperty name="color" value="#FF0066"/>
    </inkml:brush>
  </inkml:definitions>
  <inkml:trace contextRef="#ctx0" brushRef="#br0">15894 1938 1505,'0'0'10946,"0"-45"-9388,-1 36-1500,0 1-1,-1-1 1,0 1 0,-1 0-1,0-1 1,0 1-1,-1 0 1,0 1 0,0-1-1,-1 1 1,0-1-1,-10-10 1,-5-5 166,-1 0 1,-31-24-1,-27-16-140,-122-74 0,-98-35 169,160 95-210,-205-84-63,145 74-64,100 44 99,-190-55 1,-114 7-55,-95-12-25,-27 6 56,-641-101-24,5 81-219,551 69 201,255 18-25,-785-28 51,329 22-51,-750-31 11,844 65 80,461 18-48,1 12-1,1 10 0,-294 85 1,-707 193-24,283-24-294,320-41-216,586-220 549,2 3 0,-89 62 0,-107 99-43,233-173 59,-182 124 39,47-35-30,143-95 48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6:52.124"/>
    </inkml:context>
    <inkml:brush xml:id="br0">
      <inkml:brushProperty name="width" value="0.05" units="cm"/>
      <inkml:brushProperty name="height" value="0.05" units="cm"/>
      <inkml:brushProperty name="color" value="#FF0066"/>
    </inkml:brush>
  </inkml:definitions>
  <inkml:trace contextRef="#ctx0" brushRef="#br0">310 34 1473,'0'0'3335,"2"-7"-2575,7-12-520,-6 12 1084,-19 25-786,-50 68 500,-106 179 0,160-240-930,0 0 0,2 1 1,1 0-1,1 1 0,1 0 0,-4 33 0,11-59-91,0 0-1,0 1 0,1-1 0,-1 0 0,0 0 0,1 0 0,-1 0 0,1 0 0,-1 0 0,1 0 0,0 0 0,-1 0 0,1 0 0,0 0 0,0 0 0,-1 0 0,1-1 0,0 1 0,0 0 0,0 0 0,0-1 0,0 1 0,0-1 0,0 1 0,0-1 0,1 0 0,-1 1 1,0-1-1,0 0 0,0 0 0,0 1 0,1-1 0,-1 0 0,0 0 0,2-1 0,58 3 501,-42-2-376,62 0 220,0-3 0,0-3 0,0-5 1,113-28-1,-193 39-337,1-1 1,-1 1-1,1-1 0,-1 1 1,0-1-1,1 1 1,-1-1-1,0 0 0,1 0 1,-1 1-1,0-1 0,0 0 1,0 0-1,0 0 1,0 0-1,0-1 0,0 1 1,0 0-1,0 0 0,0-1 1,-1 1-1,1 0 1,-1-1-1,2-1 0,-2-1-7,0 1 0,0 0 1,0-1-1,0 1 0,0 0 0,-1 0 0,1-1 0,-1 1 0,0 0 0,0 0 0,-1-4 0,-7-11-40,-1 0-1,0 0 0,-15-17 1,14 18 26,-162-275-409,172 290 425,1 2-51,-18 0-8743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6:54.742"/>
    </inkml:context>
    <inkml:brush xml:id="br0">
      <inkml:brushProperty name="width" value="0.05" units="cm"/>
      <inkml:brushProperty name="height" value="0.05" units="cm"/>
      <inkml:brushProperty name="color" value="#FF0066"/>
    </inkml:brush>
  </inkml:definitions>
  <inkml:trace contextRef="#ctx0" brushRef="#br0">1 9 384,'0'0'2575,"32"-7"1520,11 5-3529,1 3 0,0 2 0,56 10 0,13 1-88,1119 21 4479,-1188-40-4438,13-1-3375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6:56.601"/>
    </inkml:context>
    <inkml:brush xml:id="br0">
      <inkml:brushProperty name="width" value="0.05" units="cm"/>
      <inkml:brushProperty name="height" value="0.05" units="cm"/>
      <inkml:brushProperty name="color" value="#FF0066"/>
    </inkml:brush>
  </inkml:definitions>
  <inkml:trace contextRef="#ctx0" brushRef="#br0">0 178 976,'0'0'6958,"17"2"-6638,56 6 33,1-3-1,99-6 0,-165 0-350,-1 0-1,0 0 1,0-1 0,0 0 0,0 0 0,-1 0-1,1-1 1,-1 0 0,1-1 0,5-4-1,-9 6-8,0 0-1,0-1 1,0 1-1,-1-1 1,1 0-1,-1 0 1,0 0-1,0 0 1,0-1-1,0 1 0,0-1 1,-1 1-1,0-1 1,0 1-1,0-1 1,0 1-1,0-1 1,-1 0-1,1 0 1,-1-4-1,0 5 7,0 0 1,-1 0-1,1 0 0,0 0 0,-1 0 1,0 0-1,0 0 0,0 1 0,0-1 1,0 0-1,0 1 0,-1-1 0,0 1 1,1-1-1,-1 1 0,0-1 0,0 1 0,-3-2 1,1 0-3,-1 1 1,0 0 0,0 0-1,0 0 1,-1 0-1,1 1 1,0 0 0,-11-2-1,-5 0-2,0 1-1,0 1 0,0 1 1,-22 1-1,36 1 51,0 1-1,0-1 1,1 1-1,-1 0 1,0 1 0,1-1-1,0 1 1,0 1-1,-1-1 1,2 1 0,-1 0-1,0 0 1,1 1-1,0 0 1,0 0-1,0 0 1,1 0 0,-5 8-1,2-4 60,1 1 0,0 0 0,0 0 0,1 0 0,0 1 0,1 0 0,0 0 0,1 0 0,0 0-1,-1 16 1,3-12 131,0 0-1,1 0 0,1 0 0,0-1 1,2 1-1,-1 0 0,2 0 1,0-1-1,10 26 0,-9-30-174,0-1 0,1-1 0,-1 1 0,2-1 0,-1 0 0,1 0 0,0-1 0,1 0 0,0 0 0,0 0 0,0-1 0,1-1 0,0 1 0,0-2 0,14 7 0,-13-7-145,2-1-1,-1 0 1,0 0-1,1-1 1,-1 0 0,1-1-1,13 0 1,-19-1-289,0-1 1,0 1 0,0-1-1,0 0 1,-1 0 0,1-1 0,0 1-1,-1-1 1,1-1 0,-1 1-1,1-1 1,-1 0 0,0 0-1,0 0 1,7-7 0,9-15-3258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6:56.963"/>
    </inkml:context>
    <inkml:brush xml:id="br0">
      <inkml:brushProperty name="width" value="0.05" units="cm"/>
      <inkml:brushProperty name="height" value="0.05" units="cm"/>
      <inkml:brushProperty name="color" value="#FF0066"/>
    </inkml:brush>
  </inkml:definitions>
  <inkml:trace contextRef="#ctx0" brushRef="#br0">1 0 6611,'0'0'3044,"21"0"-1950,23 0-715,293 5 3545,-324-3-3815,-25 0-8803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6:59.540"/>
    </inkml:context>
    <inkml:brush xml:id="br0">
      <inkml:brushProperty name="width" value="0.05" units="cm"/>
      <inkml:brushProperty name="height" value="0.05" units="cm"/>
      <inkml:brushProperty name="color" value="#FF0066"/>
    </inkml:brush>
  </inkml:definitions>
  <inkml:trace contextRef="#ctx0" brushRef="#br0">1 0 496,'0'0'8481,"17"0"-7878,2 2-576,1 0-1,-1 1 1,0 1-1,-1 0 1,1 2-1,-1 0 1,0 1-1,31 17 1,-9-1 123,-1 1 0,57 47 0,-57-37 177,-1 2 0,-2 1 0,-2 2 0,-1 2 0,-2 1 0,-2 1 0,-2 1 0,-2 2 0,33 82 1,-18-36 502,42 117 594,-77-197-1369,-5-15-1475,-3-20-2369,2 19 3218,-8-33-6216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0.259"/>
    </inkml:context>
    <inkml:brush xml:id="br0">
      <inkml:brushProperty name="width" value="0.05" units="cm"/>
      <inkml:brushProperty name="height" value="0.05" units="cm"/>
      <inkml:brushProperty name="color" value="#FF0066"/>
    </inkml:brush>
  </inkml:definitions>
  <inkml:trace contextRef="#ctx0" brushRef="#br0">3 1270 1777,'0'0'5005,"-1"-7"-4637,0-10 78,1 0 0,0 0 0,1 0 0,1 0 0,5-26 0,26-67 748,64-146-1,-71 201-1141,2 2 0,3 0 0,1 3 0,57-67-1,-44 65 43,2 2 0,61-49 0,-76 73 38,2 2 0,0 1 0,1 2 0,71-31 0,-30 25 475,103-22-1,-116 33-10,-85 14-15819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0.885"/>
    </inkml:context>
    <inkml:brush xml:id="br0">
      <inkml:brushProperty name="width" value="0.05" units="cm"/>
      <inkml:brushProperty name="height" value="0.05" units="cm"/>
      <inkml:brushProperty name="color" value="#FF0066"/>
    </inkml:brush>
  </inkml:definitions>
  <inkml:trace contextRef="#ctx0" brushRef="#br0">1 0 2593,'0'0'2895,"20"2"-1799,9 1-818,0 1 0,0 1 0,0 2 0,38 14 0,-42-12-24,1 1-1,1 1 1,-2 1-1,0 1 1,0 1-1,34 26 0,-57-38-255,-1-1 1,1 1-1,-1 0 0,0 0 0,0 0 0,0 0 0,0 0 0,0 1 0,0-1 0,0 0 0,-1 0 0,1 0 0,-1 1 0,0-1 0,1 0 0,-1 1 0,0-1 0,-1 0 0,1 1 0,0-1 0,-1 0 0,1 0 0,-1 1 0,1-1 0,-1 0 0,0 0 0,0 0 0,0 0 0,0 0 0,-1 0 0,1 0 0,0 0 0,-3 2 0,-6 9 41,-1 0-1,0 0 1,-18 14-1,23-21-34,-41 37 210,0-2-1,-3-2 0,-102 61 1,147-98-123,3-2 10,1 0 43,5-77-242,2 1 0,4-1 0,3 2-1,27-90 1,-36 163 593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2.525"/>
    </inkml:context>
    <inkml:brush xml:id="br0">
      <inkml:brushProperty name="width" value="0.05" units="cm"/>
      <inkml:brushProperty name="height" value="0.05" units="cm"/>
      <inkml:brushProperty name="color" value="#FF0066"/>
    </inkml:brush>
  </inkml:definitions>
  <inkml:trace contextRef="#ctx0" brushRef="#br0">424 0 5619,'0'0'-990,"-5"23"1313,4-20-291,-11 49 486,2 0 1,-3 54-1,8 56 1048,5-161-1539,-1-1 1,0 1-1,0-1 0,0 0 0,0 0 1,1 0-1,-1 1 0,0-1 0,0 0 1,0 0-1,0 0 0,0 0 1,0 0-1,0-1 0,1 1 0,-1 0 1,0 0-1,0-1 0,0 1 0,0 0 1,1-1-1,-1 1 0,0-1 1,0 1-1,0-1 0,0 0 0,-42-39-54,27 24-12,-2 0 1,0 1-1,-30-20 1,42 31 39,1 1 1,0 1-1,0-1 1,-1 1-1,0 0 1,1 0-1,-1 1 1,0 0-1,0 0 1,0 0-1,0 0 1,0 1-1,1 0 0,-1 1 1,0-1-1,0 1 1,0 0-1,0 0 1,-6 3-1,6-1 41,0 1 0,0 0 0,1-1-1,-1 2 1,1-1 0,0 0-1,1 1 1,-1 0 0,1 0 0,0 1-1,0-1 1,0 1 0,1 0 0,0 0-1,0 0 1,1 0 0,0 0 0,0 1-1,-3 12 1,3-10 34,1-1 0,-1 1-1,1 0 1,1 0 0,-1 0 0,2 0 0,-1 0-1,1 0 1,1 0 0,-1 0 0,1 0 0,1 0-1,0-1 1,6 13 0,-2-11-23,0 0-1,0 0 1,1 0 0,1-1-1,-1-1 1,1 1 0,1-2 0,0 1-1,0-1 1,0-1 0,1 1 0,22 8-1,-16-9-55,0-1 0,1 0 0,0-1 1,0-1-1,0 0 0,0-2 0,0 0 0,22-2 0,-36 1-61,1-1 0,0 0 0,-1 0 0,1-1 0,-1 0 0,0 1 0,1-1 0,-1-1 0,0 1 0,0-1 0,0 1 0,0-1 0,-1 0 0,1 0 0,-1-1 0,0 1 0,5-7-1,-4 5 90,-1-1 0,1 1 0,-1-1 0,0 0 0,-1 0-1,1 0 1,-1 0 0,0-1 0,-1 1 0,1 0 0,-1-1-1,0-8 1,0 15 6,0 0-1,0 0 1,0 1 0,0-1-1,1 0 1,-1 1-1,0-1 1,0 0 0,0 1-1,0 0 1,0-1-1,0 1 1,-1-1 0,1 1-1,0 0 1,1 1-1,15 14 124,0 0 0,1-1-1,1-1 1,21 11 0,-29-19-71,0 0 0,0-1 0,1 0 0,0-1 0,0-1 0,0 0 0,1-1-1,-1 0 1,18 1 0,-21-3-48,3 1-67,0-1 0,0 0 0,1-1 0,-1-1 0,19-3 0,-28 3-9,1 1 0,-1 0 0,0-1-1,0 0 1,1 0 0,-1 0 0,0 0-1,0 0 1,-1-1 0,1 1 0,0-1-1,-1 0 1,0 1 0,0-1 0,1 0-1,-2-1 1,1 1 0,0 0 0,-1 0-1,1-1 1,-1 1 0,0-1 0,1-3-1,-1 0 2,1 0-1,-1 0 1,-1-1 0,1 1-1,-1 0 1,0 0-1,-1 0 1,0-1-1,0 1 1,0 0 0,-1 0-1,0 0 1,0 0-1,-1 1 1,0-1-1,0 1 1,-1-1 0,0 1-1,0 0 1,-5-6-1,-1 1 46,0 1-1,-1 0 1,0 0 0,-1 1-1,0 1 1,0 0-1,0 1 1,-1 0 0,-16-6-1,19 9 57,1 1-1,-1 0 1,0 0-1,-1 1 1,1 0-1,0 1 1,-1 0-1,1 1 0,0 0 1,-1 0-1,-11 3 1,18-3 9,0 1 1,1 0-1,-1 1 1,0-1 0,0 1-1,1-1 1,-1 1-1,1 0 1,-1 0-1,1 1 1,0-1-1,0 1 1,0-1-1,0 1 1,0 0-1,1 0 1,-1 0-1,1 1 1,0-1 0,0 0-1,0 1 1,0 0-1,1-1 1,0 1-1,-1 0 1,1 0-1,1 0 1,-1-1-1,0 1 1,1 0-1,0 5 1,-1-5-29,1 0 1,0 0-1,0-1 1,1 1-1,-1 0 1,1 0-1,-1-1 1,1 1 0,0 0-1,0-1 1,1 1-1,-1-1 1,1 0-1,0 1 1,2 2-1,0-1-46,1-1 1,-1-1-1,1 1 0,0-1 0,0 1 1,0-2-1,0 1 0,0 0 1,8 2-1,7 2-935,-1-1 1,1-1-1,0-1 0,0 0 1,40 1-1,-11-4-4047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22.031"/>
    </inkml:context>
    <inkml:brush xml:id="br0">
      <inkml:brushProperty name="width" value="0.05" units="cm"/>
      <inkml:brushProperty name="height" value="0.05" units="cm"/>
      <inkml:brushProperty name="color" value="#004F8B"/>
    </inkml:brush>
  </inkml:definitions>
  <inkml:trace contextRef="#ctx0" brushRef="#br0">1 0 7267,'0'0'3148,"8"21"-2334,19 64 1067,33 171 0,-49-175-1142,-2-13-604,3 0 0,24 78 0,-29-130-904,-1-13-2296,0-30-1574,-6-11-206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2.967"/>
    </inkml:context>
    <inkml:brush xml:id="br0">
      <inkml:brushProperty name="width" value="0.05" units="cm"/>
      <inkml:brushProperty name="height" value="0.05" units="cm"/>
      <inkml:brushProperty name="color" value="#FF0066"/>
    </inkml:brush>
  </inkml:definitions>
  <inkml:trace contextRef="#ctx0" brushRef="#br0">5 274 4866,'0'0'3906,"0"4"-3287,-4 11-269,5-31 151,6-31 142,-5 42-640,-1 0 44,1 0 0,-1 1 0,1-1 0,1 0 0,-1 1 0,1-1 0,6-7-1,-8 11-35,0 0 0,0 0 0,1 0 0,-1 1-1,0-1 1,1 1 0,-1-1 0,1 1-1,-1-1 1,1 1 0,-1 0 0,1 0-1,-1 0 1,1 0 0,-1 0 0,1 0-1,-1 0 1,1 0 0,-1 0 0,1 1-1,-1-1 1,1 1 0,-1-1 0,1 1 0,-1 0-1,0-1 1,1 1 0,-1 0 0,0 0-1,0 0 1,0 0 0,2 1 0,33 24 62,-11-8-32,41 23 0,-58-36-44,1-1-1,0 0 0,0-1 0,1 0 0,-1-1 0,1 1 1,-1-2-1,1 0 0,10 1 0,-19-3 36,0 1 0,0-1-1,0 1 1,0-1 0,0 1 0,0-1 0,-1 1 0,1-1-1,0 0 1,0 0 0,0 0 0,-1 1 0,1-1-1,0 0 1,-1 0 0,1 0 0,-1 0 0,1 0 0,-1 0-1,1 0 1,-1 0 0,0 0 0,0 0 0,1 0-1,-1-1 1,0 1 0,0-1 0,4-38 655,-3 33-509,0-46 433,-2 37-667,1 1 0,0 0 0,2 0 0,-1-1-1,2 1 1,0 0 0,9-24 0,-11 37-335,0 0-1,0 0 0,0 0 1,0 0-1,0 1 1,1-1-1,-1 0 0,1 1 1,-1-1-1,1 1 1,0 0-1,-1-1 0,4 0 1,3 0-5172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3.329"/>
    </inkml:context>
    <inkml:brush xml:id="br0">
      <inkml:brushProperty name="width" value="0.05" units="cm"/>
      <inkml:brushProperty name="height" value="0.05" units="cm"/>
      <inkml:brushProperty name="color" value="#FF0066"/>
    </inkml:brush>
  </inkml:definitions>
  <inkml:trace contextRef="#ctx0" brushRef="#br0">1 359 2209,'0'0'6958,"0"-14"-6083,-1-43-371,1 54-446,0 1 0,1 0-1,-1 0 1,0-1 0,1 1 0,0 0 0,-1 0-1,1 0 1,0 0 0,0 0 0,0 0-1,0 0 1,0 0 0,1 0 0,-1 0-1,1 1 1,-1-1 0,1 0 0,0 1-1,-1-1 1,1 1 0,0 0 0,0 0 0,0-1-1,0 1 1,0 1 0,0-1 0,0 0-1,0 0 1,1 1 0,-1-1 0,0 1-1,0 0 1,0 0 0,1 0 0,1 0 0,5 0-20,0 0 0,-1 1 0,1 0 1,-1 0-1,1 1 0,-1 0 1,10 5-1,45 22 40,-48-21-74,0 0 0,0-1 0,1-1 0,0 0 0,1-1 1,-1-1-1,1 0 0,28 2 0,-44-7 12,0 1 1,0 0 0,0-1 0,1 1 0,-1-1-1,0 1 1,0-1 0,0 1 0,0-1-1,0 0 1,-1 1 0,1-1 0,0 0-1,0 0 1,0 0 0,-1 0 0,1 1-1,0-1 1,-1 0 0,1 0 0,-1-1 0,1 1-1,-1 0 1,1 0 0,-1 0 0,1-2-1,6-35 325,-6 34-286,9-143 995,-4 35-5243,-6 104 122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4.178"/>
    </inkml:context>
    <inkml:brush xml:id="br0">
      <inkml:brushProperty name="width" value="0.05" units="cm"/>
      <inkml:brushProperty name="height" value="0.05" units="cm"/>
      <inkml:brushProperty name="color" value="#FF0066"/>
    </inkml:brush>
  </inkml:definitions>
  <inkml:trace contextRef="#ctx0" brushRef="#br0">1 288 4210,'0'0'984,"19"3"305,153 11 2577,-165-14-3744,-1 0 0,1 0 0,0-1 0,-1 1 1,1-2-1,-1 1 0,0-1 0,1 0 0,-1 0 1,0 0-1,0-1 0,0 0 0,-1 0 0,7-5 1,-9 5-12,1-1 1,-1 0-1,0 0 1,0 0-1,0 0 0,-1-1 1,1 1-1,-1-1 1,0 1-1,0-1 1,-1 0-1,1 0 1,-1 0-1,0 0 1,0 0-1,-1 0 1,0 0-1,0-8 1,0 7-103,0 0 0,-1-1 0,1 1 0,-1 0 0,-1 0 0,1 0 0,-1 0 0,0 1-1,0-1 1,-1 0 0,0 1 0,-6-10 0,7 12-17,-1 0 0,0 0-1,0 0 1,0 0 0,-1 1-1,1-1 1,0 1-1,-1 0 1,0 0 0,1 0-1,-1 0 1,0 1 0,0-1-1,0 1 1,0 0 0,0 0-1,0 1 1,-1-1 0,-7 1-1,10 0-2,0-1-1,0 1 1,0 0 0,0 1-1,-1-1 1,1 0-1,0 1 1,0-1-1,0 1 1,0 0 0,0-1-1,0 1 1,0 0-1,0 0 1,0 0-1,0 1 1,1-1 0,-1 0-1,0 1 1,1-1-1,-1 1 1,-1 2 0,1 0 12,0 0 0,1 1 1,-1-1-1,1 1 1,0-1-1,0 1 1,0-1-1,1 1 1,0 8-1,-1-3 36,1 0-1,0 0 1,1-1-1,0 1 1,0 0-1,1-1 1,0 1-1,1-1 1,0 0-1,1 1 1,-1-2-1,2 1 1,-1 0-1,1-1 1,1 0-1,0 0 1,0 0-1,0-1 1,1 0-1,0 0 1,11 8-1,-7-6-74,0 0 0,0-1 0,1 0 0,0-1 0,1-1 0,0 1 1,0-2-1,0 0 0,0-1 0,1 0 0,0-1 0,0 0 0,0-1 0,0-1 0,0 0 0,0-1 0,19-2 0,-30 1 25,-1 0-1,1 0 1,0 0 0,0-1-1,-1 1 1,1-1 0,-1 1 0,1-1-1,-1 0 1,0 0 0,0 0-1,0 0 1,0 0 0,0-1-1,0 1 1,-1 0 0,1-1-1,-1 0 1,1 1 0,-1-1-1,0 0 1,0 0 0,0 1-1,-1-1 1,1 0 0,0-3-1,1-12-62,0 1 0,-1 0 0,-1-22 0,0 24 44,0-43 531,0 57-270,28 37-677,-22-31 231,0 0-1,0 0 1,0-1 0,1 0-1,0 0 1,0 0-1,0-1 1,1 0 0,-1-1-1,1 1 1,-1-1 0,1-1-1,0 1 1,0-1 0,-1-1-1,9 0 1,-14 0 159,0 0 1,-1-1-1,1 1 1,0-1-1,-1 1 0,1-1 1,-1 0-1,1 0 1,-1 0-1,1 1 1,-1-1-1,0-1 0,0 1 1,1 0-1,-1 0 1,0 0-1,0-1 0,0 1 1,0 0-1,0-1 1,0 1-1,-1-1 1,1 1-1,0-1 0,-1 0 1,1 1-1,-1-1 1,0 0-1,1-2 0,4-50-931,-5 47 1942,4 25 1507,-3-12-2481,1 1-1,1-1 1,-1 0-1,1 0 1,0 0-1,1 0 0,-1 0 1,1-1-1,0 1 1,0-1-1,1 0 1,0-1-1,0 1 1,0-1-1,0 0 1,1 0-1,-1 0 1,1-1-1,0 0 0,0 0 1,1 0-1,-1-1 1,0 0-1,1 0 1,-1-1-1,12 2 1,-16-4 15,0 1 1,0-1 0,0 1-1,0-1 1,-1 0-1,1 0 1,0 0 0,-1 0-1,1 0 1,0 0 0,-1 0-1,1 0 1,-1-1-1,0 1 1,1-1 0,-1 1-1,0-1 1,0 1 0,0-1-1,0 0 1,0 1-1,0-1 1,-1 0 0,1 0-1,-1 0 1,1 0 0,-1 1-1,1-1 1,-1-2-1,7-61 635,-7 65-621,0-35 748,-1 20-215,1 0-1,1-1 0,0 1 0,1 0 0,4-16 0,-5 28-503,0 0 0,0-1 0,1 1 0,-1 0 0,1 0 0,0 0 0,-1 0 0,2 0 0,-1 0 0,0 1 0,0-1 0,1 1 0,-1-1 0,1 1 0,0 0 0,0 0 0,0 0 1,0 1-1,0-1 0,0 1 0,0-1 0,0 1 0,1 0 0,-1 0 0,1 0 0,-1 1 0,6-1 0,69 1-4679,-29 5 309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4.653"/>
    </inkml:context>
    <inkml:brush xml:id="br0">
      <inkml:brushProperty name="width" value="0.05" units="cm"/>
      <inkml:brushProperty name="height" value="0.05" units="cm"/>
      <inkml:brushProperty name="color" value="#FF0066"/>
    </inkml:brush>
  </inkml:definitions>
  <inkml:trace contextRef="#ctx0" brushRef="#br0">228 1 4626,'0'0'4658,"0"21"-4284,0 101 873,3 156 1230,-3-277-2471,0 10 15,0-1 0,1 0 0,0 0 0,1-1 0,0 1 0,1 0 0,3 9 0,-4-16-19,-1-3 73,-1-22-131,-1 9-240,0 1 0,0-1 1,-1 1-1,-1-1 0,0 1 0,0 0 1,-11-22-1,13 30 299,-1-1 0,-1 1 0,1 0 0,0 0 0,-1 0 0,0 0 0,0 1 0,0-1 0,0 1 0,-1 0 0,0 0 0,1 0 0,-1 0 0,0 0-1,0 1 1,0 0 0,-1 0 0,1 0 0,0 0 0,-1 1 0,1 0 0,-1 0 0,0 0 0,-7 0 0,7 1 118,0 0 1,0 0-1,1 1 0,-1 0 0,0 0 0,0 0 0,0 0 1,0 1-1,1 0 0,-1 0 0,1 0 0,-1 1 1,1-1-1,0 1 0,0 0 0,0 0 0,1 0 1,-1 1-1,-4 5 0,4-3 54,0 0 1,0 1-1,1-1 1,0 1-1,0-1 0,1 1 1,-1 0-1,2 0 1,-1 0-1,1 1 0,0-1 1,0 0-1,1 9 1,0-12-155,0-1 0,1 1 0,-1-1 0,1 1 0,-1 0 0,1-1 0,1 1 1,-1-1-1,0 1 0,1-1 0,-1 0 0,1 0 0,0 0 0,0 0 0,1 0 0,-1 0 0,4 3 0,0-1-52,-1-1-1,1 0 1,0 0-1,1 0 1,-1-1-1,1 0 1,-1 0-1,11 2 1,9 1-1241,0-1 1,0-1 0,47 0 0,-8-4-3182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5.013"/>
    </inkml:context>
    <inkml:brush xml:id="br0">
      <inkml:brushProperty name="width" value="0.05" units="cm"/>
      <inkml:brushProperty name="height" value="0.05" units="cm"/>
      <inkml:brushProperty name="color" value="#FF0066"/>
    </inkml:brush>
  </inkml:definitions>
  <inkml:trace contextRef="#ctx0" brushRef="#br0">88 0 1601,'0'0'8948,"-79"95"-11829,71-65-3202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5.362"/>
    </inkml:context>
    <inkml:brush xml:id="br0">
      <inkml:brushProperty name="width" value="0.05" units="cm"/>
      <inkml:brushProperty name="height" value="0.05" units="cm"/>
      <inkml:brushProperty name="color" value="#FF0066"/>
    </inkml:brush>
  </inkml:definitions>
  <inkml:trace contextRef="#ctx0" brushRef="#br0">0 229 7363,'0'0'881,"20"0"613,-19 0-1458,26 0 384,0-1-1,1-1 1,-1-2 0,29-7 0,-47 9-423,0-1 1,0-1-1,0 1 0,0-2 1,-1 1-1,1-1 1,13-11-1,-18 13-63,0-1 0,0 0 0,0 0 0,-1 0 0,0-1 0,0 1 0,0-1 0,0 0 1,-1 0-1,0 0 0,0 0 0,0 0 0,0 0 0,-1 0 0,1-9 0,-2 12 34,2-5-9,-2 0-1,1 0 0,-1 1 0,0-1 0,-2-13 1,2 19 53,-1-1 0,1 1 0,-1-1 0,1 0 0,-1 1 0,0 0 0,0-1 0,0 1 0,0-1 0,0 1 0,0 0 0,0 0 0,0 0 0,0-1 0,-1 1 0,1 0 0,-1 1 0,1-1 0,0 0 0,-1 0 0,1 1 0,-1-1 0,0 0 0,1 1 1,-1 0-1,1-1 0,-1 1 0,-2 0 0,-8-1 169,1 0 1,0 1 0,0 1-1,0-1 1,0 2 0,0 0 0,0 0-1,1 1 1,-1 0 0,0 1-1,1 0 1,0 1 0,0 0-1,1 1 1,-1-1 0,1 2 0,0 0-1,1 0 1,-1 0 0,2 1-1,-1 0 1,1 1 0,0-1-1,1 1 1,0 1 0,0-1 0,-4 12-1,7-16-140,1 0-1,-1 1 0,2-1 0,-1 1 1,0-1-1,1 1 0,0 0 0,0 0 1,1-1-1,-1 1 0,1 0 0,1 0 1,-1 0-1,1-1 0,0 1 0,0 0 1,1-1-1,0 1 0,-1-1 0,2 1 1,-1-1-1,1 0 0,0 0 1,0 0-1,0 0 0,1 0 0,0-1 1,-1 0-1,2 0 0,-1 0 0,8 6 1,-2-3-312,0-1 0,0 0 1,0-1-1,1 0 0,0-1 1,15 5-1,-10-5-917,-1-1 0,1 0 0,0-1-1,19 0 1,13-2-4454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5.712"/>
    </inkml:context>
    <inkml:brush xml:id="br0">
      <inkml:brushProperty name="width" value="0.05" units="cm"/>
      <inkml:brushProperty name="height" value="0.05" units="cm"/>
      <inkml:brushProperty name="color" value="#FF0066"/>
    </inkml:brush>
  </inkml:definitions>
  <inkml:trace contextRef="#ctx0" brushRef="#br0">1 2 8452,'0'0'7299,"139"-1"-5858,-96 1-849,1 0-16,-7 1 1,-4 3-241,-12-2 32,-7 0-320,-8 0 32,-26-2-7347,-11 0 1680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3.109"/>
    </inkml:context>
    <inkml:brush xml:id="br0">
      <inkml:brushProperty name="width" value="0.05" units="cm"/>
      <inkml:brushProperty name="height" value="0.05" units="cm"/>
      <inkml:brushProperty name="color" value="#FF0066"/>
    </inkml:brush>
  </inkml:definitions>
  <inkml:trace contextRef="#ctx0" brushRef="#br0">1 1 3410,'0'0'4036,"4"13"-3260,15 40-98,-17-51-290,-1 1 1,1 0-1,0-1 0,0 1 1,0-1-1,0 0 0,0 0 1,0 1-1,1-1 0,-1-1 1,1 1-1,-1 0 0,1-1 1,0 1-1,0-1 0,0 0 1,0 0-1,-1 0 0,6 1 1,4 2-1265,0 1 956,0-1 0,0-1 0,1 0 0,-1 0 0,1-1 0,0-1 0,-1 0 1,1-1-1,0 0 0,13-2 0,-21 0-141,0 0 1,0-1 0,0 1 0,0-1 0,0 0-1,0 0 1,-1-1 0,0 1 0,1-1-1,-1 0 1,-1 0 0,1-1 0,-1 1 0,1-1-1,-1 0 1,0 1 0,-1-1 0,1 0-1,-1-1 1,2-5 0,-27 8-7661,-8-6 35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3.565"/>
    </inkml:context>
    <inkml:brush xml:id="br0">
      <inkml:brushProperty name="width" value="0.05" units="cm"/>
      <inkml:brushProperty name="height" value="0.05" units="cm"/>
      <inkml:brushProperty name="color" value="#FF0066"/>
    </inkml:brush>
  </inkml:definitions>
  <inkml:trace contextRef="#ctx0" brushRef="#br0">56 25 1281,'0'0'5554,"1"-5"-4828,1-15 889,-1 42-1194,-2 42 200,-26 130 2411,3-43-2341,18-58-5583,6-112 1438,-2-8-1421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4.113"/>
    </inkml:context>
    <inkml:brush xml:id="br0">
      <inkml:brushProperty name="width" value="0.05" units="cm"/>
      <inkml:brushProperty name="height" value="0.05" units="cm"/>
      <inkml:brushProperty name="color" value="#FF0066"/>
    </inkml:brush>
  </inkml:definitions>
  <inkml:trace contextRef="#ctx0" brushRef="#br0">19 91 1697,'0'0'4407,"3"-12"-3793,15-39-318,-16 49-233,-1 0 1,1 0-1,0 0 0,0 0 1,0 0-1,0 0 0,0 1 1,0-1-1,0 1 0,0-1 1,1 1-1,-1 0 0,1 0 1,-1 0-1,1 0 0,-1 0 1,1 1-1,-1-1 1,1 1-1,0 0 0,-1 0 1,1 0-1,0 0 0,-1 0 1,1 0-1,5 2 0,2-1 86,9-1 119,0 1-1,-1 0 1,1 2-1,-1 0 1,0 1-1,0 1 1,0 1-1,-1 0 0,0 1 1,0 1-1,18 11 1,1 1 129,-1 1-1,-1 2 1,0 2 0,-2 0-1,38 40 1,-60-53-356,1 0 0,-1 1 1,-1-1-1,0 2 0,-1-1 1,-1 1-1,0 1 0,-1-1 0,0 1 1,-1 0-1,-1 1 0,0-1 0,-1 1 1,-1 0-1,0-1 0,-2 30 0,-1-37-12,-1 0 1,0-1-1,-1 1 0,1 0 0,-2-1 0,1 1 0,-1-1 0,0 0 1,0-1-1,-1 1 0,0-1 0,0 1 0,-1-1 0,0-1 1,0 1-1,0-1 0,-14 9 0,-1 0 54,-1-1 1,0-1-1,-1 0 1,-36 12-1,23-15-7,0-1 0,-1-2 1,1-2-1,-1-1 0,-66-3 0,66 0-61,28 0-30,-1 1-1,1-2 0,-1 0 1,1 0-1,0 0 1,-1-1-1,1-1 0,0 1 1,0-2-1,0 1 0,1-1 1,-1 0-1,-9-8 0,17 12-213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22.358"/>
    </inkml:context>
    <inkml:brush xml:id="br0">
      <inkml:brushProperty name="width" value="0.05" units="cm"/>
      <inkml:brushProperty name="height" value="0.05" units="cm"/>
      <inkml:brushProperty name="color" value="#004F8B"/>
    </inkml:brush>
  </inkml:definitions>
  <inkml:trace contextRef="#ctx0" brushRef="#br0">75 18 6323,'0'0'3956,"21"-3"-2440,-3-1-1173,-11 1-236,1 1 0,0 0 0,0 1 0,0-1 0,0 2 0,0-1 0,0 1 0,0 0 0,0 1 0,0 0-1,-1 0 1,1 1 0,0 0 0,0 0 0,7 4 0,0 2 58,0 1 0,-1 0 0,0 1 0,-1 1-1,0 0 1,-1 0 0,0 2 0,0-1 0,9 16 0,-15-21-146,-1 1 1,0 1 0,0-1-1,0 1 1,-1 0-1,-1 0 1,1 0-1,-2 0 1,1 1-1,-1-1 1,0 1 0,-1 0-1,0-1 1,-1 1-1,0 0 1,-1-1-1,-1 12 1,0-15-41,-1 0 0,1 0 1,-1 0-1,0 0 0,-1-1 1,1 0-1,-1 1 0,0-1 0,0-1 1,-1 1-1,1-1 0,-1 1 0,0-1 1,0-1-1,-1 1 0,1-1 0,-1 0 1,0 0-1,-9 3 0,-2 1-167,-1-1 0,0-1-1,0-1 1,0 0 0,-30 2-1,31-5-165,0 0 0,-1-1 0,1 0 0,-1-2 0,-26-5 0,41 6 158,-1 0 1,0 0-1,0-1 1,1 1-1,-1-1 1,1 0-1,-1 0 1,1 0-1,0-1 1,0 1-1,0-1 1,0 1-1,0-1 1,1 0-1,-1 0 1,1-1-1,0 1 1,0 0-1,0-1 1,0 1-1,1-1 1,-1 0-1,1 0 1,0 1-1,0-1 1,0 0-1,1 0 1,-1 0-1,1 0 1,0-4-1,0-29-4451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7.746"/>
    </inkml:context>
    <inkml:brush xml:id="br0">
      <inkml:brushProperty name="width" value="0.05" units="cm"/>
      <inkml:brushProperty name="height" value="0.05" units="cm"/>
      <inkml:brushProperty name="color" value="#FF0066"/>
    </inkml:brush>
  </inkml:definitions>
  <inkml:trace contextRef="#ctx0" brushRef="#br0">179 1 4306,'0'0'80,"-125"132"1057,103-67 367,3 6-79,9 0-257,7-6-399,3-7-321,0-4 224,25-7-448,8-6-224,9-6 0,8-9-592,3-13-1153,-3-11-976,-11-2-3074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8.229"/>
    </inkml:context>
    <inkml:brush xml:id="br0">
      <inkml:brushProperty name="width" value="0.05" units="cm"/>
      <inkml:brushProperty name="height" value="0.05" units="cm"/>
      <inkml:brushProperty name="color" value="#FF0066"/>
    </inkml:brush>
  </inkml:definitions>
  <inkml:trace contextRef="#ctx0" brushRef="#br0">5 0 6979,'0'0'1353,"2"22"-620,0-7-569,2 15 156,-1 0 0,-2 0 0,-4 58 0,-1-60-63,0-13-151,2 0 0,0 1-1,1-1 1,0 1 0,3 23 0,-1-35-88,0 0 1,0 0 0,0-1-1,0 1 1,1 0 0,-1-1-1,1 1 1,0-1 0,0 1-1,0-1 1,1 0 0,-1 0-1,1 0 1,-1 0-1,1 0 1,0-1 0,0 1-1,1-1 1,-1 0 0,0 0-1,1 0 1,-1 0 0,1-1-1,0 0 1,-1 1-1,8 0 1,1 1 3,0 0 0,0-1 1,0 0-1,1-1 0,-1 0 0,0-1 0,1-1 0,-1 0 1,0-1-1,23-5 0,-26 4-61,0-1 1,-1 0 0,0 0-1,0 0 1,0-1-1,-1 0 1,1-1 0,-1 0-1,-1 0 1,1 0-1,-1-1 1,0 0 0,0 0-1,-1-1 1,5-8-1,-5 6-19,-1-1 0,0 1 0,0-1 0,-1 0-1,-1 0 1,0 0 0,0 0 0,-1 0 0,-1-18-1,0 23 81,0 0 0,-1 0 0,0 0-1,0-1 1,-1 1 0,0 0-1,0 0 1,-4-8 0,5 12 3,-1-1 0,1 1 1,-1 0-1,0 0 0,1-1 0,-1 1 1,0 0-1,-1 0 0,1 1 0,0-1 1,-1 0-1,1 1 0,0-1 0,-1 1 1,0 0-1,1 0 0,-1 0 0,-4-1 1,5 1-23,0 1 1,0 0-1,0 0 1,0 0-1,0-1 1,0 2-1,0-1 1,0 0-1,0 0 1,0 1-1,0-1 1,0 1-1,0-1 1,0 1-1,1 0 1,-1 0-1,0 0 1,0 0-1,1 0 1,-1 0-1,-2 3 1,1-1 6,0 1 1,1-1-1,-1 1 0,1 0 1,0 0-1,0 0 1,0 0-1,0 0 1,-1 7-1,0 3 40,0 1 0,1 0 0,0-1 1,1 30-1,2-38-90,0 0 0,1 0-1,-1 1 1,1-1 0,0-1 0,1 1 0,0 0-1,-1-1 1,2 1 0,-1-1 0,1 0 0,-1 0 0,1 0-1,1 0 1,-1-1 0,1 0 0,0 0 0,0 0-1,9 5 1,-2-1-563,1-1-1,-1-1 1,1 0-1,0-1 1,1 0-1,-1-1 0,26 4 1,22-5-4367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8.676"/>
    </inkml:context>
    <inkml:brush xml:id="br0">
      <inkml:brushProperty name="width" value="0.05" units="cm"/>
      <inkml:brushProperty name="height" value="0.05" units="cm"/>
      <inkml:brushProperty name="color" value="#FF0066"/>
    </inkml:brush>
  </inkml:definitions>
  <inkml:trace contextRef="#ctx0" brushRef="#br0">291 1 6307,'0'0'4498,"0"23"-4589,0 351 1060,-20-401-1503,13 15 366,-1 0-1,-1 1 1,0 0-1,0 1 1,-1 0-1,0 0 1,-13-8 0,18 14 189,0 0 1,-1 1-1,1 0 1,-1 0-1,0 0 1,0 0-1,0 1 1,0 0-1,0 1 1,-1-1-1,1 1 1,0 0-1,-1 1 1,1-1-1,-1 1 1,1 1-1,-13 1 1,16 0 56,-1-1-1,0 1 1,1 0 0,-1 0 0,1 1 0,0-1 0,0 1-1,0 0 1,0 0 0,0 0 0,1 0 0,-1 0 0,1 0-1,0 1 1,0-1 0,0 1 0,0 0 0,1-1 0,-1 1-1,1 0 1,0 0 0,0 4 0,-2 0 122,2 0-1,0-1 1,0 1-1,0 0 1,1 0 0,0 0-1,0 0 1,1 0-1,0 0 1,4 13-1,-2-14-103,1 0 0,0 0 0,0 0 0,1-1 0,0 0 0,0 0-1,1 0 1,-1-1 0,1 1 0,0-1 0,1-1 0,-1 1 0,1-1-1,0 0 1,12 4 0,1 1-71,1-1-1,0-1 1,1-1 0,30 4-1,54 1-1544,-97-10 833,0-1-1,0 0 1,0-1 0,0 0-1,0 0 1,-1-1 0,1 0 0,0-1-1,13-6 1,7-14-4750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9.021"/>
    </inkml:context>
    <inkml:brush xml:id="br0">
      <inkml:brushProperty name="width" value="0.05" units="cm"/>
      <inkml:brushProperty name="height" value="0.05" units="cm"/>
      <inkml:brushProperty name="color" value="#FF0066"/>
    </inkml:brush>
  </inkml:definitions>
  <inkml:trace contextRef="#ctx0" brushRef="#br0">15 145 2513,'0'0'7401,"-4"20"-6788,-7 64-303,11-80-290,1 0 0,-1 0 0,1-1 0,0 1 0,0 0-1,0 0 1,1-1 0,-1 1 0,1-1 0,-1 1 0,1-1 0,1 0 0,-1 0 0,0 0 0,1 0 0,-1 0 0,4 2 0,3 3 26,0-1 0,1-1 0,18 10 1,-20-11-52,3 1-51,0-1 1,0 0-1,1-1 0,0 0 1,0-1-1,0 0 0,1-1 1,-1-1-1,1 0 0,-1 0 1,13-2-1,-20 1 20,0 0 0,0-1 1,0 0-1,0 0 0,0 0 0,-1 0 0,1-1 1,0 0-1,-1 0 0,1 0 0,-1 0 0,0-1 0,0 0 1,0 0-1,0 0 0,0 0 0,-1-1 0,1 1 1,-1-1-1,0 0 0,0 0 0,0 0 0,-1 0 1,0-1-1,1 1 0,-2-1 0,1 1 0,0-1 1,1-9-1,2-23 287,-2-1 0,-2 0-1,-4-47 1,0-4-4109,3 81-1624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9.367"/>
    </inkml:context>
    <inkml:brush xml:id="br0">
      <inkml:brushProperty name="width" value="0.05" units="cm"/>
      <inkml:brushProperty name="height" value="0.05" units="cm"/>
      <inkml:brushProperty name="color" value="#FF0066"/>
    </inkml:brush>
  </inkml:definitions>
  <inkml:trace contextRef="#ctx0" brushRef="#br0">0 239 4626,'0'0'2193,"0"101"-1280,2-82-321,6-4-448,1-4-144,3-6-913,3-5-511,-1 0-1137</inkml:trace>
  <inkml:trace contextRef="#ctx0" brushRef="#br0" timeOffset="1">128 1 2113,'0'0'192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09.731"/>
    </inkml:context>
    <inkml:brush xml:id="br0">
      <inkml:brushProperty name="width" value="0.05" units="cm"/>
      <inkml:brushProperty name="height" value="0.05" units="cm"/>
      <inkml:brushProperty name="color" value="#FF0066"/>
    </inkml:brush>
  </inkml:definitions>
  <inkml:trace contextRef="#ctx0" brushRef="#br0">56 1 4306,'0'0'2897,"0"98"-1200,-2-38-961,-2 3-335,2-5-401,2-7 32,0-9-64,0-4-1137,0-10-912,0-10-848</inkml:trace>
  <inkml:trace contextRef="#ctx0" brushRef="#br0" timeOffset="1">0 312 5122,'0'0'8564,"114"-11"-8596,-70 11-1040,-5 0-1089,-4-4-1473,-6-2-2209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0.062"/>
    </inkml:context>
    <inkml:brush xml:id="br0">
      <inkml:brushProperty name="width" value="0.05" units="cm"/>
      <inkml:brushProperty name="height" value="0.05" units="cm"/>
      <inkml:brushProperty name="color" value="#FF0066"/>
    </inkml:brush>
  </inkml:definitions>
  <inkml:trace contextRef="#ctx0" brushRef="#br0">133 1 7475,'0'0'385,"33"96"735,-8-15 1537,-2 12-288,-7 9 145,-7 1-914,-5-4-815,-4-8 47,0-9-784,0-11 64,-11-13-192,-5-14 80,-9-12-928,-8-11-785,-11-14-1281,-10-7-543,-6-9-2274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0.457"/>
    </inkml:context>
    <inkml:brush xml:id="br0">
      <inkml:brushProperty name="width" value="0.05" units="cm"/>
      <inkml:brushProperty name="height" value="0.05" units="cm"/>
      <inkml:brushProperty name="color" value="#FF0066"/>
    </inkml:brush>
  </inkml:definitions>
  <inkml:trace contextRef="#ctx0" brushRef="#br0">334 2 6067,'0'0'592,"-122"-2"1265,78 15-432,3 6-1105,2 1-320,6 4 0,4 6-641,4-7-1776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6.561"/>
    </inkml:context>
    <inkml:brush xml:id="br0">
      <inkml:brushProperty name="width" value="0.05" units="cm"/>
      <inkml:brushProperty name="height" value="0.05" units="cm"/>
      <inkml:brushProperty name="color" value="#FF0066"/>
    </inkml:brush>
  </inkml:definitions>
  <inkml:trace contextRef="#ctx0" brushRef="#br0">1 0 4770,'0'0'2353,"5"10"-1358,-8 80 1763,1-40-1832,1 0 0,8 51 0,3-75-159,-4-15-2453,-3-26-11049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7.095"/>
    </inkml:context>
    <inkml:brush xml:id="br0">
      <inkml:brushProperty name="width" value="0.05" units="cm"/>
      <inkml:brushProperty name="height" value="0.05" units="cm"/>
      <inkml:brushProperty name="color" value="#FF0066"/>
    </inkml:brush>
  </inkml:definitions>
  <inkml:trace contextRef="#ctx0" brushRef="#br0">122 36 3426,'0'0'3836,"3"-5"-3193,-1 3-594,0 0 1,0 0-1,0 0 1,0 0-1,0 0 1,0 0-1,0 0 0,1 1 1,-1-1-1,1 1 1,-1 0-1,1 0 1,0 0-1,0 0 0,3-1 1,3 0 120,-1 1 1,1 0 0,0 0-1,17 2 1,-6 0 155,-1 2 0,0 0 0,0 1-1,26 10 1,-6 1-30,0 2-1,-1 2 0,-1 1 0,-1 2 1,-1 1-1,-1 2 0,-1 1 0,36 37 1,-61-53-271,0 1 1,-1-1 0,0 1 0,0 1 0,-1-1-1,-1 1 1,0 0 0,-1 1 0,0-1 0,4 23-1,-7-28 7,0 1 0,0 0 0,0-1 0,-1 1 0,0 0 0,-1 0 0,0-1 0,0 1 0,0 0 0,-1-1 0,-1 1 0,1-1 0,-1 0 0,0 0 0,0 0 0,-1 0 0,0 0 0,-10 11 0,1-5 11,0-2 1,-1 0 0,0 0 0,-1-2-1,0 1 1,-1-2 0,0 0-1,0-1 1,0-1 0,-1 0-1,0-1 1,-31 4 0,6-3-126,-1-2 1,0-2-1,0-2 0,-49-6 1,68 3-62,-1-1-1,1-1 1,1-1 0,-1-1 0,1-1 0,0-1 0,1-1-1,-34-21 1,56 31 104,0 0 0,0-1 0,0 1 0,-1 0 0,1 0 0,0 0 0,0 0 0,0 0-1,0 0 1,0-1 0,0 1 0,-1 0 0,1 0 0,0 0 0,0-1 0,0 1 0,0 0 0,0 0 0,0 0 0,0 0-1,0-1 1,0 1 0,0 0 0,0 0 0,0 0 0,0-1 0,0 1 0,0 0 0,0 0 0,0 0 0,0-1 0,0 1-1,0 0 1,0 0 0,0 0 0,0-1 0,1 1 0,-1 0 0,0 0 0,0 0 0,0 0 0,0 0 0,0-1-1,0 1 1,1 0 0,-1 0 0,0 0 0,0 0 0,0 0 0,0 0 0,1 0 0,-1 0 0,0-1 0,0 1 0,0 0-1,1 0 1,-1 0 0,0 0 0,15-5-1146,-11 4 450,22-9-4027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23.140"/>
    </inkml:context>
    <inkml:brush xml:id="br0">
      <inkml:brushProperty name="width" value="0.05" units="cm"/>
      <inkml:brushProperty name="height" value="0.05" units="cm"/>
      <inkml:brushProperty name="color" value="#004F8B"/>
    </inkml:brush>
  </inkml:definitions>
  <inkml:trace contextRef="#ctx0" brushRef="#br0">1 1 8676,'0'0'867,"2"26"-120,23 182 1062,-16-145-1076,-1-1 34,25 91 0,-29-136-719,1-1 1,1 0 0,1-1 0,0 1 0,1-1 0,1-1-1,0 0 1,1 0 0,0 0 0,20 18 0,-28-30-43,0 0 0,0 0 0,1 0 0,-1-1 0,1 1 0,0 0 0,-1-1-1,1 0 1,0 0 0,0 0 0,0 0 0,0 0 0,0 0 0,0-1 0,0 1 0,0-1 0,0 0 0,0 0 0,0 0 0,0 0 0,4-2 0,-1 1-57,-1-1 0,0 0 0,0-1 1,0 0-1,0 1 0,0-1 0,0-1 1,-1 1-1,0-1 0,7-7 0,5-8-376,-1 0 0,-1-1-1,0 0 1,11-26 0,-10 26 811,-5 32 1399,8 16-1330,-9-20-390,0 0 1,0 0-1,1-1 0,0 0 1,1-1-1,0 0 1,-1-1-1,2 0 0,-1 0 1,18 4-1,-15-6-185,0 1 0,0-2 0,0 0 0,1 0 0,-1-2 0,0 0 1,1 0-1,24-5 0,7-9-823,-36 10 905,0 1-1,0 0 1,0 1 0,0 0-1,0 0 1,13 0-1,32 4 740,54-1 655,-101-1-1232,-1-1 1,1 0-1,-1-1 0,1 0 0,-1 0 0,1 0 0,-1-1 0,0 0 0,0 0 1,13-9-1,-17 9-75,-1 1 1,1-1 0,-1 0 0,1 0 0,-1 0-1,0 0 1,0 0 0,0 0 0,-1-1 0,1 1-1,-1-1 1,0 1 0,0-1 0,0 1 0,1-6-1,0-56-216,-3 58 123,1 2-17,-1 0 0,-1 1 0,1-1 0,-1 1-1,1-1 1,-1 1 0,-1-1 0,1 1 0,0 0-1,-1 0 1,0 0 0,0 1 0,0-1 0,-1 1 0,1-1-1,-1 1 1,0 0 0,0 0 0,0 1 0,-5-3-1,-8-5-199,0 1 0,-1 1 0,-30-10-1,17 10-44,0 1 0,0 2 0,-1 1 0,0 1 0,-63 4 0,88-1 332,0 0-1,-1 1 1,1 0 0,0 1 0,0 0 0,0 0 0,1 0 0,-1 1 0,0 0 0,1 0-1,0 1 1,0 0 0,0 0 0,0 0 0,0 1 0,1 0 0,0 0 0,0 0 0,0 0 0,-7 13-1,7-10 72,1 0 0,0 0-1,1 0 1,0 1 0,0 0-1,1-1 1,0 1-1,0 0 1,1 0 0,0 0-1,1 0 1,0 0-1,0 0 1,1 1 0,0-1-1,4 11 1,-3-14-88,0 0 1,0-1-1,1 1 0,-1-1 1,2 1-1,-1-1 0,0 0 1,1-1-1,0 1 0,0-1 1,0 1-1,1-1 0,0 0 1,-1-1-1,1 1 0,0-1 1,1 0-1,-1 0 0,1-1 1,-1 0-1,11 3 0,4 1-422,0-2 0,0 0 0,0-1 0,1-1 0,24-1 0,20-5-2776,-4-14-1534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7.683"/>
    </inkml:context>
    <inkml:brush xml:id="br0">
      <inkml:brushProperty name="width" value="0.05" units="cm"/>
      <inkml:brushProperty name="height" value="0.05" units="cm"/>
      <inkml:brushProperty name="color" value="#FF0066"/>
    </inkml:brush>
  </inkml:definitions>
  <inkml:trace contextRef="#ctx0" brushRef="#br0">0 0 8452,'20'0'576,"63"4"302,-81-4-840,1 1-1,-1-1 1,0 0 0,1 1 0,-1 0 0,0-1 0,1 1-1,-1 0 1,0 0 0,0 0 0,0 1 0,0-1-1,0 0 1,0 1 0,0-1 0,0 1 0,-1 0-1,1 0 1,-1 0 0,1 0 0,-1 0 0,0 0-1,0 0 1,1 0 0,0 4 0,0 1 28,-1 0 0,0-1 0,0 1 0,-1 0-1,1 0 1,-2 10 0,0-4 152,1 27 368,-1-20-371,1 0-1,0 0 1,2 1 0,6 30 0,-6-44-189,0-1 0,1 1 1,-1-1-1,1 0 0,1 0 1,-1 0-1,1 0 1,0-1-1,0 1 0,1-1 1,-1 0-1,1-1 0,0 1 1,1-1-1,-1 0 1,1 0-1,11 6 0,-3-5 9,1 0 0,0-1-1,0-1 1,0 0 0,0-1-1,1 0 1,-1-1 0,1-1-1,18-2 1,-28 1-66,0 0-1,0 0 1,0 0 0,-1-1 0,1 0-1,0 0 1,-1-1 0,1 0-1,-1 1 1,0-2 0,0 1-1,0-1 1,0 1 0,-1-1 0,1-1-1,-1 1 1,0-1 0,0 1-1,-1-1 1,0 0 0,1 0-1,-2-1 1,1 1 0,-1-1 0,1 1-1,1-9 1,1-1-29,-1 1 0,-1-1 0,0 0 1,-1 0-1,0 0 0,-2 0 0,1 0 0,-2-1 1,-3-21-1,3 33 61,0 0 0,0-1 0,-1 1 0,0 0 1,0 0-1,0 0 0,0 0 0,-1 0 0,1 0 0,-1 1 1,0-1-1,0 1 0,0 0 0,-1 0 0,1 0 1,-1 0-1,0 1 0,0-1 0,-7-3 0,8 5 21,0 0-1,0 0 0,0 0 1,0 0-1,0 0 0,0 1 1,-1-1-1,1 1 0,0 0 1,0 0-1,-1 0 1,1 0-1,0 1 0,0-1 1,0 1-1,-1 0 0,1 0 1,0 0-1,0 0 0,0 1 1,0-1-1,1 1 1,-1 0-1,0 0 0,1 0 1,-1 0-1,-3 4 0,2-2 20,0 1-1,1 0 1,-1 0-1,1-1 1,1 2-1,-1-1 0,0 0 1,1 1-1,0-1 1,1 1-1,-1-1 1,1 1-1,0 0 0,1 0 1,-1 0-1,1-1 1,0 1-1,0 0 1,1 0-1,0 0 0,0-1 1,0 1-1,1 0 1,0-1-1,0 1 1,0-1-1,1 0 0,-1 0 1,1 0-1,1 0 1,-1 0-1,1 0 1,-1-1-1,2 0 0,-1 0 1,0 0-1,1 0 1,4 3-1,2 0-498,0-1 0,1 0 0,0 0 0,0-1 0,0-1 0,0 0 0,1 0 0,-1-1-1,23 2 1,15-4-3090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8.173"/>
    </inkml:context>
    <inkml:brush xml:id="br0">
      <inkml:brushProperty name="width" value="0.05" units="cm"/>
      <inkml:brushProperty name="height" value="0.05" units="cm"/>
      <inkml:brushProperty name="color" value="#FF0066"/>
    </inkml:brush>
  </inkml:definitions>
  <inkml:trace contextRef="#ctx0" brushRef="#br0">390 0 2961,'0'0'8970,"1"13"-8554,12 363 2887,-13-375-3381,0-10-143,-1 0 0,-1 1-1,0-1 1,0 1 0,0-1-1,-1 1 1,-1 0-1,1 0 1,-1 0 0,0 0-1,-1 1 1,0 0 0,0 0-1,-1 0 1,0 0-1,0 1 1,-12-10 0,4 4 32,0 1 1,-1 0 0,-1 1 0,0 1 0,0 0-1,-1 2 1,-26-10 0,36 14 266,0 1 0,0 1 0,-1-1 0,1 1 0,0 0 0,-1 1 0,1 0 0,0 0 0,-1 0-1,1 1 1,0 0 0,0 1 0,0-1 0,-8 4 0,11-3 61,0 1 0,0-1-1,0 1 1,1-1 0,-1 1-1,1 0 1,0 0 0,0 1 0,0-1-1,0 1 1,1-1 0,-1 1-1,1 0 1,0 0 0,0 0-1,0 0 1,1 1 0,-1-1 0,1 0-1,0 1 1,1-1 0,-1 1-1,0 7 1,1-4 19,0 0 1,0 0-1,0 0 0,1 0 1,0-1-1,1 1 0,0 0 1,0-1-1,1 1 1,-1-1-1,2 0 0,-1 1 1,1-2-1,6 11 0,-2-7-28,1-1 0,-1 0 0,1 0 0,1 0 0,0-2 0,0 1 0,0-1 0,17 8-1,-3-3-335,1-2 0,0 0 0,1-2 0,-1-1 0,2-1-1,-1-1 1,0-2 0,31 1 0,-54-4 51,6 1-680,0-1-1,0 0 1,0-1-1,-1 1 1,1-2 0,0 1-1,14-6 1,8-14-5939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9.264"/>
    </inkml:context>
    <inkml:brush xml:id="br0">
      <inkml:brushProperty name="width" value="0.05" units="cm"/>
      <inkml:brushProperty name="height" value="0.05" units="cm"/>
      <inkml:brushProperty name="color" value="#FF0066"/>
    </inkml:brush>
  </inkml:definitions>
  <inkml:trace contextRef="#ctx0" brushRef="#br0">28 196 7491,'0'0'1081,"7"17"39,27 54-279,-30-65-715,1-1 1,0 0 0,0 0-1,0 0 1,0-1-1,1 1 1,0-1 0,0-1-1,0 1 1,0-1-1,1 0 1,-1 0-1,1-1 1,-1 0 0,1 0-1,0-1 1,0 0-1,0 0 1,13 0 0,-20-1-127,8 1 59,0 0 0,0-1-1,0 0 1,0-1 0,0 1 0,0-2 0,-1 1 0,1-1 0,0 0 0,0 0 0,-1-1 0,0 0 0,1-1 0,8-5 0,-12 5-103,1 1 0,0-1 0,-1-1 0,0 1 0,0-1 0,0 1 0,0-1 0,-1 0 0,0-1 0,0 1 0,0 0 0,-1-1 1,0 0-1,0 0 0,0 1 0,-1-1 0,1 0 0,-1 0 0,0-10 0,-1 7-2,1-1 0,-1 1 0,-1-1 0,1 1 0,-2 0 0,1-1 0,-1 1 0,-1 0 0,0 0 0,0 0 0,-6-12 0,5 15 37,-1 0 0,1 0 0,-1 1-1,0-1 1,0 1 0,-1 0 0,1 1 0,-1-1-1,0 1 1,-1 0 0,1 1 0,-1 0 0,1-1-1,-1 2 1,-10-3 0,7 1 11,0 2 0,0-1 0,0 2 0,0-1 0,0 1 0,0 1 0,-1 0 0,1 0 0,0 1 0,0 0 0,-1 1 0,1 0 0,0 1 0,1 0 1,-14 6-1,17-6 38,0 0 0,1 1 0,-1 0 0,1 0 0,-1 0 0,1 1 0,1 0 0,-1 0 0,1 0 0,0 0 0,0 1 0,0-1-1,1 1 1,-1 0 0,2 1 0,-1-1 0,1 0 0,0 1 0,0-1 0,0 1 0,1 0 0,0-1 0,0 14 0,1-15-19,0 0-1,0 1 0,0-1 0,1 1 1,0-1-1,0 0 0,0 1 1,1-1-1,-1 0 0,1 0 0,0 0 1,1 0-1,-1 0 0,7 8 0,-4-9-140,-1 1 0,1-1 0,0 0 0,0 0 0,0-1 0,1 1 0,0-1 0,-1 0 0,1-1 0,0 1 0,0-1 0,10 2 0,32 3-2633,2-5-1815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19.613"/>
    </inkml:context>
    <inkml:brush xml:id="br0">
      <inkml:brushProperty name="width" value="0.05" units="cm"/>
      <inkml:brushProperty name="height" value="0.05" units="cm"/>
      <inkml:brushProperty name="color" value="#FF0066"/>
    </inkml:brush>
  </inkml:definitions>
  <inkml:trace contextRef="#ctx0" brushRef="#br0">1 0 3169,'0'0'8356,"23"22"-7043,157 168 562,-160-167-1780,-8-7-152,1-1-1,1-1 1,0 0 0,1-1-1,0-1 1,18 11 0,-31-22-267,-1 0 1,1 0-1,0 0 1,0-1-1,0 1 1,0-1-1,0 0 1,0 0-1,0 1 1,0-1-1,0 0 1,0-1-1,0 1 1,0 0-1,2-1 1,5-5-2985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07:20.258"/>
    </inkml:context>
    <inkml:brush xml:id="br0">
      <inkml:brushProperty name="width" value="0.05" units="cm"/>
      <inkml:brushProperty name="height" value="0.05" units="cm"/>
      <inkml:brushProperty name="color" value="#FF0066"/>
    </inkml:brush>
  </inkml:definitions>
  <inkml:trace contextRef="#ctx0" brushRef="#br0">320 1 320,'0'-1'11517,"-11"2"-11525,-3 4 27,0 0-1,0 1 1,0 1-1,1 0 1,0 1-1,-13 11 1,-71 61 521,82-67-463,1 0 0,1 2 0,0-1 0,0 1 0,2 1 0,-13 22 0,23-37-601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46:30.910"/>
    </inkml:context>
    <inkml:brush xml:id="br0">
      <inkml:brushProperty name="width" value="0.05" units="cm"/>
      <inkml:brushProperty name="height" value="0.05" units="cm"/>
      <inkml:brushProperty name="color" value="#FF0066"/>
    </inkml:brush>
  </inkml:definitions>
  <inkml:trace contextRef="#ctx0" brushRef="#br0">70 756 48,'0'0'3394,"-1"-6"-2922,-3-22 80,9 21 3099,18 6-2449,15 6-1386,21 6 521,0-3 0,0-2 1,0-3-1,62-5 0,-109 0-288,0 0 0,0-1 0,0 0 0,-1-1-1,1 0 1,-1-1 0,0 0 0,0 0 0,-1-2 0,0 1 0,0-1 0,0-1 0,-1 1-1,0-2 1,0 1 0,-1-1 0,12-17 0,-10 12-15,0-1 0,-1 0 0,0-1 0,-1 1 0,-1-2 0,-1 1 0,0-1 0,-1 0 0,-1 0 0,0 0 1,1-28-1,-4 30-26,-1 0 0,-1 0 0,-1 0 0,0 0 0,0 0 1,-2 0-1,0 1 0,-1-1 0,0 1 0,-1 0 1,0 1-1,-1-1 0,-1 1 0,-15-20 0,15 20-38,-1 1 0,-1 0 0,0 0 0,0 1 0,-1 0 0,-1 1 0,1 0 0,-2 1 0,1 0 0,-1 1-1,-1 0 1,1 1 0,-1 1 0,-1 0 0,1 1 0,-1 0 0,0 1 0,0 1 0,0 1 0,0 0 0,-18 0 0,4 0-43,-1 2-1,0 2 1,0 0 0,-44 10 0,65-9 55,0 0-1,-1 0 1,1 1 0,0 0-1,0 0 1,1 1-1,0 1 1,-1-1 0,2 1-1,-1 1 1,1-1 0,0 1-1,0 0 1,1 1-1,0 0 1,0 0 0,-8 15-1,5-3-18,0 0 0,1 0-1,1 0 1,1 1-1,1 0 1,-3 29 0,4 1 11,2 79 1,3-119 43,0 1-1,0-1 0,1 0 1,1 0-1,-1 0 0,2 0 1,0-1-1,0 1 0,1-1 1,0 0-1,0 0 0,1 0 1,1-1-1,0 0 0,0 0 1,1-1-1,0 0 0,12 10 1,-5-7-189,0 0 0,0-1 1,1-1-1,22 9 0,-13-8-1305,1-1 0,34 8 1,-18-10-3416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46:33.943"/>
    </inkml:context>
    <inkml:brush xml:id="br0">
      <inkml:brushProperty name="width" value="0.05" units="cm"/>
      <inkml:brushProperty name="height" value="0.05" units="cm"/>
      <inkml:brushProperty name="color" value="#FF0066"/>
    </inkml:brush>
  </inkml:definitions>
  <inkml:trace contextRef="#ctx0" brushRef="#br0">88 599 656,'0'0'4045,"24"-1"-2130,174 28-132,-182-26-1721,14 1 238,0-1 0,0-1 0,53-8 0,-73 7-224,-1-2 0,0 1-1,0-2 1,0 1-1,0-1 1,-1 0 0,0-1-1,1 0 1,-2 0-1,1-1 1,0 0-1,-1 0 1,0 0 0,-1-1-1,0-1 1,7-8-1,-6 5-29,-1 1-1,0-2 0,0 1 1,-1-1-1,0 1 0,-1-1 0,-1 0 1,3-20-1,-3 8 17,-1-1 0,-1 0 0,-4-35 1,2 50-59,-1 1 0,-1-1 0,0 1 0,0-1 1,-1 1-1,0 0 0,0 1 0,-1-1 0,0 1 0,0-1 1,-1 2-1,0-1 0,-1 1 0,-8-8 0,1 2-19,-1 0-1,0 1 1,-1 1 0,0 0-1,-1 1 1,-21-8-1,10 7-30,0 2-1,-1 2 1,0 0-1,0 2 1,-1 1-1,1 1 1,-1 2-1,-44 3 0,67-2 33,0 1 0,-1 0 0,1 0 0,0 1 0,1 0 0,-1 0 0,0 0 0,0 1 0,1 0 0,0 1 0,-1-1 0,1 1 0,0 0 0,1 1 0,-1-1 0,1 1 0,0 0 0,0 1 0,1-1 0,-1 1 0,-5 9 0,4-3-10,0 1 0,0-1 1,1 1-1,1 0 0,0 0 0,1 0 0,0 1 0,1-1 0,0 1 0,1 17 1,1-22-4,0 16-19,0 1 0,6 31 0,-4-47 43,0-1 1,1 0-1,0 0 1,1-1 0,0 1-1,0 0 1,0-1-1,1 0 1,9 11-1,-5-8 25,0-2 1,0 1-1,1-1 0,0-1 1,0 0-1,1 0 0,0-1 1,0 0-1,1-1 0,0-1 1,14 5-1,9 1-758,0-3 0,60 8 0,-44-8-2276,-35-6-189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46:37.311"/>
    </inkml:context>
    <inkml:brush xml:id="br0">
      <inkml:brushProperty name="width" value="0.05" units="cm"/>
      <inkml:brushProperty name="height" value="0.05" units="cm"/>
      <inkml:brushProperty name="color" value="#FF0066"/>
    </inkml:brush>
  </inkml:definitions>
  <inkml:trace contextRef="#ctx0" brushRef="#br0">155 506 64,'0'0'2495,"13"19"-799,35 13-506,103 48-1,-124-69-1105,0-1 0,0-2-1,1 0 1,0-2 0,56 5 0,-49-8 29,0-2 1,0-2 0,56-8 0,-76 6-75,-1 0 0,1-1 0,-1-1 0,0 0-1,0-1 1,0 0 0,-1-1 0,0-1 0,0 0 0,22-19 0,-24 16-26,1 0 1,-1 0-1,-1-1 1,0-1 0,-1 0-1,0 0 1,-1 0-1,0-1 1,-2-1-1,1 1 1,-2-1 0,0 0-1,0 0 1,-2-1-1,0 1 1,0-1 0,-2 0-1,0 0 1,-1 0-1,0 1 1,-4-26-1,1 32-5,-1-1 0,0 1-1,0 0 1,-1 0-1,0 1 1,0-1 0,-1 1-1,0 0 1,0 0 0,-1 1-1,-12-10 1,-1-1-14,-2 1 1,0 1-1,-25-13 1,23 17-8,-1 0-1,-1 2 1,1 1 0,-2 0 0,1 2 0,-1 2-1,0 0 1,0 2 0,-1 0 0,1 2-1,-1 2 1,1 0 0,0 1 0,0 2-1,0 1 1,0 1 0,0 1 0,1 2 0,0 0-1,1 2 1,0 1 0,-39 25 0,30-15-15,0 2 0,-55 52 1,80-67 10,0 1 0,1 0 1,0 0-1,1 0 0,0 1 0,1 0 1,0 0-1,0 1 0,2 0 0,-1 0 0,1 0 1,1 0-1,-3 19 0,4-11-1,0 1 0,1-1 1,1 1-1,1 0 0,4 24 0,-4-38-34,1 0 1,0 0-1,0-1 1,1 1-1,0-1 1,0 1-1,0-1 1,1 0-1,0 0 1,0-1-1,1 1 1,-1-1-1,1 0 1,1 0-1,-1 0 1,0-1-1,1 0 1,12 7-1,21 5-1180,2-5-886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59:52.127"/>
    </inkml:context>
    <inkml:brush xml:id="br0">
      <inkml:brushProperty name="width" value="0.05" units="cm"/>
      <inkml:brushProperty name="height" value="0.05" units="cm"/>
      <inkml:brushProperty name="color" value="#004F8B"/>
    </inkml:brush>
  </inkml:definitions>
  <inkml:trace contextRef="#ctx0" brushRef="#br0">1 0 2465,'0'0'518,"0"20"786,0 367 4486,14-137-3985,-7-163-1513,-4-73 295,-1-8-1816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59:52.581"/>
    </inkml:context>
    <inkml:brush xml:id="br0">
      <inkml:brushProperty name="width" value="0.05" units="cm"/>
      <inkml:brushProperty name="height" value="0.05" units="cm"/>
      <inkml:brushProperty name="color" value="#004F8B"/>
    </inkml:brush>
  </inkml:definitions>
  <inkml:trace contextRef="#ctx0" brushRef="#br0">6 113 2577,'0'0'5187,"-2"-16"-4355,-1-52-451,3 66-374,0 1 0,1-1 0,-1 1-1,1 0 1,-1 0 0,1-1-1,0 1 1,0 0 0,-1 0 0,1 0-1,0-1 1,0 1 0,0 0-1,0 0 1,0 1 0,0-1 0,1 0-1,-1 0 1,0 0 0,0 1-1,0-1 1,1 1 0,-1-1 0,0 1-1,1-1 1,-1 1 0,1 0-1,-1-1 1,0 1 0,1 0 0,-1 0-1,1 0 1,-1 0 0,1 1-1,-1-1 1,3 1 0,4-1 27,27-2 196,1 1 0,-1 2-1,0 1 1,0 2 0,60 15-1,-78-14-152,1 0 0,-1 1 0,0 2 0,0-1 0,0 2-1,-1 0 1,-1 1 0,0 0 0,0 2 0,-1-1 0,0 2-1,21 25 1,-32-35-74,0 1 0,0 0-1,-1 0 1,1 0-1,-1 0 1,0 0 0,0 0-1,0 1 1,-1-1 0,0 1-1,0-1 1,0 1 0,0 0-1,-1-1 1,1 1-1,-1 0 1,0 0 0,-2 8-1,0-8 7,0 1-1,0 0 1,0 0-1,-1-1 1,0 0-1,0 1 1,-1-1-1,0 0 1,0 0-1,0-1 0,0 1 1,-8 5-1,-5 3 15,-1 0 0,-1-2 0,0 0 0,-1-1 0,1-1 0,-40 12-1,21-12-792,0-1 0,0-2-1,0-2 1,-65 0-1,117-4-1924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7.874"/>
    </inkml:context>
    <inkml:brush xml:id="br0">
      <inkml:brushProperty name="width" value="0.05" units="cm"/>
      <inkml:brushProperty name="height" value="0.05" units="cm"/>
      <inkml:brushProperty name="color" value="#FF0066"/>
    </inkml:brush>
  </inkml:definitions>
  <inkml:trace contextRef="#ctx0" brushRef="#br0">1 1 4978,'1'21'302,"12"121"2666,55 255 0,-34-265-3897,-34-147 894,-1 1-70,1 0-1,1-1 1,0 1-1,5-21 1,-6 33 187,1 0-1,-1 0 1,1-1 0,0 1 0,0 0 0,0 0 0,0 0 0,0 0-1,0 0 1,0 0 0,1 0 0,-1 0 0,1 0 0,-1 0 0,1 1-1,0-1 1,0 1 0,0-1 0,0 1 0,0 0 0,0 0 0,0 0-1,0 0 1,0 0 0,0 0 0,1 0 0,-1 1 0,0-1 0,1 1-1,-1 0 1,0 0 0,1 0 0,-1 0 0,4 0 0,-3 1-20,1 1 0,-1-1 1,1 1-1,-1 0 0,0 0 1,0 0-1,1 0 0,-1 1 0,-1-1 1,1 1-1,0 0 0,-1-1 1,1 1-1,-1 1 0,0-1 0,2 4 1,33 61 415,-33-59-412,21 50-391,-9-102 1416,-10 25-916,2 0 0,0 0 0,1 1 1,0 1-1,13-17 0,-17 27-311,0 1 0,0 0 0,0 0 0,1 0 0,0 0 0,11-6 0,-12 8-414,1 1 1,-1 0 0,0 0-1,1 0 1,0 0 0,-1 1-1,1 0 1,0 0 0,9 1-1,5 0-4596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24.280"/>
    </inkml:context>
    <inkml:brush xml:id="br0">
      <inkml:brushProperty name="width" value="0.05" units="cm"/>
      <inkml:brushProperty name="height" value="0.05" units="cm"/>
      <inkml:brushProperty name="color" value="#004F8B"/>
    </inkml:brush>
  </inkml:definitions>
  <inkml:trace contextRef="#ctx0" brushRef="#br0">14 0 8324,'0'0'5613,"-3"28"-5063,-8 377 2334,12-383-2819,1 0 1,1-1-1,1 1 1,11 32 0,-11-43-122,0 0 0,0 0 0,2 0 0,-1-1 0,1 0 0,1 0 0,-1 0 0,2-1 0,-1 0-1,11 9 1,-15-16-96,-1 1 0,1-1 0,0 0 0,0 1 0,0-1 0,0 0 0,1-1 0,-1 1 0,0-1 0,1 1-1,-1-1 1,1 0 0,-1 0 0,1 0 0,0-1 0,-1 1 0,1-1 0,0 0 0,-1 0 0,1-1 0,0 1-1,-1-1 1,1 1 0,0-1 0,-1 0 0,1 0 0,-1-1 0,0 1 0,1-1 0,-1 0 0,0 0 0,0 0-1,0 0 1,0 0 0,0-1 0,-1 1 0,1-1 0,-1 0 0,1 0 0,2-5 0,3-3-344,0-1 1,-1 0 0,-1 0-1,0 0 1,0-1 0,-2 0-1,1 0 1,-2 0 0,4-22-1,-5-9 5357,-1 46-4324,6 17-193,0 0 0,2-1 1,0 0-1,19 27 0,-25-40-334,2 1 0,-1-2 1,0 1-1,1 0 0,0-1 0,0 0 0,1 0 0,-1 0 0,1-1 0,-1 0 0,1 0 0,0 0 0,1-1 0,-1 1 0,0-2 0,1 1 0,-1-1 0,10 1 0,-10-1-49,-1-1-1,1 1 1,-1-1-1,1-1 1,-1 1-1,1-1 1,-1 0-1,0 0 1,1-1-1,-1 1 1,0-1-1,0 0 1,0-1-1,0 1 1,0-1-1,-1 0 1,1 0-1,-1 0 1,0-1-1,0 0 1,0 0-1,0 0 1,-1 0-1,0 0 1,1-1-1,-1 1 1,-1-1-1,1 0 0,-1 0 1,0 0-1,0 0 1,0 0-1,-1-1 1,0 1-1,0 0 1,0-7-1,0 5-99,-1 1-1,-1 0 1,1-1-1,-1 1 1,0 0-1,-1 0 1,1-1 0,-1 1-1,0 0 1,-1 0-1,1 1 1,-1-1-1,0 0 1,-1 1-1,0 0 1,1 0-1,-2 0 1,1 0-1,0 1 1,-1-1-1,0 1 1,0 0-1,0 1 1,-1-1-1,1 1 1,-7-3-1,-4-2-106,1 2 1,-1 0-1,0 0 0,0 1 0,-1 1 0,1 1 0,-1 0 0,-32 0 1,36 3 247,-36 0 476,48 0-409,0 0 1,0 0 0,0 0 0,0 0 0,0 0 0,0 1-1,0-1 1,0 0 0,0 0 0,0 1 0,0-1-1,0 1 1,0-1 0,0 1 0,1-1 0,-1 1 0,0-1-1,0 1 1,1 0 0,-1-1 0,0 1 0,0 0-1,1 0 1,-1-1 0,1 1 0,-1 0 0,1 0-1,-1 0 1,1 0 0,0 0 0,-1 0 0,1 0 0,0 0-1,0 0 1,-1 2 0,2-2-38,0 0 0,0 1 0,0-1 0,0 0 0,0 0 0,0 0 0,0 1 0,0-1 0,0 0-1,0 0 1,1-1 0,-1 1 0,0 0 0,1 0 0,-1-1 0,1 1 0,-1 0 0,0-1 0,1 0 0,1 1 0,41 10 566,-32-8-269,26 7 441,-1 1 0,0 1 0,0 3 0,60 32-1,-81-37-538,-1 1-1,0 0 1,0 1-1,-2 0 1,1 1-1,-1 1 1,-1 0-1,-1 1 1,0 0-1,-1 1 1,0 0-1,9 22 1,-11-23-380,-2-13-1710,0-25-3174,0-2 3966,6-7 174,1 2-1,19-34 1,-25 52 1155,0 0 1,1 0 0,0 1-1,1 0 1,0 1 0,1 0 0,18-15-1,-27 25-89,-1-1 1,0 1-1,1 0 0,-1 0 0,0 0 0,1-1 0,-1 1 1,1 0-1,-1 0 0,0 0 0,1 0 0,-1 0 0,1 0 0,-1 0 1,0 0-1,1 0 0,-1 0 0,1 0 0,-1 0 0,1 0 1,-1 0-1,0 0 0,1 1 0,-1-1 0,0 0 0,1 0 1,-1 0-1,1 1 0,-1-1 0,1 1 0,10 15 1880,6 34-2448,-10-28 975,-2-10-578,1-1 0,0 1 0,1-1 0,0-1 0,0 1 0,1-1-1,1-1 1,16 16 0,-21-22-125,0 0 1,0 0-1,0 0 0,0 0 0,0-1 1,1 1-1,-1-1 0,1 0 0,-1-1 1,1 1-1,0-1 0,0 0 0,0 0 1,0 0-1,0-1 0,0 0 0,0 0 1,0 0-1,0-1 0,0 1 0,-1-1 1,1 0-1,0 0 0,0-1 0,7-3 1,-7 2-78,0 0 1,-1-1 0,1 1 0,-1-1 0,1 0 0,-1 0 0,-1-1 0,1 1-1,-1-1 1,1 0 0,3-8 0,29-69-500,-15 30 405,-15 39 188,1 0 1,1 1-1,0 0 1,0 0 0,1 1-1,1 0 1,13-13-1,-17 19 235,1 0-1,0 0 1,0 0-1,1 1 1,-1 0-1,1 1 1,0-1-1,0 2 0,0-1 1,0 1-1,1 0 1,-1 1-1,15-1 1,-13 1 182,0 1-1,0 0 1,0 1 0,0 0 0,0 0-1,-1 1 1,1 0 0,0 1 0,-1 0-1,1 1 1,-1 0 0,0 0 0,0 1-1,-1 0 1,1 1 0,-1 0 0,0 0-1,-1 1 1,0 0 0,0 0 0,0 0-1,-1 1 1,0 0 0,6 11 0,-5-8-56,-1 1 0,0 0 0,-1 0 0,7 23 0,-10-29-202,0 0-1,-1 0 0,0 0 0,0 1 0,0-1 0,-1 0 0,0 1 0,0-1 0,-1 0 0,0 0 0,0 1 1,-2 6-1,1-10-52,-1 1 0,1-1 0,0 0-1,-1-1 1,1 1 0,-1 0 0,0-1 0,0 1 0,0-1 0,0 0 0,-1 0 0,1 0 0,-1-1 0,1 1 0,-1-1 0,1 0 0,-1 0 0,0 0 0,-4 0 0,-12 3-323,0-1-1,-25 0 0,-74-3-3242,94-3 1272,1 0 1,-46-12-1,-21-17-6462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59:53.628"/>
    </inkml:context>
    <inkml:brush xml:id="br0">
      <inkml:brushProperty name="width" value="0.05" units="cm"/>
      <inkml:brushProperty name="height" value="0.05" units="cm"/>
      <inkml:brushProperty name="color" value="#004F8B"/>
    </inkml:brush>
  </inkml:definitions>
  <inkml:trace contextRef="#ctx0" brushRef="#br0">235 21 2865,'0'0'3431,"-8"-4"-3111,3 2-302,3 0 0,0 1-1,0-1 0,0 1 1,0 0-1,-1-1 0,1 1 1,0 0-1,-1 1 0,1-1 1,-1 0-1,1 1 0,-1-1 0,1 1 1,-1 0-1,1 0 0,-1 0 1,1 0-1,-1 0 0,0 1 1,1-1-1,-1 1 0,1-1 1,0 1-1,-1 0 0,1 0 1,-3 2-1,-3 3 150,0 2 0,1-1 1,0 1-1,0 0 0,1 0 0,0 1 1,0 0-1,1 0 0,0 0 0,1 1 0,0 0 1,-6 19-1,6-10-14,0 1 0,1 0 0,1 0 0,1 0 0,3 39 0,-2-53-131,1 1-1,1-1 1,-1 1 0,1-1 0,0 0-1,0 0 1,1 0 0,0 0 0,0 0-1,0-1 1,1 1 0,0-1 0,0 0-1,0 0 1,1 0 0,0-1-1,0 1 1,8 5 0,-6-5 59,1-1 0,0 0 1,-1 0-1,1-1 0,0 0 0,1 0 0,-1-1 1,0 0-1,1 0 0,-1-1 0,1 0 1,-1-1-1,16-1 0,-23 1-61,0-1-1,0 0 1,0 0-1,0 0 1,0 0-1,0 1 1,0-1 0,0-1-1,0 1 1,0 0-1,-1 0 1,1 0 0,0 0-1,-1-1 1,1 1-1,-1 0 1,1 0-1,-1-1 1,0 1 0,1 0-1,-1-1 1,0 1-1,0-1 1,0 1-1,0 0 1,0-1 0,0 1-1,-1 0 1,0-3-1,1 0-6,0 0 0,0 0 0,-1 0 0,0 0 1,0 0-1,0 0 0,0 0 0,-1 0 0,-3-6 0,2 7-35,0 0 1,-1 0-1,0 0 1,1 0-1,-1 0 1,0 1-1,-1 0 1,1-1-1,0 2 1,-1-1-1,1 0 1,-1 1-1,-7-1 1,-65-3-142,61 5 128,12 1 18,-1-1 1,1 1-1,-1 0 1,1 0-1,-1 0 1,1 1 0,0 0-1,-1-1 1,1 1-1,0 1 1,0-1-1,1 1 1,-1-1-1,0 1 1,1 0-1,0 1 1,-1-1-1,1 0 1,1 1 0,-1 0-1,0 0 1,1-1-1,0 1 1,0 1-1,0-1 1,0 0-1,1 0 1,0 1-1,0-1 1,0 1-1,0-1 1,1 1-1,-1 0 1,2 7 0,-1-11-55,0 0 0,0 1 0,0-1 1,0 0-1,0 0 0,0 0 0,1 0 1,-1 0-1,0 0 0,1 0 0,-1 0 1,1 0-1,-1 0 0,1 0 0,0 0 1,-1 0-1,1-1 0,0 1 1,0 0-1,-1 0 0,1 0 0,0-1 1,0 1-1,0-1 0,0 1 0,0-1 1,0 1-1,0-1 0,0 1 0,0-1 1,0 0-1,0 0 0,0 1 0,2-1 1,31 5-2582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59:54.178"/>
    </inkml:context>
    <inkml:brush xml:id="br0">
      <inkml:brushProperty name="width" value="0.05" units="cm"/>
      <inkml:brushProperty name="height" value="0.05" units="cm"/>
      <inkml:brushProperty name="color" value="#004F8B"/>
    </inkml:brush>
  </inkml:definitions>
  <inkml:trace contextRef="#ctx0" brushRef="#br0">11 176 6819,'0'0'1782,"21"7"-1128,-19-6-647,16 5 168,0 0 1,-1 2 0,0 0-1,-1 1 1,0 1-1,0 0 1,-1 1 0,19 17-1,-29-22-141,0-1-1,0 1 0,0 0 1,-1 0-1,0 1 0,0-1 1,0 1-1,-1 0 0,0 0 1,0 0-1,-1 0 0,0 1 1,0-1-1,-1 1 1,0-1-1,0 1 0,0-1 1,-1 1-1,-2 10 0,2-15-23,-1 0 0,0-1 0,0 1-1,-1-1 1,1 1 0,0-1 0,-1 1-1,0-1 1,1 0 0,-1 0 0,0 0-1,0 0 1,0 0 0,-1 0 0,1 0-1,0-1 1,-1 1 0,1-1 0,-1 0-1,1 0 1,-1 0 0,1 0 0,-1 0-1,-4 1 1,-3 0 30,-1 0 1,0 0-1,1-1 0,-1-1 1,-12 0-1,22 0-59,-1-1 1,1 1-1,0 0 1,-1 0-1,1-1 1,0 1-1,-1-1 1,1 1 0,0-1-1,0 0 1,0 0-1,0 1 1,0-1-1,0 0 1,0 0-1,0 0 1,0 0-1,0 0 1,0 0-1,0 0 1,1 0-1,-1-1 1,-1-1-1,0-2-42,1 1 0,-1-1-1,1 0 1,0 0 0,0 1-1,1-1 1,-1-6 0,1 2-36,0 1 0,0-1 0,1 0 0,1 0 0,-1 0 0,1 1 0,6-16 0,7-1-45,31-41-1,-31 45 201,0 0 0,20-37 0,-32 49 38,1 1-1,-1 0 1,0-1-1,-1 1 1,0-1-1,-1 0 1,1 0-1,-2 0 0,1 0 1,-1 0-1,-2-14 1,1 21-76,0 1 0,0-1 0,0 1 0,0-1 1,0 1-1,0 0 0,0-1 0,0 1 0,-1 0 0,1 0 0,0 0 1,-1 0-1,1 0 0,-1 0 0,0 0 0,1 0 0,-1 1 1,0-1-1,1 1 0,-1-1 0,0 1 0,1-1 0,-1 1 0,0 0 1,0 0-1,0 0 0,1 0 0,-3 1 0,-54 2 12,50-2-36,1 1 0,-1 1-1,1-1 1,0 1 0,0 0 0,0 1 0,0 0-1,0 0 1,1 0 0,0 1 0,0 0 0,0 0-1,1 1 1,-1-1 0,-5 9 0,7-9-18,0 1 0,0 0 0,1-1 0,-1 1 0,2 1-1,-1-1 1,0 0 0,1 1 0,0-1 0,1 1 0,0 0 0,0 0 0,0-1 0,0 1 0,1 0 0,1 0 0,1 12 0,-2-16-108,1-1 1,0 0-1,0 1 0,0-1 0,1 0 1,-1 0-1,0 0 0,1 0 1,-1 0-1,1 0 0,0 0 0,0-1 1,-1 1-1,1-1 0,0 1 1,1-1-1,-1 0 0,0 1 0,0-1 1,3 1-1,25 8-3111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59:54.566"/>
    </inkml:context>
    <inkml:brush xml:id="br0">
      <inkml:brushProperty name="width" value="0.05" units="cm"/>
      <inkml:brushProperty name="height" value="0.05" units="cm"/>
      <inkml:brushProperty name="color" value="#004F8B"/>
    </inkml:brush>
  </inkml:definitions>
  <inkml:trace contextRef="#ctx0" brushRef="#br0">0 262 7059,'0'0'921,"24"7"226,76 25 227,-84-28-1106,0 0 1,0-1 0,0-1-1,0 0 1,1-2-1,-1 0 1,29-3-1,-25 1 4,-14 1-210,-1 0 1,1-1 0,-1 1-1,1-1 1,-1-1 0,0 1 0,0-1-1,0 0 1,0 0 0,0 0-1,-1 0 1,1-1 0,-1 0 0,0 0-1,0 0 1,-1-1 0,1 1-1,-1-1 1,0 0 0,0 0 0,0 0-1,-1 0 1,0 0 0,0-1-1,0 1 1,0-1 0,-1 1 0,1-10-1,-1 8-65,1 0 1,-1 0-1,-1 0 0,0 0 1,0 0-1,0 1 0,-1-1 0,1 0 1,-2 0-1,1 0 0,-1 0 0,0 1 1,-1-1-1,1 1 0,-1-1 0,0 1 1,-1 0-1,0 0 0,0 0 0,0 1 1,0-1-1,-1 1 0,-6-5 0,3 5-33,0 1 0,-1 0-1,0 0 1,0 1-1,0 0 1,0 0-1,0 1 1,0 1 0,-1-1-1,1 1 1,-1 1-1,1 0 1,-1 0 0,1 1-1,-1 0 1,1 1-1,-1 0 1,1 0 0,0 1-1,0 0 1,0 1-1,-12 6 1,13-6 13,0 0 1,1 1-1,-1-1 1,1 1-1,0 1 1,1-1-1,-1 1 1,1 0-1,0 1 1,1 0-1,0-1 1,0 2-1,0-1 1,1 1-1,0-1 0,0 1 1,1 0-1,0 0 1,0 1-1,1-1 1,0 1-1,1-1 1,0 1-1,0 15 1,1-19-26,1-1 0,0 0 1,0 0-1,0 0 0,1 0 0,0 0 1,-1 0-1,1-1 0,1 1 0,-1 0 1,0-1-1,1 0 0,0 1 0,0-1 1,5 4-1,3 2-900,0 0 0,1-1-1,16 9 1,2-3-2630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1.066"/>
    </inkml:context>
    <inkml:brush xml:id="br0">
      <inkml:brushProperty name="width" value="0.05" units="cm"/>
      <inkml:brushProperty name="height" value="0.05" units="cm"/>
      <inkml:brushProperty name="color" value="#004F8B"/>
    </inkml:brush>
  </inkml:definitions>
  <inkml:trace contextRef="#ctx0" brushRef="#br0">1 349 4514,'0'0'3898,"4"11"-1871,0-12-1907,0 0 0,0 0-1,0 0 1,-1-1 0,1 0-1,-1 1 1,1-1-1,-1-1 1,1 1 0,-1 0-1,0-1 1,3-3-1,16-11 39,51-26-80,1 3 0,2 3-1,1 4 1,2 3 0,91-22 0,-63 27 272,2 5 0,1 4 0,156-1 1,-106 15 160,161 19 1,-261-10-408,0 2-1,-1 4 0,0 1 1,-1 4-1,106 47 0,-163-65-103,16 8 41,1 1 1,30 23 0,-44-29-20,0-1 0,-1 1 1,0 0-1,0 1 0,0-1 0,0 0 0,0 1 1,0 0-1,-1-1 0,0 1 0,0 0 1,0 0-1,0 1 0,-1-1 0,1 0 0,-1 0 1,0 1-1,0 8 0,2 14 230,0-20-5698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2.278"/>
    </inkml:context>
    <inkml:brush xml:id="br0">
      <inkml:brushProperty name="width" value="0.05" units="cm"/>
      <inkml:brushProperty name="height" value="0.05" units="cm"/>
      <inkml:brushProperty name="color" value="#004F8B"/>
    </inkml:brush>
  </inkml:definitions>
  <inkml:trace contextRef="#ctx0" brushRef="#br0">115 301 784,'0'0'4437,"1"-4"-3434,6-17 2017,-9 26-2678,-37 59 561,23-39-454,1 1-1,1 0 1,-19 49-1,29-55 726,15-36-1025,16-37-690,-10 1 184,-2 0 1,9-61-1,7-29 239,-29 134 111,1 0 0,-1 0-1,2 0 1,-1 0 0,9-12-1,-11 17 11,1 1 0,0 0 0,-1 0 0,1 0 0,0 0 0,1 0 0,-1 1 0,0-1 0,0 1 0,1-1 0,-1 1 0,1 0 0,-1 0 0,1 0 0,-1 0 0,1 0 0,0 1 0,-1-1 0,1 1 0,0 0 0,3 0 0,6 0 70,-1 2 0,0-1 0,1 2 0,-1-1 0,0 2 0,0-1 0,0 2 1,-1-1-1,1 1 0,12 9 0,14 11 257,45 38 1,-63-47-252,-14-12-48,26 22 195,35 36 0,-59-56-217,-1 1-1,0 0 1,0 1 0,-1 0 0,0 0 0,0 0 0,-1 0 0,0 1 0,0-1 0,-1 1 0,3 14 0,-6-20-13,0 0 1,0 0-1,0 0 0,0 1 0,-1-1 0,0 0 1,1 0-1,-1 0 0,0 0 0,-1 0 0,1 0 1,0 0-1,-1 0 0,0-1 0,0 1 0,0-1 1,0 1-1,0-1 0,0 1 0,0-1 1,-1 0-1,1 0 0,-1 0 0,0-1 0,1 1 1,-1 0-1,-6 1 0,-9 5 53,0-1 0,0-1 0,-28 6 0,32-9-102,-42 9-370,-100 10-1,64-19-5814,65-3 1846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2.814"/>
    </inkml:context>
    <inkml:brush xml:id="br0">
      <inkml:brushProperty name="width" value="0.05" units="cm"/>
      <inkml:brushProperty name="height" value="0.05" units="cm"/>
      <inkml:brushProperty name="color" value="#004F8B"/>
    </inkml:brush>
  </inkml:definitions>
  <inkml:trace contextRef="#ctx0" brushRef="#br0">44 0 2385,'0'0'2588,"-2"3"-2292,-4 7 116,0 0 0,1 1-1,1 0 1,0 0 0,0 0 0,1 1 0,0-1-1,1 1 1,0-1 0,1 19 0,0 16 657,6 60-1,-4-99-1128,0 0 0,1 0 0,0 0 0,0-1 0,1 1 0,0 0 0,0-1 0,0 0 0,1 0 0,0 0 0,0 0 0,0-1 0,1 1 0,0-1 0,0 0 0,1-1 0,-1 1 0,1-1 0,10 6 0,-2-2-3553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6.135"/>
    </inkml:context>
    <inkml:brush xml:id="br0">
      <inkml:brushProperty name="width" value="0.05" units="cm"/>
      <inkml:brushProperty name="height" value="0.05" units="cm"/>
      <inkml:brushProperty name="color" value="#004F8B"/>
    </inkml:brush>
  </inkml:definitions>
  <inkml:trace contextRef="#ctx0" brushRef="#br0">0 1 3265,'0'0'2818,"4"10"-2063,12 37 811,20 96 0,-30-110-2138,-2 0 0,0 38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6.498"/>
    </inkml:context>
    <inkml:brush xml:id="br0">
      <inkml:brushProperty name="width" value="0.05" units="cm"/>
      <inkml:brushProperty name="height" value="0.05" units="cm"/>
      <inkml:brushProperty name="color" value="#004F8B"/>
    </inkml:brush>
  </inkml:definitions>
  <inkml:trace contextRef="#ctx0" brushRef="#br0">35 69 2673,'0'0'3682,"22"-11"-3285,77-35 436,-91 43-728,-1 1 1,1 0 0,0 0 0,0 1-1,0 0 1,-1 1 0,1-1-1,0 2 1,0-1 0,0 1-1,0 0 1,0 1 0,14 4-1,-4 1 233,-2 0 0,1 2 0,29 19-1,-35-20-236,0 0 0,0 1 0,-1 0 0,-1 0-1,1 1 1,-2 0 0,1 1 0,8 15 0,-15-23-96,0 0 0,0 0 1,0 0-1,-1 0 0,1 1 1,-1-1-1,0 0 0,0 1 1,0-1-1,-1 0 0,1 1 1,-1-1-1,0 1 0,0-1 1,0 1-1,0-1 0,-1 1 1,1-1-1,-1 1 0,0-1 1,0 1-1,0-1 0,0 0 1,-1 0-1,1 0 0,-1 1 1,0-1-1,0-1 0,0 1 1,0 0-1,-1 0 0,1-1 1,-1 0-1,1 1 0,-1-1 1,-4 2-1,-13 8 25,-1-1 0,0-1 0,0 0 0,-1-2 0,-1-1 0,0 0 0,-42 5 0,-54 0-1283,5-9-4302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6.845"/>
    </inkml:context>
    <inkml:brush xml:id="br0">
      <inkml:brushProperty name="width" value="0.05" units="cm"/>
      <inkml:brushProperty name="height" value="0.05" units="cm"/>
      <inkml:brushProperty name="color" value="#004F8B"/>
    </inkml:brush>
  </inkml:definitions>
  <inkml:trace contextRef="#ctx0" brushRef="#br0">1 1 5314,'0'0'3570,"0"136"-2609,0-80-257,0 0 240,0-4-399,4-2-305,10-3 288,7-8-512,0-4-16,8-5 0,6-4 0,7-5-897,5-8-1872,-1-8-560,-3-5-2498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8.046"/>
    </inkml:context>
    <inkml:brush xml:id="br0">
      <inkml:brushProperty name="width" value="0.05" units="cm"/>
      <inkml:brushProperty name="height" value="0.05" units="cm"/>
      <inkml:brushProperty name="color" value="#004F8B"/>
    </inkml:brush>
  </inkml:definitions>
  <inkml:trace contextRef="#ctx0" brushRef="#br0">246 342 5507,'0'0'3724,"-13"-15"-3607,-40-47 51,51 60-161,0 0-1,0 0 1,0 1-1,0-1 1,0 0-1,-1 1 1,1-1-1,0 1 1,-1 0-1,1 0 1,-1 0-1,0 0 1,1 0-1,-1 1 1,0-1-1,0 1 1,1 0-1,-1-1 1,0 1-1,0 1 1,0-1-1,1 0 1,-5 2-1,-6-1 60,8-1-28,1 1 0,0-1 0,0 1 0,0 0 0,0 0 0,0 1 0,0-1 0,0 1 0,1-1 0,-1 1 0,1 1 0,-1-1 0,1 0 0,-1 1 1,1 0-1,0-1 0,0 1 0,1 0 0,-1 1 0,0-1 0,1 0 0,0 1 0,-3 6 0,1-2 42,1 0 0,1 0 0,-1 0 0,1 0 0,1 0 0,-1 0 0,1 1 0,1-1 0,0 1 0,1 15 0,0-22-61,-1 1 1,1-1 0,0 0 0,0 0-1,0 0 1,0 0 0,0-1 0,0 1 0,0 0-1,1 0 1,-1-1 0,1 1 0,-1 0-1,1-1 1,0 0 0,-1 1 0,1-1 0,0 0-1,0 0 1,0 0 0,0 0 0,0 0-1,0-1 1,0 1 0,0 0 0,1-1 0,-1 0-1,0 1 1,0-1 0,0 0 0,4-1-1,-2 2-18,-1-1 0,1 0 0,0 0-1,0-1 1,0 1 0,-1-1-1,1 0 1,0 0 0,-1 0 0,1-1-1,-1 1 1,1-1 0,-1 0-1,0 0 1,1 0 0,-1 0 0,4-4-1,-3 0-230,0 0-1,-1 0 1,0-1-1,0 1 1,0-1-1,-1 1 1,0-1-1,0 0 1,0 0-1,-1 0 1,0 0 0,-1 0-1,0 0 1,0 0-1,0 0 1,-1 0-1,-1-8 1,-4 3 423,3 20 351,0 19-81,3-23-449,0 4 34,0 0 1,0 1 0,1-1-1,0 0 1,4 16-1,-4-22-47,0 0 0,0-1 0,0 1 0,0 0 0,0 0 0,0 0 0,1-1 0,-1 1 0,1-1 0,-1 1 0,1-1 0,-1 0 0,1 1 0,0-1 0,-1 0 0,1 0 0,0 0 0,0 0 0,0 0 0,0-1 0,0 1 0,0-1 0,0 1 0,0-1 0,0 0 0,0 0 0,1 1 0,2-2 0,-3 1-71,1 0 1,-1 0-1,1 0 1,-1-1-1,1 1 1,-1-1-1,1 0 1,-1 0-1,0 0 1,1 0-1,-1 0 1,0 0-1,0 0 1,0-1-1,0 1 0,0-1 1,0 0-1,0 0 1,-1 1-1,1-1 1,0 0-1,-1 0 1,0 0-1,1-1 1,1-3-1,1-6-182,1-1 0,-1 0 0,-1 0 0,2-15 0,-4 20 295,-1 1 0,2-1 0,-1 1 1,1-1-1,0 1 0,1-1 1,0 1-1,0 0 0,0 0 1,1 0-1,0 1 0,7-9 1,-8 13 75,0 0 1,0 0 0,0 0-1,0 1 1,1-1-1,-1 1 1,0 0 0,1 0-1,-1 0 1,1 0 0,0 1-1,-1 0 1,1-1 0,-1 1-1,1 0 1,0 1 0,-1-1-1,1 1 1,-1-1 0,1 1-1,4 2 1,1 0 138,-2 0 1,1 1 0,0 0-1,-1 0 1,1 0-1,-1 1 1,11 10-1,-10-7-60,0 0 0,-1 0 0,1 1 0,-2 0-1,11 18 1,-14-22-188,-1 0 0,0 0 1,0 0-1,0 0 0,-1 1 0,0-1 0,0 1 0,0-1 0,0 1 0,-1-1 1,0 1-1,0-1 0,-3 11 0,3-13-11,-1-1 0,0 0 0,-1 1 1,1-1-1,0 0 0,-1 0 0,1 0 0,-1 0 0,0 0 1,1 0-1,-1 0 0,0-1 0,0 1 0,0-1 0,0 1 1,-1-1-1,1 0 0,0 0 0,0 0 0,-1 0 0,1 0 0,-1 0 1,1-1-1,-5 1 0,-1 1-162,-1-1 0,0 0 1,0-1-1,1 1 0,-19-4 0,25 3 50,0-1-1,0-1 1,0 1 0,0 0-1,0 0 1,0-1-1,0 1 1,0-1-1,1 0 1,-1 1 0,1-1-1,-1 0 1,1 0-1,0 0 1,-1 0 0,1 0-1,0 0 1,0-1-1,1 1 1,-1 0-1,0 0 1,1-1 0,-1 1-1,1 0 1,0-1-1,0 1 1,0 0 0,0-5-1,0-4-448,0 0-1,1 0 0,0 0 1,1 0-1,3-13 1,72-187-3787,-74 202 4517,13-36 124,-15 43 52,-1 0 0,1 1 1,0-1-1,-1 1 0,1-1 0,0 1 0,0-1 0,0 1 0,0 0 0,0 0 0,0-1 0,1 1 1,-1 0-1,0 0 0,1 0 0,-1 0 0,0 0 0,1 0 0,-1 1 0,1-1 0,1 0 1,-1 2-237,0 0 0,0 1 1,0-1-1,0 1 1,-1-1-1,1 1 1,0 0-1,-1-1 0,0 1 1,1 0-1,-1 0 1,0 0-1,0 0 1,0 0-1,0 1 1,0-1-1,-1 0 0,2 4 1,0 0 173,32 89 797,35 153 0,-62-277-7760,15-24 6058,-21 52 764,-1 0-1,1 0 1,0-1 0,0 1 0,-1 0 0,1 0 0,0 1 0,0-1 0,0 0 0,0 0 0,0 0 0,0 1 0,0-1 0,1 0 0,-1 1 0,0-1 0,0 1 0,0-1 0,1 1 0,-1 0 0,0 0 0,0-1 0,1 1-1,-1 0 1,0 0 0,1 0 0,-1 0 0,0 0 0,1 1 0,-1-1 0,0 0 0,2 1 0,43 23 545,-23-10-250,0-6-317,1-1 0,0 0 1,0-2-1,0-1 0,1-1 0,-1-1 1,1-1-1,25-3 0,-47 2-90,-1 0-37,0 0 1,0 0-1,0 0 0,-1-1 1,1 1-1,0-1 1,0 1-1,-1-1 1,1 0-1,0 1 1,-1-1-1,1 0 1,-1 0-1,1 0 0,-1 0 1,1-1-1,-1 1 1,0 0-1,0-1 1,1 1-1,-1 0 1,0-1-1,0 0 0,0 1 1,-1-1-1,1 1 1,0-1-1,-1 0 1,1 0-1,-1 1 1,1-5-1,0 3-57,-1 0 0,0 0-1,0 0 1,0-1 0,0 1 0,0 0 0,-1 0-1,1 0 1,-1-1 0,0 1 0,0 0-1,0 0 1,0 0 0,0 0 0,-1 1 0,0-1-1,1 0 1,-3-2 0,-6-4 4,1 0 0,-1 1 1,-1 1-1,1 0 0,-1 0 0,0 1 0,-1 1 1,0 0-1,1 0 0,-2 1 0,1 0 0,0 1 1,-1 1-1,1 0 0,-1 1 0,0 0 0,0 1 1,-21 2-1,32-2 67,-1 1 1,1 0-1,0 0 0,-1 0 1,1 0-1,0 0 0,0 0 1,0 0-1,0 1 0,0-1 1,0 1-1,0-1 0,0 1 1,1 0-1,-1 0 0,1 0 1,-1 0-1,1 0 0,0 0 1,0 0-1,-1 1 0,0 3 1,0 0-29,0 1 1,1-1 0,0 1 0,0-1 0,1 1-1,-1 0 1,2 7 0,4 2-1284,14-6-1264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24.621"/>
    </inkml:context>
    <inkml:brush xml:id="br0">
      <inkml:brushProperty name="width" value="0.05" units="cm"/>
      <inkml:brushProperty name="height" value="0.05" units="cm"/>
      <inkml:brushProperty name="color" value="#004F8B"/>
    </inkml:brush>
  </inkml:definitions>
  <inkml:trace contextRef="#ctx0" brushRef="#br0">1 129 9524,'0'0'32,"118"-37"1809,-40 24-256,16 2-945,9-1-47,5 3 207,-9 0-48,-12 1-368,-21 3-224,-26-1-160,-19 2-288,-21 2-256,0 1-785,-34-3-2320,-24-4-3907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8.561"/>
    </inkml:context>
    <inkml:brush xml:id="br0">
      <inkml:brushProperty name="width" value="0.05" units="cm"/>
      <inkml:brushProperty name="height" value="0.05" units="cm"/>
      <inkml:brushProperty name="color" value="#004F8B"/>
    </inkml:brush>
  </inkml:definitions>
  <inkml:trace contextRef="#ctx0" brushRef="#br0">1 336 9556,'0'0'3172,"15"13"-2553,15 12-166,39 24 0,-56-40-323,1-1 0,0-1 0,1 0 0,0-1 0,0-1 0,0 0-1,20 4 1,-14-6-33,-1-1 0,1-1 0,-1-1 0,1-1 0,-1 0 0,1-2-1,-1 0 1,20-6 0,-33 7-94,0 0-1,0-1 1,-1 1 0,1-1-1,-1-1 1,0 1-1,0-1 1,0 0 0,0-1-1,-1 1 1,1-1-1,-1 0 1,-1 0-1,1-1 1,-1 1 0,0-1-1,0 0 1,0 0-1,-1-1 1,0 1 0,0-1-1,-1 1 1,0-1-1,0 0 1,0 0 0,0-11-1,-1 5-27,-2 0 0,0 0-1,0 0 1,-1 1 0,-1-1 0,0 1 0,0-1-1,-1 1 1,-1 0 0,0 0 0,-1 1 0,0-1-1,-1 1 1,0 1 0,-1-1 0,0 1 0,-1 1-1,-13-14 1,13 15-19,-1-1 0,0 1 0,0 0 0,-1 1 0,0 0 0,0 1 0,0 0 0,-1 1 0,0 0 0,0 1 0,-1 0 0,1 1 0,-1 0 0,1 1 0,-1 1 0,0 0 0,0 1 0,-21 1 0,30 0 33,0 1 1,0-1-1,0 1 1,1-1-1,-1 1 1,0 0-1,1 1 1,-1-1-1,1 0 1,-1 1-1,1 0 1,0 0-1,0 0 1,1 0-1,-1 1 1,1-1-1,-1 1 1,1-1-1,0 1 1,0 0-1,1 0 1,-1 0-1,1 0 1,0 0-1,0 0 1,0 0-1,0 6 1,-2 13 9,1 0 0,1 0 0,3 37 0,-2-57 8,1 11 60,1-1-1,0 0 1,1 0 0,1 0-1,0 0 1,0 0 0,2-1-1,6 12 1,8 11 153,33 43 1,16 25-123,-51-63-408,-14-18-1360,-10-3-3470,-13-6-3507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9.250"/>
    </inkml:context>
    <inkml:brush xml:id="br0">
      <inkml:brushProperty name="width" value="0.05" units="cm"/>
      <inkml:brushProperty name="height" value="0.05" units="cm"/>
      <inkml:brushProperty name="color" value="#004F8B"/>
    </inkml:brush>
  </inkml:definitions>
  <inkml:trace contextRef="#ctx0" brushRef="#br0">1 513 4226,'0'0'3788,"5"17"-2539,-2-4-1001,-2-8-155,0 1 0,0 0-1,1-1 1,0 1 0,0-1 0,0 1 0,1-1 0,0 0 0,0 0 0,0 0 0,0-1 0,1 1 0,0-1 0,0 0 0,0 0 0,1 0 0,-1 0 0,8 4 0,3 0 123,1-1 1,0-1-1,1-1 0,-1 0 0,1-1 0,0 0 0,0-2 1,0 0-1,1-1 0,-1 0 0,0-2 0,0 0 1,1-1-1,21-5 0,-25 4-193,-1-1 0,1-1 0,-1 0 0,0-1-1,-1-1 1,1 1 0,-1-2 0,-1 0 0,1 0 0,-1-1 0,-1-1 0,1 0 0,-2 0 0,1-1-1,-2 0 1,1-1 0,11-21 0,-14 18-102,0 0-1,-1 0 0,0 0 1,-1 0-1,-1-1 1,-1 0-1,0 0 0,-1 1 1,0-1-1,-2 0 1,0 0-1,0 0 0,-2 0 1,0 1-1,-5-18 1,3 17-79,0 1 0,-1 0 1,0 0-1,-1 0 0,-1 1 0,0 0 1,-1 1-1,-1 0 0,0 0 1,0 1-1,-1 0 0,-1 1 1,0 0-1,-25-16 0,32 23 139,-1 1 0,0 0-1,0 0 1,0 1 0,0 0 0,0 0-1,-1 0 1,1 1 0,0 0 0,-1 0-1,1 1 1,-1 0 0,1 0 0,-1 0-1,0 1 1,1 0 0,0 0 0,-1 0-1,1 1 1,0 0 0,0 1 0,0-1-1,0 1 1,-9 6 0,8-5 43,1 2 1,-1-1-1,1 1 1,0 0-1,1 0 1,0 0-1,0 1 1,0 0-1,0 0 1,1 0-1,1 1 1,-1-1-1,1 1 1,0 0-1,1 0 1,0 0-1,0 0 1,-1 15-1,2-9 97,0 0 0,1 0 0,1 0 0,1 0 0,-1-1 0,2 1-1,0 0 1,1-1 0,0 0 0,1 0 0,0 0 0,1 0 0,1-1 0,0 0 0,0 0 0,1-1 0,1 0-1,0-1 1,0 1 0,1-2 0,12 10 0,-13-11-27,75 63 786,-73-63-854,-1-1 0,1 0 0,0-1 0,0 0 0,1-1-1,18 6 1,-6-8-2928,-15-3-1701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19.702"/>
    </inkml:context>
    <inkml:brush xml:id="br0">
      <inkml:brushProperty name="width" value="0.05" units="cm"/>
      <inkml:brushProperty name="height" value="0.05" units="cm"/>
      <inkml:brushProperty name="color" value="#004F8B"/>
    </inkml:brush>
  </inkml:definitions>
  <inkml:trace contextRef="#ctx0" brushRef="#br0">1 351 7299,'0'0'4765,"1"0"-4622,0 1 0,0-1 0,0 1 0,0-1 0,0 0-1,0 1 1,0-1 0,0 0 0,0 0 0,1 0 0,-1 0 0,0 0-1,0 0 1,0 0 0,0 0 0,0 0 0,0-1 0,1 1 0,0-1-1,10-19-82,-2 0-1,0-1 1,-1 0-1,-1-1 0,-1 0 1,5-24-1,-4 15-198,1 0 1,17-37 0,-23 63 173,0 1 0,-1 0 1,1 0-1,0 0 0,1 0 1,-1 1-1,1-1 0,7-5 1,-9 8-21,-1 1 1,0-1-1,0 0 1,0 0-1,1 0 1,-1 1-1,0-1 1,1 1-1,-1-1 0,0 1 1,1-1-1,-1 1 1,1 0-1,-1 0 1,1 0-1,-1 0 1,1 0-1,-1 0 1,1 0-1,-1 0 1,0 0-1,1 1 1,-1-1-1,1 1 0,-1-1 1,0 1-1,1-1 1,-1 1-1,0 0 1,1 0-1,-1-1 1,0 1-1,0 0 1,0 0-1,2 2 1,13 22 178,-2 0 1,0 1 0,-2 0 0,15 44-1,-4-11 121,-12-36-365,-6-13-166,-1 0 0,1 0 1,-2 0-1,1 1 0,-1 0 0,-1-1 0,1 13 0,-11-21-5842,-8-2 1242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20.031"/>
    </inkml:context>
    <inkml:brush xml:id="br0">
      <inkml:brushProperty name="width" value="0.05" units="cm"/>
      <inkml:brushProperty name="height" value="0.05" units="cm"/>
      <inkml:brushProperty name="color" value="#004F8B"/>
    </inkml:brush>
  </inkml:definitions>
  <inkml:trace contextRef="#ctx0" brushRef="#br0">0 32 8772,'0'0'7796,"137"-6"-7044,-102 1-720,2 1 16,-3-2-64,-8 1 32,-5 3-32,-4 0-368,-7 0-1313,-2 2-880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24.935"/>
    </inkml:context>
    <inkml:brush xml:id="br0">
      <inkml:brushProperty name="width" value="0.05" units="cm"/>
      <inkml:brushProperty name="height" value="0.05" units="cm"/>
      <inkml:brushProperty name="color" value="#004F8B"/>
    </inkml:brush>
  </inkml:definitions>
  <inkml:trace contextRef="#ctx0" brushRef="#br0">27 279 3698,'0'0'1790,"-5"16"-784,3-8-844,-4 9 325,2 1-1,-4 28 0,7-38-355,1-1 1,-1 1-1,2-1 0,-1 0 0,1 1 1,0-1-1,0 0 0,1 1 0,0-1 0,1 0 1,5 12-1,0-7 58,0-1 1,0 0-1,1 0 1,1-1-1,0 0 1,0 0-1,1-1 1,0-1-1,1 0 1,-1 0 0,2-1-1,-1-1 1,1 0-1,0-1 1,0 0-1,0-1 1,1 0-1,-1-1 1,1-1-1,0 0 1,0-1-1,0 0 1,0-1-1,0-1 1,17-3-1,-22 3-137,0-1 0,-1 0-1,1-1 1,0 0 0,-1-1 0,1 0-1,-1 0 1,0-1 0,-1 0-1,1 0 1,-1 0 0,0-1 0,0 0-1,11-15 1,-11 13-58,0-1 0,-1 0 0,0 0 0,-1 0-1,0-1 1,0 0 0,-1 0 0,-1 0 0,1 0 0,-2-1 0,1 1 0,0-16 0,-2 11-56,-1 0-1,0 1 1,-1-1 0,-1 0 0,0 0 0,-2 0 0,1 1 0,-2 0-1,-8-22 1,3 18-92,0 0 0,-1 0 0,-1 1 0,-1 0 0,0 1 0,-21-19 0,22 23 95,0 2 0,-1 0-1,-1 0 1,1 1 0,-2 0 0,1 2-1,-1 0 1,0 0 0,0 1-1,-1 1 1,0 1 0,0 0 0,0 1-1,0 0 1,-1 2 0,1 0-1,-19 1 1,30 0 45,1 0-1,-1 1 0,1-1 1,-1 1-1,1 0 1,-1 0-1,1 1 1,-1-1-1,1 1 1,0 0-1,0 0 0,0 0 1,0 1-1,0 0 1,1-1-1,-1 1 1,1 0-1,0 1 1,-1-1-1,1 1 1,1-1-1,-1 1 0,1 0 1,-1 0-1,-2 6 1,3-4 19,0 0 0,0 0 0,1 0 0,0 0 0,0 0 0,0 0 0,0 0 0,1 1 0,0-1 0,1 0 0,-1 0 0,1 1 0,0-1 0,1 0 0,0 0 0,0 0 0,0 0 0,6 11 0,3-1 118,0 1 0,1-2 0,1 1 0,0-2 0,22 20 0,87 63 686,-53-44-574,42 42 88,-100-92-4909,-5-3 229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25.378"/>
    </inkml:context>
    <inkml:brush xml:id="br0">
      <inkml:brushProperty name="width" value="0.05" units="cm"/>
      <inkml:brushProperty name="height" value="0.05" units="cm"/>
      <inkml:brushProperty name="color" value="#004F8B"/>
    </inkml:brush>
  </inkml:definitions>
  <inkml:trace contextRef="#ctx0" brushRef="#br0">0 278 4594,'0'0'4143,"2"10"-3662,5 31 412,-7-40-845,0-1-1,0 1 0,0-1 1,1 1-1,-1-1 0,0 1 0,0-1 1,0 1-1,1-1 0,-1 0 1,0 1-1,1-1 0,-1 1 1,0-1-1,1 0 0,-1 1 1,0-1-1,1 0 0,-1 0 1,1 1-1,-1-1 0,0 0 0,1 0 1,-1 1-1,1-1 0,-1 0 1,1 0-1,-1 0 0,1 0 1,-1 0-1,1 0 0,-1 0 1,1 0-1,-1 0 0,1 0 0,-1 0 1,1 0-1,-1 0 0,1 0 1,-1-1-1,1 1 0,-1 0 1,0 0-1,1 0 0,-1-1 1,1 1-1,-1 0 0,1-1 1,-1 1-1,0 0 0,1-1 0,-1 1 1,0 0-1,0-1 0,1 1 1,-1-1-1,0 1 0,0 0 1,1-1-1,-1 0 0,1 0 101,18-21-327,-1 0-1,-1-2 1,-1 0 0,-2 0 0,0-2 0,14-36 0,19-33-328,-46 93 549,0 0 0,0 1 0,0-1 0,0 0 0,0 0 0,0 0 0,1 0-1,-1 1 1,1-1 0,-1 1 0,1-1 0,0 1 0,-1 0 0,1-1 0,0 1 0,0 0 0,0 0 0,0 0 0,0 1 0,3-2 0,-3 2-3,0 1 0,0-1 0,0 1 0,0-1 0,0 1 1,0 0-1,-1 0 0,1 0 0,0 0 0,0 0 0,-1 0 1,1 0-1,-1 1 0,1-1 0,-1 0 0,0 1 0,1-1 0,-1 1 1,0 0-1,0-1 0,2 5 0,36 55 991,-3 1 0,46 109-1,-82-171-1128,0 0-1,0 0 1,0 0-1,0 0 1,-1-1-1,1 1 1,0 0-1,0 0 1,0 0-1,0 0 1,-1 0-1,1 0 1,0 0-1,0-1 1,0 1-1,-1 0 1,1 0-1,0 0 1,0 0-1,0 0 1,-1 0-1,1 0 1,0 0-1,0 0 1,0 0 0,-1 0-1,1 0 1,0 0-1,0 1 1,0-1-1,0 0 1,-1 0-1,1 0 1,0 0-1,0 0 1,0 0-1,-1 0 1,1 0-1,0 1 1,0-1-1,0 0 1,0 0-1,0 0 1,0 0-1,-1 1 1,1-1-1,0 0 1,0 0-1,0 0 1,0 1-1,0-1 1,0 0-1,0 0 1,0 0-1,0 1 1,0-1-1,0 0 1,0 0-1,0 0 1,0 1-1,0-1 1,0 0-1,0 0 1,0 0-1,0 1 1,0-1-1,0 0 1,-18-6-4213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25.752"/>
    </inkml:context>
    <inkml:brush xml:id="br0">
      <inkml:brushProperty name="width" value="0.05" units="cm"/>
      <inkml:brushProperty name="height" value="0.05" units="cm"/>
      <inkml:brushProperty name="color" value="#004F8B"/>
    </inkml:brush>
  </inkml:definitions>
  <inkml:trace contextRef="#ctx0" brushRef="#br0">1 47 7587,'0'0'6820,"122"0"-5748,-83 0-752,-4 0 144,-1-3-464,-8-3-16,-5 2-160,-4-5-1937,-7 0-2129,-6-6-2529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26.080"/>
    </inkml:context>
    <inkml:brush xml:id="br0">
      <inkml:brushProperty name="width" value="0.05" units="cm"/>
      <inkml:brushProperty name="height" value="0.05" units="cm"/>
      <inkml:brushProperty name="color" value="#004F8B"/>
    </inkml:brush>
  </inkml:definitions>
  <inkml:trace contextRef="#ctx0" brushRef="#br0">1 43 10885,'0'0'4984,"18"-3"-4518,91-15 750,140-4-1,-248 22-1386,-24 0-11557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28.654"/>
    </inkml:context>
    <inkml:brush xml:id="br0">
      <inkml:brushProperty name="width" value="0.05" units="cm"/>
      <inkml:brushProperty name="height" value="0.05" units="cm"/>
      <inkml:brushProperty name="color" value="#004F8B"/>
    </inkml:brush>
  </inkml:definitions>
  <inkml:trace contextRef="#ctx0" brushRef="#br0">1 1 3490,'0'0'2916,"9"7"-2348,-7-6-549,1 2 50,1-1 0,-1 1 0,0 0 0,0 0 0,0 0 0,0 0 1,0 0-1,-1 1 0,0-1 0,1 1 0,-1-1 0,0 1 0,-1 0 0,1 0 1,-1 0-1,0 0 0,0 0 0,0 1 0,0-1 0,-1 0 0,1 0 0,-1 5 1,0-1 63,0 0 1,0-1 0,1 1 0,1 0 0,-1-1 0,1 1-1,0-1 1,1 0 0,0 1 0,0-1 0,0 0 0,9 11-1,-9-14-37,1 0-1,-1 0 1,1 0-1,0-1 1,0 0-1,0 0 1,1 0-1,-1 0 1,1-1-1,0 1 1,-1-1-1,1 0 1,0-1-1,0 1 1,0-1-1,0 0 1,1 0-1,-1-1 1,10 1-1,-10-2-43,-1 1-1,1-1 0,0 0 0,-1 0 0,1 0 1,-1-1-1,1 1 0,-1-1 0,0 0 1,0 0-1,0-1 0,0 1 0,0-1 1,0 0-1,0 0 0,-1-1 0,0 1 1,0 0-1,0-1 0,0 0 0,0 0 1,2-5-1,-1 1-141,0 1-1,0-1 1,-1 0 0,-1 0 0,1 0-1,-1 0 1,-1 0 0,1 0 0,-1-1-1,-1 1 1,0 0 0,0-11 0,-1 16 70,0 0 0,0 0 1,0 0-1,0 1 1,0-1-1,-1 0 1,1 0-1,-1 1 0,0-1 1,1 1-1,-1 0 1,0-1-1,-1 1 1,1 0-1,0 0 0,-1 0 1,1 0-1,-1 1 1,1-1-1,-1 1 1,0 0-1,0-1 0,0 1 1,0 0-1,-3 0 1,-6-2-49,0 0 1,0 1 0,0 0-1,-24 0 1,34 2 68,1 1 0,-1-1 0,0 1 0,1 0 0,-1-1 0,1 1 0,-1 0 1,1 0-1,0 0 0,-1 0 0,1 0 0,0 0 0,-1 0 0,1 0 0,0 0 0,0 1 0,0-1 0,0 0 1,0 1-1,1-1 0,-1 1 0,0-1 0,1 1 0,-1 0 0,1-1 0,-1 1 0,1-1 0,0 1 0,0 0 1,0-1-1,-1 1 0,2 0 0,-1-1 0,0 3 0,0 1 77,0 0-1,0 0 1,1 0 0,-1 0 0,1 0-1,0 0 1,0 0 0,1-1 0,0 1-1,0 0 1,2 4 0,3-1-1,-1-1-1,1 0 1,1-1-1,-1 0 1,1 0 0,0 0-1,0-1 1,1-1 0,-1 1-1,1-1 1,0-1-1,1 1 1,-1-1 0,0-1-1,12 2 1,12 0-646,-1 0 1,1-2-1,38-3 1,-20-5-2807,-4-13-1444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29.183"/>
    </inkml:context>
    <inkml:brush xml:id="br0">
      <inkml:brushProperty name="width" value="0.05" units="cm"/>
      <inkml:brushProperty name="height" value="0.05" units="cm"/>
      <inkml:brushProperty name="color" value="#004F8B"/>
    </inkml:brush>
  </inkml:definitions>
  <inkml:trace contextRef="#ctx0" brushRef="#br0">175 1 3698,'0'0'5730,"6"5"-5452,7 13 225,-1 0 1,0 0-1,-2 1 1,0 1-1,-1 0 1,10 33-1,-67-51-282,23-2-240,3-1-21,-1 2 0,-28 3 0,46-4 30,0 1-1,0 0 0,0 0 1,1 1-1,-1-1 0,0 1 1,1 0-1,-1 1 0,1-1 1,0 1-1,0-1 1,0 1-1,0 0 0,0 1 1,0-1-1,-3 6 0,5-7 40,0 0 0,0 0-1,1 1 1,-1-1 0,1 1-1,-1-1 1,1 1 0,0 0-1,0-1 1,0 1-1,1 0 1,-1 0 0,1 0-1,-1 0 1,1-1 0,0 1-1,0 0 1,0 0 0,0 0-1,1 0 1,-1 0 0,1 0-1,0-1 1,0 1-1,0 0 1,0-1 0,0 1-1,0 0 1,1-1 0,-1 1-1,1-1 1,0 0 0,0 0-1,0 0 1,0 0 0,0 0-1,0 0 1,1 0 0,-1 0-1,0-1 1,1 1-1,0-1 1,4 2 0,5 3 167,1-1 0,-1-1 0,1 0 0,0 0 0,0-2 0,1 1 1,-1-2-1,15 1 0,-11-2-519,0 0 1,-1-1 0,1-1 0,30-8-1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1.511"/>
    </inkml:context>
    <inkml:brush xml:id="br0">
      <inkml:brushProperty name="width" value="0.05" units="cm"/>
      <inkml:brushProperty name="height" value="0.05" units="cm"/>
      <inkml:brushProperty name="color" value="#004F8B"/>
    </inkml:brush>
  </inkml:definitions>
  <inkml:trace contextRef="#ctx0" brushRef="#br0">96 1329 4194,'0'0'2481,"-2"-3"-2150,-1-1-35,0 0 0,1-1 0,0 1-1,0-1 1,0 0 0,1 1 0,0-1 0,0 0 0,0 0 0,0 0 0,1 0 0,-1 0-1,1 0 1,1 0 0,-1 0 0,1 0 0,0 0 0,0 0 0,2-7 0,2-4-150,0-1 0,2 1 0,-1 0 0,16-25 0,-6 19-102,2 1-1,1 0 0,0 2 1,1 0-1,1 1 0,47-29 0,-9 3 153,19-11 4,2 2 1,139-66-1,187-58 314,-149 80-347,378-90 0,-313 120-141,436-36 1,505 56 211,-1125 54-195,0 6 0,-1 7 0,-1 5 0,238 77 1,-335-89-67,1 2 0,-2 1 1,0 2-1,-1 2 0,63 44 0,-82-51 11,-1 2-1,-1 0 1,0 0-1,-1 2 1,-1 0-1,-1 1 1,0 0-1,-1 1 1,-1 0-1,-1 1 1,-1 0-1,12 36 1,-12-21 18,-2 1 0,-1 0 0,2 55 0,-10 111-6,-1-165 5,-1 0 1,-2-1-1,-2 1 0,-14 39 1,-59 140-4,71-192-10,-19 46 27,-3-2-1,-4-1 1,-46 67-1,50-89 4,-2-3 1,-2 0-1,-1-2 1,-2-2-1,-45 33 0,2-11 10,-3-3-1,-165 80 1,-201 53 52,340-152-122,-2-4 0,-1-5 0,-136 16-1,57-25-14,-221-3 0,147-15 39,-319-7-28,4-64 107,389 40-119,140 22 32,-211-38-1,227 35 44,1 0 0,0-3 0,1-1-1,1-1 1,-37-22 0,-15-10-11,-123-48 0,133 64 52,3-3 0,-130-80-1,176 93-1,1 0 0,0-2 0,2-1-1,1-1 1,-26-36 0,8 2 109,-48-92 0,84 137-168,0-1 0,0 0 0,2 1 0,-1-1 0,2-1 0,0 1 0,1 0 0,1 0-1,0-1 1,3-15 0,-2 21-8,1 0-1,0 0 1,1 0-1,0 0 1,0 1-1,1 0 0,1-1 1,-1 1-1,2 1 1,7-11-1,68-81-122,-76 94 101,-4 5 24,79-82-1344,-69 74-223,0 0 0,1 1 1,15-9-1,1 2-2881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0.996"/>
    </inkml:context>
    <inkml:brush xml:id="br0">
      <inkml:brushProperty name="width" value="0.05" units="cm"/>
      <inkml:brushProperty name="height" value="0.05" units="cm"/>
      <inkml:brushProperty name="color" value="#004F8B"/>
    </inkml:brush>
  </inkml:definitions>
  <inkml:trace contextRef="#ctx0" brushRef="#br0">62 1 4162,'0'0'320,"-58"127"689,54-68 1216,4 6-1089,0 1-624,12-3-240,17-3 305,9-6-513,7-6 224,7-7-288,6-7-16,0-8-16,0-11-1921,-4-8-1329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1.543"/>
    </inkml:context>
    <inkml:brush xml:id="br0">
      <inkml:brushProperty name="width" value="0.05" units="cm"/>
      <inkml:brushProperty name="height" value="0.05" units="cm"/>
      <inkml:brushProperty name="color" value="#004F8B"/>
    </inkml:brush>
  </inkml:definitions>
  <inkml:trace contextRef="#ctx0" brushRef="#br0">1 1 3682,'0'0'3681,"97"104"-2496,-62-55 15,-1 7-223,-5 0 271,-7 0-655,-7 0-145,-9-6-176,-6 2-224,0-2 32,-16-1-80,-18-3-304,-5-6-1025,-4-12-2656,3-12-2915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5.037"/>
    </inkml:context>
    <inkml:brush xml:id="br0">
      <inkml:brushProperty name="width" value="0.05" units="cm"/>
      <inkml:brushProperty name="height" value="0.05" units="cm"/>
      <inkml:brushProperty name="color" value="#004F8B"/>
    </inkml:brush>
  </inkml:definitions>
  <inkml:trace contextRef="#ctx0" brushRef="#br0">1 5 368,'0'0'3663,"0"-4"-2633,0 14 1475,1 111 1435,0-104-3778,1-1 1,0 1-1,1-1 1,1 0-1,0 0 1,2-1-1,7 18 1,-1-14 33,1 0 0,1-2 0,1 1 0,1-1-1,0-2 1,1 1 0,0-2 0,29 19 0,-7-5 82,-33-21-327,8 7 174,-6-10-3029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5.647"/>
    </inkml:context>
    <inkml:brush xml:id="br0">
      <inkml:brushProperty name="width" value="0.05" units="cm"/>
      <inkml:brushProperty name="height" value="0.05" units="cm"/>
      <inkml:brushProperty name="color" value="#004F8B"/>
    </inkml:brush>
  </inkml:definitions>
  <inkml:trace contextRef="#ctx0" brushRef="#br0">0 135 5859,'0'0'3831,"15"-6"-3684,-3 2-141,223-72 1383,-131 57-463,1 4 0,1 5 1,0 5-1,144 11 0,-208-3-815,-1 1-1,0 3 0,0 1 1,0 2-1,-1 2 0,-1 1 1,0 2-1,-1 2 0,-1 1 1,41 28-1,-64-36-26,0 1 0,-1 1-1,0 0 1,16 19 0,-27-29 352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6.317"/>
    </inkml:context>
    <inkml:brush xml:id="br0">
      <inkml:brushProperty name="width" value="0.05" units="cm"/>
      <inkml:brushProperty name="height" value="0.05" units="cm"/>
      <inkml:brushProperty name="color" value="#004F8B"/>
    </inkml:brush>
  </inkml:definitions>
  <inkml:trace contextRef="#ctx0" brushRef="#br0">14 38 5090,'0'0'2313,"0"17"-872,1 11-1055,0 23 1004,-2 1 0,-12 76 1,14-144-1153,0 0 0,0-1 0,-4-23 0,1-21-819,3 47 442,0 1-1,0-1 1,1 0 0,1 1 0,8-23 0,-10 32 114,0 1-1,0 0 1,1-1 0,-1 1 0,1 0 0,0 0 0,0 0 0,0 0-1,1 0 1,-1 1 0,0-1 0,1 1 0,0 0 0,0-1-1,0 1 1,0 0 0,0 1 0,0-1 0,0 0 0,0 1-1,1 0 1,-1 0 0,0 0 0,1 0 0,-1 0 0,1 1-1,3-1 1,2 3 78,1 0 0,-1 0 0,0 1 0,-1 0-1,1 1 1,0 0 0,-1 0 0,0 1 0,0 0-1,0 0 1,-1 1 0,13 12 0,12 7 325,31 19 57,117 92 456,-179-135-895,1 0 1,0 0 0,-1 0-1,1 1 1,-1-1 0,1 1 0,-1-1-1,0 1 1,0-1 0,1 1-1,-1-1 1,0 1 0,0 0-1,-1 0 1,1 0 0,0 0-1,0-1 1,-1 1 0,0 0-1,1 0 1,-1 0 0,0 3 0,-1-3 4,0-1 1,-1 1-1,0-1 1,1 1-1,-1-1 1,0 1-1,0-1 1,1 0-1,-1 0 1,0 0-1,0 0 1,0 0 0,0 0-1,-1-1 1,1 1-1,0-1 1,0 1-1,0-1 1,-4 0-1,-51 8 39,-101 0 1,14-2-3470,124-5 385,2-1-1715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7.492"/>
    </inkml:context>
    <inkml:brush xml:id="br0">
      <inkml:brushProperty name="width" value="0.05" units="cm"/>
      <inkml:brushProperty name="height" value="0.05" units="cm"/>
      <inkml:brushProperty name="color" value="#004F8B"/>
    </inkml:brush>
  </inkml:definitions>
  <inkml:trace contextRef="#ctx0" brushRef="#br0">2 0 1088,'0'0'6022,"0"16"-4819,-1 24-663,2 0-1,1-1 1,2 1 0,2-1 0,2 0-1,23 71 1,-29-104-667,-1-15-7115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7.833"/>
    </inkml:context>
    <inkml:brush xml:id="br0">
      <inkml:brushProperty name="width" value="0.05" units="cm"/>
      <inkml:brushProperty name="height" value="0.05" units="cm"/>
      <inkml:brushProperty name="color" value="#004F8B"/>
    </inkml:brush>
  </inkml:definitions>
  <inkml:trace contextRef="#ctx0" brushRef="#br0">1 99 2289,'0'0'3522,"9"-16"-2372,-2 4-947,-6 8-163,0 0 1,1 0 0,0 0 0,0 0 0,0 0 0,0 1 0,1-1 0,0 1 0,-1-1 0,1 1 0,0 0 0,1 0 0,-1 1 0,0-1 0,1 1-1,0-1 1,-1 1 0,1 0 0,0 0 0,0 1 0,0-1 0,0 1 0,0 0 0,1 0 0,6 0 0,4 1 225,1 2-1,-1 0 1,1 0 0,-1 2 0,0 0 0,0 1-1,0 0 1,-1 1 0,18 10 0,-9-3 34,-2 1 1,0 1 0,0 0 0,34 36 0,-48-44-284,-1 0-1,-1 0 1,1 0 0,-1 0 0,-1 1 0,1 0 0,-1 0 0,-1 0-1,0 1 1,5 16 0,-7-21-17,-1-1 0,1 1-1,-1 0 1,0 0 0,0 0 0,0-1-1,0 1 1,-1 0 0,1 0 0,-1-1-1,0 1 1,0 0 0,-1-1 0,1 1 0,-1-1-1,0 1 1,0-1 0,0 0 0,0 0-1,0 0 1,-1 0 0,1 0 0,-1 0-1,0-1 1,0 1 0,0-1 0,-5 3-1,-10 5-204,-1-1 0,0 0 0,0-2 0,-1 0-1,0-1 1,0-1 0,0-1 0,-1-1-1,0 0 1,0-2 0,1-1 0,-31-2 0,50 2 135,0 0 1,1 0-1,-1-1 1,1 1 0,0 0-1,-1 0 1,1 0 0,-1 0-1,1-1 1,-1 1 0,1 0-1,-1 0 1,1-1 0,0 1-1,-1 0 1,1-1-1,-1 1 1,1-1 0,0 1-1,-1 0 1,1-1 0,0 1-1,0-1 1,-1 1 0,1-1-1,0 1 1,0-1 0,0 1-1,0-1 1,0 1 0,0-1-1,-1 1 1,1-1-1,0 1 1,0-1 0,0 1-1,1-1 1,-1 1 0,0-1-1,0 0 1,0-2-414,0-15-2329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8.223"/>
    </inkml:context>
    <inkml:brush xml:id="br0">
      <inkml:brushProperty name="width" value="0.05" units="cm"/>
      <inkml:brushProperty name="height" value="0.05" units="cm"/>
      <inkml:brushProperty name="color" value="#004F8B"/>
    </inkml:brush>
  </inkml:definitions>
  <inkml:trace contextRef="#ctx0" brushRef="#br0">1 0 5859,'0'0'2049,"12"117"-689,-2-62 177,1 0-945,1 3 257,1-4-401,-1-1-384,5-9 48,1-5-112,1-7-176,6-10-513,0-7-1936,4-7-192,2-8-3426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8.775"/>
    </inkml:context>
    <inkml:brush xml:id="br0">
      <inkml:brushProperty name="width" value="0.05" units="cm"/>
      <inkml:brushProperty name="height" value="0.05" units="cm"/>
      <inkml:brushProperty name="color" value="#004F8B"/>
    </inkml:brush>
  </inkml:definitions>
  <inkml:trace contextRef="#ctx0" brushRef="#br0">271 111 6499,'0'0'3855,"-14"-15"-3738,-43-45 17,54 57-126,-1 1-1,1-1 1,0 1 0,-1 0 0,0 0-1,1 0 1,-1 0 0,0 1-1,0-1 1,0 1 0,0 0 0,0 1-1,0-1 1,0 1 0,0-1 0,-1 1-1,1 0 1,0 1 0,0-1 0,-8 3-1,-6-1 116,14-2-101,0 1-1,0-1 0,0 1 0,0 0 0,0 1 0,0-1 1,0 1-1,1 0 0,-1 0 0,1 0 0,-1 0 1,1 0-1,0 1 0,0-1 0,0 1 0,0 0 1,1 0-1,-1 0 0,1 1 0,-1-1 0,1 0 1,0 1-1,-2 5 0,2-4 10,0 0-1,0 1 1,0 0 0,0-1-1,1 1 1,0 0 0,0 0-1,1-1 1,0 1 0,0 0-1,0 0 1,0 0-1,1 0 1,0 0 0,1-1-1,1 7 1,-1-8 4,1 0 0,0-1 0,-1 1 1,1 0-1,1-1 0,-1 0 0,0 0 0,1 0 0,0 0 0,-1 0 0,1-1 0,0 0 0,1 0 0,4 2 1,-6-2-5,1 0 0,0-1 0,-1 1 0,1-1 0,0 0 0,0 0 0,0-1 0,0 1 0,0-1 0,0 0 0,0 0 0,0 0 1,0 0-1,0-1 0,-1 0 0,1 0 0,5-1 0,-6 0-31,-1 0 0,0 0 1,1 0-1,-1 0 0,0 0 0,0-1 1,0 1-1,0-1 0,-1 1 1,1-1-1,-1 0 0,1 1 0,-1-1 1,0 0-1,0 0 0,0 0 0,-1 0 1,2-5-1,1-59-397,-3 55 381,0 11 90,4 14-244,0-2 178,-1 1 1,1-1-1,1 0 1,0 0-1,1 0 0,0-1 1,10 13-1,-13-19-9,0 0-1,1 0 0,0 0 0,0-1 0,0 0 1,0 1-1,1-1 0,-1-1 0,1 1 1,0-1-1,-1 0 0,1 0 0,0 0 0,0-1 1,1 1-1,-1-1 0,0 0 0,0-1 1,6 1-1,-10-2-54,1 1 1,-1-1-1,0 0 1,0 1 0,1-1-1,-1 0 1,0 0-1,0 1 1,0-1-1,0 0 1,0 0 0,0 0-1,0-1 1,-1 1-1,1 0 1,0 0-1,-1 0 1,1-1 0,0 1-1,-1 0 1,1 0-1,-1-1 1,0 1-1,0 0 1,1-1 0,-1 1-1,0-1 1,0 1-1,0-2 1,1-54-1143,-1 46 1020,0-8-45,-1 6 196,1 0 0,1 0 0,0 0 0,4-19 0,-5 29 60,1 1 0,0-1 0,0 1-1,0-1 1,0 0 0,0 1 0,0 0 0,1-1 0,-1 1-1,1 0 1,0-1 0,0 1 0,0 0 0,0 1-1,0-1 1,0 0 0,0 0 0,0 1 0,1-1 0,-1 1-1,1 0 1,-1 0 0,1 0 0,0 0 0,-1 0-1,6 0 1,4-1 182,0 1-1,-1 1 0,1 0 1,0 1-1,0 0 0,0 1 1,-1 0-1,1 1 1,-1 0-1,22 9 0,-25-8-126,0 0-1,-1 0 1,1 1-1,-1 0 0,0 0 1,0 1-1,-1 0 0,1 0 1,-1 1-1,-1-1 1,1 1-1,-1 1 0,0-1 1,-1 1-1,6 11 1,-9-16-87,0-1 0,0 1 0,0-1 0,-1 1 0,1 0 1,-1-1-1,1 1 0,-1 0 0,0-1 0,0 1 0,0 0 1,0-1-1,-1 1 0,1 0 0,-1-1 0,1 1 0,-1 0 1,0-1-1,0 1 0,0-1 0,-3 5 0,0-3-11,1 0-1,-1 0 1,0-1-1,0 0 0,0 1 1,0-1-1,0 0 1,-1-1-1,1 1 1,-10 2-1,-6 2-667,0-1 0,-1-1 0,1 0-1,-34 1 1,3-4-4009,37-2 1141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9.478"/>
    </inkml:context>
    <inkml:brush xml:id="br0">
      <inkml:brushProperty name="width" value="0.05" units="cm"/>
      <inkml:brushProperty name="height" value="0.05" units="cm"/>
      <inkml:brushProperty name="color" value="#004F8B"/>
    </inkml:brush>
  </inkml:definitions>
  <inkml:trace contextRef="#ctx0" brushRef="#br0">1 1 5218,'0'0'1308,"0"15"-231,0-4-967,0 58 698,2 0 1,14 80-1,-13-129-773,-3-15-30,1 0 0,-1 0 1,1 0-1,0-1 0,0 1 1,1 0-1,-1-1 0,1 1 1,3 4-1,-5-9-37,1 1 0,-1-1 0,1 0 0,0 0 1,-1 1-1,1-1 0,-1 0 0,1 0 0,0 0 0,-1 0 0,1 0 0,-1 0 0,1 0 0,0 0 1,-1 0-1,1 0 0,0 0 0,-1 0 0,1 0 0,-1-1 0,1 1 0,-1 0 0,1 0 0,0-1 1,-1 1-1,1 0 0,-1-1 0,1 1 0,-1 0 0,1-1 0,-1 1 0,1-2 0,17-18-387,-13 14 101,-2 3 376,0-1 0,0 1 0,1 0 0,-1 0 0,1 1 0,0-1 0,0 1 0,-1 0 0,2 0 0,-1 0 0,0 0 0,0 1 0,1-1 0,-1 1 0,0 0 0,1 1 0,-1-1 0,1 1 0,-1 0 0,1 0 0,-1 0 0,1 1 0,-1-1 1,1 1-1,-1 0 0,1 1 0,-1-1 0,0 1 0,0 0 0,0 0 0,6 3 0,13 7 399,1-2 1,0 0-1,0-2 0,1-1 1,0-1-1,0-1 0,1-1 1,32 1-1,-57-8-393,0 0-1,0 1 0,0-1 1,-1 0-1,1 0 0,-1 0 1,0 0-1,0-1 0,0 1 0,0 0 1,-1-4-1,1 2-54,0 0-79,-1 0 0,1 0 0,-1 0 0,-1 0 0,1 0 1,-1 1-1,1-1 0,-1 0 0,-1 1 0,1-1 1,-1 1-1,1 0 0,-1 0 0,-1 0 0,1 0 0,0 0 1,-1 1-1,0-1 0,0 1 0,0 0 0,0 0 0,0 1 1,-1-1-1,1 1 0,-9-3 0,5 2-28,0 0 0,-1 0 0,1 1 0,-1 0 0,0 1 0,0 0 0,0 0-1,0 1 1,1 0 0,-1 0 0,0 1 0,0 1 0,0-1 0,-11 5 0,15-4 70,0 1 1,0-1-1,1 1 1,-1 1-1,1-1 1,0 0-1,0 1 1,0 0-1,1 0 1,-1 0-1,1 1 0,0-1 1,0 1-1,0 0 1,1 0-1,-3 5 1,-8 14-1218,6-15-956,-3-4-1198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3.176"/>
    </inkml:context>
    <inkml:brush xml:id="br0">
      <inkml:brushProperty name="width" value="0.05" units="cm"/>
      <inkml:brushProperty name="height" value="0.05" units="cm"/>
      <inkml:brushProperty name="color" value="#004F8B"/>
    </inkml:brush>
  </inkml:definitions>
  <inkml:trace contextRef="#ctx0" brushRef="#br0">1 45 2993,'0'0'6785,"1"-8"-6318,7-27-88,-8 35-372,0 0 0,0 1 1,0-1-1,1 0 0,-1 0 1,0 0-1,0 1 1,0-1-1,1 0 0,-1 0 1,0 0-1,0 1 0,0-1 1,1 0-1,-1 0 1,0 0-1,0 0 0,1 0 1,-1 0-1,0 0 1,0 0-1,1 0 0,-1 0 1,0 0-1,0 0 0,1 0 1,-1 0-1,0 0 1,0 0-1,1 0 0,-1 0 1,0 0-1,0 0 0,1 0 1,-1 0-1,0 0 1,0 0-1,1 0 0,-1-1 1,0 1-1,0 0 1,1 0-1,-1 0 0,0 0 1,0-1-1,0 1 0,0 0 1,1 0-1,-1 0 1,0-1-1,0 1 0,0 0 1,0 0-1,0-1 0,0 1 1,7 21-43,0 75 578,-6 155 1,-3-109-14,2-111-418,1 0-1,1 0 1,8 34-1,-6-50-81,0-1-1,1 1 1,0-1-1,1-1 1,1 1 0,0-1-1,1 0 1,14 17-1,-2-5 18,1-2-1,47 41 1,-58-55-60,1-1 0,0 0 1,1 0-1,0-1 1,0-1-1,1 0 1,-1-1-1,1 0 0,17 3 1,-35-9-100,-1 0 0,1 0 0,-1 1 0,0-1 0,1 1 0,-1 1 0,1-1 0,-1 1 0,1 0 0,-1 0 0,1 0 0,-1 1 0,1 0 0,0 0 0,0 0 0,0 1 0,0 0 0,0 0 0,1 0 0,-1 0 0,1 1 0,0-1 1,0 1-1,0 1 0,0-1 0,1 0 0,0 1 0,0-1 0,0 1 0,0 0 0,-2 8 0,-4 7 158,1 0 1,2 0 0,0 1 0,0 0-1,2 0 1,1 0 0,1 1-1,0-1 1,2 1 0,0-1-1,2 1 1,0-1 0,8 33 0,10 18 339,2 0 0,48 103 0,-44-114-339,-9-18 58,16 56 0,-29-86-94,-1-1 0,-1 1 0,0 0 0,-1-1 0,0 1 0,-1 0 0,-1 0 0,0 0 0,-4 21 0,3-29 16,-1 0-1,1 1 0,-1-1 0,0 0 1,0 0-1,-1-1 0,1 1 0,-1-1 0,0 1 1,0-1-1,-1 0 0,1-1 0,-1 1 0,0-1 1,-10 6-1,6-5 35,1 0 0,-1 0 1,-1 0-1,1-1 0,0-1 1,-1 1-1,1-2 0,-20 2 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39.829"/>
    </inkml:context>
    <inkml:brush xml:id="br0">
      <inkml:brushProperty name="width" value="0.05" units="cm"/>
      <inkml:brushProperty name="height" value="0.05" units="cm"/>
      <inkml:brushProperty name="color" value="#004F8B"/>
    </inkml:brush>
  </inkml:definitions>
  <inkml:trace contextRef="#ctx0" brushRef="#br0">0 36 5330,'0'0'8933,"91"-15"-8341,-49 9-528,-1 3-64,1-1 0,1 2-464,-2 0-1393,-1-1-3041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40.251"/>
    </inkml:context>
    <inkml:brush xml:id="br0">
      <inkml:brushProperty name="width" value="0.05" units="cm"/>
      <inkml:brushProperty name="height" value="0.05" units="cm"/>
      <inkml:brushProperty name="color" value="#004F8B"/>
    </inkml:brush>
  </inkml:definitions>
  <inkml:trace contextRef="#ctx0" brushRef="#br0">1 333 7283,'0'0'1067,"7"17"-71,24 52-249,-29-63-642,1-1-1,1 0 1,-1 0 0,1-1 0,0 1 0,0-1 0,0 0 0,0 0 0,1 0 0,0 0-1,-1-1 1,2 0 0,-1 0 0,0 0 0,0 0 0,1-1 0,-1 0 0,7 1 0,5 1 257,0-2 0,1 0 0,-1-1 0,25-2 0,-18 1-73,-16 0-245,1-1 0,-1 0 0,1 0 0,-1-1 0,1 0 0,-1-1 0,0 0 0,0 0 0,0-1 0,-1 1 0,1-2 0,-1 1 0,0-1 0,0 0 0,-1-1 0,1 0 0,-1 0 0,0 0 0,-1 0 0,0-1 0,0 0 0,0 0-1,-1-1 1,0 1 0,4-11 0,-4 8-66,0 0 0,-1 0-1,0 0 1,-1 0-1,0 0 1,0-1-1,-1 1 1,-1 0 0,0-1-1,0 1 1,-1-1-1,0 1 1,-1 0-1,0 0 1,0-1 0,-1 1-1,-1 1 1,0-1-1,0 0 1,-9-13-1,3 9-118,1 1 0,-2 1 0,0-1-1,0 2 1,-1 0 0,-1 0-1,0 1 1,-24-15 0,30 21 103,-1 0-1,0 1 1,0 0 0,0 0 0,0 0-1,0 1 1,-1 1 0,1-1 0,-1 1-1,1 1 1,-1-1 0,1 1 0,-1 1-1,0 0 1,1 0 0,0 0 0,-1 1-1,-12 5 1,16-5 30,1 1 0,0-1 0,0 1 0,-1-1-1,1 1 1,1 1 0,-1-1 0,0 0 0,1 1 0,0 0 0,0 0-1,0 0 1,0 0 0,1 0 0,-1 0 0,1 1 0,0-1-1,1 1 1,-1 0 0,1-1 0,0 1 0,0 0 0,0 0 0,1 0-1,-1 0 1,1 0 0,1 0 0,-1 0 0,2 6 0,-1 2 74,1-1 0,1 1 1,0 0-1,1-1 1,0 1-1,1-1 0,1 0 1,0-1-1,0 1 0,8 10 1,26 24 339,2-2 0,1-2 0,84 63 0,-46-39-291,-73-60-326,17 18 182,-16-6-3287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41.221"/>
    </inkml:context>
    <inkml:brush xml:id="br0">
      <inkml:brushProperty name="width" value="0.05" units="cm"/>
      <inkml:brushProperty name="height" value="0.05" units="cm"/>
      <inkml:brushProperty name="color" value="#004F8B"/>
    </inkml:brush>
  </inkml:definitions>
  <inkml:trace contextRef="#ctx0" brushRef="#br0">27 247 5715,'0'0'2385,"-4"16"-1404,-16 56-39,19-66-822,1-1-1,-1 1 0,1-1 1,0 1-1,0 0 0,0 0 1,1-1-1,0 1 1,0-1-1,1 1 0,-1-1 1,1 1-1,0-1 0,1 0 1,-1 0-1,1 0 1,0 0-1,0 0 0,1-1 1,0 0-1,-1 1 0,1-1 1,7 5-1,1 0 85,0 0-1,0 0 1,1-1-1,0-1 1,1-1 0,27 11-1,-25-12-54,0-1-1,0-1 1,0 0 0,0-1-1,1-1 1,-1-1 0,0 0-1,1-1 1,-1 0 0,0-2-1,0 0 1,30-9-1,-38 9-203,0 0 0,0-1 0,-1 1-1,1-1 1,-1-1 0,0 0 0,0 0-1,0 0 1,-1-1 0,0 1 0,0-2-1,0 1 1,-1-1 0,0 0 0,0 0-1,-1 0 1,1 0 0,-2-1 0,1 0-1,-1 0 1,0 0 0,-1 0-1,0 0 1,0-1 0,-1 1 0,1-11-1,-2 10-12,0 0 0,0 0 0,0 0 0,-1 0 0,-1 0-1,1 0 1,-1 1 0,-1-1 0,0 0 0,0 1 0,-1 0-1,0 0 1,0 0 0,0 0 0,-1 0 0,-1 1 0,1 0-1,-1 0 1,-7-6 0,-8-10 3,-1 0-1,-1 1 1,-1 2-1,-29-20 1,44 33 42,-1 2 0,0-1 0,0 1 1,0 1-1,0-1 0,-1 2 1,1 0-1,-1 0 0,0 1 0,0 0 1,0 1-1,0 0 0,0 0 1,0 2-1,-13 0 0,20 1 14,0-1-1,0 1 1,1-1-1,-1 1 1,1 0-1,-1 0 0,1 1 1,-1-1-1,1 1 1,0-1-1,0 1 1,1 0-1,-1 0 1,0 1-1,1-1 1,0 0-1,0 1 1,0-1-1,0 1 1,1 0-1,-1 0 1,1 0-1,0-1 1,0 1-1,0 0 0,0 7 1,-1 1 45,1 0-1,0 0 1,1 0 0,0 0-1,1 0 1,0 0 0,1 0-1,3 12 1,0-11 50,1 0 0,0 0-1,1 0 1,0-1 0,1 0-1,0-1 1,19 20 0,80 70 666,-92-88-640,7 6-61,-1 1-117,1-1 0,2-1 0,46 29 0,-54-42-1915,-4-4-2094,-4-1-2400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41.927"/>
    </inkml:context>
    <inkml:brush xml:id="br0">
      <inkml:brushProperty name="width" value="0.05" units="cm"/>
      <inkml:brushProperty name="height" value="0.05" units="cm"/>
      <inkml:brushProperty name="color" value="#004F8B"/>
    </inkml:brush>
  </inkml:definitions>
  <inkml:trace contextRef="#ctx0" brushRef="#br0">54 214 8148,'0'0'493,"9"15"670,2 4-719,56 112 2181,-92-207-3266,17 58 465,0 0 0,1 0-1,1 0 1,0-1 0,1 0-1,2 0 1,0 0 0,1-1 0,0 1-1,2-1 1,2-26 0,-1 44 221,0-1 1,0 0-1,0 0 1,1 1 0,-1-1-1,0 1 1,1-1-1,0 1 1,0 0-1,0-1 1,0 1 0,0 0-1,0 0 1,0 0-1,1 1 1,-1-1-1,0 0 1,1 1 0,0 0-1,-1 0 1,1-1-1,0 2 1,0-1-1,-1 0 1,1 0 0,0 1-1,0 0 1,0-1-1,0 1 1,0 0 0,0 1-1,0-1 1,0 0-1,0 1 1,5 1-1,-7 0-37,1 0 0,0 0-1,-1 0 1,0 1 0,1-1-1,-1 0 1,0 1 0,0-1-1,0 1 1,-1-1 0,1 1-1,-1-1 1,1 1 0,-1 0-1,0-1 1,0 1-1,0-1 1,0 4 0,-4 50 89,3-52-92,0 1-1,-1-1 1,1 0-1,-1 0 1,0 0-1,0 0 1,-1 0-1,1 0 1,-1 0-1,0-1 1,0 1-1,0-1 1,0 0-1,-1 0 1,1 0-1,-1 0 1,0-1-1,1 1 1,-1-1-1,-8 3 1,-6 3-671,-1-2 0,0 0 1,-24 5-1,42-11 620,0 0-1051,16 0-247,178-18 1538,-190 18-151,9-1 321,-1 1 0,1 1 0,0 0 0,0 0 0,0 1 0,14 5 0,-23-6-296,0 1 0,0-1 0,0 1 0,0 0-1,0 0 1,-1 0 0,1 0 0,-1 0 0,0 1 0,1-1 0,-1 1 0,0-1-1,0 1 1,-1 0 0,1 0 0,-1 0 0,1 0 0,-1 0 0,0 0 0,0 1-1,0-1 1,0 0 0,-1 0 0,0 1 0,1-1 0,-1 7 0,0-6-28,0 0 1,-1 0 0,1 1 0,-1-1 0,0 0-1,0 0 1,0 0 0,0 0 0,-1 0 0,1 0-1,-1 0 1,0 0 0,-1-1 0,1 1 0,0-1-1,-4 4 1,0-1-3,-1 0 0,1 0 0,-1-1 0,0 0 1,-1 0-1,1-1 0,-13 6 0,-3-1 17,-1-1 0,1-2-1,-2 0 1,-40 5 0,-11-8-1051,60-3-865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06.628"/>
    </inkml:context>
    <inkml:brush xml:id="br0">
      <inkml:brushProperty name="width" value="0.05" units="cm"/>
      <inkml:brushProperty name="height" value="0.05" units="cm"/>
      <inkml:brushProperty name="color" value="#004F8B"/>
    </inkml:brush>
  </inkml:definitions>
  <inkml:trace contextRef="#ctx0" brushRef="#br0">20 437 4866,'0'0'3415,"6"13"-2767,6 14 97,29 47 0,-35-65-515,1 1-1,-1-1 1,2-1 0,-1 1-1,1-1 1,1-1-1,-1 0 1,1 0 0,19 11-1,-16-13-54,1 0 0,-1-1 0,1 0-1,0-1 1,0 0 0,0-1 0,1-1 0,-1 0 0,0 0-1,1-2 1,-1 0 0,16-2 0,-20 1-113,0 1 0,0-2 0,0 1 0,-1-1 0,1 0-1,0-1 1,-1 0 0,0-1 0,0 1 0,0-1 0,-1-1 0,0 0 0,0 0 0,0 0 0,-1-1 0,1 0 0,-2 0 0,7-9 0,-6 3-36,0-1 0,0 0 0,-1 0 0,-1 0 0,0-1 0,-2 0 0,1 1 0,-2-1 0,1 0 0,-2 0 0,0 0 0,-4-23 0,2 21-35,-1 0 0,-1 0 0,-1 1 0,0-1 0,-1 1 1,-1 0-1,0 1 0,-1-1 0,-1 2 0,-16-23 0,12 23-86,0-1 0,-1 2 0,-1 0 0,0 1 0,-1 0 0,0 1 0,-1 1 0,0 0 0,-1 2 0,0 0 0,0 1 0,0 0 0,-1 2 0,0 0 0,0 1 0,-1 1 0,1 1 0,-1 1 0,-38 2 0,54-1 77,1 1-1,-1-1 0,0 1 1,1 0-1,0 0 0,-1 0 1,1 1-1,0-1 0,-1 1 1,1 0-1,0 0 0,0 0 1,1 0-1,-1 0 0,0 1 1,1-1-1,-1 1 1,-2 3-1,2-1 7,1 0 1,-1 0-1,1 1 1,-1-1-1,2 0 1,-1 1-1,0 0 1,1-1-1,0 1 1,0 9-1,1-4 3,0 0-1,1 1 1,0-1-1,0 0 1,1 1-1,1-1 1,0 0-1,1-1 1,0 1-1,0 0 1,7 9-1,16 20 145,1-2-1,3-2 1,1 0-1,37 31 0,-3-10 341,97 63 0,-162-119-697,0 0-1,1-1 0,-1 1 1,1-1-1,-1 1 1,1-1-1,-1 1 0,1-1 1,-1 0-1,1 0 0,-1 0 1,1 0-1,0 0 0,-1 0 1,1 0-1,-1 0 0,1-1 1,-1 1-1,1-1 0,-1 1 1,1-1-1,-1 1 0,2-2 1,8-14-3868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07.411"/>
    </inkml:context>
    <inkml:brush xml:id="br0">
      <inkml:brushProperty name="width" value="0.05" units="cm"/>
      <inkml:brushProperty name="height" value="0.05" units="cm"/>
      <inkml:brushProperty name="color" value="#004F8B"/>
    </inkml:brush>
  </inkml:definitions>
  <inkml:trace contextRef="#ctx0" brushRef="#br0">1 217 6723,'0'0'977,"3"20"634,-2-12-1428,32 172 3153,-32-176-3156,9 27 134,-6-25 173,-2-20 685,-15-359-3296,13 370 2122,0 0 0,-1 0-1,1 0 1,0 0 0,1 0-1,-1 0 1,0 1 0,1-1 0,0 0-1,-1 0 1,1 0 0,0 1-1,1-1 1,-1 0 0,0 1 0,1-1-1,-1 1 1,1 0 0,0-1-1,0 1 1,0 0 0,0 0 0,0 0-1,0 0 1,1 1 0,-1-1-1,1 0 1,-1 1 0,1 0 0,-1 0-1,1-1 1,0 2 0,0-1-1,-1 0 1,1 0 0,0 1 0,0 0-1,0-1 1,0 1 0,0 0-1,3 1 1,-4 0 9,-1-1-1,1 1 1,0-1 0,0 1-1,-1 0 1,1 0 0,-1 0-1,1 0 1,-1 0 0,1 0-1,-1 1 1,0-1 0,0 0-1,1 1 1,-1-1 0,0 1-1,0-1 1,0 1 0,-1-1-1,1 1 1,0 0 0,0-1-1,-1 1 1,1 0 0,-1 0-1,0 0 1,1 2-1,6 54-72,-6-39 63,0-12-10,0 0 1,-1 0-1,1 0 1,-1 0-1,-1 0 1,1 0-1,-1 0 1,-1 0 0,1 0-1,-1 0 1,0-1-1,-1 1 1,0 0-1,0-1 1,-7 11-1,72-12-1745,-53-6 1871,-1 2-1,1 0 0,0 0 0,-1 0 1,1 1-1,-1 0 0,1 1 0,-1 0 1,0 0-1,0 1 0,0 0 0,-1 0 1,11 8-1,-12-7-45,-1-1 0,0 1 0,-1 1 0,1-1 0,-1 1 0,0 0 0,0-1 0,-1 2 0,0-1 0,0 0 0,0 1 0,-1-1 0,0 1 0,0 0 0,0 0 0,-1 0 0,0 9 0,0-11-38,-1 0 0,1 1 1,-2-1-1,1 0 1,0 0-1,-1 0 0,0 1 1,0-1-1,-1 0 1,1 0-1,-1 0 1,0-1-1,0 1 0,-1 0 1,0-1-1,1 1 1,-8 7-1,5-8 28,0 0 0,0 0 0,0-1 0,-1 1 0,0-1 0,1 0 0,-1-1 0,0 0 0,0 0 0,0 0 0,-1 0 0,1-1 0,0 0 0,-11 0 0,-3 1 45,0-2 0,0 0 1,-35-5-1,49 5-94,1-1 0,-1-1 0,1 1 0,0-1 0,-1 0 0,1 0 1,0 0-1,0-1 0,0 1 0,0-1 0,1-1 0,-1 1 0,1-1 1,0 1-1,0-1 0,0 0 0,1-1 0,-6-7 0,9 12-46,-1-1-1,1 0 1,0 1-1,-1-1 1,1 0 0,0 1-1,0-1 1,-1 0-1,1 0 1,0 1-1,0-1 1,0 0-1,0 0 1,0 1 0,0-1-1,0 0 1,0 0-1,1 1 1,-1-1-1,0 0 1,0 1-1,0-1 1,1 0 0,-1 0-1,0 1 1,1-1-1,-1 1 1,1-1-1,-1 0 1,1 1-1,-1-1 1,2 0 0,22-13-3074,-13 10 1535,9-8-1886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07.828"/>
    </inkml:context>
    <inkml:brush xml:id="br0">
      <inkml:brushProperty name="width" value="0.05" units="cm"/>
      <inkml:brushProperty name="height" value="0.05" units="cm"/>
      <inkml:brushProperty name="color" value="#004F8B"/>
    </inkml:brush>
  </inkml:definitions>
  <inkml:trace contextRef="#ctx0" brushRef="#br0">1 55 5795,'0'0'9561,"11"-3"-9142,28-7 234,0 2 0,69-4 0,95 6 1099,-195 3-2357,-29-9-9568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19.109"/>
    </inkml:context>
    <inkml:brush xml:id="br0">
      <inkml:brushProperty name="width" value="0.05" units="cm"/>
      <inkml:brushProperty name="height" value="0.05" units="cm"/>
      <inkml:brushProperty name="color" value="#004F8B"/>
    </inkml:brush>
  </inkml:definitions>
  <inkml:trace contextRef="#ctx0" brushRef="#br0">6 321 1393,'0'0'3993,"-1"10"-3019,-1-1-736,1 1 1,0-1-1,1 1 0,0-1 0,0 1 0,1-1 0,0 0 0,1 1 1,0-1-1,1 0 0,-1 0 0,2 0 0,-1 0 0,8 12 1,-4-10-114,1-1 1,-1 0-1,2-1 1,-1 0 0,1 0-1,1-1 1,-1 0-1,1 0 1,1-1 0,-1-1-1,1 1 1,1-2-1,-1 0 1,1 0 0,0-1-1,0 0 1,0-1-1,0-1 1,0 0 0,1 0-1,-1-2 1,1 1-1,0-1 1,21-4 0,-25 2-95,1 0 1,-1-1-1,0 0 1,0 0 0,0-1-1,-1-1 1,1 1-1,-1-1 1,0-1 0,0 1-1,-1-1 1,0-1 0,0 1-1,0-1 1,-1-1-1,0 1 1,6-11 0,-4 6-37,0-1 1,-1 0-1,0 0 1,-1-1-1,-1 0 1,0 0 0,-1 0-1,-1-1 1,0 1-1,1-23 1,-3 23-59,-1 1-1,-1-1 1,0 1-1,-1-1 1,0 1 0,-1 0-1,-1 0 1,0 0 0,0 0-1,-2 1 1,1 0 0,-2 0-1,0 0 1,0 1-1,-1 0 1,0 0 0,-1 1-1,0 0 1,-18-15 0,19 17-24,-1 0 1,-1 0 0,1 1 0,-1 1 0,0-1 0,-1 2 0,1 0-1,-1 0 1,0 0 0,-1 2 0,1-1 0,0 1 0,-1 1-1,0 0 1,0 1 0,-19 0 0,27 1 71,1 1 0,-1-1 0,1 1 0,-1-1 0,1 1 0,0 0 0,0 0 0,-1 1 0,1-1 1,0 1-1,0-1 0,0 1 0,0 0 0,1 0 0,-1 0 0,0 1 0,1-1 0,-3 3 0,1 1 7,0 0 0,0 0 0,0 1 0,1-1 0,0 1 0,1 0 0,-1 0 0,-1 8 0,-1 10 106,2-1 1,0 1-1,2-1 1,1 27-1,2-36 47,-1-1 1,2 0-1,0 0 0,0 0 0,2 0 1,-1 0-1,2-1 0,0 0 0,1 0 1,0 0-1,16 20 0,7 6 302,3-2 0,41 36 0,-18-18-265,-36-28-3715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19.561"/>
    </inkml:context>
    <inkml:brush xml:id="br0">
      <inkml:brushProperty name="width" value="0.05" units="cm"/>
      <inkml:brushProperty name="height" value="0.05" units="cm"/>
      <inkml:brushProperty name="color" value="#004F8B"/>
    </inkml:brush>
  </inkml:definitions>
  <inkml:trace contextRef="#ctx0" brushRef="#br0">1 440 5635,'0'0'3444,"2"6"-3137,6 17 85,-2-22 1353,1-11-1321,3-13-526,-10 22 134,55-151-73,22-52-176,-76 203 221,31-56 36,-31 55-24,0 1 0,-1 0 0,1-1 0,0 1-1,0 0 1,0 0 0,0 0 0,0 0 0,0 0 0,0 0-1,0 0 1,0 0 0,1 0 0,-1 0 0,0 1 0,1-1-1,-1 0 1,0 1 0,1-1 0,-1 1 0,1 0-1,-1-1 1,1 1 0,-1 0 0,1 0 0,-1 0 0,1 0-1,-1 0 1,1 0 0,-1 0 0,1 1 0,-1-1 0,1 0-1,-1 1 1,0 0 0,1-1 0,-1 1 0,0 0-1,3 1 1,2 4 71,-1 0 1,0 1-1,0-1 0,-1 1 0,0 0 0,0 0 1,5 12-1,20 64 952,-12-33-225,2-4-306,14 36 415,-25-28-4462,-24-60-4414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19.921"/>
    </inkml:context>
    <inkml:brush xml:id="br0">
      <inkml:brushProperty name="width" value="0.05" units="cm"/>
      <inkml:brushProperty name="height" value="0.05" units="cm"/>
      <inkml:brushProperty name="color" value="#004F8B"/>
    </inkml:brush>
  </inkml:definitions>
  <inkml:trace contextRef="#ctx0" brushRef="#br0">0 3 8868,'0'0'4690,"129"1"-3793,-88-1-417,-1 0-144,-7 0-80,-6 0-176,-9 0-144,-9-1 64,-3-1-992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4.747"/>
    </inkml:context>
    <inkml:brush xml:id="br0">
      <inkml:brushProperty name="width" value="0.05" units="cm"/>
      <inkml:brushProperty name="height" value="0.05" units="cm"/>
      <inkml:brushProperty name="color" value="#004F8B"/>
    </inkml:brush>
  </inkml:definitions>
  <inkml:trace contextRef="#ctx0" brushRef="#br0">375 596 2625,'0'0'4071,"22"2"-3369,330 22 2505,-316-24-2986,0-2 0,0-1 0,0-2-1,0-1 1,-1-2 0,0-1 0,-1-2 0,0-1 0,54-28 0,-80 35-205,0 0 0,-1 0 0,0-1 0,0 0 1,0 0-1,0-1 0,-1 0 0,0 0 0,-1 0 0,0-1 0,0 0 0,0 0 1,-1 0-1,3-9 0,-5 11-9,0 0 0,-1 1-1,0-1 1,0 0 0,0-1 0,-1 1 0,0 0-1,0 0 1,0 0 0,-1 0 0,0 0 0,0 0 0,0 0-1,-1 0 1,0 1 0,0-1 0,-1 0 0,0 1 0,0-1-1,0 1 1,-7-9 0,-6-3-13,0 0 0,-1 2 0,0 0-1,-1 1 1,-1 1 0,0 1 0,-37-18 0,1 5-51,-100-30 0,90 37-37,-1 3 0,0 2 1,-1 4-1,-125-1 0,170 10 34,1 1 0,-1 2 1,1 0-1,-1 1 0,1 1 0,0 1 1,1 1-1,0 0 0,-33 18 0,43-19 72,1 0 0,-1 0 0,1 0 0,1 1-1,-1 1 1,1 0 0,1 0 0,-1 0 0,1 1-1,1 0 1,-1 0 0,2 1 0,-1-1 0,1 1-1,1 1 1,0-1 0,0 1 0,1-1 0,1 1-1,-3 16 1,4-13 29,0-1 0,1 1 0,1-1 0,0 1 0,1-1-1,0 0 1,1 0 0,0 0 0,1 0 0,1 0 0,0 0 0,8 14 0,-3-12-7,0 0 1,1-1 0,0 0-1,1 0 1,1-2 0,0 1 0,0-2-1,20 14 1,8 0-9,2-2-1,0-2 1,1-1 0,1-3-1,94 23 1,-40-17-670,107 11-1,0-21-3098,-102-12 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0.450"/>
    </inkml:context>
    <inkml:brush xml:id="br0">
      <inkml:brushProperty name="width" value="0.05" units="cm"/>
      <inkml:brushProperty name="height" value="0.05" units="cm"/>
      <inkml:brushProperty name="color" value="#004F8B"/>
    </inkml:brush>
  </inkml:definitions>
  <inkml:trace contextRef="#ctx0" brushRef="#br0">6 12 3762,'0'0'8297,"-5"-8"-7078,50 6-704,56 4 575,105-4 221,-195 1-1169,-31 0-14925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1.198"/>
    </inkml:context>
    <inkml:brush xml:id="br0">
      <inkml:brushProperty name="width" value="0.05" units="cm"/>
      <inkml:brushProperty name="height" value="0.05" units="cm"/>
      <inkml:brushProperty name="color" value="#004F8B"/>
    </inkml:brush>
  </inkml:definitions>
  <inkml:trace contextRef="#ctx0" brushRef="#br0">280 19 2721,'0'0'5533,"1"-1"-5336,-1 0 0,1 0-1,-1 1 1,0-1 0,0 0-1,1 0 1,-1 0 0,0 0-1,0 1 1,0-1 0,0 0-1,0 0 1,0 0 0,0 0-1,0 0 1,-1 1 0,1-1-1,0 0 1,0 0 0,-1-1-1,-8 2-194,1 1-1,-1 0 1,1 0-1,0 1 1,-1 0-1,1 0 1,0 1-1,0 0 1,0 0-1,1 1 1,-1 0-1,1 0 1,0 1-1,0 0 1,0 1-1,1-1 1,-8 9-1,2-1 100,0 0-1,1 1 1,0 0 0,1 0-1,0 2 1,2-1-1,0 1 1,0 0 0,2 1-1,0-1 1,-8 35 0,6-1 523,2 1 1,2 96-1,4-141-564,0-1 0,1 1 0,0-1 0,0 1-1,0-1 1,1 1 0,0-1 0,0 0 0,0 1-1,1-1 1,4 7 0,-6-12 4,-3-25-7969,-9 4 1633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1.697"/>
    </inkml:context>
    <inkml:brush xml:id="br0">
      <inkml:brushProperty name="width" value="0.05" units="cm"/>
      <inkml:brushProperty name="height" value="0.05" units="cm"/>
      <inkml:brushProperty name="color" value="#004F8B"/>
    </inkml:brush>
  </inkml:definitions>
  <inkml:trace contextRef="#ctx0" brushRef="#br0">1 0 3249,'0'0'3856,"0"21"-2162,3-3-1258,1 0 0,0 1 1,2-1-1,0-1 0,0 1 1,11 17-1,5 7 425,34 48-1,-54-88-839,8 14 143,1 0 0,26 26 1,-33-38-90,0-1 0,0 0 0,0 1 0,0-1 0,1-1 0,-1 1 1,1-1-1,0 1 0,0-1 0,0-1 0,0 1 0,0-1 0,0 0 0,0 0 1,9 1-1,-11-3-57,-1 0 0,0 0 1,0 1-1,0-2 0,1 1 1,-1 0-1,0 0 0,0 0 1,0-1-1,-1 1 0,1-1 1,0 0-1,0 0 0,-1 1 1,1-1-1,-1 0 1,0 0-1,2-4 0,24-46 141,-22 43-173,0-3 44,28-57-13,28-83 0,-54 136 44,-6 14-275,0 1 0,-1-1 0,1 1 0,0-1 1,0 0-1,-1 1 0,1-1 0,-1 0 0,0 1 0,1-1 1,-1 0-1,0 0 0,0 1 0,0-1 0,0 0 0,0 0 1,-1-2-1,-6-12-4434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4.882"/>
    </inkml:context>
    <inkml:brush xml:id="br0">
      <inkml:brushProperty name="width" value="0.05" units="cm"/>
      <inkml:brushProperty name="height" value="0.05" units="cm"/>
      <inkml:brushProperty name="color" value="#004F8B"/>
    </inkml:brush>
  </inkml:definitions>
  <inkml:trace contextRef="#ctx0" brushRef="#br0">1 228 7123,'0'0'2884,"7"2"-2689,14 2 295,-1 0 0,1-1 0,0-2 0,0 0-1,31-2 1,-41 0-360,1-1 0,0 0 0,-1 0 0,1-1 0,-1-1 0,0 0 0,0 0-1,0-1 1,-1 0 0,0-1 0,18-13 0,-25 17-131,-1 0 0,1-1 0,-1 1 0,0-1 0,0 1 0,0-1 0,0 1 0,0-1 0,-1 0 0,1 0 0,-1 0 0,0 0 0,0 0 0,0-1 0,0 1 0,0 0-1,-1 0 1,0-1 0,1 1 0,-1 0 0,0 0 0,-1-1 0,1 1 0,0 0 0,-1-1 0,0 1 0,0 0 0,0 0 0,0 0 0,0 0 0,-1 0 0,1 0 0,-1 0 0,0 0 0,0 1 0,0-1 0,0 1 0,0-1 0,-1 1 0,1 0 0,-1 0 0,1 0 0,-1 0 0,0 0 0,0 1-1,0-1 1,0 1 0,-6-2 0,1 0-28,-1 0 1,0 0-1,0 1 0,0 1 0,-1-1 0,1 1 0,0 1 0,0 0 0,-1 0 1,1 1-1,0 0 0,-9 2 0,13-1 15,1 0 0,-1 0 0,1 0 0,0 0 0,0 1 0,0 0 1,0 0-1,0 0 0,0 0 0,1 0 0,0 1 0,-1-1 0,1 1 0,1 0 0,-1 0 0,1 0 1,-1 1-1,1-1 0,0 0 0,1 1 0,-1-1 0,1 1 0,0 0 0,-1 6 0,-1 2 18,1 0 0,1 1 0,0-1 0,0 1 0,2-1 0,-1 0-1,2 1 1,0-1 0,4 14 0,-3-18-1,0-1 0,0 1 0,1-1 1,1 0-1,-1-1 0,1 1 0,1-1 0,-1 1 0,1-2 0,0 1 0,1-1 0,-1 0 1,1 0-1,10 6 0,-5-5-23,0 0 0,0-1 0,0-1 0,1 0 0,0 0 0,0-2 0,0 1 0,0-2 0,1 1 1,-1-2-1,1 0 0,0-1 0,-1 0 0,16-2 0,-26 1-35,0 0 0,1 0-1,-1 0 1,0 0 0,0 0 0,0-1 0,1 1 0,-2-1 0,1 0-1,0 0 1,0 0 0,0 0 0,-1-1 0,1 1 0,-1-1-1,0 1 1,0-1 0,0 0 0,0 0 0,0 0 0,-1 0-1,1 0 1,-1 0 0,0 0 0,0-1 0,0 1 0,0-4-1,2-10-251,0-1 0,-2 1 0,0-1-1,-2-19 1,0 11 165,2 12 122,-2 1 0,0-1 0,0 1 0,-1 0 0,-1 0 0,0 0 0,-1 0 0,0 0 0,-1 1 0,0 0 0,-14-23 0,17 91 516,2-42-438,1 0 0,1 0-1,1-1 1,0 1 0,0-1-1,1 0 1,1 0 0,0 0-1,1-1 1,1 0 0,-1 0-1,12 14 1,-14-19-35,2 0-1,-1-1 1,1 0 0,0 0-1,0 0 1,1-1 0,-1 1-1,1-2 1,1 1 0,-1-1-1,1 0 1,-1 0 0,1-1-1,0 0 1,0-1 0,0 0-1,1 0 1,-1 0 0,0-1-1,1-1 1,8 1 0,-15-2-6,-1 1-1,1-1 1,-1 1 0,0-1 0,1 0-1,-1 1 1,0-1 0,1 0-1,-1 0 1,0 0 0,0 0 0,0 0-1,0 0 1,0-1 0,0 1 0,0 0-1,0 0 1,-1-1 0,1 1 0,0-1-1,-1 1 1,1 0 0,-1-1-1,1 1 1,-1-1 0,0 1 0,0-4-1,5-47 141,-5 46-137,-11-218 321,9 195-596,1-7-3075,1 26-992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5.255"/>
    </inkml:context>
    <inkml:brush xml:id="br0">
      <inkml:brushProperty name="width" value="0.05" units="cm"/>
      <inkml:brushProperty name="height" value="0.05" units="cm"/>
      <inkml:brushProperty name="color" value="#004F8B"/>
    </inkml:brush>
  </inkml:definitions>
  <inkml:trace contextRef="#ctx0" brushRef="#br0">9 171 5539,'0'0'3225,"20"-2"-2427,62-7-638,-78 9-164,-1 0 1,0-1 0,1 1-1,-1-1 1,0 0 0,0 0-1,0 0 1,0-1-1,0 1 1,0-1 0,0 1-1,0-1 1,0 0 0,-1 0-1,1 0 1,-1-1-1,1 1 1,-1-1 0,0 1-1,0-1 1,0 0 0,0 1-1,-1-1 1,1 0 0,-1 0-1,1 0 1,-1-1-1,0 1 1,0 0 0,-1 0-1,1-1 1,-1 1 0,0 0-1,1-1 1,-1 1-1,-1 0 1,1-1 0,0 1-1,-1 0 1,0 0 0,0-1-1,0 1 1,0 0 0,0 0-1,-1 0 1,1 0-1,-1 0 1,0 0 0,0 1-1,0-1 1,0 0 0,0 1-1,-1 0 1,1-1-1,-1 1 1,-3-2 0,2 1-6,1 1 0,-1 0 1,0 0-1,0 0 1,0 1-1,0-1 0,-1 1 1,1 0-1,0 0 0,0 1 1,-1-1-1,1 1 0,0 0 1,-1 0-1,1 0 1,-8 2-1,9-1 59,0 0 0,-1 1 0,1-1 0,0 1 0,0 0 0,0 0 0,0 0 0,0 0 0,1 0 1,-1 1-1,1-1 0,-1 1 0,1 0 0,0-1 0,0 1 0,0 0 0,0 0 0,1 1 0,-1-1 0,-1 5 0,-1 4 214,1 0 0,-1 1-1,2 0 1,0 0 0,0 0 0,2 0-1,-1 0 1,2 0 0,1 15-1,-1-21-184,0 0 0,0 0 0,1 0 0,0 0 0,0 0 0,1 0 0,0 0 0,0-1 0,1 0 0,-1 1 0,1-1-1,1 0 1,-1-1 0,1 1 0,0-1 0,0 0 0,10 7 0,-3-5-171,1-1-1,-1 0 1,2-1 0,-1 0 0,1-1-1,-1 0 1,1-1 0,0-1 0,0 0-1,0-1 1,25-1 0,-10-3-2798,-5-14-834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5.942"/>
    </inkml:context>
    <inkml:brush xml:id="br0">
      <inkml:brushProperty name="width" value="0.05" units="cm"/>
      <inkml:brushProperty name="height" value="0.05" units="cm"/>
      <inkml:brushProperty name="color" value="#004F8B"/>
    </inkml:brush>
  </inkml:definitions>
  <inkml:trace contextRef="#ctx0" brushRef="#br0">0 200 3970,'0'0'672,"1"16"657,0-5-1184,0 12 534,1 0 1,1-1-1,1 1 1,13 41 0,-17-64-499,0-25 187,0-193-1664,0 217 1416,1 4-104,-1 1 0,0-1 0,1 0 0,0 0 0,0 0 0,0 0 0,0 0 0,0-1 0,1 1 0,-1 0 0,3 2 0,0 4 77,5 11 238,1-1-1,1 0 0,23 30 1,-28-41-251,0 0-1,1-1 1,0 0 0,0 0-1,1-1 1,0 0 0,0 0-1,1-1 1,-1 0 0,16 7 0,-23-12-38,1 1 1,0 0 0,-1 0 0,1-1 0,0 1 0,0 0 0,-1-1 0,1 0 0,0 1 0,0-1 0,0 0 0,-1 0-1,1 0 1,0 0 0,0-1 0,0 1 0,-1 0 0,1-1 0,0 1 0,0-1 0,-1 1 0,1-1 0,0 0-1,-1 0 1,1 0 0,-1 0 0,1 0 0,-1 0 0,0 0 0,1-1 0,-1 1 0,0 0 0,0-1 0,0 1 0,0-1-1,0 1 1,0-1 0,0 0 0,0 1 0,-1-1 0,1 0 0,0-3 0,1-7 108,0-1 0,-1 0 0,-1 0-1,0 0 1,-2-15 0,1-2-114,0 10-47,-1 0-1,-1 0 0,-9-31 1,-3-23-1052,15 49-2881,0 17 66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7.114"/>
    </inkml:context>
    <inkml:brush xml:id="br0">
      <inkml:brushProperty name="width" value="0.05" units="cm"/>
      <inkml:brushProperty name="height" value="0.05" units="cm"/>
      <inkml:brushProperty name="color" value="#004F8B"/>
    </inkml:brush>
  </inkml:definitions>
  <inkml:trace contextRef="#ctx0" brushRef="#br0">3 249 3410,'0'0'5693,"20"2"-5264,62 9 70,-80-11-469,0 0 1,0 1-1,0-1 0,0 0 0,1 0 0,-1-1 0,0 1 0,0 0 1,0-1-1,0 1 0,0-1 0,0 1 0,0-1 0,0 0 0,0 0 1,-1 0-1,1 0 0,0 0 0,0-1 0,-1 1 0,1 0 0,-1-1 1,1 1-1,-1-1 0,0 0 0,1 1 0,-1-1 0,0 0 0,0 0 1,1-3-1,0-2 22,0 0 0,-1 1 1,0-1-1,-1 0 0,1 0 0,-2-11 1,1 9-76,0 6 6,0-1-1,0 1 0,-1 0 1,1 0-1,-1-1 1,0 1-1,0 0 1,0 0-1,0 0 1,-1 0-1,1 0 0,-1 0 1,0 1-1,0-1 1,0 0-1,0 1 1,0-1-1,0 1 0,-1 0 1,1 0-1,-1 0 1,0 0-1,1 0 1,-1 1-1,0-1 1,0 1-1,0-1 0,0 1 1,0 0-1,0 1 1,-1-1-1,1 0 1,0 1-1,0 0 0,-1-1 1,1 1-1,0 1 1,-1-1-1,1 0 1,0 1-1,0 0 0,0 0 1,0 0-1,-1 0 1,1 0-1,0 0 1,1 1-1,-1 0 1,0-1-1,0 1 0,1 0 1,-1 0-1,1 1 1,-1-1-1,1 0 1,0 1-1,0-1 0,0 1 1,-2 4-1,0 4 137,0-1-1,0 1 0,1 0 0,0 0 0,1 0 0,0 0 1,1 0-1,1 1 0,-1-1 0,2 0 0,-1 1 1,2-1-1,-1 0 0,7 19 0,-7-24-61,1-1-1,1 1 0,-1 0 1,1-1-1,0 0 1,0 0-1,1 0 1,0 0-1,-1 0 1,2-1-1,-1 1 0,0-1 1,1 0-1,0-1 1,0 1-1,0-1 1,0 0-1,1 0 1,-1 0-1,1-1 0,-1 0 1,1 0-1,0 0 1,0-1-1,0 0 1,0 0-1,0-1 0,10 1 1,-11-1-248,0 0 1,1-1-1,-1 1 0,0-1 1,1 0-1,-1 0 1,0-1-1,0 0 0,0 0 1,0 0-1,0 0 1,0-1-1,-1 1 0,1-1 1,-1-1-1,0 1 1,0 0-1,0-1 0,0 0 1,-1 0-1,1 0 0,-1-1 1,0 1-1,0-1 1,-1 1-1,1-1 0,2-7 1,2-11-1141,-1 0 0,0 0 0,-2 0 0,2-47 0,-2 28 1152,-2 105 8382,1-40-7950,1-1 0,1 0 0,1 0 0,1 0 1,17 37-1,-24-58-253,0-1 1,0 0 0,0 0-1,1 1 1,-1-1 0,0 0-1,0 1 1,0-1 0,0 0-1,1 0 1,-1 0-1,0 1 1,0-1 0,1 0-1,-1 0 1,0 1 0,0-1-1,1 0 1,-1 0 0,0 0-1,1 0 1,-1 0 0,0 0-1,0 0 1,1 1-1,-1-1 1,0 0 0,1 0-1,-1 0 1,0 0 0,1 0-1,-1 0 1,0 0 0,1 0-1,-1-1 1,0 1-1,1 0 1,-1 0 0,0 0-1,0 0 1,1 0 0,-1 0-1,0-1 1,1 1 0,-1 0-1,0 0 1,0 0 0,0-1-1,1 1 1,-1 0-1,0 0 1,0-1 0,10-15-173,-9 15 139,5-12-406,-1 0 0,0-1-1,0 0 1,-2 0 0,0 0 0,2-22 0,-2-88-1216,-3 77 3113,-2 76-417,1-21-972,2 0 0,-1 0 1,1 0-1,0 0 1,0 0-1,1 0 0,0 0 1,1-1-1,0 1 0,0-1 1,0 1-1,1-1 0,0 0 1,1 0-1,0-1 1,0 1-1,0-1 0,0 0 1,1-1-1,0 1 0,0-1 1,1 0-1,0-1 0,8 5 1,-10-6-55,0 1 0,0-2 0,0 1 0,0-1 1,1 1-1,-1-2 0,1 1 0,-1 0 0,1-1 0,0 0 1,-1-1-1,1 1 0,0-1 0,0 0 0,-1 0 0,8-2 0,-8 0-36,0 0-1,0 0 0,0 0 0,0 0 1,-1-1-1,1 0 0,-1 0 1,1-1-1,-1 1 0,0-1 0,-1 0 1,1 0-1,-1 0 0,1 0 0,-1 0 1,4-10-1,1-1 47,-2 0 1,0 0-1,0 0 1,-2 0-1,0-1 1,0 0-1,-2 0 1,0 0-1,-1 0 0,-1-32 809,-1 56-516,-1 3-298,0 0 0,2 0 0,-1 0 1,1 0-1,0 0 0,1 0 0,1-1 0,0 1 1,6 21-1,-6-27-3,0-1 1,1 1 0,-1-1-1,1 1 1,0-1-1,0 0 1,1 0 0,-1 0-1,1-1 1,0 1-1,0-1 1,0 0 0,0 0-1,0 0 1,1 0-1,0-1 1,-1 0-1,1 0 1,0 0 0,0 0-1,0-1 1,0 0-1,9 1 1,-8-1-16,-1-1 0,1 1 0,-1-1 0,0 0-1,1 0 1,-1-1 0,1 1 0,-1-1 0,0-1 0,1 1 0,-1-1 0,0 0-1,0 0 1,0 0 0,0-1 0,0 1 0,5-5 0,-6 2-33,0 1 0,1-1 0,-1 1 0,-1-1 0,1-1 0,-1 1 0,0 0 0,0-1 0,0 1 0,-1-1 0,0 0 0,0 0 0,0 0 0,-1 0 0,1-7 0,3-43-404,-4 52 421,-1 0 0,0 1 0,0-1 0,0 0-1,-1 0 1,1 0 0,-1 0 0,0 1 0,0-1-1,0 0 1,-3-6 0,3 10 31,1 0 1,0 0 0,0 0-1,0-1 1,0 1-1,-1 0 1,1 0 0,0 0-1,0-1 1,-1 1-1,1 0 1,0 0 0,0 0-1,-1 0 1,1 0-1,0 0 1,-1-1 0,1 1-1,0 0 1,0 0 0,-1 0-1,1 0 1,0 0-1,-1 0 1,1 0 0,0 0-1,-1 0 1,1 0-1,0 1 1,0-1 0,-1 0-1,1 0 1,0 0-1,0 0 1,-1 0 0,1 0-1,0 1 1,0-1-1,-1 0 1,1 0 0,0 0-1,0 1 1,0-1-1,-1 0 1,1 0 0,0 1-1,0-1 1,0 0-1,0 0 1,-1 1 0,1-1-1,0 0 1,0 0-1,0 1 1,0-1 0,0 0-1,0 1 1,0-1-1,0 0 1,0 1 0,0-1-1,0 0 1,0 1-1,-4 22-84,4-21 107,-1 4-9,0 1-1,1 0 1,0-1-1,0 1 1,0 0 0,1-1-1,0 1 1,0 0-1,1-1 1,-1 1-1,1-1 1,6 12 0,-4-13-48,-1-1 1,1 1 0,0-1 0,0 0 0,0-1 0,0 1-1,1 0 1,0-1 0,-1 0 0,1 0 0,0-1-1,1 1 1,-1-1 0,0 0 0,11 2 0,-3-1-686,1-1-1,-1 0 1,0-1 0,16 0 0,7-1-2694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7.472"/>
    </inkml:context>
    <inkml:brush xml:id="br0">
      <inkml:brushProperty name="width" value="0.05" units="cm"/>
      <inkml:brushProperty name="height" value="0.05" units="cm"/>
      <inkml:brushProperty name="color" value="#004F8B"/>
    </inkml:brush>
  </inkml:definitions>
  <inkml:trace contextRef="#ctx0" brushRef="#br0">0 0 4370,'0'0'8444,"3"23"-8148,54 367 614,-52-346-2296,-2-18-4014,-2-51 2429,-2 17 3086,1 1 1,0-1-1,1 1 0,0-1 0,0 1 0,1 0 0,3-11 0,-3 14 137,0 1 0,0-1 0,1 1 0,0-1-1,0 1 1,0 0 0,0 0 0,0 0 0,0 0-1,1 1 1,-1 0 0,1-1 0,0 1 0,6-2-1,18-9 1303,0 2 0,43-11 0,-39 14-1406,1 1-1,34-2 0,-61 9-2033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7.909"/>
    </inkml:context>
    <inkml:brush xml:id="br0">
      <inkml:brushProperty name="width" value="0.05" units="cm"/>
      <inkml:brushProperty name="height" value="0.05" units="cm"/>
      <inkml:brushProperty name="color" value="#004F8B"/>
    </inkml:brush>
  </inkml:definitions>
  <inkml:trace contextRef="#ctx0" brushRef="#br0">181 1 9236,'0'0'753,"-110"100"-17,87-49-448,7 5-288,3 2-784,5-6-1105,-2-9-3298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9.017"/>
    </inkml:context>
    <inkml:brush xml:id="br0">
      <inkml:brushProperty name="width" value="0.05" units="cm"/>
      <inkml:brushProperty name="height" value="0.05" units="cm"/>
      <inkml:brushProperty name="color" value="#004F8B"/>
    </inkml:brush>
  </inkml:definitions>
  <inkml:trace contextRef="#ctx0" brushRef="#br0">233 67 3666,'0'0'1302,"-21"-11"-267,-69-31-475,86 40-494,-1 0-1,1 0 1,0 0 0,-1 1-1,1-1 1,-1 1-1,1 1 1,-1-1 0,1 0-1,-1 1 1,0 0 0,1 0-1,-1 1 1,0-1-1,1 1 1,-1 0 0,-6 2-1,8-1-8,1-1-1,0 1 0,0 0 1,-1 0-1,1 0 0,0 0 1,0 0-1,1 0 0,-1 1 1,0-1-1,1 1 0,0-1 1,-1 1-1,1 0 0,0-1 1,0 1-1,1 0 0,-1 0 1,1 0-1,-1 3 0,0 5 97,1 0 0,0 1-1,1-1 1,0 0 0,1 0 0,0 0-1,0-1 1,1 1 0,1 0 0,9 19 0,30 32 530,-26-37-402,30 51 0,-44-70-265,0 1 0,0-1 1,-1 1-1,1 0 0,-2-1 0,1 1 1,-1 0-1,0 0 0,0 1 0,-1-1 0,0 0 1,0 0-1,-2 10 0,0-20 484,7-12-912,2 8 356,0 0 0,1 1 0,0-1 0,0 1 0,0 1 0,1 0 0,-1 0-1,1 1 1,10-4 0,94-27 93,-73 24-73,-22 6 20,3 0 37,0-1 0,-1-2 0,0 0 0,24-13 0,-40 19-5,0 0 0,0-1 0,0 0 0,0 0 0,0 0 0,-1-1 0,1 1 0,-1-1 0,0 0 0,0 0 1,0 0-1,-1 0 0,1 0 0,-1-1 0,0 1 0,0-1 0,-1 0 0,1 1 0,-1-1 0,0 0 0,0 0 1,-1 0-1,0 0 0,0-5 0,0 7-24,-1 0 0,-1 0 0,1 0 0,0 0 0,-1 0 0,1 0 0,-1 1 0,0-1 1,0 0-1,0 1 0,0-1 0,0 1 0,-1 0 0,1 0 0,-1 0 0,0 0 0,1 0 0,-1 1 0,0-1 0,0 1 0,0-1 0,0 1 1,0 0-1,0 0 0,-5 0 0,-11-4-222,-1 0 0,-33-3-1,48 8 195,-7-2-52,-1 1-1,0 0 0,1 1 0,-1 0 1,1 1-1,-14 3 0,24-4 81,-1 1-1,0 0 1,1 0-1,-1 0 1,1 1-1,-1-1 1,1 1-1,0-1 1,-1 1 0,1 0-1,0 0 1,0 0-1,0 0 1,0 0-1,1 0 1,-1 0-1,1 1 1,-1-1-1,1 1 1,0-1 0,0 1-1,0-1 1,0 1-1,0 0 1,1-1-1,-1 1 1,1 0-1,0 0 1,-1 0-1,1-1 1,1 1-1,-1 5 1,1-4 13,0 1 0,0-1 0,0 0 0,1 1 0,0-1 0,-1 0 0,1 0 0,1 0-1,-1 0 1,1 0 0,-1 0 0,1-1 0,0 1 0,0-1 0,6 5 0,62 45 295,-56-43-180,-7-5-120,173 129 500,-158-115-377,-1 2 1,-1 1-1,-1 0 1,-2 1-1,25 39 0,-34-50-121,-7-10 9,0 1 0,0-1-1,0 1 1,0 0 0,0 0 0,0 0 0,-1 0-1,0 0 1,2 4 0,-3-6 106,0-8 377,-2-9-624,0 0 1,-1 1-1,0-1 0,-1 1 1,-7-15-1,-11-50-525,17 55 339,1 0 0,1-1 0,1 1 0,2-1 0,0 0 0,6-37 0,-4 58 305,0 0-1,0 1 0,0-1 1,0 0-1,1 1 0,-1 0 0,1-1 1,0 1-1,1 0 0,-1 0 1,1 1-1,0-1 0,-1 1 0,2 0 1,-1 0-1,0 0 0,0 0 1,10-3-1,-7 3 110,0 0-1,0 1 1,0 0 0,1 0 0,-1 1-1,1 0 1,-1 0 0,1 1 0,-1 0 0,1 0-1,-1 0 1,11 3 0,-15-2-75,0 1 0,-1-1 0,1 1-1,0 0 1,-1 0 0,1 0 0,-1 0 0,1 0 0,-1 1-1,0-1 1,0 1 0,0-1 0,0 1 0,-1 0 0,1-1 0,-1 1-1,1 0 1,-1 0 0,0 0 0,0 1 0,0-1 0,-1 0 0,1 0-1,-1 0 1,0 0 0,0 7 0,1-5-2,-1 0 0,0 0 0,0 0 0,0 0 0,-1 0 0,0-1 0,0 1 0,0 0 0,0 0 0,-1 0 0,0 0 0,0-1 0,0 1 0,0-1 0,-1 0 0,-4 6 0,2-5-332,0-1 1,-1 0-1,0-1 1,1 1-1,-1-1 0,-1 0 1,1-1-1,0 0 1,-1 0-1,1 0 1,-1 0-1,1-1 1,-1 0-1,-9-1 1,10 0-2935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5.187"/>
    </inkml:context>
    <inkml:brush xml:id="br0">
      <inkml:brushProperty name="width" value="0.05" units="cm"/>
      <inkml:brushProperty name="height" value="0.05" units="cm"/>
      <inkml:brushProperty name="color" value="#004F8B"/>
    </inkml:brush>
  </inkml:definitions>
  <inkml:trace contextRef="#ctx0" brushRef="#br0">186 638 3025,'0'0'2679,"23"1"-1588,-5 0-910,32 1 885,1-3-1,89-11 1,-75-1-589,66-24 0,-107 28-373,0 0 1,-1-1 0,0-2-1,-1 0 1,41-30 0,-57 37-91,-1 0 0,1-1-1,-1 0 1,0 0 0,-1 0 0,0-1 0,0 1 0,0-1 0,0 0 0,-1 0-1,0-1 1,-1 1 0,0-1 0,0 1 0,0-1 0,-1 0 0,0 1 0,-1-1 0,0 0-1,0 0 1,0 1 0,-1-1 0,-1 0 0,1 0 0,-1 1 0,0-1 0,-1 1 0,0 0-1,0 0 1,0 0 0,-1 0 0,0 0 0,-6-7 0,-9-8-55,0 2-1,-1 0 1,-1 1 0,-1 1-1,-1 1 1,0 1-1,-1 1 1,0 1 0,-2 1-1,1 1 1,-2 2 0,1 0-1,-1 2 1,-1 1 0,0 1-1,1 1 1,-2 2 0,1 1-1,-53 2 1,65 3 68,0 0 0,0 1-1,1 1 1,-1 1 0,1 0 0,0 1 0,0 0 0,1 1 0,0 1 0,1 1-1,-1-1 1,2 2 0,0 0 0,0 0 0,1 1 0,0 1 0,1 0 0,0 0-1,2 1 1,-1 0 0,2 1 0,0 0 0,0 0 0,1 0 0,1 1-1,1 0 1,-3 19 0,5-23 35,1 0-1,1-1 0,0 1 1,0 0-1,1-1 0,1 1 1,0-1-1,4 15 0,-3-20-58,0 1-1,0-1 1,1 0-1,0 1 1,0-1-1,0-1 1,1 1-1,0-1 1,0 0-1,0 0 1,0 0-1,1-1 1,0 0-1,9 6 1,3-1-156,-1-1 1,1 0-1,0-1 1,1-1-1,0-1 1,0-1-1,22 3 1,-2-4-1471,0 0 0,61-6 1,-6-8-3863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29.708"/>
    </inkml:context>
    <inkml:brush xml:id="br0">
      <inkml:brushProperty name="width" value="0.05" units="cm"/>
      <inkml:brushProperty name="height" value="0.05" units="cm"/>
      <inkml:brushProperty name="color" value="#004F8B"/>
    </inkml:brush>
  </inkml:definitions>
  <inkml:trace contextRef="#ctx0" brushRef="#br0">328 174 6419,'0'0'5392,"-2"-13"-5083,-8-43-237,9 54-69,0 0 0,0 0-1,0 0 1,-1 0 0,1 0-1,-1 0 1,1 0 0,-1 1-1,1-1 1,-1 0 0,0 1-1,0-1 1,0 1 0,0 0-1,0 0 1,0 0 0,0 0-1,-3-1 1,-39-8-10,32 9 3,-22-5-7,0 3 0,0 0-1,-44 4 1,76-1 0,0 0-1,0 1 1,0-1 0,-1 1-1,1 0 1,0 0 0,0 0-1,1 0 1,-1 0 0,0 0-1,0 0 1,0 1 0,1-1-1,-1 1 1,1-1 0,-1 1-1,1-1 1,-1 1 0,1 0-1,0 0 1,0 0 0,0 0-1,0 0 1,0 0 0,1 0 0,-1 0-1,0 0 1,1 0 0,-1 3-1,0-1 17,1 1 0,-1-1 0,1 1 0,0-1 0,0 0-1,1 1 1,-1-1 0,1 1 0,0-1 0,0 0 0,0 0 0,1 1-1,0-1 1,2 5 0,2-2 16,0 0 0,0 0 0,1 0 0,0 0 0,1-1 0,-1-1-1,1 1 1,0-1 0,0 0 0,1-1 0,0 0 0,-1 0 0,16 3 0,-3-1 25,1-1 1,0 0 0,0-2-1,40 1 1,-58-4-33,-1 0 1,1 0-1,-1 0 0,1 0 1,-1-1-1,1 1 1,-1-1-1,1 0 1,-1 0-1,0 0 1,1-1-1,-1 1 0,0-1 1,0 0-1,0 0 1,0 0-1,0 0 1,3-4-1,-2 1-57,-1 0 1,0-1-1,0 1 0,-1-1 1,1 1-1,-1-1 1,0 0-1,-1 0 0,2-12 1,1-7-297,-2 0 1,-1-37 0,-1 44 285,-1 2 165,-2 18 174,-1 26 144,3-22-415,1-1 0,1 0 1,-1 1-1,1-1 1,0 0-1,0 0 1,0 1-1,1-1 0,-1 0 1,1 0-1,1-1 1,-1 1-1,1 0 1,-1-1-1,1 1 0,1-1 1,-1 0-1,1 0 1,-1 0-1,1-1 1,0 1-1,1-1 1,-1 0-1,0 0 0,1 0 1,0-1-1,7 3 1,-3 0 25,0-1 0,0-1 0,1 0 0,0 0 0,0-1 1,-1 0-1,1 0 0,12-1 0,-19 0-77,1-1 0,-1 0 0,1-1-1,-1 1 1,1-1 0,-1 1 0,0-1 0,1 0 0,-1 0 0,0-1-1,0 1 1,0 0 0,0-1 0,0 0 0,0 0 0,0 0 0,0 0-1,-1 0 1,1-1 0,-1 1 0,0-1 0,1 0 0,-1 1 0,0-1-1,-1 0 1,3-5 0,1-7-27,-1 0 0,-1 0 1,0-1-1,-1 1 0,-1-1 0,-1 1 0,0-1 0,-3-25 1,4 47 96,1-1 0,0 1 0,0-1 0,1 0 0,0 1 0,0-1 0,0 0 0,0-1 0,1 1 0,0-1 0,5 5 0,3 3-1120,0 0 0,1-1 0,23 16 0,7-2-2643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0.143"/>
    </inkml:context>
    <inkml:brush xml:id="br0">
      <inkml:brushProperty name="width" value="0.05" units="cm"/>
      <inkml:brushProperty name="height" value="0.05" units="cm"/>
      <inkml:brushProperty name="color" value="#004F8B"/>
    </inkml:brush>
  </inkml:definitions>
  <inkml:trace contextRef="#ctx0" brushRef="#br0">278 141 1569,'0'0'7907,"-3"-17"-6944,-13-52-605,15 66-331,0 0 0,0 1 0,-1-1 0,1 1 1,-1-1-1,0 1 0,0-1 0,0 1 0,0 0 0,0 0 0,0 0 0,0 0 0,-1 0 1,1 1-1,-1-1 0,0 1 0,1 0 0,-1-1 0,-3 0 0,-48-7 425,49 8-459,-7 0 53,0 0-1,0 0 1,-1 1 0,1 1 0,0 0-1,-14 4 1,23-5-30,0 1 0,0 0 0,0 1 0,0-1 1,0 0-1,0 1 0,1 0 0,-1 0 0,1 0 0,-1 0 0,1 0 0,0 0 0,-1 0 1,1 1-1,1-1 0,-1 1 0,0 0 0,0-1 0,1 1 0,0 0 0,-1 0 0,1 0 0,0 0 1,1 0-1,-1 0 0,0 0 0,1 0 0,-1 5 0,1-3 4,0-1-1,0 0 1,0 1 0,0-1-1,0 0 1,1 1 0,0-1 0,0 0-1,0 0 1,0 0 0,1 0-1,0 0 1,0 0 0,0 0-1,0 0 1,0-1 0,6 7-1,-3-5 12,1-1 0,-1 0-1,1 0 1,0 0-1,0 0 1,0-1 0,0 0-1,1 0 1,0-1-1,9 3 1,-10-3-41,1-1 1,0 1-1,-1-1 1,1 0-1,0 0 0,-1-1 1,1 0-1,0 0 0,0-1 1,0 0-1,-1 0 0,1 0 1,-1-1-1,10-4 1,-12 4-83,0 0 1,0-1 0,0 0-1,-1 0 1,1 0 0,-1 0 0,0 0-1,0-1 1,0 0 0,0 1-1,0-1 1,-1 0 0,0 0-1,0-1 1,0 1 0,0 0 0,-1-1-1,0 1 1,0-1 0,0 1-1,1-9 1,0-82-40,-2 105 275,2-5-120,-1 1 0,1-1-1,0 1 1,0-1 0,1 0-1,-1 0 1,1 0-1,0 0 1,1 0 0,-1-1-1,1 0 1,0 1 0,0-1-1,0-1 1,1 1-1,-1 0 1,10 4 0,-4-1-50,1-1 1,-1 0-1,1-1 1,0 0-1,1-1 1,-1 0-1,21 3 1,-22-5-629,1-1 0,-1 0 0,1-1 0,0 0 0,-1-1 0,16-2 0,-3-8-1950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0.485"/>
    </inkml:context>
    <inkml:brush xml:id="br0">
      <inkml:brushProperty name="width" value="0.05" units="cm"/>
      <inkml:brushProperty name="height" value="0.05" units="cm"/>
      <inkml:brushProperty name="color" value="#004F8B"/>
    </inkml:brush>
  </inkml:definitions>
  <inkml:trace contextRef="#ctx0" brushRef="#br0">59 92 352,'0'0'2487,"-9"-16"-665,-29-52 587,30 61 521,5 14-2102,3 21-1197,0-23 710,2 34-244,1 0 0,2 0 0,2-1 0,2 0 1,1 0-1,22 54 0,-32-92-104,0 0 0,0 0 0,0 0 1,0 0-1,0 0 0,1 0 0,-1 0 0,0 0 0,0 1 1,0-1-1,0 0 0,0 0 0,0 0 0,1 0 1,-1 0-1,0 0 0,0 0 0,0 0 0,0 0 0,0 0 1,0 0-1,1 0 0,-1 0 0,0 0 0,0 0 0,0 0 1,0 0-1,0 0 0,1 0 0,-1 0 0,0 0 0,0-1 1,0 1-1,0 0 0,0 0 0,0 0 0,0 0 1,1 0-1,-1 0 0,0 0 0,0 0 0,0 0 0,0-1 1,0 1-1,0 0 0,0 0 0,0 0 0,0 0 0,0 0 1,0 0-1,0-1 0,0 1 0,0 0 0,0 0 0,0 0 1,0 0-1,0 0 0,0-1 0,0 1 0,0 0 1,0 0-1,0 0 0,0 0 0,0-1 0,8-19-696,4-23-244,-12 43 947,4-15-344,0 1 1,1 0-1,1-1 1,11-21-1,-14 32 206,-1 1 0,0-1 0,1 1 1,0-1-1,0 1 0,0 0 0,0 0 0,0 1 0,1-1 0,-1 1 0,1-1 0,-1 1 0,1 0 0,0 0 1,0 1-1,0-1 0,0 1 0,0 0 0,1 0 0,-1 0 0,6 0 0,11 1-2895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0.815"/>
    </inkml:context>
    <inkml:brush xml:id="br0">
      <inkml:brushProperty name="width" value="0.05" units="cm"/>
      <inkml:brushProperty name="height" value="0.05" units="cm"/>
      <inkml:brushProperty name="color" value="#004F8B"/>
    </inkml:brush>
  </inkml:definitions>
  <inkml:trace contextRef="#ctx0" brushRef="#br0">28 146 64,'0'0'4125,"22"0"-2338,70 0-272,-86 0-1297,0 0-1,0-1 0,0 0 0,1 0 0,-2 0 0,1-1 0,0 1 0,0-1 1,0-1-1,-1 1 0,1-1 0,-1 0 0,10-8 0,-13 10-129,0-2 0,0 1 0,-1 0 0,1 0 0,0 0 0,-1-1 0,1 1 0,-1-1 0,0 1 0,0-1 0,0 0 0,0 1 0,0-1 0,-1 0 0,1 0 0,-1 0 0,0 1 0,0-1 0,0 0 0,0 0 0,0 0 0,0 0 0,-1 1 0,0-1 0,-1-4 0,1 4-86,-1 0 0,1 1 0,-1 0 0,0-1 0,0 1 1,0 0-1,0 0 0,0 0 0,0 0 0,0 0 0,-1 0 0,1 1 0,-1-1 0,1 1 0,-1 0 0,0 0 0,1 0 0,-1 0 0,0 0 0,0 0 0,-4 0 0,-63-5-143,60 6 107,0 0 1,0 1-1,0 0 0,0 0 0,0 1 0,-11 4 0,18-5 23,1 0-1,-1 0 0,0 0 0,1 1 1,0-1-1,-1 1 0,1 0 0,0-1 0,0 1 1,0 0-1,0 0 0,0 1 0,1-1 0,-1 0 1,1 1-1,-1-1 0,1 0 0,0 1 1,0 0-1,0-1 0,0 1 0,0 0 0,1-1 1,-1 1-1,1 0 0,0 5 0,-1-1-143,1-4-108,-1-1 0,1 1 1,0 0-1,0 0 0,0-1 0,1 1 1,-1 0-1,1 0 0,-1-1 1,1 1-1,1 4 0,19 9-3651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1.299"/>
    </inkml:context>
    <inkml:brush xml:id="br0">
      <inkml:brushProperty name="width" value="0.05" units="cm"/>
      <inkml:brushProperty name="height" value="0.05" units="cm"/>
      <inkml:brushProperty name="color" value="#004F8B"/>
    </inkml:brush>
  </inkml:definitions>
  <inkml:trace contextRef="#ctx0" brushRef="#br0">241 0 6115,'0'0'3815,"12"21"-3335,80 151 411,-47-88-853,-44-83-255,-31-3-858,0-1-1,0-2 1,1-1-1,-35-11 1,35 9 1039,0 0 0,0 2 0,-1 1 0,-36 0 0,65 5 95,0 0 0,0 0 0,0 0 0,0 0 0,0 0 0,0 1 0,0-1 0,0 0 0,0 1 0,0-1 1,0 1-1,0-1 0,0 1 0,0-1 0,0 1 0,1 0 0,-1-1 0,0 1 0,0 0 0,1 0 0,-1 0 0,0 0 0,1-1 0,-1 1 0,1 0 0,-1 0 0,1 0 0,-1 0 0,1 0 0,0 0 0,0 0 0,-1 1 0,1-1 0,0 0 0,0 0 0,0 0 0,0 0 0,0 0 0,0 0 0,1 0 0,-1 0 0,0 0 0,0 0 0,2 2 0,-2 1 68,2 0 0,-1 1-1,0-1 1,1 0 0,0 0 0,0 0-1,0-1 1,0 1 0,1 0-1,4 5 1,6 2 100,1-1-1,0 0 1,1-1 0,0 0-1,0-2 1,1 1 0,0-2-1,0 0 1,1-1-1,-1-1 1,24 3 0,11 0-100,0-3-1,80-4 1,-114-1-152,1-1 0,-1 0 0,1-1-1,-1-1 1,0-1 0,0-1 0,-1 0 0,1-1 0,-1-1-1,-1 0 1,0-1 0,0-1 0,0 0 0,-1-1-1,14-15 1,-25 22-79,0 0 0,0 1 0,0-1-1,-1 0 1,0 0 0,0 0 0,0 0-1,0-1 1,0 1 0,-1-1 0,0 1-1,0-1 1,0 1 0,-1-1 0,1 1 0,-1-1-1,0 0 1,-1-7 0,0 10 63,0-1 0,0 0-1,0 1 1,0-1 0,0 1 0,-1-1 0,1 1 0,-1 0 0,0-1 0,1 1 0,-1 0 0,0 0-1,0 0 1,0 0 0,-1 1 0,1-1 0,0 0 0,-1 1 0,1 0 0,-1-1 0,1 1-1,-1 0 1,0 0 0,1 1 0,-1-1 0,0 1 0,0-1 0,1 1 0,-1 0 0,-4 0-1,4 0 149,0-1 0,0 1 0,-1 0 0,1 0 0,0 1 0,0-1 0,0 1 0,0-1 0,0 1 0,0 0 0,0 0 0,0 1 0,0-1 0,0 0 0,0 1 0,0 0 0,-4 3 0,5-1-9,0-1 0,0 0 0,0 1 1,0-1-1,0 1 0,1-1 0,-1 1 1,1 0-1,0 0 0,0 0 0,1 0 1,-1 0-1,1 0 0,0 6 0,0-7-110,0 1 0,0 0-1,1 0 1,-1 0 0,1 0-1,0 0 1,0 0 0,0-1-1,1 1 1,-1 0 0,1-1-1,0 0 1,0 1 0,0-1-1,1 0 1,-1 0 0,1 0-1,-1 0 1,1 0 0,0-1 0,0 1-1,6 3 1,1-1-748,0 1-1,0-2 1,0 1 0,1-1 0,-1-1-1,22 4 1,23 2-4890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1.677"/>
    </inkml:context>
    <inkml:brush xml:id="br0">
      <inkml:brushProperty name="width" value="0.05" units="cm"/>
      <inkml:brushProperty name="height" value="0.05" units="cm"/>
      <inkml:brushProperty name="color" value="#004F8B"/>
    </inkml:brush>
  </inkml:definitions>
  <inkml:trace contextRef="#ctx0" brushRef="#br0">326 122 6115,'0'0'3409,"-18"-16"-3003,-57-52-217,69 64-122,1 0 0,-1 0 0,0 0 0,0 1 0,0 0 0,-1 0 0,1 0 0,-1 1 0,1 0 0,-1 0 0,0 1 0,0 0 0,0 0 0,0 1 0,0-1 0,0 1 0,-10 2-1,-7-1 263,21-1-307,0 0-1,0 0 1,0 0-1,-1 0 1,1 1-1,0-1 1,0 1-1,0 0 1,0 0-1,0 0 1,0 0 0,0 1-1,0-1 1,0 1-1,1-1 1,-1 1-1,1 0 1,-1 0-1,1 0 1,0 1-1,0-1 1,-3 4-1,2-1-6,1 0 0,0 1 0,0-1 0,1 0 0,-1 1-1,1-1 1,0 1 0,1-1 0,-1 1 0,1-1 0,0 1 0,2 6 0,-1-7-4,0-1 1,0 1-1,1-1 1,0 1 0,0-1-1,0 0 1,0 0-1,1 0 1,0 0 0,0 0-1,0-1 1,0 1-1,0-1 1,1 0 0,-1 0-1,1 0 1,0 0-1,0-1 1,0 1-1,0-1 1,1 0 0,-1 0-1,7 1 1,5 3-126,0-1 0,0 0 0,0-2 0,1 0 0,23 1 0,-33-3-236,0 0 0,0 0 0,0-1 0,0 0 0,1-1 0,-1 0 0,0 0 0,0 0 0,0-1 0,-1 0 0,1 0 0,0-1 0,-1 1 0,1-2 0,-1 1 0,0-1 0,0 0 0,0 0 0,-1 0 0,9-9 0,12-18-2619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2.016"/>
    </inkml:context>
    <inkml:brush xml:id="br0">
      <inkml:brushProperty name="width" value="0.05" units="cm"/>
      <inkml:brushProperty name="height" value="0.05" units="cm"/>
      <inkml:brushProperty name="color" value="#004F8B"/>
    </inkml:brush>
  </inkml:definitions>
  <inkml:trace contextRef="#ctx0" brushRef="#br0">81 187 272,'0'0'1948,"-7"-22"-201,-5-14-931,-13-36 497,8 15 3289,9 88-3548,4-4-888,0 1 0,2-1 1,0 1-1,2-1 0,6 45 0,-4-61-132,0 0 0,0-1 0,1 1 0,1 0 0,0-1 0,0 0 0,1 0 0,0 0 0,1 0-1,0-1 1,0 0 0,1 0 0,1-1 0,-1 0 0,1 0 0,16 12 0,-21-18-135,0 1-1,1-1 1,-1 0-1,1-1 1,-1 1-1,1 0 1,-1-1-1,1 0 1,0 0-1,0 0 1,0 0-1,0-1 1,-1 1-1,1-1 1,0 0-1,0 0 1,0-1-1,0 1 1,4-2-1,-3 0-109,0 0 0,0 0-1,-1 0 1,1-1 0,-1 0-1,1 0 1,-1 0 0,0-1-1,0 1 1,0-1 0,-1 0-1,5-6 1,1-3 87,-1 1 1,-1-1 0,0-1-1,0 0 1,-2 1-1,0-2 1,0 1-1,4-26 1,-3 33 3179,6 14-1769,23 27-1976,-2-3-935,5-7-1100,1-5-915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2.566"/>
    </inkml:context>
    <inkml:brush xml:id="br0">
      <inkml:brushProperty name="width" value="0.05" units="cm"/>
      <inkml:brushProperty name="height" value="0.05" units="cm"/>
      <inkml:brushProperty name="color" value="#004F8B"/>
    </inkml:brush>
  </inkml:definitions>
  <inkml:trace contextRef="#ctx0" brushRef="#br0">255 254 2161,'0'0'8711,"2"-19"-8108,0-57-361,-3 74-222,0-1 0,0 0 0,-1 0 0,1 0 0,0 1-1,-1-1 1,0 1 0,0-1 0,0 1 0,0 0 0,0-1-1,0 1 1,0 0 0,0 1 0,-1-1 0,1 0 0,-1 1 0,0-1-1,1 1 1,-1 0 0,0 0 0,0 0 0,0 0 0,0 0-1,0 1 1,0-1 0,-5 1 0,0-2-13,-4-1-11,0 1 1,0 0-1,-1 0 0,1 2 0,-1-1 0,1 2 0,-15 1 0,24-1 5,0-1 0,-1 1 0,1-1 0,0 1 0,0 0 0,0 1 0,0-1 0,0 0 0,0 1 0,0 0 0,0 0 0,0 0 0,1 0 0,-1 0 0,1 0 0,0 0 0,-1 1 0,1 0 0,0-1 0,0 1 0,1 0 0,-1 0 0,1 0 0,-1 0 0,1 0 0,0 0 0,0 0 0,0 1 0,0-1 0,0 6 0,1-5 11,-1 0-1,1 0 1,0 1 0,0-1-1,1 0 1,-1 0-1,1 1 1,0-1-1,0 0 1,0 0 0,1 0-1,-1 0 1,1 0-1,0 0 1,0-1-1,0 1 1,3 3 0,-1-3-21,0-1 0,0 0 1,1 0-1,-1 0 1,1 0-1,-1 0 0,1-1 1,0 0-1,0 0 1,0 0-1,0-1 1,0 1-1,8 0 0,-5-1-179,0 0-1,0 0 1,0 0-1,1-1 0,-1 0 1,0-1-1,0 0 1,0 0-1,0-1 1,0 0-1,0 0 0,0-1 1,-1 0-1,9-4 1,-12 4-30,1 0 0,-1 0 0,0-1 0,0 1 1,0-1-1,-1 0 0,1 0 0,-1 0 0,0 0 1,0-1-1,-1 1 0,1-1 0,-1 1 0,0-1 1,0 0-1,-1 0 0,1 0 0,-1 0 0,0-1 1,0 1-1,-1 0 0,0-10 0,0 8 161,1 0 231,-1-1 0,0 1 0,-1-1-1,0 1 1,0-1 0,0 1 0,-1 0 0,-4-12-1,7 22 147,-1 0-1,1 0 1,0 0-1,-1 0 1,1 0-1,-1 0 1,0 0-1,0 0 1,-1 3-1,1-3-308,-1-1 1,1 1-1,0-1 0,0 0 0,0 1 0,0-1 1,1 1-1,-1-1 0,1 1 0,-1-1 0,1 0 1,0 1-1,0-1 0,0 0 0,0 1 0,0-1 1,1 0-1,-1 0 0,0 0 0,1 0 0,0-1 0,3 4 1,2 1-68,0-1 0,0 0 0,1 0 0,0-1 0,0 0 0,0-1 1,0 1-1,1-2 0,-1 1 0,1-1 0,0 0 0,0-1 0,0 0 1,-1 0-1,1-1 0,0-1 0,11 0 0,-14 0 41,0-1 0,0 1-1,-1-1 1,1 0 0,-1 0 0,1-1-1,-1 0 1,0 0 0,0 0 0,0 0 0,0-1-1,-1 0 1,1 0 0,-1 0 0,0-1-1,0 1 1,0-1 0,-1 0 0,0 0 0,0 0-1,0 0 1,-1-1 0,1 1 0,-1-1-1,-1 0 1,3-8 0,-1-3 1036,-1 0-1,-1 1 1,-1-21 0,0 32 541,1 40-1404,0-29-427,0 0 1,0 0 0,1 0-1,0 0 1,0 0-1,1 0 1,-1-1 0,1 1-1,1-1 1,-1 0-1,1 1 1,0-2 0,0 1-1,0 0 1,1-1-1,-1 0 1,1 0 0,0 0-1,8 4 1,20 10-2814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3.226"/>
    </inkml:context>
    <inkml:brush xml:id="br0">
      <inkml:brushProperty name="width" value="0.05" units="cm"/>
      <inkml:brushProperty name="height" value="0.05" units="cm"/>
      <inkml:brushProperty name="color" value="#004F8B"/>
    </inkml:brush>
  </inkml:definitions>
  <inkml:trace contextRef="#ctx0" brushRef="#br0">182 54 4018,'0'0'6867,"-19"-12"-6563,3 2-288,-2 1 0,-28-12 0,44 20-16,0 1 0,0 0-1,-1-1 1,1 1 0,0 0 0,0 0-1,0 0 1,0 1 0,0-1 0,0 0 0,0 1-1,0-1 1,0 1 0,0 0 0,0 0-1,0-1 1,0 1 0,1 0 0,-1 1-1,0-1 1,1 0 0,-1 0 0,1 1-1,-1-1 1,1 1 0,-1 0 0,1-1-1,0 1 1,0 0 0,-2 3 0,-1 2 1,1 1-1,0-1 1,0 1 0,0 0 0,-1 13-1,1-8 45,2 1-1,0-1 0,0 0 1,1 1-1,1-1 0,0 0 1,1 1-1,0-1 0,1 0 1,7 18-1,4 1 166,0-1 0,36 54 0,-42-73-211,-1-2-58,0 1 0,-1 0-1,0 0 1,0 0-1,-1 1 1,-1 0 0,0 0-1,0 0 1,2 16-1,-25-48-681,17 15 660,1 0 1,0 0-1,0-1 0,0 1 1,1 0-1,0 0 1,0 0-1,0-1 1,0 1-1,1 0 0,0 0 1,0 0-1,0 0 1,1 0-1,0 0 0,0 0 1,0 0-1,0 1 1,1-1-1,0 1 1,0-1-1,0 1 0,0 0 1,1 0-1,-1 1 1,1-1-1,0 1 1,0 0-1,1 0 0,-1 0 1,1 0-1,5-2 1,17-7 404,-1 1 0,2 1 1,-1 2-1,49-9 1,-46 11-6,-8 1-19,120-33 1319,-129 33-1323,0 1 0,-1-2 0,0 0 0,0 0 0,0-1 0,-1-1 0,0 0 0,15-15 0,-23 21-256,-1 0-1,0 0 0,0-1 1,0 1-1,-1-1 0,1 1 1,0-1-1,-1 0 0,0 1 1,0-1-1,0 0 0,0 0 1,0 0-1,0 0 0,-1 0 0,1 0 1,-1 0-1,0 0 0,0 0 1,0-1-1,-1 1 0,1 0 1,-1 0-1,1 0 0,-1 0 1,0 0-1,0 1 0,0-1 0,-1 0 1,1 0-1,-1 1 0,1-1 1,-1 1-1,0-1 0,0 1 1,0 0-1,0-1 0,-1 1 1,1 0-1,0 1 0,-1-1 1,0 0-1,1 1 0,-1-1 0,0 1 1,0 0-1,0 0 0,-5-1 1,-4-1-73,0 0-1,0 2 1,0-1 0,0 1 0,1 1 0,-23 2 0,32-2 35,-1 1 1,0-1-1,0 1 1,0-1-1,0 1 1,1 0-1,-1 0 1,0 0-1,1 0 1,-1 1-1,1-1 1,-1 1-1,1-1 1,0 1-1,0 0 1,0 0-1,0 0 1,0 0-1,0 1 1,0-1-1,0 0 1,1 1-1,0-1 1,-1 1-1,1-1 1,0 1-1,0 0 1,0 0-1,1-1 1,-1 1-1,0 0 1,1 4-1,0-2 23,0-1 0,0 1 0,1-1-1,0 1 1,-1-1 0,2 1 0,-1-1-1,0 0 1,1 0 0,0 0 0,0 1-1,0-2 1,1 1 0,-1 0 0,6 6-1,-2-4 24,1 1-1,1-1 0,-1 0 0,1 0 1,0-1-1,0 0 0,10 4 0,8 3 38,1-2-1,0-2 0,0 0 0,35 5 1,-28-7 79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4.493"/>
    </inkml:context>
    <inkml:brush xml:id="br0">
      <inkml:brushProperty name="width" value="0.05" units="cm"/>
      <inkml:brushProperty name="height" value="0.05" units="cm"/>
      <inkml:brushProperty name="color" value="#004F8B"/>
    </inkml:brush>
  </inkml:definitions>
  <inkml:trace contextRef="#ctx0" brushRef="#br0">1 18 5491,'0'0'5770,"4"-3"-5103,2 1-479,-1-1 1,1 1-1,0 0 0,0 1 0,0-1 0,1 1 0,-1 0 1,10 0-1,63 3 983,-33-1-813,41-1 199,26 0-377,-37 0-3604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5.677"/>
    </inkml:context>
    <inkml:brush xml:id="br0">
      <inkml:brushProperty name="width" value="0.05" units="cm"/>
      <inkml:brushProperty name="height" value="0.05" units="cm"/>
      <inkml:brushProperty name="color" value="#004F8B"/>
    </inkml:brush>
  </inkml:definitions>
  <inkml:trace contextRef="#ctx0" brushRef="#br0">1 585 5987,'0'0'1286,"17"4"-654,45 8 861,117 7-1,-78-17-350,143-15-1,-210 9-1036,-1-2-1,0-1 1,0-2-1,-1-1 0,0-1 1,-1-2-1,0-1 1,35-22-1,-56 29-72,0 0-1,-1-1 0,0 0 1,0-1-1,0 0 1,-1 0-1,-1-1 1,1 0-1,-2 0 1,1 0-1,-2-1 0,8-17 1,-11 21-17,1 1 0,-2-1 0,1 0 1,-1 0-1,0 0 0,0 0 0,0 0 0,-1 0 0,0 0 1,-1 0-1,0 0 0,0 0 0,0 0 0,-1 0 0,0 0 1,0 1-1,-1-1 0,0 1 0,0-1 0,0 1 0,-1 0 1,-8-10-1,-2 1-24,-2 0 0,1 1 0,-1 1 1,-1 0-1,-1 2 0,0 0 0,0 1 1,-1 0-1,-25-8 0,2 3-115,0 2 0,-1 2 0,-61-7 0,71 13 29,0 2 0,-1 1 1,0 1-1,-38 5 1,59-2 81,1 0 1,-1 1 0,1 0-1,0 1 1,-1 1 0,2 0-1,-1 0 1,1 1 0,-1 0-1,2 1 1,-1 1 0,1-1-1,-17 18 1,15-11 15,1 0 1,0 1-1,1 0 1,1 1-1,0 0 0,1 1 1,1 0-1,1 0 1,0 0-1,-6 34 1,10-39 8,0 0 1,0 1 0,1-1 0,1 1 0,0-1 0,1 1 0,0-1-1,1 1 1,0-1 0,1 0 0,1 0 0,0 0 0,0 0-1,1-1 1,0 0 0,13 19 0,-6-15-109,1-1 1,0-1-1,1 0 0,1 0 1,0-2-1,0 0 0,2 0 1,-1-2-1,24 11 0,-15-10-939,1 0-1,0-2 0,0 0 0,1-2 1,51 5-1,5-9-4682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4.851"/>
    </inkml:context>
    <inkml:brush xml:id="br0">
      <inkml:brushProperty name="width" value="0.05" units="cm"/>
      <inkml:brushProperty name="height" value="0.05" units="cm"/>
      <inkml:brushProperty name="color" value="#004F8B"/>
    </inkml:brush>
  </inkml:definitions>
  <inkml:trace contextRef="#ctx0" brushRef="#br0">1 17 5410,'0'0'7652,"122"0"-7204,-76 0 0,1 0-320,-1 0 97,-3 0-354,-3 0 129,-7 0-752,-4 0-753,-6-5-1712,-7-6-1233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5.181"/>
    </inkml:context>
    <inkml:brush xml:id="br0">
      <inkml:brushProperty name="width" value="0.05" units="cm"/>
      <inkml:brushProperty name="height" value="0.05" units="cm"/>
      <inkml:brushProperty name="color" value="#004F8B"/>
    </inkml:brush>
  </inkml:definitions>
  <inkml:trace contextRef="#ctx0" brushRef="#br0">381 1 4226,'0'0'2366,"-16"23"-754,10-14-1442,-16 21 445,1 2-1,2 0 0,-30 69 1,-169 526 3915,217-624-4618,-24 102 145,21-60-3561,19-44-5202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12.862"/>
    </inkml:context>
    <inkml:brush xml:id="br0">
      <inkml:brushProperty name="width" value="0.05" units="cm"/>
      <inkml:brushProperty name="height" value="0.05" units="cm"/>
      <inkml:brushProperty name="color" value="#004F8B"/>
    </inkml:brush>
  </inkml:definitions>
  <inkml:trace contextRef="#ctx0" brushRef="#br0">0 215 96,'0'0'11125,"32"0"-10770,-7-2-276,1-1-1,-1-2 1,1 0-1,39-14 1,33-7 198,615-90-109,-624 107-193,310-21 23,-359 30 25,1 2-1,0 1 1,-1 3-1,0 1 1,0 1-1,0 3 1,-2 1-1,61 27 1,-61-20 16,0 2-1,-1 2 1,-1 0 0,-1 3 0,36 34 0,-49-39 95,-2 0 1,-1 1-1,-1 1 1,0 1-1,-2 0 1,-1 2-1,-1-1 1,17 43-1,-23-50-1310,-8-33-2461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13.682"/>
    </inkml:context>
    <inkml:brush xml:id="br0">
      <inkml:brushProperty name="width" value="0.05" units="cm"/>
      <inkml:brushProperty name="height" value="0.05" units="cm"/>
      <inkml:brushProperty name="color" value="#004F8B"/>
    </inkml:brush>
  </inkml:definitions>
  <inkml:trace contextRef="#ctx0" brushRef="#br0">1 0 416,'0'0'4122,"2"22"-2193,-2 22-1023,6 151 1763,-3-168-2380,1 1 0,2-1 0,1 0 0,1-1 0,12 29 0,-16-45-181,1 3 46,0-1 0,1 1-1,1-1 1,-1 0 0,2-1-1,0 1 1,0-2 0,15 16-1,-22-26-75,-1-8-1708,-2-11-1694,-7-4-3642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14.975"/>
    </inkml:context>
    <inkml:brush xml:id="br0">
      <inkml:brushProperty name="width" value="0.05" units="cm"/>
      <inkml:brushProperty name="height" value="0.05" units="cm"/>
      <inkml:brushProperty name="color" value="#004F8B"/>
    </inkml:brush>
  </inkml:definitions>
  <inkml:trace contextRef="#ctx0" brushRef="#br0">0 193 2209,'0'0'5093,"5"1"-4679,17 4 111,1-1 0,-1-1 1,0-2-1,1 0 1,40-4-1,-58 3-497,1-1-10,1 0 1,-1 0 0,1-1 0,-1 0 0,0 0 0,0-1-1,0 0 1,0 0 0,0 0 0,-1-1 0,1 0 0,-1 0-1,0 0 1,0 0 0,-1-1 0,1 0 0,-1 0-1,0 0 1,0-1 0,-1 1 0,0-1 0,0 0 0,0 0-1,0 0 1,-1 0 0,0-1 0,-1 1 0,1-1 0,-1 1-1,0-1 1,-1 1 0,0-1 0,0 1 0,0-1-1,-2-10 1,1 15-29,0 1 1,0-1-1,0 1 0,0-1 0,-1 1 0,1-1 1,0 1-1,-1-1 0,1 1 0,-1 0 0,1 0 1,-1 0-1,0 0 0,1 0 0,-1 0 0,0 0 0,0 1 1,0-1-1,0 1 0,1-1 0,-1 1 0,0 0 1,-4-1-1,-52-1-203,46 3 210,8-1-2,0 0 0,-1 1 0,1-1 0,0 1 0,0 0 0,0 1 0,-1-1 0,1 1 0,0 0 0,1 0-1,-1 0 1,0 0 0,1 1 0,-1-1 0,1 1 0,0 0 0,-1 0 0,1 0 0,1 1 0,-1-1 0,0 1-1,1-1 1,0 1 0,0 0 0,0 0 0,0 0 0,1 0 0,0 0 0,-2 6 0,-1 7 207,0 0 0,2 1 0,0-1 0,0 1 0,3 33 0,0-44-149,0-1 0,0 1 1,1-1-1,-1 1 0,1-1 1,1 0-1,0 0 0,-1 0 1,2 0-1,-1 0 0,1 0 1,0-1-1,0 0 1,0 0-1,1 0 0,0 0 1,0-1-1,0 1 0,0-1 1,1-1-1,0 1 0,-1-1 1,1 0-1,9 3 0,1 0-8,1 0 0,0-1 0,0-1-1,0 0 1,1-2 0,-1 0 0,1-1 0,20-1-1,-35 0-357,0 0 0,1-1 0,-1 0-1,0 0 1,0 0 0,0 0 0,0 0-1,0-1 1,0 1 0,0-1-1,-1 0 1,1 1 0,-1-1 0,1-1-1,-1 1 1,1 0 0,-1 0 0,2-5-1,11-13-4627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15.361"/>
    </inkml:context>
    <inkml:brush xml:id="br0">
      <inkml:brushProperty name="width" value="0.05" units="cm"/>
      <inkml:brushProperty name="height" value="0.05" units="cm"/>
      <inkml:brushProperty name="color" value="#004F8B"/>
    </inkml:brush>
  </inkml:definitions>
  <inkml:trace contextRef="#ctx0" brushRef="#br0">0 8 5939,'0'0'3967,"20"-1"-3492,168-5 2065,-102 6-2519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8.105"/>
    </inkml:context>
    <inkml:brush xml:id="br0">
      <inkml:brushProperty name="width" value="0.05" units="cm"/>
      <inkml:brushProperty name="height" value="0.05" units="cm"/>
      <inkml:brushProperty name="color" value="#004F8B"/>
    </inkml:brush>
  </inkml:definitions>
  <inkml:trace contextRef="#ctx0" brushRef="#br0">1 114 704,'0'0'4333,"3"20"-2428,7 10-1308,2-1 0,1 0 0,1-1 0,1 0 0,2-1 1,0-1-1,2 0 0,1-2 0,1 0 0,42 37 0,-62-60-541,0 0 1,1-1-1,-1 1 0,0 0 1,0 0-1,0-1 0,1 1 0,-1-1 1,0 1-1,0-1 0,1 1 1,-1-1-1,1 0 0,-1 1 0,0-1 1,1 0-1,-1 0 0,1 0 0,-1 0 1,0-1-1,1 1 0,-1 0 1,0 0-1,1-1 0,-1 1 0,0-1 1,1 1-1,-1-1 0,0 0 0,0 0 1,0 1-1,0-1 0,1 0 1,-1 0-1,0 0 0,0 0 0,-1 0 1,1 0-1,0 0 0,0 0 1,0-1-1,-1 1 0,1 0 0,-1 0 1,1-1-1,0-1 0,4-10-134,0-1-1,0 0 1,4-24-1,-5 18 104,-2 10-54,8-28-280,21-54 0,-25 78 242,1 1 0,0 0-1,0 1 1,1 0 0,1 0 0,0 1 0,15-15-1,-5 5-45,-15 16 127,0-1-1,0 1 1,1 1-1,-1-1 1,1 1-1,0 0 1,11-7-1,-15 10-113,-1 1 0,0 0 0,1 0 0,-1 0 0,0-1 0,1 1 0,-1 0 0,0 0 0,1-1 0,-1 1 0,0 0 0,0-1 0,1 1 0,-1 0 0,0-1 0,0 1 0,0-1 0,0 1 0,0 0 0,1-1-1,-1 1 1,0-1 0,0 1 0,0 0 0,0-1 0,0 1 0,0-1 0,0 1 0,0 0 0,0-1 0,0 1 0,-1-1 0,1 0 0,0-5-3102,0-7-4871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38.854"/>
    </inkml:context>
    <inkml:brush xml:id="br0">
      <inkml:brushProperty name="width" value="0.05" units="cm"/>
      <inkml:brushProperty name="height" value="0.05" units="cm"/>
      <inkml:brushProperty name="color" value="#004F8B"/>
    </inkml:brush>
  </inkml:definitions>
  <inkml:trace contextRef="#ctx0" brushRef="#br0">1 388 2913,'0'0'5960,"7"-10"-4647,11-9-1279,0 0 1,0 2-1,2 0 1,0 2-1,1 0 0,0 1 1,2 1-1,45-20 1,13 1 455,107-27 1,190-32 2459,-313 76-2322,-65 15-700,0 0 0,0 0 1,0 0-1,1 0 0,-1 0 1,0 0-1,0 0 0,0 0 0,0 0 1,0 0-1,1 0 0,-1-1 0,0 1 1,0 0-1,0 0 0,0 0 0,0 0 1,0 0-1,0-1 0,0 1 1,1 0-1,-1 0 0,0 0 0,0 0 1,0-1-1,0 1 0,0 0 0,0 0 1,0 0-1,0 0 0,0-1 1,0 1-1,0 0 0,0 0 0,0 0 1,0-1-1,0 1 0,0 0 0,0 0 1,0 0-1,-1 0 0,1 0 1,0-1-1,0 1 0,0 0 0,0 0 1,0 0-1,0 0 0,-1-1 0,1 1 68,-5-11-2896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1.262"/>
    </inkml:context>
    <inkml:brush xml:id="br0">
      <inkml:brushProperty name="width" value="0.05" units="cm"/>
      <inkml:brushProperty name="height" value="0.05" units="cm"/>
      <inkml:brushProperty name="color" value="#004F8B"/>
    </inkml:brush>
  </inkml:definitions>
  <inkml:trace contextRef="#ctx0" brushRef="#br0">286 278 5202,'0'0'2263,"-5"-1"-2055,1 0-81,0 0 0,-1 0 0,1-1 1,0 1-1,0-1 0,1 0 0,-1 0 0,0-1 0,1 1 1,-1-1-1,1 0 0,0 1 0,0-2 0,0 1 1,0 0-1,0-1 0,1 1 0,-1-1 0,1 0 0,0 1 1,0-1-1,1 0 0,-1 0 0,0-6 0,-2-1-17,1-1 0,1 1 1,0-1-1,0 0 0,1 0 0,1 0 0,0 0 0,2-15 0,-1 23-108,0 0 1,1 0 0,-1 0-1,1 1 1,0-1 0,0 0-1,0 1 1,1 0 0,-1-1 0,1 1-1,-1 0 1,1 0 0,0 0-1,1 1 1,-1-1 0,0 1-1,1 0 1,-1 0 0,1 0-1,0 0 1,-1 0 0,1 1-1,7-2 1,-3 0-24,1 1 0,-1 0 0,0 1 0,1 0-1,0 0 1,-1 1 0,1 0 0,0 0 0,-1 1 0,13 2 0,-18-2 25,-1 0 1,0 1 0,0-1 0,0 0-1,-1 0 1,1 1 0,0-1-1,0 1 1,-1 0 0,1-1 0,-1 1-1,0 0 1,1 0 0,-1 0-1,0 0 1,0 0 0,0 0 0,0 1-1,-1-1 1,1 0 0,-1 0 0,1 4-1,5 54 196,-6-58-191,0 13 40,0 0 0,-1 0 0,-1 0-1,0 0 1,-1-1 0,-1 1 0,0-1 0,-1 0-1,0 0 1,-1 0 0,-1-1 0,0 0 0,-1 0-1,-1 0 1,0-1 0,-17 18 0,10-11-18,-2-1 0,0-1 0,-1 0 0,-41 27 0,51-39-190,0 1 0,0-1-1,0-1 1,-1 0 0,0 0 0,0-1 0,0 0-1,0-1 1,0 0 0,0 0 0,-1-1 0,1-1-1,-1 0 1,-16-1 0,25 0 100,1 0 0,0 0 1,1 0-1,-1 1 0,0-1 0,0 0 1,0 0-1,0 0 0,1 0 1,-1 0-1,0-1 0,1 1 0,-1 0 1,1 0-1,-1 0 0,1-1 0,0 1 1,0 0-1,-1 0 0,1-1 0,0 1 1,0 0-1,0 0 0,0-1 1,1-1-1,-1 2 43,-1-1-1,1 1 1,0-1 0,0 1 0,1 0 0,-1-1-1,0 1 1,0-1 0,1 1 0,-1 0 0,1-1 0,-1 1-1,1 0 1,0-1 0,-1 1 0,1 0 0,0 0-1,0-1 1,0 1 0,0 0 0,0 0 0,0 0-1,2-1 1,4 0 102,1 0-1,0 1 1,-1 0-1,1 0 1,0 1-1,0 0 1,0 0-1,-1 1 1,1 0-1,0 1 1,-1-1-1,15 6 1,2 3 642,-1 1 1,36 23-1,-43-24-455,1 1-1,1-2 1,0-1 0,0 0 0,29 8-1,-43-15-642,0 0 0,0 0 0,0 0 0,0-1-1,0 0 1,0 0 0,0 0 0,0 0 0,0-1 0,0 1-1,8-3 1,-4-11-4600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1.604"/>
    </inkml:context>
    <inkml:brush xml:id="br0">
      <inkml:brushProperty name="width" value="0.05" units="cm"/>
      <inkml:brushProperty name="height" value="0.05" units="cm"/>
      <inkml:brushProperty name="color" value="#004F8B"/>
    </inkml:brush>
  </inkml:definitions>
  <inkml:trace contextRef="#ctx0" brushRef="#br0">1 0 8132,'0'0'2035,"9"17"-1256,-3-5-572,4 8 196,0 0 1,-2 1 0,0 0 0,5 23-1,-4-9 44,23 120 1196,-23-51-3658,-16-105-3187,-9-3 2296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6.065"/>
    </inkml:context>
    <inkml:brush xml:id="br0">
      <inkml:brushProperty name="width" value="0.05" units="cm"/>
      <inkml:brushProperty name="height" value="0.05" units="cm"/>
      <inkml:brushProperty name="color" value="#004F8B"/>
    </inkml:brush>
  </inkml:definitions>
  <inkml:trace contextRef="#ctx0" brushRef="#br0">0 498 6675,'27'9'227,"-6"-3"-94,13 6 402,1-3 0,0-1 0,51 6 0,-26-8 55,0-3 0,1-2 1,108-13-1,-154 9-486,0 0 0,-1-1 0,1-1 0,-1 0 0,0-1 0,0-1 1,0 0-1,-1 0 0,0-2 0,-1 0 0,18-16 0,-24 19-89,0 0-1,0 0 1,-1-1 0,0 0-1,0 0 1,-1-1 0,0 1-1,0-1 1,-1 0-1,0 0 1,0 0 0,-1 0-1,0 0 1,0-1 0,-1 1-1,0-1 1,-1 1 0,0-1-1,0 1 1,-1-1 0,-3-15-1,1 14-28,0 1-1,-1 0 1,0 0-1,-1 0 1,0 1-1,0-1 1,-1 1-1,0 0 1,0 1-1,-1-1 1,0 2-1,0-1 1,-16-11-1,-1 1-202,-1 1-1,-1 1 1,-37-16 0,27 16-109,-1 1 0,-1 2-1,-43-9 1,59 17 259,-1 1 0,0 0 0,1 2 0,-1 1 0,0 0 0,-44 8 0,52-3-162,0 1 1,0 0 0,0 1-1,1 1 1,0 0-1,0 1 1,1 1 0,0 0-1,-18 18 1,-10 10-2146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1.979"/>
    </inkml:context>
    <inkml:brush xml:id="br0">
      <inkml:brushProperty name="width" value="0.05" units="cm"/>
      <inkml:brushProperty name="height" value="0.05" units="cm"/>
      <inkml:brushProperty name="color" value="#004F8B"/>
    </inkml:brush>
  </inkml:definitions>
  <inkml:trace contextRef="#ctx0" brushRef="#br0">0 308 2801,'0'0'5616,"21"-1"-4735,181-2 1226,-195 3-2144,0 0-1,0-1 0,0 0 1,0 0-1,0-1 0,0 0 1,0 0-1,0 0 0,-1-1 1,1 0-1,-1-1 0,0 1 1,0-1-1,0 0 0,0 0 1,-1-1-1,0 0 0,0 0 1,0 0-1,0-1 0,-1 1 1,0-1-1,0 0 0,-1-1 1,1 1-1,-1 0 1,-1-1-1,1 0 0,-1 1 1,0-1-1,-1 0 0,0 0 1,0 0-1,0-8 0,0-127-562,-1 141 1046,-3 5-373,1-1 1,0 1 0,0-1 0,0 1 0,0 0 0,1 0 0,-1 0-1,1 0 1,0 0 0,1 0 0,-1 0 0,0 5 0,-2 60 789,3-49-464,-2 13-13,2 0 0,1 0 0,1 0 0,2 0 0,1 0 0,17 58 0,-18-83-799,-4-8 305,0 0 0,0 0 0,1 1 0,-1-1 0,0 0 0,0 0 0,0 0 0,0 1 0,0-1 0,1 0 0,-1 0 0,0 0 0,0 0 1,0 0-1,0 0 0,1 1 0,-1-1 0,0 0 0,0 0 0,0 0 0,1 0 0,-1 0 0,0 0 0,0 0 0,1 0 0,-1 0 0,0 0 0,0 0 0,0 0 0,1 0 0,-1 0 0,0 0 1,0 0-1,0 0 0,1 0 0,-1 0 0,0 0 0,0 0 0,0-1 0,1 1 0,-1 0 0,0 0 0,0 0 0,0 0 0,1 0 0,-1-1 0,0 1 0,0 0 0,0 0 0,0 0 0,0 0 1,0-1-1,1 1 0,5-14-3417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2.321"/>
    </inkml:context>
    <inkml:brush xml:id="br0">
      <inkml:brushProperty name="width" value="0.05" units="cm"/>
      <inkml:brushProperty name="height" value="0.05" units="cm"/>
      <inkml:brushProperty name="color" value="#004F8B"/>
    </inkml:brush>
  </inkml:definitions>
  <inkml:trace contextRef="#ctx0" brushRef="#br0">1 62 8884,'0'0'3057,"141"0"-1520,-92 0-913,1 0 97,-4 0-17,-9 0-640,-8 0 32,-8-2-96,-9-3-176,0-1 96,-7-1-1217,-1-3-864,-4-4-1808,0-3-3571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2.711"/>
    </inkml:context>
    <inkml:brush xml:id="br0">
      <inkml:brushProperty name="width" value="0.05" units="cm"/>
      <inkml:brushProperty name="height" value="0.05" units="cm"/>
      <inkml:brushProperty name="color" value="#004F8B"/>
    </inkml:brush>
  </inkml:definitions>
  <inkml:trace contextRef="#ctx0" brushRef="#br0">9 1 6195,'0'0'1072,"-9"117"1666,9-57-898,0 3-879,0-1-97,7-10-736,3-8 64,-2-6-192,-2-5-272,-6-7-1152,0-13-3427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3.962"/>
    </inkml:context>
    <inkml:brush xml:id="br0">
      <inkml:brushProperty name="width" value="0.05" units="cm"/>
      <inkml:brushProperty name="height" value="0.05" units="cm"/>
      <inkml:brushProperty name="color" value="#004F8B"/>
    </inkml:brush>
  </inkml:definitions>
  <inkml:trace contextRef="#ctx0" brushRef="#br0">0 1 4178,'0'0'3687,"4"0"-3180,-1 13-46,-4 74 1645,3 124 298,0-182-2283,1 1 0,2 0 0,1-1 0,18 52 0,-17-63-123,-16-32-9046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4.307"/>
    </inkml:context>
    <inkml:brush xml:id="br0">
      <inkml:brushProperty name="width" value="0.05" units="cm"/>
      <inkml:brushProperty name="height" value="0.05" units="cm"/>
      <inkml:brushProperty name="color" value="#004F8B"/>
    </inkml:brush>
  </inkml:definitions>
  <inkml:trace contextRef="#ctx0" brushRef="#br0">1 138 3602,'0'0'944,"3"-16"-69,15-52 667,-16 65-1468,0-1-1,1 1 0,-1 0 1,1 0-1,0 0 1,0 0-1,0 0 0,0 0 1,0 1-1,1-1 1,-1 1-1,1 0 0,-1 0 1,1 1-1,0-1 1,0 1-1,0-1 0,0 1 1,0 1-1,0-1 1,0 0-1,0 1 1,7 0-1,-3-1 33,15-1 218,-1 0 0,0 2 0,1 0 0,-1 2 0,1 0 0,-1 2 0,0 0 0,0 2 0,29 11 0,-40-13-260,0 1 1,0 0-1,0 0 1,-1 1-1,0 1 1,0 0-1,-1 0 1,0 1-1,0 0 1,-1 1-1,0 0 1,0 0-1,-1 1 1,0-1-1,-1 2 1,0-1-1,-1 1 1,0 0-1,5 16 1,-8-21-68,0 0 0,-1 0-1,0-1 1,-1 1 0,1 0 0,-1 0 0,0 0 0,0 0 0,-1 0 0,0 0 0,0-1 0,0 1-1,-1 0 1,0-1 0,0 1 0,-3 5 0,1-4 2,-1 0 0,0-1 0,0 0 0,0 1-1,-1-2 1,0 1 0,0-1 0,0 0 0,-1 0 0,-9 5 0,-13 4-101,0-1-1,0-1 1,-1-2 0,-54 12 0,56-16-711,-1 0 1,0-2-1,-41 1 1,71-11-3187,8-8-913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4.924"/>
    </inkml:context>
    <inkml:brush xml:id="br0">
      <inkml:brushProperty name="width" value="0.05" units="cm"/>
      <inkml:brushProperty name="height" value="0.05" units="cm"/>
      <inkml:brushProperty name="color" value="#004F8B"/>
    </inkml:brush>
  </inkml:definitions>
  <inkml:trace contextRef="#ctx0" brushRef="#br0">1 485 3410,'0'0'3446,"10"18"-1445,34 61-1112,-39-73-765,0 1 0,0-1 1,0 0-1,1-1 0,-1 1 1,1-1-1,1 0 0,-1 0 0,1-1 1,-1 0-1,1 0 0,1-1 1,-1 0-1,15 5 0,-2-4 204,0 0 1,0-2-1,38 2 0,-47-4-194,-1 0 1,1 0-1,0-1 0,-1-1 0,1 1 1,-1-2-1,0 1 0,14-7 0,-16 5-90,-1 1 0,-1-2-1,1 1 1,-1-1-1,1 0 1,-1-1 0,-1 1-1,1-1 1,-1 0-1,0-1 1,7-11 0,-3 2 3,-1 1-1,0-1 1,-2-1 0,0 1 0,0-1 0,-2 0 0,4-27 0,-4 13 40,-2 0 1,-2 0 0,-4-46-1,2 64-119,0 0 1,-1 0-1,0 0 0,-2 1 0,1-1 0,-1 1 0,-1 0 0,0 0 0,-1 1 0,0 0 0,-12-14 0,12 17-9,1 0 0,-2 1 0,1 0-1,-1 0 1,0 1 0,0 0 0,-1 0-1,0 1 1,0 0 0,0 0 0,-1 1-1,0 0 1,1 1 0,-1 0-1,-12-1 1,10 2-58,-1 1 1,1 0-1,-1 1 0,1 0 0,-1 1 1,0 0-1,1 1 0,-25 7 1,32-7 76,0 1 0,0-1 0,0 1 1,0 0-1,0 0 0,1 0 1,-1 1-1,1 0 0,0 0 1,0 0-1,0 0 0,1 1 1,0-1-1,0 1 0,0 0 1,0 0-1,0 0 0,1 0 1,0 0-1,0 1 0,1-1 1,-2 8-1,1-2 31,1-1 0,-1 0-1,2 1 1,-1-1 0,2 1 0,-1-1 0,1 1-1,1-1 1,0 0 0,1 0 0,-1 1 0,2-1 0,0-1-1,0 1 1,11 17 0,2-1 56,2-1-1,2-1 1,0-1 0,25 21-1,37 30 145,38 39-79,-107-92-267,-12-16-3250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5.293"/>
    </inkml:context>
    <inkml:brush xml:id="br0">
      <inkml:brushProperty name="width" value="0.05" units="cm"/>
      <inkml:brushProperty name="height" value="0.05" units="cm"/>
      <inkml:brushProperty name="color" value="#004F8B"/>
    </inkml:brush>
  </inkml:definitions>
  <inkml:trace contextRef="#ctx0" brushRef="#br0">0 0 5955,'0'0'3745,"21"75"-2992,-17-29 175,2 3-672,0-2 64,1-3-159,-1-6-97,-2-5-128,0-7 16,-4-9-1313,0-6-912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5.676"/>
    </inkml:context>
    <inkml:brush xml:id="br0">
      <inkml:brushProperty name="width" value="0.05" units="cm"/>
      <inkml:brushProperty name="height" value="0.05" units="cm"/>
      <inkml:brushProperty name="color" value="#004F8B"/>
    </inkml:brush>
  </inkml:definitions>
  <inkml:trace contextRef="#ctx0" brushRef="#br0">1 284 6067,'0'0'3850,"19"2"-3229,-14-1-601,161 12 1065,-149-12-1004,0-2 0,1 0 0,-2-1 1,1-1-1,33-9 0,-45 10-83,0 0 0,1 0 0,-1-1-1,-1 0 1,1 1 0,0-2 0,-1 1 0,0 0 0,1-1-1,-1 0 1,-1 0 0,1 0 0,0 0 0,-1-1 0,0 1-1,0-1 1,-1 0 0,1 0 0,-1 0 0,0 0 0,0 0-1,2-10 1,0-8-300,2-46 0,-6 62 353,1 0 0,-2 0 0,1 0 0,-1 0 0,0 0 0,0 1 0,-1-1 0,0 0 0,-1 0 0,-5-12 1,8 19-36,-1 0 1,1-1 0,0 1 0,0 0 0,-1 0 0,1-1 0,0 1 0,-1 0-1,1 0 1,0 0 0,-1 0 0,1-1 0,0 1 0,-1 0 0,1 0 0,-1 0-1,1 0 1,0 0 0,-1 0 0,1 0 0,0 0 0,-1 0 0,1 0-1,-1 0 1,1 0 0,0 0 0,-1 0 0,1 0 0,0 1 0,-1-1 0,1 0-1,0 0 1,-1 0 0,1 1 0,0-1 0,-1 0 0,1 0 0,0 1 0,-1-1-1,1 0 1,0 0 0,0 1 0,0-1 0,-1 0 0,1 1 0,0-1 0,0 0-1,0 1 1,0-1 0,-1 1 0,1-1 0,0 0 0,0 1 0,0-1 0,0 0-1,0 1 1,-9 23 41,-3 28 530,2 0 1,3 0-1,2 1 0,2 0 1,3-1-1,7 61 1,0-55-417,-7-54-306,1 0 0,0 1 1,0-1-1,0 0 0,1 0 1,-1 0-1,1 0 0,0-1 0,0 1 1,0 0-1,4 3 0,2-5-5450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46.111"/>
    </inkml:context>
    <inkml:brush xml:id="br0">
      <inkml:brushProperty name="width" value="0.05" units="cm"/>
      <inkml:brushProperty name="height" value="0.05" units="cm"/>
      <inkml:brushProperty name="color" value="#004F8B"/>
    </inkml:brush>
  </inkml:definitions>
  <inkml:trace contextRef="#ctx0" brushRef="#br0">0 8 2817,'0'0'6473,"22"-1"-4270,69-5-906,-86 6-1209,0-1 0,1 1 0,-1 0 0,0 1 0,1-1 0,-1 1 0,0 0 0,0 1 0,1-1 0,-1 1 0,0 0-1,-1 0 1,1 1 0,0-1 0,-1 1 0,1 0 0,-1 1 0,0-1 0,0 1 0,0-1 0,0 1 0,-1 0 0,1 1 0,-1-1 0,0 0 0,-1 1 0,1 0 0,-1 0 0,0 0 0,3 9 0,-3-6-83,0 0-1,-1 0 1,0 1 0,-1-1-1,1 0 1,-1 0 0,-1 0 0,0 0-1,0 1 1,-1-1 0,1 0 0,-2 0-1,1-1 1,-1 1 0,0-1-1,-1 1 1,-7 11 0,-30 28 49,31-36-36,-1 0 1,1 1-1,1 1 1,-11 19 0,19-31-17,0 1 0,0-1 0,1 1 0,-1-1 0,0 1 0,1 0 0,0-1 1,-1 1-1,1-1 0,0 1 0,0 0 0,0-1 0,0 1 0,0 0 0,0-1 1,0 1-1,1 0 0,-1-1 0,1 1 0,-1-1 0,1 1 0,-1-1 0,1 1 1,1 1-1,0 0 14,1-1 0,-1 0 0,1 0 1,-1 0-1,1 0 0,0 0 0,-1 0 1,1-1-1,0 1 0,0-1 0,6 2 0,8 2 78,2-1 0,-1-1 0,28 1-1,-38-3-81,219 2 576,-137-4-199,-88 1-544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0.396"/>
    </inkml:context>
    <inkml:brush xml:id="br0">
      <inkml:brushProperty name="width" value="0.05" units="cm"/>
      <inkml:brushProperty name="height" value="0.05" units="cm"/>
      <inkml:brushProperty name="color" value="#004F8B"/>
    </inkml:brush>
  </inkml:definitions>
  <inkml:trace contextRef="#ctx0" brushRef="#br0">48 254 1105,'0'0'6997,"0"0"-6949,0 0-1,0 0 0,0 0 0,0 0 0,0 0 1,0 0-1,1 0 0,-1 0 0,0 0 0,0 0 1,0 0-1,0-1 0,0 1 0,0 0 1,0 0-1,0 0 0,0 0 0,0 0 0,0 0 1,0 0-1,0 0 0,0 0 0,0 0 0,0 0 1,0 0-1,0-1 0,0 1 0,0 0 0,0 0 1,0 0-1,0 0 0,0 0 0,0 0 1,0 0-1,0 0 0,0 0 0,0 0 0,0-1 1,0 1-1,0 0 0,0 0 0,0 0 0,0 0 1,0 0-1,0 0 0,36 7 1030,-23-3-650,1-2 0,0 0 0,18 1 0,-18-3-311,0 0 1,0-1-1,-1 0 0,1-2 0,-1 1 0,1-1 0,23-10 1,-32 11-124,0-1 0,-1 1 0,0-1 0,0 0 0,0 0 0,0 0 0,0-1 0,0 0 0,-1 1 0,0-1 0,0 0 0,0-1 0,0 1 0,-1 0 0,1-1 0,-1 0 0,0 1 0,0-1 0,-1 0 0,0 0 0,0 0 0,0 0 0,0 0 0,-1-9 0,1 9-41,-1 0 0,0 1 0,0-1 0,-1 1 0,1-1 0,-1 1 0,0-1 0,0 1 0,-1 0 0,1 0 0,-1-1 0,0 1 0,0 0 0,-1 0 0,-2-4 0,0 3 0,1 1 1,-1 0 0,0 0 0,0 0-1,0 1 1,-1 0 0,1 0 0,-1 0-1,0 0 1,-9-2 0,-2 0-36,0 0 0,-1 1 0,1 1 1,-1 1-1,-33-1 0,45 3 57,0 0-1,-1 0 1,1 1-1,0 0 1,0 0 0,0 0-1,0 1 1,0 0 0,0 0-1,0 0 1,1 1-1,-1 0 1,1 0 0,0 0-1,0 1 1,0-1-1,0 1 1,0 1 0,-7 8-1,10-9 25,0 0 0,0 0 0,0 1 1,1-1-1,-1 0 0,1 1 0,0-1 0,0 0 0,1 1 0,0-1 0,-1 1 0,2-1 0,-1 1 0,0-1 0,1 1 1,0-1-1,0 1 0,0-1 0,0 0 0,1 1 0,0-1 0,0 0 0,4 7 0,6 7 90,0 0-1,2-1 1,24 26 0,-26-30-11,-9-9-44,165 195 1514,-152-176-1406,-1 0-1,-1 0 1,-2 1 0,0 1-1,-1 0 1,-2 1-1,10 40 1,-17-45-153,-2-12 57,1-17 570,-2-56-1181,-2 1 0,-2-1 0,-18-75-1,7 71 239,-25-67 0,42 175 417,-2-34-62,1 0-1,-1 0 1,1 0-1,0-1 1,1 1-1,0 0 1,-1 0 0,4 10-1,0-10 0,0 1 0,0-1 0,0 0-1,0 0 1,1 0 0,0-1 0,0 1 0,1-1 0,-1-1-1,1 1 1,0-1 0,1 0 0,-1 0 0,1-1-1,-1 1 1,1-2 0,0 1 0,0-1 0,0 0 0,1 0-1,-1-1 1,0 0 0,1 0 0,-1-1 0,1 0-1,-1 0 1,8-2 0,-12 1-34,-1 0 0,1 0 0,-1 0 0,0-1 0,1 1 0,-1-1 1,0 0-1,0 0 0,0 0 0,0 0 0,0 0 0,0 0 0,-1 0 0,1 0 0,0-1 0,-1 1 0,0-1 0,0 1 0,0-1 0,0 0 0,0 1 0,0-1 1,0-5-1,1-7-58,0 0 0,-1 0 0,0-16 1,-1 24 51,0 3 20,0 0-11,1 1-1,-1-1 1,0 0 0,0 1 0,0-1 0,-1 1-1,1-1 1,-1 0 0,0 1 0,0-1-1,0 1 1,0 0 0,-1-1 0,1 1 0,-1 0-1,0 0 1,0 0 0,0 0 0,-5-5 0,5 36-78,1-23 93,1 0 0,0 0 0,1 0 0,-1 0 0,1-1 0,0 1 0,0 0 0,1 0 0,-1 0 0,1-1 0,0 1 0,0-1 0,1 0 0,-1 1 0,1-1 0,0 0 0,0 0 0,1-1 0,-1 1 0,1-1 0,-1 0 0,1 1 0,0-2 0,0 1 0,1 0 0,-1-1 0,5 2 0,3 3 21,-1-2 0,1 0 0,0 0 0,0-1 0,1 0 0,-1-1 0,1-1 0,-1 0-1,1-1 1,0 0 0,0-1 0,0 0 0,0-1 0,14-3 0,-23 3-76,0-1 0,1 0 0,-1-1-1,0 1 1,0-1 0,-1 0 0,1 0-1,0 0 1,-1 0 0,0-1 0,0 1 0,0-1-1,0 0 1,0 0 0,-1 0 0,0 0 0,0 0-1,2-7 1,-1 5-20,-1 0 1,0 0-1,0-1 0,0 1 0,-1 0 0,0-1 1,-1 1-1,1-1 0,-1 0 0,0 1 0,-1-1 1,0 1-1,-1-7 0,2 34 252,0-16-142,-1-1-1,1 1 1,0-1 0,0 0-1,0 1 1,0-1-1,1 1 1,0-1 0,0 0-1,0 1 1,1-1 0,-1 0-1,1 0 1,3 6-1,-1-5-8,0-1-1,-1 0 0,2 1 0,-1-1 0,0-1 0,1 1 0,0-1 0,-1 1 0,1-1 0,1-1 1,-1 1-1,0-1 0,1 0 0,-1 0 0,1 0 0,0-1 0,-1 0 0,1 0 0,0-1 0,0 1 1,0-1-1,-1 0 0,1-1 0,0 0 0,0 1 0,-1-2 0,11-2 0,-9 1-118,-1 0 1,1 0-1,0-1 0,-1 1 0,0-2 1,0 1-1,0-1 0,-1 1 0,1-2 1,-1 1-1,0-1 0,-1 1 0,1-1 1,-1 0-1,0-1 0,-1 1 0,1-1 1,-1 0-1,-1 0 0,1 0 0,1-9 1,0-25 116,21 85 908,-21-37-931,1-1 0,-1 0 0,1 0 0,0 0 0,0 0 0,1-1 0,0 1 0,0-2 0,0 1 0,0-1 0,1 1 1,0-2-1,7 4 0,-9-5-378,0 0 1,1-1 0,-1 1 0,0-1-1,1 0 1,9 0 0,-1-1-3305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7.015"/>
    </inkml:context>
    <inkml:brush xml:id="br0">
      <inkml:brushProperty name="width" value="0.05" units="cm"/>
      <inkml:brushProperty name="height" value="0.05" units="cm"/>
      <inkml:brushProperty name="color" value="#004F8B"/>
    </inkml:brush>
  </inkml:definitions>
  <inkml:trace contextRef="#ctx0" brushRef="#br0">517 743 6979,'0'0'-160,"20"11"798,-4-1-398,-7-4-89,0 0 0,1 0 0,0-1 1,0-1-1,1 0 0,-1 0 0,1-1 0,0 0 0,0 0 1,0-2-1,21 2 0,-14-3-65,0-1 0,0 0 1,-1-2-1,1 0 0,-1-1 0,1 0 1,-1-2-1,0 0 0,-1-1 0,0 0 0,0-1 1,0-1-1,-1-1 0,-1 0 0,1-1 1,-2 0-1,0-1 0,0-1 0,-1 0 0,0-1 1,11-17-1,-13 13-115,0 0 0,0 0-1,-2-1 1,-1-1 0,0 1 0,-1-1 0,6-40 0,-10 48 34,0 1 0,-1-1 0,-1 0 0,0 0 0,0 0 0,-1 0 0,-1 0 0,0 0 0,0 0 0,-1 1 0,-1-1 0,0 1 0,-1 0 0,-11-20 0,2 14 88,0 0-1,-1 2 1,-1 0-1,0 0 0,-1 2 1,-1 0-1,0 1 0,0 0 1,-39-16-1,19 12-10,-1 2 0,-1 1 0,0 2 0,-51-7 0,57 13-38,0 1 0,0 2 0,-1 2 0,1 1 0,0 1-1,-1 2 1,2 1 0,-58 17 0,76-17-18,-1 1 0,1 0 0,1 1 1,0 0-1,0 2 0,0-1 0,1 2 0,0 0 1,1 0-1,0 1 0,0 1 0,2 0 0,-1 0 1,1 1-1,1 0 0,1 1 0,0 0 0,0 0 0,1 1 1,-7 25-1,8-21-7,1 0-1,1 0 1,1 0 0,1 1 0,1-1 0,0 1-1,1-1 1,2 1 0,0 0 0,0-1 0,2 0-1,1 0 1,0 0 0,1 0 0,1-1 0,1 0-1,1 0 1,0-1 0,1 0 0,1-1-1,0 0 1,26 27 0,19 10-707,91 67-1,-11-11-2926,-65-44 24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0.758"/>
    </inkml:context>
    <inkml:brush xml:id="br0">
      <inkml:brushProperty name="width" value="0.05" units="cm"/>
      <inkml:brushProperty name="height" value="0.05" units="cm"/>
      <inkml:brushProperty name="color" value="#004F8B"/>
    </inkml:brush>
  </inkml:definitions>
  <inkml:trace contextRef="#ctx0" brushRef="#br0">0 0 5106,'0'0'3538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1.120"/>
    </inkml:context>
    <inkml:brush xml:id="br0">
      <inkml:brushProperty name="width" value="0.05" units="cm"/>
      <inkml:brushProperty name="height" value="0.05" units="cm"/>
      <inkml:brushProperty name="color" value="#004F8B"/>
    </inkml:brush>
  </inkml:definitions>
  <inkml:trace contextRef="#ctx0" brushRef="#br0">1 231 1297,'0'0'4156,"13"-10"-1299,-11 6-2777,0 0 0,1 0 0,0 0 0,-1 1 0,1-1-1,1 1 1,-1-1 0,0 1 0,1 0 0,0 0-1,-1 0 1,1 1 0,0-1 0,1 1 0,-1 0-1,0 0 1,0 1 0,1-1 0,-1 1 0,1 0 0,0 0-1,-1 1 1,1-1 0,0 1 0,-1 0 0,1 0-1,0 0 1,-1 1 0,1 0 0,-1 0 0,1 0 0,0 0-1,-1 1 1,0 0 0,8 4 0,6 1 137,0 0 0,0-1 0,0 0 0,1-2 0,-1 0 0,1-1 0,0-1 0,22-1 0,-40-1-191,1-1 0,-1 1 0,1-1 0,-1 0 0,0 0 1,1 0-1,-1 0 0,0 0 0,0 0 0,1 0 0,-1 0 1,0 0-1,0-1 0,0 1 0,-1 0 0,1-1 0,0 1 0,0-1 1,-1 1-1,1-1 0,-1 1 0,1-1 0,-1 1 0,0-1 1,1-1-1,7-45-130,-6-39-2141,-2 59-1577,0 7-1711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1.879"/>
    </inkml:context>
    <inkml:brush xml:id="br0">
      <inkml:brushProperty name="width" value="0.05" units="cm"/>
      <inkml:brushProperty name="height" value="0.05" units="cm"/>
      <inkml:brushProperty name="color" value="#004F8B"/>
    </inkml:brush>
  </inkml:definitions>
  <inkml:trace contextRef="#ctx0" brushRef="#br0">1 224 4786,'0'0'3669,"21"7"-1845,72 21-748,-83-25-875,0 0 1,0-1 0,0-1-1,1 0 1,-1 0 0,1-1-1,-1 0 1,14-3 0,-9 2-150,-11 0-67,-1 0 1,0 0-1,0 0 0,0-1 0,0 1 0,0-1 1,0 0-1,0 1 0,-1-1 0,1-1 1,0 1-1,-1 0 0,0-1 0,0 1 1,1-1-1,-1 1 0,-1-1 0,1 0 1,0 0-1,-1 0 0,1 0 0,-1 0 1,0-1-1,0 1 0,-1 0 0,1 0 0,0-1 1,-1 1-1,0 0 0,0-1 0,0 1 1,0 0-1,-1-1 0,1 1 0,-1 0 1,0-1-1,1 1 0,-2 0 0,1 0 1,0 0-1,-1 0 0,1 0 0,-1 0 1,-2-3-1,-3 1-92,1-1 0,-1 1 1,0 1-1,0-1 0,-1 1 0,0 0 1,1 1-1,-1 0 0,0 0 0,-1 0 1,1 1-1,-10-1 0,1 1 38,0 0 1,0 1-1,0 1 0,-1 0 0,-18 4 0,23 1 90,21 2 22,19 3 293,13-5 14,1 2-1,-2 3 0,58 19 1,-85-24-294,1 0 0,-1 1 1,0 1-1,-1-1 0,0 2 0,0 0 0,0 0 1,-1 1-1,0 0 0,-1 1 0,0 0 0,0 0 1,-1 1-1,11 18 0,-13-18-1601,-6-18-2368,-2-10 2755,2 9 935,0-1 0,1 0 1,0 0-1,0 1 0,0-1 1,1 1-1,1-1 0,-1 1 1,7-12-1,-6 15 448,0 1 0,0-1 0,1 1 1,-1 0-1,1 0 0,0 0 0,0 0 0,1 1 0,-1-1 0,1 1 1,0 0-1,0 1 0,0-1 0,0 1 0,0 0 0,7-1 1,-9 2 2,0 0 0,1 0 1,-1 1-1,1-1 1,-1 1-1,0 0 1,1 0-1,-1 0 1,1 1-1,-1-1 0,0 1 1,1 0-1,-1 0 1,0 0-1,0 0 1,4 3-1,47 34 308,-15-9-193,-22-19-297,1-1 1,1-1-1,0-1 0,0 0 1,0-2-1,0 0 1,1-1-1,31 2 0,-41-5-31,1 0-1,0-1 0,0 0 0,0-1 0,0 0 0,-1-1 0,1 0 1,0-1-1,-1 0 0,0 0 0,0-1 0,0-1 0,0 1 0,-1-2 1,1 1-1,-1-1 0,11-10 0,-17 12-19,1 0 1,-1 0-1,0-1 0,0 1 1,0-1-1,-1 1 0,1-1 1,-1 0-1,0 0 0,-1 0 1,1-1-1,-1 1 0,0 0 1,0 0-1,-1-1 0,1 1 1,-1-1-1,0 1 0,-1 0 1,0-1-1,1 1 0,-2 0 1,1 0-1,0-1 0,-1 1 1,0 0-1,0 1 0,-1-1 1,1 0-1,-1 1 0,0-1 1,-1 1-1,1 0 0,-1 0 1,1 0-1,-1 0 0,0 1 1,-1-1-1,1 1 0,0 0 1,-1 0-1,0 1 0,0 0 1,0 0-1,0 0 0,0 0 1,-10-2-1,8 3-7,-1 0 0,0 0 0,0 1 0,0 0 1,1 0-1,-1 1 0,0 0 0,0 0 0,1 1 0,-13 4 0,17-5 52,-1 1 0,1 0 0,0-1 0,0 1-1,1 1 1,-1-1 0,0 0 0,1 1 0,-1-1-1,1 1 1,0 0 0,0-1 0,0 1 0,0 0-1,0 1 1,1-1 0,-1 0 0,1 0 0,0 1-1,0-1 1,0 1 0,1-1 0,-1 0 0,1 1 0,0 5-1,0-4 19,0-1 0,0 1 0,1-1-1,-1 1 1,1-1 0,0 0 0,1 1 0,-1-1-1,1 0 1,0 0 0,0 0 0,0 0-1,0 0 1,1 0 0,3 4 0,0-2 56,1 0 1,-1 0 0,1 0-1,0 0 1,1-1 0,-1-1-1,12 6 1,1-1 37,0-1 0,1-1 0,0-1 0,0-1 0,39 5 0,40-6 247,-59-4-3775,-20 0-728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2.406"/>
    </inkml:context>
    <inkml:brush xml:id="br0">
      <inkml:brushProperty name="width" value="0.05" units="cm"/>
      <inkml:brushProperty name="height" value="0.05" units="cm"/>
      <inkml:brushProperty name="color" value="#004F8B"/>
    </inkml:brush>
  </inkml:definitions>
  <inkml:trace contextRef="#ctx0" brushRef="#br0">15 6 7812,'0'0'7907,"-4"-6"-7955,-7 6-8916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5.131"/>
    </inkml:context>
    <inkml:brush xml:id="br0">
      <inkml:brushProperty name="width" value="0.05" units="cm"/>
      <inkml:brushProperty name="height" value="0.05" units="cm"/>
      <inkml:brushProperty name="color" value="#004F8B"/>
    </inkml:brush>
  </inkml:definitions>
  <inkml:trace contextRef="#ctx0" brushRef="#br0">0 1 4610,'0'0'3276,"0"5"-3132,0 63 1120,3 0 0,18 101-1,-9-86-380,51 263-533,-79-371-8266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5.722"/>
    </inkml:context>
    <inkml:brush xml:id="br0">
      <inkml:brushProperty name="width" value="0.05" units="cm"/>
      <inkml:brushProperty name="height" value="0.05" units="cm"/>
      <inkml:brushProperty name="color" value="#004F8B"/>
    </inkml:brush>
  </inkml:definitions>
  <inkml:trace contextRef="#ctx0" brushRef="#br0">0 321 912,'0'0'3018,"9"-16"-1799,30-50 88,-37 64-1222,1-1 1,-1 1-1,1 0 0,0-1 0,0 1 0,0 1 0,0-1 1,1 0-1,-1 1 0,0 0 0,1-1 0,-1 2 0,1-1 0,-1 0 1,1 0-1,-1 1 0,8 0 0,52 7 1354,-52-3-1265,1 0-1,-1 0 1,0 1-1,0 0 0,-1 1 1,1 0-1,-1 1 1,-1 0-1,10 10 0,-6-6-118,-1 0 0,-1 1 0,0 1 0,-1 0 0,0 0 0,9 17 0,-17-26-70,0 0 0,1 0 0,-2 0 1,1 0-1,0 1 0,-1-1 0,0 1 1,0-1-1,0 1 0,0 0 0,-1-1 1,0 1-1,0 0 0,0-1 0,-1 1 1,1 0-1,-1-1 0,0 1 0,0-1 1,-1 1-1,-3 7 0,2-7-116,-1 0 0,0-1 1,0 1-1,0-1 0,-1 0 0,1 0 1,-1 0-1,0-1 0,0 1 0,0-1 0,-1 0 1,1-1-1,-1 0 0,0 1 0,-11 1 1,-5 1-401,0-1 1,0-1-1,-1-1 1,-27-2 0,50 0 516,-1 1 1,1-1-1,-1 0 1,1 0-1,-1 0 1,0 1-1,1-1 1,-1 0-1,1 0 1,-1 0-1,1 0 1,-1 0-1,0 0 1,1 0-1,-1-1 1,1 1-1,-1 0 1,0 0-1,1 0 1,-1-1-1,1 1 1,-1 0-1,1 0 1,-1-1-1,1 1 1,-1 0-1,1-1 1,0 1-1,-1-1 1,1 1-1,-1-1 1,1 1-1,0-1 1,-1 1-1,1-1 1,0 1-1,0-1 1,-1 1 0,1-1-1,0 1 1,0-1-1,0 1 1,0-1-1,0 0 1,0 1-1,0-1 1,0 1-1,0-1 1,0 0-1,0 1 1,0-1-1,0 1 1,0-1-1,0 1 1,1-1-1,-1 0 1,0 1-1,0-1 1,1 1-1,-1-1 1,0 1-1,1-1 1,1-2-8,0 0 0,0 1 0,1-1 0,-1 1 0,1-1 0,-1 1 0,1 0 0,0 0 0,5-3 0,89-30 403,-65 26-128,-1-2 0,-1-1 0,41-22 0,-64 30-199,0-1 0,1 0 1,-2 0-1,1-1 0,-1 0 0,0 0 0,0 0 0,0-1 0,-1 0 1,0 0-1,0 0 0,-1-1 0,0 1 0,0-1 0,-1 0 1,0 0-1,3-13 0,-2 0 61,0-1-1,-2 1 1,0-1 0,-2 1 0,0-1-1,-4-26 1,3 42-97,-1-1 0,1 1 0,-1-1 0,0 1 0,-1 0 0,0 0 0,0 0 0,0 0 0,-1 1 0,-6-9 0,7 10 0,0 1 0,-1 0-1,1 0 1,-1 1 0,0-1 0,0 1 0,0 0 0,0-1-1,0 2 1,-1-1 0,1 1 0,0-1 0,-1 1 0,0 0-1,1 1 1,-9-1 0,9 1-3,0-1-1,1 1 1,-1 1-1,1-1 0,-1 0 1,0 1-1,1 0 1,-1 0-1,1 0 1,0 0-1,-1 1 1,1-1-1,0 1 1,0 0-1,0 0 0,0 0 1,0 0-1,-4 4 1,2 0 56,1 0 0,0 0 1,0 1-1,0-1 0,1 1 1,0 0-1,0 0 0,-2 10 1,0 2 153,0 0 1,1 0-1,1 0 1,1 1 0,0-1-1,2 1 1,0 0-1,2-1 1,0 1-1,7 30 1,-6-39-234,0 0 0,1-1-1,0 1 1,1-1 0,0 0 0,0 0-1,1 0 1,1-1 0,-1 0 0,1 0-1,1-1 1,0 0 0,0 0 0,1-1 0,-1 0-1,2 0 1,-1-1 0,1 0 0,18 8-1,-14-9-918,0-1 0,0 0 0,0-1 0,0-1-1,20 1 1,15-2-4580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6.394"/>
    </inkml:context>
    <inkml:brush xml:id="br0">
      <inkml:brushProperty name="width" value="0.05" units="cm"/>
      <inkml:brushProperty name="height" value="0.05" units="cm"/>
      <inkml:brushProperty name="color" value="#004F8B"/>
    </inkml:brush>
  </inkml:definitions>
  <inkml:trace contextRef="#ctx0" brushRef="#br0">284 148 2817,'0'0'5459,"-15"-17"-5288,-51-48-59,63 63-104,0-1 0,-1 1 0,0 0 1,1 0-1,-1 0 0,0 0 1,0 1-1,0 0 0,0-1 0,0 2 1,0-1-1,0 0 0,0 1 0,-1-1 1,1 1-1,0 1 0,0-1 1,0 0-1,-7 2 0,-5 0 45,11-1 1,1 0-1,-1 0 0,1 0 0,-1 1 1,1-1-1,0 1 0,-1 0 0,1 0 0,0 1 1,0-1-1,0 1 0,1 0 0,-1 0 1,1 0-1,-1 0 0,1 1 0,0-1 1,0 1-1,1 0 0,-1 0 0,-1 5 1,1-4 10,0 0 1,1 0 0,0 0 0,0 0-1,1 1 1,-1-1 0,1 1 0,0-1 0,1 1-1,0-1 1,-1 1 0,2 0 0,-1-1-1,1 1 1,-1-1 0,1 1 0,4 8-1,-3-10-35,0 0-1,1 0 0,0 0 0,0 0 0,0 0 0,0-1 0,1 1 0,-1-1 0,1 0 1,0 0-1,0-1 0,0 1 0,0-1 0,0 0 0,1 0 0,-1 0 0,1-1 1,-1 1-1,8 0 0,-1 1-3,0-1 1,1-1-1,-1 0 0,1 0 1,-1-1-1,1-1 1,13-2-1,-22 3-103,0-1-1,1 0 0,-1 0 1,0-1-1,0 1 1,0-1-1,1 0 0,-2 1 1,1-1-1,0-1 1,0 1-1,-1 0 0,1-1 1,-1 1-1,1-1 1,-1 0-1,0 1 1,0-1-1,-1 0 0,1 0 1,-1-1-1,1 1 1,-1 0-1,2-7 0,0-4-486,0-1 0,-1 1-1,-1-1 1,-1-21 0,1 33 558,-1 1 1,0 0 0,0-1 0,-1 1 0,1 0 0,0 0 0,-1-1-1,1 1 1,-1 0 0,0 0 0,0 0 0,0-1 0,0 1 0,0 0-1,0 0 1,-1 1 0,1-1 0,-1 0 0,1 0 0,-1 1 0,0-1-1,1 1 1,-1-1 0,0 1 0,0 0 0,0-1 0,0 1 0,0 0-1,0 1 1,-1-1 0,1 0 0,-4 0 0,4 5 148,1 0 1,0 0-1,0 0 1,0 0 0,0 0-1,1 1 1,0-1-1,0 7 1,0-8 25,0 4-36,0 1 0,0-1 0,1 1 0,0-1 0,0 1 0,1-1 0,0 0 0,0 1 0,0-1 0,1 0 0,0 0 0,8 10 0,-8-13-111,0 0 1,0 0-1,1 0 1,0 0 0,-1-1-1,1 0 1,1 0-1,-1 0 1,0 0 0,1-1-1,-1 1 1,1-1 0,0-1-1,0 1 1,0 0-1,0-1 1,0 0 0,0 0-1,10 0 1,-9-1-81,0 0-1,-1 0 1,1-1 0,0 1 0,0-1-1,-1-1 1,1 1 0,0-1 0,-1 0-1,0 0 1,1 0 0,-1-1 0,0 0-1,7-5 1,0-2-519,-1-1-1,0 0 1,-1 0 0,12-18-1,8-16-682,-21 29 1247,1 2 1,0-1-1,1 1 1,22-20-1,-30 31 208,1 0 0,0 0 0,0 0 0,0 1 0,0-1 0,1 1-1,-1 0 1,1 1 0,-1-1 0,1 1 0,-1 0 0,1 0-1,0 0 1,0 0 0,-1 1 0,1 0 0,0 0 0,0 0-1,0 1 1,-1 0 0,1 0 0,5 1 0,-6 0-50,0 0 1,0 0-1,0 1 1,0-1-1,0 1 0,0 0 1,-1 0-1,1 0 1,-1 1-1,0-1 1,0 1-1,0 0 0,-1 0 1,1 0-1,-1 0 1,0 0-1,0 0 1,0 1-1,2 7 0,0 2-50,0 0 0,-1 1 0,-1-1 0,0 0 0,-1 18 0,-1-30-94,0 0-1,0 0 1,0 0-1,0-1 1,-1 1-1,1 0 1,-1 0-1,1 0 1,-1-1-1,0 1 1,1 0-1,-1-1 1,0 1-1,0 0 1,0-1-1,-1 1 1,1-1-1,0 0 1,0 1-1,-1-1 1,1 0-1,-1 0 1,1 0-1,-1 0 1,-2 1-1,0 0-169,0-1 0,0 1 0,-1-1-1,1 0 1,0-1 0,-1 1-1,1-1 1,0 0 0,-8 0 0,11 0 59,0 0 1,0 0 0,0-1 0,1 1 0,-1 0-1,0 0 1,0-1 0,0 1 0,1-1-1,-1 1 1,0 0 0,1-1 0,-1 1 0,0-1-1,1 0 1,-1 1 0,1-1 0,-1 1-1,1-1 1,-1 0 0,1 0 0,-1 1 0,1-1-1,0 0 1,-1 0 0,1 1 0,0-1-1,-1-2 1,-1-25-2984,2 24 2509,0-27-2557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6.943"/>
    </inkml:context>
    <inkml:brush xml:id="br0">
      <inkml:brushProperty name="width" value="0.05" units="cm"/>
      <inkml:brushProperty name="height" value="0.05" units="cm"/>
      <inkml:brushProperty name="color" value="#004F8B"/>
    </inkml:brush>
  </inkml:definitions>
  <inkml:trace contextRef="#ctx0" brushRef="#br0">1 0 8292,'0'0'1355,"10"22"155,-1-2-1150,12 26 470,18 55 0,-4-3-265,-14-45-550,17 73 0,-34-132-4890,22-33 1960,-25 37 3014,1 0 1,0 0-1,-1-1 0,1 2 1,0-1-1,0 0 0,0 0 1,1 0-1,-1 1 0,0 0 1,1-1-1,-1 1 0,1 0 1,-1 0-1,4-1 0,14 2 634,0 1 0,0 1 0,0 1 0,0 0 0,37 13 0,-36-10-447,1 0 1,-1-1-1,1-2 0,31 2 1,-37-5-120,-7 1-67,1-1-1,-1 0 1,1-1 0,-1 0 0,11-3-1,-17 3-79,-1 1-1,0-1 1,0 0-1,0 0 1,0 0-1,0 0 0,0-1 1,-1 1-1,1 0 1,0-1-1,-1 1 1,1-1-1,0 0 1,-1 1-1,0-1 0,1 0 1,-1 0-1,0 0 1,0 0-1,0 0 1,0 0-1,-1 0 1,1 0-1,-1 0 0,1 0 1,-1-1-1,1-2 1,-1 0-31,0-1 0,0 0 1,0 1-1,-1 0 0,0-1 0,0 1 1,0-1-1,-1 1 0,0 0 0,0 0 1,0 0-1,0 0 0,-1 0 0,0 0 1,0 1-1,0-1 0,-1 1 0,1 0 1,-1 0-1,0 0 0,0 0 0,0 1 1,-1 0-1,0 0 0,1 0 0,-1 0 1,0 1-1,-5-3 0,-7-1-47,1 0 0,-1 1 0,-1 0 0,1 1 0,0 1 0,-1 1-1,-28 0 1,41 2 76,1 0 0,0 1-1,0-1 1,0 1-1,0 0 1,1 0-1,-1 1 1,0-1 0,0 1-1,1-1 1,-1 1-1,0 0 1,1 1-1,0-1 1,0 1 0,0-1-1,0 1 1,0 0-1,0 0 1,1 0 0,-1 1-1,1-1 1,0 0-1,0 1 1,-3 6-1,1 0-242,1-1 0,0 1 0,0 0 0,-2 19 0,2 14-3525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7.313"/>
    </inkml:context>
    <inkml:brush xml:id="br0">
      <inkml:brushProperty name="width" value="0.05" units="cm"/>
      <inkml:brushProperty name="height" value="0.05" units="cm"/>
      <inkml:brushProperty name="color" value="#004F8B"/>
    </inkml:brush>
  </inkml:definitions>
  <inkml:trace contextRef="#ctx0" brushRef="#br0">1 44 9556,'0'0'7620,"93"-23"-7524,-50 16-176,-1 1 80,-5 2-1169,-2 3-1440,-6-1-3426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7.679"/>
    </inkml:context>
    <inkml:brush xml:id="br0">
      <inkml:brushProperty name="width" value="0.05" units="cm"/>
      <inkml:brushProperty name="height" value="0.05" units="cm"/>
      <inkml:brushProperty name="color" value="#004F8B"/>
    </inkml:brush>
  </inkml:definitions>
  <inkml:trace contextRef="#ctx0" brushRef="#br0">0 291 9508,'0'0'371,"23"3"608,-5-1-792,22 5 280,1-3-1,-1-1 1,1-2 0,52-6 0,-82 4-386,-1-1 0,1 0 0,0-1 0,-1 0 0,0-1 0,0 0 0,0-1 0,0 1 0,-1-2 0,11-7 0,-15 9-79,0-1 0,-1 1-1,0-1 1,0 0 0,0 0 0,-1 0-1,1-1 1,-1 1 0,0-1 0,-1 0-1,1 0 1,-1 0 0,-1 0 0,1 0-1,-1 0 1,0 0 0,0-1 0,-1 1-1,0-8 1,0 9-50,1 0 1,-2 0-1,1 0 0,-1 0 0,1 0 1,-1 0-1,-1 0 0,1 0 1,-1 0-1,0 0 0,0 1 0,0-1 1,-1 1-1,1 0 0,-1-1 0,0 1 1,0 0-1,-1 1 0,1-1 0,-1 1 1,0-1-1,0 1 0,0 0 0,0 1 1,0-1-1,-1 1 0,1-1 0,-6-1 1,3 1-8,-1 0 0,1 0 0,-1 0 0,1 1 0,-1 0 1,0 0-1,0 1 0,0 0 0,0 0 0,0 1 0,0 0 1,0 1-1,0-1 0,0 2 0,-8 1 0,10-1 36,-1 1 0,1 0 0,0 0 0,0 0 0,1 1 0,-1 0 0,1 0 0,0 0 1,0 0-1,0 1 0,0 0 0,1 0 0,0 1 0,0-1 0,0 1 0,1 0 0,0-1 0,-4 10 0,-1 5 129,1 1 1,1 1-1,1-1 1,1 1-1,-3 33 1,4 114 790,4-155-854,-1 3-4,2-1 0,0 0 0,1 1 0,0-1-1,1-1 1,10 24 0,-11-31-68,1 0 0,0 1 1,0-2-1,1 1 0,0 0 0,1-1 0,-1 0 0,1 0 0,1 0 1,-1-1-1,1 0 0,0 0 0,10 5 0,-15-10-255,1 0-1,-1 0 1,1 0 0,-1 0-1,1 0 1,0 0 0,-1-1 0,1 1-1,0-1 1,0 0 0,-1 0-1,1 0 1,3 0 0,11-5-3648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7.452"/>
    </inkml:context>
    <inkml:brush xml:id="br0">
      <inkml:brushProperty name="width" value="0.05" units="cm"/>
      <inkml:brushProperty name="height" value="0.05" units="cm"/>
      <inkml:brushProperty name="color" value="#004F8B"/>
    </inkml:brush>
  </inkml:definitions>
  <inkml:trace contextRef="#ctx0" brushRef="#br0">436 490 4770,'0'0'1305,"24"12"207,80 37 311,-94-45-1573,1 0 0,1 0 0,-1-1 0,0-1-1,1 0 1,0 0 0,-1-1 0,1-1 0,22-1 0,2 0 4,-26 0-159,1 0 0,-1 0 0,0-1 0,0 0 0,0-1 0,0 0 0,0-1 0,-1 0-1,1 0 1,-1-1 0,0 0 0,-1-1 0,1 0 0,-1 0 0,0-1 0,-1 0 0,1 0 0,11-17 0,-12 15-56,0-1 1,-1 0 0,0 0-1,-1-1 1,0 1-1,0-1 1,-2 0-1,1 0 1,-1-1-1,-1 1 1,0-1-1,0 0 1,-1 1-1,-1-1 1,0 0-1,-3-20 1,1 24-35,-1 0 0,-1-1 0,1 1 0,-1 0 0,0 1 0,-1-1 0,0 1 0,0 0 0,-1 0-1,0 0 1,0 1 0,0 0 0,-1 0 0,0 0 0,-9-4 0,-11-9-14,-2 2-1,-51-23 0,42 25-39,-1 2 1,-1 1-1,0 2 0,0 2 0,-1 2 0,0 1 0,0 2 0,-61 4 0,88 0 31,0 0-1,0 1 1,0 0 0,1 1-1,-1 1 1,1 0-1,0 1 1,0 0 0,0 1-1,1 0 1,-1 1-1,2 1 1,-1 0-1,1 0 1,0 1 0,-18 20-1,18-15 27,1-1 0,1 1 0,0 0 1,1 1-1,0 0 0,1 0 0,1 1 0,0 0 0,1 0 0,1 1 0,0-1 0,2 1 0,-2 29 0,3-17 21,1 0 0,6 41 0,-4-57-23,1 0 0,0-1 0,1 1-1,0-1 1,1 0 0,0 0 0,12 19-1,-1-8-199,1-1-1,1-1 0,1 0 0,1-1 1,30 23-1,60 37-3537,-43-36-75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8.477"/>
    </inkml:context>
    <inkml:brush xml:id="br0">
      <inkml:brushProperty name="width" value="0.05" units="cm"/>
      <inkml:brushProperty name="height" value="0.05" units="cm"/>
      <inkml:brushProperty name="color" value="#004F8B"/>
    </inkml:brush>
  </inkml:definitions>
  <inkml:trace contextRef="#ctx0" brushRef="#br0">0 84 6771,'0'0'3516,"13"18"-3083,41 61-47,-48-72-334,-1 0-1,1-1 1,1 0-1,-1 0 1,1 0-1,0-1 1,0 0-1,1 0 1,0-1-1,0 0 1,0 0-1,0-1 0,15 4 1,-7-4 3,0 0 0,0-1 0,1-1 0,-1 0 0,24-3 1,-36 1-87,-1 1 1,1-1 0,0 0 0,-1-1 0,1 1-1,-1 0 1,1-1 0,-1 0 0,0 0-1,0 0 1,0 0 0,0-1 0,0 1 0,0-1-1,0 1 1,-1-1 0,1 0 0,-1 0 0,0 0-1,0-1 1,0 1 0,-1 0 0,1-1 0,-1 1-1,1-1 1,-1 1 0,1-5 0,1-4-165,-1 0 0,0 0 0,-1-1 1,0 1-1,0 0 0,-1-1 1,-3-13-1,3 23 263,-1 0 0,1 0 0,-1 0 0,0 0 0,0 1 0,0-1 0,-1 0 0,1 1 1,-1-1-1,1 0 0,-1 1 0,0 0 0,0-1 0,0 1 0,0 0 0,0 0 0,-1 0 0,1 1 0,-1-1 0,1 0 1,-1 1-1,1 0 0,-1-1 0,-4 0 0,7 27 652,0-18-668,1 0 1,1 0-1,-1-1 0,1 1 0,0-1 0,0 1 0,1-1 0,0 0 0,0 0 1,1 0-1,-1 0 0,1-1 0,0 1 0,1-1 0,-1 0 0,1 0 1,0-1-1,1 1 0,-1-1 0,1-1 0,6 5 0,-5-4-12,0 0 1,0 0-1,1-1 0,-1 0 0,1 0 0,-1-1 0,1 0 1,0 0-1,0-1 0,-1 0 0,1 0 0,0-1 0,0 0 1,0-1-1,0 1 0,0-2 0,0 1 0,12-4 0,-15 2-49,-1 1-1,1-1 0,0 0 0,-1 0 1,0 0-1,0-1 0,0 0 0,0 1 0,0-2 1,-1 1-1,0 0 0,1-1 0,-2 1 1,1-1-1,0 0 0,-1 0 0,0 0 1,2-7-1,-1 0-70,0 0-1,-1 0 1,0 0 0,0 0 0,-2-1 0,1 1 0,-3-14-1,2 22 1179,-2 7-486,0 16-369,3 30-360,1-42 139,0 1 0,1-1 1,0 1-1,0-1 0,1 0 0,-1 0 0,2 0 1,-1-1-1,1 1 0,0-1 0,0 0 0,1 0 1,0-1-1,0 0 0,0 0 0,0 0 0,1-1 1,0 0-1,0 0 0,0-1 0,0 0 0,1 0 1,-1 0-1,1-1 0,0 0 0,-1-1 0,1 0 1,0 0-1,0 0 0,15-2 0,-18 0-140,-1-1 0,0 0 0,1 0 0,-1 0-1,0-1 1,0 1 0,0-1 0,0 0 0,0 0-1,-1 0 1,1-1 0,-1 1 0,0-1 0,0 0 0,0 0-1,-1 0 1,1 0 0,-1 0 0,0-1 0,0 1-1,1-6 1,2-3-186,-1 0 0,0 0-1,-1 0 1,-1-1 0,0 0-1,1-16 1,-3 28 2143,2 11-1167,0 2-708,0 0 1,1-1 0,7 21-1,-10-31 33,27 42-204,-26-39-143,1-1 0,0 0 0,0 0 0,0 0 0,0 0 0,0-1 0,1 1 0,-1-1 0,0 1 0,1-1 0,-1 0 0,1 1 0,0-1 0,-1-1 0,5 2-1,8-1-4299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8.847"/>
    </inkml:context>
    <inkml:brush xml:id="br0">
      <inkml:brushProperty name="width" value="0.05" units="cm"/>
      <inkml:brushProperty name="height" value="0.05" units="cm"/>
      <inkml:brushProperty name="color" value="#004F8B"/>
    </inkml:brush>
  </inkml:definitions>
  <inkml:trace contextRef="#ctx0" brushRef="#br0">42 132 3185,'0'0'2866,"-42"-115"-2482,42 102-384,0 9-1937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9.191"/>
    </inkml:context>
    <inkml:brush xml:id="br0">
      <inkml:brushProperty name="width" value="0.05" units="cm"/>
      <inkml:brushProperty name="height" value="0.05" units="cm"/>
      <inkml:brushProperty name="color" value="#004F8B"/>
    </inkml:brush>
  </inkml:definitions>
  <inkml:trace contextRef="#ctx0" brushRef="#br0">0 261 224,'0'0'7486,"2"5"-6982,-3-5-481,1 1 0,0-1-1,0 1 1,0-1 0,0 1-1,0-1 1,0 1-1,0-1 1,0 1 0,0-1-1,0 1 1,1-1 0,-1 0-1,0 1 1,0-1 0,0 1-1,1-1 1,-1 1-1,0-1 1,0 0 0,1 1-1,-1-1 1,0 1 0,1-1-1,-1 0 1,0 1-1,1-1 1,-1 0 0,1 0-1,-1 1 1,1-1 0,-1 0-1,0 0 1,1 0-1,-1 1 1,1-1 0,-1 0-1,1 0 1,-1 0 0,2 0-1,14-17 1323,5-6-712,-18 20-601,0 0 0,1 1 0,-1 0 0,1 0 0,-1 0 0,1 0 0,0 0 0,0 1 0,-1 0 0,1 0 0,0 0 0,0 0 0,0 0 0,0 1 0,0 0 0,1 0 0,-1 0 0,0 0 0,6 2 0,3 1 236,0 1 0,0 1 0,-1 0 0,19 11 0,-23-12-160,-1 1 0,1-1 0,-1-1 0,1 1 0,0-1-1,1-1 1,-1 1 0,0-1 0,1-1 0,-1 0 0,1 0 0,15-1 0,-21-1-75,-1 0 0,0 0 1,0 0-1,0 0 0,0 0 1,0-1-1,0 1 0,0-1 1,-1 0-1,1 1 1,-1-1-1,1 0 0,-1 0 1,1 0-1,-1 0 0,0 0 1,0 0-1,0-1 0,1-2 1,14-50 109,-14 45-172,3-14-550,-2 0 0,-1 0 0,-1-43 0,-1 44-1616,0 2-1935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9.549"/>
    </inkml:context>
    <inkml:brush xml:id="br0">
      <inkml:brushProperty name="width" value="0.05" units="cm"/>
      <inkml:brushProperty name="height" value="0.05" units="cm"/>
      <inkml:brushProperty name="color" value="#004F8B"/>
    </inkml:brush>
  </inkml:definitions>
  <inkml:trace contextRef="#ctx0" brushRef="#br0">1 157 5186,'0'0'1737,"20"2"-227,-12-1-1347,141 9 2179,-147-10-2282,0 0 0,0 0 0,1-1 0,-1 1 0,0 0 0,0-1-1,0 0 1,1 1 0,-1-1 0,0 0 0,0 0 0,0 0 0,0 0 0,0-1-1,-1 1 1,1 0 0,0-1 0,-1 1 0,1-1 0,-1 0 0,1 1-1,-1-1 1,0 0 0,1 0 0,-1 0 0,0 0 0,0 0 0,-1 0 0,1 0-1,0 0 1,-1-1 0,1 1 0,-1 0 0,0 0 0,1-4 0,-1 2-47,0-1 0,0 1 0,-1-1 0,1 1 0,-1-1 0,0 1 0,0 0 0,0 0 0,-1-1 0,1 1 0,-1 0 0,0 0 0,0 0 1,-1 1-1,1-1 0,-1 0 0,-4-4 0,2 4-34,0 0 1,1 0-1,-2 1 0,1 0 1,0 0-1,-1 0 0,0 0 1,1 1-1,-1 0 0,0 0 1,0 1-1,0-1 1,0 1-1,-1 1 0,1-1 1,-7 1-1,10 1 28,0-1 0,-1 1-1,1-1 1,0 1 0,0 0 0,0 0-1,-1 1 1,1-1 0,0 1 0,0-1-1,1 1 1,-1 0 0,0 0 0,1 0-1,-1 0 1,1 1 0,-1-1 0,1 1-1,0-1 1,0 1 0,1 0 0,-1 0-1,0 0 1,1 0 0,0 0 0,-1 0-1,1 0 1,0 1 0,1-1 0,-1 4-1,-1-2 14,1-1 0,1 1 0,-1 0 0,1 0-1,0 0 1,0-1 0,0 1 0,0 0 0,1 0 0,0 0-1,0-1 1,1 1 0,-1 0 0,1-1 0,0 0 0,3 7-1,-2-8-187,0 0-1,0 0 0,0 0 0,0 0 0,1-1 1,-1 0-1,1 1 0,0-1 0,0 0 1,-1-1-1,1 1 0,0-1 0,0 0 0,0 0 1,1 0-1,-1 0 0,0-1 0,0 1 0,5-1 1,26 0-3626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2:59.893"/>
    </inkml:context>
    <inkml:brush xml:id="br0">
      <inkml:brushProperty name="width" value="0.05" units="cm"/>
      <inkml:brushProperty name="height" value="0.05" units="cm"/>
      <inkml:brushProperty name="color" value="#004F8B"/>
    </inkml:brush>
  </inkml:definitions>
  <inkml:trace contextRef="#ctx0" brushRef="#br0">0 153 8724,'0'0'3121,"15"137"-1520,-1-83-672,1-4-513,-1-5 208,3-6-624,-7-6 0,1-3-80,-3-9-560,-4-5-1505,0-10-1409</inkml:trace>
  <inkml:trace contextRef="#ctx0" brushRef="#br0" timeOffset="1">361 1 9412,'0'0'2033,"128"141"656,-88-74-1600,-9 10 416,-9-1-577,-11 1-336,-11-3-15,0-1-449,-23 0-128,-25-6 0,-12-2-849,-14-7-1648,-11-8-2337,-13-11-1249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00.547"/>
    </inkml:context>
    <inkml:brush xml:id="br0">
      <inkml:brushProperty name="width" value="0.05" units="cm"/>
      <inkml:brushProperty name="height" value="0.05" units="cm"/>
      <inkml:brushProperty name="color" value="#004F8B"/>
    </inkml:brush>
  </inkml:definitions>
  <inkml:trace contextRef="#ctx0" brushRef="#br0">252 4 1169,'0'0'5533,"-13"-1"-5237,3 0-221,7 1-37,-1-1-1,0 1 0,1-1 0,-1 1 0,0 0 0,1 0 0,-1 1 0,1-1 0,-1 1 0,0 0 0,1 0 0,-1 0 1,1 0-1,0 1 0,-1-1 0,1 1 0,0 0 0,0 0 0,0 0 0,0 0 0,0 1 0,-4 4 0,-10 16 355,1 0-1,1 1 0,1 0 0,1 1 0,2 1 1,0 0-1,-12 49 0,14-39-70,2 1 0,2 0 0,1 1 0,2-1 0,3 52 0,1-74-269,0 0 0,1 0 0,1 0 0,0 0 0,1 0 0,1-1 1,0 0-1,1 0 0,0 0 0,1-1 0,1 0 0,0-1 0,1 1 0,0-2 0,0 0 0,1 0 1,1-1-1,16 12 0,-1-4-358,0-1-1,2-2 1,-1 0 0,2-2 0,0-1 0,0-2 0,56 12 0,-8-10-3229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59:57.235"/>
    </inkml:context>
    <inkml:brush xml:id="br0">
      <inkml:brushProperty name="width" value="0.05" units="cm"/>
      <inkml:brushProperty name="height" value="0.05" units="cm"/>
      <inkml:brushProperty name="color" value="#004F8B"/>
    </inkml:brush>
  </inkml:definitions>
  <inkml:trace contextRef="#ctx0" brushRef="#br0">1 113 1297,'0'0'4188,"20"0"-3596,155 5 1159,292-2 16,-331-6-1558,530-15 61,617-53-227,-935 49 808,-260 17-699,-34 4 3121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0:59:57.925"/>
    </inkml:context>
    <inkml:brush xml:id="br0">
      <inkml:brushProperty name="width" value="0.05" units="cm"/>
      <inkml:brushProperty name="height" value="0.05" units="cm"/>
      <inkml:brushProperty name="color" value="#004F8B"/>
    </inkml:brush>
  </inkml:definitions>
  <inkml:trace contextRef="#ctx0" brushRef="#br0">0 74 4594,'0'0'937,"3"19"370,31 258 3025,-34-278-4304,0 1 0,0 0 0,0 0 0,0 0 0,0 0-1,0 0 1,0 0 0,0 0 0,0 0 0,0 0 0,0 0-1,1-1 1,-1 1 0,0 0 0,0 0 0,0 0 0,0 0-1,0 0 1,0 0 0,0 0 0,0 0 0,0 0 0,0 0-1,0 0 1,0 0 0,1 0 0,-1 0 0,0 0-1,0 0 1,0 0 0,0 0 0,0 0 0,0 0 0,0 0-1,0 0 1,0 0 0,1 0 0,-1 0 0,0 0 0,0 0-1,0 0 1,0 0 0,0 0 0,0 0 0,0 0 0,6-19 206,3-25-473,-6 15-421,-2 1 0,-3-36 1,0 37 361,2 0 1,4-45 0,-4 70 294,1-1 0,-1 0 0,1 0 1,0 1-1,0-1 0,0 1 0,0-1 0,0 1 0,0-1 0,1 1 1,-1 0-1,1-1 0,-1 1 0,1 0 0,0 0 0,0 0 0,0 1 1,0-1-1,0 0 0,3-1 0,-1 1 3,0 1 1,0-1-1,0 1 0,1 0 1,-1 1-1,0-1 0,0 0 1,1 1-1,-1 0 0,0 0 0,8 2 1,10 2 68,-1 1-1,0 2 1,-1 0 0,23 11 0,-28-11 51,22 7 65,-2 1-1,0 2 1,-1 2 0,54 39-1,-86-58-178,-1 1 0,0 0-1,0 0 1,0 0-1,0-1 1,0 1 0,0 0-1,0 1 1,0-1 0,0 0-1,-1 0 1,1 0-1,0 0 1,-1 1 0,1-1-1,-1 0 1,1 1-1,-1-1 1,1 0 0,-1 1-1,0-1 1,0 0 0,0 1-1,0-1 1,0 1-1,0-1 1,0 0 0,0 1-1,-1-1 1,1 1 0,0-1-1,-1 0 1,1 0-1,-1 1 1,0-1 0,1 0-1,-1 0 1,0 1-1,0-1 1,0 0 0,0 0-1,0 0 1,0 0 0,0 0-1,0 0 1,0-1-1,0 1 1,-2 1 0,-6 4 83,-1-1 1,0 1-1,0-1 1,-16 5-1,-100 24 249,100-29-674,0 1 1,0 1 0,1 1 0,0 2 0,1 0 0,-34 20-1,47-23-3201,0-6-2546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1.154"/>
    </inkml:context>
    <inkml:brush xml:id="br0">
      <inkml:brushProperty name="width" value="0.05" units="cm"/>
      <inkml:brushProperty name="height" value="0.05" units="cm"/>
      <inkml:brushProperty name="color" value="#004F8B"/>
    </inkml:brush>
  </inkml:definitions>
  <inkml:trace contextRef="#ctx0" brushRef="#br0">0 803 2625,'5'-20'494,"27"-150"3340,-30 161-3517,1 0 0,-1 0 1,2 0-1,-1 0 1,1 1-1,0-1 1,11-14-1,-11 18-275,0 1 0,1 0 0,-1 0 0,1 1 0,0-1 0,0 1 0,0 0 0,0 0 0,1 1-1,-1-1 1,1 1 0,-1 0 0,12-2 0,89-17 1,83-21 209,-166 35-158,1-1 0,-2 0 0,1-2 0,-1-1 0,35-23 0,-51 29-18,0 0 0,0 0-1,-1-1 1,1 1 0,-1-1-1,0 0 1,-1-1 0,1 1 0,-1-1-1,-1 0 1,1 0 0,-1 0-1,0 0 1,1-8 0,1-8 118,-1 1 0,-1-1 0,-1-31 1,-1 27-129,1 1 0,6-28 0,0 43-38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1.501"/>
    </inkml:context>
    <inkml:brush xml:id="br0">
      <inkml:brushProperty name="width" value="0.05" units="cm"/>
      <inkml:brushProperty name="height" value="0.05" units="cm"/>
      <inkml:brushProperty name="color" value="#004F8B"/>
    </inkml:brush>
  </inkml:definitions>
  <inkml:trace contextRef="#ctx0" brushRef="#br0">0 10 3474,'0'0'-3,"20"-1"622,160-7 1054,-175 8-1626,-1 0 0,0 0 0,1 1 0,-1-1 0,0 1 0,0 0 0,1 0 0,-1 1 0,0-1 0,0 1 0,0 0 0,0 0 0,-1 0 0,1 0-1,0 1 1,-1 0 0,0-1 0,1 1 0,-1 0 0,-1 1 0,1-1 0,0 1 0,-1-1 0,1 1 0,-1 0 0,0-1 0,0 1 0,-1 0 0,1 1 0,-1-1 0,0 0 0,0 0 0,0 7 0,1 0 1,-2 0-1,1 0 0,-1 0 0,-1 0 0,0 0 1,-1 0-1,0 0 0,0-1 0,-1 1 1,-1-1-1,0 0 0,-6 13 0,6-16-168,0 0 0,1 0 0,0 0 0,1 1 0,-1 0 0,1-1 0,-1 11 0,3-7-1507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8.215"/>
    </inkml:context>
    <inkml:brush xml:id="br0">
      <inkml:brushProperty name="width" value="0.05" units="cm"/>
      <inkml:brushProperty name="height" value="0.05" units="cm"/>
      <inkml:brushProperty name="color" value="#FF0066"/>
    </inkml:brush>
  </inkml:definitions>
  <inkml:trace contextRef="#ctx0" brushRef="#br0">0 229 4018,'0'0'4935,"18"0"-3059,-17 0-1876,24 0 422,1-1-1,0-2 0,0 0 1,28-8-1,-45 9-316,-1-1 0,0 0-1,0 0 1,0-1 0,0 0 0,0 0 0,-1-1-1,9-7 1,-12 8-74,-1 1-1,1-1 1,-1 1-1,0-1 1,-1 0 0,1 0-1,-1-1 1,1 1-1,-1 0 1,0-1-1,-1 1 1,1-1-1,-1 0 1,0 1 0,0-1-1,0-8 1,-1 10-97,1 0 1,-1 0 0,0-1 0,0 1-1,0 0 1,-1 0 0,1 0 0,-1 0 0,0 0-1,0 0 1,0 0 0,0 0 0,0 0-1,-1 0 1,1 1 0,-1-1 0,0 0 0,0 1-1,-2-3 1,0 2-67,0 0 1,-1 0-1,0 1 0,1-1 1,-1 1-1,0 0 0,0 1 0,0-1 1,0 1-1,-11-1 0,7 0-1,-1 0-1,0 1 1,0 0-1,1 1 1,-1 0-1,0 1 1,0 0-1,-10 2 1,16-2 212,1 1 1,-1-1-1,1 1 1,-1 0 0,1-1-1,0 1 1,0 1 0,0-1-1,0 0 1,0 1 0,1 0-1,-1-1 1,1 1 0,0 0-1,0 0 1,0 1 0,0-1-1,0 0 1,1 1 0,-1-1-1,1 1 1,0-1 0,0 1-1,-1 5 1,0 1 251,0 0 1,1 0-1,0 0 0,0 1 0,1-1 0,0 0 1,1 1-1,4 18 0,-3-21-197,1-1 0,0 0 0,0 0 0,1 0 0,-1 0 0,1 0 0,1-1 0,-1 0 0,1 0-1,1 0 1,-1-1 0,10 8 0,4 2 23,2 0-1,-1-2 1,2-1-1,0 0 1,27 9-1,-28-13-1303,1-1 0,-1-1 0,28 4 0,-19-9-3733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37.858"/>
    </inkml:context>
    <inkml:brush xml:id="br0">
      <inkml:brushProperty name="width" value="0.05" units="cm"/>
      <inkml:brushProperty name="height" value="0.05" units="cm"/>
      <inkml:brushProperty name="color" value="#004F8B"/>
    </inkml:brush>
  </inkml:definitions>
  <inkml:trace contextRef="#ctx0" brushRef="#br0">299 383 5074,'0'0'323,"22"7"205,-1 1-214,0-1 178,0 0 0,0-1 0,0-2 0,1 0 0,22 1 0,-1-2 871,-1-2-1,83-9 1,-110 6-1183,-1-1-1,1-1 1,-1 0 0,-1 0-1,1-1 1,0-1 0,-1-1 0,0 0-1,-1 0 1,0-1 0,0-1-1,15-14 1,-23 19-168,0 0 0,0-1 0,0 1 1,0-1-1,-1 0 0,0 0 0,0-1 0,0 1 0,-1 0 0,0-1 0,0 0 1,0 1-1,0-1 0,-1 0 0,0 0 0,-1 0 0,1 0 0,-1 0 0,0 0 0,-1 0 1,1 0-1,-4-11 0,2 8-27,-1 0 0,-1 0 0,0 1 0,0-1 0,-1 1 0,0 0 0,0 0 0,-1 1 0,0 0 0,0 0 0,-1 0 0,1 1 0,-15-11 1,3 6-67,0 1 1,-1 0 0,0 1 0,-1 1 0,0 1 0,0 1 0,-1 0 0,1 2-1,-43-4 1,34 6-46,0 1 0,0 1 0,0 2 0,0 1 0,0 2 0,-50 13 0,56-10 64,1 1-1,0 0 0,0 2 1,1 1-1,1 0 1,-1 2-1,2 0 1,0 1-1,-21 23 1,27-25 63,1 1-1,0 0 1,2 1 0,-1 1-1,2-1 1,0 2 0,0-1-1,2 1 1,0 0 0,1 1-1,1-1 1,-5 32 0,7-34-74,2 1 0,0-1 1,0 0-1,1 1 1,1-1-1,1 0 0,0 0 1,1 0-1,1 0 0,0 0 1,1 0-1,0-1 0,1 0 1,1 0-1,0-1 0,1 0 1,0 0-1,1 0 0,1-1 1,0-1-1,1 0 1,0 0-1,0-1 0,1 0 1,25 15-1,50 23-3171,5-12-1743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2.256"/>
    </inkml:context>
    <inkml:brush xml:id="br0">
      <inkml:brushProperty name="width" value="0.05" units="cm"/>
      <inkml:brushProperty name="height" value="0.05" units="cm"/>
      <inkml:brushProperty name="color" value="#004F8B"/>
    </inkml:brush>
  </inkml:definitions>
  <inkml:trace contextRef="#ctx0" brushRef="#br0">16 804 3426,'0'0'4103,"-2"-9"-3642,-3-20 9,1-1-1,1 1 0,1-39 1,2 55-356,1 1 1,0-1-1,0 1 1,1-1-1,1 1 1,0 0 0,1 0-1,0 0 1,1 1-1,0 0 1,9-14-1,-10 20-85,0 1-1,1 0 1,-1 0-1,1 0 0,0 1 1,0-1-1,0 1 1,0 1-1,0-1 1,1 1-1,-1-1 0,1 2 1,7-3-1,13-1 32,45-5 0,-36 7 55,11-3-85,-28 6 36,-1-2 0,0 0 1,0-1-1,0 0 1,0-2-1,0 0 0,-1-1 1,0 0-1,18-11 0,-30 14 17,0 0 0,0-1-1,0 0 1,0 0 0,-1 0 0,0 0-1,0 0 1,0-1 0,0 1-1,0-1 1,-1 0 0,0 0-1,0 0 1,0 0 0,1-6-1,-1-7-37,1 0-1,-2 0 1,-1-22-1,3-31 91,-2 68-141,0-1 1,0 0 0,1 1-1,-1 0 1,1-1-1,-1 1 1,1 0-1,0-1 1,0 1-1,1 0 1,-1 1 0,1-1-1,-1 0 1,1 1-1,5-5 1,53-29-100,-29 20-383,-30 6-5577,-2 5 1920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2.648"/>
    </inkml:context>
    <inkml:brush xml:id="br0">
      <inkml:brushProperty name="width" value="0.05" units="cm"/>
      <inkml:brushProperty name="height" value="0.05" units="cm"/>
      <inkml:brushProperty name="color" value="#004F8B"/>
    </inkml:brush>
  </inkml:definitions>
  <inkml:trace contextRef="#ctx0" brushRef="#br0">1 67 3458,'0'0'3737,"12"-7"-3539,7-2 19,0 0 0,0 1 0,1 1 0,0 0 0,1 2 0,-1 0 0,1 2 0,29-2 0,-24 4-122,-17 1-50,-1 0-1,1 0 1,0 0 0,-1 1-1,16 4 1,-20-4-35,-1 0 1,0 1-1,0-1 0,-1 1 1,1 0-1,0 0 0,0 0 1,-1 0-1,1 0 1,-1 1-1,0-1 0,0 1 1,0-1-1,0 1 0,0 0 1,-1 0-1,1 0 1,2 6-1,1 12 131,0 0-1,-1 1 1,-1-1 0,-1 1 0,-1-1-1,-1 1 1,-3 28 0,1 13-2249,2-45-909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3.815"/>
    </inkml:context>
    <inkml:brush xml:id="br0">
      <inkml:brushProperty name="width" value="0.05" units="cm"/>
      <inkml:brushProperty name="height" value="0.05" units="cm"/>
      <inkml:brushProperty name="color" value="#004F8B"/>
    </inkml:brush>
  </inkml:definitions>
  <inkml:trace contextRef="#ctx0" brushRef="#br0">0 719 2449,'0'0'5013,"24"-13"-4485,9-4-382,-11 6-95,0-1 1,-1-1-1,0-1 1,27-23-1,-26 18 21,-1 0 1,-1-2-1,0-1 0,-2 0 1,16-25-1,-25 32 79,0 1 0,-2-1 0,0 0 1,-1-1-1,0 0 0,-1 0 0,-1 0 0,0 0 1,-1-1-1,0-18 0,-2 19-10,-1 0 0,-1 0 0,0 1-1,-2-1 1,1 1 0,-2-1 0,-6-19 0,6 27-128,1 0 0,-1 0 1,0 1-1,-1-1 0,0 1 0,0 0 1,-1 0-1,1 0 0,-2 1 1,1 0-1,-1 0 0,1 1 0,-2 0 1,-11-7-1,17 11-24,0 0 0,0 0 0,0 0 0,0 0 0,0 0 0,0 0 0,0 1 0,-1-1 0,1 1 0,0 0 0,0 0 0,-1 0 0,1 0 0,0 0 0,0 0 0,-1 0 1,1 1-1,0-1 0,0 1 0,0 0 0,-1-1 0,1 1 0,0 0 0,0 0 0,0 1 0,0-1 0,1 0 0,-1 1 0,0-1 0,1 1 0,-1-1 0,0 1 0,1 0 0,0 0 0,-1-1 0,0 4 0,-5 7-22,1-1 0,1 1 1,0 0-1,-6 24 0,10-34 35,-9 47 115,1 1 0,3 1 0,2-1 1,4 81-1,0-82-42,0-21-27,0 0 0,3-1 1,0 0-1,1 1 0,2-1 0,0-1 0,19 46 0,-25-72-43,0 0 1,0 1-1,1-1 1,-1 1-1,0-1 1,0 0-1,0 1 1,1-1-1,-1 0 1,0 1-1,1-1 1,-1 0-1,0 0 1,0 1-1,1-1 1,-1 0 0,1 0-1,-1 1 1,0-1-1,1 0 1,-1 0-1,0 0 1,1 0-1,-1 0 1,1 0-1,-1 0 1,0 0-1,1 0 1,-1 0-1,1 0 1,-1 0-1,1 0 1,-1 0-1,0 0 1,1 0-1,-1 0 1,1 0 0,-1 0-1,0-1 1,1 1-1,-1 0 1,0 0-1,1 0 1,-1-1-1,0 1 1,1 0-1,-1 0 1,0-1-1,0 1 1,1 0-1,-1-1 1,1 0-1,14-21 419,-13 19-377,15-26-47,-5 8-58,2 0 0,-1 1 0,2 0 0,1 1 1,21-20-1,-37 39 57,0 0 0,1-1 1,-1 1-1,0 0 0,1 0 1,-1 0-1,0 0 0,1-1 0,-1 1 1,0 0-1,1 0 0,-1 0 1,0 0-1,1 0 0,-1 0 0,0 0 1,1 0-1,-1 0 0,1 0 1,-1 0-1,0 0 0,1 0 0,-1 1 1,0-1-1,1 0 0,-1 0 1,0 0-1,1 0 0,-1 1 0,0-1 1,0 0-1,1 0 0,-1 0 1,0 1-1,1-1 0,-1 1 1,11 17-51,4 30 47,-12-40 55,6 31 115,9 31-3,1-34-4443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4.250"/>
    </inkml:context>
    <inkml:brush xml:id="br0">
      <inkml:brushProperty name="width" value="0.05" units="cm"/>
      <inkml:brushProperty name="height" value="0.05" units="cm"/>
      <inkml:brushProperty name="color" value="#004F8B"/>
    </inkml:brush>
  </inkml:definitions>
  <inkml:trace contextRef="#ctx0" brushRef="#br0">1 154 8324,'5'18'309,"68"311"2055,-60-170-2017,-5-161 72,4-12-373,0 0 0,-1-1-1,0 0 1,-1-1 0,-1 0 0,0-1 0,11-32 0,-11 26 14,12-23 18,23-85 1,-39 113 52,-1-1-1,-1 0 0,0 0 1,-2 0-1,0 0 0,-1 0 1,-5-35-1,4 48-111,-1 0 0,0 0 0,0 0 0,0 0 0,-1 0 0,1 1 0,-2 0 0,1-1 0,0 1 0,-1 0 0,0 0 0,0 1 0,-1-1 0,1 1 0,-1 0 0,0 0-1,0 1 1,0-1 0,0 1 0,-1 0 0,1 1 0,-1-1 0,0 1 0,0 0 0,0 1 0,0-1 0,-11 0 0,17 2-82,-1 0-1,1 0 1,0 1-1,-1-1 1,1 0-1,-1 0 1,1 0-1,0 1 1,-1-1 0,1 0-1,0 1 1,-1-1-1,1 0 1,0 1-1,-1-1 1,1 0-1,0 1 1,0-1-1,0 0 1,-1 1 0,1-1-1,0 1 1,0-1-1,0 1 1,0-1-1,0 1 1,0-1-1,-1 0 1,1 1-1,0-1 1,0 1 0,1 0-1,-2 0-296,1 14-2783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7.611"/>
    </inkml:context>
    <inkml:brush xml:id="br0">
      <inkml:brushProperty name="width" value="0.05" units="cm"/>
      <inkml:brushProperty name="height" value="0.05" units="cm"/>
      <inkml:brushProperty name="color" value="#004F8B"/>
    </inkml:brush>
  </inkml:definitions>
  <inkml:trace contextRef="#ctx0" brushRef="#br0">1 1 3570,'0'0'2566,"2"15"-1987,31 366 3340,-28-357-3542,-1-9-1384,-3-8-2498,-1-11 63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8.013"/>
    </inkml:context>
    <inkml:brush xml:id="br0">
      <inkml:brushProperty name="width" value="0.05" units="cm"/>
      <inkml:brushProperty name="height" value="0.05" units="cm"/>
      <inkml:brushProperty name="color" value="#004F8B"/>
    </inkml:brush>
  </inkml:definitions>
  <inkml:trace contextRef="#ctx0" brushRef="#br0">0 177 4482,'0'0'462,"0"-17"490,3-54 177,-3 68-1081,0 0 1,1 0 0,0 0-1,0 0 1,0 0 0,0 0-1,0 1 1,1-1 0,-1 0-1,1 1 1,-1-1 0,1 1-1,0 0 1,0 0 0,0-1-1,1 1 1,-1 1 0,0-1 0,4-2-1,0 0 63,1 1 1,0 0-1,0 0 0,15-3 0,-20 5-96,27-5 177,1 2 0,0 0 1,0 3-1,0 0 0,0 2 0,38 5 0,-48-2-122,0 0 0,-1 1 1,1 2-1,-1 0 0,29 15 0,-35-15-35,0 0-1,-1 1 1,0 0-1,0 1 0,0 0 1,-1 1-1,-1 1 0,14 16 1,-22-25-34,0 1 0,0 0 0,0 0 1,0 1-1,0-1 0,-1 0 0,0 0 0,1 1 0,-1-1 0,-1 1 1,1-1-1,0 1 0,-1 0 0,0-1 0,0 1 0,0-1 1,0 1-1,0 0 0,-1-1 0,-1 5 0,0-3 3,0 0 1,-1-1-1,1 1 0,-1-1 0,0 1 0,-1-1 0,1 0 1,-1 0-1,1-1 0,-1 1 0,0-1 0,-6 4 1,-11 6 12,1-2 0,-1-1 1,-1 0-1,-44 12 0,21-10-180,0-2-1,0-2 1,-64 3-1,2-8-3229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8.819"/>
    </inkml:context>
    <inkml:brush xml:id="br0">
      <inkml:brushProperty name="width" value="0.05" units="cm"/>
      <inkml:brushProperty name="height" value="0.05" units="cm"/>
      <inkml:brushProperty name="color" value="#004F8B"/>
    </inkml:brush>
  </inkml:definitions>
  <inkml:trace contextRef="#ctx0" brushRef="#br0">299 23 4514,'0'0'2142,"-7"-4"-2006,4 1-88,0 1-1,0 0 0,-1 0 0,1 1 0,-1-1 0,1 1 0,-1 0 0,0 0 0,1 0 0,-1 0 1,0 0-1,0 1 0,1 0 0,-1 0 0,0 0 0,0 0 0,0 1 0,0-1 0,1 1 1,-1 0-1,0 0 0,1 0 0,-1 1 0,1-1 0,-1 1 0,1 0 0,-1 0 0,1 0 0,0 0 1,0 1-1,-3 2 0,-5 6 74,-1 0 1,1 0 0,1 1-1,0 1 1,1-1 0,0 2-1,1-1 1,0 1 0,1 0-1,1 1 1,0 0 0,1 0-1,1 0 1,0 0 0,1 1-1,0 0 1,2-1 0,0 1-1,2 29 1,-1-41-100,1 0 1,0-1-1,0 1 0,0 0 0,0 0 1,1-1-1,-1 1 0,1-1 1,0 1-1,0-1 0,1 0 0,-1 0 1,0 0-1,1 0 0,0 0 1,0-1-1,0 1 0,0-1 1,0 1-1,0-1 0,1 0 0,-1-1 1,1 1-1,-1 0 0,1-1 1,5 1-1,0 1 52,0 0 0,1-1 1,-1 0-1,0-1 0,1 0 1,0-1-1,-1 0 0,1 0 0,18-3 1,-26 2-69,0 0 1,0 0 0,0 0 0,0 0 0,0 0 0,0-1 0,0 1 0,-1 0 0,1-1 0,0 0-1,-1 1 1,1-1 0,-1 0 0,0 0 0,1 0 0,-1 0 0,0 0 0,0 0 0,0 0 0,0 0-1,-1 0 1,1 0 0,-1 0 0,1-1 0,-1 1 0,0 0 0,0 0 0,0-1 0,0 1 0,0-4-1,0 3-21,0-1-1,-1 0 1,1 1-1,-1-1 0,0 0 1,0 1-1,0-1 1,0 1-1,0-1 0,-1 1 1,0-1-1,0 1 0,0 0 1,0 0-1,0 0 1,0 0-1,-1 0 0,-3-2 1,-2 0-19,1 1 0,-2 0 1,1 1-1,0 0 0,-1 0 1,1 1-1,-1 0 0,0 1 1,1 0-1,-1 0 0,0 0 0,0 1 1,0 1-1,0 0 0,-10 2 1,14-3 19,1 1 1,0 0 0,0 1 0,-1-1 0,1 1 0,0-1-1,0 1 1,0 0 0,1 1 0,-1-1 0,0 1 0,1 0-1,0 0 1,-1 0 0,1 0 0,0 0 0,1 1 0,-1-1-1,1 1 1,-1 0 0,1 0 0,0 0 0,0 0 0,1 0 0,-1 0-1,1 0 1,0 1 0,0-1 0,1 0 0,-1 1 0,1 5-1,0-8-78,0 0 1,0-1-1,0 1 0,1 0 0,-1 0 0,1-1 0,-1 1 0,1 0 0,0-1 0,0 1 0,0-1 0,-1 1 0,1-1 0,1 1 0,-1-1 1,0 1-1,0-1 0,0 0 0,1 0 0,-1 0 0,1 0 0,-1 0 0,1 0 0,-1 0 0,1 0 0,0 0 0,-1-1 0,1 1 0,0-1 1,0 1-1,-1-1 0,1 0 0,0 0 0,2 0 0,30 5-2603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9.395"/>
    </inkml:context>
    <inkml:brush xml:id="br0">
      <inkml:brushProperty name="width" value="0.05" units="cm"/>
      <inkml:brushProperty name="height" value="0.05" units="cm"/>
      <inkml:brushProperty name="color" value="#004F8B"/>
    </inkml:brush>
  </inkml:definitions>
  <inkml:trace contextRef="#ctx0" brushRef="#br0">45 145 5747,'0'0'2313,"16"8"-1846,48 28 58,-58-32-432,-1 1-1,1-1 1,-1 1-1,0 0 1,0 0-1,0 0 1,-1 1 0,0 0-1,0 0 1,0 0-1,-1 0 1,0 1-1,0-1 1,2 10-1,-1-2 9,-1 1-1,0 0 0,-2 0 0,1 28 0,-2-41-95,0 0 0,0 0 1,0 0-1,-1 0 0,1 0 0,-1 0 1,1-1-1,-1 1 0,1 0 0,-1 0 0,0 0 1,0-1-1,0 1 0,0 0 0,0-1 1,0 1-1,-1-1 0,1 0 0,0 1 0,-1-1 1,1 0-1,-1 0 0,0 1 0,1-1 1,-1-1-1,0 1 0,-2 1 0,-3 0 26,0 0 0,1 0 0,-1-1 0,0 0 0,0-1 0,-10 1 0,15-2-41,1 1-1,0-1 1,0 1 0,0-1 0,0 0 0,0 1-1,1-1 1,-1 0 0,0 0 0,0 0-1,0 1 1,1-1 0,-1 0 0,0 0 0,1 0-1,-1 0 1,1 0 0,-1-1 0,1 1-1,-1 0 1,1 0 0,0 0 0,0 0 0,-1 0-1,1 0 1,0-1 0,0 1 0,0 0-1,0 0 1,1 0 0,-1-2 0,2-40-584,2 33 556,-1 0-1,1 0 1,0 0-1,1 1 1,1 0-1,-1 0 1,1 0-1,1 0 1,-1 1-1,12-10 1,19-28-29,-31 37 198,0-1 0,-1 0 0,0 0 1,0 0-1,-1-1 0,-1 1 1,0-1-1,0 0 0,-1 0 1,0 0-1,-1-1 0,0 1 0,-2-19 1,1 29-120,0-1 0,-1 0 0,1 1 0,-1-1 0,0 0 0,1 1 0,-1-1 0,0 1 0,0-1 0,0 1 0,0-1 0,0 1 0,0 0 0,-1 0 0,1-1 0,0 1 0,-1 0 0,1 0 0,0 0 0,-1 0 0,1 1 0,-1-1 0,0 0 0,1 1 0,-1-1 0,0 1 0,1-1 0,-1 1 0,-3 0 0,-59-3-37,49 3 7,9 1 3,-1 0 1,1 0-1,0 0 0,0 1 0,0 0 0,0 0 0,0 1 1,0-1-1,1 1 0,-1 0 0,1 1 0,0-1 1,0 1-1,0 0 0,0 1 0,1-1 0,0 1 0,0 0 1,0 0-1,0 0 0,1 0 0,0 1 0,0-1 0,0 1 1,1 0-1,0 0 0,0 0 0,0 0 0,1 0 1,0 1-1,0-1 0,1 0 0,-1 0 0,1 1 0,2 8 1,-1-13-99,0 1 0,0-1 0,0 0 0,0 1 0,1-1 0,-1 0 1,1 0-1,-1 0 0,1 0 0,0 0 0,0-1 0,0 1 1,0-1-1,0 1 0,0-1 0,1 1 0,-1-1 0,0 0 0,4 1 1,24 10-2775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09.817"/>
    </inkml:context>
    <inkml:brush xml:id="br0">
      <inkml:brushProperty name="width" value="0.05" units="cm"/>
      <inkml:brushProperty name="height" value="0.05" units="cm"/>
      <inkml:brushProperty name="color" value="#004F8B"/>
    </inkml:brush>
  </inkml:definitions>
  <inkml:trace contextRef="#ctx0" brushRef="#br0">16 192 7812,'0'0'640,"23"13"656,78 41-143,-86-47-921,1 0 1,-1-1-1,1-1 0,0-1 1,1 0-1,-1-1 0,1 0 1,-1-2-1,1 0 0,0-1 1,24-2-1,-37 1-217,-1 0 0,0 1-1,0-1 1,1 0 0,-1-1 0,0 1 0,0-1 0,0 1-1,0-1 1,0 0 0,-1 0 0,1 0 0,0 0-1,-1-1 1,0 1 0,1-1 0,-1 1 0,0-1 0,0 0-1,-1 0 1,1 0 0,-1 0 0,1 0 0,-1 0 0,2-6-1,0-3-177,1 0 0,-2 0 1,1-1-1,-2 1 0,1-22 0,-2 29 133,0 0 0,0 0 0,-1 0 0,0 0 0,0 0 0,-1 0 0,1 0 0,-1 0 0,0 0 1,0 1-1,0-1 0,-1 1 0,0-1 0,0 1 0,0 0 0,0 0 0,-8-7 0,4 6-52,0-1-1,-1 1 1,1 1-1,-1 0 0,0 0 1,0 0-1,-1 1 1,1 0-1,-18-3 1,13 3 14,1 2 0,-1-1 0,1 1 0,-1 1 0,0 0 0,1 1 0,-1 0 0,1 1 0,-1 1 0,1 0 0,0 0 0,0 1 0,0 1 0,1 0 0,-12 7 0,12-4 107,1 0 1,0 1-1,0 1 0,1-1 1,-14 20-1,21-26-32,-1 0 0,1 1 0,0-1 1,0 1-1,0 0 0,0 0 0,1-1 0,-1 1 0,1 0 0,0 1 0,0-1 1,1 0-1,-1 0 0,1 0 0,0 0 0,0 0 0,0 1 0,0-1 1,1 0-1,0 0 0,0 0 0,2 5 0,-1-6-122,0-1 1,0 0-1,0 1 1,0-1-1,1 0 1,-1-1-1,1 1 0,-1 0 1,1-1-1,0 1 1,0-1-1,0 0 0,0 0 1,0 0-1,0 0 1,0 0-1,0-1 1,0 0-1,6 1 0,36 0-3196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10.158"/>
    </inkml:context>
    <inkml:brush xml:id="br0">
      <inkml:brushProperty name="width" value="0.05" units="cm"/>
      <inkml:brushProperty name="height" value="0.05" units="cm"/>
      <inkml:brushProperty name="color" value="#004F8B"/>
    </inkml:brush>
  </inkml:definitions>
  <inkml:trace contextRef="#ctx0" brushRef="#br0">298 0 8708,'0'0'2070,"-17"19"-1662,-123 137 201,128-140-813,-36 38 861,46-52-832,0 0 0,0 0-1,0 0 1,-1 0 0,1-1-1,-1 1 1,1-1 0,-1 0-1,0 1 1,1-1 0,-1 0-1,0-1 1,0 1 0,0 0-1,0-1 1,0 0 0,1 0 0,-1 1-1,0-2 1,-3 1 0,-6-7-2576,1-11-216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0.758"/>
    </inkml:context>
    <inkml:brush xml:id="br0">
      <inkml:brushProperty name="width" value="0.05" units="cm"/>
      <inkml:brushProperty name="height" value="0.05" units="cm"/>
      <inkml:brushProperty name="color" value="#004F8B"/>
    </inkml:brush>
  </inkml:definitions>
  <inkml:trace contextRef="#ctx0" brushRef="#br0">435 135 5218,'0'0'1913,"-18"-14"-1467,-59-38-246,73 50-146,0 0 0,0-1 1,0 2-1,0-1 0,0 0 0,-1 1 0,1 0 1,0 0-1,-1 0 0,1 0 0,-1 1 1,0 0-1,1 0 0,-1 0 0,1 0 0,-1 1 1,-7 2-1,0-1 40,-4 2 33,0 0 1,0 1-1,1 0 1,0 1-1,0 1 0,-18 11 1,23-12 67,0 1 0,0-1 0,0 2 1,1-1-1,0 1 0,1 1 0,0 0 0,0 0 1,-9 14-1,15-19-162,0 0 0,0 0 0,0 0 0,0 1 0,1-1 0,-1 1 0,1-1 0,0 1 0,1 0 0,-1-1 0,1 1 0,0 0 0,0 0 0,0-1 0,1 1 0,-1 0 0,1-1 1,1 1-1,-1-1 0,0 1 0,1-1 0,0 1 0,0-1 0,1 0 0,-1 0 0,1 0 0,0 0 0,-1-1 0,2 1 0,-1-1 0,0 1 0,1-1 0,0 0 0,5 3 0,9 6 81,-1-2-1,1 0 0,1 0 1,0-2-1,0-1 1,33 9-1,-17-8-42,1-1 0,-1-1 1,1-2-1,1-2 0,-1-1 1,0-2-1,62-9 0,-80 7-62,0-1 0,0 0 0,0-1 0,-1-1 0,0 0 0,0-2 0,0 0 0,-1-1 0,0 0 0,-1-1 0,0-1 0,-1-1 0,0 0 0,-1 0 0,0-1 0,22-30 0,-30 33-58,0 1 0,0-1 0,-1 0 0,-1 0 0,1-1 0,-2 1 0,1-1 0,-1 1 0,-1-1 0,0 0 0,-1 0 0,0 1 0,-2-20 0,1 27 38,1-1-1,-1 1 0,0 0 1,-1-1-1,1 1 0,0 0 1,-1 0-1,0 0 0,0 0 1,1 0-1,-2 1 0,1-1 1,0 1-1,-1-1 0,1 1 1,-1 0-1,0 0 0,1 0 1,-1 0-1,0 0 0,0 0 1,0 1-1,-1 0 1,1 0-1,0 0 0,-1 0 1,-4-1-1,-8-1-31,0 1 1,0 0-1,-1 1 1,-20 2-1,33-1 28,0 0-1,1 1 1,-1-1-1,0 1 1,1 0-1,-1 0 1,1 0-1,-1 1 0,1-1 1,-1 1-1,1 0 1,0 0-1,0 0 1,0 0-1,0 1 1,0-1-1,0 1 1,1 0-1,0-1 1,-1 1-1,1 0 0,0 1 1,0-1-1,0 0 1,1 1-1,-1-1 1,1 1-1,0-1 1,0 1-1,-1 4 1,1-3 13,1 0 1,-1-1 0,1 1-1,0 0 1,0-1 0,0 1-1,1 0 1,0-1 0,0 1-1,0 0 1,0-1 0,1 0-1,0 1 1,0-1 0,0 0-1,0 0 1,1 0 0,-1 0-1,1 0 1,0 0 0,0-1-1,1 0 1,-1 1 0,5 2-1,8 4 42,1-1 0,0 0-1,0-1 1,0-1-1,1-1 1,0 0 0,1-1-1,27 3 1,13-2 76,83-2 1,-138-3-106,0-1-1,1 0 1,-1-1-1,1 1 1,-1-1-1,0 0 0,1 0 1,-1 0-1,0-1 1,0 0-1,0 1 1,0-1-1,0-1 1,0 1-1,-1 0 1,1-1-1,-1 0 1,1 0-1,2-4 1,-2 2-59,-1 0 1,0 0 0,0-1-1,-1 0 1,0 1 0,0-1-1,0 0 1,0 0-1,-1 0 1,0 0 0,-1 0-1,1 0 1,-1-9 0,0 11-40,0 0 1,0 0-1,-1 0 1,0-1-1,1 1 1,-1 0 0,0 0-1,-1 1 1,1-1-1,-1 0 1,0 0-1,0 1 1,0-1 0,0 1-1,-1-1 1,1 1-1,-1 0 1,0 0 0,0 0-1,0 0 1,0 1-1,0-1 1,-1 1-1,1 0 1,-1 0 0,0 0-1,-7-2 1,10 15 158,1-4-24,0-1 1,0 1-1,1-1 0,0 1 1,0-1-1,0 0 1,1 1-1,0-1 0,0 0 1,0 0-1,1 0 1,0 0-1,0-1 0,0 1 1,1-1-1,0 0 1,0 0-1,0 0 0,1 0 1,6 4-1,-1 0 12,1-1-1,1 0 0,0-1 0,0 0 1,0 0-1,1-2 0,0 0 1,0 0-1,16 3 0,-3-3-102,0-1-1,0-1 1,50-1-1,-70-3-68,0 1-1,0-1 1,0 0 0,0 0-1,0-1 1,0 0 0,-1 0-1,1 0 1,-1-1 0,0 0-1,1 0 1,-1 0 0,-1 0-1,1-1 1,0 0 0,-1 0-1,0 0 1,0-1 0,0 1-1,0-1 1,4-8 0,-4 7-20,-1-1-1,0 0 1,0 0 0,-1 0 0,1 0 0,-1 0 0,-1 0 0,0-1-1,0 1 1,0-1 0,-1 1 0,0-1 0,0 1 0,-1-1-1,0 1 1,0 0 0,-3-9 0,1 9 275,0 0 0,-1 0 0,0 0 0,0 1 0,-1-1 0,0 1 0,0 0 0,0 1-1,-1-1 1,1 1 0,-13-8 0,18 13-101,0 0 0,-1 0 0,1 0 0,-1 0-1,1 1 1,0-1 0,-1 0 0,1 0 0,0 0 0,-1 0-1,1 1 1,0-1 0,0 0 0,-1 0 0,1 1-1,0-1 1,0 0 0,-1 1 0,1-1 0,0 0 0,0 1-1,0-1 1,0 0 0,-1 1 0,1-1 0,0 0-1,0 1 1,0-1 0,0 1 0,0-1 0,0 0 0,0 1-1,0-1 1,0 0 0,0 1 0,0 0 0,-1 19-125,1-19 203,-1 5-83,0 0 0,1 1 0,0-1 0,0 0-1,1 0 1,0 0 0,0 0 0,0 0 0,1 0 0,0 0 0,0 0 0,0-1 0,1 1 0,0-1-1,0 1 1,0-1 0,0 0 0,1 0 0,0-1 0,0 1 0,1-1 0,-1 0 0,1 0-1,0 0 1,0-1 0,0 1 0,0-1 0,8 3 0,1 1-193,0-1 1,1-1-1,0 0 0,-1-1 1,2 0-1,-1-1 0,0-1 1,1-1-1,-1 0 0,18-1 0,-23-1-304,0 0-1,0 0 0,0-1 0,0 0 1,0 0-1,0-2 0,-1 1 0,0-1 0,1 0 1,-2-1-1,1 0 0,0 0 0,-1-1 1,0 0-1,0-1 0,10-10 0,7-16-1361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10.484"/>
    </inkml:context>
    <inkml:brush xml:id="br0">
      <inkml:brushProperty name="width" value="0.05" units="cm"/>
      <inkml:brushProperty name="height" value="0.05" units="cm"/>
      <inkml:brushProperty name="color" value="#004F8B"/>
    </inkml:brush>
  </inkml:definitions>
  <inkml:trace contextRef="#ctx0" brushRef="#br0">1 0 672,'0'0'7561,"14"4"-6686,28 11 19,43 22 0,-69-30-1071,0-1-1,0-1 1,0 0 0,0-1 0,1-1 0,0 0 0,0-1-1,-1-1 1,27-2 0,-39 1-153,0 0-1,-1-1 1,1 1 0,0-1-1,-1 0 1,1 0-1,0-1 1,-1 1-1,0-1 1,1 0 0,-1 1-1,0-1 1,0-1-1,0 1 1,0 0-1,0-1 1,-1 0 0,1 1-1,2-5 1,10-14-1962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10.843"/>
    </inkml:context>
    <inkml:brush xml:id="br0">
      <inkml:brushProperty name="width" value="0.05" units="cm"/>
      <inkml:brushProperty name="height" value="0.05" units="cm"/>
      <inkml:brushProperty name="color" value="#004F8B"/>
    </inkml:brush>
  </inkml:definitions>
  <inkml:trace contextRef="#ctx0" brushRef="#br0">392 172 704,'0'0'5638,"-25"7"-4649,-27 11-275,1 2 1,-51 27-1,79-34-443,12-5-249,-1-1 0,0-1 1,-1 0-1,0 0 0,0-1 1,0-1-1,0 0 1,-25 3-1,37-15-729,3-2 490,0 0 1,0 0-1,1 0 0,0 1 0,1-1 1,0 1-1,0 0 0,9-12 1,8-22 109,5-35 104,-20 57 593,1 0 1,18-39 0,-16 106 463,-5 6-377,12 117 1212,-12-148-1898,0-1-1,1 1 1,1-1 0,1 0-1,17 34 1,-22-51-1864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15.617"/>
    </inkml:context>
    <inkml:brush xml:id="br0">
      <inkml:brushProperty name="width" value="0.05" units="cm"/>
      <inkml:brushProperty name="height" value="0.05" units="cm"/>
      <inkml:brushProperty name="color" value="#004F8B"/>
    </inkml:brush>
  </inkml:definitions>
  <inkml:trace contextRef="#ctx0" brushRef="#br0">0 1 144,'0'0'4802,"8"0"1235,30 2-5826,367 11 1131,2 0-715,2366-13 126,-2119-4 335,-646 3-663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16.493"/>
    </inkml:context>
    <inkml:brush xml:id="br0">
      <inkml:brushProperty name="width" value="0.05" units="cm"/>
      <inkml:brushProperty name="height" value="0.05" units="cm"/>
      <inkml:brushProperty name="color" value="#004F8B"/>
    </inkml:brush>
  </inkml:definitions>
  <inkml:trace contextRef="#ctx0" brushRef="#br0">64 114 3570,'0'0'515,"0"18"-81,0 146 2989,-14-42-1267,14-122-1988,-1-3 9,-1-1 0,1 1 0,1-1 0,-1 1 0,0-1 0,1 1 1,0-1-1,0-6 0,-1 1-74,-16-109-957,7 58-234,-4-103-1,14 161 1109,0 1 0,-1 0 0,1 0 0,0 0 0,0-1 0,0 1 0,0 0 0,0 0 0,0-1 0,0 1 0,1 0 0,-1 0 0,0-1 0,1 1 0,-1 0 0,1 0 0,-1 0 0,1 0 0,-1 0 0,1 0 0,0 0 0,-1 0 0,1 0 0,1-1 0,0 2 43,0 1 0,-1-1 0,1 1 0,0-1 0,-1 1 0,1 0 0,0 0 0,-1 0 0,1 0 0,-1 0 0,1 0 0,1 2 0,15 10 147,138 72 742,-102-59-763,68 46 1,-118-69-202,-1 0 0,1 1 0,-1 0 0,0-1-1,0 1 1,0 0 0,-1 1 0,1-1 0,-1 0 0,0 1 0,0-1 0,-1 1 0,1 0-1,-1 0 1,0 0 0,-1-1 0,1 1 0,-1 0 0,0 0 0,0 0 0,0 0-1,-1 0 1,-1 8 0,1-11 12,0 0-1,0 0 1,0 0-1,0 0 1,0-1 0,-1 1-1,1 0 1,-1 0-1,1-1 1,-1 1-1,0-1 1,1 0 0,-1 1-1,0-1 1,0 0-1,-4 2 1,-39 17 66,34-16-21,-30 11 44,-48 10-1,58-18-46,1 1-1,0 2 1,1 1-1,-30 16 0,58-27-148,0 1 0,-1-1 0,1 1-1,0 0 1,0 0 0,0-1 0,0 1-1,0 0 1,0 0 0,0 0 0,0 0 0,0 1-1,0-1 1,1 0 0,-1 0 0,0 0-1,1 1 1,-1-1 0,1 0 0,0 0-1,-1 1 1,1-1 0,0 1 0,-1 1-1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18.460"/>
    </inkml:context>
    <inkml:brush xml:id="br0">
      <inkml:brushProperty name="width" value="0.05" units="cm"/>
      <inkml:brushProperty name="height" value="0.05" units="cm"/>
      <inkml:brushProperty name="color" value="#004F8B"/>
    </inkml:brush>
  </inkml:definitions>
  <inkml:trace contextRef="#ctx0" brushRef="#br0">0 0 16,'0'0'7670,"7"11"-7448,74 111 1409,-6 4 0,64 148 0,-136-267-1559,0 0-291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19.037"/>
    </inkml:context>
    <inkml:brush xml:id="br0">
      <inkml:brushProperty name="width" value="0.05" units="cm"/>
      <inkml:brushProperty name="height" value="0.05" units="cm"/>
      <inkml:brushProperty name="color" value="#004F8B"/>
    </inkml:brush>
  </inkml:definitions>
  <inkml:trace contextRef="#ctx0" brushRef="#br0">0 27 1201,'0'0'3777,"7"14"-2702,26 52 334,3-2 0,74 99-1,-97-148-894,36 41-80,-45-53-227,-1-1 0,0 1 0,1 0 0,-1-1 0,1 0 0,0 0 0,0 0 0,0 0 0,0-1 0,0 1 0,0-1 0,0 0 0,0 0 0,7 0 0,-9-2-129,0 1 0,0-1 1,-1 0-1,1 0 0,0 0 0,-1 0 1,1 0-1,-1 0 0,1-1 0,-1 1 1,1 0-1,-1-1 0,0 1 0,0-1 0,2-2 1,21-34-75,-17 26 82,6-9-73,-2-2-1,0 1 1,-2-1 0,0 0 0,5-27-1,20-123-11,-32 164-21,0-1-2254,-1 2-3804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21.622"/>
    </inkml:context>
    <inkml:brush xml:id="br0">
      <inkml:brushProperty name="width" value="0.05" units="cm"/>
      <inkml:brushProperty name="height" value="0.05" units="cm"/>
      <inkml:brushProperty name="color" value="#004F8B"/>
    </inkml:brush>
  </inkml:definitions>
  <inkml:trace contextRef="#ctx0" brushRef="#br0">1 228 5378,'0'0'1553,"14"2"-1038,-10-1-520,16 3 492,1-1 1,39 0 0,-53-3-396,0 0 1,1-1-1,-1 0 1,0 0-1,0-1 0,0 0 1,0 0-1,0-1 1,-1 1-1,1-1 0,-1-1 1,1 0-1,-1 1 1,6-7-1,-7 5-94,0 0 0,0 0 0,0-1 0,-1 1 0,0-1 0,0 0 0,-1 0 0,0-1-1,0 1 1,0-1 0,-1 1 0,0-1 0,0 0 0,0 0 0,-1 0 0,0 0 0,-1 0 0,0 0 0,0 0 0,0 0 0,-3-12 0,2 16-4,0 0-1,0 1 1,-1-1 0,1 0 0,-1 1 0,1-1-1,-1 1 1,0 0 0,0-1 0,0 1 0,-1 0 0,1 0-1,0 1 1,-1-1 0,1 0 0,-1 1 0,0-1-1,1 1 1,-1 0 0,0 0 0,0 0 0,0 0 0,0 1-1,0-1 1,-4 0 0,-5 0-31,0-1 0,1 2-1,-1-1 1,0 2 0,-15 1 0,22 0 54,-1-1 0,1 1 0,0 0 0,0 0 0,0 1 1,0 0-1,0 0 0,1 0 0,-1 0 0,1 0 1,0 1-1,0 0 0,0 0 0,1 0 0,-1 0 0,1 1 1,0 0-1,0-1 0,1 1 0,-1 0 0,1 0 1,0 0-1,0 1 0,-1 7 0,-1 1 163,1 0 0,1 0 0,0 0 0,1 0 0,0 1 0,1-1 0,1 0 0,3 21-1,-2-30-118,-1 0-1,1 0 0,0 0 0,0 0 0,1 0 0,-1-1 0,1 1 1,0-1-1,1 0 0,-1 0 0,1 0 0,-1 0 0,1-1 0,0 1 0,0-1 1,1 0-1,-1 0 0,9 3 0,-4-1-58,0-1-1,1 0 1,0-1 0,0 0 0,0-1-1,0 0 1,0-1 0,17 1-1,-15-2-328,-4 1-450,-1-1-1,1 0 1,0-1 0,0 0-1,0 0 1,0 0 0,0-1-1,13-5 1,7-11-4967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21.981"/>
    </inkml:context>
    <inkml:brush xml:id="br0">
      <inkml:brushProperty name="width" value="0.05" units="cm"/>
      <inkml:brushProperty name="height" value="0.05" units="cm"/>
      <inkml:brushProperty name="color" value="#004F8B"/>
    </inkml:brush>
  </inkml:definitions>
  <inkml:trace contextRef="#ctx0" brushRef="#br0">1 0 7331,'0'0'2895,"20"1"-2223,179 13 1975,-160-13-2453,-29-1-445,-1 0 1,1 0-1,-1 1 0,14 3 1,-22-4 77,-1 0 0,1 1 0,-1-1 0,1 0 0,-1 0 1,0 0-1,1 0 0,-1 0 0,1 1 0,-1-1 0,0 0 1,1 0-1,-1 1 0,0-1 0,1 0 0,-1 1 0,0-1 0,1 0 1,-1 1-1,0-1 0,0 0 0,1 1 0,-1-1 0,0 1 1,0-1-1,0 1 0,1-1 0,-1 0 0,0 1 0,0-1 0,0 1 1,0 0-1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23.988"/>
    </inkml:context>
    <inkml:brush xml:id="br0">
      <inkml:brushProperty name="width" value="0.05" units="cm"/>
      <inkml:brushProperty name="height" value="0.05" units="cm"/>
      <inkml:brushProperty name="color" value="#004F8B"/>
    </inkml:brush>
  </inkml:definitions>
  <inkml:trace contextRef="#ctx0" brushRef="#br0">1 475 672,'0'0'6630,"6"-3"-3287,13-7-3060,18-23-99,3 1 1,0 2 0,2 2 0,1 2-1,2 2 1,0 1 0,70-23 0,50-10 244,262-52 1,-267 84-216,219-6 0,164 29-45,-447 5-100,0 4 0,0 4 0,-2 5 0,0 3 0,-1 5 0,169 69 0,-235-81-41,0 1 0,-2 1-1,1 2 1,-2 0 0,24 23 0,100 110 575,-18-16-87,-80-90-381,-24-23-20,-2 1 0,31 34 0,-52-51-730,-12-15-6749,-1-6 1537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24.454"/>
    </inkml:context>
    <inkml:brush xml:id="br0">
      <inkml:brushProperty name="width" value="0.05" units="cm"/>
      <inkml:brushProperty name="height" value="0.05" units="cm"/>
      <inkml:brushProperty name="color" value="#004F8B"/>
    </inkml:brush>
  </inkml:definitions>
  <inkml:trace contextRef="#ctx0" brushRef="#br0">251 0 3826,'0'0'3796,"20"18"-3249,146 128 1056,-164-144-1566,17 15 399,0 0 0,-2 2 0,0 0 0,25 37 0,-42-55-430,1 0 0,0 0 0,0 0 0,-1 0-1,1 0 1,0 0 0,-1 1 0,1-1-1,-1 0 1,1 0 0,-1 0 0,0 1-1,0-1 1,1 0 0,-1 0 0,0 1-1,0-1 1,0 0 0,0 1 0,-1-1-1,1 0 1,0 0 0,0 1 0,-1-1-1,1 0 1,-1 0 0,1 0 0,-1 0-1,1 0 1,-1 1 0,0-1 0,0 0-1,1 0 1,-1-1 0,0 1 0,0 0 0,0 0-1,0 0 1,0 0 0,0-1 0,0 1-1,-1-1 1,-1 2 0,-5 0 7,1 0 0,-1 0 0,0 0-1,-1-1 1,-11 0 0,13-1-31,-77 6-337,0-4 1,0-4 0,-101-15 0,179 17 123,-13-5-495,10-4-3143,7-1-781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1.085"/>
    </inkml:context>
    <inkml:brush xml:id="br0">
      <inkml:brushProperty name="width" value="0.05" units="cm"/>
      <inkml:brushProperty name="height" value="0.05" units="cm"/>
      <inkml:brushProperty name="color" value="#004F8B"/>
    </inkml:brush>
  </inkml:definitions>
  <inkml:trace contextRef="#ctx0" brushRef="#br0">77 261 192,'-5'-19'1147,"-5"-16"-546,-24-88 875,7 40 4472,27 86-5807,1 0 0,0 1 1,-1-1-1,0 0 0,0 1 0,0-1 0,0 0 0,-1 6 0,-1 10-82,2 11 314,2 1 1,0-1-1,2 1 0,2-1 1,15 50-1,-16-64-298,2 0-1,0-1 1,1 0-1,0 0 1,1-1-1,1 0 1,0 0 0,1-1-1,0-1 1,1 0-1,1 0 1,13 9-1,-13-11-288,1-1 0,0-1 0,16 8 0,-24-13-557,-1-1-1,1-1 1,-1 1 0,1-1-1,-1 0 1,1 0 0,6 0-1,-3-1-4710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25.093"/>
    </inkml:context>
    <inkml:brush xml:id="br0">
      <inkml:brushProperty name="width" value="0.05" units="cm"/>
      <inkml:brushProperty name="height" value="0.05" units="cm"/>
      <inkml:brushProperty name="color" value="#004F8B"/>
    </inkml:brush>
  </inkml:definitions>
  <inkml:trace contextRef="#ctx0" brushRef="#br0">5 7 704,'0'0'4432,"-3"-6"-1871,3 24-2358,-1 2-9,1-1 0,0 1 1,2-1-1,0 0 0,1 1 0,1-1 0,1 0 0,0-1 1,9 19-1,47 74-1171,-50-94-1341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27.649"/>
    </inkml:context>
    <inkml:brush xml:id="br0">
      <inkml:brushProperty name="width" value="0.05" units="cm"/>
      <inkml:brushProperty name="height" value="0.05" units="cm"/>
      <inkml:brushProperty name="color" value="#004F8B"/>
    </inkml:brush>
  </inkml:definitions>
  <inkml:trace contextRef="#ctx0" brushRef="#br0">1 1 544,'0'0'3106,"0"136"-2962,0-78-160,0-12 32,4-8 464,0-7 448,2-5-896,-1-7-32,-3-10 0,-2-5-336,0-8-2609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28.103"/>
    </inkml:context>
    <inkml:brush xml:id="br0">
      <inkml:brushProperty name="width" value="0.05" units="cm"/>
      <inkml:brushProperty name="height" value="0.05" units="cm"/>
      <inkml:brushProperty name="color" value="#004F8B"/>
    </inkml:brush>
  </inkml:definitions>
  <inkml:trace contextRef="#ctx0" brushRef="#br0">3 170 3458,'0'0'1173,"-1"-17"55,-1-54-241,2 68-934,0-1 0,0 1 1,0 0-1,1 0 0,-1 0 1,1 0-1,0 0 0,0 0 1,0 0-1,0 1 0,0-1 1,1 0-1,-1 0 0,1 1 1,0-1-1,-1 1 0,1-1 1,1 1-1,-1 0 0,0 0 1,0 0-1,1 0 0,-1 0 1,1 1-1,-1-1 0,1 1 0,0-1 1,0 1-1,3-1 0,5-1 49,0 1-1,0 1 1,1-1-1,-1 2 0,22 1 1,-14-1-29,-6 1-8,0 1-1,-1 0 1,0 0 0,1 2-1,-1-1 1,0 2 0,-1-1-1,1 2 1,-1 0 0,0 0-1,0 1 1,10 8 0,-8-5 10,0 0 0,-1 1 0,0 1 1,-1 0-1,0 0 0,-1 1 0,0 1 1,14 27-1,-21-37-65,-1 1 0,0 0 0,0 0 1,0-1-1,-1 1 0,0 0 0,0 1 0,0-1 0,-1 0 0,1 0 1,-1 0-1,0 0 0,-1 1 0,1-1 0,-1 0 0,0 0 1,-1 0-1,-2 7 0,1-6 1,0 0-1,-1-1 1,0 0 0,0 1-1,0-1 1,-1-1 0,1 1-1,-1-1 1,-1 1 0,1-1-1,0-1 1,-11 6 0,-4 1 21,-1-2 1,-1 0-1,1-1 1,-1-2-1,0 0 1,0-1 0,-30 1-1,26-3-22,15 0-22,0-1-1,-1 0 1,1-1 0,0 0 0,0-1 0,0 0-1,-14-4 1,24 4-30,0 0 0,0 1 0,0-1 0,0 0 0,0 0 1,0 0-1,1 0 0,-1 0 0,0 0 0,1 0 0,-1 0 0,0 0 0,1 0 0,0 0 0,-1-1 0,1 1 0,0 0 1,-1 0-1,1 0 0,0 0 0,0-1 0,0 1 0,0 0 0,0-2 0,1 1-296,-1-1-1,0 0 1,0 1 0,1-1-1,-1 0 1,1 1-1,0-1 1,0 1 0,0-1-1,2-3 1,19-15-4264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29.800"/>
    </inkml:context>
    <inkml:brush xml:id="br0">
      <inkml:brushProperty name="width" value="0.05" units="cm"/>
      <inkml:brushProperty name="height" value="0.05" units="cm"/>
      <inkml:brushProperty name="color" value="#004F8B"/>
    </inkml:brush>
  </inkml:definitions>
  <inkml:trace contextRef="#ctx0" brushRef="#br0">46 196 1377,'0'0'-665,"0"-9"164,-1-6 876,1 1 1,-2-1 0,0 1 0,-1-1-1,-6-19 1,2 10 812,6 18-775,0 1 0,0-1 0,-1 1 0,0 0-1,0-1 1,0 1 0,-1 0 0,-5-8 1078,8 55-1301,9 308 1568,-3-289-1597,2-1 0,3 0 1,31 101-1,-39-160 98,0-7-195,5-21-314,6-34-263,0-19 73,17-69-84,-24 156 626,1 15-227,-5-14 178,3 6 6,0 1 1,1-1-1,1 0 1,1 0-1,0-1 1,0 0 0,1-1-1,20 19 1,-22-25-21,-1 1 1,2-1 0,-1-1-1,0 0 1,1 0 0,0 0-1,0-1 1,1-1 0,-1 0-1,1 0 1,0 0 0,0-1 0,-1-1-1,21 1 1,-23-2-18,-1 0 0,0-1 0,1 0 0,-1 0 1,1 0-1,-1-1 0,0 0 0,0 0 0,0 0 0,0-1 0,0 0 0,0 0 1,-1-1-1,0 1 0,1-1 0,-1 0 0,-1-1 0,1 1 0,-1-1 0,1 0 0,-1 0 1,-1 0-1,4-7 0,-2 5-50,0-1 0,-1 1 0,0-1-1,0-1 1,-1 1 0,0 0 0,0-1 0,-1 1 0,0-1 0,-1 0 0,0 0 0,0 0 0,-1 1 0,-2-19-1,2 23 19,-1 0-1,0 0 0,0-1 1,0 1-1,-1 0 0,1 0 1,-1 0-1,0 1 0,0-1 1,-1 0-1,1 1 0,-1-1 1,0 1-1,0 0 0,0 0 1,0 0-1,0 0 0,-1 1 1,1-1-1,-1 1 0,1 0 1,-1 0-1,0 0 0,0 0 1,0 1-1,0-1 0,0 1 1,-1 0-1,1 1 0,0-1 1,0 1-1,-6 0 0,6 0-4,-1 1 1,1-1-1,0 1 0,0 0 0,0 0 0,0 1 1,0-1-1,0 1 0,0 0 0,1 0 0,-1 0 1,0 1-1,1-1 0,0 1 0,0 0 1,0 0-1,0 0 0,0 0 0,0 1 0,1-1 1,0 1-1,-1-1 0,1 1 0,1 0 0,-1 0 1,1 0-1,-1 0 0,1 0 0,-1 7 0,0-4 29,0-1 0,1 1-1,0-1 1,0 1 0,1-1-1,0 1 1,0 0 0,0-1-1,1 1 1,0 0 0,0-1-1,1 1 1,-1-1 0,2 0-1,-1 1 1,1-1 0,-1 0-1,8 10 1,-3-9 22,-1 0-1,1-1 1,0 1 0,1-2-1,0 1 1,0-1-1,0 0 1,0-1 0,1 0-1,-1 0 1,1-1-1,0 0 1,0 0 0,1-1-1,-1 0 1,0-1-1,1 0 1,-1-1 0,1 0-1,-1 0 1,0-1 0,13-2-1,-17 1-77,0 0-1,0 0 1,0-1-1,0 0 1,-1 0-1,0 0 1,1 0-1,-1-1 1,-1 1-1,1-1 1,0 0-1,-1 0 1,0-1-1,0 1 1,0-1-1,3-7 1,-2 4-31,0-1-1,-1 0 1,0-1 0,0 1-1,-1 0 1,-1-1 0,0 0-1,1-12 1,12 28 308,11 24-263,-15-17 54,1-1 1,22 20 0,-28-28 5,-1 0 0,1-1-1,0 0 1,0 0-1,1-1 1,-1 1 0,1-1-1,-1 0 1,1-1 0,0 1-1,10 0 1,-12-1-29,-1-1 0,1 0 0,-1 0 0,1-1 0,-1 1 0,1-1 0,-1 0 0,0 1 0,1-2 0,-1 1 0,0 0 0,0-1 0,0 1 0,0-1 0,0 0 0,0 0 0,0 0 0,0 0 0,-1-1 0,1 1 0,-1-1 0,0 1 0,0-1 0,0 0 0,0 0 0,0 0 0,-1 0 0,1 0 0,-1 0 0,0-1 0,0 1 0,0 0-1,0-1 1,0 1 0,-1-1 0,1-5 0,-1 2-161,1 0 1,-1 0-1,0 0 0,0 0 0,-1 1 0,0-1 0,0 0 0,-1 0 0,0 0 0,0 1 1,-1-1-1,1 1 0,-1-1 0,-1 1 0,1 0 0,-1 0 0,-9-10 0,6 10-33,0-1 1,-1 2-1,0-1 0,0 1 1,0 0-1,-1 1 0,1 0 0,-1 0 1,-16-3-1,7 3 132,-1 1 0,0 1 1,-35 0-1,51 2 80,1 0 1,-1 0 0,1 0-1,-1 1 1,1-1-1,0 1 1,-1 0-1,1-1 1,0 1 0,0 0-1,-1 0 1,1 1-1,0-1 1,0 0-1,0 1 1,0-1 0,0 1-1,1-1 1,-1 1-1,0 0 1,1 0-1,-1 0 1,1 0 0,0 0-1,0 0 1,0 0-1,0 1 1,0-1-1,0 0 1,0 1 0,1-1-1,-1 5 1,0-3 2,1 0 0,0-1 1,0 1-1,0 0 0,0-1 0,1 1 1,-1 0-1,1-1 0,0 1 0,0-1 1,0 1-1,1-1 0,-1 0 1,1 1-1,0-1 0,0 0 0,0 0 1,0 0-1,1 0 0,-1 0 1,5 3-1,65 46 175,-47-36-169,0 1-1,-2 1 1,0 1-1,-1 2 1,37 43-1,-34-26 192,-2 0 0,-1 2 0,-2 1 0,19 53-1,-56-176 954,-1 15-1575,2-2-1,4 1 0,3-2 0,-2-110 0,11 177 416,0 0-1,1 0 0,-1 0 0,0 0 1,1 0-1,0 0 0,0 0 1,0 0-1,0 0 0,0 1 0,0-1 1,1 0-1,-1 1 0,1-1 0,0 1 1,0 0-1,0-1 0,0 1 0,0 0 1,0 0-1,0 0 0,1 0 0,-1 1 1,1-1-1,0 1 0,-1-1 0,6-1 1,0 1 110,-1 1 1,1-1-1,0 1 1,0 0-1,-1 1 1,1 0 0,0 0-1,0 1 1,12 2-1,-16-2-92,0 1-1,0-1 1,0 1-1,0 0 1,0 0-1,0 0 1,-1 1-1,1-1 1,-1 1-1,1 0 1,-1 0-1,0 0 1,0 0-1,-1 0 1,1 1 0,-1-1-1,0 1 1,1 0-1,-1 0 1,-1 0-1,1 0 1,-1 0-1,0 0 1,2 6-1,-2-6-19,0-1 0,-1 1-1,1 0 1,-1 0 0,0 0 0,0 0-1,0 0 1,0-1 0,0 1-1,-1 0 1,0 0 0,0 0 0,0-1-1,0 1 1,-1 0 0,1-1-1,-1 1 1,0-1 0,0 0 0,0 1-1,0-1 1,-1 0 0,1 0 0,-1-1-1,0 1 1,-5 4 0,-8 0-250,0 0 1,-1-1-1,1 0 1,-1-2-1,0 0 1,0-1 0,-1 0-1,1-2 1,-1 0-1,1-1 1,-32-3-1,27-4-1752,7-10-1334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1.125"/>
    </inkml:context>
    <inkml:brush xml:id="br0">
      <inkml:brushProperty name="width" value="0.05" units="cm"/>
      <inkml:brushProperty name="height" value="0.05" units="cm"/>
      <inkml:brushProperty name="color" value="#004F8B"/>
    </inkml:brush>
  </inkml:definitions>
  <inkml:trace contextRef="#ctx0" brushRef="#br0">1 49 5683,'0'0'1880,"3"22"-1597,5 34-81,20 120 906,-22-143-992,2 0-1,1-1 0,18 41 1,-23-65-110,19 34 57,-22-40-68,0-1 0,0 1 0,1-1 0,-1 1 0,1-1 0,-1 1 0,1-1 0,0 0 0,-1 0 0,1 0 1,0 0-1,0 0 0,0 0 0,0-1 0,0 1 0,-1 0 0,1-1 0,0 0 0,4 1 0,-4-2-19,0 0 0,0 0-1,0 0 1,0 0 0,-1-1-1,1 1 1,0 0 0,-1-1-1,1 0 1,-1 1 0,1-1-1,-1 0 1,0 1-1,1-1 1,-1 0 0,0 0-1,0 0 1,0 0 0,0-5-1,16-41-779,-14 33 751,-1 0-1,-1-1 1,0-25 0,-1 33 1157,-1 10-1110,1 0-1,0 0 1,-1 1-1,1-1 0,0 0 1,0 0-1,0 0 1,1 0-1,-1 1 1,0-1-1,1 0 1,0 0-1,-1 0 1,1 0-1,0 0 0,1 2 1,18 30 99,-15-29-85,-1 0 0,1 0 0,0-1 1,1 0-1,-1 0 0,1 0 0,-1-1 1,1 0-1,0 0 0,0 0 1,1-1-1,-1 0 0,0 0 0,1-1 1,-1 1-1,1-2 0,0 1 0,11-1 1,-14 0-71,1 0 0,-1 0 0,0-1 0,1 1 1,-1-1-1,0 0 0,0-1 0,0 1 0,1-1 1,-1 0-1,-1 0 0,1 0 0,0 0 0,0-1 1,-1 1-1,0-1 0,1 0 0,-1 0 0,0-1 0,0 1 1,-1 0-1,1-1 0,-1 0 0,0 1 0,0-1 1,0 0-1,0 0 0,2-8 0,-2-2-9,0 0 1,-1 0-1,-1-28 0,0 19 738,0 22 91,0 5-706,1-1 1,0 1-1,0 0 1,0-1-1,0 1 1,1-1-1,0 0 1,2 5-1,0-3-50,0-1 0,0 1 0,1 0 0,0-1 0,0 0 0,0 0-1,0-1 1,0 1 0,1-1 0,0 0 0,-1-1 0,12 4 0,-14-5-40,1 0 0,-1 0 0,0-1 0,0 1-1,1-1 1,-1 0 0,0 0 0,0 0 0,1 0 0,-1-1 0,0 0 0,0 1 0,0-1 0,0 0 0,0 0 0,0-1 0,0 1 0,0-1 0,0 1 0,0-1-1,-1 0 1,1 0 0,-1 0 0,1 0 0,-1-1 0,3-2 0,2-5 3,-1-1 0,0 0 0,0 0 0,-1 0 1,-1-1-1,5-17 0,3-7 420,-12 36-369,0 1 0,0-1 0,0 0 0,0 1 0,0-1 0,1 0 0,-1 0 0,0 1 0,0-1 0,0 0 0,0 0 0,0 1 0,0-1 0,1 0 0,-1 0 0,0 1 0,0-1 0,0 0 0,1 0-1,-1 1 1,0-1 0,0 0 0,1 0 0,-1 0 0,0 0 0,0 0 0,1 1 0,-1-1 0,0 0 0,1 0 0,-1 0 0,0 0 0,0 0 0,1 0 0,-1 0 0,0 0 0,1 0 0,-1 0 0,0 0-1,0 0 1,1 0 0,-1 0 0,0 0 0,1-1 0,-1 1 0,0 0 0,0 0 0,1 0 0,-1 0 0,0 0 0,0-1 0,1 1 0,-1 0 0,0 0 0,0 0 0,0-1 0,1 1 0,-1 0 0,0 0 0,0-1-1,0 1 1,0 0 0,0 0 0,1-1 0,-1 1 0,0 0 0,0-1 0,0 1 0,0-1 0,10 25-68,-10-24 63,95 338 2053,-82-270-1897,-3 0 0,-3 0 0,-3 77 0,-4-140-169,0 0 1,0-1 0,-1 1 0,0 0 0,0 0-1,0-1 1,-1 1 0,0-1 0,1 1 0,-2-1-1,1 0 1,0 0 0,-1 0 0,0 0 0,0 0 0,0 0-1,0-1 1,-1 1 0,1-1 0,-8 5 0,6-5-44,-1 0 0,1 0 1,-1-1-1,1 0 0,-1 0 1,0 0-1,0-1 0,0 0 1,0 0-1,0 0 0,0-1 1,0 0-1,0 0 0,0-1 1,0 0-1,-8-1 0,9 0-26,1 0-1,-1 0 1,1 0 0,0-1-1,0 1 1,0-1 0,0 0-1,1 0 1,-1 0-1,1-1 1,-1 1 0,1-1-1,0 0 1,1 0 0,-1 0-1,1 0 1,-1 0-1,1 0 1,1-1 0,-1 1-1,-1-8 1,-2-5 3,1 0 0,0-1 0,1 1 0,0-28 0,2 11 122,1 0-1,1-1 1,2 1 0,10-45-1,-9 65 2,0-1-1,1 1 0,0 0 0,1 1 1,1-1-1,0 1 0,1 0 0,1 1 1,0 0-1,0 0 0,1 1 0,17-15 1,11-5 101,46-26-1,-54 37-205,0-1 0,51-46 0,-71 57 18,-1 0 0,-1-1-1,0 1 1,0-2-1,-1 1 1,-1-1 0,1 0-1,-2-1 1,0 1 0,-1-1-1,5-21 1,-4 10 198,-2 0 1,0-37-1,-3 60 477,0 15-873,-19 312 996,31-111-2951,-11-200-528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1.466"/>
    </inkml:context>
    <inkml:brush xml:id="br0">
      <inkml:brushProperty name="width" value="0.05" units="cm"/>
      <inkml:brushProperty name="height" value="0.05" units="cm"/>
      <inkml:brushProperty name="color" value="#004F8B"/>
    </inkml:brush>
  </inkml:definitions>
  <inkml:trace contextRef="#ctx0" brushRef="#br0">1 163 5106,'0'0'6563,"134"43"-5874,-105-11-321,-2-1-272,0 1-176,-6-2 80,-5-4-2177,-3-7-1041</inkml:trace>
  <inkml:trace contextRef="#ctx0" brushRef="#br0" timeOffset="1">253 1 144,'0'0'4658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1.825"/>
    </inkml:context>
    <inkml:brush xml:id="br0">
      <inkml:brushProperty name="width" value="0.05" units="cm"/>
      <inkml:brushProperty name="height" value="0.05" units="cm"/>
      <inkml:brushProperty name="color" value="#004F8B"/>
    </inkml:brush>
  </inkml:definitions>
  <inkml:trace contextRef="#ctx0" brushRef="#br0">1 401 3970,'0'0'5200,"5"-14"-4726,21-40-148,-25 52-266,1 0 0,0-1 1,-1 2-1,1-1 0,0 0 0,0 0 0,0 1 1,0-1-1,0 1 0,0-1 0,1 1 0,-1 0 1,0 0-1,1 0 0,-1 0 0,1 0 0,-1 1 1,1-1-1,-1 1 0,1-1 0,-1 1 0,1 0 1,0 0-1,-1 0 0,1 1 0,-1-1 0,1 1 1,3 0-1,8 0-56,62 10 436,-62-8-176,-1-1 0,1 0 1,0 0-1,28-2 0,-39 0-212,0-1 0,0 0 0,0 0 0,0-1 0,0 1 1,-1-1-1,1 1 0,0-1 0,-1 0 0,1 0 0,-1 0 0,0 0 1,1 0-1,-1-1 0,0 1 0,-1-1 0,1 1 0,0-1 0,-1 0 0,1 1 1,-1-1-1,0 0 0,0 0 0,0 0 0,0 0 0,0 0 0,0-5 0,2-10-12,-1-1-1,0 1 0,-1-23 1,-1 39-43,0-140-3887,0 118 577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2.165"/>
    </inkml:context>
    <inkml:brush xml:id="br0">
      <inkml:brushProperty name="width" value="0.05" units="cm"/>
      <inkml:brushProperty name="height" value="0.05" units="cm"/>
      <inkml:brushProperty name="color" value="#004F8B"/>
    </inkml:brush>
  </inkml:definitions>
  <inkml:trace contextRef="#ctx0" brushRef="#br0">1 162 1825,'0'0'2572,"21"-2"-825,71-7-757,-88 9-880,0-1 1,0 1-1,0-1 1,0 0 0,0 0-1,0-1 1,-1 1-1,1-1 1,0 1-1,-1-1 1,1 0-1,-1-1 1,1 1-1,-1-1 1,0 1-1,0-1 1,0 0-1,-1 0 1,1 0-1,-1 0 1,1-1-1,-1 1 1,0-1-1,0 0 1,-1 1-1,1-1 1,-1 0-1,0 0 1,0 0-1,0 0 1,0 0-1,-1 0 1,1 0 0,-1 0-1,0 0 1,0 0-1,-1 0 1,1 0-1,-3-6 1,2 8-106,0-1 1,-1 1 0,1 0 0,-1 0-1,1 0 1,-1 1 0,0-1-1,0 0 1,0 1 0,0-1 0,0 1-1,0-1 1,0 1 0,0 0 0,-1 0-1,1 0 1,0 0 0,-1 1-1,1-1 1,-1 1 0,1-1 0,-1 1-1,1 0 1,-1 0 0,1 0 0,-1 0-1,1 0 1,-3 1 0,0-1 11,1 0 0,0 1 0,0-1 1,0 1-1,0 0 0,0 0 0,0 1 0,0-1 1,0 1-1,1 0 0,-1 0 0,0 0 1,1 0-1,0 1 0,-1-1 0,-3 5 0,3 0 72,0 0 0,0 0 0,1 1-1,0-1 1,0 1 0,1 0-1,0 0 1,1 0 0,-1 0-1,1 0 1,1 0 0,0 0-1,0 0 1,0 0 0,1 0-1,0 0 1,3 10 0,-1-8 69,0 1 0,1-1 1,0-1-1,0 1 1,1-1-1,1 1 0,-1-1 1,2-1-1,-1 1 0,1-1 1,0 0-1,13 10 1,-9-9-72,1-1 1,0 0 0,0-1-1,1-1 1,0 0 0,0 0 0,0-2-1,1 1 1,0-2 0,23 4-1,42-2-6000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4.926"/>
    </inkml:context>
    <inkml:brush xml:id="br0">
      <inkml:brushProperty name="width" value="0.05" units="cm"/>
      <inkml:brushProperty name="height" value="0.05" units="cm"/>
      <inkml:brushProperty name="color" value="#004F8B"/>
    </inkml:brush>
  </inkml:definitions>
  <inkml:trace contextRef="#ctx0" brushRef="#br0">0 669 5074,'0'0'3306,"1"-6"-2594,4-31-175,2 1 0,21-69 0,-8 37-91,1-13-271,-9 26-158,3 1 1,3 0 0,43-95 0,-46 128 58,-3 19 55,-10 4-115,0 0 1,0 1-1,0-1 0,-1 1 1,1 0-1,-1-1 0,1 1 0,-1 0 1,0 0-1,2 6 0,154 470 1769,-156-475-2043,11 39 789,-12-22-1804,0-20 1114,0-1 0,-1 1 0,1-1-1,0 1 1,0-1 0,0 1 0,-1-1 0,1 0-1,0 1 1,-1-1 0,1 1 0,0-1 0,-1 0-1,1 1 1,0-1 0,-1 0 0,1 1 0,-1-1-1,1 0 1,0 0 0,-1 1 0,1-1 0,-1 0-1,1 0 1,-1 0 0,1 0 0,-1 0 0,1 1-1,-1-1 1,-25 0-4862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5.284"/>
    </inkml:context>
    <inkml:brush xml:id="br0">
      <inkml:brushProperty name="width" value="0.05" units="cm"/>
      <inkml:brushProperty name="height" value="0.05" units="cm"/>
      <inkml:brushProperty name="color" value="#004F8B"/>
    </inkml:brush>
  </inkml:definitions>
  <inkml:trace contextRef="#ctx0" brushRef="#br0">0 1 8900,'0'0'3554,"156"0"-3442,-98 0-224,4 0-721,-2 0-2992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1.647"/>
    </inkml:context>
    <inkml:brush xml:id="br0">
      <inkml:brushProperty name="width" value="0.05" units="cm"/>
      <inkml:brushProperty name="height" value="0.05" units="cm"/>
      <inkml:brushProperty name="color" value="#004F8B"/>
    </inkml:brush>
  </inkml:definitions>
  <inkml:trace contextRef="#ctx0" brushRef="#br0">1 207 7668,'0'0'3700,"24"0"-3057,84 4-528,-92-2-111,0 1 1,-1 1 0,0 0 0,1 1 0,-2 0 0,1 1 0,-1 1 0,1 1 0,-2 0-1,1 0 1,22 20 0,-18-14-2,65 53 153,-77-61-325,0 0 0,0 0 0,-1 0-1,1 0 1,-2 1 0,1 0 0,-1 0 0,0 0-1,0 1 1,4 13 0,-13-43-1025,-3-11 1008,1-1 0,2-1 1,-1-34-1,6 65 188,0 0 102,0-1 0,0 0-1,0 0 1,1 1-1,-1-1 1,1 1 0,0-1-1,2-5 1,-1 8-72,-1 1 0,0-1 0,0 1 1,0 0-1,1 0 0,-1-1 0,1 1 0,-1 0 1,1 0-1,-1 0 0,1 0 0,0 1 0,-1-1 1,1 0-1,0 1 0,0-1 0,-1 1 0,1 0 1,0-1-1,0 1 0,0 0 0,0 0 0,-1 0 1,4 1-1,40 1 217,0 2 1,66 16-1,16 1 515,-104-17-605,1-2 1,0-1-1,0-1 0,0 0 0,30-6 0,-47 5-129,-1-1-1,0 0 1,0 0 0,0 0 0,0 0 0,0-1-1,0 0 1,0 0 0,-1-1 0,0 0 0,1 0-1,-1 0 1,-1 0 0,1-1 0,-1 0 0,0 0-1,0 0 1,0 0 0,-1-1 0,1 1 0,-1-1-1,-1 0 1,1 0 0,1-8 0,-2 10-65,-1-1 1,0 0-1,0 1 1,0-1 0,-1 0-1,0 1 1,1-1-1,-2 0 1,1 1-1,-1-1 1,1 0-1,-1 1 1,-1-1-1,1 0 1,-1 1-1,1 0 1,-1-1-1,0 1 1,-1 0-1,1 0 1,-1 0 0,0 0-1,0 1 1,0-1-1,0 1 1,-1-1-1,1 1 1,-1 0-1,0 1 1,0-1-1,0 1 1,0 0-1,0 0 1,-1 0-1,1 0 1,-1 1-1,1-1 1,-1 1 0,0 0-1,1 1 1,-1-1-1,0 1 1,1 0-1,-1 0 1,0 1-1,0-1 1,1 1-1,-1 0 1,-7 3-1,8-3 102,-1 1 0,1 0-1,0 1 1,0-1-1,0 1 1,0-1 0,0 1-1,0 1 1,1-1-1,0 0 1,0 1-1,0 0 1,0-1 0,0 1-1,1 0 1,-1 1-1,1-1 1,0 0 0,0 1-1,-1 7 1,-1 2 224,0 1 0,1 0 0,1 0 0,0 0 1,1 18-1,1-25-166,0 0 1,1 0-1,0-1 1,1 1-1,0 0 0,0-1 1,0 1-1,1-1 1,0 0-1,1 0 1,-1 0-1,8 10 0,-3-7-31,0 0-1,1-1 1,0 0-1,1-1 0,-1 0 1,1 0-1,13 6 0,12 4-57,0-1 0,0-2-1,2-2 1,42 10 0,81 16-3521,-108-30-1381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5.612"/>
    </inkml:context>
    <inkml:brush xml:id="br0">
      <inkml:brushProperty name="width" value="0.05" units="cm"/>
      <inkml:brushProperty name="height" value="0.05" units="cm"/>
      <inkml:brushProperty name="color" value="#004F8B"/>
    </inkml:brush>
  </inkml:definitions>
  <inkml:trace contextRef="#ctx0" brushRef="#br0">382 10 6467,'0'0'192,"-18"-2"651,3 0-649,-2 0 16,1 0 1,-1 1-1,1 1 0,-1 0 0,0 1 0,1 1 0,-21 5 1,20-1 93,-1 1 0,1 1 0,1 1 0,-1 0-1,2 1 1,-24 18 0,35-25-236,-1 1 0,1 0-1,0 0 1,0 1-1,0-1 1,0 1 0,1-1-1,-1 1 1,1 0-1,1 1 1,-1-1 0,1 0-1,0 1 1,0 0-1,0-1 1,1 1 0,0 0-1,0 0 1,0-1-1,1 1 1,0 0 0,0 0-1,0 0 1,3 9-1,-2-11-46,1 1 0,1-1 0,-1 0-1,0-1 1,1 1 0,0 0-1,0-1 1,0 1 0,0-1 0,0 0-1,1 0 1,0 0 0,-1-1-1,1 1 1,0-1 0,0 0 0,8 3-1,6 2-2,-1-1 1,1 0-1,19 2 0,-3-3-1279,0-1 1,0-2-1,48-3 1,-22-2-2873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6.189"/>
    </inkml:context>
    <inkml:brush xml:id="br0">
      <inkml:brushProperty name="width" value="0.05" units="cm"/>
      <inkml:brushProperty name="height" value="0.05" units="cm"/>
      <inkml:brushProperty name="color" value="#004F8B"/>
    </inkml:brush>
  </inkml:definitions>
  <inkml:trace contextRef="#ctx0" brushRef="#br0">257 54 5699,'0'0'4476,"-21"-8"-3923,-67-23-215,84 30-282,0 0-1,0 1 1,0-1-1,0 1 1,0 0-1,0 0 1,0 1-1,0-1 1,0 1-1,0 0 1,0 0-1,0 0 1,0 0-1,1 1 0,-1 0 1,0-1-1,1 2 1,-1-1-1,1 0 1,0 0-1,0 1 1,0 0-1,0 0 1,-4 5-1,0-1 42,3-4-64,0 1 0,0 0 0,1-1 0,-1 1 1,1 0-1,0 1 0,0-1 0,1 1 0,0-1 0,-1 1 1,1 0-1,1 0 0,-1-1 0,1 1 0,0 0 0,0 1 1,0-1-1,1 0 0,0 0 0,0 0 0,0 0 0,0 0 1,1 1-1,1 6 0,1-6-13,0 1 0,0-1 0,0 0 0,0 0-1,1 0 1,0 0 0,0-1 0,1 1 0,0-1 0,-1 0 0,2-1 0,-1 1 0,1-1-1,-1 0 1,1 0 0,0-1 0,9 4 0,4 1 33,0-1 0,1-1 1,0-1-1,0-1 0,0 0 0,0-2 1,1 0-1,-1-2 0,33-2 0,-42 1-86,1-1-1,-1 0 0,0-1 1,0 0-1,0-1 1,0 0-1,0-1 0,11-7 1,-16 8-45,0 0 0,-1 0 0,1 0 0,-1-1 0,0 0 0,-1 0 0,1 0 0,-1-1 0,0 0 0,0 1 1,-1-1-1,0-1 0,0 1 0,3-10 0,-4 11-31,-1 0 0,0 0-1,0 0 1,0 0 0,0 0 0,-1-1 0,0 1 0,0 0 0,0 0 0,-1 0-1,0 0 1,0-1 0,0 1 0,0 0 0,-4-6 0,4 8 87,-1 0 1,0 0 0,0 1 0,0-1-1,0 1 1,0-1 0,0 1-1,-1 0 1,1 0 0,-1 0 0,0 0-1,0 0 1,1 1 0,-1-1-1,0 1 1,0 0 0,0 0 0,-1 0-1,1 0 1,0 0 0,0 1-1,0-1 1,-1 1 0,-4 0-1,5 0 28,0 0-1,0 0 1,0 1-1,0-1 1,1 0-1,-1 1 1,0 0-1,1 0 1,-1-1-1,0 2 1,1-1-1,-1 0 1,-2 2-1,4-2-3,1 0-1,-1 0 1,0 0-1,0 0 1,1 0-1,-1 0 1,1 0-1,-1 1 0,1-1 1,-1 0-1,1 0 1,0 0-1,0 1 1,-1-1-1,1 0 1,0 0-1,0 1 1,0-1-1,0 0 1,1 0-1,-1 1 1,0-1-1,0 0 1,1 0-1,-1 1 1,1-1-1,-1 0 0,1 0 1,-1 0-1,1 0 1,0 0-1,1 2 1,3 3 2,1 1-1,0-1 1,0 0 0,1-1-1,-1 0 1,1 0 0,0 0 0,9 3-1,11 10 39,6 5 10,-2 2 0,0 0 1,-2 3-1,42 48 1,-59-61-24,-1 1 1,0 0-1,-1 0 1,-1 1-1,0 0 1,-1 1-1,-1 0 1,-1 0-1,-1 1 1,0-1-1,4 34 1,-44-249 205,25 152-291,3 0 0,2-1 0,2 1 0,4-80 0,-1 121 75,0 0 1,0 0 0,1 1 0,0-1 0,0 0 0,0 0 0,0 1 0,0-1 0,1 1 0,-1-1 0,1 1 0,0 0 0,0-1 0,0 1-1,1 0 1,-1 0 0,1 1 0,-1-1 0,1 0 0,0 1 0,0 0 0,4-3 0,0 2 12,-1 1 1,1-1-1,0 1 0,0 1 0,-1-1 1,1 1-1,0 0 0,1 1 1,-1 0-1,13 1 0,-17-1-34,0 1 0,0-1 0,0 1-1,-1 0 1,1 0 0,0 0 0,-1 0-1,1 1 1,-1-1 0,1 1 0,-1-1 0,1 1-1,-1 0 1,0 0 0,0 0 0,0 0 0,0 0-1,0 0 1,-1 1 0,1-1 0,-1 0 0,1 1-1,-1 0 1,1 4 0,1 1-7,0 1 1,-1-1-1,0 1 1,0 0-1,-1 0 1,0 15-1,-2-22-8,1 1-1,-1-1 1,0 0-1,0 1 0,1-1 1,-2 0-1,1 0 0,0 1 1,0-1-1,-1 0 1,1 0-1,-1 0 0,0-1 1,1 1-1,-1 0 1,0-1-1,0 1 0,0-1 1,0 1-1,0-1 0,-1 0 1,1 0-1,0 0 1,0 0-1,-1-1 0,1 1 1,-1 0-1,1-1 0,-5 1 1,-11 2-306,1-1 0,-33-1 0,50-1 316,-16 1-399,12-1 209,0 1 0,1-1 0,-1 1 0,0-1 0,1-1 0,-1 1 0,0 0 0,0-1 0,1 0 0,-1 0 0,1 0 0,-1 0 0,1 0 0,-1-1 0,1 0 0,0 0 0,0 1 0,-5-5 0,-4-16-2377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7.031"/>
    </inkml:context>
    <inkml:brush xml:id="br0">
      <inkml:brushProperty name="width" value="0.05" units="cm"/>
      <inkml:brushProperty name="height" value="0.05" units="cm"/>
      <inkml:brushProperty name="color" value="#004F8B"/>
    </inkml:brush>
  </inkml:definitions>
  <inkml:trace contextRef="#ctx0" brushRef="#br0">0 0 6211,'0'0'475,"1"17"-104,19 254 2272,-14-177-2448,-6-93-107,3-4-91,-1 1 0,0 0 1,0-1-1,0 0 0,0 1 0,0-1 0,0 0 0,-1 0 0,0 0 0,1 0 0,0-5 1,2-1-140,1 1 97,-1 1-1,1 0 1,0 0-1,1 0 1,0 0-1,0 1 1,0 0-1,1 1 1,0-1-1,0 1 1,0 0-1,0 1 1,1 0-1,0 0 1,13-4-1,3 1 175,1 2-1,0 0 1,49-1-1,-44 4 464,-1-1-1,50-11 1,-77 14-521,0 0 0,-1-1 0,1 1 0,0-1 0,0 1-1,-1-1 1,1 0 0,0 1 0,-1-1 0,1 0 0,0 0 0,-1 0 0,1 0 0,-1-1 0,0 1 0,1 0 0,-1-1 0,0 1 0,0-1-1,0 1 1,0-1 0,0 1 0,0-1 0,0 0 0,-1 1 0,1-1 0,0 0 0,-1 0 0,0 1 0,1-1 0,-1 0 0,0 0 0,0 0-1,0 0 1,0 1 0,0-1 0,-1-3 0,0 2-77,0 1 0,-1-1-1,1 1 1,0-1 0,-1 1 0,0-1-1,0 1 1,0 0 0,0-1 0,0 1-1,0 0 1,0 1 0,-1-1 0,1 0-1,0 1 1,-1-1 0,0 1 0,1 0-1,-1 0 1,0 0 0,0 0 0,0 0-1,-3 0 1,-4-1-71,-1 1-1,1 0 0,-1 0 1,0 1-1,1 1 1,-1 0-1,1 0 1,-1 1-1,1 0 1,-13 5-1,19-6 71,-1 1 1,1 1-1,0-1 0,0 1 0,0-1 1,0 1-1,0 0 0,1 1 0,-1-1 1,1 0-1,0 1 0,0 0 0,0 0 1,1 0-1,-1 0 0,1 0 0,0 1 1,0-1-1,0 0 0,1 1 0,0 0 0,0-1 1,0 1-1,0 9 0,0-7 15,0 0-1,1 0 1,0 0 0,0 0-1,1 0 1,0 0 0,0 0-1,1 0 1,0 0-1,0 0 1,0 0 0,1-1-1,0 1 1,0-1 0,1 0-1,0 0 1,0 0-1,0 0 1,1-1 0,0 0-1,0 0 1,0 0 0,1 0-1,-1-1 1,1 0-1,0 0 1,9 4 0,-1 0 44,0-1 0,1 0 0,0-1 0,25 7 0,-32-10-65,1-1 0,-1-1-1,1 0 1,-1 0 0,1-1 0,0 0-1,-1 0 1,1-1 0,-1 0 0,13-3-1,-16 2-81,-1-1 0,1 0 0,-1 0 0,1 0 0,-1 0 0,0 0 0,0-1 0,0 0 0,-1 0 0,1 0 0,-1 0 0,0-1 0,0 1 0,0-1 0,-1 0 0,0 0 0,0 0 0,0 0 0,0 0 0,1-9 0,2-6-734,-2-1-1,0 1 0,1-41 0,-4 46 496,1 11 306,-1 1 0,0-1 0,1 0 0,-2 0 0,1 0 0,0 0 0,-1 1 0,0-1 0,1 0 0,-2 1 0,-2-8 0,3 15 166,-1 1 0,1 0 1,0-1-1,0 1 0,0 0 0,1-1 0,-1 7 0,1 3-54,1 1 1,0 0 0,1-1-1,0 0 1,1 1-1,10 26 1,-11-36-66,0 0 0,1-1-1,-1 1 1,1 0 0,0-1 0,0 0 0,0 0-1,1 0 1,-1 0 0,1 0 0,0-1 0,0 1-1,0-1 1,1 0 0,-1-1 0,1 1 0,0-1-1,-1 1 1,1-2 0,0 1 0,0 0-1,11 1 1,-14-3-120,1 1 0,0-1 1,0 0-1,0 0 0,0 0 0,0-1 0,0 1 0,0 0 0,0-1 0,-1 0 0,1 0 0,0 0 0,0 0 1,-1 0-1,1-1 0,-1 1 0,1-1 0,-1 1 0,1-1 0,-1 0 0,0 0 0,0 0 0,0 0 0,0-1 1,-1 1-1,3-4 0,0-1-342,-1 0 0,0-1 0,0 1 1,0-1-1,-1 0 0,-1 1 0,1-1 0,0-14 1,-2-8-2213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7.378"/>
    </inkml:context>
    <inkml:brush xml:id="br0">
      <inkml:brushProperty name="width" value="0.05" units="cm"/>
      <inkml:brushProperty name="height" value="0.05" units="cm"/>
      <inkml:brushProperty name="color" value="#004F8B"/>
    </inkml:brush>
  </inkml:definitions>
  <inkml:trace contextRef="#ctx0" brushRef="#br0">0 55 704,'0'0'5395,"6"19"-4686,20 63-484,-25-78-241,0 1 0,1-1 0,0 0 0,0 1 0,0-1 0,0 0 0,1 0 0,0-1 0,0 1 0,0 0 0,0-1 0,0 0 1,1 0-1,-1 0 0,1 0 0,0 0 0,0-1 0,0 1 0,0-1 0,1 0 0,-1-1 0,0 1 0,1-1 0,-1 1 0,1-1 0,0-1 1,-1 1-1,1-1 0,0 0 0,-1 0 0,1 0 0,4-1 0,-6 0 3,0 0 1,0 0-1,0 0 0,-1-1 1,1 1-1,0-1 0,-1 1 1,1-1-1,-1 0 0,0 0 1,0 0-1,0 0 0,3-4 1,25-37-13,-21 29 75,4-5 160,41-56 2385,-49 68-2216,1 0 1,0 1 0,1 0-1,-1 0 1,1 0-1,0 1 1,1 0 0,7-3-1,-12 7-295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7.735"/>
    </inkml:context>
    <inkml:brush xml:id="br0">
      <inkml:brushProperty name="width" value="0.05" units="cm"/>
      <inkml:brushProperty name="height" value="0.05" units="cm"/>
      <inkml:brushProperty name="color" value="#004F8B"/>
    </inkml:brush>
  </inkml:definitions>
  <inkml:trace contextRef="#ctx0" brushRef="#br0">1 10 9444,'0'0'0,"157"0"-224,-93-2 224,-1-5-2769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8.315"/>
    </inkml:context>
    <inkml:brush xml:id="br0">
      <inkml:brushProperty name="width" value="0.05" units="cm"/>
      <inkml:brushProperty name="height" value="0.05" units="cm"/>
      <inkml:brushProperty name="color" value="#004F8B"/>
    </inkml:brush>
  </inkml:definitions>
  <inkml:trace contextRef="#ctx0" brushRef="#br0">1 64 4578,'0'25'472,"27"339"3146,6-42 1259,-34-504-4557,2-213-1926,0 372 1469,1 1-1,6-28 1,-7 42 139,1 1 1,1-1-1,-1 0 1,1 1-1,0 0 1,1 0 0,0 0-1,0 0 1,8-11-1,-11 17 3,1 0-1,-1-1 1,0 1 0,0 0-1,0-1 1,1 1 0,-1 0-1,0 0 1,1 0 0,-1 0-1,1 0 1,0 1 0,-1-1-1,1 0 1,0 1 0,-1-1-1,1 1 1,0 0-1,-1-1 1,1 1 0,0 0-1,0 0 1,0 0 0,-1 0-1,1 0 1,0 1 0,0-1-1,-1 0 1,1 1 0,0-1-1,-1 1 1,1 0 0,-1 0-1,1-1 1,0 1 0,-1 0-1,0 0 1,1 1 0,-1-1-1,0 0 1,1 0-1,-1 1 1,0-1 0,0 0-1,0 1 1,1 2 0,5 7 51,0 1 1,-1 0-1,0 0 1,7 21 0,-8-17-4,0 0 0,-1 1 0,0 0 0,-2 0 0,0 0 0,-1 0 0,0 1 0,-3 18 0,1-33-43,0 0 0,-1-1 0,1 1 0,-1-1 0,1 0 0,-1 0 0,0 1 0,0-1 0,0 0 0,0 0 0,0-1 0,0 1 0,-1 0 0,1-1 0,0 1 0,-1-1 0,0 0 0,1 0 0,-1 0 0,0 0 0,1-1 0,-1 1 0,0 0 0,0-1 0,1 0 0,-6 0 0,-3 1 35,0 0-1,0-1 0,0 0 1,0-1-1,-19-3 0,25 2-331,1 0 0,-1 0 0,1 0-1,0-1 1,0 0 0,0 0 0,1 0 0,-1 0-1,1-1 1,-1 1 0,1-1 0,0 0-1,1 0 1,-1 0 0,1 0 0,-1 0-1,1 0 1,0-1 0,1 1 0,-1-1-1,1 0 1,0 1 0,-1-7 0,1-17-5503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8.645"/>
    </inkml:context>
    <inkml:brush xml:id="br0">
      <inkml:brushProperty name="width" value="0.05" units="cm"/>
      <inkml:brushProperty name="height" value="0.05" units="cm"/>
      <inkml:brushProperty name="color" value="#004F8B"/>
    </inkml:brush>
  </inkml:definitions>
  <inkml:trace contextRef="#ctx0" brushRef="#br0">33 110 3057,'0'0'4426,"-4"-4"-4239,1 0-167,0 1 0,0-1 0,0 0 0,1 0 0,0 0 0,0 0 0,0 0 0,0-1 0,-1-6 0,2 10 21,0 0-1,1-1 1,0 1-1,-1-1 0,1 0 1,0 1-1,-1-1 1,1 1-1,0-1 1,0 1-1,0-1 1,1 1-1,-1-1 1,0 0-1,1 1 0,-1-1 1,1 1-1,-1-1 1,1 1-1,-1 0 1,1-1-1,0 1 1,0 0-1,0-1 1,0 1-1,0 0 0,0 0 1,0 0-1,0 0 1,0 0-1,1 0 1,-1 0-1,0 0 1,1 0-1,-1 1 0,2-2 1,4 0 143,1 0 1,-1 0-1,0 1 0,1 0 1,-1 0-1,1 0 1,-1 1-1,1 0 0,-1 1 1,1 0-1,-1 0 0,0 1 1,1-1-1,-1 2 1,0-1-1,0 1 0,11 6 1,1 3-187,0 1 1,-2 1-1,0 1 1,23 23-1,5 6-4899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8.989"/>
    </inkml:context>
    <inkml:brush xml:id="br0">
      <inkml:brushProperty name="width" value="0.05" units="cm"/>
      <inkml:brushProperty name="height" value="0.05" units="cm"/>
      <inkml:brushProperty name="color" value="#004F8B"/>
    </inkml:brush>
  </inkml:definitions>
  <inkml:trace contextRef="#ctx0" brushRef="#br0">1 1 4690,'0'0'496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9.363"/>
    </inkml:context>
    <inkml:brush xml:id="br0">
      <inkml:brushProperty name="width" value="0.05" units="cm"/>
      <inkml:brushProperty name="height" value="0.05" units="cm"/>
      <inkml:brushProperty name="color" value="#004F8B"/>
    </inkml:brush>
  </inkml:definitions>
  <inkml:trace contextRef="#ctx0" brushRef="#br0">0 184 912,'0'0'8863,"2"-16"-6958,-2-5-1616,3-43-367,-3 63 125,0-1 0,0 1 0,0-1 0,0 1 0,1-1 0,-1 1 0,1-1 0,-1 1 0,1-1 0,0 1 0,0-1-1,-1 1 1,1 0 0,0 0 0,0-1 0,0 1 0,0 0 0,1 0 0,-1 0 0,0 0 0,0 0 0,1 0 0,-1 0-1,0 1 1,1-1 0,-1 0 0,1 1 0,-1-1 0,1 1 0,-1 0 0,4-1 0,-3 2-59,0 1 0,-1 0 0,1 0 0,0-1 0,0 1 0,-1 0 0,1 0 0,-1 0 0,0 1 0,1-1 0,-1 0 0,0 0 1,0 1-1,-1-1 0,1 1 0,0-1 0,0 5 0,2 3-13,28 75 30,-31-85-22,0 1-1,0-1 1,1 0 0,-1 1-1,0-1 1,1 0-1,-1 0 1,0 1 0,1-1-1,-1 0 1,1 0 0,-1 0-1,0 0 1,1 1-1,-1-1 1,1 0 0,-1 0-1,1 0 1,-1 0 0,0 0-1,1 0 1,-1 0 0,1 0-1,-1 0 1,1 0-1,-1 0 1,0 0 0,1-1-1,-1 1 1,1 0 0,-1 0-1,0 0 1,1 0-1,-1-1 1,1 1 0,-1 0-1,0-1 1,1 1 0,-1 0-1,0 0 1,0-1-1,1 1 1,-1 0 0,0-1-1,1 0 1,13-14-1254,17-30-146,-24 31 1613,2 0 0,0 1 1,0 1-1,1 0 0,1 0 0,0 1 1,1 0-1,15-11 0,-27 22-117,1 0 0,-1 0 0,1-1 0,-1 1 0,1 0 0,-1 0-1,1 0 1,-1 0 0,1 0 0,0 0 0,-1 0 0,1 0 0,-1 0 0,1 0 0,-1 0-1,1 0 1,-1 1 0,1-1 0,-1 0 0,1 0 0,-1 0 0,1 1 0,-1-1 0,1 0-1,-1 1 1,1-1 0,-1 0 0,1 1 0,-1-1 0,0 1 0,1-1 0,-1 0 0,0 1-1,1 0 1,11 23-171,-6-12 321,2 0-316,0 0 1,1 0 0,1-1 0,0 0 0,15 12 0,-19-18-627,0-1 0,0 0 0,1 0 0,-1 0-1,1-1 1,0 0 0,9 3 0,17 0-4839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39.922"/>
    </inkml:context>
    <inkml:brush xml:id="br0">
      <inkml:brushProperty name="width" value="0.05" units="cm"/>
      <inkml:brushProperty name="height" value="0.05" units="cm"/>
      <inkml:brushProperty name="color" value="#004F8B"/>
    </inkml:brush>
  </inkml:definitions>
  <inkml:trace contextRef="#ctx0" brushRef="#br0">344 143 6931,'0'0'3591,"-15"-16"-3303,-51-47-261,62 60-38,0 0 0,-1 1-1,1-1 1,-1 1 0,0 0 0,0 0-1,1 0 1,-1 0 0,0 1 0,0 0-1,-1 0 1,1 0 0,0 1 0,0 0 0,0 0-1,0 0 1,-9 2 0,-7-1-16,13-1 25,0 0 0,1 1 1,-1 0-1,0 0 0,0 1 1,1 0-1,-1 0 1,1 1-1,-1-1 0,1 2 1,0-1-1,-11 8 1,15-9 2,0 1 0,0 0 1,0 0-1,1 0 1,-1 0-1,1 1 1,-1-1-1,1 1 0,0 0 1,0-1-1,1 1 1,-1 0-1,1 0 0,0 0 1,0 0-1,0 0 1,0 0-1,1 0 1,0 0-1,0 1 0,0-1 1,0 0-1,0 0 1,1 0-1,2 7 1,-1-5 11,0-1 0,1 1 1,-1-1-1,1 0 1,1 0-1,-1 0 1,1 0-1,0-1 1,0 1-1,0-1 1,0 0-1,1 0 1,0 0-1,0-1 1,0 0-1,0 0 1,0 0-1,1-1 1,-1 1-1,7 1 1,5 2 24,0-1 0,1 0 0,-1-2 0,1 1 1,28 0-1,-39-4-39,0 0 0,0 0-1,0 0 1,0-1 0,-1 0 0,1-1 0,0 0 0,0 0 0,-1 0 0,1-1 0,6-3 0,-9 3-17,0 1 1,-1-1 0,1 0 0,-1-1 0,1 1-1,-1-1 1,0 1 0,0-1 0,-1 0 0,1 0-1,-1 0 1,0 0 0,0-1 0,0 1 0,-1 0-1,0-1 1,2-6 0,-1-3-22,1 1 0,-2-1 0,0-19-1,-1 29 125,0 0-1,0 0 0,0 0 0,-1 0 0,0-1 0,0 1 1,0 1-1,0-1 0,-1 0 0,1 0 0,-1 0 0,0 1 0,0-1 1,0 1-1,-5-6 0,5 8 452,2 32-1005,0-25 472,1-1 0,0 1 0,1-1 0,-1 1 0,1-1 0,0 1 0,1-1 0,-1 0 0,1 0 0,0 0 0,0 0 0,1-1 1,-1 1-1,1-1 0,0 0 0,0 0 0,1 0 0,-1-1 0,1 1 0,9 4 0,-5-2-34,1-1 0,0 0 1,0 0-1,0-1 0,0-1 0,1 1 0,-1-2 0,1 0 0,0 0 1,13 0-1,-19-2-168,0 0 1,1-1-1,-1 1 1,0-1-1,0-1 0,0 1 1,0-1-1,0 0 1,0 0-1,0 0 1,-1-1-1,1 0 1,-1 1-1,1-2 1,-1 1-1,0 0 1,-1-1-1,1 0 0,0 0 1,-1 0-1,0 0 1,0-1-1,0 1 1,-1-1-1,0 1 1,1-1-1,-1 0 1,-1 0-1,1 0 0,0-8 1,2-2-540,-2 0 1,1-1-1,-1-17 1,-7-17 2214,5 98 4458,-1-42-5906,1 1-1,-1 0 1,1 0-1,0 0 1,1 0-1,-1 0 1,1 0 0,1-1-1,-1 1 1,1 0-1,4 9 1,-3-11-120,0-1 0,1 0 0,-1 1 0,1-1 0,0 0 0,0-1 0,0 1 0,5 3 0,23 7-3207,-10-13-1909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2.504"/>
    </inkml:context>
    <inkml:brush xml:id="br0">
      <inkml:brushProperty name="width" value="0.05" units="cm"/>
      <inkml:brushProperty name="height" value="0.05" units="cm"/>
      <inkml:brushProperty name="color" value="#004F8B"/>
    </inkml:brush>
  </inkml:definitions>
  <inkml:trace contextRef="#ctx0" brushRef="#br0">1 10 4738,'0'0'4223,"13"-2"-3966,-7 0-232,31-3 23,-35 5-42,-1 0-1,0 0 1,1 0 0,-1 0-1,0 1 1,0-1-1,1 0 1,-1 1-1,0-1 1,0 1-1,1 0 1,-1-1-1,0 1 1,0 0-1,0 0 1,0-1 0,0 1-1,0 0 1,0 0-1,0 0 1,0 0-1,-1 0 1,1 1-1,0-1 1,-1 0-1,1 0 1,-1 0 0,1 1-1,0 0 1,5 28 368,5 51 1,-10-58-171,2-1 0,1 1 1,0-1-1,10 25 0,-11-39-156,0-1 0,1 0-1,0 1 1,0-1 0,1-1 0,0 1-1,0-1 1,0 0 0,1 0 0,0 0-1,0-1 1,1 0 0,-1 0 0,1 0-1,12 5 1,-2-3 48,0 0 0,0-1-1,1-1 1,0-1 0,0-1-1,0 0 1,0-1 0,0-1 0,21-2-1,-17 1-17,-1-2 1,1-1-1,0-1 0,-1-1 0,0 0 0,0-2 0,26-11 0,-32 10-61,-1 1 0,0-2-1,0 0 1,-1-1 0,0 0 0,16-16-1,-23 20-35,-1-1-1,0 1 1,0-1-1,0 0 1,-1 0-1,0 0 1,-1-1-1,1 0 0,-1 1 1,-1-1-1,0 0 1,0-1-1,0 1 1,0-10-1,-1 12-2,-1 1 0,1-1 0,-1 0 1,-1 1-1,1-1 0,-1 0 0,0 1 0,0-1 0,-1 1 0,1-1 0,-1 1 0,0 0 1,-1-1-1,1 1 0,-1 0 0,0 1 0,-1-1 0,1 0 0,-1 1 0,0 0 0,0 0 1,0 0-1,0 0 0,-1 1 0,1 0 0,-1 0 0,0 0 0,0 0 0,0 1 0,0-1 0,-1 2 1,1-1-1,-10-2 0,11 3 26,-1 0 0,1 0 1,0 0-1,-1 0 0,1 1 1,-1 0-1,1 0 0,-1 0 1,1 0-1,-1 1 0,1 0 1,-1 0-1,1 0 0,0 0 1,-1 1-1,1-1 0,0 1 1,0 0-1,0 1 0,0-1 1,1 1-1,-6 4 0,5-2 42,0 0 0,0 1 0,0-1 0,1 1 0,0 0-1,0 0 1,1 0 0,0 1 0,0-1 0,0 1 0,1-1-1,-1 1 1,2 0 0,-1 10 0,0-11 3,1 0 0,0 0-1,1 0 1,-1 0 0,1 0 0,0 0 0,1 0 0,-1 0 0,1 0-1,1-1 1,-1 1 0,1-1 0,-1 1 0,2-1 0,-1 0 0,0 0-1,1-1 1,6 7 0,-1-3-20,1-1 0,-1 0-1,1-1 1,0 0 0,1-1 0,-1 0 0,1 0-1,19 4 1,-2-2-724,0-1 1,0-2-1,1-1 0,51-1 0,-25-2-3256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0.330"/>
    </inkml:context>
    <inkml:brush xml:id="br0">
      <inkml:brushProperty name="width" value="0.05" units="cm"/>
      <inkml:brushProperty name="height" value="0.05" units="cm"/>
      <inkml:brushProperty name="color" value="#004F8B"/>
    </inkml:brush>
  </inkml:definitions>
  <inkml:trace contextRef="#ctx0" brushRef="#br0">1 1 5987,'0'0'2569,"10"18"-2209,61 136 531,-67-148-852,-1 0 0,1-1-1,0 1 1,0-1 0,0 0-1,1 0 1,-1 0 0,1-1 0,0 0-1,1 0 1,-1 0 0,1 0-1,0-1 1,0 0 0,0 0 0,12 3-1,-7-3 32,0 0 0,0-1 0,0-1 0,1 0 0,-1-1 0,0 0 0,1 0 0,-1-1 0,14-3 0,-19 2-64,0 0 0,1-1-1,-1 1 1,0-1 0,0 0-1,-1-1 1,1 0 0,-1 1-1,1-2 1,-1 1 0,-1-1 0,1 1-1,0-1 1,-1-1 0,0 1-1,-1 0 1,6-11 0,-5 10 3,-1-1 1,0 0-1,0 1 0,-1-1 1,0-1-1,0 1 1,0 0-1,-1 0 1,0-1-1,-1 1 0,1 0 1,-1-1-1,-1 1 1,0-1-1,-2-12 1,2 18 0,0 0 1,0 0-1,0 0 1,0 1-1,0-1 1,0 0 0,0 1-1,0-1 1,-1 1-1,1-1 1,-1 1-1,1-1 1,-1 1-1,0 0 1,1 0 0,-1 0-1,0 0 1,0 0-1,0 0 1,0 1-1,0-1 1,0 0 0,0 1-1,0 0 1,0-1-1,0 1 1,0 0-1,0 0 1,0 0 0,0 0-1,0 1 1,0-1-1,0 0 1,0 1-1,0 0 1,0-1 0,0 1-1,0 0 1,1 0-1,-1 0 1,0 0-1,0 0 1,1 0 0,-1 1-1,1-1 1,-1 1-1,1-1 1,0 1-1,-1-1 1,0 3-1,-2 3 43,0-1-1,1 1 0,0 0 0,0 0 0,1 1 0,0-1 0,0 0 0,1 1 1,0-1-1,0 1 0,0-1 0,1 1 0,1-1 0,-1 1 0,1 0 0,0-1 0,5 15 1,-4-17-148,-1 1 0,2-1 1,-1 0-1,1 0 1,0 0-1,0 0 0,0-1 1,1 1-1,-1-1 0,1 1 1,0-1-1,0-1 1,1 1-1,-1-1 0,1 1 1,0-1-1,0 0 0,0-1 1,0 1-1,0-1 1,1 0-1,-1-1 0,0 1 1,9 0-1,11-1-3104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0.661"/>
    </inkml:context>
    <inkml:brush xml:id="br0">
      <inkml:brushProperty name="width" value="0.05" units="cm"/>
      <inkml:brushProperty name="height" value="0.05" units="cm"/>
      <inkml:brushProperty name="color" value="#004F8B"/>
    </inkml:brush>
  </inkml:definitions>
  <inkml:trace contextRef="#ctx0" brushRef="#br0">6 4 2385,'0'0'11653,"-6"-4"-14230,12 4-1969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1.288"/>
    </inkml:context>
    <inkml:brush xml:id="br0">
      <inkml:brushProperty name="width" value="0.05" units="cm"/>
      <inkml:brushProperty name="height" value="0.05" units="cm"/>
      <inkml:brushProperty name="color" value="#004F8B"/>
    </inkml:brush>
  </inkml:definitions>
  <inkml:trace contextRef="#ctx0" brushRef="#br0">112 14 5635,'0'0'6034,"2"-2"-5770,8-9-198,-7 15-105,-3-2 36,107 260 713,-107-261-710,1-1 1,-1 1-1,1 0 0,-1 0 0,1 0 1,-1 0-1,0 0 0,1 0 0,-1 0 1,0 0-1,0 1 0,0-1 0,0 0 1,0 0-1,0 0 0,0 0 0,0 0 1,0 0-1,-1 0 0,1 0 0,-1 2 1,0-2-13,1-1 1,-1 1-1,0-1 1,0 1 0,1-1-1,-1 1 1,0-1 0,0 0-1,0 1 1,0-1-1,0 0 1,1 0 0,-1 1-1,0-1 1,0 0-1,0 0 1,0 0 0,0 0-1,0 0 1,-1-1-1,-57-14-691,42 9 514,9 4 180,0 0 0,0 0 0,0 1-1,0 0 1,-1 1 0,1-1 0,0 2-1,-14 1 1,19-1 35,0-1 1,0 1-1,1 1 0,-1-1 0,1 0 0,-1 1 1,1-1-1,-1 1 0,1 0 0,0 0 0,0 0 1,0 0-1,0 0 0,0 0 0,0 1 1,0-1-1,1 1 0,-1-1 0,1 1 0,0-1 1,0 1-1,0 0 0,0 0 0,0 0 1,1-1-1,-1 1 0,1 4 0,-1-3-2,0 0 0,1 0-1,-1 0 1,1 0 0,0 0 0,0 0-1,1 0 1,-1 0 0,1 0-1,0 0 1,0 0 0,0 0 0,0 0-1,1-1 1,0 1 0,-1 0-1,1-1 1,1 0 0,-1 1 0,0-1-1,1 0 1,3 3 0,-1-2-3,1 0 0,0 0 0,1 0 1,-1-1-1,0 0 0,1-1 0,0 1 1,0-1-1,0 0 0,0-1 0,13 2 1,69 1-1022,-31-12-3352,-15-11-2136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1.659"/>
    </inkml:context>
    <inkml:brush xml:id="br0">
      <inkml:brushProperty name="width" value="0.05" units="cm"/>
      <inkml:brushProperty name="height" value="0.05" units="cm"/>
      <inkml:brushProperty name="color" value="#004F8B"/>
    </inkml:brush>
  </inkml:definitions>
  <inkml:trace contextRef="#ctx0" brushRef="#br0">1 18 6003,'0'0'7955,"2"-17"-10708,4 35-2753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1.990"/>
    </inkml:context>
    <inkml:brush xml:id="br0">
      <inkml:brushProperty name="width" value="0.05" units="cm"/>
      <inkml:brushProperty name="height" value="0.05" units="cm"/>
      <inkml:brushProperty name="color" value="#004F8B"/>
    </inkml:brush>
  </inkml:definitions>
  <inkml:trace contextRef="#ctx0" brushRef="#br0">0 169 3858,'0'0'3729,"19"3"-2283,5 1-1008,-13-1-231,1-1 0,-1 0 1,1-1-1,0-1 0,18 0 0,-28-1-184,1 1 1,-1-1-1,1 1 0,-1-1 0,1 0 0,-1 0 1,0 0-1,1 0 0,-1 0 0,0-1 0,0 1 1,0-1-1,0 1 0,0-1 0,0 0 0,0 0 1,-1 0-1,1 0 0,-1 0 0,1 0 0,-1 0 1,0-1-1,0 1 0,0 0 0,0-1 0,0 1 1,0-1-1,0-4 0,1-2-46,-1 0 1,0 0-1,0 0 0,-1 0 0,0 0 1,0 0-1,-3-10 0,3 16 16,-1 1 0,0-1 0,0 1 1,0-1-1,-1 1 0,1-1 0,0 1 0,-1 0 0,0-1 0,1 1 0,-1 0 1,0 0-1,0 0 0,0 1 0,-1-1 0,1 0 0,0 1 0,-1-1 0,1 1 0,-1 0 1,1 0-1,-1 0 0,1 0 0,-1 0 0,0 1 0,1-1 0,-1 1 0,-3 0 1,2-1 23,0 1 1,0 0 0,0 0-1,1 0 1,-1 0 0,0 0 0,0 1-1,0 0 1,1 0 0,-1 0-1,0 0 1,1 1 0,-1-1 0,1 1-1,-1 0 1,1 0 0,0 0-1,0 1 1,-5 4 0,2 2 122,0 1 0,1 0 0,0 0 0,0 0 0,2 1 0,-1 0 0,1 0 0,0 0 0,1 0 0,1 0 0,0 0 0,0 0 0,1 1 0,1 11-1,-1-19-91,1 0-1,-1 1 0,1-1 1,0 0-1,0 0 0,0 0 1,0 0-1,1 0 0,0 0 0,0 0 1,0 0-1,0 0 0,1-1 1,-1 1-1,1-1 0,0 0 0,0 0 1,0 0-1,0 0 0,1 0 1,-1-1-1,1 1 0,-1-1 0,1 0 1,0 0-1,0-1 0,0 1 1,7 1-1,5 2-485,1-1 1,0-1-1,0-1 1,1 0-1,31-2 1,-10-4-3523,-3-14-2205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2.347"/>
    </inkml:context>
    <inkml:brush xml:id="br0">
      <inkml:brushProperty name="width" value="0.05" units="cm"/>
      <inkml:brushProperty name="height" value="0.05" units="cm"/>
      <inkml:brushProperty name="color" value="#004F8B"/>
    </inkml:brush>
  </inkml:definitions>
  <inkml:trace contextRef="#ctx0" brushRef="#br0">1 0 8612,'0'0'7139,"130"0"-6482,-97 0-65,-4 0-512,-2 0 48,-6 0-128,-5 0 48,-7 0-304,-5 0-433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5.991"/>
    </inkml:context>
    <inkml:brush xml:id="br0">
      <inkml:brushProperty name="width" value="0.05" units="cm"/>
      <inkml:brushProperty name="height" value="0.05" units="cm"/>
      <inkml:brushProperty name="color" value="#004F8B"/>
    </inkml:brush>
  </inkml:definitions>
  <inkml:trace contextRef="#ctx0" brushRef="#br0">143 1 5378,'0'0'849,"-120"80"816,108-41-1089,1 6 64,11 1 80,0 3-207,0-3 351,5-1-576,15-4-144,9-5 176,6-5-223,13-5-65,8-7-32,10-8-2193,1-11-1169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6.350"/>
    </inkml:context>
    <inkml:brush xml:id="br0">
      <inkml:brushProperty name="width" value="0.05" units="cm"/>
      <inkml:brushProperty name="height" value="0.05" units="cm"/>
      <inkml:brushProperty name="color" value="#004F8B"/>
    </inkml:brush>
  </inkml:definitions>
  <inkml:trace contextRef="#ctx0" brushRef="#br0">360 90 5410,'0'0'2351,"-18"-14"-1994,-60-42-245,74 53-81,-1 1-1,0-1 1,0 1-1,0 0 1,0 0-1,-1 1 1,1-1-1,-1 1 1,1 1-1,0-1 1,-1 1-1,1-1 1,-1 2-1,1-1 1,-8 2-1,-11 0 83,17-2-25,0 1 0,1 0 1,-1 1-1,1 0 0,-1 0 0,1 0 1,0 1-1,0 0 0,0 0 0,0 0 1,1 1-1,-1 0 0,1 0 0,0 0 1,0 1-1,0 0 0,1 0 0,0 0 1,0 0-1,0 1 0,0 0 1,1-1-1,0 1 0,0 0 0,-2 10 1,2-10-37,1 0 1,0 0-1,0 0 1,1 0-1,-1 0 1,1 0 0,1 0-1,-1 0 1,1 1-1,0-1 1,1 0 0,0 0-1,0 1 1,0-1-1,0 0 1,1 0-1,0 0 1,0 0 0,1-1-1,0 1 1,0-1-1,0 1 1,1-1-1,-1 0 1,1 0 0,0 0-1,7 5 1,-1-3-4,0-1 0,0 0 0,0-1 0,0 0 0,1-1 0,0 0 0,0-1 0,0 0 0,23 3 0,6-3-597,60-1-1,-82-3 70,38-4-2293,-11-14-622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6.774"/>
    </inkml:context>
    <inkml:brush xml:id="br0">
      <inkml:brushProperty name="width" value="0.05" units="cm"/>
      <inkml:brushProperty name="height" value="0.05" units="cm"/>
      <inkml:brushProperty name="color" value="#004F8B"/>
    </inkml:brush>
  </inkml:definitions>
  <inkml:trace contextRef="#ctx0" brushRef="#br0">38 1 3330,'0'0'4095,"-5"16"-3001,-4 17-572,1-1 0,2 1 0,-3 51 1,9 97 237,0-180-603,2-3-235,0 1-1,0-1 0,-1 0 1,1 0-1,0 0 1,-1-1-1,1 1 0,-1 0 1,0-1-1,0 1 0,0 0 1,0-1-1,0 1 1,1-5-1,1-1-134,9-24-388,-10 25 584,0 0 0,1 0-1,-1 0 1,2 1 0,-1 0-1,1-1 1,5-6 0,-9 13 39,0 0 0,1 0 0,-1 0 0,0-1 0,0 1 0,1 0 0,-1 0 0,0 0 0,1 0 0,-1 0 0,0-1 0,1 1 0,-1 0 0,0 0 0,1 0 0,-1 0 0,0 0 0,1 0 0,-1 0 0,0 0 0,1 1 0,-1-1 0,1 0 0,-1 0 0,0 0 0,0 0 0,1 0 0,-1 0 0,0 1 0,1-1 0,-1 0 0,0 0 0,0 0 0,1 1 0,-1-1 0,0 0 0,0 0 0,1 1 0,-1-1 0,0 0 0,0 1 0,0-1 0,0 0 0,1 1 0,-1-1 0,0 0 0,0 1 0,9 19 286,-8-17-90,5 13 203,2 1 1,0-1-1,0-1 1,20 26-1,-25-36-571,1-1 1,0 0-1,0 0 0,0 0 1,1 0-1,-1-1 0,1 0 1,0 0-1,0 0 0,0 0 1,0-1-1,1 0 1,-1 0-1,1 0 0,-1-1 1,1 0-1,-1 0 0,1 0 1,5-1-1,10-3-3270,-2-14-2578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7.117"/>
    </inkml:context>
    <inkml:brush xml:id="br0">
      <inkml:brushProperty name="width" value="0.05" units="cm"/>
      <inkml:brushProperty name="height" value="0.05" units="cm"/>
      <inkml:brushProperty name="color" value="#004F8B"/>
    </inkml:brush>
  </inkml:definitions>
  <inkml:trace contextRef="#ctx0" brushRef="#br0">1 0 4946,'0'0'3394,"0"120"-2306,2-68-95,8 0-465,-1-5-80,1-3-352,-2-4 16,3-5-144,-3-9 32,-2-4-1360,-4-9-1442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2.848"/>
    </inkml:context>
    <inkml:brush xml:id="br0">
      <inkml:brushProperty name="width" value="0.05" units="cm"/>
      <inkml:brushProperty name="height" value="0.05" units="cm"/>
      <inkml:brushProperty name="color" value="#004F8B"/>
    </inkml:brush>
  </inkml:definitions>
  <inkml:trace contextRef="#ctx0" brushRef="#br0">373 0 8228,'0'0'2609,"-110"8"-2609,54 14 0,6 2 16,5 6-16,6 6-512,5 5-1681,10 0-1089,9 0-1424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48.879"/>
    </inkml:context>
    <inkml:brush xml:id="br0">
      <inkml:brushProperty name="width" value="0.05" units="cm"/>
      <inkml:brushProperty name="height" value="0.05" units="cm"/>
      <inkml:brushProperty name="color" value="#004F8B"/>
    </inkml:brush>
  </inkml:definitions>
  <inkml:trace contextRef="#ctx0" brushRef="#br0">240 92 2689,'0'0'3023,"-10"-14"-2871,-33-40 91,40 52-188,1-1 1,-1 1-1,1 0 0,-1 0 1,0 1-1,0-1 1,0 0-1,0 1 1,0 0-1,0 0 0,0 0 1,0 0-1,0 0 1,-1 0-1,1 1 1,0 0-1,-1 0 0,1 0 1,0 0-1,-1 0 1,1 0-1,0 1 0,-6 1 1,7-1-36,1 0 10,-1 0 1,1 0 0,0 0-1,0 0 1,0 0-1,0 0 1,0 1-1,0-1 1,0 0 0,0 1-1,1-1 1,-1 0-1,0 1 1,1-1 0,-1 1-1,1 0 1,0-1-1,-1 1 1,1-1 0,0 1-1,0-1 1,0 1-1,0 0 1,0-1-1,1 3 1,3 41 380,1-34-315,0-1 1,1 0 0,0 0 0,0-1 0,1 0-1,0 0 1,0 0 0,1-1 0,1 0 0,-1-1-1,1 0 1,11 7 0,-7-5 1,-1 1 1,-1 0-1,1 0 1,-2 2-1,17 20 0,-26-31-99,0 0 0,-1 1 0,1-1 0,-1 0 0,1 0 0,-1 0 0,1 0 0,-1 0 0,0 1 0,1-1 0,-1 0 0,0 0 0,0 1 0,0-1 0,0 0 0,0 0-1,0 1 1,0-1 0,0 0 0,-1 0 0,1 1 0,0-1 0,-1 0 0,1 0 0,-1 0 0,0 0 0,1 0 0,-1 0 0,0 0 0,1 0 0,-1 0 0,0 0 0,0 0 0,0 0-1,0 0 1,0 0 0,0-1 0,0 1 0,0 0 0,0-1 0,0 1 0,-1-1 0,1 1 0,0-1 0,-2 0 0,-7 4 69,0-1-1,-1 0 1,0-1 0,-11 1 0,16-2 2,-39 2 88,-54-1 1,58-3 1,40 1-169,1 0-1,0 0 1,-1 0-1,1 0 1,0 0-1,-1 0 1,1 0-1,0 0 1,-1 0-1,1 0 1,0 0-1,-1 0 1,1 0-1,0 0 1,0 0-1,-1-1 1,1 1-1,0 0 1,-1 0-1,1 0 1,0-1-1,0 1 1,-1 0-1,1 0 1,0-1-1,0 1 1,0 0-1,-1 0 1,1-1-1,0 1 1,0 0 0,0-1-1,0 1 1,0 0-1,0-1 1,0 1-1,0 0 1,-1-1-1,1 1 1,0 0-1,0-1 1,0 1-1,1 0 1,-1-1-1,0 1 1,0 0-1,0-1 1,0 1-1,0 0 1,0 0-1,0-1 1,0 1-1,1 0 1,-1-1-1,0 1 1,0 0-1,0 0 1,1-1-1,-1 1 1,0 0-1,0 0 1,1 0-1,-1-1 1,0 1-1,1 0 1,-1 0-1,0 0 1,1 0-1,-1-1 1,9-3-715,0 1 0,0 0 0,0 0 0,13-2 1,-13 3 241,37-7-2116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50.001"/>
    </inkml:context>
    <inkml:brush xml:id="br0">
      <inkml:brushProperty name="width" value="0.05" units="cm"/>
      <inkml:brushProperty name="height" value="0.05" units="cm"/>
      <inkml:brushProperty name="color" value="#004F8B"/>
    </inkml:brush>
  </inkml:definitions>
  <inkml:trace contextRef="#ctx0" brushRef="#br0">229 124 3778,'0'0'2646,"-12"-12"-2510,-37-35-64,45 45-32,0-1 0,0 1 0,0 0-1,-1 0 1,1 0 0,-1 0-1,1 1 1,-1 0 0,1 0 0,-1 0-1,0 0 1,0 1 0,1 0-1,-1 0 1,0 0 0,0 1 0,-5 0-1,-11 1 172,18-2-171,1 0-1,-1 0 0,1 1 1,-1-1-1,1 1 1,0-1-1,-1 1 0,1 0 1,0 0-1,-1 0 0,1 0 1,0 0-1,0 1 1,0-1-1,0 0 0,0 1 1,0 0-1,0-1 1,1 1-1,-1 0 0,0 0 1,1 0-1,0 0 1,-1 0-1,1 1 0,0-1 1,0 0-1,0 1 1,1-1-1,-1 0 0,0 1 1,1-1-1,0 1 1,-1 3-1,1-2-14,0 1 0,0-1 0,0 0 0,0 0 0,1 0 0,0 0 0,0 0 0,0 0 0,0 0 0,0 0 1,1 0-1,0 0 0,0-1 0,0 1 0,0-1 0,0 1 0,1-1 0,0 0 0,-1 0 0,7 5 0,1-2-7,1-1 0,0 0 0,1 0 0,-1-1 1,1-1-1,0 0 0,-1 0 0,2-1 0,-1-1 0,0 0 0,0-1 0,0 0 0,21-3 0,-31 2-23,1 1-1,-1-1 0,1 0 0,0 0 0,-1 0 0,0-1 0,1 1 1,-1-1-1,0 1 0,0-1 0,0 0 0,0 0 0,0 0 0,0 0 1,0 0-1,0 0 0,-1 0 0,0-1 0,1 1 0,-1 0 1,0-1-1,0 1 0,0-1 0,0 0 0,-1 1 0,2-6 0,0-3-14,-1 1 0,0-1-1,0 1 1,-1-1 0,-2-18-1,1 27 62,0 0-1,1 0 0,-1-1 1,0 1-1,0 0 0,0 0 1,0 0-1,-1 0 0,1 0 1,-1 0-1,1 0 0,-1 0 1,0 1-1,1-1 0,-1 1 0,0-1 1,0 1-1,-4-2 0,5 2-27,1 1 0,-1-1 0,0 1-1,0 0 1,0 0 0,0-1 0,0 1-1,1 0 1,-1 0 0,0 0 0,0 0-1,0 0 1,0 0 0,0 0 0,0 0-1,0 0 1,0 0 0,1 1 0,-1-1-1,0 0 1,0 0 0,0 1 0,0-1-1,1 1 1,-1-1 0,0 1 0,0-1-1,1 1 1,-1-1 0,0 1-1,1 0 1,-1 0 0,1-1 0,-1 1-1,1 0 1,-1 0 0,1-1 0,-1 1-1,1 0 1,0 0 0,0 0 0,-1 0-1,1-1 1,0 1 0,0 0 0,0 0-1,0 0 1,0 0 0,0 2 0,0 1 4,-1 0 1,1 1 0,1-1-1,-1 1 1,1-1 0,-1 0-1,1 1 1,0-1-1,1 0 1,-1 0 0,1 0-1,0 0 1,0 0 0,0 0-1,1 0 1,-1-1 0,1 1-1,0-1 1,0 0 0,0 0-1,0 0 1,0 0 0,1 0-1,-1-1 1,1 1-1,0-1 1,8 3 0,-4-1 18,1 0 1,0-1-1,0 0 1,1-1-1,-1 0 1,0 0-1,1-1 1,0 0-1,-1-1 1,1 0-1,-1 0 1,13-3-1,-19 2-40,0 0 1,-1 0-1,1 0 0,-1-1 0,1 1 1,-1-1-1,0 0 0,1 1 0,-1-1 1,0 0-1,0 0 0,-1 0 0,1-1 1,0 1-1,-1 0 0,1-1 0,-1 1 1,1-1-1,-1 1 0,0-1 0,0 0 1,-1 1-1,1-1 0,0 0 0,-1-4 1,3-10-22,-1-1 1,-1-33 0,-1 38 149,0 13 32,-1 12-546,0-6 390,0 0 0,0 0 0,1 0 0,0 0 0,0 0 1,0 0-1,1 0 0,0 0 0,0 0 0,0 0 0,1 0 0,0 0 1,3 7-1,-2-10-21,-1 0 0,0 0 0,1-1 0,0 1 0,0 0 1,-1-1-1,1 0 0,1 0 0,-1 0 0,0 0 0,0 0 1,1-1-1,-1 1 0,1-1 0,0 0 0,-1 0 0,1 0 1,0-1-1,-1 1 0,1-1 0,0 0 0,7 0 0,-7 0-75,0-1-1,0 1 1,0-1-1,0 1 0,0-1 1,0 0-1,-1-1 1,1 1-1,0-1 0,-1 1 1,1-1-1,0 0 1,-1-1-1,0 1 0,0-1 1,0 1-1,0-1 1,0 0-1,0 0 0,-1 0 1,4-5-1,2-5-338,-2 1 0,1-2 0,-2 1 0,8-25-1,-13 38 452,0 0-1,0 0 1,0-1-1,0 1 1,0 0-1,0 0 1,0 0-1,0-1 1,0 1-1,0 0 0,1 0 1,-1 0-1,0 0 1,0-1-1,0 1 1,0 0-1,0 0 1,0 0-1,1 0 0,-1-1 1,0 1-1,0 0 1,0 0-1,0 0 1,1 0-1,-1 0 1,0 0-1,0 0 1,0 0-1,0 0 0,1 0 1,-1-1-1,0 1 1,0 0-1,0 0 1,1 0-1,-1 0 1,0 0-1,0 0 0,1 0 1,-1 0-1,0 1 1,0-1-1,0 0 1,0 0-1,1 0 1,-1 0-1,0 0 1,0 0-1,0 0 0,1 0 1,-1 0-1,0 1 1,0-1-1,0 0 1,0 0-1,0 0 1,1 0-1,-1 1 0,0-1 1,0 0-1,0 0 1,0 0-1,0 0 1,0 1-1,0-1 1,0 0-1,0 0 1,0 1-1,8 14 96,-8-15-63,6 12 109,0-1-1,0 0 1,1 0-1,0-1 1,1 1 0,14 13-1,-20-21-167,1 0-1,-1-1 0,1 1 1,0-1-1,0 1 0,0-1 1,0 0-1,0 0 1,1-1-1,-1 1 0,0-1 1,1 1-1,-1-1 0,1 0 1,0 0-1,-1-1 1,1 1-1,0-1 0,-1 0 1,1 0-1,0 0 0,-1 0 1,1 0-1,0-1 1,-1 0-1,1 0 0,5-2 1,-4-1-56,1-1 0,-1 0-1,-1 0 1,1 0 0,-1 0 0,0-1 0,0 0 0,-1 0 0,1 0 0,3-9 0,22-33 96,-25 43 110,0 0 0,1 0 0,0 1-1,0 0 1,0 0 0,0 0-1,0 1 1,1 0 0,0 0-1,0 0 1,8-3 0,-2 3 545,0 1 1,1 0-1,-1 1 1,25 0-1,-35 1-683,-1 1 0,1-1 0,-1 1 1,1 0-1,-1 0 0,1-1 0,-1 1 0,1 0 0,-1 0 0,0 1 0,0-1 0,1 0 0,-1 0 1,0 1-1,0-1 0,0 1 0,0-1 0,-1 1 0,1-1 0,0 1 0,-1-1 0,1 1 0,-1 0 1,1-1-1,-1 1 0,0 0 0,0-1 0,1 1 0,-1 0 0,0-1 0,-1 1 0,1 0 0,0-1 1,0 1-1,-1 0 0,1-1 0,-1 1 0,0 0 0,1-1 0,-1 1 0,0-1 0,0 1 0,0-1 1,0 0-1,0 1 0,-2 1 0,-5 2-251,-1-1 1,1 0 0,-1-1-1,0 0 1,0 0-1,0-1 1,-1 0 0,-12 1-1,-45 0-7528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50.533"/>
    </inkml:context>
    <inkml:brush xml:id="br0">
      <inkml:brushProperty name="width" value="0.05" units="cm"/>
      <inkml:brushProperty name="height" value="0.05" units="cm"/>
      <inkml:brushProperty name="color" value="#004F8B"/>
    </inkml:brush>
  </inkml:definitions>
  <inkml:trace contextRef="#ctx0" brushRef="#br0">0 243 5587,'0'0'285,"2"17"697,-2-6-872,13 96 1984,-11-94-1897,1 0 0,0 0 0,1 0 0,0 0 0,2 0 0,11 21 0,-17-34-184,0 0 0,0 1 0,0-1 0,0 0 0,0 0 0,1 0 0,-1 0 0,0 1 0,0-1 0,0 0 0,0 0 0,1 0 0,-1 0 0,0 0 0,0 1 0,0-1 0,0 0 0,1 0 0,-1 0 0,0 0 0,0 0 0,1 0 0,-1 0 0,0 0 0,0 0 0,0 0 0,1 0 0,-1 0 0,0 0 0,0 0 0,0 0 0,1 0 0,-1 0 0,0 0 0,0 0 0,1 0 0,-1 0 0,0-1 0,0 1 0,0 0 0,0 0 0,1 0 0,-1 0 0,0 0 0,0 0 0,0-1 0,1 1 0,7-14 113,2-16-209,-6 10-252,0 1 0,-2-1 0,0 0 0,-1 0 0,-3-38 0,-24-96-239,24 146 581,-2-13 204,1-1 1,0-42 0,3 64-155,0-1 1,0 0-1,1 0 1,-1 1-1,0-1 1,0 0-1,1 0 1,-1 1-1,0-1 1,1 0-1,-1 1 1,0-1-1,1 0 1,-1 1-1,1-1 1,0 1-1,-1-1 1,1 1-1,-1-1 1,1 1-1,0-1 1,-1 1-1,1-1 1,0 1-1,-1 0 1,1-1-1,1 1 1,30-5 427,30 12-270,-47-3-22,-1 0-1,0 1 1,0 1 0,0 1-1,-1 0 1,1 0 0,-2 1 0,1 1-1,-1 0 1,0 1 0,-1 0-1,0 1 1,16 21 0,-15-16-47,0 2 1,-1 0 0,-1 0-1,-1 1 1,0 0 0,-1 1-1,-1 0 1,-1 0 0,4 29-1,-6-19-205,5 31-598,5-28-3607,-2-23 267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51.034"/>
    </inkml:context>
    <inkml:brush xml:id="br0">
      <inkml:brushProperty name="width" value="0.05" units="cm"/>
      <inkml:brushProperty name="height" value="0.05" units="cm"/>
      <inkml:brushProperty name="color" value="#004F8B"/>
    </inkml:brush>
  </inkml:definitions>
  <inkml:trace contextRef="#ctx0" brushRef="#br0">267 109 6499,'0'0'6947,"-6"-15"-6739,-22-48-176,26 61-36,0-1-1,0 1 0,0 0 0,0 0 1,0 0-1,-1 0 0,1 0 1,-1 0-1,1 0 0,-1 1 0,0-1 1,1 1-1,-1 0 0,0 0 1,0 0-1,0 0 0,0 1 0,-3-1 1,-55 0-151,40 2 111,15-1 13,0 0 1,0 1-1,0 0 0,0 0 1,0 0-1,0 0 0,0 1 1,1 0-1,-1 0 0,-8 6 1,12-7 23,0 0-1,0 1 1,0-1 0,0 1 0,1 0 0,-1-1 0,1 1 0,-1 0 0,1 0 0,0 0 0,-1 0-1,1 0 1,0 0 0,0 1 0,1-1 0,-1 0 0,0 0 0,1 1 0,0-1 0,-1 0 0,1 1-1,0-1 1,0 1 0,0-1 0,0 0 0,1 1 0,-1-1 0,1 0 0,-1 0 0,2 4 0,1-3 46,1 1 0,-1-1 0,1 0 0,0 0 0,0-1 0,0 1 0,0-1 0,0 0 0,0 0 0,1 0 0,-1 0 0,1-1 0,-1 0 0,6 1 0,15 7 128,-13-4-123,0 1 0,0 1 1,-1 0-1,0 1 0,0 0 0,0 1 0,-1 0 1,-1 0-1,1 1 0,-1 0 0,-1 1 1,0 0-1,-1 0 0,0 1 0,-1 0 0,0 0 1,-1 1-1,0-1 0,-1 1 0,0 0 1,-1 0-1,0 1 0,-2-1 0,1 0 1,-2 23-1,0-33-34,-1 0 0,0 0 0,0 0-1,0 0 1,0-1 0,0 1 0,-1 0 0,1 0 0,-1-1 0,0 1 0,1-1 0,-2 1 0,1-1 0,0 0 0,0 0 0,-1 0-1,1 0 1,-1 0 0,1 0 0,-1-1 0,0 1 0,1-1 0,-1 0 0,0 0 0,0 0 0,0 0 0,0 0 0,0-1 0,0 1-1,-1-1 1,-4 0 0,4 0-38,1 1 0,-1-1 0,0 0 0,1 0 0,-1 0 0,1-1 0,-1 1 0,1-1 0,-1 0 0,1 0 0,0 0 0,-1 0 0,1-1-1,0 1 1,0-1 0,0 0 0,0 0 0,0 0 0,0 0 0,1-1 0,-1 1 0,1-1 0,-1 1 0,1-1 0,0 0 0,0 0 0,0 0 0,-1-4 0,2 5-57,0-1 0,0 0 0,0 1 0,0-1 0,0 0 0,1 0 0,0 0 0,-1 0 0,1 0 1,0 1-1,0-1 0,1 0 0,-1 0 0,1 0 0,-1 0 0,1 1 0,0-1 0,0 0 0,0 1 1,0-1-1,1 0 0,2-3 0,1 2-313,-1 0-1,1 1 1,0 0 0,1 0 0,-1 0-1,1 0 1,-1 1 0,1 0-1,0 0 1,6-1 0,22-6-2617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51.381"/>
    </inkml:context>
    <inkml:brush xml:id="br0">
      <inkml:brushProperty name="width" value="0.05" units="cm"/>
      <inkml:brushProperty name="height" value="0.05" units="cm"/>
      <inkml:brushProperty name="color" value="#004F8B"/>
    </inkml:brush>
  </inkml:definitions>
  <inkml:trace contextRef="#ctx0" brushRef="#br0">0 0 2097,'0'0'4290,"10"16"-2945,23 40 249,-3 1 1,25 66-1,-41-77-1182,-1 0 0,-3 0 0,-1 1 0,-3 0 0,-2 1 0,-1 48 0,-4-84-432,0 0 0,0-1 0,-1 1 0,-1 0 0,0-1 0,0 1 1,-1-1-1,-1 0 0,0 0 0,0-1 0,-1 1 0,-1-1 0,1 0 0,-2-1 0,1 0 0,-12 11 0,4-9-2059,6-9-2125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51.769"/>
    </inkml:context>
    <inkml:brush xml:id="br0">
      <inkml:brushProperty name="width" value="0.05" units="cm"/>
      <inkml:brushProperty name="height" value="0.05" units="cm"/>
      <inkml:brushProperty name="color" value="#004F8B"/>
    </inkml:brush>
  </inkml:definitions>
  <inkml:trace contextRef="#ctx0" brushRef="#br0">0 1 9204,'0'0'624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58.353"/>
    </inkml:context>
    <inkml:brush xml:id="br0">
      <inkml:brushProperty name="width" value="0.05" units="cm"/>
      <inkml:brushProperty name="height" value="0.05" units="cm"/>
      <inkml:brushProperty name="color" value="#004F8B"/>
    </inkml:brush>
  </inkml:definitions>
  <inkml:trace contextRef="#ctx0" brushRef="#br0">0 5 3506,'0'0'4468,"2"-4"-3987,1 3 444,1 13-305,4 35 21,4 64 467,3 100 262,12 112-680,-26-318-2057,0-32-10611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58.695"/>
    </inkml:context>
    <inkml:brush xml:id="br0">
      <inkml:brushProperty name="width" value="0.05" units="cm"/>
      <inkml:brushProperty name="height" value="0.05" units="cm"/>
      <inkml:brushProperty name="color" value="#004F8B"/>
    </inkml:brush>
  </inkml:definitions>
  <inkml:trace contextRef="#ctx0" brushRef="#br0">1 49 2353,'0'0'2257,"20"-8"-1115,70-26-126,-82 32-852,1 0-1,0 1 0,-1 0 0,1 1 0,0-1 0,0 2 0,-1-1 0,1 1 0,0 1 0,-1-1 0,1 1 0,-1 1 1,1 0-1,9 4 0,-1 2 127,1 0-1,-2 1 1,1 1 0,22 21 0,-32-26-218,0 0 1,-1 1-1,1 0 1,-2 0-1,1 0 1,-1 1 0,5 10-1,-8-16-64,-1 1 0,0 0 0,1 0 0,-1 0 0,0 0 0,-1 0 0,1 0 0,-1 0 1,1 0-1,-1 0 0,0 0 0,0 0 0,0 0 0,0 0 0,-1 0 0,1 1 0,-1-1 0,0-1 0,0 1 0,0 0 0,0 0 0,-1 0 0,1 0 0,-1-1 0,-2 5 0,-4 1 29,0-1 1,-1 0-1,0-1 0,0 0 0,0 0 0,-1-1 0,1 0 0,-1-1 1,-1 0-1,1 0 0,0-1 0,-16 2 0,-6 1-133,0-1 0,-63 0 0,90-5-453,-20 0 301,16-3-5174,9-7 809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0:59.989"/>
    </inkml:context>
    <inkml:brush xml:id="br0">
      <inkml:brushProperty name="width" value="0.05" units="cm"/>
      <inkml:brushProperty name="height" value="0.05" units="cm"/>
      <inkml:brushProperty name="color" value="#004F8B"/>
    </inkml:brush>
  </inkml:definitions>
  <inkml:trace contextRef="#ctx0" brushRef="#br0">1 513 7027,'0'0'422,"24"-9"941,171-68 947,-188 74-2159,-1 0 0,1-1-1,0 0 1,-1 0-1,0 0 1,0-1-1,0 0 1,-1 0 0,1 0-1,-1-1 1,0 1-1,-1-1 1,5-8-1,-5 5 55,0 0 1,-1 0-1,0 0 0,0 0 0,-1-1 0,0 1 0,-1-1 0,0 1 1,-1-18-1,0 16-224,0 0 1,-1 0-1,0 0 1,-1 0 0,0 0-1,-1 0 1,0 0-1,-1 1 1,0-1 0,-1 1-1,0 0 1,0 0-1,-1 1 1,-1-1 0,1 1-1,-1 1 1,-1-1-1,0 1 1,-14-11-1,18 15-37,-1 1-1,1 0 1,-1 0-1,1 0 1,-1 0-1,0 1 1,0 0-1,-1 0 0,1 0 1,0 0-1,0 1 1,-11-1-1,13 2 40,0 0 1,0 0-1,0 1 0,0-1 0,0 1 0,0 0 1,0 0-1,0 0 0,0 0 0,0 0 0,1 1 1,-1-1-1,1 1 0,-1 0 0,1 0 0,-1 0 1,1 0-1,0 0 0,0 0 0,0 0 0,0 1 1,1-1-1,-1 1 0,-1 3 0,-6 13-9,0-1-1,2 1 1,1 1-1,0 0 0,1-1 1,1 2-1,-1 20 1,-1 147 200,6-148-176,0-14-17,6 45 1,-5-63 28,0-1 0,1 0 0,0 0 0,0 0 0,0-1 0,1 1 0,0 0 0,0-1 0,1 0 0,0 0 0,6 8 0,-9-13-30,1 0 0,-1 0 1,0 0-1,0-1 0,0 1 0,1 0 0,-1-1 0,0 1 1,1-1-1,-1 0 0,0 1 0,1-1 0,-1 0 1,1 0-1,-1 0 0,0 0 0,1 0 0,-1 0 1,1 0-1,-1 0 0,0-1 0,1 1 0,-1 0 0,1-1 1,-1 0-1,0 1 0,0-1 0,1 1 0,-1-1 1,0 0-1,1-1 0,34-29-229,5-18-578,-27 30 645,0 2-1,19-17 396,-10 61-56,-16-21-58,0 1-1,0-1 1,0 0-1,1-1 0,0 1 1,0-2-1,0 1 1,1-1-1,0 0 1,0-1-1,14 4 0,-9-4 21,-1 0-1,1-1 0,0-1 0,0 0 0,0-1 0,0-1 0,19-2 1,-29 2-109,1-1 1,-1 1 0,0-1 0,0 0 0,1 0 0,-1 0-1,-1-1 1,1 0 0,0 1 0,0-1 0,-1-1 0,0 1-1,0 0 1,0-1 0,0 1 0,0-1 0,-1 0 0,1 0 0,-1 0-1,0-1 1,0 1 0,-1 0 0,1-1 0,-1 1 0,0-1-1,0 1 1,-1-1 0,1 1 0,-1-7 0,0 7-30,0 0 1,0 1-1,0-1 1,0 0-1,0 1 1,-1-1-1,0 0 1,0 1-1,0-1 0,0 1 1,0-1-1,-1 1 1,1 0-1,-1 0 1,0-1-1,0 1 1,0 0-1,-1 1 1,1-1-1,-1 0 1,1 1-1,-1-1 1,0 1-1,0 0 1,0 0-1,0 0 0,0 0 1,-1 1-1,1-1 1,0 1-1,-1 0 1,1 0-1,-1 0 1,0 0-1,1 1 1,-1-1-1,-5 1 1,5 0-12,0 0-1,0 0 1,0 0 0,0 0 0,1 1 0,-1 0 0,0 0 0,0 0-1,0 0 1,1 1 0,-1-1 0,-3 3 0,5-2 19,0 0 1,0 0-1,0 0 1,0 1-1,0-1 1,0 0-1,1 1 1,-1-1-1,1 1 0,0-1 1,0 1-1,0 0 1,0 0-1,0-1 1,1 1-1,-1 0 1,1 5-1,-1-1 16,0 0 0,1 0 0,0-1-1,0 1 1,0 0 0,1 0 0,0 0 0,1-1 0,-1 1-1,1 0 1,1-1 0,-1 1 0,1-1 0,0 0 0,5 7 0,-3-7 28,0 1 0,1-1 0,0-1 0,0 1 1,1-1-1,-1 0 0,1-1 0,0 1 1,1-1-1,-1-1 0,1 1 0,11 2 1,-9-2-30,-1-1 0,1 0 1,0-1-1,0 0 0,1-1 1,-1 0-1,0 0 0,0-1 0,1 0 1,-1-1-1,20-4 0,-24 3-69,0-1 0,0 1-1,0-1 1,0 0-1,-1-1 1,1 1-1,-1-1 1,0 0 0,0 0-1,0-1 1,-1 0-1,1 1 1,-1-2 0,0 1-1,-1 0 1,1-1-1,-1 0 1,0 1-1,3-10 1,-3 9 129,-1 1 1,0-2-1,0 1 1,0 0-1,-1 0 1,2-14-1,-1 21-79,0 0 0,0 0 1,0 0-1,-1 1 0,1-1 0,0 0 1,0 1-1,-1-1 0,1 1 0,-1-1 0,1 1 1,1 2-1,3 6 39,1-1 0,0 1 0,0-1 0,1-1 0,0 0 1,1 0-1,0 0 0,0-1 0,1-1 0,0 1 0,0-2 0,0 1 0,1-1 1,0-1-1,0 0 0,0 0 0,0-1 0,0-1 0,1 0 0,-1 0 0,1-1 1,0-1-1,12-1 0,-21 1-30,1-1 1,-1 0-1,0 0 0,1-1 1,-1 1-1,0-1 1,0 1-1,0-1 0,0 0 1,0 0-1,0 0 1,-1-1-1,1 1 0,-1-1 1,1 1-1,-1-1 1,0 0-1,0 0 0,0 0 1,0 0-1,-1 0 1,1 0-1,-1-1 0,0 1 1,0 0-1,1-7 1,1 0-136,-1 0 1,0 0 0,-1 0-1,0 0 1,0 0 0,-1-1-1,-1 1 1,-1-13 0,1 19 104,-1 0-1,1 0 1,-1 0 0,0 1 0,0-1 0,0 0-1,0 1 1,-1 0 0,1 0 0,-1-1 0,0 2-1,0-1 1,0 0 0,0 0 0,0 1 0,-1 0-1,1 0 1,-1 0 0,0 0 0,1 0 0,-1 1-1,0 0 1,0-1 0,-7 0 0,-8-2 13,0 2 1,0-1-1,-34 2 1,47 2 32,0-1 0,0 1 1,0 0-1,1 1 0,-1 0 1,1 0-1,-1 0 0,1 0 1,0 1-1,-1 0 1,1 0-1,1 0 0,-1 1 1,0 0-1,1 0 0,0 0 1,0 0-1,0 1 0,0-1 1,1 1-1,0 0 0,0 0 1,0 0-1,1 0 0,-1 1 1,1-1-1,0 1 0,1 0 1,-1-1-1,1 1 0,1 0 1,-1 11-1,1-15-121,0 0 0,0 0 0,1 0 0,-1-1 0,1 1 0,-1 0 0,1-1 0,-1 1 0,1 0 0,0-1 0,0 1-1,0-1 1,0 1 0,0-1 0,0 1 0,1-1 0,-1 0 0,0 0 0,1 0 0,-1 0 0,1 0 0,-1 0 0,1 0 0,-1 0 0,1 0 0,0-1 0,-1 1-1,1 0 1,0-1 0,0 0 0,-1 1 0,1-1 0,0 0 0,3 0 0,23 1-3573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0.381"/>
    </inkml:context>
    <inkml:brush xml:id="br0">
      <inkml:brushProperty name="width" value="0.05" units="cm"/>
      <inkml:brushProperty name="height" value="0.05" units="cm"/>
      <inkml:brushProperty name="color" value="#004F8B"/>
    </inkml:brush>
  </inkml:definitions>
  <inkml:trace contextRef="#ctx0" brushRef="#br0">0 0 7619,'0'0'5819,"24"0"-5648,424 6 2449,-447-6-2677,34 5 602,-35-5-596,-1 0 0,1 1 1,-1-1-1,1 0 0,0 0 1,-1 0-1,1 0 0,0 1 0,-1-1 1,1 0-1,0 1 0,-1-1 0,1 0 1,0 0-1,0 1 0,-1-1 1,1 0-1,0 1 0,0-1 0,0 1 1,-1-1-1,1 0 0,0 1 0,0-1 1,0 0-1,0 1 0,0-1 1,0 1-1,0-1 0,0 1 0,0-1 1,0 0-1,0 1 0,0-1 0,0 1 1,0-1-1,0 0 0,0 1 1,0-1-1,1 1 0,-1-1 0,0 0 1,0 1-1,0-1 0,1 0 0,-1 1 1,0-1-1,1 0 0,-1 1 0,0-1 1,0 0-1,1 0 0,-1 1 1,1-1-1,-1 0 0,0 0 0,1 0 1,-1 0-1,0 1 0,1-1 0,-1 0 1,1 0-1,-1 0 0,0 0 1,2 0-1,-22 8-5138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3.252"/>
    </inkml:context>
    <inkml:brush xml:id="br0">
      <inkml:brushProperty name="width" value="0.05" units="cm"/>
      <inkml:brushProperty name="height" value="0.05" units="cm"/>
      <inkml:brushProperty name="color" value="#004F8B"/>
    </inkml:brush>
  </inkml:definitions>
  <inkml:trace contextRef="#ctx0" brushRef="#br0">351 101 6163,'0'0'4554,"2"-13"-4282,5-40-147,-8 52-126,1-1-1,0 1 0,-1-1 0,1 1 0,-1 0 0,0-1 0,1 1 0,-1 0 1,0 0-1,0-1 0,0 1 0,0 0 0,0 0 0,0 0 0,0 0 0,0 0 1,0 0-1,0 0 0,-1 1 0,1-1 0,0 0 0,-1 1 0,1-1 0,0 1 1,-1-1-1,1 1 0,-4-1 0,-41-3-158,38 3 130,-14 0-63,-1 1 0,0 0 0,0 2 0,1 1 0,-32 7 0,48-8 106,0-1-1,1 1 1,-1 0 0,1 0-1,0 1 1,0 0 0,0 0-1,0 0 1,0 0 0,0 1-1,1-1 1,0 1-1,0 1 1,0-1 0,0 0-1,1 1 1,-1 0 0,1 0-1,0 0 1,1 0 0,-1 0-1,1 1 1,0-1 0,0 1-1,1 0 1,-2 10 0,2-8 61,1 0 1,-1 0-1,1 0 0,1 0 1,0 0-1,0 0 1,0 0-1,1 0 1,0 0-1,1 0 1,-1-1-1,2 1 1,-1-1-1,9 13 1,-6-12-19,1 0 1,-1-1-1,2 0 1,-1 0-1,1-1 1,0 0-1,0 0 1,1 0-1,-1-2 1,1 1 0,17 6-1,-13-7-38,0 1 0,0-2-1,1 1 1,-1-2 0,1 0 0,0-1 0,-1 0 0,1-1-1,0 0 1,-1-1 0,1-1 0,14-3 0,-22 4-235,0-1 1,0-1-1,0 1 1,0-1-1,0 0 1,-1 0-1,1-1 1,-1 1-1,0-1 1,0 0 0,0-1-1,0 1 1,-1-1-1,0 0 1,0 0-1,0 0 1,0-1-1,-1 0 1,0 1-1,0-1 1,-1 0-1,0 0 1,0 0 0,0-1-1,-1 1 1,1 0-1,-1-10 1,0 6-495,0-1 1,-1 0-1,0 0 0,-3-17 1,-10-6 422,11 32 509,1 0 0,0 1 0,-1-1 0,1 0 0,-1 1 0,0 0 0,1-1 0,-1 1 0,0 0 0,0 0 0,0 0 0,0 0 0,0 0 0,-2-1 0,3 3-80,1-1 0,-1 1-1,0 0 1,0-1 0,1 1-1,-1 0 1,0 0 0,1-1-1,-1 1 1,1 0 0,-1 0 0,1 0-1,0 0 1,-1 0 0,1-1-1,0 1 1,0 0 0,-1 0-1,1 0 1,0 0 0,0 0-1,0 0 1,0 0 0,0 0 0,0 0-1,1 0 1,-1 0 0,0 1-1,3 34 51,-2-33-244,1 0-1,-1 1 1,1-1-1,0 0 1,0 0-1,0 0 1,0 0-1,1 0 1,-1 0-1,1-1 0,0 1 1,0-1-1,-1 1 1,8 2-1,48 22-2923,-5-13-1833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3.144"/>
    </inkml:context>
    <inkml:brush xml:id="br0">
      <inkml:brushProperty name="width" value="0.05" units="cm"/>
      <inkml:brushProperty name="height" value="0.05" units="cm"/>
      <inkml:brushProperty name="color" value="#004F8B"/>
    </inkml:brush>
  </inkml:definitions>
  <inkml:trace contextRef="#ctx0" brushRef="#br0">64 1 288,'0'0'6078,"-7"20"-4784,-2 2-955,2-4-17,0 0-1,2 1 1,0 0 0,-5 38-1,3-7 477,3 0-1,1 1 1,3-1 0,7 56 0,-4-94-730,0 0 0,1 0 0,0-1 0,1 1 1,0-1-1,1 0 0,1 0 0,-1-1 1,2 0-1,-1 0 0,12 11 0,-10-12-238,1 0-1,0-1 0,0 0 0,17 10 0,-19-14-459,0 0 1,1 0-1,-1-1 0,1 0 0,-1 0 0,16 2 0,9-3-3623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3.654"/>
    </inkml:context>
    <inkml:brush xml:id="br0">
      <inkml:brushProperty name="width" value="0.05" units="cm"/>
      <inkml:brushProperty name="height" value="0.05" units="cm"/>
      <inkml:brushProperty name="color" value="#004F8B"/>
    </inkml:brush>
  </inkml:definitions>
  <inkml:trace contextRef="#ctx0" brushRef="#br0">0 0 4706,'0'0'2489,"9"19"-1875,3 5-339,-2 1-1,0 0 1,-2 1 0,10 48 0,-17-61-191,1 0 0,1 0 0,0 0 1,1 0-1,7 17 0,-9-27-63,0 1 0,0-1 1,0 1-1,0-1 0,1 0 1,-1 0-1,1 0 0,0-1 1,0 1-1,0 0 0,0-1 1,0 0-1,1 0 0,-1 0 1,1 0-1,-1-1 0,1 1 0,0-1 1,-1 0-1,1 0 0,0 0 1,5 0-1,1 0 9,-1 0 1,0-1-1,1 0 1,-1 0-1,0-1 1,0-1-1,1 1 1,-1-1-1,0-1 0,-1 0 1,1 0-1,0-1 1,14-8-1,-17 8-32,-1 0-1,-1 0 1,1-1-1,-1 1 1,1-1-1,-1 0 1,-1 0-1,1-1 1,-1 1-1,0-1 1,0 1-1,0-1 0,-1 0 1,0 0-1,0 0 1,0-1-1,-1 1 1,0 0-1,-1-1 1,1 1-1,-1-9 1,0 9-7,0-1-1,0 0 1,-1 0 0,0 0-1,0 0 1,-1 0 0,0 1 0,0-1-1,0 1 1,-1-1 0,-6-11-1,6 15 10,1 1 0,-1-1-1,1 0 1,-1 1 0,0-1-1,0 1 1,0 0-1,-1 0 1,1 0 0,0 1-1,-1-1 1,1 1 0,-1 0-1,0 0 1,1 0 0,-1 0-1,0 0 1,0 1 0,1 0-1,-1 0 1,0 0-1,0 0 1,-6 2 0,7-2-1,0 2-1,0-1 1,0 0 0,0 1 0,0-1 0,0 1 0,0 0 0,1 0-1,-1 0 1,1 0 0,-1 1 0,1-1 0,0 1 0,0-1-1,0 1 1,0 0 0,0 0 0,1-1 0,-1 1 0,1 1-1,0-1 1,0 0 0,0 0 0,0 0 0,1 1 0,-1 4 0,0-3 12,0 0 1,0 0-1,0 0 1,1-1-1,0 1 1,0 0-1,1 0 1,-1 0-1,1 0 1,0 0-1,0-1 1,0 1-1,1 0 1,0-1-1,0 1 1,0-1-1,5 8 1,-1-7-21,-1-1 0,0 0 0,1 0 0,0 0 0,0-1 0,0 0 0,1 0 0,-1 0 0,1-1 0,11 3 0,-1-2-765,-1 0 1,1-1-1,22-1 0,9-1-3516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4.111"/>
    </inkml:context>
    <inkml:brush xml:id="br0">
      <inkml:brushProperty name="width" value="0.05" units="cm"/>
      <inkml:brushProperty name="height" value="0.05" units="cm"/>
      <inkml:brushProperty name="color" value="#004F8B"/>
    </inkml:brush>
  </inkml:definitions>
  <inkml:trace contextRef="#ctx0" brushRef="#br0">110 0 2513,'0'0'7262,"5"0"-6896,-2 1-345,0 0 0,0 0 0,0 0 1,0 0-1,0 0 0,0 1 1,-1-1-1,1 1 0,-1 0 0,1 0 1,-1 0-1,1 0 0,-1 0 0,0 0 1,0 1-1,0-1 0,0 1 1,-1 0-1,3 4 0,38 75 642,-16-31-436,-17-38-170,-7-11-51,1 1 1,-1-1-1,0 1 1,-1 0-1,1 0 1,0-1-1,-1 1 1,1 0-1,-1 0 0,1 5 1,-6-8-99,0-1 0,-1 0 0,1 0 1,0 0-1,0 0 0,-7-3 0,-1-1-46,0 0-1,0 1 0,-1 1 1,1 0-1,-1 1 1,1 0-1,-1 1 1,0 1-1,0 0 1,0 0-1,-21 5 1,31-4 203,0 0 0,0 1 0,0-1-1,0 1 1,0 0 0,1 0 0,-1 0 0,1 0 0,-1 1 0,1-1-1,0 1 1,0-1 0,0 1 0,0 0 0,0-1 0,1 1 0,-1 0-1,1 0 1,0 1 0,0-1 0,-1 6 0,0 0 113,0 0 1,1 0-1,0 0 1,1 0-1,0 1 0,2 16 1,-1-23-150,0 0 0,0 0 0,0 0 0,0 1 0,1-1 0,-1 0 0,1-1 0,0 1 0,0 0 0,0 0-1,0-1 1,0 1 0,1-1 0,-1 0 0,1 1 0,-1-1 0,1 0 0,0-1 0,0 1 0,0 0 0,0-1 0,0 0 0,0 0 0,0 0 0,1 0 0,3 1 0,11 1-241,-1-1 0,0 0 0,31-1 0,-39-1-104,-1 0-420,1 0-1,0 0 0,-1-1 1,1 0-1,0-1 0,-1 0 1,9-3-1,19-14-4943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4.434"/>
    </inkml:context>
    <inkml:brush xml:id="br0">
      <inkml:brushProperty name="width" value="0.05" units="cm"/>
      <inkml:brushProperty name="height" value="0.05" units="cm"/>
      <inkml:brushProperty name="color" value="#004F8B"/>
    </inkml:brush>
  </inkml:definitions>
  <inkml:trace contextRef="#ctx0" brushRef="#br0">0 0 4434,'0'0'2004,"22"23"-436,3 0-1158,2 4 142,0 1 1,-1 2 0,25 38-1,-29-37-167,-2 1-1,-2 0 1,-1 2 0,-1 0-1,-2 1 1,-1 0-1,-2 1 1,-2 1-1,-1-1 1,-1 1 0,-3 1-1,1 65 1,-6-95-410,0 0 1,0-1-1,0 1 0,-1 0 1,0 0-1,-1-1 0,0 0 1,0 1-1,0-1 0,-1 0 1,0 0-1,0-1 0,-1 1 1,0-1-1,0 0 0,-1 0 1,1-1-1,-1 0 1,-1 0-1,-6 5 0,-5-6-6378,16-4 5360,-6 0-5739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7.189"/>
    </inkml:context>
    <inkml:brush xml:id="br0">
      <inkml:brushProperty name="width" value="0.05" units="cm"/>
      <inkml:brushProperty name="height" value="0.05" units="cm"/>
      <inkml:brushProperty name="color" value="#004F8B"/>
    </inkml:brush>
  </inkml:definitions>
  <inkml:trace contextRef="#ctx0" brushRef="#br0">0 1 608,'0'0'6174,"1"0"-6111,-1 0 1,1 1 0,-1-1 0,1 0-1,-1 0 1,1 1 0,-1-1 0,0 0-1,1 1 1,-1-1 0,0 1-1,1-1 1,-1 0 0,0 1 0,1-1-1,-1 1 1,0-1 0,0 1 0,0-1-1,1 1 1,-1-1 0,0 1-1,0-1 1,0 1 0,0-1 0,0 1-1,0-1 1,0 1 0,0-1 0,0 1-1,0-1 1,0 1 0,0-1-1,-1 2 1,5 158 2610,-3-59-1599,4 0 0,20 113 0,-11-156-1881,-28-57-10210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7.583"/>
    </inkml:context>
    <inkml:brush xml:id="br0">
      <inkml:brushProperty name="width" value="0.05" units="cm"/>
      <inkml:brushProperty name="height" value="0.05" units="cm"/>
      <inkml:brushProperty name="color" value="#004F8B"/>
    </inkml:brush>
  </inkml:definitions>
  <inkml:trace contextRef="#ctx0" brushRef="#br0">1 1 2017,'0'0'5048,"6"10"-4392,23 34 264,61 88 1307,-78-116-1953,1 0 0,1-1 0,0-1 0,1 0 0,31 22 0,-44-35-220,0 1 0,-1-1-1,1 0 1,0 0 0,0 0-1,0 0 1,0-1-1,0 1 1,0 0 0,1-1-1,-1 0 1,0 1 0,0-1-1,0 0 1,0 0-1,1 0 1,-1 0 0,0-1-1,0 1 1,0 0 0,0-1-1,0 0 1,0 1-1,0-1 1,0 0 0,0 0-1,0 0 1,0 0 0,0-1-1,0 1 1,-1 0 0,1-1-1,-1 1 1,1-1-1,-1 0 1,1 1 0,-1-1-1,0 0 1,1-2 0,5-9-14,0-1 1,-1 0-1,0 0 1,5-25-1,-3 13 62,27-63-813,-2 34-6684,-24 41 1724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8.567"/>
    </inkml:context>
    <inkml:brush xml:id="br0">
      <inkml:brushProperty name="width" value="0.05" units="cm"/>
      <inkml:brushProperty name="height" value="0.05" units="cm"/>
      <inkml:brushProperty name="color" value="#004F8B"/>
    </inkml:brush>
  </inkml:definitions>
  <inkml:trace contextRef="#ctx0" brushRef="#br0">1 243 3506,'0'0'5231,"8"0"-4577,-4 0-441,28 2 773,0-2-1,0-1 1,50-8-1,-75 8-966,1-1 1,-1 1-1,1-1 0,-1-1 0,0 1 0,0-1 1,0 0-1,0-1 0,-1 0 0,1 0 1,-1 0-1,0-1 0,0 0 0,-1 0 0,1-1 1,-1 1-1,0-1 0,0 0 0,-1 0 1,0-1-1,6-13 0,-8 17-69,-1-1-1,1 0 1,-1 1-1,0-1 1,0 0-1,0 0 1,-1 1-1,0-1 1,1 0-1,-1 0 1,0 0-1,-1 0 1,1 0 0,-1 1-1,0-1 1,0 0-1,0 0 1,0 1-1,-1-1 1,1 1-1,-1-1 1,0 1-1,0-1 1,-5-5-1,3 6 23,0-1-1,-1 1 0,0 0 0,0 0 1,0 0-1,0 1 0,0 0 1,0 0-1,0 0 0,-1 0 0,1 1 1,-1 0-1,1 0 0,-1 0 0,0 1 1,-6 0-1,8 0 20,-1 0-1,1 0 1,0 1 0,0-1-1,0 1 1,-1 0 0,1 0 0,0 1-1,0-1 1,0 1 0,0 0-1,1 0 1,-1 0 0,0 0 0,1 1-1,0-1 1,-1 1 0,1 0-1,0 0 1,0 0 0,1 0-1,-1 1 1,1-1 0,-1 1 0,1 0-1,0 0 1,0-1 0,1 1-1,-1 0 1,-1 8 0,1-5 116,0 1 1,0-1-1,0 1 1,1 0 0,0 0-1,1 0 1,-1 0-1,1 0 1,1 0-1,0-1 1,0 1 0,1 0-1,2 9 1,-2-12-60,1 1 0,-1-1 1,1 0-1,0 0 1,0 0-1,1 0 0,-1-1 1,1 0-1,0 1 0,0-1 1,1-1-1,-1 1 1,1 0-1,0-1 0,0 0 1,0 0-1,0-1 1,10 4-1,-2-2-178,1 0 0,0-1 1,0 0-1,28 1 0,23-9-4447,-38-4 1562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1:08.897"/>
    </inkml:context>
    <inkml:brush xml:id="br0">
      <inkml:brushProperty name="width" value="0.05" units="cm"/>
      <inkml:brushProperty name="height" value="0.05" units="cm"/>
      <inkml:brushProperty name="color" value="#004F8B"/>
    </inkml:brush>
  </inkml:definitions>
  <inkml:trace contextRef="#ctx0" brushRef="#br0">0 13 6195,'0'0'5186,"123"0"-4065,-84 0-1,-2 0-367,-4 0-257,-6-3 0,-8 1-464,-7-2 0,-7 4-32,-5-2 48,0 0-144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18.877"/>
    </inkml:context>
    <inkml:brush xml:id="br0">
      <inkml:brushProperty name="width" value="0.05" units="cm"/>
      <inkml:brushProperty name="height" value="0.05" units="cm"/>
      <inkml:brushProperty name="color" value="#004F8B"/>
    </inkml:brush>
  </inkml:definitions>
  <inkml:trace contextRef="#ctx0" brushRef="#br0">1 95 2721,'0'0'3543,"2"-15"-3084,3-9-172,1-7 314,-5 7 3225,23 525-1643,-22-553-9635,-9 14 3701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19.230"/>
    </inkml:context>
    <inkml:brush xml:id="br0">
      <inkml:brushProperty name="width" value="0.05" units="cm"/>
      <inkml:brushProperty name="height" value="0.05" units="cm"/>
      <inkml:brushProperty name="color" value="#004F8B"/>
    </inkml:brush>
  </inkml:definitions>
  <inkml:trace contextRef="#ctx0" brushRef="#br0">9 167 2609,'0'0'144,"-1"-16"152,-6-102 3389,7 117-3616,0-1 1,0 1-1,1 0 1,-1-1-1,1 1 0,-1-1 1,1 1-1,-1 0 1,1 0-1,0-1 1,0 1-1,-1 0 1,1 0-1,0 0 0,0 0 1,0 0-1,0 0 1,1 0-1,-1 0 1,0 0-1,0 0 1,0 1-1,1-1 0,-1 0 1,0 1-1,1-1 1,-1 1-1,1 0 1,-1-1-1,0 1 1,4 0-1,53-2 341,-44 2-249,5 1 57,0 1 0,0 1 0,0 0 0,0 1 0,-1 2 1,1 0-1,-1 0 0,24 14 0,-3 1 262,-1 2 1,54 42-1,-83-59-466,-1 1-1,0 0 1,0 1-1,10 14 1,-16-20-14,-1-1 1,0 1-1,0 0 0,1-1 1,-1 1-1,0 0 1,-1 0-1,1 0 1,0 0-1,0 0 1,-1 0-1,1 0 0,-1 0 1,0 0-1,1 0 1,-1 0-1,0 0 1,0 0-1,-1 0 1,1 0-1,0 0 1,-1 0-1,1 0 0,-1 0 1,1 0-1,-1 0 1,0 0-1,0 0 1,0-1-1,0 1 1,0 0-1,0-1 1,-2 3-1,-4 1 5,1 0 0,0-1 0,-1 0 0,0 0 0,0 0 0,0-1-1,-15 5 1,-61 13 68,71-19-62,-47 9-85,-117 7 1,75-16-2792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3.597"/>
    </inkml:context>
    <inkml:brush xml:id="br0">
      <inkml:brushProperty name="width" value="0.05" units="cm"/>
      <inkml:brushProperty name="height" value="0.05" units="cm"/>
      <inkml:brushProperty name="color" value="#004F8B"/>
    </inkml:brush>
  </inkml:definitions>
  <inkml:trace contextRef="#ctx0" brushRef="#br0">410 176 4930,'0'0'286,"-7"-18"842,-26-57 353,29 70-1372,1 0 1,-1-1-1,1 1 1,-2 1-1,1-1 0,0 0 1,-1 1-1,0 0 1,0 0-1,0 1 1,0-1-1,-1 1 0,1 0 1,-1 0-1,0 1 1,-8-3-1,0 2 168,0-1 1,-1 2-1,1 0 0,-30 0 1,36 3-205,-1 0 1,1 0 0,-1 0-1,1 1 1,-1 0-1,1 1 1,0 0 0,0 0-1,1 1 1,-1-1 0,1 2-1,-1-1 1,1 1-1,1 0 1,-12 11 0,14-12 16,0 1 0,0-1 0,0 1 0,1 0 1,-1 0-1,1 1 0,0-1 0,1 1 0,-1-1 0,1 1 1,0 0-1,0 0 0,1 0 0,0 0 0,0 0 1,1 0-1,-1 0 0,1 1 0,0-1 0,1 0 1,0 0-1,2 10 0,-1-10-67,1-1 1,0 0-1,0 0 1,0 0-1,0 0 0,1 0 1,0 0-1,0-1 1,0 0-1,1 0 0,-1 0 1,1 0-1,0-1 1,0 0-1,0 0 0,0 0 1,1 0-1,-1-1 1,10 2-1,4 3 22,0-2-1,0-1 1,0 0-1,35 1 1,-29-3-444,1-2 0,-1 0 0,0-2 0,1-1 0,47-12 0,-62 12-122,0-2 1,0 1-1,0-1 1,-1-1-1,0 0 1,0 0-1,0-1 1,-1 0-1,0-1 1,0 0-1,-1 0 1,0-1-1,-1 0 1,0 0-1,7-12 1,8-18-2268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19.948"/>
    </inkml:context>
    <inkml:brush xml:id="br0">
      <inkml:brushProperty name="width" value="0.05" units="cm"/>
      <inkml:brushProperty name="height" value="0.05" units="cm"/>
      <inkml:brushProperty name="color" value="#004F8B"/>
    </inkml:brush>
  </inkml:definitions>
  <inkml:trace contextRef="#ctx0" brushRef="#br0">251 1 6275,'0'0'4474,"-21"9"-4045,1-1-309,10-5-49,0 0 1,1 1-1,-1 1 1,1 0-1,0 0 1,0 0-1,0 1 1,1 1-1,0-1 1,0 1-1,0 1 0,-8 11 1,4-2 53,2 0 0,0 0 1,1 2-1,0-1 0,2 1 0,0 0 0,1 0 1,1 1-1,1 0 0,1 0 0,0 0 0,2 0 1,0 0-1,3 22 0,-1-34-100,1-1 0,0 1-1,0-1 1,1 1 0,-1-1 0,2 0-1,-1 0 1,1 0 0,0-1-1,1 1 1,-1-1 0,1 0 0,1 0-1,-1 0 1,1-1 0,0 0 0,0 0-1,0-1 1,1 1 0,0-1-1,0-1 1,9 4 0,-5-1 19,1-1-1,0-1 1,0 0-1,0-1 1,0 0 0,1-1-1,-1 0 1,1-1-1,-1 0 1,1-1 0,0-1-1,-1 0 1,16-3-1,-23 2-76,1 0-1,-1-1 0,0 1 1,0-1-1,0 0 0,-1-1 1,1 1-1,-1-1 0,0 0 1,0 0-1,0 0 0,0 0 0,-1-1 1,1 0-1,-1 1 0,-1-1 1,1 0-1,-1-1 0,1 1 1,-2 0-1,1-1 0,0 1 1,-1-1-1,0 1 0,-1-1 1,1 0-1,-1 0 0,-1-10 1,1 11-3,0-1 0,0 1 1,0 0-1,-1 0 0,0 0 1,0 0-1,-1 0 0,1 0 1,-1 1-1,0-1 1,0 0-1,-1 1 0,1-1 1,-1 1-1,0 0 0,0 0 1,-1 0-1,1 0 0,-1 1 1,0-1-1,0 1 0,0 0 1,0 0-1,0 0 1,-1 1-1,1-1 0,-1 1 1,0 0-1,0 1 0,0-1 1,0 1-1,-7-1 0,6 1 16,0 1-1,0 0 0,0 1 0,1-1 1,-1 1-1,0 1 0,0-1 0,1 1 1,-1-1-1,1 2 0,-1-1 0,1 1 1,0-1-1,0 1 0,0 1 0,0-1 1,0 1-1,1 0 0,0 0 0,0 0 1,0 1-1,0-1 0,1 1 0,-1 0 1,1 0-1,1 0 0,-1 0 0,1 1 1,0-1-1,0 1 0,0-1 0,1 1 1,-1 0-1,2 0 0,-1 7 0,1-11-145,0 0-1,0-1 1,0 1-1,0 0 1,1 0-1,-1 0 0,1 0 1,0 0-1,-1 0 1,1-1-1,0 1 1,0 0-1,0-1 0,0 1 1,0 0-1,1-1 1,-1 1-1,0-1 1,1 0-1,-1 1 1,1-1-1,0 0 0,-1 0 1,1 0-1,0 0 1,-1 0-1,1-1 1,0 1-1,0 0 0,0-1 1,0 0-1,0 1 1,0-1-1,-1 0 1,1 0-1,4 0 1,27 1-4968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0.448"/>
    </inkml:context>
    <inkml:brush xml:id="br0">
      <inkml:brushProperty name="width" value="0.05" units="cm"/>
      <inkml:brushProperty name="height" value="0.05" units="cm"/>
      <inkml:brushProperty name="color" value="#004F8B"/>
    </inkml:brush>
  </inkml:definitions>
  <inkml:trace contextRef="#ctx0" brushRef="#br0">15 59 3602,'0'0'5383,"11"11"-4684,8 7-129,-1 2-1,-1 0 0,20 31 0,-28-38-425,-1 1-1,-1 0 1,0 0 0,0 0-1,-2 1 1,0 0 0,0 1-1,2 19 1,-6-30-138,0 0 0,-1 0 0,1 1 0,-1-1-1,-1 0 1,1 0 0,-1 1 0,0-1 0,0 0 0,0 0 0,-1 0-1,1 0 1,-1 0 0,-1 0 0,1 0 0,-1-1 0,-3 6 0,2-6-11,0-1 0,0 0 0,0 0 0,0 0 0,-1-1 0,1 1 0,-1-1 0,1 0 0,-1 0 0,0-1 0,0 1 0,0-1 0,0 0 0,0 0 0,0-1 0,0 1 0,-9-2 0,12 1-1,0 1 0,0-1 1,0 0-1,1-1 0,-1 1 0,0 0 0,0 0 0,0-1 1,1 1-1,-1-1 0,0 1 0,1-1 0,-1 0 0,0 0 1,1 0-1,-1 0 0,1 0 0,-1 0 0,1 0 1,0 0-1,-1-1 0,1 1 0,0 0 0,-1-3 0,1 2-20,0-1-1,0 0 1,0 1-1,1-1 1,0 0-1,-1 1 1,1-1-1,0 0 0,0 0 1,0 1-1,1-1 1,-1 0-1,1 1 1,1-5-1,1-2-79,0-1 1,1 1-1,1 0 0,-1 0 0,2 0 1,-1 0-1,12-13 0,28-21-30,-24 23-6,-1 0 0,24-31 0,-39 44 313,0 0 0,-1 0-1,0-1 1,0 1 0,-1-1 0,0 0 0,0 0 0,-1 0 0,0 0 0,0 0 0,-1 0 0,1-14 0,-3 19-116,1 1 1,-1-1-1,0 1 1,1-1-1,-1 1 1,0-1-1,-1 1 1,1-1 0,0 1-1,-1 0 1,1 0-1,-1 0 1,0-1-1,0 2 1,0-1 0,0 0-1,0 0 1,0 1-1,0-1 1,0 1-1,-1-1 1,1 1 0,-1 0-1,1 0 1,-1 0-1,1 0 1,-1 1-1,1-1 1,-6 0-1,-5-1-66,0 0-1,1 1 0,-1 0 0,0 1 0,-14 1 0,22 1 2,0-1 0,1 1 0,-1 0 0,1 0 0,-1 0 0,1 0 0,0 1 0,0 0 0,0 0 0,0 0 0,1 0 0,-1 1 0,1-1 0,0 1 0,0 0 0,0 0 0,0 0 0,1 0 0,0 1 0,-3 6 0,4-9-54,-1 1 0,1-1 0,0 1-1,0 0 1,0 0 0,0 0 0,0 0 0,1 0 0,-1 0 0,1 0-1,0 0 1,0 0 0,0 0 0,0 0 0,0 0 0,1 0 0,0-1 0,-1 1-1,1 0 1,0 0 0,0 0 0,0 0 0,1-1 0,-1 1 0,1-1 0,0 1-1,-1-1 1,1 1 0,0-1 0,0 0 0,1 0 0,-1 0 0,4 2 0,31 11-3207,4-6-1881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0.870"/>
    </inkml:context>
    <inkml:brush xml:id="br0">
      <inkml:brushProperty name="width" value="0.05" units="cm"/>
      <inkml:brushProperty name="height" value="0.05" units="cm"/>
      <inkml:brushProperty name="color" value="#004F8B"/>
    </inkml:brush>
  </inkml:definitions>
  <inkml:trace contextRef="#ctx0" brushRef="#br0">0 268 6547,'0'0'2454,"20"8"-1056,21 7-194,0-3-1,1-1 0,85 12 0,-116-23-1112,6 2 57,-1-1-1,0-1 0,1-1 0,-1 0 0,1-1 0,16-4 0,-30 5-134,1 0 0,0-1 0,0 0 0,-1 0 0,1 0 0,-1 0 0,0 0 0,0 0 0,0-1 0,0 0 0,0 0 0,0 0 0,-1 0 0,1 0 0,-1 0 0,0-1 0,0 1 0,0-1 0,0 1 0,-1-1 0,1 0 0,-1 0 0,0 1 0,0-1 0,-1 0 0,1 0 0,-1 0 0,0 0 0,0 0 0,0-5 0,0-1-74,-1 1 0,1 0 1,-2-1-1,1 1 0,-1 0 1,-1-1-1,1 1 1,-2 1-1,1-1 0,-1 0 1,-1 1-1,1 0 0,-1 0 1,-1 0-1,1 0 1,-1 1-1,-1 0 0,0 0 1,1 1-1,-2 0 0,-11-8 1,10 8 15,0 1 0,-1 0-1,1 0 1,-1 1 0,0 0 0,0 1 0,0 0 0,0 1 0,0 0 0,-1 0 0,1 1 0,-1 1-1,1 0 1,-1 0 0,1 1 0,-1 0 0,1 1 0,0 0 0,-12 4 0,15-3 42,-1-1 0,1 1 0,0 0 0,1 1 0,-1 0 0,1 0 0,-1 0 0,1 1 0,0 0 0,1 0 0,-1 0 0,1 1 0,0 0 0,1 0 0,-1 0 0,1 1 1,0-1-1,1 1 0,0 0 0,0 0 0,0 0 0,1 1 0,0-1 0,0 0 0,1 1 0,-1 14 0,2-19-5,0 0 0,0 1 0,0-1 0,0 0 0,1 0 0,-1 1 0,1-1 1,0 0-1,0 0 0,0 0 0,0 0 0,1 0 0,-1 0 0,1 0 0,0 0 0,-1-1 0,1 1 0,1-1 0,-1 1 0,0-1 0,0 0 1,6 4-1,-2-3-309,0 0 0,0 0 0,0-1 0,1 0 0,-1 0 0,1 0 0,-1-1 0,1 0 0,0 0 1,7 0-1,28-1-3760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1.246"/>
    </inkml:context>
    <inkml:brush xml:id="br0">
      <inkml:brushProperty name="width" value="0.05" units="cm"/>
      <inkml:brushProperty name="height" value="0.05" units="cm"/>
      <inkml:brushProperty name="color" value="#004F8B"/>
    </inkml:brush>
  </inkml:definitions>
  <inkml:trace contextRef="#ctx0" brushRef="#br0">0 125 3922,'0'0'11690,"11"-4"-10956,38-8-321,0 1 0,91-7 0,-74 11-618,88-21 1,-152 28 172,30-13-2997,-31 12 2667,0 1 1,-1-1 0,1 0-1,0 0 1,-1 1 0,1-1-1,-1 0 1,1 0 0,-1 0 0,1 0-1,-1 0 1,1 0 0,-1 0-1,0 0 1,0 0 0,1 0-1,-1 0 1,0 0 0,0-1-1,0-11-5550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1.622"/>
    </inkml:context>
    <inkml:brush xml:id="br0">
      <inkml:brushProperty name="width" value="0.05" units="cm"/>
      <inkml:brushProperty name="height" value="0.05" units="cm"/>
      <inkml:brushProperty name="color" value="#004F8B"/>
    </inkml:brush>
  </inkml:definitions>
  <inkml:trace contextRef="#ctx0" brushRef="#br0">31 0 7668,'0'0'3889,"-29"149"-2816,27-85-593,2-6 416,0-1-768,4-4-80,11-5-96,-1-3-336,-8-6-2625,-6-13-1297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2.124"/>
    </inkml:context>
    <inkml:brush xml:id="br0">
      <inkml:brushProperty name="width" value="0.05" units="cm"/>
      <inkml:brushProperty name="height" value="0.05" units="cm"/>
      <inkml:brushProperty name="color" value="#004F8B"/>
    </inkml:brush>
  </inkml:definitions>
  <inkml:trace contextRef="#ctx0" brushRef="#br0">164 1 4802,'0'0'2593,"-124"119"-1376,105-61-497,4 3 545,9 1-545,6-8 81,0-4-161,4-7-576,19-9 336,8-5-400,9-6-64,3-10-96,5-10-2353,-5-3-1121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2.485"/>
    </inkml:context>
    <inkml:brush xml:id="br0">
      <inkml:brushProperty name="width" value="0.05" units="cm"/>
      <inkml:brushProperty name="height" value="0.05" units="cm"/>
      <inkml:brushProperty name="color" value="#004F8B"/>
    </inkml:brush>
  </inkml:definitions>
  <inkml:trace contextRef="#ctx0" brushRef="#br0">83 210 5042,'0'0'3578,"20"6"-2447,61 19-122,-76-24-880,0 1 0,0-1 1,0 0-1,1-1 1,-1 1-1,0-1 1,0 0-1,0 0 0,1-1 1,6-1-1,-10 1-82,0 1-1,0-1 0,0 0 1,0 0-1,0 0 0,0-1 1,0 1-1,0 0 1,0-1-1,-1 1 0,1-1 1,-1 1-1,1-1 0,-1 0 1,0 0-1,1 1 0,0-4 1,1-3-75,-1-1 1,0 0-1,0 1 1,-1-1-1,0 0 0,0 0 1,-1 0-1,-2-15 1,2 23 4,0-4-30,-1 0-1,0 0 1,-1 1-1,1-1 1,-1 0 0,1 1-1,-1-1 1,-1 1-1,1 0 1,-1 0 0,1 0-1,-1 0 1,-1 0-1,1 0 1,0 1-1,-1 0 1,0-1 0,1 1-1,-1 1 1,0-1-1,-1 1 1,-5-3 0,0-1 4,0 2 1,-1 0-1,0 0 1,0 1-1,0 0 1,0 1-1,0 0 1,-20 0-1,27 2 52,0 1 0,0 0 0,0 0 0,-1 0-1,1 0 1,0 0 0,0 1 0,0 0 0,1 0-1,-1 0 1,0 0 0,1 1 0,-1-1-1,1 1 1,0 0 0,0 0 0,0 0 0,0 0-1,1 1 1,-1-1 0,1 1 0,0 0 0,0 0-1,0-1 1,-2 7 0,0 0 34,1 0 0,0-1 0,0 1 0,1 0 0,1 0 0,-1 1 0,2-1 0,-1 0 0,3 19 0,-1-26-44,-1 0 0,1 0-1,0 0 1,1-1-1,-1 1 1,0 0 0,1-1-1,-1 1 1,1-1 0,0 1-1,0-1 1,0 0 0,0 0-1,0 0 1,1 0-1,-1 0 1,0 0 0,1-1-1,0 1 1,-1-1 0,1 0-1,0 0 1,3 1-1,5 2-523,-1-1 0,1-1 0,-1 0 0,1-1-1,11 1 1,20-2-3196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2.813"/>
    </inkml:context>
    <inkml:brush xml:id="br0">
      <inkml:brushProperty name="width" value="0.05" units="cm"/>
      <inkml:brushProperty name="height" value="0.05" units="cm"/>
      <inkml:brushProperty name="color" value="#004F8B"/>
    </inkml:brush>
  </inkml:definitions>
  <inkml:trace contextRef="#ctx0" brushRef="#br0">0 0 9300,'0'0'4658,"131"121"-3937,-88-83 63,3-5-272,-3-5-448,-3-5-128,-3-5 64,-10-9-992,-2-7-1025,-11-2-2721,-8-13-3442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3.206"/>
    </inkml:context>
    <inkml:brush xml:id="br0">
      <inkml:brushProperty name="width" value="0.05" units="cm"/>
      <inkml:brushProperty name="height" value="0.05" units="cm"/>
      <inkml:brushProperty name="color" value="#004F8B"/>
    </inkml:brush>
  </inkml:definitions>
  <inkml:trace contextRef="#ctx0" brushRef="#br0">88 1 7139,'0'0'1153,"-81"114"832,75-79-1505,6 2-480,0-7-160,12-9-1889,13-10-1121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3.552"/>
    </inkml:context>
    <inkml:brush xml:id="br0">
      <inkml:brushProperty name="width" value="0.05" units="cm"/>
      <inkml:brushProperty name="height" value="0.05" units="cm"/>
      <inkml:brushProperty name="color" value="#004F8B"/>
    </inkml:brush>
  </inkml:definitions>
  <inkml:trace contextRef="#ctx0" brushRef="#br0">0 37 4370,'0'0'4978,"13"19"-3983,45 58-525,-53-72-410,-1 0 0,1-1 0,0 0 0,0 0 0,0 0 0,1 0 0,-1-1 0,1 0 0,0 0 0,0 0 0,0-1 0,0 0 0,8 2 0,0-2 98,0-1-1,0 0 1,0-1-1,14-1 1,-24 1-111,-1-1-36,0 1-1,0-1 1,0 0-1,1-1 1,-1 1 0,0 0-1,0-1 1,-1 0-1,1 0 1,0 0-1,-1 0 1,1 0-1,-1 0 1,1-1-1,-1 1 1,0-1-1,0 1 1,0-1-1,-1 0 1,1 0-1,0 0 1,-1 0 0,0 0-1,0 0 1,0 0-1,0 0 1,0-5-1,3-8-24,-1 0 0,-1 0 0,0 0 0,-1-19-1,1 14 611,8 40-441,-8-15-287,44 93 333,68 167 1329,-104-234-1438,-1 1 0,-1 1-1,-2-1 1,0 1-1,-3 0 1,0 58-1,-3-87-90,0 0 0,-1 0 0,1-1 0,-1 1 0,0 0 0,0 0 0,0 0 0,0-1 0,0 1-1,0-1 1,-1 1 0,0-1 0,1 1 0,-1-1 0,0 0 0,0 0 0,0 0 0,-3 2 0,0 0 1,1-1 1,-1 0 0,-1-1-1,1 1 1,0-1 0,-1 0-1,1 0 1,-11 1 0,0-1 10,0 0 1,0-1-1,0-1 1,-1 0-1,-29-6 1,37 4-82,1 0-1,0-1 1,0 0 0,0 0 0,0-1 0,0 0-1,1-1 1,-1 0 0,1 0 0,1 0-1,-1-1 1,1 0 0,0 0 0,0 0 0,0-1-1,1 0 1,0 0 0,1-1 0,-1 1-1,2-1 1,-1 0 0,1 0 0,0 0 0,0-1-1,1 1 1,1-1 0,-1 1 0,1-1-1,1 1 1,-1-1 0,1 0 0,1 1 0,0-1-1,0 0 1,1 1 0,0-1 0,0 1-1,1 0 1,0 0 0,0 0 0,5-8 0,7-5-1207,0 0 1,23-23 0,1 3-2037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3.956"/>
    </inkml:context>
    <inkml:brush xml:id="br0">
      <inkml:brushProperty name="width" value="0.05" units="cm"/>
      <inkml:brushProperty name="height" value="0.05" units="cm"/>
      <inkml:brushProperty name="color" value="#004F8B"/>
    </inkml:brush>
  </inkml:definitions>
  <inkml:trace contextRef="#ctx0" brushRef="#br0">50 205 624,'0'0'1486,"-5"-21"187,-3-7-964,-16-61 874,12 22 2789,15 124-778,-3-36-3467,1 0 1,1 0-1,7 32 1,2-16 88,2 0 1,30 60 0,6-19-1159,-38-64-195,0-1 0,0 0 0,16 12 0,-13-15-2144,-8-9-1228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4.118"/>
    </inkml:context>
    <inkml:brush xml:id="br0">
      <inkml:brushProperty name="width" value="0.05" units="cm"/>
      <inkml:brushProperty name="height" value="0.05" units="cm"/>
      <inkml:brushProperty name="color" value="#004F8B"/>
    </inkml:brush>
  </inkml:definitions>
  <inkml:trace contextRef="#ctx0" brushRef="#br0">146 0 3089,'0'0'7665,"3"4"-7433,6 12 3,-1 1 0,0 0 0,-1 1 0,-1-1 0,-1 2 0,6 33 0,3 6 223,9 10-149,-14-42-173,12 50 0,-24-77-56,-1 0 0,1 0 0,-1 0 1,1-1-1,0 1 0,-1-1 0,1 0 0,-6-4 0,9 6-91,-17-11-187,1 1 0,-2 1 0,1 0 0,-1 1 0,0 1 0,-1 1 0,0 1 0,0 0 0,-35-3 0,53 8 194,0 1-1,0-1 0,0 0 0,0 1 1,0-1-1,0 1 0,0-1 0,0 1 0,0 0 1,1-1-1,-1 1 0,0 0 0,0 0 1,1-1-1,-1 1 0,1 0 0,-1 0 1,1 0-1,-1 0 0,1 0 0,-1 0 1,1 0-1,0 0 0,-1 0 0,1 0 0,0 0 1,0 0-1,0 0 0,0 0 0,0 0 1,0 0-1,0 0 0,0 0 0,0 0 1,1 2-1,-1 2 27,1-1 1,-1 1-1,1-1 1,0 1-1,0-1 0,1 0 1,3 9-1,1-5 76,1 0-1,-1 0 1,2-1-1,-1 0 0,1 0 1,0-1-1,0 0 0,1 0 1,-1-1-1,1 0 1,1-1-1,-1 0 0,18 6 1,-3-4 33,0 0-1,1-1 1,-1-1 0,42 1-1,-56-5-129,21 1 96,1-1 0,38-6 0,-59 4-81,0-1 0,0 0 0,0 0 0,-1-1 0,1 0-1,-1-1 1,0 0 0,0-1 0,16-12 0,-18 12-101,0 0 0,-1-1 0,0 0 0,-1 0-1,1 0 1,-1-1 0,-1 0 0,0 0 0,0 0 0,0-1 0,-1 0 0,0 0-1,-1 0 1,0 0 0,0 0 0,-1-1 0,0 1 0,-1-1 0,0 0 0,-1 1-1,0-12 1,0 18 56,-1 1-1,1-1 0,-1 0 1,0 1-1,0-1 0,0 0 1,0 1-1,-1-1 0,1 1 1,-1 0-1,1-1 0,-1 1 1,0 0-1,0 0 0,0 0 1,0 0-1,0 0 0,0 1 1,0-1-1,-1 1 0,-2-2 1,3 2 44,0 0 0,1 0 0,-1 0 0,0 0 0,0 0 0,0 1 0,0-1 0,0 1 0,-1-1 0,1 1 0,0 0 0,0 0 0,0 0 0,0 0 0,0 0 0,0 0 0,-1 1 0,1-1 0,0 1 0,0-1 0,0 1 0,0 0 0,0 0 0,0 0 0,1 0 0,-1 0 0,0 0 0,0 1 0,-2 1 0,-2 6 88,0 1 1,0-1 0,1 1 0,1 0 0,-1 0 0,1 1 0,1-1 0,0 1 0,1 0 0,0 0-1,0 0 1,1 0 0,1 0 0,0 0 0,0 0 0,1 0 0,3 12 0,-3-19-81,1 1 0,0-1 0,0 0 0,1 0 1,-1 0-1,1 0 0,0-1 0,0 1 0,0-1 0,0 0 1,1 0-1,-1 0 0,1 0 0,0 0 0,0-1 1,0 0-1,0 0 0,0 0 0,0 0 0,9 2 0,-5-2-302,1 1 0,-1-1 0,1-1 0,13 1 0,-17-2-441,1 0 0,0 0 0,0 0 0,0-1 0,0 0-1,8-3 1,14-15-6096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4.464"/>
    </inkml:context>
    <inkml:brush xml:id="br0">
      <inkml:brushProperty name="width" value="0.05" units="cm"/>
      <inkml:brushProperty name="height" value="0.05" units="cm"/>
      <inkml:brushProperty name="color" value="#004F8B"/>
    </inkml:brush>
  </inkml:definitions>
  <inkml:trace contextRef="#ctx0" brushRef="#br0">317 1 6307,'0'0'32,"-105"33"720,55-12 673,4 1-1153,7 4-272,8 2-848,4 2-817,8-6-1184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24.838"/>
    </inkml:context>
    <inkml:brush xml:id="br0">
      <inkml:brushProperty name="width" value="0.05" units="cm"/>
      <inkml:brushProperty name="height" value="0.05" units="cm"/>
      <inkml:brushProperty name="color" value="#004F8B"/>
    </inkml:brush>
  </inkml:definitions>
  <inkml:trace contextRef="#ctx0" brushRef="#br0">1 1 6979,'0'0'1601,"87"104"-1441,-36-29 1841,1 12-128,-13 12-449,-7 4-399,-12-5-609,-11-8 400,-7-15-543,-2-16-225,0-10-16,-15-12-32,-6-7-240,1-6-1009,-1-9-1472,4-10-545,5-5-1680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30.644"/>
    </inkml:context>
    <inkml:brush xml:id="br0">
      <inkml:brushProperty name="width" value="0.05" units="cm"/>
      <inkml:brushProperty name="height" value="0.05" units="cm"/>
      <inkml:brushProperty name="color" value="#004F8B"/>
    </inkml:brush>
  </inkml:definitions>
  <inkml:trace contextRef="#ctx0" brushRef="#br0">14708 481 2513,'0'0'2737,"-8"1"3129,-29 0-5865,-432-75 570,85 16-157,306 44-405,-865-112 542,273 81-507,513 33 8,-531-51 9,428 39-54,-309-22 104,-969 25-146,840 40 97,-218 1-71,77 12 46,496-13-52,-1341 107 39,574 2-55,650-71 27,-337 75 66,9 47 12,293-44-56,376-95-16,3 5 0,-123 67 0,-21 16 14,243-114-29,16-13 14,0 0 0,0 0 0,-1 1 0,1-1 0,0 0 0,0 0-1,0 0 1,-1-1 0,1 1 0,-1 0 0,1 0 0,0-1 0,-1 1 0,1-1 0,-1 1 0,-3 0 0,8-12-6209,3-5-457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31.923"/>
    </inkml:context>
    <inkml:brush xml:id="br0">
      <inkml:brushProperty name="width" value="0.05" units="cm"/>
      <inkml:brushProperty name="height" value="0.05" units="cm"/>
      <inkml:brushProperty name="color" value="#004F8B"/>
    </inkml:brush>
  </inkml:definitions>
  <inkml:trace contextRef="#ctx0" brushRef="#br0">226 38 896,'0'0'7457,"1"-5"-6942,0-11 147,-8 16 170,-18 30 285,11-12-1362,-7 6 310,2 2 0,1 0 0,0 1 0,2 1-1,1 0 1,2 1 0,1 1 0,1 0 0,1 1-1,2 0 1,1 0 0,1 1 0,-2 54 0,9-84-51,-1-1 1,1 0-1,0 1 0,-1-1 1,1 0-1,0 1 1,0-1-1,0 0 1,0 0-1,0 0 1,0 0-1,0 0 1,1 0-1,-1 0 1,0 0-1,1-1 1,-1 1-1,0 0 1,1-1-1,-1 1 0,1-1 1,-1 0-1,0 1 1,1-1-1,-1 0 1,1 0-1,-1 0 1,1 0-1,-1 0 1,1 0-1,1 0 1,55-3 367,-57 3-374,24-5 39,-1-1-1,0-1 1,0-1-1,24-12 0,11-2-67,-42 16 37,50-18 269,-1-2-1,90-49 1,-154 74 288,-15-23-351,-58-72-305,58 75 60,0 0-1,-2 2 1,0 0 0,-1 1-1,-1 0 1,-1 1 0,-26-19-1,-23-13 139,65 43 10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36.247"/>
    </inkml:context>
    <inkml:brush xml:id="br0">
      <inkml:brushProperty name="width" value="0.05" units="cm"/>
      <inkml:brushProperty name="height" value="0.05" units="cm"/>
      <inkml:brushProperty name="color" value="#004F8B"/>
    </inkml:brush>
  </inkml:definitions>
  <inkml:trace contextRef="#ctx0" brushRef="#br0">1 585 1905,'0'0'4490,"13"1"1997,-6-1-6240,6-1-116,-1-1-1,1 0 1,-1-2 0,0 1 0,0-1 0,13-7 0,19-5-119,37-10 71,343-119 218,-332 108-86,-1-4 1,126-78-1,-148 74-11,143-83 262,-209 127-162,-1 0-1178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37.024"/>
    </inkml:context>
    <inkml:brush xml:id="br0">
      <inkml:brushProperty name="width" value="0.05" units="cm"/>
      <inkml:brushProperty name="height" value="0.05" units="cm"/>
      <inkml:brushProperty name="color" value="#004F8B"/>
    </inkml:brush>
  </inkml:definitions>
  <inkml:trace contextRef="#ctx0" brushRef="#br0">35 213 5747,'0'0'2201,"7"0"-1524,12 1-175,10-1 448,0-1 0,56-8 0,-79 8-877,0 0 0,0 0-1,0-1 1,0 1 0,-1-1 0,1-1-1,0 1 1,-1-1 0,0 0 0,1 0-1,-1-1 1,0 0 0,-1 0 0,1 0-1,-1 0 1,0-1 0,0 1 0,0-1-1,0 0 1,5-10 0,-8 12-64,0 0 0,1 0 0,-1 0 1,-1-1-1,1 1 0,0 0 0,-1 0 0,1 0 1,-1-1-1,0 1 0,0 0 0,0-1 0,-1 1 1,1 0-1,-1 0 0,0 0 0,0-1 0,0 1 1,0 0-1,-3-6 0,1 6-14,0-1 1,-1 1-1,1 0 0,-1-1 0,1 1 1,-1 1-1,0-1 0,0 1 0,0-1 0,0 1 1,-1 0-1,-8-2 0,-5-1-93,-1 1 0,1 1 0,-1 1 0,0 0 0,0 1 0,-20 3 0,34-2 90,1 1 0,-1 0 0,0 0 1,0 0-1,1 1 0,-1 0 0,1-1 0,0 2 1,-1-1-1,1 0 0,0 1 0,0 0 0,1 0 0,-1 0 1,1 0-1,-1 1 0,1 0 0,0-1 0,0 1 1,0 0-1,1 0 0,0 0 0,-1 1 0,2-1 0,-1 1 1,0-1-1,1 1 0,0 0 0,-1 8 0,0-6 50,1 0 0,1-1-1,-1 1 1,1 0 0,1 0-1,-1-1 1,1 1 0,0 0-1,0-1 1,1 1 0,0-1-1,0 1 1,1-1 0,0 0-1,0 0 1,0 0 0,1 0-1,0 0 1,0-1 0,8 9-1,2-4 75,1 0 0,-1-1 0,2-1 0,-1 0 0,1-1 0,0 0 0,1-2 0,-1 0 0,1 0 0,0-2 0,1 0 0,-1-1 0,0-1 0,1 0 0,-1-2 0,23-2 0,-35 2-298,-1 0 0,0 0 0,0 0 1,0-1-1,-1 1 0,1-1 0,0 0 0,6-4 1,24-25-5395,-19 10-677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37.416"/>
    </inkml:context>
    <inkml:brush xml:id="br0">
      <inkml:brushProperty name="width" value="0.05" units="cm"/>
      <inkml:brushProperty name="height" value="0.05" units="cm"/>
      <inkml:brushProperty name="color" value="#004F8B"/>
    </inkml:brush>
  </inkml:definitions>
  <inkml:trace contextRef="#ctx0" brushRef="#br0">1 0 6851,'0'0'4888,"14"1"-4576,14 0-29,217 16 2849,-238-15-3057,1 0-3488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41.235"/>
    </inkml:context>
    <inkml:brush xml:id="br0">
      <inkml:brushProperty name="width" value="0.05" units="cm"/>
      <inkml:brushProperty name="height" value="0.05" units="cm"/>
      <inkml:brushProperty name="color" value="#004F8B"/>
    </inkml:brush>
  </inkml:definitions>
  <inkml:trace contextRef="#ctx0" brushRef="#br0">1076 502 2625,'0'0'4648,"1"-8"-4064,-1 6-605,2-9 404,-1 0 1,0-1 0,-1 1 0,-1 0-1,1-1 1,-2 1 0,0 0-1,0 0 1,-1 0 0,0 0 0,-8-19-1,-3 11-346,-1 1 0,-1 0 0,-1 1 0,0 1 0,-1 1 0,-1 0 0,0 1 0,-1 1 0,0 1 0,-1 1 0,-1 1 0,-33-12 0,-26-5 90,-2 3 0,-86-12 0,70 19 123,-1 5 0,-152 1 0,270 10-6453,-2-9-141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41.830"/>
    </inkml:context>
    <inkml:brush xml:id="br0">
      <inkml:brushProperty name="width" value="0.05" units="cm"/>
      <inkml:brushProperty name="height" value="0.05" units="cm"/>
      <inkml:brushProperty name="color" value="#004F8B"/>
    </inkml:brush>
  </inkml:definitions>
  <inkml:trace contextRef="#ctx0" brushRef="#br0">60 845 4882,'0'0'3599,"-18"-13"-1019,11 0-2387,1 1 1,0-2-1,1 1 0,1-1 1,0 1-1,1-1 0,0 0 1,1 0-1,1-1 1,0 1-1,1 0 0,1 0 1,0-1-1,0 1 0,5-14 1,-1 8-203,1 1 0,1 0 0,1 0 0,1 0 0,0 1 0,1 0 0,1 1 0,1 1 0,25-29 0,-7 15-4,1 1 0,1 2 0,2 1 0,0 2 0,50-26 0,198-83 820,-183 89-29,-91 41-357,-8 3-549,0 0 0,1 1 0,-1-1 1,1 0-1,-1 0 0,0-1 0,1 1 1,-1 0-1,1 0 0,-1 0 0,0 0 1,1 0-1,-1 0 0,0 0 0,1-1 1,-1 1-1,0 0 0,1 0 1,-1 0-1,0-1 0,1 1 0,-1 0 1,0-1-1,1 1 0,-1 0 0,0 0 1,0-1-1,0 1 0,1 0 0,-1-1 1,0 1-1,0-1 0,0 1 0,0 0 1,0-1-1,1 1 0,-1-1 1,0 1-1,0 0 0,0-1 0,0 1 1,0-1-1,0 1 0,0 0 0,-1-1 1,-6-8-4371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4.287"/>
    </inkml:context>
    <inkml:brush xml:id="br0">
      <inkml:brushProperty name="width" value="0.05" units="cm"/>
      <inkml:brushProperty name="height" value="0.05" units="cm"/>
      <inkml:brushProperty name="color" value="#004F8B"/>
    </inkml:brush>
  </inkml:definitions>
  <inkml:trace contextRef="#ctx0" brushRef="#br0">0 114 6003,'0'0'9684,"141"110"-9236,-100-73-240,1 1-208,-5-7-96,-4-3-1104,-10-11-1745,-13-8-1570</inkml:trace>
  <inkml:trace contextRef="#ctx0" brushRef="#br0" timeOffset="1">267 0 1953,'0'0'9076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42.251"/>
    </inkml:context>
    <inkml:brush xml:id="br0">
      <inkml:brushProperty name="width" value="0.05" units="cm"/>
      <inkml:brushProperty name="height" value="0.05" units="cm"/>
      <inkml:brushProperty name="color" value="#004F8B"/>
    </inkml:brush>
  </inkml:definitions>
  <inkml:trace contextRef="#ctx0" brushRef="#br0">1 2 3714,'0'0'939,"25"0"333,47-1-273,257 8 3178,-315-5-4005,-1-1 6,0 1 0,0 0 0,21 7 0,-32-8-163,1 0-1,-1 0 1,1 0 0,-1 0 0,0 0-1,0 1 1,1-1 0,-1 1-1,0 0 1,0-1 0,0 1-1,-1 0 1,1 0 0,0 0-1,-1 0 1,1 0 0,-1 1-1,0-1 1,1 0 0,-1 1 0,-1-1-1,1 1 1,0-1 0,0 5-1,0 2 21,-1 1 0,-1 0-1,0-1 1,0 1 0,-1 0-1,0-1 1,-1 1 0,0-1-1,-1 0 1,1 0 0,-2 0-1,1-1 1,-1 1 0,0-1-1,-10 11 1,-11 12 280,-2-2 0,-42 38 1,56-55-264,-28 28 186,23-21-773,-1 0 1,-1-2 0,-30 21 0,25-28-3810,-5-5-3318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43.112"/>
    </inkml:context>
    <inkml:brush xml:id="br0">
      <inkml:brushProperty name="width" value="0.05" units="cm"/>
      <inkml:brushProperty name="height" value="0.05" units="cm"/>
      <inkml:brushProperty name="color" value="#004F8B"/>
    </inkml:brush>
  </inkml:definitions>
  <inkml:trace contextRef="#ctx0" brushRef="#br0">449 0 1249,'0'0'4959,"-3"55"-3214,-37 150 1526,14-246-2375,16 23-1008,0 1-1,-1 0 1,-1 0-1,-1 1 1,-19-18 0,26 28 81,0 0 1,0 1-1,-1 0 0,0 0 1,0 0-1,-1 1 1,1 0-1,-1 1 1,1 0-1,-1 0 1,0 0-1,-1 1 1,1 1-1,0-1 1,-14 0-1,14 2-11,0 0 0,0 1 0,-1 0 0,1 0 0,0 1 0,0 0 0,0 0 0,1 1 0,-15 7 0,18-8 44,-1 1 0,1 1 1,0-1-1,0 0 1,0 1-1,0 0 1,1 0-1,-1 0 1,1 1-1,0-1 0,0 1 1,1-1-1,-1 1 1,1 0-1,0 0 1,-2 8-1,2-6 7,0-1 0,1 1 0,0 0 0,0-1 0,1 1 0,-1 0 0,1 0 0,1 0 0,-1 0 0,1 0 0,1-1 0,1 8 0,-1-9 10,0-1-1,0 0 1,0 0-1,1 0 1,-1 0-1,1-1 1,0 1 0,0-1-1,1 0 1,-1 1-1,0-1 1,1-1-1,0 1 1,0-1-1,0 1 1,0-1 0,0 0-1,7 2 1,12 3 85,0-1 1,38 5-1,34 8-3379,-76-13 501,-2 0-2266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45.599"/>
    </inkml:context>
    <inkml:brush xml:id="br0">
      <inkml:brushProperty name="width" value="0.05" units="cm"/>
      <inkml:brushProperty name="height" value="0.05" units="cm"/>
      <inkml:brushProperty name="color" value="#004F8B"/>
    </inkml:brush>
  </inkml:definitions>
  <inkml:trace contextRef="#ctx0" brushRef="#br0">1 0 4338,'0'16'1606,"3"162"1704,28 188-1,-24-297-3285,-7-68-331,0-11-5034,-2-10 1027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46.051"/>
    </inkml:context>
    <inkml:brush xml:id="br0">
      <inkml:brushProperty name="width" value="0.05" units="cm"/>
      <inkml:brushProperty name="height" value="0.05" units="cm"/>
      <inkml:brushProperty name="color" value="#004F8B"/>
    </inkml:brush>
  </inkml:definitions>
  <inkml:trace contextRef="#ctx0" brushRef="#br0">1 352 6435,'0'0'2190,"21"0"-1819,2 1-297,6 0 111,-1-1 0,1-1 0,45-8 0,-61 7-138,-1-2 0,0 1 0,0-1 0,0-1 0,0 0-1,16-11 1,-24 13-40,0 0-1,0 0 1,-1 0-1,1-1 1,-1 0-1,1 1 1,-1-1 0,0-1-1,-1 1 1,1 0-1,-1-1 1,0 1-1,0-1 1,0 1-1,-1-1 1,1 0-1,-1 0 1,0 0-1,0-6 1,1-22-35,-1-45 0,-2 68 79,1 1 0,-2 0 0,1 0 0,-1-1 0,-1 1 0,1 1 0,-2-1-1,1 0 1,-9-13 0,5 76 317,1 68 1665,10 141 0,-1-237-1984,1 0 0,1-1-1,1 1 1,1-1-1,1 0 1,2-1 0,0 0-1,14 23 1,-5-25-1756,-17-21 1126,0 0-1,0 0 0,-1 0 1,1-1-1,0 1 0,0 0 1,0-1-1,0 1 0,0-1 1,0 0-1,4 0 0,6 0-4436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46.727"/>
    </inkml:context>
    <inkml:brush xml:id="br0">
      <inkml:brushProperty name="width" value="0.05" units="cm"/>
      <inkml:brushProperty name="height" value="0.05" units="cm"/>
      <inkml:brushProperty name="color" value="#004F8B"/>
    </inkml:brush>
  </inkml:definitions>
  <inkml:trace contextRef="#ctx0" brushRef="#br0">0 209 6867,'0'0'3359,"18"-7"-1910,59-19-750,-76 25-678,0 1 0,0 0 0,1-1 0,-1 1 0,0 0 0,1-1 0,-1 1 0,1 0 0,-1 0 0,0 0 0,1 0 0,-1 1 0,0-1 1,1 0-1,-1 1 0,0-1 0,1 0 0,-1 1 0,0 0 0,0-1 0,1 1 0,-1 0 0,0-1 0,0 1 0,0 0 0,0 0 0,0 0 0,0 0 0,0 0 1,0 0-1,-1 0 0,1 0 0,0 1 0,-1-1 0,1 0 0,0 0 0,-1 1 0,0-1 0,1 0 0,-1 1 0,0-1 0,1 3 0,1 3 69,5 20 69,0 0 1,-2 0-1,-1 1 1,-1-1-1,-1 32 1,5 51-5,-7-108-159,1 0-1,-1 0 1,0 0-1,0 0 1,1 0-1,-1 0 1,1 0-1,0 0 1,0 0-1,-1 0 0,1 0 1,0-1-1,1 1 1,-1 0-1,0-1 1,0 1-1,1-1 1,-1 1-1,1-1 1,-1 0-1,1 1 1,-1-1-1,1 0 1,2 1-1,1-1-59,0 0 1,0 0-1,0 0 1,1-1-1,-1 0 0,0 0 1,0 0-1,9-2 1,1-2-139,0-1 0,0 0 1,0 0-1,-1-2 0,0 1 1,-1-2-1,1 0 0,-1-1 1,-1 0-1,19-18 0,-10 10-25,0 2 0,31-19 0,-44 31 532,-1 0-1,1 0 1,0 1 0,0 0 0,0 0 0,1 1 0,-1 0 0,0 0 0,13 1-1,78 12 1647,-33-3-1004,-65-9-933,17 2 231,0-1-1,1 0 0,-1-1 0,0-2 0,20-2 0,-34 3-197,1-1-1,-1 1 0,0 0 1,1-1-1,-1 0 0,0 0 1,0 0-1,0-1 0,-1 1 1,1-1-1,-1 0 0,1 0 1,-1 0-1,0-1 0,0 1 1,0-1-1,-1 1 1,1-1-1,-1 0 0,0 0 1,0 0-1,0 0 0,0-1 1,-1 1-1,2-8 0,-1 3-16,-1-1-1,0 1 1,0-1-1,-1 1 1,-1-1-1,1 0 1,-1 1-1,-1 0 1,0-1-1,0 1 1,-1 0-1,0 0 1,-1 0-1,0 0 0,0 1 1,-1-1-1,0 1 1,0 0-1,-9-10 1,3 6-118,-1 0 1,0 1-1,-1 0 1,0 1-1,-1 0 1,1 1-1,-2 0 0,1 1 1,-1 1-1,-22-7 1,29 11 26,-1 0 0,1 1 0,-1 0 0,0 1 1,1-1-1,-1 2 0,0-1 0,0 1 0,0 1 0,0-1 0,-9 3 1,12-1 41,0 0 1,0 0-1,0 1 0,0 0 1,0 0-1,1 0 1,-1 1-1,1-1 1,0 1-1,0 1 0,0-1 1,1 1-1,-1 0 1,1 0-1,-5 7 1,0 4 7,-1-1 0,2 2 1,0-1-1,1 1 0,1 0 1,0 0-1,1 1 0,1 0 1,1 0-1,0 0 0,2 0 1,0 0-1,1 0 0,0 1 1,5 25-1,-2-36-79,0-1 1,0 1-1,1 0 0,-1-1 1,2 1-1,-1-1 0,1-1 1,9 11-1,26 26-4541,-36-38 3506,9 8-3944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49.233"/>
    </inkml:context>
    <inkml:brush xml:id="br0">
      <inkml:brushProperty name="width" value="0.05" units="cm"/>
      <inkml:brushProperty name="height" value="0.05" units="cm"/>
      <inkml:brushProperty name="color" value="#004F8B"/>
    </inkml:brush>
  </inkml:definitions>
  <inkml:trace contextRef="#ctx0" brushRef="#br0">161 1 544,'0'0'4912,"-18"21"-4203,2-3-481,5-8-72,1 1 0,1 1 0,0 0 0,0 0 1,1 1-1,1 0 0,0 0 0,1 1 0,0 0 0,-6 24 0,1 11 589,2 0 0,2 1 0,3 0 0,3 98 0,2-140-711,0-1 1,0 1-1,1 0 1,0-1-1,0 1 1,1-1-1,0 1 1,1-1-1,-1 0 1,1 0-1,1-1 1,-1 1-1,1-1 1,0 0-1,1 0 1,-1-1-1,1 1 1,0-1-1,1 0 1,12 7-1,-8-6-230,0-1 0,1 0 0,-1 0 1,1-1-1,16 3 0,-14-5-714,1 1-1,0-2 1,0 0 0,16-1-1,15-5-4736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0.060"/>
    </inkml:context>
    <inkml:brush xml:id="br0">
      <inkml:brushProperty name="width" value="0.05" units="cm"/>
      <inkml:brushProperty name="height" value="0.05" units="cm"/>
      <inkml:brushProperty name="color" value="#004F8B"/>
    </inkml:brush>
  </inkml:definitions>
  <inkml:trace contextRef="#ctx0" brushRef="#br0">231 1 5346,'0'0'1481,"3"22"-702,0-5-675,4 36 499,18 65 0,15-22 406,-39-93-967,-1-3 38,-3 0-232,-6-1-42,0 0-1,0-1 1,0 0 0,0-1-1,0 0 1,-10-5 0,8 4 69,-1-1 1,0 1 0,-18-3 0,21 6 142,0 0-1,-1 0 0,1 1 0,0 0 1,0 0-1,-17 4 0,22-3 48,0 0-1,0 1 1,0 0-1,0 0 0,0 0 1,0 0-1,1 1 1,-1-1-1,1 1 1,0 0-1,0 0 1,0 0-1,0 0 1,0 1-1,1-1 0,-3 5 1,1-2 16,1-1-1,-1 1 1,2 0 0,-1 0-1,1 0 1,-1 0-1,2 0 1,-1 0 0,1 0-1,0 1 1,0-1 0,1 1-1,-1-1 1,1 1 0,1-1-1,0 1 1,-1-1 0,2 0-1,-1 1 1,1-1 0,0 0-1,0 0 1,1 0 0,0 0-1,0-1 1,0 1 0,1-1-1,0 1 1,0-1-1,0 0 1,0-1 0,1 1-1,0-1 1,0 0 0,0 0-1,0 0 1,1-1 0,7 4-1,-1-2 1,1 1 1,0-2-1,0 0 0,0 0 0,1-1 0,0-1 0,-1 0 0,17-1 0,-21-1-90,-1 0 0,1 0 0,0-1-1,0-1 1,-1 0 0,1 0-1,-1 0 1,1-1 0,-1 0 0,0-1-1,0 0 1,-1 0 0,13-9 0,8-14-321,-25 23 301,0 0 0,1 1 0,-1-1-1,0 1 1,1 0 0,0 0-1,0 0 1,0 1 0,0-1-1,0 1 1,1 0 0,-1 0 0,1 0-1,-1 1 1,1 0 0,-1 0-1,1 0 1,6 0 0,9 2 129,0 1 1,0 1-1,32 9 0,-32-7 102,0 0 0,0-1 0,35 1-1,-54-5-187,8 0 52,1 0-1,-1 0 1,0-1 0,0 0-1,0-1 1,12-3 0,-19 4-48,0 0 1,0 0-1,1 0 1,-1-1-1,0 1 0,0-1 1,0 0-1,-1 1 1,1-1-1,0 0 1,-1 0-1,1 0 1,-1 0-1,1 0 0,-1-1 1,0 1-1,0 0 1,0 0-1,0-1 1,-1 1-1,1-1 1,-1 1-1,1-1 0,-1 1 1,0-1-1,0 1 1,0-5-1,0 1-10,0 0 1,-1 1-1,1-1 0,-1 0 0,-1 1 1,1-1-1,-1 1 0,0 0 0,0-1 1,0 1-1,-1 0 0,0 0 0,0 1 1,-3-6-1,0 4-10,-1-1 1,1 1-1,-1 0 1,0 1-1,0 0 0,-1 0 1,1 1-1,-12-5 1,11 5 22,-1 0 0,0 1 0,0 0 1,-1 0-1,1 1 0,0 1 0,-1-1 1,1 2-1,-1-1 0,1 1 0,-1 1 1,0 0-1,1 0 0,0 1 0,-16 4 1,19-4-9,1 0 0,0 1 0,0-1 0,1 1 0,-1 0 0,0 0 0,1 0 0,0 1 0,0 0 0,0 0 0,0 0 0,0 0 0,1 0 0,0 1 0,0 0 0,0-1 0,1 1 0,-1 0 0,1 0 0,0 1 0,1-1 0,-1 0 0,1 1 0,0-1 0,0 1 0,1-1 0,0 10 0,0-13-13,0 0 0,0 0 0,0 0 0,1 0 0,-1 0 0,1 0 0,-1 0 0,1 0 0,0 0 0,0 0 0,0-1 0,0 1 0,0 0 0,0-1 0,0 1 0,1-1 0,-1 1 0,0-1 0,1 1 0,2 1 0,1 0-33,-1-1-1,1 1 1,0-1-1,0 0 1,0 0-1,0 0 1,10 1-1,7 0-1712,1-1-1,40-1 1,-55-1 599,37-2-5053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0.467"/>
    </inkml:context>
    <inkml:brush xml:id="br0">
      <inkml:brushProperty name="width" value="0.05" units="cm"/>
      <inkml:brushProperty name="height" value="0.05" units="cm"/>
      <inkml:brushProperty name="color" value="#004F8B"/>
    </inkml:brush>
  </inkml:definitions>
  <inkml:trace contextRef="#ctx0" brushRef="#br0">2 270 7603,'0'0'2959,"0"8"686,-1-23-3225,0-33-285,1 46-122,0 0-1,0 0 0,0 1 1,1-1-1,-1 0 1,0 1-1,1-1 1,-1 0-1,1 1 0,-1-1 1,1 1-1,0-1 1,-1 1-1,1-1 0,0 1 1,0-1-1,0 1 1,0 0-1,1 0 0,0-2 1,6 2-48,-1 0 1,1 0-1,-1 1 0,1 0 0,0 1 1,-1 0-1,0 0 0,1 0 1,-1 1-1,0 0 0,13 5 1,-1 0 46,-3 0 43,1-2 0,0 0 0,0-1-1,0 0 1,27 1 0,-42-31 2618,-3-19-1851,1-51-328,1 88-1024,0 1 1,0-1-1,1 0 0,0 1 1,5-11-1,-2 11-3061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0.845"/>
    </inkml:context>
    <inkml:brush xml:id="br0">
      <inkml:brushProperty name="width" value="0.05" units="cm"/>
      <inkml:brushProperty name="height" value="0.05" units="cm"/>
      <inkml:brushProperty name="color" value="#004F8B"/>
    </inkml:brush>
  </inkml:definitions>
  <inkml:trace contextRef="#ctx0" brushRef="#br0">1 348 4882,'0'0'6328,"4"-8"-6103,-2 4-243,0 0 48,0 1 0,0-1 0,0 0 0,0 1 0,1-1 0,0 1 0,-1-1 0,1 1 0,0 0 0,1 0 0,-1 1 0,0-1-1,1 1 1,0 0 0,-1-1 0,1 1 0,0 1 0,0-1 0,0 1 0,0-1 0,0 1 0,0 1 0,1-1 0,5 0 0,230 8 1069,-237-7-973,-1 0 0,0-1 0,0 1 0,0-1 0,0 0 0,-1 0 0,1 0 0,0 0 0,0 0 0,0 0 0,-1 0 0,1-1 0,0 1 0,-1 0 0,1-1 0,-1 1 0,0-1 0,0 0 0,1 0 0,-1 1 0,0-1 0,0 0 0,-1 0 0,1 0 0,0 0 0,-1 0 0,1 0 0,-1 0 0,1 0 0,-1 0 0,0 0 0,0-3 0,2-14 25,-1 0 1,-2-32-1,0 26-158,1 15-193,0-50-1355,0 22-4219,0 29 715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1.677"/>
    </inkml:context>
    <inkml:brush xml:id="br0">
      <inkml:brushProperty name="width" value="0.05" units="cm"/>
      <inkml:brushProperty name="height" value="0.05" units="cm"/>
      <inkml:brushProperty name="color" value="#004F8B"/>
    </inkml:brush>
  </inkml:definitions>
  <inkml:trace contextRef="#ctx0" brushRef="#br0">1 252 4466,'0'0'4287,"22"0"-2707,70 2-374,-84-2-1040,0-1 0,1 0 0,-1 0-1,0-1 1,0 0 0,0 0 0,0-1 0,0 0 0,-1-1 0,1 0 0,11-7 0,-17 9-78,1 1-1,-1-1 0,1 0 1,-1 0-1,0 0 1,0 0-1,0 0 0,0-1 1,0 1-1,-1 0 1,1-1-1,-1 0 0,1 1 1,-1-1-1,0 0 0,0 1 1,0-1-1,-1 0 1,1 0-1,0 0 0,-1 0 1,0 0-1,0 0 1,0 0-1,0 0 0,0 0 1,-1 0-1,1 1 1,-1-1-1,-1-3 0,1 3-84,-1 1-1,0 0 0,1 0 1,-1 0-1,0 0 0,0 0 1,0 0-1,0 1 0,-1-1 1,1 1-1,0-1 0,-1 1 1,1 0-1,-1 0 0,1 0 0,-1 0 1,0 1-1,1-1 0,-1 0 1,-5 1-1,-61-4-224,57 5 198,10-2 15,-1 1 0,1 0 0,-1 0 0,0 0 0,1 0-1,-1 1 1,1-1 0,-1 1 0,1-1 0,-1 1 0,1 0 0,-1 0 0,1 0 0,0 0 0,0 1-1,0-1 1,-1 1 0,1-1 0,0 1 0,1 0 0,-1 0 0,0-1 0,0 1 0,-1 3 0,1 1-9,0 0 0,0-1 0,1 2 1,-1-1-1,1 0 0,1 0 1,-1 0-1,2 13 0,-1-15 25,0 0 0,0 1 0,1-1 0,0 1 0,0-1 0,0 0 1,0 0-1,1 0 0,0 0 0,0 0 0,0 0 0,0 0 0,0 0 0,1-1 0,0 1 0,3 3 0,1-1 26,-1-1 1,1 1-1,0-2 1,0 1-1,1-1 0,-1 0 1,17 6-1,-3-3 37,1-2 0,0 0-1,0-1 1,1-1 0,35 0 0,-54-2-54,0-1 1,0 0-1,1 0 0,-1 0 1,0-1-1,0 0 0,0 1 1,0-1-1,0-1 0,-1 1 1,1 0-1,0-1 0,0 0 1,-1 0-1,1 0 0,-1 0 1,0-1-1,1 1 0,-1-1 1,0 0-1,-1 0 0,1 0 1,0 0-1,-1 0 0,0-1 1,0 1-1,0-1 0,0 0 1,0 1-1,-1-1 0,2-7 1,-1 1-8,0 0 1,-1 0-1,0 0 1,-1-15 0,0 10 113,0 14-155,0 39-732,0-35 752,0 1 0,0-1 0,1 0 0,0 1 0,0-1 0,0 0 0,0 0 0,0 0 0,1 1-1,-1-1 1,1-1 0,0 1 0,0 0 0,0 0 0,0-1 0,0 1 0,0-1 0,1 0-1,0 1 1,-1-1 0,1 0 0,0-1 0,0 1 0,0 0 0,0-1 0,3 2 0,2-1-84,-1 1 1,1-1 0,-1 0 0,1-1 0,0 1-1,0-2 1,0 1 0,-1-1 0,1 0 0,12-2 0,-18 1 40,1 0 0,-1 0 0,1 0 1,-1 0-1,1 0 0,-1-1 0,0 1 1,0-1-1,1 1 0,-1-1 0,0 0 1,-1 0-1,1 0 0,0 0 0,0 0 1,-1 0-1,0 0 0,3-5 0,18-51-723,-15 37 652,-6 21 128,-1 0 1,0 0-1,1-1 0,-1 1 1,1 0-1,-1 0 1,1 0-1,-1 0 1,1 0-1,-1-1 1,1 1-1,-1 0 0,1 0 1,-1 0-1,1 0 1,-1 1-1,0-1 1,1 0-1,-1 0 0,1 0 1,-1 0-1,1 0 1,-1 1-1,1-1 1,-1 0-1,0 0 1,1 1-1,-1-1 0,1 0 1,-1 1-1,0-1 1,1 0-1,-1 1 1,0-1-1,0 0 1,1 2-1,21 17-10,-16-13 88,-3-3-48,0 0 0,1-1-1,-1 1 1,1-1 0,-1 0-1,1 0 1,0 0 0,0 0-1,0-1 1,0 1 0,0-1-1,0 0 1,1 0 0,-1-1-1,0 1 1,0-1 0,1 0-1,-1 0 1,0-1 0,0 1-1,0-1 1,1 0 0,-1 0-1,0 0 1,0-1 0,0 1-1,0-1 1,-1 0-1,1 0 1,0 0 0,-1-1-1,1 1 1,-1-1 0,0 0-1,0 0 1,0 0 0,0 0-1,0-1 1,-1 1 0,0-1-1,1 1 1,-1-1 0,-1 0-1,3-4 1,-1 1 34,-1-1 0,1 0 0,-2 0 0,1 0 0,-1 0 0,0-1 0,0 1 0,-1-11 0,3-35 1320,-2 52-1400,0-1 1,1 1-1,-1-1 1,0 1-1,1 0 1,-1 0-1,1-1 1,0 1-1,0 0 1,0 0-1,0 1 1,0-1 0,0 0-1,0 1 1,1-1-1,-1 1 1,0 0-1,1-1 1,-1 1-1,1 1 1,0-1-1,-1 0 1,1 0-1,0 1 1,3-1-1,14-1-1230,-1 0 0,30 0-1,-29 2-666,36-2-3067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37:08.936"/>
    </inkml:context>
    <inkml:brush xml:id="br0">
      <inkml:brushProperty name="width" value="0.05" units="cm"/>
      <inkml:brushProperty name="height" value="0.05" units="cm"/>
      <inkml:brushProperty name="color" value="#FF0066"/>
    </inkml:brush>
  </inkml:definitions>
  <inkml:trace contextRef="#ctx0" brushRef="#br0">224 199 3698,'0'0'5861,"-13"-14"-5215,-38-46-123,49 58-467,0 0 1,1 0 0,-1 0 0,1 0 0,-1-1-1,1 1 1,0 0 0,0 0 0,0-1 0,0 1 0,0-1-1,0 1 1,1-1 0,-1 1 0,1-1 0,0 0-1,-1 1 1,1-1 0,0 0 0,1 1 0,-1-1 0,0 1-1,1-1 1,0 1 0,-1-1 0,1 1 0,0-1-1,0 1 1,1 0 0,-1-1 0,0 1 0,1 0 0,-1 0-1,1 0 1,0 0 0,0 0 0,0 0 0,3-2-1,2 0-11,-1 0 0,1 0 0,0 1 0,1 0 0,-1 0 0,0 1 0,1-1 0,0 2 0,14-2 0,-18 2-6,1 0 0,-1 1 0,0 0 0,0 0 0,0 0 0,0 1 0,0-1 0,1 1 0,-1 0 0,0 0 0,0 0 0,-1 1 0,1 0 0,0-1 0,0 1 0,-1 0 0,1 1 0,3 2 0,-4-1-7,0 0 0,-1 0 1,1 1-1,-1-1 0,0 1 0,0 0 1,0-1-1,-1 1 0,1 0 0,-1 0 0,0 0 1,-1 0-1,1 0 0,-1 9 0,1 3 30,-1 0 0,0 0 1,-1 0-1,-1 0 0,-1 0 0,-1 0 0,0 0 0,-1-1 0,0 0 0,-2 0 0,0 0 0,0-1 0,-1 0 0,-1 0 0,-1-1 0,0 0 0,-1-1 1,-20 19-1,17-18-117,-1-1 0,-1-1 1,0 0-1,-1-1 1,0-1-1,0 0 1,-1-1-1,0-1 0,-1-1 1,-37 9-1,55-16 45,1 0-1,0 0 0,-1 0 1,1 1-1,0-1 0,-1 0 1,1 0-1,-1 0 0,1 0 1,0 0-1,-1 0 0,1 0 1,0 0-1,-1 0 0,1-1 1,0 1-1,-1 0 0,1 0 1,0 0-1,-1 0 0,1 0 1,0-1-1,-1 1 0,1 0 1,0 0-1,0-1 0,-1 1 1,1 0-1,0 0 0,0-1 1,-1 1-1,1 0 0,0 0 1,0-1-1,0 1 1,-1 0-1,1-1 0,0 1 1,0-1-1,5-17-344,18-14-80,-20 29 449,0 1-1,0-1 1,1 1 0,0 0 0,-1 0 0,1 0-1,0 1 1,0-1 0,0 1 0,0 0 0,0 0-1,0 0 1,0 1 0,0-1 0,0 1 0,0 0 0,1 0-1,-1 1 1,0-1 0,0 1 0,0 0 0,0 0-1,0 0 1,6 4 0,7 2 180,0 2 0,-1 0 0,0 1 0,16 14 0,-20-16-61,17 13 264,0-2 0,63 31-1,-75-43-259,0-1 0,0 0 0,1-1 1,0-1-1,0-1 0,0 0 0,29 0 0,-43-4-59,-1 1-1,1 0 1,-1-1 0,1 0 0,0 0 0,-1 0-1,1 0 1,-1 0 0,0-1 0,1 0 0,-1 1 0,0-1-1,0 0 1,0-1 0,4-3 0,-1-1 26,0 1 0,0-1 0,-1 0 0,0 0 0,-1-1 0,5-10 0,2-8 22,-1-1-1,-1 0 1,4-29 0,-11 50-529,5-35 1253,-9 22-2199,-8 7-3920,-12 5-1099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4.631"/>
    </inkml:context>
    <inkml:brush xml:id="br0">
      <inkml:brushProperty name="width" value="0.05" units="cm"/>
      <inkml:brushProperty name="height" value="0.05" units="cm"/>
      <inkml:brushProperty name="color" value="#004F8B"/>
    </inkml:brush>
  </inkml:definitions>
  <inkml:trace contextRef="#ctx0" brushRef="#br0">37 230 896,'0'0'3578,"21"7"-1348,71 24 91,-82-28-1937,0 0-1,1-1 1,-1-1-1,1 1 0,-1-2 1,1 0-1,20-2 1,-9 1-21,-15 0-303,1-1 0,-1 1-1,0-1 1,0 0 0,0 0 0,0-1-1,0 0 1,-1-1 0,1 1-1,-1-1 1,0 0 0,0-1-1,0 1 1,-1-1 0,0 0-1,1-1 1,4-7 0,-7 10-91,-1 0 0,1-1 0,-1 1 0,0-1 0,0 1-1,-1-1 1,1 0 0,-1 0 0,0 0 0,0 0 0,0 0 0,0 0 0,0 0 0,-1-1 0,0 1 0,0 0 0,0 0 0,-1 0-1,1 0 1,-1 0 0,0 0 0,0 0 0,0 0 0,-1 0 0,0 0 0,1 0 0,-1 0 0,0 1 0,-1-1 0,1 1 0,-5-5-1,-2 0-87,-1 0-1,0 0 0,0 1 0,-1 0 0,0 1 0,0 0 0,-1 1 1,1 0-1,-1 1 0,0 0 0,-1 1 0,1 0 0,0 1 1,-1 0-1,0 1 0,-17 1 0,21 0 179,-1 1-1,0 0 1,1 0-1,0 1 1,-1 0-1,1 1 1,0 0-1,0 1 1,0-1-1,-8 7 1,11-7 96,1 1 0,0-1 0,0 2 0,1-1 0,-1 0 1,1 1-1,0 0 0,0 0 0,1 0 0,-1 0 0,1 1 0,0-1 0,0 1 0,1 0 0,0 0 1,-2 7-1,3-10-147,0 0 1,0 0 0,1 0-1,-1 0 1,1 0 0,-1 0 0,1 0-1,0 1 1,0-1 0,1 0-1,-1 0 1,1 0 0,-1 0 0,1 0-1,0 0 1,0 0 0,0 0-1,0 0 1,1-1 0,-1 1-1,1 0 1,0-1 0,0 1 0,0-1-1,0 0 1,0 1 0,0-1-1,1 0 1,-1 0 0,1-1-1,2 3 1,4 0-595,1 0 0,-1-1 1,0-1-1,1 1 0,-1-1 0,1-1 0,0 0 0,16 0 0,19-1-4917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2.148"/>
    </inkml:context>
    <inkml:brush xml:id="br0">
      <inkml:brushProperty name="width" value="0.05" units="cm"/>
      <inkml:brushProperty name="height" value="0.05" units="cm"/>
      <inkml:brushProperty name="color" value="#004F8B"/>
    </inkml:brush>
  </inkml:definitions>
  <inkml:trace contextRef="#ctx0" brushRef="#br0">218 1 4306,'0'0'3476,"-1"23"-2932,-3 159 1909,5-135-1782,2 1 0,12 65 1,-4-74-545,-7-30-104,-2 0 0,1 1 0,-1-1 0,1 17 0,-3-25 252,0-9 136,0 0-387,-2-1-1,1 1 1,-1-1-1,-1 1 1,0 0 0,0 0-1,0 0 1,-1 0-1,0 0 1,-1 1 0,-9-13-1,5 8-71,-1 0 0,0 1 0,-1 0 0,-1 0 0,-23-16 0,33 25 71,0 1 1,0 0-1,0-1 1,0 1 0,-1 0-1,1 0 1,0 1 0,0-1-1,-1 0 1,1 1-1,-1-1 1,1 1 0,0 0-1,-1 0 1,1 0-1,-1 0 1,1 0 0,0 1-1,-1-1 1,1 1 0,-4 1-1,3-1-5,-1 1 0,1 0 0,0 1 1,0-1-1,0 0 0,1 1 0,-1 0 0,1 0 0,-1-1 0,1 1 0,0 1 0,-3 4 1,-1 4 36,1 0 1,0 0 0,1 1-1,0-1 1,1 1-1,-2 24 1,4-31-26,0 1 0,1-1 0,0 0 0,0 0 0,1 1-1,0-1 1,0 0 0,0 0 0,4 9 0,-3-12-25,0 0-1,0 1 1,0-1-1,0 0 1,1-1-1,-1 1 1,1 0-1,0-1 1,0 1-1,0-1 1,0 0 0,0 0-1,1 0 1,-1 0-1,0-1 1,7 3-1,7 1-609,-1-1 0,1-1-1,-1 0 1,1-1 0,0-1-1,0 0 1,0-1 0,19-3-1,25-8-4140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2.507"/>
    </inkml:context>
    <inkml:brush xml:id="br0">
      <inkml:brushProperty name="width" value="0.05" units="cm"/>
      <inkml:brushProperty name="height" value="0.05" units="cm"/>
      <inkml:brushProperty name="color" value="#004F8B"/>
    </inkml:brush>
  </inkml:definitions>
  <inkml:trace contextRef="#ctx0" brushRef="#br0">52 0 6947,'0'0'6051,"-35"6"-10261,19 27 1313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2.849"/>
    </inkml:context>
    <inkml:brush xml:id="br0">
      <inkml:brushProperty name="width" value="0.05" units="cm"/>
      <inkml:brushProperty name="height" value="0.05" units="cm"/>
      <inkml:brushProperty name="color" value="#004F8B"/>
    </inkml:brush>
  </inkml:definitions>
  <inkml:trace contextRef="#ctx0" brushRef="#br0">0 211 2369,'0'0'4714,"21"-1"-3940,67-7-238,-83 8-389,-1-1 1,1 1-1,-1-1 0,1 0 1,-1 0-1,0-1 0,1 1 1,-1-1-1,0 0 0,0 0 1,0 0-1,0 0 0,-1-1 1,1 0-1,-1 0 0,1 0 0,-1 0 1,0 0-1,0-1 0,0 1 1,3-8-1,-3 3 160,0 0 0,0 0 0,-1 0 0,-1 0-1,0 0 1,0-1 0,0 1 0,-1-13 0,-1 20-303,1 0-1,0 1 1,-1-1-1,1 0 1,0 1 0,-1-1-1,1 1 1,-1-1 0,1 0-1,-1 1 1,1-1 0,-1 1-1,1 0 1,-1-1 0,0 1-1,1-1 1,-1 1 0,0 0-1,1-1 1,-1 1-1,0 0 1,1 0 0,-1 0-1,0-1 1,0 1 0,1 0-1,-1 0 1,0 0 0,1 0-1,-1 0 1,-1 1 0,-1-1-13,1 0 1,0 0-1,0 0 1,-1 0-1,1 1 1,0-1 0,0 1-1,-1 0 1,1-1-1,-4 3 1,1 2 18,0 0 0,1 0-1,-1 1 1,1-1 0,0 1 0,0 0 0,1 0 0,0 1 0,0-1-1,0 1 1,1-1 0,0 1 0,0 0 0,0 0 0,1 0 0,0 0-1,1 11 1,-1-12 10,1 0 1,0 1-1,0-1 0,1 1 0,0-1 1,0 0-1,0 0 0,1 1 0,0-1 0,0 0 1,0 0-1,1-1 0,0 1 0,0-1 0,1 1 1,-1-1-1,1 0 0,0 0 0,8 7 1,-4-7-44,0 0 0,0-1 0,0 0 0,0-1 0,1 0 0,0 0 0,-1 0 1,1-1-1,0-1 0,12 1 0,52-2-3565,-26-6-1331</inkml:trace>
  <inkml:trace contextRef="#ctx0" brushRef="#br0" timeOffset="1">495 1 6723,'0'0'9524,"63"0"-9476,-28 7 177,0 1-225,0-5-96,-4 1-753,-2-4-2737,-6 0-1552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3.188"/>
    </inkml:context>
    <inkml:brush xml:id="br0">
      <inkml:brushProperty name="width" value="0.05" units="cm"/>
      <inkml:brushProperty name="height" value="0.05" units="cm"/>
      <inkml:brushProperty name="color" value="#004F8B"/>
    </inkml:brush>
  </inkml:definitions>
  <inkml:trace contextRef="#ctx0" brushRef="#br0">0 0 7908,'8'16'400,"45"95"3031,51 159 0,-84-205-2799,-2 2 0,-4-1 1,-2 2-1,3 87 0,-14-123-546,0 0 0,-3 0 0,0 0 0,-9 38 0,9-60-226,-1 0 0,0 0-1,-1 0 1,0-1 0,0 1 0,-1-1 0,0 0 0,-1-1 0,0 1-1,0-1 1,-1 0 0,0-1 0,-1 1 0,1-2 0,-1 1-1,-17 10 1,23-16-559,-1 1 0,0-1 0,0 1 0,0-1 0,0 0 0,0 0 0,0-1 0,0 1 0,0-1 0,-6 1 0,-1-1-5941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5.025"/>
    </inkml:context>
    <inkml:brush xml:id="br0">
      <inkml:brushProperty name="width" value="0.05" units="cm"/>
      <inkml:brushProperty name="height" value="0.05" units="cm"/>
      <inkml:brushProperty name="color" value="#004F8B"/>
    </inkml:brush>
  </inkml:definitions>
  <inkml:trace contextRef="#ctx0" brushRef="#br0">128 332 5683,'0'0'661,"6"18"265,-1-1-642,-4-11-214,0 0 0,1 0 1,0 0-1,0 0 0,0 0 0,1 0 0,0-1 0,0 1 0,0-1 0,1 0 0,0 0 0,0 0 0,0 0 0,0-1 0,1 1 0,8 5 0,-1-2 133,1-2-1,0 1 0,1-1 0,0-1 0,-1-1 0,1 0 1,1 0-1,-1-2 0,0 1 0,1-2 0,0 0 1,-1-1-1,1 0 0,-1-1 0,1-1 0,28-7 0,-34 7-157,1-1-1,-1-1 1,1 1-1,-1-2 0,0 1 1,-1-1-1,1 0 1,-1-1-1,0 0 0,0 0 1,-1-1-1,0 0 1,0 0-1,-1-1 0,1 0 1,-2 0-1,1 0 1,-1-1-1,-1 0 0,1 0 1,-1 0-1,-1 0 1,0-1-1,0 1 0,2-17 1,-4 17-25,0-1 1,0 0 0,-1-1 0,0 1-1,-1 0 1,0 0 0,0 0-1,-1 1 1,-1-1 0,1 0 0,-2 1-1,1-1 1,-1 1 0,-1 0-1,0 0 1,-9-13 0,5 12-9,-1-1 1,0 1-1,-1 1 1,1 0-1,-2 0 1,1 1-1,-2 0 0,1 1 1,-1 1-1,1 0 1,-18-5-1,11 4-1,0 1-1,-1 1 1,1 1-1,-1 1 0,0 0 1,0 2-1,-31 1 1,41 1-14,-1 0 1,1 0-1,0 1 1,0 1-1,1 0 0,-1 0 1,0 1-1,1 0 1,0 0-1,0 1 1,0 1-1,1-1 1,-1 2-1,1-1 0,1 1 1,-10 10-1,6-3 24,1-1 0,1 1 0,0 1 0,1 0 0,0 0 0,1 0-1,1 1 1,1 0 0,0 0 0,1 1 0,1-1 0,0 1 0,1 0 0,1 0-1,1 0 1,2 22 0,-1-35-21,-1-1 0,1 1 0,1 0 0,-1 0 0,1 0 0,-1-1 0,1 1 0,0-1 0,0 1 0,1-1 0,-1 0 0,1 0 0,-1 0 0,1 0 0,0 0 0,0-1 0,0 1 0,1-1 0,-1 0 0,0 0 0,1 0 0,0 0 0,-1-1 0,1 1 0,0-1 0,5 1 0,10 3-433,0-1 1,0-2-1,0 1 0,20-2 1,21 0-3186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3:55.463"/>
    </inkml:context>
    <inkml:brush xml:id="br0">
      <inkml:brushProperty name="width" value="0.05" units="cm"/>
      <inkml:brushProperty name="height" value="0.05" units="cm"/>
      <inkml:brushProperty name="color" value="#004F8B"/>
    </inkml:brush>
  </inkml:definitions>
  <inkml:trace contextRef="#ctx0" brushRef="#br0">0 23 5122,'0'0'3943,"23"-4"-2734,-6 1-977,4-2 187,0 1 0,0 1 1,1 1-1,-1 1 0,1 1 1,39 4-1,-55-2-390,0-1 0,1 2 0,-1-1 0,0 0 0,-1 1 0,1 0 0,0 1 0,-1-1 0,0 1 0,1 0 0,-2 1 1,1-1-1,0 1 0,-1 0 0,0 0 0,0 0 0,0 0 0,-1 1 0,0 0 0,0-1 0,0 1 0,-1 0 0,0 1 0,0-1 0,2 9 0,-3-5-12,0 0 0,0 0-1,-1 0 1,0 1 0,0-1-1,-1 0 1,-1 0 0,0 0-1,0 0 1,-1 0-1,0-1 1,0 1 0,-1-1-1,-1 0 1,-7 13 0,-12 8 12,19-25-24,0 0-1,1 0 1,-1 0-1,1 1 1,0 0-1,1 0 1,-1 0-1,1 0 1,0 0-1,1 1 1,0-1-1,-3 11 1,6-16-4,-1 0 1,0-1-1,0 1 1,1 0-1,-1 0 1,1-1-1,-1 1 1,0 0-1,1-1 1,-1 1-1,1-1 1,0 1-1,-1-1 1,1 1-1,-1-1 1,1 1-1,0-1 1,0 1-1,-1-1 1,1 0-1,0 1 1,-1-1-1,1 0 1,0 0-1,1 1 1,24 4 86,-21-4-61,58 6 319,0-3-1,71-4 1,-80-1-1185,-83 1-810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25.433"/>
    </inkml:context>
    <inkml:brush xml:id="br0">
      <inkml:brushProperty name="width" value="0.05" units="cm"/>
      <inkml:brushProperty name="height" value="0.05" units="cm"/>
      <inkml:brushProperty name="color" value="#004F8B"/>
    </inkml:brush>
  </inkml:definitions>
  <inkml:trace contextRef="#ctx0" brushRef="#br0">313 267 4994,'0'0'4285,"-36"9"-1593,27-7-2493,-1-1-1,1-1 1,-1 1 0,1-1-1,-1-1 1,1 0 0,-11-2 0,17 2-165,0 0 0,0-1 0,0 1 0,0-1 0,1 1 1,-1-1-1,1 0 0,-1 0 0,1 0 0,-1 0 0,1 0 1,0-1-1,0 1 0,0-1 0,0 1 0,1-1 0,-1 0 1,1 0-1,-1 0 0,1 1 0,0-1 0,0 0 0,0-1 0,0-4 1,0 2-20,-1 0 0,1 0 0,1 0 1,-1-1-1,1 1 0,0 0 0,1 0 1,0 0-1,0 0 0,0 0 1,0 0-1,1 0 0,0 0 0,0 0 1,1 1-1,0-1 0,0 1 0,0 0 1,5-7-1,-1 5-35,1 0 1,-1 0-1,2 0 1,-1 1-1,0 1 1,1-1-1,0 1 1,0 1-1,1 0 1,18-6-1,-10 5 2,0 0-1,1 1 0,0 1 1,0 1-1,26 0 0,-42 3 13,0-1-1,0 0 0,0 1 0,0 0 1,0 0-1,0 0 0,0 0 1,-1 0-1,1 1 0,0-1 1,-1 1-1,1-1 0,-1 1 1,0 0-1,0 0 0,0 0 0,1 0 1,-2 1-1,1-1 0,0 1 1,0-1-1,-1 1 0,0-1 1,1 1-1,-1 0 0,0 0 1,0-1-1,0 1 0,-1 0 0,1 5 1,3 10 19,-2 0 1,0 0 0,-1 31-1,-1-46-6,-1 15 18,-1 1 0,-1-1 0,-1 0 0,0 0 0,-1 0 0,-2 0 0,1-1 0,-2 0 0,0-1 1,-15 23-1,-5 3 48,-3 0 0,-54 57 1,64-77-61,-1 0 1,-2-1-1,-27 20 1,43-36-13,-1 1 0,1-1 1,-1 0-1,0-1 0,0 0 0,0-1 1,-1 1-1,1-2 0,-1 1 1,0-2-1,0 1 0,0-1 1,-16 0-1,25-2-15,0 0 0,0 0-1,1 0 1,-1-1 0,0 1 0,0 0 0,1 0 0,-1 0-1,1 0 1,-1-1 0,1 1 0,-1 0 0,1 0 0,0-1 0,0 1-1,0 0 1,0-1 0,0 1 0,0 0 0,0-1 0,0 1 0,0-2-1,3-34-251,-3 33 251,1 1 1,0-1-1,0 0 1,0 1 0,0 0-1,0-1 1,1 1 0,0 0-1,-1 0 1,1 0 0,1 0-1,-1 0 1,0 0 0,1 0-1,-1 1 1,1-1-1,0 1 1,0 0 0,0 0-1,0 0 1,0 0 0,0 0-1,0 1 1,1 0 0,-1-1-1,1 1 1,-1 0 0,1 1-1,-1-1 1,1 1-1,0-1 1,3 1 0,5 0 38,1 0-1,-1 0 1,0 1 0,0 1 0,0 0 0,0 1 0,-1 0 0,19 8 0,-1 1 154,-2 1-13,0-1 0,1-1 0,0-1 0,1-2 1,0-1-1,0-1 0,36 2 0,-57-54 465,13-81-1996,-2 44-3364,-7 37 1568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25.777"/>
    </inkml:context>
    <inkml:brush xml:id="br0">
      <inkml:brushProperty name="width" value="0.05" units="cm"/>
      <inkml:brushProperty name="height" value="0.05" units="cm"/>
      <inkml:brushProperty name="color" value="#004F8B"/>
    </inkml:brush>
  </inkml:definitions>
  <inkml:trace contextRef="#ctx0" brushRef="#br0">0 0 7796,'2'20'120,"16"141"2357,59 234 0,-69-369-2546,2 12 21,-9-14-3330,-15-35 462,6 3 1905,1 0 0,0-1 0,0 0-1,-7-13 1,-8-15-392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26.133"/>
    </inkml:context>
    <inkml:brush xml:id="br0">
      <inkml:brushProperty name="width" value="0.05" units="cm"/>
      <inkml:brushProperty name="height" value="0.05" units="cm"/>
      <inkml:brushProperty name="color" value="#004F8B"/>
    </inkml:brush>
  </inkml:definitions>
  <inkml:trace contextRef="#ctx0" brushRef="#br0">0 399 544,'0'0'8084,"17"1"-6921,46 6-374,-7 0 84,107 0 0,-156-8-849,0-1-1,-1 1 1,1-1 0,-1 0 0,1 0 0,-1-1 0,0 0 0,0 0 0,0 0-1,-1-1 1,1 0 0,-1 0 0,0 0 0,0-1 0,0 0 0,0 0 0,-1 0-1,0 0 1,6-11 0,-4 5-33,0 1-1,-1-1 0,0 0 0,-1 0 1,-1-1-1,1 1 0,-2-1 1,0 0-1,0 0 0,0-16 0,-2 12 19,0-9-152,-5-46 0,4 63 142,-1-1 1,0 1-1,-1 0 1,0 0-1,0 0 1,-1 0-1,0 1 1,0-1-1,-6-7 1,10 15 11,0-1 0,-1 1 0,1 0 0,0 0 0,0 0 0,-1 0 0,1 0 0,0 0 0,0-1 0,-1 1 0,1 0 0,0 0 1,0 0-1,-1 0 0,1 0 0,0 0 0,0 0 0,-1 0 0,1 0 0,0 0 0,-1 0 0,1 0 0,0 1 0,0-1 0,-1 0 0,1 0 0,0 0 1,0 0-1,0 0 0,-1 0 0,1 1 0,0-1 0,0 0 0,-1 0 0,1 0 0,0 1 0,0-1 0,0 0 0,0 0 0,0 0 0,-1 1 0,1-1 1,0 0-1,0 0 0,0 1 0,0-1 0,0 0 0,0 1 0,0-1 0,0 0 0,0 0 0,0 1 0,0-1 0,0 0 0,0 0 0,0 1 0,0-1 1,0 0-1,0 0 0,0 1 0,-5 24-24,5-21 87,-9 44 385,3 0-1,3 0 1,1 1-1,5 56 1,-1-85-493,0 0 1,2-1 0,0 1 0,1-1 0,1 0 0,1-1 0,1 1 0,0-1 0,1-1 0,1 1-1,1-2 1,24 31 0,-30-41-387,0-1 0,0-1 0,1 1 0,-1-1-1,1 0 1,0 0 0,7 3 0,-10-6-39,-1 0-1,1 0 1,-1 0-1,1 0 1,0-1-1,-1 1 1,1-1-1,0 0 1,-1 0-1,1 0 1,0 0-1,-1 0 1,5-1-1,6-6-4198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26.681"/>
    </inkml:context>
    <inkml:brush xml:id="br0">
      <inkml:brushProperty name="width" value="0.05" units="cm"/>
      <inkml:brushProperty name="height" value="0.05" units="cm"/>
      <inkml:brushProperty name="color" value="#004F8B"/>
    </inkml:brush>
  </inkml:definitions>
  <inkml:trace contextRef="#ctx0" brushRef="#br0">0 275 6819,'0'0'5864,"18"7"-4967,54 25-9,-69-30-827,0 0 1,-1 1-1,1-1 1,-1 1-1,1 0 0,-1-1 1,0 1-1,0 0 1,0 0-1,-1 0 0,1 0 1,-1 1-1,0-1 1,0 0-1,2 7 0,2 48 542,-5-43-566,-1 41 109,-1-45-131,1 1 0,1 0 0,0-1 1,0 1-1,1 0 0,1-1 0,0 1 1,6 19-1,-7-30-55,0 1 0,0-1 1,0 0-1,0 0 0,0 0 1,0 0-1,0 0 0,1 0 1,-1 0-1,0 0 0,1-1 0,-1 1 1,1-1-1,-1 1 0,1-1 1,-1 1-1,1-1 0,-1 0 1,1 1-1,-1-1 0,1 0 0,-1 0 1,1 0-1,-1 0 0,1-1 1,-1 1-1,1 0 0,-1-1 1,1 1-1,-1-1 0,1 1 0,-1-1 1,1 0-1,1-1 0,46-29-670,-8-5 304,-26 21 291,1 1 0,23-16 0,-32 26 131,0 0 1,0 1-1,0 0 1,0 0-1,1 0 0,-1 1 1,1 0-1,-1 0 0,1 1 1,8-1-1,132 4 1389,-109 1-1071,1-2 0,0-2 1,0-1-1,46-10 0,-78 10-288,0 0-1,-1-1 0,1 0 0,-1-1 1,0 1-1,0-2 0,0 1 1,0-1-1,-1 0 0,0 0 1,0-1-1,0 1 0,0-1 0,-1-1 1,0 1-1,-1-1 0,1 0 1,5-13-1,-6 11-31,0-2 0,0 1 0,-1 0 1,0-1-1,-1 1 0,0-1 0,-1 0 0,0 0 1,-1 1-1,0-1 0,-1 0 0,0 0 0,-4-18 0,1 19-60,0 1-1,0-1 1,-1 1-1,0 0 0,0 0 1,-1 1-1,0 0 0,-1 0 1,1 0-1,-2 1 0,1-1 1,-1 2-1,0-1 0,-16-8 1,10 6-54,0 1 1,-1 1-1,1 0 1,-2 1-1,1 0 1,-1 1-1,0 1 1,-25-3-1,31 6 88,0 0 0,0 1 0,0 0 0,0 1 0,0 0-1,0 0 1,0 1 0,0 1 0,0 0 0,0 0 0,1 0 0,-1 1 0,-8 6 0,11-5 9,0 0 0,0 1-1,1-1 1,0 1 0,0 1 0,0-1 0,1 1 0,0 0 0,0 0 0,1 1 0,0-1 0,0 1 0,1 0 0,0 0-1,-4 16 1,5-17-99,1-1 1,-1 1-1,1 0 0,1 0 0,-1 0 0,1 0 0,0 0 0,1-1 0,0 1 1,0 0-1,0 0 0,1 0 0,0-1 0,0 1 0,1-1 0,-1 0 1,1 1-1,6 7 0,-3-7-205,-1 0 0,2-1 0,-1 0 0,0 0 0,1-1 0,0 0 0,1 0 1,-1 0-1,1-1 0,0 0 0,0-1 0,0 1 0,16 3 0,23 2-4810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5.023"/>
    </inkml:context>
    <inkml:brush xml:id="br0">
      <inkml:brushProperty name="width" value="0.05" units="cm"/>
      <inkml:brushProperty name="height" value="0.05" units="cm"/>
      <inkml:brushProperty name="color" value="#004F8B"/>
    </inkml:brush>
  </inkml:definitions>
  <inkml:trace contextRef="#ctx0" brushRef="#br0">0 326 3169,'0'0'6411,"7"4"-5746,18 12 15,-25-16-660,1-1 0,-1 1 0,1 0 0,-1 0 0,1 0 0,-1 0 0,0 0 0,1-1 0,-1 1 0,1 0 1,-1 0-1,1-1 0,-1 1 0,0 0 0,1-1 0,-1 1 0,0-1 0,1 1 0,-1 0 0,0-1 0,0 1 0,1-1 0,-1 1 0,0 0 0,0-1 0,0 1 0,0-1 0,1 1 0,-1-1 0,0 1 0,0-1 1,0 1-1,0-1 0,0 1 0,0-1 0,0 1 0,-1-2 0,3-22-96,-2 23 94,0-22-191,0 10 97,0 1-1,1-1 1,3-20 0,-4 31 93,0 0 1,1 0 0,-1 0 0,1 0 0,0 1 0,-1-1 0,1 0-1,0 0 1,0 1 0,0-1 0,0 0 0,0 1 0,0-1 0,1 1-1,-1 0 1,0-1 0,1 1 0,-1 0 0,1 0 0,0 0 0,-1 0-1,1 0 1,0 0 0,-1 0 0,1 0 0,0 1 0,0-1-1,0 1 1,0-1 0,2 1 0,9 1-5,1 0 0,0 2 1,-1-1-1,0 2 0,0-1 0,0 2 0,0 0 0,0 0 1,-1 2-1,0-1 0,15 12 0,60 27 24,-78-42-36,-1 0 0,1 0 0,0-1 0,0 0 1,1-1-1,-1 0 0,0 0 0,16-1 0,-25-1 0,1 0-1,0 1 1,0-1-1,0 1 0,0-1 1,-1 0-1,1 0 1,0 1-1,-1-1 0,1 0 1,-1 0-1,1 0 0,-1 0 1,1 0-1,-1 0 1,1 0-1,-1 0 0,0 0 1,1 0-1,-1 0 1,0 0-1,0 0 0,0 0 1,0 0-1,0 0 0,0-2 1,-1-38 33,1 29-12,-2-13-62,0-1 1,-11-44-1,1 9-2351,8 29-1024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27.131"/>
    </inkml:context>
    <inkml:brush xml:id="br0">
      <inkml:brushProperty name="width" value="0.05" units="cm"/>
      <inkml:brushProperty name="height" value="0.05" units="cm"/>
      <inkml:brushProperty name="color" value="#004F8B"/>
    </inkml:brush>
  </inkml:definitions>
  <inkml:trace contextRef="#ctx0" brushRef="#br0">1 169 7619,'0'0'5451,"24"0"-4053,320-15 1785,421-62 1178,-256 16-4678,-503 60-450,36-5-387,-27-2-7703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27.710"/>
    </inkml:context>
    <inkml:brush xml:id="br0">
      <inkml:brushProperty name="width" value="0.05" units="cm"/>
      <inkml:brushProperty name="height" value="0.05" units="cm"/>
      <inkml:brushProperty name="color" value="#004F8B"/>
    </inkml:brush>
  </inkml:definitions>
  <inkml:trace contextRef="#ctx0" brushRef="#br0">24 150 7043,'0'0'299,"-4"16"512,-4 28 1089,3 0 1,-1 58-1,8-23-870,-2-78-886,0-17 550,-1-89-545,3-127-394,-2 227 253,0 0-1,0 0 1,1-1 0,0 1-1,0 0 1,0 0 0,1 0-1,-1 0 1,5-9 0,-4 12 7,0 0-1,0 1 1,-1-1 0,1 0-1,0 0 1,1 1 0,-1 0-1,0-1 1,0 1 0,0 0-1,1 0 1,-1 0 0,1 0-1,-1 1 1,1-1 0,-1 1 0,1-1-1,-1 1 1,1 0 0,-1 0-1,5 0 1,12 3 52,0 0 0,0 1-1,-1 1 1,0 1 0,0 0 0,0 2-1,-1 0 1,25 15 0,32 14 447,45 8 271,-67-27-589,-1 2-1,57 33 0,-106-53-200,0 1-1,0 0 0,-1 0 1,1 0-1,-1 0 0,1 0 1,-1 0-1,1 1 0,-1-1 1,0 0-1,0 1 0,1-1 1,-1 1-1,0-1 0,0 1 0,-1 0 1,1-1-1,0 1 0,0 0 1,-1 0-1,1 3 0,-1-3 3,0 0 0,-1-1 0,1 1-1,-1 0 1,1 0 0,-1 0 0,0-1 0,0 1-1,0 0 1,0-1 0,0 1 0,0-1-1,0 1 1,-1-1 0,1 0 0,-1 1 0,-2 1-1,-8 6 21,-2-1-1,1-1 0,-1 1 1,-17 5-1,20-8 29,-109 44 46,49-22-393,-73 41 1,132-59 488,8-6-1766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0.733"/>
    </inkml:context>
    <inkml:brush xml:id="br0">
      <inkml:brushProperty name="width" value="0.05" units="cm"/>
      <inkml:brushProperty name="height" value="0.05" units="cm"/>
      <inkml:brushProperty name="color" value="#004F8B"/>
    </inkml:brush>
  </inkml:definitions>
  <inkml:trace contextRef="#ctx0" brushRef="#br0">78 485 7411,'0'0'627,"26"4"94,25 4-44,63 3 1,-94-11-475,-1 0-1,1-1 1,-1 0 0,0-2 0,0 0-1,0-2 1,0 0 0,22-9 0,-29 9-75,0-1 0,-1-1 0,0 0 0,0 0 0,0-1 0,-1 0 0,0-1 0,9-10 0,-14 12-40,0 1 0,-1-1-1,1 0 1,-1-1 0,-1 1 0,1 0 0,-1-1 0,0 0 0,-1 0 0,0 0 0,0 0-1,-1 0 1,1-16 0,-2 15-49,0 0 0,0 0 0,-1 0 0,0 1 0,-1-1 0,0 0 0,0 0-1,-1 1 1,0 0 0,-1-1 0,-4-8 0,1 7-34,0 1 0,0 0-1,-1 0 1,0 1 0,0 0 0,-1 0-1,0 1 1,-13-8 0,5 3-22,-1 2 1,-1 0 0,0 1-1,0 1 1,0 1 0,-1 0-1,0 2 1,0 0 0,-1 1-1,1 1 1,-1 1-1,0 1 1,0 1 0,-37 5-1,50-4 7,0 1-1,1 0 1,-1 1 0,1 0-1,-1 0 1,1 1-1,0 0 1,1 0-1,-1 0 1,1 1-1,0 0 1,0 0 0,0 1-1,1-1 1,-1 1-1,1 1 1,1-1-1,-1 1 1,1-1-1,1 1 1,-1 1 0,1-1-1,-3 10 1,-1 8 41,0-1 1,2 1-1,1 0 1,1 1-1,0 48 1,3-65-40,0 0 1,1 0-1,0 0 0,0 0 1,1 0-1,0 0 0,1 0 1,-1 0-1,2-1 0,-1 0 1,1 1-1,1-1 1,0-1-1,0 1 0,0-1 1,1 0-1,0 0 0,0 0 1,1-1-1,-1 0 0,2 0 1,-1-1-1,0 0 0,1 0 1,0-1-1,0 0 0,1 0 1,-1-1-1,12 3 1,0-1-498,0-1 0,1-1 0,21 0 0,-21-2-1407,0-1 0,40-7 0,5-13-4483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1.266"/>
    </inkml:context>
    <inkml:brush xml:id="br0">
      <inkml:brushProperty name="width" value="0.05" units="cm"/>
      <inkml:brushProperty name="height" value="0.05" units="cm"/>
      <inkml:brushProperty name="color" value="#004F8B"/>
    </inkml:brush>
  </inkml:definitions>
  <inkml:trace contextRef="#ctx0" brushRef="#br0">159 79 9156,'0'0'2983,"-7"0"-2524,-24 0-278,31-1-162,-1 1 1,1 0-1,-1 0 0,0-1 0,1 1 1,-1 0-1,1-1 0,-1 1 0,1-1 1,0 1-1,-1-1 0,1 1 0,-1 0 1,1-1-1,0 0 0,-1 1 0,1-1 1,0 1-1,-1-1 0,1 1 0,0-1 1,0 0-1,0 1 0,0-1 0,0 1 1,0-1-1,-1 0 0,1 1 0,1-1 0,-1 0 1,0 1-1,0-1 0,0 0 0,0 1 1,0-1-1,0 1 0,1-1 0,-1 0 1,9-22 171,-6 19-179,1 1 1,0 0 0,0 0-1,0 0 1,1 0-1,-1 1 1,1-1-1,-1 1 1,1 0-1,0 1 1,0-1 0,0 1-1,0 0 1,0 0-1,0 1 1,0-1-1,0 1 1,0 0-1,0 0 1,0 1-1,5 1 1,-2-1 10,0 0 0,-1 1 0,1 0 0,-1 0 0,1 0 0,-1 1 0,0 1 0,0-1 0,0 1 0,-1 0 0,1 1 0,-1-1 0,6 7 0,-5-4 16,-1 1 0,-1-1 0,0 1 0,0 0 0,0 0 1,-1 1-1,0-1 0,-1 1 0,1 0 0,-2 0 0,1 0 1,-2 0-1,1 0 0,-1 1 0,0-1 0,-1 0 0,0 1 1,-1-1-1,0 1 0,0-1 0,-4 13 0,0-5-19,-1-1 0,0 1 0,-2-1 0,0 0 0,0 0 0,-2-1 0,0 0-1,-1-1 1,0 0 0,-17 16 0,-2-1-81,-61 46 0,82-68-3,0-1 0,-1 0 1,0 0-1,-1-1 0,1 0 0,-1-1 0,0 0 0,0-1 0,0 0 0,-1-1 1,-17 2-1,28-4 29,1 0 0,-1-1 0,1 1 0,-1 0 1,1-1-1,0 1 0,-1 0 0,1-1 0,-1 1 0,1-1 1,0 1-1,-1-1 0,1 1 0,0-1 0,0 1 1,-1-1-1,1 1 0,0-1 0,0 1 0,0-1 0,0 1 1,0-1-1,-1 1 0,1-1 0,0 1 0,0-1 1,0 0-1,1 1 0,-1-1 0,0 1 0,0-1 0,0 0 1,4-20-530,-1 16 488,0 1 0,0-1 0,0 1 0,0 0 0,1 0-1,-1 0 1,1 1 0,0-1 0,1 1 0,-1 0 0,0 0 0,1 0 0,0 1 0,-1-1 0,1 1 0,0 0 0,0 1 0,0-1 0,1 1 0,7-1-1,10-1 323,0 0-1,0 2 0,31 2 1,-27 2 145,0 2 0,0 1 0,-1 1 0,0 1 0,41 19 0,11 3 176,-65-25-1072,26 8 1788,-21-13-3162,-5-10-4295,-4-12 179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2.060"/>
    </inkml:context>
    <inkml:brush xml:id="br0">
      <inkml:brushProperty name="width" value="0.05" units="cm"/>
      <inkml:brushProperty name="height" value="0.05" units="cm"/>
      <inkml:brushProperty name="color" value="#004F8B"/>
    </inkml:brush>
  </inkml:definitions>
  <inkml:trace contextRef="#ctx0" brushRef="#br0">8 96 992,'0'0'9618,"-5"0"-7397,3 0-1996,4 0 816,137-7 1082,181-32 0,-136 14-1687,-107 13-2650,-83 12-1872,-2-3 2455,2 0 83,-14-4-2470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2.435"/>
    </inkml:context>
    <inkml:brush xml:id="br0">
      <inkml:brushProperty name="width" value="0.05" units="cm"/>
      <inkml:brushProperty name="height" value="0.05" units="cm"/>
      <inkml:brushProperty name="color" value="#004F8B"/>
    </inkml:brush>
  </inkml:definitions>
  <inkml:trace contextRef="#ctx0" brushRef="#br0">10 0 3330,'0'0'5479,"-1"23"-4876,0-21-577,-6 223 3588,7-183-3158,2-1 1,1 1 0,3 0-1,11 41 1,-15-74-513,1-1 0,1 1 0,-1-1 0,10 16 1,4-4-4980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4.443"/>
    </inkml:context>
    <inkml:brush xml:id="br0">
      <inkml:brushProperty name="width" value="0.05" units="cm"/>
      <inkml:brushProperty name="height" value="0.05" units="cm"/>
      <inkml:brushProperty name="color" value="#004F8B"/>
    </inkml:brush>
  </inkml:definitions>
  <inkml:trace contextRef="#ctx0" brushRef="#br0">68 1 6499,'0'0'4346,"0"16"-4215,-6 53 533,-20 100 1,13-102 140,3 0-1,-3 120 1,13-184-790,1 1 1,-1-1 0,1 1-1,-1-1 1,1 1-1,1-1 1,-1 1 0,0-1-1,1 0 1,-1 0-1,1 0 1,0 0 0,0 0-1,0 0 1,1 0-1,-1 0 1,1-1 0,-1 0-1,1 1 1,0-1-1,0 0 1,0 0 0,0 0-1,0-1 1,0 1-1,1-1 1,-1 0 0,1 0-1,-1 0 1,5 1-1,12 1 146,0 0-1,0-1 0,0-1 0,25-2 0,-18 1 39,21 0-493,-6 1 748,60-6 1,-88 3-1467,0-1 0,-1 0 0,1-1 0,21-9 0,-22 5-2120,-5-4-691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4.797"/>
    </inkml:context>
    <inkml:brush xml:id="br0">
      <inkml:brushProperty name="width" value="0.05" units="cm"/>
      <inkml:brushProperty name="height" value="0.05" units="cm"/>
      <inkml:brushProperty name="color" value="#004F8B"/>
    </inkml:brush>
  </inkml:definitions>
  <inkml:trace contextRef="#ctx0" brushRef="#br0">5 0 5250,'0'0'4194,"-4"142"-2561,4-75-224,6-2-673,10-3-320,1-8 193,2-8-609,1-6 0,1-11-145,0-10-1055,4-12-1409,-3-7-945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5.141"/>
    </inkml:context>
    <inkml:brush xml:id="br0">
      <inkml:brushProperty name="width" value="0.05" units="cm"/>
      <inkml:brushProperty name="height" value="0.05" units="cm"/>
      <inkml:brushProperty name="color" value="#004F8B"/>
    </inkml:brush>
  </inkml:definitions>
  <inkml:trace contextRef="#ctx0" brushRef="#br0">2 1 2417,'0'0'5739,"0"23"-4216,-1 5-1172,0 18 997,8 65 0,11 2-533,6-2 1,48 144-1,-85-276-9717,-4-8 3544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5.486"/>
    </inkml:context>
    <inkml:brush xml:id="br0">
      <inkml:brushProperty name="width" value="0.05" units="cm"/>
      <inkml:brushProperty name="height" value="0.05" units="cm"/>
      <inkml:brushProperty name="color" value="#004F8B"/>
    </inkml:brush>
  </inkml:definitions>
  <inkml:trace contextRef="#ctx0" brushRef="#br0">1 355 3682,'0'0'5314,"26"-2"-4425,206-7 991,-211 9-1689,-3 1-74,0-1-1,1-1 0,-1-1 1,0 0-1,24-7 1,-37 8-109,-1-1-1,1 0 1,-1 0 0,0 0 0,1-1 0,-1 1 0,-1-1 0,1 0 0,0 0 0,-1 0 0,1-1 0,-1 1 0,0-1 0,0 0 0,0 0 0,-1 0 0,0 0 0,1 0 0,-1-1 0,-1 1 0,1 0 0,-1-1 0,1 0 0,-1 1 0,0-9 0,3-18-287,-1-55 0,-3 76 226,-1 1 1,1-1 0,-2 1 0,1-1 0,-1 1-1,-1 0 1,0 0 0,0 0 0,-9-16-1,12 24 58,0 1-1,0 0 0,0-1 0,0 1 1,0 0-1,0-1 0,-1 1 0,1 0 1,0 0-1,0-1 0,0 1 0,0 0 0,0 0 1,-1-1-1,1 1 0,0 0 0,0 0 1,-1-1-1,1 1 0,0 0 0,0 0 1,-1 0-1,1 0 0,0-1 0,-1 1 1,1 0-1,0 0 0,0 0 0,-1 0 0,1 0 1,0 0-1,-1 0 0,1 0 0,0 0 1,-1 0-1,1 0 0,0 0 0,-1 0 1,1 0-1,0 0 0,-1 0 0,1 0 1,0 0-1,0 0 0,-1 1 0,1-1 0,0 0 1,0 0-1,-1 0 0,1 0 0,0 1 1,0-1-1,-1 0 0,1 0 0,0 1 1,0-1-1,0 0 0,-1 0 0,1 1 1,0-1-1,-7 23 417,7-21-380,-10 67 874,3 0 1,4 0 0,5 87 0,-1-140-865,1-1 0,0 1 0,1 0 0,5 15 0,-6-25-183,0 1 0,0-1 0,1 0 0,-1 0 1,2 0-1,-1-1 0,1 1 0,0-1 0,0 0 0,0 0 0,0 0 0,8 6 0,-10-10-298,-1-1 0,1 1 0,-1 0 0,1 0-1,-1-1 1,1 1 0,-1-1 0,1 1 0,0-1-1,-1 0 1,1 1 0,-1-1 0,1 0 0,0 0-1,2-1 1,5-2-6320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5.353"/>
    </inkml:context>
    <inkml:brush xml:id="br0">
      <inkml:brushProperty name="width" value="0.05" units="cm"/>
      <inkml:brushProperty name="height" value="0.05" units="cm"/>
      <inkml:brushProperty name="color" value="#004F8B"/>
    </inkml:brush>
  </inkml:definitions>
  <inkml:trace contextRef="#ctx0" brushRef="#br0">1 399 4914,'0'0'2500,"4"-16"-1684,16-51-394,-19 64-371,0 1 1,0-1 0,1 0-1,-1 1 1,1-1-1,0 1 1,-1-1-1,1 1 1,0 0-1,0 0 1,0 0-1,1 0 1,-1 0-1,1 0 1,-1 1 0,1-1-1,-1 1 1,1 0-1,0 0 1,-1 0-1,1 0 1,0 0-1,0 0 1,0 1-1,0-1 1,0 1-1,0 0 1,4 0 0,3 0 25,0 1 1,0 0 0,0 1-1,-1 0 1,20 7 0,-14-4 95,5 3 94,0 0 1,1-2-1,-1-1 0,1 0 0,0-1 0,30 0 0,-49-4-197,-1 0-1,1 0 0,0 0 0,-1-1 0,1 1 0,-1-1 0,1 1 1,-1-1-1,1 0 0,-1 0 0,0 0 0,1 1 0,-1-1 0,0 0 1,0 0-1,1-1 0,-1 1 0,0 0 0,0 0 0,0-1 0,-1 1 1,1 0-1,0-1 0,0 1 0,-1-1 0,1 1 0,-1-1 0,1 1 1,-1-1-1,0 1 0,1-1 0,-1-1 0,2-62 694,-2 47-790,-1-7-116,-1-1 1,-8-45-1,-12-7-5501,17 66 2157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5.814"/>
    </inkml:context>
    <inkml:brush xml:id="br0">
      <inkml:brushProperty name="width" value="0.05" units="cm"/>
      <inkml:brushProperty name="height" value="0.05" units="cm"/>
      <inkml:brushProperty name="color" value="#004F8B"/>
    </inkml:brush>
  </inkml:definitions>
  <inkml:trace contextRef="#ctx0" brushRef="#br0">1 379 11349,'0'0'705,"112"-6"2256,-59 1-1745,3-1-127,0-3-1089,-6 1 176,-7-3-368,-12 4-256,-10-3-1073,-6-1-912,-15-2-1537,0-4-768</inkml:trace>
  <inkml:trace contextRef="#ctx0" brushRef="#br0" timeOffset="1">299 0 7139,'0'0'689,"-31"125"1824,23-65-112,5 1-1473,3 1-15,0-6-897,0-8 48,3-3-64,9-8-1169,7-9-2256,1-11-1858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6.154"/>
    </inkml:context>
    <inkml:brush xml:id="br0">
      <inkml:brushProperty name="width" value="0.05" units="cm"/>
      <inkml:brushProperty name="height" value="0.05" units="cm"/>
      <inkml:brushProperty name="color" value="#004F8B"/>
    </inkml:brush>
  </inkml:definitions>
  <inkml:trace contextRef="#ctx0" brushRef="#br0">1 19 10533,'0'0'1024,"143"0"1666,-73 0-1202,1 0-1200,-3 0-256,-6 0 128,-8 0-160,-10 0-16,-13 0-240,-11 0-1088,-7 0-145,-11-18-11605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6.514"/>
    </inkml:context>
    <inkml:brush xml:id="br0">
      <inkml:brushProperty name="width" value="0.05" units="cm"/>
      <inkml:brushProperty name="height" value="0.05" units="cm"/>
      <inkml:brushProperty name="color" value="#004F8B"/>
    </inkml:brush>
  </inkml:definitions>
  <inkml:trace contextRef="#ctx0" brushRef="#br0">26 1 6355,'0'0'1569,"-23"110"-817,21-43 1201,2-2 304,0-2-784,6-5-1409,13-9 80,-1-8-288,1-10-97,-2-6-1391,-1-10-1330,1-10-1103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6.843"/>
    </inkml:context>
    <inkml:brush xml:id="br0">
      <inkml:brushProperty name="width" value="0.05" units="cm"/>
      <inkml:brushProperty name="height" value="0.05" units="cm"/>
      <inkml:brushProperty name="color" value="#004F8B"/>
    </inkml:brush>
  </inkml:definitions>
  <inkml:trace contextRef="#ctx0" brushRef="#br0">109 1 5619,'0'0'1339,"-10"23"-904,-46 123 1231,46-116-946,1 0-1,2 1 1,1-1-1,-3 33 0,9-54-573,-1 4 96,0 1 1,1 0 0,1-1-1,0 1 1,4 16 0,-4-26-208,1 0 0,0 0 1,-1 1-1,2-1 0,-1-1 1,0 1-1,1 0 0,0 0 1,-1-1-1,1 0 0,1 1 1,-1-1-1,0 0 0,1-1 1,0 1-1,0 0 0,-1-1 1,1 0-1,7 2 0,8 4 172,0-2 1,0-1-1,1 0 0,0-1 0,-1-1 0,1-1 1,1-1-1,-1-1 0,31-3 0,-33 1-442,-1 0 1,0-2-1,0 0 0,0-1 1,0 0-1,0-2 0,-1 0 1,0 0-1,-1-2 0,0 0 1,16-12-1,-27 18-266,0 0 0,-1-1 0,0 1 0,1-1-1,-1 1 1,0-1 0,-1 0 0,1 0 0,-1 0 0,4-9 0,0-16-3469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7.196"/>
    </inkml:context>
    <inkml:brush xml:id="br0">
      <inkml:brushProperty name="width" value="0.05" units="cm"/>
      <inkml:brushProperty name="height" value="0.05" units="cm"/>
      <inkml:brushProperty name="color" value="#004F8B"/>
    </inkml:brush>
  </inkml:definitions>
  <inkml:trace contextRef="#ctx0" brushRef="#br0">31 0 6067,'0'0'976,"-24"104"1089,19-48 384,3 6-848,2 1-80,0-5-961,0-6-32,0-9-416,9-7 80,5-7-384,5-8-80,-1-8-1521,5-11-1376,0-2-2290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7.546"/>
    </inkml:context>
    <inkml:brush xml:id="br0">
      <inkml:brushProperty name="width" value="0.05" units="cm"/>
      <inkml:brushProperty name="height" value="0.05" units="cm"/>
      <inkml:brushProperty name="color" value="#004F8B"/>
    </inkml:brush>
  </inkml:definitions>
  <inkml:trace contextRef="#ctx0" brushRef="#br0">0 146 8452,'0'0'971,"23"0"1257,2 1-1581,8 0 42,0 0 0,0-3 1,35-5-1,-59 5-538,0 0-1,0-1 1,0 1 0,0-2-1,0 1 1,11-7 0,-18 8-114,1 0 0,-1 0 0,1 0 0,-1 0 0,0 0 0,0 0 0,0 0 0,0-1 0,0 1 0,0-1 0,-1 0 1,1 1-1,-1-1 0,0 0 0,0 0 0,0 0 0,0 0 0,0 0 0,-1 0 0,1 0 0,-1 0 0,0-4 0,0 5-47,0 1 0,0-1 0,0 1 0,-1-1 0,1 0 0,-1 1 0,1-1 0,-1 1 0,1-1 0,-1 1 0,0-1 0,0 1 0,0 0 0,0-1 0,0 1 0,0 0 0,0 0-1,0-1 1,0 1 0,-1 0 0,0-1 0,-2 0-20,0 0 0,-1 0-1,1 0 1,0 0 0,0 1-1,-1 0 1,-7-2 0,3 2-31,-1 0 1,1 0-1,0 1 1,0 0 0,0 1-1,0 0 1,-17 4-1,19-2 83,1 0-1,0 0 1,-1 1-1,1 0 1,0 0 0,1 1-1,-1 0 1,1 0-1,0 0 1,0 0-1,0 1 1,1 0-1,0 0 1,0 0-1,1 0 1,-1 1-1,1-1 1,1 1-1,-4 10 1,1 1 221,1-1-1,0 1 1,2 0-1,0 0 1,0 0 0,3 32-1,0-45-206,0 1 0,0-1 1,0 1-1,1-1 0,0 0 0,0 0 0,0 0 0,1 0 0,-1 0 0,1 0 0,0-1 0,1 1 0,-1-1 0,1 0 0,0 0 1,0 0-1,0-1 0,1 1 0,-1-1 0,1 0 0,0 0 0,-1-1 0,1 1 0,1-1 0,6 2 0,7 2-326,0-1-1,0-1 0,0 0 1,0-2-1,0 0 0,20-1 1,5-5-2826,0-16-1516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06:37.872"/>
    </inkml:context>
    <inkml:brush xml:id="br0">
      <inkml:brushProperty name="width" value="0.05" units="cm"/>
      <inkml:brushProperty name="height" value="0.05" units="cm"/>
      <inkml:brushProperty name="color" value="#004F8B"/>
    </inkml:brush>
  </inkml:definitions>
  <inkml:trace contextRef="#ctx0" brushRef="#br0">1 0 13030,'0'0'1569,"161"0"1328,-90 0-1424,-1 0-369,-2 0-976,-10 0 272,-18 0-256,-15 0 17,-17 0-241,-16 0-2498,-28 6-831,-11-2-1666,-5-4-1375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1:20.567"/>
    </inkml:context>
    <inkml:brush xml:id="br0">
      <inkml:brushProperty name="width" value="0.05" units="cm"/>
      <inkml:brushProperty name="height" value="0.05" units="cm"/>
      <inkml:brushProperty name="color" value="#004F8B"/>
    </inkml:brush>
  </inkml:definitions>
  <inkml:trace contextRef="#ctx0" brushRef="#br0">1 4 176,'0'0'4066,"0"0"-4004,0 0 0,0-1 0,0 1-1,0 0 1,0 0 0,0 0 0,0 0 0,0-1 0,0 1 0,0 0-1,0 0 1,1 0 0,-1 0 0,0 0 0,0 0 0,0-1 0,0 1 0,0 0-1,0 0 1,0 0 0,0 0 0,1 0 0,-1 0 0,0 0 0,0 0-1,0 0 1,0-1 0,0 1 0,1 0 0,-1 0 0,0 0 0,0 0-1,0 0 1,0 0 0,1 0 0,-1 0 0,0 0 0,0 0 0,0 0 0,0 0-1,0 0 1,1 0 0,-1 0 0,0 1 0,0-1 0,0 0 0,0 0-1,0 0 1,1 0 0,-1 0 0,0 0 0,0 0 0,0 569 6047,0-568-6157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1:21.001"/>
    </inkml:context>
    <inkml:brush xml:id="br0">
      <inkml:brushProperty name="width" value="0.05" units="cm"/>
      <inkml:brushProperty name="height" value="0.05" units="cm"/>
      <inkml:brushProperty name="color" value="#004F8B"/>
    </inkml:brush>
  </inkml:definitions>
  <inkml:trace contextRef="#ctx0" brushRef="#br0">20 13 2177,'0'0'2876,"10"-3"-2444,4 0-164,0 1-1,0 0 0,23 0 1,-30 2-90,0 0 0,-1 1 1,1 0-1,0 0 0,0 1 1,-1-1-1,1 2 0,-1-1 1,0 1-1,1-1 0,7 7 1,-5-2 12,0 0 1,-1 0 0,0 1-1,0 1 1,-1-1 0,0 1 0,-1 0-1,9 16 1,-12-20-115,0 0 0,-1 1 0,1-1 0,-1 1 1,-1-1-1,1 1 0,-1 0 0,0-1 0,0 1 0,-1 0 0,1 0 1,-2 0-1,1 0 0,0-1 0,-1 1 0,0 0 0,0 0 0,-4 8 0,1-8-31,0 0 0,0 0 0,-1 0 0,0-1 0,0 1 0,-1-1 0,1-1 0,-1 1 0,0-1 0,0 0 0,-1 0 0,1-1 0,-10 4 0,-14 6 116,-50 14 1,18-12 150,35-13-3857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6.500"/>
    </inkml:context>
    <inkml:brush xml:id="br0">
      <inkml:brushProperty name="width" value="0.05" units="cm"/>
      <inkml:brushProperty name="height" value="0.05" units="cm"/>
      <inkml:brushProperty name="color" value="#004F8B"/>
    </inkml:brush>
  </inkml:definitions>
  <inkml:trace contextRef="#ctx0" brushRef="#br0">1 348 4530,'0'0'2559,"20"4"-1594,-4-1-811,-1 0 51,0 0-1,0-1 1,0 0 0,0-1-1,1-1 1,-1 0 0,0-1-1,22-4 1,-29 1-182,0 1 1,0-1-1,0-1 0,-1 1 1,0-1-1,1-1 0,-2 1 0,1-1 1,-1 0-1,1-1 0,-2 0 1,1 1-1,-1-2 0,0 1 1,-1-1-1,1 0 0,4-12 1,-7 14-98,0 1 0,1-1 1,-2 0-1,1 0 1,-1 0-1,0-1 0,0 1 1,-1 0-1,1 0 1,-2 0-1,1-1 0,-1 1 1,1 0-1,-2 0 1,1 0-1,-1 0 0,0 0 1,0 0-1,0 0 1,-1 1-1,0-1 0,0 1 1,-1 0-1,1 0 1,-6-6-1,-1 2 56,1 1 0,-1 0 0,0 1 0,-1 0 0,0 0 1,0 1-1,0 1 0,-1 0 0,0 1 0,0 0 0,0 0 0,0 1 0,0 1 0,-1 0 1,1 1-1,-15 0 0,24 2 29,0-1 0,1 1 0,-1 0 0,0 0 1,1 0-1,-1 0 0,1 0 0,-1 0 0,1 1 0,-1-1 1,1 1-1,0 0 0,0 0 0,0 0 0,0 0 0,0 0 0,0 0 1,1 0-1,-1 1 0,1-1 0,-1 1 0,1-1 0,0 1 1,0-1-1,0 1 0,0 0 0,0 3 0,-3 10 133,1 0 0,0 0 0,-1 23 0,1 13 608,3 1 0,2-1 0,2 0 0,2 0 0,19 74 0,-14-86-536,2 0-1,1-1 1,3-1 0,0 0 0,3-2-1,1 0 1,38 50 0,-58-87-295,0 0 0,0 0 1,0 1-1,0-1 1,0 0-1,0 0 0,-1 0 1,1 0-1,0 0 1,0 0-1,-1-1 0,1 1 1,-1 0-1,1 0 1,-1 0-1,0-1 0,1 1 1,-1 0-1,0-3 1,12-33-1829,-5 11 389,-2-1 0,0 0 0,0-39 0,-4 7-1044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0:45.790"/>
    </inkml:context>
    <inkml:brush xml:id="br0">
      <inkml:brushProperty name="width" value="0.05" units="cm"/>
      <inkml:brushProperty name="height" value="0.05" units="cm"/>
      <inkml:brushProperty name="color" value="#004F8B"/>
    </inkml:brush>
  </inkml:definitions>
  <inkml:trace contextRef="#ctx0" brushRef="#br0">1 726 1505,'0'0'2107,"19"3"-74,-12-2-1838,20 3 565,0 0 0,0-2-1,1-2 1,49-4 0,-69 3-600,-1 0 1,1-1-1,-1 0 0,0 0 1,0-1-1,0 0 0,0 0 1,0-1-1,-1 0 0,12-9 1,-14 9-104,0 0 1,-1 0 0,0 0-1,1 0 1,-2-1 0,1 1-1,0-1 1,-1 0 0,0 1-1,0-1 1,-1 0 0,1 0-1,-1-1 1,0 1-1,0 0 1,-1 0 0,0-11-1,0 12-109,-1-1 0,0 1-1,0 0 1,-1 0 0,1 0-1,-1 0 1,0 0 0,0 0-1,0 0 1,0 0 0,-1 1-1,0-1 1,0 1-1,0 0 1,0 0 0,0 0-1,0 0 1,-1 0 0,1 1-1,-1 0 1,0-1 0,0 1-1,0 1 1,0-1 0,0 0-1,0 1 1,-8-1 0,6 0 34,1 0 1,-1 1 0,0-1-1,0 2 1,-1-1 0,1 1 0,0 0-1,0 0 1,0 0 0,0 1-1,0 0 1,0 0 0,0 1 0,0-1-1,0 1 1,0 1 0,1-1-1,-1 1 1,-7 5 0,9-4 112,0-1 0,0 1 0,0 1 0,0-1 0,1 0 0,0 1 0,0 0 0,0 0 0,0 0 0,1 0 0,0 0-1,0 0 1,0 1 0,1-1 0,0 1 0,0-1 0,0 1 0,0 0 0,1-1 0,0 1 0,0-1 0,1 1 0,0 0 0,2 8 0,-1-7-3,1 0 0,0 0-1,1 0 1,-1 0 0,1 0 0,1-1-1,-1 0 1,1 0 0,0 0 0,0 0-1,1-1 1,0 0 0,0 0 0,0 0-1,0-1 1,1 0 0,8 4 0,5 0 23,0 0 1,0-2 0,1 0-1,-1-1 1,40 4-1,-12-6-47,73-5 0,-101 0-164,-1 0-1,0-2 1,1 0-1,-2-1 1,1-1-1,-1-1 1,1 0-1,-2-2 1,1 0-1,31-22 1,-38 22 67,1 1 0,-2-2-1,1 0 1,-1 0 0,-1-1 0,0 0 0,0 0-1,-1-1 1,-1 0 0,0-1 0,0 0 0,-2 0-1,1 0 1,-2-1 0,6-24 0,-5-5-409,-1 1-1,-3-1 1,-7-77 0,4 99 420,-2 1-1,0 0 1,-1 0-1,-1 1 1,0 0 0,-2 0-1,-15-28 1,20 41 123,0 0 0,-1 0 0,0 0 0,-1 0 0,1 1-1,-1 0 1,0 0 0,0 0 0,0 0 0,-1 1 0,0 0 0,0 0 0,0 0 0,0 1 0,0 0 0,-1 0-1,0 1 1,1 0 0,-1 0 0,0 0 0,0 1 0,0 0 0,0 0 0,-13 1 0,14 1-67,0 1 0,-1 0 0,1 0 0,0 1 0,0 0 1,0 0-1,0 0 0,0 0 0,1 1 0,0 0 0,0 0 0,0 1 0,0-1 1,0 1-1,1 0 0,0 1 0,0-1 0,0 1 0,1-1 0,0 1 0,-3 7 1,-2 5 155,0 0 0,1 1 0,1 0 0,1 0 0,-6 37 0,8-32-16,1 0-1,2 1 0,0-1 1,1 0-1,2 0 0,0 0 1,11 37-1,-8-44-123,0 0-1,1-1 1,1 1 0,1-2-1,0 1 1,1-1 0,1 0-1,0-1 1,1 0 0,24 21-1,-13-14-156,2-2 0,-1-1 0,2 0 0,1-2 0,0-1 0,1-1 0,0-2 0,1 0 0,45 10 0,-42-18-1489,-24-6-2952,-8-4-274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7.252"/>
    </inkml:context>
    <inkml:brush xml:id="br0">
      <inkml:brushProperty name="width" value="0.05" units="cm"/>
      <inkml:brushProperty name="height" value="0.05" units="cm"/>
      <inkml:brushProperty name="color" value="#004F8B"/>
    </inkml:brush>
  </inkml:definitions>
  <inkml:trace contextRef="#ctx0" brushRef="#br0">8 68 1585,'0'0'5087,"-2"9"-4310,0 3-561,0-1 1,1 0 0,1 0-1,-1 1 1,3 12-1,-1-18-132,0-1-1,0 0 0,0 0 0,1 0 0,0 0 1,0 0-1,0 0 0,0 0 0,1-1 0,0 1 0,0-1 1,0 0-1,1 0 0,0 0 0,6 6 0,-4-5-31,1-1 0,0 1 0,0-1 0,1 0 0,-1-1 0,1 1 0,0-2 0,0 1 0,0-1 0,0 0 0,0-1 0,0 0 0,0 0 0,1 0 0,-1-1 0,11-2 0,-14 2-67,-1-1 0,0 0-1,1 0 1,-1 0-1,0-1 1,0 1 0,0-1-1,0 0 1,0 0 0,0-1-1,0 1 1,-1-1 0,1 0-1,-1 0 1,0 0-1,0 0 1,0-1 0,0 1-1,0-1 1,-1 1 0,0-1-1,0 0 1,0 0-1,0 0 1,0 0 0,-1-1-1,0 1 1,0 0 0,0-1-1,0 1 1,-1-6-1,2 4 0,-2 0-1,1-1 0,-1 1 0,1 0 0,-2 0 0,1 0 0,-1 0 1,0 0-1,0 0 0,-1 0 0,1 0 0,-1 0 0,-1 0 0,1 1 1,-1-1-1,0 1 0,0 0 0,-1 0 0,1 0 0,-1 0 0,0 0 1,0 1-1,-1 0 0,-8-7 0,13 12 45,-1-1 1,0 1 0,1-1-1,-1 1 1,1-1-1,-1 1 1,1 0-1,0-1 1,-1 1-1,1 0 1,-1-1-1,1 1 1,0 0-1,0-1 1,-1 1-1,1 0 1,0-1 0,0 1-1,0 0 1,0 0-1,0-1 1,0 1-1,0 0 1,0 0-1,0-1 1,0 1-1,0 0 1,1 0-1,-2 34 111,1-32-57,0 3-41,1 0 1,0 0-1,0 0 0,0 0 0,1 0 0,0 0 0,0 0 0,0-1 0,1 1 0,0-1 0,0 1 0,0-1 0,1 0 0,0 0 1,0-1-1,0 1 0,0-1 0,1 0 0,0 0 0,-1 0 0,1-1 0,1 1 0,-1-1 0,1-1 0,5 3 0,2 1 9,-1-2-1,1 0 1,-1 0-1,1-1 1,0-1-1,0 0 1,1-1-1,-1 0 1,0-1-1,0-1 1,14-1 0,-23 1-54,-1 0 1,0 0 0,0-1-1,0 1 1,0 0 0,0-1 0,0 0-1,0 0 1,0 0 0,-1 0 0,1 0-1,-1-1 1,1 1 0,-1-1-1,0 1 1,0-1 0,0 0 0,0 0-1,-1 0 1,1 0 0,-1 0-1,0 0 1,0 0 0,0-1 0,1-5-1,1-4-255,-1-1 0,0 0-1,-2 0 1,0-26 0,0 39 251,0-1 1,0 0 0,0 0 0,-1 1 0,1-1-1,0 0 1,-1 1 0,1-1 0,-1 0 0,0 1-1,1-1 1,-1 1 0,0-1 0,0 1 0,-2-3-1,0 8 40,10 17-42,-3-12 44,0 0 0,1 0 0,0 0 0,1-1 0,0 0 1,0 0-1,1 0 0,0-1 0,0 0 0,0 0 0,1-1 0,0 0 0,1 0 0,-1-1 0,1 0 0,0 0 0,1-1 0,-1 0 0,1-1 1,-1 0-1,1-1 0,0 0 0,0 0 0,0-1 0,20 0 0,-28-2-66,1 0 1,-1 0-1,0 0 0,1 0 1,-1 0-1,0 0 1,0-1-1,0 1 0,0-1 1,0 0-1,0 1 1,-1-1-1,1 0 0,0 0 1,-1 0-1,1 0 0,-1 0 1,0-1-1,0 1 1,0 0-1,0-1 0,0 1 1,0-3-1,2-5-132,0-1-1,0 1 0,-2-1 1,2-11-1,-3 14 30,2-15-84,-1 1 0,-4-41-1,5 83 1268,-2-15-1006,1 0-1,-1 0 1,1 0-1,0 0 0,0 0 1,0 0-1,1 0 1,0 0-1,0-1 0,0 1 1,0-1-1,1 1 0,4 5 1,0-2-271,1-1 0,-1 0-1,1-1 1,1 0 0,-1 0 0,1-1 0,0 0-1,0 0 1,1-1 0,12 4 0,17 2-2863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7.581"/>
    </inkml:context>
    <inkml:brush xml:id="br0">
      <inkml:brushProperty name="width" value="0.05" units="cm"/>
      <inkml:brushProperty name="height" value="0.05" units="cm"/>
      <inkml:brushProperty name="color" value="#004F8B"/>
    </inkml:brush>
  </inkml:definitions>
  <inkml:trace contextRef="#ctx0" brushRef="#br0">1 0 4002,'0'0'0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7.968"/>
    </inkml:context>
    <inkml:brush xml:id="br0">
      <inkml:brushProperty name="width" value="0.05" units="cm"/>
      <inkml:brushProperty name="height" value="0.05" units="cm"/>
      <inkml:brushProperty name="color" value="#004F8B"/>
    </inkml:brush>
  </inkml:definitions>
  <inkml:trace contextRef="#ctx0" brushRef="#br0">2 330 2577,'0'0'4365,"0"-9"-4018,-1-3-308,1 4-48,0 0 0,0 0 1,0 0-1,1 0 0,3-13 0,-3 19 32,-1 0 1,1 0-1,0 0 0,-1 0 1,1 0-1,0 1 0,1-1 1,-1 0-1,0 1 0,0-1 1,1 1-1,-1-1 0,1 1 1,-1 0-1,1-1 0,-1 1 1,1 0-1,0 0 0,0 0 1,0 0-1,-1 1 0,1-1 1,0 0-1,0 1 0,0-1 1,0 1-1,0 0 0,0 0 1,0-1-1,2 2 0,12 0 171,-1 0 0,1 2-1,-1 0 1,0 1 0,18 7-1,-18-6 134,0 0 0,0-1 0,1-1 0,-1 0 0,21 0 0,-35-3-291,0 0 0,0 0 0,0-1 0,0 1 0,-1-1 0,1 1 0,0 0 0,0-1 0,0 1 0,-1-1 0,1 0 0,0 1 0,-1-1 0,1 0 0,0 1 0,-1-1 0,1 0 0,-1 0 0,1 1 0,-1-1 0,1 0 0,-1 0 0,0 0 0,1 0 0,-1 0 0,0 0 0,0 1 0,0-1 0,1 0 0,-1 0 0,-1-2-1,2-38 1383,-1 30-1247,-9-153-4194,9 144 907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8.646"/>
    </inkml:context>
    <inkml:brush xml:id="br0">
      <inkml:brushProperty name="width" value="0.05" units="cm"/>
      <inkml:brushProperty name="height" value="0.05" units="cm"/>
      <inkml:brushProperty name="color" value="#004F8B"/>
    </inkml:brush>
  </inkml:definitions>
  <inkml:trace contextRef="#ctx0" brushRef="#br0">0 305 1105,'0'0'5757,"19"8"-4255,61 22-419,-77-29-1012,0 0 0,0 0 0,1 0-1,-1 0 1,0 0 0,1 0 0,-1-1 0,1 0 0,-1 1-1,0-1 1,1-1 0,-1 1 0,1 0 0,-1-1 0,0 0 0,1 0-1,-1 0 1,0 0 0,0 0 0,0-1 0,0 1 0,0-1-1,0 0 1,0 0 0,0 0 0,-1 0 0,1 0 0,-1-1 0,1 1-1,-1-1 1,0 0 0,0 1 0,0-1 0,2-5 0,-3 4-66,1 0 1,0-1 0,-1 1-1,0-1 1,0 1 0,0-1-1,-1 0 1,0 1-1,1-1 1,-2 0 0,1 1-1,0-1 1,-1 0 0,0 1-1,0-1 1,-1 1 0,1-1-1,-1 1 1,0 0 0,0-1-1,-3-4 1,-4-1-5,-1 1-1,0-1 1,0 2 0,-1 0 0,0 0 0,0 1 0,-1 0-1,0 1 1,0 0 0,0 1 0,-1 1 0,-18-5 0,50 16 285,0 2 1,0 0 0,-1 1 0,26 18 0,70 59 1056,-107-81-1349,20 22-167,-26-28-171,-1-7-1564,-1-8 1644,1 1-1,1-1 1,1 1-1,0 0 0,0-1 1,9-22-1,-10 34 324,0-1 0,1 1 0,0 0-1,0 0 1,0 0 0,0 0 0,1 0 0,-1 0-1,1 0 1,-1 1 0,1-1 0,0 1 0,0 0-1,0 0 1,0 0 0,1 0 0,-1 0-1,0 1 1,1 0 0,0-1 0,-1 1 0,1 0-1,-1 1 1,1-1 0,0 1 0,0 0 0,-1 0-1,1 0 1,0 0 0,-1 0 0,1 1 0,4 1-1,0 1 20,0 0 0,0 1 0,0 0-1,0 0 1,-1 0 0,0 1 0,0 1-1,0-1 1,9 11 0,33 22 172,-32-27-195,1-2 1,1 1-1,-1-2 1,1-1-1,1 0 1,-1-1 0,1-1-1,0-1 1,0-1-1,1-1 1,37 0-1,-54-3-39,1 0 0,0 0-1,0 0 1,-1-1 0,1 0-1,-1 0 1,1 0-1,-1-1 1,0 1 0,0-1-1,0 0 1,0 0-1,-1 0 1,1-1 0,-1 0-1,0 1 1,0-1-1,0 0 1,0 0 0,-1-1-1,1 1 1,-1 0 0,0-1-1,2-8 1,0 2-9,-1-1-1,0 1 1,-1-1 0,0 0 0,0 0 0,-2 1 0,1-1 0,-2 0 0,-1-15-1,1 24-7,0 0 0,0 0-1,0 0 1,-1 0 0,1 0-1,-1 1 1,1-1-1,-1 0 1,0 1 0,0 0-1,0-1 1,-1 1 0,1 0-1,0 0 1,-1 0 0,1 0-1,-1 0 1,0 1 0,0-1-1,1 1 1,-1 0-1,0 0 1,0 0 0,0 0-1,-1 0 1,1 1 0,0-1-1,0 1 1,0 0 0,0 0-1,0 0 1,-1 0-1,1 1 1,0-1 0,0 1-1,0 0 1,0 0 0,0 0-1,0 0 1,0 0 0,0 1-1,1 0 1,-1-1-1,0 1 1,1 0 0,-1 0-1,1 0 1,-3 4 0,-1 1 109,2 1 1,-1 0 0,1 0-1,0 0 1,1 0-1,0 0 1,0 1 0,1-1-1,0 1 1,-1 15-1,2-19-35,1 0-1,-1 0 1,2 0-1,-1 0 1,0 0-1,1 0 1,0 0-1,0 0 0,1 0 1,-1-1-1,1 1 1,0 0-1,0-1 1,1 1-1,-1-1 1,1 0-1,0 0 1,0 0-1,7 7 1,1-2 62,1-1 0,-1-1 0,1 1 0,0-2 1,1 0-1,23 8 0,82 15-404,-100-26 8,-17-2 144,14 3-1176,-13 4-2516,-5-2-1252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9.301"/>
    </inkml:context>
    <inkml:brush xml:id="br0">
      <inkml:brushProperty name="width" value="0.05" units="cm"/>
      <inkml:brushProperty name="height" value="0.05" units="cm"/>
      <inkml:brushProperty name="color" value="#004F8B"/>
    </inkml:brush>
  </inkml:definitions>
  <inkml:trace contextRef="#ctx0" brushRef="#br0">17 416 2561,'0'0'8393,"-3"13"-7542,-8 38-312,8-39 1577,5-19-787,8-15-1194,2 1 0,0 0 0,23-28 0,-17 25-506,-2-2-1,15-28 1,-16 20-14,10-41-1,-18 50 369,1 1 0,1 0 0,2 0 0,18-31 0,-29 55 47,0-1 1,0 1-1,1-1 1,-1 1 0,1-1-1,-1 1 1,0-1-1,1 1 1,-1 0 0,1-1-1,-1 1 1,1 0-1,-1 0 1,1-1 0,-1 1-1,1 0 1,-1 0-1,1-1 1,-1 1 0,1 0-1,-1 0 1,1 0-1,-1 0 1,1 0 0,0 0-1,-1 0 1,1 0 0,-1 0-1,1 0 1,-1 0-1,1 1 1,-1-1 0,1 0-1,-1 0 1,1 0-1,-1 1 1,1-1 0,-1 0-1,1 1 1,-1-1-1,1 0 1,0 1 0,16 20-96,-15-18 164,123 203 2717,-21-29-1927,-118-176-11902,-13-8 5365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39.663"/>
    </inkml:context>
    <inkml:brush xml:id="br0">
      <inkml:brushProperty name="width" value="0.05" units="cm"/>
      <inkml:brushProperty name="height" value="0.05" units="cm"/>
      <inkml:brushProperty name="color" value="#004F8B"/>
    </inkml:brush>
  </inkml:definitions>
  <inkml:trace contextRef="#ctx0" brushRef="#br0">0 68 9652,'0'0'5507,"108"4"-4371,-56-4-511,0 0 95,0-11-496,-5-2-128,-5 1-192,-7 3-560,-4 0-1057,-4 5-1072,-4-2-2049,-5-1-1425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0.053"/>
    </inkml:context>
    <inkml:brush xml:id="br0">
      <inkml:brushProperty name="width" value="0.05" units="cm"/>
      <inkml:brushProperty name="height" value="0.05" units="cm"/>
      <inkml:brushProperty name="color" value="#004F8B"/>
    </inkml:brush>
  </inkml:definitions>
  <inkml:trace contextRef="#ctx0" brushRef="#br0">0 229 6403,'0'0'3121,"19"-9"-1480,20-10-1036,53-34-1,-77 43-422,-1 1 0,-1-2 0,0 0 0,-1 0 0,0-1 0,0-1 0,-2 0 0,15-21 0,-25 32-152,0 1 1,1 0 0,-1-1 0,1 1-1,-1 0 1,1 0 0,0 0 0,-1-1-1,1 1 1,0 0 0,0 0 0,0 0-1,0 0 1,0 0 0,0 1 0,0-1-1,0 0 1,0 0 0,0 1 0,0-1-1,1 0 1,0 0 0,8 27 245,-4-3-293,14 47 794,0-7 387,19 118 0,-38-180-938,-1 8-964,0-8 520,0-1 0,0 1 0,0-1 1,0 1-1,0-1 0,0 1 0,0-1 0,0 1 0,0-1 0,-1 1 0,1-1 0,0 1 0,0-1 0,0 1 0,-1-1 0,1 1 0,0-1 0,-1 1 0,1-1 1,-1 0-1,1 1 0,0-1 0,-1 0 0,1 1 0,-1-1 0,1 0 0,-1 0 0,1 1 0,-1-1 0,1 0 0,-1 0 0,1 0 0,-1 0 0,1 0 0,-1 0 0,1 1 1,-2-2-1,-18 2-3533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0.398"/>
    </inkml:context>
    <inkml:brush xml:id="br0">
      <inkml:brushProperty name="width" value="0.05" units="cm"/>
      <inkml:brushProperty name="height" value="0.05" units="cm"/>
      <inkml:brushProperty name="color" value="#004F8B"/>
    </inkml:brush>
  </inkml:definitions>
  <inkml:trace contextRef="#ctx0" brushRef="#br0">1 25 3618,'0'0'8654,"21"0"-7008,161-3 1508,-99-7-1871,-51 5-1999,49-2-1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1.127"/>
    </inkml:context>
    <inkml:brush xml:id="br0">
      <inkml:brushProperty name="width" value="0.05" units="cm"/>
      <inkml:brushProperty name="height" value="0.05" units="cm"/>
      <inkml:brushProperty name="color" value="#004F8B"/>
    </inkml:brush>
  </inkml:definitions>
  <inkml:trace contextRef="#ctx0" brushRef="#br0">5 497 7267,'0'0'3044,"-5"5"-2000,6-11-1029,0-1 0,0 0-1,0 1 1,1-1 0,0 1 0,0-1 0,5-9 0,4-12 15,6-28 34,43-119-81,-48 145 119,1 1 1,1 1-1,31-45 0,-45 72-49,1 0 0,-1-1 0,1 1 0,0 0 0,-1 0 0,1 0 0,0 0 0,0 0-1,0 0 1,0 0 0,0 0 0,0 0 0,0 1 0,0-1 0,0 0 0,0 0 0,0 1 0,0-1 0,0 1 0,1-1 0,-1 1 0,0 0-1,1-1 1,-1 1 0,0 0 0,0 0 0,1 0 0,-1 0 0,2 0 0,-1 2-15,1 0-1,-1 0 1,0 0 0,0 0 0,0 1 0,0-1-1,0 1 1,0-1 0,-1 1 0,1 0-1,1 5 1,63 132 1650,47 149-1,-109-278-1673,5 23-730,-18-33-6049,-11-4 3526,-13-7-2615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1.499"/>
    </inkml:context>
    <inkml:brush xml:id="br0">
      <inkml:brushProperty name="width" value="0.05" units="cm"/>
      <inkml:brushProperty name="height" value="0.05" units="cm"/>
      <inkml:brushProperty name="color" value="#004F8B"/>
    </inkml:brush>
  </inkml:definitions>
  <inkml:trace contextRef="#ctx0" brushRef="#br0">0 25 6227,'0'0'10837,"108"13"-9541,-54-13-927,4 0-65,0-11-304,-4 1-288,-4 3-1489,-9 1-1761,-10 3-2609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3.421"/>
    </inkml:context>
    <inkml:brush xml:id="br0">
      <inkml:brushProperty name="width" value="0.05" units="cm"/>
      <inkml:brushProperty name="height" value="0.05" units="cm"/>
      <inkml:brushProperty name="color" value="#F6630D"/>
    </inkml:brush>
  </inkml:definitions>
  <inkml:trace contextRef="#ctx0" brushRef="#br0">0 260 6163,'0'0'6811,"22"18"-5496,4-12-928,-1-1 1,1-1-1,0-1 0,0-1 0,0-1 1,50-5-1,-69 3-383,1 0 0,0-1 1,-1 0-1,1 0 0,-1 0 1,0-1-1,0 0 0,0-1 0,0 1 1,0-1-1,-1-1 0,0 1 1,0-1-1,10-11 0,-12 12-59,0 0 0,-1-1 0,1 1 0,-1-1 0,0 0 0,-1 0 0,1 0 0,-1 0 0,0-1-1,-1 1 1,1 0 0,-1-1 0,0 1 0,0-1 0,-1 0 0,1 1 0,-1-1 0,-1 0 0,1 1 0,-1-1 0,-1-6 0,0 7-1,-1 0 0,1 1 0,-1-1 0,0 0 0,-1 1 0,1 0 0,-1 0-1,1 0 1,-1 0 0,0 1 0,-1 0 0,1-1 0,-1 1 0,1 1 0,-9-5 0,-5-2-66,-1 1-1,-36-11 0,43 16 94,0-1-1,0 2 1,-1 0-1,1 0 1,-1 1 0,1 1-1,-1 0 1,-14 2-1,23-1 24,0 0-1,0 0 0,0 0 0,-1 1 0,1-1 0,1 1 0,-1 0 0,0 1 0,0-1 0,1 1 1,-1-1-1,1 1 0,0 0 0,0 0 0,0 1 0,0-1 0,1 0 0,-1 1 0,1 0 0,0 0 1,0-1-1,0 1 0,0 1 0,1-1 0,0 0 0,-1 6 0,-2 4 121,1 1 1,1 0-1,1 0 0,0-1 0,0 1 1,2 0-1,0 0 0,0 0 0,2-1 1,7 28-1,-6-31-51,0-1-1,1 1 1,0-1-1,1 0 1,0 0-1,0-1 1,1 1 0,0-2-1,1 1 1,0-1-1,1 0 1,-1-1 0,1 1-1,16 8 1,-9-7-115,-1-2 0,1 0 1,1 0-1,-1-2 0,1 0 0,0 0 0,24 1 1,68 1-3820,-64-11-307,-7-13-1723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1.827"/>
    </inkml:context>
    <inkml:brush xml:id="br0">
      <inkml:brushProperty name="width" value="0.05" units="cm"/>
      <inkml:brushProperty name="height" value="0.05" units="cm"/>
      <inkml:brushProperty name="color" value="#004F8B"/>
    </inkml:brush>
  </inkml:definitions>
  <inkml:trace contextRef="#ctx0" brushRef="#br0">0 209 4322,'0'0'5872,"18"-8"-5138,7-4-675,-1 0 0,-1-1 0,0-1 0,-1-2 0,-1 0 0,0-1 0,27-30 0,-38 33 60,-9 11 77,1-1 0,0 1-1,0-1 1,1 1 0,-1 0-1,1 0 1,-1 0 0,1 0 0,0 1-1,0-1 1,6-3 0,-5 21 121,12 79 858,-9-42 220,3-1 0,24 75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2.154"/>
    </inkml:context>
    <inkml:brush xml:id="br0">
      <inkml:brushProperty name="width" value="0.05" units="cm"/>
      <inkml:brushProperty name="height" value="0.05" units="cm"/>
      <inkml:brushProperty name="color" value="#004F8B"/>
    </inkml:brush>
  </inkml:definitions>
  <inkml:trace contextRef="#ctx0" brushRef="#br0">0 67 10293,'0'0'4316,"18"-4"-2558,310-37 2154,-296 39-3507,-4 0-139,0 0 0,56-14 0,-94 18-7029,-17 5 288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4.413"/>
    </inkml:context>
    <inkml:brush xml:id="br0">
      <inkml:brushProperty name="width" value="0.05" units="cm"/>
      <inkml:brushProperty name="height" value="0.05" units="cm"/>
      <inkml:brushProperty name="color" value="#004F8B"/>
    </inkml:brush>
  </inkml:definitions>
  <inkml:trace contextRef="#ctx0" brushRef="#br0">0 0 1249,'0'0'3342,"5"7"-2453,42 61 1403,-21-29-1180,1-1-1,44 46 1,-59-72-965,0-1 0,1 0 0,1-1 1,0 0-1,0-1 0,1 0 0,0-1 0,0-1 0,1-1 1,23 7-1,4-4 43,0-3-1,0-1 1,78-2 0,-87-4-149,1 1 0,0 2 1,-1 2-1,1 0 1,-1 3-1,65 20 0,-77-17 34,-1 1-1,0 1 0,-1 1 0,0 1 0,-1 0 1,0 2-1,-2 0 0,1 1 0,-2 0 0,-1 2 1,17 24-1,8 21 575,-2 3 0,34 82 0,-46-91-280,-23-53 376,3 8-3344,-6-12 2446,-1-1 1,1 0-1,0 0 1,0 1-1,0-1 1,0 0-1,0 0 1,0 1-1,0-1 0,0 0 1,0 0-1,-1 1 1,1-1-1,0 0 1,0 0-1,0 0 1,0 1-1,-1-1 1,1 0-1,0 0 1,0 0-1,0 0 0,-1 0 1,1 0-1,0 1 1,0-1-1,-1 0 1,1 0-1,0 0 1,0 0-1,-1 0 1,1 0-1,0 0 1,0 0-1,-1 0 0,1 0 1,0 0-1,0 0 1,-1 0-1,1 0 1,0 0-1,0 0 1,-1 0-1,1-1 1,0 1-1,0 0 1,0 0-1,-1 0 0,1 0 1,0-1-1,-21-5-6602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4.821"/>
    </inkml:context>
    <inkml:brush xml:id="br0">
      <inkml:brushProperty name="width" value="0.05" units="cm"/>
      <inkml:brushProperty name="height" value="0.05" units="cm"/>
      <inkml:brushProperty name="color" value="#004F8B"/>
    </inkml:brush>
  </inkml:definitions>
  <inkml:trace contextRef="#ctx0" brushRef="#br0">1 107 6611,'0'0'747,"25"17"520,9 8-689,7 5 526,65 35 0,75 27 1152,-160-83-1836,0-1 1,1-1-1,0-1 1,1-1-1,-1-1 1,44 2-1,-64-7-375,1 0 0,-1 1 0,0-1 0,0 0 0,0 0-1,0 0 1,0 0 0,0-1 0,0 1 0,0 0 0,0-1-1,0 0 1,-1 1 0,1-1 0,-1 0 0,1 0 0,-1 0 0,0 0-1,0 0 1,0 0 0,0 0 0,0 0 0,0 0 0,0-1-1,0-1 1,15-62 139,-9 11-107,0-57 0,-6 41-4475,-4 54-589,-11 0-2557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5.433"/>
    </inkml:context>
    <inkml:brush xml:id="br0">
      <inkml:brushProperty name="width" value="0.05" units="cm"/>
      <inkml:brushProperty name="height" value="0.05" units="cm"/>
      <inkml:brushProperty name="color" value="#004F8B"/>
    </inkml:brush>
  </inkml:definitions>
  <inkml:trace contextRef="#ctx0" brushRef="#br0">1 157 5939,'0'0'5837,"16"0"-5410,-2 0-317,19 0 679,0-1 1,64-10 0,-86 8-655,0 0 1,0 0-1,0-1 1,0 0 0,19-11-1,-26 12-177,1 0 1,-1 0-1,0-1 0,0 1 0,0-1 1,-1 0-1,1 0 0,-1 0 1,0 0-1,0-1 0,0 1 0,-1-1 1,4-9-1,-5 13-48,0-1 1,-1 1-1,1 0 1,-1-1-1,0 1 1,1-1-1,-1 1 0,0-1 1,0 1-1,0-1 1,0 1-1,0 0 1,0-1-1,0 1 1,-1-1-1,1 1 1,0-1-1,-1 1 0,1 0 1,-1-1-1,0 1 1,1 0-1,-1-1 1,0 1-1,-1-2 1,0 2 27,0 0 0,0 0 1,0 0-1,0-1 0,0 2 1,0-1-1,0 0 1,0 0-1,0 1 0,-1-1 1,1 1-1,0 0 0,0-1 1,-5 1-1,1 0 46,1 1 0,-1-1 0,0 1-1,0 0 1,0 1 0,0-1 0,1 1 0,-1 0 0,0 0-1,1 1 1,0 0 0,-6 3 0,3 2 159,0 1 0,0 0-1,1 0 1,0 1 0,1-1 0,0 2 0,0-1-1,1 0 1,1 1 0,0 0 0,0 0 0,-2 15-1,1 2 389,1-1-1,2 0 1,0 1-1,3 29 1,0-51-466,0 1 1,0 0-1,1 0 1,0 0 0,0-1-1,0 1 1,1-1-1,0 1 1,0-1 0,0 0-1,1 0 1,0-1-1,0 1 1,1-1 0,0 0-1,0 0 1,0 0-1,0-1 1,0 0-1,1 0 1,0 0 0,7 3-1,-3-2-347,-1-1 1,1 0-1,-1 0 0,1-1 0,0-1 0,0 0 1,0 0-1,1-1 0,-1 0 0,0 0 0,1-1 0,-1-1 1,0 0-1,16-3 0,5-12-3608,-1-7-1168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5.777"/>
    </inkml:context>
    <inkml:brush xml:id="br0">
      <inkml:brushProperty name="width" value="0.05" units="cm"/>
      <inkml:brushProperty name="height" value="0.05" units="cm"/>
      <inkml:brushProperty name="color" value="#004F8B"/>
    </inkml:brush>
  </inkml:definitions>
  <inkml:trace contextRef="#ctx0" brushRef="#br0">0 3 7555,'0'0'4237,"23"0"-1817,414-2 4151,-428 2-7173,7 0 1568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6.623"/>
    </inkml:context>
    <inkml:brush xml:id="br0">
      <inkml:brushProperty name="width" value="0.05" units="cm"/>
      <inkml:brushProperty name="height" value="0.05" units="cm"/>
      <inkml:brushProperty name="color" value="#004F8B"/>
    </inkml:brush>
  </inkml:definitions>
  <inkml:trace contextRef="#ctx0" brushRef="#br0">0 364 4338,'0'0'4719,"10"-16"-4492,-9 14-210,8-13 136,0 1-1,1 0 1,0 0 0,2 1-1,-1 1 1,2-1 0,24-18-1,-5 12 174,2 1-1,0 2 1,0 1 0,42-11-1,150-32 883,-207 54-1125,91-19 447,0 5 1,1 4-1,1 6 0,199 10 1,-290-1-492,0 1 0,0 1 1,0 1-1,-1 1 1,1 1-1,-1 0 0,0 2 1,-1 0-1,0 1 1,0 1-1,-1 1 0,-1 1 1,1 0-1,-2 1 0,0 1 1,0 0-1,-2 2 1,0-1-1,0 2 0,15 25 1,-10-8 452,19 52-1,3 6 388,-40-89-1681,4 6 2101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47.325"/>
    </inkml:context>
    <inkml:brush xml:id="br0">
      <inkml:brushProperty name="width" value="0.05" units="cm"/>
      <inkml:brushProperty name="height" value="0.05" units="cm"/>
      <inkml:brushProperty name="color" value="#004F8B"/>
    </inkml:brush>
  </inkml:definitions>
  <inkml:trace contextRef="#ctx0" brushRef="#br0">328 0 2977,'0'0'5686,"14"21"-4390,222 354 4462,-228-361-5661,3 3 54,0 2-1,13 31 1,-25-50-189,0 1 0,-1-1-1,1 1 1,0-1 0,0 1 0,0-1-1,-1 1 1,1-1 0,0 0 0,0 0-1,-1 0 1,1 0 0,0 0 0,-1 0-1,1 0 1,-2-1 0,1 1-19,-40-4-991,-1-1 0,-51-15 1,-17-2-649,-206-14 1063,366 10 2917,-19 11-2299,0-1 0,-2-2-1,0 0 1,-1-2 0,-1-1 0,-1-1-1,-1-1 1,-1-2 0,-1 0 0,-2-1-1,0-1 1,-2-1 0,22-41 0,-39 66-244,7-12 824,-6 9-3681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0.567"/>
    </inkml:context>
    <inkml:brush xml:id="br0">
      <inkml:brushProperty name="width" value="0.05" units="cm"/>
      <inkml:brushProperty name="height" value="0.05" units="cm"/>
      <inkml:brushProperty name="color" value="#004F8B"/>
    </inkml:brush>
  </inkml:definitions>
  <inkml:trace contextRef="#ctx0" brushRef="#br0">318 48 5330,'0'0'2892,"-16"-8"-2726,-50-23 210,60 29-295,0 0 1,0 1-1,0 0 0,0 0 0,0 0 1,0 1-1,0 0 0,0 0 1,-1 1-1,1-1 0,0 1 1,0 1-1,0-1 0,0 1 0,1 0 1,-1 0-1,0 1 0,-8 5 1,5-2 165,-1 0 1,1 1 0,1 0 0,0 0 0,0 1 0,0 0-1,1 1 1,-9 12 0,11-13-105,1 0-1,0 0 1,1 0 0,0 1-1,0-1 1,0 1-1,1 0 1,1-1 0,0 1-1,0 0 1,0 12-1,1-15-94,1-1-1,-1 1 0,1-1 1,0 1-1,0-1 0,0 0 1,1 0-1,0 1 0,0-1 0,0 0 1,1 0-1,-1-1 0,1 1 1,0 0-1,1-1 0,-1 0 0,1 0 1,0 0-1,5 5 0,5-1 31,0 0 0,0-1 0,0 0-1,1-1 1,0-1 0,0 0 0,0-1 0,1-1-1,20 2 1,10-1 123,88-5-1,-118 0-183,1-1 0,-1 0 0,0-2 0,1 0-1,-1 0 1,-1-2 0,1 0 0,-1-1 0,0 0-1,15-10 1,-23 12-87,0 0 1,0 0-1,-1 0 0,1-1 0,-1 0 1,0 0-1,-1-1 0,0 0 0,0 0 1,0 0-1,-1 0 0,0-1 0,0 0 1,-1 1-1,0-1 0,0-1 0,-1 1 1,0 0-1,0-1 0,-1 1 0,0-10 1,-1 14-1,1 0 0,-1 0 1,-1 0-1,1 0 1,0 0-1,-1 0 1,0 0-1,0 0 0,0 0 1,-1 0-1,1 0 1,-1 1-1,0-1 1,-4-5-1,4 6 47,-1 1 1,0 0-1,0 0 0,0 0 1,-1 1-1,1-1 0,0 1 1,0 0-1,-1 0 0,1 0 1,-1 0-1,1 0 1,-1 1-1,1-1 0,-1 1 1,0 0-1,-4 1 0,3-1 6,1 1-1,-1 0 1,1-1 0,0 2-1,-1-1 1,1 0 0,0 1-1,0 0 1,0 0-1,0 0 1,0 1 0,0-1-1,1 1 1,-1 0-1,1 0 1,-1 0 0,1 0-1,0 1 1,1-1-1,-1 1 1,1 0 0,-1 0-1,-2 7 1,3-7 33,0 0 0,0 0 0,1 0 0,0 0 0,0 0 0,0 1 0,0-1 0,1 0 0,-1 1 0,1-1 0,0 0 1,1 1-1,-1-1 0,1 0 0,-1 1 0,1-1 0,1 0 0,-1 0 0,1 0 0,-1 0 0,1 0 0,0 0 0,1 0 0,-1-1 0,4 5 0,0-1 29,2-1 0,-1 0 0,1 0 0,0 0-1,0-1 1,0-1 0,1 1 0,-1-1 0,1-1 0,0 1-1,1-1 1,10 1 0,2 0 6,0-1-1,0-1 0,0-1 1,28-2-1,-45 1-98,0-1 0,0 0 0,0 0 1,0-1-1,0 1 0,0-1 0,0 0 0,0-1 0,0 1 0,-1-1 0,1 0 0,-1 0 0,0 0 0,0 0 0,0-1 0,6-8 1,-7 9-132,-1 0 1,0 0 0,1-1 0,-2 1-1,1-1 1,0 0 0,-1 0 0,1 1-1,-1-1 1,0 0 0,0 0 0,-1 0-1,1 0 1,-1 0 0,0 0 0,0 0-1,0 0 1,-1 0 0,1 0 0,-1 0-1,0 0 1,-3-8 0,3 10 164,-1-1-1,1 1 1,-1 0-1,0 0 1,0 0-1,1 0 1,-1 0-1,0 0 1,-1 1-1,1-1 1,0 1-1,0-1 1,-1 1 0,1 0-1,-1 0 1,1 0-1,-1 0 1,-4-1-1,5 55 1296,3-47-1216,-1-1-1,1 1 1,0 0 0,0-1 0,1 1 0,0-1 0,0 1 0,0-1-1,1 0 1,-1 0 0,1 0 0,0 0 0,1 0 0,-1-1-1,1 1 1,0-1 0,0 0 0,1 0 0,-1-1 0,1 1 0,-1-1-1,1 0 1,0 0 0,9 3 0,-4-1-70,-1-1-1,2-1 1,-1 0 0,0 0 0,1-1-1,-1 0 1,1-1 0,-1 0 0,1-1-1,0 0 1,-1-1 0,20-3 0,-24 2-168,1 0 0,-1-1 1,0 1-1,0-1 0,-1 0 1,1-1-1,-1 0 1,1 0-1,-1 0 0,0 0 1,-1-1-1,1 1 0,-1-1 1,0-1-1,0 1 1,0 0-1,-1-1 0,0 0 1,5-11-1,-3 2-66,1 0-1,-2-1 1,0 1-1,-1-1 1,-1 0 0,0 0-1,-1-16 1,4 99 5184,-4-59-4874,1 0 0,0 0 0,0-1 0,1 1 0,0 0 0,1-1 0,0 0 1,0 0-1,0 0 0,1 0 0,0-1 0,7 8 0,-5-7-128,0 0 1,1-1-1,-1 0 0,1-1 1,0 0-1,1 0 1,-1-1-1,12 5 0,-12-7-764,0 1 0,0-1 0,0-1-1,0 0 1,16 1 0,-2-2-3320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1.332"/>
    </inkml:context>
    <inkml:brush xml:id="br0">
      <inkml:brushProperty name="width" value="0.05" units="cm"/>
      <inkml:brushProperty name="height" value="0.05" units="cm"/>
      <inkml:brushProperty name="color" value="#004F8B"/>
    </inkml:brush>
  </inkml:definitions>
  <inkml:trace contextRef="#ctx0" brushRef="#br0">0 0 8084,'0'18'603,"0"15"-24,2 0 1,1 0-1,11 51 1,-10-69-741,32 119 1325,-24-77-5806,-12-63 4365,0 0 0,1 1 0,0-1 0,0 0 0,1 0 0,0 0 0,0 1-1,0-1 1,1 1 0,3-8 0,-4 11 370,0-1-1,0 1 1,0-1-1,0 1 1,0-1-1,0 1 0,0 0 1,1 0-1,-1 0 1,1 0-1,-1 1 1,1-1-1,0 1 1,0-1-1,0 1 1,0 0-1,0 0 0,0 0 1,0 0-1,0 1 1,5-1-1,55 9 1037,183-12 2483,-240 4-3541,-1 0 0,0 0 0,0-1-1,0 1 1,1-1 0,-1 0 0,0-1 0,0 1-1,0-1 1,-1 0 0,1 0 0,0-1 0,-1 1 0,1-1-1,-1 0 1,0 0 0,0-1 0,0 1 0,4-6-1,-4 3-77,0 0-1,0 0 1,-1 0-1,0-1 0,-1 0 1,1 1-1,-1-1 1,0 0-1,-1 0 0,0 0 1,0 0-1,0 0 1,-1-11-1,0 17-12,0 0 1,-1 0-1,1 0 1,0 0-1,0 0 0,-1 0 1,1 0-1,0 0 0,-1 0 1,1 0-1,-1 0 1,1 0-1,-1 0 0,0 0 1,1 0-1,-1 1 1,0-1-1,1 0 0,-1 0 1,0 1-1,0-1 0,0 0 1,0 1-1,-2-1 1,0-1-18,0 1 0,0 0 0,-1 0 0,1 0 1,-1 1-1,1-1 0,0 1 0,-6 0 0,5 0 22,-1 0-1,1 0 0,-1 0 1,1 1-1,0 0 1,-1 0-1,1 0 0,0 1 1,0-1-1,-1 1 0,1 0 1,0 0-1,-5 4 1,5-1 136,1-1 0,-1 1 1,1 0-1,0 0 0,0 0 1,1 1-1,-1-1 1,1 0-1,1 1 0,-1 0 1,1-1-1,0 1 0,0 0 1,0 0-1,1 0 1,0-1-1,0 1 0,1 0 1,-1 0-1,4 10 1,-2-8 24,0-1 0,1 1 0,0-1 1,1 1-1,-1-1 0,1 0 1,1 0-1,0 0 0,-1-1 1,2 0-1,-1 0 0,1 0 0,0-1 1,8 7-1,-6-7-219,1 0-1,-1 0 1,1-1-1,0 0 1,0 0-1,0-1 1,0 0-1,1 0 1,-1-1-1,1-1 1,0 0-1,15 0 1,-25-1-56,0 0 1,1 1-1,-1-1 0,0 0 1,1 0-1,-1 0 0,1 0 1,-1-1-1,0 1 1,1 0-1,-1 0 0,0 0 1,1 0-1,-1 0 0,0 0 1,1 0-1,-1-1 0,0 1 1,1 0-1,-1 0 0,0 0 1,0-1-1,1 1 1,-1 0-1,0 0 0,0-1 1,1 1-1,-1 0 0,0-1 1,0 1-1,0 0 0,0-1 1,1 1-1,-1 0 1,0-1-1,0 1 0,0 0 1,0-1-1,0 1 0,0 0 1,0-1-1,0 1 0,0-1 1,0 1-1,0 0 0,0-1 1,0 1-1,0 0 1,-1-1-1,1 1 0,0 0 1,0-1-1,0 1 0,-1-1 1,-2-19-6603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3.749"/>
    </inkml:context>
    <inkml:brush xml:id="br0">
      <inkml:brushProperty name="width" value="0.05" units="cm"/>
      <inkml:brushProperty name="height" value="0.05" units="cm"/>
      <inkml:brushProperty name="color" value="#F6630D"/>
    </inkml:brush>
  </inkml:definitions>
  <inkml:trace contextRef="#ctx0" brushRef="#br0">1 0 7043,'0'0'4696,"16"20"-3330,43 49 406,132 121 1,-184-185-1946,13 11 307,1-1 0,24 14 0,4-11-1838,-45-17 1223,-1 0 0,1-1 1,-1 0-1,1 0 0,-1 0 1,1 0-1,-1 0 1,1-1-1,-1 1 0,1-1 1,4-2-1,9-9-3548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1.724"/>
    </inkml:context>
    <inkml:brush xml:id="br0">
      <inkml:brushProperty name="width" value="0.05" units="cm"/>
      <inkml:brushProperty name="height" value="0.05" units="cm"/>
      <inkml:brushProperty name="color" value="#004F8B"/>
    </inkml:brush>
  </inkml:definitions>
  <inkml:trace contextRef="#ctx0" brushRef="#br0">0 23 7700,'0'0'7731,"149"0"-7587,-88 0-144,-3-2-16,-5-2-1745,-5-2-2000,-11-5-3763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2.488"/>
    </inkml:context>
    <inkml:brush xml:id="br0">
      <inkml:brushProperty name="width" value="0.05" units="cm"/>
      <inkml:brushProperty name="height" value="0.05" units="cm"/>
      <inkml:brushProperty name="color" value="#004F8B"/>
    </inkml:brush>
  </inkml:definitions>
  <inkml:trace contextRef="#ctx0" brushRef="#br0">36 32 720,'0'0'5259,"3"14"-4205,1 2-783,1 1 481,0 0-1,-2 0 1,4 35 635,-24-91-984,9 25-462,3 6 45,0 0-1,0 0 1,1-1 0,0 0 0,1 0 0,0 0 0,0-1 0,1 1 0,-1-12 910,12 21-621,77-3-133,-29-2-3977,-33 2-484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3.678"/>
    </inkml:context>
    <inkml:brush xml:id="br0">
      <inkml:brushProperty name="width" value="0.05" units="cm"/>
      <inkml:brushProperty name="height" value="0.05" units="cm"/>
      <inkml:brushProperty name="color" value="#004F8B"/>
    </inkml:brush>
  </inkml:definitions>
  <inkml:trace contextRef="#ctx0" brushRef="#br0">1 593 1969,'0'0'3369,"20"-2"-2456,-1-1-571,1 0-1,0-1 1,-1 0 0,0-2 0,0 0-1,0-1 1,-1-2 0,0 1 0,20-15-1,-29 16-237,0 0 0,0-1 0,-1 0 0,0-1-1,0 0 1,-1 0 0,0 0 0,-1-1 0,0 0-1,0-1 1,-1 1 0,-1-1 0,0 0 0,0 0 0,-1 0-1,0-1 1,-1 1 0,-1-1 0,1 1 0,-2-1-1,0-16 1,0 9-108,0 0-1,-1 0 1,-1 0-1,-1 0 1,-1 0-1,0 0 1,-2 1-1,0 0 1,-1 0-1,0 0 0,-2 1 1,-18-29-1,26 45-9,1 0-1,-1 0 0,1 1 1,-1-1-1,1 0 0,-1 0 1,0 1-1,1-1 0,-1 1 1,0-1-1,0 0 0,1 1 1,-1-1-1,0 1 0,0 0 1,0-1-1,0 1 0,1 0 1,-1-1-1,0 1 0,0 0 1,0 0-1,0 0 0,0 0 1,0 0-1,0 0 1,0 0-1,-1 0 0,1 1-2,-1 0 0,1 0 1,-1 0-1,1 0 0,0 0 0,0 1 0,0-1 0,0 0 0,0 1 1,0-1-1,0 0 0,0 1 0,0-1 0,0 3 0,-18 62-60,19-63 93,-14 102 1064,4 0 0,9 202 0,3-241-793,19 186 170,1 22-2744,-22-271 1324,0-11-958,-7-130-1764,1-6 4094,7 138-263,-1 1 0,1-1 0,0 1 0,1-1 0,-1 1 0,1 0 0,0-1 0,1 1 0,-1 0 0,1 0 0,0 0 0,0 1 0,0-1 0,1 1 0,0 0 0,0-1 0,0 2 0,0-1 0,0 0 0,1 1 0,0 0 0,8-4 0,12-6 142,1 1 0,1 1-1,36-9 1,-25 7-304,0 1 202,6-3 318,44-20 0,-76 29-426,0 0 0,0-1 0,-1-1-1,1 0 1,-2 0 0,1-1 0,-1 0-1,10-13 1,-16 17-58,-1 1 0,0-1 0,0 0-1,-1 0 1,1-1 0,-1 1 0,0-1 0,-1 1 0,1-1-1,-1 1 1,0-1 0,-1 0 0,1 1 0,-1-1 0,0 0 0,-1 0-1,1 0 1,-1 1 0,-3-12 0,3 13-29,-1 0 1,1 0-1,-1 0 1,0 0-1,0 1 1,0-1-1,0 1 1,-1-1-1,1 1 0,-1 0 1,0 0-1,0 0 1,0 0-1,-1 0 1,1 1-1,-1 0 1,1-1-1,-1 1 0,0 1 1,0-1-1,1 0 1,-1 1-1,-1 0 1,1 0-1,0 0 1,0 0-1,-6 1 0,5-1 10,-1 2-1,0-1 1,1 0-1,-1 1 1,1 0-1,0 0 1,-1 1-1,1 0 1,0 0-1,0 0 1,0 0-1,0 1 1,0-1-1,0 2 1,1-1-1,-1 0 1,1 1-1,0 0 1,0 0-1,0 0 1,-3 5-1,3-3 45,0 1-1,1-1 0,0 0 0,0 1 1,0 0-1,1 0 0,0 0 0,0 0 1,1 0-1,0 0 0,0 0 0,1 0 0,0 1 1,0-1-1,1 0 0,1 10 0,-1-13-25,1 1 0,0 0-1,0-1 1,0 1 0,0-1-1,1 0 1,-1 0 0,1 0-1,0 0 1,0 0-1,1 0 1,-1-1 0,1 0-1,0 1 1,0-1 0,0-1-1,0 1 1,0-1 0,1 1-1,-1-1 1,7 1-1,1 2-55,1-1 0,0 0 0,0-1 0,1-1-1,-1 0 1,22 0 0,-30-2-27,1-1-1,0 1 1,0-1 0,-1 0 0,1 0 0,-1-1 0,1 0-1,9-4 1,-13 5 7,1 0 0,-1-1 0,0 1 0,0-1 1,0 1-1,0-1 0,-1 0 0,1 1 0,0-1 0,-1 0 0,1 0 0,-1 0 0,1-1 0,-1 1 0,0 0 0,0 0 0,0-1 0,0 1 0,-1-1 1,1 1-1,-1-1 0,1 1 0,-1-1 0,0-2 0,44 5-1064,-40-1 1105,0 1-1,0-1 1,-1 0 0,1 0-1,0-1 1,-1 1-1,1-1 1,-1 1-1,1-1 1,-1 0-1,0-1 1,0 1-1,0 0 1,0-1-1,5-5 1,41-54 1116,-28 33 547,-15 23-1445,0 0 0,0 0 0,1 1 0,-1 0-1,1 0 1,0 0 0,0 1 0,1 0 0,-1 1 0,1 0 0,12-4-1,37-6-2319,-2 8-5835,-40 3 2444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4.530"/>
    </inkml:context>
    <inkml:brush xml:id="br0">
      <inkml:brushProperty name="width" value="0.05" units="cm"/>
      <inkml:brushProperty name="height" value="0.05" units="cm"/>
      <inkml:brushProperty name="color" value="#004F8B"/>
    </inkml:brush>
  </inkml:definitions>
  <inkml:trace contextRef="#ctx0" brushRef="#br0">239 204 6195,'0'0'4140,"-2"-14"-3924,-9-44-266,10 57 42,0-1 0,0 0 0,0 1 0,0-1 0,0 1 0,0-1 0,0 1 0,0 0 0,-1-1 0,1 1 0,-1 0 1,1 0-1,-1 0 0,1 0 0,-1 0 0,0 0 0,1 0 0,-1 1 0,0-1 0,0 1 0,-2-1 0,-38-3-218,32 4 168,-1 0 30,0-1 0,1 2 1,-1-1-1,1 1 0,-1 1 0,-19 5 0,27-6 24,0 1 0,0-1-1,1 1 1,-1 0-1,0 0 1,1 0 0,-1 0-1,1 0 1,0 0-1,-1 1 1,1-1 0,0 1-1,1 0 1,-1-1 0,0 1-1,1 0 1,0 0-1,-1 0 1,1 0 0,0 0-1,1 0 1,-1 1-1,0-1 1,1 0 0,0 0-1,0 0 1,0 4-1,0 9 205,1-1-1,0 1 0,1-1 0,1 0 0,1 0 1,0 0-1,1 0 0,0 0 0,1-1 0,1 0 1,14 23-1,-21-37-196,6 9-15,-1 0 1,0 0-1,-1 0 1,0 0-1,0 1 1,-1 0-1,0-1 1,-1 1-1,2 19 1,-5-28-51,0 0 0,1 0 0,-1-1-1,0 1 1,0 0 0,0 0 0,0-1 0,0 1 0,0-1 0,0 1 0,-1-1 0,1 1 0,0-1 0,0 0-1,0 1 1,0-1 0,-1 0 0,1 0 0,0 0 0,0 0 0,0 0 0,-1 0 0,-1-1 0,-33-1-777,35 2 781,0-1-1,0 0 1,-1 0 0,1 1 0,0-1 0,0 0 0,0 0 0,0 0 0,0 0-1,0 0 1,0-1 0,0 1 0,1 0 0,-1 0 0,0 0 0,1-1-1,-1 1 1,1 0 0,-1-1 0,1 1 0,0 0 0,-1-1 0,1 1 0,0-1-1,0 1 1,0-1 0,0 1 0,0 0 0,1-2 0,-1-1-55,0 1 1,0 0-1,1 0 1,0-1-1,-1 1 1,1 0-1,0 0 1,1 0-1,-1 0 1,0 0-1,1 0 0,2-3 1,2 0 246,0 1 0,0 0 0,1 0 0,-1 1 0,1 0 0,0 0 0,0 1 0,1 0 0,-1 0 0,1 0 0,-1 1 0,1 0 0,0 1-1,0 0 1,0 0 0,0 1 0,0 0 0,0 0 0,-1 0 0,1 1 0,0 1 0,0-1 0,0 1 0,-1 1 0,1-1 0,-1 1 0,10 5 0,5 5 126,1-2 0,1 0-1,-1-2 1,2 0 0,-1-2 0,1 0-1,0-2 1,1-1 0,-1-1 0,35 0-1,-57-4-265,-1 1 0,1-1 0,-1 1 0,1-1 0,-1 0 0,1 0 0,-1 0 0,0 0 0,0 0 0,1-1 0,-1 1 0,0-1 0,0 1 0,-1-1 0,1 0 0,0 0 0,0 0 0,-1 0 0,1 0-1,-1 0 1,0 0 0,1 0 0,-1-1 0,0 1 0,-1 0 0,1-1 0,0 1 0,-1-1 0,1 1 0,-1-1 0,1 1 0,-1-1 0,-1-3 0,2-1-81,0 0 1,-1-1-1,0 1 1,-1 0-1,0 0 1,0 0 0,0 0-1,-1 0 1,0 0-1,-1 0 1,-3-7-1,-2 1-22,-1 0 0,0 0-1,-1 1 1,-1 1 0,-19-17-1,24 22 69,0 2 0,0-1 0,0 1 0,-1 0-1,1 0 1,-1 1 0,0 0 0,0 0 0,-1 1-1,1-1 1,0 2 0,-1-1 0,-11 0 0,18 2 40,0 0 0,0 1 0,0-1 0,0 1 0,0-1 1,0 1-1,0-1 0,0 1 0,1 0 0,-1 0 1,0-1-1,0 1 0,1 0 0,-1 0 0,0 0 1,1 0-1,-1-1 0,1 1 0,-1 0 0,1 0 1,-1 0-1,1 0 0,0 0 0,-1 1 0,1-1 0,0 0 1,0 0-1,0 0 0,0 0 0,0 0 0,0 0 1,0 0-1,0 0 0,0 0 0,1 0 0,0 2 1,-1 2 53,1 0 1,0-1 0,0 1 0,0 0-1,0 0 1,1-1 0,4 9 0,0-6 32,0 1 1,0-1-1,1 0 1,1 0-1,-1-1 1,1 0-1,0-1 1,0 1-1,0-1 1,1-1-1,0 0 1,0 0-1,0-1 0,0 0 1,10 2-1,11 1-59,-1-1-1,1-2 0,49-1 0,-75-1 31,-1-1 0,1 0 0,0 0 0,0-1 1,0 1-1,0-1 0,-1 0 0,1 0 0,0 0 0,-1 0 0,1-1 0,-1 1 0,1-1 0,-1 0 0,0 0 0,0 0 0,0-1 0,0 1 0,0-1 0,0 0 0,-1 1 0,1-1 0,-1 0 0,0-1 0,0 1 0,0 0 0,0-1 0,0 1 0,-1-1 0,1 1 0,-1-1 0,0 0 0,-1 1 0,1-1 0,0 0 0,-1 0 0,0 0 0,0 0 0,-1-7 0,-10-188 791,7 151-2192,0 24-1244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5.500"/>
    </inkml:context>
    <inkml:brush xml:id="br0">
      <inkml:brushProperty name="width" value="0.05" units="cm"/>
      <inkml:brushProperty name="height" value="0.05" units="cm"/>
      <inkml:brushProperty name="color" value="#004F8B"/>
    </inkml:brush>
  </inkml:definitions>
  <inkml:trace contextRef="#ctx0" brushRef="#br0">203 592 6867,'0'0'334,"18"-6"405,-14 4-616,22-7 558,-1-1 1,1-1 0,25-16 0,-44 23-597,0 0 1,0 0 0,-1-1-1,1 0 1,-1 0-1,-1-1 1,1 0 0,-1 0-1,0 0 1,0-1-1,0 1 1,-1-1 0,0 0-1,-1 0 1,0-1-1,0 1 1,0-1 0,1-8-1,-2 0-23,-2 1 0,0 0-1,-1-1 1,0 1-1,-2 0 1,0-1 0,0 1-1,-1 1 1,-1-1-1,0 0 1,-10-16-1,-2-2-402,-2 0-1,-2 1 1,-33-40-1,52 68 270,-1 1 0,0 0 0,0 0 0,0 0 1,0 0-1,-1 0 0,1 1 0,-1 0 0,-7-4 0,9 5 51,1 1 1,-1-1 0,0 1 0,1 0-1,-1 0 1,1 0 0,-1-1 0,0 2-1,1-1 1,-1 0 0,0 0 0,1 0-1,-1 1 1,0-1 0,1 1-1,-1 0 1,1-1 0,-1 1 0,1 0-1,0 0 1,-1 0 0,1 0 0,0 0-1,-1 0 1,1 0 0,0 0 0,0 0-1,-2 3 1,-6 10 103,0-1-1,0 1 1,2 1-1,0 0 1,1 0-1,-8 25 1,-19 102 1140,1 45-5,9 0 1,1 274-1,22-443-1272,1 6-248,-2 1-1,0-1 1,-1 0-1,-10 44 1,12-67 162,-1-1 1,1 1-1,0 0 1,0 0-1,-1 0 0,1 0 1,-1 0-1,1 0 1,0 0-1,-1 0 0,0-1 1,1 1-1,-1 0 1,1 0-1,-1-1 0,0 1 1,0 0-1,1-1 1,-1 1-1,0-1 1,0 1-1,0-1 0,0 1 1,1-1-1,-3 1 1,2-1 31,0-1 0,1 1 0,-1 0 0,0-1 0,1 1-1,-1-1 1,1 1 0,-1-1 0,0 1 0,1-1 0,-1 1 0,1-1 0,-1 0 0,1 1 0,0-1 0,-1 0 0,1 1 0,0-1 0,-1 0 0,1 0 0,0 1 0,0-1 0,-1 0 0,1 0 0,0 1 0,0-1 0,0 0 0,0 0 0,0 0 0,0 1 0,1-2 0,-2-18-297,2 1-1,0-1 1,1 1-1,1 0 1,1-1-1,1 1 1,7-18-1,0 6 530,2 0 0,2 2 0,24-38 0,-17 33 294,1 0 0,35-35-1,-50 59-156,0 1 0,0 0-1,1 1 1,1 0-1,-1 0 1,1 1 0,1 1-1,-1 0 1,1 0 0,0 1-1,13-4 1,-22 9-151,0 0 1,0 0 0,-1 0 0,1 0-1,0 0 1,0 1 0,0-1-1,-1 1 1,1 0 0,0 0-1,-1 0 1,1 0 0,-1 0-1,1 0 1,-1 1 0,1-1-1,-1 1 1,0 0 0,0-1 0,0 1-1,0 0 1,0 1 0,0-1-1,0 0 1,-1 0 0,3 5-1,-1-2-26,1-1-1,0 1 1,0-1-1,0 0 0,0 0 1,9 6-1,-4-6 30,1 0-1,-1-1 1,0 1-1,1-2 1,0 1-1,-1-2 1,1 1-1,0-1 1,0 0-1,0-1 1,0-1-1,0 1 1,17-4-1,-13 1-93,-1-1 0,0 1 0,0-2 0,0 0-1,-1-1 1,0 0 0,0 0 0,0-2 0,14-11 0,-21 15 30,0 0 0,-1 0 0,1-1 0,-1 1 0,0-1 0,-1 0 0,1-1 0,-1 1 0,0-1 0,0 1 0,-1-1 0,1 0 0,-1 0 0,0 0 1,-1 0-1,0 0 0,0 0 0,0-1 0,-1 1 0,0 0 0,0-1 0,-1-7 0,0 12-17,0 0-1,0 0 1,0 1-1,0-1 1,0 0-1,0 0 1,-1 1-1,1-1 1,-1 1-1,1-1 1,-1 1-1,1-1 1,-1 1-1,0 0 1,0 0-1,0 0 1,0 0-1,0 0 1,0 0-1,0 1 1,0-1-1,0 1 1,0-1-1,0 1 1,0 0-1,0 0 1,0 0-1,-4 0 1,0-1-30,-1 1 0,0 0 0,0 0-1,1 0 1,-1 1 0,0 0 0,1 1 0,-9 2 0,12-3 43,0 1 0,0 0 0,0 0 0,0 1 0,0-1 0,1 0 0,-1 1 0,1 0-1,-1-1 1,1 1 0,0 0 0,0 0 0,0 1 0,1-1 0,-1 0 0,1 1 0,0-1 0,0 0 0,0 1 0,0-1 0,0 1 0,1 0-1,-1-1 1,1 1 0,0 0 0,1 6 0,0-5 18,0 1 0,0 0 1,0-1-1,0 1 0,1-1 0,0 1 0,0-1 0,1 0 0,-1 0 1,1 0-1,0 0 0,1 0 0,-1-1 0,1 1 0,0-1 0,6 5 1,4 1 59,1-1 0,0 0 0,0-1 0,1-1 0,0-1 0,0 0 0,0-1 0,1 0 0,25 2 0,12-1-392,89-2 0,-124-4 46,-17 0 160,21-2-1452,-23 2 1369,1 0 0,-1-1 0,1 1 0,-1 0 0,1-1 0,-1 1 0,0 0 0,1-1 0,-1 1 0,1-1 0,-1 1 0,0-1 0,1 1 0,-1-1 0,0 1 1,1-1-1,-1 1 0,0-1 0,0 1 0,0-1 0,1 1 0,-1-1 0,0 1 0,0-1 0,0 0 0,0 1 0,0-1 0,0 1 0,0-1 0,0 0 0,0 1 0,-1-2 0,-2-12-5886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6.252"/>
    </inkml:context>
    <inkml:brush xml:id="br0">
      <inkml:brushProperty name="width" value="0.05" units="cm"/>
      <inkml:brushProperty name="height" value="0.05" units="cm"/>
      <inkml:brushProperty name="color" value="#004F8B"/>
    </inkml:brush>
  </inkml:definitions>
  <inkml:trace contextRef="#ctx0" brushRef="#br0">1 1 4082,'0'0'1579,"7"18"-725,50 150 4089,47 225-1,-62-217-3526,-31-131-1611,-11-44-485,-14-2-6633,-13-3 2663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6.597"/>
    </inkml:context>
    <inkml:brush xml:id="br0">
      <inkml:brushProperty name="width" value="0.05" units="cm"/>
      <inkml:brushProperty name="height" value="0.05" units="cm"/>
      <inkml:brushProperty name="color" value="#004F8B"/>
    </inkml:brush>
  </inkml:definitions>
  <inkml:trace contextRef="#ctx0" brushRef="#br0">0 1 6099,'0'0'1296,"13"21"524,15 26-562,2-1 1,1-1 0,56 58-1,-81-97-1155,73 64 728,-72-64-761,0 0-1,1-1 1,0 0-1,0-1 1,0 0 0,1 0-1,-1-1 1,1 0 0,9 2-1,-14-4-21,-1-1 0,1 0 0,-1 0 0,1 0-1,-1-1 1,1 1 0,-1-1 0,0 0 0,1 0-1,-1 0 1,0 0 0,1 0 0,-1-1 0,0 1 0,0-1-1,3-3 1,0 0-18,0 0-1,0-1 1,0 1 0,-1-1-1,0-1 1,8-11-1,-2-2-172,-1 0 0,-1-1 0,-1 0 0,7-25-1,2-5-1932,-4 20-2040,-7 15 480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7.084"/>
    </inkml:context>
    <inkml:brush xml:id="br0">
      <inkml:brushProperty name="width" value="0.05" units="cm"/>
      <inkml:brushProperty name="height" value="0.05" units="cm"/>
      <inkml:brushProperty name="color" value="#004F8B"/>
    </inkml:brush>
  </inkml:definitions>
  <inkml:trace contextRef="#ctx0" brushRef="#br0">1 277 7812,'0'0'2467,"21"0"-1525,68 1-424,-81-1-526,1-1 0,-1 0 1,0 0-1,0-1 0,0 0 0,0-1 1,-1 1-1,1-1 0,-1-1 0,1 0 1,-1 0-1,0 0 0,0-1 1,-1 0-1,0 0 0,1 0 0,-2-1 1,1 0-1,-1-1 0,0 1 1,0-1-1,0 0 0,-1 0 0,-1 0 1,1 0-1,-1-1 0,0 0 0,0 1 1,-1-1-1,0 0 0,-1-1 1,0 1-1,0 0 0,-1 0 0,0 0 1,0 0-1,-2-11 0,1 16-22,0 0-1,0 0 1,0 0-1,0 0 1,-1 0-1,0 0 1,1 0-1,-1 0 1,0 1-1,0-1 1,-1 1-1,1-1 1,0 1-1,-1 0 1,1 0-1,-1 0 1,0 0-1,0 0 1,0 1-1,0-1 1,0 1-1,0 0 1,0 0-1,0 0 1,-1 0 0,1 1-1,0-1 1,0 1-1,-1 0 1,-4 0-1,3-1 22,0 1 0,-1 0-1,1 0 1,0 0 0,-1 1 0,1 0-1,0 0 1,0 0 0,0 1 0,0-1 0,0 1-1,0 0 1,0 1 0,0-1 0,1 1-1,-1 0 1,1 0 0,-7 7 0,5-2 256,1 1 0,0 0 0,1 1 1,0-1-1,0 1 0,1 0 0,0 0 1,1 0-1,-3 17 0,3-7 266,1 0 0,1 0 0,0 0 0,4 21 0,-3-36-457,0 1 0,1-1 1,0 0-1,0 0 0,0 0 1,1 0-1,0 0 0,0 0 1,0-1-1,0 1 0,1-1 1,0 0-1,-1 0 0,2 0 1,-1-1-1,0 1 0,1-1 0,-1 0 1,1 0-1,0-1 0,0 1 1,0-1-1,8 2 0,-3-1-234,-1 0 0,1-1-1,0 0 1,0-1 0,14 1-1,-15-2-506,-1 0-1,0-1 1,0 0-1,0-1 1,0 1-1,12-5 1,12-13-4621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7.427"/>
    </inkml:context>
    <inkml:brush xml:id="br0">
      <inkml:brushProperty name="width" value="0.05" units="cm"/>
      <inkml:brushProperty name="height" value="0.05" units="cm"/>
      <inkml:brushProperty name="color" value="#004F8B"/>
    </inkml:brush>
  </inkml:definitions>
  <inkml:trace contextRef="#ctx0" brushRef="#br0">1 4 9220,'0'0'6051,"134"0"-4290,-86 0-289,0 0-239,-3 0-657,-3 0 17,-11 0-593,-13 0 16,-7-1-144,-9-1-1041,-17 2-9716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3:59.751"/>
    </inkml:context>
    <inkml:brush xml:id="br0">
      <inkml:brushProperty name="width" value="0.05" units="cm"/>
      <inkml:brushProperty name="height" value="0.05" units="cm"/>
      <inkml:brushProperty name="color" value="#004F8B"/>
    </inkml:brush>
  </inkml:definitions>
  <inkml:trace contextRef="#ctx0" brushRef="#br0">0 604 1121,'0'0'8510,"19"3"-7149,-7-2-1182,5 3 87,0-2-1,1-1 1,-1 0-1,0-1 1,1 0-1,-1-2 1,1 0-1,23-7 1,-24 3-204,0 0 0,0-2 1,-1 0-1,0-1 0,-1-1 1,0 0-1,0-1 0,-1-1 1,17-18-1,-23 20-82,0 0 0,0-1 0,-2 1 0,1-1 0,-1-1 0,-1 1 0,0-1 0,0 0 0,-2 0 0,1-1 0,-1 1 0,-1-1 0,0 0 0,-1-14 0,0 10-28,-1 1 1,0-1 0,-2 1-1,0-1 1,0 1-1,-2 0 1,0 0 0,-11-28-1,11 36 35,-1-1 0,0 1 0,0 0 0,-1 0 0,0 0 0,-1 1 0,1 0 0,-1 0 0,-1 1 0,1 0 0,-1 0 0,0 1 0,0 0 0,-1 0 0,0 1-1,-14-5 1,18 6 4,-1 1 0,0 0 0,0 1 0,0-1-1,0 1 1,0 0 0,0 1 0,0-1 0,0 1 0,0 0-1,-1 1 1,1-1 0,0 1 0,0 1 0,-11 3-1,13-3-2,-1 1 0,1 0 0,0 0 0,0 0 0,0 1 0,1-1 0,-1 1 0,1 0 0,-1 0 0,1 0 0,1 0 0,-1 1 0,1-1 0,-1 1 1,1-1-1,1 1 0,-1 0 0,1 0 0,-2 8 0,-3 16 105,2 0 0,0 1 0,3 0 1,0 0-1,2-1 0,1 1 1,1 0-1,1-1 0,2 1 1,10 28-1,15 30 780,77 157 0,-67-162-383,59 171-1,-96-240-483,0 0-1,-1 0 1,0 0 0,-1 0 0,-1 0 0,0 1 0,-1-1 0,-2 22 0,1-34 2,0 0 1,1-1-1,-1 1 0,-1 0 1,1 0-1,0 0 0,0-1 1,-1 1-1,1-1 1,-1 1-1,1-1 0,-1 1 1,0-1-1,1 0 0,-1 0 1,0 0-1,0 0 0,0 0 1,0 0-1,0-1 0,0 1 1,0-1-1,0 1 1,0-1-1,0 0 0,0 1 1,0-1-1,-1 0 0,1-1 1,0 1-1,-3-1 0,0 1 9,0-1-1,1 1 1,-1-1 0,1 0-1,-1 0 1,0-1-1,1 1 1,0-1-1,-1 0 1,1 0-1,0-1 1,0 1-1,-4-4 1,-1-5-56,1 0 0,0-1 1,1 0-1,0 0 0,0 0 1,1-1-1,1 0 0,0 0 1,1 0-1,1 0 0,0-1 1,1 0-1,0 0 0,1 0 1,0 1-1,1-1 0,3-23 1,-1 30 22,0 0-1,1-1 1,-1 1 0,1 0 0,1 1 0,-1-1 0,1 0 0,0 1 0,1 0 0,0 0 0,0 0 0,0 1 0,0-1 0,7-4 0,14-10-143,53-33 0,-59 41 139,19-13 31,89-60 29,-115 75-34,-1 0 0,0 0 0,-1-2 0,-1 1 0,1-2 0,-2 1-1,12-20 1,-18 27-9,-1 1 0,0-1 0,0 0 0,0 0-1,0 0 1,-1 0 0,0-1 0,0 1 0,0 0 0,-1 0-1,1-1 1,-1 1 0,-1 0 0,1-1 0,-1 1-1,0 0 1,0 0 0,0-1 0,-1 1 0,0 0 0,0 0-1,-5-9 1,4 10-19,0 1 1,0-1-1,-1 0 0,1 1 0,-1 0 0,0 0 1,0 0-1,0 0 0,0 1 0,0 0 0,0 0 0,-1 0 1,1 0-1,-1 0 0,0 1 0,1 0 0,-1 0 1,0 0-1,0 1 0,0 0 0,1-1 0,-1 2 0,0-1 1,0 0-1,-5 2 0,6-1 15,1 0 0,0 0 1,0 0-1,0 1 0,0-1 0,0 1 0,1-1 0,-1 1 1,0 0-1,1 0 0,-1 0 0,1 0 0,0 1 0,-1-1 1,1 1-1,0-1 0,1 1 0,-1 0 0,0 0 1,1 0-1,0 0 0,-1 0 0,1 0 0,0 0 0,1 0 1,-2 5-1,0 8 120,-1 0 1,2 1-1,1 29 1,0-41-67,1 1-23,-1 0 0,1-1 0,0 1 0,0 0 0,1 0 0,0-1-1,0 1 1,0-1 0,0 1 0,1-1 0,0 0 0,0 0 0,1 0-1,4 5 1,-1-3 28,0 0-1,0-1 1,1 1-1,0-2 1,0 1-1,0-1 1,1 0-1,9 3 1,-2-1-248,0-2 1,0 0-1,0-1 1,0 0-1,1-2 1,0 0-1,-1 0 1,1-2-1,30-2 1,-43 1-146,-1 1 1,1-1 0,-1 0 0,1 0 0,-1-1 0,0 1 0,1-1-1,-1 0 1,0 1 0,0-1 0,0-1 0,-1 1 0,1 0-1,0-1 1,3-4 0,12-20-3534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4.080"/>
    </inkml:context>
    <inkml:brush xml:id="br0">
      <inkml:brushProperty name="width" value="0.05" units="cm"/>
      <inkml:brushProperty name="height" value="0.05" units="cm"/>
      <inkml:brushProperty name="color" value="#F6630D"/>
    </inkml:brush>
  </inkml:definitions>
  <inkml:trace contextRef="#ctx0" brushRef="#br0">247 0 8628,'0'0'1184,"-123"67"193,92-29-512,2 5-449,2-1-416,7-2 64,9-5-64,5-3-160,6-4-1185,0-8-1072,0-11-817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00.078"/>
    </inkml:context>
    <inkml:brush xml:id="br0">
      <inkml:brushProperty name="width" value="0.05" units="cm"/>
      <inkml:brushProperty name="height" value="0.05" units="cm"/>
      <inkml:brushProperty name="color" value="#004F8B"/>
    </inkml:brush>
  </inkml:definitions>
  <inkml:trace contextRef="#ctx0" brushRef="#br0">1 1 1121,'0'0'7000,"5"7"-5685,10 20 138,0 0 0,13 37 0,-12-25-693,30 51 0,-41-80-940,2 0-1,-1-1 1,2 0-1,-1 0 1,1-1-1,0 0 1,1 0-1,0-1 1,18 12-1,-26-18-31,0 0-1,1 0 0,-1-1 1,0 1-1,0 0 0,1-1 1,-1 1-1,0-1 1,1 0-1,-1 1 0,0-1 1,1 0-1,-1 0 1,1 0-1,-1 0 0,0 0 1,1 0-1,-1 0 0,0-1 1,1 1-1,-1 0 1,0-1-1,1 1 0,-1-1 1,0 0-1,0 1 1,1-1-1,-1 0 0,0 0 1,0 1-1,0-1 0,0 0 1,0 0-1,0 0 1,1-2-1,8-19-2794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00.404"/>
    </inkml:context>
    <inkml:brush xml:id="br0">
      <inkml:brushProperty name="width" value="0.05" units="cm"/>
      <inkml:brushProperty name="height" value="0.05" units="cm"/>
      <inkml:brushProperty name="color" value="#004F8B"/>
    </inkml:brush>
  </inkml:definitions>
  <inkml:trace contextRef="#ctx0" brushRef="#br0">0 72 2673,'0'0'7513,"8"6"-6649,60 57 1519,-50-45-2076,0 0 0,2-1 1,-1 0-1,2-2 0,35 20 0,-41-28-259,0 0 0,0-2-1,1 1 1,0-2-1,-1 0 1,2-1 0,-1-1-1,0 0 1,0-2-1,1 1 1,-1-2 0,19-3-1,-29 3-110,0-1-1,0-1 0,-1 1 1,1-1-1,-1 0 0,0 0 0,1 0 1,-2-1-1,1 0 0,0 0 1,-1 0-1,1-1 0,-1 1 1,-1-1-1,1 0 0,-1 0 1,1 0-1,-1-1 0,-1 1 0,3-8 1,-2 7-88,-1 0 0,0 0 0,0 0 0,0-1 0,-1 1 0,0 0 0,-1-1 1,1 1-1,-1-1 0,-1 1 0,1-1 0,-1 1 0,0-1 0,0 1 0,-1-1 0,0 1 0,0 0 1,-5-10-1,4 10 136,-1 1 1,0-1 0,1 1 0,-2 0 0,1 1 0,0-1-1,-1 1 1,0-1 0,0 2 0,0-1 0,-1 0-1,1 1 1,-1 0 0,0 0 0,0 1 0,0 0-1,0 0 1,0 0 0,-1 1 0,1 0 0,-9-1 0,12 2 46,0 1 0,1 0-1,-1-1 1,1 1 0,0 0 0,-1 0 0,1 0 0,0 1 0,-1-1 0,1 0 0,0 1 0,0 0 0,0-1 0,0 1 0,1 0 0,-1 0 0,0 0 0,1 0 0,-1 0 0,1 1 0,0-1 0,0 0 0,0 1 0,0-1 0,0 0 0,0 1 0,0 5 0,-3 5 202,1 0 1,1 1-1,-1 26 0,3-34-199,0 1-1,0-1 0,1 0 0,-1 0 0,1 0 0,1 0 0,-1 0 0,1 0 1,0-1-1,0 1 0,1 0 0,0-1 0,0 0 0,0 1 0,8 8 0,-5-8-148,0 0-1,1-1 0,0 0 1,0 0-1,0-1 1,0 0-1,0 0 0,1-1 1,0 0-1,0 0 0,10 2 1,-2-2-1257,1 0 0,-1-1 1,32-1-1,-4-1-4359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01.170"/>
    </inkml:context>
    <inkml:brush xml:id="br0">
      <inkml:brushProperty name="width" value="0.05" units="cm"/>
      <inkml:brushProperty name="height" value="0.05" units="cm"/>
      <inkml:brushProperty name="color" value="#004F8B"/>
    </inkml:brush>
  </inkml:definitions>
  <inkml:trace contextRef="#ctx0" brushRef="#br0">145 0 6979,'0'0'4981,"8"21"-4311,53 148 1101,-49-126-1495,2-2 0,2 0 0,1-1 0,26 42 0,-42-81-364,-1-1 1,1 1-1,-1-1 1,0 0-1,1 1 1,-1-1 0,0 1-1,1-1 1,-1 1-1,0-1 1,1 1-1,-1-1 1,0 1-1,0 0 1,0-1 0,0 1-1,0-1 1,1 1-1,-1-1 1,0 1-1,0 0 1,0-1 0,-1 1-1,1-1 1,0 1-1,0 0 1,0-1-1,0 1 1,0-1-1,-1 1 1,1-1 0,-1 2-1,-19-1-1355,-39-19 64,50 15 862,-16-5 340,1 0-1,-2 2 0,1 1 0,0 1 0,-37-2 0,60 7 251,0-1 0,0 1-1,0 0 1,0 0 0,0 0 0,0 0-1,0 0 1,0 0 0,0 1 0,0-1-1,0 0 1,1 1 0,-1 0-1,1-1 1,-1 1 0,1 0 0,0 0-1,-1 0 1,1 0 0,0 0 0,0 0-1,1 0 1,-1 0 0,0 0 0,1 0-1,-1 0 1,1 1 0,-1-1 0,1 0-1,0 3 1,-1 2 203,0 0 0,1 0-1,0 1 1,0-1 0,0 0 0,1 0 0,0 0 0,0 0-1,4 9 1,-2-10-141,1 1 0,1-1 0,-1 0 0,1 0 0,0 0 0,0-1 0,1 0 0,-1 0 0,1 0 0,0 0 0,1-1 0,-1 0 0,1-1 0,0 1 0,0-1 0,10 3 0,3 0-44,-1 0 1,1-1-1,0-2 1,1 0 0,20 1-1,-18-4-76,0 0-1,0-1 0,0-1 1,0-2-1,-1 0 0,33-11 1,-44 11-403,0 0 0,0-1 0,0 0 0,-1-1 0,0 0 1,0-1-1,0 0 0,-1 0 0,0-1 0,0-1 0,-1 1 0,0-1 1,-1-1-1,8-11 0,-14 20 424,-1 0-1,1 0 1,0 0 0,-1 0-1,1 0 1,0 1 0,0-1 0,0 0-1,-1 0 1,1 1 0,0-1 0,0 1-1,0-1 1,0 1 0,0-1-1,0 1 1,0-1 0,0 1 0,1 0-1,-1 0 1,0 0 0,0-1-1,0 1 1,0 0 0,0 0 0,0 0-1,0 1 1,0-1 0,0 0-1,1 0 1,-1 1 0,0-1 0,1 1-1,40 24 1291,-12-6-502,-18-16-705,-1 0-1,1-1 1,0 0 0,0-1-1,0 0 1,17-2-1,-7 1 74,-18-1-230,-1 1 1,0-1 0,1 0-1,-1 0 1,0 0-1,0 0 1,0 0 0,0-1-1,0 1 1,0-1-1,0 0 1,0 0 0,0 0-1,-1 0 1,1-1-1,-1 1 1,0-1 0,0 1-1,0-1 1,0 0-1,0 0 1,0 0 0,-1 0-1,1 0 1,-1 0-1,0 0 1,0 0 0,0-1-1,0 1 1,-1 0-1,1-1 1,-1 1 0,0-1-1,0 1 1,0 0-1,-1-1 1,1 1 0,-1-1-1,0 1 1,1 0-1,-2 0 1,1-1 0,0 1-1,-1 0 1,1 0-1,-1 0 1,0 1 0,0-1-1,0 0 1,0 0-1,-4-3 1,-12-5-193,-1 0-1,0 1 1,0 1-1,-1 1 1,0 1-1,-1 0 1,1 2-1,-1 0 1,0 2-1,-1 0 1,1 1-1,-31 1 1,46 2 290,1-1 0,-1 1 0,0 0 0,1 1 0,-1-1 1,1 1-1,0 0 0,0 1 0,-1-1 0,1 1 0,1 0 0,-1 0 0,0 1 0,1-1 0,0 1 1,-1 0-1,2 0 0,-1 0 0,0 1 0,1-1 0,0 1 0,0 0 0,0 0 0,1 0 0,-1 0 0,1 1 1,0-1-1,1 0 0,0 1 0,-1 0 0,2-1 0,-1 1 0,1 0 0,0-1 0,0 1 0,0 0 1,2 7-1,-2-11-113,1 0 0,-1 0 1,1 0-1,0-1 1,-1 1-1,1 0 0,0 0 1,0-1-1,0 1 1,0-1-1,0 1 0,0-1 1,1 1-1,-1-1 1,1 0-1,-1 0 0,0 1 1,1-1-1,0 0 1,-1 0-1,3 0 0,40 9-2967,-8-9-1142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01.562"/>
    </inkml:context>
    <inkml:brush xml:id="br0">
      <inkml:brushProperty name="width" value="0.05" units="cm"/>
      <inkml:brushProperty name="height" value="0.05" units="cm"/>
      <inkml:brushProperty name="color" value="#004F8B"/>
    </inkml:brush>
  </inkml:definitions>
  <inkml:trace contextRef="#ctx0" brushRef="#br0">1 0 5426,'0'0'9701,"124"82"-8420,-84-50 31,-1-4-447,-2-2-401,-4-2-128,-2-7-304,-6-2-64,-2-8 32,-2-1-1137,-5-6-800,-3 0-1760,-3-8-3122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01.893"/>
    </inkml:context>
    <inkml:brush xml:id="br0">
      <inkml:brushProperty name="width" value="0.05" units="cm"/>
      <inkml:brushProperty name="height" value="0.05" units="cm"/>
      <inkml:brushProperty name="color" value="#004F8B"/>
    </inkml:brush>
  </inkml:definitions>
  <inkml:trace contextRef="#ctx0" brushRef="#br0">204 1 4082,'0'0'4050,"-100"99"-433,71-60-1504,7 0-1168,3-4-753,4-5 0,7-9-192,2-6-128,2-6-80,4-3-1217</inkml:trace>
  <inkml:trace contextRef="#ctx0" brushRef="#br0" timeOffset="1">401 79 7379,'0'0'5027,"0"114"-3907,0-88-816,0-4-304,6-3-32,-2-6-1072,-2-5-2306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02.235"/>
    </inkml:context>
    <inkml:brush xml:id="br0">
      <inkml:brushProperty name="width" value="0.05" units="cm"/>
      <inkml:brushProperty name="height" value="0.05" units="cm"/>
      <inkml:brushProperty name="color" value="#004F8B"/>
    </inkml:brush>
  </inkml:definitions>
  <inkml:trace contextRef="#ctx0" brushRef="#br0">1 0 4002,'0'0'2017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02.615"/>
    </inkml:context>
    <inkml:brush xml:id="br0">
      <inkml:brushProperty name="width" value="0.05" units="cm"/>
      <inkml:brushProperty name="height" value="0.05" units="cm"/>
      <inkml:brushProperty name="color" value="#004F8B"/>
    </inkml:brush>
  </inkml:definitions>
  <inkml:trace contextRef="#ctx0" brushRef="#br0">1 344 2417,'0'0'7929,"2"-10"-5359,11-28-2477,-7 37 57,0 1 0,0-1-1,0 2 1,0-1 0,-1 0 0,1 1 0,0 0 0,0 1 0,0-1 0,-1 1 0,1 0 0,-1 1 0,1-1 0,-1 1 0,0 0 0,7 6 0,30 12 369,-28-15-423,-1-1 0,1-1 0,0 0 0,0-1 0,1 0 0,-1-1 0,0-1 0,1 0 0,-1-1 0,1-1 0,14-2 0,-27 2-47,0 0 0,0 0 0,0-1 1,0 1-1,0 0 0,0-1 0,0 0 0,0 1 0,-1-1 0,1 0 0,0 0 0,-1 0 0,0 0 0,0 0 0,1 0 0,-1 0 0,0 0 0,-1-1 1,1 1-1,0 0 0,-1-1 0,1 1 0,-1 0 0,1-3 0,1-68 376,-2 56-505,-1-3-212,0 1 0,-1-1 0,-2 0 0,-9-33 0,8 37-1680,-1 0 0,-1 0 0,-9-16-1,5 14-4518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4:02.976"/>
    </inkml:context>
    <inkml:brush xml:id="br0">
      <inkml:brushProperty name="width" value="0.05" units="cm"/>
      <inkml:brushProperty name="height" value="0.05" units="cm"/>
      <inkml:brushProperty name="color" value="#004F8B"/>
    </inkml:brush>
  </inkml:definitions>
  <inkml:trace contextRef="#ctx0" brushRef="#br0">0 215 2449,'0'0'2265,"22"-2"-291,69-10-978,-81 11-767,-1-2 1,0 1 0,0-1-1,0-1 1,0 0 0,0 0-1,-1-1 1,1 1 0,-1-2 0,-1 1-1,1-1 1,-1-1 0,0 1-1,0-1 1,-1-1 0,0 1 0,0-1-1,0 0 1,5-12 0,-10 18-154,0 0 1,0 0 0,0 0 0,0 0-1,0 0 1,0 0 0,-1 0-1,1 0 1,-1-1 0,0 1 0,0 0-1,0 0 1,0-1 0,0 1 0,0 0-1,0 0 1,-1-1 0,1 1 0,-1 0-1,1 0 1,-1 0 0,-2-4 0,1 4-66,0 0 1,0 0 0,0 0 0,0 0 0,0 0 0,-1 0 0,1 0 0,-1 1 0,1-1 0,-1 1 0,0 0 0,0 0 0,1 0 0,-1 0 0,-4 0 0,0-1-46,-1 1 0,0 0-1,0 1 1,0-1 0,0 2-1,0-1 1,0 1-1,0 0 1,1 1 0,-1-1-1,0 2 1,-9 3 0,12-2 98,0-1 1,1 1-1,-1 1 0,1-1 1,0 0-1,0 1 1,0 0-1,1 0 1,-1 0-1,1 1 1,0-1-1,1 1 1,0-1-1,0 1 1,0 0-1,0 0 0,-1 11 1,2-10 100,0 0 0,0 0 1,1 0-1,-1 0 0,2 0 0,-1 0 1,1 1-1,0-1 0,0 0 1,1-1-1,0 1 0,0 0 0,1 0 1,0-1-1,5 9 0,-1-5 79,1-2-1,1 1 0,0-1 1,0 0-1,0-1 1,1 0-1,0 0 1,0-1-1,1 0 1,0-1-1,0-1 1,0 1-1,1-2 1,-1 0-1,17 3 1,17 1-853,1-3 1,74-1-1,-103-3-20,-37-4-10801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2.550"/>
    </inkml:context>
    <inkml:brush xml:id="br0">
      <inkml:brushProperty name="width" value="0.05" units="cm"/>
      <inkml:brushProperty name="height" value="0.05" units="cm"/>
      <inkml:brushProperty name="color" value="#004F8B"/>
    </inkml:brush>
  </inkml:definitions>
  <inkml:trace contextRef="#ctx0" brushRef="#br0">0 0 4018,'0'0'2382,"2"13"-1288,21 200 2851,25 162 557,-48-373-4488,2 13 14,2 0-1,-1-1 1,2 1-1,10 23 1,-8-32-746,-7-6 562,1 1-1,-1-1 0,0 0 1,0 0-1,1 0 1,-1 0-1,1 1 0,-1-1 1,0 0-1,1 0 0,-1 0 1,0 0-1,1 0 0,-1 0 1,0 0-1,1 0 1,-1 0-1,0 0 0,1 0 1,-1 0-1,1 0 0,-1-1 1,0 1-1,1 0 1,-1 0-1,0 0 0,1 0 1,-1-1-1,0 1 0,0 0 1,1 0-1,-1 0 0,0-1 1,0 1-1,1 0 1,-1-1-1,0 1 0,0 0 1,0-1-1,1 1 0,3-22-3402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2.993"/>
    </inkml:context>
    <inkml:brush xml:id="br0">
      <inkml:brushProperty name="width" value="0.05" units="cm"/>
      <inkml:brushProperty name="height" value="0.05" units="cm"/>
      <inkml:brushProperty name="color" value="#004F8B"/>
    </inkml:brush>
  </inkml:definitions>
  <inkml:trace contextRef="#ctx0" brushRef="#br0">12 102 7235,'0'0'3423,"-3"-10"-3055,1 5-349,1 4-16,0-1 0,0 1 1,1-1-1,-1 0 0,0 1 1,1-1-1,-1 0 1,1 1-1,0-1 0,0 0 1,-1 1-1,1-1 0,0 0 1,1 0-1,-1 1 0,0-1 1,0 0-1,1 1 0,-1-1 1,1 0-1,-1 1 1,1-1-1,0 1 0,-1-1 1,1 1-1,0-1 0,0 1 1,0-1-1,0 1 0,1 0 1,-1 0-1,0-1 0,0 1 1,1 0-1,-1 0 1,1 0-1,-1 1 0,1-1 1,-1 0-1,1 0 0,-1 1 1,1-1-1,0 1 0,-1 0 1,1-1-1,2 1 0,36-9 329,-1 2-1,1 2 0,0 2 1,0 1-1,58 6 0,-84-4-214,-1 1-9,-1 0 0,1 1-1,0 0 1,0 1 0,-1 0-1,0 1 1,0 0 0,19 10-1,-26-11-104,1 0 0,-1 0 0,-1 1 1,1-1-1,0 1 0,-1 0 0,0 0 0,0 1 0,0-1 0,0 1 0,-1 0 0,0 0 0,0 0 0,0 0 0,0 1 0,-1-1 0,0 1 0,0 0 0,-1-1 0,2 11 0,-2-8 3,-1 0 0,0 0 0,0 0 0,0 0 1,-1 0-1,-1-1 0,1 1 0,-1 0 0,0-1 0,-1 1 0,0-1 1,0 0-1,-9 13 0,5-9-10,-1-2 1,0 1 0,0-1 0,-1 0-1,-1-1 1,1 0 0,-1-1-1,-14 8 1,6-4-56,0-1 1,-1-1-1,0-1 0,0-1 0,-1 0 1,0-1-1,0-2 0,-1 0 1,1-1-1,-30 1 0,57-16-2587,16 0-1276,5-1-1755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4.455"/>
    </inkml:context>
    <inkml:brush xml:id="br0">
      <inkml:brushProperty name="width" value="0.05" units="cm"/>
      <inkml:brushProperty name="height" value="0.05" units="cm"/>
      <inkml:brushProperty name="color" value="#F6630D"/>
    </inkml:brush>
  </inkml:definitions>
  <inkml:trace contextRef="#ctx0" brushRef="#br0">284 96 5859,'0'0'4316,"-7"-15"-4150,-24-45 34,29 58-187,1 1 1,0-1-1,-1 1 1,1-1-1,-1 1 1,1-1-1,-1 1 1,0 0-1,0 0 1,1 0-1,-1 0 1,0 0-1,0 0 1,0 1-1,0-1 1,0 1-1,0-1 1,0 1-1,0 0 1,0 0-1,0 0 1,0 0-1,0 0 1,0 0-1,-4 1 1,-5 0 6,2-1 62,0 0-1,0 1 1,0 0 0,0 0 0,0 1 0,0 0 0,1 1 0,-1 0 0,1 0-1,-10 6 1,13-6 42,-1 1 1,1 0-1,0 0 0,1 0 0,-1 1 0,1-1 0,0 1 0,0 0 0,0 1 1,0-1-1,1 1 0,0-1 0,0 1 0,1 0 0,-3 9 0,2-6-27,1-1 0,0 1-1,0-1 1,1 1 0,0 0 0,1-1-1,0 1 1,0 0 0,0 0-1,2-1 1,-1 1 0,1 0-1,0-1 1,1 1 0,-1-1 0,2 0-1,-1 0 1,1 0 0,1-1-1,-1 1 1,10 11 0,-5-10-49,1 0 1,-1 0-1,1-1 1,1 0-1,-1-1 1,1 0-1,0-1 1,1 0-1,0-1 1,0 0-1,0-1 1,0 0-1,1-1 0,16 2 1,-17-3-130,1 0 0,-1-1 0,1-1 0,-1 0 1,1-1-1,-1 0 0,1-1 0,-1 0 0,0-1 0,0 0 0,0-1 0,15-7 0,-19 7-150,-1-1-1,0 1 1,0-2-1,-1 1 1,1-1-1,-1 1 1,0-2-1,-1 1 0,1-1 1,-1 0-1,-1 0 1,1 0-1,-1 0 1,0-1-1,-1 0 1,0 0-1,0 0 0,-1 0 1,2-9-1,4-53-1406,-7 67 1684,-1 1 1,0-1-1,0 0 1,0 1-1,0-1 0,0 0 1,-1 0-1,1 1 1,-1-1-1,0 1 0,1-1 1,-1 0-1,0 1 1,-1-1-1,1 1 1,0 0-1,-1-1 0,1 1 1,-1 0-1,0 0 1,0 0-1,-2-2 0,-2 34 2294,5-23-2231,0-1-1,1 1 1,0 0-1,0-1 1,1 1-1,0 0 1,0-1-1,0 1 1,1-1-1,0 1 1,0-1-1,4 7 1,-3-9-205,0 0 0,1 0 0,-1 0 1,1 0-1,0 0 0,0-1 0,0 0 0,0 0 0,1 0 1,-1 0-1,1-1 0,0 1 0,0-1 0,0 0 0,10 2 0,23 3-2651,0-6-1439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3.432"/>
    </inkml:context>
    <inkml:brush xml:id="br0">
      <inkml:brushProperty name="width" value="0.05" units="cm"/>
      <inkml:brushProperty name="height" value="0.05" units="cm"/>
      <inkml:brushProperty name="color" value="#004F8B"/>
    </inkml:brush>
  </inkml:definitions>
  <inkml:trace contextRef="#ctx0" brushRef="#br0">1 39 5507,'0'0'4594,"21"-8"-3546,70-20-224,-89 27-783,1 1 0,-1-1 0,1 1 0,-1 0 0,1 0 0,-1 0-1,1 0 1,-1 0 0,1 1 0,-1-1 0,1 1 0,-1-1-1,0 1 1,1 0 0,-1 0 0,0 0 0,1 1 0,-1-1-1,0 0 1,0 1 0,0-1 0,0 1 0,2 2 0,0 2 68,0-1 1,0 1 0,-1 0-1,0 0 1,0 0 0,2 8 0,-1-4 118,10 27 585,-1 0 0,-2 0 0,11 70-1,-13-32-1977,-7 0-3287,-17-75-505,-13-3 1692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3.777"/>
    </inkml:context>
    <inkml:brush xml:id="br0">
      <inkml:brushProperty name="width" value="0.05" units="cm"/>
      <inkml:brushProperty name="height" value="0.05" units="cm"/>
      <inkml:brushProperty name="color" value="#004F8B"/>
    </inkml:brush>
  </inkml:definitions>
  <inkml:trace contextRef="#ctx0" brushRef="#br0">1 0 5394,'0'0'9733,"108"8"-8501,-69-8-191,2 0-737,7 0-176,-2 0-128,-5 0-800,-4 0-1297,-6 0-1713,-8 0-1808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4.344"/>
    </inkml:context>
    <inkml:brush xml:id="br0">
      <inkml:brushProperty name="width" value="0.05" units="cm"/>
      <inkml:brushProperty name="height" value="0.05" units="cm"/>
      <inkml:brushProperty name="color" value="#004F8B"/>
    </inkml:brush>
  </inkml:definitions>
  <inkml:trace contextRef="#ctx0" brushRef="#br0">83 261 5330,'0'0'5296,"23"8"-3167,-13-5-1891,18 7 419,0-1 0,0-1 0,1-2 0,0-1 1,31 2-1,-42-7-490,-14 1-101,1-1 1,-1 0 0,0 0 0,0 0 0,0-1 0,1 1 0,-1-1-1,0 0 1,5-2 0,-8 2-56,1-1 0,-1 1 0,1 0 0,-1-1-1,0 1 1,0-1 0,0 1 0,0-1 0,0 0 0,0 0 0,0 1 0,0-1 0,0 0-1,-1 0 1,1 0 0,-1 0 0,0 0 0,1 0 0,-1 0 0,0 0 0,0 1 0,0-1-1,-1-4 1,1 1-97,0 0-1,-1 0 1,1 0-1,-1 0 0,-1 0 1,1 0-1,-1 0 1,1 0-1,-1 0 0,-1 0 1,1 1-1,-1-1 1,1 1-1,-1 0 1,-1 0-1,-4-6 0,1 4-69,0 0 0,0 1 0,-1-1-1,0 1 1,0 1 0,0-1-1,-1 2 1,-14-6 0,0 3-65,1 0 0,-1 2 1,0 1-1,-1 1 0,1 0 1,-39 4-1,58-2 240,0 1 1,0 0 0,0 0-1,0 1 1,1-1-1,-1 1 1,1-1-1,-1 1 1,1 0-1,0 0 1,-1 1-1,1-1 1,0 1-1,0-1 1,1 1 0,-1 0-1,1 0 1,-1 0-1,1 1 1,0-1-1,0 1 1,0-1-1,1 1 1,-1-1-1,1 1 1,0 0-1,0 0 1,0 0 0,1-1-1,-1 1 1,1 0-1,0 0 1,0 0-1,0 0 1,0 0-1,3 8 1,-2-9-9,0 0 0,1-1 0,-1 1 0,1 0 0,0-1 0,-1 1 0,1-1 0,0 1-1,1-1 1,-1 0 0,0 0 0,1 0 0,-1 0 0,1 0 0,0-1 0,0 1 0,-1-1 0,1 1 0,0-1 0,0 0 0,5 1 0,70 14 105,-74-16-116,55 5-257,0-2 1,77-8-1,39 2 262,-77 12 1119,-59-4-563,40 1 0,-64-6-389,-1 0-1,0-1 0,1 0 1,-1-1-1,23-6 1,-33 6-145,0 1 0,0-1 0,0 0 0,0 0 0,0-1 0,-1 1 0,0-1 0,1 0 0,-1 0 0,0 0 0,0 0 1,0 0-1,-1-1 0,1 1 0,-1-1 0,0 0 0,0 0 0,0 0 0,0 0 0,-1 0 0,0 0 0,0 0 0,1-7 0,0 4-39,-1 0 0,0 0 0,0 0-1,-1-1 1,0 1 0,-1 0 0,1-1 0,-1 1 0,-1 0-1,1 0 1,-1 0 0,0 0 0,-1 0 0,0 0 0,0 0-1,0 1 1,-1 0 0,0-1 0,-8-8 0,6 8-21,-1 1 0,1 1 0,-1-1 1,-1 1-1,1 0 0,-1 1 0,1 0 1,-1 0-1,-1 1 0,1 0 0,0 0 1,-1 1-1,1 0 0,-1 0 0,0 1 1,-11 0-1,10 0-1,-1 1 0,1 1 0,-1 0 0,1 1 0,-1 0 0,1 0 0,0 1 0,0 0 0,0 1 0,-14 7 0,18-8 22,1 0 0,0 1 0,0-1 0,0 1 0,0 0 0,1 1 0,-1-1 0,1 1 0,0-1 0,1 1 0,-1 1 0,1-1 0,0 0 0,0 1 0,1-1 0,0 1 0,0 0 0,0 0 0,-2 10 0,3-10-234,0 0 0,1-1 1,-1 1-1,1 0 0,0 0 0,0 0 0,1 0 0,0 0 0,0 0 1,0 0-1,1-1 0,0 1 0,0-1 0,0 1 0,1-1 0,0 0 0,0 1 1,4 4-1,11 10-4218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6.481"/>
    </inkml:context>
    <inkml:brush xml:id="br0">
      <inkml:brushProperty name="width" value="0.05" units="cm"/>
      <inkml:brushProperty name="height" value="0.05" units="cm"/>
      <inkml:brushProperty name="color" value="#004F8B"/>
    </inkml:brush>
  </inkml:definitions>
  <inkml:trace contextRef="#ctx0" brushRef="#br0">1 120 944,'0'0'2879,"45"6"-619,1564-8 637,-1271-17-2318,-97 3-187,-14 8-159,233-13 577,163-25 156,-387 42-332,-153 4 1643,-72-5-9331,-5 1 3527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7.041"/>
    </inkml:context>
    <inkml:brush xml:id="br0">
      <inkml:brushProperty name="width" value="0.05" units="cm"/>
      <inkml:brushProperty name="height" value="0.05" units="cm"/>
      <inkml:brushProperty name="color" value="#004F8B"/>
    </inkml:brush>
  </inkml:definitions>
  <inkml:trace contextRef="#ctx0" brushRef="#br0">0 152 1393,'0'0'5704,"3"22"-4248,27 192 3362,-17-154-3868,-13-60-686,0-10 443,0-415-3313,0 425 2615,0-1 0,0 0 0,1 1 1,-1-1-1,0 0 0,0 1 0,1-1 1,-1 1-1,0-1 0,1 0 0,-1 1 1,1-1-1,-1 1 0,1-1 0,-1 1 0,1 0 1,-1-1-1,1 1 0,-1-1 0,1 1 1,0 0-1,-1-1 0,1 1 0,-1 0 0,1 0 1,0 0-1,-1-1 0,1 1 0,0 0 1,-1 0-1,1 0 0,0 0 0,-1 0 1,1 0-1,0 0 0,0 0 0,-1 0 0,1 1 1,0-1-1,-1 0 0,1 0 0,-1 1 1,1-1-1,0 0 0,-1 1 0,1 0 0,33 14 137,24 16 335,1-3 0,2-2 1,73 20-1,-53-18-368,-80-28-120,1 0 0,-1 1 0,0-1 0,1 0 0,-1 1 0,0 0 0,1-1-1,-1 1 1,0 0 0,0-1 0,0 1 0,0 0 0,0 0 0,0 0 0,0 0 0,0 0 0,0 0 0,0 0 0,0 1 0,0-1 0,-1 0-1,1 0 1,0 3 0,-1-3 8,0 1 1,0-1-1,-1 0 0,1 1 0,-1-1 0,1 1 0,-1-1 0,1 0 0,-1 1 0,0-1 0,0 0 1,1 0-1,-1 1 0,0-1 0,0 0 0,0 0 0,0 0 0,-2 1 0,-10 7 52,1 0 0,-1-1 0,-20 10-1,21-12-37,-131 74-276,33-17-5777,75-46 2031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9.100"/>
    </inkml:context>
    <inkml:brush xml:id="br0">
      <inkml:brushProperty name="width" value="0.05" units="cm"/>
      <inkml:brushProperty name="height" value="0.05" units="cm"/>
      <inkml:brushProperty name="color" value="#004F8B"/>
    </inkml:brush>
  </inkml:definitions>
  <inkml:trace contextRef="#ctx0" brushRef="#br0">2 847 3201,'0'0'5206,"-1"-16"-4540,1-13-449,1 0 0,1 0 0,7-29 0,-1 14 698,-3 13 50,18-59 1,-21 83-909,1 0-1,0 0 1,0 0 0,0 0-1,1 1 1,0 0-1,0 0 1,1 0 0,0 0-1,0 0 1,0 1-1,1 0 1,10-7 0,-8 7-70,1 1 0,0 0 0,0 1 0,1 0 0,-1 0 0,1 1 0,18-1 0,76 0 12,-10 0 68,-80 2-52,0-1 0,-1 0 0,1-1 0,-1-1 0,1 0 0,14-8 0,-23 10 39,-1-1-1,1 0 1,-1 0 0,0 0-1,0 0 1,0-1-1,0 0 1,-1 1-1,1-2 1,-1 1 0,0 0-1,0 0 1,-1-1-1,1 0 1,-1 0-1,0 1 1,0-1 0,-1 0-1,2-6 1,0-3 74,0-1 0,1 2 0,1-1 0,0 0 1,1 1-1,12-20 0,-12 25-130,0 0-1,1 1 1,-1 0 0,2 0 0,-1 0-1,1 1 1,0 0 0,0 0 0,1 1-1,12-6 1,40-28-891,-26 7-3710,-21 15 495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39.600"/>
    </inkml:context>
    <inkml:brush xml:id="br0">
      <inkml:brushProperty name="width" value="0.05" units="cm"/>
      <inkml:brushProperty name="height" value="0.05" units="cm"/>
      <inkml:brushProperty name="color" value="#004F8B"/>
    </inkml:brush>
  </inkml:definitions>
  <inkml:trace contextRef="#ctx0" brushRef="#br0">33 184 4258,'0'0'2350,"6"17"-1266,23 73-490,-30-97-482,1 1-1,-1-1 0,1 0 0,0 0 0,2-9 0,-1-43-588,-4 46 422,-1 1-1,0-1 1,-1 1 0,0 0 0,-9-14-1,8 15 325,0-1-1,1 1 0,0-1 0,1 0 1,-4-16-1,9 27-196,-1 1 0,0-1 0,0 1 0,1-1 0,-1 1 0,0 0 0,1-1 0,-1 1 0,0-1 0,1 1 0,-1 0 1,1-1-1,-1 1 0,0 0 0,1 0 0,-1-1 0,1 1 0,-1 0 0,1 0 0,-1 0 0,1 0 0,-1 0 0,1-1 0,-1 1 0,1 0 0,-1 0 0,1 0 0,-1 0 1,1 0-1,-1 1 0,1-1 0,25 0-436,-19 0 572,15 0-57,0 0 0,0 2 1,0 0-1,0 1 0,-1 2 0,1 0 0,-1 1 1,-1 1-1,1 1 0,-1 1 0,28 17 0,-46-25-149,0 0 0,0 0-1,0 0 1,-1 1 0,1-1 0,0 1-1,-1-1 1,1 1 0,-1-1-1,1 1 1,-1 0 0,0 0 0,1 0-1,-1 0 1,0 0 0,0 0-1,-1 0 1,1 0 0,0 0 0,-1 0-1,1 1 1,-1-1 0,0 0-1,0 0 1,0 1 0,0-1 0,0 0-1,0 0 1,0 1 0,-1-1-1,1 0 1,-1 0 0,0 0 0,0 0-1,1 0 1,-1 0 0,-1 0-1,1 0 1,0 0 0,0 0 0,-1 0-1,1-1 1,-1 1 0,-2 2-1,-8 7 18,0-1 0,-1 0 0,0-1 0,-25 14 0,35-21-12,-71 35-75,32-16-1420,1 1-4162,32-17 1504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0.242"/>
    </inkml:context>
    <inkml:brush xml:id="br0">
      <inkml:brushProperty name="width" value="0.05" units="cm"/>
      <inkml:brushProperty name="height" value="0.05" units="cm"/>
      <inkml:brushProperty name="color" value="#004F8B"/>
    </inkml:brush>
  </inkml:definitions>
  <inkml:trace contextRef="#ctx0" brushRef="#br0">1 841 5010,'0'0'5619,"0"-5"-5051,-1-55-150,3-87 840,-1 140-1243,0 1 1,0 0 0,1 0 0,0 0 0,1 1 0,-1-1 0,1 0 0,0 1 0,0-1-1,1 1 1,-1 0 0,1 0 0,0 1 0,1-1 0,-1 1 0,1 0 0,0 0 0,0 0 0,0 1-1,1 0 1,-1 0 0,1 0 0,7-2 0,15-7-8,2 2 0,0 2 0,43-8 0,-44 10 40,18-1 171,-32 5-169,-1 0-1,1-1 1,17-6-1,-28 7 39,1 0 1,-1 0-1,0 0 0,0 0 1,0-1-1,-1 1 0,1-1 1,0 0-1,-1 0 0,0-1 1,0 1-1,0-1 1,0 1-1,3-8 0,11-23 23,-2-2 1,-2 0-1,-1 0 0,8-43 0,7-21-8,-25 94-730,0 1 1,0 0-1,0 0 0,1 0 1,0 0-1,0 0 0,1 0 1,-1 1-1,1-1 0,5-3 0,-1-2-4884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0.745"/>
    </inkml:context>
    <inkml:brush xml:id="br0">
      <inkml:brushProperty name="width" value="0.05" units="cm"/>
      <inkml:brushProperty name="height" value="0.05" units="cm"/>
      <inkml:brushProperty name="color" value="#004F8B"/>
    </inkml:brush>
  </inkml:definitions>
  <inkml:trace contextRef="#ctx0" brushRef="#br0">13 184 5635,'0'0'2844,"10"14"-2415,31 45-264,-26-41-12,-15-18 65,0-6 372,-1-12-643,-1 1 0,-1 0 0,0 0 0,-1 0 1,-1 1-1,-1-1 0,0 1 0,-1 1 0,-10-17 0,14 27 88,0-2 181,-1-1-1,1 1 1,1 0-1,-1-1 1,1 1-1,0-1 0,0-13 1,30 17 336,47-1 171,110 9 0,-120 5-402,-60-8-311,0 0-1,0 0 1,0 1-1,0-1 0,0 1 1,-1 0-1,1 1 0,-1-1 1,1 1-1,5 4 0,-9-5-17,0-1 1,-1 0-1,1 0 0,0 0 0,-1 0 0,1 1 1,-1-1-1,1 0 0,-1 1 0,0-1 1,1 0-1,-1 1 0,0-1 0,0 0 0,0 1 1,0-1-1,0 0 0,0 1 0,0-1 0,-1 0 1,1 1-1,0-1 0,-1 0 0,1 1 0,-1-1 1,0 0-1,1 0 0,-1 0 0,0 1 0,0-1 1,1 0-1,-3 1 0,-31 32 105,-63 51-60,42-18-3649,40-44 208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1.786"/>
    </inkml:context>
    <inkml:brush xml:id="br0">
      <inkml:brushProperty name="width" value="0.05" units="cm"/>
      <inkml:brushProperty name="height" value="0.05" units="cm"/>
      <inkml:brushProperty name="color" value="#004F8B"/>
    </inkml:brush>
  </inkml:definitions>
  <inkml:trace contextRef="#ctx0" brushRef="#br0">0 797 6051,'0'0'2745,"19"-12"-1851,-2 2-784,6-3-36,-1-1 1,-1-1-1,37-32 1,-42 31 14,0 0 1,-2-1-1,1-1 1,-2 0-1,-1-1 1,0-1 0,-1 0-1,-1 0 1,-1-1-1,-1 0 1,-1 0-1,0-1 1,-2 0-1,-1 0 1,0-1-1,-2 1 1,-1-1-1,0 0 1,-5-35-1,2 44-81,-1 1 1,0 0-1,-1 0 0,-1 0 0,0 0 1,-1 1-1,0-1 0,0 1 0,-2 1 1,1 0-1,-2 0 0,1 0 0,-2 1 1,1 0-1,-1 1 0,-1 0 0,1 1 1,-1 0-1,-1 0 0,-13-6 1,22 13-21,0 0 1,0 0 0,0 0 0,0 0 0,0 0 0,0 0 0,0 1 0,-1 0 0,1 0 0,0 0 0,0 0 0,0 0 0,0 0 0,-1 1 0,1 0 0,0-1 0,0 1 0,0 1 0,0-1 0,1 0 0,-5 3-1,3-1-1,0 1 0,0-1 0,1 1-1,0 0 1,0 0 0,0 0-1,0 0 1,0 1 0,1-1-1,0 1 1,0 0 0,-1 5-1,-4 14 17,2-1 0,1 1-1,1 0 1,1 34 0,0-24 143,3 0 0,0 0 0,3-1 0,0 1 0,3-1 0,0 0 0,13 33 0,-9-34-67,2-1 0,1 0 0,2-1 0,35 52 0,-51-81-73,0 0 0,1-1 0,-1 1 0,0-1 0,0 1 0,1-1 0,-1 1 0,0-1-1,1 1 1,-1-1 0,0 0 0,1 1 0,-1-1 0,1 1 0,-1-1 0,1 0 0,-1 1 0,1-1 0,-1 0 0,1 0 0,-1 0 0,1 1 0,-1-1 0,1 0-1,-1 0 1,1 0 0,0 0 0,-1 0 0,1 0 0,-1 0 0,1 0 0,0 0 0,-1 0 0,1 0 0,-1 0 0,1 0 0,-1 0 0,1-1 0,-1 1 0,1 0-1,-1 0 1,1-1 0,-1 1 0,1 0 0,-1-1 0,1 1 0,-1-1 0,1 1 0,0-1 0,13-32 459,-8 17-368,43-76-120,-44 82 21,2 1 1,-1 0 0,1 0-1,0 1 1,1 0-1,0 0 1,13-10-1,-20 18 8,0-1-1,0 1 1,-1 0-1,1-1 1,0 1-1,0 0 0,0-1 1,0 1-1,0 0 1,0 0-1,0 0 1,-1 0-1,1 0 0,0 0 1,0 0-1,0 0 1,0 0-1,0 0 0,0 0 1,0 1-1,0-1 1,0 0-1,-1 1 1,1-1-1,0 0 0,0 1 1,0-1-1,-1 1 1,1-1-1,0 1 1,-1 0-1,1-1 0,0 1 1,-1 0-1,1 0 1,-1-1-1,1 1 1,-1 0-1,1 0 0,-1 0 1,0-1-1,1 1 1,-1 0-1,0 0 1,1 1-1,11 48 374,-10-42-303,11 105-602,-11-66-5871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4.797"/>
    </inkml:context>
    <inkml:brush xml:id="br0">
      <inkml:brushProperty name="width" value="0.05" units="cm"/>
      <inkml:brushProperty name="height" value="0.05" units="cm"/>
      <inkml:brushProperty name="color" value="#F6630D"/>
    </inkml:brush>
  </inkml:definitions>
  <inkml:trace contextRef="#ctx0" brushRef="#br0">1 0 11109,'0'0'336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2.237"/>
    </inkml:context>
    <inkml:brush xml:id="br0">
      <inkml:brushProperty name="width" value="0.05" units="cm"/>
      <inkml:brushProperty name="height" value="0.05" units="cm"/>
      <inkml:brushProperty name="color" value="#004F8B"/>
    </inkml:brush>
  </inkml:definitions>
  <inkml:trace contextRef="#ctx0" brushRef="#br0">1 272 1873,'0'0'4981,"13"19"-3044,20 28-920,-3 1 1,-2 2 0,26 62 0,-46-92-815,2 3-121,-1 0 1,-1 0-1,-2 1 0,0 0 0,-1 1 1,2 39-1,-7-62-63,7-30-11,8-14-332,2 1 0,35-62 0,16-35 212,-61 120 109,-1-1 1,0 0-1,-1-1 1,-1 1-1,3-32 0,-6 41 25,0-1 0,-1 1 0,0 0 0,-1 0 0,0-1 0,0 1 0,-1 0-1,0 0 1,-1 0 0,0 1 0,-1-1 0,0 1 0,0-1 0,-1 1 0,0 1-1,-1-1 1,0 1 0,0 0 0,-1 0 0,0 0 0,0 1 0,-1 0 0,0 1-1,-13-9 1,13 9 20,0 1 1,-1 0-1,0 0 0,0 1 0,0 0 0,0 1 0,-1 0 1,1 0-1,-1 1 0,0 0 0,0 1 0,1 0 0,-1 0 0,-15 2 1,24 0-133,0-1 0,0 1 0,0 0 0,0 0 0,0-1 0,0 1 0,0 0 0,1 0 0,-1 0 0,0 0 0,1 0 0,-1 0 0,1 0 0,-1 1 0,1-1 0,-1 0 0,1 0 0,0 0 0,-1 0 0,1 1 0,0-1 0,0 0 0,0 0 0,0 0 0,0 1 0,0-1 0,1 0 0,-1 0 0,0 0 0,1 1 0,-1-1 0,0 0 0,2 2 0,7 14-3411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3.547"/>
    </inkml:context>
    <inkml:brush xml:id="br0">
      <inkml:brushProperty name="width" value="0.05" units="cm"/>
      <inkml:brushProperty name="height" value="0.05" units="cm"/>
      <inkml:brushProperty name="color" value="#004F8B"/>
    </inkml:brush>
  </inkml:definitions>
  <inkml:trace contextRef="#ctx0" brushRef="#br0">0 0 4162,'0'0'832,"2"24"628,5 60-427,28 273 4003,-3-228-5932,-31-149-9434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3.921"/>
    </inkml:context>
    <inkml:brush xml:id="br0">
      <inkml:brushProperty name="width" value="0.05" units="cm"/>
      <inkml:brushProperty name="height" value="0.05" units="cm"/>
      <inkml:brushProperty name="color" value="#004F8B"/>
    </inkml:brush>
  </inkml:definitions>
  <inkml:trace contextRef="#ctx0" brushRef="#br0">0 137 2353,'0'0'2097,"4"-18"-1267,16-54-91,-19 70-715,1-1 0,-1 1 0,1-1 0,-1 1 0,1 0 0,0-1 0,0 1 0,0 0 0,0 0 0,0 1 0,1-1 0,-1 0 0,0 1 0,1-1 0,-1 1 0,1 0 0,0 0 0,4-1 0,47-5 302,-43 6-215,7 0 133,-1 0 0,1 1 0,0 0 0,-1 2 0,1 0 0,-1 1 0,0 1 0,0 0 0,0 1 0,0 1 0,-1 1 0,0 0-1,19 12 1,-12-5 52,-1 1 0,-1 1 0,-1 0 0,30 31 0,-44-40-287,0 0-1,0 0 1,-1 1 0,0 0-1,0 0 1,0 0 0,-1 1 0,-1-1-1,1 1 1,-1 0 0,-1 0-1,0 0 1,0 0 0,-1 1-1,0-1 1,0 12 0,-2-14-39,-1-1 0,1 1 0,-1-1 1,-1 0-1,1 0 0,-1 1 0,0-1 0,-1-1 1,1 1-1,-1-1 0,0 1 0,0-1 0,-1 0 1,0 0-1,0-1 0,0 0 0,0 1 0,-1-2 1,1 1-1,-1-1 0,-7 4 0,-5 2-98,1-1 0,-1-1 0,0-1 0,-1 0-1,1-1 1,-27 3 0,21-5-141,1 0-1,-1-2 1,0 0-1,0-2 1,-25-3-1,48 3 186,-1 1-1,0-1 1,1 0-1,0 1 1,-1-1-1,1 0 1,-1 0-1,1 0 1,0 0 0,0 0-1,0 0 1,-1 0-1,1 0 1,0 0-1,0-1 1,1 1-1,-1 0 1,0-1-1,0 1 1,1-1-1,-1 1 1,0-1-1,1 1 1,0-1-1,-1 1 1,1-1-1,0 0 1,0 1-1,0-1 1,0 1-1,0-1 1,0-2-1,0-13-2230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4.247"/>
    </inkml:context>
    <inkml:brush xml:id="br0">
      <inkml:brushProperty name="width" value="0.05" units="cm"/>
      <inkml:brushProperty name="height" value="0.05" units="cm"/>
      <inkml:brushProperty name="color" value="#004F8B"/>
    </inkml:brush>
  </inkml:definitions>
  <inkml:trace contextRef="#ctx0" brushRef="#br0">1 1 6467,'0'0'99,"19"0"600,64 4 1470,-78-3-2016,-1 0 0,0 0 1,0 0-1,0 1 0,1-1 0,-1 1 1,-1 0-1,1 0 0,0 1 1,0-1-1,-1 1 0,1 0 1,-1 0-1,6 7 0,-3-1 141,1 0 0,-1 1 0,9 19-1,-9-15 34,8 16 210,-2 1-1,-1 0 0,-2 1 0,-1 0 0,4 34 1,-6-21-1746,-1 64 1,-13-104-3497,-17-4 2027,20-1 1718,-25 0-3484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4.624"/>
    </inkml:context>
    <inkml:brush xml:id="br0">
      <inkml:brushProperty name="width" value="0.05" units="cm"/>
      <inkml:brushProperty name="height" value="0.05" units="cm"/>
      <inkml:brushProperty name="color" value="#004F8B"/>
    </inkml:brush>
  </inkml:definitions>
  <inkml:trace contextRef="#ctx0" brushRef="#br0">0 6 6195,'0'0'7731,"44"-6"-6562,-9 6-97,9 0-847,3 0-65,5 0-160,-2 0-993,-3 0-1968,-5 0-1521,-9 0-641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5.109"/>
    </inkml:context>
    <inkml:brush xml:id="br0">
      <inkml:brushProperty name="width" value="0.05" units="cm"/>
      <inkml:brushProperty name="height" value="0.05" units="cm"/>
      <inkml:brushProperty name="color" value="#004F8B"/>
    </inkml:brush>
  </inkml:definitions>
  <inkml:trace contextRef="#ctx0" brushRef="#br0">2 283 3586,'0'0'4351,"21"10"-2185,68 33-296,-78-39-1543,1 1-1,-1-1 0,1-1 1,1 0-1,-1 0 0,0-2 0,0 1 1,1-2-1,-1 1 0,16-3 0,6 1 114,-31 1-421,1 0 1,-1-1-1,1 1 1,-1-1-1,0 0 0,1 0 1,-1 0-1,0 0 1,0-1-1,0 1 0,0-1 1,0 0-1,0 1 1,0-2-1,0 1 0,-1 0 1,1 0-1,-1-1 0,0 0 1,0 1-1,0-1 1,0 0-1,0 0 0,0 0 1,-1 0-1,0 0 1,1 0-1,-1-1 0,0 1 1,0 0-1,-1-1 1,1-4-1,0 2-53,0 0-1,-1 0 1,0-1 0,0 1-1,0 0 1,-1 0-1,1-1 1,-2 1 0,1 0-1,-1 0 1,0 0 0,0 0-1,0 0 1,-1 1-1,0-1 1,0 1 0,-5-7-1,-2 2-74,1 1 0,-1 0 0,-1 0 0,0 1 0,0 0 0,0 1-1,-1 0 1,0 1 0,0 1 0,-1-1 0,0 2 0,0 0 0,0 1 0,0 0-1,0 0 1,-1 2 0,1 0 0,-1 0 0,1 1 0,-21 3 0,30-2 126,0 1 1,0-1 0,1 1-1,-1-1 1,1 1-1,-1 0 1,1 1 0,0-1-1,0 1 1,0-1 0,0 1-1,0 0 1,1 0 0,-1 0-1,1 0 1,0 0-1,0 1 1,0-1 0,0 1-1,0 0 1,1-1 0,0 1-1,0 0 1,0 0 0,0 0-1,0 6 1,0-5 6,0 0 0,1 1 0,-1-1 0,1 0 0,0 0 0,1 0-1,0 0 1,-1 0 0,2 0 0,-1 0 0,0 0 0,1 0 0,0 0 0,0-1 0,0 1 0,1-1 0,0 1 0,0-1 0,0 0 0,4 4 0,6 2-50,2-1 0,-1-1 0,1 0 0,1-1 0,-1-1 0,1 0 0,0-1 0,1 0 0,-1-2 0,1 0 0,0-1 0,0 0 1,-1-2-1,1 0 0,0 0 0,0-2 0,18-3 0,2-4-203,-22 5 315,1 1 1,-1 1 0,28-2-1,225 8 2478,-264-4-2520,1-1 0,-1 0 0,1 0 0,-1 0 0,0 0 0,1-1-1,-1 0 1,0 0 0,0 0 0,0 0 0,0 0 0,0-1 0,-1 0 0,1 0 0,-1 0 0,0 0 0,0 0-1,0-1 1,0 0 0,0 1 0,-1-1 0,0 0 0,0 0 0,0 0 0,0-1 0,0 1 0,-1 0-1,1-7 1,0 5-41,0-1-1,-1 1 1,1-1-1,-2 0 1,1 0-1,-1 1 1,0-1-1,0 0 1,-1 0-1,0 1 1,0-1-1,-1 0 1,1 1-1,-1-1 1,-1 1-1,1 0 1,-1 0-1,-6-10 1,2 9-27,1 0 1,-1 0-1,0 0 1,-1 1-1,0 0 1,0 1-1,0 0 1,0 0 0,-1 1-1,0 0 1,0 0-1,-11-2 1,4 2-38,0 0 0,0 2 0,-1 0 0,1 1 0,0 0 1,-24 3-1,33-1 6,0 1 0,0-1 1,0 1-1,1 0 0,-1 1 1,1-1-1,-1 1 0,1 1 1,0-1-1,0 1 1,0 0-1,1 0 0,-1 1 1,1 0-1,0 0 0,0 0 1,1 0-1,0 1 0,0 0 1,0 0-1,0 0 0,1 0 1,0 0-1,1 1 0,-1 0 1,1-1-1,0 1 0,1 0 1,0 0-1,0 0 1,0 0-1,1 8 0,0-14-93,0 0 1,0 1-1,1-1 0,-1 0 0,0 0 0,1 0 0,-1 0 1,1 0-1,-1 0 0,1 0 0,-1 0 0,1 0 1,0 0-1,0 0 0,-1 0 0,1-1 0,0 1 1,0 0-1,0 0 0,0-1 0,0 1 0,0-1 0,0 1 1,0-1-1,0 1 0,0-1 0,0 1 0,0-1 1,1 0-1,-1 0 0,0 0 0,0 0 0,0 0 0,0 0 1,0 0-1,2 0 0,30 1-4411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5.468"/>
    </inkml:context>
    <inkml:brush xml:id="br0">
      <inkml:brushProperty name="width" value="0.05" units="cm"/>
      <inkml:brushProperty name="height" value="0.05" units="cm"/>
      <inkml:brushProperty name="color" value="#004F8B"/>
    </inkml:brush>
  </inkml:definitions>
  <inkml:trace contextRef="#ctx0" brushRef="#br0">7 1 3650,'0'0'9060,"0"69"-8292,-4-23 433,2 1-785,2-4 48,0-4-464,0-7 16,0-6-112,2-8-336,2-6-865,-2-9-1424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6.253"/>
    </inkml:context>
    <inkml:brush xml:id="br0">
      <inkml:brushProperty name="width" value="0.05" units="cm"/>
      <inkml:brushProperty name="height" value="0.05" units="cm"/>
      <inkml:brushProperty name="color" value="#004F8B"/>
    </inkml:brush>
  </inkml:definitions>
  <inkml:trace contextRef="#ctx0" brushRef="#br0">359 82 6915,'0'0'3903,"-14"18"-3038,5-7-800,-4 7 9,-1 0 1,-1 0-1,-1-2 1,0 0-1,-37 27 1,41-36-172,0 0-1,0 0 1,-1-1 0,1-1 0,-2 0-1,1-1 1,0 0 0,-1-1 0,0 0-1,-26 1 1,38-5 12,1 1 0,-1 0 0,0-1 0,0 0 0,0 1 0,1-1 1,-1 0-1,0 0 0,1 0 0,-1 0 0,0 0 0,1 0 0,-1 0 0,1-1 0,0 1 0,-1 0 0,1-1 0,0 1 0,0-1 0,0 0 0,0 1 1,0-1-1,0 0 0,1 1 0,-1-1 0,1 0 0,-1 0 0,1 0 0,-1 0 0,1 1 0,0-1 0,0-4 0,-1-8 74,0 1-1,1-1 0,3-16 1,-3 29 29,0 0 56,1 0 0,0 0 0,-1-1 0,1 1 0,0 0 0,0 0 0,0 1 0,0-1-1,0 0 1,0 0 0,0 0 0,0 1 0,0-1 0,0 0 0,0 1 0,0-1-1,1 1 1,-1-1 0,0 1 0,0 0 0,1 0 0,-1-1 0,0 1 0,1 0 0,-1 0-1,0 0 1,2 1 0,49-1 1058,-38 0-675,12 2-4,0 0 0,33 8 0,-40-5-548,1-2 0,0 0 0,0-2 1,0 0-1,32-2 0,-48-1-47,0 1 1,0-1-1,0 0 1,0 1-1,-1-2 1,1 1-1,-1 0 1,1-1 0,-1 1-1,0-1 1,0 0-1,0 0 1,-1-1-1,1 1 1,-1 0-1,0-1 1,1 1-1,-2-1 1,1 0-1,0 0 1,2-8-1,-2 5 293,0 0-1,0 0 0,0 0 0,-1 0 0,0 0 1,0 0-1,-1-1 0,1 1 0,-2 0 0,1-1 1,-4-13-1,4 20-93,-1 0 0,0 1 0,1-1 0,-1 0 0,0 0 0,0 1 0,0-1 0,0 1 0,0-1 1,0 0-1,1 1 0,-1 0 0,0-1 0,0 1 0,-1-1 0,1 1 0,0 0 0,0 0 0,0 0 0,0 0 0,0 0 0,0 0 0,0 0 0,0 0 1,0 0-1,0 0 0,-2 1 0,-32 9 106,7 6-127,1 2 1,0 1-1,1 1 1,-27 29-1,23-22-91,0-2-1,-46 31 1,76-56 22,0 0 1,-1 0-1,1 0 1,0 1-1,0-1 1,0 0-1,0 0 1,-1 0-1,1 0 1,0 0-1,0 0 1,0 0-1,-1 1 1,1-1-1,0 0 1,0 0-1,0 0 1,-1 0-1,1 0 1,0 0-1,0 0 1,0 0-1,-1 0 1,1 0-1,0 0 1,0 0-1,-1 0 1,1 0-1,0 0 1,0 0-1,0-1 1,-1 1-1,1 0 1,0 0-1,0 0 1,0 0-1,0 0 1,-1 0-1,1-1 1,0 1-1,0 0 1,0 0-1,0 0 1,-1 0-1,1-1 1,0 1-1,0 0 1,0 0 0,0 0-1,0-1 1,0 1-1,1-18-910,10-17-205,8-14 530,-13 29 750,2 0 1,0 0 0,1 1 0,20-31 0,-28 49-79,-1 0 0,1 0 0,0 0 0,0 0 0,0 0 0,-1 1 0,1-1 0,0 0 0,0 0 0,0 1 0,0-1 0,1 0 0,-1 1 0,0-1 0,0 1 0,0 0 0,0-1 0,0 1 0,1 0 0,-1 0 0,0 0 0,0 0 0,1 0 0,-1 0 0,0 0 0,0 0 0,0 0 0,1 0 0,-1 1 0,0-1 0,0 1 0,0-1 0,0 0 0,0 1 0,0 0 0,0-1 0,2 2 0,3 3 81,0 1-1,0-1 0,0 1 0,8 11 0,-6-6 259,176 179 2669,-133-141-3075,-40-34-572,-10-8-2800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8.781"/>
    </inkml:context>
    <inkml:brush xml:id="br0">
      <inkml:brushProperty name="width" value="0.05" units="cm"/>
      <inkml:brushProperty name="height" value="0.05" units="cm"/>
      <inkml:brushProperty name="color" value="#004F8B"/>
    </inkml:brush>
  </inkml:definitions>
  <inkml:trace contextRef="#ctx0" brushRef="#br0">1 213 256,'0'0'11288,"28"0"-9447,371-19-905,358-42-498,-154 23-158,-11 1-228,219-4 235,-72 32 1538,-760 1-14098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49.476"/>
    </inkml:context>
    <inkml:brush xml:id="br0">
      <inkml:brushProperty name="width" value="0.05" units="cm"/>
      <inkml:brushProperty name="height" value="0.05" units="cm"/>
      <inkml:brushProperty name="color" value="#004F8B"/>
    </inkml:brush>
  </inkml:definitions>
  <inkml:trace contextRef="#ctx0" brushRef="#br0">38 0 3778,'0'0'1390,"0"19"-747,10 293 6285,-1-220-5386,-6-71-728,-7-63-425,-22-106-1003,16 101 137,-9-95 0,19 81 178,36 59 80,-19 4 253,-1 1 0,1 1-1,-1 0 1,0 1 0,0 1 0,0 0 0,28 17-1,15 4 113,-37-18-125,21 8 51,41 24-1,-73-35-62,0 1 0,0 0 0,-1 1 0,0 0 0,0 0 1,-1 1-1,0 1 0,12 16 0,-19-24-8,-1 0 0,0 0 1,1 0-1,-1 0 0,0 1 0,0-1 1,0 0-1,-1 1 0,1-1 1,0 0-1,-1 1 0,0-1 0,1 1 1,-1-1-1,0 1 0,0-1 0,-1 1 1,1-1-1,0 1 0,-2 3 1,0-2 2,0 0 1,0-1 0,0 0 0,0 0 0,-1 1 0,1-1 0,-1-1 0,0 1 0,0 0-1,0-1 1,0 1 0,-4 1 0,-11 6 22,0-1 0,-1 0 1,-1-2-1,-20 6 0,24-8-13,-64 17 70,52-15-96,1 0 0,-46 20 0,53-11-1045,16-1-3353,4-9 731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9:51:25.124"/>
    </inkml:context>
    <inkml:brush xml:id="br0">
      <inkml:brushProperty name="width" value="0.05" units="cm"/>
      <inkml:brushProperty name="height" value="0.05" units="cm"/>
      <inkml:brushProperty name="color" value="#F6630D"/>
    </inkml:brush>
  </inkml:definitions>
  <inkml:trace contextRef="#ctx0" brushRef="#br0">23 0 6867,'0'0'768,"-2"24"332,-19 334 3195,21-331-3928,1-1 1,2 1-1,0 0 1,2-1-1,0 0 1,2 0-1,17 41 1,-20-57-340,1-1 0,-1 1 0,2-1 0,0-1 1,0 1-1,0-1 0,1 0 0,0-1 0,1 1 1,-1-1-1,2-1 0,-1 0 0,1 0 0,-1 0 1,2-1-1,-1 0 0,0-1 0,1 0 0,0-1 1,0 0-1,0 0 0,17 1 0,-25-3-62,12 0-396,-1 1-1,1-2 1,15-1 0,-27 1 128,1 0 1,0 0 0,0-1 0,0 1-1,-1-1 1,1 0 0,0 0 0,-1 0 0,1 0-1,-1 0 1,1-1 0,-1 1 0,1-1-1,-1 0 1,0 1 0,0-1 0,0 0 0,0 0-1,0-1 1,0 1 0,1-3 0,7-25-4605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0.331"/>
    </inkml:context>
    <inkml:brush xml:id="br0">
      <inkml:brushProperty name="width" value="0.05" units="cm"/>
      <inkml:brushProperty name="height" value="0.05" units="cm"/>
      <inkml:brushProperty name="color" value="#004F8B"/>
    </inkml:brush>
  </inkml:definitions>
  <inkml:trace contextRef="#ctx0" brushRef="#br0">1 0 992,'0'0'4269,"0"23"-2903,6 187 2089,-6-147-2426,-1-26-438,8 67 1,-7-116-5365,0 6 3858,0-23-3274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0.709"/>
    </inkml:context>
    <inkml:brush xml:id="br0">
      <inkml:brushProperty name="width" value="0.05" units="cm"/>
      <inkml:brushProperty name="height" value="0.05" units="cm"/>
      <inkml:brushProperty name="color" value="#004F8B"/>
    </inkml:brush>
  </inkml:definitions>
  <inkml:trace contextRef="#ctx0" brushRef="#br0">0 115 496,'0'0'5435,"0"-15"-4059,3-50-565,-2 63-777,-1 0 0,1 0-1,0 0 1,0 0-1,0 1 1,0-1-1,0 0 1,0 1 0,1-1-1,-1 1 1,0-1-1,1 1 1,-1 0-1,1-1 1,0 1-1,-1 0 1,1 0 0,0 0-1,0 0 1,-1 0-1,1 1 1,0-1-1,0 1 1,0-1 0,0 1-1,0 0 1,0-1-1,0 1 1,0 0-1,0 0 1,0 1 0,0-1-1,2 1 1,4-2 121,24 0 282,-1 1-1,1 1 1,-1 2-1,1 1 1,52 15 0,-67-15-333,-1 2 1,0 0 0,0 0-1,0 2 1,-1 0 0,0 1-1,-1 0 1,0 1 0,-1 1-1,0 0 1,0 1 0,13 16-1,-24-26-108,0 1-1,0-1 0,0 1 1,0 0-1,-1-1 0,1 1 0,-1 0 1,0 0-1,0 0 0,0 0 1,0 0-1,0 0 0,-1 0 0,0 0 1,1 0-1,-1 0 0,0 0 1,0 0-1,-1 1 0,0 3 0,0-3 5,-1 0 0,0 0 1,0 0-1,0-1 0,-1 1 0,1 0 0,-1-1 0,0 0 0,0 0 0,0 0 0,0 0 0,-7 5 0,-7 3 12,-1-1-1,0-1 1,0-1 0,-39 12-1,24-9-441,-2-2-1,1-1 1,-1-2-1,-67 4 0,99-9-1053,25 0-6489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1.150"/>
    </inkml:context>
    <inkml:brush xml:id="br0">
      <inkml:brushProperty name="width" value="0.05" units="cm"/>
      <inkml:brushProperty name="height" value="0.05" units="cm"/>
      <inkml:brushProperty name="color" value="#004F8B"/>
    </inkml:brush>
  </inkml:definitions>
  <inkml:trace contextRef="#ctx0" brushRef="#br0">1 6 3586,'0'0'4082,"21"-2"-2556,68-2-206,-86 4-1230,1 1 0,0 0 0,-1-1-1,1 1 1,-1 0 0,1 1 0,-1-1 0,1 1 0,-1-1-1,0 1 1,0 0 0,0 0 0,0 0 0,0 1 0,0-1-1,-1 1 1,4 3 0,0 2 77,-1 0-1,0 0 1,-1 1-1,6 13 1,-5-11 54,7 19 211,-2 0-1,0 1 1,-3-1 0,0 2 0,3 42 0,-3 81-1759,-25-156-6978,-8-8 4210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1.479"/>
    </inkml:context>
    <inkml:brush xml:id="br0">
      <inkml:brushProperty name="width" value="0.05" units="cm"/>
      <inkml:brushProperty name="height" value="0.05" units="cm"/>
      <inkml:brushProperty name="color" value="#004F8B"/>
    </inkml:brush>
  </inkml:definitions>
  <inkml:trace contextRef="#ctx0" brushRef="#br0">0 1 5763,'0'0'7331,"108"20"-6883,-64-16-96,3 0-352,-1-4-336,-3 1-1361,-3 1-1328,-7 0-80,-2 2-769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2.024"/>
    </inkml:context>
    <inkml:brush xml:id="br0">
      <inkml:brushProperty name="width" value="0.05" units="cm"/>
      <inkml:brushProperty name="height" value="0.05" units="cm"/>
      <inkml:brushProperty name="color" value="#004F8B"/>
    </inkml:brush>
  </inkml:definitions>
  <inkml:trace contextRef="#ctx0" brushRef="#br0">0 218 368,'0'0'7654,"21"16"-5834,69 48-147,-81-59-1369,0 1 1,1-1 0,0-1-1,-1 0 1,1 0 0,1-1-1,-1 0 1,0-1 0,1 0-1,-1-1 1,1 0 0,0 0-1,-1-1 1,17-2 0,7 0 287,-31 2-582,0 0 1,1 0-1,-1-1 1,0 1-1,0-1 1,1 0-1,-1 0 1,0 0 0,0-1-1,0 1 1,0-1-1,-1 1 1,1-1-1,0 0 1,-1 0-1,1-1 1,-1 1-1,1 0 1,-1-1-1,0 1 1,0-1-1,0 0 1,-1 1-1,1-1 1,-1 0-1,1 0 1,-1 0-1,0-1 1,0 1-1,0 0 1,-1 0-1,1 0 1,-1-1-1,0-6 1,1 1-114,-1 0 0,0 0 0,0 0 0,-1 0 1,-1 0-1,1 1 0,-2-1 0,1 0 1,-1 1-1,0-1 0,-1 1 0,-4-9 1,-1 5-85,1 0 0,-1 1 0,-1 1 0,0-1 1,0 1-1,-1 1 0,-1 0 0,1 1 0,-16-9 0,20 13 150,0 1 0,0 0 0,0 0 0,0 0 0,-1 1 0,1 0 0,-1 0 0,1 1 0,-1 0 0,0 1 0,0-1 0,1 1 0,-1 1 0,0 0 0,1 0 0,-1 0 0,1 1-1,-1 0 1,-7 3 0,9-1 87,0-1 0,1 1 0,-1 1 0,1-1 0,0 1 0,0 0 0,1 0 1,-1 0-1,1 0 0,0 1 0,1 0 0,-1 0 0,1 0 0,0 0 0,1 1 0,-1-1 0,1 1 0,1-1 0,-1 1 0,1 0 0,0-1 0,1 1 0,-1 0 0,1 0 0,1 0 0,-1 0 0,3 10 0,-1-14-27,1 1 0,-1-1 0,0 0 0,1 1 0,0-1 0,0 0 1,-1-1-1,2 1 0,-1 0 0,0-1 0,1 0 0,-1 0 0,1 0 0,-1 0 0,1 0 0,0-1 0,0 0 0,6 2 0,5 1 30,1-1-1,0 0 1,22 0-1,88-4-980,-85-2 794,0 3 1,60 6 0,-3 18 1124,-75-17-613,0-1 0,1-1 0,0-1 0,34 1 0,-51-5-314,0 1 1,0-2-1,-1 1 0,1-1 0,0 0 1,-1 0-1,1-1 0,-1 0 0,13-5 1,-16 4-62,0 1 0,0-1 1,1 0-1,-2 0 1,1 0-1,0 0 1,-1 0-1,1-1 0,-1 1 1,0-1-1,0 1 1,0-1-1,-1 0 1,1 0-1,-1 0 0,0 0 1,1-8-1,0 4-47,-1 0 0,0 0 0,0 0 0,0 0 0,-1-1 0,-1 1 0,1 0 0,-1 0 0,-1 0-1,1 0 1,-1 0 0,-1 0 0,-6-14 0,6 17-6,0 0-1,0 0 1,0 1 0,-1-1-1,0 1 1,0 0-1,0 0 1,0 1 0,-1-1-1,0 1 1,1 0-1,-1 0 1,0 0 0,-1 1-1,1 0 1,0 0-1,-1 0 1,1 0 0,-1 1-1,-10-1 1,4 0-36,0 1 0,0 1 0,0 0-1,0 0 1,0 1 0,0 1 0,0 0 0,0 0 0,0 1 0,1 1 0,-18 7 0,23-7-14,0-1 0,0 1 0,0 0 0,1 1 1,-1-1-1,1 1 0,0 0 0,0 1 0,1-1 0,0 1 1,0 0-1,0 0 0,1 0 0,-1 0 0,1 1 1,1-1-1,0 1 0,-1 0 0,2 0 0,-3 12 0,2 7-2567,2-4-895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2.925"/>
    </inkml:context>
    <inkml:brush xml:id="br0">
      <inkml:brushProperty name="width" value="0.05" units="cm"/>
      <inkml:brushProperty name="height" value="0.05" units="cm"/>
      <inkml:brushProperty name="color" value="#004F8B"/>
    </inkml:brush>
  </inkml:definitions>
  <inkml:trace contextRef="#ctx0" brushRef="#br0">1 0 6147,'0'0'4474,"26"2"-3722,414 17 4485,-358-17-6413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3.268"/>
    </inkml:context>
    <inkml:brush xml:id="br0">
      <inkml:brushProperty name="width" value="0.05" units="cm"/>
      <inkml:brushProperty name="height" value="0.05" units="cm"/>
      <inkml:brushProperty name="color" value="#004F8B"/>
    </inkml:brush>
  </inkml:definitions>
  <inkml:trace contextRef="#ctx0" brushRef="#br0">41 1 5218,'0'0'3095,"-4"21"-2118,-12 74 1692,-4 151 0,19-218-2570,3 30-499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6.256"/>
    </inkml:context>
    <inkml:brush xml:id="br0">
      <inkml:brushProperty name="width" value="0.05" units="cm"/>
      <inkml:brushProperty name="height" value="0.05" units="cm"/>
      <inkml:brushProperty name="color" value="#004F8B"/>
    </inkml:brush>
  </inkml:definitions>
  <inkml:trace contextRef="#ctx0" brushRef="#br0">1 17 480,'0'0'4653,"3"-13"3253,1 9-6728,-1 9-1196,1 0-1,-1 0 1,0 0-1,0 0 1,0 1-1,-1-1 1,0 1 0,2 9-1,4 6 41,15 41 228,-4 1 0,-2 1 0,16 112 0,-23-74 237,-4 173 0,-9-232-245,-3 0 0,-17 70 0,-6 30 366,29-142-716,0-1 0,1 0-1,-1 0 1,0 1 0,0-1-1,0 0 1,0 0 0,0 1-1,0-1 1,0 0 0,0 1-1,0-1 1,0 0-1,0 0 1,0 1 0,-1-1-1,1 0 1,0 0 0,0 1-1,0-1 1,0 0 0,0 0-1,0 1 1,-1-1 0,1 0-1,0 0 1,0 0 0,0 1-1,-1-1 1,1 0 0,0 0-1,0 0 1,0 0 0,-1 0-1,1 1 1,0-1 0,0 0-1,-1 0 1,1 0 0,0 0-1,0 0 1,-1 0 0,1 0-1,0 0 1,-1 0-1,1 0 1,0 0 0,0 0-1,-1 0 1,1 0 0,0 0-1,0 0 1,-1 0 0,1 0-1,0-1 1,0 1 0,-1 0-1,1 0 1,-10-5-3550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6.758"/>
    </inkml:context>
    <inkml:brush xml:id="br0">
      <inkml:brushProperty name="width" value="0.05" units="cm"/>
      <inkml:brushProperty name="height" value="0.05" units="cm"/>
      <inkml:brushProperty name="color" value="#004F8B"/>
    </inkml:brush>
  </inkml:definitions>
  <inkml:trace contextRef="#ctx0" brushRef="#br0">0 0 80,'0'0'3900,"5"20"-2325,-1-4-1454,49 175 3259,-45-169-2923,0 0 0,1 0 0,1-1 0,1 0 0,1-1 0,1 0 0,17 20 0,-28-38-428,0 1-1,0-1 0,1 0 0,-1 0 0,1 0 0,0 0 1,0-1-1,0 1 0,-1-1 0,1 1 0,0-1 0,1 0 1,-1 0-1,0-1 0,0 1 0,0-1 0,0 1 0,1-1 1,-1 0-1,0 0 0,0 0 0,1-1 0,-1 1 1,0-1-1,0 0 0,0 0 0,0 0 0,0 0 0,0 0 1,0-1-1,0 0 0,0 1 0,-1-1 0,1 0 0,0 0 1,3-5-1,9-7 168,-1-1 1,0 0 0,-1-1-1,16-27 1,-25 38-192,55-92 1,-32 51-11,53-70 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1:12:57.632"/>
    </inkml:context>
    <inkml:brush xml:id="br0">
      <inkml:brushProperty name="width" value="0.05" units="cm"/>
      <inkml:brushProperty name="height" value="0.05" units="cm"/>
      <inkml:brushProperty name="color" value="#004F8B"/>
    </inkml:brush>
  </inkml:definitions>
  <inkml:trace contextRef="#ctx0" brushRef="#br0">0 190 2801,'0'0'4843,"9"11"-3779,31 30-98,-36-38-811,-1-1 0,1 1 0,0-1 0,0 0 0,0 0 0,0-1 0,0 0 0,0 1 1,0-1-1,1 0 0,-1-1 0,0 1 0,7-1 0,49-5 1257,-58 5-1362,4-1-18,-1-1 0,1 1 0,-1-1-1,0 0 1,0 0 0,0-1 0,0 0-1,-1 0 1,1 0 0,-1 0-1,1-1 1,-1 1 0,0-1 0,-1 0-1,1-1 1,-1 1 0,1 0 0,-1-1-1,-1 0 1,3-5 0,-1 3-102,-1-1 0,0 0-1,0 0 1,-1 0 0,0 0 0,0 0 0,-1-1 0,0 1 0,-1 0-1,1-1 1,-2 1 0,-1-14 0,1 18 32,0 1 1,-1-1-1,1 1 0,-1-1 1,0 1-1,0 0 0,0 0 1,0 0-1,0 0 0,-1 0 1,1 0-1,-1 1 0,0-1 1,0 1-1,0 0 0,0 0 0,0 0 1,0 0-1,-1 0 0,1 1 1,-1-1-1,1 1 0,-1 0 1,1 0-1,-1 1 0,-6-2 1,6 2 19,-1-1 0,1 1 0,-1-1 0,1 1 0,0 1 0,-1-1 0,1 1 0,-1-1 1,1 1-1,0 0 0,-1 1 0,1-1 0,0 1 0,0 0 0,0 0 0,0 0 0,0 1 0,1-1 0,-1 1 0,1 0 1,-6 6-1,1 3 252,1 1 1,0 0-1,1 0 1,0 0 0,1 1-1,1 0 1,0 0-1,1 0 1,1 1 0,0-1-1,1 1 1,0-1-1,3 30 1,-1-38-134,0 0 1,0 1 0,1-1-1,-1 0 1,1 0-1,1 0 1,-1-1 0,1 1-1,0 0 1,0-1-1,1 0 1,0 0 0,0 0-1,0 0 1,0 0-1,1-1 1,0 0 0,0 0-1,0 0 1,0-1-1,0 1 1,1-1 0,0 0-1,11 3 1,-2 0-269,0-1 0,0-1 0,27 4 1,41-3-4831,-56-9 736,-5-9-1592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8BE74-B283-40A4-9C01-17E90D7C8493}" type="datetimeFigureOut">
              <a:rPr lang="en-US" smtClean="0"/>
              <a:t>10/23/2020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17352-7547-4233-AAE4-115E0A3FA4F3}" type="slidenum">
              <a:rPr lang="en-US" smtClean="0"/>
              <a:t>‹#›</a:t>
            </a:fld>
            <a:endParaRPr lang="en-US"/>
          </a:p>
        </p:txBody>
      </p:sp>
    </p:spTree>
    <p:extLst>
      <p:ext uri="{BB962C8B-B14F-4D97-AF65-F5344CB8AC3E}">
        <p14:creationId xmlns:p14="http://schemas.microsoft.com/office/powerpoint/2010/main" val="261143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FC11F4-1A07-4B1C-BF4E-C4CCD6AA73AA}" type="datetime1">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425986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A27C7C-21FA-412E-BFCA-7B377CA84F05}" type="datetime1">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158175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A9E4AE-71C3-4E4D-9B75-AD7E7F43F882}" type="datetime1">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212936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D0B20-5F7E-4B10-9FB1-C63DFE715F3D}" type="datetime1">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215872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9B187-522B-463D-816E-5EDA059390DE}" type="datetime1">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376423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FFBE0-7487-400A-B622-7D328D6BCE07}" type="datetime1">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392499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35032A-F12E-413D-8BBA-95E948A5E1D2}" type="datetime1">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8581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6D52C9-2C40-4D21-B6A0-283B5CBDD97F}" type="datetime1">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387988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1D10A-AF0D-4FF4-BD89-C9ED4B85C2A3}" type="datetime1">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13314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A9F68F-5581-4BEA-B5F8-BFE335AE08A3}" type="datetime1">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303636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00C78-1C16-4437-A58F-AD5FA89391AC}" type="datetime1">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118889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3E035-AD2D-40F1-AE1E-C61F31D46848}" type="datetime1">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7FAE1-8398-4ECD-9623-40D6A02FADC2}" type="slidenum">
              <a:rPr lang="en-US" smtClean="0"/>
              <a:t>‹#›</a:t>
            </a:fld>
            <a:endParaRPr lang="en-US"/>
          </a:p>
        </p:txBody>
      </p:sp>
    </p:spTree>
    <p:extLst>
      <p:ext uri="{BB962C8B-B14F-4D97-AF65-F5344CB8AC3E}">
        <p14:creationId xmlns:p14="http://schemas.microsoft.com/office/powerpoint/2010/main" val="189944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85.png"/><Relationship Id="rId3" Type="http://schemas.openxmlformats.org/officeDocument/2006/relationships/customXml" Target="../ink/ink695.xml"/><Relationship Id="rId7" Type="http://schemas.openxmlformats.org/officeDocument/2006/relationships/customXml" Target="../ink/ink697.xml"/><Relationship Id="rId2" Type="http://schemas.openxmlformats.org/officeDocument/2006/relationships/image" Target="../media/image681.jpeg"/><Relationship Id="rId1" Type="http://schemas.openxmlformats.org/officeDocument/2006/relationships/slideLayout" Target="../slideLayouts/slideLayout7.xml"/><Relationship Id="rId6" Type="http://schemas.openxmlformats.org/officeDocument/2006/relationships/image" Target="../media/image684.png"/><Relationship Id="rId5" Type="http://schemas.openxmlformats.org/officeDocument/2006/relationships/customXml" Target="../ink/ink696.xml"/><Relationship Id="rId4" Type="http://schemas.openxmlformats.org/officeDocument/2006/relationships/image" Target="../media/image683.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journal.frontiersin.org/article/10.3389/fpls.2013.00513/full#B100" TargetMode="External"/><Relationship Id="rId2" Type="http://schemas.openxmlformats.org/officeDocument/2006/relationships/image" Target="../media/image682.jpeg"/><Relationship Id="rId1" Type="http://schemas.openxmlformats.org/officeDocument/2006/relationships/slideLayout" Target="../slideLayouts/slideLayout7.xml"/><Relationship Id="rId6" Type="http://schemas.openxmlformats.org/officeDocument/2006/relationships/hyperlink" Target="http://journal.frontiersin.org/article/10.3389/fpls.2013.00513/full#B6" TargetMode="External"/><Relationship Id="rId5" Type="http://schemas.openxmlformats.org/officeDocument/2006/relationships/hyperlink" Target="http://journal.frontiersin.org/article/10.3389/fpls.2013.00513/full#B30" TargetMode="External"/><Relationship Id="rId4" Type="http://schemas.openxmlformats.org/officeDocument/2006/relationships/hyperlink" Target="http://journal.frontiersin.org/article/10.3389/fpls.2013.00513/full#B3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rnbio.sorbonne-universite.fr/physio_veg_photosynthese_sommair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88.png"/><Relationship Id="rId2" Type="http://schemas.openxmlformats.org/officeDocument/2006/relationships/image" Target="../media/image68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17" Type="http://schemas.openxmlformats.org/officeDocument/2006/relationships/image" Target="../media/image747.png"/><Relationship Id="rId299" Type="http://schemas.openxmlformats.org/officeDocument/2006/relationships/customXml" Target="../ink/ink847.xml"/><Relationship Id="rId21" Type="http://schemas.openxmlformats.org/officeDocument/2006/relationships/image" Target="../media/image699.png"/><Relationship Id="rId63" Type="http://schemas.openxmlformats.org/officeDocument/2006/relationships/image" Target="../media/image720.png"/><Relationship Id="rId159" Type="http://schemas.openxmlformats.org/officeDocument/2006/relationships/image" Target="../media/image768.png"/><Relationship Id="rId324" Type="http://schemas.openxmlformats.org/officeDocument/2006/relationships/customXml" Target="../ink/ink860.xml"/><Relationship Id="rId366" Type="http://schemas.openxmlformats.org/officeDocument/2006/relationships/customXml" Target="../ink/ink881.xml"/><Relationship Id="rId170" Type="http://schemas.openxmlformats.org/officeDocument/2006/relationships/customXml" Target="../ink/ink782.xml"/><Relationship Id="rId226" Type="http://schemas.openxmlformats.org/officeDocument/2006/relationships/customXml" Target="../ink/ink810.xml"/><Relationship Id="rId268" Type="http://schemas.openxmlformats.org/officeDocument/2006/relationships/customXml" Target="../ink/ink831.xml"/><Relationship Id="rId32" Type="http://schemas.openxmlformats.org/officeDocument/2006/relationships/customXml" Target="../ink/ink713.xml"/><Relationship Id="rId74" Type="http://schemas.openxmlformats.org/officeDocument/2006/relationships/customXml" Target="../ink/ink734.xml"/><Relationship Id="rId128" Type="http://schemas.openxmlformats.org/officeDocument/2006/relationships/customXml" Target="../ink/ink761.xml"/><Relationship Id="rId335" Type="http://schemas.openxmlformats.org/officeDocument/2006/relationships/image" Target="../media/image854.png"/><Relationship Id="rId377" Type="http://schemas.openxmlformats.org/officeDocument/2006/relationships/image" Target="../media/image875.png"/><Relationship Id="rId5" Type="http://schemas.openxmlformats.org/officeDocument/2006/relationships/image" Target="../media/image691.png"/><Relationship Id="rId181" Type="http://schemas.openxmlformats.org/officeDocument/2006/relationships/image" Target="../media/image778.png"/><Relationship Id="rId237" Type="http://schemas.openxmlformats.org/officeDocument/2006/relationships/image" Target="../media/image806.png"/><Relationship Id="rId402" Type="http://schemas.openxmlformats.org/officeDocument/2006/relationships/customXml" Target="../ink/ink899.xml"/><Relationship Id="rId258" Type="http://schemas.openxmlformats.org/officeDocument/2006/relationships/customXml" Target="../ink/ink826.xml"/><Relationship Id="rId279" Type="http://schemas.openxmlformats.org/officeDocument/2006/relationships/image" Target="../media/image827.png"/><Relationship Id="rId22" Type="http://schemas.openxmlformats.org/officeDocument/2006/relationships/customXml" Target="../ink/ink708.xml"/><Relationship Id="rId43" Type="http://schemas.openxmlformats.org/officeDocument/2006/relationships/image" Target="../media/image710.png"/><Relationship Id="rId64" Type="http://schemas.openxmlformats.org/officeDocument/2006/relationships/customXml" Target="../ink/ink729.xml"/><Relationship Id="rId118" Type="http://schemas.openxmlformats.org/officeDocument/2006/relationships/customXml" Target="../ink/ink756.xml"/><Relationship Id="rId139" Type="http://schemas.openxmlformats.org/officeDocument/2006/relationships/image" Target="../media/image758.png"/><Relationship Id="rId290" Type="http://schemas.openxmlformats.org/officeDocument/2006/relationships/image" Target="../media/image832.png"/><Relationship Id="rId304" Type="http://schemas.openxmlformats.org/officeDocument/2006/relationships/image" Target="../media/image839.png"/><Relationship Id="rId325" Type="http://schemas.openxmlformats.org/officeDocument/2006/relationships/image" Target="../media/image849.png"/><Relationship Id="rId346" Type="http://schemas.openxmlformats.org/officeDocument/2006/relationships/customXml" Target="../ink/ink871.xml"/><Relationship Id="rId367" Type="http://schemas.openxmlformats.org/officeDocument/2006/relationships/image" Target="../media/image870.png"/><Relationship Id="rId388" Type="http://schemas.openxmlformats.org/officeDocument/2006/relationships/customXml" Target="../ink/ink892.xml"/><Relationship Id="rId85" Type="http://schemas.openxmlformats.org/officeDocument/2006/relationships/image" Target="../media/image731.png"/><Relationship Id="rId150" Type="http://schemas.openxmlformats.org/officeDocument/2006/relationships/customXml" Target="../ink/ink772.xml"/><Relationship Id="rId171" Type="http://schemas.openxmlformats.org/officeDocument/2006/relationships/image" Target="../media/image773.png"/><Relationship Id="rId192" Type="http://schemas.openxmlformats.org/officeDocument/2006/relationships/customXml" Target="../ink/ink793.xml"/><Relationship Id="rId206" Type="http://schemas.openxmlformats.org/officeDocument/2006/relationships/customXml" Target="../ink/ink800.xml"/><Relationship Id="rId227" Type="http://schemas.openxmlformats.org/officeDocument/2006/relationships/image" Target="../media/image801.png"/><Relationship Id="rId413" Type="http://schemas.openxmlformats.org/officeDocument/2006/relationships/image" Target="../media/image893.png"/><Relationship Id="rId248" Type="http://schemas.openxmlformats.org/officeDocument/2006/relationships/customXml" Target="../ink/ink821.xml"/><Relationship Id="rId269" Type="http://schemas.openxmlformats.org/officeDocument/2006/relationships/image" Target="../media/image822.png"/><Relationship Id="rId12" Type="http://schemas.openxmlformats.org/officeDocument/2006/relationships/customXml" Target="../ink/ink703.xml"/><Relationship Id="rId33" Type="http://schemas.openxmlformats.org/officeDocument/2006/relationships/image" Target="../media/image705.png"/><Relationship Id="rId108" Type="http://schemas.openxmlformats.org/officeDocument/2006/relationships/customXml" Target="../ink/ink751.xml"/><Relationship Id="rId129" Type="http://schemas.openxmlformats.org/officeDocument/2006/relationships/image" Target="../media/image753.png"/><Relationship Id="rId280" Type="http://schemas.openxmlformats.org/officeDocument/2006/relationships/customXml" Target="../ink/ink837.xml"/><Relationship Id="rId315" Type="http://schemas.openxmlformats.org/officeDocument/2006/relationships/customXml" Target="../ink/ink855.xml"/><Relationship Id="rId336" Type="http://schemas.openxmlformats.org/officeDocument/2006/relationships/customXml" Target="../ink/ink866.xml"/><Relationship Id="rId357" Type="http://schemas.openxmlformats.org/officeDocument/2006/relationships/image" Target="../media/image865.png"/><Relationship Id="rId54" Type="http://schemas.openxmlformats.org/officeDocument/2006/relationships/customXml" Target="../ink/ink724.xml"/><Relationship Id="rId75" Type="http://schemas.openxmlformats.org/officeDocument/2006/relationships/image" Target="../media/image726.png"/><Relationship Id="rId96" Type="http://schemas.openxmlformats.org/officeDocument/2006/relationships/customXml" Target="../ink/ink745.xml"/><Relationship Id="rId140" Type="http://schemas.openxmlformats.org/officeDocument/2006/relationships/customXml" Target="../ink/ink767.xml"/><Relationship Id="rId161" Type="http://schemas.openxmlformats.org/officeDocument/2006/relationships/image" Target="../media/image769.png"/><Relationship Id="rId182" Type="http://schemas.openxmlformats.org/officeDocument/2006/relationships/customXml" Target="../ink/ink788.xml"/><Relationship Id="rId217" Type="http://schemas.openxmlformats.org/officeDocument/2006/relationships/image" Target="../media/image796.png"/><Relationship Id="rId378" Type="http://schemas.openxmlformats.org/officeDocument/2006/relationships/customXml" Target="../ink/ink887.xml"/><Relationship Id="rId399" Type="http://schemas.openxmlformats.org/officeDocument/2006/relationships/image" Target="../media/image886.png"/><Relationship Id="rId403" Type="http://schemas.openxmlformats.org/officeDocument/2006/relationships/image" Target="../media/image888.png"/><Relationship Id="rId6" Type="http://schemas.openxmlformats.org/officeDocument/2006/relationships/customXml" Target="../ink/ink700.xml"/><Relationship Id="rId238" Type="http://schemas.openxmlformats.org/officeDocument/2006/relationships/customXml" Target="../ink/ink816.xml"/><Relationship Id="rId259" Type="http://schemas.openxmlformats.org/officeDocument/2006/relationships/image" Target="../media/image817.png"/><Relationship Id="rId23" Type="http://schemas.openxmlformats.org/officeDocument/2006/relationships/image" Target="../media/image700.png"/><Relationship Id="rId119" Type="http://schemas.openxmlformats.org/officeDocument/2006/relationships/image" Target="../media/image748.png"/><Relationship Id="rId270" Type="http://schemas.openxmlformats.org/officeDocument/2006/relationships/customXml" Target="../ink/ink832.xml"/><Relationship Id="rId291" Type="http://schemas.openxmlformats.org/officeDocument/2006/relationships/customXml" Target="../ink/ink843.xml"/><Relationship Id="rId305" Type="http://schemas.openxmlformats.org/officeDocument/2006/relationships/customXml" Target="../ink/ink850.xml"/><Relationship Id="rId326" Type="http://schemas.openxmlformats.org/officeDocument/2006/relationships/customXml" Target="../ink/ink861.xml"/><Relationship Id="rId347" Type="http://schemas.openxmlformats.org/officeDocument/2006/relationships/image" Target="../media/image860.png"/><Relationship Id="rId44" Type="http://schemas.openxmlformats.org/officeDocument/2006/relationships/customXml" Target="../ink/ink719.xml"/><Relationship Id="rId65" Type="http://schemas.openxmlformats.org/officeDocument/2006/relationships/image" Target="../media/image721.png"/><Relationship Id="rId86" Type="http://schemas.openxmlformats.org/officeDocument/2006/relationships/customXml" Target="../ink/ink740.xml"/><Relationship Id="rId130" Type="http://schemas.openxmlformats.org/officeDocument/2006/relationships/customXml" Target="../ink/ink762.xml"/><Relationship Id="rId151" Type="http://schemas.openxmlformats.org/officeDocument/2006/relationships/image" Target="../media/image764.png"/><Relationship Id="rId368" Type="http://schemas.openxmlformats.org/officeDocument/2006/relationships/customXml" Target="../ink/ink882.xml"/><Relationship Id="rId389" Type="http://schemas.openxmlformats.org/officeDocument/2006/relationships/image" Target="../media/image881.png"/><Relationship Id="rId172" Type="http://schemas.openxmlformats.org/officeDocument/2006/relationships/customXml" Target="../ink/ink783.xml"/><Relationship Id="rId193" Type="http://schemas.openxmlformats.org/officeDocument/2006/relationships/image" Target="../media/image784.png"/><Relationship Id="rId207" Type="http://schemas.openxmlformats.org/officeDocument/2006/relationships/image" Target="../media/image791.png"/><Relationship Id="rId228" Type="http://schemas.openxmlformats.org/officeDocument/2006/relationships/customXml" Target="../ink/ink811.xml"/><Relationship Id="rId249" Type="http://schemas.openxmlformats.org/officeDocument/2006/relationships/image" Target="../media/image812.png"/><Relationship Id="rId414" Type="http://schemas.openxmlformats.org/officeDocument/2006/relationships/customXml" Target="../ink/ink905.xml"/><Relationship Id="rId13" Type="http://schemas.openxmlformats.org/officeDocument/2006/relationships/image" Target="../media/image695.png"/><Relationship Id="rId109" Type="http://schemas.openxmlformats.org/officeDocument/2006/relationships/image" Target="../media/image743.png"/><Relationship Id="rId260" Type="http://schemas.openxmlformats.org/officeDocument/2006/relationships/customXml" Target="../ink/ink827.xml"/><Relationship Id="rId281" Type="http://schemas.openxmlformats.org/officeDocument/2006/relationships/customXml" Target="../ink/ink838.xml"/><Relationship Id="rId316" Type="http://schemas.openxmlformats.org/officeDocument/2006/relationships/customXml" Target="../ink/ink856.xml"/><Relationship Id="rId337" Type="http://schemas.openxmlformats.org/officeDocument/2006/relationships/image" Target="../media/image855.png"/><Relationship Id="rId34" Type="http://schemas.openxmlformats.org/officeDocument/2006/relationships/customXml" Target="../ink/ink714.xml"/><Relationship Id="rId55" Type="http://schemas.openxmlformats.org/officeDocument/2006/relationships/image" Target="../media/image716.png"/><Relationship Id="rId76" Type="http://schemas.openxmlformats.org/officeDocument/2006/relationships/customXml" Target="../ink/ink735.xml"/><Relationship Id="rId97" Type="http://schemas.openxmlformats.org/officeDocument/2006/relationships/image" Target="../media/image737.png"/><Relationship Id="rId120" Type="http://schemas.openxmlformats.org/officeDocument/2006/relationships/customXml" Target="../ink/ink757.xml"/><Relationship Id="rId141" Type="http://schemas.openxmlformats.org/officeDocument/2006/relationships/image" Target="../media/image759.png"/><Relationship Id="rId358" Type="http://schemas.openxmlformats.org/officeDocument/2006/relationships/customXml" Target="../ink/ink877.xml"/><Relationship Id="rId379" Type="http://schemas.openxmlformats.org/officeDocument/2006/relationships/image" Target="../media/image876.png"/><Relationship Id="rId7" Type="http://schemas.openxmlformats.org/officeDocument/2006/relationships/image" Target="../media/image692.png"/><Relationship Id="rId162" Type="http://schemas.openxmlformats.org/officeDocument/2006/relationships/customXml" Target="../ink/ink778.xml"/><Relationship Id="rId183" Type="http://schemas.openxmlformats.org/officeDocument/2006/relationships/image" Target="../media/image779.png"/><Relationship Id="rId218" Type="http://schemas.openxmlformats.org/officeDocument/2006/relationships/customXml" Target="../ink/ink806.xml"/><Relationship Id="rId239" Type="http://schemas.openxmlformats.org/officeDocument/2006/relationships/image" Target="../media/image807.png"/><Relationship Id="rId390" Type="http://schemas.openxmlformats.org/officeDocument/2006/relationships/customXml" Target="../ink/ink893.xml"/><Relationship Id="rId404" Type="http://schemas.openxmlformats.org/officeDocument/2006/relationships/customXml" Target="../ink/ink900.xml"/><Relationship Id="rId250" Type="http://schemas.openxmlformats.org/officeDocument/2006/relationships/customXml" Target="../ink/ink822.xml"/><Relationship Id="rId271" Type="http://schemas.openxmlformats.org/officeDocument/2006/relationships/image" Target="../media/image823.png"/><Relationship Id="rId292" Type="http://schemas.openxmlformats.org/officeDocument/2006/relationships/image" Target="../media/image833.png"/><Relationship Id="rId306" Type="http://schemas.openxmlformats.org/officeDocument/2006/relationships/image" Target="../media/image840.png"/><Relationship Id="rId24" Type="http://schemas.openxmlformats.org/officeDocument/2006/relationships/customXml" Target="../ink/ink709.xml"/><Relationship Id="rId45" Type="http://schemas.openxmlformats.org/officeDocument/2006/relationships/image" Target="../media/image711.png"/><Relationship Id="rId66" Type="http://schemas.openxmlformats.org/officeDocument/2006/relationships/customXml" Target="../ink/ink730.xml"/><Relationship Id="rId87" Type="http://schemas.openxmlformats.org/officeDocument/2006/relationships/image" Target="../media/image732.png"/><Relationship Id="rId110" Type="http://schemas.openxmlformats.org/officeDocument/2006/relationships/customXml" Target="../ink/ink752.xml"/><Relationship Id="rId131" Type="http://schemas.openxmlformats.org/officeDocument/2006/relationships/image" Target="../media/image754.png"/><Relationship Id="rId327" Type="http://schemas.openxmlformats.org/officeDocument/2006/relationships/image" Target="../media/image850.png"/><Relationship Id="rId348" Type="http://schemas.openxmlformats.org/officeDocument/2006/relationships/customXml" Target="../ink/ink872.xml"/><Relationship Id="rId369" Type="http://schemas.openxmlformats.org/officeDocument/2006/relationships/image" Target="../media/image871.png"/><Relationship Id="rId152" Type="http://schemas.openxmlformats.org/officeDocument/2006/relationships/customXml" Target="../ink/ink773.xml"/><Relationship Id="rId173" Type="http://schemas.openxmlformats.org/officeDocument/2006/relationships/image" Target="../media/image774.png"/><Relationship Id="rId194" Type="http://schemas.openxmlformats.org/officeDocument/2006/relationships/customXml" Target="../ink/ink794.xml"/><Relationship Id="rId208" Type="http://schemas.openxmlformats.org/officeDocument/2006/relationships/customXml" Target="../ink/ink801.xml"/><Relationship Id="rId229" Type="http://schemas.openxmlformats.org/officeDocument/2006/relationships/image" Target="../media/image802.png"/><Relationship Id="rId380" Type="http://schemas.openxmlformats.org/officeDocument/2006/relationships/customXml" Target="../ink/ink888.xml"/><Relationship Id="rId415" Type="http://schemas.openxmlformats.org/officeDocument/2006/relationships/image" Target="../media/image894.png"/><Relationship Id="rId240" Type="http://schemas.openxmlformats.org/officeDocument/2006/relationships/customXml" Target="../ink/ink817.xml"/><Relationship Id="rId261" Type="http://schemas.openxmlformats.org/officeDocument/2006/relationships/image" Target="../media/image818.png"/><Relationship Id="rId14" Type="http://schemas.openxmlformats.org/officeDocument/2006/relationships/customXml" Target="../ink/ink704.xml"/><Relationship Id="rId35" Type="http://schemas.openxmlformats.org/officeDocument/2006/relationships/image" Target="../media/image706.png"/><Relationship Id="rId56" Type="http://schemas.openxmlformats.org/officeDocument/2006/relationships/customXml" Target="../ink/ink725.xml"/><Relationship Id="rId77" Type="http://schemas.openxmlformats.org/officeDocument/2006/relationships/image" Target="../media/image727.png"/><Relationship Id="rId100" Type="http://schemas.openxmlformats.org/officeDocument/2006/relationships/customXml" Target="../ink/ink747.xml"/><Relationship Id="rId282" Type="http://schemas.openxmlformats.org/officeDocument/2006/relationships/image" Target="../media/image828.png"/><Relationship Id="rId317" Type="http://schemas.openxmlformats.org/officeDocument/2006/relationships/image" Target="../media/image845.png"/><Relationship Id="rId338" Type="http://schemas.openxmlformats.org/officeDocument/2006/relationships/customXml" Target="../ink/ink867.xml"/><Relationship Id="rId359" Type="http://schemas.openxmlformats.org/officeDocument/2006/relationships/image" Target="../media/image866.png"/><Relationship Id="rId8" Type="http://schemas.openxmlformats.org/officeDocument/2006/relationships/customXml" Target="../ink/ink701.xml"/><Relationship Id="rId98" Type="http://schemas.openxmlformats.org/officeDocument/2006/relationships/customXml" Target="../ink/ink746.xml"/><Relationship Id="rId121" Type="http://schemas.openxmlformats.org/officeDocument/2006/relationships/image" Target="../media/image749.png"/><Relationship Id="rId142" Type="http://schemas.openxmlformats.org/officeDocument/2006/relationships/customXml" Target="../ink/ink768.xml"/><Relationship Id="rId163" Type="http://schemas.openxmlformats.org/officeDocument/2006/relationships/image" Target="../media/image770.png"/><Relationship Id="rId184" Type="http://schemas.openxmlformats.org/officeDocument/2006/relationships/customXml" Target="../ink/ink789.xml"/><Relationship Id="rId219" Type="http://schemas.openxmlformats.org/officeDocument/2006/relationships/image" Target="../media/image797.png"/><Relationship Id="rId370" Type="http://schemas.openxmlformats.org/officeDocument/2006/relationships/customXml" Target="../ink/ink883.xml"/><Relationship Id="rId391" Type="http://schemas.openxmlformats.org/officeDocument/2006/relationships/image" Target="../media/image882.png"/><Relationship Id="rId405" Type="http://schemas.openxmlformats.org/officeDocument/2006/relationships/image" Target="../media/image889.png"/><Relationship Id="rId230" Type="http://schemas.openxmlformats.org/officeDocument/2006/relationships/customXml" Target="../ink/ink812.xml"/><Relationship Id="rId251" Type="http://schemas.openxmlformats.org/officeDocument/2006/relationships/image" Target="../media/image813.png"/><Relationship Id="rId25" Type="http://schemas.openxmlformats.org/officeDocument/2006/relationships/image" Target="../media/image701.png"/><Relationship Id="rId46" Type="http://schemas.openxmlformats.org/officeDocument/2006/relationships/customXml" Target="../ink/ink720.xml"/><Relationship Id="rId67" Type="http://schemas.openxmlformats.org/officeDocument/2006/relationships/image" Target="../media/image722.png"/><Relationship Id="rId272" Type="http://schemas.openxmlformats.org/officeDocument/2006/relationships/customXml" Target="../ink/ink833.xml"/><Relationship Id="rId293" Type="http://schemas.openxmlformats.org/officeDocument/2006/relationships/customXml" Target="../ink/ink844.xml"/><Relationship Id="rId307" Type="http://schemas.openxmlformats.org/officeDocument/2006/relationships/customXml" Target="../ink/ink851.xml"/><Relationship Id="rId328" Type="http://schemas.openxmlformats.org/officeDocument/2006/relationships/customXml" Target="../ink/ink862.xml"/><Relationship Id="rId349" Type="http://schemas.openxmlformats.org/officeDocument/2006/relationships/image" Target="../media/image861.png"/><Relationship Id="rId88" Type="http://schemas.openxmlformats.org/officeDocument/2006/relationships/customXml" Target="../ink/ink741.xml"/><Relationship Id="rId111" Type="http://schemas.openxmlformats.org/officeDocument/2006/relationships/image" Target="../media/image744.png"/><Relationship Id="rId132" Type="http://schemas.openxmlformats.org/officeDocument/2006/relationships/customXml" Target="../ink/ink763.xml"/><Relationship Id="rId153" Type="http://schemas.openxmlformats.org/officeDocument/2006/relationships/image" Target="../media/image765.png"/><Relationship Id="rId174" Type="http://schemas.openxmlformats.org/officeDocument/2006/relationships/customXml" Target="../ink/ink784.xml"/><Relationship Id="rId195" Type="http://schemas.openxmlformats.org/officeDocument/2006/relationships/image" Target="../media/image785.png"/><Relationship Id="rId209" Type="http://schemas.openxmlformats.org/officeDocument/2006/relationships/image" Target="../media/image792.png"/><Relationship Id="rId360" Type="http://schemas.openxmlformats.org/officeDocument/2006/relationships/customXml" Target="../ink/ink878.xml"/><Relationship Id="rId381" Type="http://schemas.openxmlformats.org/officeDocument/2006/relationships/image" Target="../media/image877.png"/><Relationship Id="rId220" Type="http://schemas.openxmlformats.org/officeDocument/2006/relationships/customXml" Target="../ink/ink807.xml"/><Relationship Id="rId241" Type="http://schemas.openxmlformats.org/officeDocument/2006/relationships/image" Target="../media/image808.png"/><Relationship Id="rId15" Type="http://schemas.openxmlformats.org/officeDocument/2006/relationships/image" Target="../media/image696.png"/><Relationship Id="rId36" Type="http://schemas.openxmlformats.org/officeDocument/2006/relationships/customXml" Target="../ink/ink715.xml"/><Relationship Id="rId57" Type="http://schemas.openxmlformats.org/officeDocument/2006/relationships/image" Target="../media/image717.png"/><Relationship Id="rId262" Type="http://schemas.openxmlformats.org/officeDocument/2006/relationships/customXml" Target="../ink/ink828.xml"/><Relationship Id="rId283" Type="http://schemas.openxmlformats.org/officeDocument/2006/relationships/customXml" Target="../ink/ink839.xml"/><Relationship Id="rId318" Type="http://schemas.openxmlformats.org/officeDocument/2006/relationships/customXml" Target="../ink/ink857.xml"/><Relationship Id="rId339" Type="http://schemas.openxmlformats.org/officeDocument/2006/relationships/image" Target="../media/image856.png"/><Relationship Id="rId78" Type="http://schemas.openxmlformats.org/officeDocument/2006/relationships/customXml" Target="../ink/ink736.xml"/><Relationship Id="rId99" Type="http://schemas.openxmlformats.org/officeDocument/2006/relationships/image" Target="../media/image738.png"/><Relationship Id="rId101" Type="http://schemas.openxmlformats.org/officeDocument/2006/relationships/image" Target="../media/image739.png"/><Relationship Id="rId122" Type="http://schemas.openxmlformats.org/officeDocument/2006/relationships/customXml" Target="../ink/ink758.xml"/><Relationship Id="rId143" Type="http://schemas.openxmlformats.org/officeDocument/2006/relationships/image" Target="../media/image760.png"/><Relationship Id="rId164" Type="http://schemas.openxmlformats.org/officeDocument/2006/relationships/customXml" Target="../ink/ink779.xml"/><Relationship Id="rId185" Type="http://schemas.openxmlformats.org/officeDocument/2006/relationships/image" Target="../media/image780.png"/><Relationship Id="rId350" Type="http://schemas.openxmlformats.org/officeDocument/2006/relationships/customXml" Target="../ink/ink873.xml"/><Relationship Id="rId371" Type="http://schemas.openxmlformats.org/officeDocument/2006/relationships/image" Target="../media/image872.png"/><Relationship Id="rId406" Type="http://schemas.openxmlformats.org/officeDocument/2006/relationships/customXml" Target="../ink/ink901.xml"/><Relationship Id="rId9" Type="http://schemas.openxmlformats.org/officeDocument/2006/relationships/image" Target="../media/image693.png"/><Relationship Id="rId210" Type="http://schemas.openxmlformats.org/officeDocument/2006/relationships/customXml" Target="../ink/ink802.xml"/><Relationship Id="rId392" Type="http://schemas.openxmlformats.org/officeDocument/2006/relationships/customXml" Target="../ink/ink894.xml"/><Relationship Id="rId26" Type="http://schemas.openxmlformats.org/officeDocument/2006/relationships/customXml" Target="../ink/ink710.xml"/><Relationship Id="rId231" Type="http://schemas.openxmlformats.org/officeDocument/2006/relationships/image" Target="../media/image803.png"/><Relationship Id="rId252" Type="http://schemas.openxmlformats.org/officeDocument/2006/relationships/customXml" Target="../ink/ink823.xml"/><Relationship Id="rId273" Type="http://schemas.openxmlformats.org/officeDocument/2006/relationships/image" Target="../media/image824.png"/><Relationship Id="rId294" Type="http://schemas.openxmlformats.org/officeDocument/2006/relationships/image" Target="../media/image834.png"/><Relationship Id="rId308" Type="http://schemas.openxmlformats.org/officeDocument/2006/relationships/image" Target="../media/image841.png"/><Relationship Id="rId329" Type="http://schemas.openxmlformats.org/officeDocument/2006/relationships/image" Target="../media/image851.png"/><Relationship Id="rId47" Type="http://schemas.openxmlformats.org/officeDocument/2006/relationships/image" Target="../media/image712.png"/><Relationship Id="rId68" Type="http://schemas.openxmlformats.org/officeDocument/2006/relationships/customXml" Target="../ink/ink731.xml"/><Relationship Id="rId89" Type="http://schemas.openxmlformats.org/officeDocument/2006/relationships/image" Target="../media/image733.png"/><Relationship Id="rId112" Type="http://schemas.openxmlformats.org/officeDocument/2006/relationships/customXml" Target="../ink/ink753.xml"/><Relationship Id="rId133" Type="http://schemas.openxmlformats.org/officeDocument/2006/relationships/image" Target="../media/image755.png"/><Relationship Id="rId154" Type="http://schemas.openxmlformats.org/officeDocument/2006/relationships/customXml" Target="../ink/ink774.xml"/><Relationship Id="rId175" Type="http://schemas.openxmlformats.org/officeDocument/2006/relationships/image" Target="../media/image775.png"/><Relationship Id="rId340" Type="http://schemas.openxmlformats.org/officeDocument/2006/relationships/customXml" Target="../ink/ink868.xml"/><Relationship Id="rId361" Type="http://schemas.openxmlformats.org/officeDocument/2006/relationships/image" Target="../media/image867.png"/><Relationship Id="rId196" Type="http://schemas.openxmlformats.org/officeDocument/2006/relationships/customXml" Target="../ink/ink795.xml"/><Relationship Id="rId200" Type="http://schemas.openxmlformats.org/officeDocument/2006/relationships/customXml" Target="../ink/ink797.xml"/><Relationship Id="rId382" Type="http://schemas.openxmlformats.org/officeDocument/2006/relationships/customXml" Target="../ink/ink889.xml"/><Relationship Id="rId16" Type="http://schemas.openxmlformats.org/officeDocument/2006/relationships/customXml" Target="../ink/ink705.xml"/><Relationship Id="rId221" Type="http://schemas.openxmlformats.org/officeDocument/2006/relationships/image" Target="../media/image798.png"/><Relationship Id="rId242" Type="http://schemas.openxmlformats.org/officeDocument/2006/relationships/customXml" Target="../ink/ink818.xml"/><Relationship Id="rId263" Type="http://schemas.openxmlformats.org/officeDocument/2006/relationships/image" Target="../media/image819.png"/><Relationship Id="rId284" Type="http://schemas.openxmlformats.org/officeDocument/2006/relationships/image" Target="../media/image829.png"/><Relationship Id="rId319" Type="http://schemas.openxmlformats.org/officeDocument/2006/relationships/image" Target="../media/image846.png"/><Relationship Id="rId37" Type="http://schemas.openxmlformats.org/officeDocument/2006/relationships/image" Target="../media/image707.png"/><Relationship Id="rId58" Type="http://schemas.openxmlformats.org/officeDocument/2006/relationships/customXml" Target="../ink/ink726.xml"/><Relationship Id="rId79" Type="http://schemas.openxmlformats.org/officeDocument/2006/relationships/image" Target="../media/image728.png"/><Relationship Id="rId102" Type="http://schemas.openxmlformats.org/officeDocument/2006/relationships/customXml" Target="../ink/ink748.xml"/><Relationship Id="rId123" Type="http://schemas.openxmlformats.org/officeDocument/2006/relationships/image" Target="../media/image750.png"/><Relationship Id="rId144" Type="http://schemas.openxmlformats.org/officeDocument/2006/relationships/customXml" Target="../ink/ink769.xml"/><Relationship Id="rId330" Type="http://schemas.openxmlformats.org/officeDocument/2006/relationships/customXml" Target="../ink/ink863.xml"/><Relationship Id="rId90" Type="http://schemas.openxmlformats.org/officeDocument/2006/relationships/customXml" Target="../ink/ink742.xml"/><Relationship Id="rId165" Type="http://schemas.openxmlformats.org/officeDocument/2006/relationships/image" Target="../media/image771.png"/><Relationship Id="rId186" Type="http://schemas.openxmlformats.org/officeDocument/2006/relationships/customXml" Target="../ink/ink790.xml"/><Relationship Id="rId351" Type="http://schemas.openxmlformats.org/officeDocument/2006/relationships/image" Target="../media/image862.png"/><Relationship Id="rId372" Type="http://schemas.openxmlformats.org/officeDocument/2006/relationships/customXml" Target="../ink/ink884.xml"/><Relationship Id="rId393" Type="http://schemas.openxmlformats.org/officeDocument/2006/relationships/image" Target="../media/image883.png"/><Relationship Id="rId407" Type="http://schemas.openxmlformats.org/officeDocument/2006/relationships/image" Target="../media/image890.png"/><Relationship Id="rId211" Type="http://schemas.openxmlformats.org/officeDocument/2006/relationships/image" Target="../media/image793.png"/><Relationship Id="rId232" Type="http://schemas.openxmlformats.org/officeDocument/2006/relationships/customXml" Target="../ink/ink813.xml"/><Relationship Id="rId253" Type="http://schemas.openxmlformats.org/officeDocument/2006/relationships/image" Target="../media/image814.png"/><Relationship Id="rId274" Type="http://schemas.openxmlformats.org/officeDocument/2006/relationships/customXml" Target="../ink/ink834.xml"/><Relationship Id="rId295" Type="http://schemas.openxmlformats.org/officeDocument/2006/relationships/customXml" Target="../ink/ink845.xml"/><Relationship Id="rId309" Type="http://schemas.openxmlformats.org/officeDocument/2006/relationships/customXml" Target="../ink/ink852.xml"/><Relationship Id="rId27" Type="http://schemas.openxmlformats.org/officeDocument/2006/relationships/image" Target="../media/image702.png"/><Relationship Id="rId48" Type="http://schemas.openxmlformats.org/officeDocument/2006/relationships/customXml" Target="../ink/ink721.xml"/><Relationship Id="rId69" Type="http://schemas.openxmlformats.org/officeDocument/2006/relationships/image" Target="../media/image723.png"/><Relationship Id="rId113" Type="http://schemas.openxmlformats.org/officeDocument/2006/relationships/image" Target="../media/image745.png"/><Relationship Id="rId134" Type="http://schemas.openxmlformats.org/officeDocument/2006/relationships/customXml" Target="../ink/ink764.xml"/><Relationship Id="rId320" Type="http://schemas.openxmlformats.org/officeDocument/2006/relationships/customXml" Target="../ink/ink858.xml"/><Relationship Id="rId80" Type="http://schemas.openxmlformats.org/officeDocument/2006/relationships/customXml" Target="../ink/ink737.xml"/><Relationship Id="rId155" Type="http://schemas.openxmlformats.org/officeDocument/2006/relationships/image" Target="../media/image766.png"/><Relationship Id="rId176" Type="http://schemas.openxmlformats.org/officeDocument/2006/relationships/customXml" Target="../ink/ink785.xml"/><Relationship Id="rId197" Type="http://schemas.openxmlformats.org/officeDocument/2006/relationships/image" Target="../media/image786.png"/><Relationship Id="rId341" Type="http://schemas.openxmlformats.org/officeDocument/2006/relationships/image" Target="../media/image857.png"/><Relationship Id="rId362" Type="http://schemas.openxmlformats.org/officeDocument/2006/relationships/customXml" Target="../ink/ink879.xml"/><Relationship Id="rId383" Type="http://schemas.openxmlformats.org/officeDocument/2006/relationships/image" Target="../media/image878.png"/><Relationship Id="rId201" Type="http://schemas.openxmlformats.org/officeDocument/2006/relationships/image" Target="../media/image788.png"/><Relationship Id="rId222" Type="http://schemas.openxmlformats.org/officeDocument/2006/relationships/customXml" Target="../ink/ink808.xml"/><Relationship Id="rId243" Type="http://schemas.openxmlformats.org/officeDocument/2006/relationships/image" Target="../media/image809.png"/><Relationship Id="rId264" Type="http://schemas.openxmlformats.org/officeDocument/2006/relationships/customXml" Target="../ink/ink829.xml"/><Relationship Id="rId285" Type="http://schemas.openxmlformats.org/officeDocument/2006/relationships/customXml" Target="../ink/ink840.xml"/><Relationship Id="rId17" Type="http://schemas.openxmlformats.org/officeDocument/2006/relationships/image" Target="../media/image697.png"/><Relationship Id="rId38" Type="http://schemas.openxmlformats.org/officeDocument/2006/relationships/customXml" Target="../ink/ink716.xml"/><Relationship Id="rId59" Type="http://schemas.openxmlformats.org/officeDocument/2006/relationships/image" Target="../media/image718.png"/><Relationship Id="rId103" Type="http://schemas.openxmlformats.org/officeDocument/2006/relationships/image" Target="../media/image740.png"/><Relationship Id="rId124" Type="http://schemas.openxmlformats.org/officeDocument/2006/relationships/customXml" Target="../ink/ink759.xml"/><Relationship Id="rId310" Type="http://schemas.openxmlformats.org/officeDocument/2006/relationships/image" Target="../media/image842.png"/><Relationship Id="rId70" Type="http://schemas.openxmlformats.org/officeDocument/2006/relationships/customXml" Target="../ink/ink732.xml"/><Relationship Id="rId91" Type="http://schemas.openxmlformats.org/officeDocument/2006/relationships/image" Target="../media/image734.png"/><Relationship Id="rId145" Type="http://schemas.openxmlformats.org/officeDocument/2006/relationships/image" Target="../media/image761.png"/><Relationship Id="rId166" Type="http://schemas.openxmlformats.org/officeDocument/2006/relationships/customXml" Target="../ink/ink780.xml"/><Relationship Id="rId187" Type="http://schemas.openxmlformats.org/officeDocument/2006/relationships/image" Target="../media/image781.png"/><Relationship Id="rId331" Type="http://schemas.openxmlformats.org/officeDocument/2006/relationships/image" Target="../media/image852.png"/><Relationship Id="rId352" Type="http://schemas.openxmlformats.org/officeDocument/2006/relationships/customXml" Target="../ink/ink874.xml"/><Relationship Id="rId373" Type="http://schemas.openxmlformats.org/officeDocument/2006/relationships/image" Target="../media/image873.png"/><Relationship Id="rId394" Type="http://schemas.openxmlformats.org/officeDocument/2006/relationships/customXml" Target="../ink/ink895.xml"/><Relationship Id="rId408" Type="http://schemas.openxmlformats.org/officeDocument/2006/relationships/customXml" Target="../ink/ink902.xml"/><Relationship Id="rId1" Type="http://schemas.openxmlformats.org/officeDocument/2006/relationships/slideLayout" Target="../slideLayouts/slideLayout7.xml"/><Relationship Id="rId212" Type="http://schemas.openxmlformats.org/officeDocument/2006/relationships/customXml" Target="../ink/ink803.xml"/><Relationship Id="rId233" Type="http://schemas.openxmlformats.org/officeDocument/2006/relationships/image" Target="../media/image804.png"/><Relationship Id="rId254" Type="http://schemas.openxmlformats.org/officeDocument/2006/relationships/customXml" Target="../ink/ink824.xml"/><Relationship Id="rId28" Type="http://schemas.openxmlformats.org/officeDocument/2006/relationships/customXml" Target="../ink/ink711.xml"/><Relationship Id="rId49" Type="http://schemas.openxmlformats.org/officeDocument/2006/relationships/image" Target="../media/image713.png"/><Relationship Id="rId114" Type="http://schemas.openxmlformats.org/officeDocument/2006/relationships/customXml" Target="../ink/ink754.xml"/><Relationship Id="rId275" Type="http://schemas.openxmlformats.org/officeDocument/2006/relationships/image" Target="../media/image825.png"/><Relationship Id="rId296" Type="http://schemas.openxmlformats.org/officeDocument/2006/relationships/image" Target="../media/image835.png"/><Relationship Id="rId300" Type="http://schemas.openxmlformats.org/officeDocument/2006/relationships/image" Target="../media/image837.png"/><Relationship Id="rId60" Type="http://schemas.openxmlformats.org/officeDocument/2006/relationships/customXml" Target="../ink/ink727.xml"/><Relationship Id="rId81" Type="http://schemas.openxmlformats.org/officeDocument/2006/relationships/image" Target="../media/image729.png"/><Relationship Id="rId135" Type="http://schemas.openxmlformats.org/officeDocument/2006/relationships/image" Target="../media/image756.png"/><Relationship Id="rId156" Type="http://schemas.openxmlformats.org/officeDocument/2006/relationships/customXml" Target="../ink/ink775.xml"/><Relationship Id="rId177" Type="http://schemas.openxmlformats.org/officeDocument/2006/relationships/image" Target="../media/image776.png"/><Relationship Id="rId198" Type="http://schemas.openxmlformats.org/officeDocument/2006/relationships/customXml" Target="../ink/ink796.xml"/><Relationship Id="rId321" Type="http://schemas.openxmlformats.org/officeDocument/2006/relationships/image" Target="../media/image847.png"/><Relationship Id="rId342" Type="http://schemas.openxmlformats.org/officeDocument/2006/relationships/customXml" Target="../ink/ink869.xml"/><Relationship Id="rId363" Type="http://schemas.openxmlformats.org/officeDocument/2006/relationships/image" Target="../media/image868.png"/><Relationship Id="rId384" Type="http://schemas.openxmlformats.org/officeDocument/2006/relationships/customXml" Target="../ink/ink890.xml"/><Relationship Id="rId202" Type="http://schemas.openxmlformats.org/officeDocument/2006/relationships/customXml" Target="../ink/ink798.xml"/><Relationship Id="rId223" Type="http://schemas.openxmlformats.org/officeDocument/2006/relationships/image" Target="../media/image799.png"/><Relationship Id="rId244" Type="http://schemas.openxmlformats.org/officeDocument/2006/relationships/customXml" Target="../ink/ink819.xml"/><Relationship Id="rId18" Type="http://schemas.openxmlformats.org/officeDocument/2006/relationships/customXml" Target="../ink/ink706.xml"/><Relationship Id="rId39" Type="http://schemas.openxmlformats.org/officeDocument/2006/relationships/image" Target="../media/image708.png"/><Relationship Id="rId265" Type="http://schemas.openxmlformats.org/officeDocument/2006/relationships/image" Target="../media/image820.png"/><Relationship Id="rId286" Type="http://schemas.openxmlformats.org/officeDocument/2006/relationships/image" Target="../media/image830.png"/><Relationship Id="rId50" Type="http://schemas.openxmlformats.org/officeDocument/2006/relationships/customXml" Target="../ink/ink722.xml"/><Relationship Id="rId104" Type="http://schemas.openxmlformats.org/officeDocument/2006/relationships/customXml" Target="../ink/ink749.xml"/><Relationship Id="rId125" Type="http://schemas.openxmlformats.org/officeDocument/2006/relationships/image" Target="../media/image751.png"/><Relationship Id="rId146" Type="http://schemas.openxmlformats.org/officeDocument/2006/relationships/customXml" Target="../ink/ink770.xml"/><Relationship Id="rId167" Type="http://schemas.openxmlformats.org/officeDocument/2006/relationships/image" Target="../media/image241.png"/><Relationship Id="rId188" Type="http://schemas.openxmlformats.org/officeDocument/2006/relationships/customXml" Target="../ink/ink791.xml"/><Relationship Id="rId311" Type="http://schemas.openxmlformats.org/officeDocument/2006/relationships/customXml" Target="../ink/ink853.xml"/><Relationship Id="rId332" Type="http://schemas.openxmlformats.org/officeDocument/2006/relationships/customXml" Target="../ink/ink864.xml"/><Relationship Id="rId353" Type="http://schemas.openxmlformats.org/officeDocument/2006/relationships/image" Target="../media/image863.png"/><Relationship Id="rId374" Type="http://schemas.openxmlformats.org/officeDocument/2006/relationships/customXml" Target="../ink/ink885.xml"/><Relationship Id="rId395" Type="http://schemas.openxmlformats.org/officeDocument/2006/relationships/image" Target="../media/image884.png"/><Relationship Id="rId409" Type="http://schemas.openxmlformats.org/officeDocument/2006/relationships/image" Target="../media/image891.png"/><Relationship Id="rId71" Type="http://schemas.openxmlformats.org/officeDocument/2006/relationships/image" Target="../media/image724.png"/><Relationship Id="rId92" Type="http://schemas.openxmlformats.org/officeDocument/2006/relationships/customXml" Target="../ink/ink743.xml"/><Relationship Id="rId213" Type="http://schemas.openxmlformats.org/officeDocument/2006/relationships/image" Target="../media/image794.png"/><Relationship Id="rId234" Type="http://schemas.openxmlformats.org/officeDocument/2006/relationships/customXml" Target="../ink/ink814.xml"/><Relationship Id="rId2" Type="http://schemas.openxmlformats.org/officeDocument/2006/relationships/customXml" Target="../ink/ink698.xml"/><Relationship Id="rId29" Type="http://schemas.openxmlformats.org/officeDocument/2006/relationships/image" Target="../media/image703.png"/><Relationship Id="rId255" Type="http://schemas.openxmlformats.org/officeDocument/2006/relationships/image" Target="../media/image815.png"/><Relationship Id="rId276" Type="http://schemas.openxmlformats.org/officeDocument/2006/relationships/customXml" Target="../ink/ink835.xml"/><Relationship Id="rId297" Type="http://schemas.openxmlformats.org/officeDocument/2006/relationships/customXml" Target="../ink/ink846.xml"/><Relationship Id="rId40" Type="http://schemas.openxmlformats.org/officeDocument/2006/relationships/customXml" Target="../ink/ink717.xml"/><Relationship Id="rId115" Type="http://schemas.openxmlformats.org/officeDocument/2006/relationships/image" Target="../media/image746.png"/><Relationship Id="rId136" Type="http://schemas.openxmlformats.org/officeDocument/2006/relationships/customXml" Target="../ink/ink765.xml"/><Relationship Id="rId157" Type="http://schemas.openxmlformats.org/officeDocument/2006/relationships/image" Target="../media/image767.png"/><Relationship Id="rId178" Type="http://schemas.openxmlformats.org/officeDocument/2006/relationships/customXml" Target="../ink/ink786.xml"/><Relationship Id="rId301" Type="http://schemas.openxmlformats.org/officeDocument/2006/relationships/customXml" Target="../ink/ink848.xml"/><Relationship Id="rId322" Type="http://schemas.openxmlformats.org/officeDocument/2006/relationships/customXml" Target="../ink/ink859.xml"/><Relationship Id="rId343" Type="http://schemas.openxmlformats.org/officeDocument/2006/relationships/image" Target="../media/image858.png"/><Relationship Id="rId364" Type="http://schemas.openxmlformats.org/officeDocument/2006/relationships/customXml" Target="../ink/ink880.xml"/><Relationship Id="rId61" Type="http://schemas.openxmlformats.org/officeDocument/2006/relationships/image" Target="../media/image719.png"/><Relationship Id="rId82" Type="http://schemas.openxmlformats.org/officeDocument/2006/relationships/customXml" Target="../ink/ink738.xml"/><Relationship Id="rId199" Type="http://schemas.openxmlformats.org/officeDocument/2006/relationships/image" Target="../media/image787.png"/><Relationship Id="rId203" Type="http://schemas.openxmlformats.org/officeDocument/2006/relationships/image" Target="../media/image789.png"/><Relationship Id="rId385" Type="http://schemas.openxmlformats.org/officeDocument/2006/relationships/image" Target="../media/image879.png"/><Relationship Id="rId19" Type="http://schemas.openxmlformats.org/officeDocument/2006/relationships/image" Target="../media/image698.png"/><Relationship Id="rId224" Type="http://schemas.openxmlformats.org/officeDocument/2006/relationships/customXml" Target="../ink/ink809.xml"/><Relationship Id="rId245" Type="http://schemas.openxmlformats.org/officeDocument/2006/relationships/image" Target="../media/image810.png"/><Relationship Id="rId266" Type="http://schemas.openxmlformats.org/officeDocument/2006/relationships/customXml" Target="../ink/ink830.xml"/><Relationship Id="rId287" Type="http://schemas.openxmlformats.org/officeDocument/2006/relationships/customXml" Target="../ink/ink841.xml"/><Relationship Id="rId410" Type="http://schemas.openxmlformats.org/officeDocument/2006/relationships/customXml" Target="../ink/ink903.xml"/><Relationship Id="rId30" Type="http://schemas.openxmlformats.org/officeDocument/2006/relationships/customXml" Target="../ink/ink712.xml"/><Relationship Id="rId105" Type="http://schemas.openxmlformats.org/officeDocument/2006/relationships/image" Target="../media/image741.png"/><Relationship Id="rId126" Type="http://schemas.openxmlformats.org/officeDocument/2006/relationships/customXml" Target="../ink/ink760.xml"/><Relationship Id="rId147" Type="http://schemas.openxmlformats.org/officeDocument/2006/relationships/image" Target="../media/image762.png"/><Relationship Id="rId168" Type="http://schemas.openxmlformats.org/officeDocument/2006/relationships/customXml" Target="../ink/ink781.xml"/><Relationship Id="rId312" Type="http://schemas.openxmlformats.org/officeDocument/2006/relationships/image" Target="../media/image843.png"/><Relationship Id="rId333" Type="http://schemas.openxmlformats.org/officeDocument/2006/relationships/image" Target="../media/image853.png"/><Relationship Id="rId354" Type="http://schemas.openxmlformats.org/officeDocument/2006/relationships/customXml" Target="../ink/ink875.xml"/><Relationship Id="rId51" Type="http://schemas.openxmlformats.org/officeDocument/2006/relationships/image" Target="../media/image714.png"/><Relationship Id="rId72" Type="http://schemas.openxmlformats.org/officeDocument/2006/relationships/customXml" Target="../ink/ink733.xml"/><Relationship Id="rId93" Type="http://schemas.openxmlformats.org/officeDocument/2006/relationships/image" Target="../media/image735.png"/><Relationship Id="rId189" Type="http://schemas.openxmlformats.org/officeDocument/2006/relationships/image" Target="../media/image782.png"/><Relationship Id="rId375" Type="http://schemas.openxmlformats.org/officeDocument/2006/relationships/image" Target="../media/image874.png"/><Relationship Id="rId396" Type="http://schemas.openxmlformats.org/officeDocument/2006/relationships/customXml" Target="../ink/ink896.xml"/><Relationship Id="rId3" Type="http://schemas.openxmlformats.org/officeDocument/2006/relationships/image" Target="../media/image690.png"/><Relationship Id="rId214" Type="http://schemas.openxmlformats.org/officeDocument/2006/relationships/customXml" Target="../ink/ink804.xml"/><Relationship Id="rId235" Type="http://schemas.openxmlformats.org/officeDocument/2006/relationships/image" Target="../media/image805.png"/><Relationship Id="rId256" Type="http://schemas.openxmlformats.org/officeDocument/2006/relationships/customXml" Target="../ink/ink825.xml"/><Relationship Id="rId277" Type="http://schemas.openxmlformats.org/officeDocument/2006/relationships/image" Target="../media/image826.png"/><Relationship Id="rId298" Type="http://schemas.openxmlformats.org/officeDocument/2006/relationships/image" Target="../media/image836.png"/><Relationship Id="rId400" Type="http://schemas.openxmlformats.org/officeDocument/2006/relationships/customXml" Target="../ink/ink898.xml"/><Relationship Id="rId116" Type="http://schemas.openxmlformats.org/officeDocument/2006/relationships/customXml" Target="../ink/ink755.xml"/><Relationship Id="rId137" Type="http://schemas.openxmlformats.org/officeDocument/2006/relationships/image" Target="../media/image757.png"/><Relationship Id="rId158" Type="http://schemas.openxmlformats.org/officeDocument/2006/relationships/customXml" Target="../ink/ink776.xml"/><Relationship Id="rId302" Type="http://schemas.openxmlformats.org/officeDocument/2006/relationships/image" Target="../media/image838.png"/><Relationship Id="rId323" Type="http://schemas.openxmlformats.org/officeDocument/2006/relationships/image" Target="../media/image848.png"/><Relationship Id="rId344" Type="http://schemas.openxmlformats.org/officeDocument/2006/relationships/customXml" Target="../ink/ink870.xml"/><Relationship Id="rId20" Type="http://schemas.openxmlformats.org/officeDocument/2006/relationships/customXml" Target="../ink/ink707.xml"/><Relationship Id="rId41" Type="http://schemas.openxmlformats.org/officeDocument/2006/relationships/image" Target="../media/image709.png"/><Relationship Id="rId62" Type="http://schemas.openxmlformats.org/officeDocument/2006/relationships/customXml" Target="../ink/ink728.xml"/><Relationship Id="rId83" Type="http://schemas.openxmlformats.org/officeDocument/2006/relationships/image" Target="../media/image730.png"/><Relationship Id="rId179" Type="http://schemas.openxmlformats.org/officeDocument/2006/relationships/image" Target="../media/image777.png"/><Relationship Id="rId365" Type="http://schemas.openxmlformats.org/officeDocument/2006/relationships/image" Target="../media/image869.png"/><Relationship Id="rId386" Type="http://schemas.openxmlformats.org/officeDocument/2006/relationships/customXml" Target="../ink/ink891.xml"/><Relationship Id="rId190" Type="http://schemas.openxmlformats.org/officeDocument/2006/relationships/customXml" Target="../ink/ink792.xml"/><Relationship Id="rId204" Type="http://schemas.openxmlformats.org/officeDocument/2006/relationships/customXml" Target="../ink/ink799.xml"/><Relationship Id="rId225" Type="http://schemas.openxmlformats.org/officeDocument/2006/relationships/image" Target="../media/image800.png"/><Relationship Id="rId246" Type="http://schemas.openxmlformats.org/officeDocument/2006/relationships/customXml" Target="../ink/ink820.xml"/><Relationship Id="rId267" Type="http://schemas.openxmlformats.org/officeDocument/2006/relationships/image" Target="../media/image821.png"/><Relationship Id="rId288" Type="http://schemas.openxmlformats.org/officeDocument/2006/relationships/image" Target="../media/image831.png"/><Relationship Id="rId411" Type="http://schemas.openxmlformats.org/officeDocument/2006/relationships/image" Target="../media/image892.png"/><Relationship Id="rId106" Type="http://schemas.openxmlformats.org/officeDocument/2006/relationships/customXml" Target="../ink/ink750.xml"/><Relationship Id="rId127" Type="http://schemas.openxmlformats.org/officeDocument/2006/relationships/image" Target="../media/image752.png"/><Relationship Id="rId313" Type="http://schemas.openxmlformats.org/officeDocument/2006/relationships/customXml" Target="../ink/ink854.xml"/><Relationship Id="rId10" Type="http://schemas.openxmlformats.org/officeDocument/2006/relationships/customXml" Target="../ink/ink702.xml"/><Relationship Id="rId31" Type="http://schemas.openxmlformats.org/officeDocument/2006/relationships/image" Target="../media/image704.png"/><Relationship Id="rId52" Type="http://schemas.openxmlformats.org/officeDocument/2006/relationships/customXml" Target="../ink/ink723.xml"/><Relationship Id="rId73" Type="http://schemas.openxmlformats.org/officeDocument/2006/relationships/image" Target="../media/image725.png"/><Relationship Id="rId94" Type="http://schemas.openxmlformats.org/officeDocument/2006/relationships/customXml" Target="../ink/ink744.xml"/><Relationship Id="rId148" Type="http://schemas.openxmlformats.org/officeDocument/2006/relationships/customXml" Target="../ink/ink771.xml"/><Relationship Id="rId169" Type="http://schemas.openxmlformats.org/officeDocument/2006/relationships/image" Target="../media/image772.png"/><Relationship Id="rId334" Type="http://schemas.openxmlformats.org/officeDocument/2006/relationships/customXml" Target="../ink/ink865.xml"/><Relationship Id="rId355" Type="http://schemas.openxmlformats.org/officeDocument/2006/relationships/image" Target="../media/image864.png"/><Relationship Id="rId376" Type="http://schemas.openxmlformats.org/officeDocument/2006/relationships/customXml" Target="../ink/ink886.xml"/><Relationship Id="rId397" Type="http://schemas.openxmlformats.org/officeDocument/2006/relationships/image" Target="../media/image885.png"/><Relationship Id="rId4" Type="http://schemas.openxmlformats.org/officeDocument/2006/relationships/customXml" Target="../ink/ink699.xml"/><Relationship Id="rId180" Type="http://schemas.openxmlformats.org/officeDocument/2006/relationships/customXml" Target="../ink/ink787.xml"/><Relationship Id="rId215" Type="http://schemas.openxmlformats.org/officeDocument/2006/relationships/image" Target="../media/image795.png"/><Relationship Id="rId236" Type="http://schemas.openxmlformats.org/officeDocument/2006/relationships/customXml" Target="../ink/ink815.xml"/><Relationship Id="rId257" Type="http://schemas.openxmlformats.org/officeDocument/2006/relationships/image" Target="../media/image816.png"/><Relationship Id="rId278" Type="http://schemas.openxmlformats.org/officeDocument/2006/relationships/customXml" Target="../ink/ink836.xml"/><Relationship Id="rId401" Type="http://schemas.openxmlformats.org/officeDocument/2006/relationships/image" Target="../media/image887.png"/><Relationship Id="rId303" Type="http://schemas.openxmlformats.org/officeDocument/2006/relationships/customXml" Target="../ink/ink849.xml"/><Relationship Id="rId42" Type="http://schemas.openxmlformats.org/officeDocument/2006/relationships/customXml" Target="../ink/ink718.xml"/><Relationship Id="rId84" Type="http://schemas.openxmlformats.org/officeDocument/2006/relationships/customXml" Target="../ink/ink739.xml"/><Relationship Id="rId138" Type="http://schemas.openxmlformats.org/officeDocument/2006/relationships/customXml" Target="../ink/ink766.xml"/><Relationship Id="rId345" Type="http://schemas.openxmlformats.org/officeDocument/2006/relationships/image" Target="../media/image859.png"/><Relationship Id="rId387" Type="http://schemas.openxmlformats.org/officeDocument/2006/relationships/image" Target="../media/image880.png"/><Relationship Id="rId191" Type="http://schemas.openxmlformats.org/officeDocument/2006/relationships/image" Target="../media/image783.png"/><Relationship Id="rId205" Type="http://schemas.openxmlformats.org/officeDocument/2006/relationships/image" Target="../media/image790.png"/><Relationship Id="rId247" Type="http://schemas.openxmlformats.org/officeDocument/2006/relationships/image" Target="../media/image811.png"/><Relationship Id="rId412" Type="http://schemas.openxmlformats.org/officeDocument/2006/relationships/customXml" Target="../ink/ink904.xml"/><Relationship Id="rId107" Type="http://schemas.openxmlformats.org/officeDocument/2006/relationships/image" Target="../media/image742.png"/><Relationship Id="rId289" Type="http://schemas.openxmlformats.org/officeDocument/2006/relationships/customXml" Target="../ink/ink842.xml"/><Relationship Id="rId11" Type="http://schemas.openxmlformats.org/officeDocument/2006/relationships/image" Target="../media/image694.png"/><Relationship Id="rId53" Type="http://schemas.openxmlformats.org/officeDocument/2006/relationships/image" Target="../media/image715.png"/><Relationship Id="rId149" Type="http://schemas.openxmlformats.org/officeDocument/2006/relationships/image" Target="../media/image763.png"/><Relationship Id="rId314" Type="http://schemas.openxmlformats.org/officeDocument/2006/relationships/image" Target="../media/image844.png"/><Relationship Id="rId356" Type="http://schemas.openxmlformats.org/officeDocument/2006/relationships/customXml" Target="../ink/ink876.xml"/><Relationship Id="rId398" Type="http://schemas.openxmlformats.org/officeDocument/2006/relationships/customXml" Target="../ink/ink897.xml"/><Relationship Id="rId95" Type="http://schemas.openxmlformats.org/officeDocument/2006/relationships/image" Target="../media/image736.png"/><Relationship Id="rId160" Type="http://schemas.openxmlformats.org/officeDocument/2006/relationships/customXml" Target="../ink/ink777.xml"/><Relationship Id="rId216" Type="http://schemas.openxmlformats.org/officeDocument/2006/relationships/customXml" Target="../ink/ink805.xml"/></Relationships>
</file>

<file path=ppt/slides/_rels/slide24.xml.rels><?xml version="1.0" encoding="UTF-8" standalone="yes"?>
<Relationships xmlns="http://schemas.openxmlformats.org/package/2006/relationships"><Relationship Id="rId2" Type="http://schemas.openxmlformats.org/officeDocument/2006/relationships/image" Target="../media/image68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9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customXml" Target="../ink/ink909.xml"/><Relationship Id="rId13" Type="http://schemas.openxmlformats.org/officeDocument/2006/relationships/image" Target="../media/image902.png"/><Relationship Id="rId18" Type="http://schemas.openxmlformats.org/officeDocument/2006/relationships/customXml" Target="../ink/ink914.xml"/><Relationship Id="rId26" Type="http://schemas.openxmlformats.org/officeDocument/2006/relationships/customXml" Target="../ink/ink918.xml"/><Relationship Id="rId39" Type="http://schemas.openxmlformats.org/officeDocument/2006/relationships/image" Target="../media/image915.png"/><Relationship Id="rId3" Type="http://schemas.openxmlformats.org/officeDocument/2006/relationships/image" Target="../media/image897.png"/><Relationship Id="rId21" Type="http://schemas.openxmlformats.org/officeDocument/2006/relationships/image" Target="../media/image906.png"/><Relationship Id="rId34" Type="http://schemas.openxmlformats.org/officeDocument/2006/relationships/customXml" Target="../ink/ink922.xml"/><Relationship Id="rId42" Type="http://schemas.openxmlformats.org/officeDocument/2006/relationships/customXml" Target="../ink/ink926.xml"/><Relationship Id="rId7" Type="http://schemas.openxmlformats.org/officeDocument/2006/relationships/image" Target="../media/image899.png"/><Relationship Id="rId12" Type="http://schemas.openxmlformats.org/officeDocument/2006/relationships/customXml" Target="../ink/ink911.xml"/><Relationship Id="rId17" Type="http://schemas.openxmlformats.org/officeDocument/2006/relationships/image" Target="../media/image904.png"/><Relationship Id="rId25" Type="http://schemas.openxmlformats.org/officeDocument/2006/relationships/image" Target="../media/image908.png"/><Relationship Id="rId33" Type="http://schemas.openxmlformats.org/officeDocument/2006/relationships/image" Target="../media/image912.png"/><Relationship Id="rId38" Type="http://schemas.openxmlformats.org/officeDocument/2006/relationships/customXml" Target="../ink/ink924.xml"/><Relationship Id="rId2" Type="http://schemas.openxmlformats.org/officeDocument/2006/relationships/customXml" Target="../ink/ink906.xml"/><Relationship Id="rId16" Type="http://schemas.openxmlformats.org/officeDocument/2006/relationships/customXml" Target="../ink/ink913.xml"/><Relationship Id="rId20" Type="http://schemas.openxmlformats.org/officeDocument/2006/relationships/customXml" Target="../ink/ink915.xml"/><Relationship Id="rId29" Type="http://schemas.openxmlformats.org/officeDocument/2006/relationships/image" Target="../media/image910.png"/><Relationship Id="rId41" Type="http://schemas.openxmlformats.org/officeDocument/2006/relationships/image" Target="../media/image916.png"/><Relationship Id="rId1" Type="http://schemas.openxmlformats.org/officeDocument/2006/relationships/slideLayout" Target="../slideLayouts/slideLayout7.xml"/><Relationship Id="rId6" Type="http://schemas.openxmlformats.org/officeDocument/2006/relationships/customXml" Target="../ink/ink908.xml"/><Relationship Id="rId11" Type="http://schemas.openxmlformats.org/officeDocument/2006/relationships/image" Target="../media/image901.png"/><Relationship Id="rId24" Type="http://schemas.openxmlformats.org/officeDocument/2006/relationships/customXml" Target="../ink/ink917.xml"/><Relationship Id="rId32" Type="http://schemas.openxmlformats.org/officeDocument/2006/relationships/customXml" Target="../ink/ink921.xml"/><Relationship Id="rId37" Type="http://schemas.openxmlformats.org/officeDocument/2006/relationships/image" Target="../media/image914.png"/><Relationship Id="rId40" Type="http://schemas.openxmlformats.org/officeDocument/2006/relationships/customXml" Target="../ink/ink925.xml"/><Relationship Id="rId5" Type="http://schemas.openxmlformats.org/officeDocument/2006/relationships/image" Target="../media/image898.png"/><Relationship Id="rId15" Type="http://schemas.openxmlformats.org/officeDocument/2006/relationships/image" Target="../media/image903.png"/><Relationship Id="rId23" Type="http://schemas.openxmlformats.org/officeDocument/2006/relationships/image" Target="../media/image907.png"/><Relationship Id="rId28" Type="http://schemas.openxmlformats.org/officeDocument/2006/relationships/customXml" Target="../ink/ink919.xml"/><Relationship Id="rId36" Type="http://schemas.openxmlformats.org/officeDocument/2006/relationships/customXml" Target="../ink/ink923.xml"/><Relationship Id="rId10" Type="http://schemas.openxmlformats.org/officeDocument/2006/relationships/customXml" Target="../ink/ink910.xml"/><Relationship Id="rId19" Type="http://schemas.openxmlformats.org/officeDocument/2006/relationships/image" Target="../media/image905.png"/><Relationship Id="rId31" Type="http://schemas.openxmlformats.org/officeDocument/2006/relationships/image" Target="../media/image911.png"/><Relationship Id="rId4" Type="http://schemas.openxmlformats.org/officeDocument/2006/relationships/customXml" Target="../ink/ink907.xml"/><Relationship Id="rId9" Type="http://schemas.openxmlformats.org/officeDocument/2006/relationships/image" Target="../media/image900.png"/><Relationship Id="rId14" Type="http://schemas.openxmlformats.org/officeDocument/2006/relationships/customXml" Target="../ink/ink912.xml"/><Relationship Id="rId22" Type="http://schemas.openxmlformats.org/officeDocument/2006/relationships/customXml" Target="../ink/ink916.xml"/><Relationship Id="rId27" Type="http://schemas.openxmlformats.org/officeDocument/2006/relationships/image" Target="../media/image909.png"/><Relationship Id="rId30" Type="http://schemas.openxmlformats.org/officeDocument/2006/relationships/customXml" Target="../ink/ink920.xml"/><Relationship Id="rId35" Type="http://schemas.openxmlformats.org/officeDocument/2006/relationships/image" Target="../media/image913.png"/><Relationship Id="rId43" Type="http://schemas.openxmlformats.org/officeDocument/2006/relationships/image" Target="../media/image917.png"/></Relationships>
</file>

<file path=ppt/slides/_rels/slide28.xml.rels><?xml version="1.0" encoding="UTF-8" standalone="yes"?>
<Relationships xmlns="http://schemas.openxmlformats.org/package/2006/relationships"><Relationship Id="rId2" Type="http://schemas.openxmlformats.org/officeDocument/2006/relationships/image" Target="../media/image69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9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customXml" Target="../ink/ink927.xml"/><Relationship Id="rId1" Type="http://schemas.openxmlformats.org/officeDocument/2006/relationships/slideLayout" Target="../slideLayouts/slideLayout7.xml"/><Relationship Id="rId5" Type="http://schemas.openxmlformats.org/officeDocument/2006/relationships/image" Target="../media/image921.png"/><Relationship Id="rId4" Type="http://schemas.openxmlformats.org/officeDocument/2006/relationships/customXml" Target="../ink/ink928.xml"/></Relationships>
</file>

<file path=ppt/slides/_rels/slide31.xml.rels><?xml version="1.0" encoding="UTF-8" standalone="yes"?>
<Relationships xmlns="http://schemas.openxmlformats.org/package/2006/relationships"><Relationship Id="rId117" Type="http://schemas.openxmlformats.org/officeDocument/2006/relationships/customXml" Target="../ink/ink987.xml"/><Relationship Id="rId21" Type="http://schemas.openxmlformats.org/officeDocument/2006/relationships/image" Target="../media/image930.png"/><Relationship Id="rId42" Type="http://schemas.openxmlformats.org/officeDocument/2006/relationships/customXml" Target="../ink/ink949.xml"/><Relationship Id="rId63" Type="http://schemas.openxmlformats.org/officeDocument/2006/relationships/image" Target="../media/image951.png"/><Relationship Id="rId84" Type="http://schemas.openxmlformats.org/officeDocument/2006/relationships/image" Target="../media/image961.png"/><Relationship Id="rId138" Type="http://schemas.openxmlformats.org/officeDocument/2006/relationships/image" Target="../media/image988.png"/><Relationship Id="rId159" Type="http://schemas.openxmlformats.org/officeDocument/2006/relationships/customXml" Target="../ink/ink1008.xml"/><Relationship Id="rId170" Type="http://schemas.openxmlformats.org/officeDocument/2006/relationships/image" Target="../media/image1004.png"/><Relationship Id="rId191" Type="http://schemas.openxmlformats.org/officeDocument/2006/relationships/customXml" Target="../ink/ink1024.xml"/><Relationship Id="rId205" Type="http://schemas.openxmlformats.org/officeDocument/2006/relationships/customXml" Target="../ink/ink1031.xml"/><Relationship Id="rId226" Type="http://schemas.openxmlformats.org/officeDocument/2006/relationships/image" Target="../media/image1032.png"/><Relationship Id="rId107" Type="http://schemas.openxmlformats.org/officeDocument/2006/relationships/customXml" Target="../ink/ink982.xml"/><Relationship Id="rId11" Type="http://schemas.openxmlformats.org/officeDocument/2006/relationships/image" Target="../media/image925.png"/><Relationship Id="rId32" Type="http://schemas.openxmlformats.org/officeDocument/2006/relationships/customXml" Target="../ink/ink944.xml"/><Relationship Id="rId53" Type="http://schemas.openxmlformats.org/officeDocument/2006/relationships/image" Target="../media/image946.png"/><Relationship Id="rId74" Type="http://schemas.openxmlformats.org/officeDocument/2006/relationships/customXml" Target="../ink/ink965.xml"/><Relationship Id="rId128" Type="http://schemas.openxmlformats.org/officeDocument/2006/relationships/image" Target="../media/image983.png"/><Relationship Id="rId149" Type="http://schemas.openxmlformats.org/officeDocument/2006/relationships/customXml" Target="../ink/ink1003.xml"/><Relationship Id="rId5" Type="http://schemas.openxmlformats.org/officeDocument/2006/relationships/image" Target="../media/image923.png"/><Relationship Id="rId95" Type="http://schemas.openxmlformats.org/officeDocument/2006/relationships/customXml" Target="../ink/ink976.xml"/><Relationship Id="rId160" Type="http://schemas.openxmlformats.org/officeDocument/2006/relationships/image" Target="../media/image999.png"/><Relationship Id="rId181" Type="http://schemas.openxmlformats.org/officeDocument/2006/relationships/customXml" Target="../ink/ink1019.xml"/><Relationship Id="rId216" Type="http://schemas.openxmlformats.org/officeDocument/2006/relationships/image" Target="../media/image1027.png"/><Relationship Id="rId22" Type="http://schemas.openxmlformats.org/officeDocument/2006/relationships/customXml" Target="../ink/ink939.xml"/><Relationship Id="rId27" Type="http://schemas.openxmlformats.org/officeDocument/2006/relationships/image" Target="../media/image933.png"/><Relationship Id="rId43" Type="http://schemas.openxmlformats.org/officeDocument/2006/relationships/image" Target="../media/image941.png"/><Relationship Id="rId48" Type="http://schemas.openxmlformats.org/officeDocument/2006/relationships/customXml" Target="../ink/ink952.xml"/><Relationship Id="rId64" Type="http://schemas.openxmlformats.org/officeDocument/2006/relationships/customXml" Target="../ink/ink960.xml"/><Relationship Id="rId69" Type="http://schemas.openxmlformats.org/officeDocument/2006/relationships/image" Target="../media/image954.png"/><Relationship Id="rId113" Type="http://schemas.openxmlformats.org/officeDocument/2006/relationships/customXml" Target="../ink/ink985.xml"/><Relationship Id="rId118" Type="http://schemas.openxmlformats.org/officeDocument/2006/relationships/image" Target="../media/image978.png"/><Relationship Id="rId134" Type="http://schemas.openxmlformats.org/officeDocument/2006/relationships/image" Target="../media/image986.png"/><Relationship Id="rId139" Type="http://schemas.openxmlformats.org/officeDocument/2006/relationships/customXml" Target="../ink/ink998.xml"/><Relationship Id="rId80" Type="http://schemas.openxmlformats.org/officeDocument/2006/relationships/image" Target="../media/image959.png"/><Relationship Id="rId85" Type="http://schemas.openxmlformats.org/officeDocument/2006/relationships/customXml" Target="../ink/ink971.xml"/><Relationship Id="rId150" Type="http://schemas.openxmlformats.org/officeDocument/2006/relationships/image" Target="../media/image994.png"/><Relationship Id="rId155" Type="http://schemas.openxmlformats.org/officeDocument/2006/relationships/customXml" Target="../ink/ink1006.xml"/><Relationship Id="rId171" Type="http://schemas.openxmlformats.org/officeDocument/2006/relationships/customXml" Target="../ink/ink1014.xml"/><Relationship Id="rId176" Type="http://schemas.openxmlformats.org/officeDocument/2006/relationships/image" Target="../media/image1007.png"/><Relationship Id="rId192" Type="http://schemas.openxmlformats.org/officeDocument/2006/relationships/image" Target="../media/image1015.png"/><Relationship Id="rId197" Type="http://schemas.openxmlformats.org/officeDocument/2006/relationships/customXml" Target="../ink/ink1027.xml"/><Relationship Id="rId206" Type="http://schemas.openxmlformats.org/officeDocument/2006/relationships/image" Target="../media/image1022.png"/><Relationship Id="rId227" Type="http://schemas.openxmlformats.org/officeDocument/2006/relationships/customXml" Target="../ink/ink1042.xml"/><Relationship Id="rId201" Type="http://schemas.openxmlformats.org/officeDocument/2006/relationships/customXml" Target="../ink/ink1029.xml"/><Relationship Id="rId222" Type="http://schemas.openxmlformats.org/officeDocument/2006/relationships/image" Target="../media/image1030.png"/><Relationship Id="rId12" Type="http://schemas.openxmlformats.org/officeDocument/2006/relationships/customXml" Target="../ink/ink934.xml"/><Relationship Id="rId17" Type="http://schemas.openxmlformats.org/officeDocument/2006/relationships/image" Target="../media/image928.png"/><Relationship Id="rId33" Type="http://schemas.openxmlformats.org/officeDocument/2006/relationships/image" Target="../media/image936.png"/><Relationship Id="rId38" Type="http://schemas.openxmlformats.org/officeDocument/2006/relationships/customXml" Target="../ink/ink947.xml"/><Relationship Id="rId59" Type="http://schemas.openxmlformats.org/officeDocument/2006/relationships/image" Target="../media/image949.png"/><Relationship Id="rId103" Type="http://schemas.openxmlformats.org/officeDocument/2006/relationships/customXml" Target="../ink/ink980.xml"/><Relationship Id="rId108" Type="http://schemas.openxmlformats.org/officeDocument/2006/relationships/image" Target="../media/image973.png"/><Relationship Id="rId124" Type="http://schemas.openxmlformats.org/officeDocument/2006/relationships/image" Target="../media/image981.png"/><Relationship Id="rId129" Type="http://schemas.openxmlformats.org/officeDocument/2006/relationships/customXml" Target="../ink/ink993.xml"/><Relationship Id="rId54" Type="http://schemas.openxmlformats.org/officeDocument/2006/relationships/customXml" Target="../ink/ink955.xml"/><Relationship Id="rId70" Type="http://schemas.openxmlformats.org/officeDocument/2006/relationships/customXml" Target="../ink/ink963.xml"/><Relationship Id="rId75" Type="http://schemas.openxmlformats.org/officeDocument/2006/relationships/customXml" Target="../ink/ink966.xml"/><Relationship Id="rId91" Type="http://schemas.openxmlformats.org/officeDocument/2006/relationships/customXml" Target="../ink/ink974.xml"/><Relationship Id="rId96" Type="http://schemas.openxmlformats.org/officeDocument/2006/relationships/image" Target="../media/image967.png"/><Relationship Id="rId140" Type="http://schemas.openxmlformats.org/officeDocument/2006/relationships/image" Target="../media/image989.png"/><Relationship Id="rId145" Type="http://schemas.openxmlformats.org/officeDocument/2006/relationships/customXml" Target="../ink/ink1001.xml"/><Relationship Id="rId161" Type="http://schemas.openxmlformats.org/officeDocument/2006/relationships/customXml" Target="../ink/ink1009.xml"/><Relationship Id="rId166" Type="http://schemas.openxmlformats.org/officeDocument/2006/relationships/image" Target="../media/image1002.png"/><Relationship Id="rId182" Type="http://schemas.openxmlformats.org/officeDocument/2006/relationships/image" Target="../media/image1010.png"/><Relationship Id="rId187" Type="http://schemas.openxmlformats.org/officeDocument/2006/relationships/customXml" Target="../ink/ink1022.xml"/><Relationship Id="rId217" Type="http://schemas.openxmlformats.org/officeDocument/2006/relationships/customXml" Target="../ink/ink1037.xml"/><Relationship Id="rId1" Type="http://schemas.openxmlformats.org/officeDocument/2006/relationships/slideLayout" Target="../slideLayouts/slideLayout7.xml"/><Relationship Id="rId6" Type="http://schemas.openxmlformats.org/officeDocument/2006/relationships/customXml" Target="../ink/ink931.xml"/><Relationship Id="rId212" Type="http://schemas.openxmlformats.org/officeDocument/2006/relationships/image" Target="../media/image1025.png"/><Relationship Id="rId233" Type="http://schemas.openxmlformats.org/officeDocument/2006/relationships/customXml" Target="../ink/ink1045.xml"/><Relationship Id="rId23" Type="http://schemas.openxmlformats.org/officeDocument/2006/relationships/image" Target="../media/image931.png"/><Relationship Id="rId28" Type="http://schemas.openxmlformats.org/officeDocument/2006/relationships/customXml" Target="../ink/ink942.xml"/><Relationship Id="rId49" Type="http://schemas.openxmlformats.org/officeDocument/2006/relationships/image" Target="../media/image944.png"/><Relationship Id="rId114" Type="http://schemas.openxmlformats.org/officeDocument/2006/relationships/image" Target="../media/image976.png"/><Relationship Id="rId119" Type="http://schemas.openxmlformats.org/officeDocument/2006/relationships/customXml" Target="../ink/ink988.xml"/><Relationship Id="rId44" Type="http://schemas.openxmlformats.org/officeDocument/2006/relationships/customXml" Target="../ink/ink950.xml"/><Relationship Id="rId60" Type="http://schemas.openxmlformats.org/officeDocument/2006/relationships/customXml" Target="../ink/ink958.xml"/><Relationship Id="rId65" Type="http://schemas.openxmlformats.org/officeDocument/2006/relationships/image" Target="../media/image952.png"/><Relationship Id="rId81" Type="http://schemas.openxmlformats.org/officeDocument/2006/relationships/customXml" Target="../ink/ink969.xml"/><Relationship Id="rId86" Type="http://schemas.openxmlformats.org/officeDocument/2006/relationships/image" Target="../media/image962.png"/><Relationship Id="rId130" Type="http://schemas.openxmlformats.org/officeDocument/2006/relationships/image" Target="../media/image984.png"/><Relationship Id="rId135" Type="http://schemas.openxmlformats.org/officeDocument/2006/relationships/customXml" Target="../ink/ink996.xml"/><Relationship Id="rId151" Type="http://schemas.openxmlformats.org/officeDocument/2006/relationships/customXml" Target="../ink/ink1004.xml"/><Relationship Id="rId156" Type="http://schemas.openxmlformats.org/officeDocument/2006/relationships/image" Target="../media/image997.png"/><Relationship Id="rId177" Type="http://schemas.openxmlformats.org/officeDocument/2006/relationships/customXml" Target="../ink/ink1017.xml"/><Relationship Id="rId198" Type="http://schemas.openxmlformats.org/officeDocument/2006/relationships/image" Target="../media/image1018.png"/><Relationship Id="rId172" Type="http://schemas.openxmlformats.org/officeDocument/2006/relationships/image" Target="../media/image1005.png"/><Relationship Id="rId193" Type="http://schemas.openxmlformats.org/officeDocument/2006/relationships/customXml" Target="../ink/ink1025.xml"/><Relationship Id="rId202" Type="http://schemas.openxmlformats.org/officeDocument/2006/relationships/image" Target="../media/image1020.png"/><Relationship Id="rId207" Type="http://schemas.openxmlformats.org/officeDocument/2006/relationships/customXml" Target="../ink/ink1032.xml"/><Relationship Id="rId223" Type="http://schemas.openxmlformats.org/officeDocument/2006/relationships/customXml" Target="../ink/ink1040.xml"/><Relationship Id="rId228" Type="http://schemas.openxmlformats.org/officeDocument/2006/relationships/image" Target="../media/image1033.png"/><Relationship Id="rId13" Type="http://schemas.openxmlformats.org/officeDocument/2006/relationships/image" Target="../media/image926.png"/><Relationship Id="rId18" Type="http://schemas.openxmlformats.org/officeDocument/2006/relationships/customXml" Target="../ink/ink937.xml"/><Relationship Id="rId39" Type="http://schemas.openxmlformats.org/officeDocument/2006/relationships/image" Target="../media/image939.png"/><Relationship Id="rId109" Type="http://schemas.openxmlformats.org/officeDocument/2006/relationships/customXml" Target="../ink/ink983.xml"/><Relationship Id="rId34" Type="http://schemas.openxmlformats.org/officeDocument/2006/relationships/customXml" Target="../ink/ink945.xml"/><Relationship Id="rId50" Type="http://schemas.openxmlformats.org/officeDocument/2006/relationships/customXml" Target="../ink/ink953.xml"/><Relationship Id="rId55" Type="http://schemas.openxmlformats.org/officeDocument/2006/relationships/image" Target="../media/image947.png"/><Relationship Id="rId76" Type="http://schemas.openxmlformats.org/officeDocument/2006/relationships/image" Target="../media/image957.png"/><Relationship Id="rId97" Type="http://schemas.openxmlformats.org/officeDocument/2006/relationships/customXml" Target="../ink/ink977.xml"/><Relationship Id="rId104" Type="http://schemas.openxmlformats.org/officeDocument/2006/relationships/image" Target="../media/image971.png"/><Relationship Id="rId120" Type="http://schemas.openxmlformats.org/officeDocument/2006/relationships/image" Target="../media/image979.png"/><Relationship Id="rId125" Type="http://schemas.openxmlformats.org/officeDocument/2006/relationships/customXml" Target="../ink/ink991.xml"/><Relationship Id="rId141" Type="http://schemas.openxmlformats.org/officeDocument/2006/relationships/customXml" Target="../ink/ink999.xml"/><Relationship Id="rId146" Type="http://schemas.openxmlformats.org/officeDocument/2006/relationships/image" Target="../media/image992.png"/><Relationship Id="rId167" Type="http://schemas.openxmlformats.org/officeDocument/2006/relationships/customXml" Target="../ink/ink1012.xml"/><Relationship Id="rId188" Type="http://schemas.openxmlformats.org/officeDocument/2006/relationships/image" Target="../media/image1013.png"/><Relationship Id="rId7" Type="http://schemas.openxmlformats.org/officeDocument/2006/relationships/image" Target="../media/image241.png"/><Relationship Id="rId71" Type="http://schemas.openxmlformats.org/officeDocument/2006/relationships/image" Target="../media/image955.png"/><Relationship Id="rId92" Type="http://schemas.openxmlformats.org/officeDocument/2006/relationships/image" Target="../media/image965.png"/><Relationship Id="rId162" Type="http://schemas.openxmlformats.org/officeDocument/2006/relationships/image" Target="../media/image1000.png"/><Relationship Id="rId183" Type="http://schemas.openxmlformats.org/officeDocument/2006/relationships/customXml" Target="../ink/ink1020.xml"/><Relationship Id="rId213" Type="http://schemas.openxmlformats.org/officeDocument/2006/relationships/customXml" Target="../ink/ink1035.xml"/><Relationship Id="rId218" Type="http://schemas.openxmlformats.org/officeDocument/2006/relationships/image" Target="../media/image1028.png"/><Relationship Id="rId234" Type="http://schemas.openxmlformats.org/officeDocument/2006/relationships/image" Target="../media/image1036.png"/><Relationship Id="rId2" Type="http://schemas.openxmlformats.org/officeDocument/2006/relationships/customXml" Target="../ink/ink929.xml"/><Relationship Id="rId29" Type="http://schemas.openxmlformats.org/officeDocument/2006/relationships/image" Target="../media/image934.png"/><Relationship Id="rId24" Type="http://schemas.openxmlformats.org/officeDocument/2006/relationships/customXml" Target="../ink/ink940.xml"/><Relationship Id="rId40" Type="http://schemas.openxmlformats.org/officeDocument/2006/relationships/customXml" Target="../ink/ink948.xml"/><Relationship Id="rId45" Type="http://schemas.openxmlformats.org/officeDocument/2006/relationships/image" Target="../media/image942.png"/><Relationship Id="rId66" Type="http://schemas.openxmlformats.org/officeDocument/2006/relationships/customXml" Target="../ink/ink961.xml"/><Relationship Id="rId87" Type="http://schemas.openxmlformats.org/officeDocument/2006/relationships/customXml" Target="../ink/ink972.xml"/><Relationship Id="rId110" Type="http://schemas.openxmlformats.org/officeDocument/2006/relationships/image" Target="../media/image974.png"/><Relationship Id="rId115" Type="http://schemas.openxmlformats.org/officeDocument/2006/relationships/customXml" Target="../ink/ink986.xml"/><Relationship Id="rId131" Type="http://schemas.openxmlformats.org/officeDocument/2006/relationships/customXml" Target="../ink/ink994.xml"/><Relationship Id="rId136" Type="http://schemas.openxmlformats.org/officeDocument/2006/relationships/image" Target="../media/image987.png"/><Relationship Id="rId157" Type="http://schemas.openxmlformats.org/officeDocument/2006/relationships/customXml" Target="../ink/ink1007.xml"/><Relationship Id="rId178" Type="http://schemas.openxmlformats.org/officeDocument/2006/relationships/image" Target="../media/image1008.png"/><Relationship Id="rId61" Type="http://schemas.openxmlformats.org/officeDocument/2006/relationships/image" Target="../media/image950.png"/><Relationship Id="rId82" Type="http://schemas.openxmlformats.org/officeDocument/2006/relationships/image" Target="../media/image960.png"/><Relationship Id="rId152" Type="http://schemas.openxmlformats.org/officeDocument/2006/relationships/image" Target="../media/image995.png"/><Relationship Id="rId173" Type="http://schemas.openxmlformats.org/officeDocument/2006/relationships/customXml" Target="../ink/ink1015.xml"/><Relationship Id="rId194" Type="http://schemas.openxmlformats.org/officeDocument/2006/relationships/image" Target="../media/image1016.png"/><Relationship Id="rId199" Type="http://schemas.openxmlformats.org/officeDocument/2006/relationships/customXml" Target="../ink/ink1028.xml"/><Relationship Id="rId203" Type="http://schemas.openxmlformats.org/officeDocument/2006/relationships/customXml" Target="../ink/ink1030.xml"/><Relationship Id="rId208" Type="http://schemas.openxmlformats.org/officeDocument/2006/relationships/image" Target="../media/image1023.png"/><Relationship Id="rId229" Type="http://schemas.openxmlformats.org/officeDocument/2006/relationships/customXml" Target="../ink/ink1043.xml"/><Relationship Id="rId19" Type="http://schemas.openxmlformats.org/officeDocument/2006/relationships/image" Target="../media/image929.png"/><Relationship Id="rId224" Type="http://schemas.openxmlformats.org/officeDocument/2006/relationships/image" Target="../media/image1031.png"/><Relationship Id="rId14" Type="http://schemas.openxmlformats.org/officeDocument/2006/relationships/customXml" Target="../ink/ink935.xml"/><Relationship Id="rId30" Type="http://schemas.openxmlformats.org/officeDocument/2006/relationships/customXml" Target="../ink/ink943.xml"/><Relationship Id="rId35" Type="http://schemas.openxmlformats.org/officeDocument/2006/relationships/image" Target="../media/image937.png"/><Relationship Id="rId56" Type="http://schemas.openxmlformats.org/officeDocument/2006/relationships/customXml" Target="../ink/ink956.xml"/><Relationship Id="rId77" Type="http://schemas.openxmlformats.org/officeDocument/2006/relationships/customXml" Target="../ink/ink967.xml"/><Relationship Id="rId100" Type="http://schemas.openxmlformats.org/officeDocument/2006/relationships/image" Target="../media/image969.png"/><Relationship Id="rId105" Type="http://schemas.openxmlformats.org/officeDocument/2006/relationships/customXml" Target="../ink/ink981.xml"/><Relationship Id="rId126" Type="http://schemas.openxmlformats.org/officeDocument/2006/relationships/image" Target="../media/image982.png"/><Relationship Id="rId147" Type="http://schemas.openxmlformats.org/officeDocument/2006/relationships/customXml" Target="../ink/ink1002.xml"/><Relationship Id="rId168" Type="http://schemas.openxmlformats.org/officeDocument/2006/relationships/image" Target="../media/image1003.png"/><Relationship Id="rId8" Type="http://schemas.openxmlformats.org/officeDocument/2006/relationships/customXml" Target="../ink/ink932.xml"/><Relationship Id="rId51" Type="http://schemas.openxmlformats.org/officeDocument/2006/relationships/image" Target="../media/image945.png"/><Relationship Id="rId72" Type="http://schemas.openxmlformats.org/officeDocument/2006/relationships/customXml" Target="../ink/ink964.xml"/><Relationship Id="rId93" Type="http://schemas.openxmlformats.org/officeDocument/2006/relationships/customXml" Target="../ink/ink975.xml"/><Relationship Id="rId98" Type="http://schemas.openxmlformats.org/officeDocument/2006/relationships/image" Target="../media/image968.png"/><Relationship Id="rId121" Type="http://schemas.openxmlformats.org/officeDocument/2006/relationships/customXml" Target="../ink/ink989.xml"/><Relationship Id="rId142" Type="http://schemas.openxmlformats.org/officeDocument/2006/relationships/image" Target="../media/image990.png"/><Relationship Id="rId163" Type="http://schemas.openxmlformats.org/officeDocument/2006/relationships/customXml" Target="../ink/ink1010.xml"/><Relationship Id="rId184" Type="http://schemas.openxmlformats.org/officeDocument/2006/relationships/image" Target="../media/image1011.png"/><Relationship Id="rId189" Type="http://schemas.openxmlformats.org/officeDocument/2006/relationships/customXml" Target="../ink/ink1023.xml"/><Relationship Id="rId219" Type="http://schemas.openxmlformats.org/officeDocument/2006/relationships/customXml" Target="../ink/ink1038.xml"/><Relationship Id="rId3" Type="http://schemas.openxmlformats.org/officeDocument/2006/relationships/image" Target="../media/image922.png"/><Relationship Id="rId214" Type="http://schemas.openxmlformats.org/officeDocument/2006/relationships/image" Target="../media/image1026.png"/><Relationship Id="rId230" Type="http://schemas.openxmlformats.org/officeDocument/2006/relationships/image" Target="../media/image1034.png"/><Relationship Id="rId25" Type="http://schemas.openxmlformats.org/officeDocument/2006/relationships/image" Target="../media/image932.png"/><Relationship Id="rId46" Type="http://schemas.openxmlformats.org/officeDocument/2006/relationships/customXml" Target="../ink/ink951.xml"/><Relationship Id="rId67" Type="http://schemas.openxmlformats.org/officeDocument/2006/relationships/image" Target="../media/image953.png"/><Relationship Id="rId116" Type="http://schemas.openxmlformats.org/officeDocument/2006/relationships/image" Target="../media/image977.png"/><Relationship Id="rId137" Type="http://schemas.openxmlformats.org/officeDocument/2006/relationships/customXml" Target="../ink/ink997.xml"/><Relationship Id="rId158" Type="http://schemas.openxmlformats.org/officeDocument/2006/relationships/image" Target="../media/image998.png"/><Relationship Id="rId20" Type="http://schemas.openxmlformats.org/officeDocument/2006/relationships/customXml" Target="../ink/ink938.xml"/><Relationship Id="rId41" Type="http://schemas.openxmlformats.org/officeDocument/2006/relationships/image" Target="../media/image940.png"/><Relationship Id="rId62" Type="http://schemas.openxmlformats.org/officeDocument/2006/relationships/customXml" Target="../ink/ink959.xml"/><Relationship Id="rId83" Type="http://schemas.openxmlformats.org/officeDocument/2006/relationships/customXml" Target="../ink/ink970.xml"/><Relationship Id="rId88" Type="http://schemas.openxmlformats.org/officeDocument/2006/relationships/image" Target="../media/image963.png"/><Relationship Id="rId111" Type="http://schemas.openxmlformats.org/officeDocument/2006/relationships/customXml" Target="../ink/ink984.xml"/><Relationship Id="rId132" Type="http://schemas.openxmlformats.org/officeDocument/2006/relationships/image" Target="../media/image985.png"/><Relationship Id="rId153" Type="http://schemas.openxmlformats.org/officeDocument/2006/relationships/customXml" Target="../ink/ink1005.xml"/><Relationship Id="rId174" Type="http://schemas.openxmlformats.org/officeDocument/2006/relationships/image" Target="../media/image1006.png"/><Relationship Id="rId179" Type="http://schemas.openxmlformats.org/officeDocument/2006/relationships/customXml" Target="../ink/ink1018.xml"/><Relationship Id="rId195" Type="http://schemas.openxmlformats.org/officeDocument/2006/relationships/customXml" Target="../ink/ink1026.xml"/><Relationship Id="rId209" Type="http://schemas.openxmlformats.org/officeDocument/2006/relationships/customXml" Target="../ink/ink1033.xml"/><Relationship Id="rId190" Type="http://schemas.openxmlformats.org/officeDocument/2006/relationships/image" Target="../media/image1014.png"/><Relationship Id="rId204" Type="http://schemas.openxmlformats.org/officeDocument/2006/relationships/image" Target="../media/image1021.png"/><Relationship Id="rId220" Type="http://schemas.openxmlformats.org/officeDocument/2006/relationships/image" Target="../media/image1029.png"/><Relationship Id="rId225" Type="http://schemas.openxmlformats.org/officeDocument/2006/relationships/customXml" Target="../ink/ink1041.xml"/><Relationship Id="rId15" Type="http://schemas.openxmlformats.org/officeDocument/2006/relationships/image" Target="../media/image927.png"/><Relationship Id="rId36" Type="http://schemas.openxmlformats.org/officeDocument/2006/relationships/customXml" Target="../ink/ink946.xml"/><Relationship Id="rId57" Type="http://schemas.openxmlformats.org/officeDocument/2006/relationships/image" Target="../media/image948.png"/><Relationship Id="rId106" Type="http://schemas.openxmlformats.org/officeDocument/2006/relationships/image" Target="../media/image972.png"/><Relationship Id="rId127" Type="http://schemas.openxmlformats.org/officeDocument/2006/relationships/customXml" Target="../ink/ink992.xml"/><Relationship Id="rId10" Type="http://schemas.openxmlformats.org/officeDocument/2006/relationships/customXml" Target="../ink/ink933.xml"/><Relationship Id="rId31" Type="http://schemas.openxmlformats.org/officeDocument/2006/relationships/image" Target="../media/image935.png"/><Relationship Id="rId52" Type="http://schemas.openxmlformats.org/officeDocument/2006/relationships/customXml" Target="../ink/ink954.xml"/><Relationship Id="rId73" Type="http://schemas.openxmlformats.org/officeDocument/2006/relationships/image" Target="../media/image956.png"/><Relationship Id="rId78" Type="http://schemas.openxmlformats.org/officeDocument/2006/relationships/image" Target="../media/image958.png"/><Relationship Id="rId94" Type="http://schemas.openxmlformats.org/officeDocument/2006/relationships/image" Target="../media/image966.png"/><Relationship Id="rId99" Type="http://schemas.openxmlformats.org/officeDocument/2006/relationships/customXml" Target="../ink/ink978.xml"/><Relationship Id="rId101" Type="http://schemas.openxmlformats.org/officeDocument/2006/relationships/customXml" Target="../ink/ink979.xml"/><Relationship Id="rId122" Type="http://schemas.openxmlformats.org/officeDocument/2006/relationships/image" Target="../media/image980.png"/><Relationship Id="rId143" Type="http://schemas.openxmlformats.org/officeDocument/2006/relationships/customXml" Target="../ink/ink1000.xml"/><Relationship Id="rId148" Type="http://schemas.openxmlformats.org/officeDocument/2006/relationships/image" Target="../media/image993.png"/><Relationship Id="rId164" Type="http://schemas.openxmlformats.org/officeDocument/2006/relationships/image" Target="../media/image1001.png"/><Relationship Id="rId169" Type="http://schemas.openxmlformats.org/officeDocument/2006/relationships/customXml" Target="../ink/ink1013.xml"/><Relationship Id="rId185" Type="http://schemas.openxmlformats.org/officeDocument/2006/relationships/customXml" Target="../ink/ink1021.xml"/><Relationship Id="rId4" Type="http://schemas.openxmlformats.org/officeDocument/2006/relationships/customXml" Target="../ink/ink930.xml"/><Relationship Id="rId9" Type="http://schemas.openxmlformats.org/officeDocument/2006/relationships/image" Target="../media/image924.png"/><Relationship Id="rId180" Type="http://schemas.openxmlformats.org/officeDocument/2006/relationships/image" Target="../media/image1009.png"/><Relationship Id="rId210" Type="http://schemas.openxmlformats.org/officeDocument/2006/relationships/image" Target="../media/image1024.png"/><Relationship Id="rId215" Type="http://schemas.openxmlformats.org/officeDocument/2006/relationships/customXml" Target="../ink/ink1036.xml"/><Relationship Id="rId26" Type="http://schemas.openxmlformats.org/officeDocument/2006/relationships/customXml" Target="../ink/ink941.xml"/><Relationship Id="rId231" Type="http://schemas.openxmlformats.org/officeDocument/2006/relationships/customXml" Target="../ink/ink1044.xml"/><Relationship Id="rId47" Type="http://schemas.openxmlformats.org/officeDocument/2006/relationships/image" Target="../media/image943.png"/><Relationship Id="rId68" Type="http://schemas.openxmlformats.org/officeDocument/2006/relationships/customXml" Target="../ink/ink962.xml"/><Relationship Id="rId89" Type="http://schemas.openxmlformats.org/officeDocument/2006/relationships/customXml" Target="../ink/ink973.xml"/><Relationship Id="rId112" Type="http://schemas.openxmlformats.org/officeDocument/2006/relationships/image" Target="../media/image975.png"/><Relationship Id="rId133" Type="http://schemas.openxmlformats.org/officeDocument/2006/relationships/customXml" Target="../ink/ink995.xml"/><Relationship Id="rId154" Type="http://schemas.openxmlformats.org/officeDocument/2006/relationships/image" Target="../media/image996.png"/><Relationship Id="rId175" Type="http://schemas.openxmlformats.org/officeDocument/2006/relationships/customXml" Target="../ink/ink1016.xml"/><Relationship Id="rId196" Type="http://schemas.openxmlformats.org/officeDocument/2006/relationships/image" Target="../media/image1017.png"/><Relationship Id="rId200" Type="http://schemas.openxmlformats.org/officeDocument/2006/relationships/image" Target="../media/image1019.png"/><Relationship Id="rId16" Type="http://schemas.openxmlformats.org/officeDocument/2006/relationships/customXml" Target="../ink/ink936.xml"/><Relationship Id="rId221" Type="http://schemas.openxmlformats.org/officeDocument/2006/relationships/customXml" Target="../ink/ink1039.xml"/><Relationship Id="rId37" Type="http://schemas.openxmlformats.org/officeDocument/2006/relationships/image" Target="../media/image938.png"/><Relationship Id="rId58" Type="http://schemas.openxmlformats.org/officeDocument/2006/relationships/customXml" Target="../ink/ink957.xml"/><Relationship Id="rId79" Type="http://schemas.openxmlformats.org/officeDocument/2006/relationships/customXml" Target="../ink/ink968.xml"/><Relationship Id="rId102" Type="http://schemas.openxmlformats.org/officeDocument/2006/relationships/image" Target="../media/image970.png"/><Relationship Id="rId123" Type="http://schemas.openxmlformats.org/officeDocument/2006/relationships/customXml" Target="../ink/ink990.xml"/><Relationship Id="rId144" Type="http://schemas.openxmlformats.org/officeDocument/2006/relationships/image" Target="../media/image991.png"/><Relationship Id="rId90" Type="http://schemas.openxmlformats.org/officeDocument/2006/relationships/image" Target="../media/image964.png"/><Relationship Id="rId165" Type="http://schemas.openxmlformats.org/officeDocument/2006/relationships/customXml" Target="../ink/ink1011.xml"/><Relationship Id="rId186" Type="http://schemas.openxmlformats.org/officeDocument/2006/relationships/image" Target="../media/image1012.png"/><Relationship Id="rId211" Type="http://schemas.openxmlformats.org/officeDocument/2006/relationships/customXml" Target="../ink/ink1034.xml"/><Relationship Id="rId232" Type="http://schemas.openxmlformats.org/officeDocument/2006/relationships/image" Target="../media/image1035.png"/></Relationships>
</file>

<file path=ppt/slides/_rels/slide32.xml.rels><?xml version="1.0" encoding="UTF-8" standalone="yes"?>
<Relationships xmlns="http://schemas.openxmlformats.org/package/2006/relationships"><Relationship Id="rId3" Type="http://schemas.openxmlformats.org/officeDocument/2006/relationships/image" Target="../media/image694.gif"/><Relationship Id="rId2" Type="http://schemas.openxmlformats.org/officeDocument/2006/relationships/image" Target="../media/image69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6" Type="http://schemas.openxmlformats.org/officeDocument/2006/relationships/customXml" Target="../ink/ink1058.xml"/><Relationship Id="rId117" Type="http://schemas.openxmlformats.org/officeDocument/2006/relationships/image" Target="../media/image1095.png"/><Relationship Id="rId21" Type="http://schemas.openxmlformats.org/officeDocument/2006/relationships/image" Target="../media/image1048.png"/><Relationship Id="rId42" Type="http://schemas.openxmlformats.org/officeDocument/2006/relationships/customXml" Target="../ink/ink1066.xml"/><Relationship Id="rId47" Type="http://schemas.openxmlformats.org/officeDocument/2006/relationships/image" Target="../media/image1061.png"/><Relationship Id="rId63" Type="http://schemas.openxmlformats.org/officeDocument/2006/relationships/image" Target="../media/image1069.png"/><Relationship Id="rId68" Type="http://schemas.openxmlformats.org/officeDocument/2006/relationships/customXml" Target="../ink/ink1079.xml"/><Relationship Id="rId84" Type="http://schemas.openxmlformats.org/officeDocument/2006/relationships/customXml" Target="../ink/ink1087.xml"/><Relationship Id="rId89" Type="http://schemas.openxmlformats.org/officeDocument/2006/relationships/image" Target="../media/image1082.png"/><Relationship Id="rId112" Type="http://schemas.openxmlformats.org/officeDocument/2006/relationships/customXml" Target="../ink/ink1101.xml"/><Relationship Id="rId16" Type="http://schemas.openxmlformats.org/officeDocument/2006/relationships/customXml" Target="../ink/ink1053.xml"/><Relationship Id="rId107" Type="http://schemas.openxmlformats.org/officeDocument/2006/relationships/image" Target="../media/image1090.png"/><Relationship Id="rId11" Type="http://schemas.openxmlformats.org/officeDocument/2006/relationships/image" Target="../media/image1043.png"/><Relationship Id="rId32" Type="http://schemas.openxmlformats.org/officeDocument/2006/relationships/customXml" Target="../ink/ink1061.xml"/><Relationship Id="rId37" Type="http://schemas.openxmlformats.org/officeDocument/2006/relationships/image" Target="../media/image1056.png"/><Relationship Id="rId53" Type="http://schemas.openxmlformats.org/officeDocument/2006/relationships/image" Target="../media/image1064.png"/><Relationship Id="rId58" Type="http://schemas.openxmlformats.org/officeDocument/2006/relationships/customXml" Target="../ink/ink1074.xml"/><Relationship Id="rId74" Type="http://schemas.openxmlformats.org/officeDocument/2006/relationships/customXml" Target="../ink/ink1082.xml"/><Relationship Id="rId79" Type="http://schemas.openxmlformats.org/officeDocument/2006/relationships/image" Target="../media/image1077.png"/><Relationship Id="rId102" Type="http://schemas.openxmlformats.org/officeDocument/2006/relationships/customXml" Target="../ink/ink1096.xml"/><Relationship Id="rId123" Type="http://schemas.openxmlformats.org/officeDocument/2006/relationships/image" Target="../media/image1098.png"/><Relationship Id="rId128" Type="http://schemas.openxmlformats.org/officeDocument/2006/relationships/image" Target="../media/image1100.png"/><Relationship Id="rId5" Type="http://schemas.openxmlformats.org/officeDocument/2006/relationships/image" Target="../media/image1040.png"/><Relationship Id="rId90" Type="http://schemas.openxmlformats.org/officeDocument/2006/relationships/customXml" Target="../ink/ink1090.xml"/><Relationship Id="rId95" Type="http://schemas.openxmlformats.org/officeDocument/2006/relationships/image" Target="../media/image241.png"/><Relationship Id="rId19" Type="http://schemas.openxmlformats.org/officeDocument/2006/relationships/image" Target="../media/image1047.png"/><Relationship Id="rId14" Type="http://schemas.openxmlformats.org/officeDocument/2006/relationships/customXml" Target="../ink/ink1052.xml"/><Relationship Id="rId22" Type="http://schemas.openxmlformats.org/officeDocument/2006/relationships/customXml" Target="../ink/ink1056.xml"/><Relationship Id="rId27" Type="http://schemas.openxmlformats.org/officeDocument/2006/relationships/image" Target="../media/image1051.png"/><Relationship Id="rId30" Type="http://schemas.openxmlformats.org/officeDocument/2006/relationships/customXml" Target="../ink/ink1060.xml"/><Relationship Id="rId35" Type="http://schemas.openxmlformats.org/officeDocument/2006/relationships/image" Target="../media/image1055.png"/><Relationship Id="rId43" Type="http://schemas.openxmlformats.org/officeDocument/2006/relationships/image" Target="../media/image1059.png"/><Relationship Id="rId48" Type="http://schemas.openxmlformats.org/officeDocument/2006/relationships/customXml" Target="../ink/ink1069.xml"/><Relationship Id="rId56" Type="http://schemas.openxmlformats.org/officeDocument/2006/relationships/customXml" Target="../ink/ink1073.xml"/><Relationship Id="rId64" Type="http://schemas.openxmlformats.org/officeDocument/2006/relationships/customXml" Target="../ink/ink1077.xml"/><Relationship Id="rId69" Type="http://schemas.openxmlformats.org/officeDocument/2006/relationships/image" Target="../media/image1072.png"/><Relationship Id="rId77" Type="http://schemas.openxmlformats.org/officeDocument/2006/relationships/image" Target="../media/image1076.png"/><Relationship Id="rId100" Type="http://schemas.openxmlformats.org/officeDocument/2006/relationships/customXml" Target="../ink/ink1095.xml"/><Relationship Id="rId105" Type="http://schemas.openxmlformats.org/officeDocument/2006/relationships/image" Target="../media/image1089.png"/><Relationship Id="rId113" Type="http://schemas.openxmlformats.org/officeDocument/2006/relationships/image" Target="../media/image1093.png"/><Relationship Id="rId118" Type="http://schemas.openxmlformats.org/officeDocument/2006/relationships/customXml" Target="../ink/ink1104.xml"/><Relationship Id="rId126" Type="http://schemas.openxmlformats.org/officeDocument/2006/relationships/customXml" Target="../ink/ink1108.xml"/><Relationship Id="rId8" Type="http://schemas.openxmlformats.org/officeDocument/2006/relationships/customXml" Target="../ink/ink1049.xml"/><Relationship Id="rId51" Type="http://schemas.openxmlformats.org/officeDocument/2006/relationships/image" Target="../media/image1063.png"/><Relationship Id="rId72" Type="http://schemas.openxmlformats.org/officeDocument/2006/relationships/customXml" Target="../ink/ink1081.xml"/><Relationship Id="rId80" Type="http://schemas.openxmlformats.org/officeDocument/2006/relationships/customXml" Target="../ink/ink1085.xml"/><Relationship Id="rId85" Type="http://schemas.openxmlformats.org/officeDocument/2006/relationships/image" Target="../media/image1080.png"/><Relationship Id="rId93" Type="http://schemas.openxmlformats.org/officeDocument/2006/relationships/image" Target="../media/image1084.png"/><Relationship Id="rId98" Type="http://schemas.openxmlformats.org/officeDocument/2006/relationships/customXml" Target="../ink/ink1094.xml"/><Relationship Id="rId121" Type="http://schemas.openxmlformats.org/officeDocument/2006/relationships/image" Target="../media/image1097.png"/><Relationship Id="rId3" Type="http://schemas.openxmlformats.org/officeDocument/2006/relationships/image" Target="../media/image1039.png"/><Relationship Id="rId12" Type="http://schemas.openxmlformats.org/officeDocument/2006/relationships/customXml" Target="../ink/ink1051.xml"/><Relationship Id="rId17" Type="http://schemas.openxmlformats.org/officeDocument/2006/relationships/image" Target="../media/image1046.png"/><Relationship Id="rId25" Type="http://schemas.openxmlformats.org/officeDocument/2006/relationships/image" Target="../media/image1050.png"/><Relationship Id="rId33" Type="http://schemas.openxmlformats.org/officeDocument/2006/relationships/image" Target="../media/image1054.png"/><Relationship Id="rId38" Type="http://schemas.openxmlformats.org/officeDocument/2006/relationships/customXml" Target="../ink/ink1064.xml"/><Relationship Id="rId46" Type="http://schemas.openxmlformats.org/officeDocument/2006/relationships/customXml" Target="../ink/ink1068.xml"/><Relationship Id="rId59" Type="http://schemas.openxmlformats.org/officeDocument/2006/relationships/image" Target="../media/image1067.png"/><Relationship Id="rId67" Type="http://schemas.openxmlformats.org/officeDocument/2006/relationships/image" Target="../media/image1071.png"/><Relationship Id="rId103" Type="http://schemas.openxmlformats.org/officeDocument/2006/relationships/image" Target="../media/image1088.png"/><Relationship Id="rId108" Type="http://schemas.openxmlformats.org/officeDocument/2006/relationships/customXml" Target="../ink/ink1099.xml"/><Relationship Id="rId116" Type="http://schemas.openxmlformats.org/officeDocument/2006/relationships/customXml" Target="../ink/ink1103.xml"/><Relationship Id="rId124" Type="http://schemas.openxmlformats.org/officeDocument/2006/relationships/customXml" Target="../ink/ink1107.xml"/><Relationship Id="rId129" Type="http://schemas.openxmlformats.org/officeDocument/2006/relationships/customXml" Target="../ink/ink1110.xml"/><Relationship Id="rId20" Type="http://schemas.openxmlformats.org/officeDocument/2006/relationships/customXml" Target="../ink/ink1055.xml"/><Relationship Id="rId41" Type="http://schemas.openxmlformats.org/officeDocument/2006/relationships/image" Target="../media/image1058.png"/><Relationship Id="rId54" Type="http://schemas.openxmlformats.org/officeDocument/2006/relationships/customXml" Target="../ink/ink1072.xml"/><Relationship Id="rId62" Type="http://schemas.openxmlformats.org/officeDocument/2006/relationships/customXml" Target="../ink/ink1076.xml"/><Relationship Id="rId70" Type="http://schemas.openxmlformats.org/officeDocument/2006/relationships/customXml" Target="../ink/ink1080.xml"/><Relationship Id="rId75" Type="http://schemas.openxmlformats.org/officeDocument/2006/relationships/image" Target="../media/image1075.png"/><Relationship Id="rId83" Type="http://schemas.openxmlformats.org/officeDocument/2006/relationships/image" Target="../media/image1079.png"/><Relationship Id="rId88" Type="http://schemas.openxmlformats.org/officeDocument/2006/relationships/customXml" Target="../ink/ink1089.xml"/><Relationship Id="rId91" Type="http://schemas.openxmlformats.org/officeDocument/2006/relationships/image" Target="../media/image1083.png"/><Relationship Id="rId96" Type="http://schemas.openxmlformats.org/officeDocument/2006/relationships/customXml" Target="../ink/ink1093.xml"/><Relationship Id="rId111" Type="http://schemas.openxmlformats.org/officeDocument/2006/relationships/image" Target="../media/image1092.png"/><Relationship Id="rId132" Type="http://schemas.openxmlformats.org/officeDocument/2006/relationships/image" Target="../media/image1102.png"/><Relationship Id="rId1" Type="http://schemas.openxmlformats.org/officeDocument/2006/relationships/slideLayout" Target="../slideLayouts/slideLayout7.xml"/><Relationship Id="rId6" Type="http://schemas.openxmlformats.org/officeDocument/2006/relationships/customXml" Target="../ink/ink1048.xml"/><Relationship Id="rId15" Type="http://schemas.openxmlformats.org/officeDocument/2006/relationships/image" Target="../media/image1045.png"/><Relationship Id="rId23" Type="http://schemas.openxmlformats.org/officeDocument/2006/relationships/image" Target="../media/image1049.png"/><Relationship Id="rId28" Type="http://schemas.openxmlformats.org/officeDocument/2006/relationships/customXml" Target="../ink/ink1059.xml"/><Relationship Id="rId36" Type="http://schemas.openxmlformats.org/officeDocument/2006/relationships/customXml" Target="../ink/ink1063.xml"/><Relationship Id="rId49" Type="http://schemas.openxmlformats.org/officeDocument/2006/relationships/image" Target="../media/image1062.png"/><Relationship Id="rId57" Type="http://schemas.openxmlformats.org/officeDocument/2006/relationships/image" Target="../media/image1066.png"/><Relationship Id="rId106" Type="http://schemas.openxmlformats.org/officeDocument/2006/relationships/customXml" Target="../ink/ink1098.xml"/><Relationship Id="rId114" Type="http://schemas.openxmlformats.org/officeDocument/2006/relationships/customXml" Target="../ink/ink1102.xml"/><Relationship Id="rId119" Type="http://schemas.openxmlformats.org/officeDocument/2006/relationships/image" Target="../media/image1096.png"/><Relationship Id="rId127" Type="http://schemas.openxmlformats.org/officeDocument/2006/relationships/customXml" Target="../ink/ink1109.xml"/><Relationship Id="rId10" Type="http://schemas.openxmlformats.org/officeDocument/2006/relationships/customXml" Target="../ink/ink1050.xml"/><Relationship Id="rId31" Type="http://schemas.openxmlformats.org/officeDocument/2006/relationships/image" Target="../media/image1053.png"/><Relationship Id="rId44" Type="http://schemas.openxmlformats.org/officeDocument/2006/relationships/customXml" Target="../ink/ink1067.xml"/><Relationship Id="rId52" Type="http://schemas.openxmlformats.org/officeDocument/2006/relationships/customXml" Target="../ink/ink1071.xml"/><Relationship Id="rId60" Type="http://schemas.openxmlformats.org/officeDocument/2006/relationships/customXml" Target="../ink/ink1075.xml"/><Relationship Id="rId65" Type="http://schemas.openxmlformats.org/officeDocument/2006/relationships/image" Target="../media/image1070.png"/><Relationship Id="rId73" Type="http://schemas.openxmlformats.org/officeDocument/2006/relationships/image" Target="../media/image1074.png"/><Relationship Id="rId78" Type="http://schemas.openxmlformats.org/officeDocument/2006/relationships/customXml" Target="../ink/ink1084.xml"/><Relationship Id="rId81" Type="http://schemas.openxmlformats.org/officeDocument/2006/relationships/image" Target="../media/image1078.png"/><Relationship Id="rId86" Type="http://schemas.openxmlformats.org/officeDocument/2006/relationships/customXml" Target="../ink/ink1088.xml"/><Relationship Id="rId94" Type="http://schemas.openxmlformats.org/officeDocument/2006/relationships/customXml" Target="../ink/ink1092.xml"/><Relationship Id="rId99" Type="http://schemas.openxmlformats.org/officeDocument/2006/relationships/image" Target="../media/image1086.png"/><Relationship Id="rId101" Type="http://schemas.openxmlformats.org/officeDocument/2006/relationships/image" Target="../media/image1087.png"/><Relationship Id="rId122" Type="http://schemas.openxmlformats.org/officeDocument/2006/relationships/customXml" Target="../ink/ink1106.xml"/><Relationship Id="rId130" Type="http://schemas.openxmlformats.org/officeDocument/2006/relationships/image" Target="../media/image1101.png"/><Relationship Id="rId4" Type="http://schemas.openxmlformats.org/officeDocument/2006/relationships/customXml" Target="../ink/ink1047.xml"/><Relationship Id="rId9" Type="http://schemas.openxmlformats.org/officeDocument/2006/relationships/image" Target="../media/image1042.png"/><Relationship Id="rId13" Type="http://schemas.openxmlformats.org/officeDocument/2006/relationships/image" Target="../media/image1044.png"/><Relationship Id="rId18" Type="http://schemas.openxmlformats.org/officeDocument/2006/relationships/customXml" Target="../ink/ink1054.xml"/><Relationship Id="rId39" Type="http://schemas.openxmlformats.org/officeDocument/2006/relationships/image" Target="../media/image1057.png"/><Relationship Id="rId109" Type="http://schemas.openxmlformats.org/officeDocument/2006/relationships/image" Target="../media/image1091.png"/><Relationship Id="rId34" Type="http://schemas.openxmlformats.org/officeDocument/2006/relationships/customXml" Target="../ink/ink1062.xml"/><Relationship Id="rId50" Type="http://schemas.openxmlformats.org/officeDocument/2006/relationships/customXml" Target="../ink/ink1070.xml"/><Relationship Id="rId55" Type="http://schemas.openxmlformats.org/officeDocument/2006/relationships/image" Target="../media/image1065.png"/><Relationship Id="rId76" Type="http://schemas.openxmlformats.org/officeDocument/2006/relationships/customXml" Target="../ink/ink1083.xml"/><Relationship Id="rId97" Type="http://schemas.openxmlformats.org/officeDocument/2006/relationships/image" Target="../media/image1085.png"/><Relationship Id="rId104" Type="http://schemas.openxmlformats.org/officeDocument/2006/relationships/customXml" Target="../ink/ink1097.xml"/><Relationship Id="rId120" Type="http://schemas.openxmlformats.org/officeDocument/2006/relationships/customXml" Target="../ink/ink1105.xml"/><Relationship Id="rId125" Type="http://schemas.openxmlformats.org/officeDocument/2006/relationships/image" Target="../media/image1099.png"/><Relationship Id="rId7" Type="http://schemas.openxmlformats.org/officeDocument/2006/relationships/image" Target="../media/image1041.png"/><Relationship Id="rId71" Type="http://schemas.openxmlformats.org/officeDocument/2006/relationships/image" Target="../media/image1073.png"/><Relationship Id="rId92" Type="http://schemas.openxmlformats.org/officeDocument/2006/relationships/customXml" Target="../ink/ink1091.xml"/><Relationship Id="rId2" Type="http://schemas.openxmlformats.org/officeDocument/2006/relationships/customXml" Target="../ink/ink1046.xml"/><Relationship Id="rId29" Type="http://schemas.openxmlformats.org/officeDocument/2006/relationships/image" Target="../media/image1052.png"/><Relationship Id="rId24" Type="http://schemas.openxmlformats.org/officeDocument/2006/relationships/customXml" Target="../ink/ink1057.xml"/><Relationship Id="rId40" Type="http://schemas.openxmlformats.org/officeDocument/2006/relationships/customXml" Target="../ink/ink1065.xml"/><Relationship Id="rId45" Type="http://schemas.openxmlformats.org/officeDocument/2006/relationships/image" Target="../media/image1060.png"/><Relationship Id="rId66" Type="http://schemas.openxmlformats.org/officeDocument/2006/relationships/customXml" Target="../ink/ink1078.xml"/><Relationship Id="rId87" Type="http://schemas.openxmlformats.org/officeDocument/2006/relationships/image" Target="../media/image1081.png"/><Relationship Id="rId110" Type="http://schemas.openxmlformats.org/officeDocument/2006/relationships/customXml" Target="../ink/ink1100.xml"/><Relationship Id="rId115" Type="http://schemas.openxmlformats.org/officeDocument/2006/relationships/image" Target="../media/image1094.png"/><Relationship Id="rId131" Type="http://schemas.openxmlformats.org/officeDocument/2006/relationships/customXml" Target="../ink/ink1111.xml"/><Relationship Id="rId61" Type="http://schemas.openxmlformats.org/officeDocument/2006/relationships/image" Target="../media/image1068.png"/><Relationship Id="rId82" Type="http://schemas.openxmlformats.org/officeDocument/2006/relationships/customXml" Target="../ink/ink1086.xml"/></Relationships>
</file>

<file path=ppt/slides/_rels/slide34.xml.rels><?xml version="1.0" encoding="UTF-8" standalone="yes"?>
<Relationships xmlns="http://schemas.openxmlformats.org/package/2006/relationships"><Relationship Id="rId117" Type="http://schemas.openxmlformats.org/officeDocument/2006/relationships/image" Target="../media/image1154.png"/><Relationship Id="rId21" Type="http://schemas.openxmlformats.org/officeDocument/2006/relationships/image" Target="../media/image1106.png"/><Relationship Id="rId42" Type="http://schemas.openxmlformats.org/officeDocument/2006/relationships/customXml" Target="../ink/ink1132.xml"/><Relationship Id="rId63" Type="http://schemas.openxmlformats.org/officeDocument/2006/relationships/image" Target="../media/image1127.png"/><Relationship Id="rId84" Type="http://schemas.openxmlformats.org/officeDocument/2006/relationships/customXml" Target="../ink/ink1153.xml"/><Relationship Id="rId138" Type="http://schemas.openxmlformats.org/officeDocument/2006/relationships/customXml" Target="../ink/ink1180.xml"/><Relationship Id="rId159" Type="http://schemas.openxmlformats.org/officeDocument/2006/relationships/image" Target="../media/image1175.png"/><Relationship Id="rId170" Type="http://schemas.openxmlformats.org/officeDocument/2006/relationships/customXml" Target="../ink/ink1196.xml"/><Relationship Id="rId191" Type="http://schemas.openxmlformats.org/officeDocument/2006/relationships/image" Target="../media/image1191.png"/><Relationship Id="rId205" Type="http://schemas.openxmlformats.org/officeDocument/2006/relationships/image" Target="../media/image1198.png"/><Relationship Id="rId226" Type="http://schemas.openxmlformats.org/officeDocument/2006/relationships/customXml" Target="../ink/ink1224.xml"/><Relationship Id="rId107" Type="http://schemas.openxmlformats.org/officeDocument/2006/relationships/image" Target="../media/image1149.png"/><Relationship Id="rId11" Type="http://schemas.openxmlformats.org/officeDocument/2006/relationships/image" Target="../media/image1037.png"/><Relationship Id="rId32" Type="http://schemas.openxmlformats.org/officeDocument/2006/relationships/customXml" Target="../ink/ink1127.xml"/><Relationship Id="rId53" Type="http://schemas.openxmlformats.org/officeDocument/2006/relationships/image" Target="../media/image1122.png"/><Relationship Id="rId74" Type="http://schemas.openxmlformats.org/officeDocument/2006/relationships/customXml" Target="../ink/ink1148.xml"/><Relationship Id="rId128" Type="http://schemas.openxmlformats.org/officeDocument/2006/relationships/customXml" Target="../ink/ink1175.xml"/><Relationship Id="rId149" Type="http://schemas.openxmlformats.org/officeDocument/2006/relationships/image" Target="../media/image1170.png"/><Relationship Id="rId5" Type="http://schemas.openxmlformats.org/officeDocument/2006/relationships/image" Target="../media/image896.png"/><Relationship Id="rId95" Type="http://schemas.openxmlformats.org/officeDocument/2006/relationships/image" Target="../media/image1143.png"/><Relationship Id="rId160" Type="http://schemas.openxmlformats.org/officeDocument/2006/relationships/customXml" Target="../ink/ink1191.xml"/><Relationship Id="rId181" Type="http://schemas.openxmlformats.org/officeDocument/2006/relationships/image" Target="../media/image1186.png"/><Relationship Id="rId216" Type="http://schemas.openxmlformats.org/officeDocument/2006/relationships/customXml" Target="../ink/ink1219.xml"/><Relationship Id="rId237" Type="http://schemas.openxmlformats.org/officeDocument/2006/relationships/image" Target="../media/image1214.png"/><Relationship Id="rId22" Type="http://schemas.openxmlformats.org/officeDocument/2006/relationships/customXml" Target="../ink/ink1122.xml"/><Relationship Id="rId43" Type="http://schemas.openxmlformats.org/officeDocument/2006/relationships/image" Target="../media/image1117.png"/><Relationship Id="rId64" Type="http://schemas.openxmlformats.org/officeDocument/2006/relationships/customXml" Target="../ink/ink1143.xml"/><Relationship Id="rId118" Type="http://schemas.openxmlformats.org/officeDocument/2006/relationships/customXml" Target="../ink/ink1170.xml"/><Relationship Id="rId139" Type="http://schemas.openxmlformats.org/officeDocument/2006/relationships/image" Target="../media/image1165.png"/><Relationship Id="rId85" Type="http://schemas.openxmlformats.org/officeDocument/2006/relationships/image" Target="../media/image1138.png"/><Relationship Id="rId150" Type="http://schemas.openxmlformats.org/officeDocument/2006/relationships/customXml" Target="../ink/ink1186.xml"/><Relationship Id="rId171" Type="http://schemas.openxmlformats.org/officeDocument/2006/relationships/image" Target="../media/image1181.png"/><Relationship Id="rId192" Type="http://schemas.openxmlformats.org/officeDocument/2006/relationships/customXml" Target="../ink/ink1207.xml"/><Relationship Id="rId206" Type="http://schemas.openxmlformats.org/officeDocument/2006/relationships/customXml" Target="../ink/ink1214.xml"/><Relationship Id="rId227" Type="http://schemas.openxmlformats.org/officeDocument/2006/relationships/image" Target="../media/image1209.png"/><Relationship Id="rId201" Type="http://schemas.openxmlformats.org/officeDocument/2006/relationships/image" Target="../media/image1196.png"/><Relationship Id="rId222" Type="http://schemas.openxmlformats.org/officeDocument/2006/relationships/customXml" Target="../ink/ink1222.xml"/><Relationship Id="rId12" Type="http://schemas.openxmlformats.org/officeDocument/2006/relationships/customXml" Target="../ink/ink1117.xml"/><Relationship Id="rId17" Type="http://schemas.openxmlformats.org/officeDocument/2006/relationships/image" Target="../media/image1104.png"/><Relationship Id="rId33" Type="http://schemas.openxmlformats.org/officeDocument/2006/relationships/image" Target="../media/image1112.png"/><Relationship Id="rId38" Type="http://schemas.openxmlformats.org/officeDocument/2006/relationships/customXml" Target="../ink/ink1130.xml"/><Relationship Id="rId59" Type="http://schemas.openxmlformats.org/officeDocument/2006/relationships/image" Target="../media/image1125.png"/><Relationship Id="rId103" Type="http://schemas.openxmlformats.org/officeDocument/2006/relationships/image" Target="../media/image1147.png"/><Relationship Id="rId108" Type="http://schemas.openxmlformats.org/officeDocument/2006/relationships/customXml" Target="../ink/ink1165.xml"/><Relationship Id="rId124" Type="http://schemas.openxmlformats.org/officeDocument/2006/relationships/customXml" Target="../ink/ink1173.xml"/><Relationship Id="rId129" Type="http://schemas.openxmlformats.org/officeDocument/2006/relationships/image" Target="../media/image1160.png"/><Relationship Id="rId54" Type="http://schemas.openxmlformats.org/officeDocument/2006/relationships/customXml" Target="../ink/ink1138.xml"/><Relationship Id="rId70" Type="http://schemas.openxmlformats.org/officeDocument/2006/relationships/customXml" Target="../ink/ink1146.xml"/><Relationship Id="rId75" Type="http://schemas.openxmlformats.org/officeDocument/2006/relationships/image" Target="../media/image1133.png"/><Relationship Id="rId91" Type="http://schemas.openxmlformats.org/officeDocument/2006/relationships/image" Target="../media/image1141.png"/><Relationship Id="rId96" Type="http://schemas.openxmlformats.org/officeDocument/2006/relationships/customXml" Target="../ink/ink1159.xml"/><Relationship Id="rId140" Type="http://schemas.openxmlformats.org/officeDocument/2006/relationships/customXml" Target="../ink/ink1181.xml"/><Relationship Id="rId145" Type="http://schemas.openxmlformats.org/officeDocument/2006/relationships/image" Target="../media/image1168.png"/><Relationship Id="rId161" Type="http://schemas.openxmlformats.org/officeDocument/2006/relationships/image" Target="../media/image1176.png"/><Relationship Id="rId166" Type="http://schemas.openxmlformats.org/officeDocument/2006/relationships/customXml" Target="../ink/ink1194.xml"/><Relationship Id="rId182" Type="http://schemas.openxmlformats.org/officeDocument/2006/relationships/customXml" Target="../ink/ink1202.xml"/><Relationship Id="rId187" Type="http://schemas.openxmlformats.org/officeDocument/2006/relationships/image" Target="../media/image1189.png"/><Relationship Id="rId217" Type="http://schemas.openxmlformats.org/officeDocument/2006/relationships/image" Target="../media/image1204.png"/><Relationship Id="rId1" Type="http://schemas.openxmlformats.org/officeDocument/2006/relationships/slideLayout" Target="../slideLayouts/slideLayout7.xml"/><Relationship Id="rId6" Type="http://schemas.openxmlformats.org/officeDocument/2006/relationships/customXml" Target="../ink/ink1114.xml"/><Relationship Id="rId212" Type="http://schemas.openxmlformats.org/officeDocument/2006/relationships/customXml" Target="../ink/ink1217.xml"/><Relationship Id="rId233" Type="http://schemas.openxmlformats.org/officeDocument/2006/relationships/image" Target="../media/image1212.png"/><Relationship Id="rId238" Type="http://schemas.openxmlformats.org/officeDocument/2006/relationships/customXml" Target="../ink/ink1230.xml"/><Relationship Id="rId23" Type="http://schemas.openxmlformats.org/officeDocument/2006/relationships/image" Target="../media/image1107.png"/><Relationship Id="rId28" Type="http://schemas.openxmlformats.org/officeDocument/2006/relationships/customXml" Target="../ink/ink1125.xml"/><Relationship Id="rId49" Type="http://schemas.openxmlformats.org/officeDocument/2006/relationships/image" Target="../media/image1120.png"/><Relationship Id="rId114" Type="http://schemas.openxmlformats.org/officeDocument/2006/relationships/customXml" Target="../ink/ink1168.xml"/><Relationship Id="rId119" Type="http://schemas.openxmlformats.org/officeDocument/2006/relationships/image" Target="../media/image1155.png"/><Relationship Id="rId44" Type="http://schemas.openxmlformats.org/officeDocument/2006/relationships/customXml" Target="../ink/ink1133.xml"/><Relationship Id="rId60" Type="http://schemas.openxmlformats.org/officeDocument/2006/relationships/customXml" Target="../ink/ink1141.xml"/><Relationship Id="rId65" Type="http://schemas.openxmlformats.org/officeDocument/2006/relationships/image" Target="../media/image1128.png"/><Relationship Id="rId81" Type="http://schemas.openxmlformats.org/officeDocument/2006/relationships/image" Target="../media/image1136.png"/><Relationship Id="rId86" Type="http://schemas.openxmlformats.org/officeDocument/2006/relationships/customXml" Target="../ink/ink1154.xml"/><Relationship Id="rId130" Type="http://schemas.openxmlformats.org/officeDocument/2006/relationships/customXml" Target="../ink/ink1176.xml"/><Relationship Id="rId135" Type="http://schemas.openxmlformats.org/officeDocument/2006/relationships/image" Target="../media/image1163.png"/><Relationship Id="rId151" Type="http://schemas.openxmlformats.org/officeDocument/2006/relationships/image" Target="../media/image1171.png"/><Relationship Id="rId156" Type="http://schemas.openxmlformats.org/officeDocument/2006/relationships/customXml" Target="../ink/ink1189.xml"/><Relationship Id="rId177" Type="http://schemas.openxmlformats.org/officeDocument/2006/relationships/image" Target="../media/image1184.png"/><Relationship Id="rId198" Type="http://schemas.openxmlformats.org/officeDocument/2006/relationships/customXml" Target="../ink/ink1210.xml"/><Relationship Id="rId172" Type="http://schemas.openxmlformats.org/officeDocument/2006/relationships/customXml" Target="../ink/ink1197.xml"/><Relationship Id="rId193" Type="http://schemas.openxmlformats.org/officeDocument/2006/relationships/image" Target="../media/image1192.png"/><Relationship Id="rId202" Type="http://schemas.openxmlformats.org/officeDocument/2006/relationships/customXml" Target="../ink/ink1212.xml"/><Relationship Id="rId207" Type="http://schemas.openxmlformats.org/officeDocument/2006/relationships/image" Target="../media/image1199.png"/><Relationship Id="rId223" Type="http://schemas.openxmlformats.org/officeDocument/2006/relationships/image" Target="../media/image1207.png"/><Relationship Id="rId228" Type="http://schemas.openxmlformats.org/officeDocument/2006/relationships/customXml" Target="../ink/ink1225.xml"/><Relationship Id="rId13" Type="http://schemas.openxmlformats.org/officeDocument/2006/relationships/image" Target="../media/image1038.png"/><Relationship Id="rId18" Type="http://schemas.openxmlformats.org/officeDocument/2006/relationships/customXml" Target="../ink/ink1120.xml"/><Relationship Id="rId39" Type="http://schemas.openxmlformats.org/officeDocument/2006/relationships/image" Target="../media/image1115.png"/><Relationship Id="rId109" Type="http://schemas.openxmlformats.org/officeDocument/2006/relationships/image" Target="../media/image1150.png"/><Relationship Id="rId34" Type="http://schemas.openxmlformats.org/officeDocument/2006/relationships/customXml" Target="../ink/ink1128.xml"/><Relationship Id="rId50" Type="http://schemas.openxmlformats.org/officeDocument/2006/relationships/customXml" Target="../ink/ink1136.xml"/><Relationship Id="rId55" Type="http://schemas.openxmlformats.org/officeDocument/2006/relationships/image" Target="../media/image1123.png"/><Relationship Id="rId76" Type="http://schemas.openxmlformats.org/officeDocument/2006/relationships/customXml" Target="../ink/ink1149.xml"/><Relationship Id="rId97" Type="http://schemas.openxmlformats.org/officeDocument/2006/relationships/image" Target="../media/image1144.png"/><Relationship Id="rId104" Type="http://schemas.openxmlformats.org/officeDocument/2006/relationships/customXml" Target="../ink/ink1163.xml"/><Relationship Id="rId120" Type="http://schemas.openxmlformats.org/officeDocument/2006/relationships/customXml" Target="../ink/ink1171.xml"/><Relationship Id="rId125" Type="http://schemas.openxmlformats.org/officeDocument/2006/relationships/image" Target="../media/image1158.png"/><Relationship Id="rId141" Type="http://schemas.openxmlformats.org/officeDocument/2006/relationships/image" Target="../media/image1166.png"/><Relationship Id="rId146" Type="http://schemas.openxmlformats.org/officeDocument/2006/relationships/customXml" Target="../ink/ink1184.xml"/><Relationship Id="rId167" Type="http://schemas.openxmlformats.org/officeDocument/2006/relationships/image" Target="../media/image1179.png"/><Relationship Id="rId188" Type="http://schemas.openxmlformats.org/officeDocument/2006/relationships/customXml" Target="../ink/ink1205.xml"/><Relationship Id="rId7" Type="http://schemas.openxmlformats.org/officeDocument/2006/relationships/image" Target="../media/image918.png"/><Relationship Id="rId71" Type="http://schemas.openxmlformats.org/officeDocument/2006/relationships/image" Target="../media/image1131.png"/><Relationship Id="rId92" Type="http://schemas.openxmlformats.org/officeDocument/2006/relationships/customXml" Target="../ink/ink1157.xml"/><Relationship Id="rId162" Type="http://schemas.openxmlformats.org/officeDocument/2006/relationships/customXml" Target="../ink/ink1192.xml"/><Relationship Id="rId183" Type="http://schemas.openxmlformats.org/officeDocument/2006/relationships/image" Target="../media/image1187.png"/><Relationship Id="rId213" Type="http://schemas.openxmlformats.org/officeDocument/2006/relationships/image" Target="../media/image1202.png"/><Relationship Id="rId218" Type="http://schemas.openxmlformats.org/officeDocument/2006/relationships/customXml" Target="../ink/ink1220.xml"/><Relationship Id="rId234" Type="http://schemas.openxmlformats.org/officeDocument/2006/relationships/customXml" Target="../ink/ink1228.xml"/><Relationship Id="rId239" Type="http://schemas.openxmlformats.org/officeDocument/2006/relationships/image" Target="../media/image1215.png"/><Relationship Id="rId2" Type="http://schemas.openxmlformats.org/officeDocument/2006/relationships/customXml" Target="../ink/ink1112.xml"/><Relationship Id="rId29" Type="http://schemas.openxmlformats.org/officeDocument/2006/relationships/image" Target="../media/image1110.png"/><Relationship Id="rId24" Type="http://schemas.openxmlformats.org/officeDocument/2006/relationships/customXml" Target="../ink/ink1123.xml"/><Relationship Id="rId40" Type="http://schemas.openxmlformats.org/officeDocument/2006/relationships/customXml" Target="../ink/ink1131.xml"/><Relationship Id="rId45" Type="http://schemas.openxmlformats.org/officeDocument/2006/relationships/image" Target="../media/image1118.png"/><Relationship Id="rId66" Type="http://schemas.openxmlformats.org/officeDocument/2006/relationships/customXml" Target="../ink/ink1144.xml"/><Relationship Id="rId87" Type="http://schemas.openxmlformats.org/officeDocument/2006/relationships/image" Target="../media/image1139.png"/><Relationship Id="rId110" Type="http://schemas.openxmlformats.org/officeDocument/2006/relationships/customXml" Target="../ink/ink1166.xml"/><Relationship Id="rId115" Type="http://schemas.openxmlformats.org/officeDocument/2006/relationships/image" Target="../media/image1153.png"/><Relationship Id="rId131" Type="http://schemas.openxmlformats.org/officeDocument/2006/relationships/image" Target="../media/image1161.png"/><Relationship Id="rId136" Type="http://schemas.openxmlformats.org/officeDocument/2006/relationships/customXml" Target="../ink/ink1179.xml"/><Relationship Id="rId157" Type="http://schemas.openxmlformats.org/officeDocument/2006/relationships/image" Target="../media/image1174.png"/><Relationship Id="rId178" Type="http://schemas.openxmlformats.org/officeDocument/2006/relationships/customXml" Target="../ink/ink1200.xml"/><Relationship Id="rId61" Type="http://schemas.openxmlformats.org/officeDocument/2006/relationships/image" Target="../media/image1126.png"/><Relationship Id="rId82" Type="http://schemas.openxmlformats.org/officeDocument/2006/relationships/customXml" Target="../ink/ink1152.xml"/><Relationship Id="rId152" Type="http://schemas.openxmlformats.org/officeDocument/2006/relationships/customXml" Target="../ink/ink1187.xml"/><Relationship Id="rId173" Type="http://schemas.openxmlformats.org/officeDocument/2006/relationships/image" Target="../media/image1182.png"/><Relationship Id="rId194" Type="http://schemas.openxmlformats.org/officeDocument/2006/relationships/customXml" Target="../ink/ink1208.xml"/><Relationship Id="rId199" Type="http://schemas.openxmlformats.org/officeDocument/2006/relationships/image" Target="../media/image1195.png"/><Relationship Id="rId203" Type="http://schemas.openxmlformats.org/officeDocument/2006/relationships/image" Target="../media/image1197.png"/><Relationship Id="rId208" Type="http://schemas.openxmlformats.org/officeDocument/2006/relationships/customXml" Target="../ink/ink1215.xml"/><Relationship Id="rId229" Type="http://schemas.openxmlformats.org/officeDocument/2006/relationships/image" Target="../media/image1210.png"/><Relationship Id="rId19" Type="http://schemas.openxmlformats.org/officeDocument/2006/relationships/image" Target="../media/image1105.png"/><Relationship Id="rId224" Type="http://schemas.openxmlformats.org/officeDocument/2006/relationships/customXml" Target="../ink/ink1223.xml"/><Relationship Id="rId240" Type="http://schemas.openxmlformats.org/officeDocument/2006/relationships/customXml" Target="../ink/ink1231.xml"/><Relationship Id="rId14" Type="http://schemas.openxmlformats.org/officeDocument/2006/relationships/customXml" Target="../ink/ink1118.xml"/><Relationship Id="rId30" Type="http://schemas.openxmlformats.org/officeDocument/2006/relationships/customXml" Target="../ink/ink1126.xml"/><Relationship Id="rId35" Type="http://schemas.openxmlformats.org/officeDocument/2006/relationships/image" Target="../media/image1113.png"/><Relationship Id="rId56" Type="http://schemas.openxmlformats.org/officeDocument/2006/relationships/customXml" Target="../ink/ink1139.xml"/><Relationship Id="rId77" Type="http://schemas.openxmlformats.org/officeDocument/2006/relationships/image" Target="../media/image1134.png"/><Relationship Id="rId100" Type="http://schemas.openxmlformats.org/officeDocument/2006/relationships/customXml" Target="../ink/ink1161.xml"/><Relationship Id="rId105" Type="http://schemas.openxmlformats.org/officeDocument/2006/relationships/image" Target="../media/image1148.png"/><Relationship Id="rId126" Type="http://schemas.openxmlformats.org/officeDocument/2006/relationships/customXml" Target="../ink/ink1174.xml"/><Relationship Id="rId147" Type="http://schemas.openxmlformats.org/officeDocument/2006/relationships/image" Target="../media/image1169.png"/><Relationship Id="rId168" Type="http://schemas.openxmlformats.org/officeDocument/2006/relationships/customXml" Target="../ink/ink1195.xml"/><Relationship Id="rId8" Type="http://schemas.openxmlformats.org/officeDocument/2006/relationships/customXml" Target="../ink/ink1115.xml"/><Relationship Id="rId51" Type="http://schemas.openxmlformats.org/officeDocument/2006/relationships/image" Target="../media/image1121.png"/><Relationship Id="rId72" Type="http://schemas.openxmlformats.org/officeDocument/2006/relationships/customXml" Target="../ink/ink1147.xml"/><Relationship Id="rId93" Type="http://schemas.openxmlformats.org/officeDocument/2006/relationships/image" Target="../media/image1142.png"/><Relationship Id="rId98" Type="http://schemas.openxmlformats.org/officeDocument/2006/relationships/customXml" Target="../ink/ink1160.xml"/><Relationship Id="rId121" Type="http://schemas.openxmlformats.org/officeDocument/2006/relationships/image" Target="../media/image1156.png"/><Relationship Id="rId142" Type="http://schemas.openxmlformats.org/officeDocument/2006/relationships/customXml" Target="../ink/ink1182.xml"/><Relationship Id="rId163" Type="http://schemas.openxmlformats.org/officeDocument/2006/relationships/image" Target="../media/image1177.png"/><Relationship Id="rId184" Type="http://schemas.openxmlformats.org/officeDocument/2006/relationships/customXml" Target="../ink/ink1203.xml"/><Relationship Id="rId189" Type="http://schemas.openxmlformats.org/officeDocument/2006/relationships/image" Target="../media/image1190.png"/><Relationship Id="rId219" Type="http://schemas.openxmlformats.org/officeDocument/2006/relationships/image" Target="../media/image1205.png"/><Relationship Id="rId3" Type="http://schemas.openxmlformats.org/officeDocument/2006/relationships/image" Target="../media/image895.png"/><Relationship Id="rId214" Type="http://schemas.openxmlformats.org/officeDocument/2006/relationships/customXml" Target="../ink/ink1218.xml"/><Relationship Id="rId230" Type="http://schemas.openxmlformats.org/officeDocument/2006/relationships/customXml" Target="../ink/ink1226.xml"/><Relationship Id="rId235" Type="http://schemas.openxmlformats.org/officeDocument/2006/relationships/image" Target="../media/image1213.png"/><Relationship Id="rId25" Type="http://schemas.openxmlformats.org/officeDocument/2006/relationships/image" Target="../media/image1108.png"/><Relationship Id="rId46" Type="http://schemas.openxmlformats.org/officeDocument/2006/relationships/customXml" Target="../ink/ink1134.xml"/><Relationship Id="rId67" Type="http://schemas.openxmlformats.org/officeDocument/2006/relationships/image" Target="../media/image1129.png"/><Relationship Id="rId116" Type="http://schemas.openxmlformats.org/officeDocument/2006/relationships/customXml" Target="../ink/ink1169.xml"/><Relationship Id="rId137" Type="http://schemas.openxmlformats.org/officeDocument/2006/relationships/image" Target="../media/image1164.png"/><Relationship Id="rId158" Type="http://schemas.openxmlformats.org/officeDocument/2006/relationships/customXml" Target="../ink/ink1190.xml"/><Relationship Id="rId20" Type="http://schemas.openxmlformats.org/officeDocument/2006/relationships/customXml" Target="../ink/ink1121.xml"/><Relationship Id="rId41" Type="http://schemas.openxmlformats.org/officeDocument/2006/relationships/image" Target="../media/image1116.png"/><Relationship Id="rId62" Type="http://schemas.openxmlformats.org/officeDocument/2006/relationships/customXml" Target="../ink/ink1142.xml"/><Relationship Id="rId83" Type="http://schemas.openxmlformats.org/officeDocument/2006/relationships/image" Target="../media/image1137.png"/><Relationship Id="rId88" Type="http://schemas.openxmlformats.org/officeDocument/2006/relationships/customXml" Target="../ink/ink1155.xml"/><Relationship Id="rId111" Type="http://schemas.openxmlformats.org/officeDocument/2006/relationships/image" Target="../media/image1151.png"/><Relationship Id="rId132" Type="http://schemas.openxmlformats.org/officeDocument/2006/relationships/customXml" Target="../ink/ink1177.xml"/><Relationship Id="rId153" Type="http://schemas.openxmlformats.org/officeDocument/2006/relationships/image" Target="../media/image1172.png"/><Relationship Id="rId174" Type="http://schemas.openxmlformats.org/officeDocument/2006/relationships/customXml" Target="../ink/ink1198.xml"/><Relationship Id="rId179" Type="http://schemas.openxmlformats.org/officeDocument/2006/relationships/image" Target="../media/image1185.png"/><Relationship Id="rId195" Type="http://schemas.openxmlformats.org/officeDocument/2006/relationships/image" Target="../media/image1193.png"/><Relationship Id="rId209" Type="http://schemas.openxmlformats.org/officeDocument/2006/relationships/image" Target="../media/image1200.png"/><Relationship Id="rId190" Type="http://schemas.openxmlformats.org/officeDocument/2006/relationships/customXml" Target="../ink/ink1206.xml"/><Relationship Id="rId204" Type="http://schemas.openxmlformats.org/officeDocument/2006/relationships/customXml" Target="../ink/ink1213.xml"/><Relationship Id="rId220" Type="http://schemas.openxmlformats.org/officeDocument/2006/relationships/customXml" Target="../ink/ink1221.xml"/><Relationship Id="rId225" Type="http://schemas.openxmlformats.org/officeDocument/2006/relationships/image" Target="../media/image1208.png"/><Relationship Id="rId241" Type="http://schemas.openxmlformats.org/officeDocument/2006/relationships/image" Target="../media/image1216.png"/><Relationship Id="rId15" Type="http://schemas.openxmlformats.org/officeDocument/2006/relationships/image" Target="../media/image1103.png"/><Relationship Id="rId36" Type="http://schemas.openxmlformats.org/officeDocument/2006/relationships/customXml" Target="../ink/ink1129.xml"/><Relationship Id="rId57" Type="http://schemas.openxmlformats.org/officeDocument/2006/relationships/image" Target="../media/image1124.png"/><Relationship Id="rId106" Type="http://schemas.openxmlformats.org/officeDocument/2006/relationships/customXml" Target="../ink/ink1164.xml"/><Relationship Id="rId127" Type="http://schemas.openxmlformats.org/officeDocument/2006/relationships/image" Target="../media/image1159.png"/><Relationship Id="rId10" Type="http://schemas.openxmlformats.org/officeDocument/2006/relationships/customXml" Target="../ink/ink1116.xml"/><Relationship Id="rId31" Type="http://schemas.openxmlformats.org/officeDocument/2006/relationships/image" Target="../media/image1111.png"/><Relationship Id="rId52" Type="http://schemas.openxmlformats.org/officeDocument/2006/relationships/customXml" Target="../ink/ink1137.xml"/><Relationship Id="rId73" Type="http://schemas.openxmlformats.org/officeDocument/2006/relationships/image" Target="../media/image1132.png"/><Relationship Id="rId78" Type="http://schemas.openxmlformats.org/officeDocument/2006/relationships/customXml" Target="../ink/ink1150.xml"/><Relationship Id="rId94" Type="http://schemas.openxmlformats.org/officeDocument/2006/relationships/customXml" Target="../ink/ink1158.xml"/><Relationship Id="rId99" Type="http://schemas.openxmlformats.org/officeDocument/2006/relationships/image" Target="../media/image1145.png"/><Relationship Id="rId101" Type="http://schemas.openxmlformats.org/officeDocument/2006/relationships/image" Target="../media/image1146.png"/><Relationship Id="rId122" Type="http://schemas.openxmlformats.org/officeDocument/2006/relationships/customXml" Target="../ink/ink1172.xml"/><Relationship Id="rId143" Type="http://schemas.openxmlformats.org/officeDocument/2006/relationships/image" Target="../media/image1167.png"/><Relationship Id="rId148" Type="http://schemas.openxmlformats.org/officeDocument/2006/relationships/customXml" Target="../ink/ink1185.xml"/><Relationship Id="rId164" Type="http://schemas.openxmlformats.org/officeDocument/2006/relationships/customXml" Target="../ink/ink1193.xml"/><Relationship Id="rId169" Type="http://schemas.openxmlformats.org/officeDocument/2006/relationships/image" Target="../media/image1180.png"/><Relationship Id="rId185" Type="http://schemas.openxmlformats.org/officeDocument/2006/relationships/image" Target="../media/image1188.png"/><Relationship Id="rId4" Type="http://schemas.openxmlformats.org/officeDocument/2006/relationships/customXml" Target="../ink/ink1113.xml"/><Relationship Id="rId9" Type="http://schemas.openxmlformats.org/officeDocument/2006/relationships/image" Target="../media/image919.png"/><Relationship Id="rId180" Type="http://schemas.openxmlformats.org/officeDocument/2006/relationships/customXml" Target="../ink/ink1201.xml"/><Relationship Id="rId210" Type="http://schemas.openxmlformats.org/officeDocument/2006/relationships/customXml" Target="../ink/ink1216.xml"/><Relationship Id="rId215" Type="http://schemas.openxmlformats.org/officeDocument/2006/relationships/image" Target="../media/image1203.png"/><Relationship Id="rId236" Type="http://schemas.openxmlformats.org/officeDocument/2006/relationships/customXml" Target="../ink/ink1229.xml"/><Relationship Id="rId26" Type="http://schemas.openxmlformats.org/officeDocument/2006/relationships/customXml" Target="../ink/ink1124.xml"/><Relationship Id="rId231" Type="http://schemas.openxmlformats.org/officeDocument/2006/relationships/image" Target="../media/image1211.png"/><Relationship Id="rId47" Type="http://schemas.openxmlformats.org/officeDocument/2006/relationships/image" Target="../media/image1119.png"/><Relationship Id="rId68" Type="http://schemas.openxmlformats.org/officeDocument/2006/relationships/customXml" Target="../ink/ink1145.xml"/><Relationship Id="rId89" Type="http://schemas.openxmlformats.org/officeDocument/2006/relationships/image" Target="../media/image1140.png"/><Relationship Id="rId112" Type="http://schemas.openxmlformats.org/officeDocument/2006/relationships/customXml" Target="../ink/ink1167.xml"/><Relationship Id="rId133" Type="http://schemas.openxmlformats.org/officeDocument/2006/relationships/image" Target="../media/image1162.png"/><Relationship Id="rId154" Type="http://schemas.openxmlformats.org/officeDocument/2006/relationships/customXml" Target="../ink/ink1188.xml"/><Relationship Id="rId175" Type="http://schemas.openxmlformats.org/officeDocument/2006/relationships/image" Target="../media/image1183.png"/><Relationship Id="rId196" Type="http://schemas.openxmlformats.org/officeDocument/2006/relationships/customXml" Target="../ink/ink1209.xml"/><Relationship Id="rId200" Type="http://schemas.openxmlformats.org/officeDocument/2006/relationships/customXml" Target="../ink/ink1211.xml"/><Relationship Id="rId16" Type="http://schemas.openxmlformats.org/officeDocument/2006/relationships/customXml" Target="../ink/ink1119.xml"/><Relationship Id="rId221" Type="http://schemas.openxmlformats.org/officeDocument/2006/relationships/image" Target="../media/image1206.png"/><Relationship Id="rId37" Type="http://schemas.openxmlformats.org/officeDocument/2006/relationships/image" Target="../media/image1114.png"/><Relationship Id="rId58" Type="http://schemas.openxmlformats.org/officeDocument/2006/relationships/customXml" Target="../ink/ink1140.xml"/><Relationship Id="rId79" Type="http://schemas.openxmlformats.org/officeDocument/2006/relationships/image" Target="../media/image1135.png"/><Relationship Id="rId102" Type="http://schemas.openxmlformats.org/officeDocument/2006/relationships/customXml" Target="../ink/ink1162.xml"/><Relationship Id="rId123" Type="http://schemas.openxmlformats.org/officeDocument/2006/relationships/image" Target="../media/image1157.png"/><Relationship Id="rId144" Type="http://schemas.openxmlformats.org/officeDocument/2006/relationships/customXml" Target="../ink/ink1183.xml"/><Relationship Id="rId90" Type="http://schemas.openxmlformats.org/officeDocument/2006/relationships/customXml" Target="../ink/ink1156.xml"/><Relationship Id="rId165" Type="http://schemas.openxmlformats.org/officeDocument/2006/relationships/image" Target="../media/image1178.png"/><Relationship Id="rId186" Type="http://schemas.openxmlformats.org/officeDocument/2006/relationships/customXml" Target="../ink/ink1204.xml"/><Relationship Id="rId211" Type="http://schemas.openxmlformats.org/officeDocument/2006/relationships/image" Target="../media/image1201.png"/><Relationship Id="rId232" Type="http://schemas.openxmlformats.org/officeDocument/2006/relationships/customXml" Target="../ink/ink1227.xml"/><Relationship Id="rId27" Type="http://schemas.openxmlformats.org/officeDocument/2006/relationships/image" Target="../media/image1109.png"/><Relationship Id="rId48" Type="http://schemas.openxmlformats.org/officeDocument/2006/relationships/customXml" Target="../ink/ink1135.xml"/><Relationship Id="rId69" Type="http://schemas.openxmlformats.org/officeDocument/2006/relationships/image" Target="../media/image1130.png"/><Relationship Id="rId113" Type="http://schemas.openxmlformats.org/officeDocument/2006/relationships/image" Target="../media/image1152.png"/><Relationship Id="rId134" Type="http://schemas.openxmlformats.org/officeDocument/2006/relationships/customXml" Target="../ink/ink1178.xml"/><Relationship Id="rId80" Type="http://schemas.openxmlformats.org/officeDocument/2006/relationships/customXml" Target="../ink/ink1151.xml"/><Relationship Id="rId155" Type="http://schemas.openxmlformats.org/officeDocument/2006/relationships/image" Target="../media/image1173.png"/><Relationship Id="rId176" Type="http://schemas.openxmlformats.org/officeDocument/2006/relationships/customXml" Target="../ink/ink1199.xml"/><Relationship Id="rId197" Type="http://schemas.openxmlformats.org/officeDocument/2006/relationships/image" Target="../media/image1194.png"/></Relationships>
</file>

<file path=ppt/slides/_rels/slide35.xml.rels><?xml version="1.0" encoding="UTF-8" standalone="yes"?>
<Relationships xmlns="http://schemas.openxmlformats.org/package/2006/relationships"><Relationship Id="rId3" Type="http://schemas.openxmlformats.org/officeDocument/2006/relationships/image" Target="../media/image1217.png"/><Relationship Id="rId2" Type="http://schemas.openxmlformats.org/officeDocument/2006/relationships/customXml" Target="../ink/ink12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3" Type="http://schemas.openxmlformats.org/officeDocument/2006/relationships/customXml" Target="../ink/ink1238.xml"/><Relationship Id="rId18" Type="http://schemas.openxmlformats.org/officeDocument/2006/relationships/image" Target="../media/image1225.png"/><Relationship Id="rId26" Type="http://schemas.openxmlformats.org/officeDocument/2006/relationships/image" Target="../media/image1229.png"/><Relationship Id="rId39" Type="http://schemas.openxmlformats.org/officeDocument/2006/relationships/image" Target="../media/image1235.png"/><Relationship Id="rId21" Type="http://schemas.openxmlformats.org/officeDocument/2006/relationships/customXml" Target="../ink/ink1242.xml"/><Relationship Id="rId34" Type="http://schemas.openxmlformats.org/officeDocument/2006/relationships/image" Target="../media/image1233.png"/><Relationship Id="rId42" Type="http://schemas.openxmlformats.org/officeDocument/2006/relationships/customXml" Target="../ink/ink1253.xml"/><Relationship Id="rId47" Type="http://schemas.openxmlformats.org/officeDocument/2006/relationships/customXml" Target="../ink/ink1256.xml"/><Relationship Id="rId50" Type="http://schemas.openxmlformats.org/officeDocument/2006/relationships/image" Target="../media/image1240.png"/><Relationship Id="rId55" Type="http://schemas.openxmlformats.org/officeDocument/2006/relationships/customXml" Target="../ink/ink1260.xml"/><Relationship Id="rId63" Type="http://schemas.openxmlformats.org/officeDocument/2006/relationships/customXml" Target="../ink/ink1264.xml"/><Relationship Id="rId68" Type="http://schemas.openxmlformats.org/officeDocument/2006/relationships/image" Target="../media/image1249.png"/><Relationship Id="rId7" Type="http://schemas.openxmlformats.org/officeDocument/2006/relationships/image" Target="../media/image1220.png"/><Relationship Id="rId2" Type="http://schemas.openxmlformats.org/officeDocument/2006/relationships/image" Target="../media/image1218.png"/><Relationship Id="rId16" Type="http://schemas.openxmlformats.org/officeDocument/2006/relationships/image" Target="../media/image1224.png"/><Relationship Id="rId29" Type="http://schemas.openxmlformats.org/officeDocument/2006/relationships/customXml" Target="../ink/ink1246.xml"/><Relationship Id="rId1" Type="http://schemas.openxmlformats.org/officeDocument/2006/relationships/slideLayout" Target="../slideLayouts/slideLayout7.xml"/><Relationship Id="rId6" Type="http://schemas.openxmlformats.org/officeDocument/2006/relationships/customXml" Target="../ink/ink1234.xml"/><Relationship Id="rId11" Type="http://schemas.openxmlformats.org/officeDocument/2006/relationships/customXml" Target="../ink/ink1237.xml"/><Relationship Id="rId24" Type="http://schemas.openxmlformats.org/officeDocument/2006/relationships/image" Target="../media/image1228.png"/><Relationship Id="rId32" Type="http://schemas.openxmlformats.org/officeDocument/2006/relationships/image" Target="../media/image1232.png"/><Relationship Id="rId37" Type="http://schemas.openxmlformats.org/officeDocument/2006/relationships/customXml" Target="../ink/ink1250.xml"/><Relationship Id="rId40" Type="http://schemas.openxmlformats.org/officeDocument/2006/relationships/customXml" Target="../ink/ink1252.xml"/><Relationship Id="rId45" Type="http://schemas.openxmlformats.org/officeDocument/2006/relationships/customXml" Target="../ink/ink1255.xml"/><Relationship Id="rId53" Type="http://schemas.openxmlformats.org/officeDocument/2006/relationships/customXml" Target="../ink/ink1259.xml"/><Relationship Id="rId58" Type="http://schemas.openxmlformats.org/officeDocument/2006/relationships/image" Target="../media/image1244.png"/><Relationship Id="rId66" Type="http://schemas.openxmlformats.org/officeDocument/2006/relationships/image" Target="../media/image1248.png"/><Relationship Id="rId5" Type="http://schemas.openxmlformats.org/officeDocument/2006/relationships/image" Target="../media/image1219.png"/><Relationship Id="rId15" Type="http://schemas.openxmlformats.org/officeDocument/2006/relationships/customXml" Target="../ink/ink1239.xml"/><Relationship Id="rId23" Type="http://schemas.openxmlformats.org/officeDocument/2006/relationships/customXml" Target="../ink/ink1243.xml"/><Relationship Id="rId28" Type="http://schemas.openxmlformats.org/officeDocument/2006/relationships/image" Target="../media/image1230.png"/><Relationship Id="rId36" Type="http://schemas.openxmlformats.org/officeDocument/2006/relationships/image" Target="../media/image1234.png"/><Relationship Id="rId49" Type="http://schemas.openxmlformats.org/officeDocument/2006/relationships/customXml" Target="../ink/ink1257.xml"/><Relationship Id="rId57" Type="http://schemas.openxmlformats.org/officeDocument/2006/relationships/customXml" Target="../ink/ink1261.xml"/><Relationship Id="rId61" Type="http://schemas.openxmlformats.org/officeDocument/2006/relationships/customXml" Target="../ink/ink1263.xml"/><Relationship Id="rId10" Type="http://schemas.openxmlformats.org/officeDocument/2006/relationships/customXml" Target="../ink/ink1236.xml"/><Relationship Id="rId19" Type="http://schemas.openxmlformats.org/officeDocument/2006/relationships/customXml" Target="../ink/ink1241.xml"/><Relationship Id="rId31" Type="http://schemas.openxmlformats.org/officeDocument/2006/relationships/customXml" Target="../ink/ink1247.xml"/><Relationship Id="rId44" Type="http://schemas.openxmlformats.org/officeDocument/2006/relationships/customXml" Target="../ink/ink1254.xml"/><Relationship Id="rId52" Type="http://schemas.openxmlformats.org/officeDocument/2006/relationships/image" Target="../media/image1241.png"/><Relationship Id="rId60" Type="http://schemas.openxmlformats.org/officeDocument/2006/relationships/image" Target="../media/image1245.png"/><Relationship Id="rId65" Type="http://schemas.openxmlformats.org/officeDocument/2006/relationships/customXml" Target="../ink/ink1265.xml"/><Relationship Id="rId4" Type="http://schemas.openxmlformats.org/officeDocument/2006/relationships/customXml" Target="../ink/ink1233.xml"/><Relationship Id="rId9" Type="http://schemas.openxmlformats.org/officeDocument/2006/relationships/image" Target="../media/image1221.png"/><Relationship Id="rId14" Type="http://schemas.openxmlformats.org/officeDocument/2006/relationships/image" Target="../media/image1223.png"/><Relationship Id="rId22" Type="http://schemas.openxmlformats.org/officeDocument/2006/relationships/image" Target="../media/image1227.png"/><Relationship Id="rId27" Type="http://schemas.openxmlformats.org/officeDocument/2006/relationships/customXml" Target="../ink/ink1245.xml"/><Relationship Id="rId30" Type="http://schemas.openxmlformats.org/officeDocument/2006/relationships/image" Target="../media/image1231.png"/><Relationship Id="rId35" Type="http://schemas.openxmlformats.org/officeDocument/2006/relationships/customXml" Target="../ink/ink1249.xml"/><Relationship Id="rId43" Type="http://schemas.openxmlformats.org/officeDocument/2006/relationships/image" Target="../media/image1237.png"/><Relationship Id="rId48" Type="http://schemas.openxmlformats.org/officeDocument/2006/relationships/image" Target="../media/image1239.png"/><Relationship Id="rId56" Type="http://schemas.openxmlformats.org/officeDocument/2006/relationships/image" Target="../media/image1243.png"/><Relationship Id="rId64" Type="http://schemas.openxmlformats.org/officeDocument/2006/relationships/image" Target="../media/image1247.png"/><Relationship Id="rId69" Type="http://schemas.openxmlformats.org/officeDocument/2006/relationships/customXml" Target="../ink/ink1267.xml"/><Relationship Id="rId8" Type="http://schemas.openxmlformats.org/officeDocument/2006/relationships/customXml" Target="../ink/ink1235.xml"/><Relationship Id="rId51" Type="http://schemas.openxmlformats.org/officeDocument/2006/relationships/customXml" Target="../ink/ink1258.xml"/><Relationship Id="rId3" Type="http://schemas.openxmlformats.org/officeDocument/2006/relationships/image" Target="../media/image1219.gif"/><Relationship Id="rId12" Type="http://schemas.openxmlformats.org/officeDocument/2006/relationships/image" Target="../media/image1222.png"/><Relationship Id="rId17" Type="http://schemas.openxmlformats.org/officeDocument/2006/relationships/customXml" Target="../ink/ink1240.xml"/><Relationship Id="rId25" Type="http://schemas.openxmlformats.org/officeDocument/2006/relationships/customXml" Target="../ink/ink1244.xml"/><Relationship Id="rId33" Type="http://schemas.openxmlformats.org/officeDocument/2006/relationships/customXml" Target="../ink/ink1248.xml"/><Relationship Id="rId38" Type="http://schemas.openxmlformats.org/officeDocument/2006/relationships/customXml" Target="../ink/ink1251.xml"/><Relationship Id="rId46" Type="http://schemas.openxmlformats.org/officeDocument/2006/relationships/image" Target="../media/image1238.png"/><Relationship Id="rId59" Type="http://schemas.openxmlformats.org/officeDocument/2006/relationships/customXml" Target="../ink/ink1262.xml"/><Relationship Id="rId67" Type="http://schemas.openxmlformats.org/officeDocument/2006/relationships/customXml" Target="../ink/ink1266.xml"/><Relationship Id="rId20" Type="http://schemas.openxmlformats.org/officeDocument/2006/relationships/image" Target="../media/image1226.png"/><Relationship Id="rId41" Type="http://schemas.openxmlformats.org/officeDocument/2006/relationships/image" Target="../media/image1236.png"/><Relationship Id="rId54" Type="http://schemas.openxmlformats.org/officeDocument/2006/relationships/image" Target="../media/image1242.png"/><Relationship Id="rId62" Type="http://schemas.openxmlformats.org/officeDocument/2006/relationships/image" Target="../media/image1246.png"/></Relationships>
</file>

<file path=ppt/slides/_rels/slide37.xml.rels><?xml version="1.0" encoding="UTF-8" standalone="yes"?>
<Relationships xmlns="http://schemas.openxmlformats.org/package/2006/relationships"><Relationship Id="rId3" Type="http://schemas.openxmlformats.org/officeDocument/2006/relationships/hyperlink" Target="http://www.nature.com/nature/journal/v426/n6965/full/426399a.html#B2" TargetMode="External"/><Relationship Id="rId2" Type="http://schemas.openxmlformats.org/officeDocument/2006/relationships/image" Target="../media/image12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17" Type="http://schemas.openxmlformats.org/officeDocument/2006/relationships/image" Target="../media/image1307.png"/><Relationship Id="rId299" Type="http://schemas.openxmlformats.org/officeDocument/2006/relationships/customXml" Target="../ink/ink1417.xml"/><Relationship Id="rId303" Type="http://schemas.openxmlformats.org/officeDocument/2006/relationships/customXml" Target="../ink/ink1419.xml"/><Relationship Id="rId21" Type="http://schemas.openxmlformats.org/officeDocument/2006/relationships/image" Target="../media/image1259.png"/><Relationship Id="rId42" Type="http://schemas.openxmlformats.org/officeDocument/2006/relationships/customXml" Target="../ink/ink1288.xml"/><Relationship Id="rId63" Type="http://schemas.openxmlformats.org/officeDocument/2006/relationships/image" Target="../media/image1280.png"/><Relationship Id="rId84" Type="http://schemas.openxmlformats.org/officeDocument/2006/relationships/customXml" Target="../ink/ink1309.xml"/><Relationship Id="rId138" Type="http://schemas.openxmlformats.org/officeDocument/2006/relationships/customXml" Target="../ink/ink1336.xml"/><Relationship Id="rId159" Type="http://schemas.openxmlformats.org/officeDocument/2006/relationships/customXml" Target="../ink/ink1347.xml"/><Relationship Id="rId324" Type="http://schemas.openxmlformats.org/officeDocument/2006/relationships/image" Target="../media/image1410.png"/><Relationship Id="rId345" Type="http://schemas.openxmlformats.org/officeDocument/2006/relationships/customXml" Target="../ink/ink1440.xml"/><Relationship Id="rId366" Type="http://schemas.openxmlformats.org/officeDocument/2006/relationships/image" Target="../media/image1431.png"/><Relationship Id="rId170" Type="http://schemas.openxmlformats.org/officeDocument/2006/relationships/image" Target="../media/image1333.png"/><Relationship Id="rId191" Type="http://schemas.openxmlformats.org/officeDocument/2006/relationships/customXml" Target="../ink/ink1363.xml"/><Relationship Id="rId205" Type="http://schemas.openxmlformats.org/officeDocument/2006/relationships/customXml" Target="../ink/ink1370.xml"/><Relationship Id="rId226" Type="http://schemas.openxmlformats.org/officeDocument/2006/relationships/image" Target="../media/image1361.png"/><Relationship Id="rId247" Type="http://schemas.openxmlformats.org/officeDocument/2006/relationships/customXml" Target="../ink/ink1391.xml"/><Relationship Id="rId107" Type="http://schemas.openxmlformats.org/officeDocument/2006/relationships/image" Target="../media/image1302.png"/><Relationship Id="rId268" Type="http://schemas.openxmlformats.org/officeDocument/2006/relationships/image" Target="../media/image1382.png"/><Relationship Id="rId289" Type="http://schemas.openxmlformats.org/officeDocument/2006/relationships/customXml" Target="../ink/ink1412.xml"/><Relationship Id="rId11" Type="http://schemas.openxmlformats.org/officeDocument/2006/relationships/image" Target="../media/image1254.png"/><Relationship Id="rId32" Type="http://schemas.openxmlformats.org/officeDocument/2006/relationships/customXml" Target="../ink/ink1283.xml"/><Relationship Id="rId53" Type="http://schemas.openxmlformats.org/officeDocument/2006/relationships/image" Target="../media/image1275.png"/><Relationship Id="rId74" Type="http://schemas.openxmlformats.org/officeDocument/2006/relationships/customXml" Target="../ink/ink1304.xml"/><Relationship Id="rId128" Type="http://schemas.openxmlformats.org/officeDocument/2006/relationships/customXml" Target="../ink/ink1331.xml"/><Relationship Id="rId149" Type="http://schemas.openxmlformats.org/officeDocument/2006/relationships/image" Target="../media/image1323.png"/><Relationship Id="rId314" Type="http://schemas.openxmlformats.org/officeDocument/2006/relationships/image" Target="../media/image1405.png"/><Relationship Id="rId335" Type="http://schemas.openxmlformats.org/officeDocument/2006/relationships/customXml" Target="../ink/ink1435.xml"/><Relationship Id="rId356" Type="http://schemas.openxmlformats.org/officeDocument/2006/relationships/image" Target="../media/image1426.png"/><Relationship Id="rId5" Type="http://schemas.openxmlformats.org/officeDocument/2006/relationships/image" Target="../media/image1251.png"/><Relationship Id="rId95" Type="http://schemas.openxmlformats.org/officeDocument/2006/relationships/image" Target="../media/image1296.png"/><Relationship Id="rId160" Type="http://schemas.openxmlformats.org/officeDocument/2006/relationships/image" Target="../media/image1328.png"/><Relationship Id="rId181" Type="http://schemas.openxmlformats.org/officeDocument/2006/relationships/customXml" Target="../ink/ink1358.xml"/><Relationship Id="rId216" Type="http://schemas.openxmlformats.org/officeDocument/2006/relationships/image" Target="../media/image1356.png"/><Relationship Id="rId237" Type="http://schemas.openxmlformats.org/officeDocument/2006/relationships/customXml" Target="../ink/ink1386.xml"/><Relationship Id="rId258" Type="http://schemas.openxmlformats.org/officeDocument/2006/relationships/image" Target="../media/image1377.png"/><Relationship Id="rId279" Type="http://schemas.openxmlformats.org/officeDocument/2006/relationships/customXml" Target="../ink/ink1407.xml"/><Relationship Id="rId22" Type="http://schemas.openxmlformats.org/officeDocument/2006/relationships/customXml" Target="../ink/ink1278.xml"/><Relationship Id="rId43" Type="http://schemas.openxmlformats.org/officeDocument/2006/relationships/image" Target="../media/image1270.png"/><Relationship Id="rId64" Type="http://schemas.openxmlformats.org/officeDocument/2006/relationships/customXml" Target="../ink/ink1299.xml"/><Relationship Id="rId118" Type="http://schemas.openxmlformats.org/officeDocument/2006/relationships/customXml" Target="../ink/ink1326.xml"/><Relationship Id="rId139" Type="http://schemas.openxmlformats.org/officeDocument/2006/relationships/image" Target="../media/image1318.png"/><Relationship Id="rId290" Type="http://schemas.openxmlformats.org/officeDocument/2006/relationships/image" Target="../media/image1393.png"/><Relationship Id="rId304" Type="http://schemas.openxmlformats.org/officeDocument/2006/relationships/image" Target="../media/image1400.png"/><Relationship Id="rId325" Type="http://schemas.openxmlformats.org/officeDocument/2006/relationships/customXml" Target="../ink/ink1430.xml"/><Relationship Id="rId346" Type="http://schemas.openxmlformats.org/officeDocument/2006/relationships/image" Target="../media/image1421.png"/><Relationship Id="rId367" Type="http://schemas.openxmlformats.org/officeDocument/2006/relationships/customXml" Target="../ink/ink1451.xml"/><Relationship Id="rId85" Type="http://schemas.openxmlformats.org/officeDocument/2006/relationships/image" Target="../media/image1291.png"/><Relationship Id="rId150" Type="http://schemas.openxmlformats.org/officeDocument/2006/relationships/customXml" Target="../ink/ink1342.xml"/><Relationship Id="rId171" Type="http://schemas.openxmlformats.org/officeDocument/2006/relationships/customXml" Target="../ink/ink1353.xml"/><Relationship Id="rId192" Type="http://schemas.openxmlformats.org/officeDocument/2006/relationships/image" Target="../media/image1344.png"/><Relationship Id="rId206" Type="http://schemas.openxmlformats.org/officeDocument/2006/relationships/image" Target="../media/image1351.png"/><Relationship Id="rId227" Type="http://schemas.openxmlformats.org/officeDocument/2006/relationships/customXml" Target="../ink/ink1381.xml"/><Relationship Id="rId248" Type="http://schemas.openxmlformats.org/officeDocument/2006/relationships/image" Target="../media/image1372.png"/><Relationship Id="rId269" Type="http://schemas.openxmlformats.org/officeDocument/2006/relationships/customXml" Target="../ink/ink1402.xml"/><Relationship Id="rId12" Type="http://schemas.openxmlformats.org/officeDocument/2006/relationships/customXml" Target="../ink/ink1273.xml"/><Relationship Id="rId33" Type="http://schemas.openxmlformats.org/officeDocument/2006/relationships/image" Target="../media/image1265.png"/><Relationship Id="rId108" Type="http://schemas.openxmlformats.org/officeDocument/2006/relationships/customXml" Target="../ink/ink1321.xml"/><Relationship Id="rId129" Type="http://schemas.openxmlformats.org/officeDocument/2006/relationships/image" Target="../media/image1313.png"/><Relationship Id="rId280" Type="http://schemas.openxmlformats.org/officeDocument/2006/relationships/image" Target="../media/image1388.png"/><Relationship Id="rId315" Type="http://schemas.openxmlformats.org/officeDocument/2006/relationships/customXml" Target="../ink/ink1425.xml"/><Relationship Id="rId336" Type="http://schemas.openxmlformats.org/officeDocument/2006/relationships/image" Target="../media/image1416.png"/><Relationship Id="rId357" Type="http://schemas.openxmlformats.org/officeDocument/2006/relationships/customXml" Target="../ink/ink1446.xml"/><Relationship Id="rId54" Type="http://schemas.openxmlformats.org/officeDocument/2006/relationships/customXml" Target="../ink/ink1294.xml"/><Relationship Id="rId75" Type="http://schemas.openxmlformats.org/officeDocument/2006/relationships/image" Target="../media/image1286.png"/><Relationship Id="rId96" Type="http://schemas.openxmlformats.org/officeDocument/2006/relationships/customXml" Target="../ink/ink1315.xml"/><Relationship Id="rId140" Type="http://schemas.openxmlformats.org/officeDocument/2006/relationships/customXml" Target="../ink/ink1337.xml"/><Relationship Id="rId161" Type="http://schemas.openxmlformats.org/officeDocument/2006/relationships/customXml" Target="../ink/ink1348.xml"/><Relationship Id="rId182" Type="http://schemas.openxmlformats.org/officeDocument/2006/relationships/image" Target="../media/image1339.png"/><Relationship Id="rId217" Type="http://schemas.openxmlformats.org/officeDocument/2006/relationships/customXml" Target="../ink/ink1376.xml"/><Relationship Id="rId6" Type="http://schemas.openxmlformats.org/officeDocument/2006/relationships/customXml" Target="../ink/ink1270.xml"/><Relationship Id="rId238" Type="http://schemas.openxmlformats.org/officeDocument/2006/relationships/image" Target="../media/image1367.png"/><Relationship Id="rId259" Type="http://schemas.openxmlformats.org/officeDocument/2006/relationships/customXml" Target="../ink/ink1397.xml"/><Relationship Id="rId23" Type="http://schemas.openxmlformats.org/officeDocument/2006/relationships/image" Target="../media/image1260.png"/><Relationship Id="rId119" Type="http://schemas.openxmlformats.org/officeDocument/2006/relationships/image" Target="../media/image1308.png"/><Relationship Id="rId270" Type="http://schemas.openxmlformats.org/officeDocument/2006/relationships/image" Target="../media/image1383.png"/><Relationship Id="rId291" Type="http://schemas.openxmlformats.org/officeDocument/2006/relationships/customXml" Target="../ink/ink1413.xml"/><Relationship Id="rId305" Type="http://schemas.openxmlformats.org/officeDocument/2006/relationships/customXml" Target="../ink/ink1420.xml"/><Relationship Id="rId326" Type="http://schemas.openxmlformats.org/officeDocument/2006/relationships/image" Target="../media/image1411.png"/><Relationship Id="rId347" Type="http://schemas.openxmlformats.org/officeDocument/2006/relationships/customXml" Target="../ink/ink1441.xml"/><Relationship Id="rId44" Type="http://schemas.openxmlformats.org/officeDocument/2006/relationships/customXml" Target="../ink/ink1289.xml"/><Relationship Id="rId65" Type="http://schemas.openxmlformats.org/officeDocument/2006/relationships/image" Target="../media/image1281.png"/><Relationship Id="rId86" Type="http://schemas.openxmlformats.org/officeDocument/2006/relationships/customXml" Target="../ink/ink1310.xml"/><Relationship Id="rId130" Type="http://schemas.openxmlformats.org/officeDocument/2006/relationships/customXml" Target="../ink/ink1332.xml"/><Relationship Id="rId151" Type="http://schemas.openxmlformats.org/officeDocument/2006/relationships/image" Target="../media/image1324.png"/><Relationship Id="rId368" Type="http://schemas.openxmlformats.org/officeDocument/2006/relationships/image" Target="../media/image1432.png"/><Relationship Id="rId172" Type="http://schemas.openxmlformats.org/officeDocument/2006/relationships/image" Target="../media/image1334.png"/><Relationship Id="rId193" Type="http://schemas.openxmlformats.org/officeDocument/2006/relationships/customXml" Target="../ink/ink1364.xml"/><Relationship Id="rId207" Type="http://schemas.openxmlformats.org/officeDocument/2006/relationships/customXml" Target="../ink/ink1371.xml"/><Relationship Id="rId228" Type="http://schemas.openxmlformats.org/officeDocument/2006/relationships/image" Target="../media/image1362.png"/><Relationship Id="rId249" Type="http://schemas.openxmlformats.org/officeDocument/2006/relationships/customXml" Target="../ink/ink1392.xml"/><Relationship Id="rId13" Type="http://schemas.openxmlformats.org/officeDocument/2006/relationships/image" Target="../media/image1255.png"/><Relationship Id="rId109" Type="http://schemas.openxmlformats.org/officeDocument/2006/relationships/image" Target="../media/image1303.png"/><Relationship Id="rId260" Type="http://schemas.openxmlformats.org/officeDocument/2006/relationships/image" Target="../media/image1378.png"/><Relationship Id="rId281" Type="http://schemas.openxmlformats.org/officeDocument/2006/relationships/customXml" Target="../ink/ink1408.xml"/><Relationship Id="rId316" Type="http://schemas.openxmlformats.org/officeDocument/2006/relationships/image" Target="../media/image1406.png"/><Relationship Id="rId337" Type="http://schemas.openxmlformats.org/officeDocument/2006/relationships/customXml" Target="../ink/ink1436.xml"/><Relationship Id="rId34" Type="http://schemas.openxmlformats.org/officeDocument/2006/relationships/customXml" Target="../ink/ink1284.xml"/><Relationship Id="rId55" Type="http://schemas.openxmlformats.org/officeDocument/2006/relationships/image" Target="../media/image1276.png"/><Relationship Id="rId76" Type="http://schemas.openxmlformats.org/officeDocument/2006/relationships/customXml" Target="../ink/ink1305.xml"/><Relationship Id="rId97" Type="http://schemas.openxmlformats.org/officeDocument/2006/relationships/image" Target="../media/image1297.png"/><Relationship Id="rId120" Type="http://schemas.openxmlformats.org/officeDocument/2006/relationships/customXml" Target="../ink/ink1327.xml"/><Relationship Id="rId141" Type="http://schemas.openxmlformats.org/officeDocument/2006/relationships/image" Target="../media/image1319.png"/><Relationship Id="rId358" Type="http://schemas.openxmlformats.org/officeDocument/2006/relationships/image" Target="../media/image1427.png"/><Relationship Id="rId7" Type="http://schemas.openxmlformats.org/officeDocument/2006/relationships/image" Target="../media/image1252.png"/><Relationship Id="rId162" Type="http://schemas.openxmlformats.org/officeDocument/2006/relationships/image" Target="../media/image1329.png"/><Relationship Id="rId183" Type="http://schemas.openxmlformats.org/officeDocument/2006/relationships/customXml" Target="../ink/ink1359.xml"/><Relationship Id="rId218" Type="http://schemas.openxmlformats.org/officeDocument/2006/relationships/image" Target="../media/image1357.png"/><Relationship Id="rId239" Type="http://schemas.openxmlformats.org/officeDocument/2006/relationships/customXml" Target="../ink/ink1387.xml"/><Relationship Id="rId250" Type="http://schemas.openxmlformats.org/officeDocument/2006/relationships/image" Target="../media/image1373.png"/><Relationship Id="rId271" Type="http://schemas.openxmlformats.org/officeDocument/2006/relationships/customXml" Target="../ink/ink1403.xml"/><Relationship Id="rId292" Type="http://schemas.openxmlformats.org/officeDocument/2006/relationships/image" Target="../media/image1394.png"/><Relationship Id="rId306" Type="http://schemas.openxmlformats.org/officeDocument/2006/relationships/image" Target="../media/image1401.png"/><Relationship Id="rId24" Type="http://schemas.openxmlformats.org/officeDocument/2006/relationships/customXml" Target="../ink/ink1279.xml"/><Relationship Id="rId45" Type="http://schemas.openxmlformats.org/officeDocument/2006/relationships/image" Target="../media/image1271.png"/><Relationship Id="rId66" Type="http://schemas.openxmlformats.org/officeDocument/2006/relationships/customXml" Target="../ink/ink1300.xml"/><Relationship Id="rId87" Type="http://schemas.openxmlformats.org/officeDocument/2006/relationships/image" Target="../media/image1292.png"/><Relationship Id="rId110" Type="http://schemas.openxmlformats.org/officeDocument/2006/relationships/customXml" Target="../ink/ink1322.xml"/><Relationship Id="rId131" Type="http://schemas.openxmlformats.org/officeDocument/2006/relationships/image" Target="../media/image1314.png"/><Relationship Id="rId327" Type="http://schemas.openxmlformats.org/officeDocument/2006/relationships/customXml" Target="../ink/ink1431.xml"/><Relationship Id="rId348" Type="http://schemas.openxmlformats.org/officeDocument/2006/relationships/image" Target="../media/image1422.png"/><Relationship Id="rId369" Type="http://schemas.openxmlformats.org/officeDocument/2006/relationships/customXml" Target="../ink/ink1452.xml"/><Relationship Id="rId152" Type="http://schemas.openxmlformats.org/officeDocument/2006/relationships/customXml" Target="../ink/ink1343.xml"/><Relationship Id="rId173" Type="http://schemas.openxmlformats.org/officeDocument/2006/relationships/customXml" Target="../ink/ink1354.xml"/><Relationship Id="rId194" Type="http://schemas.openxmlformats.org/officeDocument/2006/relationships/image" Target="../media/image1345.png"/><Relationship Id="rId208" Type="http://schemas.openxmlformats.org/officeDocument/2006/relationships/image" Target="../media/image1352.png"/><Relationship Id="rId229" Type="http://schemas.openxmlformats.org/officeDocument/2006/relationships/customXml" Target="../ink/ink1382.xml"/><Relationship Id="rId240" Type="http://schemas.openxmlformats.org/officeDocument/2006/relationships/image" Target="../media/image1368.png"/><Relationship Id="rId261" Type="http://schemas.openxmlformats.org/officeDocument/2006/relationships/customXml" Target="../ink/ink1398.xml"/><Relationship Id="rId14" Type="http://schemas.openxmlformats.org/officeDocument/2006/relationships/customXml" Target="../ink/ink1274.xml"/><Relationship Id="rId35" Type="http://schemas.openxmlformats.org/officeDocument/2006/relationships/image" Target="../media/image1266.png"/><Relationship Id="rId56" Type="http://schemas.openxmlformats.org/officeDocument/2006/relationships/customXml" Target="../ink/ink1295.xml"/><Relationship Id="rId77" Type="http://schemas.openxmlformats.org/officeDocument/2006/relationships/image" Target="../media/image1287.png"/><Relationship Id="rId100" Type="http://schemas.openxmlformats.org/officeDocument/2006/relationships/customXml" Target="../ink/ink1317.xml"/><Relationship Id="rId282" Type="http://schemas.openxmlformats.org/officeDocument/2006/relationships/image" Target="../media/image1389.png"/><Relationship Id="rId317" Type="http://schemas.openxmlformats.org/officeDocument/2006/relationships/customXml" Target="../ink/ink1426.xml"/><Relationship Id="rId338" Type="http://schemas.openxmlformats.org/officeDocument/2006/relationships/image" Target="../media/image1417.png"/><Relationship Id="rId359" Type="http://schemas.openxmlformats.org/officeDocument/2006/relationships/customXml" Target="../ink/ink1447.xml"/><Relationship Id="rId8" Type="http://schemas.openxmlformats.org/officeDocument/2006/relationships/customXml" Target="../ink/ink1271.xml"/><Relationship Id="rId98" Type="http://schemas.openxmlformats.org/officeDocument/2006/relationships/customXml" Target="../ink/ink1316.xml"/><Relationship Id="rId121" Type="http://schemas.openxmlformats.org/officeDocument/2006/relationships/image" Target="../media/image1309.png"/><Relationship Id="rId142" Type="http://schemas.openxmlformats.org/officeDocument/2006/relationships/customXml" Target="../ink/ink1338.xml"/><Relationship Id="rId163" Type="http://schemas.openxmlformats.org/officeDocument/2006/relationships/customXml" Target="../ink/ink1349.xml"/><Relationship Id="rId184" Type="http://schemas.openxmlformats.org/officeDocument/2006/relationships/image" Target="../media/image1340.png"/><Relationship Id="rId219" Type="http://schemas.openxmlformats.org/officeDocument/2006/relationships/customXml" Target="../ink/ink1377.xml"/><Relationship Id="rId370" Type="http://schemas.openxmlformats.org/officeDocument/2006/relationships/image" Target="../media/image1433.png"/><Relationship Id="rId230" Type="http://schemas.openxmlformats.org/officeDocument/2006/relationships/image" Target="../media/image1363.png"/><Relationship Id="rId251" Type="http://schemas.openxmlformats.org/officeDocument/2006/relationships/customXml" Target="../ink/ink1393.xml"/><Relationship Id="rId25" Type="http://schemas.openxmlformats.org/officeDocument/2006/relationships/image" Target="../media/image1261.png"/><Relationship Id="rId46" Type="http://schemas.openxmlformats.org/officeDocument/2006/relationships/customXml" Target="../ink/ink1290.xml"/><Relationship Id="rId67" Type="http://schemas.openxmlformats.org/officeDocument/2006/relationships/image" Target="../media/image1282.png"/><Relationship Id="rId272" Type="http://schemas.openxmlformats.org/officeDocument/2006/relationships/image" Target="../media/image1384.png"/><Relationship Id="rId293" Type="http://schemas.openxmlformats.org/officeDocument/2006/relationships/customXml" Target="../ink/ink1414.xml"/><Relationship Id="rId307" Type="http://schemas.openxmlformats.org/officeDocument/2006/relationships/customXml" Target="../ink/ink1421.xml"/><Relationship Id="rId328" Type="http://schemas.openxmlformats.org/officeDocument/2006/relationships/image" Target="../media/image1412.png"/><Relationship Id="rId349" Type="http://schemas.openxmlformats.org/officeDocument/2006/relationships/customXml" Target="../ink/ink1442.xml"/><Relationship Id="rId88" Type="http://schemas.openxmlformats.org/officeDocument/2006/relationships/customXml" Target="../ink/ink1311.xml"/><Relationship Id="rId111" Type="http://schemas.openxmlformats.org/officeDocument/2006/relationships/image" Target="../media/image1304.png"/><Relationship Id="rId132" Type="http://schemas.openxmlformats.org/officeDocument/2006/relationships/customXml" Target="../ink/ink1333.xml"/><Relationship Id="rId153" Type="http://schemas.openxmlformats.org/officeDocument/2006/relationships/image" Target="../media/image1325.png"/><Relationship Id="rId174" Type="http://schemas.openxmlformats.org/officeDocument/2006/relationships/image" Target="../media/image1335.png"/><Relationship Id="rId195" Type="http://schemas.openxmlformats.org/officeDocument/2006/relationships/customXml" Target="../ink/ink1365.xml"/><Relationship Id="rId209" Type="http://schemas.openxmlformats.org/officeDocument/2006/relationships/customXml" Target="../ink/ink1372.xml"/><Relationship Id="rId360" Type="http://schemas.openxmlformats.org/officeDocument/2006/relationships/image" Target="../media/image1428.png"/><Relationship Id="rId220" Type="http://schemas.openxmlformats.org/officeDocument/2006/relationships/image" Target="../media/image1358.png"/><Relationship Id="rId241" Type="http://schemas.openxmlformats.org/officeDocument/2006/relationships/customXml" Target="../ink/ink1388.xml"/><Relationship Id="rId15" Type="http://schemas.openxmlformats.org/officeDocument/2006/relationships/image" Target="../media/image1256.png"/><Relationship Id="rId36" Type="http://schemas.openxmlformats.org/officeDocument/2006/relationships/customXml" Target="../ink/ink1285.xml"/><Relationship Id="rId57" Type="http://schemas.openxmlformats.org/officeDocument/2006/relationships/image" Target="../media/image1277.png"/><Relationship Id="rId262" Type="http://schemas.openxmlformats.org/officeDocument/2006/relationships/image" Target="../media/image1379.png"/><Relationship Id="rId283" Type="http://schemas.openxmlformats.org/officeDocument/2006/relationships/customXml" Target="../ink/ink1409.xml"/><Relationship Id="rId318" Type="http://schemas.openxmlformats.org/officeDocument/2006/relationships/image" Target="../media/image1407.png"/><Relationship Id="rId339" Type="http://schemas.openxmlformats.org/officeDocument/2006/relationships/customXml" Target="../ink/ink1437.xml"/><Relationship Id="rId78" Type="http://schemas.openxmlformats.org/officeDocument/2006/relationships/customXml" Target="../ink/ink1306.xml"/><Relationship Id="rId99" Type="http://schemas.openxmlformats.org/officeDocument/2006/relationships/image" Target="../media/image1298.png"/><Relationship Id="rId101" Type="http://schemas.openxmlformats.org/officeDocument/2006/relationships/image" Target="../media/image1299.png"/><Relationship Id="rId122" Type="http://schemas.openxmlformats.org/officeDocument/2006/relationships/customXml" Target="../ink/ink1328.xml"/><Relationship Id="rId143" Type="http://schemas.openxmlformats.org/officeDocument/2006/relationships/image" Target="../media/image1320.png"/><Relationship Id="rId164" Type="http://schemas.openxmlformats.org/officeDocument/2006/relationships/image" Target="../media/image1330.png"/><Relationship Id="rId185" Type="http://schemas.openxmlformats.org/officeDocument/2006/relationships/customXml" Target="../ink/ink1360.xml"/><Relationship Id="rId350" Type="http://schemas.openxmlformats.org/officeDocument/2006/relationships/image" Target="../media/image1423.png"/><Relationship Id="rId371" Type="http://schemas.openxmlformats.org/officeDocument/2006/relationships/customXml" Target="../ink/ink1453.xml"/><Relationship Id="rId4" Type="http://schemas.openxmlformats.org/officeDocument/2006/relationships/customXml" Target="../ink/ink1269.xml"/><Relationship Id="rId9" Type="http://schemas.openxmlformats.org/officeDocument/2006/relationships/image" Target="../media/image1253.png"/><Relationship Id="rId180" Type="http://schemas.openxmlformats.org/officeDocument/2006/relationships/image" Target="../media/image1338.png"/><Relationship Id="rId210" Type="http://schemas.openxmlformats.org/officeDocument/2006/relationships/image" Target="../media/image1353.png"/><Relationship Id="rId215" Type="http://schemas.openxmlformats.org/officeDocument/2006/relationships/customXml" Target="../ink/ink1375.xml"/><Relationship Id="rId236" Type="http://schemas.openxmlformats.org/officeDocument/2006/relationships/image" Target="../media/image1366.png"/><Relationship Id="rId257" Type="http://schemas.openxmlformats.org/officeDocument/2006/relationships/customXml" Target="../ink/ink1396.xml"/><Relationship Id="rId278" Type="http://schemas.openxmlformats.org/officeDocument/2006/relationships/image" Target="../media/image1387.png"/><Relationship Id="rId26" Type="http://schemas.openxmlformats.org/officeDocument/2006/relationships/customXml" Target="../ink/ink1280.xml"/><Relationship Id="rId231" Type="http://schemas.openxmlformats.org/officeDocument/2006/relationships/customXml" Target="../ink/ink1383.xml"/><Relationship Id="rId252" Type="http://schemas.openxmlformats.org/officeDocument/2006/relationships/image" Target="../media/image1374.png"/><Relationship Id="rId273" Type="http://schemas.openxmlformats.org/officeDocument/2006/relationships/customXml" Target="../ink/ink1404.xml"/><Relationship Id="rId294" Type="http://schemas.openxmlformats.org/officeDocument/2006/relationships/image" Target="../media/image1395.png"/><Relationship Id="rId308" Type="http://schemas.openxmlformats.org/officeDocument/2006/relationships/image" Target="../media/image1402.png"/><Relationship Id="rId329" Type="http://schemas.openxmlformats.org/officeDocument/2006/relationships/customXml" Target="../ink/ink1432.xml"/><Relationship Id="rId47" Type="http://schemas.openxmlformats.org/officeDocument/2006/relationships/image" Target="../media/image1272.png"/><Relationship Id="rId68" Type="http://schemas.openxmlformats.org/officeDocument/2006/relationships/customXml" Target="../ink/ink1301.xml"/><Relationship Id="rId89" Type="http://schemas.openxmlformats.org/officeDocument/2006/relationships/image" Target="../media/image1293.png"/><Relationship Id="rId112" Type="http://schemas.openxmlformats.org/officeDocument/2006/relationships/customXml" Target="../ink/ink1323.xml"/><Relationship Id="rId133" Type="http://schemas.openxmlformats.org/officeDocument/2006/relationships/image" Target="../media/image1315.png"/><Relationship Id="rId154" Type="http://schemas.openxmlformats.org/officeDocument/2006/relationships/customXml" Target="../ink/ink1344.xml"/><Relationship Id="rId175" Type="http://schemas.openxmlformats.org/officeDocument/2006/relationships/customXml" Target="../ink/ink1355.xml"/><Relationship Id="rId340" Type="http://schemas.openxmlformats.org/officeDocument/2006/relationships/image" Target="../media/image1418.png"/><Relationship Id="rId361" Type="http://schemas.openxmlformats.org/officeDocument/2006/relationships/customXml" Target="../ink/ink1448.xml"/><Relationship Id="rId196" Type="http://schemas.openxmlformats.org/officeDocument/2006/relationships/image" Target="../media/image1346.png"/><Relationship Id="rId200" Type="http://schemas.openxmlformats.org/officeDocument/2006/relationships/image" Target="../media/image1348.png"/><Relationship Id="rId16" Type="http://schemas.openxmlformats.org/officeDocument/2006/relationships/customXml" Target="../ink/ink1275.xml"/><Relationship Id="rId221" Type="http://schemas.openxmlformats.org/officeDocument/2006/relationships/customXml" Target="../ink/ink1378.xml"/><Relationship Id="rId242" Type="http://schemas.openxmlformats.org/officeDocument/2006/relationships/image" Target="../media/image1369.png"/><Relationship Id="rId263" Type="http://schemas.openxmlformats.org/officeDocument/2006/relationships/customXml" Target="../ink/ink1399.xml"/><Relationship Id="rId284" Type="http://schemas.openxmlformats.org/officeDocument/2006/relationships/image" Target="../media/image1390.png"/><Relationship Id="rId319" Type="http://schemas.openxmlformats.org/officeDocument/2006/relationships/customXml" Target="../ink/ink1427.xml"/><Relationship Id="rId37" Type="http://schemas.openxmlformats.org/officeDocument/2006/relationships/image" Target="../media/image1267.png"/><Relationship Id="rId58" Type="http://schemas.openxmlformats.org/officeDocument/2006/relationships/customXml" Target="../ink/ink1296.xml"/><Relationship Id="rId79" Type="http://schemas.openxmlformats.org/officeDocument/2006/relationships/image" Target="../media/image1288.png"/><Relationship Id="rId102" Type="http://schemas.openxmlformats.org/officeDocument/2006/relationships/customXml" Target="../ink/ink1318.xml"/><Relationship Id="rId123" Type="http://schemas.openxmlformats.org/officeDocument/2006/relationships/image" Target="../media/image1310.png"/><Relationship Id="rId144" Type="http://schemas.openxmlformats.org/officeDocument/2006/relationships/customXml" Target="../ink/ink1339.xml"/><Relationship Id="rId330" Type="http://schemas.openxmlformats.org/officeDocument/2006/relationships/image" Target="../media/image1413.png"/><Relationship Id="rId90" Type="http://schemas.openxmlformats.org/officeDocument/2006/relationships/customXml" Target="../ink/ink1312.xml"/><Relationship Id="rId165" Type="http://schemas.openxmlformats.org/officeDocument/2006/relationships/customXml" Target="../ink/ink1350.xml"/><Relationship Id="rId186" Type="http://schemas.openxmlformats.org/officeDocument/2006/relationships/image" Target="../media/image1341.png"/><Relationship Id="rId351" Type="http://schemas.openxmlformats.org/officeDocument/2006/relationships/customXml" Target="../ink/ink1443.xml"/><Relationship Id="rId372" Type="http://schemas.openxmlformats.org/officeDocument/2006/relationships/image" Target="../media/image1434.png"/><Relationship Id="rId211" Type="http://schemas.openxmlformats.org/officeDocument/2006/relationships/customXml" Target="../ink/ink1373.xml"/><Relationship Id="rId232" Type="http://schemas.openxmlformats.org/officeDocument/2006/relationships/image" Target="../media/image1364.png"/><Relationship Id="rId253" Type="http://schemas.openxmlformats.org/officeDocument/2006/relationships/customXml" Target="../ink/ink1394.xml"/><Relationship Id="rId274" Type="http://schemas.openxmlformats.org/officeDocument/2006/relationships/image" Target="../media/image1385.png"/><Relationship Id="rId295" Type="http://schemas.openxmlformats.org/officeDocument/2006/relationships/customXml" Target="../ink/ink1415.xml"/><Relationship Id="rId309" Type="http://schemas.openxmlformats.org/officeDocument/2006/relationships/customXml" Target="../ink/ink1422.xml"/><Relationship Id="rId27" Type="http://schemas.openxmlformats.org/officeDocument/2006/relationships/image" Target="../media/image1262.png"/><Relationship Id="rId48" Type="http://schemas.openxmlformats.org/officeDocument/2006/relationships/customXml" Target="../ink/ink1291.xml"/><Relationship Id="rId69" Type="http://schemas.openxmlformats.org/officeDocument/2006/relationships/image" Target="../media/image1283.png"/><Relationship Id="rId113" Type="http://schemas.openxmlformats.org/officeDocument/2006/relationships/image" Target="../media/image1305.png"/><Relationship Id="rId134" Type="http://schemas.openxmlformats.org/officeDocument/2006/relationships/customXml" Target="../ink/ink1334.xml"/><Relationship Id="rId320" Type="http://schemas.openxmlformats.org/officeDocument/2006/relationships/image" Target="../media/image1408.png"/><Relationship Id="rId80" Type="http://schemas.openxmlformats.org/officeDocument/2006/relationships/customXml" Target="../ink/ink1307.xml"/><Relationship Id="rId155" Type="http://schemas.openxmlformats.org/officeDocument/2006/relationships/image" Target="../media/image1326.png"/><Relationship Id="rId176" Type="http://schemas.openxmlformats.org/officeDocument/2006/relationships/image" Target="../media/image1336.png"/><Relationship Id="rId197" Type="http://schemas.openxmlformats.org/officeDocument/2006/relationships/customXml" Target="../ink/ink1366.xml"/><Relationship Id="rId341" Type="http://schemas.openxmlformats.org/officeDocument/2006/relationships/customXml" Target="../ink/ink1438.xml"/><Relationship Id="rId362" Type="http://schemas.openxmlformats.org/officeDocument/2006/relationships/image" Target="../media/image1429.png"/><Relationship Id="rId201" Type="http://schemas.openxmlformats.org/officeDocument/2006/relationships/customXml" Target="../ink/ink1368.xml"/><Relationship Id="rId222" Type="http://schemas.openxmlformats.org/officeDocument/2006/relationships/image" Target="../media/image1359.png"/><Relationship Id="rId243" Type="http://schemas.openxmlformats.org/officeDocument/2006/relationships/customXml" Target="../ink/ink1389.xml"/><Relationship Id="rId264" Type="http://schemas.openxmlformats.org/officeDocument/2006/relationships/image" Target="../media/image1380.png"/><Relationship Id="rId285" Type="http://schemas.openxmlformats.org/officeDocument/2006/relationships/customXml" Target="../ink/ink1410.xml"/><Relationship Id="rId17" Type="http://schemas.openxmlformats.org/officeDocument/2006/relationships/image" Target="../media/image1257.png"/><Relationship Id="rId38" Type="http://schemas.openxmlformats.org/officeDocument/2006/relationships/customXml" Target="../ink/ink1286.xml"/><Relationship Id="rId59" Type="http://schemas.openxmlformats.org/officeDocument/2006/relationships/image" Target="../media/image1278.png"/><Relationship Id="rId103" Type="http://schemas.openxmlformats.org/officeDocument/2006/relationships/image" Target="../media/image1300.png"/><Relationship Id="rId124" Type="http://schemas.openxmlformats.org/officeDocument/2006/relationships/customXml" Target="../ink/ink1329.xml"/><Relationship Id="rId310" Type="http://schemas.openxmlformats.org/officeDocument/2006/relationships/image" Target="../media/image1403.png"/><Relationship Id="rId70" Type="http://schemas.openxmlformats.org/officeDocument/2006/relationships/customXml" Target="../ink/ink1302.xml"/><Relationship Id="rId91" Type="http://schemas.openxmlformats.org/officeDocument/2006/relationships/image" Target="../media/image1294.png"/><Relationship Id="rId145" Type="http://schemas.openxmlformats.org/officeDocument/2006/relationships/image" Target="../media/image1321.png"/><Relationship Id="rId166" Type="http://schemas.openxmlformats.org/officeDocument/2006/relationships/image" Target="../media/image1331.png"/><Relationship Id="rId187" Type="http://schemas.openxmlformats.org/officeDocument/2006/relationships/customXml" Target="../ink/ink1361.xml"/><Relationship Id="rId331" Type="http://schemas.openxmlformats.org/officeDocument/2006/relationships/customXml" Target="../ink/ink1433.xml"/><Relationship Id="rId352" Type="http://schemas.openxmlformats.org/officeDocument/2006/relationships/image" Target="../media/image1424.png"/><Relationship Id="rId373" Type="http://schemas.openxmlformats.org/officeDocument/2006/relationships/customXml" Target="../ink/ink1454.xml"/><Relationship Id="rId1" Type="http://schemas.openxmlformats.org/officeDocument/2006/relationships/slideLayout" Target="../slideLayouts/slideLayout7.xml"/><Relationship Id="rId212" Type="http://schemas.openxmlformats.org/officeDocument/2006/relationships/image" Target="../media/image1354.png"/><Relationship Id="rId233" Type="http://schemas.openxmlformats.org/officeDocument/2006/relationships/customXml" Target="../ink/ink1384.xml"/><Relationship Id="rId254" Type="http://schemas.openxmlformats.org/officeDocument/2006/relationships/image" Target="../media/image1375.png"/><Relationship Id="rId28" Type="http://schemas.openxmlformats.org/officeDocument/2006/relationships/customXml" Target="../ink/ink1281.xml"/><Relationship Id="rId49" Type="http://schemas.openxmlformats.org/officeDocument/2006/relationships/image" Target="../media/image1273.png"/><Relationship Id="rId114" Type="http://schemas.openxmlformats.org/officeDocument/2006/relationships/customXml" Target="../ink/ink1324.xml"/><Relationship Id="rId275" Type="http://schemas.openxmlformats.org/officeDocument/2006/relationships/customXml" Target="../ink/ink1405.xml"/><Relationship Id="rId296" Type="http://schemas.openxmlformats.org/officeDocument/2006/relationships/image" Target="../media/image1396.png"/><Relationship Id="rId300" Type="http://schemas.openxmlformats.org/officeDocument/2006/relationships/image" Target="../media/image1398.png"/><Relationship Id="rId60" Type="http://schemas.openxmlformats.org/officeDocument/2006/relationships/customXml" Target="../ink/ink1297.xml"/><Relationship Id="rId81" Type="http://schemas.openxmlformats.org/officeDocument/2006/relationships/image" Target="../media/image1289.png"/><Relationship Id="rId135" Type="http://schemas.openxmlformats.org/officeDocument/2006/relationships/image" Target="../media/image1316.png"/><Relationship Id="rId156" Type="http://schemas.openxmlformats.org/officeDocument/2006/relationships/customXml" Target="../ink/ink1345.xml"/><Relationship Id="rId177" Type="http://schemas.openxmlformats.org/officeDocument/2006/relationships/customXml" Target="../ink/ink1356.xml"/><Relationship Id="rId198" Type="http://schemas.openxmlformats.org/officeDocument/2006/relationships/image" Target="../media/image1347.png"/><Relationship Id="rId321" Type="http://schemas.openxmlformats.org/officeDocument/2006/relationships/customXml" Target="../ink/ink1428.xml"/><Relationship Id="rId342" Type="http://schemas.openxmlformats.org/officeDocument/2006/relationships/image" Target="../media/image1419.png"/><Relationship Id="rId363" Type="http://schemas.openxmlformats.org/officeDocument/2006/relationships/customXml" Target="../ink/ink1449.xml"/><Relationship Id="rId202" Type="http://schemas.openxmlformats.org/officeDocument/2006/relationships/image" Target="../media/image1349.png"/><Relationship Id="rId223" Type="http://schemas.openxmlformats.org/officeDocument/2006/relationships/customXml" Target="../ink/ink1379.xml"/><Relationship Id="rId244" Type="http://schemas.openxmlformats.org/officeDocument/2006/relationships/image" Target="../media/image1370.png"/><Relationship Id="rId18" Type="http://schemas.openxmlformats.org/officeDocument/2006/relationships/customXml" Target="../ink/ink1276.xml"/><Relationship Id="rId39" Type="http://schemas.openxmlformats.org/officeDocument/2006/relationships/image" Target="../media/image1268.png"/><Relationship Id="rId265" Type="http://schemas.openxmlformats.org/officeDocument/2006/relationships/customXml" Target="../ink/ink1400.xml"/><Relationship Id="rId286" Type="http://schemas.openxmlformats.org/officeDocument/2006/relationships/image" Target="../media/image1391.png"/><Relationship Id="rId50" Type="http://schemas.openxmlformats.org/officeDocument/2006/relationships/customXml" Target="../ink/ink1292.xml"/><Relationship Id="rId104" Type="http://schemas.openxmlformats.org/officeDocument/2006/relationships/customXml" Target="../ink/ink1319.xml"/><Relationship Id="rId125" Type="http://schemas.openxmlformats.org/officeDocument/2006/relationships/image" Target="../media/image1311.png"/><Relationship Id="rId146" Type="http://schemas.openxmlformats.org/officeDocument/2006/relationships/customXml" Target="../ink/ink1340.xml"/><Relationship Id="rId167" Type="http://schemas.openxmlformats.org/officeDocument/2006/relationships/customXml" Target="../ink/ink1351.xml"/><Relationship Id="rId188" Type="http://schemas.openxmlformats.org/officeDocument/2006/relationships/image" Target="../media/image1342.png"/><Relationship Id="rId311" Type="http://schemas.openxmlformats.org/officeDocument/2006/relationships/customXml" Target="../ink/ink1423.xml"/><Relationship Id="rId332" Type="http://schemas.openxmlformats.org/officeDocument/2006/relationships/image" Target="../media/image1414.png"/><Relationship Id="rId353" Type="http://schemas.openxmlformats.org/officeDocument/2006/relationships/customXml" Target="../ink/ink1444.xml"/><Relationship Id="rId374" Type="http://schemas.openxmlformats.org/officeDocument/2006/relationships/image" Target="../media/image1435.png"/><Relationship Id="rId71" Type="http://schemas.openxmlformats.org/officeDocument/2006/relationships/image" Target="../media/image1284.png"/><Relationship Id="rId92" Type="http://schemas.openxmlformats.org/officeDocument/2006/relationships/customXml" Target="../ink/ink1313.xml"/><Relationship Id="rId213" Type="http://schemas.openxmlformats.org/officeDocument/2006/relationships/customXml" Target="../ink/ink1374.xml"/><Relationship Id="rId234" Type="http://schemas.openxmlformats.org/officeDocument/2006/relationships/image" Target="../media/image1365.png"/><Relationship Id="rId2" Type="http://schemas.openxmlformats.org/officeDocument/2006/relationships/customXml" Target="../ink/ink1268.xml"/><Relationship Id="rId29" Type="http://schemas.openxmlformats.org/officeDocument/2006/relationships/image" Target="../media/image1263.png"/><Relationship Id="rId255" Type="http://schemas.openxmlformats.org/officeDocument/2006/relationships/customXml" Target="../ink/ink1395.xml"/><Relationship Id="rId276" Type="http://schemas.openxmlformats.org/officeDocument/2006/relationships/image" Target="../media/image1386.png"/><Relationship Id="rId297" Type="http://schemas.openxmlformats.org/officeDocument/2006/relationships/customXml" Target="../ink/ink1416.xml"/><Relationship Id="rId40" Type="http://schemas.openxmlformats.org/officeDocument/2006/relationships/customXml" Target="../ink/ink1287.xml"/><Relationship Id="rId115" Type="http://schemas.openxmlformats.org/officeDocument/2006/relationships/image" Target="../media/image1306.png"/><Relationship Id="rId136" Type="http://schemas.openxmlformats.org/officeDocument/2006/relationships/customXml" Target="../ink/ink1335.xml"/><Relationship Id="rId157" Type="http://schemas.openxmlformats.org/officeDocument/2006/relationships/image" Target="../media/image1327.png"/><Relationship Id="rId178" Type="http://schemas.openxmlformats.org/officeDocument/2006/relationships/image" Target="../media/image1337.png"/><Relationship Id="rId301" Type="http://schemas.openxmlformats.org/officeDocument/2006/relationships/customXml" Target="../ink/ink1418.xml"/><Relationship Id="rId322" Type="http://schemas.openxmlformats.org/officeDocument/2006/relationships/image" Target="../media/image1409.png"/><Relationship Id="rId343" Type="http://schemas.openxmlformats.org/officeDocument/2006/relationships/customXml" Target="../ink/ink1439.xml"/><Relationship Id="rId364" Type="http://schemas.openxmlformats.org/officeDocument/2006/relationships/image" Target="../media/image1430.png"/><Relationship Id="rId61" Type="http://schemas.openxmlformats.org/officeDocument/2006/relationships/image" Target="../media/image1279.png"/><Relationship Id="rId82" Type="http://schemas.openxmlformats.org/officeDocument/2006/relationships/customXml" Target="../ink/ink1308.xml"/><Relationship Id="rId199" Type="http://schemas.openxmlformats.org/officeDocument/2006/relationships/customXml" Target="../ink/ink1367.xml"/><Relationship Id="rId203" Type="http://schemas.openxmlformats.org/officeDocument/2006/relationships/customXml" Target="../ink/ink1369.xml"/><Relationship Id="rId19" Type="http://schemas.openxmlformats.org/officeDocument/2006/relationships/image" Target="../media/image1258.png"/><Relationship Id="rId224" Type="http://schemas.openxmlformats.org/officeDocument/2006/relationships/image" Target="../media/image1360.png"/><Relationship Id="rId245" Type="http://schemas.openxmlformats.org/officeDocument/2006/relationships/customXml" Target="../ink/ink1390.xml"/><Relationship Id="rId266" Type="http://schemas.openxmlformats.org/officeDocument/2006/relationships/image" Target="../media/image1381.png"/><Relationship Id="rId287" Type="http://schemas.openxmlformats.org/officeDocument/2006/relationships/customXml" Target="../ink/ink1411.xml"/><Relationship Id="rId30" Type="http://schemas.openxmlformats.org/officeDocument/2006/relationships/customXml" Target="../ink/ink1282.xml"/><Relationship Id="rId105" Type="http://schemas.openxmlformats.org/officeDocument/2006/relationships/image" Target="../media/image1301.png"/><Relationship Id="rId126" Type="http://schemas.openxmlformats.org/officeDocument/2006/relationships/customXml" Target="../ink/ink1330.xml"/><Relationship Id="rId147" Type="http://schemas.openxmlformats.org/officeDocument/2006/relationships/image" Target="../media/image1322.png"/><Relationship Id="rId168" Type="http://schemas.openxmlformats.org/officeDocument/2006/relationships/image" Target="../media/image1332.png"/><Relationship Id="rId312" Type="http://schemas.openxmlformats.org/officeDocument/2006/relationships/image" Target="../media/image1404.png"/><Relationship Id="rId333" Type="http://schemas.openxmlformats.org/officeDocument/2006/relationships/customXml" Target="../ink/ink1434.xml"/><Relationship Id="rId354" Type="http://schemas.openxmlformats.org/officeDocument/2006/relationships/image" Target="../media/image1425.png"/><Relationship Id="rId51" Type="http://schemas.openxmlformats.org/officeDocument/2006/relationships/image" Target="../media/image1274.png"/><Relationship Id="rId72" Type="http://schemas.openxmlformats.org/officeDocument/2006/relationships/customXml" Target="../ink/ink1303.xml"/><Relationship Id="rId93" Type="http://schemas.openxmlformats.org/officeDocument/2006/relationships/image" Target="../media/image1295.png"/><Relationship Id="rId189" Type="http://schemas.openxmlformats.org/officeDocument/2006/relationships/customXml" Target="../ink/ink1362.xml"/><Relationship Id="rId375" Type="http://schemas.openxmlformats.org/officeDocument/2006/relationships/customXml" Target="../ink/ink1455.xml"/><Relationship Id="rId3" Type="http://schemas.openxmlformats.org/officeDocument/2006/relationships/image" Target="../media/image1250.png"/><Relationship Id="rId214" Type="http://schemas.openxmlformats.org/officeDocument/2006/relationships/image" Target="../media/image1355.png"/><Relationship Id="rId235" Type="http://schemas.openxmlformats.org/officeDocument/2006/relationships/customXml" Target="../ink/ink1385.xml"/><Relationship Id="rId256" Type="http://schemas.openxmlformats.org/officeDocument/2006/relationships/image" Target="../media/image1376.png"/><Relationship Id="rId277" Type="http://schemas.openxmlformats.org/officeDocument/2006/relationships/customXml" Target="../ink/ink1406.xml"/><Relationship Id="rId298" Type="http://schemas.openxmlformats.org/officeDocument/2006/relationships/image" Target="../media/image1397.png"/><Relationship Id="rId116" Type="http://schemas.openxmlformats.org/officeDocument/2006/relationships/customXml" Target="../ink/ink1325.xml"/><Relationship Id="rId137" Type="http://schemas.openxmlformats.org/officeDocument/2006/relationships/image" Target="../media/image1317.png"/><Relationship Id="rId158" Type="http://schemas.openxmlformats.org/officeDocument/2006/relationships/customXml" Target="../ink/ink1346.xml"/><Relationship Id="rId302" Type="http://schemas.openxmlformats.org/officeDocument/2006/relationships/image" Target="../media/image1399.png"/><Relationship Id="rId323" Type="http://schemas.openxmlformats.org/officeDocument/2006/relationships/customXml" Target="../ink/ink1429.xml"/><Relationship Id="rId344" Type="http://schemas.openxmlformats.org/officeDocument/2006/relationships/image" Target="../media/image1420.png"/><Relationship Id="rId20" Type="http://schemas.openxmlformats.org/officeDocument/2006/relationships/customXml" Target="../ink/ink1277.xml"/><Relationship Id="rId41" Type="http://schemas.openxmlformats.org/officeDocument/2006/relationships/image" Target="../media/image1269.png"/><Relationship Id="rId62" Type="http://schemas.openxmlformats.org/officeDocument/2006/relationships/customXml" Target="../ink/ink1298.xml"/><Relationship Id="rId83" Type="http://schemas.openxmlformats.org/officeDocument/2006/relationships/image" Target="../media/image1290.png"/><Relationship Id="rId179" Type="http://schemas.openxmlformats.org/officeDocument/2006/relationships/customXml" Target="../ink/ink1357.xml"/><Relationship Id="rId365" Type="http://schemas.openxmlformats.org/officeDocument/2006/relationships/customXml" Target="../ink/ink1450.xml"/><Relationship Id="rId190" Type="http://schemas.openxmlformats.org/officeDocument/2006/relationships/image" Target="../media/image1343.png"/><Relationship Id="rId204" Type="http://schemas.openxmlformats.org/officeDocument/2006/relationships/image" Target="../media/image1350.png"/><Relationship Id="rId225" Type="http://schemas.openxmlformats.org/officeDocument/2006/relationships/customXml" Target="../ink/ink1380.xml"/><Relationship Id="rId246" Type="http://schemas.openxmlformats.org/officeDocument/2006/relationships/image" Target="../media/image1371.png"/><Relationship Id="rId267" Type="http://schemas.openxmlformats.org/officeDocument/2006/relationships/customXml" Target="../ink/ink1401.xml"/><Relationship Id="rId288" Type="http://schemas.openxmlformats.org/officeDocument/2006/relationships/image" Target="../media/image1392.png"/><Relationship Id="rId106" Type="http://schemas.openxmlformats.org/officeDocument/2006/relationships/customXml" Target="../ink/ink1320.xml"/><Relationship Id="rId127" Type="http://schemas.openxmlformats.org/officeDocument/2006/relationships/image" Target="../media/image1312.png"/><Relationship Id="rId313" Type="http://schemas.openxmlformats.org/officeDocument/2006/relationships/customXml" Target="../ink/ink1424.xml"/><Relationship Id="rId10" Type="http://schemas.openxmlformats.org/officeDocument/2006/relationships/customXml" Target="../ink/ink1272.xml"/><Relationship Id="rId31" Type="http://schemas.openxmlformats.org/officeDocument/2006/relationships/image" Target="../media/image1264.png"/><Relationship Id="rId52" Type="http://schemas.openxmlformats.org/officeDocument/2006/relationships/customXml" Target="../ink/ink1293.xml"/><Relationship Id="rId73" Type="http://schemas.openxmlformats.org/officeDocument/2006/relationships/image" Target="../media/image1285.png"/><Relationship Id="rId94" Type="http://schemas.openxmlformats.org/officeDocument/2006/relationships/customXml" Target="../ink/ink1314.xml"/><Relationship Id="rId148" Type="http://schemas.openxmlformats.org/officeDocument/2006/relationships/customXml" Target="../ink/ink1341.xml"/><Relationship Id="rId169" Type="http://schemas.openxmlformats.org/officeDocument/2006/relationships/customXml" Target="../ink/ink1352.xml"/><Relationship Id="rId334" Type="http://schemas.openxmlformats.org/officeDocument/2006/relationships/image" Target="../media/image1415.png"/><Relationship Id="rId355" Type="http://schemas.openxmlformats.org/officeDocument/2006/relationships/customXml" Target="../ink/ink1445.xml"/><Relationship Id="rId376" Type="http://schemas.openxmlformats.org/officeDocument/2006/relationships/image" Target="../media/image1436.png"/></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png"/><Relationship Id="rId21" Type="http://schemas.openxmlformats.org/officeDocument/2006/relationships/image" Target="../media/image12.png"/><Relationship Id="rId34" Type="http://schemas.openxmlformats.org/officeDocument/2006/relationships/customXml" Target="../ink/ink17.xml"/><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7.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0.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png"/><Relationship Id="rId30" Type="http://schemas.openxmlformats.org/officeDocument/2006/relationships/customXml" Target="../ink/ink15.xml"/><Relationship Id="rId35" Type="http://schemas.openxmlformats.org/officeDocument/2006/relationships/image" Target="../media/image19.png"/></Relationships>
</file>

<file path=ppt/slides/_rels/slide40.xml.rels><?xml version="1.0" encoding="UTF-8" standalone="yes"?>
<Relationships xmlns="http://schemas.openxmlformats.org/package/2006/relationships"><Relationship Id="rId26" Type="http://schemas.openxmlformats.org/officeDocument/2006/relationships/customXml" Target="../ink/ink1468.xml"/><Relationship Id="rId117" Type="http://schemas.openxmlformats.org/officeDocument/2006/relationships/image" Target="../media/image1497.png"/><Relationship Id="rId21" Type="http://schemas.openxmlformats.org/officeDocument/2006/relationships/image" Target="../media/image1450.png"/><Relationship Id="rId42" Type="http://schemas.openxmlformats.org/officeDocument/2006/relationships/customXml" Target="../ink/ink1476.xml"/><Relationship Id="rId47" Type="http://schemas.openxmlformats.org/officeDocument/2006/relationships/image" Target="../media/image1463.png"/><Relationship Id="rId63" Type="http://schemas.openxmlformats.org/officeDocument/2006/relationships/image" Target="../media/image1471.png"/><Relationship Id="rId68" Type="http://schemas.openxmlformats.org/officeDocument/2006/relationships/customXml" Target="../ink/ink1489.xml"/><Relationship Id="rId84" Type="http://schemas.openxmlformats.org/officeDocument/2006/relationships/customXml" Target="../ink/ink1497.xml"/><Relationship Id="rId89" Type="http://schemas.openxmlformats.org/officeDocument/2006/relationships/image" Target="../media/image1484.png"/><Relationship Id="rId112" Type="http://schemas.openxmlformats.org/officeDocument/2006/relationships/customXml" Target="../ink/ink1511.xml"/><Relationship Id="rId16" Type="http://schemas.openxmlformats.org/officeDocument/2006/relationships/customXml" Target="../ink/ink1463.xml"/><Relationship Id="rId107" Type="http://schemas.openxmlformats.org/officeDocument/2006/relationships/image" Target="../media/image1492.png"/><Relationship Id="rId11" Type="http://schemas.openxmlformats.org/officeDocument/2006/relationships/image" Target="../media/image1445.png"/><Relationship Id="rId32" Type="http://schemas.openxmlformats.org/officeDocument/2006/relationships/customXml" Target="../ink/ink1471.xml"/><Relationship Id="rId37" Type="http://schemas.openxmlformats.org/officeDocument/2006/relationships/image" Target="../media/image1458.png"/><Relationship Id="rId53" Type="http://schemas.openxmlformats.org/officeDocument/2006/relationships/image" Target="../media/image1466.png"/><Relationship Id="rId58" Type="http://schemas.openxmlformats.org/officeDocument/2006/relationships/customXml" Target="../ink/ink1484.xml"/><Relationship Id="rId74" Type="http://schemas.openxmlformats.org/officeDocument/2006/relationships/customXml" Target="../ink/ink1492.xml"/><Relationship Id="rId79" Type="http://schemas.openxmlformats.org/officeDocument/2006/relationships/image" Target="../media/image1479.png"/><Relationship Id="rId102" Type="http://schemas.openxmlformats.org/officeDocument/2006/relationships/customXml" Target="../ink/ink1506.xml"/><Relationship Id="rId123" Type="http://schemas.openxmlformats.org/officeDocument/2006/relationships/image" Target="../media/image1500.png"/><Relationship Id="rId5" Type="http://schemas.openxmlformats.org/officeDocument/2006/relationships/image" Target="../media/image1442.png"/><Relationship Id="rId61" Type="http://schemas.openxmlformats.org/officeDocument/2006/relationships/image" Target="../media/image1470.png"/><Relationship Id="rId82" Type="http://schemas.openxmlformats.org/officeDocument/2006/relationships/customXml" Target="../ink/ink1496.xml"/><Relationship Id="rId90" Type="http://schemas.openxmlformats.org/officeDocument/2006/relationships/customXml" Target="../ink/ink1500.xml"/><Relationship Id="rId95" Type="http://schemas.openxmlformats.org/officeDocument/2006/relationships/image" Target="../media/image1220.png"/><Relationship Id="rId19" Type="http://schemas.openxmlformats.org/officeDocument/2006/relationships/image" Target="../media/image1449.png"/><Relationship Id="rId14" Type="http://schemas.openxmlformats.org/officeDocument/2006/relationships/customXml" Target="../ink/ink1462.xml"/><Relationship Id="rId22" Type="http://schemas.openxmlformats.org/officeDocument/2006/relationships/customXml" Target="../ink/ink1466.xml"/><Relationship Id="rId27" Type="http://schemas.openxmlformats.org/officeDocument/2006/relationships/image" Target="../media/image1453.png"/><Relationship Id="rId30" Type="http://schemas.openxmlformats.org/officeDocument/2006/relationships/customXml" Target="../ink/ink1470.xml"/><Relationship Id="rId35" Type="http://schemas.openxmlformats.org/officeDocument/2006/relationships/image" Target="../media/image1457.png"/><Relationship Id="rId43" Type="http://schemas.openxmlformats.org/officeDocument/2006/relationships/image" Target="../media/image1461.png"/><Relationship Id="rId48" Type="http://schemas.openxmlformats.org/officeDocument/2006/relationships/customXml" Target="../ink/ink1479.xml"/><Relationship Id="rId56" Type="http://schemas.openxmlformats.org/officeDocument/2006/relationships/customXml" Target="../ink/ink1483.xml"/><Relationship Id="rId64" Type="http://schemas.openxmlformats.org/officeDocument/2006/relationships/customXml" Target="../ink/ink1487.xml"/><Relationship Id="rId69" Type="http://schemas.openxmlformats.org/officeDocument/2006/relationships/image" Target="../media/image1474.png"/><Relationship Id="rId77" Type="http://schemas.openxmlformats.org/officeDocument/2006/relationships/image" Target="../media/image1478.png"/><Relationship Id="rId100" Type="http://schemas.openxmlformats.org/officeDocument/2006/relationships/customXml" Target="../ink/ink1505.xml"/><Relationship Id="rId105" Type="http://schemas.openxmlformats.org/officeDocument/2006/relationships/image" Target="../media/image1491.png"/><Relationship Id="rId113" Type="http://schemas.openxmlformats.org/officeDocument/2006/relationships/image" Target="../media/image1495.png"/><Relationship Id="rId118" Type="http://schemas.openxmlformats.org/officeDocument/2006/relationships/customXml" Target="../ink/ink1514.xml"/><Relationship Id="rId126" Type="http://schemas.openxmlformats.org/officeDocument/2006/relationships/customXml" Target="../ink/ink1518.xml"/><Relationship Id="rId8" Type="http://schemas.openxmlformats.org/officeDocument/2006/relationships/customXml" Target="../ink/ink1459.xml"/><Relationship Id="rId51" Type="http://schemas.openxmlformats.org/officeDocument/2006/relationships/image" Target="../media/image1465.png"/><Relationship Id="rId72" Type="http://schemas.openxmlformats.org/officeDocument/2006/relationships/customXml" Target="../ink/ink1491.xml"/><Relationship Id="rId80" Type="http://schemas.openxmlformats.org/officeDocument/2006/relationships/customXml" Target="../ink/ink1495.xml"/><Relationship Id="rId85" Type="http://schemas.openxmlformats.org/officeDocument/2006/relationships/image" Target="../media/image1482.png"/><Relationship Id="rId93" Type="http://schemas.openxmlformats.org/officeDocument/2006/relationships/image" Target="../media/image1486.png"/><Relationship Id="rId98" Type="http://schemas.openxmlformats.org/officeDocument/2006/relationships/customXml" Target="../ink/ink1504.xml"/><Relationship Id="rId121" Type="http://schemas.openxmlformats.org/officeDocument/2006/relationships/image" Target="../media/image1499.png"/><Relationship Id="rId3" Type="http://schemas.openxmlformats.org/officeDocument/2006/relationships/image" Target="../media/image1441.png"/><Relationship Id="rId12" Type="http://schemas.openxmlformats.org/officeDocument/2006/relationships/customXml" Target="../ink/ink1461.xml"/><Relationship Id="rId17" Type="http://schemas.openxmlformats.org/officeDocument/2006/relationships/image" Target="../media/image1448.png"/><Relationship Id="rId25" Type="http://schemas.openxmlformats.org/officeDocument/2006/relationships/image" Target="../media/image1452.png"/><Relationship Id="rId33" Type="http://schemas.openxmlformats.org/officeDocument/2006/relationships/image" Target="../media/image1456.png"/><Relationship Id="rId38" Type="http://schemas.openxmlformats.org/officeDocument/2006/relationships/customXml" Target="../ink/ink1474.xml"/><Relationship Id="rId46" Type="http://schemas.openxmlformats.org/officeDocument/2006/relationships/customXml" Target="../ink/ink1478.xml"/><Relationship Id="rId59" Type="http://schemas.openxmlformats.org/officeDocument/2006/relationships/image" Target="../media/image1469.png"/><Relationship Id="rId67" Type="http://schemas.openxmlformats.org/officeDocument/2006/relationships/image" Target="../media/image1473.png"/><Relationship Id="rId103" Type="http://schemas.openxmlformats.org/officeDocument/2006/relationships/image" Target="../media/image1490.png"/><Relationship Id="rId108" Type="http://schemas.openxmlformats.org/officeDocument/2006/relationships/customXml" Target="../ink/ink1509.xml"/><Relationship Id="rId116" Type="http://schemas.openxmlformats.org/officeDocument/2006/relationships/customXml" Target="../ink/ink1513.xml"/><Relationship Id="rId124" Type="http://schemas.openxmlformats.org/officeDocument/2006/relationships/customXml" Target="../ink/ink1517.xml"/><Relationship Id="rId20" Type="http://schemas.openxmlformats.org/officeDocument/2006/relationships/customXml" Target="../ink/ink1465.xml"/><Relationship Id="rId41" Type="http://schemas.openxmlformats.org/officeDocument/2006/relationships/image" Target="../media/image1460.png"/><Relationship Id="rId54" Type="http://schemas.openxmlformats.org/officeDocument/2006/relationships/customXml" Target="../ink/ink1482.xml"/><Relationship Id="rId62" Type="http://schemas.openxmlformats.org/officeDocument/2006/relationships/customXml" Target="../ink/ink1486.xml"/><Relationship Id="rId70" Type="http://schemas.openxmlformats.org/officeDocument/2006/relationships/customXml" Target="../ink/ink1490.xml"/><Relationship Id="rId75" Type="http://schemas.openxmlformats.org/officeDocument/2006/relationships/image" Target="../media/image1477.png"/><Relationship Id="rId83" Type="http://schemas.openxmlformats.org/officeDocument/2006/relationships/image" Target="../media/image1481.png"/><Relationship Id="rId88" Type="http://schemas.openxmlformats.org/officeDocument/2006/relationships/customXml" Target="../ink/ink1499.xml"/><Relationship Id="rId91" Type="http://schemas.openxmlformats.org/officeDocument/2006/relationships/image" Target="../media/image1485.png"/><Relationship Id="rId96" Type="http://schemas.openxmlformats.org/officeDocument/2006/relationships/customXml" Target="../ink/ink1503.xml"/><Relationship Id="rId111" Type="http://schemas.openxmlformats.org/officeDocument/2006/relationships/image" Target="../media/image1494.png"/><Relationship Id="rId1" Type="http://schemas.openxmlformats.org/officeDocument/2006/relationships/slideLayout" Target="../slideLayouts/slideLayout7.xml"/><Relationship Id="rId6" Type="http://schemas.openxmlformats.org/officeDocument/2006/relationships/customXml" Target="../ink/ink1458.xml"/><Relationship Id="rId15" Type="http://schemas.openxmlformats.org/officeDocument/2006/relationships/image" Target="../media/image1447.png"/><Relationship Id="rId23" Type="http://schemas.openxmlformats.org/officeDocument/2006/relationships/image" Target="../media/image1451.png"/><Relationship Id="rId28" Type="http://schemas.openxmlformats.org/officeDocument/2006/relationships/customXml" Target="../ink/ink1469.xml"/><Relationship Id="rId36" Type="http://schemas.openxmlformats.org/officeDocument/2006/relationships/customXml" Target="../ink/ink1473.xml"/><Relationship Id="rId49" Type="http://schemas.openxmlformats.org/officeDocument/2006/relationships/image" Target="../media/image1464.png"/><Relationship Id="rId57" Type="http://schemas.openxmlformats.org/officeDocument/2006/relationships/image" Target="../media/image1468.png"/><Relationship Id="rId106" Type="http://schemas.openxmlformats.org/officeDocument/2006/relationships/customXml" Target="../ink/ink1508.xml"/><Relationship Id="rId114" Type="http://schemas.openxmlformats.org/officeDocument/2006/relationships/customXml" Target="../ink/ink1512.xml"/><Relationship Id="rId119" Type="http://schemas.openxmlformats.org/officeDocument/2006/relationships/image" Target="../media/image1498.png"/><Relationship Id="rId10" Type="http://schemas.openxmlformats.org/officeDocument/2006/relationships/customXml" Target="../ink/ink1460.xml"/><Relationship Id="rId31" Type="http://schemas.openxmlformats.org/officeDocument/2006/relationships/image" Target="../media/image1455.png"/><Relationship Id="rId44" Type="http://schemas.openxmlformats.org/officeDocument/2006/relationships/customXml" Target="../ink/ink1477.xml"/><Relationship Id="rId52" Type="http://schemas.openxmlformats.org/officeDocument/2006/relationships/customXml" Target="../ink/ink1481.xml"/><Relationship Id="rId60" Type="http://schemas.openxmlformats.org/officeDocument/2006/relationships/customXml" Target="../ink/ink1485.xml"/><Relationship Id="rId65" Type="http://schemas.openxmlformats.org/officeDocument/2006/relationships/image" Target="../media/image1472.png"/><Relationship Id="rId73" Type="http://schemas.openxmlformats.org/officeDocument/2006/relationships/image" Target="../media/image1476.png"/><Relationship Id="rId78" Type="http://schemas.openxmlformats.org/officeDocument/2006/relationships/customXml" Target="../ink/ink1494.xml"/><Relationship Id="rId81" Type="http://schemas.openxmlformats.org/officeDocument/2006/relationships/image" Target="../media/image1480.png"/><Relationship Id="rId86" Type="http://schemas.openxmlformats.org/officeDocument/2006/relationships/customXml" Target="../ink/ink1498.xml"/><Relationship Id="rId94" Type="http://schemas.openxmlformats.org/officeDocument/2006/relationships/customXml" Target="../ink/ink1502.xml"/><Relationship Id="rId99" Type="http://schemas.openxmlformats.org/officeDocument/2006/relationships/image" Target="../media/image1488.png"/><Relationship Id="rId101" Type="http://schemas.openxmlformats.org/officeDocument/2006/relationships/image" Target="../media/image1489.png"/><Relationship Id="rId122" Type="http://schemas.openxmlformats.org/officeDocument/2006/relationships/customXml" Target="../ink/ink1516.xml"/><Relationship Id="rId4" Type="http://schemas.openxmlformats.org/officeDocument/2006/relationships/customXml" Target="../ink/ink1457.xml"/><Relationship Id="rId9" Type="http://schemas.openxmlformats.org/officeDocument/2006/relationships/image" Target="../media/image1444.png"/><Relationship Id="rId13" Type="http://schemas.openxmlformats.org/officeDocument/2006/relationships/image" Target="../media/image1446.png"/><Relationship Id="rId18" Type="http://schemas.openxmlformats.org/officeDocument/2006/relationships/customXml" Target="../ink/ink1464.xml"/><Relationship Id="rId39" Type="http://schemas.openxmlformats.org/officeDocument/2006/relationships/image" Target="../media/image1459.png"/><Relationship Id="rId109" Type="http://schemas.openxmlformats.org/officeDocument/2006/relationships/image" Target="../media/image1493.png"/><Relationship Id="rId34" Type="http://schemas.openxmlformats.org/officeDocument/2006/relationships/customXml" Target="../ink/ink1472.xml"/><Relationship Id="rId50" Type="http://schemas.openxmlformats.org/officeDocument/2006/relationships/customXml" Target="../ink/ink1480.xml"/><Relationship Id="rId55" Type="http://schemas.openxmlformats.org/officeDocument/2006/relationships/image" Target="../media/image1467.png"/><Relationship Id="rId76" Type="http://schemas.openxmlformats.org/officeDocument/2006/relationships/customXml" Target="../ink/ink1493.xml"/><Relationship Id="rId97" Type="http://schemas.openxmlformats.org/officeDocument/2006/relationships/image" Target="../media/image1487.png"/><Relationship Id="rId104" Type="http://schemas.openxmlformats.org/officeDocument/2006/relationships/customXml" Target="../ink/ink1507.xml"/><Relationship Id="rId120" Type="http://schemas.openxmlformats.org/officeDocument/2006/relationships/customXml" Target="../ink/ink1515.xml"/><Relationship Id="rId125" Type="http://schemas.openxmlformats.org/officeDocument/2006/relationships/image" Target="../media/image1501.png"/><Relationship Id="rId7" Type="http://schemas.openxmlformats.org/officeDocument/2006/relationships/image" Target="../media/image1443.png"/><Relationship Id="rId71" Type="http://schemas.openxmlformats.org/officeDocument/2006/relationships/image" Target="../media/image1475.png"/><Relationship Id="rId92" Type="http://schemas.openxmlformats.org/officeDocument/2006/relationships/customXml" Target="../ink/ink1501.xml"/><Relationship Id="rId2" Type="http://schemas.openxmlformats.org/officeDocument/2006/relationships/customXml" Target="../ink/ink1456.xml"/><Relationship Id="rId29" Type="http://schemas.openxmlformats.org/officeDocument/2006/relationships/image" Target="../media/image1454.png"/><Relationship Id="rId24" Type="http://schemas.openxmlformats.org/officeDocument/2006/relationships/customXml" Target="../ink/ink1467.xml"/><Relationship Id="rId40" Type="http://schemas.openxmlformats.org/officeDocument/2006/relationships/customXml" Target="../ink/ink1475.xml"/><Relationship Id="rId45" Type="http://schemas.openxmlformats.org/officeDocument/2006/relationships/image" Target="../media/image1462.png"/><Relationship Id="rId66" Type="http://schemas.openxmlformats.org/officeDocument/2006/relationships/customXml" Target="../ink/ink1488.xml"/><Relationship Id="rId87" Type="http://schemas.openxmlformats.org/officeDocument/2006/relationships/image" Target="../media/image1483.png"/><Relationship Id="rId110" Type="http://schemas.openxmlformats.org/officeDocument/2006/relationships/customXml" Target="../ink/ink1510.xml"/><Relationship Id="rId115" Type="http://schemas.openxmlformats.org/officeDocument/2006/relationships/image" Target="../media/image1496.png"/></Relationships>
</file>

<file path=ppt/slides/_rels/slide41.xml.rels><?xml version="1.0" encoding="UTF-8" standalone="yes"?>
<Relationships xmlns="http://schemas.openxmlformats.org/package/2006/relationships"><Relationship Id="rId2" Type="http://schemas.openxmlformats.org/officeDocument/2006/relationships/image" Target="../media/image1437.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3" Type="http://schemas.openxmlformats.org/officeDocument/2006/relationships/customXml" Target="../ink/ink1524.xml"/><Relationship Id="rId18" Type="http://schemas.openxmlformats.org/officeDocument/2006/relationships/image" Target="../media/image1511.png"/><Relationship Id="rId26" Type="http://schemas.openxmlformats.org/officeDocument/2006/relationships/image" Target="../media/image1515.png"/><Relationship Id="rId39" Type="http://schemas.openxmlformats.org/officeDocument/2006/relationships/customXml" Target="../ink/ink1537.xml"/><Relationship Id="rId21" Type="http://schemas.openxmlformats.org/officeDocument/2006/relationships/customXml" Target="../ink/ink1528.xml"/><Relationship Id="rId34" Type="http://schemas.openxmlformats.org/officeDocument/2006/relationships/image" Target="../media/image1519.png"/><Relationship Id="rId42" Type="http://schemas.openxmlformats.org/officeDocument/2006/relationships/image" Target="../media/image1523.png"/><Relationship Id="rId47" Type="http://schemas.openxmlformats.org/officeDocument/2006/relationships/customXml" Target="../ink/ink1541.xml"/><Relationship Id="rId50" Type="http://schemas.openxmlformats.org/officeDocument/2006/relationships/image" Target="../media/image1527.png"/><Relationship Id="rId55" Type="http://schemas.openxmlformats.org/officeDocument/2006/relationships/customXml" Target="../ink/ink1545.xml"/><Relationship Id="rId63" Type="http://schemas.openxmlformats.org/officeDocument/2006/relationships/customXml" Target="../ink/ink1549.xml"/><Relationship Id="rId68" Type="http://schemas.openxmlformats.org/officeDocument/2006/relationships/image" Target="../media/image1536.png"/><Relationship Id="rId76" Type="http://schemas.openxmlformats.org/officeDocument/2006/relationships/image" Target="../media/image1540.png"/><Relationship Id="rId84" Type="http://schemas.openxmlformats.org/officeDocument/2006/relationships/image" Target="../media/image1544.png"/><Relationship Id="rId7" Type="http://schemas.openxmlformats.org/officeDocument/2006/relationships/customXml" Target="../ink/ink1521.xml"/><Relationship Id="rId71" Type="http://schemas.openxmlformats.org/officeDocument/2006/relationships/customXml" Target="../ink/ink1553.xml"/><Relationship Id="rId2" Type="http://schemas.openxmlformats.org/officeDocument/2006/relationships/image" Target="../media/image1438.jpeg"/><Relationship Id="rId16" Type="http://schemas.openxmlformats.org/officeDocument/2006/relationships/image" Target="../media/image1510.png"/><Relationship Id="rId29" Type="http://schemas.openxmlformats.org/officeDocument/2006/relationships/customXml" Target="../ink/ink1532.xml"/><Relationship Id="rId11" Type="http://schemas.openxmlformats.org/officeDocument/2006/relationships/customXml" Target="../ink/ink1523.xml"/><Relationship Id="rId24" Type="http://schemas.openxmlformats.org/officeDocument/2006/relationships/image" Target="../media/image1514.png"/><Relationship Id="rId32" Type="http://schemas.openxmlformats.org/officeDocument/2006/relationships/image" Target="../media/image1518.png"/><Relationship Id="rId37" Type="http://schemas.openxmlformats.org/officeDocument/2006/relationships/customXml" Target="../ink/ink1536.xml"/><Relationship Id="rId40" Type="http://schemas.openxmlformats.org/officeDocument/2006/relationships/image" Target="../media/image1522.png"/><Relationship Id="rId45" Type="http://schemas.openxmlformats.org/officeDocument/2006/relationships/customXml" Target="../ink/ink1540.xml"/><Relationship Id="rId53" Type="http://schemas.openxmlformats.org/officeDocument/2006/relationships/customXml" Target="../ink/ink1544.xml"/><Relationship Id="rId58" Type="http://schemas.openxmlformats.org/officeDocument/2006/relationships/image" Target="../media/image1531.png"/><Relationship Id="rId66" Type="http://schemas.openxmlformats.org/officeDocument/2006/relationships/image" Target="../media/image1535.png"/><Relationship Id="rId74" Type="http://schemas.openxmlformats.org/officeDocument/2006/relationships/image" Target="../media/image1539.png"/><Relationship Id="rId79" Type="http://schemas.openxmlformats.org/officeDocument/2006/relationships/customXml" Target="../ink/ink1557.xml"/><Relationship Id="rId5" Type="http://schemas.openxmlformats.org/officeDocument/2006/relationships/customXml" Target="../ink/ink1520.xml"/><Relationship Id="rId61" Type="http://schemas.openxmlformats.org/officeDocument/2006/relationships/customXml" Target="../ink/ink1548.xml"/><Relationship Id="rId82" Type="http://schemas.openxmlformats.org/officeDocument/2006/relationships/image" Target="../media/image1543.png"/><Relationship Id="rId19" Type="http://schemas.openxmlformats.org/officeDocument/2006/relationships/customXml" Target="../ink/ink1527.xml"/><Relationship Id="rId4" Type="http://schemas.openxmlformats.org/officeDocument/2006/relationships/image" Target="../media/image1504.png"/><Relationship Id="rId9" Type="http://schemas.openxmlformats.org/officeDocument/2006/relationships/customXml" Target="../ink/ink1522.xml"/><Relationship Id="rId14" Type="http://schemas.openxmlformats.org/officeDocument/2006/relationships/image" Target="../media/image1509.png"/><Relationship Id="rId22" Type="http://schemas.openxmlformats.org/officeDocument/2006/relationships/image" Target="../media/image1513.png"/><Relationship Id="rId27" Type="http://schemas.openxmlformats.org/officeDocument/2006/relationships/customXml" Target="../ink/ink1531.xml"/><Relationship Id="rId30" Type="http://schemas.openxmlformats.org/officeDocument/2006/relationships/image" Target="../media/image1517.png"/><Relationship Id="rId35" Type="http://schemas.openxmlformats.org/officeDocument/2006/relationships/customXml" Target="../ink/ink1535.xml"/><Relationship Id="rId43" Type="http://schemas.openxmlformats.org/officeDocument/2006/relationships/customXml" Target="../ink/ink1539.xml"/><Relationship Id="rId48" Type="http://schemas.openxmlformats.org/officeDocument/2006/relationships/image" Target="../media/image1526.png"/><Relationship Id="rId56" Type="http://schemas.openxmlformats.org/officeDocument/2006/relationships/image" Target="../media/image1530.png"/><Relationship Id="rId64" Type="http://schemas.openxmlformats.org/officeDocument/2006/relationships/image" Target="../media/image1534.png"/><Relationship Id="rId69" Type="http://schemas.openxmlformats.org/officeDocument/2006/relationships/customXml" Target="../ink/ink1552.xml"/><Relationship Id="rId77" Type="http://schemas.openxmlformats.org/officeDocument/2006/relationships/customXml" Target="../ink/ink1556.xml"/><Relationship Id="rId8" Type="http://schemas.openxmlformats.org/officeDocument/2006/relationships/image" Target="../media/image1506.png"/><Relationship Id="rId51" Type="http://schemas.openxmlformats.org/officeDocument/2006/relationships/customXml" Target="../ink/ink1543.xml"/><Relationship Id="rId72" Type="http://schemas.openxmlformats.org/officeDocument/2006/relationships/image" Target="../media/image1538.png"/><Relationship Id="rId80" Type="http://schemas.openxmlformats.org/officeDocument/2006/relationships/image" Target="../media/image1542.png"/><Relationship Id="rId85" Type="http://schemas.openxmlformats.org/officeDocument/2006/relationships/customXml" Target="../ink/ink1560.xml"/><Relationship Id="rId3" Type="http://schemas.openxmlformats.org/officeDocument/2006/relationships/customXml" Target="../ink/ink1519.xml"/><Relationship Id="rId12" Type="http://schemas.openxmlformats.org/officeDocument/2006/relationships/image" Target="../media/image1508.png"/><Relationship Id="rId17" Type="http://schemas.openxmlformats.org/officeDocument/2006/relationships/customXml" Target="../ink/ink1526.xml"/><Relationship Id="rId25" Type="http://schemas.openxmlformats.org/officeDocument/2006/relationships/customXml" Target="../ink/ink1530.xml"/><Relationship Id="rId33" Type="http://schemas.openxmlformats.org/officeDocument/2006/relationships/customXml" Target="../ink/ink1534.xml"/><Relationship Id="rId38" Type="http://schemas.openxmlformats.org/officeDocument/2006/relationships/image" Target="../media/image1521.png"/><Relationship Id="rId46" Type="http://schemas.openxmlformats.org/officeDocument/2006/relationships/image" Target="../media/image1525.png"/><Relationship Id="rId59" Type="http://schemas.openxmlformats.org/officeDocument/2006/relationships/customXml" Target="../ink/ink1547.xml"/><Relationship Id="rId67" Type="http://schemas.openxmlformats.org/officeDocument/2006/relationships/customXml" Target="../ink/ink1551.xml"/><Relationship Id="rId20" Type="http://schemas.openxmlformats.org/officeDocument/2006/relationships/image" Target="../media/image1512.png"/><Relationship Id="rId41" Type="http://schemas.openxmlformats.org/officeDocument/2006/relationships/customXml" Target="../ink/ink1538.xml"/><Relationship Id="rId54" Type="http://schemas.openxmlformats.org/officeDocument/2006/relationships/image" Target="../media/image1529.png"/><Relationship Id="rId62" Type="http://schemas.openxmlformats.org/officeDocument/2006/relationships/image" Target="../media/image1533.png"/><Relationship Id="rId70" Type="http://schemas.openxmlformats.org/officeDocument/2006/relationships/image" Target="../media/image1537.png"/><Relationship Id="rId75" Type="http://schemas.openxmlformats.org/officeDocument/2006/relationships/customXml" Target="../ink/ink1555.xml"/><Relationship Id="rId83" Type="http://schemas.openxmlformats.org/officeDocument/2006/relationships/customXml" Target="../ink/ink1559.xml"/><Relationship Id="rId1" Type="http://schemas.openxmlformats.org/officeDocument/2006/relationships/slideLayout" Target="../slideLayouts/slideLayout7.xml"/><Relationship Id="rId6" Type="http://schemas.openxmlformats.org/officeDocument/2006/relationships/image" Target="../media/image1505.png"/><Relationship Id="rId15" Type="http://schemas.openxmlformats.org/officeDocument/2006/relationships/customXml" Target="../ink/ink1525.xml"/><Relationship Id="rId23" Type="http://schemas.openxmlformats.org/officeDocument/2006/relationships/customXml" Target="../ink/ink1529.xml"/><Relationship Id="rId28" Type="http://schemas.openxmlformats.org/officeDocument/2006/relationships/image" Target="../media/image1516.png"/><Relationship Id="rId36" Type="http://schemas.openxmlformats.org/officeDocument/2006/relationships/image" Target="../media/image1520.png"/><Relationship Id="rId49" Type="http://schemas.openxmlformats.org/officeDocument/2006/relationships/customXml" Target="../ink/ink1542.xml"/><Relationship Id="rId57" Type="http://schemas.openxmlformats.org/officeDocument/2006/relationships/customXml" Target="../ink/ink1546.xml"/><Relationship Id="rId10" Type="http://schemas.openxmlformats.org/officeDocument/2006/relationships/image" Target="../media/image1507.png"/><Relationship Id="rId31" Type="http://schemas.openxmlformats.org/officeDocument/2006/relationships/customXml" Target="../ink/ink1533.xml"/><Relationship Id="rId44" Type="http://schemas.openxmlformats.org/officeDocument/2006/relationships/image" Target="../media/image1524.png"/><Relationship Id="rId52" Type="http://schemas.openxmlformats.org/officeDocument/2006/relationships/image" Target="../media/image1528.png"/><Relationship Id="rId60" Type="http://schemas.openxmlformats.org/officeDocument/2006/relationships/image" Target="../media/image1532.png"/><Relationship Id="rId65" Type="http://schemas.openxmlformats.org/officeDocument/2006/relationships/customXml" Target="../ink/ink1550.xml"/><Relationship Id="rId73" Type="http://schemas.openxmlformats.org/officeDocument/2006/relationships/customXml" Target="../ink/ink1554.xml"/><Relationship Id="rId78" Type="http://schemas.openxmlformats.org/officeDocument/2006/relationships/image" Target="../media/image1541.png"/><Relationship Id="rId81" Type="http://schemas.openxmlformats.org/officeDocument/2006/relationships/customXml" Target="../ink/ink1558.xml"/><Relationship Id="rId86" Type="http://schemas.openxmlformats.org/officeDocument/2006/relationships/image" Target="../media/image1220.png"/></Relationships>
</file>

<file path=ppt/slides/_rels/slide44.xml.rels><?xml version="1.0" encoding="UTF-8" standalone="yes"?>
<Relationships xmlns="http://schemas.openxmlformats.org/package/2006/relationships"><Relationship Id="rId8" Type="http://schemas.openxmlformats.org/officeDocument/2006/relationships/customXml" Target="../ink/ink1564.xml"/><Relationship Id="rId13" Type="http://schemas.openxmlformats.org/officeDocument/2006/relationships/image" Target="../media/image1546.png"/><Relationship Id="rId3" Type="http://schemas.openxmlformats.org/officeDocument/2006/relationships/image" Target="../media/image1439.png"/><Relationship Id="rId7" Type="http://schemas.openxmlformats.org/officeDocument/2006/relationships/image" Target="../media/image1502.png"/><Relationship Id="rId12" Type="http://schemas.openxmlformats.org/officeDocument/2006/relationships/customXml" Target="../ink/ink1566.xml"/><Relationship Id="rId17" Type="http://schemas.openxmlformats.org/officeDocument/2006/relationships/image" Target="../media/image1548.png"/><Relationship Id="rId2" Type="http://schemas.openxmlformats.org/officeDocument/2006/relationships/customXml" Target="../ink/ink1561.xml"/><Relationship Id="rId16" Type="http://schemas.openxmlformats.org/officeDocument/2006/relationships/customXml" Target="../ink/ink1568.xml"/><Relationship Id="rId1" Type="http://schemas.openxmlformats.org/officeDocument/2006/relationships/slideLayout" Target="../slideLayouts/slideLayout7.xml"/><Relationship Id="rId6" Type="http://schemas.openxmlformats.org/officeDocument/2006/relationships/customXml" Target="../ink/ink1563.xml"/><Relationship Id="rId11" Type="http://schemas.openxmlformats.org/officeDocument/2006/relationships/image" Target="../media/image1545.png"/><Relationship Id="rId5" Type="http://schemas.openxmlformats.org/officeDocument/2006/relationships/image" Target="../media/image1440.png"/><Relationship Id="rId15" Type="http://schemas.openxmlformats.org/officeDocument/2006/relationships/image" Target="../media/image1547.png"/><Relationship Id="rId10" Type="http://schemas.openxmlformats.org/officeDocument/2006/relationships/customXml" Target="../ink/ink1565.xml"/><Relationship Id="rId4" Type="http://schemas.openxmlformats.org/officeDocument/2006/relationships/customXml" Target="../ink/ink1562.xml"/><Relationship Id="rId9" Type="http://schemas.openxmlformats.org/officeDocument/2006/relationships/image" Target="../media/image1503.png"/><Relationship Id="rId14" Type="http://schemas.openxmlformats.org/officeDocument/2006/relationships/customXml" Target="../ink/ink1567.xml"/></Relationships>
</file>

<file path=ppt/slides/_rels/slide45.xml.rels><?xml version="1.0" encoding="UTF-8" standalone="yes"?>
<Relationships xmlns="http://schemas.openxmlformats.org/package/2006/relationships"><Relationship Id="rId2" Type="http://schemas.openxmlformats.org/officeDocument/2006/relationships/image" Target="../media/image1549.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50.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24.xml"/><Relationship Id="rId18" Type="http://schemas.openxmlformats.org/officeDocument/2006/relationships/image" Target="../media/image29.png"/><Relationship Id="rId3" Type="http://schemas.openxmlformats.org/officeDocument/2006/relationships/customXml" Target="../ink/ink19.xml"/><Relationship Id="rId21" Type="http://schemas.openxmlformats.org/officeDocument/2006/relationships/customXml" Target="../ink/ink28.xml"/><Relationship Id="rId7" Type="http://schemas.openxmlformats.org/officeDocument/2006/relationships/customXml" Target="../ink/ink21.xml"/><Relationship Id="rId12" Type="http://schemas.openxmlformats.org/officeDocument/2006/relationships/image" Target="../media/image26.png"/><Relationship Id="rId17" Type="http://schemas.openxmlformats.org/officeDocument/2006/relationships/customXml" Target="../ink/ink26.xml"/><Relationship Id="rId2" Type="http://schemas.openxmlformats.org/officeDocument/2006/relationships/image" Target="../media/image3.jpeg"/><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customXml" Target="../ink/ink23.xml"/><Relationship Id="rId24" Type="http://schemas.openxmlformats.org/officeDocument/2006/relationships/image" Target="../media/image32.png"/><Relationship Id="rId5" Type="http://schemas.openxmlformats.org/officeDocument/2006/relationships/customXml" Target="../ink/ink20.xml"/><Relationship Id="rId15" Type="http://schemas.openxmlformats.org/officeDocument/2006/relationships/customXml" Target="../ink/ink25.xml"/><Relationship Id="rId23" Type="http://schemas.openxmlformats.org/officeDocument/2006/relationships/customXml" Target="../ink/ink29.xml"/><Relationship Id="rId10" Type="http://schemas.openxmlformats.org/officeDocument/2006/relationships/image" Target="../media/image25.png"/><Relationship Id="rId19" Type="http://schemas.openxmlformats.org/officeDocument/2006/relationships/customXml" Target="../ink/ink27.xml"/><Relationship Id="rId4" Type="http://schemas.openxmlformats.org/officeDocument/2006/relationships/image" Target="../media/image22.png"/><Relationship Id="rId9" Type="http://schemas.openxmlformats.org/officeDocument/2006/relationships/customXml" Target="../ink/ink22.xml"/><Relationship Id="rId14" Type="http://schemas.openxmlformats.org/officeDocument/2006/relationships/image" Target="../media/image27.png"/><Relationship Id="rId22" Type="http://schemas.openxmlformats.org/officeDocument/2006/relationships/image" Target="../media/image3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17" Type="http://schemas.openxmlformats.org/officeDocument/2006/relationships/image" Target="../media/image1618.png"/><Relationship Id="rId299" Type="http://schemas.openxmlformats.org/officeDocument/2006/relationships/customXml" Target="../ink/ink1720.xml"/><Relationship Id="rId671" Type="http://schemas.openxmlformats.org/officeDocument/2006/relationships/image" Target="../media/image1893.png"/><Relationship Id="rId21" Type="http://schemas.openxmlformats.org/officeDocument/2006/relationships/customXml" Target="../ink/ink1579.xml"/><Relationship Id="rId63" Type="http://schemas.openxmlformats.org/officeDocument/2006/relationships/image" Target="../media/image1591.png"/><Relationship Id="rId159" Type="http://schemas.openxmlformats.org/officeDocument/2006/relationships/customXml" Target="../ink/ink1649.xml"/><Relationship Id="rId324" Type="http://schemas.openxmlformats.org/officeDocument/2006/relationships/image" Target="../media/image1720.png"/><Relationship Id="rId366" Type="http://schemas.openxmlformats.org/officeDocument/2006/relationships/image" Target="../media/image1741.png"/><Relationship Id="rId531" Type="http://schemas.openxmlformats.org/officeDocument/2006/relationships/image" Target="../media/image1823.png"/><Relationship Id="rId573" Type="http://schemas.openxmlformats.org/officeDocument/2006/relationships/image" Target="../media/image1844.png"/><Relationship Id="rId629" Type="http://schemas.openxmlformats.org/officeDocument/2006/relationships/image" Target="../media/image1872.png"/><Relationship Id="rId170" Type="http://schemas.openxmlformats.org/officeDocument/2006/relationships/image" Target="../media/image1644.png"/><Relationship Id="rId226" Type="http://schemas.openxmlformats.org/officeDocument/2006/relationships/customXml" Target="../ink/ink1683.xml"/><Relationship Id="rId433" Type="http://schemas.openxmlformats.org/officeDocument/2006/relationships/customXml" Target="../ink/ink1787.xml"/><Relationship Id="rId268" Type="http://schemas.openxmlformats.org/officeDocument/2006/relationships/customXml" Target="../ink/ink1704.xml"/><Relationship Id="rId475" Type="http://schemas.openxmlformats.org/officeDocument/2006/relationships/customXml" Target="../ink/ink1808.xml"/><Relationship Id="rId640" Type="http://schemas.openxmlformats.org/officeDocument/2006/relationships/customXml" Target="../ink/ink1891.xml"/><Relationship Id="rId682" Type="http://schemas.openxmlformats.org/officeDocument/2006/relationships/customXml" Target="../ink/ink1912.xml"/><Relationship Id="rId32" Type="http://schemas.openxmlformats.org/officeDocument/2006/relationships/customXml" Target="../ink/ink1585.xml"/><Relationship Id="rId74" Type="http://schemas.openxmlformats.org/officeDocument/2006/relationships/customXml" Target="../ink/ink1606.xml"/><Relationship Id="rId128" Type="http://schemas.openxmlformats.org/officeDocument/2006/relationships/customXml" Target="../ink/ink1633.xml"/><Relationship Id="rId335" Type="http://schemas.openxmlformats.org/officeDocument/2006/relationships/customXml" Target="../ink/ink1738.xml"/><Relationship Id="rId377" Type="http://schemas.openxmlformats.org/officeDocument/2006/relationships/customXml" Target="../ink/ink1759.xml"/><Relationship Id="rId500" Type="http://schemas.openxmlformats.org/officeDocument/2006/relationships/customXml" Target="../ink/ink1821.xml"/><Relationship Id="rId542" Type="http://schemas.openxmlformats.org/officeDocument/2006/relationships/customXml" Target="../ink/ink1842.xml"/><Relationship Id="rId584" Type="http://schemas.openxmlformats.org/officeDocument/2006/relationships/customXml" Target="../ink/ink1863.xml"/><Relationship Id="rId5" Type="http://schemas.openxmlformats.org/officeDocument/2006/relationships/image" Target="../media/image1564.png"/><Relationship Id="rId181" Type="http://schemas.openxmlformats.org/officeDocument/2006/relationships/image" Target="../media/image1649.png"/><Relationship Id="rId237" Type="http://schemas.openxmlformats.org/officeDocument/2006/relationships/image" Target="../media/image1677.png"/><Relationship Id="rId402" Type="http://schemas.openxmlformats.org/officeDocument/2006/relationships/image" Target="../media/image1759.png"/><Relationship Id="rId279" Type="http://schemas.openxmlformats.org/officeDocument/2006/relationships/customXml" Target="../ink/ink1710.xml"/><Relationship Id="rId444" Type="http://schemas.openxmlformats.org/officeDocument/2006/relationships/image" Target="../media/image1780.png"/><Relationship Id="rId486" Type="http://schemas.openxmlformats.org/officeDocument/2006/relationships/customXml" Target="../ink/ink1814.xml"/><Relationship Id="rId651" Type="http://schemas.openxmlformats.org/officeDocument/2006/relationships/image" Target="../media/image1883.png"/><Relationship Id="rId693" Type="http://schemas.openxmlformats.org/officeDocument/2006/relationships/image" Target="../media/image1553.png"/><Relationship Id="rId43" Type="http://schemas.openxmlformats.org/officeDocument/2006/relationships/image" Target="../media/image1581.png"/><Relationship Id="rId139" Type="http://schemas.openxmlformats.org/officeDocument/2006/relationships/image" Target="../media/image1629.png"/><Relationship Id="rId290" Type="http://schemas.openxmlformats.org/officeDocument/2006/relationships/image" Target="../media/image1703.png"/><Relationship Id="rId304" Type="http://schemas.openxmlformats.org/officeDocument/2006/relationships/image" Target="../media/image1710.png"/><Relationship Id="rId346" Type="http://schemas.openxmlformats.org/officeDocument/2006/relationships/image" Target="../media/image1731.png"/><Relationship Id="rId388" Type="http://schemas.openxmlformats.org/officeDocument/2006/relationships/image" Target="../media/image1752.png"/><Relationship Id="rId511" Type="http://schemas.openxmlformats.org/officeDocument/2006/relationships/image" Target="../media/image1813.png"/><Relationship Id="rId553" Type="http://schemas.openxmlformats.org/officeDocument/2006/relationships/image" Target="../media/image1834.png"/><Relationship Id="rId609" Type="http://schemas.openxmlformats.org/officeDocument/2006/relationships/image" Target="../media/image1862.png"/><Relationship Id="rId85" Type="http://schemas.openxmlformats.org/officeDocument/2006/relationships/image" Target="../media/image1602.png"/><Relationship Id="rId150" Type="http://schemas.openxmlformats.org/officeDocument/2006/relationships/customXml" Target="../ink/ink1644.xml"/><Relationship Id="rId192" Type="http://schemas.openxmlformats.org/officeDocument/2006/relationships/customXml" Target="../ink/ink1666.xml"/><Relationship Id="rId206" Type="http://schemas.openxmlformats.org/officeDocument/2006/relationships/customXml" Target="../ink/ink1673.xml"/><Relationship Id="rId413" Type="http://schemas.openxmlformats.org/officeDocument/2006/relationships/customXml" Target="../ink/ink1777.xml"/><Relationship Id="rId595" Type="http://schemas.openxmlformats.org/officeDocument/2006/relationships/image" Target="../media/image1855.png"/><Relationship Id="rId248" Type="http://schemas.openxmlformats.org/officeDocument/2006/relationships/customXml" Target="../ink/ink1694.xml"/><Relationship Id="rId455" Type="http://schemas.openxmlformats.org/officeDocument/2006/relationships/customXml" Target="../ink/ink1798.xml"/><Relationship Id="rId497" Type="http://schemas.openxmlformats.org/officeDocument/2006/relationships/image" Target="../media/image1806.png"/><Relationship Id="rId620" Type="http://schemas.openxmlformats.org/officeDocument/2006/relationships/customXml" Target="../ink/ink1881.xml"/><Relationship Id="rId662" Type="http://schemas.openxmlformats.org/officeDocument/2006/relationships/customXml" Target="../ink/ink1902.xml"/><Relationship Id="rId12" Type="http://schemas.openxmlformats.org/officeDocument/2006/relationships/customXml" Target="../ink/ink1574.xml"/><Relationship Id="rId108" Type="http://schemas.openxmlformats.org/officeDocument/2006/relationships/customXml" Target="../ink/ink1623.xml"/><Relationship Id="rId315" Type="http://schemas.openxmlformats.org/officeDocument/2006/relationships/customXml" Target="../ink/ink1728.xml"/><Relationship Id="rId357" Type="http://schemas.openxmlformats.org/officeDocument/2006/relationships/customXml" Target="../ink/ink1749.xml"/><Relationship Id="rId522" Type="http://schemas.openxmlformats.org/officeDocument/2006/relationships/customXml" Target="../ink/ink1832.xml"/><Relationship Id="rId54" Type="http://schemas.openxmlformats.org/officeDocument/2006/relationships/customXml" Target="../ink/ink1596.xml"/><Relationship Id="rId96" Type="http://schemas.openxmlformats.org/officeDocument/2006/relationships/customXml" Target="../ink/ink1617.xml"/><Relationship Id="rId161" Type="http://schemas.openxmlformats.org/officeDocument/2006/relationships/customXml" Target="../ink/ink1650.xml"/><Relationship Id="rId217" Type="http://schemas.openxmlformats.org/officeDocument/2006/relationships/image" Target="../media/image1667.png"/><Relationship Id="rId399" Type="http://schemas.openxmlformats.org/officeDocument/2006/relationships/customXml" Target="../ink/ink1770.xml"/><Relationship Id="rId564" Type="http://schemas.openxmlformats.org/officeDocument/2006/relationships/customXml" Target="../ink/ink1853.xml"/><Relationship Id="rId259" Type="http://schemas.openxmlformats.org/officeDocument/2006/relationships/image" Target="../media/image1688.png"/><Relationship Id="rId424" Type="http://schemas.openxmlformats.org/officeDocument/2006/relationships/image" Target="../media/image1770.png"/><Relationship Id="rId466" Type="http://schemas.openxmlformats.org/officeDocument/2006/relationships/image" Target="../media/image1791.png"/><Relationship Id="rId631" Type="http://schemas.openxmlformats.org/officeDocument/2006/relationships/image" Target="../media/image1873.png"/><Relationship Id="rId673" Type="http://schemas.openxmlformats.org/officeDocument/2006/relationships/image" Target="../media/image1894.png"/><Relationship Id="rId23" Type="http://schemas.openxmlformats.org/officeDocument/2006/relationships/customXml" Target="../ink/ink1580.xml"/><Relationship Id="rId119" Type="http://schemas.openxmlformats.org/officeDocument/2006/relationships/image" Target="../media/image1619.png"/><Relationship Id="rId270" Type="http://schemas.openxmlformats.org/officeDocument/2006/relationships/customXml" Target="../ink/ink1705.xml"/><Relationship Id="rId326" Type="http://schemas.openxmlformats.org/officeDocument/2006/relationships/image" Target="../media/image1721.png"/><Relationship Id="rId533" Type="http://schemas.openxmlformats.org/officeDocument/2006/relationships/image" Target="../media/image1824.png"/><Relationship Id="rId65" Type="http://schemas.openxmlformats.org/officeDocument/2006/relationships/image" Target="../media/image1592.png"/><Relationship Id="rId130" Type="http://schemas.openxmlformats.org/officeDocument/2006/relationships/customXml" Target="../ink/ink1634.xml"/><Relationship Id="rId368" Type="http://schemas.openxmlformats.org/officeDocument/2006/relationships/image" Target="../media/image1742.png"/><Relationship Id="rId575" Type="http://schemas.openxmlformats.org/officeDocument/2006/relationships/image" Target="../media/image1845.png"/><Relationship Id="rId172" Type="http://schemas.openxmlformats.org/officeDocument/2006/relationships/image" Target="../media/image1645.png"/><Relationship Id="rId228" Type="http://schemas.openxmlformats.org/officeDocument/2006/relationships/customXml" Target="../ink/ink1684.xml"/><Relationship Id="rId435" Type="http://schemas.openxmlformats.org/officeDocument/2006/relationships/customXml" Target="../ink/ink1788.xml"/><Relationship Id="rId477" Type="http://schemas.openxmlformats.org/officeDocument/2006/relationships/customXml" Target="../ink/ink1809.xml"/><Relationship Id="rId600" Type="http://schemas.openxmlformats.org/officeDocument/2006/relationships/customXml" Target="../ink/ink1871.xml"/><Relationship Id="rId642" Type="http://schemas.openxmlformats.org/officeDocument/2006/relationships/customXml" Target="../ink/ink1892.xml"/><Relationship Id="rId684" Type="http://schemas.openxmlformats.org/officeDocument/2006/relationships/customXml" Target="../ink/ink1913.xml"/><Relationship Id="rId281" Type="http://schemas.openxmlformats.org/officeDocument/2006/relationships/customXml" Target="../ink/ink1711.xml"/><Relationship Id="rId337" Type="http://schemas.openxmlformats.org/officeDocument/2006/relationships/customXml" Target="../ink/ink1739.xml"/><Relationship Id="rId502" Type="http://schemas.openxmlformats.org/officeDocument/2006/relationships/customXml" Target="../ink/ink1822.xml"/><Relationship Id="rId34" Type="http://schemas.openxmlformats.org/officeDocument/2006/relationships/customXml" Target="../ink/ink1586.xml"/><Relationship Id="rId76" Type="http://schemas.openxmlformats.org/officeDocument/2006/relationships/customXml" Target="../ink/ink1607.xml"/><Relationship Id="rId141" Type="http://schemas.openxmlformats.org/officeDocument/2006/relationships/image" Target="../media/image1630.png"/><Relationship Id="rId379" Type="http://schemas.openxmlformats.org/officeDocument/2006/relationships/customXml" Target="../ink/ink1760.xml"/><Relationship Id="rId544" Type="http://schemas.openxmlformats.org/officeDocument/2006/relationships/customXml" Target="../ink/ink1843.xml"/><Relationship Id="rId586" Type="http://schemas.openxmlformats.org/officeDocument/2006/relationships/customXml" Target="../ink/ink1864.xml"/><Relationship Id="rId7" Type="http://schemas.openxmlformats.org/officeDocument/2006/relationships/image" Target="../media/image1565.png"/><Relationship Id="rId183" Type="http://schemas.openxmlformats.org/officeDocument/2006/relationships/image" Target="../media/image1650.png"/><Relationship Id="rId239" Type="http://schemas.openxmlformats.org/officeDocument/2006/relationships/image" Target="../media/image1678.png"/><Relationship Id="rId390" Type="http://schemas.openxmlformats.org/officeDocument/2006/relationships/image" Target="../media/image1753.png"/><Relationship Id="rId404" Type="http://schemas.openxmlformats.org/officeDocument/2006/relationships/image" Target="../media/image1760.png"/><Relationship Id="rId446" Type="http://schemas.openxmlformats.org/officeDocument/2006/relationships/image" Target="../media/image1781.png"/><Relationship Id="rId611" Type="http://schemas.openxmlformats.org/officeDocument/2006/relationships/image" Target="../media/image1863.png"/><Relationship Id="rId653" Type="http://schemas.openxmlformats.org/officeDocument/2006/relationships/image" Target="../media/image1884.png"/><Relationship Id="rId250" Type="http://schemas.openxmlformats.org/officeDocument/2006/relationships/customXml" Target="../ink/ink1695.xml"/><Relationship Id="rId292" Type="http://schemas.openxmlformats.org/officeDocument/2006/relationships/image" Target="../media/image1704.png"/><Relationship Id="rId306" Type="http://schemas.openxmlformats.org/officeDocument/2006/relationships/image" Target="../media/image1711.png"/><Relationship Id="rId488" Type="http://schemas.openxmlformats.org/officeDocument/2006/relationships/customXml" Target="../ink/ink1815.xml"/><Relationship Id="rId695" Type="http://schemas.openxmlformats.org/officeDocument/2006/relationships/image" Target="../media/image1554.png"/><Relationship Id="rId45" Type="http://schemas.openxmlformats.org/officeDocument/2006/relationships/image" Target="../media/image1582.png"/><Relationship Id="rId87" Type="http://schemas.openxmlformats.org/officeDocument/2006/relationships/image" Target="../media/image1603.png"/><Relationship Id="rId110" Type="http://schemas.openxmlformats.org/officeDocument/2006/relationships/customXml" Target="../ink/ink1624.xml"/><Relationship Id="rId348" Type="http://schemas.openxmlformats.org/officeDocument/2006/relationships/image" Target="../media/image1732.png"/><Relationship Id="rId513" Type="http://schemas.openxmlformats.org/officeDocument/2006/relationships/image" Target="../media/image1814.png"/><Relationship Id="rId555" Type="http://schemas.openxmlformats.org/officeDocument/2006/relationships/image" Target="../media/image1835.png"/><Relationship Id="rId597" Type="http://schemas.openxmlformats.org/officeDocument/2006/relationships/image" Target="../media/image1856.png"/><Relationship Id="rId152" Type="http://schemas.openxmlformats.org/officeDocument/2006/relationships/customXml" Target="../ink/ink1645.xml"/><Relationship Id="rId194" Type="http://schemas.openxmlformats.org/officeDocument/2006/relationships/customXml" Target="../ink/ink1667.xml"/><Relationship Id="rId208" Type="http://schemas.openxmlformats.org/officeDocument/2006/relationships/customXml" Target="../ink/ink1674.xml"/><Relationship Id="rId415" Type="http://schemas.openxmlformats.org/officeDocument/2006/relationships/customXml" Target="../ink/ink1778.xml"/><Relationship Id="rId457" Type="http://schemas.openxmlformats.org/officeDocument/2006/relationships/customXml" Target="../ink/ink1799.xml"/><Relationship Id="rId622" Type="http://schemas.openxmlformats.org/officeDocument/2006/relationships/customXml" Target="../ink/ink1882.xml"/><Relationship Id="rId261" Type="http://schemas.openxmlformats.org/officeDocument/2006/relationships/image" Target="../media/image1689.png"/><Relationship Id="rId499" Type="http://schemas.openxmlformats.org/officeDocument/2006/relationships/image" Target="../media/image1807.png"/><Relationship Id="rId664" Type="http://schemas.openxmlformats.org/officeDocument/2006/relationships/customXml" Target="../ink/ink1903.xml"/><Relationship Id="rId14" Type="http://schemas.openxmlformats.org/officeDocument/2006/relationships/customXml" Target="../ink/ink1575.xml"/><Relationship Id="rId56" Type="http://schemas.openxmlformats.org/officeDocument/2006/relationships/customXml" Target="../ink/ink1597.xml"/><Relationship Id="rId317" Type="http://schemas.openxmlformats.org/officeDocument/2006/relationships/customXml" Target="../ink/ink1729.xml"/><Relationship Id="rId359" Type="http://schemas.openxmlformats.org/officeDocument/2006/relationships/customXml" Target="../ink/ink1750.xml"/><Relationship Id="rId524" Type="http://schemas.openxmlformats.org/officeDocument/2006/relationships/customXml" Target="../ink/ink1833.xml"/><Relationship Id="rId566" Type="http://schemas.openxmlformats.org/officeDocument/2006/relationships/customXml" Target="../ink/ink1854.xml"/><Relationship Id="rId98" Type="http://schemas.openxmlformats.org/officeDocument/2006/relationships/customXml" Target="../ink/ink1618.xml"/><Relationship Id="rId121" Type="http://schemas.openxmlformats.org/officeDocument/2006/relationships/image" Target="../media/image1620.png"/><Relationship Id="rId163" Type="http://schemas.openxmlformats.org/officeDocument/2006/relationships/customXml" Target="../ink/ink1651.xml"/><Relationship Id="rId219" Type="http://schemas.openxmlformats.org/officeDocument/2006/relationships/image" Target="../media/image1668.png"/><Relationship Id="rId370" Type="http://schemas.openxmlformats.org/officeDocument/2006/relationships/image" Target="../media/image1743.png"/><Relationship Id="rId426" Type="http://schemas.openxmlformats.org/officeDocument/2006/relationships/image" Target="../media/image1771.png"/><Relationship Id="rId633" Type="http://schemas.openxmlformats.org/officeDocument/2006/relationships/image" Target="../media/image1874.png"/><Relationship Id="rId230" Type="http://schemas.openxmlformats.org/officeDocument/2006/relationships/customXml" Target="../ink/ink1685.xml"/><Relationship Id="rId468" Type="http://schemas.openxmlformats.org/officeDocument/2006/relationships/image" Target="../media/image1792.png"/><Relationship Id="rId675" Type="http://schemas.openxmlformats.org/officeDocument/2006/relationships/image" Target="../media/image1895.png"/><Relationship Id="rId25" Type="http://schemas.openxmlformats.org/officeDocument/2006/relationships/customXml" Target="../ink/ink1581.xml"/><Relationship Id="rId67" Type="http://schemas.openxmlformats.org/officeDocument/2006/relationships/image" Target="../media/image1593.png"/><Relationship Id="rId272" Type="http://schemas.openxmlformats.org/officeDocument/2006/relationships/customXml" Target="../ink/ink1706.xml"/><Relationship Id="rId328" Type="http://schemas.openxmlformats.org/officeDocument/2006/relationships/image" Target="../media/image1722.png"/><Relationship Id="rId535" Type="http://schemas.openxmlformats.org/officeDocument/2006/relationships/image" Target="../media/image1825.png"/><Relationship Id="rId577" Type="http://schemas.openxmlformats.org/officeDocument/2006/relationships/image" Target="../media/image1846.png"/><Relationship Id="rId132" Type="http://schemas.openxmlformats.org/officeDocument/2006/relationships/customXml" Target="../ink/ink1635.xml"/><Relationship Id="rId174" Type="http://schemas.openxmlformats.org/officeDocument/2006/relationships/customXml" Target="../ink/ink1657.xml"/><Relationship Id="rId381" Type="http://schemas.openxmlformats.org/officeDocument/2006/relationships/customXml" Target="../ink/ink1761.xml"/><Relationship Id="rId602" Type="http://schemas.openxmlformats.org/officeDocument/2006/relationships/customXml" Target="../ink/ink1872.xml"/><Relationship Id="rId241" Type="http://schemas.openxmlformats.org/officeDocument/2006/relationships/image" Target="../media/image1679.png"/><Relationship Id="rId437" Type="http://schemas.openxmlformats.org/officeDocument/2006/relationships/customXml" Target="../ink/ink1789.xml"/><Relationship Id="rId479" Type="http://schemas.openxmlformats.org/officeDocument/2006/relationships/image" Target="../media/image1797.png"/><Relationship Id="rId644" Type="http://schemas.openxmlformats.org/officeDocument/2006/relationships/customXml" Target="../ink/ink1893.xml"/><Relationship Id="rId686" Type="http://schemas.openxmlformats.org/officeDocument/2006/relationships/customXml" Target="../ink/ink1914.xml"/><Relationship Id="rId36" Type="http://schemas.openxmlformats.org/officeDocument/2006/relationships/customXml" Target="../ink/ink1587.xml"/><Relationship Id="rId283" Type="http://schemas.openxmlformats.org/officeDocument/2006/relationships/customXml" Target="../ink/ink1712.xml"/><Relationship Id="rId339" Type="http://schemas.openxmlformats.org/officeDocument/2006/relationships/customXml" Target="../ink/ink1740.xml"/><Relationship Id="rId490" Type="http://schemas.openxmlformats.org/officeDocument/2006/relationships/customXml" Target="../ink/ink1816.xml"/><Relationship Id="rId504" Type="http://schemas.openxmlformats.org/officeDocument/2006/relationships/customXml" Target="../ink/ink1823.xml"/><Relationship Id="rId546" Type="http://schemas.openxmlformats.org/officeDocument/2006/relationships/customXml" Target="../ink/ink1844.xml"/><Relationship Id="rId78" Type="http://schemas.openxmlformats.org/officeDocument/2006/relationships/customXml" Target="../ink/ink1608.xml"/><Relationship Id="rId101" Type="http://schemas.openxmlformats.org/officeDocument/2006/relationships/image" Target="../media/image1610.png"/><Relationship Id="rId143" Type="http://schemas.openxmlformats.org/officeDocument/2006/relationships/image" Target="../media/image1631.png"/><Relationship Id="rId185" Type="http://schemas.openxmlformats.org/officeDocument/2006/relationships/image" Target="../media/image1651.png"/><Relationship Id="rId350" Type="http://schemas.openxmlformats.org/officeDocument/2006/relationships/image" Target="../media/image1733.png"/><Relationship Id="rId406" Type="http://schemas.openxmlformats.org/officeDocument/2006/relationships/image" Target="../media/image1761.png"/><Relationship Id="rId588" Type="http://schemas.openxmlformats.org/officeDocument/2006/relationships/customXml" Target="../ink/ink1865.xml"/><Relationship Id="rId9" Type="http://schemas.openxmlformats.org/officeDocument/2006/relationships/image" Target="../media/image1220.png"/><Relationship Id="rId210" Type="http://schemas.openxmlformats.org/officeDocument/2006/relationships/customXml" Target="../ink/ink1675.xml"/><Relationship Id="rId392" Type="http://schemas.openxmlformats.org/officeDocument/2006/relationships/image" Target="../media/image1754.png"/><Relationship Id="rId448" Type="http://schemas.openxmlformats.org/officeDocument/2006/relationships/image" Target="../media/image1782.png"/><Relationship Id="rId613" Type="http://schemas.openxmlformats.org/officeDocument/2006/relationships/image" Target="../media/image1864.png"/><Relationship Id="rId655" Type="http://schemas.openxmlformats.org/officeDocument/2006/relationships/image" Target="../media/image1885.png"/><Relationship Id="rId697" Type="http://schemas.openxmlformats.org/officeDocument/2006/relationships/image" Target="../media/image1555.png"/><Relationship Id="rId252" Type="http://schemas.openxmlformats.org/officeDocument/2006/relationships/customXml" Target="../ink/ink1696.xml"/><Relationship Id="rId294" Type="http://schemas.openxmlformats.org/officeDocument/2006/relationships/image" Target="../media/image1705.png"/><Relationship Id="rId308" Type="http://schemas.openxmlformats.org/officeDocument/2006/relationships/image" Target="../media/image1712.png"/><Relationship Id="rId515" Type="http://schemas.openxmlformats.org/officeDocument/2006/relationships/image" Target="../media/image1815.png"/><Relationship Id="rId47" Type="http://schemas.openxmlformats.org/officeDocument/2006/relationships/image" Target="../media/image1583.png"/><Relationship Id="rId89" Type="http://schemas.openxmlformats.org/officeDocument/2006/relationships/image" Target="../media/image1604.png"/><Relationship Id="rId112" Type="http://schemas.openxmlformats.org/officeDocument/2006/relationships/customXml" Target="../ink/ink1625.xml"/><Relationship Id="rId154" Type="http://schemas.openxmlformats.org/officeDocument/2006/relationships/customXml" Target="../ink/ink1646.xml"/><Relationship Id="rId361" Type="http://schemas.openxmlformats.org/officeDocument/2006/relationships/customXml" Target="../ink/ink1751.xml"/><Relationship Id="rId557" Type="http://schemas.openxmlformats.org/officeDocument/2006/relationships/image" Target="../media/image1836.png"/><Relationship Id="rId599" Type="http://schemas.openxmlformats.org/officeDocument/2006/relationships/image" Target="../media/image1857.png"/><Relationship Id="rId196" Type="http://schemas.openxmlformats.org/officeDocument/2006/relationships/customXml" Target="../ink/ink1668.xml"/><Relationship Id="rId417" Type="http://schemas.openxmlformats.org/officeDocument/2006/relationships/customXml" Target="../ink/ink1779.xml"/><Relationship Id="rId459" Type="http://schemas.openxmlformats.org/officeDocument/2006/relationships/customXml" Target="../ink/ink1800.xml"/><Relationship Id="rId624" Type="http://schemas.openxmlformats.org/officeDocument/2006/relationships/customXml" Target="../ink/ink1883.xml"/><Relationship Id="rId666" Type="http://schemas.openxmlformats.org/officeDocument/2006/relationships/customXml" Target="../ink/ink1904.xml"/><Relationship Id="rId16" Type="http://schemas.openxmlformats.org/officeDocument/2006/relationships/customXml" Target="../ink/ink1576.xml"/><Relationship Id="rId221" Type="http://schemas.openxmlformats.org/officeDocument/2006/relationships/image" Target="../media/image1669.png"/><Relationship Id="rId263" Type="http://schemas.openxmlformats.org/officeDocument/2006/relationships/image" Target="../media/image1690.png"/><Relationship Id="rId319" Type="http://schemas.openxmlformats.org/officeDocument/2006/relationships/customXml" Target="../ink/ink1730.xml"/><Relationship Id="rId470" Type="http://schemas.openxmlformats.org/officeDocument/2006/relationships/image" Target="../media/image1793.png"/><Relationship Id="rId526" Type="http://schemas.openxmlformats.org/officeDocument/2006/relationships/customXml" Target="../ink/ink1834.xml"/><Relationship Id="rId58" Type="http://schemas.openxmlformats.org/officeDocument/2006/relationships/customXml" Target="../ink/ink1598.xml"/><Relationship Id="rId123" Type="http://schemas.openxmlformats.org/officeDocument/2006/relationships/image" Target="../media/image1621.png"/><Relationship Id="rId330" Type="http://schemas.openxmlformats.org/officeDocument/2006/relationships/image" Target="../media/image1723.png"/><Relationship Id="rId568" Type="http://schemas.openxmlformats.org/officeDocument/2006/relationships/customXml" Target="../ink/ink1855.xml"/><Relationship Id="rId165" Type="http://schemas.openxmlformats.org/officeDocument/2006/relationships/customXml" Target="../ink/ink1652.xml"/><Relationship Id="rId372" Type="http://schemas.openxmlformats.org/officeDocument/2006/relationships/image" Target="../media/image1744.png"/><Relationship Id="rId428" Type="http://schemas.openxmlformats.org/officeDocument/2006/relationships/image" Target="../media/image1772.png"/><Relationship Id="rId635" Type="http://schemas.openxmlformats.org/officeDocument/2006/relationships/image" Target="../media/image1875.png"/><Relationship Id="rId677" Type="http://schemas.openxmlformats.org/officeDocument/2006/relationships/image" Target="../media/image1896.png"/><Relationship Id="rId232" Type="http://schemas.openxmlformats.org/officeDocument/2006/relationships/customXml" Target="../ink/ink1686.xml"/><Relationship Id="rId274" Type="http://schemas.openxmlformats.org/officeDocument/2006/relationships/customXml" Target="../ink/ink1707.xml"/><Relationship Id="rId481" Type="http://schemas.openxmlformats.org/officeDocument/2006/relationships/image" Target="../media/image1798.png"/><Relationship Id="rId27" Type="http://schemas.openxmlformats.org/officeDocument/2006/relationships/customXml" Target="../ink/ink1582.xml"/><Relationship Id="rId69" Type="http://schemas.openxmlformats.org/officeDocument/2006/relationships/image" Target="../media/image1594.png"/><Relationship Id="rId134" Type="http://schemas.openxmlformats.org/officeDocument/2006/relationships/customXml" Target="../ink/ink1636.xml"/><Relationship Id="rId537" Type="http://schemas.openxmlformats.org/officeDocument/2006/relationships/image" Target="../media/image1826.png"/><Relationship Id="rId579" Type="http://schemas.openxmlformats.org/officeDocument/2006/relationships/image" Target="../media/image1847.png"/><Relationship Id="rId80" Type="http://schemas.openxmlformats.org/officeDocument/2006/relationships/customXml" Target="../ink/ink1609.xml"/><Relationship Id="rId176" Type="http://schemas.openxmlformats.org/officeDocument/2006/relationships/customXml" Target="../ink/ink1658.xml"/><Relationship Id="rId341" Type="http://schemas.openxmlformats.org/officeDocument/2006/relationships/customXml" Target="../ink/ink1741.xml"/><Relationship Id="rId383" Type="http://schemas.openxmlformats.org/officeDocument/2006/relationships/customXml" Target="../ink/ink1762.xml"/><Relationship Id="rId439" Type="http://schemas.openxmlformats.org/officeDocument/2006/relationships/customXml" Target="../ink/ink1790.xml"/><Relationship Id="rId590" Type="http://schemas.openxmlformats.org/officeDocument/2006/relationships/customXml" Target="../ink/ink1866.xml"/><Relationship Id="rId604" Type="http://schemas.openxmlformats.org/officeDocument/2006/relationships/customXml" Target="../ink/ink1873.xml"/><Relationship Id="rId646" Type="http://schemas.openxmlformats.org/officeDocument/2006/relationships/customXml" Target="../ink/ink1894.xml"/><Relationship Id="rId201" Type="http://schemas.openxmlformats.org/officeDocument/2006/relationships/image" Target="../media/image1659.png"/><Relationship Id="rId243" Type="http://schemas.openxmlformats.org/officeDocument/2006/relationships/image" Target="../media/image1680.png"/><Relationship Id="rId285" Type="http://schemas.openxmlformats.org/officeDocument/2006/relationships/customXml" Target="../ink/ink1713.xml"/><Relationship Id="rId450" Type="http://schemas.openxmlformats.org/officeDocument/2006/relationships/image" Target="../media/image1783.png"/><Relationship Id="rId506" Type="http://schemas.openxmlformats.org/officeDocument/2006/relationships/customXml" Target="../ink/ink1824.xml"/><Relationship Id="rId688" Type="http://schemas.openxmlformats.org/officeDocument/2006/relationships/customXml" Target="../ink/ink1915.xml"/><Relationship Id="rId38" Type="http://schemas.openxmlformats.org/officeDocument/2006/relationships/customXml" Target="../ink/ink1588.xml"/><Relationship Id="rId103" Type="http://schemas.openxmlformats.org/officeDocument/2006/relationships/image" Target="../media/image1611.png"/><Relationship Id="rId310" Type="http://schemas.openxmlformats.org/officeDocument/2006/relationships/image" Target="../media/image1713.png"/><Relationship Id="rId492" Type="http://schemas.openxmlformats.org/officeDocument/2006/relationships/customXml" Target="../ink/ink1817.xml"/><Relationship Id="rId548" Type="http://schemas.openxmlformats.org/officeDocument/2006/relationships/customXml" Target="../ink/ink1845.xml"/><Relationship Id="rId91" Type="http://schemas.openxmlformats.org/officeDocument/2006/relationships/image" Target="../media/image1605.png"/><Relationship Id="rId145" Type="http://schemas.openxmlformats.org/officeDocument/2006/relationships/image" Target="../media/image1632.png"/><Relationship Id="rId187" Type="http://schemas.openxmlformats.org/officeDocument/2006/relationships/image" Target="../media/image1652.png"/><Relationship Id="rId352" Type="http://schemas.openxmlformats.org/officeDocument/2006/relationships/image" Target="../media/image1734.png"/><Relationship Id="rId394" Type="http://schemas.openxmlformats.org/officeDocument/2006/relationships/image" Target="../media/image1755.png"/><Relationship Id="rId408" Type="http://schemas.openxmlformats.org/officeDocument/2006/relationships/image" Target="../media/image1762.png"/><Relationship Id="rId615" Type="http://schemas.openxmlformats.org/officeDocument/2006/relationships/image" Target="../media/image1865.png"/><Relationship Id="rId212" Type="http://schemas.openxmlformats.org/officeDocument/2006/relationships/customXml" Target="../ink/ink1676.xml"/><Relationship Id="rId254" Type="http://schemas.openxmlformats.org/officeDocument/2006/relationships/customXml" Target="../ink/ink1697.xml"/><Relationship Id="rId657" Type="http://schemas.openxmlformats.org/officeDocument/2006/relationships/image" Target="../media/image1886.png"/><Relationship Id="rId699" Type="http://schemas.openxmlformats.org/officeDocument/2006/relationships/image" Target="../media/image1556.png"/><Relationship Id="rId49" Type="http://schemas.openxmlformats.org/officeDocument/2006/relationships/image" Target="../media/image1584.png"/><Relationship Id="rId114" Type="http://schemas.openxmlformats.org/officeDocument/2006/relationships/customXml" Target="../ink/ink1626.xml"/><Relationship Id="rId296" Type="http://schemas.openxmlformats.org/officeDocument/2006/relationships/image" Target="../media/image1706.png"/><Relationship Id="rId461" Type="http://schemas.openxmlformats.org/officeDocument/2006/relationships/customXml" Target="../ink/ink1801.xml"/><Relationship Id="rId517" Type="http://schemas.openxmlformats.org/officeDocument/2006/relationships/image" Target="../media/image1816.png"/><Relationship Id="rId559" Type="http://schemas.openxmlformats.org/officeDocument/2006/relationships/image" Target="../media/image1837.png"/><Relationship Id="rId60" Type="http://schemas.openxmlformats.org/officeDocument/2006/relationships/customXml" Target="../ink/ink1599.xml"/><Relationship Id="rId156" Type="http://schemas.openxmlformats.org/officeDocument/2006/relationships/customXml" Target="../ink/ink1647.xml"/><Relationship Id="rId198" Type="http://schemas.openxmlformats.org/officeDocument/2006/relationships/customXml" Target="../ink/ink1669.xml"/><Relationship Id="rId321" Type="http://schemas.openxmlformats.org/officeDocument/2006/relationships/customXml" Target="../ink/ink1731.xml"/><Relationship Id="rId363" Type="http://schemas.openxmlformats.org/officeDocument/2006/relationships/customXml" Target="../ink/ink1752.xml"/><Relationship Id="rId419" Type="http://schemas.openxmlformats.org/officeDocument/2006/relationships/customXml" Target="../ink/ink1780.xml"/><Relationship Id="rId570" Type="http://schemas.openxmlformats.org/officeDocument/2006/relationships/customXml" Target="../ink/ink1856.xml"/><Relationship Id="rId626" Type="http://schemas.openxmlformats.org/officeDocument/2006/relationships/customXml" Target="../ink/ink1884.xml"/><Relationship Id="rId223" Type="http://schemas.openxmlformats.org/officeDocument/2006/relationships/image" Target="../media/image1670.png"/><Relationship Id="rId430" Type="http://schemas.openxmlformats.org/officeDocument/2006/relationships/image" Target="../media/image1773.png"/><Relationship Id="rId668" Type="http://schemas.openxmlformats.org/officeDocument/2006/relationships/customXml" Target="../ink/ink1905.xml"/><Relationship Id="rId18" Type="http://schemas.openxmlformats.org/officeDocument/2006/relationships/image" Target="../media/image1569.png"/><Relationship Id="rId265" Type="http://schemas.openxmlformats.org/officeDocument/2006/relationships/image" Target="../media/image1691.png"/><Relationship Id="rId472" Type="http://schemas.openxmlformats.org/officeDocument/2006/relationships/image" Target="../media/image1794.png"/><Relationship Id="rId528" Type="http://schemas.openxmlformats.org/officeDocument/2006/relationships/customXml" Target="../ink/ink1835.xml"/><Relationship Id="rId125" Type="http://schemas.openxmlformats.org/officeDocument/2006/relationships/image" Target="../media/image1622.png"/><Relationship Id="rId167" Type="http://schemas.openxmlformats.org/officeDocument/2006/relationships/customXml" Target="../ink/ink1653.xml"/><Relationship Id="rId332" Type="http://schemas.openxmlformats.org/officeDocument/2006/relationships/image" Target="../media/image1724.png"/><Relationship Id="rId374" Type="http://schemas.openxmlformats.org/officeDocument/2006/relationships/image" Target="../media/image1745.png"/><Relationship Id="rId581" Type="http://schemas.openxmlformats.org/officeDocument/2006/relationships/image" Target="../media/image1848.png"/><Relationship Id="rId71" Type="http://schemas.openxmlformats.org/officeDocument/2006/relationships/image" Target="../media/image1595.png"/><Relationship Id="rId234" Type="http://schemas.openxmlformats.org/officeDocument/2006/relationships/customXml" Target="../ink/ink1687.xml"/><Relationship Id="rId637" Type="http://schemas.openxmlformats.org/officeDocument/2006/relationships/image" Target="../media/image1876.png"/><Relationship Id="rId679" Type="http://schemas.openxmlformats.org/officeDocument/2006/relationships/image" Target="../media/image1897.png"/><Relationship Id="rId2" Type="http://schemas.openxmlformats.org/officeDocument/2006/relationships/customXml" Target="../ink/ink1569.xml"/><Relationship Id="rId29" Type="http://schemas.openxmlformats.org/officeDocument/2006/relationships/image" Target="../media/image1574.png"/><Relationship Id="rId276" Type="http://schemas.openxmlformats.org/officeDocument/2006/relationships/image" Target="../media/image1696.png"/><Relationship Id="rId441" Type="http://schemas.openxmlformats.org/officeDocument/2006/relationships/customXml" Target="../ink/ink1791.xml"/><Relationship Id="rId483" Type="http://schemas.openxmlformats.org/officeDocument/2006/relationships/image" Target="../media/image1799.png"/><Relationship Id="rId539" Type="http://schemas.openxmlformats.org/officeDocument/2006/relationships/image" Target="../media/image1827.png"/><Relationship Id="rId690" Type="http://schemas.openxmlformats.org/officeDocument/2006/relationships/customXml" Target="../ink/ink1916.xml"/><Relationship Id="rId40" Type="http://schemas.openxmlformats.org/officeDocument/2006/relationships/customXml" Target="../ink/ink1589.xml"/><Relationship Id="rId136" Type="http://schemas.openxmlformats.org/officeDocument/2006/relationships/customXml" Target="../ink/ink1637.xml"/><Relationship Id="rId178" Type="http://schemas.openxmlformats.org/officeDocument/2006/relationships/customXml" Target="../ink/ink1659.xml"/><Relationship Id="rId301" Type="http://schemas.openxmlformats.org/officeDocument/2006/relationships/customXml" Target="../ink/ink1721.xml"/><Relationship Id="rId343" Type="http://schemas.openxmlformats.org/officeDocument/2006/relationships/customXml" Target="../ink/ink1742.xml"/><Relationship Id="rId550" Type="http://schemas.openxmlformats.org/officeDocument/2006/relationships/customXml" Target="../ink/ink1846.xml"/><Relationship Id="rId61" Type="http://schemas.openxmlformats.org/officeDocument/2006/relationships/image" Target="../media/image1590.png"/><Relationship Id="rId82" Type="http://schemas.openxmlformats.org/officeDocument/2006/relationships/customXml" Target="../ink/ink1610.xml"/><Relationship Id="rId199" Type="http://schemas.openxmlformats.org/officeDocument/2006/relationships/image" Target="../media/image1658.png"/><Relationship Id="rId203" Type="http://schemas.openxmlformats.org/officeDocument/2006/relationships/image" Target="../media/image1660.png"/><Relationship Id="rId385" Type="http://schemas.openxmlformats.org/officeDocument/2006/relationships/customXml" Target="../ink/ink1763.xml"/><Relationship Id="rId571" Type="http://schemas.openxmlformats.org/officeDocument/2006/relationships/image" Target="../media/image1843.png"/><Relationship Id="rId592" Type="http://schemas.openxmlformats.org/officeDocument/2006/relationships/customXml" Target="../ink/ink1867.xml"/><Relationship Id="rId606" Type="http://schemas.openxmlformats.org/officeDocument/2006/relationships/customXml" Target="../ink/ink1874.xml"/><Relationship Id="rId627" Type="http://schemas.openxmlformats.org/officeDocument/2006/relationships/image" Target="../media/image1871.png"/><Relationship Id="rId648" Type="http://schemas.openxmlformats.org/officeDocument/2006/relationships/customXml" Target="../ink/ink1895.xml"/><Relationship Id="rId669" Type="http://schemas.openxmlformats.org/officeDocument/2006/relationships/image" Target="../media/image1892.png"/><Relationship Id="rId19" Type="http://schemas.openxmlformats.org/officeDocument/2006/relationships/customXml" Target="../ink/ink1578.xml"/><Relationship Id="rId224" Type="http://schemas.openxmlformats.org/officeDocument/2006/relationships/customXml" Target="../ink/ink1682.xml"/><Relationship Id="rId245" Type="http://schemas.openxmlformats.org/officeDocument/2006/relationships/image" Target="../media/image1681.png"/><Relationship Id="rId266" Type="http://schemas.openxmlformats.org/officeDocument/2006/relationships/customXml" Target="../ink/ink1703.xml"/><Relationship Id="rId287" Type="http://schemas.openxmlformats.org/officeDocument/2006/relationships/customXml" Target="../ink/ink1714.xml"/><Relationship Id="rId410" Type="http://schemas.openxmlformats.org/officeDocument/2006/relationships/image" Target="../media/image1763.png"/><Relationship Id="rId431" Type="http://schemas.openxmlformats.org/officeDocument/2006/relationships/customXml" Target="../ink/ink1786.xml"/><Relationship Id="rId452" Type="http://schemas.openxmlformats.org/officeDocument/2006/relationships/image" Target="../media/image1784.png"/><Relationship Id="rId473" Type="http://schemas.openxmlformats.org/officeDocument/2006/relationships/customXml" Target="../ink/ink1807.xml"/><Relationship Id="rId494" Type="http://schemas.openxmlformats.org/officeDocument/2006/relationships/customXml" Target="../ink/ink1818.xml"/><Relationship Id="rId508" Type="http://schemas.openxmlformats.org/officeDocument/2006/relationships/customXml" Target="../ink/ink1825.xml"/><Relationship Id="rId529" Type="http://schemas.openxmlformats.org/officeDocument/2006/relationships/image" Target="../media/image1822.png"/><Relationship Id="rId680" Type="http://schemas.openxmlformats.org/officeDocument/2006/relationships/customXml" Target="../ink/ink1911.xml"/><Relationship Id="rId30" Type="http://schemas.openxmlformats.org/officeDocument/2006/relationships/customXml" Target="../ink/ink1584.xml"/><Relationship Id="rId105" Type="http://schemas.openxmlformats.org/officeDocument/2006/relationships/image" Target="../media/image1612.png"/><Relationship Id="rId126" Type="http://schemas.openxmlformats.org/officeDocument/2006/relationships/customXml" Target="../ink/ink1632.xml"/><Relationship Id="rId147" Type="http://schemas.openxmlformats.org/officeDocument/2006/relationships/image" Target="../media/image1633.png"/><Relationship Id="rId168" Type="http://schemas.openxmlformats.org/officeDocument/2006/relationships/image" Target="../media/image1643.png"/><Relationship Id="rId312" Type="http://schemas.openxmlformats.org/officeDocument/2006/relationships/image" Target="../media/image1714.png"/><Relationship Id="rId333" Type="http://schemas.openxmlformats.org/officeDocument/2006/relationships/customXml" Target="../ink/ink1737.xml"/><Relationship Id="rId354" Type="http://schemas.openxmlformats.org/officeDocument/2006/relationships/image" Target="../media/image1735.png"/><Relationship Id="rId540" Type="http://schemas.openxmlformats.org/officeDocument/2006/relationships/customXml" Target="../ink/ink1841.xml"/><Relationship Id="rId51" Type="http://schemas.openxmlformats.org/officeDocument/2006/relationships/image" Target="../media/image1585.png"/><Relationship Id="rId72" Type="http://schemas.openxmlformats.org/officeDocument/2006/relationships/customXml" Target="../ink/ink1605.xml"/><Relationship Id="rId93" Type="http://schemas.openxmlformats.org/officeDocument/2006/relationships/image" Target="../media/image1606.png"/><Relationship Id="rId189" Type="http://schemas.openxmlformats.org/officeDocument/2006/relationships/image" Target="../media/image1653.png"/><Relationship Id="rId375" Type="http://schemas.openxmlformats.org/officeDocument/2006/relationships/customXml" Target="../ink/ink1758.xml"/><Relationship Id="rId396" Type="http://schemas.openxmlformats.org/officeDocument/2006/relationships/image" Target="../media/image1756.png"/><Relationship Id="rId561" Type="http://schemas.openxmlformats.org/officeDocument/2006/relationships/image" Target="../media/image1838.png"/><Relationship Id="rId582" Type="http://schemas.openxmlformats.org/officeDocument/2006/relationships/customXml" Target="../ink/ink1862.xml"/><Relationship Id="rId617" Type="http://schemas.openxmlformats.org/officeDocument/2006/relationships/image" Target="../media/image1866.png"/><Relationship Id="rId638" Type="http://schemas.openxmlformats.org/officeDocument/2006/relationships/customXml" Target="../ink/ink1890.xml"/><Relationship Id="rId659" Type="http://schemas.openxmlformats.org/officeDocument/2006/relationships/image" Target="../media/image1887.png"/><Relationship Id="rId3" Type="http://schemas.openxmlformats.org/officeDocument/2006/relationships/image" Target="../media/image1563.png"/><Relationship Id="rId214" Type="http://schemas.openxmlformats.org/officeDocument/2006/relationships/customXml" Target="../ink/ink1677.xml"/><Relationship Id="rId235" Type="http://schemas.openxmlformats.org/officeDocument/2006/relationships/image" Target="../media/image1676.png"/><Relationship Id="rId256" Type="http://schemas.openxmlformats.org/officeDocument/2006/relationships/customXml" Target="../ink/ink1698.xml"/><Relationship Id="rId277" Type="http://schemas.openxmlformats.org/officeDocument/2006/relationships/customXml" Target="../ink/ink1709.xml"/><Relationship Id="rId298" Type="http://schemas.openxmlformats.org/officeDocument/2006/relationships/image" Target="../media/image1707.png"/><Relationship Id="rId400" Type="http://schemas.openxmlformats.org/officeDocument/2006/relationships/image" Target="../media/image1758.png"/><Relationship Id="rId421" Type="http://schemas.openxmlformats.org/officeDocument/2006/relationships/customXml" Target="../ink/ink1781.xml"/><Relationship Id="rId442" Type="http://schemas.openxmlformats.org/officeDocument/2006/relationships/image" Target="../media/image1779.png"/><Relationship Id="rId463" Type="http://schemas.openxmlformats.org/officeDocument/2006/relationships/customXml" Target="../ink/ink1802.xml"/><Relationship Id="rId484" Type="http://schemas.openxmlformats.org/officeDocument/2006/relationships/customXml" Target="../ink/ink1813.xml"/><Relationship Id="rId519" Type="http://schemas.openxmlformats.org/officeDocument/2006/relationships/image" Target="../media/image1817.png"/><Relationship Id="rId670" Type="http://schemas.openxmlformats.org/officeDocument/2006/relationships/customXml" Target="../ink/ink1906.xml"/><Relationship Id="rId116" Type="http://schemas.openxmlformats.org/officeDocument/2006/relationships/customXml" Target="../ink/ink1627.xml"/><Relationship Id="rId137" Type="http://schemas.openxmlformats.org/officeDocument/2006/relationships/image" Target="../media/image1628.png"/><Relationship Id="rId158" Type="http://schemas.openxmlformats.org/officeDocument/2006/relationships/customXml" Target="../ink/ink1648.xml"/><Relationship Id="rId302" Type="http://schemas.openxmlformats.org/officeDocument/2006/relationships/image" Target="../media/image1709.png"/><Relationship Id="rId323" Type="http://schemas.openxmlformats.org/officeDocument/2006/relationships/customXml" Target="../ink/ink1732.xml"/><Relationship Id="rId344" Type="http://schemas.openxmlformats.org/officeDocument/2006/relationships/image" Target="../media/image1730.png"/><Relationship Id="rId530" Type="http://schemas.openxmlformats.org/officeDocument/2006/relationships/customXml" Target="../ink/ink1836.xml"/><Relationship Id="rId691" Type="http://schemas.openxmlformats.org/officeDocument/2006/relationships/image" Target="../media/image1552.png"/><Relationship Id="rId20" Type="http://schemas.openxmlformats.org/officeDocument/2006/relationships/image" Target="../media/image1570.png"/><Relationship Id="rId41" Type="http://schemas.openxmlformats.org/officeDocument/2006/relationships/image" Target="../media/image1580.png"/><Relationship Id="rId62" Type="http://schemas.openxmlformats.org/officeDocument/2006/relationships/customXml" Target="../ink/ink1600.xml"/><Relationship Id="rId83" Type="http://schemas.openxmlformats.org/officeDocument/2006/relationships/image" Target="../media/image1601.png"/><Relationship Id="rId179" Type="http://schemas.openxmlformats.org/officeDocument/2006/relationships/image" Target="../media/image1648.png"/><Relationship Id="rId365" Type="http://schemas.openxmlformats.org/officeDocument/2006/relationships/customXml" Target="../ink/ink1753.xml"/><Relationship Id="rId386" Type="http://schemas.openxmlformats.org/officeDocument/2006/relationships/image" Target="../media/image1751.png"/><Relationship Id="rId551" Type="http://schemas.openxmlformats.org/officeDocument/2006/relationships/image" Target="../media/image1833.png"/><Relationship Id="rId572" Type="http://schemas.openxmlformats.org/officeDocument/2006/relationships/customXml" Target="../ink/ink1857.xml"/><Relationship Id="rId593" Type="http://schemas.openxmlformats.org/officeDocument/2006/relationships/image" Target="../media/image1854.png"/><Relationship Id="rId607" Type="http://schemas.openxmlformats.org/officeDocument/2006/relationships/image" Target="../media/image1861.png"/><Relationship Id="rId628" Type="http://schemas.openxmlformats.org/officeDocument/2006/relationships/customXml" Target="../ink/ink1885.xml"/><Relationship Id="rId649" Type="http://schemas.openxmlformats.org/officeDocument/2006/relationships/image" Target="../media/image1882.png"/><Relationship Id="rId190" Type="http://schemas.openxmlformats.org/officeDocument/2006/relationships/customXml" Target="../ink/ink1665.xml"/><Relationship Id="rId204" Type="http://schemas.openxmlformats.org/officeDocument/2006/relationships/customXml" Target="../ink/ink1672.xml"/><Relationship Id="rId225" Type="http://schemas.openxmlformats.org/officeDocument/2006/relationships/image" Target="../media/image1671.png"/><Relationship Id="rId246" Type="http://schemas.openxmlformats.org/officeDocument/2006/relationships/customXml" Target="../ink/ink1693.xml"/><Relationship Id="rId267" Type="http://schemas.openxmlformats.org/officeDocument/2006/relationships/image" Target="../media/image1692.png"/><Relationship Id="rId288" Type="http://schemas.openxmlformats.org/officeDocument/2006/relationships/image" Target="../media/image1702.png"/><Relationship Id="rId411" Type="http://schemas.openxmlformats.org/officeDocument/2006/relationships/customXml" Target="../ink/ink1776.xml"/><Relationship Id="rId432" Type="http://schemas.openxmlformats.org/officeDocument/2006/relationships/image" Target="../media/image1774.png"/><Relationship Id="rId453" Type="http://schemas.openxmlformats.org/officeDocument/2006/relationships/customXml" Target="../ink/ink1797.xml"/><Relationship Id="rId474" Type="http://schemas.openxmlformats.org/officeDocument/2006/relationships/image" Target="../media/image1795.png"/><Relationship Id="rId509" Type="http://schemas.openxmlformats.org/officeDocument/2006/relationships/image" Target="../media/image1812.png"/><Relationship Id="rId660" Type="http://schemas.openxmlformats.org/officeDocument/2006/relationships/customXml" Target="../ink/ink1901.xml"/><Relationship Id="rId106" Type="http://schemas.openxmlformats.org/officeDocument/2006/relationships/customXml" Target="../ink/ink1622.xml"/><Relationship Id="rId127" Type="http://schemas.openxmlformats.org/officeDocument/2006/relationships/image" Target="../media/image1623.png"/><Relationship Id="rId313" Type="http://schemas.openxmlformats.org/officeDocument/2006/relationships/customXml" Target="../ink/ink1727.xml"/><Relationship Id="rId495" Type="http://schemas.openxmlformats.org/officeDocument/2006/relationships/image" Target="../media/image1805.png"/><Relationship Id="rId681" Type="http://schemas.openxmlformats.org/officeDocument/2006/relationships/image" Target="../media/image1898.png"/><Relationship Id="rId10" Type="http://schemas.openxmlformats.org/officeDocument/2006/relationships/customXml" Target="../ink/ink1573.xml"/><Relationship Id="rId31" Type="http://schemas.openxmlformats.org/officeDocument/2006/relationships/image" Target="../media/image1575.png"/><Relationship Id="rId52" Type="http://schemas.openxmlformats.org/officeDocument/2006/relationships/customXml" Target="../ink/ink1595.xml"/><Relationship Id="rId73" Type="http://schemas.openxmlformats.org/officeDocument/2006/relationships/image" Target="../media/image1596.png"/><Relationship Id="rId94" Type="http://schemas.openxmlformats.org/officeDocument/2006/relationships/customXml" Target="../ink/ink1616.xml"/><Relationship Id="rId148" Type="http://schemas.openxmlformats.org/officeDocument/2006/relationships/customXml" Target="../ink/ink1643.xml"/><Relationship Id="rId169" Type="http://schemas.openxmlformats.org/officeDocument/2006/relationships/customXml" Target="../ink/ink1654.xml"/><Relationship Id="rId334" Type="http://schemas.openxmlformats.org/officeDocument/2006/relationships/image" Target="../media/image1725.png"/><Relationship Id="rId355" Type="http://schemas.openxmlformats.org/officeDocument/2006/relationships/customXml" Target="../ink/ink1748.xml"/><Relationship Id="rId376" Type="http://schemas.openxmlformats.org/officeDocument/2006/relationships/image" Target="../media/image1746.png"/><Relationship Id="rId397" Type="http://schemas.openxmlformats.org/officeDocument/2006/relationships/customXml" Target="../ink/ink1769.xml"/><Relationship Id="rId520" Type="http://schemas.openxmlformats.org/officeDocument/2006/relationships/customXml" Target="../ink/ink1831.xml"/><Relationship Id="rId541" Type="http://schemas.openxmlformats.org/officeDocument/2006/relationships/image" Target="../media/image1828.png"/><Relationship Id="rId562" Type="http://schemas.openxmlformats.org/officeDocument/2006/relationships/customXml" Target="../ink/ink1852.xml"/><Relationship Id="rId583" Type="http://schemas.openxmlformats.org/officeDocument/2006/relationships/image" Target="../media/image1849.png"/><Relationship Id="rId618" Type="http://schemas.openxmlformats.org/officeDocument/2006/relationships/customXml" Target="../ink/ink1880.xml"/><Relationship Id="rId639" Type="http://schemas.openxmlformats.org/officeDocument/2006/relationships/image" Target="../media/image1877.png"/><Relationship Id="rId4" Type="http://schemas.openxmlformats.org/officeDocument/2006/relationships/customXml" Target="../ink/ink1570.xml"/><Relationship Id="rId180" Type="http://schemas.openxmlformats.org/officeDocument/2006/relationships/customXml" Target="../ink/ink1660.xml"/><Relationship Id="rId215" Type="http://schemas.openxmlformats.org/officeDocument/2006/relationships/image" Target="../media/image1666.png"/><Relationship Id="rId236" Type="http://schemas.openxmlformats.org/officeDocument/2006/relationships/customXml" Target="../ink/ink1688.xml"/><Relationship Id="rId257" Type="http://schemas.openxmlformats.org/officeDocument/2006/relationships/image" Target="../media/image1687.png"/><Relationship Id="rId278" Type="http://schemas.openxmlformats.org/officeDocument/2006/relationships/image" Target="../media/image1697.png"/><Relationship Id="rId401" Type="http://schemas.openxmlformats.org/officeDocument/2006/relationships/customXml" Target="../ink/ink1771.xml"/><Relationship Id="rId422" Type="http://schemas.openxmlformats.org/officeDocument/2006/relationships/image" Target="../media/image1769.png"/><Relationship Id="rId443" Type="http://schemas.openxmlformats.org/officeDocument/2006/relationships/customXml" Target="../ink/ink1792.xml"/><Relationship Id="rId464" Type="http://schemas.openxmlformats.org/officeDocument/2006/relationships/image" Target="../media/image1790.png"/><Relationship Id="rId650" Type="http://schemas.openxmlformats.org/officeDocument/2006/relationships/customXml" Target="../ink/ink1896.xml"/><Relationship Id="rId303" Type="http://schemas.openxmlformats.org/officeDocument/2006/relationships/customXml" Target="../ink/ink1722.xml"/><Relationship Id="rId485" Type="http://schemas.openxmlformats.org/officeDocument/2006/relationships/image" Target="../media/image1800.png"/><Relationship Id="rId692" Type="http://schemas.openxmlformats.org/officeDocument/2006/relationships/customXml" Target="../ink/ink1917.xml"/><Relationship Id="rId42" Type="http://schemas.openxmlformats.org/officeDocument/2006/relationships/customXml" Target="../ink/ink1590.xml"/><Relationship Id="rId84" Type="http://schemas.openxmlformats.org/officeDocument/2006/relationships/customXml" Target="../ink/ink1611.xml"/><Relationship Id="rId138" Type="http://schemas.openxmlformats.org/officeDocument/2006/relationships/customXml" Target="../ink/ink1638.xml"/><Relationship Id="rId345" Type="http://schemas.openxmlformats.org/officeDocument/2006/relationships/customXml" Target="../ink/ink1743.xml"/><Relationship Id="rId387" Type="http://schemas.openxmlformats.org/officeDocument/2006/relationships/customXml" Target="../ink/ink1764.xml"/><Relationship Id="rId510" Type="http://schemas.openxmlformats.org/officeDocument/2006/relationships/customXml" Target="../ink/ink1826.xml"/><Relationship Id="rId552" Type="http://schemas.openxmlformats.org/officeDocument/2006/relationships/customXml" Target="../ink/ink1847.xml"/><Relationship Id="rId594" Type="http://schemas.openxmlformats.org/officeDocument/2006/relationships/customXml" Target="../ink/ink1868.xml"/><Relationship Id="rId608" Type="http://schemas.openxmlformats.org/officeDocument/2006/relationships/customXml" Target="../ink/ink1875.xml"/><Relationship Id="rId191" Type="http://schemas.openxmlformats.org/officeDocument/2006/relationships/image" Target="../media/image1654.png"/><Relationship Id="rId205" Type="http://schemas.openxmlformats.org/officeDocument/2006/relationships/image" Target="../media/image1661.png"/><Relationship Id="rId247" Type="http://schemas.openxmlformats.org/officeDocument/2006/relationships/image" Target="../media/image1682.png"/><Relationship Id="rId412" Type="http://schemas.openxmlformats.org/officeDocument/2006/relationships/image" Target="../media/image1764.png"/><Relationship Id="rId107" Type="http://schemas.openxmlformats.org/officeDocument/2006/relationships/image" Target="../media/image1613.png"/><Relationship Id="rId289" Type="http://schemas.openxmlformats.org/officeDocument/2006/relationships/customXml" Target="../ink/ink1715.xml"/><Relationship Id="rId454" Type="http://schemas.openxmlformats.org/officeDocument/2006/relationships/image" Target="../media/image1785.png"/><Relationship Id="rId496" Type="http://schemas.openxmlformats.org/officeDocument/2006/relationships/customXml" Target="../ink/ink1819.xml"/><Relationship Id="rId661" Type="http://schemas.openxmlformats.org/officeDocument/2006/relationships/image" Target="../media/image1888.png"/><Relationship Id="rId11" Type="http://schemas.openxmlformats.org/officeDocument/2006/relationships/image" Target="../media/image1566.png"/><Relationship Id="rId53" Type="http://schemas.openxmlformats.org/officeDocument/2006/relationships/image" Target="../media/image1586.png"/><Relationship Id="rId149" Type="http://schemas.openxmlformats.org/officeDocument/2006/relationships/image" Target="../media/image1634.png"/><Relationship Id="rId314" Type="http://schemas.openxmlformats.org/officeDocument/2006/relationships/image" Target="../media/image1715.png"/><Relationship Id="rId356" Type="http://schemas.openxmlformats.org/officeDocument/2006/relationships/image" Target="../media/image1736.png"/><Relationship Id="rId398" Type="http://schemas.openxmlformats.org/officeDocument/2006/relationships/image" Target="../media/image1757.png"/><Relationship Id="rId521" Type="http://schemas.openxmlformats.org/officeDocument/2006/relationships/image" Target="../media/image1818.png"/><Relationship Id="rId563" Type="http://schemas.openxmlformats.org/officeDocument/2006/relationships/image" Target="../media/image1839.png"/><Relationship Id="rId619" Type="http://schemas.openxmlformats.org/officeDocument/2006/relationships/image" Target="../media/image1867.png"/><Relationship Id="rId95" Type="http://schemas.openxmlformats.org/officeDocument/2006/relationships/image" Target="../media/image1607.png"/><Relationship Id="rId160" Type="http://schemas.openxmlformats.org/officeDocument/2006/relationships/image" Target="../media/image1639.png"/><Relationship Id="rId216" Type="http://schemas.openxmlformats.org/officeDocument/2006/relationships/customXml" Target="../ink/ink1678.xml"/><Relationship Id="rId423" Type="http://schemas.openxmlformats.org/officeDocument/2006/relationships/customXml" Target="../ink/ink1782.xml"/><Relationship Id="rId258" Type="http://schemas.openxmlformats.org/officeDocument/2006/relationships/customXml" Target="../ink/ink1699.xml"/><Relationship Id="rId465" Type="http://schemas.openxmlformats.org/officeDocument/2006/relationships/customXml" Target="../ink/ink1803.xml"/><Relationship Id="rId630" Type="http://schemas.openxmlformats.org/officeDocument/2006/relationships/customXml" Target="../ink/ink1886.xml"/><Relationship Id="rId672" Type="http://schemas.openxmlformats.org/officeDocument/2006/relationships/customXml" Target="../ink/ink1907.xml"/><Relationship Id="rId22" Type="http://schemas.openxmlformats.org/officeDocument/2006/relationships/image" Target="../media/image1571.png"/><Relationship Id="rId64" Type="http://schemas.openxmlformats.org/officeDocument/2006/relationships/customXml" Target="../ink/ink1601.xml"/><Relationship Id="rId118" Type="http://schemas.openxmlformats.org/officeDocument/2006/relationships/customXml" Target="../ink/ink1628.xml"/><Relationship Id="rId325" Type="http://schemas.openxmlformats.org/officeDocument/2006/relationships/customXml" Target="../ink/ink1733.xml"/><Relationship Id="rId367" Type="http://schemas.openxmlformats.org/officeDocument/2006/relationships/customXml" Target="../ink/ink1754.xml"/><Relationship Id="rId532" Type="http://schemas.openxmlformats.org/officeDocument/2006/relationships/customXml" Target="../ink/ink1837.xml"/><Relationship Id="rId574" Type="http://schemas.openxmlformats.org/officeDocument/2006/relationships/customXml" Target="../ink/ink1858.xml"/><Relationship Id="rId171" Type="http://schemas.openxmlformats.org/officeDocument/2006/relationships/customXml" Target="../ink/ink1655.xml"/><Relationship Id="rId227" Type="http://schemas.openxmlformats.org/officeDocument/2006/relationships/image" Target="../media/image1672.png"/><Relationship Id="rId269" Type="http://schemas.openxmlformats.org/officeDocument/2006/relationships/image" Target="../media/image1693.png"/><Relationship Id="rId434" Type="http://schemas.openxmlformats.org/officeDocument/2006/relationships/image" Target="../media/image1775.png"/><Relationship Id="rId476" Type="http://schemas.openxmlformats.org/officeDocument/2006/relationships/image" Target="../media/image1796.png"/><Relationship Id="rId641" Type="http://schemas.openxmlformats.org/officeDocument/2006/relationships/image" Target="../media/image1878.png"/><Relationship Id="rId683" Type="http://schemas.openxmlformats.org/officeDocument/2006/relationships/image" Target="../media/image1899.png"/><Relationship Id="rId33" Type="http://schemas.openxmlformats.org/officeDocument/2006/relationships/image" Target="../media/image1576.png"/><Relationship Id="rId129" Type="http://schemas.openxmlformats.org/officeDocument/2006/relationships/image" Target="../media/image1624.png"/><Relationship Id="rId280" Type="http://schemas.openxmlformats.org/officeDocument/2006/relationships/image" Target="../media/image1698.png"/><Relationship Id="rId336" Type="http://schemas.openxmlformats.org/officeDocument/2006/relationships/image" Target="../media/image1726.png"/><Relationship Id="rId501" Type="http://schemas.openxmlformats.org/officeDocument/2006/relationships/image" Target="../media/image1808.png"/><Relationship Id="rId543" Type="http://schemas.openxmlformats.org/officeDocument/2006/relationships/image" Target="../media/image1829.png"/><Relationship Id="rId75" Type="http://schemas.openxmlformats.org/officeDocument/2006/relationships/image" Target="../media/image1597.png"/><Relationship Id="rId140" Type="http://schemas.openxmlformats.org/officeDocument/2006/relationships/customXml" Target="../ink/ink1639.xml"/><Relationship Id="rId182" Type="http://schemas.openxmlformats.org/officeDocument/2006/relationships/customXml" Target="../ink/ink1661.xml"/><Relationship Id="rId378" Type="http://schemas.openxmlformats.org/officeDocument/2006/relationships/image" Target="../media/image1747.png"/><Relationship Id="rId403" Type="http://schemas.openxmlformats.org/officeDocument/2006/relationships/customXml" Target="../ink/ink1772.xml"/><Relationship Id="rId585" Type="http://schemas.openxmlformats.org/officeDocument/2006/relationships/image" Target="../media/image1850.png"/><Relationship Id="rId6" Type="http://schemas.openxmlformats.org/officeDocument/2006/relationships/customXml" Target="../ink/ink1571.xml"/><Relationship Id="rId238" Type="http://schemas.openxmlformats.org/officeDocument/2006/relationships/customXml" Target="../ink/ink1689.xml"/><Relationship Id="rId445" Type="http://schemas.openxmlformats.org/officeDocument/2006/relationships/customXml" Target="../ink/ink1793.xml"/><Relationship Id="rId487" Type="http://schemas.openxmlformats.org/officeDocument/2006/relationships/image" Target="../media/image1801.png"/><Relationship Id="rId610" Type="http://schemas.openxmlformats.org/officeDocument/2006/relationships/customXml" Target="../ink/ink1876.xml"/><Relationship Id="rId652" Type="http://schemas.openxmlformats.org/officeDocument/2006/relationships/customXml" Target="../ink/ink1897.xml"/><Relationship Id="rId694" Type="http://schemas.openxmlformats.org/officeDocument/2006/relationships/customXml" Target="../ink/ink1918.xml"/><Relationship Id="rId291" Type="http://schemas.openxmlformats.org/officeDocument/2006/relationships/customXml" Target="../ink/ink1716.xml"/><Relationship Id="rId305" Type="http://schemas.openxmlformats.org/officeDocument/2006/relationships/customXml" Target="../ink/ink1723.xml"/><Relationship Id="rId347" Type="http://schemas.openxmlformats.org/officeDocument/2006/relationships/customXml" Target="../ink/ink1744.xml"/><Relationship Id="rId512" Type="http://schemas.openxmlformats.org/officeDocument/2006/relationships/customXml" Target="../ink/ink1827.xml"/><Relationship Id="rId44" Type="http://schemas.openxmlformats.org/officeDocument/2006/relationships/customXml" Target="../ink/ink1591.xml"/><Relationship Id="rId86" Type="http://schemas.openxmlformats.org/officeDocument/2006/relationships/customXml" Target="../ink/ink1612.xml"/><Relationship Id="rId151" Type="http://schemas.openxmlformats.org/officeDocument/2006/relationships/image" Target="../media/image1635.png"/><Relationship Id="rId389" Type="http://schemas.openxmlformats.org/officeDocument/2006/relationships/customXml" Target="../ink/ink1765.xml"/><Relationship Id="rId554" Type="http://schemas.openxmlformats.org/officeDocument/2006/relationships/customXml" Target="../ink/ink1848.xml"/><Relationship Id="rId596" Type="http://schemas.openxmlformats.org/officeDocument/2006/relationships/customXml" Target="../ink/ink1869.xml"/><Relationship Id="rId193" Type="http://schemas.openxmlformats.org/officeDocument/2006/relationships/image" Target="../media/image1655.png"/><Relationship Id="rId207" Type="http://schemas.openxmlformats.org/officeDocument/2006/relationships/image" Target="../media/image1662.png"/><Relationship Id="rId249" Type="http://schemas.openxmlformats.org/officeDocument/2006/relationships/image" Target="../media/image1683.png"/><Relationship Id="rId414" Type="http://schemas.openxmlformats.org/officeDocument/2006/relationships/image" Target="../media/image1765.png"/><Relationship Id="rId456" Type="http://schemas.openxmlformats.org/officeDocument/2006/relationships/image" Target="../media/image1786.png"/><Relationship Id="rId498" Type="http://schemas.openxmlformats.org/officeDocument/2006/relationships/customXml" Target="../ink/ink1820.xml"/><Relationship Id="rId621" Type="http://schemas.openxmlformats.org/officeDocument/2006/relationships/image" Target="../media/image1868.png"/><Relationship Id="rId663" Type="http://schemas.openxmlformats.org/officeDocument/2006/relationships/image" Target="../media/image1889.png"/><Relationship Id="rId13" Type="http://schemas.openxmlformats.org/officeDocument/2006/relationships/image" Target="../media/image1567.png"/><Relationship Id="rId109" Type="http://schemas.openxmlformats.org/officeDocument/2006/relationships/image" Target="../media/image1614.png"/><Relationship Id="rId260" Type="http://schemas.openxmlformats.org/officeDocument/2006/relationships/customXml" Target="../ink/ink1700.xml"/><Relationship Id="rId316" Type="http://schemas.openxmlformats.org/officeDocument/2006/relationships/image" Target="../media/image1716.png"/><Relationship Id="rId523" Type="http://schemas.openxmlformats.org/officeDocument/2006/relationships/image" Target="../media/image1819.png"/><Relationship Id="rId55" Type="http://schemas.openxmlformats.org/officeDocument/2006/relationships/image" Target="../media/image1587.png"/><Relationship Id="rId97" Type="http://schemas.openxmlformats.org/officeDocument/2006/relationships/image" Target="../media/image1608.png"/><Relationship Id="rId120" Type="http://schemas.openxmlformats.org/officeDocument/2006/relationships/customXml" Target="../ink/ink1629.xml"/><Relationship Id="rId358" Type="http://schemas.openxmlformats.org/officeDocument/2006/relationships/image" Target="../media/image1737.png"/><Relationship Id="rId565" Type="http://schemas.openxmlformats.org/officeDocument/2006/relationships/image" Target="../media/image1840.png"/><Relationship Id="rId162" Type="http://schemas.openxmlformats.org/officeDocument/2006/relationships/image" Target="../media/image1640.png"/><Relationship Id="rId218" Type="http://schemas.openxmlformats.org/officeDocument/2006/relationships/customXml" Target="../ink/ink1679.xml"/><Relationship Id="rId425" Type="http://schemas.openxmlformats.org/officeDocument/2006/relationships/customXml" Target="../ink/ink1783.xml"/><Relationship Id="rId467" Type="http://schemas.openxmlformats.org/officeDocument/2006/relationships/customXml" Target="../ink/ink1804.xml"/><Relationship Id="rId632" Type="http://schemas.openxmlformats.org/officeDocument/2006/relationships/customXml" Target="../ink/ink1887.xml"/><Relationship Id="rId271" Type="http://schemas.openxmlformats.org/officeDocument/2006/relationships/image" Target="../media/image1694.png"/><Relationship Id="rId674" Type="http://schemas.openxmlformats.org/officeDocument/2006/relationships/customXml" Target="../ink/ink1908.xml"/><Relationship Id="rId24" Type="http://schemas.openxmlformats.org/officeDocument/2006/relationships/image" Target="../media/image1572.png"/><Relationship Id="rId66" Type="http://schemas.openxmlformats.org/officeDocument/2006/relationships/customXml" Target="../ink/ink1602.xml"/><Relationship Id="rId131" Type="http://schemas.openxmlformats.org/officeDocument/2006/relationships/image" Target="../media/image1625.png"/><Relationship Id="rId327" Type="http://schemas.openxmlformats.org/officeDocument/2006/relationships/customXml" Target="../ink/ink1734.xml"/><Relationship Id="rId369" Type="http://schemas.openxmlformats.org/officeDocument/2006/relationships/customXml" Target="../ink/ink1755.xml"/><Relationship Id="rId534" Type="http://schemas.openxmlformats.org/officeDocument/2006/relationships/customXml" Target="../ink/ink1838.xml"/><Relationship Id="rId576" Type="http://schemas.openxmlformats.org/officeDocument/2006/relationships/customXml" Target="../ink/ink1859.xml"/><Relationship Id="rId173" Type="http://schemas.openxmlformats.org/officeDocument/2006/relationships/customXml" Target="../ink/ink1656.xml"/><Relationship Id="rId229" Type="http://schemas.openxmlformats.org/officeDocument/2006/relationships/image" Target="../media/image1673.png"/><Relationship Id="rId380" Type="http://schemas.openxmlformats.org/officeDocument/2006/relationships/image" Target="../media/image1748.png"/><Relationship Id="rId436" Type="http://schemas.openxmlformats.org/officeDocument/2006/relationships/image" Target="../media/image1776.png"/><Relationship Id="rId601" Type="http://schemas.openxmlformats.org/officeDocument/2006/relationships/image" Target="../media/image1858.png"/><Relationship Id="rId643" Type="http://schemas.openxmlformats.org/officeDocument/2006/relationships/image" Target="../media/image1879.png"/><Relationship Id="rId240" Type="http://schemas.openxmlformats.org/officeDocument/2006/relationships/customXml" Target="../ink/ink1690.xml"/><Relationship Id="rId478" Type="http://schemas.openxmlformats.org/officeDocument/2006/relationships/customXml" Target="../ink/ink1810.xml"/><Relationship Id="rId685" Type="http://schemas.openxmlformats.org/officeDocument/2006/relationships/image" Target="../media/image1900.png"/><Relationship Id="rId35" Type="http://schemas.openxmlformats.org/officeDocument/2006/relationships/image" Target="../media/image1577.png"/><Relationship Id="rId77" Type="http://schemas.openxmlformats.org/officeDocument/2006/relationships/image" Target="../media/image1598.png"/><Relationship Id="rId100" Type="http://schemas.openxmlformats.org/officeDocument/2006/relationships/customXml" Target="../ink/ink1619.xml"/><Relationship Id="rId282" Type="http://schemas.openxmlformats.org/officeDocument/2006/relationships/image" Target="../media/image1699.png"/><Relationship Id="rId338" Type="http://schemas.openxmlformats.org/officeDocument/2006/relationships/image" Target="../media/image1727.png"/><Relationship Id="rId503" Type="http://schemas.openxmlformats.org/officeDocument/2006/relationships/image" Target="../media/image1809.png"/><Relationship Id="rId545" Type="http://schemas.openxmlformats.org/officeDocument/2006/relationships/image" Target="../media/image1830.png"/><Relationship Id="rId587" Type="http://schemas.openxmlformats.org/officeDocument/2006/relationships/image" Target="../media/image1851.png"/><Relationship Id="rId8" Type="http://schemas.openxmlformats.org/officeDocument/2006/relationships/customXml" Target="../ink/ink1572.xml"/><Relationship Id="rId142" Type="http://schemas.openxmlformats.org/officeDocument/2006/relationships/customXml" Target="../ink/ink1640.xml"/><Relationship Id="rId184" Type="http://schemas.openxmlformats.org/officeDocument/2006/relationships/customXml" Target="../ink/ink1662.xml"/><Relationship Id="rId391" Type="http://schemas.openxmlformats.org/officeDocument/2006/relationships/customXml" Target="../ink/ink1766.xml"/><Relationship Id="rId405" Type="http://schemas.openxmlformats.org/officeDocument/2006/relationships/customXml" Target="../ink/ink1773.xml"/><Relationship Id="rId447" Type="http://schemas.openxmlformats.org/officeDocument/2006/relationships/customXml" Target="../ink/ink1794.xml"/><Relationship Id="rId612" Type="http://schemas.openxmlformats.org/officeDocument/2006/relationships/customXml" Target="../ink/ink1877.xml"/><Relationship Id="rId251" Type="http://schemas.openxmlformats.org/officeDocument/2006/relationships/image" Target="../media/image1684.png"/><Relationship Id="rId489" Type="http://schemas.openxmlformats.org/officeDocument/2006/relationships/image" Target="../media/image1802.png"/><Relationship Id="rId654" Type="http://schemas.openxmlformats.org/officeDocument/2006/relationships/customXml" Target="../ink/ink1898.xml"/><Relationship Id="rId696" Type="http://schemas.openxmlformats.org/officeDocument/2006/relationships/customXml" Target="../ink/ink1919.xml"/><Relationship Id="rId46" Type="http://schemas.openxmlformats.org/officeDocument/2006/relationships/customXml" Target="../ink/ink1592.xml"/><Relationship Id="rId293" Type="http://schemas.openxmlformats.org/officeDocument/2006/relationships/customXml" Target="../ink/ink1717.xml"/><Relationship Id="rId307" Type="http://schemas.openxmlformats.org/officeDocument/2006/relationships/customXml" Target="../ink/ink1724.xml"/><Relationship Id="rId349" Type="http://schemas.openxmlformats.org/officeDocument/2006/relationships/customXml" Target="../ink/ink1745.xml"/><Relationship Id="rId514" Type="http://schemas.openxmlformats.org/officeDocument/2006/relationships/customXml" Target="../ink/ink1828.xml"/><Relationship Id="rId556" Type="http://schemas.openxmlformats.org/officeDocument/2006/relationships/customXml" Target="../ink/ink1849.xml"/><Relationship Id="rId88" Type="http://schemas.openxmlformats.org/officeDocument/2006/relationships/customXml" Target="../ink/ink1613.xml"/><Relationship Id="rId111" Type="http://schemas.openxmlformats.org/officeDocument/2006/relationships/image" Target="../media/image1615.png"/><Relationship Id="rId153" Type="http://schemas.openxmlformats.org/officeDocument/2006/relationships/image" Target="../media/image1636.png"/><Relationship Id="rId195" Type="http://schemas.openxmlformats.org/officeDocument/2006/relationships/image" Target="../media/image1656.png"/><Relationship Id="rId209" Type="http://schemas.openxmlformats.org/officeDocument/2006/relationships/image" Target="../media/image1663.png"/><Relationship Id="rId360" Type="http://schemas.openxmlformats.org/officeDocument/2006/relationships/image" Target="../media/image1738.png"/><Relationship Id="rId416" Type="http://schemas.openxmlformats.org/officeDocument/2006/relationships/image" Target="../media/image1766.png"/><Relationship Id="rId598" Type="http://schemas.openxmlformats.org/officeDocument/2006/relationships/customXml" Target="../ink/ink1870.xml"/><Relationship Id="rId220" Type="http://schemas.openxmlformats.org/officeDocument/2006/relationships/customXml" Target="../ink/ink1680.xml"/><Relationship Id="rId458" Type="http://schemas.openxmlformats.org/officeDocument/2006/relationships/image" Target="../media/image1787.png"/><Relationship Id="rId623" Type="http://schemas.openxmlformats.org/officeDocument/2006/relationships/image" Target="../media/image1869.png"/><Relationship Id="rId665" Type="http://schemas.openxmlformats.org/officeDocument/2006/relationships/image" Target="../media/image1890.png"/><Relationship Id="rId15" Type="http://schemas.openxmlformats.org/officeDocument/2006/relationships/image" Target="../media/image1568.png"/><Relationship Id="rId57" Type="http://schemas.openxmlformats.org/officeDocument/2006/relationships/image" Target="../media/image1588.png"/><Relationship Id="rId262" Type="http://schemas.openxmlformats.org/officeDocument/2006/relationships/customXml" Target="../ink/ink1701.xml"/><Relationship Id="rId318" Type="http://schemas.openxmlformats.org/officeDocument/2006/relationships/image" Target="../media/image1717.png"/><Relationship Id="rId525" Type="http://schemas.openxmlformats.org/officeDocument/2006/relationships/image" Target="../media/image1820.png"/><Relationship Id="rId567" Type="http://schemas.openxmlformats.org/officeDocument/2006/relationships/image" Target="../media/image1841.png"/><Relationship Id="rId99" Type="http://schemas.openxmlformats.org/officeDocument/2006/relationships/image" Target="../media/image1609.png"/><Relationship Id="rId122" Type="http://schemas.openxmlformats.org/officeDocument/2006/relationships/customXml" Target="../ink/ink1630.xml"/><Relationship Id="rId164" Type="http://schemas.openxmlformats.org/officeDocument/2006/relationships/image" Target="../media/image1641.png"/><Relationship Id="rId371" Type="http://schemas.openxmlformats.org/officeDocument/2006/relationships/customXml" Target="../ink/ink1756.xml"/><Relationship Id="rId427" Type="http://schemas.openxmlformats.org/officeDocument/2006/relationships/customXml" Target="../ink/ink1784.xml"/><Relationship Id="rId469" Type="http://schemas.openxmlformats.org/officeDocument/2006/relationships/customXml" Target="../ink/ink1805.xml"/><Relationship Id="rId634" Type="http://schemas.openxmlformats.org/officeDocument/2006/relationships/customXml" Target="../ink/ink1888.xml"/><Relationship Id="rId676" Type="http://schemas.openxmlformats.org/officeDocument/2006/relationships/customXml" Target="../ink/ink1909.xml"/><Relationship Id="rId26" Type="http://schemas.openxmlformats.org/officeDocument/2006/relationships/image" Target="../media/image1573.png"/><Relationship Id="rId231" Type="http://schemas.openxmlformats.org/officeDocument/2006/relationships/image" Target="../media/image1674.png"/><Relationship Id="rId273" Type="http://schemas.openxmlformats.org/officeDocument/2006/relationships/image" Target="../media/image1695.png"/><Relationship Id="rId329" Type="http://schemas.openxmlformats.org/officeDocument/2006/relationships/customXml" Target="../ink/ink1735.xml"/><Relationship Id="rId480" Type="http://schemas.openxmlformats.org/officeDocument/2006/relationships/customXml" Target="../ink/ink1811.xml"/><Relationship Id="rId536" Type="http://schemas.openxmlformats.org/officeDocument/2006/relationships/customXml" Target="../ink/ink1839.xml"/><Relationship Id="rId68" Type="http://schemas.openxmlformats.org/officeDocument/2006/relationships/customXml" Target="../ink/ink1603.xml"/><Relationship Id="rId133" Type="http://schemas.openxmlformats.org/officeDocument/2006/relationships/image" Target="../media/image1626.png"/><Relationship Id="rId175" Type="http://schemas.openxmlformats.org/officeDocument/2006/relationships/image" Target="../media/image1646.png"/><Relationship Id="rId340" Type="http://schemas.openxmlformats.org/officeDocument/2006/relationships/image" Target="../media/image1728.png"/><Relationship Id="rId578" Type="http://schemas.openxmlformats.org/officeDocument/2006/relationships/customXml" Target="../ink/ink1860.xml"/><Relationship Id="rId200" Type="http://schemas.openxmlformats.org/officeDocument/2006/relationships/customXml" Target="../ink/ink1670.xml"/><Relationship Id="rId382" Type="http://schemas.openxmlformats.org/officeDocument/2006/relationships/image" Target="../media/image1749.png"/><Relationship Id="rId438" Type="http://schemas.openxmlformats.org/officeDocument/2006/relationships/image" Target="../media/image1777.png"/><Relationship Id="rId603" Type="http://schemas.openxmlformats.org/officeDocument/2006/relationships/image" Target="../media/image1859.png"/><Relationship Id="rId645" Type="http://schemas.openxmlformats.org/officeDocument/2006/relationships/image" Target="../media/image1880.png"/><Relationship Id="rId687" Type="http://schemas.openxmlformats.org/officeDocument/2006/relationships/image" Target="../media/image1901.png"/><Relationship Id="rId242" Type="http://schemas.openxmlformats.org/officeDocument/2006/relationships/customXml" Target="../ink/ink1691.xml"/><Relationship Id="rId284" Type="http://schemas.openxmlformats.org/officeDocument/2006/relationships/image" Target="../media/image1700.png"/><Relationship Id="rId491" Type="http://schemas.openxmlformats.org/officeDocument/2006/relationships/image" Target="../media/image1803.png"/><Relationship Id="rId505" Type="http://schemas.openxmlformats.org/officeDocument/2006/relationships/image" Target="../media/image1810.png"/><Relationship Id="rId37" Type="http://schemas.openxmlformats.org/officeDocument/2006/relationships/image" Target="../media/image1578.png"/><Relationship Id="rId79" Type="http://schemas.openxmlformats.org/officeDocument/2006/relationships/image" Target="../media/image1599.png"/><Relationship Id="rId102" Type="http://schemas.openxmlformats.org/officeDocument/2006/relationships/customXml" Target="../ink/ink1620.xml"/><Relationship Id="rId144" Type="http://schemas.openxmlformats.org/officeDocument/2006/relationships/customXml" Target="../ink/ink1641.xml"/><Relationship Id="rId547" Type="http://schemas.openxmlformats.org/officeDocument/2006/relationships/image" Target="../media/image1831.png"/><Relationship Id="rId589" Type="http://schemas.openxmlformats.org/officeDocument/2006/relationships/image" Target="../media/image1852.png"/><Relationship Id="rId90" Type="http://schemas.openxmlformats.org/officeDocument/2006/relationships/customXml" Target="../ink/ink1614.xml"/><Relationship Id="rId186" Type="http://schemas.openxmlformats.org/officeDocument/2006/relationships/customXml" Target="../ink/ink1663.xml"/><Relationship Id="rId351" Type="http://schemas.openxmlformats.org/officeDocument/2006/relationships/customXml" Target="../ink/ink1746.xml"/><Relationship Id="rId393" Type="http://schemas.openxmlformats.org/officeDocument/2006/relationships/customXml" Target="../ink/ink1767.xml"/><Relationship Id="rId407" Type="http://schemas.openxmlformats.org/officeDocument/2006/relationships/customXml" Target="../ink/ink1774.xml"/><Relationship Id="rId449" Type="http://schemas.openxmlformats.org/officeDocument/2006/relationships/customXml" Target="../ink/ink1795.xml"/><Relationship Id="rId614" Type="http://schemas.openxmlformats.org/officeDocument/2006/relationships/customXml" Target="../ink/ink1878.xml"/><Relationship Id="rId656" Type="http://schemas.openxmlformats.org/officeDocument/2006/relationships/customXml" Target="../ink/ink1899.xml"/><Relationship Id="rId211" Type="http://schemas.openxmlformats.org/officeDocument/2006/relationships/image" Target="../media/image1664.png"/><Relationship Id="rId253" Type="http://schemas.openxmlformats.org/officeDocument/2006/relationships/image" Target="../media/image1685.png"/><Relationship Id="rId295" Type="http://schemas.openxmlformats.org/officeDocument/2006/relationships/customXml" Target="../ink/ink1718.xml"/><Relationship Id="rId309" Type="http://schemas.openxmlformats.org/officeDocument/2006/relationships/customXml" Target="../ink/ink1725.xml"/><Relationship Id="rId460" Type="http://schemas.openxmlformats.org/officeDocument/2006/relationships/image" Target="../media/image1788.png"/><Relationship Id="rId516" Type="http://schemas.openxmlformats.org/officeDocument/2006/relationships/customXml" Target="../ink/ink1829.xml"/><Relationship Id="rId698" Type="http://schemas.openxmlformats.org/officeDocument/2006/relationships/customXml" Target="../ink/ink1920.xml"/><Relationship Id="rId48" Type="http://schemas.openxmlformats.org/officeDocument/2006/relationships/customXml" Target="../ink/ink1593.xml"/><Relationship Id="rId113" Type="http://schemas.openxmlformats.org/officeDocument/2006/relationships/image" Target="../media/image1616.png"/><Relationship Id="rId320" Type="http://schemas.openxmlformats.org/officeDocument/2006/relationships/image" Target="../media/image1718.png"/><Relationship Id="rId558" Type="http://schemas.openxmlformats.org/officeDocument/2006/relationships/customXml" Target="../ink/ink1850.xml"/><Relationship Id="rId155" Type="http://schemas.openxmlformats.org/officeDocument/2006/relationships/image" Target="../media/image1637.png"/><Relationship Id="rId197" Type="http://schemas.openxmlformats.org/officeDocument/2006/relationships/image" Target="../media/image1657.png"/><Relationship Id="rId362" Type="http://schemas.openxmlformats.org/officeDocument/2006/relationships/image" Target="../media/image1739.png"/><Relationship Id="rId418" Type="http://schemas.openxmlformats.org/officeDocument/2006/relationships/image" Target="../media/image1767.png"/><Relationship Id="rId625" Type="http://schemas.openxmlformats.org/officeDocument/2006/relationships/image" Target="../media/image1870.png"/><Relationship Id="rId222" Type="http://schemas.openxmlformats.org/officeDocument/2006/relationships/customXml" Target="../ink/ink1681.xml"/><Relationship Id="rId264" Type="http://schemas.openxmlformats.org/officeDocument/2006/relationships/customXml" Target="../ink/ink1702.xml"/><Relationship Id="rId471" Type="http://schemas.openxmlformats.org/officeDocument/2006/relationships/customXml" Target="../ink/ink1806.xml"/><Relationship Id="rId667" Type="http://schemas.openxmlformats.org/officeDocument/2006/relationships/image" Target="../media/image1891.png"/><Relationship Id="rId17" Type="http://schemas.openxmlformats.org/officeDocument/2006/relationships/customXml" Target="../ink/ink1577.xml"/><Relationship Id="rId59" Type="http://schemas.openxmlformats.org/officeDocument/2006/relationships/image" Target="../media/image1589.png"/><Relationship Id="rId124" Type="http://schemas.openxmlformats.org/officeDocument/2006/relationships/customXml" Target="../ink/ink1631.xml"/><Relationship Id="rId527" Type="http://schemas.openxmlformats.org/officeDocument/2006/relationships/image" Target="../media/image1821.png"/><Relationship Id="rId569" Type="http://schemas.openxmlformats.org/officeDocument/2006/relationships/image" Target="../media/image1842.png"/><Relationship Id="rId70" Type="http://schemas.openxmlformats.org/officeDocument/2006/relationships/customXml" Target="../ink/ink1604.xml"/><Relationship Id="rId166" Type="http://schemas.openxmlformats.org/officeDocument/2006/relationships/image" Target="../media/image1642.png"/><Relationship Id="rId331" Type="http://schemas.openxmlformats.org/officeDocument/2006/relationships/customXml" Target="../ink/ink1736.xml"/><Relationship Id="rId373" Type="http://schemas.openxmlformats.org/officeDocument/2006/relationships/customXml" Target="../ink/ink1757.xml"/><Relationship Id="rId429" Type="http://schemas.openxmlformats.org/officeDocument/2006/relationships/customXml" Target="../ink/ink1785.xml"/><Relationship Id="rId580" Type="http://schemas.openxmlformats.org/officeDocument/2006/relationships/customXml" Target="../ink/ink1861.xml"/><Relationship Id="rId636" Type="http://schemas.openxmlformats.org/officeDocument/2006/relationships/customXml" Target="../ink/ink1889.xml"/><Relationship Id="rId1" Type="http://schemas.openxmlformats.org/officeDocument/2006/relationships/slideLayout" Target="../slideLayouts/slideLayout7.xml"/><Relationship Id="rId233" Type="http://schemas.openxmlformats.org/officeDocument/2006/relationships/image" Target="../media/image1675.png"/><Relationship Id="rId440" Type="http://schemas.openxmlformats.org/officeDocument/2006/relationships/image" Target="../media/image1778.png"/><Relationship Id="rId678" Type="http://schemas.openxmlformats.org/officeDocument/2006/relationships/customXml" Target="../ink/ink1910.xml"/><Relationship Id="rId28" Type="http://schemas.openxmlformats.org/officeDocument/2006/relationships/customXml" Target="../ink/ink1583.xml"/><Relationship Id="rId275" Type="http://schemas.openxmlformats.org/officeDocument/2006/relationships/customXml" Target="../ink/ink1708.xml"/><Relationship Id="rId300" Type="http://schemas.openxmlformats.org/officeDocument/2006/relationships/image" Target="../media/image1708.png"/><Relationship Id="rId482" Type="http://schemas.openxmlformats.org/officeDocument/2006/relationships/customXml" Target="../ink/ink1812.xml"/><Relationship Id="rId538" Type="http://schemas.openxmlformats.org/officeDocument/2006/relationships/customXml" Target="../ink/ink1840.xml"/><Relationship Id="rId81" Type="http://schemas.openxmlformats.org/officeDocument/2006/relationships/image" Target="../media/image1600.png"/><Relationship Id="rId135" Type="http://schemas.openxmlformats.org/officeDocument/2006/relationships/image" Target="../media/image1627.png"/><Relationship Id="rId177" Type="http://schemas.openxmlformats.org/officeDocument/2006/relationships/image" Target="../media/image1647.png"/><Relationship Id="rId342" Type="http://schemas.openxmlformats.org/officeDocument/2006/relationships/image" Target="../media/image1729.png"/><Relationship Id="rId384" Type="http://schemas.openxmlformats.org/officeDocument/2006/relationships/image" Target="../media/image1750.png"/><Relationship Id="rId591" Type="http://schemas.openxmlformats.org/officeDocument/2006/relationships/image" Target="../media/image1853.png"/><Relationship Id="rId605" Type="http://schemas.openxmlformats.org/officeDocument/2006/relationships/image" Target="../media/image1860.png"/><Relationship Id="rId202" Type="http://schemas.openxmlformats.org/officeDocument/2006/relationships/customXml" Target="../ink/ink1671.xml"/><Relationship Id="rId244" Type="http://schemas.openxmlformats.org/officeDocument/2006/relationships/customXml" Target="../ink/ink1692.xml"/><Relationship Id="rId647" Type="http://schemas.openxmlformats.org/officeDocument/2006/relationships/image" Target="../media/image1881.png"/><Relationship Id="rId689" Type="http://schemas.openxmlformats.org/officeDocument/2006/relationships/image" Target="../media/image1551.png"/><Relationship Id="rId39" Type="http://schemas.openxmlformats.org/officeDocument/2006/relationships/image" Target="../media/image1579.png"/><Relationship Id="rId286" Type="http://schemas.openxmlformats.org/officeDocument/2006/relationships/image" Target="../media/image1701.png"/><Relationship Id="rId451" Type="http://schemas.openxmlformats.org/officeDocument/2006/relationships/customXml" Target="../ink/ink1796.xml"/><Relationship Id="rId493" Type="http://schemas.openxmlformats.org/officeDocument/2006/relationships/image" Target="../media/image1804.png"/><Relationship Id="rId507" Type="http://schemas.openxmlformats.org/officeDocument/2006/relationships/image" Target="../media/image1811.png"/><Relationship Id="rId549" Type="http://schemas.openxmlformats.org/officeDocument/2006/relationships/image" Target="../media/image1832.png"/><Relationship Id="rId50" Type="http://schemas.openxmlformats.org/officeDocument/2006/relationships/customXml" Target="../ink/ink1594.xml"/><Relationship Id="rId104" Type="http://schemas.openxmlformats.org/officeDocument/2006/relationships/customXml" Target="../ink/ink1621.xml"/><Relationship Id="rId146" Type="http://schemas.openxmlformats.org/officeDocument/2006/relationships/customXml" Target="../ink/ink1642.xml"/><Relationship Id="rId188" Type="http://schemas.openxmlformats.org/officeDocument/2006/relationships/customXml" Target="../ink/ink1664.xml"/><Relationship Id="rId311" Type="http://schemas.openxmlformats.org/officeDocument/2006/relationships/customXml" Target="../ink/ink1726.xml"/><Relationship Id="rId353" Type="http://schemas.openxmlformats.org/officeDocument/2006/relationships/customXml" Target="../ink/ink1747.xml"/><Relationship Id="rId395" Type="http://schemas.openxmlformats.org/officeDocument/2006/relationships/customXml" Target="../ink/ink1768.xml"/><Relationship Id="rId409" Type="http://schemas.openxmlformats.org/officeDocument/2006/relationships/customXml" Target="../ink/ink1775.xml"/><Relationship Id="rId560" Type="http://schemas.openxmlformats.org/officeDocument/2006/relationships/customXml" Target="../ink/ink1851.xml"/><Relationship Id="rId92" Type="http://schemas.openxmlformats.org/officeDocument/2006/relationships/customXml" Target="../ink/ink1615.xml"/><Relationship Id="rId213" Type="http://schemas.openxmlformats.org/officeDocument/2006/relationships/image" Target="../media/image1665.png"/><Relationship Id="rId420" Type="http://schemas.openxmlformats.org/officeDocument/2006/relationships/image" Target="../media/image1768.png"/><Relationship Id="rId616" Type="http://schemas.openxmlformats.org/officeDocument/2006/relationships/customXml" Target="../ink/ink1879.xml"/><Relationship Id="rId658" Type="http://schemas.openxmlformats.org/officeDocument/2006/relationships/customXml" Target="../ink/ink1900.xml"/><Relationship Id="rId255" Type="http://schemas.openxmlformats.org/officeDocument/2006/relationships/image" Target="../media/image1686.png"/><Relationship Id="rId297" Type="http://schemas.openxmlformats.org/officeDocument/2006/relationships/customXml" Target="../ink/ink1719.xml"/><Relationship Id="rId462" Type="http://schemas.openxmlformats.org/officeDocument/2006/relationships/image" Target="../media/image1789.png"/><Relationship Id="rId518" Type="http://schemas.openxmlformats.org/officeDocument/2006/relationships/customXml" Target="../ink/ink1830.xml"/><Relationship Id="rId115" Type="http://schemas.openxmlformats.org/officeDocument/2006/relationships/image" Target="../media/image1617.png"/><Relationship Id="rId157" Type="http://schemas.openxmlformats.org/officeDocument/2006/relationships/image" Target="../media/image1638.png"/><Relationship Id="rId322" Type="http://schemas.openxmlformats.org/officeDocument/2006/relationships/image" Target="../media/image1719.png"/><Relationship Id="rId364" Type="http://schemas.openxmlformats.org/officeDocument/2006/relationships/image" Target="../media/image1740.png"/></Relationships>
</file>

<file path=ppt/slides/_rels/slide52.xml.rels><?xml version="1.0" encoding="UTF-8" standalone="yes"?>
<Relationships xmlns="http://schemas.openxmlformats.org/package/2006/relationships"><Relationship Id="rId2" Type="http://schemas.openxmlformats.org/officeDocument/2006/relationships/image" Target="../media/image1557.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17" Type="http://schemas.openxmlformats.org/officeDocument/2006/relationships/image" Target="../media/image1957.png"/><Relationship Id="rId299" Type="http://schemas.openxmlformats.org/officeDocument/2006/relationships/image" Target="../media/image2046.png"/><Relationship Id="rId21" Type="http://schemas.openxmlformats.org/officeDocument/2006/relationships/customXml" Target="../ink/ink1930.xml"/><Relationship Id="rId63" Type="http://schemas.openxmlformats.org/officeDocument/2006/relationships/customXml" Target="../ink/ink1952.xml"/><Relationship Id="rId159" Type="http://schemas.openxmlformats.org/officeDocument/2006/relationships/customXml" Target="../ink/ink2001.xml"/><Relationship Id="rId324" Type="http://schemas.openxmlformats.org/officeDocument/2006/relationships/customXml" Target="../ink/ink2085.xml"/><Relationship Id="rId366" Type="http://schemas.openxmlformats.org/officeDocument/2006/relationships/customXml" Target="../ink/ink2107.xml"/><Relationship Id="rId170" Type="http://schemas.openxmlformats.org/officeDocument/2006/relationships/image" Target="../media/image1983.png"/><Relationship Id="rId226" Type="http://schemas.openxmlformats.org/officeDocument/2006/relationships/image" Target="../media/image2010.png"/><Relationship Id="rId268" Type="http://schemas.openxmlformats.org/officeDocument/2006/relationships/customXml" Target="../ink/ink2057.xml"/><Relationship Id="rId32" Type="http://schemas.openxmlformats.org/officeDocument/2006/relationships/image" Target="../media/image1916.png"/><Relationship Id="rId74" Type="http://schemas.openxmlformats.org/officeDocument/2006/relationships/image" Target="../media/image1936.png"/><Relationship Id="rId128" Type="http://schemas.openxmlformats.org/officeDocument/2006/relationships/customXml" Target="../ink/ink1985.xml"/><Relationship Id="rId335" Type="http://schemas.openxmlformats.org/officeDocument/2006/relationships/image" Target="../media/image2063.png"/><Relationship Id="rId377" Type="http://schemas.openxmlformats.org/officeDocument/2006/relationships/image" Target="../media/image2084.png"/><Relationship Id="rId5" Type="http://schemas.openxmlformats.org/officeDocument/2006/relationships/customXml" Target="../ink/ink1922.xml"/><Relationship Id="rId181" Type="http://schemas.openxmlformats.org/officeDocument/2006/relationships/customXml" Target="../ink/ink2012.xml"/><Relationship Id="rId237" Type="http://schemas.openxmlformats.org/officeDocument/2006/relationships/customXml" Target="../ink/ink2041.xml"/><Relationship Id="rId402" Type="http://schemas.openxmlformats.org/officeDocument/2006/relationships/customXml" Target="../ink/ink2125.xml"/><Relationship Id="rId279" Type="http://schemas.openxmlformats.org/officeDocument/2006/relationships/image" Target="../media/image2036.png"/><Relationship Id="rId43" Type="http://schemas.openxmlformats.org/officeDocument/2006/relationships/image" Target="../media/image1921.png"/><Relationship Id="rId139" Type="http://schemas.openxmlformats.org/officeDocument/2006/relationships/customXml" Target="../ink/ink1991.xml"/><Relationship Id="rId290" Type="http://schemas.openxmlformats.org/officeDocument/2006/relationships/customXml" Target="../ink/ink2068.xml"/><Relationship Id="rId304" Type="http://schemas.openxmlformats.org/officeDocument/2006/relationships/customXml" Target="../ink/ink2075.xml"/><Relationship Id="rId346" Type="http://schemas.openxmlformats.org/officeDocument/2006/relationships/customXml" Target="../ink/ink2097.xml"/><Relationship Id="rId388" Type="http://schemas.openxmlformats.org/officeDocument/2006/relationships/customXml" Target="../ink/ink2118.xml"/><Relationship Id="rId85" Type="http://schemas.openxmlformats.org/officeDocument/2006/relationships/customXml" Target="../ink/ink1963.xml"/><Relationship Id="rId150" Type="http://schemas.openxmlformats.org/officeDocument/2006/relationships/image" Target="../media/image1973.png"/><Relationship Id="rId171" Type="http://schemas.openxmlformats.org/officeDocument/2006/relationships/customXml" Target="../ink/ink2007.xml"/><Relationship Id="rId192" Type="http://schemas.openxmlformats.org/officeDocument/2006/relationships/image" Target="../media/image1994.png"/><Relationship Id="rId206" Type="http://schemas.openxmlformats.org/officeDocument/2006/relationships/customXml" Target="../ink/ink2025.xml"/><Relationship Id="rId227" Type="http://schemas.openxmlformats.org/officeDocument/2006/relationships/customXml" Target="../ink/ink2036.xml"/><Relationship Id="rId413" Type="http://schemas.openxmlformats.org/officeDocument/2006/relationships/image" Target="../media/image2102.png"/><Relationship Id="rId248" Type="http://schemas.openxmlformats.org/officeDocument/2006/relationships/image" Target="../media/image2021.png"/><Relationship Id="rId269" Type="http://schemas.openxmlformats.org/officeDocument/2006/relationships/image" Target="../media/image2031.png"/><Relationship Id="rId12" Type="http://schemas.openxmlformats.org/officeDocument/2006/relationships/image" Target="../media/image1907.png"/><Relationship Id="rId33" Type="http://schemas.openxmlformats.org/officeDocument/2006/relationships/customXml" Target="../ink/ink1936.xml"/><Relationship Id="rId108" Type="http://schemas.openxmlformats.org/officeDocument/2006/relationships/customXml" Target="../ink/ink1975.xml"/><Relationship Id="rId129" Type="http://schemas.openxmlformats.org/officeDocument/2006/relationships/image" Target="../media/image1963.png"/><Relationship Id="rId280" Type="http://schemas.openxmlformats.org/officeDocument/2006/relationships/customXml" Target="../ink/ink2063.xml"/><Relationship Id="rId315" Type="http://schemas.openxmlformats.org/officeDocument/2006/relationships/image" Target="../media/image2054.png"/><Relationship Id="rId336" Type="http://schemas.openxmlformats.org/officeDocument/2006/relationships/customXml" Target="../ink/ink2092.xml"/><Relationship Id="rId357" Type="http://schemas.openxmlformats.org/officeDocument/2006/relationships/image" Target="../media/image2074.png"/><Relationship Id="rId54" Type="http://schemas.openxmlformats.org/officeDocument/2006/relationships/image" Target="../media/image1926.png"/><Relationship Id="rId75" Type="http://schemas.openxmlformats.org/officeDocument/2006/relationships/customXml" Target="../ink/ink1958.xml"/><Relationship Id="rId96" Type="http://schemas.openxmlformats.org/officeDocument/2006/relationships/customXml" Target="../ink/ink1969.xml"/><Relationship Id="rId140" Type="http://schemas.openxmlformats.org/officeDocument/2006/relationships/image" Target="../media/image1968.png"/><Relationship Id="rId161" Type="http://schemas.openxmlformats.org/officeDocument/2006/relationships/customXml" Target="../ink/ink2002.xml"/><Relationship Id="rId182" Type="http://schemas.openxmlformats.org/officeDocument/2006/relationships/image" Target="../media/image1989.png"/><Relationship Id="rId217" Type="http://schemas.openxmlformats.org/officeDocument/2006/relationships/customXml" Target="../ink/ink2031.xml"/><Relationship Id="rId378" Type="http://schemas.openxmlformats.org/officeDocument/2006/relationships/customXml" Target="../ink/ink2113.xml"/><Relationship Id="rId399" Type="http://schemas.openxmlformats.org/officeDocument/2006/relationships/image" Target="../media/image2095.png"/><Relationship Id="rId403" Type="http://schemas.openxmlformats.org/officeDocument/2006/relationships/image" Target="../media/image2097.png"/><Relationship Id="rId6" Type="http://schemas.openxmlformats.org/officeDocument/2006/relationships/image" Target="../media/image1904.png"/><Relationship Id="rId238" Type="http://schemas.openxmlformats.org/officeDocument/2006/relationships/image" Target="../media/image2016.png"/><Relationship Id="rId259" Type="http://schemas.openxmlformats.org/officeDocument/2006/relationships/image" Target="../media/image2026.png"/><Relationship Id="rId424" Type="http://schemas.openxmlformats.org/officeDocument/2006/relationships/customXml" Target="../ink/ink2136.xml"/><Relationship Id="rId23" Type="http://schemas.openxmlformats.org/officeDocument/2006/relationships/customXml" Target="../ink/ink1931.xml"/><Relationship Id="rId119" Type="http://schemas.openxmlformats.org/officeDocument/2006/relationships/image" Target="../media/image1958.png"/><Relationship Id="rId270" Type="http://schemas.openxmlformats.org/officeDocument/2006/relationships/customXml" Target="../ink/ink2058.xml"/><Relationship Id="rId291" Type="http://schemas.openxmlformats.org/officeDocument/2006/relationships/image" Target="../media/image2042.png"/><Relationship Id="rId305" Type="http://schemas.openxmlformats.org/officeDocument/2006/relationships/image" Target="../media/image2049.png"/><Relationship Id="rId326" Type="http://schemas.openxmlformats.org/officeDocument/2006/relationships/customXml" Target="../ink/ink2086.xml"/><Relationship Id="rId347" Type="http://schemas.openxmlformats.org/officeDocument/2006/relationships/image" Target="../media/image2069.png"/><Relationship Id="rId44" Type="http://schemas.openxmlformats.org/officeDocument/2006/relationships/customXml" Target="../ink/ink1942.xml"/><Relationship Id="rId65" Type="http://schemas.openxmlformats.org/officeDocument/2006/relationships/customXml" Target="../ink/ink1953.xml"/><Relationship Id="rId86" Type="http://schemas.openxmlformats.org/officeDocument/2006/relationships/image" Target="../media/image1942.png"/><Relationship Id="rId130" Type="http://schemas.openxmlformats.org/officeDocument/2006/relationships/customXml" Target="../ink/ink1986.xml"/><Relationship Id="rId151" Type="http://schemas.openxmlformats.org/officeDocument/2006/relationships/customXml" Target="../ink/ink1997.xml"/><Relationship Id="rId368" Type="http://schemas.openxmlformats.org/officeDocument/2006/relationships/customXml" Target="../ink/ink2108.xml"/><Relationship Id="rId389" Type="http://schemas.openxmlformats.org/officeDocument/2006/relationships/image" Target="../media/image2090.png"/><Relationship Id="rId172" Type="http://schemas.openxmlformats.org/officeDocument/2006/relationships/image" Target="../media/image1984.png"/><Relationship Id="rId193" Type="http://schemas.openxmlformats.org/officeDocument/2006/relationships/customXml" Target="../ink/ink2018.xml"/><Relationship Id="rId207" Type="http://schemas.openxmlformats.org/officeDocument/2006/relationships/image" Target="../media/image2001.png"/><Relationship Id="rId228" Type="http://schemas.openxmlformats.org/officeDocument/2006/relationships/image" Target="../media/image2011.png"/><Relationship Id="rId249" Type="http://schemas.openxmlformats.org/officeDocument/2006/relationships/customXml" Target="../ink/ink2047.xml"/><Relationship Id="rId414" Type="http://schemas.openxmlformats.org/officeDocument/2006/relationships/customXml" Target="../ink/ink2131.xml"/><Relationship Id="rId13" Type="http://schemas.openxmlformats.org/officeDocument/2006/relationships/customXml" Target="../ink/ink1926.xml"/><Relationship Id="rId109" Type="http://schemas.openxmlformats.org/officeDocument/2006/relationships/image" Target="../media/image1953.png"/><Relationship Id="rId260" Type="http://schemas.openxmlformats.org/officeDocument/2006/relationships/customXml" Target="../ink/ink2053.xml"/><Relationship Id="rId281" Type="http://schemas.openxmlformats.org/officeDocument/2006/relationships/image" Target="../media/image2037.png"/><Relationship Id="rId316" Type="http://schemas.openxmlformats.org/officeDocument/2006/relationships/customXml" Target="../ink/ink2081.xml"/><Relationship Id="rId337" Type="http://schemas.openxmlformats.org/officeDocument/2006/relationships/image" Target="../media/image2064.png"/><Relationship Id="rId34" Type="http://schemas.openxmlformats.org/officeDocument/2006/relationships/customXml" Target="../ink/ink1937.xml"/><Relationship Id="rId55" Type="http://schemas.openxmlformats.org/officeDocument/2006/relationships/customXml" Target="../ink/ink1948.xml"/><Relationship Id="rId76" Type="http://schemas.openxmlformats.org/officeDocument/2006/relationships/image" Target="../media/image1937.png"/><Relationship Id="rId97" Type="http://schemas.openxmlformats.org/officeDocument/2006/relationships/image" Target="../media/image1947.png"/><Relationship Id="rId120" Type="http://schemas.openxmlformats.org/officeDocument/2006/relationships/customXml" Target="../ink/ink1981.xml"/><Relationship Id="rId141" Type="http://schemas.openxmlformats.org/officeDocument/2006/relationships/customXml" Target="../ink/ink1992.xml"/><Relationship Id="rId358" Type="http://schemas.openxmlformats.org/officeDocument/2006/relationships/customXml" Target="../ink/ink2103.xml"/><Relationship Id="rId379" Type="http://schemas.openxmlformats.org/officeDocument/2006/relationships/image" Target="../media/image2085.png"/><Relationship Id="rId7" Type="http://schemas.openxmlformats.org/officeDocument/2006/relationships/customXml" Target="../ink/ink1923.xml"/><Relationship Id="rId162" Type="http://schemas.openxmlformats.org/officeDocument/2006/relationships/image" Target="../media/image1979.png"/><Relationship Id="rId183" Type="http://schemas.openxmlformats.org/officeDocument/2006/relationships/customXml" Target="../ink/ink2013.xml"/><Relationship Id="rId218" Type="http://schemas.openxmlformats.org/officeDocument/2006/relationships/image" Target="../media/image2006.png"/><Relationship Id="rId239" Type="http://schemas.openxmlformats.org/officeDocument/2006/relationships/customXml" Target="../ink/ink2042.xml"/><Relationship Id="rId390" Type="http://schemas.openxmlformats.org/officeDocument/2006/relationships/customXml" Target="../ink/ink2119.xml"/><Relationship Id="rId404" Type="http://schemas.openxmlformats.org/officeDocument/2006/relationships/customXml" Target="../ink/ink2126.xml"/><Relationship Id="rId425" Type="http://schemas.openxmlformats.org/officeDocument/2006/relationships/image" Target="../media/image2108.png"/><Relationship Id="rId250" Type="http://schemas.openxmlformats.org/officeDocument/2006/relationships/image" Target="../media/image2022.png"/><Relationship Id="rId271" Type="http://schemas.openxmlformats.org/officeDocument/2006/relationships/image" Target="../media/image2032.png"/><Relationship Id="rId292" Type="http://schemas.openxmlformats.org/officeDocument/2006/relationships/customXml" Target="../ink/ink2069.xml"/><Relationship Id="rId306" Type="http://schemas.openxmlformats.org/officeDocument/2006/relationships/customXml" Target="../ink/ink2076.xml"/><Relationship Id="rId24" Type="http://schemas.openxmlformats.org/officeDocument/2006/relationships/image" Target="../media/image1912.png"/><Relationship Id="rId45" Type="http://schemas.openxmlformats.org/officeDocument/2006/relationships/customXml" Target="../ink/ink1943.xml"/><Relationship Id="rId66" Type="http://schemas.openxmlformats.org/officeDocument/2006/relationships/image" Target="../media/image1932.png"/><Relationship Id="rId87" Type="http://schemas.openxmlformats.org/officeDocument/2006/relationships/customXml" Target="../ink/ink1964.xml"/><Relationship Id="rId110" Type="http://schemas.openxmlformats.org/officeDocument/2006/relationships/customXml" Target="../ink/ink1976.xml"/><Relationship Id="rId131" Type="http://schemas.openxmlformats.org/officeDocument/2006/relationships/image" Target="../media/image1964.png"/><Relationship Id="rId327" Type="http://schemas.openxmlformats.org/officeDocument/2006/relationships/customXml" Target="../ink/ink2087.xml"/><Relationship Id="rId348" Type="http://schemas.openxmlformats.org/officeDocument/2006/relationships/customXml" Target="../ink/ink2098.xml"/><Relationship Id="rId369" Type="http://schemas.openxmlformats.org/officeDocument/2006/relationships/image" Target="../media/image2080.png"/><Relationship Id="rId152" Type="http://schemas.openxmlformats.org/officeDocument/2006/relationships/image" Target="../media/image1974.png"/><Relationship Id="rId173" Type="http://schemas.openxmlformats.org/officeDocument/2006/relationships/customXml" Target="../ink/ink2008.xml"/><Relationship Id="rId194" Type="http://schemas.openxmlformats.org/officeDocument/2006/relationships/image" Target="../media/image1995.png"/><Relationship Id="rId208" Type="http://schemas.openxmlformats.org/officeDocument/2006/relationships/customXml" Target="../ink/ink2026.xml"/><Relationship Id="rId229" Type="http://schemas.openxmlformats.org/officeDocument/2006/relationships/customXml" Target="../ink/ink2037.xml"/><Relationship Id="rId380" Type="http://schemas.openxmlformats.org/officeDocument/2006/relationships/customXml" Target="../ink/ink2114.xml"/><Relationship Id="rId415" Type="http://schemas.openxmlformats.org/officeDocument/2006/relationships/image" Target="../media/image2103.png"/><Relationship Id="rId240" Type="http://schemas.openxmlformats.org/officeDocument/2006/relationships/image" Target="../media/image2017.png"/><Relationship Id="rId261" Type="http://schemas.openxmlformats.org/officeDocument/2006/relationships/image" Target="../media/image2027.png"/><Relationship Id="rId14" Type="http://schemas.openxmlformats.org/officeDocument/2006/relationships/image" Target="../media/image1908.png"/><Relationship Id="rId35" Type="http://schemas.openxmlformats.org/officeDocument/2006/relationships/image" Target="../media/image1917.png"/><Relationship Id="rId56" Type="http://schemas.openxmlformats.org/officeDocument/2006/relationships/image" Target="../media/image1927.png"/><Relationship Id="rId77" Type="http://schemas.openxmlformats.org/officeDocument/2006/relationships/customXml" Target="../ink/ink1959.xml"/><Relationship Id="rId100" Type="http://schemas.openxmlformats.org/officeDocument/2006/relationships/customXml" Target="../ink/ink1971.xml"/><Relationship Id="rId282" Type="http://schemas.openxmlformats.org/officeDocument/2006/relationships/customXml" Target="../ink/ink2064.xml"/><Relationship Id="rId317" Type="http://schemas.openxmlformats.org/officeDocument/2006/relationships/image" Target="../media/image2055.png"/><Relationship Id="rId338" Type="http://schemas.openxmlformats.org/officeDocument/2006/relationships/customXml" Target="../ink/ink2093.xml"/><Relationship Id="rId359" Type="http://schemas.openxmlformats.org/officeDocument/2006/relationships/image" Target="../media/image2075.png"/><Relationship Id="rId8" Type="http://schemas.openxmlformats.org/officeDocument/2006/relationships/image" Target="../media/image1905.png"/><Relationship Id="rId98" Type="http://schemas.openxmlformats.org/officeDocument/2006/relationships/customXml" Target="../ink/ink1970.xml"/><Relationship Id="rId121" Type="http://schemas.openxmlformats.org/officeDocument/2006/relationships/image" Target="../media/image1959.png"/><Relationship Id="rId142" Type="http://schemas.openxmlformats.org/officeDocument/2006/relationships/image" Target="../media/image1969.png"/><Relationship Id="rId163" Type="http://schemas.openxmlformats.org/officeDocument/2006/relationships/customXml" Target="../ink/ink2003.xml"/><Relationship Id="rId184" Type="http://schemas.openxmlformats.org/officeDocument/2006/relationships/image" Target="../media/image1990.png"/><Relationship Id="rId219" Type="http://schemas.openxmlformats.org/officeDocument/2006/relationships/customXml" Target="../ink/ink2032.xml"/><Relationship Id="rId370" Type="http://schemas.openxmlformats.org/officeDocument/2006/relationships/customXml" Target="../ink/ink2109.xml"/><Relationship Id="rId391" Type="http://schemas.openxmlformats.org/officeDocument/2006/relationships/image" Target="../media/image2091.png"/><Relationship Id="rId405" Type="http://schemas.openxmlformats.org/officeDocument/2006/relationships/image" Target="../media/image2098.png"/><Relationship Id="rId426" Type="http://schemas.openxmlformats.org/officeDocument/2006/relationships/customXml" Target="../ink/ink2137.xml"/><Relationship Id="rId230" Type="http://schemas.openxmlformats.org/officeDocument/2006/relationships/image" Target="../media/image2012.png"/><Relationship Id="rId251" Type="http://schemas.openxmlformats.org/officeDocument/2006/relationships/customXml" Target="../ink/ink2048.xml"/><Relationship Id="rId25" Type="http://schemas.openxmlformats.org/officeDocument/2006/relationships/customXml" Target="../ink/ink1932.xml"/><Relationship Id="rId46" Type="http://schemas.openxmlformats.org/officeDocument/2006/relationships/image" Target="../media/image1922.png"/><Relationship Id="rId67" Type="http://schemas.openxmlformats.org/officeDocument/2006/relationships/customXml" Target="../ink/ink1954.xml"/><Relationship Id="rId272" Type="http://schemas.openxmlformats.org/officeDocument/2006/relationships/customXml" Target="../ink/ink2059.xml"/><Relationship Id="rId293" Type="http://schemas.openxmlformats.org/officeDocument/2006/relationships/image" Target="../media/image2043.png"/><Relationship Id="rId307" Type="http://schemas.openxmlformats.org/officeDocument/2006/relationships/image" Target="../media/image2050.png"/><Relationship Id="rId328" Type="http://schemas.openxmlformats.org/officeDocument/2006/relationships/image" Target="../media/image2060.png"/><Relationship Id="rId349" Type="http://schemas.openxmlformats.org/officeDocument/2006/relationships/image" Target="../media/image2070.png"/><Relationship Id="rId88" Type="http://schemas.openxmlformats.org/officeDocument/2006/relationships/image" Target="../media/image1943.png"/><Relationship Id="rId111" Type="http://schemas.openxmlformats.org/officeDocument/2006/relationships/image" Target="../media/image1954.png"/><Relationship Id="rId132" Type="http://schemas.openxmlformats.org/officeDocument/2006/relationships/customXml" Target="../ink/ink1987.xml"/><Relationship Id="rId153" Type="http://schemas.openxmlformats.org/officeDocument/2006/relationships/customXml" Target="../ink/ink1998.xml"/><Relationship Id="rId174" Type="http://schemas.openxmlformats.org/officeDocument/2006/relationships/image" Target="../media/image1985.png"/><Relationship Id="rId195" Type="http://schemas.openxmlformats.org/officeDocument/2006/relationships/customXml" Target="../ink/ink2019.xml"/><Relationship Id="rId209" Type="http://schemas.openxmlformats.org/officeDocument/2006/relationships/image" Target="../media/image2002.png"/><Relationship Id="rId360" Type="http://schemas.openxmlformats.org/officeDocument/2006/relationships/customXml" Target="../ink/ink2104.xml"/><Relationship Id="rId381" Type="http://schemas.openxmlformats.org/officeDocument/2006/relationships/image" Target="../media/image2086.png"/><Relationship Id="rId416" Type="http://schemas.openxmlformats.org/officeDocument/2006/relationships/customXml" Target="../ink/ink2132.xml"/><Relationship Id="rId220" Type="http://schemas.openxmlformats.org/officeDocument/2006/relationships/image" Target="../media/image2007.png"/><Relationship Id="rId241" Type="http://schemas.openxmlformats.org/officeDocument/2006/relationships/customXml" Target="../ink/ink2043.xml"/><Relationship Id="rId15" Type="http://schemas.openxmlformats.org/officeDocument/2006/relationships/customXml" Target="../ink/ink1927.xml"/><Relationship Id="rId36" Type="http://schemas.openxmlformats.org/officeDocument/2006/relationships/customXml" Target="../ink/ink1938.xml"/><Relationship Id="rId57" Type="http://schemas.openxmlformats.org/officeDocument/2006/relationships/customXml" Target="../ink/ink1949.xml"/><Relationship Id="rId262" Type="http://schemas.openxmlformats.org/officeDocument/2006/relationships/customXml" Target="../ink/ink2054.xml"/><Relationship Id="rId283" Type="http://schemas.openxmlformats.org/officeDocument/2006/relationships/image" Target="../media/image2038.png"/><Relationship Id="rId318" Type="http://schemas.openxmlformats.org/officeDocument/2006/relationships/customXml" Target="../ink/ink2082.xml"/><Relationship Id="rId339" Type="http://schemas.openxmlformats.org/officeDocument/2006/relationships/image" Target="../media/image2065.png"/><Relationship Id="rId78" Type="http://schemas.openxmlformats.org/officeDocument/2006/relationships/image" Target="../media/image1938.png"/><Relationship Id="rId99" Type="http://schemas.openxmlformats.org/officeDocument/2006/relationships/image" Target="../media/image1948.png"/><Relationship Id="rId101" Type="http://schemas.openxmlformats.org/officeDocument/2006/relationships/image" Target="../media/image1949.png"/><Relationship Id="rId122" Type="http://schemas.openxmlformats.org/officeDocument/2006/relationships/customXml" Target="../ink/ink1982.xml"/><Relationship Id="rId143" Type="http://schemas.openxmlformats.org/officeDocument/2006/relationships/customXml" Target="../ink/ink1993.xml"/><Relationship Id="rId164" Type="http://schemas.openxmlformats.org/officeDocument/2006/relationships/image" Target="../media/image1980.png"/><Relationship Id="rId185" Type="http://schemas.openxmlformats.org/officeDocument/2006/relationships/customXml" Target="../ink/ink2014.xml"/><Relationship Id="rId350" Type="http://schemas.openxmlformats.org/officeDocument/2006/relationships/customXml" Target="../ink/ink2099.xml"/><Relationship Id="rId371" Type="http://schemas.openxmlformats.org/officeDocument/2006/relationships/image" Target="../media/image2081.png"/><Relationship Id="rId406" Type="http://schemas.openxmlformats.org/officeDocument/2006/relationships/customXml" Target="../ink/ink2127.xml"/><Relationship Id="rId9" Type="http://schemas.openxmlformats.org/officeDocument/2006/relationships/customXml" Target="../ink/ink1924.xml"/><Relationship Id="rId210" Type="http://schemas.openxmlformats.org/officeDocument/2006/relationships/customXml" Target="../ink/ink2027.xml"/><Relationship Id="rId392" Type="http://schemas.openxmlformats.org/officeDocument/2006/relationships/customXml" Target="../ink/ink2120.xml"/><Relationship Id="rId427" Type="http://schemas.openxmlformats.org/officeDocument/2006/relationships/image" Target="../media/image2109.png"/><Relationship Id="rId26" Type="http://schemas.openxmlformats.org/officeDocument/2006/relationships/image" Target="../media/image1913.png"/><Relationship Id="rId231" Type="http://schemas.openxmlformats.org/officeDocument/2006/relationships/customXml" Target="../ink/ink2038.xml"/><Relationship Id="rId252" Type="http://schemas.openxmlformats.org/officeDocument/2006/relationships/customXml" Target="../ink/ink2049.xml"/><Relationship Id="rId273" Type="http://schemas.openxmlformats.org/officeDocument/2006/relationships/image" Target="../media/image2033.png"/><Relationship Id="rId294" Type="http://schemas.openxmlformats.org/officeDocument/2006/relationships/customXml" Target="../ink/ink2070.xml"/><Relationship Id="rId308" Type="http://schemas.openxmlformats.org/officeDocument/2006/relationships/customXml" Target="../ink/ink2077.xml"/><Relationship Id="rId329" Type="http://schemas.openxmlformats.org/officeDocument/2006/relationships/customXml" Target="../ink/ink2088.xml"/><Relationship Id="rId47" Type="http://schemas.openxmlformats.org/officeDocument/2006/relationships/customXml" Target="../ink/ink1944.xml"/><Relationship Id="rId68" Type="http://schemas.openxmlformats.org/officeDocument/2006/relationships/image" Target="../media/image1933.png"/><Relationship Id="rId89" Type="http://schemas.openxmlformats.org/officeDocument/2006/relationships/customXml" Target="../ink/ink1965.xml"/><Relationship Id="rId112" Type="http://schemas.openxmlformats.org/officeDocument/2006/relationships/customXml" Target="../ink/ink1977.xml"/><Relationship Id="rId133" Type="http://schemas.openxmlformats.org/officeDocument/2006/relationships/image" Target="../media/image1965.png"/><Relationship Id="rId154" Type="http://schemas.openxmlformats.org/officeDocument/2006/relationships/image" Target="../media/image1975.png"/><Relationship Id="rId175" Type="http://schemas.openxmlformats.org/officeDocument/2006/relationships/customXml" Target="../ink/ink2009.xml"/><Relationship Id="rId340" Type="http://schemas.openxmlformats.org/officeDocument/2006/relationships/customXml" Target="../ink/ink2094.xml"/><Relationship Id="rId361" Type="http://schemas.openxmlformats.org/officeDocument/2006/relationships/image" Target="../media/image2076.png"/><Relationship Id="rId196" Type="http://schemas.openxmlformats.org/officeDocument/2006/relationships/image" Target="../media/image1996.png"/><Relationship Id="rId200" Type="http://schemas.openxmlformats.org/officeDocument/2006/relationships/image" Target="../media/image1998.png"/><Relationship Id="rId382" Type="http://schemas.openxmlformats.org/officeDocument/2006/relationships/customXml" Target="../ink/ink2115.xml"/><Relationship Id="rId417" Type="http://schemas.openxmlformats.org/officeDocument/2006/relationships/image" Target="../media/image2104.png"/><Relationship Id="rId16" Type="http://schemas.openxmlformats.org/officeDocument/2006/relationships/image" Target="../media/image1909.png"/><Relationship Id="rId221" Type="http://schemas.openxmlformats.org/officeDocument/2006/relationships/customXml" Target="../ink/ink2033.xml"/><Relationship Id="rId242" Type="http://schemas.openxmlformats.org/officeDocument/2006/relationships/image" Target="../media/image2018.png"/><Relationship Id="rId263" Type="http://schemas.openxmlformats.org/officeDocument/2006/relationships/image" Target="../media/image2028.png"/><Relationship Id="rId284" Type="http://schemas.openxmlformats.org/officeDocument/2006/relationships/customXml" Target="../ink/ink2065.xml"/><Relationship Id="rId319" Type="http://schemas.openxmlformats.org/officeDocument/2006/relationships/image" Target="../media/image2056.png"/><Relationship Id="rId37" Type="http://schemas.openxmlformats.org/officeDocument/2006/relationships/image" Target="../media/image1918.png"/><Relationship Id="rId58" Type="http://schemas.openxmlformats.org/officeDocument/2006/relationships/image" Target="../media/image1928.png"/><Relationship Id="rId79" Type="http://schemas.openxmlformats.org/officeDocument/2006/relationships/customXml" Target="../ink/ink1960.xml"/><Relationship Id="rId102" Type="http://schemas.openxmlformats.org/officeDocument/2006/relationships/customXml" Target="../ink/ink1972.xml"/><Relationship Id="rId123" Type="http://schemas.openxmlformats.org/officeDocument/2006/relationships/image" Target="../media/image1960.png"/><Relationship Id="rId144" Type="http://schemas.openxmlformats.org/officeDocument/2006/relationships/image" Target="../media/image1970.png"/><Relationship Id="rId330" Type="http://schemas.openxmlformats.org/officeDocument/2006/relationships/image" Target="../media/image2061.png"/><Relationship Id="rId90" Type="http://schemas.openxmlformats.org/officeDocument/2006/relationships/image" Target="../media/image1944.png"/><Relationship Id="rId165" Type="http://schemas.openxmlformats.org/officeDocument/2006/relationships/customXml" Target="../ink/ink2004.xml"/><Relationship Id="rId186" Type="http://schemas.openxmlformats.org/officeDocument/2006/relationships/image" Target="../media/image1991.png"/><Relationship Id="rId351" Type="http://schemas.openxmlformats.org/officeDocument/2006/relationships/image" Target="../media/image2071.png"/><Relationship Id="rId372" Type="http://schemas.openxmlformats.org/officeDocument/2006/relationships/customXml" Target="../ink/ink2110.xml"/><Relationship Id="rId393" Type="http://schemas.openxmlformats.org/officeDocument/2006/relationships/image" Target="../media/image2092.png"/><Relationship Id="rId407" Type="http://schemas.openxmlformats.org/officeDocument/2006/relationships/image" Target="../media/image2099.png"/><Relationship Id="rId428" Type="http://schemas.openxmlformats.org/officeDocument/2006/relationships/customXml" Target="../ink/ink2138.xml"/><Relationship Id="rId211" Type="http://schemas.openxmlformats.org/officeDocument/2006/relationships/image" Target="../media/image2003.png"/><Relationship Id="rId232" Type="http://schemas.openxmlformats.org/officeDocument/2006/relationships/image" Target="../media/image2013.png"/><Relationship Id="rId253" Type="http://schemas.openxmlformats.org/officeDocument/2006/relationships/image" Target="../media/image2023.png"/><Relationship Id="rId274" Type="http://schemas.openxmlformats.org/officeDocument/2006/relationships/customXml" Target="../ink/ink2060.xml"/><Relationship Id="rId295" Type="http://schemas.openxmlformats.org/officeDocument/2006/relationships/image" Target="../media/image2044.png"/><Relationship Id="rId309" Type="http://schemas.openxmlformats.org/officeDocument/2006/relationships/image" Target="../media/image2051.png"/><Relationship Id="rId27" Type="http://schemas.openxmlformats.org/officeDocument/2006/relationships/customXml" Target="../ink/ink1933.xml"/><Relationship Id="rId48" Type="http://schemas.openxmlformats.org/officeDocument/2006/relationships/image" Target="../media/image1923.png"/><Relationship Id="rId69" Type="http://schemas.openxmlformats.org/officeDocument/2006/relationships/customXml" Target="../ink/ink1955.xml"/><Relationship Id="rId113" Type="http://schemas.openxmlformats.org/officeDocument/2006/relationships/image" Target="../media/image1955.png"/><Relationship Id="rId134" Type="http://schemas.openxmlformats.org/officeDocument/2006/relationships/customXml" Target="../ink/ink1988.xml"/><Relationship Id="rId320" Type="http://schemas.openxmlformats.org/officeDocument/2006/relationships/customXml" Target="../ink/ink2083.xml"/><Relationship Id="rId80" Type="http://schemas.openxmlformats.org/officeDocument/2006/relationships/image" Target="../media/image1939.png"/><Relationship Id="rId155" Type="http://schemas.openxmlformats.org/officeDocument/2006/relationships/customXml" Target="../ink/ink1999.xml"/><Relationship Id="rId176" Type="http://schemas.openxmlformats.org/officeDocument/2006/relationships/image" Target="../media/image1986.png"/><Relationship Id="rId197" Type="http://schemas.openxmlformats.org/officeDocument/2006/relationships/customXml" Target="../ink/ink2020.xml"/><Relationship Id="rId341" Type="http://schemas.openxmlformats.org/officeDocument/2006/relationships/image" Target="../media/image2066.png"/><Relationship Id="rId362" Type="http://schemas.openxmlformats.org/officeDocument/2006/relationships/customXml" Target="../ink/ink2105.xml"/><Relationship Id="rId383" Type="http://schemas.openxmlformats.org/officeDocument/2006/relationships/image" Target="../media/image2087.png"/><Relationship Id="rId418" Type="http://schemas.openxmlformats.org/officeDocument/2006/relationships/customXml" Target="../ink/ink2133.xml"/><Relationship Id="rId201" Type="http://schemas.openxmlformats.org/officeDocument/2006/relationships/customXml" Target="../ink/ink2022.xml"/><Relationship Id="rId222" Type="http://schemas.openxmlformats.org/officeDocument/2006/relationships/image" Target="../media/image2008.png"/><Relationship Id="rId243" Type="http://schemas.openxmlformats.org/officeDocument/2006/relationships/customXml" Target="../ink/ink2044.xml"/><Relationship Id="rId264" Type="http://schemas.openxmlformats.org/officeDocument/2006/relationships/customXml" Target="../ink/ink2055.xml"/><Relationship Id="rId285" Type="http://schemas.openxmlformats.org/officeDocument/2006/relationships/image" Target="../media/image2039.png"/><Relationship Id="rId17" Type="http://schemas.openxmlformats.org/officeDocument/2006/relationships/customXml" Target="../ink/ink1928.xml"/><Relationship Id="rId38" Type="http://schemas.openxmlformats.org/officeDocument/2006/relationships/customXml" Target="../ink/ink1939.xml"/><Relationship Id="rId59" Type="http://schemas.openxmlformats.org/officeDocument/2006/relationships/customXml" Target="../ink/ink1950.xml"/><Relationship Id="rId103" Type="http://schemas.openxmlformats.org/officeDocument/2006/relationships/image" Target="../media/image1950.png"/><Relationship Id="rId124" Type="http://schemas.openxmlformats.org/officeDocument/2006/relationships/customXml" Target="../ink/ink1983.xml"/><Relationship Id="rId310" Type="http://schemas.openxmlformats.org/officeDocument/2006/relationships/customXml" Target="../ink/ink2078.xml"/><Relationship Id="rId70" Type="http://schemas.openxmlformats.org/officeDocument/2006/relationships/image" Target="../media/image1934.png"/><Relationship Id="rId91" Type="http://schemas.openxmlformats.org/officeDocument/2006/relationships/customXml" Target="../ink/ink1966.xml"/><Relationship Id="rId145" Type="http://schemas.openxmlformats.org/officeDocument/2006/relationships/customXml" Target="../ink/ink1994.xml"/><Relationship Id="rId166" Type="http://schemas.openxmlformats.org/officeDocument/2006/relationships/image" Target="../media/image1981.png"/><Relationship Id="rId187" Type="http://schemas.openxmlformats.org/officeDocument/2006/relationships/customXml" Target="../ink/ink2015.xml"/><Relationship Id="rId331" Type="http://schemas.openxmlformats.org/officeDocument/2006/relationships/customXml" Target="../ink/ink2089.xml"/><Relationship Id="rId352" Type="http://schemas.openxmlformats.org/officeDocument/2006/relationships/customXml" Target="../ink/ink2100.xml"/><Relationship Id="rId373" Type="http://schemas.openxmlformats.org/officeDocument/2006/relationships/image" Target="../media/image2082.png"/><Relationship Id="rId394" Type="http://schemas.openxmlformats.org/officeDocument/2006/relationships/customXml" Target="../ink/ink2121.xml"/><Relationship Id="rId408" Type="http://schemas.openxmlformats.org/officeDocument/2006/relationships/customXml" Target="../ink/ink2128.xml"/><Relationship Id="rId429" Type="http://schemas.openxmlformats.org/officeDocument/2006/relationships/image" Target="../media/image2110.png"/><Relationship Id="rId1" Type="http://schemas.openxmlformats.org/officeDocument/2006/relationships/slideLayout" Target="../slideLayouts/slideLayout7.xml"/><Relationship Id="rId212" Type="http://schemas.openxmlformats.org/officeDocument/2006/relationships/customXml" Target="../ink/ink2028.xml"/><Relationship Id="rId233" Type="http://schemas.openxmlformats.org/officeDocument/2006/relationships/customXml" Target="../ink/ink2039.xml"/><Relationship Id="rId254" Type="http://schemas.openxmlformats.org/officeDocument/2006/relationships/customXml" Target="../ink/ink2050.xml"/><Relationship Id="rId28" Type="http://schemas.openxmlformats.org/officeDocument/2006/relationships/image" Target="../media/image1914.png"/><Relationship Id="rId49" Type="http://schemas.openxmlformats.org/officeDocument/2006/relationships/customXml" Target="../ink/ink1945.xml"/><Relationship Id="rId114" Type="http://schemas.openxmlformats.org/officeDocument/2006/relationships/customXml" Target="../ink/ink1978.xml"/><Relationship Id="rId275" Type="http://schemas.openxmlformats.org/officeDocument/2006/relationships/image" Target="../media/image2034.png"/><Relationship Id="rId296" Type="http://schemas.openxmlformats.org/officeDocument/2006/relationships/customXml" Target="../ink/ink2071.xml"/><Relationship Id="rId300" Type="http://schemas.openxmlformats.org/officeDocument/2006/relationships/customXml" Target="../ink/ink2073.xml"/><Relationship Id="rId60" Type="http://schemas.openxmlformats.org/officeDocument/2006/relationships/image" Target="../media/image1929.png"/><Relationship Id="rId81" Type="http://schemas.openxmlformats.org/officeDocument/2006/relationships/customXml" Target="../ink/ink1961.xml"/><Relationship Id="rId135" Type="http://schemas.openxmlformats.org/officeDocument/2006/relationships/image" Target="../media/image1966.png"/><Relationship Id="rId156" Type="http://schemas.openxmlformats.org/officeDocument/2006/relationships/image" Target="../media/image1976.png"/><Relationship Id="rId177" Type="http://schemas.openxmlformats.org/officeDocument/2006/relationships/customXml" Target="../ink/ink2010.xml"/><Relationship Id="rId198" Type="http://schemas.openxmlformats.org/officeDocument/2006/relationships/image" Target="../media/image1997.png"/><Relationship Id="rId321" Type="http://schemas.openxmlformats.org/officeDocument/2006/relationships/image" Target="../media/image2057.png"/><Relationship Id="rId342" Type="http://schemas.openxmlformats.org/officeDocument/2006/relationships/customXml" Target="../ink/ink2095.xml"/><Relationship Id="rId363" Type="http://schemas.openxmlformats.org/officeDocument/2006/relationships/image" Target="../media/image2077.png"/><Relationship Id="rId384" Type="http://schemas.openxmlformats.org/officeDocument/2006/relationships/customXml" Target="../ink/ink2116.xml"/><Relationship Id="rId419" Type="http://schemas.openxmlformats.org/officeDocument/2006/relationships/image" Target="../media/image2105.png"/><Relationship Id="rId202" Type="http://schemas.openxmlformats.org/officeDocument/2006/relationships/customXml" Target="../ink/ink2023.xml"/><Relationship Id="rId223" Type="http://schemas.openxmlformats.org/officeDocument/2006/relationships/customXml" Target="../ink/ink2034.xml"/><Relationship Id="rId244" Type="http://schemas.openxmlformats.org/officeDocument/2006/relationships/image" Target="../media/image2019.png"/><Relationship Id="rId430" Type="http://schemas.openxmlformats.org/officeDocument/2006/relationships/customXml" Target="../ink/ink2139.xml"/><Relationship Id="rId18" Type="http://schemas.openxmlformats.org/officeDocument/2006/relationships/image" Target="../media/image1220.png"/><Relationship Id="rId39" Type="http://schemas.openxmlformats.org/officeDocument/2006/relationships/image" Target="../media/image1919.png"/><Relationship Id="rId265" Type="http://schemas.openxmlformats.org/officeDocument/2006/relationships/image" Target="../media/image2029.png"/><Relationship Id="rId286" Type="http://schemas.openxmlformats.org/officeDocument/2006/relationships/customXml" Target="../ink/ink2066.xml"/><Relationship Id="rId50" Type="http://schemas.openxmlformats.org/officeDocument/2006/relationships/image" Target="../media/image1924.png"/><Relationship Id="rId104" Type="http://schemas.openxmlformats.org/officeDocument/2006/relationships/customXml" Target="../ink/ink1973.xml"/><Relationship Id="rId125" Type="http://schemas.openxmlformats.org/officeDocument/2006/relationships/image" Target="../media/image1961.png"/><Relationship Id="rId146" Type="http://schemas.openxmlformats.org/officeDocument/2006/relationships/image" Target="../media/image1971.png"/><Relationship Id="rId167" Type="http://schemas.openxmlformats.org/officeDocument/2006/relationships/customXml" Target="../ink/ink2005.xml"/><Relationship Id="rId188" Type="http://schemas.openxmlformats.org/officeDocument/2006/relationships/image" Target="../media/image1992.png"/><Relationship Id="rId311" Type="http://schemas.openxmlformats.org/officeDocument/2006/relationships/image" Target="../media/image2052.png"/><Relationship Id="rId332" Type="http://schemas.openxmlformats.org/officeDocument/2006/relationships/customXml" Target="../ink/ink2090.xml"/><Relationship Id="rId353" Type="http://schemas.openxmlformats.org/officeDocument/2006/relationships/image" Target="../media/image2072.png"/><Relationship Id="rId374" Type="http://schemas.openxmlformats.org/officeDocument/2006/relationships/customXml" Target="../ink/ink2111.xml"/><Relationship Id="rId395" Type="http://schemas.openxmlformats.org/officeDocument/2006/relationships/image" Target="../media/image2093.png"/><Relationship Id="rId409" Type="http://schemas.openxmlformats.org/officeDocument/2006/relationships/image" Target="../media/image2100.png"/><Relationship Id="rId71" Type="http://schemas.openxmlformats.org/officeDocument/2006/relationships/customXml" Target="../ink/ink1956.xml"/><Relationship Id="rId92" Type="http://schemas.openxmlformats.org/officeDocument/2006/relationships/image" Target="../media/image1945.png"/><Relationship Id="rId213" Type="http://schemas.openxmlformats.org/officeDocument/2006/relationships/customXml" Target="../ink/ink2029.xml"/><Relationship Id="rId234" Type="http://schemas.openxmlformats.org/officeDocument/2006/relationships/image" Target="../media/image2014.png"/><Relationship Id="rId420" Type="http://schemas.openxmlformats.org/officeDocument/2006/relationships/customXml" Target="../ink/ink2134.xml"/><Relationship Id="rId2" Type="http://schemas.openxmlformats.org/officeDocument/2006/relationships/image" Target="../media/image1557.gif"/><Relationship Id="rId29" Type="http://schemas.openxmlformats.org/officeDocument/2006/relationships/customXml" Target="../ink/ink1934.xml"/><Relationship Id="rId255" Type="http://schemas.openxmlformats.org/officeDocument/2006/relationships/image" Target="../media/image2024.png"/><Relationship Id="rId276" Type="http://schemas.openxmlformats.org/officeDocument/2006/relationships/customXml" Target="../ink/ink2061.xml"/><Relationship Id="rId297" Type="http://schemas.openxmlformats.org/officeDocument/2006/relationships/image" Target="../media/image2045.png"/><Relationship Id="rId40" Type="http://schemas.openxmlformats.org/officeDocument/2006/relationships/customXml" Target="../ink/ink1940.xml"/><Relationship Id="rId115" Type="http://schemas.openxmlformats.org/officeDocument/2006/relationships/image" Target="../media/image1956.png"/><Relationship Id="rId136" Type="http://schemas.openxmlformats.org/officeDocument/2006/relationships/customXml" Target="../ink/ink1989.xml"/><Relationship Id="rId157" Type="http://schemas.openxmlformats.org/officeDocument/2006/relationships/customXml" Target="../ink/ink2000.xml"/><Relationship Id="rId178" Type="http://schemas.openxmlformats.org/officeDocument/2006/relationships/image" Target="../media/image1987.png"/><Relationship Id="rId301" Type="http://schemas.openxmlformats.org/officeDocument/2006/relationships/image" Target="../media/image2047.png"/><Relationship Id="rId322" Type="http://schemas.openxmlformats.org/officeDocument/2006/relationships/customXml" Target="../ink/ink2084.xml"/><Relationship Id="rId343" Type="http://schemas.openxmlformats.org/officeDocument/2006/relationships/image" Target="../media/image2067.png"/><Relationship Id="rId364" Type="http://schemas.openxmlformats.org/officeDocument/2006/relationships/customXml" Target="../ink/ink2106.xml"/><Relationship Id="rId61" Type="http://schemas.openxmlformats.org/officeDocument/2006/relationships/customXml" Target="../ink/ink1951.xml"/><Relationship Id="rId82" Type="http://schemas.openxmlformats.org/officeDocument/2006/relationships/image" Target="../media/image1940.png"/><Relationship Id="rId199" Type="http://schemas.openxmlformats.org/officeDocument/2006/relationships/customXml" Target="../ink/ink2021.xml"/><Relationship Id="rId203" Type="http://schemas.openxmlformats.org/officeDocument/2006/relationships/image" Target="../media/image1999.png"/><Relationship Id="rId385" Type="http://schemas.openxmlformats.org/officeDocument/2006/relationships/image" Target="../media/image2088.png"/><Relationship Id="rId19" Type="http://schemas.openxmlformats.org/officeDocument/2006/relationships/customXml" Target="../ink/ink1929.xml"/><Relationship Id="rId224" Type="http://schemas.openxmlformats.org/officeDocument/2006/relationships/image" Target="../media/image2009.png"/><Relationship Id="rId245" Type="http://schemas.openxmlformats.org/officeDocument/2006/relationships/customXml" Target="../ink/ink2045.xml"/><Relationship Id="rId266" Type="http://schemas.openxmlformats.org/officeDocument/2006/relationships/customXml" Target="../ink/ink2056.xml"/><Relationship Id="rId287" Type="http://schemas.openxmlformats.org/officeDocument/2006/relationships/image" Target="../media/image2040.png"/><Relationship Id="rId410" Type="http://schemas.openxmlformats.org/officeDocument/2006/relationships/customXml" Target="../ink/ink2129.xml"/><Relationship Id="rId431" Type="http://schemas.openxmlformats.org/officeDocument/2006/relationships/image" Target="../media/image2111.png"/><Relationship Id="rId30" Type="http://schemas.openxmlformats.org/officeDocument/2006/relationships/image" Target="../media/image1915.png"/><Relationship Id="rId105" Type="http://schemas.openxmlformats.org/officeDocument/2006/relationships/image" Target="../media/image1951.png"/><Relationship Id="rId126" Type="http://schemas.openxmlformats.org/officeDocument/2006/relationships/customXml" Target="../ink/ink1984.xml"/><Relationship Id="rId147" Type="http://schemas.openxmlformats.org/officeDocument/2006/relationships/customXml" Target="../ink/ink1995.xml"/><Relationship Id="rId168" Type="http://schemas.openxmlformats.org/officeDocument/2006/relationships/image" Target="../media/image1982.png"/><Relationship Id="rId312" Type="http://schemas.openxmlformats.org/officeDocument/2006/relationships/customXml" Target="../ink/ink2079.xml"/><Relationship Id="rId333" Type="http://schemas.openxmlformats.org/officeDocument/2006/relationships/image" Target="../media/image2062.png"/><Relationship Id="rId354" Type="http://schemas.openxmlformats.org/officeDocument/2006/relationships/customXml" Target="../ink/ink2101.xml"/><Relationship Id="rId51" Type="http://schemas.openxmlformats.org/officeDocument/2006/relationships/customXml" Target="../ink/ink1946.xml"/><Relationship Id="rId72" Type="http://schemas.openxmlformats.org/officeDocument/2006/relationships/image" Target="../media/image1935.png"/><Relationship Id="rId93" Type="http://schemas.openxmlformats.org/officeDocument/2006/relationships/customXml" Target="../ink/ink1967.xml"/><Relationship Id="rId189" Type="http://schemas.openxmlformats.org/officeDocument/2006/relationships/customXml" Target="../ink/ink2016.xml"/><Relationship Id="rId375" Type="http://schemas.openxmlformats.org/officeDocument/2006/relationships/image" Target="../media/image2083.png"/><Relationship Id="rId396" Type="http://schemas.openxmlformats.org/officeDocument/2006/relationships/customXml" Target="../ink/ink2122.xml"/><Relationship Id="rId3" Type="http://schemas.openxmlformats.org/officeDocument/2006/relationships/customXml" Target="../ink/ink1921.xml"/><Relationship Id="rId214" Type="http://schemas.openxmlformats.org/officeDocument/2006/relationships/image" Target="../media/image2004.png"/><Relationship Id="rId235" Type="http://schemas.openxmlformats.org/officeDocument/2006/relationships/customXml" Target="../ink/ink2040.xml"/><Relationship Id="rId256" Type="http://schemas.openxmlformats.org/officeDocument/2006/relationships/customXml" Target="../ink/ink2051.xml"/><Relationship Id="rId277" Type="http://schemas.openxmlformats.org/officeDocument/2006/relationships/image" Target="../media/image2035.png"/><Relationship Id="rId298" Type="http://schemas.openxmlformats.org/officeDocument/2006/relationships/customXml" Target="../ink/ink2072.xml"/><Relationship Id="rId400" Type="http://schemas.openxmlformats.org/officeDocument/2006/relationships/customXml" Target="../ink/ink2124.xml"/><Relationship Id="rId421" Type="http://schemas.openxmlformats.org/officeDocument/2006/relationships/image" Target="../media/image2106.png"/><Relationship Id="rId116" Type="http://schemas.openxmlformats.org/officeDocument/2006/relationships/customXml" Target="../ink/ink1979.xml"/><Relationship Id="rId137" Type="http://schemas.openxmlformats.org/officeDocument/2006/relationships/image" Target="../media/image1967.png"/><Relationship Id="rId158" Type="http://schemas.openxmlformats.org/officeDocument/2006/relationships/image" Target="../media/image1977.png"/><Relationship Id="rId302" Type="http://schemas.openxmlformats.org/officeDocument/2006/relationships/customXml" Target="../ink/ink2074.xml"/><Relationship Id="rId323" Type="http://schemas.openxmlformats.org/officeDocument/2006/relationships/image" Target="../media/image2058.png"/><Relationship Id="rId344" Type="http://schemas.openxmlformats.org/officeDocument/2006/relationships/customXml" Target="../ink/ink2096.xml"/><Relationship Id="rId20" Type="http://schemas.openxmlformats.org/officeDocument/2006/relationships/image" Target="../media/image1910.png"/><Relationship Id="rId41" Type="http://schemas.openxmlformats.org/officeDocument/2006/relationships/image" Target="../media/image1920.png"/><Relationship Id="rId62" Type="http://schemas.openxmlformats.org/officeDocument/2006/relationships/image" Target="../media/image1930.png"/><Relationship Id="rId83" Type="http://schemas.openxmlformats.org/officeDocument/2006/relationships/customXml" Target="../ink/ink1962.xml"/><Relationship Id="rId179" Type="http://schemas.openxmlformats.org/officeDocument/2006/relationships/customXml" Target="../ink/ink2011.xml"/><Relationship Id="rId365" Type="http://schemas.openxmlformats.org/officeDocument/2006/relationships/image" Target="../media/image2078.png"/><Relationship Id="rId386" Type="http://schemas.openxmlformats.org/officeDocument/2006/relationships/customXml" Target="../ink/ink2117.xml"/><Relationship Id="rId190" Type="http://schemas.openxmlformats.org/officeDocument/2006/relationships/image" Target="../media/image1993.png"/><Relationship Id="rId204" Type="http://schemas.openxmlformats.org/officeDocument/2006/relationships/customXml" Target="../ink/ink2024.xml"/><Relationship Id="rId225" Type="http://schemas.openxmlformats.org/officeDocument/2006/relationships/customXml" Target="../ink/ink2035.xml"/><Relationship Id="rId246" Type="http://schemas.openxmlformats.org/officeDocument/2006/relationships/image" Target="../media/image2020.png"/><Relationship Id="rId267" Type="http://schemas.openxmlformats.org/officeDocument/2006/relationships/image" Target="../media/image2030.png"/><Relationship Id="rId288" Type="http://schemas.openxmlformats.org/officeDocument/2006/relationships/customXml" Target="../ink/ink2067.xml"/><Relationship Id="rId411" Type="http://schemas.openxmlformats.org/officeDocument/2006/relationships/image" Target="../media/image2101.png"/><Relationship Id="rId106" Type="http://schemas.openxmlformats.org/officeDocument/2006/relationships/customXml" Target="../ink/ink1974.xml"/><Relationship Id="rId127" Type="http://schemas.openxmlformats.org/officeDocument/2006/relationships/image" Target="../media/image1962.png"/><Relationship Id="rId313" Type="http://schemas.openxmlformats.org/officeDocument/2006/relationships/image" Target="../media/image2053.png"/><Relationship Id="rId10" Type="http://schemas.openxmlformats.org/officeDocument/2006/relationships/image" Target="../media/image1906.png"/><Relationship Id="rId31" Type="http://schemas.openxmlformats.org/officeDocument/2006/relationships/customXml" Target="../ink/ink1935.xml"/><Relationship Id="rId52" Type="http://schemas.openxmlformats.org/officeDocument/2006/relationships/image" Target="../media/image1925.png"/><Relationship Id="rId73" Type="http://schemas.openxmlformats.org/officeDocument/2006/relationships/customXml" Target="../ink/ink1957.xml"/><Relationship Id="rId94" Type="http://schemas.openxmlformats.org/officeDocument/2006/relationships/image" Target="../media/image1946.png"/><Relationship Id="rId148" Type="http://schemas.openxmlformats.org/officeDocument/2006/relationships/image" Target="../media/image1972.png"/><Relationship Id="rId169" Type="http://schemas.openxmlformats.org/officeDocument/2006/relationships/customXml" Target="../ink/ink2006.xml"/><Relationship Id="rId334" Type="http://schemas.openxmlformats.org/officeDocument/2006/relationships/customXml" Target="../ink/ink2091.xml"/><Relationship Id="rId355" Type="http://schemas.openxmlformats.org/officeDocument/2006/relationships/image" Target="../media/image2073.png"/><Relationship Id="rId376" Type="http://schemas.openxmlformats.org/officeDocument/2006/relationships/customXml" Target="../ink/ink2112.xml"/><Relationship Id="rId397" Type="http://schemas.openxmlformats.org/officeDocument/2006/relationships/image" Target="../media/image2094.png"/><Relationship Id="rId4" Type="http://schemas.openxmlformats.org/officeDocument/2006/relationships/image" Target="../media/image1903.png"/><Relationship Id="rId180" Type="http://schemas.openxmlformats.org/officeDocument/2006/relationships/image" Target="../media/image1988.png"/><Relationship Id="rId215" Type="http://schemas.openxmlformats.org/officeDocument/2006/relationships/customXml" Target="../ink/ink2030.xml"/><Relationship Id="rId236" Type="http://schemas.openxmlformats.org/officeDocument/2006/relationships/image" Target="../media/image2015.png"/><Relationship Id="rId257" Type="http://schemas.openxmlformats.org/officeDocument/2006/relationships/image" Target="../media/image2025.png"/><Relationship Id="rId278" Type="http://schemas.openxmlformats.org/officeDocument/2006/relationships/customXml" Target="../ink/ink2062.xml"/><Relationship Id="rId401" Type="http://schemas.openxmlformats.org/officeDocument/2006/relationships/image" Target="../media/image2096.png"/><Relationship Id="rId422" Type="http://schemas.openxmlformats.org/officeDocument/2006/relationships/customXml" Target="../ink/ink2135.xml"/><Relationship Id="rId303" Type="http://schemas.openxmlformats.org/officeDocument/2006/relationships/image" Target="../media/image2048.png"/><Relationship Id="rId42" Type="http://schemas.openxmlformats.org/officeDocument/2006/relationships/customXml" Target="../ink/ink1941.xml"/><Relationship Id="rId84" Type="http://schemas.openxmlformats.org/officeDocument/2006/relationships/image" Target="../media/image1941.png"/><Relationship Id="rId138" Type="http://schemas.openxmlformats.org/officeDocument/2006/relationships/customXml" Target="../ink/ink1990.xml"/><Relationship Id="rId345" Type="http://schemas.openxmlformats.org/officeDocument/2006/relationships/image" Target="../media/image2068.png"/><Relationship Id="rId387" Type="http://schemas.openxmlformats.org/officeDocument/2006/relationships/image" Target="../media/image2089.png"/><Relationship Id="rId191" Type="http://schemas.openxmlformats.org/officeDocument/2006/relationships/customXml" Target="../ink/ink2017.xml"/><Relationship Id="rId205" Type="http://schemas.openxmlformats.org/officeDocument/2006/relationships/image" Target="../media/image2000.png"/><Relationship Id="rId247" Type="http://schemas.openxmlformats.org/officeDocument/2006/relationships/customXml" Target="../ink/ink2046.xml"/><Relationship Id="rId412" Type="http://schemas.openxmlformats.org/officeDocument/2006/relationships/customXml" Target="../ink/ink2130.xml"/><Relationship Id="rId107" Type="http://schemas.openxmlformats.org/officeDocument/2006/relationships/image" Target="../media/image1952.png"/><Relationship Id="rId289" Type="http://schemas.openxmlformats.org/officeDocument/2006/relationships/image" Target="../media/image2041.png"/><Relationship Id="rId11" Type="http://schemas.openxmlformats.org/officeDocument/2006/relationships/customXml" Target="../ink/ink1925.xml"/><Relationship Id="rId53" Type="http://schemas.openxmlformats.org/officeDocument/2006/relationships/customXml" Target="../ink/ink1947.xml"/><Relationship Id="rId149" Type="http://schemas.openxmlformats.org/officeDocument/2006/relationships/customXml" Target="../ink/ink1996.xml"/><Relationship Id="rId314" Type="http://schemas.openxmlformats.org/officeDocument/2006/relationships/customXml" Target="../ink/ink2080.xml"/><Relationship Id="rId356" Type="http://schemas.openxmlformats.org/officeDocument/2006/relationships/customXml" Target="../ink/ink2102.xml"/><Relationship Id="rId398" Type="http://schemas.openxmlformats.org/officeDocument/2006/relationships/customXml" Target="../ink/ink2123.xml"/><Relationship Id="rId95" Type="http://schemas.openxmlformats.org/officeDocument/2006/relationships/customXml" Target="../ink/ink1968.xml"/><Relationship Id="rId160" Type="http://schemas.openxmlformats.org/officeDocument/2006/relationships/image" Target="../media/image1978.png"/><Relationship Id="rId216" Type="http://schemas.openxmlformats.org/officeDocument/2006/relationships/image" Target="../media/image2005.png"/><Relationship Id="rId423" Type="http://schemas.openxmlformats.org/officeDocument/2006/relationships/image" Target="../media/image2107.png"/><Relationship Id="rId258" Type="http://schemas.openxmlformats.org/officeDocument/2006/relationships/customXml" Target="../ink/ink2052.xml"/><Relationship Id="rId22" Type="http://schemas.openxmlformats.org/officeDocument/2006/relationships/image" Target="../media/image1911.png"/><Relationship Id="rId64" Type="http://schemas.openxmlformats.org/officeDocument/2006/relationships/image" Target="../media/image1931.png"/><Relationship Id="rId118" Type="http://schemas.openxmlformats.org/officeDocument/2006/relationships/customXml" Target="../ink/ink1980.xml"/><Relationship Id="rId325" Type="http://schemas.openxmlformats.org/officeDocument/2006/relationships/image" Target="../media/image2059.png"/><Relationship Id="rId367" Type="http://schemas.openxmlformats.org/officeDocument/2006/relationships/image" Target="../media/image2079.png"/></Relationships>
</file>

<file path=ppt/slides/_rels/slide54.xml.rels><?xml version="1.0" encoding="UTF-8" standalone="yes"?>
<Relationships xmlns="http://schemas.openxmlformats.org/package/2006/relationships"><Relationship Id="rId117" Type="http://schemas.openxmlformats.org/officeDocument/2006/relationships/image" Target="../media/image2168.png"/><Relationship Id="rId299" Type="http://schemas.openxmlformats.org/officeDocument/2006/relationships/customXml" Target="../ink/ink2293.xml"/><Relationship Id="rId303" Type="http://schemas.openxmlformats.org/officeDocument/2006/relationships/customXml" Target="../ink/ink2295.xml"/><Relationship Id="rId21" Type="http://schemas.openxmlformats.org/officeDocument/2006/relationships/image" Target="../media/image2121.png"/><Relationship Id="rId42" Type="http://schemas.openxmlformats.org/officeDocument/2006/relationships/customXml" Target="../ink/ink2160.xml"/><Relationship Id="rId63" Type="http://schemas.openxmlformats.org/officeDocument/2006/relationships/image" Target="../media/image2141.png"/><Relationship Id="rId84" Type="http://schemas.openxmlformats.org/officeDocument/2006/relationships/customXml" Target="../ink/ink2181.xml"/><Relationship Id="rId138" Type="http://schemas.openxmlformats.org/officeDocument/2006/relationships/customXml" Target="../ink/ink2209.xml"/><Relationship Id="rId159" Type="http://schemas.openxmlformats.org/officeDocument/2006/relationships/customXml" Target="../ink/ink2220.xml"/><Relationship Id="rId324" Type="http://schemas.openxmlformats.org/officeDocument/2006/relationships/image" Target="../media/image2267.png"/><Relationship Id="rId345" Type="http://schemas.openxmlformats.org/officeDocument/2006/relationships/customXml" Target="../ink/ink2316.xml"/><Relationship Id="rId366" Type="http://schemas.openxmlformats.org/officeDocument/2006/relationships/image" Target="../media/image2288.png"/><Relationship Id="rId170" Type="http://schemas.openxmlformats.org/officeDocument/2006/relationships/customXml" Target="../ink/ink2226.xml"/><Relationship Id="rId191" Type="http://schemas.openxmlformats.org/officeDocument/2006/relationships/image" Target="../media/image2203.png"/><Relationship Id="rId205" Type="http://schemas.openxmlformats.org/officeDocument/2006/relationships/customXml" Target="../ink/ink2244.xml"/><Relationship Id="rId226" Type="http://schemas.openxmlformats.org/officeDocument/2006/relationships/image" Target="../media/image2219.png"/><Relationship Id="rId247" Type="http://schemas.openxmlformats.org/officeDocument/2006/relationships/customXml" Target="../ink/ink2266.xml"/><Relationship Id="rId107" Type="http://schemas.openxmlformats.org/officeDocument/2006/relationships/image" Target="../media/image2163.png"/><Relationship Id="rId268" Type="http://schemas.openxmlformats.org/officeDocument/2006/relationships/customXml" Target="../ink/ink2277.xml"/><Relationship Id="rId289" Type="http://schemas.openxmlformats.org/officeDocument/2006/relationships/image" Target="../media/image2250.png"/><Relationship Id="rId11" Type="http://schemas.openxmlformats.org/officeDocument/2006/relationships/image" Target="../media/image2116.png"/><Relationship Id="rId32" Type="http://schemas.openxmlformats.org/officeDocument/2006/relationships/customXml" Target="../ink/ink2155.xml"/><Relationship Id="rId53" Type="http://schemas.openxmlformats.org/officeDocument/2006/relationships/image" Target="../media/image2136.png"/><Relationship Id="rId74" Type="http://schemas.openxmlformats.org/officeDocument/2006/relationships/customXml" Target="../ink/ink2176.xml"/><Relationship Id="rId128" Type="http://schemas.openxmlformats.org/officeDocument/2006/relationships/image" Target="../media/image2173.png"/><Relationship Id="rId149" Type="http://schemas.openxmlformats.org/officeDocument/2006/relationships/image" Target="../media/image2183.png"/><Relationship Id="rId314" Type="http://schemas.openxmlformats.org/officeDocument/2006/relationships/image" Target="../media/image2262.png"/><Relationship Id="rId335" Type="http://schemas.openxmlformats.org/officeDocument/2006/relationships/customXml" Target="../ink/ink2311.xml"/><Relationship Id="rId356" Type="http://schemas.openxmlformats.org/officeDocument/2006/relationships/image" Target="../media/image2283.png"/><Relationship Id="rId5" Type="http://schemas.openxmlformats.org/officeDocument/2006/relationships/image" Target="../media/image2113.png"/><Relationship Id="rId95" Type="http://schemas.openxmlformats.org/officeDocument/2006/relationships/image" Target="../media/image2157.png"/><Relationship Id="rId160" Type="http://schemas.openxmlformats.org/officeDocument/2006/relationships/image" Target="../media/image2188.png"/><Relationship Id="rId181" Type="http://schemas.openxmlformats.org/officeDocument/2006/relationships/image" Target="../media/image2198.png"/><Relationship Id="rId216" Type="http://schemas.openxmlformats.org/officeDocument/2006/relationships/image" Target="../media/image2214.png"/><Relationship Id="rId237" Type="http://schemas.openxmlformats.org/officeDocument/2006/relationships/customXml" Target="../ink/ink2261.xml"/><Relationship Id="rId258" Type="http://schemas.openxmlformats.org/officeDocument/2006/relationships/image" Target="../media/image2235.png"/><Relationship Id="rId279" Type="http://schemas.openxmlformats.org/officeDocument/2006/relationships/image" Target="../media/image2245.png"/><Relationship Id="rId22" Type="http://schemas.openxmlformats.org/officeDocument/2006/relationships/customXml" Target="../ink/ink2150.xml"/><Relationship Id="rId43" Type="http://schemas.openxmlformats.org/officeDocument/2006/relationships/image" Target="../media/image2131.png"/><Relationship Id="rId64" Type="http://schemas.openxmlformats.org/officeDocument/2006/relationships/customXml" Target="../ink/ink2171.xml"/><Relationship Id="rId118" Type="http://schemas.openxmlformats.org/officeDocument/2006/relationships/customXml" Target="../ink/ink2198.xml"/><Relationship Id="rId139" Type="http://schemas.openxmlformats.org/officeDocument/2006/relationships/image" Target="../media/image2178.png"/><Relationship Id="rId290" Type="http://schemas.openxmlformats.org/officeDocument/2006/relationships/customXml" Target="../ink/ink2288.xml"/><Relationship Id="rId304" Type="http://schemas.openxmlformats.org/officeDocument/2006/relationships/image" Target="../media/image2257.png"/><Relationship Id="rId325" Type="http://schemas.openxmlformats.org/officeDocument/2006/relationships/customXml" Target="../ink/ink2306.xml"/><Relationship Id="rId346" Type="http://schemas.openxmlformats.org/officeDocument/2006/relationships/image" Target="../media/image2278.png"/><Relationship Id="rId367" Type="http://schemas.openxmlformats.org/officeDocument/2006/relationships/customXml" Target="../ink/ink2327.xml"/><Relationship Id="rId85" Type="http://schemas.openxmlformats.org/officeDocument/2006/relationships/image" Target="../media/image2152.png"/><Relationship Id="rId150" Type="http://schemas.openxmlformats.org/officeDocument/2006/relationships/customXml" Target="../ink/ink2215.xml"/><Relationship Id="rId171" Type="http://schemas.openxmlformats.org/officeDocument/2006/relationships/image" Target="../media/image2193.png"/><Relationship Id="rId192" Type="http://schemas.openxmlformats.org/officeDocument/2006/relationships/customXml" Target="../ink/ink2237.xml"/><Relationship Id="rId206" Type="http://schemas.openxmlformats.org/officeDocument/2006/relationships/image" Target="../media/image2210.png"/><Relationship Id="rId227" Type="http://schemas.openxmlformats.org/officeDocument/2006/relationships/customXml" Target="../ink/ink2256.xml"/><Relationship Id="rId248" Type="http://schemas.openxmlformats.org/officeDocument/2006/relationships/image" Target="../media/image2230.png"/><Relationship Id="rId269" Type="http://schemas.openxmlformats.org/officeDocument/2006/relationships/image" Target="../media/image2240.png"/><Relationship Id="rId12" Type="http://schemas.openxmlformats.org/officeDocument/2006/relationships/customXml" Target="../ink/ink2145.xml"/><Relationship Id="rId33" Type="http://schemas.openxmlformats.org/officeDocument/2006/relationships/image" Target="../media/image1220.png"/><Relationship Id="rId108" Type="http://schemas.openxmlformats.org/officeDocument/2006/relationships/customXml" Target="../ink/ink2193.xml"/><Relationship Id="rId129" Type="http://schemas.openxmlformats.org/officeDocument/2006/relationships/customXml" Target="../ink/ink2204.xml"/><Relationship Id="rId280" Type="http://schemas.openxmlformats.org/officeDocument/2006/relationships/customXml" Target="../ink/ink2283.xml"/><Relationship Id="rId315" Type="http://schemas.openxmlformats.org/officeDocument/2006/relationships/customXml" Target="../ink/ink2301.xml"/><Relationship Id="rId336" Type="http://schemas.openxmlformats.org/officeDocument/2006/relationships/image" Target="../media/image2273.png"/><Relationship Id="rId357" Type="http://schemas.openxmlformats.org/officeDocument/2006/relationships/customXml" Target="../ink/ink2322.xml"/><Relationship Id="rId54" Type="http://schemas.openxmlformats.org/officeDocument/2006/relationships/customXml" Target="../ink/ink2166.xml"/><Relationship Id="rId75" Type="http://schemas.openxmlformats.org/officeDocument/2006/relationships/image" Target="../media/image2147.png"/><Relationship Id="rId96" Type="http://schemas.openxmlformats.org/officeDocument/2006/relationships/customXml" Target="../ink/ink2187.xml"/><Relationship Id="rId140" Type="http://schemas.openxmlformats.org/officeDocument/2006/relationships/customXml" Target="../ink/ink2210.xml"/><Relationship Id="rId161" Type="http://schemas.openxmlformats.org/officeDocument/2006/relationships/customXml" Target="../ink/ink2221.xml"/><Relationship Id="rId182" Type="http://schemas.openxmlformats.org/officeDocument/2006/relationships/customXml" Target="../ink/ink2232.xml"/><Relationship Id="rId217" Type="http://schemas.openxmlformats.org/officeDocument/2006/relationships/customXml" Target="../ink/ink2251.xml"/><Relationship Id="rId6" Type="http://schemas.openxmlformats.org/officeDocument/2006/relationships/customXml" Target="../ink/ink2142.xml"/><Relationship Id="rId238" Type="http://schemas.openxmlformats.org/officeDocument/2006/relationships/image" Target="../media/image2225.png"/><Relationship Id="rId259" Type="http://schemas.openxmlformats.org/officeDocument/2006/relationships/customXml" Target="../ink/ink2272.xml"/><Relationship Id="rId23" Type="http://schemas.openxmlformats.org/officeDocument/2006/relationships/image" Target="../media/image2122.png"/><Relationship Id="rId119" Type="http://schemas.openxmlformats.org/officeDocument/2006/relationships/image" Target="../media/image2169.png"/><Relationship Id="rId270" Type="http://schemas.openxmlformats.org/officeDocument/2006/relationships/customXml" Target="../ink/ink2278.xml"/><Relationship Id="rId291" Type="http://schemas.openxmlformats.org/officeDocument/2006/relationships/image" Target="../media/image2251.png"/><Relationship Id="rId305" Type="http://schemas.openxmlformats.org/officeDocument/2006/relationships/customXml" Target="../ink/ink2296.xml"/><Relationship Id="rId326" Type="http://schemas.openxmlformats.org/officeDocument/2006/relationships/image" Target="../media/image2268.png"/><Relationship Id="rId347" Type="http://schemas.openxmlformats.org/officeDocument/2006/relationships/customXml" Target="../ink/ink2317.xml"/><Relationship Id="rId44" Type="http://schemas.openxmlformats.org/officeDocument/2006/relationships/customXml" Target="../ink/ink2161.xml"/><Relationship Id="rId65" Type="http://schemas.openxmlformats.org/officeDocument/2006/relationships/image" Target="../media/image2142.png"/><Relationship Id="rId86" Type="http://schemas.openxmlformats.org/officeDocument/2006/relationships/customXml" Target="../ink/ink2182.xml"/><Relationship Id="rId130" Type="http://schemas.openxmlformats.org/officeDocument/2006/relationships/image" Target="../media/image2174.png"/><Relationship Id="rId151" Type="http://schemas.openxmlformats.org/officeDocument/2006/relationships/image" Target="../media/image2184.png"/><Relationship Id="rId368" Type="http://schemas.openxmlformats.org/officeDocument/2006/relationships/customXml" Target="../ink/ink2328.xml"/><Relationship Id="rId172" Type="http://schemas.openxmlformats.org/officeDocument/2006/relationships/customXml" Target="../ink/ink2227.xml"/><Relationship Id="rId193" Type="http://schemas.openxmlformats.org/officeDocument/2006/relationships/customXml" Target="../ink/ink2238.xml"/><Relationship Id="rId207" Type="http://schemas.openxmlformats.org/officeDocument/2006/relationships/customXml" Target="../ink/ink2245.xml"/><Relationship Id="rId228" Type="http://schemas.openxmlformats.org/officeDocument/2006/relationships/image" Target="../media/image2220.png"/><Relationship Id="rId249" Type="http://schemas.openxmlformats.org/officeDocument/2006/relationships/customXml" Target="../ink/ink2267.xml"/><Relationship Id="rId13" Type="http://schemas.openxmlformats.org/officeDocument/2006/relationships/image" Target="../media/image2117.png"/><Relationship Id="rId109" Type="http://schemas.openxmlformats.org/officeDocument/2006/relationships/image" Target="../media/image2164.png"/><Relationship Id="rId260" Type="http://schemas.openxmlformats.org/officeDocument/2006/relationships/customXml" Target="../ink/ink2273.xml"/><Relationship Id="rId281" Type="http://schemas.openxmlformats.org/officeDocument/2006/relationships/image" Target="../media/image2246.png"/><Relationship Id="rId316" Type="http://schemas.openxmlformats.org/officeDocument/2006/relationships/image" Target="../media/image2263.png"/><Relationship Id="rId337" Type="http://schemas.openxmlformats.org/officeDocument/2006/relationships/customXml" Target="../ink/ink2312.xml"/><Relationship Id="rId34" Type="http://schemas.openxmlformats.org/officeDocument/2006/relationships/customXml" Target="../ink/ink2156.xml"/><Relationship Id="rId55" Type="http://schemas.openxmlformats.org/officeDocument/2006/relationships/image" Target="../media/image2137.png"/><Relationship Id="rId76" Type="http://schemas.openxmlformats.org/officeDocument/2006/relationships/customXml" Target="../ink/ink2177.xml"/><Relationship Id="rId97" Type="http://schemas.openxmlformats.org/officeDocument/2006/relationships/image" Target="../media/image2158.png"/><Relationship Id="rId120" Type="http://schemas.openxmlformats.org/officeDocument/2006/relationships/customXml" Target="../ink/ink2199.xml"/><Relationship Id="rId141" Type="http://schemas.openxmlformats.org/officeDocument/2006/relationships/image" Target="../media/image2179.png"/><Relationship Id="rId358" Type="http://schemas.openxmlformats.org/officeDocument/2006/relationships/image" Target="../media/image2284.png"/><Relationship Id="rId7" Type="http://schemas.openxmlformats.org/officeDocument/2006/relationships/image" Target="../media/image2114.png"/><Relationship Id="rId162" Type="http://schemas.openxmlformats.org/officeDocument/2006/relationships/image" Target="../media/image2189.png"/><Relationship Id="rId183" Type="http://schemas.openxmlformats.org/officeDocument/2006/relationships/image" Target="../media/image2199.png"/><Relationship Id="rId218" Type="http://schemas.openxmlformats.org/officeDocument/2006/relationships/image" Target="../media/image2215.png"/><Relationship Id="rId239" Type="http://schemas.openxmlformats.org/officeDocument/2006/relationships/customXml" Target="../ink/ink2262.xml"/><Relationship Id="rId250" Type="http://schemas.openxmlformats.org/officeDocument/2006/relationships/image" Target="../media/image2231.png"/><Relationship Id="rId271" Type="http://schemas.openxmlformats.org/officeDocument/2006/relationships/image" Target="../media/image2241.png"/><Relationship Id="rId292" Type="http://schemas.openxmlformats.org/officeDocument/2006/relationships/customXml" Target="../ink/ink2289.xml"/><Relationship Id="rId306" Type="http://schemas.openxmlformats.org/officeDocument/2006/relationships/image" Target="../media/image2258.png"/><Relationship Id="rId24" Type="http://schemas.openxmlformats.org/officeDocument/2006/relationships/customXml" Target="../ink/ink2151.xml"/><Relationship Id="rId45" Type="http://schemas.openxmlformats.org/officeDocument/2006/relationships/image" Target="../media/image2132.png"/><Relationship Id="rId66" Type="http://schemas.openxmlformats.org/officeDocument/2006/relationships/customXml" Target="../ink/ink2172.xml"/><Relationship Id="rId87" Type="http://schemas.openxmlformats.org/officeDocument/2006/relationships/image" Target="../media/image2153.png"/><Relationship Id="rId110" Type="http://schemas.openxmlformats.org/officeDocument/2006/relationships/customXml" Target="../ink/ink2194.xml"/><Relationship Id="rId131" Type="http://schemas.openxmlformats.org/officeDocument/2006/relationships/customXml" Target="../ink/ink2205.xml"/><Relationship Id="rId327" Type="http://schemas.openxmlformats.org/officeDocument/2006/relationships/customXml" Target="../ink/ink2307.xml"/><Relationship Id="rId348" Type="http://schemas.openxmlformats.org/officeDocument/2006/relationships/image" Target="../media/image2279.png"/><Relationship Id="rId369" Type="http://schemas.openxmlformats.org/officeDocument/2006/relationships/image" Target="../media/image2289.png"/><Relationship Id="rId152" Type="http://schemas.openxmlformats.org/officeDocument/2006/relationships/customXml" Target="../ink/ink2216.xml"/><Relationship Id="rId173" Type="http://schemas.openxmlformats.org/officeDocument/2006/relationships/image" Target="../media/image2194.png"/><Relationship Id="rId194" Type="http://schemas.openxmlformats.org/officeDocument/2006/relationships/image" Target="../media/image2204.png"/><Relationship Id="rId208" Type="http://schemas.openxmlformats.org/officeDocument/2006/relationships/customXml" Target="../ink/ink2246.xml"/><Relationship Id="rId229" Type="http://schemas.openxmlformats.org/officeDocument/2006/relationships/customXml" Target="../ink/ink2257.xml"/><Relationship Id="rId240" Type="http://schemas.openxmlformats.org/officeDocument/2006/relationships/image" Target="../media/image2226.png"/><Relationship Id="rId261" Type="http://schemas.openxmlformats.org/officeDocument/2006/relationships/image" Target="../media/image2236.png"/><Relationship Id="rId14" Type="http://schemas.openxmlformats.org/officeDocument/2006/relationships/customXml" Target="../ink/ink2146.xml"/><Relationship Id="rId35" Type="http://schemas.openxmlformats.org/officeDocument/2006/relationships/image" Target="../media/image2127.png"/><Relationship Id="rId56" Type="http://schemas.openxmlformats.org/officeDocument/2006/relationships/customXml" Target="../ink/ink2167.xml"/><Relationship Id="rId77" Type="http://schemas.openxmlformats.org/officeDocument/2006/relationships/image" Target="../media/image2148.png"/><Relationship Id="rId100" Type="http://schemas.openxmlformats.org/officeDocument/2006/relationships/customXml" Target="../ink/ink2189.xml"/><Relationship Id="rId282" Type="http://schemas.openxmlformats.org/officeDocument/2006/relationships/customXml" Target="../ink/ink2284.xml"/><Relationship Id="rId317" Type="http://schemas.openxmlformats.org/officeDocument/2006/relationships/customXml" Target="../ink/ink2302.xml"/><Relationship Id="rId338" Type="http://schemas.openxmlformats.org/officeDocument/2006/relationships/image" Target="../media/image2274.png"/><Relationship Id="rId359" Type="http://schemas.openxmlformats.org/officeDocument/2006/relationships/customXml" Target="../ink/ink2323.xml"/><Relationship Id="rId8" Type="http://schemas.openxmlformats.org/officeDocument/2006/relationships/customXml" Target="../ink/ink2143.xml"/><Relationship Id="rId98" Type="http://schemas.openxmlformats.org/officeDocument/2006/relationships/customXml" Target="../ink/ink2188.xml"/><Relationship Id="rId121" Type="http://schemas.openxmlformats.org/officeDocument/2006/relationships/image" Target="../media/image2170.png"/><Relationship Id="rId142" Type="http://schemas.openxmlformats.org/officeDocument/2006/relationships/customXml" Target="../ink/ink2211.xml"/><Relationship Id="rId163" Type="http://schemas.openxmlformats.org/officeDocument/2006/relationships/customXml" Target="../ink/ink2222.xml"/><Relationship Id="rId184" Type="http://schemas.openxmlformats.org/officeDocument/2006/relationships/customXml" Target="../ink/ink2233.xml"/><Relationship Id="rId219" Type="http://schemas.openxmlformats.org/officeDocument/2006/relationships/customXml" Target="../ink/ink2252.xml"/><Relationship Id="rId370" Type="http://schemas.openxmlformats.org/officeDocument/2006/relationships/customXml" Target="../ink/ink2329.xml"/><Relationship Id="rId230" Type="http://schemas.openxmlformats.org/officeDocument/2006/relationships/image" Target="../media/image2221.png"/><Relationship Id="rId251" Type="http://schemas.openxmlformats.org/officeDocument/2006/relationships/customXml" Target="../ink/ink2268.xml"/><Relationship Id="rId25" Type="http://schemas.openxmlformats.org/officeDocument/2006/relationships/image" Target="../media/image2123.png"/><Relationship Id="rId46" Type="http://schemas.openxmlformats.org/officeDocument/2006/relationships/customXml" Target="../ink/ink2162.xml"/><Relationship Id="rId67" Type="http://schemas.openxmlformats.org/officeDocument/2006/relationships/image" Target="../media/image2143.png"/><Relationship Id="rId272" Type="http://schemas.openxmlformats.org/officeDocument/2006/relationships/customXml" Target="../ink/ink2279.xml"/><Relationship Id="rId293" Type="http://schemas.openxmlformats.org/officeDocument/2006/relationships/image" Target="../media/image2252.png"/><Relationship Id="rId307" Type="http://schemas.openxmlformats.org/officeDocument/2006/relationships/customXml" Target="../ink/ink2297.xml"/><Relationship Id="rId328" Type="http://schemas.openxmlformats.org/officeDocument/2006/relationships/image" Target="../media/image2269.png"/><Relationship Id="rId349" Type="http://schemas.openxmlformats.org/officeDocument/2006/relationships/customXml" Target="../ink/ink2318.xml"/><Relationship Id="rId88" Type="http://schemas.openxmlformats.org/officeDocument/2006/relationships/customXml" Target="../ink/ink2183.xml"/><Relationship Id="rId111" Type="http://schemas.openxmlformats.org/officeDocument/2006/relationships/image" Target="../media/image2165.png"/><Relationship Id="rId132" Type="http://schemas.openxmlformats.org/officeDocument/2006/relationships/image" Target="../media/image2175.png"/><Relationship Id="rId153" Type="http://schemas.openxmlformats.org/officeDocument/2006/relationships/image" Target="../media/image2185.png"/><Relationship Id="rId174" Type="http://schemas.openxmlformats.org/officeDocument/2006/relationships/customXml" Target="../ink/ink2228.xml"/><Relationship Id="rId195" Type="http://schemas.openxmlformats.org/officeDocument/2006/relationships/customXml" Target="../ink/ink2239.xml"/><Relationship Id="rId209" Type="http://schemas.openxmlformats.org/officeDocument/2006/relationships/image" Target="../media/image2211.png"/><Relationship Id="rId360" Type="http://schemas.openxmlformats.org/officeDocument/2006/relationships/image" Target="../media/image2285.png"/><Relationship Id="rId220" Type="http://schemas.openxmlformats.org/officeDocument/2006/relationships/image" Target="../media/image2216.png"/><Relationship Id="rId241" Type="http://schemas.openxmlformats.org/officeDocument/2006/relationships/customXml" Target="../ink/ink2263.xml"/><Relationship Id="rId15" Type="http://schemas.openxmlformats.org/officeDocument/2006/relationships/image" Target="../media/image2118.png"/><Relationship Id="rId36" Type="http://schemas.openxmlformats.org/officeDocument/2006/relationships/customXml" Target="../ink/ink2157.xml"/><Relationship Id="rId57" Type="http://schemas.openxmlformats.org/officeDocument/2006/relationships/image" Target="../media/image2138.png"/><Relationship Id="rId262" Type="http://schemas.openxmlformats.org/officeDocument/2006/relationships/customXml" Target="../ink/ink2274.xml"/><Relationship Id="rId283" Type="http://schemas.openxmlformats.org/officeDocument/2006/relationships/image" Target="../media/image2247.png"/><Relationship Id="rId318" Type="http://schemas.openxmlformats.org/officeDocument/2006/relationships/image" Target="../media/image2264.png"/><Relationship Id="rId339" Type="http://schemas.openxmlformats.org/officeDocument/2006/relationships/customXml" Target="../ink/ink2313.xml"/><Relationship Id="rId78" Type="http://schemas.openxmlformats.org/officeDocument/2006/relationships/customXml" Target="../ink/ink2178.xml"/><Relationship Id="rId99" Type="http://schemas.openxmlformats.org/officeDocument/2006/relationships/image" Target="../media/image2159.png"/><Relationship Id="rId101" Type="http://schemas.openxmlformats.org/officeDocument/2006/relationships/image" Target="../media/image2160.png"/><Relationship Id="rId122" Type="http://schemas.openxmlformats.org/officeDocument/2006/relationships/customXml" Target="../ink/ink2200.xml"/><Relationship Id="rId143" Type="http://schemas.openxmlformats.org/officeDocument/2006/relationships/image" Target="../media/image2180.png"/><Relationship Id="rId164" Type="http://schemas.openxmlformats.org/officeDocument/2006/relationships/customXml" Target="../ink/ink2223.xml"/><Relationship Id="rId185" Type="http://schemas.openxmlformats.org/officeDocument/2006/relationships/image" Target="../media/image2200.png"/><Relationship Id="rId350" Type="http://schemas.openxmlformats.org/officeDocument/2006/relationships/image" Target="../media/image2280.png"/><Relationship Id="rId371" Type="http://schemas.openxmlformats.org/officeDocument/2006/relationships/image" Target="../media/image2290.png"/><Relationship Id="rId4" Type="http://schemas.openxmlformats.org/officeDocument/2006/relationships/customXml" Target="../ink/ink2141.xml"/><Relationship Id="rId9" Type="http://schemas.openxmlformats.org/officeDocument/2006/relationships/image" Target="../media/image2115.png"/><Relationship Id="rId180" Type="http://schemas.openxmlformats.org/officeDocument/2006/relationships/customXml" Target="../ink/ink2231.xml"/><Relationship Id="rId210" Type="http://schemas.openxmlformats.org/officeDocument/2006/relationships/customXml" Target="../ink/ink2247.xml"/><Relationship Id="rId215" Type="http://schemas.openxmlformats.org/officeDocument/2006/relationships/customXml" Target="../ink/ink2250.xml"/><Relationship Id="rId236" Type="http://schemas.openxmlformats.org/officeDocument/2006/relationships/image" Target="../media/image2224.png"/><Relationship Id="rId257" Type="http://schemas.openxmlformats.org/officeDocument/2006/relationships/customXml" Target="../ink/ink2271.xml"/><Relationship Id="rId278" Type="http://schemas.openxmlformats.org/officeDocument/2006/relationships/customXml" Target="../ink/ink2282.xml"/><Relationship Id="rId26" Type="http://schemas.openxmlformats.org/officeDocument/2006/relationships/customXml" Target="../ink/ink2152.xml"/><Relationship Id="rId231" Type="http://schemas.openxmlformats.org/officeDocument/2006/relationships/customXml" Target="../ink/ink2258.xml"/><Relationship Id="rId252" Type="http://schemas.openxmlformats.org/officeDocument/2006/relationships/image" Target="../media/image2232.png"/><Relationship Id="rId273" Type="http://schemas.openxmlformats.org/officeDocument/2006/relationships/image" Target="../media/image2242.png"/><Relationship Id="rId294" Type="http://schemas.openxmlformats.org/officeDocument/2006/relationships/customXml" Target="../ink/ink2290.xml"/><Relationship Id="rId308" Type="http://schemas.openxmlformats.org/officeDocument/2006/relationships/image" Target="../media/image2259.png"/><Relationship Id="rId329" Type="http://schemas.openxmlformats.org/officeDocument/2006/relationships/customXml" Target="../ink/ink2308.xml"/><Relationship Id="rId47" Type="http://schemas.openxmlformats.org/officeDocument/2006/relationships/image" Target="../media/image2133.png"/><Relationship Id="rId68" Type="http://schemas.openxmlformats.org/officeDocument/2006/relationships/customXml" Target="../ink/ink2173.xml"/><Relationship Id="rId89" Type="http://schemas.openxmlformats.org/officeDocument/2006/relationships/image" Target="../media/image2154.png"/><Relationship Id="rId112" Type="http://schemas.openxmlformats.org/officeDocument/2006/relationships/customXml" Target="../ink/ink2195.xml"/><Relationship Id="rId133" Type="http://schemas.openxmlformats.org/officeDocument/2006/relationships/customXml" Target="../ink/ink2206.xml"/><Relationship Id="rId154" Type="http://schemas.openxmlformats.org/officeDocument/2006/relationships/customXml" Target="../ink/ink2217.xml"/><Relationship Id="rId175" Type="http://schemas.openxmlformats.org/officeDocument/2006/relationships/image" Target="../media/image2195.png"/><Relationship Id="rId340" Type="http://schemas.openxmlformats.org/officeDocument/2006/relationships/image" Target="../media/image2275.png"/><Relationship Id="rId361" Type="http://schemas.openxmlformats.org/officeDocument/2006/relationships/customXml" Target="../ink/ink2324.xml"/><Relationship Id="rId196" Type="http://schemas.openxmlformats.org/officeDocument/2006/relationships/image" Target="../media/image2205.png"/><Relationship Id="rId200" Type="http://schemas.openxmlformats.org/officeDocument/2006/relationships/image" Target="../media/image2207.png"/><Relationship Id="rId16" Type="http://schemas.openxmlformats.org/officeDocument/2006/relationships/customXml" Target="../ink/ink2147.xml"/><Relationship Id="rId221" Type="http://schemas.openxmlformats.org/officeDocument/2006/relationships/customXml" Target="../ink/ink2253.xml"/><Relationship Id="rId242" Type="http://schemas.openxmlformats.org/officeDocument/2006/relationships/image" Target="../media/image2227.png"/><Relationship Id="rId263" Type="http://schemas.openxmlformats.org/officeDocument/2006/relationships/image" Target="../media/image2237.png"/><Relationship Id="rId284" Type="http://schemas.openxmlformats.org/officeDocument/2006/relationships/customXml" Target="../ink/ink2285.xml"/><Relationship Id="rId319" Type="http://schemas.openxmlformats.org/officeDocument/2006/relationships/customXml" Target="../ink/ink2303.xml"/><Relationship Id="rId37" Type="http://schemas.openxmlformats.org/officeDocument/2006/relationships/image" Target="../media/image2128.png"/><Relationship Id="rId58" Type="http://schemas.openxmlformats.org/officeDocument/2006/relationships/customXml" Target="../ink/ink2168.xml"/><Relationship Id="rId79" Type="http://schemas.openxmlformats.org/officeDocument/2006/relationships/image" Target="../media/image2149.png"/><Relationship Id="rId102" Type="http://schemas.openxmlformats.org/officeDocument/2006/relationships/customXml" Target="../ink/ink2190.xml"/><Relationship Id="rId123" Type="http://schemas.openxmlformats.org/officeDocument/2006/relationships/image" Target="../media/image2171.png"/><Relationship Id="rId144" Type="http://schemas.openxmlformats.org/officeDocument/2006/relationships/customXml" Target="../ink/ink2212.xml"/><Relationship Id="rId330" Type="http://schemas.openxmlformats.org/officeDocument/2006/relationships/image" Target="../media/image2270.png"/><Relationship Id="rId90" Type="http://schemas.openxmlformats.org/officeDocument/2006/relationships/customXml" Target="../ink/ink2184.xml"/><Relationship Id="rId165" Type="http://schemas.openxmlformats.org/officeDocument/2006/relationships/image" Target="../media/image2190.png"/><Relationship Id="rId186" Type="http://schemas.openxmlformats.org/officeDocument/2006/relationships/customXml" Target="../ink/ink2234.xml"/><Relationship Id="rId351" Type="http://schemas.openxmlformats.org/officeDocument/2006/relationships/customXml" Target="../ink/ink2319.xml"/><Relationship Id="rId372" Type="http://schemas.openxmlformats.org/officeDocument/2006/relationships/customXml" Target="../ink/ink2330.xml"/><Relationship Id="rId211" Type="http://schemas.openxmlformats.org/officeDocument/2006/relationships/customXml" Target="../ink/ink2248.xml"/><Relationship Id="rId232" Type="http://schemas.openxmlformats.org/officeDocument/2006/relationships/image" Target="../media/image2222.png"/><Relationship Id="rId253" Type="http://schemas.openxmlformats.org/officeDocument/2006/relationships/customXml" Target="../ink/ink2269.xml"/><Relationship Id="rId274" Type="http://schemas.openxmlformats.org/officeDocument/2006/relationships/customXml" Target="../ink/ink2280.xml"/><Relationship Id="rId295" Type="http://schemas.openxmlformats.org/officeDocument/2006/relationships/customXml" Target="../ink/ink2291.xml"/><Relationship Id="rId309" Type="http://schemas.openxmlformats.org/officeDocument/2006/relationships/customXml" Target="../ink/ink2298.xml"/><Relationship Id="rId27" Type="http://schemas.openxmlformats.org/officeDocument/2006/relationships/image" Target="../media/image2124.png"/><Relationship Id="rId48" Type="http://schemas.openxmlformats.org/officeDocument/2006/relationships/customXml" Target="../ink/ink2163.xml"/><Relationship Id="rId69" Type="http://schemas.openxmlformats.org/officeDocument/2006/relationships/image" Target="../media/image2144.png"/><Relationship Id="rId113" Type="http://schemas.openxmlformats.org/officeDocument/2006/relationships/image" Target="../media/image2166.png"/><Relationship Id="rId134" Type="http://schemas.openxmlformats.org/officeDocument/2006/relationships/image" Target="../media/image2176.png"/><Relationship Id="rId320" Type="http://schemas.openxmlformats.org/officeDocument/2006/relationships/image" Target="../media/image2265.png"/><Relationship Id="rId80" Type="http://schemas.openxmlformats.org/officeDocument/2006/relationships/customXml" Target="../ink/ink2179.xml"/><Relationship Id="rId155" Type="http://schemas.openxmlformats.org/officeDocument/2006/relationships/image" Target="../media/image2186.png"/><Relationship Id="rId176" Type="http://schemas.openxmlformats.org/officeDocument/2006/relationships/customXml" Target="../ink/ink2229.xml"/><Relationship Id="rId197" Type="http://schemas.openxmlformats.org/officeDocument/2006/relationships/customXml" Target="../ink/ink2240.xml"/><Relationship Id="rId341" Type="http://schemas.openxmlformats.org/officeDocument/2006/relationships/customXml" Target="../ink/ink2314.xml"/><Relationship Id="rId362" Type="http://schemas.openxmlformats.org/officeDocument/2006/relationships/image" Target="../media/image2286.png"/><Relationship Id="rId201" Type="http://schemas.openxmlformats.org/officeDocument/2006/relationships/customXml" Target="../ink/ink2242.xml"/><Relationship Id="rId222" Type="http://schemas.openxmlformats.org/officeDocument/2006/relationships/image" Target="../media/image2217.png"/><Relationship Id="rId243" Type="http://schemas.openxmlformats.org/officeDocument/2006/relationships/customXml" Target="../ink/ink2264.xml"/><Relationship Id="rId264" Type="http://schemas.openxmlformats.org/officeDocument/2006/relationships/customXml" Target="../ink/ink2275.xml"/><Relationship Id="rId285" Type="http://schemas.openxmlformats.org/officeDocument/2006/relationships/image" Target="../media/image2248.png"/><Relationship Id="rId17" Type="http://schemas.openxmlformats.org/officeDocument/2006/relationships/image" Target="../media/image2119.png"/><Relationship Id="rId38" Type="http://schemas.openxmlformats.org/officeDocument/2006/relationships/customXml" Target="../ink/ink2158.xml"/><Relationship Id="rId59" Type="http://schemas.openxmlformats.org/officeDocument/2006/relationships/image" Target="../media/image2139.png"/><Relationship Id="rId103" Type="http://schemas.openxmlformats.org/officeDocument/2006/relationships/image" Target="../media/image2161.png"/><Relationship Id="rId124" Type="http://schemas.openxmlformats.org/officeDocument/2006/relationships/customXml" Target="../ink/ink2201.xml"/><Relationship Id="rId310" Type="http://schemas.openxmlformats.org/officeDocument/2006/relationships/image" Target="../media/image2260.png"/><Relationship Id="rId70" Type="http://schemas.openxmlformats.org/officeDocument/2006/relationships/customXml" Target="../ink/ink2174.xml"/><Relationship Id="rId91" Type="http://schemas.openxmlformats.org/officeDocument/2006/relationships/image" Target="../media/image2155.png"/><Relationship Id="rId145" Type="http://schemas.openxmlformats.org/officeDocument/2006/relationships/image" Target="../media/image2181.png"/><Relationship Id="rId166" Type="http://schemas.openxmlformats.org/officeDocument/2006/relationships/customXml" Target="../ink/ink2224.xml"/><Relationship Id="rId187" Type="http://schemas.openxmlformats.org/officeDocument/2006/relationships/image" Target="../media/image2201.png"/><Relationship Id="rId331" Type="http://schemas.openxmlformats.org/officeDocument/2006/relationships/customXml" Target="../ink/ink2309.xml"/><Relationship Id="rId352" Type="http://schemas.openxmlformats.org/officeDocument/2006/relationships/image" Target="../media/image2281.png"/><Relationship Id="rId373" Type="http://schemas.openxmlformats.org/officeDocument/2006/relationships/image" Target="../media/image2291.png"/><Relationship Id="rId1" Type="http://schemas.openxmlformats.org/officeDocument/2006/relationships/slideLayout" Target="../slideLayouts/slideLayout7.xml"/><Relationship Id="rId212" Type="http://schemas.openxmlformats.org/officeDocument/2006/relationships/image" Target="../media/image2212.png"/><Relationship Id="rId233" Type="http://schemas.openxmlformats.org/officeDocument/2006/relationships/customXml" Target="../ink/ink2259.xml"/><Relationship Id="rId254" Type="http://schemas.openxmlformats.org/officeDocument/2006/relationships/image" Target="../media/image2233.png"/><Relationship Id="rId28" Type="http://schemas.openxmlformats.org/officeDocument/2006/relationships/customXml" Target="../ink/ink2153.xml"/><Relationship Id="rId49" Type="http://schemas.openxmlformats.org/officeDocument/2006/relationships/image" Target="../media/image2134.png"/><Relationship Id="rId114" Type="http://schemas.openxmlformats.org/officeDocument/2006/relationships/customXml" Target="../ink/ink2196.xml"/><Relationship Id="rId275" Type="http://schemas.openxmlformats.org/officeDocument/2006/relationships/image" Target="../media/image2243.png"/><Relationship Id="rId296" Type="http://schemas.openxmlformats.org/officeDocument/2006/relationships/image" Target="../media/image2253.png"/><Relationship Id="rId300" Type="http://schemas.openxmlformats.org/officeDocument/2006/relationships/image" Target="../media/image2255.png"/><Relationship Id="rId60" Type="http://schemas.openxmlformats.org/officeDocument/2006/relationships/customXml" Target="../ink/ink2169.xml"/><Relationship Id="rId81" Type="http://schemas.openxmlformats.org/officeDocument/2006/relationships/image" Target="../media/image2150.png"/><Relationship Id="rId135" Type="http://schemas.openxmlformats.org/officeDocument/2006/relationships/customXml" Target="../ink/ink2207.xml"/><Relationship Id="rId156" Type="http://schemas.openxmlformats.org/officeDocument/2006/relationships/customXml" Target="../ink/ink2218.xml"/><Relationship Id="rId177" Type="http://schemas.openxmlformats.org/officeDocument/2006/relationships/image" Target="../media/image2196.png"/><Relationship Id="rId198" Type="http://schemas.openxmlformats.org/officeDocument/2006/relationships/image" Target="../media/image2206.png"/><Relationship Id="rId321" Type="http://schemas.openxmlformats.org/officeDocument/2006/relationships/customXml" Target="../ink/ink2304.xml"/><Relationship Id="rId342" Type="http://schemas.openxmlformats.org/officeDocument/2006/relationships/image" Target="../media/image2276.png"/><Relationship Id="rId363" Type="http://schemas.openxmlformats.org/officeDocument/2006/relationships/customXml" Target="../ink/ink2325.xml"/><Relationship Id="rId202" Type="http://schemas.openxmlformats.org/officeDocument/2006/relationships/image" Target="../media/image2208.png"/><Relationship Id="rId223" Type="http://schemas.openxmlformats.org/officeDocument/2006/relationships/customXml" Target="../ink/ink2254.xml"/><Relationship Id="rId244" Type="http://schemas.openxmlformats.org/officeDocument/2006/relationships/image" Target="../media/image2228.png"/><Relationship Id="rId18" Type="http://schemas.openxmlformats.org/officeDocument/2006/relationships/customXml" Target="../ink/ink2148.xml"/><Relationship Id="rId39" Type="http://schemas.openxmlformats.org/officeDocument/2006/relationships/image" Target="../media/image2129.png"/><Relationship Id="rId265" Type="http://schemas.openxmlformats.org/officeDocument/2006/relationships/image" Target="../media/image2238.png"/><Relationship Id="rId286" Type="http://schemas.openxmlformats.org/officeDocument/2006/relationships/customXml" Target="../ink/ink2286.xml"/><Relationship Id="rId50" Type="http://schemas.openxmlformats.org/officeDocument/2006/relationships/customXml" Target="../ink/ink2164.xml"/><Relationship Id="rId104" Type="http://schemas.openxmlformats.org/officeDocument/2006/relationships/customXml" Target="../ink/ink2191.xml"/><Relationship Id="rId125" Type="http://schemas.openxmlformats.org/officeDocument/2006/relationships/customXml" Target="../ink/ink2202.xml"/><Relationship Id="rId146" Type="http://schemas.openxmlformats.org/officeDocument/2006/relationships/customXml" Target="../ink/ink2213.xml"/><Relationship Id="rId167" Type="http://schemas.openxmlformats.org/officeDocument/2006/relationships/image" Target="../media/image2191.png"/><Relationship Id="rId188" Type="http://schemas.openxmlformats.org/officeDocument/2006/relationships/customXml" Target="../ink/ink2235.xml"/><Relationship Id="rId311" Type="http://schemas.openxmlformats.org/officeDocument/2006/relationships/customXml" Target="../ink/ink2299.xml"/><Relationship Id="rId332" Type="http://schemas.openxmlformats.org/officeDocument/2006/relationships/image" Target="../media/image2271.png"/><Relationship Id="rId353" Type="http://schemas.openxmlformats.org/officeDocument/2006/relationships/customXml" Target="../ink/ink2320.xml"/><Relationship Id="rId71" Type="http://schemas.openxmlformats.org/officeDocument/2006/relationships/image" Target="../media/image2145.png"/><Relationship Id="rId92" Type="http://schemas.openxmlformats.org/officeDocument/2006/relationships/customXml" Target="../ink/ink2185.xml"/><Relationship Id="rId213" Type="http://schemas.openxmlformats.org/officeDocument/2006/relationships/customXml" Target="../ink/ink2249.xml"/><Relationship Id="rId234" Type="http://schemas.openxmlformats.org/officeDocument/2006/relationships/image" Target="../media/image2223.png"/><Relationship Id="rId2" Type="http://schemas.openxmlformats.org/officeDocument/2006/relationships/customXml" Target="../ink/ink2140.xml"/><Relationship Id="rId29" Type="http://schemas.openxmlformats.org/officeDocument/2006/relationships/image" Target="../media/image2125.png"/><Relationship Id="rId255" Type="http://schemas.openxmlformats.org/officeDocument/2006/relationships/customXml" Target="../ink/ink2270.xml"/><Relationship Id="rId276" Type="http://schemas.openxmlformats.org/officeDocument/2006/relationships/customXml" Target="../ink/ink2281.xml"/><Relationship Id="rId297" Type="http://schemas.openxmlformats.org/officeDocument/2006/relationships/customXml" Target="../ink/ink2292.xml"/><Relationship Id="rId40" Type="http://schemas.openxmlformats.org/officeDocument/2006/relationships/customXml" Target="../ink/ink2159.xml"/><Relationship Id="rId115" Type="http://schemas.openxmlformats.org/officeDocument/2006/relationships/image" Target="../media/image2167.png"/><Relationship Id="rId136" Type="http://schemas.openxmlformats.org/officeDocument/2006/relationships/image" Target="../media/image2177.png"/><Relationship Id="rId157" Type="http://schemas.openxmlformats.org/officeDocument/2006/relationships/image" Target="../media/image2187.png"/><Relationship Id="rId178" Type="http://schemas.openxmlformats.org/officeDocument/2006/relationships/customXml" Target="../ink/ink2230.xml"/><Relationship Id="rId301" Type="http://schemas.openxmlformats.org/officeDocument/2006/relationships/customXml" Target="../ink/ink2294.xml"/><Relationship Id="rId322" Type="http://schemas.openxmlformats.org/officeDocument/2006/relationships/image" Target="../media/image2266.png"/><Relationship Id="rId343" Type="http://schemas.openxmlformats.org/officeDocument/2006/relationships/customXml" Target="../ink/ink2315.xml"/><Relationship Id="rId364" Type="http://schemas.openxmlformats.org/officeDocument/2006/relationships/image" Target="../media/image2287.png"/><Relationship Id="rId61" Type="http://schemas.openxmlformats.org/officeDocument/2006/relationships/image" Target="../media/image2140.png"/><Relationship Id="rId82" Type="http://schemas.openxmlformats.org/officeDocument/2006/relationships/customXml" Target="../ink/ink2180.xml"/><Relationship Id="rId199" Type="http://schemas.openxmlformats.org/officeDocument/2006/relationships/customXml" Target="../ink/ink2241.xml"/><Relationship Id="rId203" Type="http://schemas.openxmlformats.org/officeDocument/2006/relationships/customXml" Target="../ink/ink2243.xml"/><Relationship Id="rId19" Type="http://schemas.openxmlformats.org/officeDocument/2006/relationships/image" Target="../media/image2120.png"/><Relationship Id="rId224" Type="http://schemas.openxmlformats.org/officeDocument/2006/relationships/image" Target="../media/image2218.png"/><Relationship Id="rId245" Type="http://schemas.openxmlformats.org/officeDocument/2006/relationships/customXml" Target="../ink/ink2265.xml"/><Relationship Id="rId266" Type="http://schemas.openxmlformats.org/officeDocument/2006/relationships/customXml" Target="../ink/ink2276.xml"/><Relationship Id="rId287" Type="http://schemas.openxmlformats.org/officeDocument/2006/relationships/image" Target="../media/image2249.png"/><Relationship Id="rId30" Type="http://schemas.openxmlformats.org/officeDocument/2006/relationships/customXml" Target="../ink/ink2154.xml"/><Relationship Id="rId105" Type="http://schemas.openxmlformats.org/officeDocument/2006/relationships/image" Target="../media/image2162.png"/><Relationship Id="rId126" Type="http://schemas.openxmlformats.org/officeDocument/2006/relationships/image" Target="../media/image2172.png"/><Relationship Id="rId147" Type="http://schemas.openxmlformats.org/officeDocument/2006/relationships/image" Target="../media/image2182.png"/><Relationship Id="rId168" Type="http://schemas.openxmlformats.org/officeDocument/2006/relationships/customXml" Target="../ink/ink2225.xml"/><Relationship Id="rId312" Type="http://schemas.openxmlformats.org/officeDocument/2006/relationships/image" Target="../media/image2261.png"/><Relationship Id="rId333" Type="http://schemas.openxmlformats.org/officeDocument/2006/relationships/customXml" Target="../ink/ink2310.xml"/><Relationship Id="rId354" Type="http://schemas.openxmlformats.org/officeDocument/2006/relationships/image" Target="../media/image2282.png"/><Relationship Id="rId51" Type="http://schemas.openxmlformats.org/officeDocument/2006/relationships/image" Target="../media/image2135.png"/><Relationship Id="rId72" Type="http://schemas.openxmlformats.org/officeDocument/2006/relationships/customXml" Target="../ink/ink2175.xml"/><Relationship Id="rId93" Type="http://schemas.openxmlformats.org/officeDocument/2006/relationships/image" Target="../media/image2156.png"/><Relationship Id="rId189" Type="http://schemas.openxmlformats.org/officeDocument/2006/relationships/image" Target="../media/image2202.png"/><Relationship Id="rId3" Type="http://schemas.openxmlformats.org/officeDocument/2006/relationships/image" Target="../media/image2112.png"/><Relationship Id="rId214" Type="http://schemas.openxmlformats.org/officeDocument/2006/relationships/image" Target="../media/image2213.png"/><Relationship Id="rId235" Type="http://schemas.openxmlformats.org/officeDocument/2006/relationships/customXml" Target="../ink/ink2260.xml"/><Relationship Id="rId256" Type="http://schemas.openxmlformats.org/officeDocument/2006/relationships/image" Target="../media/image2234.png"/><Relationship Id="rId277" Type="http://schemas.openxmlformats.org/officeDocument/2006/relationships/image" Target="../media/image2244.png"/><Relationship Id="rId298" Type="http://schemas.openxmlformats.org/officeDocument/2006/relationships/image" Target="../media/image2254.png"/><Relationship Id="rId116" Type="http://schemas.openxmlformats.org/officeDocument/2006/relationships/customXml" Target="../ink/ink2197.xml"/><Relationship Id="rId137" Type="http://schemas.openxmlformats.org/officeDocument/2006/relationships/customXml" Target="../ink/ink2208.xml"/><Relationship Id="rId158" Type="http://schemas.openxmlformats.org/officeDocument/2006/relationships/customXml" Target="../ink/ink2219.xml"/><Relationship Id="rId302" Type="http://schemas.openxmlformats.org/officeDocument/2006/relationships/image" Target="../media/image2256.png"/><Relationship Id="rId323" Type="http://schemas.openxmlformats.org/officeDocument/2006/relationships/customXml" Target="../ink/ink2305.xml"/><Relationship Id="rId344" Type="http://schemas.openxmlformats.org/officeDocument/2006/relationships/image" Target="../media/image2277.png"/><Relationship Id="rId20" Type="http://schemas.openxmlformats.org/officeDocument/2006/relationships/customXml" Target="../ink/ink2149.xml"/><Relationship Id="rId41" Type="http://schemas.openxmlformats.org/officeDocument/2006/relationships/image" Target="../media/image2130.png"/><Relationship Id="rId62" Type="http://schemas.openxmlformats.org/officeDocument/2006/relationships/customXml" Target="../ink/ink2170.xml"/><Relationship Id="rId83" Type="http://schemas.openxmlformats.org/officeDocument/2006/relationships/image" Target="../media/image2151.png"/><Relationship Id="rId179" Type="http://schemas.openxmlformats.org/officeDocument/2006/relationships/image" Target="../media/image2197.png"/><Relationship Id="rId365" Type="http://schemas.openxmlformats.org/officeDocument/2006/relationships/customXml" Target="../ink/ink2326.xml"/><Relationship Id="rId190" Type="http://schemas.openxmlformats.org/officeDocument/2006/relationships/customXml" Target="../ink/ink2236.xml"/><Relationship Id="rId204" Type="http://schemas.openxmlformats.org/officeDocument/2006/relationships/image" Target="../media/image2209.png"/><Relationship Id="rId225" Type="http://schemas.openxmlformats.org/officeDocument/2006/relationships/customXml" Target="../ink/ink2255.xml"/><Relationship Id="rId246" Type="http://schemas.openxmlformats.org/officeDocument/2006/relationships/image" Target="../media/image2229.png"/><Relationship Id="rId267" Type="http://schemas.openxmlformats.org/officeDocument/2006/relationships/image" Target="../media/image2239.png"/><Relationship Id="rId288" Type="http://schemas.openxmlformats.org/officeDocument/2006/relationships/customXml" Target="../ink/ink2287.xml"/><Relationship Id="rId106" Type="http://schemas.openxmlformats.org/officeDocument/2006/relationships/customXml" Target="../ink/ink2192.xml"/><Relationship Id="rId127" Type="http://schemas.openxmlformats.org/officeDocument/2006/relationships/customXml" Target="../ink/ink2203.xml"/><Relationship Id="rId313" Type="http://schemas.openxmlformats.org/officeDocument/2006/relationships/customXml" Target="../ink/ink2300.xml"/><Relationship Id="rId10" Type="http://schemas.openxmlformats.org/officeDocument/2006/relationships/customXml" Target="../ink/ink2144.xml"/><Relationship Id="rId31" Type="http://schemas.openxmlformats.org/officeDocument/2006/relationships/image" Target="../media/image2126.png"/><Relationship Id="rId52" Type="http://schemas.openxmlformats.org/officeDocument/2006/relationships/customXml" Target="../ink/ink2165.xml"/><Relationship Id="rId73" Type="http://schemas.openxmlformats.org/officeDocument/2006/relationships/image" Target="../media/image2146.png"/><Relationship Id="rId94" Type="http://schemas.openxmlformats.org/officeDocument/2006/relationships/customXml" Target="../ink/ink2186.xml"/><Relationship Id="rId148" Type="http://schemas.openxmlformats.org/officeDocument/2006/relationships/customXml" Target="../ink/ink2214.xml"/><Relationship Id="rId169" Type="http://schemas.openxmlformats.org/officeDocument/2006/relationships/image" Target="../media/image2192.png"/><Relationship Id="rId334" Type="http://schemas.openxmlformats.org/officeDocument/2006/relationships/image" Target="../media/image2272.png"/><Relationship Id="rId355" Type="http://schemas.openxmlformats.org/officeDocument/2006/relationships/customXml" Target="../ink/ink2321.xml"/></Relationships>
</file>

<file path=ppt/slides/_rels/slide55.xml.rels><?xml version="1.0" encoding="UTF-8" standalone="yes"?>
<Relationships xmlns="http://schemas.openxmlformats.org/package/2006/relationships"><Relationship Id="rId2" Type="http://schemas.openxmlformats.org/officeDocument/2006/relationships/image" Target="../media/image1558.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17" Type="http://schemas.openxmlformats.org/officeDocument/2006/relationships/image" Target="../media/image2342.png"/><Relationship Id="rId21" Type="http://schemas.openxmlformats.org/officeDocument/2006/relationships/customXml" Target="../ink/ink2340.xml"/><Relationship Id="rId42" Type="http://schemas.openxmlformats.org/officeDocument/2006/relationships/image" Target="../media/image2305.png"/><Relationship Id="rId63" Type="http://schemas.openxmlformats.org/officeDocument/2006/relationships/customXml" Target="../ink/ink2361.xml"/><Relationship Id="rId84" Type="http://schemas.openxmlformats.org/officeDocument/2006/relationships/image" Target="../media/image2326.png"/><Relationship Id="rId138" Type="http://schemas.openxmlformats.org/officeDocument/2006/relationships/customXml" Target="../ink/ink2399.xml"/><Relationship Id="rId159" Type="http://schemas.openxmlformats.org/officeDocument/2006/relationships/customXml" Target="../ink/ink2410.xml"/><Relationship Id="rId170" Type="http://schemas.openxmlformats.org/officeDocument/2006/relationships/image" Target="../media/image2368.png"/><Relationship Id="rId191" Type="http://schemas.openxmlformats.org/officeDocument/2006/relationships/customXml" Target="../ink/ink2426.xml"/><Relationship Id="rId205" Type="http://schemas.openxmlformats.org/officeDocument/2006/relationships/image" Target="../media/image2385.png"/><Relationship Id="rId226" Type="http://schemas.openxmlformats.org/officeDocument/2006/relationships/image" Target="../media/image2395.png"/><Relationship Id="rId107" Type="http://schemas.openxmlformats.org/officeDocument/2006/relationships/image" Target="../media/image2337.png"/><Relationship Id="rId11" Type="http://schemas.openxmlformats.org/officeDocument/2006/relationships/customXml" Target="../ink/ink2335.xml"/><Relationship Id="rId32" Type="http://schemas.openxmlformats.org/officeDocument/2006/relationships/image" Target="../media/image2300.png"/><Relationship Id="rId53" Type="http://schemas.openxmlformats.org/officeDocument/2006/relationships/customXml" Target="../ink/ink2356.xml"/><Relationship Id="rId74" Type="http://schemas.openxmlformats.org/officeDocument/2006/relationships/image" Target="../media/image2321.png"/><Relationship Id="rId128" Type="http://schemas.openxmlformats.org/officeDocument/2006/relationships/customXml" Target="../ink/ink2394.xml"/><Relationship Id="rId149" Type="http://schemas.openxmlformats.org/officeDocument/2006/relationships/customXml" Target="../ink/ink2405.xml"/><Relationship Id="rId5" Type="http://schemas.openxmlformats.org/officeDocument/2006/relationships/customXml" Target="../ink/ink2332.xml"/><Relationship Id="rId95" Type="http://schemas.openxmlformats.org/officeDocument/2006/relationships/customXml" Target="../ink/ink2377.xml"/><Relationship Id="rId160" Type="http://schemas.openxmlformats.org/officeDocument/2006/relationships/image" Target="../media/image2363.png"/><Relationship Id="rId181" Type="http://schemas.openxmlformats.org/officeDocument/2006/relationships/customXml" Target="../ink/ink2421.xml"/><Relationship Id="rId216" Type="http://schemas.openxmlformats.org/officeDocument/2006/relationships/customXml" Target="../ink/ink2439.xml"/><Relationship Id="rId237" Type="http://schemas.openxmlformats.org/officeDocument/2006/relationships/customXml" Target="../ink/ink2450.xml"/><Relationship Id="rId22" Type="http://schemas.openxmlformats.org/officeDocument/2006/relationships/image" Target="../media/image2295.png"/><Relationship Id="rId43" Type="http://schemas.openxmlformats.org/officeDocument/2006/relationships/customXml" Target="../ink/ink2351.xml"/><Relationship Id="rId64" Type="http://schemas.openxmlformats.org/officeDocument/2006/relationships/image" Target="../media/image2316.png"/><Relationship Id="rId118" Type="http://schemas.openxmlformats.org/officeDocument/2006/relationships/customXml" Target="../ink/ink2389.xml"/><Relationship Id="rId139" Type="http://schemas.openxmlformats.org/officeDocument/2006/relationships/image" Target="../media/image2353.png"/><Relationship Id="rId80" Type="http://schemas.openxmlformats.org/officeDocument/2006/relationships/image" Target="../media/image2324.png"/><Relationship Id="rId85" Type="http://schemas.openxmlformats.org/officeDocument/2006/relationships/customXml" Target="../ink/ink2372.xml"/><Relationship Id="rId150" Type="http://schemas.openxmlformats.org/officeDocument/2006/relationships/image" Target="../media/image2358.png"/><Relationship Id="rId155" Type="http://schemas.openxmlformats.org/officeDocument/2006/relationships/customXml" Target="../ink/ink2408.xml"/><Relationship Id="rId171" Type="http://schemas.openxmlformats.org/officeDocument/2006/relationships/customXml" Target="../ink/ink2416.xml"/><Relationship Id="rId176" Type="http://schemas.openxmlformats.org/officeDocument/2006/relationships/image" Target="../media/image2371.png"/><Relationship Id="rId192" Type="http://schemas.openxmlformats.org/officeDocument/2006/relationships/image" Target="../media/image2379.png"/><Relationship Id="rId197" Type="http://schemas.openxmlformats.org/officeDocument/2006/relationships/image" Target="../media/image2381.png"/><Relationship Id="rId206" Type="http://schemas.openxmlformats.org/officeDocument/2006/relationships/customXml" Target="../ink/ink2434.xml"/><Relationship Id="rId227" Type="http://schemas.openxmlformats.org/officeDocument/2006/relationships/customXml" Target="../ink/ink2445.xml"/><Relationship Id="rId201" Type="http://schemas.openxmlformats.org/officeDocument/2006/relationships/image" Target="../media/image2383.png"/><Relationship Id="rId222" Type="http://schemas.openxmlformats.org/officeDocument/2006/relationships/customXml" Target="../ink/ink2442.xml"/><Relationship Id="rId12" Type="http://schemas.openxmlformats.org/officeDocument/2006/relationships/image" Target="../media/image1268.png"/><Relationship Id="rId17" Type="http://schemas.openxmlformats.org/officeDocument/2006/relationships/customXml" Target="../ink/ink2338.xml"/><Relationship Id="rId33" Type="http://schemas.openxmlformats.org/officeDocument/2006/relationships/customXml" Target="../ink/ink2346.xml"/><Relationship Id="rId38" Type="http://schemas.openxmlformats.org/officeDocument/2006/relationships/image" Target="../media/image2303.png"/><Relationship Id="rId59" Type="http://schemas.openxmlformats.org/officeDocument/2006/relationships/customXml" Target="../ink/ink2359.xml"/><Relationship Id="rId103" Type="http://schemas.openxmlformats.org/officeDocument/2006/relationships/image" Target="../media/image2335.png"/><Relationship Id="rId108" Type="http://schemas.openxmlformats.org/officeDocument/2006/relationships/customXml" Target="../ink/ink2384.xml"/><Relationship Id="rId124" Type="http://schemas.openxmlformats.org/officeDocument/2006/relationships/customXml" Target="../ink/ink2392.xml"/><Relationship Id="rId129" Type="http://schemas.openxmlformats.org/officeDocument/2006/relationships/image" Target="../media/image2348.png"/><Relationship Id="rId54" Type="http://schemas.openxmlformats.org/officeDocument/2006/relationships/image" Target="../media/image2311.png"/><Relationship Id="rId70" Type="http://schemas.openxmlformats.org/officeDocument/2006/relationships/image" Target="../media/image2319.png"/><Relationship Id="rId75" Type="http://schemas.openxmlformats.org/officeDocument/2006/relationships/customXml" Target="../ink/ink2367.xml"/><Relationship Id="rId91" Type="http://schemas.openxmlformats.org/officeDocument/2006/relationships/customXml" Target="../ink/ink2375.xml"/><Relationship Id="rId96" Type="http://schemas.openxmlformats.org/officeDocument/2006/relationships/customXml" Target="../ink/ink2378.xml"/><Relationship Id="rId140" Type="http://schemas.openxmlformats.org/officeDocument/2006/relationships/customXml" Target="../ink/ink2400.xml"/><Relationship Id="rId145" Type="http://schemas.openxmlformats.org/officeDocument/2006/relationships/image" Target="../media/image2356.png"/><Relationship Id="rId161" Type="http://schemas.openxmlformats.org/officeDocument/2006/relationships/customXml" Target="../ink/ink2411.xml"/><Relationship Id="rId166" Type="http://schemas.openxmlformats.org/officeDocument/2006/relationships/image" Target="../media/image2366.png"/><Relationship Id="rId182" Type="http://schemas.openxmlformats.org/officeDocument/2006/relationships/image" Target="../media/image2374.png"/><Relationship Id="rId187" Type="http://schemas.openxmlformats.org/officeDocument/2006/relationships/customXml" Target="../ink/ink2424.xml"/><Relationship Id="rId217" Type="http://schemas.openxmlformats.org/officeDocument/2006/relationships/image" Target="../media/image2391.png"/><Relationship Id="rId1" Type="http://schemas.openxmlformats.org/officeDocument/2006/relationships/slideLayout" Target="../slideLayouts/slideLayout7.xml"/><Relationship Id="rId6" Type="http://schemas.openxmlformats.org/officeDocument/2006/relationships/image" Target="../media/image1560.png"/><Relationship Id="rId212" Type="http://schemas.openxmlformats.org/officeDocument/2006/relationships/customXml" Target="../ink/ink2437.xml"/><Relationship Id="rId233" Type="http://schemas.openxmlformats.org/officeDocument/2006/relationships/customXml" Target="../ink/ink2448.xml"/><Relationship Id="rId238" Type="http://schemas.openxmlformats.org/officeDocument/2006/relationships/image" Target="../media/image2401.png"/><Relationship Id="rId23" Type="http://schemas.openxmlformats.org/officeDocument/2006/relationships/customXml" Target="../ink/ink2341.xml"/><Relationship Id="rId28" Type="http://schemas.openxmlformats.org/officeDocument/2006/relationships/image" Target="../media/image2298.png"/><Relationship Id="rId49" Type="http://schemas.openxmlformats.org/officeDocument/2006/relationships/customXml" Target="../ink/ink2354.xml"/><Relationship Id="rId114" Type="http://schemas.openxmlformats.org/officeDocument/2006/relationships/customXml" Target="../ink/ink2387.xml"/><Relationship Id="rId119" Type="http://schemas.openxmlformats.org/officeDocument/2006/relationships/image" Target="../media/image2343.png"/><Relationship Id="rId44" Type="http://schemas.openxmlformats.org/officeDocument/2006/relationships/image" Target="../media/image2306.png"/><Relationship Id="rId60" Type="http://schemas.openxmlformats.org/officeDocument/2006/relationships/image" Target="../media/image2314.png"/><Relationship Id="rId65" Type="http://schemas.openxmlformats.org/officeDocument/2006/relationships/customXml" Target="../ink/ink2362.xml"/><Relationship Id="rId81" Type="http://schemas.openxmlformats.org/officeDocument/2006/relationships/customXml" Target="../ink/ink2370.xml"/><Relationship Id="rId86" Type="http://schemas.openxmlformats.org/officeDocument/2006/relationships/image" Target="../media/image2327.png"/><Relationship Id="rId130" Type="http://schemas.openxmlformats.org/officeDocument/2006/relationships/customXml" Target="../ink/ink2395.xml"/><Relationship Id="rId135" Type="http://schemas.openxmlformats.org/officeDocument/2006/relationships/image" Target="../media/image2351.png"/><Relationship Id="rId151" Type="http://schemas.openxmlformats.org/officeDocument/2006/relationships/customXml" Target="../ink/ink2406.xml"/><Relationship Id="rId156" Type="http://schemas.openxmlformats.org/officeDocument/2006/relationships/image" Target="../media/image2361.png"/><Relationship Id="rId177" Type="http://schemas.openxmlformats.org/officeDocument/2006/relationships/customXml" Target="../ink/ink2419.xml"/><Relationship Id="rId198" Type="http://schemas.openxmlformats.org/officeDocument/2006/relationships/customXml" Target="../ink/ink2430.xml"/><Relationship Id="rId172" Type="http://schemas.openxmlformats.org/officeDocument/2006/relationships/image" Target="../media/image2369.png"/><Relationship Id="rId193" Type="http://schemas.openxmlformats.org/officeDocument/2006/relationships/customXml" Target="../ink/ink2427.xml"/><Relationship Id="rId202" Type="http://schemas.openxmlformats.org/officeDocument/2006/relationships/customXml" Target="../ink/ink2432.xml"/><Relationship Id="rId207" Type="http://schemas.openxmlformats.org/officeDocument/2006/relationships/image" Target="../media/image2386.png"/><Relationship Id="rId223" Type="http://schemas.openxmlformats.org/officeDocument/2006/relationships/customXml" Target="../ink/ink2443.xml"/><Relationship Id="rId228" Type="http://schemas.openxmlformats.org/officeDocument/2006/relationships/image" Target="../media/image2396.png"/><Relationship Id="rId13" Type="http://schemas.openxmlformats.org/officeDocument/2006/relationships/customXml" Target="../ink/ink2336.xml"/><Relationship Id="rId18" Type="http://schemas.openxmlformats.org/officeDocument/2006/relationships/image" Target="../media/image2293.png"/><Relationship Id="rId39" Type="http://schemas.openxmlformats.org/officeDocument/2006/relationships/customXml" Target="../ink/ink2349.xml"/><Relationship Id="rId109" Type="http://schemas.openxmlformats.org/officeDocument/2006/relationships/image" Target="../media/image2338.png"/><Relationship Id="rId34" Type="http://schemas.openxmlformats.org/officeDocument/2006/relationships/image" Target="../media/image2301.png"/><Relationship Id="rId50" Type="http://schemas.openxmlformats.org/officeDocument/2006/relationships/image" Target="../media/image2309.png"/><Relationship Id="rId55" Type="http://schemas.openxmlformats.org/officeDocument/2006/relationships/customXml" Target="../ink/ink2357.xml"/><Relationship Id="rId76" Type="http://schemas.openxmlformats.org/officeDocument/2006/relationships/image" Target="../media/image2322.png"/><Relationship Id="rId97" Type="http://schemas.openxmlformats.org/officeDocument/2006/relationships/image" Target="../media/image2332.png"/><Relationship Id="rId104" Type="http://schemas.openxmlformats.org/officeDocument/2006/relationships/customXml" Target="../ink/ink2382.xml"/><Relationship Id="rId120" Type="http://schemas.openxmlformats.org/officeDocument/2006/relationships/customXml" Target="../ink/ink2390.xml"/><Relationship Id="rId125" Type="http://schemas.openxmlformats.org/officeDocument/2006/relationships/image" Target="../media/image2346.png"/><Relationship Id="rId141" Type="http://schemas.openxmlformats.org/officeDocument/2006/relationships/image" Target="../media/image2354.png"/><Relationship Id="rId146" Type="http://schemas.openxmlformats.org/officeDocument/2006/relationships/customXml" Target="../ink/ink2403.xml"/><Relationship Id="rId167" Type="http://schemas.openxmlformats.org/officeDocument/2006/relationships/customXml" Target="../ink/ink2414.xml"/><Relationship Id="rId188" Type="http://schemas.openxmlformats.org/officeDocument/2006/relationships/image" Target="../media/image2377.png"/><Relationship Id="rId7" Type="http://schemas.openxmlformats.org/officeDocument/2006/relationships/customXml" Target="../ink/ink2333.xml"/><Relationship Id="rId71" Type="http://schemas.openxmlformats.org/officeDocument/2006/relationships/customXml" Target="../ink/ink2365.xml"/><Relationship Id="rId92" Type="http://schemas.openxmlformats.org/officeDocument/2006/relationships/image" Target="../media/image2330.png"/><Relationship Id="rId162" Type="http://schemas.openxmlformats.org/officeDocument/2006/relationships/image" Target="../media/image2364.png"/><Relationship Id="rId183" Type="http://schemas.openxmlformats.org/officeDocument/2006/relationships/customXml" Target="../ink/ink2422.xml"/><Relationship Id="rId213" Type="http://schemas.openxmlformats.org/officeDocument/2006/relationships/image" Target="../media/image2389.png"/><Relationship Id="rId218" Type="http://schemas.openxmlformats.org/officeDocument/2006/relationships/customXml" Target="../ink/ink2440.xml"/><Relationship Id="rId234" Type="http://schemas.openxmlformats.org/officeDocument/2006/relationships/image" Target="../media/image2399.png"/><Relationship Id="rId2" Type="http://schemas.openxmlformats.org/officeDocument/2006/relationships/image" Target="../media/image1558.gif"/><Relationship Id="rId29" Type="http://schemas.openxmlformats.org/officeDocument/2006/relationships/customXml" Target="../ink/ink2344.xml"/><Relationship Id="rId24" Type="http://schemas.openxmlformats.org/officeDocument/2006/relationships/image" Target="../media/image2296.png"/><Relationship Id="rId40" Type="http://schemas.openxmlformats.org/officeDocument/2006/relationships/image" Target="../media/image2304.png"/><Relationship Id="rId45" Type="http://schemas.openxmlformats.org/officeDocument/2006/relationships/customXml" Target="../ink/ink2352.xml"/><Relationship Id="rId66" Type="http://schemas.openxmlformats.org/officeDocument/2006/relationships/image" Target="../media/image2317.png"/><Relationship Id="rId87" Type="http://schemas.openxmlformats.org/officeDocument/2006/relationships/customXml" Target="../ink/ink2373.xml"/><Relationship Id="rId110" Type="http://schemas.openxmlformats.org/officeDocument/2006/relationships/customXml" Target="../ink/ink2385.xml"/><Relationship Id="rId115" Type="http://schemas.openxmlformats.org/officeDocument/2006/relationships/image" Target="../media/image2341.png"/><Relationship Id="rId131" Type="http://schemas.openxmlformats.org/officeDocument/2006/relationships/image" Target="../media/image2349.png"/><Relationship Id="rId136" Type="http://schemas.openxmlformats.org/officeDocument/2006/relationships/customXml" Target="../ink/ink2398.xml"/><Relationship Id="rId157" Type="http://schemas.openxmlformats.org/officeDocument/2006/relationships/customXml" Target="../ink/ink2409.xml"/><Relationship Id="rId178" Type="http://schemas.openxmlformats.org/officeDocument/2006/relationships/image" Target="../media/image2372.png"/><Relationship Id="rId61" Type="http://schemas.openxmlformats.org/officeDocument/2006/relationships/customXml" Target="../ink/ink2360.xml"/><Relationship Id="rId82" Type="http://schemas.openxmlformats.org/officeDocument/2006/relationships/image" Target="../media/image2325.png"/><Relationship Id="rId152" Type="http://schemas.openxmlformats.org/officeDocument/2006/relationships/image" Target="../media/image2359.png"/><Relationship Id="rId173" Type="http://schemas.openxmlformats.org/officeDocument/2006/relationships/customXml" Target="../ink/ink2417.xml"/><Relationship Id="rId194" Type="http://schemas.openxmlformats.org/officeDocument/2006/relationships/customXml" Target="../ink/ink2428.xml"/><Relationship Id="rId199" Type="http://schemas.openxmlformats.org/officeDocument/2006/relationships/image" Target="../media/image2382.png"/><Relationship Id="rId203" Type="http://schemas.openxmlformats.org/officeDocument/2006/relationships/image" Target="../media/image2384.png"/><Relationship Id="rId208" Type="http://schemas.openxmlformats.org/officeDocument/2006/relationships/customXml" Target="../ink/ink2435.xml"/><Relationship Id="rId229" Type="http://schemas.openxmlformats.org/officeDocument/2006/relationships/customXml" Target="../ink/ink2446.xml"/><Relationship Id="rId19" Type="http://schemas.openxmlformats.org/officeDocument/2006/relationships/customXml" Target="../ink/ink2339.xml"/><Relationship Id="rId224" Type="http://schemas.openxmlformats.org/officeDocument/2006/relationships/image" Target="../media/image2394.png"/><Relationship Id="rId14" Type="http://schemas.openxmlformats.org/officeDocument/2006/relationships/image" Target="../media/image1902.png"/><Relationship Id="rId30" Type="http://schemas.openxmlformats.org/officeDocument/2006/relationships/image" Target="../media/image2299.png"/><Relationship Id="rId35" Type="http://schemas.openxmlformats.org/officeDocument/2006/relationships/customXml" Target="../ink/ink2347.xml"/><Relationship Id="rId56" Type="http://schemas.openxmlformats.org/officeDocument/2006/relationships/image" Target="../media/image2312.png"/><Relationship Id="rId77" Type="http://schemas.openxmlformats.org/officeDocument/2006/relationships/customXml" Target="../ink/ink2368.xml"/><Relationship Id="rId100" Type="http://schemas.openxmlformats.org/officeDocument/2006/relationships/customXml" Target="../ink/ink2380.xml"/><Relationship Id="rId105" Type="http://schemas.openxmlformats.org/officeDocument/2006/relationships/image" Target="../media/image2336.png"/><Relationship Id="rId126" Type="http://schemas.openxmlformats.org/officeDocument/2006/relationships/customXml" Target="../ink/ink2393.xml"/><Relationship Id="rId147" Type="http://schemas.openxmlformats.org/officeDocument/2006/relationships/customXml" Target="../ink/ink2404.xml"/><Relationship Id="rId168" Type="http://schemas.openxmlformats.org/officeDocument/2006/relationships/image" Target="../media/image2367.png"/><Relationship Id="rId8" Type="http://schemas.openxmlformats.org/officeDocument/2006/relationships/image" Target="../media/image1561.png"/><Relationship Id="rId51" Type="http://schemas.openxmlformats.org/officeDocument/2006/relationships/customXml" Target="../ink/ink2355.xml"/><Relationship Id="rId72" Type="http://schemas.openxmlformats.org/officeDocument/2006/relationships/image" Target="../media/image2320.png"/><Relationship Id="rId93" Type="http://schemas.openxmlformats.org/officeDocument/2006/relationships/customXml" Target="../ink/ink2376.xml"/><Relationship Id="rId98" Type="http://schemas.openxmlformats.org/officeDocument/2006/relationships/customXml" Target="../ink/ink2379.xml"/><Relationship Id="rId121" Type="http://schemas.openxmlformats.org/officeDocument/2006/relationships/image" Target="../media/image2344.png"/><Relationship Id="rId142" Type="http://schemas.openxmlformats.org/officeDocument/2006/relationships/customXml" Target="../ink/ink2401.xml"/><Relationship Id="rId163" Type="http://schemas.openxmlformats.org/officeDocument/2006/relationships/customXml" Target="../ink/ink2412.xml"/><Relationship Id="rId184" Type="http://schemas.openxmlformats.org/officeDocument/2006/relationships/image" Target="../media/image2375.png"/><Relationship Id="rId189" Type="http://schemas.openxmlformats.org/officeDocument/2006/relationships/customXml" Target="../ink/ink2425.xml"/><Relationship Id="rId219" Type="http://schemas.openxmlformats.org/officeDocument/2006/relationships/image" Target="../media/image2392.png"/><Relationship Id="rId3" Type="http://schemas.openxmlformats.org/officeDocument/2006/relationships/customXml" Target="../ink/ink2331.xml"/><Relationship Id="rId214" Type="http://schemas.openxmlformats.org/officeDocument/2006/relationships/customXml" Target="../ink/ink2438.xml"/><Relationship Id="rId230" Type="http://schemas.openxmlformats.org/officeDocument/2006/relationships/image" Target="../media/image2397.png"/><Relationship Id="rId235" Type="http://schemas.openxmlformats.org/officeDocument/2006/relationships/customXml" Target="../ink/ink2449.xml"/><Relationship Id="rId25" Type="http://schemas.openxmlformats.org/officeDocument/2006/relationships/customXml" Target="../ink/ink2342.xml"/><Relationship Id="rId46" Type="http://schemas.openxmlformats.org/officeDocument/2006/relationships/image" Target="../media/image2307.png"/><Relationship Id="rId67" Type="http://schemas.openxmlformats.org/officeDocument/2006/relationships/customXml" Target="../ink/ink2363.xml"/><Relationship Id="rId116" Type="http://schemas.openxmlformats.org/officeDocument/2006/relationships/customXml" Target="../ink/ink2388.xml"/><Relationship Id="rId137" Type="http://schemas.openxmlformats.org/officeDocument/2006/relationships/image" Target="../media/image2352.png"/><Relationship Id="rId158" Type="http://schemas.openxmlformats.org/officeDocument/2006/relationships/image" Target="../media/image2362.png"/><Relationship Id="rId20" Type="http://schemas.openxmlformats.org/officeDocument/2006/relationships/image" Target="../media/image2294.png"/><Relationship Id="rId41" Type="http://schemas.openxmlformats.org/officeDocument/2006/relationships/customXml" Target="../ink/ink2350.xml"/><Relationship Id="rId62" Type="http://schemas.openxmlformats.org/officeDocument/2006/relationships/image" Target="../media/image2315.png"/><Relationship Id="rId83" Type="http://schemas.openxmlformats.org/officeDocument/2006/relationships/customXml" Target="../ink/ink2371.xml"/><Relationship Id="rId88" Type="http://schemas.openxmlformats.org/officeDocument/2006/relationships/image" Target="../media/image2328.png"/><Relationship Id="rId111" Type="http://schemas.openxmlformats.org/officeDocument/2006/relationships/image" Target="../media/image2339.png"/><Relationship Id="rId132" Type="http://schemas.openxmlformats.org/officeDocument/2006/relationships/customXml" Target="../ink/ink2396.xml"/><Relationship Id="rId153" Type="http://schemas.openxmlformats.org/officeDocument/2006/relationships/customXml" Target="../ink/ink2407.xml"/><Relationship Id="rId174" Type="http://schemas.openxmlformats.org/officeDocument/2006/relationships/image" Target="../media/image2370.png"/><Relationship Id="rId179" Type="http://schemas.openxmlformats.org/officeDocument/2006/relationships/customXml" Target="../ink/ink2420.xml"/><Relationship Id="rId195" Type="http://schemas.openxmlformats.org/officeDocument/2006/relationships/image" Target="../media/image2380.png"/><Relationship Id="rId209" Type="http://schemas.openxmlformats.org/officeDocument/2006/relationships/image" Target="../media/image2387.png"/><Relationship Id="rId190" Type="http://schemas.openxmlformats.org/officeDocument/2006/relationships/image" Target="../media/image2378.png"/><Relationship Id="rId204" Type="http://schemas.openxmlformats.org/officeDocument/2006/relationships/customXml" Target="../ink/ink2433.xml"/><Relationship Id="rId220" Type="http://schemas.openxmlformats.org/officeDocument/2006/relationships/customXml" Target="../ink/ink2441.xml"/><Relationship Id="rId225" Type="http://schemas.openxmlformats.org/officeDocument/2006/relationships/customXml" Target="../ink/ink2444.xml"/><Relationship Id="rId15" Type="http://schemas.openxmlformats.org/officeDocument/2006/relationships/customXml" Target="../ink/ink2337.xml"/><Relationship Id="rId36" Type="http://schemas.openxmlformats.org/officeDocument/2006/relationships/image" Target="../media/image2302.png"/><Relationship Id="rId57" Type="http://schemas.openxmlformats.org/officeDocument/2006/relationships/customXml" Target="../ink/ink2358.xml"/><Relationship Id="rId106" Type="http://schemas.openxmlformats.org/officeDocument/2006/relationships/customXml" Target="../ink/ink2383.xml"/><Relationship Id="rId127" Type="http://schemas.openxmlformats.org/officeDocument/2006/relationships/image" Target="../media/image2347.png"/><Relationship Id="rId10" Type="http://schemas.openxmlformats.org/officeDocument/2006/relationships/image" Target="../media/image1562.png"/><Relationship Id="rId31" Type="http://schemas.openxmlformats.org/officeDocument/2006/relationships/customXml" Target="../ink/ink2345.xml"/><Relationship Id="rId52" Type="http://schemas.openxmlformats.org/officeDocument/2006/relationships/image" Target="../media/image2310.png"/><Relationship Id="rId73" Type="http://schemas.openxmlformats.org/officeDocument/2006/relationships/customXml" Target="../ink/ink2366.xml"/><Relationship Id="rId78" Type="http://schemas.openxmlformats.org/officeDocument/2006/relationships/image" Target="../media/image2323.png"/><Relationship Id="rId94" Type="http://schemas.openxmlformats.org/officeDocument/2006/relationships/image" Target="../media/image2331.png"/><Relationship Id="rId99" Type="http://schemas.openxmlformats.org/officeDocument/2006/relationships/image" Target="../media/image2333.png"/><Relationship Id="rId101" Type="http://schemas.openxmlformats.org/officeDocument/2006/relationships/image" Target="../media/image2334.png"/><Relationship Id="rId122" Type="http://schemas.openxmlformats.org/officeDocument/2006/relationships/customXml" Target="../ink/ink2391.xml"/><Relationship Id="rId143" Type="http://schemas.openxmlformats.org/officeDocument/2006/relationships/image" Target="../media/image2355.png"/><Relationship Id="rId148" Type="http://schemas.openxmlformats.org/officeDocument/2006/relationships/image" Target="../media/image2357.png"/><Relationship Id="rId164" Type="http://schemas.openxmlformats.org/officeDocument/2006/relationships/image" Target="../media/image2365.png"/><Relationship Id="rId169" Type="http://schemas.openxmlformats.org/officeDocument/2006/relationships/customXml" Target="../ink/ink2415.xml"/><Relationship Id="rId185" Type="http://schemas.openxmlformats.org/officeDocument/2006/relationships/customXml" Target="../ink/ink2423.xml"/><Relationship Id="rId4" Type="http://schemas.openxmlformats.org/officeDocument/2006/relationships/image" Target="../media/image1559.png"/><Relationship Id="rId9" Type="http://schemas.openxmlformats.org/officeDocument/2006/relationships/customXml" Target="../ink/ink2334.xml"/><Relationship Id="rId180" Type="http://schemas.openxmlformats.org/officeDocument/2006/relationships/image" Target="../media/image2373.png"/><Relationship Id="rId210" Type="http://schemas.openxmlformats.org/officeDocument/2006/relationships/customXml" Target="../ink/ink2436.xml"/><Relationship Id="rId215" Type="http://schemas.openxmlformats.org/officeDocument/2006/relationships/image" Target="../media/image2390.png"/><Relationship Id="rId236" Type="http://schemas.openxmlformats.org/officeDocument/2006/relationships/image" Target="../media/image2400.png"/><Relationship Id="rId26" Type="http://schemas.openxmlformats.org/officeDocument/2006/relationships/image" Target="../media/image2297.png"/><Relationship Id="rId231" Type="http://schemas.openxmlformats.org/officeDocument/2006/relationships/customXml" Target="../ink/ink2447.xml"/><Relationship Id="rId47" Type="http://schemas.openxmlformats.org/officeDocument/2006/relationships/customXml" Target="../ink/ink2353.xml"/><Relationship Id="rId68" Type="http://schemas.openxmlformats.org/officeDocument/2006/relationships/image" Target="../media/image2318.png"/><Relationship Id="rId89" Type="http://schemas.openxmlformats.org/officeDocument/2006/relationships/customXml" Target="../ink/ink2374.xml"/><Relationship Id="rId112" Type="http://schemas.openxmlformats.org/officeDocument/2006/relationships/customXml" Target="../ink/ink2386.xml"/><Relationship Id="rId133" Type="http://schemas.openxmlformats.org/officeDocument/2006/relationships/image" Target="../media/image2350.png"/><Relationship Id="rId154" Type="http://schemas.openxmlformats.org/officeDocument/2006/relationships/image" Target="../media/image2360.png"/><Relationship Id="rId175" Type="http://schemas.openxmlformats.org/officeDocument/2006/relationships/customXml" Target="../ink/ink2418.xml"/><Relationship Id="rId196" Type="http://schemas.openxmlformats.org/officeDocument/2006/relationships/customXml" Target="../ink/ink2429.xml"/><Relationship Id="rId200" Type="http://schemas.openxmlformats.org/officeDocument/2006/relationships/customXml" Target="../ink/ink2431.xml"/><Relationship Id="rId16" Type="http://schemas.openxmlformats.org/officeDocument/2006/relationships/image" Target="../media/image2292.png"/><Relationship Id="rId221" Type="http://schemas.openxmlformats.org/officeDocument/2006/relationships/image" Target="../media/image2393.png"/><Relationship Id="rId37" Type="http://schemas.openxmlformats.org/officeDocument/2006/relationships/customXml" Target="../ink/ink2348.xml"/><Relationship Id="rId58" Type="http://schemas.openxmlformats.org/officeDocument/2006/relationships/image" Target="../media/image2313.png"/><Relationship Id="rId79" Type="http://schemas.openxmlformats.org/officeDocument/2006/relationships/customXml" Target="../ink/ink2369.xml"/><Relationship Id="rId102" Type="http://schemas.openxmlformats.org/officeDocument/2006/relationships/customXml" Target="../ink/ink2381.xml"/><Relationship Id="rId123" Type="http://schemas.openxmlformats.org/officeDocument/2006/relationships/image" Target="../media/image2345.png"/><Relationship Id="rId144" Type="http://schemas.openxmlformats.org/officeDocument/2006/relationships/customXml" Target="../ink/ink2402.xml"/><Relationship Id="rId90" Type="http://schemas.openxmlformats.org/officeDocument/2006/relationships/image" Target="../media/image2329.png"/><Relationship Id="rId165" Type="http://schemas.openxmlformats.org/officeDocument/2006/relationships/customXml" Target="../ink/ink2413.xml"/><Relationship Id="rId186" Type="http://schemas.openxmlformats.org/officeDocument/2006/relationships/image" Target="../media/image2376.png"/><Relationship Id="rId211" Type="http://schemas.openxmlformats.org/officeDocument/2006/relationships/image" Target="../media/image2388.png"/><Relationship Id="rId232" Type="http://schemas.openxmlformats.org/officeDocument/2006/relationships/image" Target="../media/image2398.png"/><Relationship Id="rId27" Type="http://schemas.openxmlformats.org/officeDocument/2006/relationships/customXml" Target="../ink/ink2343.xml"/><Relationship Id="rId48" Type="http://schemas.openxmlformats.org/officeDocument/2006/relationships/image" Target="../media/image2308.png"/><Relationship Id="rId69" Type="http://schemas.openxmlformats.org/officeDocument/2006/relationships/customXml" Target="../ink/ink2364.xml"/><Relationship Id="rId113" Type="http://schemas.openxmlformats.org/officeDocument/2006/relationships/image" Target="../media/image2340.png"/><Relationship Id="rId134" Type="http://schemas.openxmlformats.org/officeDocument/2006/relationships/customXml" Target="../ink/ink2397.xml"/></Relationships>
</file>

<file path=ppt/slides/_rels/slide57.xml.rels><?xml version="1.0" encoding="UTF-8" standalone="yes"?>
<Relationships xmlns="http://schemas.openxmlformats.org/package/2006/relationships"><Relationship Id="rId117" Type="http://schemas.openxmlformats.org/officeDocument/2006/relationships/customXml" Target="../ink/ink2509.xml"/><Relationship Id="rId671" Type="http://schemas.openxmlformats.org/officeDocument/2006/relationships/image" Target="../media/image2730.png"/><Relationship Id="rId769" Type="http://schemas.openxmlformats.org/officeDocument/2006/relationships/image" Target="../media/image2779.png"/><Relationship Id="rId21" Type="http://schemas.openxmlformats.org/officeDocument/2006/relationships/image" Target="../media/image2411.png"/><Relationship Id="rId324" Type="http://schemas.openxmlformats.org/officeDocument/2006/relationships/customXml" Target="../ink/ink2614.xml"/><Relationship Id="rId531" Type="http://schemas.openxmlformats.org/officeDocument/2006/relationships/customXml" Target="../ink/ink2719.xml"/><Relationship Id="rId629" Type="http://schemas.openxmlformats.org/officeDocument/2006/relationships/image" Target="../media/image2710.png"/><Relationship Id="rId170" Type="http://schemas.openxmlformats.org/officeDocument/2006/relationships/customXml" Target="../ink/ink2536.xml"/><Relationship Id="rId268" Type="http://schemas.openxmlformats.org/officeDocument/2006/relationships/customXml" Target="../ink/ink2585.xml"/><Relationship Id="rId475" Type="http://schemas.openxmlformats.org/officeDocument/2006/relationships/image" Target="../media/image2634.png"/><Relationship Id="rId682" Type="http://schemas.openxmlformats.org/officeDocument/2006/relationships/customXml" Target="../ink/ink2796.xml"/><Relationship Id="rId32" Type="http://schemas.openxmlformats.org/officeDocument/2006/relationships/customXml" Target="../ink/ink2466.xml"/><Relationship Id="rId128" Type="http://schemas.openxmlformats.org/officeDocument/2006/relationships/image" Target="../media/image2463.png"/><Relationship Id="rId335" Type="http://schemas.openxmlformats.org/officeDocument/2006/relationships/image" Target="../media/image2565.png"/><Relationship Id="rId542" Type="http://schemas.openxmlformats.org/officeDocument/2006/relationships/image" Target="../media/image2667.png"/><Relationship Id="rId5" Type="http://schemas.openxmlformats.org/officeDocument/2006/relationships/image" Target="../media/image2403.png"/><Relationship Id="rId181" Type="http://schemas.openxmlformats.org/officeDocument/2006/relationships/image" Target="../media/image2489.png"/><Relationship Id="rId237" Type="http://schemas.openxmlformats.org/officeDocument/2006/relationships/image" Target="../media/image2517.png"/><Relationship Id="rId402" Type="http://schemas.openxmlformats.org/officeDocument/2006/relationships/image" Target="../media/image2598.png"/><Relationship Id="rId791" Type="http://schemas.openxmlformats.org/officeDocument/2006/relationships/image" Target="../media/image2790.png"/><Relationship Id="rId279" Type="http://schemas.openxmlformats.org/officeDocument/2006/relationships/image" Target="../media/image2538.png"/><Relationship Id="rId444" Type="http://schemas.openxmlformats.org/officeDocument/2006/relationships/customXml" Target="../ink/ink2675.xml"/><Relationship Id="rId486" Type="http://schemas.openxmlformats.org/officeDocument/2006/relationships/customXml" Target="../ink/ink2696.xml"/><Relationship Id="rId651" Type="http://schemas.openxmlformats.org/officeDocument/2006/relationships/customXml" Target="../ink/ink2780.xml"/><Relationship Id="rId693" Type="http://schemas.openxmlformats.org/officeDocument/2006/relationships/image" Target="../media/image2741.png"/><Relationship Id="rId707" Type="http://schemas.openxmlformats.org/officeDocument/2006/relationships/image" Target="../media/image2748.png"/><Relationship Id="rId749" Type="http://schemas.openxmlformats.org/officeDocument/2006/relationships/image" Target="../media/image2769.png"/><Relationship Id="rId43" Type="http://schemas.openxmlformats.org/officeDocument/2006/relationships/image" Target="../media/image2421.png"/><Relationship Id="rId139" Type="http://schemas.openxmlformats.org/officeDocument/2006/relationships/customXml" Target="../ink/ink2520.xml"/><Relationship Id="rId290" Type="http://schemas.openxmlformats.org/officeDocument/2006/relationships/customXml" Target="../ink/ink2596.xml"/><Relationship Id="rId304" Type="http://schemas.openxmlformats.org/officeDocument/2006/relationships/image" Target="../media/image2550.png"/><Relationship Id="rId346" Type="http://schemas.openxmlformats.org/officeDocument/2006/relationships/customXml" Target="../ink/ink2625.xml"/><Relationship Id="rId388" Type="http://schemas.openxmlformats.org/officeDocument/2006/relationships/image" Target="../media/image2591.png"/><Relationship Id="rId511" Type="http://schemas.openxmlformats.org/officeDocument/2006/relationships/image" Target="../media/image2652.png"/><Relationship Id="rId553" Type="http://schemas.openxmlformats.org/officeDocument/2006/relationships/customXml" Target="../ink/ink2730.xml"/><Relationship Id="rId609" Type="http://schemas.openxmlformats.org/officeDocument/2006/relationships/customXml" Target="../ink/ink2758.xml"/><Relationship Id="rId760" Type="http://schemas.openxmlformats.org/officeDocument/2006/relationships/customXml" Target="../ink/ink2835.xml"/><Relationship Id="rId85" Type="http://schemas.openxmlformats.org/officeDocument/2006/relationships/customXml" Target="../ink/ink2493.xml"/><Relationship Id="rId150" Type="http://schemas.openxmlformats.org/officeDocument/2006/relationships/customXml" Target="../ink/ink2526.xml"/><Relationship Id="rId192" Type="http://schemas.openxmlformats.org/officeDocument/2006/relationships/customXml" Target="../ink/ink2547.xml"/><Relationship Id="rId206" Type="http://schemas.openxmlformats.org/officeDocument/2006/relationships/customXml" Target="../ink/ink2554.xml"/><Relationship Id="rId413" Type="http://schemas.openxmlformats.org/officeDocument/2006/relationships/image" Target="../media/image2603.png"/><Relationship Id="rId595" Type="http://schemas.openxmlformats.org/officeDocument/2006/relationships/customXml" Target="../ink/ink2751.xml"/><Relationship Id="rId248" Type="http://schemas.openxmlformats.org/officeDocument/2006/relationships/customXml" Target="../ink/ink2575.xml"/><Relationship Id="rId455" Type="http://schemas.openxmlformats.org/officeDocument/2006/relationships/image" Target="../media/image2624.png"/><Relationship Id="rId497" Type="http://schemas.openxmlformats.org/officeDocument/2006/relationships/image" Target="../media/image2645.png"/><Relationship Id="rId620" Type="http://schemas.openxmlformats.org/officeDocument/2006/relationships/image" Target="../media/image2706.png"/><Relationship Id="rId662" Type="http://schemas.openxmlformats.org/officeDocument/2006/relationships/customXml" Target="../ink/ink2786.xml"/><Relationship Id="rId718" Type="http://schemas.openxmlformats.org/officeDocument/2006/relationships/customXml" Target="../ink/ink2814.xml"/><Relationship Id="rId12" Type="http://schemas.openxmlformats.org/officeDocument/2006/relationships/customXml" Target="../ink/ink2456.xml"/><Relationship Id="rId108" Type="http://schemas.openxmlformats.org/officeDocument/2006/relationships/image" Target="../media/image2453.png"/><Relationship Id="rId315" Type="http://schemas.openxmlformats.org/officeDocument/2006/relationships/customXml" Target="../ink/ink2609.xml"/><Relationship Id="rId357" Type="http://schemas.openxmlformats.org/officeDocument/2006/relationships/customXml" Target="../ink/ink2631.xml"/><Relationship Id="rId522" Type="http://schemas.openxmlformats.org/officeDocument/2006/relationships/customXml" Target="../ink/ink2714.xml"/><Relationship Id="rId54" Type="http://schemas.openxmlformats.org/officeDocument/2006/relationships/customXml" Target="../ink/ink2477.xml"/><Relationship Id="rId96" Type="http://schemas.openxmlformats.org/officeDocument/2006/relationships/image" Target="../media/image2447.png"/><Relationship Id="rId161" Type="http://schemas.openxmlformats.org/officeDocument/2006/relationships/image" Target="../media/image2479.png"/><Relationship Id="rId217" Type="http://schemas.openxmlformats.org/officeDocument/2006/relationships/image" Target="../media/image2507.png"/><Relationship Id="rId399" Type="http://schemas.openxmlformats.org/officeDocument/2006/relationships/customXml" Target="../ink/ink2652.xml"/><Relationship Id="rId564" Type="http://schemas.openxmlformats.org/officeDocument/2006/relationships/image" Target="../media/image2678.png"/><Relationship Id="rId771" Type="http://schemas.openxmlformats.org/officeDocument/2006/relationships/image" Target="../media/image2780.png"/><Relationship Id="rId259" Type="http://schemas.openxmlformats.org/officeDocument/2006/relationships/image" Target="../media/image2528.png"/><Relationship Id="rId424" Type="http://schemas.openxmlformats.org/officeDocument/2006/relationships/customXml" Target="../ink/ink2665.xml"/><Relationship Id="rId466" Type="http://schemas.openxmlformats.org/officeDocument/2006/relationships/customXml" Target="../ink/ink2686.xml"/><Relationship Id="rId631" Type="http://schemas.openxmlformats.org/officeDocument/2006/relationships/image" Target="../media/image2711.png"/><Relationship Id="rId673" Type="http://schemas.openxmlformats.org/officeDocument/2006/relationships/image" Target="../media/image2731.png"/><Relationship Id="rId729" Type="http://schemas.openxmlformats.org/officeDocument/2006/relationships/image" Target="../media/image2759.png"/><Relationship Id="rId23" Type="http://schemas.openxmlformats.org/officeDocument/2006/relationships/image" Target="../media/image2412.png"/><Relationship Id="rId119" Type="http://schemas.openxmlformats.org/officeDocument/2006/relationships/customXml" Target="../ink/ink2510.xml"/><Relationship Id="rId270" Type="http://schemas.openxmlformats.org/officeDocument/2006/relationships/customXml" Target="../ink/ink2586.xml"/><Relationship Id="rId326" Type="http://schemas.openxmlformats.org/officeDocument/2006/relationships/customXml" Target="../ink/ink2615.xml"/><Relationship Id="rId533" Type="http://schemas.openxmlformats.org/officeDocument/2006/relationships/customXml" Target="../ink/ink2720.xml"/><Relationship Id="rId65" Type="http://schemas.openxmlformats.org/officeDocument/2006/relationships/image" Target="../media/image2432.png"/><Relationship Id="rId130" Type="http://schemas.openxmlformats.org/officeDocument/2006/relationships/image" Target="../media/image2464.png"/><Relationship Id="rId368" Type="http://schemas.openxmlformats.org/officeDocument/2006/relationships/image" Target="../media/image2581.png"/><Relationship Id="rId575" Type="http://schemas.openxmlformats.org/officeDocument/2006/relationships/customXml" Target="../ink/ink2741.xml"/><Relationship Id="rId740" Type="http://schemas.openxmlformats.org/officeDocument/2006/relationships/customXml" Target="../ink/ink2825.xml"/><Relationship Id="rId782" Type="http://schemas.openxmlformats.org/officeDocument/2006/relationships/customXml" Target="../ink/ink2846.xml"/><Relationship Id="rId172" Type="http://schemas.openxmlformats.org/officeDocument/2006/relationships/customXml" Target="../ink/ink2537.xml"/><Relationship Id="rId228" Type="http://schemas.openxmlformats.org/officeDocument/2006/relationships/customXml" Target="../ink/ink2565.xml"/><Relationship Id="rId435" Type="http://schemas.openxmlformats.org/officeDocument/2006/relationships/image" Target="../media/image2614.png"/><Relationship Id="rId477" Type="http://schemas.openxmlformats.org/officeDocument/2006/relationships/image" Target="../media/image2635.png"/><Relationship Id="rId600" Type="http://schemas.openxmlformats.org/officeDocument/2006/relationships/image" Target="../media/image2696.png"/><Relationship Id="rId642" Type="http://schemas.openxmlformats.org/officeDocument/2006/relationships/image" Target="../media/image2716.png"/><Relationship Id="rId684" Type="http://schemas.openxmlformats.org/officeDocument/2006/relationships/customXml" Target="../ink/ink2797.xml"/><Relationship Id="rId281" Type="http://schemas.openxmlformats.org/officeDocument/2006/relationships/image" Target="../media/image2539.png"/><Relationship Id="rId337" Type="http://schemas.openxmlformats.org/officeDocument/2006/relationships/image" Target="../media/image2566.png"/><Relationship Id="rId502" Type="http://schemas.openxmlformats.org/officeDocument/2006/relationships/customXml" Target="../ink/ink2704.xml"/><Relationship Id="rId34" Type="http://schemas.openxmlformats.org/officeDocument/2006/relationships/customXml" Target="../ink/ink2467.xml"/><Relationship Id="rId76" Type="http://schemas.openxmlformats.org/officeDocument/2006/relationships/image" Target="../media/image2437.png"/><Relationship Id="rId141" Type="http://schemas.openxmlformats.org/officeDocument/2006/relationships/customXml" Target="../ink/ink2521.xml"/><Relationship Id="rId379" Type="http://schemas.openxmlformats.org/officeDocument/2006/relationships/customXml" Target="../ink/ink2642.xml"/><Relationship Id="rId544" Type="http://schemas.openxmlformats.org/officeDocument/2006/relationships/image" Target="../media/image2668.png"/><Relationship Id="rId586" Type="http://schemas.openxmlformats.org/officeDocument/2006/relationships/image" Target="../media/image2689.png"/><Relationship Id="rId751" Type="http://schemas.openxmlformats.org/officeDocument/2006/relationships/image" Target="../media/image2770.png"/><Relationship Id="rId793" Type="http://schemas.openxmlformats.org/officeDocument/2006/relationships/image" Target="../media/image2791.png"/><Relationship Id="rId7" Type="http://schemas.openxmlformats.org/officeDocument/2006/relationships/image" Target="../media/image2404.png"/><Relationship Id="rId183" Type="http://schemas.openxmlformats.org/officeDocument/2006/relationships/image" Target="../media/image2490.png"/><Relationship Id="rId239" Type="http://schemas.openxmlformats.org/officeDocument/2006/relationships/image" Target="../media/image2518.png"/><Relationship Id="rId390" Type="http://schemas.openxmlformats.org/officeDocument/2006/relationships/image" Target="../media/image2592.png"/><Relationship Id="rId404" Type="http://schemas.openxmlformats.org/officeDocument/2006/relationships/image" Target="../media/image2599.png"/><Relationship Id="rId446" Type="http://schemas.openxmlformats.org/officeDocument/2006/relationships/customXml" Target="../ink/ink2676.xml"/><Relationship Id="rId611" Type="http://schemas.openxmlformats.org/officeDocument/2006/relationships/customXml" Target="../ink/ink2759.xml"/><Relationship Id="rId653" Type="http://schemas.openxmlformats.org/officeDocument/2006/relationships/customXml" Target="../ink/ink2781.xml"/><Relationship Id="rId250" Type="http://schemas.openxmlformats.org/officeDocument/2006/relationships/customXml" Target="../ink/ink2576.xml"/><Relationship Id="rId292" Type="http://schemas.openxmlformats.org/officeDocument/2006/relationships/customXml" Target="../ink/ink2597.xml"/><Relationship Id="rId306" Type="http://schemas.openxmlformats.org/officeDocument/2006/relationships/image" Target="../media/image2551.png"/><Relationship Id="rId488" Type="http://schemas.openxmlformats.org/officeDocument/2006/relationships/customXml" Target="../ink/ink2697.xml"/><Relationship Id="rId695" Type="http://schemas.openxmlformats.org/officeDocument/2006/relationships/image" Target="../media/image2742.png"/><Relationship Id="rId709" Type="http://schemas.openxmlformats.org/officeDocument/2006/relationships/image" Target="../media/image2749.png"/><Relationship Id="rId45" Type="http://schemas.openxmlformats.org/officeDocument/2006/relationships/image" Target="../media/image2422.png"/><Relationship Id="rId87" Type="http://schemas.openxmlformats.org/officeDocument/2006/relationships/customXml" Target="../ink/ink2494.xml"/><Relationship Id="rId110" Type="http://schemas.openxmlformats.org/officeDocument/2006/relationships/image" Target="../media/image2454.png"/><Relationship Id="rId348" Type="http://schemas.openxmlformats.org/officeDocument/2006/relationships/customXml" Target="../ink/ink2626.xml"/><Relationship Id="rId513" Type="http://schemas.openxmlformats.org/officeDocument/2006/relationships/image" Target="../media/image2653.png"/><Relationship Id="rId555" Type="http://schemas.openxmlformats.org/officeDocument/2006/relationships/customXml" Target="../ink/ink2731.xml"/><Relationship Id="rId597" Type="http://schemas.openxmlformats.org/officeDocument/2006/relationships/customXml" Target="../ink/ink2752.xml"/><Relationship Id="rId720" Type="http://schemas.openxmlformats.org/officeDocument/2006/relationships/customXml" Target="../ink/ink2815.xml"/><Relationship Id="rId762" Type="http://schemas.openxmlformats.org/officeDocument/2006/relationships/customXml" Target="../ink/ink2836.xml"/><Relationship Id="rId152" Type="http://schemas.openxmlformats.org/officeDocument/2006/relationships/customXml" Target="../ink/ink2527.xml"/><Relationship Id="rId194" Type="http://schemas.openxmlformats.org/officeDocument/2006/relationships/customXml" Target="../ink/ink2548.xml"/><Relationship Id="rId208" Type="http://schemas.openxmlformats.org/officeDocument/2006/relationships/customXml" Target="../ink/ink2555.xml"/><Relationship Id="rId415" Type="http://schemas.openxmlformats.org/officeDocument/2006/relationships/image" Target="../media/image2604.png"/><Relationship Id="rId457" Type="http://schemas.openxmlformats.org/officeDocument/2006/relationships/image" Target="../media/image2625.png"/><Relationship Id="rId622" Type="http://schemas.openxmlformats.org/officeDocument/2006/relationships/image" Target="../media/image2707.png"/><Relationship Id="rId261" Type="http://schemas.openxmlformats.org/officeDocument/2006/relationships/image" Target="../media/image2529.png"/><Relationship Id="rId499" Type="http://schemas.openxmlformats.org/officeDocument/2006/relationships/image" Target="../media/image2646.png"/><Relationship Id="rId664" Type="http://schemas.openxmlformats.org/officeDocument/2006/relationships/customXml" Target="../ink/ink2787.xml"/><Relationship Id="rId14" Type="http://schemas.openxmlformats.org/officeDocument/2006/relationships/customXml" Target="../ink/ink2457.xml"/><Relationship Id="rId56" Type="http://schemas.openxmlformats.org/officeDocument/2006/relationships/customXml" Target="../ink/ink2478.xml"/><Relationship Id="rId317" Type="http://schemas.openxmlformats.org/officeDocument/2006/relationships/customXml" Target="../ink/ink2610.xml"/><Relationship Id="rId359" Type="http://schemas.openxmlformats.org/officeDocument/2006/relationships/customXml" Target="../ink/ink2632.xml"/><Relationship Id="rId524" Type="http://schemas.openxmlformats.org/officeDocument/2006/relationships/image" Target="../media/image2658.png"/><Relationship Id="rId566" Type="http://schemas.openxmlformats.org/officeDocument/2006/relationships/image" Target="../media/image2679.png"/><Relationship Id="rId731" Type="http://schemas.openxmlformats.org/officeDocument/2006/relationships/image" Target="../media/image2760.png"/><Relationship Id="rId773" Type="http://schemas.openxmlformats.org/officeDocument/2006/relationships/image" Target="../media/image2781.png"/><Relationship Id="rId98" Type="http://schemas.openxmlformats.org/officeDocument/2006/relationships/image" Target="../media/image2448.png"/><Relationship Id="rId121" Type="http://schemas.openxmlformats.org/officeDocument/2006/relationships/customXml" Target="../ink/ink2511.xml"/><Relationship Id="rId163" Type="http://schemas.openxmlformats.org/officeDocument/2006/relationships/image" Target="../media/image2480.png"/><Relationship Id="rId219" Type="http://schemas.openxmlformats.org/officeDocument/2006/relationships/image" Target="../media/image2508.png"/><Relationship Id="rId370" Type="http://schemas.openxmlformats.org/officeDocument/2006/relationships/image" Target="../media/image2582.png"/><Relationship Id="rId426" Type="http://schemas.openxmlformats.org/officeDocument/2006/relationships/customXml" Target="../ink/ink2666.xml"/><Relationship Id="rId633" Type="http://schemas.openxmlformats.org/officeDocument/2006/relationships/image" Target="../media/image2712.png"/><Relationship Id="rId230" Type="http://schemas.openxmlformats.org/officeDocument/2006/relationships/customXml" Target="../ink/ink2566.xml"/><Relationship Id="rId468" Type="http://schemas.openxmlformats.org/officeDocument/2006/relationships/customXml" Target="../ink/ink2687.xml"/><Relationship Id="rId675" Type="http://schemas.openxmlformats.org/officeDocument/2006/relationships/image" Target="../media/image2732.png"/><Relationship Id="rId25" Type="http://schemas.openxmlformats.org/officeDocument/2006/relationships/image" Target="../media/image2413.png"/><Relationship Id="rId67" Type="http://schemas.openxmlformats.org/officeDocument/2006/relationships/image" Target="../media/image2433.png"/><Relationship Id="rId272" Type="http://schemas.openxmlformats.org/officeDocument/2006/relationships/customXml" Target="../ink/ink2587.xml"/><Relationship Id="rId328" Type="http://schemas.openxmlformats.org/officeDocument/2006/relationships/customXml" Target="../ink/ink2616.xml"/><Relationship Id="rId535" Type="http://schemas.openxmlformats.org/officeDocument/2006/relationships/customXml" Target="../ink/ink2721.xml"/><Relationship Id="rId577" Type="http://schemas.openxmlformats.org/officeDocument/2006/relationships/customXml" Target="../ink/ink2742.xml"/><Relationship Id="rId700" Type="http://schemas.openxmlformats.org/officeDocument/2006/relationships/customXml" Target="../ink/ink2805.xml"/><Relationship Id="rId742" Type="http://schemas.openxmlformats.org/officeDocument/2006/relationships/customXml" Target="../ink/ink2826.xml"/><Relationship Id="rId132" Type="http://schemas.openxmlformats.org/officeDocument/2006/relationships/image" Target="../media/image2465.png"/><Relationship Id="rId174" Type="http://schemas.openxmlformats.org/officeDocument/2006/relationships/customXml" Target="../ink/ink2538.xml"/><Relationship Id="rId381" Type="http://schemas.openxmlformats.org/officeDocument/2006/relationships/customXml" Target="../ink/ink2643.xml"/><Relationship Id="rId602" Type="http://schemas.openxmlformats.org/officeDocument/2006/relationships/image" Target="../media/image2697.png"/><Relationship Id="rId784" Type="http://schemas.openxmlformats.org/officeDocument/2006/relationships/customXml" Target="../ink/ink2847.xml"/><Relationship Id="rId241" Type="http://schemas.openxmlformats.org/officeDocument/2006/relationships/image" Target="../media/image2519.png"/><Relationship Id="rId437" Type="http://schemas.openxmlformats.org/officeDocument/2006/relationships/image" Target="../media/image2615.png"/><Relationship Id="rId479" Type="http://schemas.openxmlformats.org/officeDocument/2006/relationships/image" Target="../media/image2636.png"/><Relationship Id="rId644" Type="http://schemas.openxmlformats.org/officeDocument/2006/relationships/image" Target="../media/image2717.png"/><Relationship Id="rId686" Type="http://schemas.openxmlformats.org/officeDocument/2006/relationships/customXml" Target="../ink/ink2798.xml"/><Relationship Id="rId36" Type="http://schemas.openxmlformats.org/officeDocument/2006/relationships/customXml" Target="../ink/ink2468.xml"/><Relationship Id="rId283" Type="http://schemas.openxmlformats.org/officeDocument/2006/relationships/image" Target="../media/image2540.png"/><Relationship Id="rId339" Type="http://schemas.openxmlformats.org/officeDocument/2006/relationships/image" Target="../media/image2567.png"/><Relationship Id="rId490" Type="http://schemas.openxmlformats.org/officeDocument/2006/relationships/customXml" Target="../ink/ink2698.xml"/><Relationship Id="rId504" Type="http://schemas.openxmlformats.org/officeDocument/2006/relationships/customXml" Target="../ink/ink2705.xml"/><Relationship Id="rId546" Type="http://schemas.openxmlformats.org/officeDocument/2006/relationships/image" Target="../media/image2669.png"/><Relationship Id="rId711" Type="http://schemas.openxmlformats.org/officeDocument/2006/relationships/image" Target="../media/image2750.png"/><Relationship Id="rId753" Type="http://schemas.openxmlformats.org/officeDocument/2006/relationships/image" Target="../media/image2771.png"/><Relationship Id="rId78" Type="http://schemas.openxmlformats.org/officeDocument/2006/relationships/image" Target="../media/image2438.png"/><Relationship Id="rId101" Type="http://schemas.openxmlformats.org/officeDocument/2006/relationships/customXml" Target="../ink/ink2501.xml"/><Relationship Id="rId143" Type="http://schemas.openxmlformats.org/officeDocument/2006/relationships/image" Target="../media/image2470.png"/><Relationship Id="rId185" Type="http://schemas.openxmlformats.org/officeDocument/2006/relationships/image" Target="../media/image2491.png"/><Relationship Id="rId350" Type="http://schemas.openxmlformats.org/officeDocument/2006/relationships/customXml" Target="../ink/ink2627.xml"/><Relationship Id="rId406" Type="http://schemas.openxmlformats.org/officeDocument/2006/relationships/image" Target="../media/image2600.png"/><Relationship Id="rId588" Type="http://schemas.openxmlformats.org/officeDocument/2006/relationships/image" Target="../media/image2690.png"/><Relationship Id="rId9" Type="http://schemas.openxmlformats.org/officeDocument/2006/relationships/image" Target="../media/image2405.png"/><Relationship Id="rId210" Type="http://schemas.openxmlformats.org/officeDocument/2006/relationships/customXml" Target="../ink/ink2556.xml"/><Relationship Id="rId392" Type="http://schemas.openxmlformats.org/officeDocument/2006/relationships/image" Target="../media/image2593.png"/><Relationship Id="rId448" Type="http://schemas.openxmlformats.org/officeDocument/2006/relationships/customXml" Target="../ink/ink2677.xml"/><Relationship Id="rId613" Type="http://schemas.openxmlformats.org/officeDocument/2006/relationships/customXml" Target="../ink/ink2760.xml"/><Relationship Id="rId655" Type="http://schemas.openxmlformats.org/officeDocument/2006/relationships/customXml" Target="../ink/ink2782.xml"/><Relationship Id="rId697" Type="http://schemas.openxmlformats.org/officeDocument/2006/relationships/image" Target="../media/image2743.png"/><Relationship Id="rId252" Type="http://schemas.openxmlformats.org/officeDocument/2006/relationships/customXml" Target="../ink/ink2577.xml"/><Relationship Id="rId294" Type="http://schemas.openxmlformats.org/officeDocument/2006/relationships/image" Target="../media/image2545.png"/><Relationship Id="rId308" Type="http://schemas.openxmlformats.org/officeDocument/2006/relationships/image" Target="../media/image2552.png"/><Relationship Id="rId515" Type="http://schemas.openxmlformats.org/officeDocument/2006/relationships/image" Target="../media/image2654.png"/><Relationship Id="rId722" Type="http://schemas.openxmlformats.org/officeDocument/2006/relationships/customXml" Target="../ink/ink2816.xml"/><Relationship Id="rId47" Type="http://schemas.openxmlformats.org/officeDocument/2006/relationships/image" Target="../media/image2423.png"/><Relationship Id="rId89" Type="http://schemas.openxmlformats.org/officeDocument/2006/relationships/customXml" Target="../ink/ink2495.xml"/><Relationship Id="rId112" Type="http://schemas.openxmlformats.org/officeDocument/2006/relationships/image" Target="../media/image2455.png"/><Relationship Id="rId154" Type="http://schemas.openxmlformats.org/officeDocument/2006/relationships/customXml" Target="../ink/ink2528.xml"/><Relationship Id="rId361" Type="http://schemas.openxmlformats.org/officeDocument/2006/relationships/customXml" Target="../ink/ink2633.xml"/><Relationship Id="rId557" Type="http://schemas.openxmlformats.org/officeDocument/2006/relationships/customXml" Target="../ink/ink2732.xml"/><Relationship Id="rId599" Type="http://schemas.openxmlformats.org/officeDocument/2006/relationships/customXml" Target="../ink/ink2753.xml"/><Relationship Id="rId764" Type="http://schemas.openxmlformats.org/officeDocument/2006/relationships/customXml" Target="../ink/ink2837.xml"/><Relationship Id="rId196" Type="http://schemas.openxmlformats.org/officeDocument/2006/relationships/customXml" Target="../ink/ink2549.xml"/><Relationship Id="rId417" Type="http://schemas.openxmlformats.org/officeDocument/2006/relationships/image" Target="../media/image2605.png"/><Relationship Id="rId459" Type="http://schemas.openxmlformats.org/officeDocument/2006/relationships/image" Target="../media/image2626.png"/><Relationship Id="rId624" Type="http://schemas.openxmlformats.org/officeDocument/2006/relationships/customXml" Target="../ink/ink2766.xml"/><Relationship Id="rId666" Type="http://schemas.openxmlformats.org/officeDocument/2006/relationships/customXml" Target="../ink/ink2788.xml"/><Relationship Id="rId16" Type="http://schemas.openxmlformats.org/officeDocument/2006/relationships/customXml" Target="../ink/ink2458.xml"/><Relationship Id="rId221" Type="http://schemas.openxmlformats.org/officeDocument/2006/relationships/image" Target="../media/image2509.png"/><Relationship Id="rId263" Type="http://schemas.openxmlformats.org/officeDocument/2006/relationships/image" Target="../media/image2530.png"/><Relationship Id="rId319" Type="http://schemas.openxmlformats.org/officeDocument/2006/relationships/customXml" Target="../ink/ink2611.xml"/><Relationship Id="rId470" Type="http://schemas.openxmlformats.org/officeDocument/2006/relationships/customXml" Target="../ink/ink2688.xml"/><Relationship Id="rId526" Type="http://schemas.openxmlformats.org/officeDocument/2006/relationships/image" Target="../media/image2659.png"/><Relationship Id="rId58" Type="http://schemas.openxmlformats.org/officeDocument/2006/relationships/customXml" Target="../ink/ink2479.xml"/><Relationship Id="rId123" Type="http://schemas.openxmlformats.org/officeDocument/2006/relationships/customXml" Target="../ink/ink2512.xml"/><Relationship Id="rId330" Type="http://schemas.openxmlformats.org/officeDocument/2006/relationships/customXml" Target="../ink/ink2617.xml"/><Relationship Id="rId568" Type="http://schemas.openxmlformats.org/officeDocument/2006/relationships/image" Target="../media/image2680.png"/><Relationship Id="rId733" Type="http://schemas.openxmlformats.org/officeDocument/2006/relationships/image" Target="../media/image2761.png"/><Relationship Id="rId775" Type="http://schemas.openxmlformats.org/officeDocument/2006/relationships/image" Target="../media/image2782.png"/><Relationship Id="rId165" Type="http://schemas.openxmlformats.org/officeDocument/2006/relationships/image" Target="../media/image2481.png"/><Relationship Id="rId372" Type="http://schemas.openxmlformats.org/officeDocument/2006/relationships/image" Target="../media/image2583.png"/><Relationship Id="rId428" Type="http://schemas.openxmlformats.org/officeDocument/2006/relationships/customXml" Target="../ink/ink2667.xml"/><Relationship Id="rId635" Type="http://schemas.openxmlformats.org/officeDocument/2006/relationships/image" Target="../media/image2713.png"/><Relationship Id="rId677" Type="http://schemas.openxmlformats.org/officeDocument/2006/relationships/image" Target="../media/image2733.png"/><Relationship Id="rId232" Type="http://schemas.openxmlformats.org/officeDocument/2006/relationships/customXml" Target="../ink/ink2567.xml"/><Relationship Id="rId274" Type="http://schemas.openxmlformats.org/officeDocument/2006/relationships/customXml" Target="../ink/ink2588.xml"/><Relationship Id="rId481" Type="http://schemas.openxmlformats.org/officeDocument/2006/relationships/image" Target="../media/image2637.png"/><Relationship Id="rId702" Type="http://schemas.openxmlformats.org/officeDocument/2006/relationships/customXml" Target="../ink/ink2806.xml"/><Relationship Id="rId27" Type="http://schemas.openxmlformats.org/officeDocument/2006/relationships/image" Target="../media/image2414.png"/><Relationship Id="rId69" Type="http://schemas.openxmlformats.org/officeDocument/2006/relationships/image" Target="../media/image2434.png"/><Relationship Id="rId134" Type="http://schemas.openxmlformats.org/officeDocument/2006/relationships/image" Target="../media/image2466.png"/><Relationship Id="rId537" Type="http://schemas.openxmlformats.org/officeDocument/2006/relationships/customXml" Target="../ink/ink2722.xml"/><Relationship Id="rId579" Type="http://schemas.openxmlformats.org/officeDocument/2006/relationships/customXml" Target="../ink/ink2743.xml"/><Relationship Id="rId744" Type="http://schemas.openxmlformats.org/officeDocument/2006/relationships/customXml" Target="../ink/ink2827.xml"/><Relationship Id="rId786" Type="http://schemas.openxmlformats.org/officeDocument/2006/relationships/customXml" Target="../ink/ink2848.xml"/><Relationship Id="rId80" Type="http://schemas.openxmlformats.org/officeDocument/2006/relationships/image" Target="../media/image2439.png"/><Relationship Id="rId176" Type="http://schemas.openxmlformats.org/officeDocument/2006/relationships/customXml" Target="../ink/ink2539.xml"/><Relationship Id="rId341" Type="http://schemas.openxmlformats.org/officeDocument/2006/relationships/image" Target="../media/image2568.png"/><Relationship Id="rId383" Type="http://schemas.openxmlformats.org/officeDocument/2006/relationships/customXml" Target="../ink/ink2644.xml"/><Relationship Id="rId439" Type="http://schemas.openxmlformats.org/officeDocument/2006/relationships/image" Target="../media/image2616.png"/><Relationship Id="rId590" Type="http://schemas.openxmlformats.org/officeDocument/2006/relationships/image" Target="../media/image2691.png"/><Relationship Id="rId604" Type="http://schemas.openxmlformats.org/officeDocument/2006/relationships/image" Target="../media/image2698.png"/><Relationship Id="rId646" Type="http://schemas.openxmlformats.org/officeDocument/2006/relationships/image" Target="../media/image2718.png"/><Relationship Id="rId201" Type="http://schemas.openxmlformats.org/officeDocument/2006/relationships/image" Target="../media/image2499.png"/><Relationship Id="rId243" Type="http://schemas.openxmlformats.org/officeDocument/2006/relationships/image" Target="../media/image2520.png"/><Relationship Id="rId285" Type="http://schemas.openxmlformats.org/officeDocument/2006/relationships/image" Target="../media/image2541.png"/><Relationship Id="rId450" Type="http://schemas.openxmlformats.org/officeDocument/2006/relationships/customXml" Target="../ink/ink2678.xml"/><Relationship Id="rId506" Type="http://schemas.openxmlformats.org/officeDocument/2006/relationships/customXml" Target="../ink/ink2706.xml"/><Relationship Id="rId688" Type="http://schemas.openxmlformats.org/officeDocument/2006/relationships/customXml" Target="../ink/ink2799.xml"/><Relationship Id="rId38" Type="http://schemas.openxmlformats.org/officeDocument/2006/relationships/customXml" Target="../ink/ink2469.xml"/><Relationship Id="rId103" Type="http://schemas.openxmlformats.org/officeDocument/2006/relationships/customXml" Target="../ink/ink2502.xml"/><Relationship Id="rId310" Type="http://schemas.openxmlformats.org/officeDocument/2006/relationships/image" Target="../media/image2553.png"/><Relationship Id="rId492" Type="http://schemas.openxmlformats.org/officeDocument/2006/relationships/customXml" Target="../ink/ink2699.xml"/><Relationship Id="rId548" Type="http://schemas.openxmlformats.org/officeDocument/2006/relationships/image" Target="../media/image2670.png"/><Relationship Id="rId713" Type="http://schemas.openxmlformats.org/officeDocument/2006/relationships/image" Target="../media/image2751.png"/><Relationship Id="rId755" Type="http://schemas.openxmlformats.org/officeDocument/2006/relationships/image" Target="../media/image2772.png"/><Relationship Id="rId91" Type="http://schemas.openxmlformats.org/officeDocument/2006/relationships/customXml" Target="../ink/ink2496.xml"/><Relationship Id="rId145" Type="http://schemas.openxmlformats.org/officeDocument/2006/relationships/image" Target="../media/image2471.png"/><Relationship Id="rId187" Type="http://schemas.openxmlformats.org/officeDocument/2006/relationships/image" Target="../media/image2492.png"/><Relationship Id="rId352" Type="http://schemas.openxmlformats.org/officeDocument/2006/relationships/customXml" Target="../ink/ink2628.xml"/><Relationship Id="rId394" Type="http://schemas.openxmlformats.org/officeDocument/2006/relationships/image" Target="../media/image2594.png"/><Relationship Id="rId408" Type="http://schemas.openxmlformats.org/officeDocument/2006/relationships/image" Target="../media/image2601.png"/><Relationship Id="rId615" Type="http://schemas.openxmlformats.org/officeDocument/2006/relationships/customXml" Target="../ink/ink2761.xml"/><Relationship Id="rId212" Type="http://schemas.openxmlformats.org/officeDocument/2006/relationships/customXml" Target="../ink/ink2557.xml"/><Relationship Id="rId254" Type="http://schemas.openxmlformats.org/officeDocument/2006/relationships/customXml" Target="../ink/ink2578.xml"/><Relationship Id="rId657" Type="http://schemas.openxmlformats.org/officeDocument/2006/relationships/customXml" Target="../ink/ink2783.xml"/><Relationship Id="rId699" Type="http://schemas.openxmlformats.org/officeDocument/2006/relationships/image" Target="../media/image2744.png"/><Relationship Id="rId49" Type="http://schemas.openxmlformats.org/officeDocument/2006/relationships/image" Target="../media/image2424.png"/><Relationship Id="rId114" Type="http://schemas.openxmlformats.org/officeDocument/2006/relationships/image" Target="../media/image2456.png"/><Relationship Id="rId296" Type="http://schemas.openxmlformats.org/officeDocument/2006/relationships/image" Target="../media/image2546.png"/><Relationship Id="rId461" Type="http://schemas.openxmlformats.org/officeDocument/2006/relationships/image" Target="../media/image2627.png"/><Relationship Id="rId517" Type="http://schemas.openxmlformats.org/officeDocument/2006/relationships/image" Target="../media/image2655.png"/><Relationship Id="rId559" Type="http://schemas.openxmlformats.org/officeDocument/2006/relationships/customXml" Target="../ink/ink2733.xml"/><Relationship Id="rId724" Type="http://schemas.openxmlformats.org/officeDocument/2006/relationships/customXml" Target="../ink/ink2817.xml"/><Relationship Id="rId766" Type="http://schemas.openxmlformats.org/officeDocument/2006/relationships/customXml" Target="../ink/ink2838.xml"/><Relationship Id="rId60" Type="http://schemas.openxmlformats.org/officeDocument/2006/relationships/customXml" Target="../ink/ink2480.xml"/><Relationship Id="rId156" Type="http://schemas.openxmlformats.org/officeDocument/2006/relationships/customXml" Target="../ink/ink2529.xml"/><Relationship Id="rId198" Type="http://schemas.openxmlformats.org/officeDocument/2006/relationships/customXml" Target="../ink/ink2550.xml"/><Relationship Id="rId321" Type="http://schemas.openxmlformats.org/officeDocument/2006/relationships/image" Target="../media/image2558.png"/><Relationship Id="rId363" Type="http://schemas.openxmlformats.org/officeDocument/2006/relationships/customXml" Target="../ink/ink2634.xml"/><Relationship Id="rId419" Type="http://schemas.openxmlformats.org/officeDocument/2006/relationships/image" Target="../media/image2606.png"/><Relationship Id="rId570" Type="http://schemas.openxmlformats.org/officeDocument/2006/relationships/image" Target="../media/image2681.png"/><Relationship Id="rId626" Type="http://schemas.openxmlformats.org/officeDocument/2006/relationships/customXml" Target="../ink/ink2767.xml"/><Relationship Id="rId223" Type="http://schemas.openxmlformats.org/officeDocument/2006/relationships/image" Target="../media/image2510.png"/><Relationship Id="rId430" Type="http://schemas.openxmlformats.org/officeDocument/2006/relationships/customXml" Target="../ink/ink2668.xml"/><Relationship Id="rId668" Type="http://schemas.openxmlformats.org/officeDocument/2006/relationships/customXml" Target="../ink/ink2789.xml"/><Relationship Id="rId18" Type="http://schemas.openxmlformats.org/officeDocument/2006/relationships/customXml" Target="../ink/ink2459.xml"/><Relationship Id="rId265" Type="http://schemas.openxmlformats.org/officeDocument/2006/relationships/image" Target="../media/image2531.png"/><Relationship Id="rId472" Type="http://schemas.openxmlformats.org/officeDocument/2006/relationships/customXml" Target="../ink/ink2689.xml"/><Relationship Id="rId528" Type="http://schemas.openxmlformats.org/officeDocument/2006/relationships/image" Target="../media/image2660.png"/><Relationship Id="rId735" Type="http://schemas.openxmlformats.org/officeDocument/2006/relationships/image" Target="../media/image2762.png"/><Relationship Id="rId125" Type="http://schemas.openxmlformats.org/officeDocument/2006/relationships/customXml" Target="../ink/ink2513.xml"/><Relationship Id="rId167" Type="http://schemas.openxmlformats.org/officeDocument/2006/relationships/image" Target="../media/image2482.png"/><Relationship Id="rId332" Type="http://schemas.openxmlformats.org/officeDocument/2006/relationships/customXml" Target="../ink/ink2618.xml"/><Relationship Id="rId374" Type="http://schemas.openxmlformats.org/officeDocument/2006/relationships/image" Target="../media/image2584.png"/><Relationship Id="rId581" Type="http://schemas.openxmlformats.org/officeDocument/2006/relationships/customXml" Target="../ink/ink2744.xml"/><Relationship Id="rId777" Type="http://schemas.openxmlformats.org/officeDocument/2006/relationships/image" Target="../media/image2783.png"/><Relationship Id="rId71" Type="http://schemas.openxmlformats.org/officeDocument/2006/relationships/image" Target="../media/image2435.png"/><Relationship Id="rId234" Type="http://schemas.openxmlformats.org/officeDocument/2006/relationships/customXml" Target="../ink/ink2568.xml"/><Relationship Id="rId637" Type="http://schemas.openxmlformats.org/officeDocument/2006/relationships/customXml" Target="../ink/ink2773.xml"/><Relationship Id="rId679" Type="http://schemas.openxmlformats.org/officeDocument/2006/relationships/image" Target="../media/image2734.png"/><Relationship Id="rId2" Type="http://schemas.openxmlformats.org/officeDocument/2006/relationships/customXml" Target="../ink/ink2451.xml"/><Relationship Id="rId29" Type="http://schemas.openxmlformats.org/officeDocument/2006/relationships/image" Target="../media/image2415.png"/><Relationship Id="rId276" Type="http://schemas.openxmlformats.org/officeDocument/2006/relationships/customXml" Target="../ink/ink2589.xml"/><Relationship Id="rId441" Type="http://schemas.openxmlformats.org/officeDocument/2006/relationships/image" Target="../media/image2617.png"/><Relationship Id="rId483" Type="http://schemas.openxmlformats.org/officeDocument/2006/relationships/image" Target="../media/image2638.png"/><Relationship Id="rId539" Type="http://schemas.openxmlformats.org/officeDocument/2006/relationships/customXml" Target="../ink/ink2723.xml"/><Relationship Id="rId690" Type="http://schemas.openxmlformats.org/officeDocument/2006/relationships/customXml" Target="../ink/ink2800.xml"/><Relationship Id="rId704" Type="http://schemas.openxmlformats.org/officeDocument/2006/relationships/customXml" Target="../ink/ink2807.xml"/><Relationship Id="rId746" Type="http://schemas.openxmlformats.org/officeDocument/2006/relationships/customXml" Target="../ink/ink2828.xml"/><Relationship Id="rId40" Type="http://schemas.openxmlformats.org/officeDocument/2006/relationships/customXml" Target="../ink/ink2470.xml"/><Relationship Id="rId136" Type="http://schemas.openxmlformats.org/officeDocument/2006/relationships/image" Target="../media/image2467.png"/><Relationship Id="rId178" Type="http://schemas.openxmlformats.org/officeDocument/2006/relationships/customXml" Target="../ink/ink2540.xml"/><Relationship Id="rId301" Type="http://schemas.openxmlformats.org/officeDocument/2006/relationships/customXml" Target="../ink/ink2602.xml"/><Relationship Id="rId343" Type="http://schemas.openxmlformats.org/officeDocument/2006/relationships/image" Target="../media/image2569.png"/><Relationship Id="rId550" Type="http://schemas.openxmlformats.org/officeDocument/2006/relationships/image" Target="../media/image2671.png"/><Relationship Id="rId788" Type="http://schemas.openxmlformats.org/officeDocument/2006/relationships/customXml" Target="../ink/ink2849.xml"/><Relationship Id="rId82" Type="http://schemas.openxmlformats.org/officeDocument/2006/relationships/image" Target="../media/image2440.png"/><Relationship Id="rId203" Type="http://schemas.openxmlformats.org/officeDocument/2006/relationships/image" Target="../media/image2500.png"/><Relationship Id="rId385" Type="http://schemas.openxmlformats.org/officeDocument/2006/relationships/customXml" Target="../ink/ink2645.xml"/><Relationship Id="rId592" Type="http://schemas.openxmlformats.org/officeDocument/2006/relationships/image" Target="../media/image2692.png"/><Relationship Id="rId606" Type="http://schemas.openxmlformats.org/officeDocument/2006/relationships/image" Target="../media/image2699.png"/><Relationship Id="rId648" Type="http://schemas.openxmlformats.org/officeDocument/2006/relationships/image" Target="../media/image2719.png"/><Relationship Id="rId245" Type="http://schemas.openxmlformats.org/officeDocument/2006/relationships/image" Target="../media/image2521.png"/><Relationship Id="rId287" Type="http://schemas.openxmlformats.org/officeDocument/2006/relationships/image" Target="../media/image2542.png"/><Relationship Id="rId410" Type="http://schemas.openxmlformats.org/officeDocument/2006/relationships/customXml" Target="../ink/ink2658.xml"/><Relationship Id="rId452" Type="http://schemas.openxmlformats.org/officeDocument/2006/relationships/customXml" Target="../ink/ink2679.xml"/><Relationship Id="rId494" Type="http://schemas.openxmlformats.org/officeDocument/2006/relationships/customXml" Target="../ink/ink2700.xml"/><Relationship Id="rId508" Type="http://schemas.openxmlformats.org/officeDocument/2006/relationships/customXml" Target="../ink/ink2707.xml"/><Relationship Id="rId715" Type="http://schemas.openxmlformats.org/officeDocument/2006/relationships/image" Target="../media/image2752.png"/><Relationship Id="rId105" Type="http://schemas.openxmlformats.org/officeDocument/2006/relationships/customXml" Target="../ink/ink2503.xml"/><Relationship Id="rId147" Type="http://schemas.openxmlformats.org/officeDocument/2006/relationships/image" Target="../media/image2472.png"/><Relationship Id="rId312" Type="http://schemas.openxmlformats.org/officeDocument/2006/relationships/image" Target="../media/image2554.png"/><Relationship Id="rId354" Type="http://schemas.openxmlformats.org/officeDocument/2006/relationships/customXml" Target="../ink/ink2629.xml"/><Relationship Id="rId757" Type="http://schemas.openxmlformats.org/officeDocument/2006/relationships/image" Target="../media/image2773.png"/><Relationship Id="rId51" Type="http://schemas.openxmlformats.org/officeDocument/2006/relationships/image" Target="../media/image2425.png"/><Relationship Id="rId93" Type="http://schemas.openxmlformats.org/officeDocument/2006/relationships/customXml" Target="../ink/ink2497.xml"/><Relationship Id="rId189" Type="http://schemas.openxmlformats.org/officeDocument/2006/relationships/image" Target="../media/image2493.png"/><Relationship Id="rId396" Type="http://schemas.openxmlformats.org/officeDocument/2006/relationships/image" Target="../media/image2595.png"/><Relationship Id="rId561" Type="http://schemas.openxmlformats.org/officeDocument/2006/relationships/customXml" Target="../ink/ink2734.xml"/><Relationship Id="rId617" Type="http://schemas.openxmlformats.org/officeDocument/2006/relationships/customXml" Target="../ink/ink2762.xml"/><Relationship Id="rId659" Type="http://schemas.openxmlformats.org/officeDocument/2006/relationships/customXml" Target="../ink/ink2784.xml"/><Relationship Id="rId214" Type="http://schemas.openxmlformats.org/officeDocument/2006/relationships/customXml" Target="../ink/ink2558.xml"/><Relationship Id="rId256" Type="http://schemas.openxmlformats.org/officeDocument/2006/relationships/customXml" Target="../ink/ink2579.xml"/><Relationship Id="rId298" Type="http://schemas.openxmlformats.org/officeDocument/2006/relationships/image" Target="../media/image2547.png"/><Relationship Id="rId421" Type="http://schemas.openxmlformats.org/officeDocument/2006/relationships/image" Target="../media/image2607.png"/><Relationship Id="rId463" Type="http://schemas.openxmlformats.org/officeDocument/2006/relationships/image" Target="../media/image2628.png"/><Relationship Id="rId519" Type="http://schemas.openxmlformats.org/officeDocument/2006/relationships/image" Target="../media/image2656.png"/><Relationship Id="rId670" Type="http://schemas.openxmlformats.org/officeDocument/2006/relationships/customXml" Target="../ink/ink2790.xml"/><Relationship Id="rId116" Type="http://schemas.openxmlformats.org/officeDocument/2006/relationships/image" Target="../media/image2457.png"/><Relationship Id="rId158" Type="http://schemas.openxmlformats.org/officeDocument/2006/relationships/customXml" Target="../ink/ink2530.xml"/><Relationship Id="rId323" Type="http://schemas.openxmlformats.org/officeDocument/2006/relationships/image" Target="../media/image2559.png"/><Relationship Id="rId530" Type="http://schemas.openxmlformats.org/officeDocument/2006/relationships/image" Target="../media/image2661.png"/><Relationship Id="rId726" Type="http://schemas.openxmlformats.org/officeDocument/2006/relationships/customXml" Target="../ink/ink2818.xml"/><Relationship Id="rId768" Type="http://schemas.openxmlformats.org/officeDocument/2006/relationships/customXml" Target="../ink/ink2839.xml"/><Relationship Id="rId20" Type="http://schemas.openxmlformats.org/officeDocument/2006/relationships/customXml" Target="../ink/ink2460.xml"/><Relationship Id="rId62" Type="http://schemas.openxmlformats.org/officeDocument/2006/relationships/customXml" Target="../ink/ink2481.xml"/><Relationship Id="rId365" Type="http://schemas.openxmlformats.org/officeDocument/2006/relationships/customXml" Target="../ink/ink2635.xml"/><Relationship Id="rId572" Type="http://schemas.openxmlformats.org/officeDocument/2006/relationships/image" Target="../media/image2682.png"/><Relationship Id="rId628" Type="http://schemas.openxmlformats.org/officeDocument/2006/relationships/customXml" Target="../ink/ink2768.xml"/><Relationship Id="rId225" Type="http://schemas.openxmlformats.org/officeDocument/2006/relationships/image" Target="../media/image2511.png"/><Relationship Id="rId267" Type="http://schemas.openxmlformats.org/officeDocument/2006/relationships/image" Target="../media/image2532.png"/><Relationship Id="rId432" Type="http://schemas.openxmlformats.org/officeDocument/2006/relationships/customXml" Target="../ink/ink2669.xml"/><Relationship Id="rId474" Type="http://schemas.openxmlformats.org/officeDocument/2006/relationships/customXml" Target="../ink/ink2690.xml"/><Relationship Id="rId127" Type="http://schemas.openxmlformats.org/officeDocument/2006/relationships/customXml" Target="../ink/ink2514.xml"/><Relationship Id="rId681" Type="http://schemas.openxmlformats.org/officeDocument/2006/relationships/image" Target="../media/image2735.png"/><Relationship Id="rId737" Type="http://schemas.openxmlformats.org/officeDocument/2006/relationships/image" Target="../media/image2763.png"/><Relationship Id="rId779" Type="http://schemas.openxmlformats.org/officeDocument/2006/relationships/image" Target="../media/image2784.png"/><Relationship Id="rId31" Type="http://schemas.openxmlformats.org/officeDocument/2006/relationships/image" Target="../media/image2416.png"/><Relationship Id="rId73" Type="http://schemas.openxmlformats.org/officeDocument/2006/relationships/customXml" Target="../ink/ink2487.xml"/><Relationship Id="rId169" Type="http://schemas.openxmlformats.org/officeDocument/2006/relationships/image" Target="../media/image2483.png"/><Relationship Id="rId334" Type="http://schemas.openxmlformats.org/officeDocument/2006/relationships/customXml" Target="../ink/ink2619.xml"/><Relationship Id="rId376" Type="http://schemas.openxmlformats.org/officeDocument/2006/relationships/image" Target="../media/image2585.png"/><Relationship Id="rId541" Type="http://schemas.openxmlformats.org/officeDocument/2006/relationships/customXml" Target="../ink/ink2724.xml"/><Relationship Id="rId583" Type="http://schemas.openxmlformats.org/officeDocument/2006/relationships/customXml" Target="../ink/ink2745.xml"/><Relationship Id="rId639" Type="http://schemas.openxmlformats.org/officeDocument/2006/relationships/customXml" Target="../ink/ink2774.xml"/><Relationship Id="rId790" Type="http://schemas.openxmlformats.org/officeDocument/2006/relationships/customXml" Target="../ink/ink2850.xml"/><Relationship Id="rId4" Type="http://schemas.openxmlformats.org/officeDocument/2006/relationships/customXml" Target="../ink/ink2452.xml"/><Relationship Id="rId180" Type="http://schemas.openxmlformats.org/officeDocument/2006/relationships/customXml" Target="../ink/ink2541.xml"/><Relationship Id="rId236" Type="http://schemas.openxmlformats.org/officeDocument/2006/relationships/customXml" Target="../ink/ink2569.xml"/><Relationship Id="rId278" Type="http://schemas.openxmlformats.org/officeDocument/2006/relationships/customXml" Target="../ink/ink2590.xml"/><Relationship Id="rId401" Type="http://schemas.openxmlformats.org/officeDocument/2006/relationships/customXml" Target="../ink/ink2653.xml"/><Relationship Id="rId443" Type="http://schemas.openxmlformats.org/officeDocument/2006/relationships/image" Target="../media/image2618.png"/><Relationship Id="rId650" Type="http://schemas.openxmlformats.org/officeDocument/2006/relationships/image" Target="../media/image2720.png"/><Relationship Id="rId303" Type="http://schemas.openxmlformats.org/officeDocument/2006/relationships/customXml" Target="../ink/ink2603.xml"/><Relationship Id="rId485" Type="http://schemas.openxmlformats.org/officeDocument/2006/relationships/image" Target="../media/image2639.png"/><Relationship Id="rId692" Type="http://schemas.openxmlformats.org/officeDocument/2006/relationships/customXml" Target="../ink/ink2801.xml"/><Relationship Id="rId706" Type="http://schemas.openxmlformats.org/officeDocument/2006/relationships/customXml" Target="../ink/ink2808.xml"/><Relationship Id="rId748" Type="http://schemas.openxmlformats.org/officeDocument/2006/relationships/customXml" Target="../ink/ink2829.xml"/><Relationship Id="rId42" Type="http://schemas.openxmlformats.org/officeDocument/2006/relationships/customXml" Target="../ink/ink2471.xml"/><Relationship Id="rId84" Type="http://schemas.openxmlformats.org/officeDocument/2006/relationships/image" Target="../media/image2441.png"/><Relationship Id="rId138" Type="http://schemas.openxmlformats.org/officeDocument/2006/relationships/image" Target="../media/image2468.png"/><Relationship Id="rId345" Type="http://schemas.openxmlformats.org/officeDocument/2006/relationships/image" Target="../media/image2570.png"/><Relationship Id="rId387" Type="http://schemas.openxmlformats.org/officeDocument/2006/relationships/customXml" Target="../ink/ink2646.xml"/><Relationship Id="rId510" Type="http://schemas.openxmlformats.org/officeDocument/2006/relationships/customXml" Target="../ink/ink2708.xml"/><Relationship Id="rId552" Type="http://schemas.openxmlformats.org/officeDocument/2006/relationships/image" Target="../media/image2672.png"/><Relationship Id="rId594" Type="http://schemas.openxmlformats.org/officeDocument/2006/relationships/image" Target="../media/image2693.png"/><Relationship Id="rId608" Type="http://schemas.openxmlformats.org/officeDocument/2006/relationships/image" Target="../media/image2700.png"/><Relationship Id="rId191" Type="http://schemas.openxmlformats.org/officeDocument/2006/relationships/image" Target="../media/image2494.png"/><Relationship Id="rId205" Type="http://schemas.openxmlformats.org/officeDocument/2006/relationships/image" Target="../media/image2501.png"/><Relationship Id="rId247" Type="http://schemas.openxmlformats.org/officeDocument/2006/relationships/image" Target="../media/image2522.png"/><Relationship Id="rId412" Type="http://schemas.openxmlformats.org/officeDocument/2006/relationships/customXml" Target="../ink/ink2659.xml"/><Relationship Id="rId107" Type="http://schemas.openxmlformats.org/officeDocument/2006/relationships/customXml" Target="../ink/ink2504.xml"/><Relationship Id="rId289" Type="http://schemas.openxmlformats.org/officeDocument/2006/relationships/image" Target="../media/image2543.png"/><Relationship Id="rId454" Type="http://schemas.openxmlformats.org/officeDocument/2006/relationships/customXml" Target="../ink/ink2680.xml"/><Relationship Id="rId496" Type="http://schemas.openxmlformats.org/officeDocument/2006/relationships/customXml" Target="../ink/ink2701.xml"/><Relationship Id="rId661" Type="http://schemas.openxmlformats.org/officeDocument/2006/relationships/image" Target="../media/image2725.png"/><Relationship Id="rId717" Type="http://schemas.openxmlformats.org/officeDocument/2006/relationships/image" Target="../media/image2753.png"/><Relationship Id="rId759" Type="http://schemas.openxmlformats.org/officeDocument/2006/relationships/image" Target="../media/image2774.png"/><Relationship Id="rId11" Type="http://schemas.openxmlformats.org/officeDocument/2006/relationships/image" Target="../media/image2406.png"/><Relationship Id="rId53" Type="http://schemas.openxmlformats.org/officeDocument/2006/relationships/image" Target="../media/image2426.png"/><Relationship Id="rId149" Type="http://schemas.openxmlformats.org/officeDocument/2006/relationships/image" Target="../media/image2473.png"/><Relationship Id="rId314" Type="http://schemas.openxmlformats.org/officeDocument/2006/relationships/image" Target="../media/image2555.png"/><Relationship Id="rId356" Type="http://schemas.openxmlformats.org/officeDocument/2006/relationships/image" Target="../media/image2575.png"/><Relationship Id="rId398" Type="http://schemas.openxmlformats.org/officeDocument/2006/relationships/image" Target="../media/image2596.png"/><Relationship Id="rId521" Type="http://schemas.openxmlformats.org/officeDocument/2006/relationships/image" Target="../media/image2657.png"/><Relationship Id="rId563" Type="http://schemas.openxmlformats.org/officeDocument/2006/relationships/customXml" Target="../ink/ink2735.xml"/><Relationship Id="rId619" Type="http://schemas.openxmlformats.org/officeDocument/2006/relationships/customXml" Target="../ink/ink2763.xml"/><Relationship Id="rId770" Type="http://schemas.openxmlformats.org/officeDocument/2006/relationships/customXml" Target="../ink/ink2840.xml"/><Relationship Id="rId95" Type="http://schemas.openxmlformats.org/officeDocument/2006/relationships/customXml" Target="../ink/ink2498.xml"/><Relationship Id="rId160" Type="http://schemas.openxmlformats.org/officeDocument/2006/relationships/customXml" Target="../ink/ink2531.xml"/><Relationship Id="rId216" Type="http://schemas.openxmlformats.org/officeDocument/2006/relationships/customXml" Target="../ink/ink2559.xml"/><Relationship Id="rId423" Type="http://schemas.openxmlformats.org/officeDocument/2006/relationships/image" Target="../media/image2608.png"/><Relationship Id="rId258" Type="http://schemas.openxmlformats.org/officeDocument/2006/relationships/customXml" Target="../ink/ink2580.xml"/><Relationship Id="rId465" Type="http://schemas.openxmlformats.org/officeDocument/2006/relationships/image" Target="../media/image2629.png"/><Relationship Id="rId630" Type="http://schemas.openxmlformats.org/officeDocument/2006/relationships/customXml" Target="../ink/ink2769.xml"/><Relationship Id="rId672" Type="http://schemas.openxmlformats.org/officeDocument/2006/relationships/customXml" Target="../ink/ink2791.xml"/><Relationship Id="rId728" Type="http://schemas.openxmlformats.org/officeDocument/2006/relationships/customXml" Target="../ink/ink2819.xml"/><Relationship Id="rId22" Type="http://schemas.openxmlformats.org/officeDocument/2006/relationships/customXml" Target="../ink/ink2461.xml"/><Relationship Id="rId64" Type="http://schemas.openxmlformats.org/officeDocument/2006/relationships/customXml" Target="../ink/ink2482.xml"/><Relationship Id="rId118" Type="http://schemas.openxmlformats.org/officeDocument/2006/relationships/image" Target="../media/image2458.png"/><Relationship Id="rId325" Type="http://schemas.openxmlformats.org/officeDocument/2006/relationships/image" Target="../media/image2560.png"/><Relationship Id="rId367" Type="http://schemas.openxmlformats.org/officeDocument/2006/relationships/customXml" Target="../ink/ink2636.xml"/><Relationship Id="rId532" Type="http://schemas.openxmlformats.org/officeDocument/2006/relationships/image" Target="../media/image2662.png"/><Relationship Id="rId574" Type="http://schemas.openxmlformats.org/officeDocument/2006/relationships/image" Target="../media/image2683.png"/><Relationship Id="rId171" Type="http://schemas.openxmlformats.org/officeDocument/2006/relationships/image" Target="../media/image2484.png"/><Relationship Id="rId227" Type="http://schemas.openxmlformats.org/officeDocument/2006/relationships/image" Target="../media/image2512.png"/><Relationship Id="rId781" Type="http://schemas.openxmlformats.org/officeDocument/2006/relationships/image" Target="../media/image2785.png"/><Relationship Id="rId269" Type="http://schemas.openxmlformats.org/officeDocument/2006/relationships/image" Target="../media/image2533.png"/><Relationship Id="rId434" Type="http://schemas.openxmlformats.org/officeDocument/2006/relationships/customXml" Target="../ink/ink2670.xml"/><Relationship Id="rId476" Type="http://schemas.openxmlformats.org/officeDocument/2006/relationships/customXml" Target="../ink/ink2691.xml"/><Relationship Id="rId641" Type="http://schemas.openxmlformats.org/officeDocument/2006/relationships/customXml" Target="../ink/ink2775.xml"/><Relationship Id="rId683" Type="http://schemas.openxmlformats.org/officeDocument/2006/relationships/image" Target="../media/image2736.png"/><Relationship Id="rId739" Type="http://schemas.openxmlformats.org/officeDocument/2006/relationships/image" Target="../media/image2764.png"/><Relationship Id="rId33" Type="http://schemas.openxmlformats.org/officeDocument/2006/relationships/image" Target="../media/image1268.png"/><Relationship Id="rId129" Type="http://schemas.openxmlformats.org/officeDocument/2006/relationships/customXml" Target="../ink/ink2515.xml"/><Relationship Id="rId280" Type="http://schemas.openxmlformats.org/officeDocument/2006/relationships/customXml" Target="../ink/ink2591.xml"/><Relationship Id="rId336" Type="http://schemas.openxmlformats.org/officeDocument/2006/relationships/customXml" Target="../ink/ink2620.xml"/><Relationship Id="rId501" Type="http://schemas.openxmlformats.org/officeDocument/2006/relationships/image" Target="../media/image2647.png"/><Relationship Id="rId543" Type="http://schemas.openxmlformats.org/officeDocument/2006/relationships/customXml" Target="../ink/ink2725.xml"/><Relationship Id="rId75" Type="http://schemas.openxmlformats.org/officeDocument/2006/relationships/customXml" Target="../ink/ink2488.xml"/><Relationship Id="rId140" Type="http://schemas.openxmlformats.org/officeDocument/2006/relationships/image" Target="../media/image2469.png"/><Relationship Id="rId182" Type="http://schemas.openxmlformats.org/officeDocument/2006/relationships/customXml" Target="../ink/ink2542.xml"/><Relationship Id="rId378" Type="http://schemas.openxmlformats.org/officeDocument/2006/relationships/image" Target="../media/image2586.png"/><Relationship Id="rId403" Type="http://schemas.openxmlformats.org/officeDocument/2006/relationships/customXml" Target="../ink/ink2654.xml"/><Relationship Id="rId585" Type="http://schemas.openxmlformats.org/officeDocument/2006/relationships/customXml" Target="../ink/ink2746.xml"/><Relationship Id="rId750" Type="http://schemas.openxmlformats.org/officeDocument/2006/relationships/customXml" Target="../ink/ink2830.xml"/><Relationship Id="rId792" Type="http://schemas.openxmlformats.org/officeDocument/2006/relationships/customXml" Target="../ink/ink2851.xml"/><Relationship Id="rId6" Type="http://schemas.openxmlformats.org/officeDocument/2006/relationships/customXml" Target="../ink/ink2453.xml"/><Relationship Id="rId238" Type="http://schemas.openxmlformats.org/officeDocument/2006/relationships/customXml" Target="../ink/ink2570.xml"/><Relationship Id="rId445" Type="http://schemas.openxmlformats.org/officeDocument/2006/relationships/image" Target="../media/image2619.png"/><Relationship Id="rId487" Type="http://schemas.openxmlformats.org/officeDocument/2006/relationships/image" Target="../media/image2640.png"/><Relationship Id="rId610" Type="http://schemas.openxmlformats.org/officeDocument/2006/relationships/image" Target="../media/image2701.png"/><Relationship Id="rId652" Type="http://schemas.openxmlformats.org/officeDocument/2006/relationships/image" Target="../media/image2721.png"/><Relationship Id="rId694" Type="http://schemas.openxmlformats.org/officeDocument/2006/relationships/customXml" Target="../ink/ink2802.xml"/><Relationship Id="rId708" Type="http://schemas.openxmlformats.org/officeDocument/2006/relationships/customXml" Target="../ink/ink2809.xml"/><Relationship Id="rId291" Type="http://schemas.openxmlformats.org/officeDocument/2006/relationships/image" Target="../media/image2544.png"/><Relationship Id="rId305" Type="http://schemas.openxmlformats.org/officeDocument/2006/relationships/customXml" Target="../ink/ink2604.xml"/><Relationship Id="rId347" Type="http://schemas.openxmlformats.org/officeDocument/2006/relationships/image" Target="../media/image2571.png"/><Relationship Id="rId512" Type="http://schemas.openxmlformats.org/officeDocument/2006/relationships/customXml" Target="../ink/ink2709.xml"/><Relationship Id="rId44" Type="http://schemas.openxmlformats.org/officeDocument/2006/relationships/customXml" Target="../ink/ink2472.xml"/><Relationship Id="rId86" Type="http://schemas.openxmlformats.org/officeDocument/2006/relationships/image" Target="../media/image2442.png"/><Relationship Id="rId151" Type="http://schemas.openxmlformats.org/officeDocument/2006/relationships/image" Target="../media/image2474.png"/><Relationship Id="rId389" Type="http://schemas.openxmlformats.org/officeDocument/2006/relationships/customXml" Target="../ink/ink2647.xml"/><Relationship Id="rId554" Type="http://schemas.openxmlformats.org/officeDocument/2006/relationships/image" Target="../media/image2673.png"/><Relationship Id="rId596" Type="http://schemas.openxmlformats.org/officeDocument/2006/relationships/image" Target="../media/image2694.png"/><Relationship Id="rId761" Type="http://schemas.openxmlformats.org/officeDocument/2006/relationships/image" Target="../media/image2775.png"/><Relationship Id="rId193" Type="http://schemas.openxmlformats.org/officeDocument/2006/relationships/image" Target="../media/image2495.png"/><Relationship Id="rId207" Type="http://schemas.openxmlformats.org/officeDocument/2006/relationships/image" Target="../media/image2502.png"/><Relationship Id="rId249" Type="http://schemas.openxmlformats.org/officeDocument/2006/relationships/image" Target="../media/image2523.png"/><Relationship Id="rId414" Type="http://schemas.openxmlformats.org/officeDocument/2006/relationships/customXml" Target="../ink/ink2660.xml"/><Relationship Id="rId456" Type="http://schemas.openxmlformats.org/officeDocument/2006/relationships/customXml" Target="../ink/ink2681.xml"/><Relationship Id="rId498" Type="http://schemas.openxmlformats.org/officeDocument/2006/relationships/customXml" Target="../ink/ink2702.xml"/><Relationship Id="rId621" Type="http://schemas.openxmlformats.org/officeDocument/2006/relationships/customXml" Target="../ink/ink2764.xml"/><Relationship Id="rId663" Type="http://schemas.openxmlformats.org/officeDocument/2006/relationships/image" Target="../media/image2726.png"/><Relationship Id="rId13" Type="http://schemas.openxmlformats.org/officeDocument/2006/relationships/image" Target="../media/image2407.png"/><Relationship Id="rId109" Type="http://schemas.openxmlformats.org/officeDocument/2006/relationships/customXml" Target="../ink/ink2505.xml"/><Relationship Id="rId260" Type="http://schemas.openxmlformats.org/officeDocument/2006/relationships/customXml" Target="../ink/ink2581.xml"/><Relationship Id="rId316" Type="http://schemas.openxmlformats.org/officeDocument/2006/relationships/image" Target="../media/image2556.png"/><Relationship Id="rId523" Type="http://schemas.openxmlformats.org/officeDocument/2006/relationships/customXml" Target="../ink/ink2715.xml"/><Relationship Id="rId719" Type="http://schemas.openxmlformats.org/officeDocument/2006/relationships/image" Target="../media/image2754.png"/><Relationship Id="rId55" Type="http://schemas.openxmlformats.org/officeDocument/2006/relationships/image" Target="../media/image2427.png"/><Relationship Id="rId97" Type="http://schemas.openxmlformats.org/officeDocument/2006/relationships/customXml" Target="../ink/ink2499.xml"/><Relationship Id="rId120" Type="http://schemas.openxmlformats.org/officeDocument/2006/relationships/image" Target="../media/image2459.png"/><Relationship Id="rId358" Type="http://schemas.openxmlformats.org/officeDocument/2006/relationships/image" Target="../media/image2576.png"/><Relationship Id="rId565" Type="http://schemas.openxmlformats.org/officeDocument/2006/relationships/customXml" Target="../ink/ink2736.xml"/><Relationship Id="rId730" Type="http://schemas.openxmlformats.org/officeDocument/2006/relationships/customXml" Target="../ink/ink2820.xml"/><Relationship Id="rId772" Type="http://schemas.openxmlformats.org/officeDocument/2006/relationships/customXml" Target="../ink/ink2841.xml"/><Relationship Id="rId162" Type="http://schemas.openxmlformats.org/officeDocument/2006/relationships/customXml" Target="../ink/ink2532.xml"/><Relationship Id="rId218" Type="http://schemas.openxmlformats.org/officeDocument/2006/relationships/customXml" Target="../ink/ink2560.xml"/><Relationship Id="rId425" Type="http://schemas.openxmlformats.org/officeDocument/2006/relationships/image" Target="../media/image2609.png"/><Relationship Id="rId467" Type="http://schemas.openxmlformats.org/officeDocument/2006/relationships/image" Target="../media/image2630.png"/><Relationship Id="rId632" Type="http://schemas.openxmlformats.org/officeDocument/2006/relationships/customXml" Target="../ink/ink2770.xml"/><Relationship Id="rId271" Type="http://schemas.openxmlformats.org/officeDocument/2006/relationships/image" Target="../media/image2534.png"/><Relationship Id="rId674" Type="http://schemas.openxmlformats.org/officeDocument/2006/relationships/customXml" Target="../ink/ink2792.xml"/><Relationship Id="rId24" Type="http://schemas.openxmlformats.org/officeDocument/2006/relationships/customXml" Target="../ink/ink2462.xml"/><Relationship Id="rId66" Type="http://schemas.openxmlformats.org/officeDocument/2006/relationships/customXml" Target="../ink/ink2483.xml"/><Relationship Id="rId131" Type="http://schemas.openxmlformats.org/officeDocument/2006/relationships/customXml" Target="../ink/ink2516.xml"/><Relationship Id="rId327" Type="http://schemas.openxmlformats.org/officeDocument/2006/relationships/image" Target="../media/image2561.png"/><Relationship Id="rId369" Type="http://schemas.openxmlformats.org/officeDocument/2006/relationships/customXml" Target="../ink/ink2637.xml"/><Relationship Id="rId534" Type="http://schemas.openxmlformats.org/officeDocument/2006/relationships/image" Target="../media/image2663.png"/><Relationship Id="rId576" Type="http://schemas.openxmlformats.org/officeDocument/2006/relationships/image" Target="../media/image2684.png"/><Relationship Id="rId741" Type="http://schemas.openxmlformats.org/officeDocument/2006/relationships/image" Target="../media/image2765.png"/><Relationship Id="rId783" Type="http://schemas.openxmlformats.org/officeDocument/2006/relationships/image" Target="../media/image2786.png"/><Relationship Id="rId173" Type="http://schemas.openxmlformats.org/officeDocument/2006/relationships/image" Target="../media/image2485.png"/><Relationship Id="rId229" Type="http://schemas.openxmlformats.org/officeDocument/2006/relationships/image" Target="../media/image2513.png"/><Relationship Id="rId380" Type="http://schemas.openxmlformats.org/officeDocument/2006/relationships/image" Target="../media/image2587.png"/><Relationship Id="rId436" Type="http://schemas.openxmlformats.org/officeDocument/2006/relationships/customXml" Target="../ink/ink2671.xml"/><Relationship Id="rId601" Type="http://schemas.openxmlformats.org/officeDocument/2006/relationships/customXml" Target="../ink/ink2754.xml"/><Relationship Id="rId643" Type="http://schemas.openxmlformats.org/officeDocument/2006/relationships/customXml" Target="../ink/ink2776.xml"/><Relationship Id="rId240" Type="http://schemas.openxmlformats.org/officeDocument/2006/relationships/customXml" Target="../ink/ink2571.xml"/><Relationship Id="rId478" Type="http://schemas.openxmlformats.org/officeDocument/2006/relationships/customXml" Target="../ink/ink2692.xml"/><Relationship Id="rId685" Type="http://schemas.openxmlformats.org/officeDocument/2006/relationships/image" Target="../media/image2737.png"/><Relationship Id="rId35" Type="http://schemas.openxmlformats.org/officeDocument/2006/relationships/image" Target="../media/image2417.png"/><Relationship Id="rId77" Type="http://schemas.openxmlformats.org/officeDocument/2006/relationships/customXml" Target="../ink/ink2489.xml"/><Relationship Id="rId100" Type="http://schemas.openxmlformats.org/officeDocument/2006/relationships/image" Target="../media/image2449.png"/><Relationship Id="rId282" Type="http://schemas.openxmlformats.org/officeDocument/2006/relationships/customXml" Target="../ink/ink2592.xml"/><Relationship Id="rId338" Type="http://schemas.openxmlformats.org/officeDocument/2006/relationships/customXml" Target="../ink/ink2621.xml"/><Relationship Id="rId503" Type="http://schemas.openxmlformats.org/officeDocument/2006/relationships/image" Target="../media/image2648.png"/><Relationship Id="rId545" Type="http://schemas.openxmlformats.org/officeDocument/2006/relationships/customXml" Target="../ink/ink2726.xml"/><Relationship Id="rId587" Type="http://schemas.openxmlformats.org/officeDocument/2006/relationships/customXml" Target="../ink/ink2747.xml"/><Relationship Id="rId710" Type="http://schemas.openxmlformats.org/officeDocument/2006/relationships/customXml" Target="../ink/ink2810.xml"/><Relationship Id="rId752" Type="http://schemas.openxmlformats.org/officeDocument/2006/relationships/customXml" Target="../ink/ink2831.xml"/><Relationship Id="rId8" Type="http://schemas.openxmlformats.org/officeDocument/2006/relationships/customXml" Target="../ink/ink2454.xml"/><Relationship Id="rId142" Type="http://schemas.openxmlformats.org/officeDocument/2006/relationships/customXml" Target="../ink/ink2522.xml"/><Relationship Id="rId184" Type="http://schemas.openxmlformats.org/officeDocument/2006/relationships/customXml" Target="../ink/ink2543.xml"/><Relationship Id="rId391" Type="http://schemas.openxmlformats.org/officeDocument/2006/relationships/customXml" Target="../ink/ink2648.xml"/><Relationship Id="rId405" Type="http://schemas.openxmlformats.org/officeDocument/2006/relationships/customXml" Target="../ink/ink2655.xml"/><Relationship Id="rId447" Type="http://schemas.openxmlformats.org/officeDocument/2006/relationships/image" Target="../media/image2620.png"/><Relationship Id="rId612" Type="http://schemas.openxmlformats.org/officeDocument/2006/relationships/image" Target="../media/image2702.png"/><Relationship Id="rId251" Type="http://schemas.openxmlformats.org/officeDocument/2006/relationships/image" Target="../media/image2524.png"/><Relationship Id="rId489" Type="http://schemas.openxmlformats.org/officeDocument/2006/relationships/image" Target="../media/image2641.png"/><Relationship Id="rId654" Type="http://schemas.openxmlformats.org/officeDocument/2006/relationships/image" Target="../media/image2722.png"/><Relationship Id="rId696" Type="http://schemas.openxmlformats.org/officeDocument/2006/relationships/customXml" Target="../ink/ink2803.xml"/><Relationship Id="rId46" Type="http://schemas.openxmlformats.org/officeDocument/2006/relationships/customXml" Target="../ink/ink2473.xml"/><Relationship Id="rId293" Type="http://schemas.openxmlformats.org/officeDocument/2006/relationships/customXml" Target="../ink/ink2598.xml"/><Relationship Id="rId307" Type="http://schemas.openxmlformats.org/officeDocument/2006/relationships/customXml" Target="../ink/ink2605.xml"/><Relationship Id="rId349" Type="http://schemas.openxmlformats.org/officeDocument/2006/relationships/image" Target="../media/image2572.png"/><Relationship Id="rId514" Type="http://schemas.openxmlformats.org/officeDocument/2006/relationships/customXml" Target="../ink/ink2710.xml"/><Relationship Id="rId556" Type="http://schemas.openxmlformats.org/officeDocument/2006/relationships/image" Target="../media/image2674.png"/><Relationship Id="rId721" Type="http://schemas.openxmlformats.org/officeDocument/2006/relationships/image" Target="../media/image2755.png"/><Relationship Id="rId763" Type="http://schemas.openxmlformats.org/officeDocument/2006/relationships/image" Target="../media/image2776.png"/><Relationship Id="rId88" Type="http://schemas.openxmlformats.org/officeDocument/2006/relationships/image" Target="../media/image2443.png"/><Relationship Id="rId111" Type="http://schemas.openxmlformats.org/officeDocument/2006/relationships/customXml" Target="../ink/ink2506.xml"/><Relationship Id="rId153" Type="http://schemas.openxmlformats.org/officeDocument/2006/relationships/image" Target="../media/image2475.png"/><Relationship Id="rId195" Type="http://schemas.openxmlformats.org/officeDocument/2006/relationships/image" Target="../media/image2496.png"/><Relationship Id="rId209" Type="http://schemas.openxmlformats.org/officeDocument/2006/relationships/image" Target="../media/image2503.png"/><Relationship Id="rId360" Type="http://schemas.openxmlformats.org/officeDocument/2006/relationships/image" Target="../media/image2577.png"/><Relationship Id="rId416" Type="http://schemas.openxmlformats.org/officeDocument/2006/relationships/customXml" Target="../ink/ink2661.xml"/><Relationship Id="rId598" Type="http://schemas.openxmlformats.org/officeDocument/2006/relationships/image" Target="../media/image2695.png"/><Relationship Id="rId220" Type="http://schemas.openxmlformats.org/officeDocument/2006/relationships/customXml" Target="../ink/ink2561.xml"/><Relationship Id="rId458" Type="http://schemas.openxmlformats.org/officeDocument/2006/relationships/customXml" Target="../ink/ink2682.xml"/><Relationship Id="rId623" Type="http://schemas.openxmlformats.org/officeDocument/2006/relationships/customXml" Target="../ink/ink2765.xml"/><Relationship Id="rId665" Type="http://schemas.openxmlformats.org/officeDocument/2006/relationships/image" Target="../media/image2727.png"/><Relationship Id="rId15" Type="http://schemas.openxmlformats.org/officeDocument/2006/relationships/image" Target="../media/image2408.png"/><Relationship Id="rId57" Type="http://schemas.openxmlformats.org/officeDocument/2006/relationships/image" Target="../media/image2428.png"/><Relationship Id="rId262" Type="http://schemas.openxmlformats.org/officeDocument/2006/relationships/customXml" Target="../ink/ink2582.xml"/><Relationship Id="rId318" Type="http://schemas.openxmlformats.org/officeDocument/2006/relationships/image" Target="../media/image2557.png"/><Relationship Id="rId525" Type="http://schemas.openxmlformats.org/officeDocument/2006/relationships/customXml" Target="../ink/ink2716.xml"/><Relationship Id="rId567" Type="http://schemas.openxmlformats.org/officeDocument/2006/relationships/customXml" Target="../ink/ink2737.xml"/><Relationship Id="rId732" Type="http://schemas.openxmlformats.org/officeDocument/2006/relationships/customXml" Target="../ink/ink2821.xml"/><Relationship Id="rId99" Type="http://schemas.openxmlformats.org/officeDocument/2006/relationships/customXml" Target="../ink/ink2500.xml"/><Relationship Id="rId122" Type="http://schemas.openxmlformats.org/officeDocument/2006/relationships/image" Target="../media/image2460.png"/><Relationship Id="rId164" Type="http://schemas.openxmlformats.org/officeDocument/2006/relationships/customXml" Target="../ink/ink2533.xml"/><Relationship Id="rId371" Type="http://schemas.openxmlformats.org/officeDocument/2006/relationships/customXml" Target="../ink/ink2638.xml"/><Relationship Id="rId774" Type="http://schemas.openxmlformats.org/officeDocument/2006/relationships/customXml" Target="../ink/ink2842.xml"/><Relationship Id="rId427" Type="http://schemas.openxmlformats.org/officeDocument/2006/relationships/image" Target="../media/image2610.png"/><Relationship Id="rId469" Type="http://schemas.openxmlformats.org/officeDocument/2006/relationships/image" Target="../media/image2631.png"/><Relationship Id="rId634" Type="http://schemas.openxmlformats.org/officeDocument/2006/relationships/customXml" Target="../ink/ink2771.xml"/><Relationship Id="rId676" Type="http://schemas.openxmlformats.org/officeDocument/2006/relationships/customXml" Target="../ink/ink2793.xml"/><Relationship Id="rId26" Type="http://schemas.openxmlformats.org/officeDocument/2006/relationships/customXml" Target="../ink/ink2463.xml"/><Relationship Id="rId231" Type="http://schemas.openxmlformats.org/officeDocument/2006/relationships/image" Target="../media/image2514.png"/><Relationship Id="rId273" Type="http://schemas.openxmlformats.org/officeDocument/2006/relationships/image" Target="../media/image2535.png"/><Relationship Id="rId329" Type="http://schemas.openxmlformats.org/officeDocument/2006/relationships/image" Target="../media/image2562.png"/><Relationship Id="rId480" Type="http://schemas.openxmlformats.org/officeDocument/2006/relationships/customXml" Target="../ink/ink2693.xml"/><Relationship Id="rId536" Type="http://schemas.openxmlformats.org/officeDocument/2006/relationships/image" Target="../media/image2664.png"/><Relationship Id="rId701" Type="http://schemas.openxmlformats.org/officeDocument/2006/relationships/image" Target="../media/image2745.png"/><Relationship Id="rId68" Type="http://schemas.openxmlformats.org/officeDocument/2006/relationships/customXml" Target="../ink/ink2484.xml"/><Relationship Id="rId133" Type="http://schemas.openxmlformats.org/officeDocument/2006/relationships/customXml" Target="../ink/ink2517.xml"/><Relationship Id="rId175" Type="http://schemas.openxmlformats.org/officeDocument/2006/relationships/image" Target="../media/image2486.png"/><Relationship Id="rId340" Type="http://schemas.openxmlformats.org/officeDocument/2006/relationships/customXml" Target="../ink/ink2622.xml"/><Relationship Id="rId578" Type="http://schemas.openxmlformats.org/officeDocument/2006/relationships/image" Target="../media/image2685.png"/><Relationship Id="rId743" Type="http://schemas.openxmlformats.org/officeDocument/2006/relationships/image" Target="../media/image2766.png"/><Relationship Id="rId785" Type="http://schemas.openxmlformats.org/officeDocument/2006/relationships/image" Target="../media/image2787.png"/><Relationship Id="rId200" Type="http://schemas.openxmlformats.org/officeDocument/2006/relationships/customXml" Target="../ink/ink2551.xml"/><Relationship Id="rId382" Type="http://schemas.openxmlformats.org/officeDocument/2006/relationships/image" Target="../media/image2588.png"/><Relationship Id="rId438" Type="http://schemas.openxmlformats.org/officeDocument/2006/relationships/customXml" Target="../ink/ink2672.xml"/><Relationship Id="rId603" Type="http://schemas.openxmlformats.org/officeDocument/2006/relationships/customXml" Target="../ink/ink2755.xml"/><Relationship Id="rId645" Type="http://schemas.openxmlformats.org/officeDocument/2006/relationships/customXml" Target="../ink/ink2777.xml"/><Relationship Id="rId687" Type="http://schemas.openxmlformats.org/officeDocument/2006/relationships/image" Target="../media/image2738.png"/><Relationship Id="rId242" Type="http://schemas.openxmlformats.org/officeDocument/2006/relationships/customXml" Target="../ink/ink2572.xml"/><Relationship Id="rId284" Type="http://schemas.openxmlformats.org/officeDocument/2006/relationships/customXml" Target="../ink/ink2593.xml"/><Relationship Id="rId491" Type="http://schemas.openxmlformats.org/officeDocument/2006/relationships/image" Target="../media/image2642.png"/><Relationship Id="rId505" Type="http://schemas.openxmlformats.org/officeDocument/2006/relationships/image" Target="../media/image2649.png"/><Relationship Id="rId712" Type="http://schemas.openxmlformats.org/officeDocument/2006/relationships/customXml" Target="../ink/ink2811.xml"/><Relationship Id="rId37" Type="http://schemas.openxmlformats.org/officeDocument/2006/relationships/image" Target="../media/image2418.png"/><Relationship Id="rId79" Type="http://schemas.openxmlformats.org/officeDocument/2006/relationships/customXml" Target="../ink/ink2490.xml"/><Relationship Id="rId102" Type="http://schemas.openxmlformats.org/officeDocument/2006/relationships/image" Target="../media/image2450.png"/><Relationship Id="rId144" Type="http://schemas.openxmlformats.org/officeDocument/2006/relationships/customXml" Target="../ink/ink2523.xml"/><Relationship Id="rId547" Type="http://schemas.openxmlformats.org/officeDocument/2006/relationships/customXml" Target="../ink/ink2727.xml"/><Relationship Id="rId589" Type="http://schemas.openxmlformats.org/officeDocument/2006/relationships/customXml" Target="../ink/ink2748.xml"/><Relationship Id="rId754" Type="http://schemas.openxmlformats.org/officeDocument/2006/relationships/customXml" Target="../ink/ink2832.xml"/><Relationship Id="rId90" Type="http://schemas.openxmlformats.org/officeDocument/2006/relationships/image" Target="../media/image2444.png"/><Relationship Id="rId186" Type="http://schemas.openxmlformats.org/officeDocument/2006/relationships/customXml" Target="../ink/ink2544.xml"/><Relationship Id="rId351" Type="http://schemas.openxmlformats.org/officeDocument/2006/relationships/image" Target="../media/image2573.png"/><Relationship Id="rId393" Type="http://schemas.openxmlformats.org/officeDocument/2006/relationships/customXml" Target="../ink/ink2649.xml"/><Relationship Id="rId407" Type="http://schemas.openxmlformats.org/officeDocument/2006/relationships/customXml" Target="../ink/ink2656.xml"/><Relationship Id="rId449" Type="http://schemas.openxmlformats.org/officeDocument/2006/relationships/image" Target="../media/image2621.png"/><Relationship Id="rId614" Type="http://schemas.openxmlformats.org/officeDocument/2006/relationships/image" Target="../media/image2703.png"/><Relationship Id="rId656" Type="http://schemas.openxmlformats.org/officeDocument/2006/relationships/image" Target="../media/image2723.png"/><Relationship Id="rId211" Type="http://schemas.openxmlformats.org/officeDocument/2006/relationships/image" Target="../media/image2504.png"/><Relationship Id="rId253" Type="http://schemas.openxmlformats.org/officeDocument/2006/relationships/image" Target="../media/image2525.png"/><Relationship Id="rId295" Type="http://schemas.openxmlformats.org/officeDocument/2006/relationships/customXml" Target="../ink/ink2599.xml"/><Relationship Id="rId309" Type="http://schemas.openxmlformats.org/officeDocument/2006/relationships/customXml" Target="../ink/ink2606.xml"/><Relationship Id="rId460" Type="http://schemas.openxmlformats.org/officeDocument/2006/relationships/customXml" Target="../ink/ink2683.xml"/><Relationship Id="rId516" Type="http://schemas.openxmlformats.org/officeDocument/2006/relationships/customXml" Target="../ink/ink2711.xml"/><Relationship Id="rId698" Type="http://schemas.openxmlformats.org/officeDocument/2006/relationships/customXml" Target="../ink/ink2804.xml"/><Relationship Id="rId48" Type="http://schemas.openxmlformats.org/officeDocument/2006/relationships/customXml" Target="../ink/ink2474.xml"/><Relationship Id="rId113" Type="http://schemas.openxmlformats.org/officeDocument/2006/relationships/customXml" Target="../ink/ink2507.xml"/><Relationship Id="rId320" Type="http://schemas.openxmlformats.org/officeDocument/2006/relationships/customXml" Target="../ink/ink2612.xml"/><Relationship Id="rId558" Type="http://schemas.openxmlformats.org/officeDocument/2006/relationships/image" Target="../media/image2675.png"/><Relationship Id="rId723" Type="http://schemas.openxmlformats.org/officeDocument/2006/relationships/image" Target="../media/image2756.png"/><Relationship Id="rId765" Type="http://schemas.openxmlformats.org/officeDocument/2006/relationships/image" Target="../media/image2777.png"/><Relationship Id="rId155" Type="http://schemas.openxmlformats.org/officeDocument/2006/relationships/image" Target="../media/image2476.png"/><Relationship Id="rId197" Type="http://schemas.openxmlformats.org/officeDocument/2006/relationships/image" Target="../media/image2497.png"/><Relationship Id="rId362" Type="http://schemas.openxmlformats.org/officeDocument/2006/relationships/image" Target="../media/image2578.png"/><Relationship Id="rId418" Type="http://schemas.openxmlformats.org/officeDocument/2006/relationships/customXml" Target="../ink/ink2662.xml"/><Relationship Id="rId625" Type="http://schemas.openxmlformats.org/officeDocument/2006/relationships/image" Target="../media/image2708.png"/><Relationship Id="rId222" Type="http://schemas.openxmlformats.org/officeDocument/2006/relationships/customXml" Target="../ink/ink2562.xml"/><Relationship Id="rId264" Type="http://schemas.openxmlformats.org/officeDocument/2006/relationships/customXml" Target="../ink/ink2583.xml"/><Relationship Id="rId471" Type="http://schemas.openxmlformats.org/officeDocument/2006/relationships/image" Target="../media/image2632.png"/><Relationship Id="rId667" Type="http://schemas.openxmlformats.org/officeDocument/2006/relationships/image" Target="../media/image2728.png"/><Relationship Id="rId17" Type="http://schemas.openxmlformats.org/officeDocument/2006/relationships/image" Target="../media/image2409.png"/><Relationship Id="rId59" Type="http://schemas.openxmlformats.org/officeDocument/2006/relationships/image" Target="../media/image2429.png"/><Relationship Id="rId124" Type="http://schemas.openxmlformats.org/officeDocument/2006/relationships/image" Target="../media/image2461.png"/><Relationship Id="rId527" Type="http://schemas.openxmlformats.org/officeDocument/2006/relationships/customXml" Target="../ink/ink2717.xml"/><Relationship Id="rId569" Type="http://schemas.openxmlformats.org/officeDocument/2006/relationships/customXml" Target="../ink/ink2738.xml"/><Relationship Id="rId734" Type="http://schemas.openxmlformats.org/officeDocument/2006/relationships/customXml" Target="../ink/ink2822.xml"/><Relationship Id="rId776" Type="http://schemas.openxmlformats.org/officeDocument/2006/relationships/customXml" Target="../ink/ink2843.xml"/><Relationship Id="rId70" Type="http://schemas.openxmlformats.org/officeDocument/2006/relationships/customXml" Target="../ink/ink2485.xml"/><Relationship Id="rId166" Type="http://schemas.openxmlformats.org/officeDocument/2006/relationships/customXml" Target="../ink/ink2534.xml"/><Relationship Id="rId331" Type="http://schemas.openxmlformats.org/officeDocument/2006/relationships/image" Target="../media/image2563.png"/><Relationship Id="rId373" Type="http://schemas.openxmlformats.org/officeDocument/2006/relationships/customXml" Target="../ink/ink2639.xml"/><Relationship Id="rId429" Type="http://schemas.openxmlformats.org/officeDocument/2006/relationships/image" Target="../media/image2611.png"/><Relationship Id="rId580" Type="http://schemas.openxmlformats.org/officeDocument/2006/relationships/image" Target="../media/image2686.png"/><Relationship Id="rId636" Type="http://schemas.openxmlformats.org/officeDocument/2006/relationships/customXml" Target="../ink/ink2772.xml"/><Relationship Id="rId1" Type="http://schemas.openxmlformats.org/officeDocument/2006/relationships/slideLayout" Target="../slideLayouts/slideLayout7.xml"/><Relationship Id="rId233" Type="http://schemas.openxmlformats.org/officeDocument/2006/relationships/image" Target="../media/image2515.png"/><Relationship Id="rId440" Type="http://schemas.openxmlformats.org/officeDocument/2006/relationships/customXml" Target="../ink/ink2673.xml"/><Relationship Id="rId678" Type="http://schemas.openxmlformats.org/officeDocument/2006/relationships/customXml" Target="../ink/ink2794.xml"/><Relationship Id="rId28" Type="http://schemas.openxmlformats.org/officeDocument/2006/relationships/customXml" Target="../ink/ink2464.xml"/><Relationship Id="rId275" Type="http://schemas.openxmlformats.org/officeDocument/2006/relationships/image" Target="../media/image2536.png"/><Relationship Id="rId300" Type="http://schemas.openxmlformats.org/officeDocument/2006/relationships/image" Target="../media/image2548.png"/><Relationship Id="rId482" Type="http://schemas.openxmlformats.org/officeDocument/2006/relationships/customXml" Target="../ink/ink2694.xml"/><Relationship Id="rId538" Type="http://schemas.openxmlformats.org/officeDocument/2006/relationships/image" Target="../media/image2665.png"/><Relationship Id="rId703" Type="http://schemas.openxmlformats.org/officeDocument/2006/relationships/image" Target="../media/image2746.png"/><Relationship Id="rId745" Type="http://schemas.openxmlformats.org/officeDocument/2006/relationships/image" Target="../media/image2767.png"/><Relationship Id="rId81" Type="http://schemas.openxmlformats.org/officeDocument/2006/relationships/customXml" Target="../ink/ink2491.xml"/><Relationship Id="rId135" Type="http://schemas.openxmlformats.org/officeDocument/2006/relationships/customXml" Target="../ink/ink2518.xml"/><Relationship Id="rId177" Type="http://schemas.openxmlformats.org/officeDocument/2006/relationships/image" Target="../media/image2487.png"/><Relationship Id="rId342" Type="http://schemas.openxmlformats.org/officeDocument/2006/relationships/customXml" Target="../ink/ink2623.xml"/><Relationship Id="rId384" Type="http://schemas.openxmlformats.org/officeDocument/2006/relationships/image" Target="../media/image2589.png"/><Relationship Id="rId591" Type="http://schemas.openxmlformats.org/officeDocument/2006/relationships/customXml" Target="../ink/ink2749.xml"/><Relationship Id="rId605" Type="http://schemas.openxmlformats.org/officeDocument/2006/relationships/customXml" Target="../ink/ink2756.xml"/><Relationship Id="rId787" Type="http://schemas.openxmlformats.org/officeDocument/2006/relationships/image" Target="../media/image2788.png"/><Relationship Id="rId202" Type="http://schemas.openxmlformats.org/officeDocument/2006/relationships/customXml" Target="../ink/ink2552.xml"/><Relationship Id="rId244" Type="http://schemas.openxmlformats.org/officeDocument/2006/relationships/customXml" Target="../ink/ink2573.xml"/><Relationship Id="rId647" Type="http://schemas.openxmlformats.org/officeDocument/2006/relationships/customXml" Target="../ink/ink2778.xml"/><Relationship Id="rId689" Type="http://schemas.openxmlformats.org/officeDocument/2006/relationships/image" Target="../media/image2739.png"/><Relationship Id="rId39" Type="http://schemas.openxmlformats.org/officeDocument/2006/relationships/image" Target="../media/image2419.png"/><Relationship Id="rId286" Type="http://schemas.openxmlformats.org/officeDocument/2006/relationships/customXml" Target="../ink/ink2594.xml"/><Relationship Id="rId451" Type="http://schemas.openxmlformats.org/officeDocument/2006/relationships/image" Target="../media/image2622.png"/><Relationship Id="rId493" Type="http://schemas.openxmlformats.org/officeDocument/2006/relationships/image" Target="../media/image2643.png"/><Relationship Id="rId507" Type="http://schemas.openxmlformats.org/officeDocument/2006/relationships/image" Target="../media/image2650.png"/><Relationship Id="rId549" Type="http://schemas.openxmlformats.org/officeDocument/2006/relationships/customXml" Target="../ink/ink2728.xml"/><Relationship Id="rId714" Type="http://schemas.openxmlformats.org/officeDocument/2006/relationships/customXml" Target="../ink/ink2812.xml"/><Relationship Id="rId756" Type="http://schemas.openxmlformats.org/officeDocument/2006/relationships/customXml" Target="../ink/ink2833.xml"/><Relationship Id="rId50" Type="http://schemas.openxmlformats.org/officeDocument/2006/relationships/customXml" Target="../ink/ink2475.xml"/><Relationship Id="rId104" Type="http://schemas.openxmlformats.org/officeDocument/2006/relationships/image" Target="../media/image2451.png"/><Relationship Id="rId146" Type="http://schemas.openxmlformats.org/officeDocument/2006/relationships/customXml" Target="../ink/ink2524.xml"/><Relationship Id="rId188" Type="http://schemas.openxmlformats.org/officeDocument/2006/relationships/customXml" Target="../ink/ink2545.xml"/><Relationship Id="rId311" Type="http://schemas.openxmlformats.org/officeDocument/2006/relationships/customXml" Target="../ink/ink2607.xml"/><Relationship Id="rId353" Type="http://schemas.openxmlformats.org/officeDocument/2006/relationships/image" Target="../media/image2574.png"/><Relationship Id="rId395" Type="http://schemas.openxmlformats.org/officeDocument/2006/relationships/customXml" Target="../ink/ink2650.xml"/><Relationship Id="rId409" Type="http://schemas.openxmlformats.org/officeDocument/2006/relationships/customXml" Target="../ink/ink2657.xml"/><Relationship Id="rId560" Type="http://schemas.openxmlformats.org/officeDocument/2006/relationships/image" Target="../media/image2676.png"/><Relationship Id="rId92" Type="http://schemas.openxmlformats.org/officeDocument/2006/relationships/image" Target="../media/image2445.png"/><Relationship Id="rId213" Type="http://schemas.openxmlformats.org/officeDocument/2006/relationships/image" Target="../media/image2505.png"/><Relationship Id="rId420" Type="http://schemas.openxmlformats.org/officeDocument/2006/relationships/customXml" Target="../ink/ink2663.xml"/><Relationship Id="rId616" Type="http://schemas.openxmlformats.org/officeDocument/2006/relationships/image" Target="../media/image2704.png"/><Relationship Id="rId658" Type="http://schemas.openxmlformats.org/officeDocument/2006/relationships/image" Target="../media/image2724.png"/><Relationship Id="rId255" Type="http://schemas.openxmlformats.org/officeDocument/2006/relationships/image" Target="../media/image2526.png"/><Relationship Id="rId297" Type="http://schemas.openxmlformats.org/officeDocument/2006/relationships/customXml" Target="../ink/ink2600.xml"/><Relationship Id="rId462" Type="http://schemas.openxmlformats.org/officeDocument/2006/relationships/customXml" Target="../ink/ink2684.xml"/><Relationship Id="rId518" Type="http://schemas.openxmlformats.org/officeDocument/2006/relationships/customXml" Target="../ink/ink2712.xml"/><Relationship Id="rId725" Type="http://schemas.openxmlformats.org/officeDocument/2006/relationships/image" Target="../media/image2757.png"/><Relationship Id="rId115" Type="http://schemas.openxmlformats.org/officeDocument/2006/relationships/customXml" Target="../ink/ink2508.xml"/><Relationship Id="rId157" Type="http://schemas.openxmlformats.org/officeDocument/2006/relationships/image" Target="../media/image2477.png"/><Relationship Id="rId322" Type="http://schemas.openxmlformats.org/officeDocument/2006/relationships/customXml" Target="../ink/ink2613.xml"/><Relationship Id="rId364" Type="http://schemas.openxmlformats.org/officeDocument/2006/relationships/image" Target="../media/image2579.png"/><Relationship Id="rId767" Type="http://schemas.openxmlformats.org/officeDocument/2006/relationships/image" Target="../media/image2778.png"/><Relationship Id="rId61" Type="http://schemas.openxmlformats.org/officeDocument/2006/relationships/image" Target="../media/image2430.png"/><Relationship Id="rId199" Type="http://schemas.openxmlformats.org/officeDocument/2006/relationships/image" Target="../media/image2498.png"/><Relationship Id="rId571" Type="http://schemas.openxmlformats.org/officeDocument/2006/relationships/customXml" Target="../ink/ink2739.xml"/><Relationship Id="rId627" Type="http://schemas.openxmlformats.org/officeDocument/2006/relationships/image" Target="../media/image2709.png"/><Relationship Id="rId669" Type="http://schemas.openxmlformats.org/officeDocument/2006/relationships/image" Target="../media/image2729.png"/><Relationship Id="rId19" Type="http://schemas.openxmlformats.org/officeDocument/2006/relationships/image" Target="../media/image2410.png"/><Relationship Id="rId224" Type="http://schemas.openxmlformats.org/officeDocument/2006/relationships/customXml" Target="../ink/ink2563.xml"/><Relationship Id="rId266" Type="http://schemas.openxmlformats.org/officeDocument/2006/relationships/customXml" Target="../ink/ink2584.xml"/><Relationship Id="rId431" Type="http://schemas.openxmlformats.org/officeDocument/2006/relationships/image" Target="../media/image2612.png"/><Relationship Id="rId473" Type="http://schemas.openxmlformats.org/officeDocument/2006/relationships/image" Target="../media/image2633.png"/><Relationship Id="rId529" Type="http://schemas.openxmlformats.org/officeDocument/2006/relationships/customXml" Target="../ink/ink2718.xml"/><Relationship Id="rId680" Type="http://schemas.openxmlformats.org/officeDocument/2006/relationships/customXml" Target="../ink/ink2795.xml"/><Relationship Id="rId736" Type="http://schemas.openxmlformats.org/officeDocument/2006/relationships/customXml" Target="../ink/ink2823.xml"/><Relationship Id="rId30" Type="http://schemas.openxmlformats.org/officeDocument/2006/relationships/customXml" Target="../ink/ink2465.xml"/><Relationship Id="rId126" Type="http://schemas.openxmlformats.org/officeDocument/2006/relationships/image" Target="../media/image2462.png"/><Relationship Id="rId168" Type="http://schemas.openxmlformats.org/officeDocument/2006/relationships/customXml" Target="../ink/ink2535.xml"/><Relationship Id="rId333" Type="http://schemas.openxmlformats.org/officeDocument/2006/relationships/image" Target="../media/image2564.png"/><Relationship Id="rId540" Type="http://schemas.openxmlformats.org/officeDocument/2006/relationships/image" Target="../media/image2666.png"/><Relationship Id="rId778" Type="http://schemas.openxmlformats.org/officeDocument/2006/relationships/customXml" Target="../ink/ink2844.xml"/><Relationship Id="rId72" Type="http://schemas.openxmlformats.org/officeDocument/2006/relationships/customXml" Target="../ink/ink2486.xml"/><Relationship Id="rId375" Type="http://schemas.openxmlformats.org/officeDocument/2006/relationships/customXml" Target="../ink/ink2640.xml"/><Relationship Id="rId582" Type="http://schemas.openxmlformats.org/officeDocument/2006/relationships/image" Target="../media/image2687.png"/><Relationship Id="rId638" Type="http://schemas.openxmlformats.org/officeDocument/2006/relationships/image" Target="../media/image2714.png"/><Relationship Id="rId3" Type="http://schemas.openxmlformats.org/officeDocument/2006/relationships/image" Target="../media/image2402.png"/><Relationship Id="rId235" Type="http://schemas.openxmlformats.org/officeDocument/2006/relationships/image" Target="../media/image2516.png"/><Relationship Id="rId277" Type="http://schemas.openxmlformats.org/officeDocument/2006/relationships/image" Target="../media/image2537.png"/><Relationship Id="rId400" Type="http://schemas.openxmlformats.org/officeDocument/2006/relationships/image" Target="../media/image2597.png"/><Relationship Id="rId442" Type="http://schemas.openxmlformats.org/officeDocument/2006/relationships/customXml" Target="../ink/ink2674.xml"/><Relationship Id="rId484" Type="http://schemas.openxmlformats.org/officeDocument/2006/relationships/customXml" Target="../ink/ink2695.xml"/><Relationship Id="rId705" Type="http://schemas.openxmlformats.org/officeDocument/2006/relationships/image" Target="../media/image2747.png"/><Relationship Id="rId137" Type="http://schemas.openxmlformats.org/officeDocument/2006/relationships/customXml" Target="../ink/ink2519.xml"/><Relationship Id="rId302" Type="http://schemas.openxmlformats.org/officeDocument/2006/relationships/image" Target="../media/image2549.png"/><Relationship Id="rId344" Type="http://schemas.openxmlformats.org/officeDocument/2006/relationships/customXml" Target="../ink/ink2624.xml"/><Relationship Id="rId691" Type="http://schemas.openxmlformats.org/officeDocument/2006/relationships/image" Target="../media/image2740.png"/><Relationship Id="rId747" Type="http://schemas.openxmlformats.org/officeDocument/2006/relationships/image" Target="../media/image2768.png"/><Relationship Id="rId789" Type="http://schemas.openxmlformats.org/officeDocument/2006/relationships/image" Target="../media/image2789.png"/><Relationship Id="rId41" Type="http://schemas.openxmlformats.org/officeDocument/2006/relationships/image" Target="../media/image2420.png"/><Relationship Id="rId83" Type="http://schemas.openxmlformats.org/officeDocument/2006/relationships/customXml" Target="../ink/ink2492.xml"/><Relationship Id="rId179" Type="http://schemas.openxmlformats.org/officeDocument/2006/relationships/image" Target="../media/image2488.png"/><Relationship Id="rId386" Type="http://schemas.openxmlformats.org/officeDocument/2006/relationships/image" Target="../media/image2590.png"/><Relationship Id="rId551" Type="http://schemas.openxmlformats.org/officeDocument/2006/relationships/customXml" Target="../ink/ink2729.xml"/><Relationship Id="rId593" Type="http://schemas.openxmlformats.org/officeDocument/2006/relationships/customXml" Target="../ink/ink2750.xml"/><Relationship Id="rId607" Type="http://schemas.openxmlformats.org/officeDocument/2006/relationships/customXml" Target="../ink/ink2757.xml"/><Relationship Id="rId649" Type="http://schemas.openxmlformats.org/officeDocument/2006/relationships/customXml" Target="../ink/ink2779.xml"/><Relationship Id="rId190" Type="http://schemas.openxmlformats.org/officeDocument/2006/relationships/customXml" Target="../ink/ink2546.xml"/><Relationship Id="rId204" Type="http://schemas.openxmlformats.org/officeDocument/2006/relationships/customXml" Target="../ink/ink2553.xml"/><Relationship Id="rId246" Type="http://schemas.openxmlformats.org/officeDocument/2006/relationships/customXml" Target="../ink/ink2574.xml"/><Relationship Id="rId288" Type="http://schemas.openxmlformats.org/officeDocument/2006/relationships/customXml" Target="../ink/ink2595.xml"/><Relationship Id="rId411" Type="http://schemas.openxmlformats.org/officeDocument/2006/relationships/image" Target="../media/image2602.png"/><Relationship Id="rId453" Type="http://schemas.openxmlformats.org/officeDocument/2006/relationships/image" Target="../media/image2623.png"/><Relationship Id="rId509" Type="http://schemas.openxmlformats.org/officeDocument/2006/relationships/image" Target="../media/image2651.png"/><Relationship Id="rId660" Type="http://schemas.openxmlformats.org/officeDocument/2006/relationships/customXml" Target="../ink/ink2785.xml"/><Relationship Id="rId106" Type="http://schemas.openxmlformats.org/officeDocument/2006/relationships/image" Target="../media/image2452.png"/><Relationship Id="rId313" Type="http://schemas.openxmlformats.org/officeDocument/2006/relationships/customXml" Target="../ink/ink2608.xml"/><Relationship Id="rId495" Type="http://schemas.openxmlformats.org/officeDocument/2006/relationships/image" Target="../media/image2644.png"/><Relationship Id="rId716" Type="http://schemas.openxmlformats.org/officeDocument/2006/relationships/customXml" Target="../ink/ink2813.xml"/><Relationship Id="rId758" Type="http://schemas.openxmlformats.org/officeDocument/2006/relationships/customXml" Target="../ink/ink2834.xml"/><Relationship Id="rId10" Type="http://schemas.openxmlformats.org/officeDocument/2006/relationships/customXml" Target="../ink/ink2455.xml"/><Relationship Id="rId52" Type="http://schemas.openxmlformats.org/officeDocument/2006/relationships/customXml" Target="../ink/ink2476.xml"/><Relationship Id="rId94" Type="http://schemas.openxmlformats.org/officeDocument/2006/relationships/image" Target="../media/image2446.png"/><Relationship Id="rId148" Type="http://schemas.openxmlformats.org/officeDocument/2006/relationships/customXml" Target="../ink/ink2525.xml"/><Relationship Id="rId355" Type="http://schemas.openxmlformats.org/officeDocument/2006/relationships/customXml" Target="../ink/ink2630.xml"/><Relationship Id="rId397" Type="http://schemas.openxmlformats.org/officeDocument/2006/relationships/customXml" Target="../ink/ink2651.xml"/><Relationship Id="rId520" Type="http://schemas.openxmlformats.org/officeDocument/2006/relationships/customXml" Target="../ink/ink2713.xml"/><Relationship Id="rId562" Type="http://schemas.openxmlformats.org/officeDocument/2006/relationships/image" Target="../media/image2677.png"/><Relationship Id="rId618" Type="http://schemas.openxmlformats.org/officeDocument/2006/relationships/image" Target="../media/image2705.png"/><Relationship Id="rId215" Type="http://schemas.openxmlformats.org/officeDocument/2006/relationships/image" Target="../media/image2506.png"/><Relationship Id="rId257" Type="http://schemas.openxmlformats.org/officeDocument/2006/relationships/image" Target="../media/image2527.png"/><Relationship Id="rId422" Type="http://schemas.openxmlformats.org/officeDocument/2006/relationships/customXml" Target="../ink/ink2664.xml"/><Relationship Id="rId464" Type="http://schemas.openxmlformats.org/officeDocument/2006/relationships/customXml" Target="../ink/ink2685.xml"/><Relationship Id="rId299" Type="http://schemas.openxmlformats.org/officeDocument/2006/relationships/customXml" Target="../ink/ink2601.xml"/><Relationship Id="rId727" Type="http://schemas.openxmlformats.org/officeDocument/2006/relationships/image" Target="../media/image2758.png"/><Relationship Id="rId63" Type="http://schemas.openxmlformats.org/officeDocument/2006/relationships/image" Target="../media/image2431.png"/><Relationship Id="rId159" Type="http://schemas.openxmlformats.org/officeDocument/2006/relationships/image" Target="../media/image2478.png"/><Relationship Id="rId366" Type="http://schemas.openxmlformats.org/officeDocument/2006/relationships/image" Target="../media/image2580.png"/><Relationship Id="rId573" Type="http://schemas.openxmlformats.org/officeDocument/2006/relationships/customXml" Target="../ink/ink2740.xml"/><Relationship Id="rId780" Type="http://schemas.openxmlformats.org/officeDocument/2006/relationships/customXml" Target="../ink/ink2845.xml"/><Relationship Id="rId226" Type="http://schemas.openxmlformats.org/officeDocument/2006/relationships/customXml" Target="../ink/ink2564.xml"/><Relationship Id="rId433" Type="http://schemas.openxmlformats.org/officeDocument/2006/relationships/image" Target="../media/image2613.png"/><Relationship Id="rId640" Type="http://schemas.openxmlformats.org/officeDocument/2006/relationships/image" Target="../media/image2715.png"/><Relationship Id="rId738" Type="http://schemas.openxmlformats.org/officeDocument/2006/relationships/customXml" Target="../ink/ink2824.xml"/><Relationship Id="rId74" Type="http://schemas.openxmlformats.org/officeDocument/2006/relationships/image" Target="../media/image2436.png"/><Relationship Id="rId377" Type="http://schemas.openxmlformats.org/officeDocument/2006/relationships/customXml" Target="../ink/ink2641.xml"/><Relationship Id="rId500" Type="http://schemas.openxmlformats.org/officeDocument/2006/relationships/customXml" Target="../ink/ink2703.xml"/><Relationship Id="rId584" Type="http://schemas.openxmlformats.org/officeDocument/2006/relationships/image" Target="../media/image2688.png"/></Relationships>
</file>

<file path=ppt/slides/_rels/slide58.xml.rels><?xml version="1.0" encoding="UTF-8" standalone="yes"?>
<Relationships xmlns="http://schemas.openxmlformats.org/package/2006/relationships"><Relationship Id="rId26" Type="http://schemas.openxmlformats.org/officeDocument/2006/relationships/customXml" Target="../ink/ink2864.xml"/><Relationship Id="rId117" Type="http://schemas.openxmlformats.org/officeDocument/2006/relationships/image" Target="../media/image2849.png"/><Relationship Id="rId21" Type="http://schemas.openxmlformats.org/officeDocument/2006/relationships/image" Target="../media/image2801.png"/><Relationship Id="rId42" Type="http://schemas.openxmlformats.org/officeDocument/2006/relationships/customXml" Target="../ink/ink2872.xml"/><Relationship Id="rId47" Type="http://schemas.openxmlformats.org/officeDocument/2006/relationships/image" Target="../media/image2814.png"/><Relationship Id="rId63" Type="http://schemas.openxmlformats.org/officeDocument/2006/relationships/image" Target="../media/image2822.png"/><Relationship Id="rId68" Type="http://schemas.openxmlformats.org/officeDocument/2006/relationships/customXml" Target="../ink/ink2885.xml"/><Relationship Id="rId84" Type="http://schemas.openxmlformats.org/officeDocument/2006/relationships/customXml" Target="../ink/ink2893.xml"/><Relationship Id="rId89" Type="http://schemas.openxmlformats.org/officeDocument/2006/relationships/image" Target="../media/image2835.png"/><Relationship Id="rId112" Type="http://schemas.openxmlformats.org/officeDocument/2006/relationships/customXml" Target="../ink/ink2907.xml"/><Relationship Id="rId133" Type="http://schemas.openxmlformats.org/officeDocument/2006/relationships/image" Target="../media/image2857.png"/><Relationship Id="rId138" Type="http://schemas.openxmlformats.org/officeDocument/2006/relationships/customXml" Target="../ink/ink2920.xml"/><Relationship Id="rId154" Type="http://schemas.openxmlformats.org/officeDocument/2006/relationships/customXml" Target="../ink/ink2928.xml"/><Relationship Id="rId159" Type="http://schemas.openxmlformats.org/officeDocument/2006/relationships/image" Target="../media/image2870.png"/><Relationship Id="rId16" Type="http://schemas.openxmlformats.org/officeDocument/2006/relationships/customXml" Target="../ink/ink2859.xml"/><Relationship Id="rId107" Type="http://schemas.openxmlformats.org/officeDocument/2006/relationships/image" Target="../media/image2844.png"/><Relationship Id="rId11" Type="http://schemas.openxmlformats.org/officeDocument/2006/relationships/image" Target="../media/image2796.png"/><Relationship Id="rId32" Type="http://schemas.openxmlformats.org/officeDocument/2006/relationships/customXml" Target="../ink/ink2867.xml"/><Relationship Id="rId37" Type="http://schemas.openxmlformats.org/officeDocument/2006/relationships/image" Target="../media/image2809.png"/><Relationship Id="rId53" Type="http://schemas.openxmlformats.org/officeDocument/2006/relationships/image" Target="../media/image2817.png"/><Relationship Id="rId58" Type="http://schemas.openxmlformats.org/officeDocument/2006/relationships/customXml" Target="../ink/ink2880.xml"/><Relationship Id="rId74" Type="http://schemas.openxmlformats.org/officeDocument/2006/relationships/customXml" Target="../ink/ink2888.xml"/><Relationship Id="rId79" Type="http://schemas.openxmlformats.org/officeDocument/2006/relationships/image" Target="../media/image2830.png"/><Relationship Id="rId102" Type="http://schemas.openxmlformats.org/officeDocument/2006/relationships/customXml" Target="../ink/ink2902.xml"/><Relationship Id="rId123" Type="http://schemas.openxmlformats.org/officeDocument/2006/relationships/image" Target="../media/image2852.png"/><Relationship Id="rId128" Type="http://schemas.openxmlformats.org/officeDocument/2006/relationships/customXml" Target="../ink/ink2915.xml"/><Relationship Id="rId144" Type="http://schemas.openxmlformats.org/officeDocument/2006/relationships/customXml" Target="../ink/ink2923.xml"/><Relationship Id="rId149" Type="http://schemas.openxmlformats.org/officeDocument/2006/relationships/image" Target="../media/image2865.png"/><Relationship Id="rId5" Type="http://schemas.openxmlformats.org/officeDocument/2006/relationships/image" Target="../media/image2793.png"/><Relationship Id="rId90" Type="http://schemas.openxmlformats.org/officeDocument/2006/relationships/customXml" Target="../ink/ink2896.xml"/><Relationship Id="rId95" Type="http://schemas.openxmlformats.org/officeDocument/2006/relationships/image" Target="../media/image2838.png"/><Relationship Id="rId160" Type="http://schemas.openxmlformats.org/officeDocument/2006/relationships/customXml" Target="../ink/ink2931.xml"/><Relationship Id="rId165" Type="http://schemas.openxmlformats.org/officeDocument/2006/relationships/image" Target="../media/image2873.png"/><Relationship Id="rId22" Type="http://schemas.openxmlformats.org/officeDocument/2006/relationships/customXml" Target="../ink/ink2862.xml"/><Relationship Id="rId27" Type="http://schemas.openxmlformats.org/officeDocument/2006/relationships/image" Target="../media/image2804.png"/><Relationship Id="rId43" Type="http://schemas.openxmlformats.org/officeDocument/2006/relationships/image" Target="../media/image2812.png"/><Relationship Id="rId48" Type="http://schemas.openxmlformats.org/officeDocument/2006/relationships/customXml" Target="../ink/ink2875.xml"/><Relationship Id="rId64" Type="http://schemas.openxmlformats.org/officeDocument/2006/relationships/customXml" Target="../ink/ink2883.xml"/><Relationship Id="rId69" Type="http://schemas.openxmlformats.org/officeDocument/2006/relationships/image" Target="../media/image2825.png"/><Relationship Id="rId113" Type="http://schemas.openxmlformats.org/officeDocument/2006/relationships/image" Target="../media/image2847.png"/><Relationship Id="rId118" Type="http://schemas.openxmlformats.org/officeDocument/2006/relationships/customXml" Target="../ink/ink2910.xml"/><Relationship Id="rId134" Type="http://schemas.openxmlformats.org/officeDocument/2006/relationships/customXml" Target="../ink/ink2918.xml"/><Relationship Id="rId139" Type="http://schemas.openxmlformats.org/officeDocument/2006/relationships/image" Target="../media/image2860.png"/><Relationship Id="rId80" Type="http://schemas.openxmlformats.org/officeDocument/2006/relationships/customXml" Target="../ink/ink2891.xml"/><Relationship Id="rId85" Type="http://schemas.openxmlformats.org/officeDocument/2006/relationships/image" Target="../media/image2833.png"/><Relationship Id="rId150" Type="http://schemas.openxmlformats.org/officeDocument/2006/relationships/customXml" Target="../ink/ink2926.xml"/><Relationship Id="rId155" Type="http://schemas.openxmlformats.org/officeDocument/2006/relationships/image" Target="../media/image2868.png"/><Relationship Id="rId12" Type="http://schemas.openxmlformats.org/officeDocument/2006/relationships/customXml" Target="../ink/ink2857.xml"/><Relationship Id="rId17" Type="http://schemas.openxmlformats.org/officeDocument/2006/relationships/image" Target="../media/image2799.png"/><Relationship Id="rId33" Type="http://schemas.openxmlformats.org/officeDocument/2006/relationships/image" Target="../media/image2807.png"/><Relationship Id="rId38" Type="http://schemas.openxmlformats.org/officeDocument/2006/relationships/customXml" Target="../ink/ink2870.xml"/><Relationship Id="rId59" Type="http://schemas.openxmlformats.org/officeDocument/2006/relationships/image" Target="../media/image2820.png"/><Relationship Id="rId103" Type="http://schemas.openxmlformats.org/officeDocument/2006/relationships/image" Target="../media/image2842.png"/><Relationship Id="rId108" Type="http://schemas.openxmlformats.org/officeDocument/2006/relationships/customXml" Target="../ink/ink2905.xml"/><Relationship Id="rId124" Type="http://schemas.openxmlformats.org/officeDocument/2006/relationships/customXml" Target="../ink/ink2913.xml"/><Relationship Id="rId129" Type="http://schemas.openxmlformats.org/officeDocument/2006/relationships/image" Target="../media/image2855.png"/><Relationship Id="rId54" Type="http://schemas.openxmlformats.org/officeDocument/2006/relationships/customXml" Target="../ink/ink2878.xml"/><Relationship Id="rId70" Type="http://schemas.openxmlformats.org/officeDocument/2006/relationships/customXml" Target="../ink/ink2886.xml"/><Relationship Id="rId75" Type="http://schemas.openxmlformats.org/officeDocument/2006/relationships/image" Target="../media/image2828.png"/><Relationship Id="rId91" Type="http://schemas.openxmlformats.org/officeDocument/2006/relationships/image" Target="../media/image2836.png"/><Relationship Id="rId96" Type="http://schemas.openxmlformats.org/officeDocument/2006/relationships/customXml" Target="../ink/ink2899.xml"/><Relationship Id="rId140" Type="http://schemas.openxmlformats.org/officeDocument/2006/relationships/customXml" Target="../ink/ink2921.xml"/><Relationship Id="rId145" Type="http://schemas.openxmlformats.org/officeDocument/2006/relationships/image" Target="../media/image2863.png"/><Relationship Id="rId161" Type="http://schemas.openxmlformats.org/officeDocument/2006/relationships/image" Target="../media/image2871.png"/><Relationship Id="rId1" Type="http://schemas.openxmlformats.org/officeDocument/2006/relationships/slideLayout" Target="../slideLayouts/slideLayout7.xml"/><Relationship Id="rId6" Type="http://schemas.openxmlformats.org/officeDocument/2006/relationships/customXml" Target="../ink/ink2854.xml"/><Relationship Id="rId15" Type="http://schemas.openxmlformats.org/officeDocument/2006/relationships/image" Target="../media/image2798.png"/><Relationship Id="rId23" Type="http://schemas.openxmlformats.org/officeDocument/2006/relationships/image" Target="../media/image2802.png"/><Relationship Id="rId28" Type="http://schemas.openxmlformats.org/officeDocument/2006/relationships/customXml" Target="../ink/ink2865.xml"/><Relationship Id="rId36" Type="http://schemas.openxmlformats.org/officeDocument/2006/relationships/customXml" Target="../ink/ink2869.xml"/><Relationship Id="rId49" Type="http://schemas.openxmlformats.org/officeDocument/2006/relationships/image" Target="../media/image2815.png"/><Relationship Id="rId57" Type="http://schemas.openxmlformats.org/officeDocument/2006/relationships/image" Target="../media/image2819.png"/><Relationship Id="rId106" Type="http://schemas.openxmlformats.org/officeDocument/2006/relationships/customXml" Target="../ink/ink2904.xml"/><Relationship Id="rId114" Type="http://schemas.openxmlformats.org/officeDocument/2006/relationships/customXml" Target="../ink/ink2908.xml"/><Relationship Id="rId119" Type="http://schemas.openxmlformats.org/officeDocument/2006/relationships/image" Target="../media/image2850.png"/><Relationship Id="rId127" Type="http://schemas.openxmlformats.org/officeDocument/2006/relationships/image" Target="../media/image2854.png"/><Relationship Id="rId10" Type="http://schemas.openxmlformats.org/officeDocument/2006/relationships/customXml" Target="../ink/ink2856.xml"/><Relationship Id="rId31" Type="http://schemas.openxmlformats.org/officeDocument/2006/relationships/image" Target="../media/image2806.png"/><Relationship Id="rId44" Type="http://schemas.openxmlformats.org/officeDocument/2006/relationships/customXml" Target="../ink/ink2873.xml"/><Relationship Id="rId52" Type="http://schemas.openxmlformats.org/officeDocument/2006/relationships/customXml" Target="../ink/ink2877.xml"/><Relationship Id="rId60" Type="http://schemas.openxmlformats.org/officeDocument/2006/relationships/customXml" Target="../ink/ink2881.xml"/><Relationship Id="rId65" Type="http://schemas.openxmlformats.org/officeDocument/2006/relationships/image" Target="../media/image2823.png"/><Relationship Id="rId73" Type="http://schemas.openxmlformats.org/officeDocument/2006/relationships/image" Target="../media/image2827.png"/><Relationship Id="rId78" Type="http://schemas.openxmlformats.org/officeDocument/2006/relationships/customXml" Target="../ink/ink2890.xml"/><Relationship Id="rId81" Type="http://schemas.openxmlformats.org/officeDocument/2006/relationships/image" Target="../media/image2831.png"/><Relationship Id="rId86" Type="http://schemas.openxmlformats.org/officeDocument/2006/relationships/customXml" Target="../ink/ink2894.xml"/><Relationship Id="rId94" Type="http://schemas.openxmlformats.org/officeDocument/2006/relationships/customXml" Target="../ink/ink2898.xml"/><Relationship Id="rId99" Type="http://schemas.openxmlformats.org/officeDocument/2006/relationships/image" Target="../media/image2840.png"/><Relationship Id="rId101" Type="http://schemas.openxmlformats.org/officeDocument/2006/relationships/image" Target="../media/image2841.png"/><Relationship Id="rId122" Type="http://schemas.openxmlformats.org/officeDocument/2006/relationships/customXml" Target="../ink/ink2912.xml"/><Relationship Id="rId130" Type="http://schemas.openxmlformats.org/officeDocument/2006/relationships/customXml" Target="../ink/ink2916.xml"/><Relationship Id="rId135" Type="http://schemas.openxmlformats.org/officeDocument/2006/relationships/image" Target="../media/image2858.png"/><Relationship Id="rId143" Type="http://schemas.openxmlformats.org/officeDocument/2006/relationships/image" Target="../media/image2862.png"/><Relationship Id="rId148" Type="http://schemas.openxmlformats.org/officeDocument/2006/relationships/customXml" Target="../ink/ink2925.xml"/><Relationship Id="rId151" Type="http://schemas.openxmlformats.org/officeDocument/2006/relationships/image" Target="../media/image2866.png"/><Relationship Id="rId156" Type="http://schemas.openxmlformats.org/officeDocument/2006/relationships/customXml" Target="../ink/ink2929.xml"/><Relationship Id="rId164" Type="http://schemas.openxmlformats.org/officeDocument/2006/relationships/customXml" Target="../ink/ink2933.xml"/><Relationship Id="rId4" Type="http://schemas.openxmlformats.org/officeDocument/2006/relationships/customXml" Target="../ink/ink2853.xml"/><Relationship Id="rId9" Type="http://schemas.openxmlformats.org/officeDocument/2006/relationships/image" Target="../media/image2795.png"/><Relationship Id="rId13" Type="http://schemas.openxmlformats.org/officeDocument/2006/relationships/image" Target="../media/image2797.png"/><Relationship Id="rId18" Type="http://schemas.openxmlformats.org/officeDocument/2006/relationships/customXml" Target="../ink/ink2860.xml"/><Relationship Id="rId39" Type="http://schemas.openxmlformats.org/officeDocument/2006/relationships/image" Target="../media/image2810.png"/><Relationship Id="rId109" Type="http://schemas.openxmlformats.org/officeDocument/2006/relationships/image" Target="../media/image2845.png"/><Relationship Id="rId34" Type="http://schemas.openxmlformats.org/officeDocument/2006/relationships/customXml" Target="../ink/ink2868.xml"/><Relationship Id="rId50" Type="http://schemas.openxmlformats.org/officeDocument/2006/relationships/customXml" Target="../ink/ink2876.xml"/><Relationship Id="rId55" Type="http://schemas.openxmlformats.org/officeDocument/2006/relationships/image" Target="../media/image2818.png"/><Relationship Id="rId76" Type="http://schemas.openxmlformats.org/officeDocument/2006/relationships/customXml" Target="../ink/ink2889.xml"/><Relationship Id="rId97" Type="http://schemas.openxmlformats.org/officeDocument/2006/relationships/image" Target="../media/image2839.png"/><Relationship Id="rId104" Type="http://schemas.openxmlformats.org/officeDocument/2006/relationships/customXml" Target="../ink/ink2903.xml"/><Relationship Id="rId120" Type="http://schemas.openxmlformats.org/officeDocument/2006/relationships/customXml" Target="../ink/ink2911.xml"/><Relationship Id="rId125" Type="http://schemas.openxmlformats.org/officeDocument/2006/relationships/image" Target="../media/image2853.png"/><Relationship Id="rId141" Type="http://schemas.openxmlformats.org/officeDocument/2006/relationships/image" Target="../media/image2861.png"/><Relationship Id="rId146" Type="http://schemas.openxmlformats.org/officeDocument/2006/relationships/customXml" Target="../ink/ink2924.xml"/><Relationship Id="rId7" Type="http://schemas.openxmlformats.org/officeDocument/2006/relationships/image" Target="../media/image2794.png"/><Relationship Id="rId71" Type="http://schemas.openxmlformats.org/officeDocument/2006/relationships/image" Target="../media/image2826.png"/><Relationship Id="rId92" Type="http://schemas.openxmlformats.org/officeDocument/2006/relationships/customXml" Target="../ink/ink2897.xml"/><Relationship Id="rId162" Type="http://schemas.openxmlformats.org/officeDocument/2006/relationships/customXml" Target="../ink/ink2932.xml"/><Relationship Id="rId2" Type="http://schemas.openxmlformats.org/officeDocument/2006/relationships/customXml" Target="../ink/ink2852.xml"/><Relationship Id="rId29" Type="http://schemas.openxmlformats.org/officeDocument/2006/relationships/image" Target="../media/image2805.png"/><Relationship Id="rId24" Type="http://schemas.openxmlformats.org/officeDocument/2006/relationships/customXml" Target="../ink/ink2863.xml"/><Relationship Id="rId40" Type="http://schemas.openxmlformats.org/officeDocument/2006/relationships/customXml" Target="../ink/ink2871.xml"/><Relationship Id="rId45" Type="http://schemas.openxmlformats.org/officeDocument/2006/relationships/image" Target="../media/image2813.png"/><Relationship Id="rId66" Type="http://schemas.openxmlformats.org/officeDocument/2006/relationships/customXml" Target="../ink/ink2884.xml"/><Relationship Id="rId87" Type="http://schemas.openxmlformats.org/officeDocument/2006/relationships/image" Target="../media/image2834.png"/><Relationship Id="rId110" Type="http://schemas.openxmlformats.org/officeDocument/2006/relationships/customXml" Target="../ink/ink2906.xml"/><Relationship Id="rId115" Type="http://schemas.openxmlformats.org/officeDocument/2006/relationships/image" Target="../media/image2848.png"/><Relationship Id="rId131" Type="http://schemas.openxmlformats.org/officeDocument/2006/relationships/image" Target="../media/image2856.png"/><Relationship Id="rId136" Type="http://schemas.openxmlformats.org/officeDocument/2006/relationships/customXml" Target="../ink/ink2919.xml"/><Relationship Id="rId157" Type="http://schemas.openxmlformats.org/officeDocument/2006/relationships/image" Target="../media/image2869.png"/><Relationship Id="rId61" Type="http://schemas.openxmlformats.org/officeDocument/2006/relationships/image" Target="../media/image2821.png"/><Relationship Id="rId82" Type="http://schemas.openxmlformats.org/officeDocument/2006/relationships/customXml" Target="../ink/ink2892.xml"/><Relationship Id="rId152" Type="http://schemas.openxmlformats.org/officeDocument/2006/relationships/customXml" Target="../ink/ink2927.xml"/><Relationship Id="rId19" Type="http://schemas.openxmlformats.org/officeDocument/2006/relationships/image" Target="../media/image2800.png"/><Relationship Id="rId14" Type="http://schemas.openxmlformats.org/officeDocument/2006/relationships/customXml" Target="../ink/ink2858.xml"/><Relationship Id="rId30" Type="http://schemas.openxmlformats.org/officeDocument/2006/relationships/customXml" Target="../ink/ink2866.xml"/><Relationship Id="rId35" Type="http://schemas.openxmlformats.org/officeDocument/2006/relationships/image" Target="../media/image2808.png"/><Relationship Id="rId56" Type="http://schemas.openxmlformats.org/officeDocument/2006/relationships/customXml" Target="../ink/ink2879.xml"/><Relationship Id="rId77" Type="http://schemas.openxmlformats.org/officeDocument/2006/relationships/image" Target="../media/image2829.png"/><Relationship Id="rId100" Type="http://schemas.openxmlformats.org/officeDocument/2006/relationships/customXml" Target="../ink/ink2901.xml"/><Relationship Id="rId105" Type="http://schemas.openxmlformats.org/officeDocument/2006/relationships/image" Target="../media/image2843.png"/><Relationship Id="rId126" Type="http://schemas.openxmlformats.org/officeDocument/2006/relationships/customXml" Target="../ink/ink2914.xml"/><Relationship Id="rId147" Type="http://schemas.openxmlformats.org/officeDocument/2006/relationships/image" Target="../media/image2864.png"/><Relationship Id="rId8" Type="http://schemas.openxmlformats.org/officeDocument/2006/relationships/customXml" Target="../ink/ink2855.xml"/><Relationship Id="rId51" Type="http://schemas.openxmlformats.org/officeDocument/2006/relationships/image" Target="../media/image2816.png"/><Relationship Id="rId72" Type="http://schemas.openxmlformats.org/officeDocument/2006/relationships/customXml" Target="../ink/ink2887.xml"/><Relationship Id="rId93" Type="http://schemas.openxmlformats.org/officeDocument/2006/relationships/image" Target="../media/image2837.png"/><Relationship Id="rId98" Type="http://schemas.openxmlformats.org/officeDocument/2006/relationships/customXml" Target="../ink/ink2900.xml"/><Relationship Id="rId121" Type="http://schemas.openxmlformats.org/officeDocument/2006/relationships/image" Target="../media/image2851.png"/><Relationship Id="rId142" Type="http://schemas.openxmlformats.org/officeDocument/2006/relationships/customXml" Target="../ink/ink2922.xml"/><Relationship Id="rId163" Type="http://schemas.openxmlformats.org/officeDocument/2006/relationships/image" Target="../media/image2872.png"/><Relationship Id="rId3" Type="http://schemas.openxmlformats.org/officeDocument/2006/relationships/image" Target="../media/image2792.png"/><Relationship Id="rId25" Type="http://schemas.openxmlformats.org/officeDocument/2006/relationships/image" Target="../media/image2803.png"/><Relationship Id="rId46" Type="http://schemas.openxmlformats.org/officeDocument/2006/relationships/customXml" Target="../ink/ink2874.xml"/><Relationship Id="rId67" Type="http://schemas.openxmlformats.org/officeDocument/2006/relationships/image" Target="../media/image2824.png"/><Relationship Id="rId116" Type="http://schemas.openxmlformats.org/officeDocument/2006/relationships/customXml" Target="../ink/ink2909.xml"/><Relationship Id="rId137" Type="http://schemas.openxmlformats.org/officeDocument/2006/relationships/image" Target="../media/image2859.png"/><Relationship Id="rId158" Type="http://schemas.openxmlformats.org/officeDocument/2006/relationships/customXml" Target="../ink/ink2930.xml"/><Relationship Id="rId20" Type="http://schemas.openxmlformats.org/officeDocument/2006/relationships/customXml" Target="../ink/ink2861.xml"/><Relationship Id="rId41" Type="http://schemas.openxmlformats.org/officeDocument/2006/relationships/image" Target="../media/image2811.png"/><Relationship Id="rId62" Type="http://schemas.openxmlformats.org/officeDocument/2006/relationships/customXml" Target="../ink/ink2882.xml"/><Relationship Id="rId83" Type="http://schemas.openxmlformats.org/officeDocument/2006/relationships/image" Target="../media/image2832.png"/><Relationship Id="rId88" Type="http://schemas.openxmlformats.org/officeDocument/2006/relationships/customXml" Target="../ink/ink2895.xml"/><Relationship Id="rId111" Type="http://schemas.openxmlformats.org/officeDocument/2006/relationships/image" Target="../media/image2846.png"/><Relationship Id="rId132" Type="http://schemas.openxmlformats.org/officeDocument/2006/relationships/customXml" Target="../ink/ink2917.xml"/><Relationship Id="rId153" Type="http://schemas.openxmlformats.org/officeDocument/2006/relationships/image" Target="../media/image2867.png"/></Relationships>
</file>

<file path=ppt/slides/_rels/slide59.xml.rels><?xml version="1.0" encoding="UTF-8" standalone="yes"?>
<Relationships xmlns="http://schemas.openxmlformats.org/package/2006/relationships"><Relationship Id="rId117" Type="http://schemas.openxmlformats.org/officeDocument/2006/relationships/image" Target="../media/image2931.png"/><Relationship Id="rId21" Type="http://schemas.openxmlformats.org/officeDocument/2006/relationships/image" Target="../media/image2883.png"/><Relationship Id="rId42" Type="http://schemas.openxmlformats.org/officeDocument/2006/relationships/customXml" Target="../ink/ink2954.xml"/><Relationship Id="rId63" Type="http://schemas.openxmlformats.org/officeDocument/2006/relationships/image" Target="../media/image2904.png"/><Relationship Id="rId84" Type="http://schemas.openxmlformats.org/officeDocument/2006/relationships/customXml" Target="../ink/ink2975.xml"/><Relationship Id="rId138" Type="http://schemas.openxmlformats.org/officeDocument/2006/relationships/customXml" Target="../ink/ink3002.xml"/><Relationship Id="rId159" Type="http://schemas.openxmlformats.org/officeDocument/2006/relationships/image" Target="../media/image2952.png"/><Relationship Id="rId170" Type="http://schemas.openxmlformats.org/officeDocument/2006/relationships/customXml" Target="../ink/ink3018.xml"/><Relationship Id="rId191" Type="http://schemas.openxmlformats.org/officeDocument/2006/relationships/image" Target="../media/image2968.png"/><Relationship Id="rId205" Type="http://schemas.openxmlformats.org/officeDocument/2006/relationships/image" Target="../media/image2975.png"/><Relationship Id="rId226" Type="http://schemas.openxmlformats.org/officeDocument/2006/relationships/customXml" Target="../ink/ink3046.xml"/><Relationship Id="rId247" Type="http://schemas.openxmlformats.org/officeDocument/2006/relationships/image" Target="../media/image2996.png"/><Relationship Id="rId107" Type="http://schemas.openxmlformats.org/officeDocument/2006/relationships/image" Target="../media/image2926.png"/><Relationship Id="rId268" Type="http://schemas.openxmlformats.org/officeDocument/2006/relationships/customXml" Target="../ink/ink3067.xml"/><Relationship Id="rId11" Type="http://schemas.openxmlformats.org/officeDocument/2006/relationships/image" Target="../media/image2878.png"/><Relationship Id="rId32" Type="http://schemas.openxmlformats.org/officeDocument/2006/relationships/customXml" Target="../ink/ink2949.xml"/><Relationship Id="rId53" Type="http://schemas.openxmlformats.org/officeDocument/2006/relationships/image" Target="../media/image2899.png"/><Relationship Id="rId74" Type="http://schemas.openxmlformats.org/officeDocument/2006/relationships/customXml" Target="../ink/ink2970.xml"/><Relationship Id="rId128" Type="http://schemas.openxmlformats.org/officeDocument/2006/relationships/customXml" Target="../ink/ink2997.xml"/><Relationship Id="rId149" Type="http://schemas.openxmlformats.org/officeDocument/2006/relationships/image" Target="../media/image2947.png"/><Relationship Id="rId5" Type="http://schemas.openxmlformats.org/officeDocument/2006/relationships/image" Target="../media/image2875.png"/><Relationship Id="rId95" Type="http://schemas.openxmlformats.org/officeDocument/2006/relationships/image" Target="../media/image2920.png"/><Relationship Id="rId160" Type="http://schemas.openxmlformats.org/officeDocument/2006/relationships/customXml" Target="../ink/ink3013.xml"/><Relationship Id="rId181" Type="http://schemas.openxmlformats.org/officeDocument/2006/relationships/image" Target="../media/image2963.png"/><Relationship Id="rId216" Type="http://schemas.openxmlformats.org/officeDocument/2006/relationships/customXml" Target="../ink/ink3041.xml"/><Relationship Id="rId237" Type="http://schemas.openxmlformats.org/officeDocument/2006/relationships/image" Target="../media/image2991.png"/><Relationship Id="rId258" Type="http://schemas.openxmlformats.org/officeDocument/2006/relationships/customXml" Target="../ink/ink3062.xml"/><Relationship Id="rId22" Type="http://schemas.openxmlformats.org/officeDocument/2006/relationships/customXml" Target="../ink/ink2944.xml"/><Relationship Id="rId43" Type="http://schemas.openxmlformats.org/officeDocument/2006/relationships/image" Target="../media/image2894.png"/><Relationship Id="rId64" Type="http://schemas.openxmlformats.org/officeDocument/2006/relationships/customXml" Target="../ink/ink2965.xml"/><Relationship Id="rId118" Type="http://schemas.openxmlformats.org/officeDocument/2006/relationships/customXml" Target="../ink/ink2992.xml"/><Relationship Id="rId139" Type="http://schemas.openxmlformats.org/officeDocument/2006/relationships/image" Target="../media/image2942.png"/><Relationship Id="rId85" Type="http://schemas.openxmlformats.org/officeDocument/2006/relationships/image" Target="../media/image2915.png"/><Relationship Id="rId150" Type="http://schemas.openxmlformats.org/officeDocument/2006/relationships/customXml" Target="../ink/ink3008.xml"/><Relationship Id="rId171" Type="http://schemas.openxmlformats.org/officeDocument/2006/relationships/image" Target="../media/image2958.png"/><Relationship Id="rId192" Type="http://schemas.openxmlformats.org/officeDocument/2006/relationships/customXml" Target="../ink/ink3029.xml"/><Relationship Id="rId206" Type="http://schemas.openxmlformats.org/officeDocument/2006/relationships/customXml" Target="../ink/ink3036.xml"/><Relationship Id="rId227" Type="http://schemas.openxmlformats.org/officeDocument/2006/relationships/image" Target="../media/image2986.png"/><Relationship Id="rId248" Type="http://schemas.openxmlformats.org/officeDocument/2006/relationships/customXml" Target="../ink/ink3057.xml"/><Relationship Id="rId269" Type="http://schemas.openxmlformats.org/officeDocument/2006/relationships/image" Target="../media/image3006.png"/><Relationship Id="rId12" Type="http://schemas.openxmlformats.org/officeDocument/2006/relationships/customXml" Target="../ink/ink2939.xml"/><Relationship Id="rId33" Type="http://schemas.openxmlformats.org/officeDocument/2006/relationships/image" Target="../media/image2889.png"/><Relationship Id="rId108" Type="http://schemas.openxmlformats.org/officeDocument/2006/relationships/customXml" Target="../ink/ink2987.xml"/><Relationship Id="rId129" Type="http://schemas.openxmlformats.org/officeDocument/2006/relationships/image" Target="../media/image2937.png"/><Relationship Id="rId54" Type="http://schemas.openxmlformats.org/officeDocument/2006/relationships/customXml" Target="../ink/ink2960.xml"/><Relationship Id="rId75" Type="http://schemas.openxmlformats.org/officeDocument/2006/relationships/image" Target="../media/image2910.png"/><Relationship Id="rId96" Type="http://schemas.openxmlformats.org/officeDocument/2006/relationships/customXml" Target="../ink/ink2981.xml"/><Relationship Id="rId140" Type="http://schemas.openxmlformats.org/officeDocument/2006/relationships/customXml" Target="../ink/ink3003.xml"/><Relationship Id="rId161" Type="http://schemas.openxmlformats.org/officeDocument/2006/relationships/image" Target="../media/image2953.png"/><Relationship Id="rId182" Type="http://schemas.openxmlformats.org/officeDocument/2006/relationships/customXml" Target="../ink/ink3024.xml"/><Relationship Id="rId217" Type="http://schemas.openxmlformats.org/officeDocument/2006/relationships/image" Target="../media/image2981.png"/><Relationship Id="rId6" Type="http://schemas.openxmlformats.org/officeDocument/2006/relationships/customXml" Target="../ink/ink2936.xml"/><Relationship Id="rId238" Type="http://schemas.openxmlformats.org/officeDocument/2006/relationships/customXml" Target="../ink/ink3052.xml"/><Relationship Id="rId259" Type="http://schemas.openxmlformats.org/officeDocument/2006/relationships/image" Target="../media/image3001.png"/><Relationship Id="rId23" Type="http://schemas.openxmlformats.org/officeDocument/2006/relationships/image" Target="../media/image2884.png"/><Relationship Id="rId119" Type="http://schemas.openxmlformats.org/officeDocument/2006/relationships/image" Target="../media/image2932.png"/><Relationship Id="rId270" Type="http://schemas.openxmlformats.org/officeDocument/2006/relationships/customXml" Target="../ink/ink3068.xml"/><Relationship Id="rId44" Type="http://schemas.openxmlformats.org/officeDocument/2006/relationships/customXml" Target="../ink/ink2955.xml"/><Relationship Id="rId65" Type="http://schemas.openxmlformats.org/officeDocument/2006/relationships/image" Target="../media/image2905.png"/><Relationship Id="rId86" Type="http://schemas.openxmlformats.org/officeDocument/2006/relationships/customXml" Target="../ink/ink2976.xml"/><Relationship Id="rId130" Type="http://schemas.openxmlformats.org/officeDocument/2006/relationships/customXml" Target="../ink/ink2998.xml"/><Relationship Id="rId151" Type="http://schemas.openxmlformats.org/officeDocument/2006/relationships/image" Target="../media/image2948.png"/><Relationship Id="rId172" Type="http://schemas.openxmlformats.org/officeDocument/2006/relationships/customXml" Target="../ink/ink3019.xml"/><Relationship Id="rId193" Type="http://schemas.openxmlformats.org/officeDocument/2006/relationships/image" Target="../media/image2969.png"/><Relationship Id="rId202" Type="http://schemas.openxmlformats.org/officeDocument/2006/relationships/customXml" Target="../ink/ink3034.xml"/><Relationship Id="rId207" Type="http://schemas.openxmlformats.org/officeDocument/2006/relationships/image" Target="../media/image2976.png"/><Relationship Id="rId223" Type="http://schemas.openxmlformats.org/officeDocument/2006/relationships/image" Target="../media/image2984.png"/><Relationship Id="rId228" Type="http://schemas.openxmlformats.org/officeDocument/2006/relationships/customXml" Target="../ink/ink3047.xml"/><Relationship Id="rId244" Type="http://schemas.openxmlformats.org/officeDocument/2006/relationships/customXml" Target="../ink/ink3055.xml"/><Relationship Id="rId249" Type="http://schemas.openxmlformats.org/officeDocument/2006/relationships/image" Target="../media/image2815.png"/><Relationship Id="rId13" Type="http://schemas.openxmlformats.org/officeDocument/2006/relationships/image" Target="../media/image2879.png"/><Relationship Id="rId18" Type="http://schemas.openxmlformats.org/officeDocument/2006/relationships/customXml" Target="../ink/ink2942.xml"/><Relationship Id="rId39" Type="http://schemas.openxmlformats.org/officeDocument/2006/relationships/image" Target="../media/image2892.png"/><Relationship Id="rId109" Type="http://schemas.openxmlformats.org/officeDocument/2006/relationships/image" Target="../media/image2927.png"/><Relationship Id="rId260" Type="http://schemas.openxmlformats.org/officeDocument/2006/relationships/customXml" Target="../ink/ink3063.xml"/><Relationship Id="rId265" Type="http://schemas.openxmlformats.org/officeDocument/2006/relationships/image" Target="../media/image3004.png"/><Relationship Id="rId34" Type="http://schemas.openxmlformats.org/officeDocument/2006/relationships/customXml" Target="../ink/ink2950.xml"/><Relationship Id="rId50" Type="http://schemas.openxmlformats.org/officeDocument/2006/relationships/customXml" Target="../ink/ink2958.xml"/><Relationship Id="rId55" Type="http://schemas.openxmlformats.org/officeDocument/2006/relationships/image" Target="../media/image2900.png"/><Relationship Id="rId76" Type="http://schemas.openxmlformats.org/officeDocument/2006/relationships/customXml" Target="../ink/ink2971.xml"/><Relationship Id="rId97" Type="http://schemas.openxmlformats.org/officeDocument/2006/relationships/image" Target="../media/image2921.png"/><Relationship Id="rId104" Type="http://schemas.openxmlformats.org/officeDocument/2006/relationships/customXml" Target="../ink/ink2985.xml"/><Relationship Id="rId120" Type="http://schemas.openxmlformats.org/officeDocument/2006/relationships/customXml" Target="../ink/ink2993.xml"/><Relationship Id="rId125" Type="http://schemas.openxmlformats.org/officeDocument/2006/relationships/image" Target="../media/image2935.png"/><Relationship Id="rId141" Type="http://schemas.openxmlformats.org/officeDocument/2006/relationships/image" Target="../media/image2943.png"/><Relationship Id="rId146" Type="http://schemas.openxmlformats.org/officeDocument/2006/relationships/customXml" Target="../ink/ink3006.xml"/><Relationship Id="rId167" Type="http://schemas.openxmlformats.org/officeDocument/2006/relationships/image" Target="../media/image2956.png"/><Relationship Id="rId188" Type="http://schemas.openxmlformats.org/officeDocument/2006/relationships/customXml" Target="../ink/ink3027.xml"/><Relationship Id="rId7" Type="http://schemas.openxmlformats.org/officeDocument/2006/relationships/image" Target="../media/image2876.png"/><Relationship Id="rId71" Type="http://schemas.openxmlformats.org/officeDocument/2006/relationships/image" Target="../media/image2908.png"/><Relationship Id="rId92" Type="http://schemas.openxmlformats.org/officeDocument/2006/relationships/customXml" Target="../ink/ink2979.xml"/><Relationship Id="rId162" Type="http://schemas.openxmlformats.org/officeDocument/2006/relationships/customXml" Target="../ink/ink3014.xml"/><Relationship Id="rId183" Type="http://schemas.openxmlformats.org/officeDocument/2006/relationships/image" Target="../media/image2964.png"/><Relationship Id="rId213" Type="http://schemas.openxmlformats.org/officeDocument/2006/relationships/image" Target="../media/image2979.png"/><Relationship Id="rId218" Type="http://schemas.openxmlformats.org/officeDocument/2006/relationships/customXml" Target="../ink/ink3042.xml"/><Relationship Id="rId234" Type="http://schemas.openxmlformats.org/officeDocument/2006/relationships/customXml" Target="../ink/ink3050.xml"/><Relationship Id="rId239" Type="http://schemas.openxmlformats.org/officeDocument/2006/relationships/image" Target="../media/image2992.png"/><Relationship Id="rId2" Type="http://schemas.openxmlformats.org/officeDocument/2006/relationships/customXml" Target="../ink/ink2934.xml"/><Relationship Id="rId29" Type="http://schemas.openxmlformats.org/officeDocument/2006/relationships/image" Target="../media/image2887.png"/><Relationship Id="rId250" Type="http://schemas.openxmlformats.org/officeDocument/2006/relationships/customXml" Target="../ink/ink3058.xml"/><Relationship Id="rId255" Type="http://schemas.openxmlformats.org/officeDocument/2006/relationships/image" Target="../media/image2999.png"/><Relationship Id="rId271" Type="http://schemas.openxmlformats.org/officeDocument/2006/relationships/image" Target="../media/image3007.png"/><Relationship Id="rId276" Type="http://schemas.openxmlformats.org/officeDocument/2006/relationships/customXml" Target="../ink/ink3071.xml"/><Relationship Id="rId24" Type="http://schemas.openxmlformats.org/officeDocument/2006/relationships/customXml" Target="../ink/ink2945.xml"/><Relationship Id="rId40" Type="http://schemas.openxmlformats.org/officeDocument/2006/relationships/customXml" Target="../ink/ink2953.xml"/><Relationship Id="rId45" Type="http://schemas.openxmlformats.org/officeDocument/2006/relationships/image" Target="../media/image2895.png"/><Relationship Id="rId66" Type="http://schemas.openxmlformats.org/officeDocument/2006/relationships/customXml" Target="../ink/ink2966.xml"/><Relationship Id="rId87" Type="http://schemas.openxmlformats.org/officeDocument/2006/relationships/image" Target="../media/image2916.png"/><Relationship Id="rId110" Type="http://schemas.openxmlformats.org/officeDocument/2006/relationships/customXml" Target="../ink/ink2988.xml"/><Relationship Id="rId115" Type="http://schemas.openxmlformats.org/officeDocument/2006/relationships/image" Target="../media/image2930.png"/><Relationship Id="rId131" Type="http://schemas.openxmlformats.org/officeDocument/2006/relationships/image" Target="../media/image2938.png"/><Relationship Id="rId136" Type="http://schemas.openxmlformats.org/officeDocument/2006/relationships/customXml" Target="../ink/ink3001.xml"/><Relationship Id="rId157" Type="http://schemas.openxmlformats.org/officeDocument/2006/relationships/image" Target="../media/image2951.png"/><Relationship Id="rId178" Type="http://schemas.openxmlformats.org/officeDocument/2006/relationships/customXml" Target="../ink/ink3022.xml"/><Relationship Id="rId61" Type="http://schemas.openxmlformats.org/officeDocument/2006/relationships/image" Target="../media/image2903.png"/><Relationship Id="rId82" Type="http://schemas.openxmlformats.org/officeDocument/2006/relationships/customXml" Target="../ink/ink2974.xml"/><Relationship Id="rId152" Type="http://schemas.openxmlformats.org/officeDocument/2006/relationships/customXml" Target="../ink/ink3009.xml"/><Relationship Id="rId173" Type="http://schemas.openxmlformats.org/officeDocument/2006/relationships/image" Target="../media/image2959.png"/><Relationship Id="rId194" Type="http://schemas.openxmlformats.org/officeDocument/2006/relationships/customXml" Target="../ink/ink3030.xml"/><Relationship Id="rId199" Type="http://schemas.openxmlformats.org/officeDocument/2006/relationships/image" Target="../media/image2972.png"/><Relationship Id="rId203" Type="http://schemas.openxmlformats.org/officeDocument/2006/relationships/image" Target="../media/image2974.png"/><Relationship Id="rId208" Type="http://schemas.openxmlformats.org/officeDocument/2006/relationships/customXml" Target="../ink/ink3037.xml"/><Relationship Id="rId229" Type="http://schemas.openxmlformats.org/officeDocument/2006/relationships/image" Target="../media/image2987.png"/><Relationship Id="rId19" Type="http://schemas.openxmlformats.org/officeDocument/2006/relationships/image" Target="../media/image2882.png"/><Relationship Id="rId224" Type="http://schemas.openxmlformats.org/officeDocument/2006/relationships/customXml" Target="../ink/ink3045.xml"/><Relationship Id="rId240" Type="http://schemas.openxmlformats.org/officeDocument/2006/relationships/customXml" Target="../ink/ink3053.xml"/><Relationship Id="rId245" Type="http://schemas.openxmlformats.org/officeDocument/2006/relationships/image" Target="../media/image2995.png"/><Relationship Id="rId261" Type="http://schemas.openxmlformats.org/officeDocument/2006/relationships/image" Target="../media/image3002.png"/><Relationship Id="rId266" Type="http://schemas.openxmlformats.org/officeDocument/2006/relationships/customXml" Target="../ink/ink3066.xml"/><Relationship Id="rId14" Type="http://schemas.openxmlformats.org/officeDocument/2006/relationships/customXml" Target="../ink/ink2940.xml"/><Relationship Id="rId30" Type="http://schemas.openxmlformats.org/officeDocument/2006/relationships/customXml" Target="../ink/ink2948.xml"/><Relationship Id="rId35" Type="http://schemas.openxmlformats.org/officeDocument/2006/relationships/image" Target="../media/image2890.png"/><Relationship Id="rId56" Type="http://schemas.openxmlformats.org/officeDocument/2006/relationships/customXml" Target="../ink/ink2961.xml"/><Relationship Id="rId77" Type="http://schemas.openxmlformats.org/officeDocument/2006/relationships/image" Target="../media/image2911.png"/><Relationship Id="rId100" Type="http://schemas.openxmlformats.org/officeDocument/2006/relationships/customXml" Target="../ink/ink2983.xml"/><Relationship Id="rId105" Type="http://schemas.openxmlformats.org/officeDocument/2006/relationships/image" Target="../media/image2925.png"/><Relationship Id="rId126" Type="http://schemas.openxmlformats.org/officeDocument/2006/relationships/customXml" Target="../ink/ink2996.xml"/><Relationship Id="rId147" Type="http://schemas.openxmlformats.org/officeDocument/2006/relationships/image" Target="../media/image2946.png"/><Relationship Id="rId168" Type="http://schemas.openxmlformats.org/officeDocument/2006/relationships/customXml" Target="../ink/ink3017.xml"/><Relationship Id="rId8" Type="http://schemas.openxmlformats.org/officeDocument/2006/relationships/customXml" Target="../ink/ink2937.xml"/><Relationship Id="rId51" Type="http://schemas.openxmlformats.org/officeDocument/2006/relationships/image" Target="../media/image2898.png"/><Relationship Id="rId72" Type="http://schemas.openxmlformats.org/officeDocument/2006/relationships/customXml" Target="../ink/ink2969.xml"/><Relationship Id="rId93" Type="http://schemas.openxmlformats.org/officeDocument/2006/relationships/image" Target="../media/image2919.png"/><Relationship Id="rId98" Type="http://schemas.openxmlformats.org/officeDocument/2006/relationships/customXml" Target="../ink/ink2982.xml"/><Relationship Id="rId121" Type="http://schemas.openxmlformats.org/officeDocument/2006/relationships/image" Target="../media/image2933.png"/><Relationship Id="rId142" Type="http://schemas.openxmlformats.org/officeDocument/2006/relationships/customXml" Target="../ink/ink3004.xml"/><Relationship Id="rId163" Type="http://schemas.openxmlformats.org/officeDocument/2006/relationships/image" Target="../media/image2954.png"/><Relationship Id="rId184" Type="http://schemas.openxmlformats.org/officeDocument/2006/relationships/customXml" Target="../ink/ink3025.xml"/><Relationship Id="rId189" Type="http://schemas.openxmlformats.org/officeDocument/2006/relationships/image" Target="../media/image2967.png"/><Relationship Id="rId219" Type="http://schemas.openxmlformats.org/officeDocument/2006/relationships/image" Target="../media/image2982.png"/><Relationship Id="rId3" Type="http://schemas.openxmlformats.org/officeDocument/2006/relationships/image" Target="../media/image2874.png"/><Relationship Id="rId214" Type="http://schemas.openxmlformats.org/officeDocument/2006/relationships/customXml" Target="../ink/ink3040.xml"/><Relationship Id="rId230" Type="http://schemas.openxmlformats.org/officeDocument/2006/relationships/customXml" Target="../ink/ink3048.xml"/><Relationship Id="rId235" Type="http://schemas.openxmlformats.org/officeDocument/2006/relationships/image" Target="../media/image2990.png"/><Relationship Id="rId251" Type="http://schemas.openxmlformats.org/officeDocument/2006/relationships/image" Target="../media/image2997.png"/><Relationship Id="rId256" Type="http://schemas.openxmlformats.org/officeDocument/2006/relationships/customXml" Target="../ink/ink3061.xml"/><Relationship Id="rId277" Type="http://schemas.openxmlformats.org/officeDocument/2006/relationships/image" Target="../media/image3010.png"/><Relationship Id="rId25" Type="http://schemas.openxmlformats.org/officeDocument/2006/relationships/image" Target="../media/image2885.png"/><Relationship Id="rId46" Type="http://schemas.openxmlformats.org/officeDocument/2006/relationships/customXml" Target="../ink/ink2956.xml"/><Relationship Id="rId67" Type="http://schemas.openxmlformats.org/officeDocument/2006/relationships/image" Target="../media/image2906.png"/><Relationship Id="rId116" Type="http://schemas.openxmlformats.org/officeDocument/2006/relationships/customXml" Target="../ink/ink2991.xml"/><Relationship Id="rId137" Type="http://schemas.openxmlformats.org/officeDocument/2006/relationships/image" Target="../media/image2941.png"/><Relationship Id="rId158" Type="http://schemas.openxmlformats.org/officeDocument/2006/relationships/customXml" Target="../ink/ink3012.xml"/><Relationship Id="rId272" Type="http://schemas.openxmlformats.org/officeDocument/2006/relationships/customXml" Target="../ink/ink3069.xml"/><Relationship Id="rId20" Type="http://schemas.openxmlformats.org/officeDocument/2006/relationships/customXml" Target="../ink/ink2943.xml"/><Relationship Id="rId41" Type="http://schemas.openxmlformats.org/officeDocument/2006/relationships/image" Target="../media/image2893.png"/><Relationship Id="rId62" Type="http://schemas.openxmlformats.org/officeDocument/2006/relationships/customXml" Target="../ink/ink2964.xml"/><Relationship Id="rId83" Type="http://schemas.openxmlformats.org/officeDocument/2006/relationships/image" Target="../media/image2914.png"/><Relationship Id="rId88" Type="http://schemas.openxmlformats.org/officeDocument/2006/relationships/customXml" Target="../ink/ink2977.xml"/><Relationship Id="rId111" Type="http://schemas.openxmlformats.org/officeDocument/2006/relationships/image" Target="../media/image2928.png"/><Relationship Id="rId132" Type="http://schemas.openxmlformats.org/officeDocument/2006/relationships/customXml" Target="../ink/ink2999.xml"/><Relationship Id="rId153" Type="http://schemas.openxmlformats.org/officeDocument/2006/relationships/image" Target="../media/image2949.png"/><Relationship Id="rId174" Type="http://schemas.openxmlformats.org/officeDocument/2006/relationships/customXml" Target="../ink/ink3020.xml"/><Relationship Id="rId179" Type="http://schemas.openxmlformats.org/officeDocument/2006/relationships/image" Target="../media/image2962.png"/><Relationship Id="rId195" Type="http://schemas.openxmlformats.org/officeDocument/2006/relationships/image" Target="../media/image2970.png"/><Relationship Id="rId209" Type="http://schemas.openxmlformats.org/officeDocument/2006/relationships/image" Target="../media/image2977.png"/><Relationship Id="rId190" Type="http://schemas.openxmlformats.org/officeDocument/2006/relationships/customXml" Target="../ink/ink3028.xml"/><Relationship Id="rId204" Type="http://schemas.openxmlformats.org/officeDocument/2006/relationships/customXml" Target="../ink/ink3035.xml"/><Relationship Id="rId220" Type="http://schemas.openxmlformats.org/officeDocument/2006/relationships/customXml" Target="../ink/ink3043.xml"/><Relationship Id="rId225" Type="http://schemas.openxmlformats.org/officeDocument/2006/relationships/image" Target="../media/image2985.png"/><Relationship Id="rId241" Type="http://schemas.openxmlformats.org/officeDocument/2006/relationships/image" Target="../media/image2993.png"/><Relationship Id="rId246" Type="http://schemas.openxmlformats.org/officeDocument/2006/relationships/customXml" Target="../ink/ink3056.xml"/><Relationship Id="rId267" Type="http://schemas.openxmlformats.org/officeDocument/2006/relationships/image" Target="../media/image3005.png"/><Relationship Id="rId15" Type="http://schemas.openxmlformats.org/officeDocument/2006/relationships/image" Target="../media/image2880.png"/><Relationship Id="rId36" Type="http://schemas.openxmlformats.org/officeDocument/2006/relationships/customXml" Target="../ink/ink2951.xml"/><Relationship Id="rId57" Type="http://schemas.openxmlformats.org/officeDocument/2006/relationships/image" Target="../media/image2901.png"/><Relationship Id="rId106" Type="http://schemas.openxmlformats.org/officeDocument/2006/relationships/customXml" Target="../ink/ink2986.xml"/><Relationship Id="rId127" Type="http://schemas.openxmlformats.org/officeDocument/2006/relationships/image" Target="../media/image2936.png"/><Relationship Id="rId262" Type="http://schemas.openxmlformats.org/officeDocument/2006/relationships/customXml" Target="../ink/ink3064.xml"/><Relationship Id="rId10" Type="http://schemas.openxmlformats.org/officeDocument/2006/relationships/customXml" Target="../ink/ink2938.xml"/><Relationship Id="rId31" Type="http://schemas.openxmlformats.org/officeDocument/2006/relationships/image" Target="../media/image2888.png"/><Relationship Id="rId52" Type="http://schemas.openxmlformats.org/officeDocument/2006/relationships/customXml" Target="../ink/ink2959.xml"/><Relationship Id="rId73" Type="http://schemas.openxmlformats.org/officeDocument/2006/relationships/image" Target="../media/image2909.png"/><Relationship Id="rId78" Type="http://schemas.openxmlformats.org/officeDocument/2006/relationships/customXml" Target="../ink/ink2972.xml"/><Relationship Id="rId94" Type="http://schemas.openxmlformats.org/officeDocument/2006/relationships/customXml" Target="../ink/ink2980.xml"/><Relationship Id="rId99" Type="http://schemas.openxmlformats.org/officeDocument/2006/relationships/image" Target="../media/image2922.png"/><Relationship Id="rId101" Type="http://schemas.openxmlformats.org/officeDocument/2006/relationships/image" Target="../media/image2923.png"/><Relationship Id="rId122" Type="http://schemas.openxmlformats.org/officeDocument/2006/relationships/customXml" Target="../ink/ink2994.xml"/><Relationship Id="rId143" Type="http://schemas.openxmlformats.org/officeDocument/2006/relationships/image" Target="../media/image2944.png"/><Relationship Id="rId148" Type="http://schemas.openxmlformats.org/officeDocument/2006/relationships/customXml" Target="../ink/ink3007.xml"/><Relationship Id="rId164" Type="http://schemas.openxmlformats.org/officeDocument/2006/relationships/customXml" Target="../ink/ink3015.xml"/><Relationship Id="rId169" Type="http://schemas.openxmlformats.org/officeDocument/2006/relationships/image" Target="../media/image2957.png"/><Relationship Id="rId185" Type="http://schemas.openxmlformats.org/officeDocument/2006/relationships/image" Target="../media/image2965.png"/><Relationship Id="rId4" Type="http://schemas.openxmlformats.org/officeDocument/2006/relationships/customXml" Target="../ink/ink2935.xml"/><Relationship Id="rId9" Type="http://schemas.openxmlformats.org/officeDocument/2006/relationships/image" Target="../media/image2877.png"/><Relationship Id="rId180" Type="http://schemas.openxmlformats.org/officeDocument/2006/relationships/customXml" Target="../ink/ink3023.xml"/><Relationship Id="rId210" Type="http://schemas.openxmlformats.org/officeDocument/2006/relationships/customXml" Target="../ink/ink3038.xml"/><Relationship Id="rId215" Type="http://schemas.openxmlformats.org/officeDocument/2006/relationships/image" Target="../media/image2980.png"/><Relationship Id="rId236" Type="http://schemas.openxmlformats.org/officeDocument/2006/relationships/customXml" Target="../ink/ink3051.xml"/><Relationship Id="rId257" Type="http://schemas.openxmlformats.org/officeDocument/2006/relationships/image" Target="../media/image3000.png"/><Relationship Id="rId26" Type="http://schemas.openxmlformats.org/officeDocument/2006/relationships/customXml" Target="../ink/ink2946.xml"/><Relationship Id="rId231" Type="http://schemas.openxmlformats.org/officeDocument/2006/relationships/image" Target="../media/image2988.png"/><Relationship Id="rId252" Type="http://schemas.openxmlformats.org/officeDocument/2006/relationships/customXml" Target="../ink/ink3059.xml"/><Relationship Id="rId273" Type="http://schemas.openxmlformats.org/officeDocument/2006/relationships/image" Target="../media/image3008.png"/><Relationship Id="rId47" Type="http://schemas.openxmlformats.org/officeDocument/2006/relationships/image" Target="../media/image2896.png"/><Relationship Id="rId68" Type="http://schemas.openxmlformats.org/officeDocument/2006/relationships/customXml" Target="../ink/ink2967.xml"/><Relationship Id="rId89" Type="http://schemas.openxmlformats.org/officeDocument/2006/relationships/image" Target="../media/image2917.png"/><Relationship Id="rId112" Type="http://schemas.openxmlformats.org/officeDocument/2006/relationships/customXml" Target="../ink/ink2989.xml"/><Relationship Id="rId133" Type="http://schemas.openxmlformats.org/officeDocument/2006/relationships/image" Target="../media/image2939.png"/><Relationship Id="rId154" Type="http://schemas.openxmlformats.org/officeDocument/2006/relationships/customXml" Target="../ink/ink3010.xml"/><Relationship Id="rId175" Type="http://schemas.openxmlformats.org/officeDocument/2006/relationships/image" Target="../media/image2960.png"/><Relationship Id="rId196" Type="http://schemas.openxmlformats.org/officeDocument/2006/relationships/customXml" Target="../ink/ink3031.xml"/><Relationship Id="rId200" Type="http://schemas.openxmlformats.org/officeDocument/2006/relationships/customXml" Target="../ink/ink3033.xml"/><Relationship Id="rId16" Type="http://schemas.openxmlformats.org/officeDocument/2006/relationships/customXml" Target="../ink/ink2941.xml"/><Relationship Id="rId221" Type="http://schemas.openxmlformats.org/officeDocument/2006/relationships/image" Target="../media/image2983.png"/><Relationship Id="rId242" Type="http://schemas.openxmlformats.org/officeDocument/2006/relationships/customXml" Target="../ink/ink3054.xml"/><Relationship Id="rId263" Type="http://schemas.openxmlformats.org/officeDocument/2006/relationships/image" Target="../media/image3003.png"/><Relationship Id="rId37" Type="http://schemas.openxmlformats.org/officeDocument/2006/relationships/image" Target="../media/image2891.png"/><Relationship Id="rId58" Type="http://schemas.openxmlformats.org/officeDocument/2006/relationships/customXml" Target="../ink/ink2962.xml"/><Relationship Id="rId79" Type="http://schemas.openxmlformats.org/officeDocument/2006/relationships/image" Target="../media/image2912.png"/><Relationship Id="rId102" Type="http://schemas.openxmlformats.org/officeDocument/2006/relationships/customXml" Target="../ink/ink2984.xml"/><Relationship Id="rId123" Type="http://schemas.openxmlformats.org/officeDocument/2006/relationships/image" Target="../media/image2934.png"/><Relationship Id="rId144" Type="http://schemas.openxmlformats.org/officeDocument/2006/relationships/customXml" Target="../ink/ink3005.xml"/><Relationship Id="rId90" Type="http://schemas.openxmlformats.org/officeDocument/2006/relationships/customXml" Target="../ink/ink2978.xml"/><Relationship Id="rId165" Type="http://schemas.openxmlformats.org/officeDocument/2006/relationships/image" Target="../media/image2955.png"/><Relationship Id="rId186" Type="http://schemas.openxmlformats.org/officeDocument/2006/relationships/customXml" Target="../ink/ink3026.xml"/><Relationship Id="rId211" Type="http://schemas.openxmlformats.org/officeDocument/2006/relationships/image" Target="../media/image2978.png"/><Relationship Id="rId232" Type="http://schemas.openxmlformats.org/officeDocument/2006/relationships/customXml" Target="../ink/ink3049.xml"/><Relationship Id="rId253" Type="http://schemas.openxmlformats.org/officeDocument/2006/relationships/image" Target="../media/image2998.png"/><Relationship Id="rId274" Type="http://schemas.openxmlformats.org/officeDocument/2006/relationships/customXml" Target="../ink/ink3070.xml"/><Relationship Id="rId27" Type="http://schemas.openxmlformats.org/officeDocument/2006/relationships/image" Target="../media/image2886.png"/><Relationship Id="rId48" Type="http://schemas.openxmlformats.org/officeDocument/2006/relationships/customXml" Target="../ink/ink2957.xml"/><Relationship Id="rId69" Type="http://schemas.openxmlformats.org/officeDocument/2006/relationships/image" Target="../media/image2907.png"/><Relationship Id="rId113" Type="http://schemas.openxmlformats.org/officeDocument/2006/relationships/image" Target="../media/image2929.png"/><Relationship Id="rId134" Type="http://schemas.openxmlformats.org/officeDocument/2006/relationships/customXml" Target="../ink/ink3000.xml"/><Relationship Id="rId80" Type="http://schemas.openxmlformats.org/officeDocument/2006/relationships/customXml" Target="../ink/ink2973.xml"/><Relationship Id="rId155" Type="http://schemas.openxmlformats.org/officeDocument/2006/relationships/image" Target="../media/image2950.png"/><Relationship Id="rId176" Type="http://schemas.openxmlformats.org/officeDocument/2006/relationships/customXml" Target="../ink/ink3021.xml"/><Relationship Id="rId197" Type="http://schemas.openxmlformats.org/officeDocument/2006/relationships/image" Target="../media/image2971.png"/><Relationship Id="rId201" Type="http://schemas.openxmlformats.org/officeDocument/2006/relationships/image" Target="../media/image2973.png"/><Relationship Id="rId222" Type="http://schemas.openxmlformats.org/officeDocument/2006/relationships/customXml" Target="../ink/ink3044.xml"/><Relationship Id="rId243" Type="http://schemas.openxmlformats.org/officeDocument/2006/relationships/image" Target="../media/image2994.png"/><Relationship Id="rId264" Type="http://schemas.openxmlformats.org/officeDocument/2006/relationships/customXml" Target="../ink/ink3065.xml"/><Relationship Id="rId17" Type="http://schemas.openxmlformats.org/officeDocument/2006/relationships/image" Target="../media/image2881.png"/><Relationship Id="rId38" Type="http://schemas.openxmlformats.org/officeDocument/2006/relationships/customXml" Target="../ink/ink2952.xml"/><Relationship Id="rId59" Type="http://schemas.openxmlformats.org/officeDocument/2006/relationships/image" Target="../media/image2902.png"/><Relationship Id="rId103" Type="http://schemas.openxmlformats.org/officeDocument/2006/relationships/image" Target="../media/image2924.png"/><Relationship Id="rId124" Type="http://schemas.openxmlformats.org/officeDocument/2006/relationships/customXml" Target="../ink/ink2995.xml"/><Relationship Id="rId70" Type="http://schemas.openxmlformats.org/officeDocument/2006/relationships/customXml" Target="../ink/ink2968.xml"/><Relationship Id="rId91" Type="http://schemas.openxmlformats.org/officeDocument/2006/relationships/image" Target="../media/image2918.png"/><Relationship Id="rId145" Type="http://schemas.openxmlformats.org/officeDocument/2006/relationships/image" Target="../media/image2945.png"/><Relationship Id="rId166" Type="http://schemas.openxmlformats.org/officeDocument/2006/relationships/customXml" Target="../ink/ink3016.xml"/><Relationship Id="rId187" Type="http://schemas.openxmlformats.org/officeDocument/2006/relationships/image" Target="../media/image2966.png"/><Relationship Id="rId1" Type="http://schemas.openxmlformats.org/officeDocument/2006/relationships/slideLayout" Target="../slideLayouts/slideLayout7.xml"/><Relationship Id="rId212" Type="http://schemas.openxmlformats.org/officeDocument/2006/relationships/customXml" Target="../ink/ink3039.xml"/><Relationship Id="rId233" Type="http://schemas.openxmlformats.org/officeDocument/2006/relationships/image" Target="../media/image2989.png"/><Relationship Id="rId254" Type="http://schemas.openxmlformats.org/officeDocument/2006/relationships/customXml" Target="../ink/ink3060.xml"/><Relationship Id="rId28" Type="http://schemas.openxmlformats.org/officeDocument/2006/relationships/customXml" Target="../ink/ink2947.xml"/><Relationship Id="rId49" Type="http://schemas.openxmlformats.org/officeDocument/2006/relationships/image" Target="../media/image2897.png"/><Relationship Id="rId114" Type="http://schemas.openxmlformats.org/officeDocument/2006/relationships/customXml" Target="../ink/ink2990.xml"/><Relationship Id="rId275" Type="http://schemas.openxmlformats.org/officeDocument/2006/relationships/image" Target="../media/image3009.png"/><Relationship Id="rId60" Type="http://schemas.openxmlformats.org/officeDocument/2006/relationships/customXml" Target="../ink/ink2963.xml"/><Relationship Id="rId81" Type="http://schemas.openxmlformats.org/officeDocument/2006/relationships/image" Target="../media/image2913.png"/><Relationship Id="rId135" Type="http://schemas.openxmlformats.org/officeDocument/2006/relationships/image" Target="../media/image2940.png"/><Relationship Id="rId156" Type="http://schemas.openxmlformats.org/officeDocument/2006/relationships/customXml" Target="../ink/ink3011.xml"/><Relationship Id="rId177" Type="http://schemas.openxmlformats.org/officeDocument/2006/relationships/image" Target="../media/image2961.png"/><Relationship Id="rId198" Type="http://schemas.openxmlformats.org/officeDocument/2006/relationships/customXml" Target="../ink/ink3032.xml"/></Relationships>
</file>

<file path=ppt/slides/_rels/slide6.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customXml" Target="../ink/ink31.xml"/><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117" Type="http://schemas.openxmlformats.org/officeDocument/2006/relationships/image" Target="../media/image3068.png"/><Relationship Id="rId299" Type="http://schemas.openxmlformats.org/officeDocument/2006/relationships/image" Target="../media/image3158.png"/><Relationship Id="rId21" Type="http://schemas.openxmlformats.org/officeDocument/2006/relationships/image" Target="../media/image3020.png"/><Relationship Id="rId42" Type="http://schemas.openxmlformats.org/officeDocument/2006/relationships/customXml" Target="../ink/ink3092.xml"/><Relationship Id="rId63" Type="http://schemas.openxmlformats.org/officeDocument/2006/relationships/image" Target="../media/image3041.png"/><Relationship Id="rId84" Type="http://schemas.openxmlformats.org/officeDocument/2006/relationships/customXml" Target="../ink/ink3113.xml"/><Relationship Id="rId138" Type="http://schemas.openxmlformats.org/officeDocument/2006/relationships/customXml" Target="../ink/ink3140.xml"/><Relationship Id="rId159" Type="http://schemas.openxmlformats.org/officeDocument/2006/relationships/image" Target="../media/image3089.png"/><Relationship Id="rId170" Type="http://schemas.openxmlformats.org/officeDocument/2006/relationships/customXml" Target="../ink/ink3156.xml"/><Relationship Id="rId191" Type="http://schemas.openxmlformats.org/officeDocument/2006/relationships/customXml" Target="../ink/ink3167.xml"/><Relationship Id="rId205" Type="http://schemas.openxmlformats.org/officeDocument/2006/relationships/customXml" Target="../ink/ink3174.xml"/><Relationship Id="rId226" Type="http://schemas.openxmlformats.org/officeDocument/2006/relationships/image" Target="../media/image3122.png"/><Relationship Id="rId247" Type="http://schemas.openxmlformats.org/officeDocument/2006/relationships/customXml" Target="../ink/ink3195.xml"/><Relationship Id="rId107" Type="http://schemas.openxmlformats.org/officeDocument/2006/relationships/image" Target="../media/image3063.png"/><Relationship Id="rId268" Type="http://schemas.openxmlformats.org/officeDocument/2006/relationships/image" Target="../media/image3143.png"/><Relationship Id="rId289" Type="http://schemas.openxmlformats.org/officeDocument/2006/relationships/customXml" Target="../ink/ink3216.xml"/><Relationship Id="rId11" Type="http://schemas.openxmlformats.org/officeDocument/2006/relationships/image" Target="../media/image3015.png"/><Relationship Id="rId32" Type="http://schemas.openxmlformats.org/officeDocument/2006/relationships/customXml" Target="../ink/ink3087.xml"/><Relationship Id="rId53" Type="http://schemas.openxmlformats.org/officeDocument/2006/relationships/image" Target="../media/image3036.png"/><Relationship Id="rId74" Type="http://schemas.openxmlformats.org/officeDocument/2006/relationships/customXml" Target="../ink/ink3108.xml"/><Relationship Id="rId128" Type="http://schemas.openxmlformats.org/officeDocument/2006/relationships/customXml" Target="../ink/ink3135.xml"/><Relationship Id="rId149" Type="http://schemas.openxmlformats.org/officeDocument/2006/relationships/image" Target="../media/image3084.png"/><Relationship Id="rId5" Type="http://schemas.openxmlformats.org/officeDocument/2006/relationships/image" Target="../media/image3012.png"/><Relationship Id="rId95" Type="http://schemas.openxmlformats.org/officeDocument/2006/relationships/image" Target="../media/image3057.png"/><Relationship Id="rId160" Type="http://schemas.openxmlformats.org/officeDocument/2006/relationships/customXml" Target="../ink/ink3151.xml"/><Relationship Id="rId181" Type="http://schemas.openxmlformats.org/officeDocument/2006/relationships/image" Target="../media/image3100.png"/><Relationship Id="rId216" Type="http://schemas.openxmlformats.org/officeDocument/2006/relationships/image" Target="../media/image3117.png"/><Relationship Id="rId237" Type="http://schemas.openxmlformats.org/officeDocument/2006/relationships/customXml" Target="../ink/ink3190.xml"/><Relationship Id="rId258" Type="http://schemas.openxmlformats.org/officeDocument/2006/relationships/image" Target="../media/image3138.png"/><Relationship Id="rId279" Type="http://schemas.openxmlformats.org/officeDocument/2006/relationships/customXml" Target="../ink/ink3211.xml"/><Relationship Id="rId22" Type="http://schemas.openxmlformats.org/officeDocument/2006/relationships/customXml" Target="../ink/ink3082.xml"/><Relationship Id="rId43" Type="http://schemas.openxmlformats.org/officeDocument/2006/relationships/image" Target="../media/image3031.png"/><Relationship Id="rId64" Type="http://schemas.openxmlformats.org/officeDocument/2006/relationships/customXml" Target="../ink/ink3103.xml"/><Relationship Id="rId118" Type="http://schemas.openxmlformats.org/officeDocument/2006/relationships/customXml" Target="../ink/ink3130.xml"/><Relationship Id="rId139" Type="http://schemas.openxmlformats.org/officeDocument/2006/relationships/image" Target="../media/image3079.png"/><Relationship Id="rId290" Type="http://schemas.openxmlformats.org/officeDocument/2006/relationships/image" Target="../media/image3154.png"/><Relationship Id="rId85" Type="http://schemas.openxmlformats.org/officeDocument/2006/relationships/image" Target="../media/image3052.png"/><Relationship Id="rId150" Type="http://schemas.openxmlformats.org/officeDocument/2006/relationships/customXml" Target="../ink/ink3146.xml"/><Relationship Id="rId171" Type="http://schemas.openxmlformats.org/officeDocument/2006/relationships/image" Target="../media/image3095.png"/><Relationship Id="rId192" Type="http://schemas.openxmlformats.org/officeDocument/2006/relationships/image" Target="../media/image3105.png"/><Relationship Id="rId206" Type="http://schemas.openxmlformats.org/officeDocument/2006/relationships/image" Target="../media/image3112.png"/><Relationship Id="rId227" Type="http://schemas.openxmlformats.org/officeDocument/2006/relationships/customXml" Target="../ink/ink3185.xml"/><Relationship Id="rId248" Type="http://schemas.openxmlformats.org/officeDocument/2006/relationships/image" Target="../media/image3133.png"/><Relationship Id="rId269" Type="http://schemas.openxmlformats.org/officeDocument/2006/relationships/customXml" Target="../ink/ink3206.xml"/><Relationship Id="rId12" Type="http://schemas.openxmlformats.org/officeDocument/2006/relationships/customXml" Target="../ink/ink3077.xml"/><Relationship Id="rId33" Type="http://schemas.openxmlformats.org/officeDocument/2006/relationships/image" Target="../media/image3026.png"/><Relationship Id="rId108" Type="http://schemas.openxmlformats.org/officeDocument/2006/relationships/customXml" Target="../ink/ink3125.xml"/><Relationship Id="rId129" Type="http://schemas.openxmlformats.org/officeDocument/2006/relationships/image" Target="../media/image3074.png"/><Relationship Id="rId280" Type="http://schemas.openxmlformats.org/officeDocument/2006/relationships/image" Target="../media/image3149.png"/><Relationship Id="rId54" Type="http://schemas.openxmlformats.org/officeDocument/2006/relationships/customXml" Target="../ink/ink3098.xml"/><Relationship Id="rId75" Type="http://schemas.openxmlformats.org/officeDocument/2006/relationships/image" Target="../media/image3047.png"/><Relationship Id="rId96" Type="http://schemas.openxmlformats.org/officeDocument/2006/relationships/customXml" Target="../ink/ink3119.xml"/><Relationship Id="rId140" Type="http://schemas.openxmlformats.org/officeDocument/2006/relationships/customXml" Target="../ink/ink3141.xml"/><Relationship Id="rId161" Type="http://schemas.openxmlformats.org/officeDocument/2006/relationships/image" Target="../media/image3090.png"/><Relationship Id="rId182" Type="http://schemas.openxmlformats.org/officeDocument/2006/relationships/customXml" Target="../ink/ink3162.xml"/><Relationship Id="rId217" Type="http://schemas.openxmlformats.org/officeDocument/2006/relationships/customXml" Target="../ink/ink3180.xml"/><Relationship Id="rId6" Type="http://schemas.openxmlformats.org/officeDocument/2006/relationships/customXml" Target="../ink/ink3074.xml"/><Relationship Id="rId238" Type="http://schemas.openxmlformats.org/officeDocument/2006/relationships/image" Target="../media/image3128.png"/><Relationship Id="rId259" Type="http://schemas.openxmlformats.org/officeDocument/2006/relationships/customXml" Target="../ink/ink3201.xml"/><Relationship Id="rId23" Type="http://schemas.openxmlformats.org/officeDocument/2006/relationships/image" Target="../media/image3021.png"/><Relationship Id="rId119" Type="http://schemas.openxmlformats.org/officeDocument/2006/relationships/image" Target="../media/image3069.png"/><Relationship Id="rId270" Type="http://schemas.openxmlformats.org/officeDocument/2006/relationships/image" Target="../media/image3144.png"/><Relationship Id="rId291" Type="http://schemas.openxmlformats.org/officeDocument/2006/relationships/customXml" Target="../ink/ink3217.xml"/><Relationship Id="rId44" Type="http://schemas.openxmlformats.org/officeDocument/2006/relationships/customXml" Target="../ink/ink3093.xml"/><Relationship Id="rId65" Type="http://schemas.openxmlformats.org/officeDocument/2006/relationships/image" Target="../media/image3042.png"/><Relationship Id="rId86" Type="http://schemas.openxmlformats.org/officeDocument/2006/relationships/customXml" Target="../ink/ink3114.xml"/><Relationship Id="rId130" Type="http://schemas.openxmlformats.org/officeDocument/2006/relationships/customXml" Target="../ink/ink3136.xml"/><Relationship Id="rId151" Type="http://schemas.openxmlformats.org/officeDocument/2006/relationships/image" Target="../media/image3085.png"/><Relationship Id="rId172" Type="http://schemas.openxmlformats.org/officeDocument/2006/relationships/customXml" Target="../ink/ink3157.xml"/><Relationship Id="rId193" Type="http://schemas.openxmlformats.org/officeDocument/2006/relationships/customXml" Target="../ink/ink3168.xml"/><Relationship Id="rId207" Type="http://schemas.openxmlformats.org/officeDocument/2006/relationships/customXml" Target="../ink/ink3175.xml"/><Relationship Id="rId228" Type="http://schemas.openxmlformats.org/officeDocument/2006/relationships/image" Target="../media/image3123.png"/><Relationship Id="rId249" Type="http://schemas.openxmlformats.org/officeDocument/2006/relationships/customXml" Target="../ink/ink3196.xml"/><Relationship Id="rId13" Type="http://schemas.openxmlformats.org/officeDocument/2006/relationships/image" Target="../media/image3016.png"/><Relationship Id="rId109" Type="http://schemas.openxmlformats.org/officeDocument/2006/relationships/image" Target="../media/image3064.png"/><Relationship Id="rId260" Type="http://schemas.openxmlformats.org/officeDocument/2006/relationships/image" Target="../media/image3139.png"/><Relationship Id="rId281" Type="http://schemas.openxmlformats.org/officeDocument/2006/relationships/customXml" Target="../ink/ink3212.xml"/><Relationship Id="rId34" Type="http://schemas.openxmlformats.org/officeDocument/2006/relationships/customXml" Target="../ink/ink3088.xml"/><Relationship Id="rId55" Type="http://schemas.openxmlformats.org/officeDocument/2006/relationships/image" Target="../media/image3037.png"/><Relationship Id="rId76" Type="http://schemas.openxmlformats.org/officeDocument/2006/relationships/customXml" Target="../ink/ink3109.xml"/><Relationship Id="rId97" Type="http://schemas.openxmlformats.org/officeDocument/2006/relationships/image" Target="../media/image3058.png"/><Relationship Id="rId120" Type="http://schemas.openxmlformats.org/officeDocument/2006/relationships/customXml" Target="../ink/ink3131.xml"/><Relationship Id="rId141" Type="http://schemas.openxmlformats.org/officeDocument/2006/relationships/image" Target="../media/image3080.png"/><Relationship Id="rId7" Type="http://schemas.openxmlformats.org/officeDocument/2006/relationships/image" Target="../media/image3013.png"/><Relationship Id="rId71" Type="http://schemas.openxmlformats.org/officeDocument/2006/relationships/image" Target="../media/image3045.png"/><Relationship Id="rId92" Type="http://schemas.openxmlformats.org/officeDocument/2006/relationships/customXml" Target="../ink/ink3117.xml"/><Relationship Id="rId162" Type="http://schemas.openxmlformats.org/officeDocument/2006/relationships/customXml" Target="../ink/ink3152.xml"/><Relationship Id="rId183" Type="http://schemas.openxmlformats.org/officeDocument/2006/relationships/image" Target="../media/image3101.png"/><Relationship Id="rId213" Type="http://schemas.openxmlformats.org/officeDocument/2006/relationships/customXml" Target="../ink/ink3178.xml"/><Relationship Id="rId218" Type="http://schemas.openxmlformats.org/officeDocument/2006/relationships/image" Target="../media/image3118.png"/><Relationship Id="rId234" Type="http://schemas.openxmlformats.org/officeDocument/2006/relationships/image" Target="../media/image3126.png"/><Relationship Id="rId239" Type="http://schemas.openxmlformats.org/officeDocument/2006/relationships/customXml" Target="../ink/ink3191.xml"/><Relationship Id="rId2" Type="http://schemas.openxmlformats.org/officeDocument/2006/relationships/customXml" Target="../ink/ink3072.xml"/><Relationship Id="rId29" Type="http://schemas.openxmlformats.org/officeDocument/2006/relationships/image" Target="../media/image3024.png"/><Relationship Id="rId250" Type="http://schemas.openxmlformats.org/officeDocument/2006/relationships/image" Target="../media/image3134.png"/><Relationship Id="rId255" Type="http://schemas.openxmlformats.org/officeDocument/2006/relationships/customXml" Target="../ink/ink3199.xml"/><Relationship Id="rId271" Type="http://schemas.openxmlformats.org/officeDocument/2006/relationships/customXml" Target="../ink/ink3207.xml"/><Relationship Id="rId276" Type="http://schemas.openxmlformats.org/officeDocument/2006/relationships/image" Target="../media/image3147.png"/><Relationship Id="rId292" Type="http://schemas.openxmlformats.org/officeDocument/2006/relationships/image" Target="../media/image3155.png"/><Relationship Id="rId297" Type="http://schemas.openxmlformats.org/officeDocument/2006/relationships/image" Target="../media/image3157.png"/><Relationship Id="rId24" Type="http://schemas.openxmlformats.org/officeDocument/2006/relationships/customXml" Target="../ink/ink3083.xml"/><Relationship Id="rId40" Type="http://schemas.openxmlformats.org/officeDocument/2006/relationships/customXml" Target="../ink/ink3091.xml"/><Relationship Id="rId45" Type="http://schemas.openxmlformats.org/officeDocument/2006/relationships/image" Target="../media/image3032.png"/><Relationship Id="rId66" Type="http://schemas.openxmlformats.org/officeDocument/2006/relationships/customXml" Target="../ink/ink3104.xml"/><Relationship Id="rId87" Type="http://schemas.openxmlformats.org/officeDocument/2006/relationships/image" Target="../media/image3053.png"/><Relationship Id="rId110" Type="http://schemas.openxmlformats.org/officeDocument/2006/relationships/customXml" Target="../ink/ink3126.xml"/><Relationship Id="rId115" Type="http://schemas.openxmlformats.org/officeDocument/2006/relationships/image" Target="../media/image3067.png"/><Relationship Id="rId131" Type="http://schemas.openxmlformats.org/officeDocument/2006/relationships/image" Target="../media/image3075.png"/><Relationship Id="rId136" Type="http://schemas.openxmlformats.org/officeDocument/2006/relationships/customXml" Target="../ink/ink3139.xml"/><Relationship Id="rId157" Type="http://schemas.openxmlformats.org/officeDocument/2006/relationships/image" Target="../media/image3088.png"/><Relationship Id="rId178" Type="http://schemas.openxmlformats.org/officeDocument/2006/relationships/customXml" Target="../ink/ink3160.xml"/><Relationship Id="rId61" Type="http://schemas.openxmlformats.org/officeDocument/2006/relationships/image" Target="../media/image3040.png"/><Relationship Id="rId82" Type="http://schemas.openxmlformats.org/officeDocument/2006/relationships/customXml" Target="../ink/ink3112.xml"/><Relationship Id="rId152" Type="http://schemas.openxmlformats.org/officeDocument/2006/relationships/customXml" Target="../ink/ink3147.xml"/><Relationship Id="rId173" Type="http://schemas.openxmlformats.org/officeDocument/2006/relationships/image" Target="../media/image3096.png"/><Relationship Id="rId194" Type="http://schemas.openxmlformats.org/officeDocument/2006/relationships/image" Target="../media/image3106.png"/><Relationship Id="rId199" Type="http://schemas.openxmlformats.org/officeDocument/2006/relationships/customXml" Target="../ink/ink3171.xml"/><Relationship Id="rId203" Type="http://schemas.openxmlformats.org/officeDocument/2006/relationships/customXml" Target="../ink/ink3173.xml"/><Relationship Id="rId208" Type="http://schemas.openxmlformats.org/officeDocument/2006/relationships/image" Target="../media/image3113.png"/><Relationship Id="rId229" Type="http://schemas.openxmlformats.org/officeDocument/2006/relationships/customXml" Target="../ink/ink3186.xml"/><Relationship Id="rId19" Type="http://schemas.openxmlformats.org/officeDocument/2006/relationships/image" Target="../media/image3019.png"/><Relationship Id="rId224" Type="http://schemas.openxmlformats.org/officeDocument/2006/relationships/image" Target="../media/image3121.png"/><Relationship Id="rId240" Type="http://schemas.openxmlformats.org/officeDocument/2006/relationships/image" Target="../media/image3129.png"/><Relationship Id="rId245" Type="http://schemas.openxmlformats.org/officeDocument/2006/relationships/customXml" Target="../ink/ink3194.xml"/><Relationship Id="rId261" Type="http://schemas.openxmlformats.org/officeDocument/2006/relationships/customXml" Target="../ink/ink3202.xml"/><Relationship Id="rId266" Type="http://schemas.openxmlformats.org/officeDocument/2006/relationships/image" Target="../media/image3142.png"/><Relationship Id="rId287" Type="http://schemas.openxmlformats.org/officeDocument/2006/relationships/customXml" Target="../ink/ink3215.xml"/><Relationship Id="rId14" Type="http://schemas.openxmlformats.org/officeDocument/2006/relationships/customXml" Target="../ink/ink3078.xml"/><Relationship Id="rId30" Type="http://schemas.openxmlformats.org/officeDocument/2006/relationships/customXml" Target="../ink/ink3086.xml"/><Relationship Id="rId35" Type="http://schemas.openxmlformats.org/officeDocument/2006/relationships/image" Target="../media/image3027.png"/><Relationship Id="rId56" Type="http://schemas.openxmlformats.org/officeDocument/2006/relationships/customXml" Target="../ink/ink3099.xml"/><Relationship Id="rId77" Type="http://schemas.openxmlformats.org/officeDocument/2006/relationships/image" Target="../media/image3048.png"/><Relationship Id="rId100" Type="http://schemas.openxmlformats.org/officeDocument/2006/relationships/customXml" Target="../ink/ink3121.xml"/><Relationship Id="rId105" Type="http://schemas.openxmlformats.org/officeDocument/2006/relationships/image" Target="../media/image3062.png"/><Relationship Id="rId126" Type="http://schemas.openxmlformats.org/officeDocument/2006/relationships/customXml" Target="../ink/ink3134.xml"/><Relationship Id="rId147" Type="http://schemas.openxmlformats.org/officeDocument/2006/relationships/image" Target="../media/image3083.png"/><Relationship Id="rId168" Type="http://schemas.openxmlformats.org/officeDocument/2006/relationships/customXml" Target="../ink/ink3155.xml"/><Relationship Id="rId282" Type="http://schemas.openxmlformats.org/officeDocument/2006/relationships/image" Target="../media/image3150.png"/><Relationship Id="rId8" Type="http://schemas.openxmlformats.org/officeDocument/2006/relationships/customXml" Target="../ink/ink3075.xml"/><Relationship Id="rId51" Type="http://schemas.openxmlformats.org/officeDocument/2006/relationships/image" Target="../media/image3035.png"/><Relationship Id="rId72" Type="http://schemas.openxmlformats.org/officeDocument/2006/relationships/customXml" Target="../ink/ink3107.xml"/><Relationship Id="rId93" Type="http://schemas.openxmlformats.org/officeDocument/2006/relationships/image" Target="../media/image3056.png"/><Relationship Id="rId98" Type="http://schemas.openxmlformats.org/officeDocument/2006/relationships/customXml" Target="../ink/ink3120.xml"/><Relationship Id="rId121" Type="http://schemas.openxmlformats.org/officeDocument/2006/relationships/image" Target="../media/image3070.png"/><Relationship Id="rId142" Type="http://schemas.openxmlformats.org/officeDocument/2006/relationships/customXml" Target="../ink/ink3142.xml"/><Relationship Id="rId163" Type="http://schemas.openxmlformats.org/officeDocument/2006/relationships/image" Target="../media/image3091.png"/><Relationship Id="rId184" Type="http://schemas.openxmlformats.org/officeDocument/2006/relationships/customXml" Target="../ink/ink3163.xml"/><Relationship Id="rId189" Type="http://schemas.openxmlformats.org/officeDocument/2006/relationships/customXml" Target="../ink/ink3166.xml"/><Relationship Id="rId219" Type="http://schemas.openxmlformats.org/officeDocument/2006/relationships/customXml" Target="../ink/ink3181.xml"/><Relationship Id="rId3" Type="http://schemas.openxmlformats.org/officeDocument/2006/relationships/image" Target="../media/image3011.png"/><Relationship Id="rId214" Type="http://schemas.openxmlformats.org/officeDocument/2006/relationships/image" Target="../media/image3116.png"/><Relationship Id="rId230" Type="http://schemas.openxmlformats.org/officeDocument/2006/relationships/image" Target="../media/image3124.png"/><Relationship Id="rId235" Type="http://schemas.openxmlformats.org/officeDocument/2006/relationships/customXml" Target="../ink/ink3189.xml"/><Relationship Id="rId251" Type="http://schemas.openxmlformats.org/officeDocument/2006/relationships/customXml" Target="../ink/ink3197.xml"/><Relationship Id="rId256" Type="http://schemas.openxmlformats.org/officeDocument/2006/relationships/image" Target="../media/image3137.png"/><Relationship Id="rId277" Type="http://schemas.openxmlformats.org/officeDocument/2006/relationships/customXml" Target="../ink/ink3210.xml"/><Relationship Id="rId298" Type="http://schemas.openxmlformats.org/officeDocument/2006/relationships/customXml" Target="../ink/ink3221.xml"/><Relationship Id="rId25" Type="http://schemas.openxmlformats.org/officeDocument/2006/relationships/image" Target="../media/image3022.png"/><Relationship Id="rId46" Type="http://schemas.openxmlformats.org/officeDocument/2006/relationships/customXml" Target="../ink/ink3094.xml"/><Relationship Id="rId67" Type="http://schemas.openxmlformats.org/officeDocument/2006/relationships/image" Target="../media/image3043.png"/><Relationship Id="rId116" Type="http://schemas.openxmlformats.org/officeDocument/2006/relationships/customXml" Target="../ink/ink3129.xml"/><Relationship Id="rId137" Type="http://schemas.openxmlformats.org/officeDocument/2006/relationships/image" Target="../media/image3078.png"/><Relationship Id="rId158" Type="http://schemas.openxmlformats.org/officeDocument/2006/relationships/customXml" Target="../ink/ink3150.xml"/><Relationship Id="rId272" Type="http://schemas.openxmlformats.org/officeDocument/2006/relationships/image" Target="../media/image3145.png"/><Relationship Id="rId293" Type="http://schemas.openxmlformats.org/officeDocument/2006/relationships/customXml" Target="../ink/ink3218.xml"/><Relationship Id="rId20" Type="http://schemas.openxmlformats.org/officeDocument/2006/relationships/customXml" Target="../ink/ink3081.xml"/><Relationship Id="rId41" Type="http://schemas.openxmlformats.org/officeDocument/2006/relationships/image" Target="../media/image3030.png"/><Relationship Id="rId62" Type="http://schemas.openxmlformats.org/officeDocument/2006/relationships/customXml" Target="../ink/ink3102.xml"/><Relationship Id="rId83" Type="http://schemas.openxmlformats.org/officeDocument/2006/relationships/image" Target="../media/image3051.png"/><Relationship Id="rId88" Type="http://schemas.openxmlformats.org/officeDocument/2006/relationships/customXml" Target="../ink/ink3115.xml"/><Relationship Id="rId111" Type="http://schemas.openxmlformats.org/officeDocument/2006/relationships/image" Target="../media/image3065.png"/><Relationship Id="rId132" Type="http://schemas.openxmlformats.org/officeDocument/2006/relationships/customXml" Target="../ink/ink3137.xml"/><Relationship Id="rId153" Type="http://schemas.openxmlformats.org/officeDocument/2006/relationships/image" Target="../media/image3086.png"/><Relationship Id="rId174" Type="http://schemas.openxmlformats.org/officeDocument/2006/relationships/customXml" Target="../ink/ink3158.xml"/><Relationship Id="rId179" Type="http://schemas.openxmlformats.org/officeDocument/2006/relationships/image" Target="../media/image3099.png"/><Relationship Id="rId195" Type="http://schemas.openxmlformats.org/officeDocument/2006/relationships/customXml" Target="../ink/ink3169.xml"/><Relationship Id="rId209" Type="http://schemas.openxmlformats.org/officeDocument/2006/relationships/customXml" Target="../ink/ink3176.xml"/><Relationship Id="rId190" Type="http://schemas.openxmlformats.org/officeDocument/2006/relationships/image" Target="../media/image3104.png"/><Relationship Id="rId204" Type="http://schemas.openxmlformats.org/officeDocument/2006/relationships/image" Target="../media/image3111.png"/><Relationship Id="rId220" Type="http://schemas.openxmlformats.org/officeDocument/2006/relationships/image" Target="../media/image3119.png"/><Relationship Id="rId225" Type="http://schemas.openxmlformats.org/officeDocument/2006/relationships/customXml" Target="../ink/ink3184.xml"/><Relationship Id="rId241" Type="http://schemas.openxmlformats.org/officeDocument/2006/relationships/customXml" Target="../ink/ink3192.xml"/><Relationship Id="rId246" Type="http://schemas.openxmlformats.org/officeDocument/2006/relationships/image" Target="../media/image3132.png"/><Relationship Id="rId267" Type="http://schemas.openxmlformats.org/officeDocument/2006/relationships/customXml" Target="../ink/ink3205.xml"/><Relationship Id="rId288" Type="http://schemas.openxmlformats.org/officeDocument/2006/relationships/image" Target="../media/image3153.png"/><Relationship Id="rId15" Type="http://schemas.openxmlformats.org/officeDocument/2006/relationships/image" Target="../media/image3017.png"/><Relationship Id="rId36" Type="http://schemas.openxmlformats.org/officeDocument/2006/relationships/customXml" Target="../ink/ink3089.xml"/><Relationship Id="rId57" Type="http://schemas.openxmlformats.org/officeDocument/2006/relationships/image" Target="../media/image3038.png"/><Relationship Id="rId106" Type="http://schemas.openxmlformats.org/officeDocument/2006/relationships/customXml" Target="../ink/ink3124.xml"/><Relationship Id="rId127" Type="http://schemas.openxmlformats.org/officeDocument/2006/relationships/image" Target="../media/image3073.png"/><Relationship Id="rId262" Type="http://schemas.openxmlformats.org/officeDocument/2006/relationships/image" Target="../media/image3140.png"/><Relationship Id="rId283" Type="http://schemas.openxmlformats.org/officeDocument/2006/relationships/customXml" Target="../ink/ink3213.xml"/><Relationship Id="rId10" Type="http://schemas.openxmlformats.org/officeDocument/2006/relationships/customXml" Target="../ink/ink3076.xml"/><Relationship Id="rId31" Type="http://schemas.openxmlformats.org/officeDocument/2006/relationships/image" Target="../media/image3025.png"/><Relationship Id="rId52" Type="http://schemas.openxmlformats.org/officeDocument/2006/relationships/customXml" Target="../ink/ink3097.xml"/><Relationship Id="rId73" Type="http://schemas.openxmlformats.org/officeDocument/2006/relationships/image" Target="../media/image3046.png"/><Relationship Id="rId78" Type="http://schemas.openxmlformats.org/officeDocument/2006/relationships/customXml" Target="../ink/ink3110.xml"/><Relationship Id="rId94" Type="http://schemas.openxmlformats.org/officeDocument/2006/relationships/customXml" Target="../ink/ink3118.xml"/><Relationship Id="rId99" Type="http://schemas.openxmlformats.org/officeDocument/2006/relationships/image" Target="../media/image3059.png"/><Relationship Id="rId101" Type="http://schemas.openxmlformats.org/officeDocument/2006/relationships/image" Target="../media/image3060.png"/><Relationship Id="rId122" Type="http://schemas.openxmlformats.org/officeDocument/2006/relationships/customXml" Target="../ink/ink3132.xml"/><Relationship Id="rId143" Type="http://schemas.openxmlformats.org/officeDocument/2006/relationships/image" Target="../media/image3081.png"/><Relationship Id="rId148" Type="http://schemas.openxmlformats.org/officeDocument/2006/relationships/customXml" Target="../ink/ink3145.xml"/><Relationship Id="rId164" Type="http://schemas.openxmlformats.org/officeDocument/2006/relationships/customXml" Target="../ink/ink3153.xml"/><Relationship Id="rId169" Type="http://schemas.openxmlformats.org/officeDocument/2006/relationships/image" Target="../media/image3094.png"/><Relationship Id="rId185" Type="http://schemas.openxmlformats.org/officeDocument/2006/relationships/image" Target="../media/image3102.png"/><Relationship Id="rId4" Type="http://schemas.openxmlformats.org/officeDocument/2006/relationships/customXml" Target="../ink/ink3073.xml"/><Relationship Id="rId9" Type="http://schemas.openxmlformats.org/officeDocument/2006/relationships/image" Target="../media/image3014.png"/><Relationship Id="rId180" Type="http://schemas.openxmlformats.org/officeDocument/2006/relationships/customXml" Target="../ink/ink3161.xml"/><Relationship Id="rId210" Type="http://schemas.openxmlformats.org/officeDocument/2006/relationships/image" Target="../media/image3114.png"/><Relationship Id="rId215" Type="http://schemas.openxmlformats.org/officeDocument/2006/relationships/customXml" Target="../ink/ink3179.xml"/><Relationship Id="rId236" Type="http://schemas.openxmlformats.org/officeDocument/2006/relationships/image" Target="../media/image3127.png"/><Relationship Id="rId257" Type="http://schemas.openxmlformats.org/officeDocument/2006/relationships/customXml" Target="../ink/ink3200.xml"/><Relationship Id="rId278" Type="http://schemas.openxmlformats.org/officeDocument/2006/relationships/image" Target="../media/image3148.png"/><Relationship Id="rId26" Type="http://schemas.openxmlformats.org/officeDocument/2006/relationships/customXml" Target="../ink/ink3084.xml"/><Relationship Id="rId231" Type="http://schemas.openxmlformats.org/officeDocument/2006/relationships/customXml" Target="../ink/ink3187.xml"/><Relationship Id="rId252" Type="http://schemas.openxmlformats.org/officeDocument/2006/relationships/image" Target="../media/image3135.png"/><Relationship Id="rId273" Type="http://schemas.openxmlformats.org/officeDocument/2006/relationships/customXml" Target="../ink/ink3208.xml"/><Relationship Id="rId294" Type="http://schemas.openxmlformats.org/officeDocument/2006/relationships/customXml" Target="../ink/ink3219.xml"/><Relationship Id="rId47" Type="http://schemas.openxmlformats.org/officeDocument/2006/relationships/image" Target="../media/image3033.png"/><Relationship Id="rId68" Type="http://schemas.openxmlformats.org/officeDocument/2006/relationships/customXml" Target="../ink/ink3105.xml"/><Relationship Id="rId89" Type="http://schemas.openxmlformats.org/officeDocument/2006/relationships/image" Target="../media/image3054.png"/><Relationship Id="rId112" Type="http://schemas.openxmlformats.org/officeDocument/2006/relationships/customXml" Target="../ink/ink3127.xml"/><Relationship Id="rId133" Type="http://schemas.openxmlformats.org/officeDocument/2006/relationships/image" Target="../media/image3076.png"/><Relationship Id="rId154" Type="http://schemas.openxmlformats.org/officeDocument/2006/relationships/customXml" Target="../ink/ink3148.xml"/><Relationship Id="rId175" Type="http://schemas.openxmlformats.org/officeDocument/2006/relationships/image" Target="../media/image3097.png"/><Relationship Id="rId196" Type="http://schemas.openxmlformats.org/officeDocument/2006/relationships/image" Target="../media/image3107.png"/><Relationship Id="rId200" Type="http://schemas.openxmlformats.org/officeDocument/2006/relationships/image" Target="../media/image3109.png"/><Relationship Id="rId16" Type="http://schemas.openxmlformats.org/officeDocument/2006/relationships/customXml" Target="../ink/ink3079.xml"/><Relationship Id="rId221" Type="http://schemas.openxmlformats.org/officeDocument/2006/relationships/customXml" Target="../ink/ink3182.xml"/><Relationship Id="rId242" Type="http://schemas.openxmlformats.org/officeDocument/2006/relationships/image" Target="../media/image3130.png"/><Relationship Id="rId263" Type="http://schemas.openxmlformats.org/officeDocument/2006/relationships/customXml" Target="../ink/ink3203.xml"/><Relationship Id="rId284" Type="http://schemas.openxmlformats.org/officeDocument/2006/relationships/image" Target="../media/image3151.png"/><Relationship Id="rId37" Type="http://schemas.openxmlformats.org/officeDocument/2006/relationships/image" Target="../media/image3028.png"/><Relationship Id="rId58" Type="http://schemas.openxmlformats.org/officeDocument/2006/relationships/customXml" Target="../ink/ink3100.xml"/><Relationship Id="rId79" Type="http://schemas.openxmlformats.org/officeDocument/2006/relationships/image" Target="../media/image3049.png"/><Relationship Id="rId102" Type="http://schemas.openxmlformats.org/officeDocument/2006/relationships/customXml" Target="../ink/ink3122.xml"/><Relationship Id="rId123" Type="http://schemas.openxmlformats.org/officeDocument/2006/relationships/image" Target="../media/image3071.png"/><Relationship Id="rId144" Type="http://schemas.openxmlformats.org/officeDocument/2006/relationships/customXml" Target="../ink/ink3143.xml"/><Relationship Id="rId90" Type="http://schemas.openxmlformats.org/officeDocument/2006/relationships/customXml" Target="../ink/ink3116.xml"/><Relationship Id="rId165" Type="http://schemas.openxmlformats.org/officeDocument/2006/relationships/image" Target="../media/image3092.png"/><Relationship Id="rId186" Type="http://schemas.openxmlformats.org/officeDocument/2006/relationships/customXml" Target="../ink/ink3164.xml"/><Relationship Id="rId211" Type="http://schemas.openxmlformats.org/officeDocument/2006/relationships/customXml" Target="../ink/ink3177.xml"/><Relationship Id="rId232" Type="http://schemas.openxmlformats.org/officeDocument/2006/relationships/image" Target="../media/image3125.png"/><Relationship Id="rId253" Type="http://schemas.openxmlformats.org/officeDocument/2006/relationships/customXml" Target="../ink/ink3198.xml"/><Relationship Id="rId274" Type="http://schemas.openxmlformats.org/officeDocument/2006/relationships/image" Target="../media/image3146.png"/><Relationship Id="rId295" Type="http://schemas.openxmlformats.org/officeDocument/2006/relationships/image" Target="../media/image3156.png"/><Relationship Id="rId27" Type="http://schemas.openxmlformats.org/officeDocument/2006/relationships/image" Target="../media/image3023.png"/><Relationship Id="rId48" Type="http://schemas.openxmlformats.org/officeDocument/2006/relationships/customXml" Target="../ink/ink3095.xml"/><Relationship Id="rId69" Type="http://schemas.openxmlformats.org/officeDocument/2006/relationships/image" Target="../media/image3044.png"/><Relationship Id="rId113" Type="http://schemas.openxmlformats.org/officeDocument/2006/relationships/image" Target="../media/image3066.png"/><Relationship Id="rId134" Type="http://schemas.openxmlformats.org/officeDocument/2006/relationships/customXml" Target="../ink/ink3138.xml"/><Relationship Id="rId80" Type="http://schemas.openxmlformats.org/officeDocument/2006/relationships/customXml" Target="../ink/ink3111.xml"/><Relationship Id="rId155" Type="http://schemas.openxmlformats.org/officeDocument/2006/relationships/image" Target="../media/image3087.png"/><Relationship Id="rId176" Type="http://schemas.openxmlformats.org/officeDocument/2006/relationships/customXml" Target="../ink/ink3159.xml"/><Relationship Id="rId197" Type="http://schemas.openxmlformats.org/officeDocument/2006/relationships/customXml" Target="../ink/ink3170.xml"/><Relationship Id="rId201" Type="http://schemas.openxmlformats.org/officeDocument/2006/relationships/customXml" Target="../ink/ink3172.xml"/><Relationship Id="rId222" Type="http://schemas.openxmlformats.org/officeDocument/2006/relationships/image" Target="../media/image3120.png"/><Relationship Id="rId243" Type="http://schemas.openxmlformats.org/officeDocument/2006/relationships/customXml" Target="../ink/ink3193.xml"/><Relationship Id="rId264" Type="http://schemas.openxmlformats.org/officeDocument/2006/relationships/image" Target="../media/image3141.png"/><Relationship Id="rId285" Type="http://schemas.openxmlformats.org/officeDocument/2006/relationships/customXml" Target="../ink/ink3214.xml"/><Relationship Id="rId17" Type="http://schemas.openxmlformats.org/officeDocument/2006/relationships/image" Target="../media/image3018.png"/><Relationship Id="rId38" Type="http://schemas.openxmlformats.org/officeDocument/2006/relationships/customXml" Target="../ink/ink3090.xml"/><Relationship Id="rId59" Type="http://schemas.openxmlformats.org/officeDocument/2006/relationships/image" Target="../media/image3039.png"/><Relationship Id="rId103" Type="http://schemas.openxmlformats.org/officeDocument/2006/relationships/image" Target="../media/image3061.png"/><Relationship Id="rId124" Type="http://schemas.openxmlformats.org/officeDocument/2006/relationships/customXml" Target="../ink/ink3133.xml"/><Relationship Id="rId70" Type="http://schemas.openxmlformats.org/officeDocument/2006/relationships/customXml" Target="../ink/ink3106.xml"/><Relationship Id="rId91" Type="http://schemas.openxmlformats.org/officeDocument/2006/relationships/image" Target="../media/image3055.png"/><Relationship Id="rId145" Type="http://schemas.openxmlformats.org/officeDocument/2006/relationships/image" Target="../media/image3082.png"/><Relationship Id="rId166" Type="http://schemas.openxmlformats.org/officeDocument/2006/relationships/customXml" Target="../ink/ink3154.xml"/><Relationship Id="rId187" Type="http://schemas.openxmlformats.org/officeDocument/2006/relationships/image" Target="../media/image3103.png"/><Relationship Id="rId1" Type="http://schemas.openxmlformats.org/officeDocument/2006/relationships/slideLayout" Target="../slideLayouts/slideLayout7.xml"/><Relationship Id="rId212" Type="http://schemas.openxmlformats.org/officeDocument/2006/relationships/image" Target="../media/image3115.png"/><Relationship Id="rId233" Type="http://schemas.openxmlformats.org/officeDocument/2006/relationships/customXml" Target="../ink/ink3188.xml"/><Relationship Id="rId254" Type="http://schemas.openxmlformats.org/officeDocument/2006/relationships/image" Target="../media/image3136.png"/><Relationship Id="rId28" Type="http://schemas.openxmlformats.org/officeDocument/2006/relationships/customXml" Target="../ink/ink3085.xml"/><Relationship Id="rId49" Type="http://schemas.openxmlformats.org/officeDocument/2006/relationships/image" Target="../media/image3034.png"/><Relationship Id="rId114" Type="http://schemas.openxmlformats.org/officeDocument/2006/relationships/customXml" Target="../ink/ink3128.xml"/><Relationship Id="rId275" Type="http://schemas.openxmlformats.org/officeDocument/2006/relationships/customXml" Target="../ink/ink3209.xml"/><Relationship Id="rId296" Type="http://schemas.openxmlformats.org/officeDocument/2006/relationships/customXml" Target="../ink/ink3220.xml"/><Relationship Id="rId300" Type="http://schemas.openxmlformats.org/officeDocument/2006/relationships/customXml" Target="../ink/ink3222.xml"/><Relationship Id="rId60" Type="http://schemas.openxmlformats.org/officeDocument/2006/relationships/customXml" Target="../ink/ink3101.xml"/><Relationship Id="rId81" Type="http://schemas.openxmlformats.org/officeDocument/2006/relationships/image" Target="../media/image3050.png"/><Relationship Id="rId135" Type="http://schemas.openxmlformats.org/officeDocument/2006/relationships/image" Target="../media/image3077.png"/><Relationship Id="rId156" Type="http://schemas.openxmlformats.org/officeDocument/2006/relationships/customXml" Target="../ink/ink3149.xml"/><Relationship Id="rId177" Type="http://schemas.openxmlformats.org/officeDocument/2006/relationships/image" Target="../media/image3098.png"/><Relationship Id="rId198" Type="http://schemas.openxmlformats.org/officeDocument/2006/relationships/image" Target="../media/image3108.png"/><Relationship Id="rId202" Type="http://schemas.openxmlformats.org/officeDocument/2006/relationships/image" Target="../media/image3110.png"/><Relationship Id="rId223" Type="http://schemas.openxmlformats.org/officeDocument/2006/relationships/customXml" Target="../ink/ink3183.xml"/><Relationship Id="rId244" Type="http://schemas.openxmlformats.org/officeDocument/2006/relationships/image" Target="../media/image3131.png"/><Relationship Id="rId18" Type="http://schemas.openxmlformats.org/officeDocument/2006/relationships/customXml" Target="../ink/ink3080.xml"/><Relationship Id="rId39" Type="http://schemas.openxmlformats.org/officeDocument/2006/relationships/image" Target="../media/image3029.png"/><Relationship Id="rId265" Type="http://schemas.openxmlformats.org/officeDocument/2006/relationships/customXml" Target="../ink/ink3204.xml"/><Relationship Id="rId286" Type="http://schemas.openxmlformats.org/officeDocument/2006/relationships/image" Target="../media/image3152.png"/><Relationship Id="rId50" Type="http://schemas.openxmlformats.org/officeDocument/2006/relationships/customXml" Target="../ink/ink3096.xml"/><Relationship Id="rId104" Type="http://schemas.openxmlformats.org/officeDocument/2006/relationships/customXml" Target="../ink/ink3123.xml"/><Relationship Id="rId125" Type="http://schemas.openxmlformats.org/officeDocument/2006/relationships/image" Target="../media/image3072.png"/><Relationship Id="rId146" Type="http://schemas.openxmlformats.org/officeDocument/2006/relationships/customXml" Target="../ink/ink3144.xml"/><Relationship Id="rId167" Type="http://schemas.openxmlformats.org/officeDocument/2006/relationships/image" Target="../media/image3093.png"/><Relationship Id="rId188" Type="http://schemas.openxmlformats.org/officeDocument/2006/relationships/customXml" Target="../ink/ink316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17" Type="http://schemas.openxmlformats.org/officeDocument/2006/relationships/customXml" Target="../ink/ink3282.xml"/><Relationship Id="rId299" Type="http://schemas.openxmlformats.org/officeDocument/2006/relationships/image" Target="../media/image17000.png"/><Relationship Id="rId671" Type="http://schemas.openxmlformats.org/officeDocument/2006/relationships/customXml" Target="../ink/ink3571.xml"/><Relationship Id="rId727" Type="http://schemas.openxmlformats.org/officeDocument/2006/relationships/image" Target="../media/image3750.png"/><Relationship Id="rId21" Type="http://schemas.openxmlformats.org/officeDocument/2006/relationships/image" Target="../media/image3610.png"/><Relationship Id="rId63" Type="http://schemas.openxmlformats.org/officeDocument/2006/relationships/customXml" Target="../ink/ink3254.xml"/><Relationship Id="rId159" Type="http://schemas.openxmlformats.org/officeDocument/2006/relationships/image" Target="../media/image10210.png"/><Relationship Id="rId324" Type="http://schemas.openxmlformats.org/officeDocument/2006/relationships/image" Target="../media/image18200.png"/><Relationship Id="rId366" Type="http://schemas.openxmlformats.org/officeDocument/2006/relationships/image" Target="../media/image20200.png"/><Relationship Id="rId531" Type="http://schemas.openxmlformats.org/officeDocument/2006/relationships/customXml" Target="../ink/ink3498.xml"/><Relationship Id="rId573" Type="http://schemas.openxmlformats.org/officeDocument/2006/relationships/customXml" Target="../ink/ink3520.xml"/><Relationship Id="rId629" Type="http://schemas.openxmlformats.org/officeDocument/2006/relationships/image" Target="../media/image3270.png"/><Relationship Id="rId170" Type="http://schemas.openxmlformats.org/officeDocument/2006/relationships/customXml" Target="../ink/ink3310.xml"/><Relationship Id="rId226" Type="http://schemas.openxmlformats.org/officeDocument/2006/relationships/customXml" Target="../ink/ink3338.xml"/><Relationship Id="rId433" Type="http://schemas.openxmlformats.org/officeDocument/2006/relationships/image" Target="../media/image23400.png"/><Relationship Id="rId268" Type="http://schemas.openxmlformats.org/officeDocument/2006/relationships/customXml" Target="../ink/ink3360.xml"/><Relationship Id="rId475" Type="http://schemas.openxmlformats.org/officeDocument/2006/relationships/customXml" Target="../ink/ink3469.xml"/><Relationship Id="rId640" Type="http://schemas.openxmlformats.org/officeDocument/2006/relationships/customXml" Target="../ink/ink3555.xml"/><Relationship Id="rId682" Type="http://schemas.openxmlformats.org/officeDocument/2006/relationships/image" Target="../media/image3530.png"/><Relationship Id="rId32" Type="http://schemas.openxmlformats.org/officeDocument/2006/relationships/image" Target="../media/image4110.png"/><Relationship Id="rId74" Type="http://schemas.openxmlformats.org/officeDocument/2006/relationships/customXml" Target="../ink/ink3260.xml"/><Relationship Id="rId128" Type="http://schemas.openxmlformats.org/officeDocument/2006/relationships/customXml" Target="../ink/ink3288.xml"/><Relationship Id="rId335" Type="http://schemas.openxmlformats.org/officeDocument/2006/relationships/customXml" Target="../ink/ink3396.xml"/><Relationship Id="rId377" Type="http://schemas.openxmlformats.org/officeDocument/2006/relationships/image" Target="../media/image20700.png"/><Relationship Id="rId500" Type="http://schemas.openxmlformats.org/officeDocument/2006/relationships/customXml" Target="../ink/ink3482.xml"/><Relationship Id="rId542" Type="http://schemas.openxmlformats.org/officeDocument/2006/relationships/image" Target="../media/image28600.png"/><Relationship Id="rId584" Type="http://schemas.openxmlformats.org/officeDocument/2006/relationships/image" Target="../media/image30600.png"/><Relationship Id="rId5" Type="http://schemas.openxmlformats.org/officeDocument/2006/relationships/image" Target="../media/image28100.png"/><Relationship Id="rId181" Type="http://schemas.openxmlformats.org/officeDocument/2006/relationships/image" Target="../media/image11310.png"/><Relationship Id="rId237" Type="http://schemas.openxmlformats.org/officeDocument/2006/relationships/customXml" Target="../ink/ink3344.xml"/><Relationship Id="rId402" Type="http://schemas.openxmlformats.org/officeDocument/2006/relationships/customXml" Target="../ink/ink3431.xml"/><Relationship Id="rId279" Type="http://schemas.openxmlformats.org/officeDocument/2006/relationships/customXml" Target="../ink/ink3366.xml"/><Relationship Id="rId444" Type="http://schemas.openxmlformats.org/officeDocument/2006/relationships/image" Target="../media/image23900.png"/><Relationship Id="rId486" Type="http://schemas.openxmlformats.org/officeDocument/2006/relationships/image" Target="../media/image25900.png"/><Relationship Id="rId651" Type="http://schemas.openxmlformats.org/officeDocument/2006/relationships/customXml" Target="../ink/ink3561.xml"/><Relationship Id="rId693" Type="http://schemas.openxmlformats.org/officeDocument/2006/relationships/customXml" Target="../ink/ink3582.xml"/><Relationship Id="rId707" Type="http://schemas.openxmlformats.org/officeDocument/2006/relationships/image" Target="../media/image3650.png"/><Relationship Id="rId43" Type="http://schemas.openxmlformats.org/officeDocument/2006/relationships/customXml" Target="../ink/ink3244.xml"/><Relationship Id="rId139" Type="http://schemas.openxmlformats.org/officeDocument/2006/relationships/image" Target="../media/image9310.png"/><Relationship Id="rId290" Type="http://schemas.openxmlformats.org/officeDocument/2006/relationships/customXml" Target="../ink/ink3372.xml"/><Relationship Id="rId304" Type="http://schemas.openxmlformats.org/officeDocument/2006/relationships/customXml" Target="../ink/ink3379.xml"/><Relationship Id="rId346" Type="http://schemas.openxmlformats.org/officeDocument/2006/relationships/image" Target="../media/image19200.png"/><Relationship Id="rId388" Type="http://schemas.openxmlformats.org/officeDocument/2006/relationships/customXml" Target="../ink/ink3423.xml"/><Relationship Id="rId511" Type="http://schemas.openxmlformats.org/officeDocument/2006/relationships/customXml" Target="../ink/ink3488.xml"/><Relationship Id="rId553" Type="http://schemas.openxmlformats.org/officeDocument/2006/relationships/image" Target="../media/image29110.png"/><Relationship Id="rId609" Type="http://schemas.openxmlformats.org/officeDocument/2006/relationships/image" Target="../media/image3170.png"/><Relationship Id="rId85" Type="http://schemas.openxmlformats.org/officeDocument/2006/relationships/customXml" Target="../ink/ink3266.xml"/><Relationship Id="rId150" Type="http://schemas.openxmlformats.org/officeDocument/2006/relationships/customXml" Target="../ink/ink3299.xml"/><Relationship Id="rId192" Type="http://schemas.openxmlformats.org/officeDocument/2006/relationships/customXml" Target="../ink/ink3321.xml"/><Relationship Id="rId206" Type="http://schemas.openxmlformats.org/officeDocument/2006/relationships/customXml" Target="../ink/ink3328.xml"/><Relationship Id="rId413" Type="http://schemas.openxmlformats.org/officeDocument/2006/relationships/image" Target="../media/image22400.png"/><Relationship Id="rId595" Type="http://schemas.openxmlformats.org/officeDocument/2006/relationships/customXml" Target="../ink/ink3532.xml"/><Relationship Id="rId248" Type="http://schemas.openxmlformats.org/officeDocument/2006/relationships/image" Target="../media/image14600.png"/><Relationship Id="rId455" Type="http://schemas.openxmlformats.org/officeDocument/2006/relationships/image" Target="../media/image24400.png"/><Relationship Id="rId497" Type="http://schemas.openxmlformats.org/officeDocument/2006/relationships/image" Target="../media/image26400.png"/><Relationship Id="rId620" Type="http://schemas.openxmlformats.org/officeDocument/2006/relationships/customXml" Target="../ink/ink3545.xml"/><Relationship Id="rId662" Type="http://schemas.openxmlformats.org/officeDocument/2006/relationships/image" Target="../media/image3430.png"/><Relationship Id="rId718" Type="http://schemas.openxmlformats.org/officeDocument/2006/relationships/customXml" Target="../ink/ink3595.xml"/><Relationship Id="rId12" Type="http://schemas.openxmlformats.org/officeDocument/2006/relationships/customXml" Target="../ink/ink3228.xml"/><Relationship Id="rId108" Type="http://schemas.openxmlformats.org/officeDocument/2006/relationships/image" Target="../media/image7810.png"/><Relationship Id="rId315" Type="http://schemas.openxmlformats.org/officeDocument/2006/relationships/customXml" Target="../ink/ink3385.xml"/><Relationship Id="rId357" Type="http://schemas.openxmlformats.org/officeDocument/2006/relationships/customXml" Target="../ink/ink3407.xml"/><Relationship Id="rId522" Type="http://schemas.openxmlformats.org/officeDocument/2006/relationships/image" Target="../media/image27600.png"/><Relationship Id="rId54" Type="http://schemas.openxmlformats.org/officeDocument/2006/relationships/image" Target="../media/image5210.png"/><Relationship Id="rId96" Type="http://schemas.openxmlformats.org/officeDocument/2006/relationships/image" Target="../media/image7210.png"/><Relationship Id="rId161" Type="http://schemas.openxmlformats.org/officeDocument/2006/relationships/image" Target="../media/image10310.png"/><Relationship Id="rId217" Type="http://schemas.openxmlformats.org/officeDocument/2006/relationships/image" Target="../media/image13100.png"/><Relationship Id="rId399" Type="http://schemas.openxmlformats.org/officeDocument/2006/relationships/customXml" Target="../ink/ink3429.xml"/><Relationship Id="rId564" Type="http://schemas.openxmlformats.org/officeDocument/2006/relationships/customXml" Target="../ink/ink3515.xml"/><Relationship Id="rId259" Type="http://schemas.openxmlformats.org/officeDocument/2006/relationships/image" Target="../media/image15100.png"/><Relationship Id="rId424" Type="http://schemas.openxmlformats.org/officeDocument/2006/relationships/customXml" Target="../ink/ink3442.xml"/><Relationship Id="rId466" Type="http://schemas.openxmlformats.org/officeDocument/2006/relationships/customXml" Target="../ink/ink3464.xml"/><Relationship Id="rId631" Type="http://schemas.openxmlformats.org/officeDocument/2006/relationships/image" Target="../media/image3280.png"/><Relationship Id="rId673" Type="http://schemas.openxmlformats.org/officeDocument/2006/relationships/customXml" Target="../ink/ink3572.xml"/><Relationship Id="rId729" Type="http://schemas.openxmlformats.org/officeDocument/2006/relationships/image" Target="../media/image3760.png"/><Relationship Id="rId23" Type="http://schemas.openxmlformats.org/officeDocument/2006/relationships/image" Target="../media/image3710.png"/><Relationship Id="rId119" Type="http://schemas.openxmlformats.org/officeDocument/2006/relationships/customXml" Target="../ink/ink3283.xml"/><Relationship Id="rId270" Type="http://schemas.openxmlformats.org/officeDocument/2006/relationships/customXml" Target="../ink/ink3361.xml"/><Relationship Id="rId326" Type="http://schemas.openxmlformats.org/officeDocument/2006/relationships/image" Target="../media/image18300.png"/><Relationship Id="rId533" Type="http://schemas.openxmlformats.org/officeDocument/2006/relationships/customXml" Target="../ink/ink3499.xml"/><Relationship Id="rId65" Type="http://schemas.openxmlformats.org/officeDocument/2006/relationships/customXml" Target="../ink/ink3255.xml"/><Relationship Id="rId130" Type="http://schemas.openxmlformats.org/officeDocument/2006/relationships/customXml" Target="../ink/ink3289.xml"/><Relationship Id="rId368" Type="http://schemas.openxmlformats.org/officeDocument/2006/relationships/image" Target="../media/image20300.png"/><Relationship Id="rId575" Type="http://schemas.openxmlformats.org/officeDocument/2006/relationships/customXml" Target="../ink/ink3521.xml"/><Relationship Id="rId172" Type="http://schemas.openxmlformats.org/officeDocument/2006/relationships/customXml" Target="../ink/ink3311.xml"/><Relationship Id="rId228" Type="http://schemas.openxmlformats.org/officeDocument/2006/relationships/customXml" Target="../ink/ink3339.xml"/><Relationship Id="rId435" Type="http://schemas.openxmlformats.org/officeDocument/2006/relationships/image" Target="../media/image23500.png"/><Relationship Id="rId477" Type="http://schemas.openxmlformats.org/officeDocument/2006/relationships/customXml" Target="../ink/ink3470.xml"/><Relationship Id="rId600" Type="http://schemas.openxmlformats.org/officeDocument/2006/relationships/customXml" Target="../ink/ink3535.xml"/><Relationship Id="rId642" Type="http://schemas.openxmlformats.org/officeDocument/2006/relationships/image" Target="../media/image3330.png"/><Relationship Id="rId684" Type="http://schemas.openxmlformats.org/officeDocument/2006/relationships/image" Target="../media/image3540.png"/><Relationship Id="rId281" Type="http://schemas.openxmlformats.org/officeDocument/2006/relationships/customXml" Target="../ink/ink3367.xml"/><Relationship Id="rId337" Type="http://schemas.openxmlformats.org/officeDocument/2006/relationships/customXml" Target="../ink/ink3397.xml"/><Relationship Id="rId502" Type="http://schemas.openxmlformats.org/officeDocument/2006/relationships/customXml" Target="../ink/ink3483.xml"/><Relationship Id="rId34" Type="http://schemas.openxmlformats.org/officeDocument/2006/relationships/image" Target="../media/image4210.png"/><Relationship Id="rId76" Type="http://schemas.openxmlformats.org/officeDocument/2006/relationships/image" Target="../media/image6210.png"/><Relationship Id="rId141" Type="http://schemas.openxmlformats.org/officeDocument/2006/relationships/image" Target="../media/image9410.png"/><Relationship Id="rId379" Type="http://schemas.openxmlformats.org/officeDocument/2006/relationships/image" Target="../media/image20800.png"/><Relationship Id="rId544" Type="http://schemas.openxmlformats.org/officeDocument/2006/relationships/customXml" Target="../ink/ink3505.xml"/><Relationship Id="rId586" Type="http://schemas.openxmlformats.org/officeDocument/2006/relationships/customXml" Target="../ink/ink3527.xml"/><Relationship Id="rId7" Type="http://schemas.openxmlformats.org/officeDocument/2006/relationships/image" Target="../media/image29100.png"/><Relationship Id="rId183" Type="http://schemas.openxmlformats.org/officeDocument/2006/relationships/image" Target="../media/image11410.png"/><Relationship Id="rId239" Type="http://schemas.openxmlformats.org/officeDocument/2006/relationships/customXml" Target="../ink/ink3345.xml"/><Relationship Id="rId390" Type="http://schemas.openxmlformats.org/officeDocument/2006/relationships/customXml" Target="../ink/ink3424.xml"/><Relationship Id="rId404" Type="http://schemas.openxmlformats.org/officeDocument/2006/relationships/customXml" Target="../ink/ink3432.xml"/><Relationship Id="rId446" Type="http://schemas.openxmlformats.org/officeDocument/2006/relationships/image" Target="../media/image24000.png"/><Relationship Id="rId611" Type="http://schemas.openxmlformats.org/officeDocument/2006/relationships/image" Target="../media/image3180.png"/><Relationship Id="rId653" Type="http://schemas.openxmlformats.org/officeDocument/2006/relationships/customXml" Target="../ink/ink3562.xml"/><Relationship Id="rId250" Type="http://schemas.openxmlformats.org/officeDocument/2006/relationships/image" Target="../media/image14700.png"/><Relationship Id="rId292" Type="http://schemas.openxmlformats.org/officeDocument/2006/relationships/customXml" Target="../ink/ink3373.xml"/><Relationship Id="rId306" Type="http://schemas.openxmlformats.org/officeDocument/2006/relationships/customXml" Target="../ink/ink3380.xml"/><Relationship Id="rId488" Type="http://schemas.openxmlformats.org/officeDocument/2006/relationships/image" Target="../media/image26000.png"/><Relationship Id="rId695" Type="http://schemas.openxmlformats.org/officeDocument/2006/relationships/customXml" Target="../ink/ink3583.xml"/><Relationship Id="rId709" Type="http://schemas.openxmlformats.org/officeDocument/2006/relationships/image" Target="../media/image3660.png"/><Relationship Id="rId45" Type="http://schemas.openxmlformats.org/officeDocument/2006/relationships/customXml" Target="../ink/ink3245.xml"/><Relationship Id="rId87" Type="http://schemas.openxmlformats.org/officeDocument/2006/relationships/customXml" Target="../ink/ink3267.xml"/><Relationship Id="rId110" Type="http://schemas.openxmlformats.org/officeDocument/2006/relationships/image" Target="../media/image7910.png"/><Relationship Id="rId348" Type="http://schemas.openxmlformats.org/officeDocument/2006/relationships/image" Target="../media/image19300.png"/><Relationship Id="rId513" Type="http://schemas.openxmlformats.org/officeDocument/2006/relationships/customXml" Target="../ink/ink3489.xml"/><Relationship Id="rId555" Type="http://schemas.openxmlformats.org/officeDocument/2006/relationships/image" Target="../media/image29200.png"/><Relationship Id="rId597" Type="http://schemas.openxmlformats.org/officeDocument/2006/relationships/image" Target="../media/image31110.png"/><Relationship Id="rId720" Type="http://schemas.openxmlformats.org/officeDocument/2006/relationships/customXml" Target="../ink/ink3596.xml"/><Relationship Id="rId152" Type="http://schemas.openxmlformats.org/officeDocument/2006/relationships/customXml" Target="../ink/ink3300.xml"/><Relationship Id="rId194" Type="http://schemas.openxmlformats.org/officeDocument/2006/relationships/customXml" Target="../ink/ink3322.xml"/><Relationship Id="rId208" Type="http://schemas.openxmlformats.org/officeDocument/2006/relationships/customXml" Target="../ink/ink3329.xml"/><Relationship Id="rId415" Type="http://schemas.openxmlformats.org/officeDocument/2006/relationships/image" Target="../media/image22500.png"/><Relationship Id="rId457" Type="http://schemas.openxmlformats.org/officeDocument/2006/relationships/image" Target="../media/image24500.png"/><Relationship Id="rId622" Type="http://schemas.openxmlformats.org/officeDocument/2006/relationships/customXml" Target="../ink/ink3546.xml"/><Relationship Id="rId261" Type="http://schemas.openxmlformats.org/officeDocument/2006/relationships/image" Target="../media/image15200.png"/><Relationship Id="rId499" Type="http://schemas.openxmlformats.org/officeDocument/2006/relationships/image" Target="../media/image26500.png"/><Relationship Id="rId664" Type="http://schemas.openxmlformats.org/officeDocument/2006/relationships/image" Target="../media/image3440.png"/><Relationship Id="rId14" Type="http://schemas.openxmlformats.org/officeDocument/2006/relationships/customXml" Target="../ink/ink3229.xml"/><Relationship Id="rId56" Type="http://schemas.openxmlformats.org/officeDocument/2006/relationships/image" Target="../media/image5310.png"/><Relationship Id="rId317" Type="http://schemas.openxmlformats.org/officeDocument/2006/relationships/customXml" Target="../ink/ink3386.xml"/><Relationship Id="rId359" Type="http://schemas.openxmlformats.org/officeDocument/2006/relationships/customXml" Target="../ink/ink3408.xml"/><Relationship Id="rId524" Type="http://schemas.openxmlformats.org/officeDocument/2006/relationships/image" Target="../media/image27700.png"/><Relationship Id="rId566" Type="http://schemas.openxmlformats.org/officeDocument/2006/relationships/customXml" Target="../ink/ink3516.xml"/><Relationship Id="rId98" Type="http://schemas.openxmlformats.org/officeDocument/2006/relationships/image" Target="../media/image7310.png"/><Relationship Id="rId121" Type="http://schemas.openxmlformats.org/officeDocument/2006/relationships/customXml" Target="../ink/ink3284.xml"/><Relationship Id="rId163" Type="http://schemas.openxmlformats.org/officeDocument/2006/relationships/image" Target="../media/image10410.png"/><Relationship Id="rId219" Type="http://schemas.openxmlformats.org/officeDocument/2006/relationships/image" Target="../media/image13200.png"/><Relationship Id="rId370" Type="http://schemas.openxmlformats.org/officeDocument/2006/relationships/customXml" Target="../ink/ink3414.xml"/><Relationship Id="rId426" Type="http://schemas.openxmlformats.org/officeDocument/2006/relationships/customXml" Target="../ink/ink3443.xml"/><Relationship Id="rId633" Type="http://schemas.openxmlformats.org/officeDocument/2006/relationships/image" Target="../media/image3290.png"/><Relationship Id="rId230" Type="http://schemas.openxmlformats.org/officeDocument/2006/relationships/customXml" Target="../ink/ink3340.xml"/><Relationship Id="rId468" Type="http://schemas.openxmlformats.org/officeDocument/2006/relationships/customXml" Target="../ink/ink3465.xml"/><Relationship Id="rId675" Type="http://schemas.openxmlformats.org/officeDocument/2006/relationships/customXml" Target="../ink/ink3573.xml"/><Relationship Id="rId25" Type="http://schemas.openxmlformats.org/officeDocument/2006/relationships/image" Target="../media/image3810.png"/><Relationship Id="rId67" Type="http://schemas.openxmlformats.org/officeDocument/2006/relationships/customXml" Target="../ink/ink3256.xml"/><Relationship Id="rId272" Type="http://schemas.openxmlformats.org/officeDocument/2006/relationships/customXml" Target="../ink/ink3362.xml"/><Relationship Id="rId328" Type="http://schemas.openxmlformats.org/officeDocument/2006/relationships/image" Target="../media/image18400.png"/><Relationship Id="rId535" Type="http://schemas.openxmlformats.org/officeDocument/2006/relationships/customXml" Target="../ink/ink3500.xml"/><Relationship Id="rId577" Type="http://schemas.openxmlformats.org/officeDocument/2006/relationships/customXml" Target="../ink/ink3522.xml"/><Relationship Id="rId700" Type="http://schemas.openxmlformats.org/officeDocument/2006/relationships/image" Target="../media/image3620.png"/><Relationship Id="rId132" Type="http://schemas.openxmlformats.org/officeDocument/2006/relationships/customXml" Target="../ink/ink3290.xml"/><Relationship Id="rId174" Type="http://schemas.openxmlformats.org/officeDocument/2006/relationships/customXml" Target="../ink/ink3312.xml"/><Relationship Id="rId381" Type="http://schemas.openxmlformats.org/officeDocument/2006/relationships/image" Target="../media/image20900.png"/><Relationship Id="rId602" Type="http://schemas.openxmlformats.org/officeDocument/2006/relationships/customXml" Target="../ink/ink3536.xml"/><Relationship Id="rId241" Type="http://schemas.openxmlformats.org/officeDocument/2006/relationships/customXml" Target="../ink/ink3346.xml"/><Relationship Id="rId437" Type="http://schemas.openxmlformats.org/officeDocument/2006/relationships/image" Target="../media/image23600.png"/><Relationship Id="rId479" Type="http://schemas.openxmlformats.org/officeDocument/2006/relationships/customXml" Target="../ink/ink3471.xml"/><Relationship Id="rId644" Type="http://schemas.openxmlformats.org/officeDocument/2006/relationships/image" Target="../media/image3340.png"/><Relationship Id="rId686" Type="http://schemas.openxmlformats.org/officeDocument/2006/relationships/image" Target="../media/image3550.png"/><Relationship Id="rId36" Type="http://schemas.openxmlformats.org/officeDocument/2006/relationships/image" Target="../media/image4310.png"/><Relationship Id="rId283" Type="http://schemas.openxmlformats.org/officeDocument/2006/relationships/customXml" Target="../ink/ink3368.xml"/><Relationship Id="rId339" Type="http://schemas.openxmlformats.org/officeDocument/2006/relationships/customXml" Target="../ink/ink3398.xml"/><Relationship Id="rId490" Type="http://schemas.openxmlformats.org/officeDocument/2006/relationships/customXml" Target="../ink/ink3477.xml"/><Relationship Id="rId504" Type="http://schemas.openxmlformats.org/officeDocument/2006/relationships/customXml" Target="../ink/ink3484.xml"/><Relationship Id="rId546" Type="http://schemas.openxmlformats.org/officeDocument/2006/relationships/customXml" Target="../ink/ink3506.xml"/><Relationship Id="rId711" Type="http://schemas.openxmlformats.org/officeDocument/2006/relationships/image" Target="../media/image3670.png"/><Relationship Id="rId78" Type="http://schemas.openxmlformats.org/officeDocument/2006/relationships/image" Target="../media/image6310.png"/><Relationship Id="rId101" Type="http://schemas.openxmlformats.org/officeDocument/2006/relationships/customXml" Target="../ink/ink3274.xml"/><Relationship Id="rId143" Type="http://schemas.openxmlformats.org/officeDocument/2006/relationships/image" Target="../media/image9510.png"/><Relationship Id="rId185" Type="http://schemas.openxmlformats.org/officeDocument/2006/relationships/image" Target="../media/image11510.png"/><Relationship Id="rId350" Type="http://schemas.openxmlformats.org/officeDocument/2006/relationships/image" Target="../media/image19400.png"/><Relationship Id="rId406" Type="http://schemas.openxmlformats.org/officeDocument/2006/relationships/customXml" Target="../ink/ink3433.xml"/><Relationship Id="rId588" Type="http://schemas.openxmlformats.org/officeDocument/2006/relationships/customXml" Target="../ink/ink3528.xml"/><Relationship Id="rId9" Type="http://schemas.openxmlformats.org/officeDocument/2006/relationships/image" Target="../media/image30100.png"/><Relationship Id="rId210" Type="http://schemas.openxmlformats.org/officeDocument/2006/relationships/customXml" Target="../ink/ink3330.xml"/><Relationship Id="rId392" Type="http://schemas.openxmlformats.org/officeDocument/2006/relationships/customXml" Target="../ink/ink3425.xml"/><Relationship Id="rId448" Type="http://schemas.openxmlformats.org/officeDocument/2006/relationships/image" Target="../media/image24100.png"/><Relationship Id="rId613" Type="http://schemas.openxmlformats.org/officeDocument/2006/relationships/image" Target="../media/image3190.png"/><Relationship Id="rId655" Type="http://schemas.openxmlformats.org/officeDocument/2006/relationships/customXml" Target="../ink/ink3563.xml"/><Relationship Id="rId697" Type="http://schemas.openxmlformats.org/officeDocument/2006/relationships/customXml" Target="../ink/ink3584.xml"/><Relationship Id="rId252" Type="http://schemas.openxmlformats.org/officeDocument/2006/relationships/customXml" Target="../ink/ink3352.xml"/><Relationship Id="rId294" Type="http://schemas.openxmlformats.org/officeDocument/2006/relationships/customXml" Target="../ink/ink3374.xml"/><Relationship Id="rId308" Type="http://schemas.openxmlformats.org/officeDocument/2006/relationships/customXml" Target="../ink/ink3381.xml"/><Relationship Id="rId515" Type="http://schemas.openxmlformats.org/officeDocument/2006/relationships/customXml" Target="../ink/ink3490.xml"/><Relationship Id="rId722" Type="http://schemas.openxmlformats.org/officeDocument/2006/relationships/customXml" Target="../ink/ink3597.xml"/><Relationship Id="rId47" Type="http://schemas.openxmlformats.org/officeDocument/2006/relationships/customXml" Target="../ink/ink3246.xml"/><Relationship Id="rId89" Type="http://schemas.openxmlformats.org/officeDocument/2006/relationships/customXml" Target="../ink/ink3268.xml"/><Relationship Id="rId112" Type="http://schemas.openxmlformats.org/officeDocument/2006/relationships/image" Target="../media/image8010.png"/><Relationship Id="rId154" Type="http://schemas.openxmlformats.org/officeDocument/2006/relationships/image" Target="../media/image10010.png"/><Relationship Id="rId361" Type="http://schemas.openxmlformats.org/officeDocument/2006/relationships/customXml" Target="../ink/ink3409.xml"/><Relationship Id="rId557" Type="http://schemas.openxmlformats.org/officeDocument/2006/relationships/image" Target="../media/image29300.png"/><Relationship Id="rId599" Type="http://schemas.openxmlformats.org/officeDocument/2006/relationships/image" Target="../media/image31200.png"/><Relationship Id="rId196" Type="http://schemas.openxmlformats.org/officeDocument/2006/relationships/customXml" Target="../ink/ink3323.xml"/><Relationship Id="rId417" Type="http://schemas.openxmlformats.org/officeDocument/2006/relationships/image" Target="../media/image22600.png"/><Relationship Id="rId459" Type="http://schemas.openxmlformats.org/officeDocument/2006/relationships/image" Target="../media/image24600.png"/><Relationship Id="rId624" Type="http://schemas.openxmlformats.org/officeDocument/2006/relationships/customXml" Target="../ink/ink3547.xml"/><Relationship Id="rId666" Type="http://schemas.openxmlformats.org/officeDocument/2006/relationships/image" Target="../media/image3450.png"/><Relationship Id="rId16" Type="http://schemas.openxmlformats.org/officeDocument/2006/relationships/customXml" Target="../ink/ink3230.xml"/><Relationship Id="rId221" Type="http://schemas.openxmlformats.org/officeDocument/2006/relationships/image" Target="../media/image13300.png"/><Relationship Id="rId263" Type="http://schemas.openxmlformats.org/officeDocument/2006/relationships/image" Target="../media/image15300.png"/><Relationship Id="rId319" Type="http://schemas.openxmlformats.org/officeDocument/2006/relationships/customXml" Target="../ink/ink3387.xml"/><Relationship Id="rId470" Type="http://schemas.openxmlformats.org/officeDocument/2006/relationships/customXml" Target="../ink/ink3466.xml"/><Relationship Id="rId526" Type="http://schemas.openxmlformats.org/officeDocument/2006/relationships/image" Target="../media/image27800.png"/><Relationship Id="rId58" Type="http://schemas.openxmlformats.org/officeDocument/2006/relationships/image" Target="../media/image5410.png"/><Relationship Id="rId123" Type="http://schemas.openxmlformats.org/officeDocument/2006/relationships/image" Target="../media/image8510.png"/><Relationship Id="rId330" Type="http://schemas.openxmlformats.org/officeDocument/2006/relationships/customXml" Target="../ink/ink3393.xml"/><Relationship Id="rId568" Type="http://schemas.openxmlformats.org/officeDocument/2006/relationships/customXml" Target="../ink/ink3517.xml"/><Relationship Id="rId165" Type="http://schemas.openxmlformats.org/officeDocument/2006/relationships/image" Target="../media/image10510.png"/><Relationship Id="rId372" Type="http://schemas.openxmlformats.org/officeDocument/2006/relationships/customXml" Target="../ink/ink3415.xml"/><Relationship Id="rId428" Type="http://schemas.openxmlformats.org/officeDocument/2006/relationships/customXml" Target="../ink/ink3444.xml"/><Relationship Id="rId635" Type="http://schemas.openxmlformats.org/officeDocument/2006/relationships/image" Target="../media/image3300.png"/><Relationship Id="rId677" Type="http://schemas.openxmlformats.org/officeDocument/2006/relationships/customXml" Target="../ink/ink3574.xml"/><Relationship Id="rId232" Type="http://schemas.openxmlformats.org/officeDocument/2006/relationships/image" Target="../media/image13800.png"/><Relationship Id="rId274" Type="http://schemas.openxmlformats.org/officeDocument/2006/relationships/customXml" Target="../ink/ink3363.xml"/><Relationship Id="rId481" Type="http://schemas.openxmlformats.org/officeDocument/2006/relationships/customXml" Target="../ink/ink3472.xml"/><Relationship Id="rId702" Type="http://schemas.openxmlformats.org/officeDocument/2006/relationships/customXml" Target="../ink/ink3587.xml"/><Relationship Id="rId27" Type="http://schemas.openxmlformats.org/officeDocument/2006/relationships/image" Target="../media/image3910.png"/><Relationship Id="rId69" Type="http://schemas.openxmlformats.org/officeDocument/2006/relationships/customXml" Target="../ink/ink3257.xml"/><Relationship Id="rId134" Type="http://schemas.openxmlformats.org/officeDocument/2006/relationships/customXml" Target="../ink/ink3291.xml"/><Relationship Id="rId537" Type="http://schemas.openxmlformats.org/officeDocument/2006/relationships/customXml" Target="../ink/ink3501.xml"/><Relationship Id="rId579" Type="http://schemas.openxmlformats.org/officeDocument/2006/relationships/customXml" Target="../ink/ink3523.xml"/><Relationship Id="rId80" Type="http://schemas.openxmlformats.org/officeDocument/2006/relationships/image" Target="../media/image6410.png"/><Relationship Id="rId176" Type="http://schemas.openxmlformats.org/officeDocument/2006/relationships/customXml" Target="../ink/ink3313.xml"/><Relationship Id="rId341" Type="http://schemas.openxmlformats.org/officeDocument/2006/relationships/customXml" Target="../ink/ink3399.xml"/><Relationship Id="rId383" Type="http://schemas.openxmlformats.org/officeDocument/2006/relationships/image" Target="../media/image21000.png"/><Relationship Id="rId439" Type="http://schemas.openxmlformats.org/officeDocument/2006/relationships/image" Target="../media/image23700.png"/><Relationship Id="rId590" Type="http://schemas.openxmlformats.org/officeDocument/2006/relationships/image" Target="../media/image30800.png"/><Relationship Id="rId604" Type="http://schemas.openxmlformats.org/officeDocument/2006/relationships/customXml" Target="../ink/ink3537.xml"/><Relationship Id="rId646" Type="http://schemas.openxmlformats.org/officeDocument/2006/relationships/image" Target="../media/image3350.png"/><Relationship Id="rId201" Type="http://schemas.openxmlformats.org/officeDocument/2006/relationships/image" Target="../media/image12360.png"/><Relationship Id="rId243" Type="http://schemas.openxmlformats.org/officeDocument/2006/relationships/customXml" Target="../ink/ink3347.xml"/><Relationship Id="rId285" Type="http://schemas.openxmlformats.org/officeDocument/2006/relationships/customXml" Target="../ink/ink3369.xml"/><Relationship Id="rId450" Type="http://schemas.openxmlformats.org/officeDocument/2006/relationships/customXml" Target="../ink/ink3456.xml"/><Relationship Id="rId506" Type="http://schemas.openxmlformats.org/officeDocument/2006/relationships/image" Target="../media/image26800.png"/><Relationship Id="rId688" Type="http://schemas.openxmlformats.org/officeDocument/2006/relationships/image" Target="../media/image3560.png"/><Relationship Id="rId38" Type="http://schemas.openxmlformats.org/officeDocument/2006/relationships/image" Target="../media/image4410.png"/><Relationship Id="rId103" Type="http://schemas.openxmlformats.org/officeDocument/2006/relationships/customXml" Target="../ink/ink3275.xml"/><Relationship Id="rId310" Type="http://schemas.openxmlformats.org/officeDocument/2006/relationships/customXml" Target="../ink/ink3382.xml"/><Relationship Id="rId492" Type="http://schemas.openxmlformats.org/officeDocument/2006/relationships/customXml" Target="../ink/ink3478.xml"/><Relationship Id="rId548" Type="http://schemas.openxmlformats.org/officeDocument/2006/relationships/customXml" Target="../ink/ink3507.xml"/><Relationship Id="rId713" Type="http://schemas.openxmlformats.org/officeDocument/2006/relationships/image" Target="../media/image3680.png"/><Relationship Id="rId91" Type="http://schemas.openxmlformats.org/officeDocument/2006/relationships/customXml" Target="../ink/ink3269.xml"/><Relationship Id="rId145" Type="http://schemas.openxmlformats.org/officeDocument/2006/relationships/image" Target="../media/image9610.png"/><Relationship Id="rId187" Type="http://schemas.openxmlformats.org/officeDocument/2006/relationships/image" Target="../media/image11670.png"/><Relationship Id="rId352" Type="http://schemas.openxmlformats.org/officeDocument/2006/relationships/image" Target="../media/image19500.png"/><Relationship Id="rId394" Type="http://schemas.openxmlformats.org/officeDocument/2006/relationships/customXml" Target="../ink/ink3426.xml"/><Relationship Id="rId408" Type="http://schemas.openxmlformats.org/officeDocument/2006/relationships/customXml" Target="../ink/ink3434.xml"/><Relationship Id="rId615" Type="http://schemas.openxmlformats.org/officeDocument/2006/relationships/image" Target="../media/image3200.png"/><Relationship Id="rId212" Type="http://schemas.openxmlformats.org/officeDocument/2006/relationships/customXml" Target="../ink/ink3331.xml"/><Relationship Id="rId254" Type="http://schemas.openxmlformats.org/officeDocument/2006/relationships/customXml" Target="../ink/ink3353.xml"/><Relationship Id="rId657" Type="http://schemas.openxmlformats.org/officeDocument/2006/relationships/customXml" Target="../ink/ink3564.xml"/><Relationship Id="rId699" Type="http://schemas.openxmlformats.org/officeDocument/2006/relationships/customXml" Target="../ink/ink3585.xml"/><Relationship Id="rId49" Type="http://schemas.openxmlformats.org/officeDocument/2006/relationships/customXml" Target="../ink/ink3247.xml"/><Relationship Id="rId114" Type="http://schemas.openxmlformats.org/officeDocument/2006/relationships/image" Target="../media/image8110.png"/><Relationship Id="rId296" Type="http://schemas.openxmlformats.org/officeDocument/2006/relationships/customXml" Target="../ink/ink3375.xml"/><Relationship Id="rId461" Type="http://schemas.openxmlformats.org/officeDocument/2006/relationships/image" Target="../media/image24700.png"/><Relationship Id="rId517" Type="http://schemas.openxmlformats.org/officeDocument/2006/relationships/customXml" Target="../ink/ink3491.xml"/><Relationship Id="rId559" Type="http://schemas.openxmlformats.org/officeDocument/2006/relationships/image" Target="../media/image29400.png"/><Relationship Id="rId724" Type="http://schemas.openxmlformats.org/officeDocument/2006/relationships/customXml" Target="../ink/ink3598.xml"/><Relationship Id="rId60" Type="http://schemas.openxmlformats.org/officeDocument/2006/relationships/image" Target="../media/image5510.png"/><Relationship Id="rId156" Type="http://schemas.openxmlformats.org/officeDocument/2006/relationships/image" Target="../media/image10110.png"/><Relationship Id="rId198" Type="http://schemas.openxmlformats.org/officeDocument/2006/relationships/customXml" Target="../ink/ink3324.xml"/><Relationship Id="rId321" Type="http://schemas.openxmlformats.org/officeDocument/2006/relationships/customXml" Target="../ink/ink3388.xml"/><Relationship Id="rId363" Type="http://schemas.openxmlformats.org/officeDocument/2006/relationships/customXml" Target="../ink/ink3410.xml"/><Relationship Id="rId419" Type="http://schemas.openxmlformats.org/officeDocument/2006/relationships/image" Target="../media/image22700.png"/><Relationship Id="rId570" Type="http://schemas.openxmlformats.org/officeDocument/2006/relationships/customXml" Target="../ink/ink3518.xml"/><Relationship Id="rId626" Type="http://schemas.openxmlformats.org/officeDocument/2006/relationships/customXml" Target="../ink/ink3548.xml"/><Relationship Id="rId223" Type="http://schemas.openxmlformats.org/officeDocument/2006/relationships/image" Target="../media/image13400.png"/><Relationship Id="rId430" Type="http://schemas.openxmlformats.org/officeDocument/2006/relationships/customXml" Target="../ink/ink3445.xml"/><Relationship Id="rId668" Type="http://schemas.openxmlformats.org/officeDocument/2006/relationships/image" Target="../media/image3460.png"/><Relationship Id="rId18" Type="http://schemas.openxmlformats.org/officeDocument/2006/relationships/customXml" Target="../ink/ink3231.xml"/><Relationship Id="rId265" Type="http://schemas.openxmlformats.org/officeDocument/2006/relationships/image" Target="../media/image15400.png"/><Relationship Id="rId472" Type="http://schemas.openxmlformats.org/officeDocument/2006/relationships/image" Target="../media/image25200.png"/><Relationship Id="rId528" Type="http://schemas.openxmlformats.org/officeDocument/2006/relationships/image" Target="../media/image27900.png"/><Relationship Id="rId125" Type="http://schemas.openxmlformats.org/officeDocument/2006/relationships/image" Target="../media/image8610.png"/><Relationship Id="rId167" Type="http://schemas.openxmlformats.org/officeDocument/2006/relationships/image" Target="../media/image10610.png"/><Relationship Id="rId332" Type="http://schemas.openxmlformats.org/officeDocument/2006/relationships/customXml" Target="../ink/ink3394.xml"/><Relationship Id="rId374" Type="http://schemas.openxmlformats.org/officeDocument/2006/relationships/customXml" Target="../ink/ink3416.xml"/><Relationship Id="rId581" Type="http://schemas.openxmlformats.org/officeDocument/2006/relationships/customXml" Target="../ink/ink3524.xml"/><Relationship Id="rId71" Type="http://schemas.openxmlformats.org/officeDocument/2006/relationships/customXml" Target="../ink/ink3258.xml"/><Relationship Id="rId234" Type="http://schemas.openxmlformats.org/officeDocument/2006/relationships/image" Target="../media/image13900.png"/><Relationship Id="rId637" Type="http://schemas.openxmlformats.org/officeDocument/2006/relationships/image" Target="../media/image3311.png"/><Relationship Id="rId679" Type="http://schemas.openxmlformats.org/officeDocument/2006/relationships/customXml" Target="../ink/ink3575.xml"/><Relationship Id="rId2" Type="http://schemas.openxmlformats.org/officeDocument/2006/relationships/customXml" Target="../ink/ink3223.xml"/><Relationship Id="rId29" Type="http://schemas.openxmlformats.org/officeDocument/2006/relationships/customXml" Target="../ink/ink3237.xml"/><Relationship Id="rId276" Type="http://schemas.openxmlformats.org/officeDocument/2006/relationships/customXml" Target="../ink/ink3364.xml"/><Relationship Id="rId441" Type="http://schemas.openxmlformats.org/officeDocument/2006/relationships/image" Target="../media/image23800.png"/><Relationship Id="rId483" Type="http://schemas.openxmlformats.org/officeDocument/2006/relationships/customXml" Target="../ink/ink3473.xml"/><Relationship Id="rId539" Type="http://schemas.openxmlformats.org/officeDocument/2006/relationships/customXml" Target="../ink/ink3502.xml"/><Relationship Id="rId690" Type="http://schemas.openxmlformats.org/officeDocument/2006/relationships/image" Target="../media/image3570.png"/><Relationship Id="rId704" Type="http://schemas.openxmlformats.org/officeDocument/2006/relationships/customXml" Target="../ink/ink3588.xml"/><Relationship Id="rId40" Type="http://schemas.openxmlformats.org/officeDocument/2006/relationships/image" Target="../media/image4510.png"/><Relationship Id="rId136" Type="http://schemas.openxmlformats.org/officeDocument/2006/relationships/customXml" Target="../ink/ink3292.xml"/><Relationship Id="rId178" Type="http://schemas.openxmlformats.org/officeDocument/2006/relationships/customXml" Target="../ink/ink3314.xml"/><Relationship Id="rId301" Type="http://schemas.openxmlformats.org/officeDocument/2006/relationships/image" Target="../media/image17100.png"/><Relationship Id="rId343" Type="http://schemas.openxmlformats.org/officeDocument/2006/relationships/customXml" Target="../ink/ink3400.xml"/><Relationship Id="rId550" Type="http://schemas.openxmlformats.org/officeDocument/2006/relationships/customXml" Target="../ink/ink3508.xml"/><Relationship Id="rId82" Type="http://schemas.openxmlformats.org/officeDocument/2006/relationships/image" Target="../media/image6510.png"/><Relationship Id="rId203" Type="http://schemas.openxmlformats.org/officeDocument/2006/relationships/image" Target="../media/image12410.png"/><Relationship Id="rId385" Type="http://schemas.openxmlformats.org/officeDocument/2006/relationships/image" Target="../media/image21100.png"/><Relationship Id="rId592" Type="http://schemas.openxmlformats.org/officeDocument/2006/relationships/image" Target="../media/image30900.png"/><Relationship Id="rId606" Type="http://schemas.openxmlformats.org/officeDocument/2006/relationships/customXml" Target="../ink/ink3538.xml"/><Relationship Id="rId648" Type="http://schemas.openxmlformats.org/officeDocument/2006/relationships/image" Target="../media/image3360.png"/><Relationship Id="rId245" Type="http://schemas.openxmlformats.org/officeDocument/2006/relationships/customXml" Target="../ink/ink3348.xml"/><Relationship Id="rId287" Type="http://schemas.openxmlformats.org/officeDocument/2006/relationships/image" Target="../media/image16400.png"/><Relationship Id="rId410" Type="http://schemas.openxmlformats.org/officeDocument/2006/relationships/customXml" Target="../ink/ink3435.xml"/><Relationship Id="rId452" Type="http://schemas.openxmlformats.org/officeDocument/2006/relationships/customXml" Target="../ink/ink3457.xml"/><Relationship Id="rId494" Type="http://schemas.openxmlformats.org/officeDocument/2006/relationships/customXml" Target="../ink/ink3479.xml"/><Relationship Id="rId508" Type="http://schemas.openxmlformats.org/officeDocument/2006/relationships/image" Target="../media/image26900.png"/><Relationship Id="rId715" Type="http://schemas.openxmlformats.org/officeDocument/2006/relationships/image" Target="../media/image3690.png"/><Relationship Id="rId105" Type="http://schemas.openxmlformats.org/officeDocument/2006/relationships/customXml" Target="../ink/ink3276.xml"/><Relationship Id="rId147" Type="http://schemas.openxmlformats.org/officeDocument/2006/relationships/image" Target="../media/image9710.png"/><Relationship Id="rId312" Type="http://schemas.openxmlformats.org/officeDocument/2006/relationships/customXml" Target="../ink/ink3383.xml"/><Relationship Id="rId354" Type="http://schemas.openxmlformats.org/officeDocument/2006/relationships/image" Target="../media/image19600.png"/><Relationship Id="rId51" Type="http://schemas.openxmlformats.org/officeDocument/2006/relationships/customXml" Target="../ink/ink3248.xml"/><Relationship Id="rId93" Type="http://schemas.openxmlformats.org/officeDocument/2006/relationships/customXml" Target="../ink/ink3270.xml"/><Relationship Id="rId189" Type="http://schemas.openxmlformats.org/officeDocument/2006/relationships/image" Target="../media/image11710.png"/><Relationship Id="rId396" Type="http://schemas.openxmlformats.org/officeDocument/2006/relationships/image" Target="../media/image21600.png"/><Relationship Id="rId561" Type="http://schemas.openxmlformats.org/officeDocument/2006/relationships/image" Target="../media/image29500.png"/><Relationship Id="rId617" Type="http://schemas.openxmlformats.org/officeDocument/2006/relationships/image" Target="../media/image3211.png"/><Relationship Id="rId659" Type="http://schemas.openxmlformats.org/officeDocument/2006/relationships/customXml" Target="../ink/ink3565.xml"/><Relationship Id="rId214" Type="http://schemas.openxmlformats.org/officeDocument/2006/relationships/customXml" Target="../ink/ink3332.xml"/><Relationship Id="rId256" Type="http://schemas.openxmlformats.org/officeDocument/2006/relationships/customXml" Target="../ink/ink3354.xml"/><Relationship Id="rId298" Type="http://schemas.openxmlformats.org/officeDocument/2006/relationships/customXml" Target="../ink/ink3376.xml"/><Relationship Id="rId421" Type="http://schemas.openxmlformats.org/officeDocument/2006/relationships/image" Target="../media/image22800.png"/><Relationship Id="rId463" Type="http://schemas.openxmlformats.org/officeDocument/2006/relationships/image" Target="../media/image24800.png"/><Relationship Id="rId519" Type="http://schemas.openxmlformats.org/officeDocument/2006/relationships/customXml" Target="../ink/ink3492.xml"/><Relationship Id="rId670" Type="http://schemas.openxmlformats.org/officeDocument/2006/relationships/image" Target="../media/image3470.png"/><Relationship Id="rId116" Type="http://schemas.openxmlformats.org/officeDocument/2006/relationships/image" Target="../media/image8210.png"/><Relationship Id="rId137" Type="http://schemas.openxmlformats.org/officeDocument/2006/relationships/image" Target="../media/image9210.png"/><Relationship Id="rId158" Type="http://schemas.openxmlformats.org/officeDocument/2006/relationships/customXml" Target="../ink/ink3304.xml"/><Relationship Id="rId302" Type="http://schemas.openxmlformats.org/officeDocument/2006/relationships/customXml" Target="../ink/ink3378.xml"/><Relationship Id="rId323" Type="http://schemas.openxmlformats.org/officeDocument/2006/relationships/customXml" Target="../ink/ink3389.xml"/><Relationship Id="rId344" Type="http://schemas.openxmlformats.org/officeDocument/2006/relationships/image" Target="../media/image19100.png"/><Relationship Id="rId530" Type="http://schemas.openxmlformats.org/officeDocument/2006/relationships/image" Target="../media/image28000.png"/><Relationship Id="rId691" Type="http://schemas.openxmlformats.org/officeDocument/2006/relationships/customXml" Target="../ink/ink3581.xml"/><Relationship Id="rId726" Type="http://schemas.openxmlformats.org/officeDocument/2006/relationships/customXml" Target="../ink/ink3599.xml"/><Relationship Id="rId20" Type="http://schemas.openxmlformats.org/officeDocument/2006/relationships/customXml" Target="../ink/ink3232.xml"/><Relationship Id="rId41" Type="http://schemas.openxmlformats.org/officeDocument/2006/relationships/customXml" Target="../ink/ink3243.xml"/><Relationship Id="rId62" Type="http://schemas.openxmlformats.org/officeDocument/2006/relationships/image" Target="../media/image5610.png"/><Relationship Id="rId83" Type="http://schemas.openxmlformats.org/officeDocument/2006/relationships/customXml" Target="../ink/ink3265.xml"/><Relationship Id="rId179" Type="http://schemas.openxmlformats.org/officeDocument/2006/relationships/image" Target="../media/image11210.png"/><Relationship Id="rId365" Type="http://schemas.openxmlformats.org/officeDocument/2006/relationships/customXml" Target="../ink/ink3411.xml"/><Relationship Id="rId386" Type="http://schemas.openxmlformats.org/officeDocument/2006/relationships/customXml" Target="../ink/ink3422.xml"/><Relationship Id="rId551" Type="http://schemas.openxmlformats.org/officeDocument/2006/relationships/image" Target="../media/image29000.png"/><Relationship Id="rId572" Type="http://schemas.openxmlformats.org/officeDocument/2006/relationships/customXml" Target="../ink/ink3519.xml"/><Relationship Id="rId593" Type="http://schemas.openxmlformats.org/officeDocument/2006/relationships/customXml" Target="../ink/ink3531.xml"/><Relationship Id="rId607" Type="http://schemas.openxmlformats.org/officeDocument/2006/relationships/image" Target="../media/image3160.png"/><Relationship Id="rId628" Type="http://schemas.openxmlformats.org/officeDocument/2006/relationships/customXml" Target="../ink/ink3549.xml"/><Relationship Id="rId649" Type="http://schemas.openxmlformats.org/officeDocument/2006/relationships/customXml" Target="../ink/ink3560.xml"/><Relationship Id="rId190" Type="http://schemas.openxmlformats.org/officeDocument/2006/relationships/customXml" Target="../ink/ink3320.xml"/><Relationship Id="rId204" Type="http://schemas.openxmlformats.org/officeDocument/2006/relationships/customXml" Target="../ink/ink3327.xml"/><Relationship Id="rId225" Type="http://schemas.openxmlformats.org/officeDocument/2006/relationships/image" Target="../media/image13500.png"/><Relationship Id="rId246" Type="http://schemas.openxmlformats.org/officeDocument/2006/relationships/image" Target="../media/image14500.png"/><Relationship Id="rId267" Type="http://schemas.openxmlformats.org/officeDocument/2006/relationships/image" Target="../media/image15500.png"/><Relationship Id="rId288" Type="http://schemas.openxmlformats.org/officeDocument/2006/relationships/customXml" Target="../ink/ink3371.xml"/><Relationship Id="rId411" Type="http://schemas.openxmlformats.org/officeDocument/2006/relationships/image" Target="../media/image22300.png"/><Relationship Id="rId432" Type="http://schemas.openxmlformats.org/officeDocument/2006/relationships/customXml" Target="../ink/ink3446.xml"/><Relationship Id="rId453" Type="http://schemas.openxmlformats.org/officeDocument/2006/relationships/image" Target="../media/image24300.png"/><Relationship Id="rId474" Type="http://schemas.openxmlformats.org/officeDocument/2006/relationships/image" Target="../media/image25300.png"/><Relationship Id="rId509" Type="http://schemas.openxmlformats.org/officeDocument/2006/relationships/customXml" Target="../ink/ink3487.xml"/><Relationship Id="rId660" Type="http://schemas.openxmlformats.org/officeDocument/2006/relationships/image" Target="../media/image3420.png"/><Relationship Id="rId106" Type="http://schemas.openxmlformats.org/officeDocument/2006/relationships/image" Target="../media/image7710.png"/><Relationship Id="rId127" Type="http://schemas.openxmlformats.org/officeDocument/2006/relationships/image" Target="../media/image8710.png"/><Relationship Id="rId313" Type="http://schemas.openxmlformats.org/officeDocument/2006/relationships/image" Target="../media/image17700.png"/><Relationship Id="rId495" Type="http://schemas.openxmlformats.org/officeDocument/2006/relationships/image" Target="../media/image26300.png"/><Relationship Id="rId681" Type="http://schemas.openxmlformats.org/officeDocument/2006/relationships/customXml" Target="../ink/ink3576.xml"/><Relationship Id="rId716" Type="http://schemas.openxmlformats.org/officeDocument/2006/relationships/customXml" Target="../ink/ink3594.xml"/><Relationship Id="rId10" Type="http://schemas.openxmlformats.org/officeDocument/2006/relationships/customXml" Target="../ink/ink3227.xml"/><Relationship Id="rId31" Type="http://schemas.openxmlformats.org/officeDocument/2006/relationships/customXml" Target="../ink/ink3238.xml"/><Relationship Id="rId52" Type="http://schemas.openxmlformats.org/officeDocument/2006/relationships/image" Target="../media/image5110.png"/><Relationship Id="rId73" Type="http://schemas.openxmlformats.org/officeDocument/2006/relationships/customXml" Target="../ink/ink3259.xml"/><Relationship Id="rId94" Type="http://schemas.openxmlformats.org/officeDocument/2006/relationships/image" Target="../media/image7110.png"/><Relationship Id="rId148" Type="http://schemas.openxmlformats.org/officeDocument/2006/relationships/customXml" Target="../ink/ink3298.xml"/><Relationship Id="rId169" Type="http://schemas.openxmlformats.org/officeDocument/2006/relationships/image" Target="../media/image10710.png"/><Relationship Id="rId334" Type="http://schemas.openxmlformats.org/officeDocument/2006/relationships/image" Target="../media/image18600.png"/><Relationship Id="rId355" Type="http://schemas.openxmlformats.org/officeDocument/2006/relationships/customXml" Target="../ink/ink3406.xml"/><Relationship Id="rId376" Type="http://schemas.openxmlformats.org/officeDocument/2006/relationships/customXml" Target="../ink/ink3417.xml"/><Relationship Id="rId397" Type="http://schemas.openxmlformats.org/officeDocument/2006/relationships/customXml" Target="../ink/ink3428.xml"/><Relationship Id="rId520" Type="http://schemas.openxmlformats.org/officeDocument/2006/relationships/image" Target="../media/image27500.png"/><Relationship Id="rId541" Type="http://schemas.openxmlformats.org/officeDocument/2006/relationships/customXml" Target="../ink/ink3503.xml"/><Relationship Id="rId562" Type="http://schemas.openxmlformats.org/officeDocument/2006/relationships/customXml" Target="../ink/ink3514.xml"/><Relationship Id="rId583" Type="http://schemas.openxmlformats.org/officeDocument/2006/relationships/customXml" Target="../ink/ink3525.xml"/><Relationship Id="rId618" Type="http://schemas.openxmlformats.org/officeDocument/2006/relationships/customXml" Target="../ink/ink3544.xml"/><Relationship Id="rId639" Type="http://schemas.openxmlformats.org/officeDocument/2006/relationships/image" Target="../media/image3320.png"/><Relationship Id="rId4" Type="http://schemas.openxmlformats.org/officeDocument/2006/relationships/customXml" Target="../ink/ink3224.xml"/><Relationship Id="rId180" Type="http://schemas.openxmlformats.org/officeDocument/2006/relationships/customXml" Target="../ink/ink3315.xml"/><Relationship Id="rId215" Type="http://schemas.openxmlformats.org/officeDocument/2006/relationships/image" Target="../media/image13000.png"/><Relationship Id="rId236" Type="http://schemas.openxmlformats.org/officeDocument/2006/relationships/image" Target="../media/image14000.png"/><Relationship Id="rId257" Type="http://schemas.openxmlformats.org/officeDocument/2006/relationships/image" Target="../media/image15000.png"/><Relationship Id="rId278" Type="http://schemas.openxmlformats.org/officeDocument/2006/relationships/image" Target="../media/image16000.png"/><Relationship Id="rId401" Type="http://schemas.openxmlformats.org/officeDocument/2006/relationships/customXml" Target="../ink/ink3430.xml"/><Relationship Id="rId422" Type="http://schemas.openxmlformats.org/officeDocument/2006/relationships/customXml" Target="../ink/ink3441.xml"/><Relationship Id="rId443" Type="http://schemas.openxmlformats.org/officeDocument/2006/relationships/customXml" Target="../ink/ink3452.xml"/><Relationship Id="rId464" Type="http://schemas.openxmlformats.org/officeDocument/2006/relationships/customXml" Target="../ink/ink3463.xml"/><Relationship Id="rId650" Type="http://schemas.openxmlformats.org/officeDocument/2006/relationships/image" Target="../media/image3370.png"/><Relationship Id="rId303" Type="http://schemas.openxmlformats.org/officeDocument/2006/relationships/image" Target="../media/image17200.png"/><Relationship Id="rId485" Type="http://schemas.openxmlformats.org/officeDocument/2006/relationships/customXml" Target="../ink/ink3474.xml"/><Relationship Id="rId692" Type="http://schemas.openxmlformats.org/officeDocument/2006/relationships/image" Target="../media/image3580.png"/><Relationship Id="rId706" Type="http://schemas.openxmlformats.org/officeDocument/2006/relationships/customXml" Target="../ink/ink3589.xml"/><Relationship Id="rId42" Type="http://schemas.openxmlformats.org/officeDocument/2006/relationships/image" Target="../media/image4610.png"/><Relationship Id="rId84" Type="http://schemas.openxmlformats.org/officeDocument/2006/relationships/image" Target="../media/image6610.png"/><Relationship Id="rId138" Type="http://schemas.openxmlformats.org/officeDocument/2006/relationships/customXml" Target="../ink/ink3293.xml"/><Relationship Id="rId345" Type="http://schemas.openxmlformats.org/officeDocument/2006/relationships/customXml" Target="../ink/ink3401.xml"/><Relationship Id="rId387" Type="http://schemas.openxmlformats.org/officeDocument/2006/relationships/image" Target="../media/image21200.png"/><Relationship Id="rId510" Type="http://schemas.openxmlformats.org/officeDocument/2006/relationships/image" Target="../media/image27000.png"/><Relationship Id="rId552" Type="http://schemas.openxmlformats.org/officeDocument/2006/relationships/customXml" Target="../ink/ink3509.xml"/><Relationship Id="rId594" Type="http://schemas.openxmlformats.org/officeDocument/2006/relationships/image" Target="../media/image31000.png"/><Relationship Id="rId608" Type="http://schemas.openxmlformats.org/officeDocument/2006/relationships/customXml" Target="../ink/ink3539.xml"/><Relationship Id="rId191" Type="http://schemas.openxmlformats.org/officeDocument/2006/relationships/image" Target="../media/image11810.png"/><Relationship Id="rId205" Type="http://schemas.openxmlformats.org/officeDocument/2006/relationships/image" Target="../media/image12510.png"/><Relationship Id="rId247" Type="http://schemas.openxmlformats.org/officeDocument/2006/relationships/customXml" Target="../ink/ink3349.xml"/><Relationship Id="rId412" Type="http://schemas.openxmlformats.org/officeDocument/2006/relationships/customXml" Target="../ink/ink3436.xml"/><Relationship Id="rId107" Type="http://schemas.openxmlformats.org/officeDocument/2006/relationships/customXml" Target="../ink/ink3277.xml"/><Relationship Id="rId289" Type="http://schemas.openxmlformats.org/officeDocument/2006/relationships/image" Target="../media/image16500.png"/><Relationship Id="rId454" Type="http://schemas.openxmlformats.org/officeDocument/2006/relationships/customXml" Target="../ink/ink3458.xml"/><Relationship Id="rId496" Type="http://schemas.openxmlformats.org/officeDocument/2006/relationships/customXml" Target="../ink/ink3480.xml"/><Relationship Id="rId661" Type="http://schemas.openxmlformats.org/officeDocument/2006/relationships/customXml" Target="../ink/ink3566.xml"/><Relationship Id="rId717" Type="http://schemas.openxmlformats.org/officeDocument/2006/relationships/image" Target="../media/image3700.png"/><Relationship Id="rId11" Type="http://schemas.openxmlformats.org/officeDocument/2006/relationships/image" Target="../media/image31100.png"/><Relationship Id="rId53" Type="http://schemas.openxmlformats.org/officeDocument/2006/relationships/customXml" Target="../ink/ink3249.xml"/><Relationship Id="rId149" Type="http://schemas.openxmlformats.org/officeDocument/2006/relationships/image" Target="../media/image9810.png"/><Relationship Id="rId314" Type="http://schemas.openxmlformats.org/officeDocument/2006/relationships/customXml" Target="../ink/ink3384.xml"/><Relationship Id="rId356" Type="http://schemas.openxmlformats.org/officeDocument/2006/relationships/image" Target="../media/image19700.png"/><Relationship Id="rId398" Type="http://schemas.openxmlformats.org/officeDocument/2006/relationships/image" Target="../media/image21700.png"/><Relationship Id="rId521" Type="http://schemas.openxmlformats.org/officeDocument/2006/relationships/customXml" Target="../ink/ink3493.xml"/><Relationship Id="rId563" Type="http://schemas.openxmlformats.org/officeDocument/2006/relationships/image" Target="../media/image29600.png"/><Relationship Id="rId619" Type="http://schemas.openxmlformats.org/officeDocument/2006/relationships/image" Target="../media/image3220.png"/><Relationship Id="rId95" Type="http://schemas.openxmlformats.org/officeDocument/2006/relationships/customXml" Target="../ink/ink3271.xml"/><Relationship Id="rId160" Type="http://schemas.openxmlformats.org/officeDocument/2006/relationships/customXml" Target="../ink/ink3305.xml"/><Relationship Id="rId216" Type="http://schemas.openxmlformats.org/officeDocument/2006/relationships/customXml" Target="../ink/ink3333.xml"/><Relationship Id="rId423" Type="http://schemas.openxmlformats.org/officeDocument/2006/relationships/image" Target="../media/image22900.png"/><Relationship Id="rId258" Type="http://schemas.openxmlformats.org/officeDocument/2006/relationships/customXml" Target="../ink/ink3355.xml"/><Relationship Id="rId465" Type="http://schemas.openxmlformats.org/officeDocument/2006/relationships/image" Target="../media/image24900.png"/><Relationship Id="rId630" Type="http://schemas.openxmlformats.org/officeDocument/2006/relationships/customXml" Target="../ink/ink3550.xml"/><Relationship Id="rId672" Type="http://schemas.openxmlformats.org/officeDocument/2006/relationships/image" Target="../media/image3480.png"/><Relationship Id="rId728" Type="http://schemas.openxmlformats.org/officeDocument/2006/relationships/customXml" Target="../ink/ink3600.xml"/><Relationship Id="rId22" Type="http://schemas.openxmlformats.org/officeDocument/2006/relationships/customXml" Target="../ink/ink3233.xml"/><Relationship Id="rId64" Type="http://schemas.openxmlformats.org/officeDocument/2006/relationships/image" Target="../media/image5710.png"/><Relationship Id="rId118" Type="http://schemas.openxmlformats.org/officeDocument/2006/relationships/image" Target="../media/image8310.png"/><Relationship Id="rId325" Type="http://schemas.openxmlformats.org/officeDocument/2006/relationships/customXml" Target="../ink/ink3390.xml"/><Relationship Id="rId367" Type="http://schemas.openxmlformats.org/officeDocument/2006/relationships/customXml" Target="../ink/ink3412.xml"/><Relationship Id="rId532" Type="http://schemas.openxmlformats.org/officeDocument/2006/relationships/image" Target="../media/image28110.png"/><Relationship Id="rId574" Type="http://schemas.openxmlformats.org/officeDocument/2006/relationships/image" Target="../media/image30110.png"/><Relationship Id="rId171" Type="http://schemas.openxmlformats.org/officeDocument/2006/relationships/image" Target="../media/image10810.png"/><Relationship Id="rId227" Type="http://schemas.openxmlformats.org/officeDocument/2006/relationships/image" Target="../media/image13600.png"/><Relationship Id="rId269" Type="http://schemas.openxmlformats.org/officeDocument/2006/relationships/image" Target="../media/image15600.png"/><Relationship Id="rId434" Type="http://schemas.openxmlformats.org/officeDocument/2006/relationships/customXml" Target="../ink/ink3447.xml"/><Relationship Id="rId476" Type="http://schemas.openxmlformats.org/officeDocument/2006/relationships/image" Target="../media/image25400.png"/><Relationship Id="rId641" Type="http://schemas.openxmlformats.org/officeDocument/2006/relationships/customXml" Target="../ink/ink3556.xml"/><Relationship Id="rId683" Type="http://schemas.openxmlformats.org/officeDocument/2006/relationships/customXml" Target="../ink/ink3577.xml"/><Relationship Id="rId33" Type="http://schemas.openxmlformats.org/officeDocument/2006/relationships/customXml" Target="../ink/ink3239.xml"/><Relationship Id="rId129" Type="http://schemas.openxmlformats.org/officeDocument/2006/relationships/image" Target="../media/image8810.png"/><Relationship Id="rId280" Type="http://schemas.openxmlformats.org/officeDocument/2006/relationships/image" Target="../media/image16100.png"/><Relationship Id="rId336" Type="http://schemas.openxmlformats.org/officeDocument/2006/relationships/image" Target="../media/image18700.png"/><Relationship Id="rId501" Type="http://schemas.openxmlformats.org/officeDocument/2006/relationships/image" Target="../media/image26600.png"/><Relationship Id="rId543" Type="http://schemas.openxmlformats.org/officeDocument/2006/relationships/customXml" Target="../ink/ink3504.xml"/><Relationship Id="rId75" Type="http://schemas.openxmlformats.org/officeDocument/2006/relationships/customXml" Target="../ink/ink3261.xml"/><Relationship Id="rId140" Type="http://schemas.openxmlformats.org/officeDocument/2006/relationships/customXml" Target="../ink/ink3294.xml"/><Relationship Id="rId182" Type="http://schemas.openxmlformats.org/officeDocument/2006/relationships/customXml" Target="../ink/ink3316.xml"/><Relationship Id="rId378" Type="http://schemas.openxmlformats.org/officeDocument/2006/relationships/customXml" Target="../ink/ink3418.xml"/><Relationship Id="rId403" Type="http://schemas.openxmlformats.org/officeDocument/2006/relationships/image" Target="../media/image21900.png"/><Relationship Id="rId585" Type="http://schemas.openxmlformats.org/officeDocument/2006/relationships/customXml" Target="../ink/ink3526.xml"/><Relationship Id="rId6" Type="http://schemas.openxmlformats.org/officeDocument/2006/relationships/customXml" Target="../ink/ink3225.xml"/><Relationship Id="rId238" Type="http://schemas.openxmlformats.org/officeDocument/2006/relationships/image" Target="../media/image14100.png"/><Relationship Id="rId445" Type="http://schemas.openxmlformats.org/officeDocument/2006/relationships/customXml" Target="../ink/ink3453.xml"/><Relationship Id="rId487" Type="http://schemas.openxmlformats.org/officeDocument/2006/relationships/customXml" Target="../ink/ink3475.xml"/><Relationship Id="rId610" Type="http://schemas.openxmlformats.org/officeDocument/2006/relationships/customXml" Target="../ink/ink3540.xml"/><Relationship Id="rId652" Type="http://schemas.openxmlformats.org/officeDocument/2006/relationships/image" Target="../media/image3380.png"/><Relationship Id="rId694" Type="http://schemas.openxmlformats.org/officeDocument/2006/relationships/image" Target="../media/image3590.png"/><Relationship Id="rId708" Type="http://schemas.openxmlformats.org/officeDocument/2006/relationships/customXml" Target="../ink/ink3590.xml"/><Relationship Id="rId291" Type="http://schemas.openxmlformats.org/officeDocument/2006/relationships/image" Target="../media/image16600.png"/><Relationship Id="rId305" Type="http://schemas.openxmlformats.org/officeDocument/2006/relationships/image" Target="../media/image17300.png"/><Relationship Id="rId347" Type="http://schemas.openxmlformats.org/officeDocument/2006/relationships/customXml" Target="../ink/ink3402.xml"/><Relationship Id="rId512" Type="http://schemas.openxmlformats.org/officeDocument/2006/relationships/image" Target="../media/image27110.png"/><Relationship Id="rId44" Type="http://schemas.openxmlformats.org/officeDocument/2006/relationships/image" Target="../media/image4710.png"/><Relationship Id="rId86" Type="http://schemas.openxmlformats.org/officeDocument/2006/relationships/image" Target="../media/image6710.png"/><Relationship Id="rId151" Type="http://schemas.openxmlformats.org/officeDocument/2006/relationships/image" Target="../media/image9910.png"/><Relationship Id="rId389" Type="http://schemas.openxmlformats.org/officeDocument/2006/relationships/image" Target="../media/image21300.png"/><Relationship Id="rId554" Type="http://schemas.openxmlformats.org/officeDocument/2006/relationships/customXml" Target="../ink/ink3510.xml"/><Relationship Id="rId596" Type="http://schemas.openxmlformats.org/officeDocument/2006/relationships/customXml" Target="../ink/ink3533.xml"/><Relationship Id="rId193" Type="http://schemas.openxmlformats.org/officeDocument/2006/relationships/image" Target="../media/image11910.png"/><Relationship Id="rId207" Type="http://schemas.openxmlformats.org/officeDocument/2006/relationships/image" Target="../media/image12650.png"/><Relationship Id="rId249" Type="http://schemas.openxmlformats.org/officeDocument/2006/relationships/customXml" Target="../ink/ink3350.xml"/><Relationship Id="rId414" Type="http://schemas.openxmlformats.org/officeDocument/2006/relationships/customXml" Target="../ink/ink3437.xml"/><Relationship Id="rId456" Type="http://schemas.openxmlformats.org/officeDocument/2006/relationships/customXml" Target="../ink/ink3459.xml"/><Relationship Id="rId498" Type="http://schemas.openxmlformats.org/officeDocument/2006/relationships/customXml" Target="../ink/ink3481.xml"/><Relationship Id="rId621" Type="http://schemas.openxmlformats.org/officeDocument/2006/relationships/image" Target="../media/image3230.png"/><Relationship Id="rId663" Type="http://schemas.openxmlformats.org/officeDocument/2006/relationships/customXml" Target="../ink/ink3567.xml"/><Relationship Id="rId13" Type="http://schemas.openxmlformats.org/officeDocument/2006/relationships/image" Target="../media/image3210.png"/><Relationship Id="rId109" Type="http://schemas.openxmlformats.org/officeDocument/2006/relationships/customXml" Target="../ink/ink3278.xml"/><Relationship Id="rId260" Type="http://schemas.openxmlformats.org/officeDocument/2006/relationships/customXml" Target="../ink/ink3356.xml"/><Relationship Id="rId316" Type="http://schemas.openxmlformats.org/officeDocument/2006/relationships/image" Target="../media/image17800.png"/><Relationship Id="rId523" Type="http://schemas.openxmlformats.org/officeDocument/2006/relationships/customXml" Target="../ink/ink3494.xml"/><Relationship Id="rId719" Type="http://schemas.openxmlformats.org/officeDocument/2006/relationships/image" Target="../media/image3711.png"/><Relationship Id="rId55" Type="http://schemas.openxmlformats.org/officeDocument/2006/relationships/customXml" Target="../ink/ink3250.xml"/><Relationship Id="rId97" Type="http://schemas.openxmlformats.org/officeDocument/2006/relationships/customXml" Target="../ink/ink3272.xml"/><Relationship Id="rId120" Type="http://schemas.openxmlformats.org/officeDocument/2006/relationships/image" Target="../media/image8410.png"/><Relationship Id="rId358" Type="http://schemas.openxmlformats.org/officeDocument/2006/relationships/image" Target="../media/image19800.png"/><Relationship Id="rId565" Type="http://schemas.openxmlformats.org/officeDocument/2006/relationships/image" Target="../media/image29700.png"/><Relationship Id="rId162" Type="http://schemas.openxmlformats.org/officeDocument/2006/relationships/customXml" Target="../ink/ink3306.xml"/><Relationship Id="rId218" Type="http://schemas.openxmlformats.org/officeDocument/2006/relationships/customXml" Target="../ink/ink3334.xml"/><Relationship Id="rId425" Type="http://schemas.openxmlformats.org/officeDocument/2006/relationships/image" Target="../media/image23000.png"/><Relationship Id="rId467" Type="http://schemas.openxmlformats.org/officeDocument/2006/relationships/image" Target="../media/image25000.png"/><Relationship Id="rId632" Type="http://schemas.openxmlformats.org/officeDocument/2006/relationships/customXml" Target="../ink/ink3551.xml"/><Relationship Id="rId271" Type="http://schemas.openxmlformats.org/officeDocument/2006/relationships/image" Target="../media/image15700.png"/><Relationship Id="rId674" Type="http://schemas.openxmlformats.org/officeDocument/2006/relationships/image" Target="../media/image3490.png"/><Relationship Id="rId24" Type="http://schemas.openxmlformats.org/officeDocument/2006/relationships/customXml" Target="../ink/ink3234.xml"/><Relationship Id="rId66" Type="http://schemas.openxmlformats.org/officeDocument/2006/relationships/image" Target="../media/image5810.png"/><Relationship Id="rId131" Type="http://schemas.openxmlformats.org/officeDocument/2006/relationships/image" Target="../media/image8910.png"/><Relationship Id="rId327" Type="http://schemas.openxmlformats.org/officeDocument/2006/relationships/customXml" Target="../ink/ink3391.xml"/><Relationship Id="rId369" Type="http://schemas.openxmlformats.org/officeDocument/2006/relationships/customXml" Target="../ink/ink3413.xml"/><Relationship Id="rId534" Type="http://schemas.openxmlformats.org/officeDocument/2006/relationships/image" Target="../media/image28200.png"/><Relationship Id="rId576" Type="http://schemas.openxmlformats.org/officeDocument/2006/relationships/image" Target="../media/image30200.png"/><Relationship Id="rId173" Type="http://schemas.openxmlformats.org/officeDocument/2006/relationships/image" Target="../media/image10910.png"/><Relationship Id="rId229" Type="http://schemas.openxmlformats.org/officeDocument/2006/relationships/image" Target="../media/image13700.png"/><Relationship Id="rId380" Type="http://schemas.openxmlformats.org/officeDocument/2006/relationships/customXml" Target="../ink/ink3419.xml"/><Relationship Id="rId436" Type="http://schemas.openxmlformats.org/officeDocument/2006/relationships/customXml" Target="../ink/ink3448.xml"/><Relationship Id="rId601" Type="http://schemas.openxmlformats.org/officeDocument/2006/relationships/image" Target="../media/image31300.png"/><Relationship Id="rId643" Type="http://schemas.openxmlformats.org/officeDocument/2006/relationships/customXml" Target="../ink/ink3557.xml"/><Relationship Id="rId240" Type="http://schemas.openxmlformats.org/officeDocument/2006/relationships/image" Target="../media/image14200.png"/><Relationship Id="rId478" Type="http://schemas.openxmlformats.org/officeDocument/2006/relationships/image" Target="../media/image25500.png"/><Relationship Id="rId685" Type="http://schemas.openxmlformats.org/officeDocument/2006/relationships/customXml" Target="../ink/ink3578.xml"/><Relationship Id="rId35" Type="http://schemas.openxmlformats.org/officeDocument/2006/relationships/customXml" Target="../ink/ink3240.xml"/><Relationship Id="rId77" Type="http://schemas.openxmlformats.org/officeDocument/2006/relationships/customXml" Target="../ink/ink3262.xml"/><Relationship Id="rId100" Type="http://schemas.openxmlformats.org/officeDocument/2006/relationships/image" Target="../media/image7410.png"/><Relationship Id="rId282" Type="http://schemas.openxmlformats.org/officeDocument/2006/relationships/image" Target="../media/image16200.png"/><Relationship Id="rId338" Type="http://schemas.openxmlformats.org/officeDocument/2006/relationships/image" Target="../media/image18800.png"/><Relationship Id="rId503" Type="http://schemas.openxmlformats.org/officeDocument/2006/relationships/image" Target="../media/image26700.png"/><Relationship Id="rId545" Type="http://schemas.openxmlformats.org/officeDocument/2006/relationships/image" Target="../media/image28700.png"/><Relationship Id="rId587" Type="http://schemas.openxmlformats.org/officeDocument/2006/relationships/image" Target="../media/image30700.png"/><Relationship Id="rId710" Type="http://schemas.openxmlformats.org/officeDocument/2006/relationships/customXml" Target="../ink/ink3591.xml"/><Relationship Id="rId8" Type="http://schemas.openxmlformats.org/officeDocument/2006/relationships/customXml" Target="../ink/ink3226.xml"/><Relationship Id="rId142" Type="http://schemas.openxmlformats.org/officeDocument/2006/relationships/customXml" Target="../ink/ink3295.xml"/><Relationship Id="rId184" Type="http://schemas.openxmlformats.org/officeDocument/2006/relationships/customXml" Target="../ink/ink3317.xml"/><Relationship Id="rId391" Type="http://schemas.openxmlformats.org/officeDocument/2006/relationships/image" Target="../media/image21400.png"/><Relationship Id="rId405" Type="http://schemas.openxmlformats.org/officeDocument/2006/relationships/image" Target="../media/image22000.png"/><Relationship Id="rId447" Type="http://schemas.openxmlformats.org/officeDocument/2006/relationships/customXml" Target="../ink/ink3454.xml"/><Relationship Id="rId612" Type="http://schemas.openxmlformats.org/officeDocument/2006/relationships/customXml" Target="../ink/ink3541.xml"/><Relationship Id="rId251" Type="http://schemas.openxmlformats.org/officeDocument/2006/relationships/customXml" Target="../ink/ink3351.xml"/><Relationship Id="rId489" Type="http://schemas.openxmlformats.org/officeDocument/2006/relationships/customXml" Target="../ink/ink3476.xml"/><Relationship Id="rId654" Type="http://schemas.openxmlformats.org/officeDocument/2006/relationships/image" Target="../media/image3390.png"/><Relationship Id="rId696" Type="http://schemas.openxmlformats.org/officeDocument/2006/relationships/image" Target="../media/image3600.png"/><Relationship Id="rId46" Type="http://schemas.openxmlformats.org/officeDocument/2006/relationships/image" Target="../media/image4810.png"/><Relationship Id="rId293" Type="http://schemas.openxmlformats.org/officeDocument/2006/relationships/image" Target="../media/image16700.png"/><Relationship Id="rId307" Type="http://schemas.openxmlformats.org/officeDocument/2006/relationships/image" Target="../media/image17400.png"/><Relationship Id="rId349" Type="http://schemas.openxmlformats.org/officeDocument/2006/relationships/customXml" Target="../ink/ink3403.xml"/><Relationship Id="rId514" Type="http://schemas.openxmlformats.org/officeDocument/2006/relationships/image" Target="../media/image27200.png"/><Relationship Id="rId556" Type="http://schemas.openxmlformats.org/officeDocument/2006/relationships/customXml" Target="../ink/ink3511.xml"/><Relationship Id="rId721" Type="http://schemas.openxmlformats.org/officeDocument/2006/relationships/image" Target="../media/image3720.png"/><Relationship Id="rId88" Type="http://schemas.openxmlformats.org/officeDocument/2006/relationships/image" Target="../media/image6810.png"/><Relationship Id="rId111" Type="http://schemas.openxmlformats.org/officeDocument/2006/relationships/customXml" Target="../ink/ink3279.xml"/><Relationship Id="rId153" Type="http://schemas.openxmlformats.org/officeDocument/2006/relationships/customXml" Target="../ink/ink3301.xml"/><Relationship Id="rId195" Type="http://schemas.openxmlformats.org/officeDocument/2006/relationships/image" Target="../media/image12010.png"/><Relationship Id="rId209" Type="http://schemas.openxmlformats.org/officeDocument/2006/relationships/image" Target="../media/image12700.png"/><Relationship Id="rId360" Type="http://schemas.openxmlformats.org/officeDocument/2006/relationships/image" Target="../media/image19900.png"/><Relationship Id="rId416" Type="http://schemas.openxmlformats.org/officeDocument/2006/relationships/customXml" Target="../ink/ink3438.xml"/><Relationship Id="rId598" Type="http://schemas.openxmlformats.org/officeDocument/2006/relationships/customXml" Target="../ink/ink3534.xml"/><Relationship Id="rId220" Type="http://schemas.openxmlformats.org/officeDocument/2006/relationships/customXml" Target="../ink/ink3335.xml"/><Relationship Id="rId458" Type="http://schemas.openxmlformats.org/officeDocument/2006/relationships/customXml" Target="../ink/ink3460.xml"/><Relationship Id="rId623" Type="http://schemas.openxmlformats.org/officeDocument/2006/relationships/image" Target="../media/image3240.png"/><Relationship Id="rId665" Type="http://schemas.openxmlformats.org/officeDocument/2006/relationships/customXml" Target="../ink/ink3568.xml"/><Relationship Id="rId15" Type="http://schemas.openxmlformats.org/officeDocument/2006/relationships/image" Target="../media/image3310.png"/><Relationship Id="rId57" Type="http://schemas.openxmlformats.org/officeDocument/2006/relationships/customXml" Target="../ink/ink3251.xml"/><Relationship Id="rId262" Type="http://schemas.openxmlformats.org/officeDocument/2006/relationships/customXml" Target="../ink/ink3357.xml"/><Relationship Id="rId318" Type="http://schemas.openxmlformats.org/officeDocument/2006/relationships/image" Target="../media/image17900.png"/><Relationship Id="rId525" Type="http://schemas.openxmlformats.org/officeDocument/2006/relationships/customXml" Target="../ink/ink3495.xml"/><Relationship Id="rId567" Type="http://schemas.openxmlformats.org/officeDocument/2006/relationships/image" Target="../media/image29800.png"/><Relationship Id="rId99" Type="http://schemas.openxmlformats.org/officeDocument/2006/relationships/customXml" Target="../ink/ink3273.xml"/><Relationship Id="rId122" Type="http://schemas.openxmlformats.org/officeDocument/2006/relationships/customXml" Target="../ink/ink3285.xml"/><Relationship Id="rId164" Type="http://schemas.openxmlformats.org/officeDocument/2006/relationships/customXml" Target="../ink/ink3307.xml"/><Relationship Id="rId371" Type="http://schemas.openxmlformats.org/officeDocument/2006/relationships/image" Target="../media/image20400.png"/><Relationship Id="rId427" Type="http://schemas.openxmlformats.org/officeDocument/2006/relationships/image" Target="../media/image23100.png"/><Relationship Id="rId469" Type="http://schemas.openxmlformats.org/officeDocument/2006/relationships/image" Target="../media/image25100.png"/><Relationship Id="rId634" Type="http://schemas.openxmlformats.org/officeDocument/2006/relationships/customXml" Target="../ink/ink3552.xml"/><Relationship Id="rId676" Type="http://schemas.openxmlformats.org/officeDocument/2006/relationships/image" Target="../media/image3500.png"/><Relationship Id="rId26" Type="http://schemas.openxmlformats.org/officeDocument/2006/relationships/customXml" Target="../ink/ink3235.xml"/><Relationship Id="rId231" Type="http://schemas.openxmlformats.org/officeDocument/2006/relationships/customXml" Target="../ink/ink3341.xml"/><Relationship Id="rId273" Type="http://schemas.openxmlformats.org/officeDocument/2006/relationships/image" Target="../media/image15800.png"/><Relationship Id="rId329" Type="http://schemas.openxmlformats.org/officeDocument/2006/relationships/customXml" Target="../ink/ink3392.xml"/><Relationship Id="rId480" Type="http://schemas.openxmlformats.org/officeDocument/2006/relationships/image" Target="../media/image25600.png"/><Relationship Id="rId536" Type="http://schemas.openxmlformats.org/officeDocument/2006/relationships/image" Target="../media/image28300.png"/><Relationship Id="rId701" Type="http://schemas.openxmlformats.org/officeDocument/2006/relationships/customXml" Target="../ink/ink3586.xml"/><Relationship Id="rId68" Type="http://schemas.openxmlformats.org/officeDocument/2006/relationships/image" Target="../media/image5910.png"/><Relationship Id="rId133" Type="http://schemas.openxmlformats.org/officeDocument/2006/relationships/image" Target="../media/image9010.png"/><Relationship Id="rId175" Type="http://schemas.openxmlformats.org/officeDocument/2006/relationships/image" Target="../media/image11010.png"/><Relationship Id="rId340" Type="http://schemas.openxmlformats.org/officeDocument/2006/relationships/image" Target="../media/image18900.png"/><Relationship Id="rId578" Type="http://schemas.openxmlformats.org/officeDocument/2006/relationships/image" Target="../media/image30300.png"/><Relationship Id="rId200" Type="http://schemas.openxmlformats.org/officeDocument/2006/relationships/customXml" Target="../ink/ink3325.xml"/><Relationship Id="rId382" Type="http://schemas.openxmlformats.org/officeDocument/2006/relationships/customXml" Target="../ink/ink3420.xml"/><Relationship Id="rId438" Type="http://schemas.openxmlformats.org/officeDocument/2006/relationships/customXml" Target="../ink/ink3449.xml"/><Relationship Id="rId603" Type="http://schemas.openxmlformats.org/officeDocument/2006/relationships/image" Target="../media/image31400.png"/><Relationship Id="rId645" Type="http://schemas.openxmlformats.org/officeDocument/2006/relationships/customXml" Target="../ink/ink3558.xml"/><Relationship Id="rId687" Type="http://schemas.openxmlformats.org/officeDocument/2006/relationships/customXml" Target="../ink/ink3579.xml"/><Relationship Id="rId242" Type="http://schemas.openxmlformats.org/officeDocument/2006/relationships/image" Target="../media/image14300.png"/><Relationship Id="rId284" Type="http://schemas.openxmlformats.org/officeDocument/2006/relationships/image" Target="../media/image16300.png"/><Relationship Id="rId491" Type="http://schemas.openxmlformats.org/officeDocument/2006/relationships/image" Target="../media/image26100.png"/><Relationship Id="rId505" Type="http://schemas.openxmlformats.org/officeDocument/2006/relationships/customXml" Target="../ink/ink3485.xml"/><Relationship Id="rId712" Type="http://schemas.openxmlformats.org/officeDocument/2006/relationships/customXml" Target="../ink/ink3592.xml"/><Relationship Id="rId37" Type="http://schemas.openxmlformats.org/officeDocument/2006/relationships/customXml" Target="../ink/ink3241.xml"/><Relationship Id="rId79" Type="http://schemas.openxmlformats.org/officeDocument/2006/relationships/customXml" Target="../ink/ink3263.xml"/><Relationship Id="rId102" Type="http://schemas.openxmlformats.org/officeDocument/2006/relationships/image" Target="../media/image7510.png"/><Relationship Id="rId144" Type="http://schemas.openxmlformats.org/officeDocument/2006/relationships/customXml" Target="../ink/ink3296.xml"/><Relationship Id="rId547" Type="http://schemas.openxmlformats.org/officeDocument/2006/relationships/image" Target="../media/image28800.png"/><Relationship Id="rId589" Type="http://schemas.openxmlformats.org/officeDocument/2006/relationships/customXml" Target="../ink/ink3529.xml"/><Relationship Id="rId90" Type="http://schemas.openxmlformats.org/officeDocument/2006/relationships/image" Target="../media/image6910.png"/><Relationship Id="rId186" Type="http://schemas.openxmlformats.org/officeDocument/2006/relationships/customXml" Target="../ink/ink3318.xml"/><Relationship Id="rId351" Type="http://schemas.openxmlformats.org/officeDocument/2006/relationships/customXml" Target="../ink/ink3404.xml"/><Relationship Id="rId393" Type="http://schemas.openxmlformats.org/officeDocument/2006/relationships/image" Target="../media/image21500.png"/><Relationship Id="rId407" Type="http://schemas.openxmlformats.org/officeDocument/2006/relationships/image" Target="../media/image22100.png"/><Relationship Id="rId449" Type="http://schemas.openxmlformats.org/officeDocument/2006/relationships/customXml" Target="../ink/ink3455.xml"/><Relationship Id="rId614" Type="http://schemas.openxmlformats.org/officeDocument/2006/relationships/customXml" Target="../ink/ink3542.xml"/><Relationship Id="rId656" Type="http://schemas.openxmlformats.org/officeDocument/2006/relationships/image" Target="../media/image3400.png"/><Relationship Id="rId211" Type="http://schemas.openxmlformats.org/officeDocument/2006/relationships/image" Target="../media/image12800.png"/><Relationship Id="rId253" Type="http://schemas.openxmlformats.org/officeDocument/2006/relationships/image" Target="../media/image14800.png"/><Relationship Id="rId295" Type="http://schemas.openxmlformats.org/officeDocument/2006/relationships/image" Target="../media/image16800.png"/><Relationship Id="rId309" Type="http://schemas.openxmlformats.org/officeDocument/2006/relationships/image" Target="../media/image17500.png"/><Relationship Id="rId460" Type="http://schemas.openxmlformats.org/officeDocument/2006/relationships/customXml" Target="../ink/ink3461.xml"/><Relationship Id="rId516" Type="http://schemas.openxmlformats.org/officeDocument/2006/relationships/image" Target="../media/image27300.png"/><Relationship Id="rId698" Type="http://schemas.openxmlformats.org/officeDocument/2006/relationships/image" Target="../media/image3611.png"/><Relationship Id="rId48" Type="http://schemas.openxmlformats.org/officeDocument/2006/relationships/image" Target="../media/image4910.png"/><Relationship Id="rId113" Type="http://schemas.openxmlformats.org/officeDocument/2006/relationships/customXml" Target="../ink/ink3280.xml"/><Relationship Id="rId320" Type="http://schemas.openxmlformats.org/officeDocument/2006/relationships/image" Target="../media/image18000.png"/><Relationship Id="rId558" Type="http://schemas.openxmlformats.org/officeDocument/2006/relationships/customXml" Target="../ink/ink3512.xml"/><Relationship Id="rId723" Type="http://schemas.openxmlformats.org/officeDocument/2006/relationships/image" Target="../media/image3730.png"/><Relationship Id="rId155" Type="http://schemas.openxmlformats.org/officeDocument/2006/relationships/customXml" Target="../ink/ink3302.xml"/><Relationship Id="rId197" Type="http://schemas.openxmlformats.org/officeDocument/2006/relationships/image" Target="../media/image12110.png"/><Relationship Id="rId362" Type="http://schemas.openxmlformats.org/officeDocument/2006/relationships/image" Target="../media/image20000.png"/><Relationship Id="rId418" Type="http://schemas.openxmlformats.org/officeDocument/2006/relationships/customXml" Target="../ink/ink3439.xml"/><Relationship Id="rId625" Type="http://schemas.openxmlformats.org/officeDocument/2006/relationships/image" Target="../media/image3250.png"/><Relationship Id="rId222" Type="http://schemas.openxmlformats.org/officeDocument/2006/relationships/customXml" Target="../ink/ink3336.xml"/><Relationship Id="rId264" Type="http://schemas.openxmlformats.org/officeDocument/2006/relationships/customXml" Target="../ink/ink3358.xml"/><Relationship Id="rId471" Type="http://schemas.openxmlformats.org/officeDocument/2006/relationships/customXml" Target="../ink/ink3467.xml"/><Relationship Id="rId667" Type="http://schemas.openxmlformats.org/officeDocument/2006/relationships/customXml" Target="../ink/ink3569.xml"/><Relationship Id="rId17" Type="http://schemas.openxmlformats.org/officeDocument/2006/relationships/image" Target="../media/image3410.png"/><Relationship Id="rId59" Type="http://schemas.openxmlformats.org/officeDocument/2006/relationships/customXml" Target="../ink/ink3252.xml"/><Relationship Id="rId124" Type="http://schemas.openxmlformats.org/officeDocument/2006/relationships/customXml" Target="../ink/ink3286.xml"/><Relationship Id="rId527" Type="http://schemas.openxmlformats.org/officeDocument/2006/relationships/customXml" Target="../ink/ink3496.xml"/><Relationship Id="rId569" Type="http://schemas.openxmlformats.org/officeDocument/2006/relationships/image" Target="../media/image29900.png"/><Relationship Id="rId70" Type="http://schemas.openxmlformats.org/officeDocument/2006/relationships/image" Target="../media/image6010.png"/><Relationship Id="rId166" Type="http://schemas.openxmlformats.org/officeDocument/2006/relationships/customXml" Target="../ink/ink3308.xml"/><Relationship Id="rId331" Type="http://schemas.openxmlformats.org/officeDocument/2006/relationships/image" Target="../media/image18500.png"/><Relationship Id="rId373" Type="http://schemas.openxmlformats.org/officeDocument/2006/relationships/image" Target="../media/image20500.png"/><Relationship Id="rId429" Type="http://schemas.openxmlformats.org/officeDocument/2006/relationships/image" Target="../media/image23200.png"/><Relationship Id="rId580" Type="http://schemas.openxmlformats.org/officeDocument/2006/relationships/image" Target="../media/image30400.png"/><Relationship Id="rId636" Type="http://schemas.openxmlformats.org/officeDocument/2006/relationships/customXml" Target="../ink/ink3553.xml"/><Relationship Id="rId1" Type="http://schemas.openxmlformats.org/officeDocument/2006/relationships/slideLayout" Target="../slideLayouts/slideLayout7.xml"/><Relationship Id="rId233" Type="http://schemas.openxmlformats.org/officeDocument/2006/relationships/customXml" Target="../ink/ink3342.xml"/><Relationship Id="rId440" Type="http://schemas.openxmlformats.org/officeDocument/2006/relationships/customXml" Target="../ink/ink3450.xml"/><Relationship Id="rId678" Type="http://schemas.openxmlformats.org/officeDocument/2006/relationships/image" Target="../media/image3511.png"/><Relationship Id="rId28" Type="http://schemas.openxmlformats.org/officeDocument/2006/relationships/customXml" Target="../ink/ink3236.xml"/><Relationship Id="rId275" Type="http://schemas.openxmlformats.org/officeDocument/2006/relationships/image" Target="../media/image15900.png"/><Relationship Id="rId300" Type="http://schemas.openxmlformats.org/officeDocument/2006/relationships/customXml" Target="../ink/ink3377.xml"/><Relationship Id="rId482" Type="http://schemas.openxmlformats.org/officeDocument/2006/relationships/image" Target="../media/image25700.png"/><Relationship Id="rId538" Type="http://schemas.openxmlformats.org/officeDocument/2006/relationships/image" Target="../media/image28400.png"/><Relationship Id="rId703" Type="http://schemas.openxmlformats.org/officeDocument/2006/relationships/image" Target="../media/image3630.png"/><Relationship Id="rId81" Type="http://schemas.openxmlformats.org/officeDocument/2006/relationships/customXml" Target="../ink/ink3264.xml"/><Relationship Id="rId135" Type="http://schemas.openxmlformats.org/officeDocument/2006/relationships/image" Target="../media/image9110.png"/><Relationship Id="rId177" Type="http://schemas.openxmlformats.org/officeDocument/2006/relationships/image" Target="../media/image11110.png"/><Relationship Id="rId342" Type="http://schemas.openxmlformats.org/officeDocument/2006/relationships/image" Target="../media/image19000.png"/><Relationship Id="rId384" Type="http://schemas.openxmlformats.org/officeDocument/2006/relationships/customXml" Target="../ink/ink3421.xml"/><Relationship Id="rId591" Type="http://schemas.openxmlformats.org/officeDocument/2006/relationships/customXml" Target="../ink/ink3530.xml"/><Relationship Id="rId605" Type="http://schemas.openxmlformats.org/officeDocument/2006/relationships/image" Target="../media/image31500.png"/><Relationship Id="rId202" Type="http://schemas.openxmlformats.org/officeDocument/2006/relationships/customXml" Target="../ink/ink3326.xml"/><Relationship Id="rId244" Type="http://schemas.openxmlformats.org/officeDocument/2006/relationships/image" Target="../media/image14400.png"/><Relationship Id="rId647" Type="http://schemas.openxmlformats.org/officeDocument/2006/relationships/customXml" Target="../ink/ink3559.xml"/><Relationship Id="rId689" Type="http://schemas.openxmlformats.org/officeDocument/2006/relationships/customXml" Target="../ink/ink3580.xml"/><Relationship Id="rId39" Type="http://schemas.openxmlformats.org/officeDocument/2006/relationships/customXml" Target="../ink/ink3242.xml"/><Relationship Id="rId286" Type="http://schemas.openxmlformats.org/officeDocument/2006/relationships/customXml" Target="../ink/ink3370.xml"/><Relationship Id="rId451" Type="http://schemas.openxmlformats.org/officeDocument/2006/relationships/image" Target="../media/image24200.png"/><Relationship Id="rId493" Type="http://schemas.openxmlformats.org/officeDocument/2006/relationships/image" Target="../media/image26200.png"/><Relationship Id="rId507" Type="http://schemas.openxmlformats.org/officeDocument/2006/relationships/customXml" Target="../ink/ink3486.xml"/><Relationship Id="rId549" Type="http://schemas.openxmlformats.org/officeDocument/2006/relationships/image" Target="../media/image28900.png"/><Relationship Id="rId714" Type="http://schemas.openxmlformats.org/officeDocument/2006/relationships/customXml" Target="../ink/ink3593.xml"/><Relationship Id="rId50" Type="http://schemas.openxmlformats.org/officeDocument/2006/relationships/image" Target="../media/image5010.png"/><Relationship Id="rId104" Type="http://schemas.openxmlformats.org/officeDocument/2006/relationships/image" Target="../media/image7610.png"/><Relationship Id="rId146" Type="http://schemas.openxmlformats.org/officeDocument/2006/relationships/customXml" Target="../ink/ink3297.xml"/><Relationship Id="rId188" Type="http://schemas.openxmlformats.org/officeDocument/2006/relationships/customXml" Target="../ink/ink3319.xml"/><Relationship Id="rId311" Type="http://schemas.openxmlformats.org/officeDocument/2006/relationships/image" Target="../media/image17600.png"/><Relationship Id="rId353" Type="http://schemas.openxmlformats.org/officeDocument/2006/relationships/customXml" Target="../ink/ink3405.xml"/><Relationship Id="rId395" Type="http://schemas.openxmlformats.org/officeDocument/2006/relationships/customXml" Target="../ink/ink3427.xml"/><Relationship Id="rId409" Type="http://schemas.openxmlformats.org/officeDocument/2006/relationships/image" Target="../media/image22200.png"/><Relationship Id="rId560" Type="http://schemas.openxmlformats.org/officeDocument/2006/relationships/customXml" Target="../ink/ink3513.xml"/><Relationship Id="rId92" Type="http://schemas.openxmlformats.org/officeDocument/2006/relationships/image" Target="../media/image7010.png"/><Relationship Id="rId213" Type="http://schemas.openxmlformats.org/officeDocument/2006/relationships/image" Target="../media/image12900.png"/><Relationship Id="rId420" Type="http://schemas.openxmlformats.org/officeDocument/2006/relationships/customXml" Target="../ink/ink3440.xml"/><Relationship Id="rId616" Type="http://schemas.openxmlformats.org/officeDocument/2006/relationships/customXml" Target="../ink/ink3543.xml"/><Relationship Id="rId658" Type="http://schemas.openxmlformats.org/officeDocument/2006/relationships/image" Target="../media/image3411.png"/><Relationship Id="rId255" Type="http://schemas.openxmlformats.org/officeDocument/2006/relationships/image" Target="../media/image14900.png"/><Relationship Id="rId297" Type="http://schemas.openxmlformats.org/officeDocument/2006/relationships/image" Target="../media/image16900.png"/><Relationship Id="rId462" Type="http://schemas.openxmlformats.org/officeDocument/2006/relationships/customXml" Target="../ink/ink3462.xml"/><Relationship Id="rId518" Type="http://schemas.openxmlformats.org/officeDocument/2006/relationships/image" Target="../media/image27400.png"/><Relationship Id="rId725" Type="http://schemas.openxmlformats.org/officeDocument/2006/relationships/image" Target="../media/image3740.png"/><Relationship Id="rId115" Type="http://schemas.openxmlformats.org/officeDocument/2006/relationships/customXml" Target="../ink/ink3281.xml"/><Relationship Id="rId157" Type="http://schemas.openxmlformats.org/officeDocument/2006/relationships/customXml" Target="../ink/ink3303.xml"/><Relationship Id="rId322" Type="http://schemas.openxmlformats.org/officeDocument/2006/relationships/image" Target="../media/image18100.png"/><Relationship Id="rId364" Type="http://schemas.openxmlformats.org/officeDocument/2006/relationships/image" Target="../media/image20100.png"/><Relationship Id="rId61" Type="http://schemas.openxmlformats.org/officeDocument/2006/relationships/customXml" Target="../ink/ink3253.xml"/><Relationship Id="rId199" Type="http://schemas.openxmlformats.org/officeDocument/2006/relationships/image" Target="../media/image12210.png"/><Relationship Id="rId571" Type="http://schemas.openxmlformats.org/officeDocument/2006/relationships/image" Target="../media/image30000.png"/><Relationship Id="rId627" Type="http://schemas.openxmlformats.org/officeDocument/2006/relationships/image" Target="../media/image3260.png"/><Relationship Id="rId669" Type="http://schemas.openxmlformats.org/officeDocument/2006/relationships/customXml" Target="../ink/ink3570.xml"/><Relationship Id="rId19" Type="http://schemas.openxmlformats.org/officeDocument/2006/relationships/image" Target="../media/image3510.png"/><Relationship Id="rId224" Type="http://schemas.openxmlformats.org/officeDocument/2006/relationships/customXml" Target="../ink/ink3337.xml"/><Relationship Id="rId266" Type="http://schemas.openxmlformats.org/officeDocument/2006/relationships/customXml" Target="../ink/ink3359.xml"/><Relationship Id="rId431" Type="http://schemas.openxmlformats.org/officeDocument/2006/relationships/image" Target="../media/image23300.png"/><Relationship Id="rId473" Type="http://schemas.openxmlformats.org/officeDocument/2006/relationships/customXml" Target="../ink/ink3468.xml"/><Relationship Id="rId529" Type="http://schemas.openxmlformats.org/officeDocument/2006/relationships/customXml" Target="../ink/ink3497.xml"/><Relationship Id="rId680" Type="http://schemas.openxmlformats.org/officeDocument/2006/relationships/image" Target="../media/image3520.png"/><Relationship Id="rId30" Type="http://schemas.openxmlformats.org/officeDocument/2006/relationships/image" Target="../media/image4010.png"/><Relationship Id="rId126" Type="http://schemas.openxmlformats.org/officeDocument/2006/relationships/customXml" Target="../ink/ink3287.xml"/><Relationship Id="rId168" Type="http://schemas.openxmlformats.org/officeDocument/2006/relationships/customXml" Target="../ink/ink3309.xml"/><Relationship Id="rId333" Type="http://schemas.openxmlformats.org/officeDocument/2006/relationships/customXml" Target="../ink/ink3395.xml"/><Relationship Id="rId540" Type="http://schemas.openxmlformats.org/officeDocument/2006/relationships/image" Target="../media/image28500.png"/><Relationship Id="rId72" Type="http://schemas.openxmlformats.org/officeDocument/2006/relationships/image" Target="../media/image6110.png"/><Relationship Id="rId375" Type="http://schemas.openxmlformats.org/officeDocument/2006/relationships/image" Target="../media/image20600.png"/><Relationship Id="rId582" Type="http://schemas.openxmlformats.org/officeDocument/2006/relationships/image" Target="../media/image30500.png"/><Relationship Id="rId638" Type="http://schemas.openxmlformats.org/officeDocument/2006/relationships/customXml" Target="../ink/ink3554.xml"/><Relationship Id="rId3" Type="http://schemas.openxmlformats.org/officeDocument/2006/relationships/image" Target="../media/image27100.png"/><Relationship Id="rId235" Type="http://schemas.openxmlformats.org/officeDocument/2006/relationships/customXml" Target="../ink/ink3343.xml"/><Relationship Id="rId277" Type="http://schemas.openxmlformats.org/officeDocument/2006/relationships/customXml" Target="../ink/ink3365.xml"/><Relationship Id="rId400" Type="http://schemas.openxmlformats.org/officeDocument/2006/relationships/image" Target="../media/image21800.png"/><Relationship Id="rId442" Type="http://schemas.openxmlformats.org/officeDocument/2006/relationships/customXml" Target="../ink/ink3451.xml"/><Relationship Id="rId484" Type="http://schemas.openxmlformats.org/officeDocument/2006/relationships/image" Target="../media/image25800.png"/><Relationship Id="rId705" Type="http://schemas.openxmlformats.org/officeDocument/2006/relationships/image" Target="../media/image3640.png"/></Relationships>
</file>

<file path=ppt/slides/_rels/slide64.xml.rels><?xml version="1.0" encoding="UTF-8" standalone="yes"?>
<Relationships xmlns="http://schemas.openxmlformats.org/package/2006/relationships"><Relationship Id="rId117" Type="http://schemas.openxmlformats.org/officeDocument/2006/relationships/customXml" Target="../ink/ink3659.xml"/><Relationship Id="rId671" Type="http://schemas.openxmlformats.org/officeDocument/2006/relationships/image" Target="../media/image7030.png"/><Relationship Id="rId769" Type="http://schemas.openxmlformats.org/officeDocument/2006/relationships/image" Target="../media/image7511.png"/><Relationship Id="rId21" Type="http://schemas.openxmlformats.org/officeDocument/2006/relationships/image" Target="../media/image3860.png"/><Relationship Id="rId324" Type="http://schemas.openxmlformats.org/officeDocument/2006/relationships/image" Target="../media/image5340.png"/><Relationship Id="rId531" Type="http://schemas.openxmlformats.org/officeDocument/2006/relationships/customXml" Target="../ink/ink3870.xml"/><Relationship Id="rId629" Type="http://schemas.openxmlformats.org/officeDocument/2006/relationships/image" Target="../media/image682.png"/><Relationship Id="rId170" Type="http://schemas.openxmlformats.org/officeDocument/2006/relationships/image" Target="../media/image4590.png"/><Relationship Id="rId836" Type="http://schemas.openxmlformats.org/officeDocument/2006/relationships/image" Target="../media/image7830.png"/><Relationship Id="rId268" Type="http://schemas.openxmlformats.org/officeDocument/2006/relationships/image" Target="../media/image5060.png"/><Relationship Id="rId475" Type="http://schemas.openxmlformats.org/officeDocument/2006/relationships/image" Target="../media/image6070.png"/><Relationship Id="rId682" Type="http://schemas.openxmlformats.org/officeDocument/2006/relationships/customXml" Target="../ink/ink3947.xml"/><Relationship Id="rId32" Type="http://schemas.openxmlformats.org/officeDocument/2006/relationships/customXml" Target="../ink/ink3616.xml"/><Relationship Id="rId128" Type="http://schemas.openxmlformats.org/officeDocument/2006/relationships/image" Target="../media/image4380.png"/><Relationship Id="rId335" Type="http://schemas.openxmlformats.org/officeDocument/2006/relationships/customXml" Target="../ink/ink3769.xml"/><Relationship Id="rId542" Type="http://schemas.openxmlformats.org/officeDocument/2006/relationships/image" Target="../media/image6400.png"/><Relationship Id="rId181" Type="http://schemas.openxmlformats.org/officeDocument/2006/relationships/customXml" Target="../ink/ink3691.xml"/><Relationship Id="rId402" Type="http://schemas.openxmlformats.org/officeDocument/2006/relationships/image" Target="../media/image5711.png"/><Relationship Id="rId847" Type="http://schemas.openxmlformats.org/officeDocument/2006/relationships/image" Target="../media/image7880.png"/><Relationship Id="rId279" Type="http://schemas.openxmlformats.org/officeDocument/2006/relationships/customXml" Target="../ink/ink3741.xml"/><Relationship Id="rId486" Type="http://schemas.openxmlformats.org/officeDocument/2006/relationships/customXml" Target="../ink/ink3847.xml"/><Relationship Id="rId693" Type="http://schemas.openxmlformats.org/officeDocument/2006/relationships/image" Target="../media/image7140.png"/><Relationship Id="rId707" Type="http://schemas.openxmlformats.org/officeDocument/2006/relationships/image" Target="../media/image7211.png"/><Relationship Id="rId43" Type="http://schemas.openxmlformats.org/officeDocument/2006/relationships/image" Target="../media/image3970.png"/><Relationship Id="rId139" Type="http://schemas.openxmlformats.org/officeDocument/2006/relationships/customXml" Target="../ink/ink3670.xml"/><Relationship Id="rId346" Type="http://schemas.openxmlformats.org/officeDocument/2006/relationships/image" Target="../media/image5450.png"/><Relationship Id="rId553" Type="http://schemas.openxmlformats.org/officeDocument/2006/relationships/customXml" Target="../ink/ink3881.xml"/><Relationship Id="rId760" Type="http://schemas.openxmlformats.org/officeDocument/2006/relationships/customXml" Target="../ink/ink3987.xml"/><Relationship Id="rId192" Type="http://schemas.openxmlformats.org/officeDocument/2006/relationships/customXml" Target="../ink/ink3697.xml"/><Relationship Id="rId206" Type="http://schemas.openxmlformats.org/officeDocument/2006/relationships/customXml" Target="../ink/ink3704.xml"/><Relationship Id="rId413" Type="http://schemas.openxmlformats.org/officeDocument/2006/relationships/customXml" Target="../ink/ink3810.xml"/><Relationship Id="rId858" Type="http://schemas.openxmlformats.org/officeDocument/2006/relationships/customXml" Target="../ink/ink4038.xml"/><Relationship Id="rId497" Type="http://schemas.openxmlformats.org/officeDocument/2006/relationships/image" Target="../media/image6180.png"/><Relationship Id="rId620" Type="http://schemas.openxmlformats.org/officeDocument/2006/relationships/customXml" Target="../ink/ink3916.xml"/><Relationship Id="rId718" Type="http://schemas.openxmlformats.org/officeDocument/2006/relationships/image" Target="../media/image7260.png"/><Relationship Id="rId357" Type="http://schemas.openxmlformats.org/officeDocument/2006/relationships/image" Target="../media/image5500.png"/><Relationship Id="rId54" Type="http://schemas.openxmlformats.org/officeDocument/2006/relationships/customXml" Target="../ink/ink3627.xml"/><Relationship Id="rId217" Type="http://schemas.openxmlformats.org/officeDocument/2006/relationships/customXml" Target="../ink/ink3710.xml"/><Relationship Id="rId564" Type="http://schemas.openxmlformats.org/officeDocument/2006/relationships/image" Target="../media/image6511.png"/><Relationship Id="rId771" Type="http://schemas.openxmlformats.org/officeDocument/2006/relationships/image" Target="../media/image7520.png"/><Relationship Id="rId869" Type="http://schemas.openxmlformats.org/officeDocument/2006/relationships/customXml" Target="../ink/ink4044.xml"/><Relationship Id="rId424" Type="http://schemas.openxmlformats.org/officeDocument/2006/relationships/image" Target="../media/image5820.png"/><Relationship Id="rId631" Type="http://schemas.openxmlformats.org/officeDocument/2006/relationships/image" Target="../media/image6830.png"/><Relationship Id="rId729" Type="http://schemas.openxmlformats.org/officeDocument/2006/relationships/image" Target="../media/image7311.png"/><Relationship Id="rId270" Type="http://schemas.openxmlformats.org/officeDocument/2006/relationships/image" Target="../media/image5070.png"/><Relationship Id="rId65" Type="http://schemas.openxmlformats.org/officeDocument/2006/relationships/image" Target="../media/image4080.png"/><Relationship Id="rId130" Type="http://schemas.openxmlformats.org/officeDocument/2006/relationships/image" Target="../media/image4390.png"/><Relationship Id="rId368" Type="http://schemas.openxmlformats.org/officeDocument/2006/relationships/image" Target="../media/image5550.png"/><Relationship Id="rId575" Type="http://schemas.openxmlformats.org/officeDocument/2006/relationships/image" Target="../media/image6560.png"/><Relationship Id="rId782" Type="http://schemas.openxmlformats.org/officeDocument/2006/relationships/image" Target="../media/image7570.png"/><Relationship Id="rId228" Type="http://schemas.openxmlformats.org/officeDocument/2006/relationships/image" Target="../media/image4860.png"/><Relationship Id="rId435" Type="http://schemas.openxmlformats.org/officeDocument/2006/relationships/image" Target="../media/image5870.png"/><Relationship Id="rId642" Type="http://schemas.openxmlformats.org/officeDocument/2006/relationships/customXml" Target="../ink/ink3927.xml"/><Relationship Id="rId281" Type="http://schemas.openxmlformats.org/officeDocument/2006/relationships/customXml" Target="../ink/ink3742.xml"/><Relationship Id="rId502" Type="http://schemas.openxmlformats.org/officeDocument/2006/relationships/image" Target="../media/image6200.png"/><Relationship Id="rId76" Type="http://schemas.openxmlformats.org/officeDocument/2006/relationships/customXml" Target="../ink/ink3638.xml"/><Relationship Id="rId141" Type="http://schemas.openxmlformats.org/officeDocument/2006/relationships/customXml" Target="../ink/ink3671.xml"/><Relationship Id="rId379" Type="http://schemas.openxmlformats.org/officeDocument/2006/relationships/customXml" Target="../ink/ink3792.xml"/><Relationship Id="rId586" Type="http://schemas.openxmlformats.org/officeDocument/2006/relationships/image" Target="../media/image6611.png"/><Relationship Id="rId793" Type="http://schemas.openxmlformats.org/officeDocument/2006/relationships/customXml" Target="../ink/ink4004.xml"/><Relationship Id="rId807" Type="http://schemas.openxmlformats.org/officeDocument/2006/relationships/customXml" Target="../ink/ink4012.xml"/><Relationship Id="rId7" Type="http://schemas.openxmlformats.org/officeDocument/2006/relationships/image" Target="../media/image3790.png"/><Relationship Id="rId183" Type="http://schemas.openxmlformats.org/officeDocument/2006/relationships/image" Target="../media/image4650.png"/><Relationship Id="rId239" Type="http://schemas.openxmlformats.org/officeDocument/2006/relationships/customXml" Target="../ink/ink3721.xml"/><Relationship Id="rId390" Type="http://schemas.openxmlformats.org/officeDocument/2006/relationships/customXml" Target="../ink/ink3798.xml"/><Relationship Id="rId404" Type="http://schemas.openxmlformats.org/officeDocument/2006/relationships/image" Target="../media/image5720.png"/><Relationship Id="rId446" Type="http://schemas.openxmlformats.org/officeDocument/2006/relationships/customXml" Target="../ink/ink3827.xml"/><Relationship Id="rId611" Type="http://schemas.openxmlformats.org/officeDocument/2006/relationships/image" Target="../media/image6730.png"/><Relationship Id="rId653" Type="http://schemas.openxmlformats.org/officeDocument/2006/relationships/image" Target="../media/image6940.png"/><Relationship Id="rId250" Type="http://schemas.openxmlformats.org/officeDocument/2006/relationships/image" Target="../media/image4970.png"/><Relationship Id="rId292" Type="http://schemas.openxmlformats.org/officeDocument/2006/relationships/image" Target="../media/image5180.png"/><Relationship Id="rId306" Type="http://schemas.openxmlformats.org/officeDocument/2006/relationships/image" Target="../media/image5250.png"/><Relationship Id="rId488" Type="http://schemas.openxmlformats.org/officeDocument/2006/relationships/customXml" Target="../ink/ink3848.xml"/><Relationship Id="rId695" Type="http://schemas.openxmlformats.org/officeDocument/2006/relationships/image" Target="../media/image7150.png"/><Relationship Id="rId709" Type="http://schemas.openxmlformats.org/officeDocument/2006/relationships/image" Target="../media/image7220.png"/><Relationship Id="rId860" Type="http://schemas.openxmlformats.org/officeDocument/2006/relationships/customXml" Target="../ink/ink4039.xml"/><Relationship Id="rId45" Type="http://schemas.openxmlformats.org/officeDocument/2006/relationships/image" Target="../media/image3980.png"/><Relationship Id="rId87" Type="http://schemas.openxmlformats.org/officeDocument/2006/relationships/image" Target="../media/image4180.png"/><Relationship Id="rId110" Type="http://schemas.openxmlformats.org/officeDocument/2006/relationships/customXml" Target="../ink/ink3655.xml"/><Relationship Id="rId348" Type="http://schemas.openxmlformats.org/officeDocument/2006/relationships/image" Target="../media/image5460.png"/><Relationship Id="rId513" Type="http://schemas.openxmlformats.org/officeDocument/2006/relationships/customXml" Target="../ink/ink3861.xml"/><Relationship Id="rId555" Type="http://schemas.openxmlformats.org/officeDocument/2006/relationships/customXml" Target="../ink/ink3882.xml"/><Relationship Id="rId597" Type="http://schemas.openxmlformats.org/officeDocument/2006/relationships/customXml" Target="../ink/ink3904.xml"/><Relationship Id="rId720" Type="http://schemas.openxmlformats.org/officeDocument/2006/relationships/image" Target="../media/image7270.png"/><Relationship Id="rId762" Type="http://schemas.openxmlformats.org/officeDocument/2006/relationships/customXml" Target="../ink/ink3988.xml"/><Relationship Id="rId818" Type="http://schemas.openxmlformats.org/officeDocument/2006/relationships/image" Target="../media/image7740.png"/><Relationship Id="rId152" Type="http://schemas.openxmlformats.org/officeDocument/2006/relationships/image" Target="../media/image4500.png"/><Relationship Id="rId194" Type="http://schemas.openxmlformats.org/officeDocument/2006/relationships/customXml" Target="../ink/ink3698.xml"/><Relationship Id="rId208" Type="http://schemas.openxmlformats.org/officeDocument/2006/relationships/customXml" Target="../ink/ink3705.xml"/><Relationship Id="rId415" Type="http://schemas.openxmlformats.org/officeDocument/2006/relationships/customXml" Target="../ink/ink3811.xml"/><Relationship Id="rId457" Type="http://schemas.openxmlformats.org/officeDocument/2006/relationships/image" Target="../media/image5980.png"/><Relationship Id="rId622" Type="http://schemas.openxmlformats.org/officeDocument/2006/relationships/customXml" Target="../ink/ink3917.xml"/><Relationship Id="rId261" Type="http://schemas.openxmlformats.org/officeDocument/2006/relationships/customXml" Target="../ink/ink3732.xml"/><Relationship Id="rId499" Type="http://schemas.openxmlformats.org/officeDocument/2006/relationships/image" Target="../media/image6190.png"/><Relationship Id="rId664" Type="http://schemas.openxmlformats.org/officeDocument/2006/relationships/customXml" Target="../ink/ink3938.xml"/><Relationship Id="rId871" Type="http://schemas.openxmlformats.org/officeDocument/2006/relationships/customXml" Target="../ink/ink4045.xml"/><Relationship Id="rId14" Type="http://schemas.openxmlformats.org/officeDocument/2006/relationships/customXml" Target="../ink/ink3607.xml"/><Relationship Id="rId56" Type="http://schemas.openxmlformats.org/officeDocument/2006/relationships/customXml" Target="../ink/ink3628.xml"/><Relationship Id="rId317" Type="http://schemas.openxmlformats.org/officeDocument/2006/relationships/customXml" Target="../ink/ink3760.xml"/><Relationship Id="rId359" Type="http://schemas.openxmlformats.org/officeDocument/2006/relationships/image" Target="../media/image5511.png"/><Relationship Id="rId524" Type="http://schemas.openxmlformats.org/officeDocument/2006/relationships/image" Target="../media/image6311.png"/><Relationship Id="rId566" Type="http://schemas.openxmlformats.org/officeDocument/2006/relationships/image" Target="../media/image6520.png"/><Relationship Id="rId731" Type="http://schemas.openxmlformats.org/officeDocument/2006/relationships/image" Target="../media/image7320.png"/><Relationship Id="rId773" Type="http://schemas.openxmlformats.org/officeDocument/2006/relationships/image" Target="../media/image7530.png"/><Relationship Id="rId98" Type="http://schemas.openxmlformats.org/officeDocument/2006/relationships/customXml" Target="../ink/ink3649.xml"/><Relationship Id="rId121" Type="http://schemas.openxmlformats.org/officeDocument/2006/relationships/customXml" Target="../ink/ink3661.xml"/><Relationship Id="rId163" Type="http://schemas.openxmlformats.org/officeDocument/2006/relationships/customXml" Target="../ink/ink3682.xml"/><Relationship Id="rId219" Type="http://schemas.openxmlformats.org/officeDocument/2006/relationships/customXml" Target="../ink/ink3711.xml"/><Relationship Id="rId370" Type="http://schemas.openxmlformats.org/officeDocument/2006/relationships/image" Target="../media/image5560.png"/><Relationship Id="rId426" Type="http://schemas.openxmlformats.org/officeDocument/2006/relationships/image" Target="../media/image5830.png"/><Relationship Id="rId633" Type="http://schemas.openxmlformats.org/officeDocument/2006/relationships/image" Target="../media/image6840.png"/><Relationship Id="rId829" Type="http://schemas.openxmlformats.org/officeDocument/2006/relationships/customXml" Target="../ink/ink4023.xml"/><Relationship Id="rId230" Type="http://schemas.openxmlformats.org/officeDocument/2006/relationships/image" Target="../media/image4870.png"/><Relationship Id="rId468" Type="http://schemas.openxmlformats.org/officeDocument/2006/relationships/customXml" Target="../ink/ink3838.xml"/><Relationship Id="rId675" Type="http://schemas.openxmlformats.org/officeDocument/2006/relationships/image" Target="../media/image7050.png"/><Relationship Id="rId840" Type="http://schemas.openxmlformats.org/officeDocument/2006/relationships/customXml" Target="../ink/ink4029.xml"/><Relationship Id="rId25" Type="http://schemas.openxmlformats.org/officeDocument/2006/relationships/image" Target="../media/image3880.png"/><Relationship Id="rId67" Type="http://schemas.openxmlformats.org/officeDocument/2006/relationships/image" Target="../media/image4090.png"/><Relationship Id="rId272" Type="http://schemas.openxmlformats.org/officeDocument/2006/relationships/image" Target="../media/image5080.png"/><Relationship Id="rId328" Type="http://schemas.openxmlformats.org/officeDocument/2006/relationships/image" Target="../media/image5360.png"/><Relationship Id="rId535" Type="http://schemas.openxmlformats.org/officeDocument/2006/relationships/customXml" Target="../ink/ink3872.xml"/><Relationship Id="rId577" Type="http://schemas.openxmlformats.org/officeDocument/2006/relationships/customXml" Target="../ink/ink3894.xml"/><Relationship Id="rId700" Type="http://schemas.openxmlformats.org/officeDocument/2006/relationships/customXml" Target="../ink/ink3956.xml"/><Relationship Id="rId742" Type="http://schemas.openxmlformats.org/officeDocument/2006/relationships/customXml" Target="../ink/ink3978.xml"/><Relationship Id="rId132" Type="http://schemas.openxmlformats.org/officeDocument/2006/relationships/image" Target="../media/image4400.png"/><Relationship Id="rId174" Type="http://schemas.openxmlformats.org/officeDocument/2006/relationships/image" Target="../media/image4611.png"/><Relationship Id="rId381" Type="http://schemas.openxmlformats.org/officeDocument/2006/relationships/customXml" Target="../ink/ink3793.xml"/><Relationship Id="rId602" Type="http://schemas.openxmlformats.org/officeDocument/2006/relationships/image" Target="../media/image6690.png"/><Relationship Id="rId784" Type="http://schemas.openxmlformats.org/officeDocument/2006/relationships/image" Target="../media/image7580.png"/><Relationship Id="rId241" Type="http://schemas.openxmlformats.org/officeDocument/2006/relationships/customXml" Target="../ink/ink3722.xml"/><Relationship Id="rId437" Type="http://schemas.openxmlformats.org/officeDocument/2006/relationships/image" Target="../media/image5880.png"/><Relationship Id="rId479" Type="http://schemas.openxmlformats.org/officeDocument/2006/relationships/image" Target="../media/image6090.png"/><Relationship Id="rId644" Type="http://schemas.openxmlformats.org/officeDocument/2006/relationships/customXml" Target="../ink/ink3928.xml"/><Relationship Id="rId686" Type="http://schemas.openxmlformats.org/officeDocument/2006/relationships/customXml" Target="../ink/ink3949.xml"/><Relationship Id="rId851" Type="http://schemas.openxmlformats.org/officeDocument/2006/relationships/image" Target="../media/image7900.png"/><Relationship Id="rId36" Type="http://schemas.openxmlformats.org/officeDocument/2006/relationships/customXml" Target="../ink/ink3618.xml"/><Relationship Id="rId283" Type="http://schemas.openxmlformats.org/officeDocument/2006/relationships/customXml" Target="../ink/ink3743.xml"/><Relationship Id="rId339" Type="http://schemas.openxmlformats.org/officeDocument/2006/relationships/customXml" Target="../ink/ink3771.xml"/><Relationship Id="rId490" Type="http://schemas.openxmlformats.org/officeDocument/2006/relationships/customXml" Target="../ink/ink3849.xml"/><Relationship Id="rId504" Type="http://schemas.openxmlformats.org/officeDocument/2006/relationships/image" Target="../media/image6211.png"/><Relationship Id="rId546" Type="http://schemas.openxmlformats.org/officeDocument/2006/relationships/image" Target="../media/image6420.png"/><Relationship Id="rId711" Type="http://schemas.openxmlformats.org/officeDocument/2006/relationships/image" Target="../media/image7230.png"/><Relationship Id="rId753" Type="http://schemas.openxmlformats.org/officeDocument/2006/relationships/image" Target="../media/image7430.png"/><Relationship Id="rId78" Type="http://schemas.openxmlformats.org/officeDocument/2006/relationships/customXml" Target="../ink/ink3639.xml"/><Relationship Id="rId101" Type="http://schemas.openxmlformats.org/officeDocument/2006/relationships/image" Target="../media/image4250.png"/><Relationship Id="rId143" Type="http://schemas.openxmlformats.org/officeDocument/2006/relationships/customXml" Target="../ink/ink3672.xml"/><Relationship Id="rId185" Type="http://schemas.openxmlformats.org/officeDocument/2006/relationships/image" Target="../media/image4660.png"/><Relationship Id="rId350" Type="http://schemas.openxmlformats.org/officeDocument/2006/relationships/image" Target="../media/image5470.png"/><Relationship Id="rId406" Type="http://schemas.openxmlformats.org/officeDocument/2006/relationships/image" Target="../media/image5730.png"/><Relationship Id="rId588" Type="http://schemas.openxmlformats.org/officeDocument/2006/relationships/image" Target="../media/image6620.png"/><Relationship Id="rId795" Type="http://schemas.openxmlformats.org/officeDocument/2006/relationships/image" Target="../media/image7630.png"/><Relationship Id="rId809" Type="http://schemas.openxmlformats.org/officeDocument/2006/relationships/customXml" Target="../ink/ink4013.xml"/><Relationship Id="rId9" Type="http://schemas.openxmlformats.org/officeDocument/2006/relationships/image" Target="../media/image3800.png"/><Relationship Id="rId210" Type="http://schemas.openxmlformats.org/officeDocument/2006/relationships/customXml" Target="../ink/ink3706.xml"/><Relationship Id="rId392" Type="http://schemas.openxmlformats.org/officeDocument/2006/relationships/image" Target="../media/image5660.png"/><Relationship Id="rId448" Type="http://schemas.openxmlformats.org/officeDocument/2006/relationships/customXml" Target="../ink/ink3828.xml"/><Relationship Id="rId613" Type="http://schemas.openxmlformats.org/officeDocument/2006/relationships/image" Target="../media/image6740.png"/><Relationship Id="rId655" Type="http://schemas.openxmlformats.org/officeDocument/2006/relationships/image" Target="../media/image6950.png"/><Relationship Id="rId697" Type="http://schemas.openxmlformats.org/officeDocument/2006/relationships/image" Target="../media/image7160.png"/><Relationship Id="rId820" Type="http://schemas.openxmlformats.org/officeDocument/2006/relationships/image" Target="../media/image7750.png"/><Relationship Id="rId862" Type="http://schemas.openxmlformats.org/officeDocument/2006/relationships/customXml" Target="../ink/ink4040.xml"/><Relationship Id="rId252" Type="http://schemas.openxmlformats.org/officeDocument/2006/relationships/image" Target="../media/image4980.png"/><Relationship Id="rId294" Type="http://schemas.openxmlformats.org/officeDocument/2006/relationships/image" Target="../media/image5190.png"/><Relationship Id="rId308" Type="http://schemas.openxmlformats.org/officeDocument/2006/relationships/image" Target="../media/image5260.png"/><Relationship Id="rId515" Type="http://schemas.openxmlformats.org/officeDocument/2006/relationships/customXml" Target="../ink/ink3862.xml"/><Relationship Id="rId722" Type="http://schemas.openxmlformats.org/officeDocument/2006/relationships/customXml" Target="../ink/ink3968.xml"/><Relationship Id="rId47" Type="http://schemas.openxmlformats.org/officeDocument/2006/relationships/image" Target="../media/image3990.png"/><Relationship Id="rId89" Type="http://schemas.openxmlformats.org/officeDocument/2006/relationships/image" Target="../media/image4190.png"/><Relationship Id="rId112" Type="http://schemas.openxmlformats.org/officeDocument/2006/relationships/image" Target="../media/image4300.png"/><Relationship Id="rId154" Type="http://schemas.openxmlformats.org/officeDocument/2006/relationships/image" Target="../media/image4511.png"/><Relationship Id="rId361" Type="http://schemas.openxmlformats.org/officeDocument/2006/relationships/image" Target="../media/image5520.png"/><Relationship Id="rId557" Type="http://schemas.openxmlformats.org/officeDocument/2006/relationships/customXml" Target="../ink/ink3883.xml"/><Relationship Id="rId599" Type="http://schemas.openxmlformats.org/officeDocument/2006/relationships/customXml" Target="../ink/ink3905.xml"/><Relationship Id="rId764" Type="http://schemas.openxmlformats.org/officeDocument/2006/relationships/customXml" Target="../ink/ink3989.xml"/><Relationship Id="rId196" Type="http://schemas.openxmlformats.org/officeDocument/2006/relationships/customXml" Target="../ink/ink3699.xml"/><Relationship Id="rId417" Type="http://schemas.openxmlformats.org/officeDocument/2006/relationships/customXml" Target="../ink/ink3812.xml"/><Relationship Id="rId459" Type="http://schemas.openxmlformats.org/officeDocument/2006/relationships/image" Target="../media/image5990.png"/><Relationship Id="rId624" Type="http://schemas.openxmlformats.org/officeDocument/2006/relationships/customXml" Target="../ink/ink3918.xml"/><Relationship Id="rId666" Type="http://schemas.openxmlformats.org/officeDocument/2006/relationships/customXml" Target="../ink/ink3939.xml"/><Relationship Id="rId831" Type="http://schemas.openxmlformats.org/officeDocument/2006/relationships/customXml" Target="../ink/ink4024.xml"/><Relationship Id="rId873" Type="http://schemas.openxmlformats.org/officeDocument/2006/relationships/customXml" Target="../ink/ink4046.xml"/><Relationship Id="rId16" Type="http://schemas.openxmlformats.org/officeDocument/2006/relationships/customXml" Target="../ink/ink3608.xml"/><Relationship Id="rId221" Type="http://schemas.openxmlformats.org/officeDocument/2006/relationships/customXml" Target="../ink/ink3712.xml"/><Relationship Id="rId263" Type="http://schemas.openxmlformats.org/officeDocument/2006/relationships/customXml" Target="../ink/ink3733.xml"/><Relationship Id="rId319" Type="http://schemas.openxmlformats.org/officeDocument/2006/relationships/customXml" Target="../ink/ink3761.xml"/><Relationship Id="rId470" Type="http://schemas.openxmlformats.org/officeDocument/2006/relationships/customXml" Target="../ink/ink3839.xml"/><Relationship Id="rId526" Type="http://schemas.openxmlformats.org/officeDocument/2006/relationships/image" Target="../media/image6320.png"/><Relationship Id="rId58" Type="http://schemas.openxmlformats.org/officeDocument/2006/relationships/customXml" Target="../ink/ink3629.xml"/><Relationship Id="rId123" Type="http://schemas.openxmlformats.org/officeDocument/2006/relationships/customXml" Target="../ink/ink3662.xml"/><Relationship Id="rId330" Type="http://schemas.openxmlformats.org/officeDocument/2006/relationships/image" Target="../media/image5370.png"/><Relationship Id="rId568" Type="http://schemas.openxmlformats.org/officeDocument/2006/relationships/image" Target="../media/image6530.png"/><Relationship Id="rId733" Type="http://schemas.openxmlformats.org/officeDocument/2006/relationships/image" Target="../media/image7330.png"/><Relationship Id="rId775" Type="http://schemas.openxmlformats.org/officeDocument/2006/relationships/image" Target="../media/image7540.png"/><Relationship Id="rId165" Type="http://schemas.openxmlformats.org/officeDocument/2006/relationships/customXml" Target="../ink/ink3683.xml"/><Relationship Id="rId372" Type="http://schemas.openxmlformats.org/officeDocument/2006/relationships/image" Target="../media/image5570.png"/><Relationship Id="rId428" Type="http://schemas.openxmlformats.org/officeDocument/2006/relationships/image" Target="../media/image5840.png"/><Relationship Id="rId635" Type="http://schemas.openxmlformats.org/officeDocument/2006/relationships/image" Target="../media/image6850.png"/><Relationship Id="rId677" Type="http://schemas.openxmlformats.org/officeDocument/2006/relationships/image" Target="../media/image7060.png"/><Relationship Id="rId800" Type="http://schemas.openxmlformats.org/officeDocument/2006/relationships/image" Target="../media/image7650.png"/><Relationship Id="rId842" Type="http://schemas.openxmlformats.org/officeDocument/2006/relationships/customXml" Target="../ink/ink4030.xml"/><Relationship Id="rId232" Type="http://schemas.openxmlformats.org/officeDocument/2006/relationships/image" Target="../media/image4880.png"/><Relationship Id="rId274" Type="http://schemas.openxmlformats.org/officeDocument/2006/relationships/image" Target="../media/image5090.png"/><Relationship Id="rId481" Type="http://schemas.openxmlformats.org/officeDocument/2006/relationships/image" Target="../media/image6100.png"/><Relationship Id="rId702" Type="http://schemas.openxmlformats.org/officeDocument/2006/relationships/customXml" Target="../ink/ink3957.xml"/><Relationship Id="rId27" Type="http://schemas.openxmlformats.org/officeDocument/2006/relationships/image" Target="../media/image3890.png"/><Relationship Id="rId69" Type="http://schemas.openxmlformats.org/officeDocument/2006/relationships/image" Target="../media/image4100.png"/><Relationship Id="rId134" Type="http://schemas.openxmlformats.org/officeDocument/2006/relationships/image" Target="../media/image4411.png"/><Relationship Id="rId537" Type="http://schemas.openxmlformats.org/officeDocument/2006/relationships/customXml" Target="../ink/ink3873.xml"/><Relationship Id="rId579" Type="http://schemas.openxmlformats.org/officeDocument/2006/relationships/customXml" Target="../ink/ink3895.xml"/><Relationship Id="rId744" Type="http://schemas.openxmlformats.org/officeDocument/2006/relationships/customXml" Target="../ink/ink3979.xml"/><Relationship Id="rId786" Type="http://schemas.openxmlformats.org/officeDocument/2006/relationships/image" Target="../media/image7590.png"/><Relationship Id="rId80" Type="http://schemas.openxmlformats.org/officeDocument/2006/relationships/customXml" Target="../ink/ink3640.xml"/><Relationship Id="rId176" Type="http://schemas.openxmlformats.org/officeDocument/2006/relationships/image" Target="../media/image4620.png"/><Relationship Id="rId341" Type="http://schemas.openxmlformats.org/officeDocument/2006/relationships/customXml" Target="../ink/ink3772.xml"/><Relationship Id="rId383" Type="http://schemas.openxmlformats.org/officeDocument/2006/relationships/customXml" Target="../ink/ink3794.xml"/><Relationship Id="rId439" Type="http://schemas.openxmlformats.org/officeDocument/2006/relationships/image" Target="../media/image5890.png"/><Relationship Id="rId590" Type="http://schemas.openxmlformats.org/officeDocument/2006/relationships/image" Target="../media/image6630.png"/><Relationship Id="rId604" Type="http://schemas.openxmlformats.org/officeDocument/2006/relationships/image" Target="../media/image6700.png"/><Relationship Id="rId646" Type="http://schemas.openxmlformats.org/officeDocument/2006/relationships/customXml" Target="../ink/ink3929.xml"/><Relationship Id="rId811" Type="http://schemas.openxmlformats.org/officeDocument/2006/relationships/customXml" Target="../ink/ink4014.xml"/><Relationship Id="rId201" Type="http://schemas.openxmlformats.org/officeDocument/2006/relationships/image" Target="../media/image4740.png"/><Relationship Id="rId243" Type="http://schemas.openxmlformats.org/officeDocument/2006/relationships/customXml" Target="../ink/ink3723.xml"/><Relationship Id="rId285" Type="http://schemas.openxmlformats.org/officeDocument/2006/relationships/customXml" Target="../ink/ink3744.xml"/><Relationship Id="rId450" Type="http://schemas.openxmlformats.org/officeDocument/2006/relationships/customXml" Target="../ink/ink3829.xml"/><Relationship Id="rId506" Type="http://schemas.openxmlformats.org/officeDocument/2006/relationships/image" Target="../media/image6220.png"/><Relationship Id="rId688" Type="http://schemas.openxmlformats.org/officeDocument/2006/relationships/customXml" Target="../ink/ink3950.xml"/><Relationship Id="rId853" Type="http://schemas.openxmlformats.org/officeDocument/2006/relationships/image" Target="../media/image7911.png"/><Relationship Id="rId38" Type="http://schemas.openxmlformats.org/officeDocument/2006/relationships/customXml" Target="../ink/ink3619.xml"/><Relationship Id="rId103" Type="http://schemas.openxmlformats.org/officeDocument/2006/relationships/image" Target="../media/image4260.png"/><Relationship Id="rId310" Type="http://schemas.openxmlformats.org/officeDocument/2006/relationships/image" Target="../media/image5270.png"/><Relationship Id="rId492" Type="http://schemas.openxmlformats.org/officeDocument/2006/relationships/customXml" Target="../ink/ink3850.xml"/><Relationship Id="rId548" Type="http://schemas.openxmlformats.org/officeDocument/2006/relationships/image" Target="../media/image6430.png"/><Relationship Id="rId713" Type="http://schemas.openxmlformats.org/officeDocument/2006/relationships/image" Target="../media/image7240.png"/><Relationship Id="rId755" Type="http://schemas.openxmlformats.org/officeDocument/2006/relationships/image" Target="../media/image7440.png"/><Relationship Id="rId797" Type="http://schemas.openxmlformats.org/officeDocument/2006/relationships/customXml" Target="../ink/ink4007.xml"/><Relationship Id="rId91" Type="http://schemas.openxmlformats.org/officeDocument/2006/relationships/image" Target="../media/image4200.png"/><Relationship Id="rId145" Type="http://schemas.openxmlformats.org/officeDocument/2006/relationships/customXml" Target="../ink/ink3673.xml"/><Relationship Id="rId187" Type="http://schemas.openxmlformats.org/officeDocument/2006/relationships/image" Target="../media/image4670.png"/><Relationship Id="rId352" Type="http://schemas.openxmlformats.org/officeDocument/2006/relationships/image" Target="../media/image5480.png"/><Relationship Id="rId394" Type="http://schemas.openxmlformats.org/officeDocument/2006/relationships/image" Target="../media/image5670.png"/><Relationship Id="rId408" Type="http://schemas.openxmlformats.org/officeDocument/2006/relationships/image" Target="../media/image5740.png"/><Relationship Id="rId615" Type="http://schemas.openxmlformats.org/officeDocument/2006/relationships/image" Target="../media/image6750.png"/><Relationship Id="rId822" Type="http://schemas.openxmlformats.org/officeDocument/2006/relationships/image" Target="../media/image7760.png"/><Relationship Id="rId212" Type="http://schemas.openxmlformats.org/officeDocument/2006/relationships/customXml" Target="../ink/ink3707.xml"/><Relationship Id="rId254" Type="http://schemas.openxmlformats.org/officeDocument/2006/relationships/image" Target="../media/image4990.png"/><Relationship Id="rId657" Type="http://schemas.openxmlformats.org/officeDocument/2006/relationships/image" Target="../media/image6960.png"/><Relationship Id="rId699" Type="http://schemas.openxmlformats.org/officeDocument/2006/relationships/image" Target="../media/image7170.png"/><Relationship Id="rId864" Type="http://schemas.openxmlformats.org/officeDocument/2006/relationships/image" Target="../media/image3159.png"/><Relationship Id="rId49" Type="http://schemas.openxmlformats.org/officeDocument/2006/relationships/image" Target="../media/image4000.png"/><Relationship Id="rId114" Type="http://schemas.openxmlformats.org/officeDocument/2006/relationships/image" Target="../media/image4311.png"/><Relationship Id="rId296" Type="http://schemas.openxmlformats.org/officeDocument/2006/relationships/image" Target="../media/image5200.png"/><Relationship Id="rId461" Type="http://schemas.openxmlformats.org/officeDocument/2006/relationships/image" Target="../media/image6000.png"/><Relationship Id="rId517" Type="http://schemas.openxmlformats.org/officeDocument/2006/relationships/customXml" Target="../ink/ink3863.xml"/><Relationship Id="rId559" Type="http://schemas.openxmlformats.org/officeDocument/2006/relationships/customXml" Target="../ink/ink3884.xml"/><Relationship Id="rId724" Type="http://schemas.openxmlformats.org/officeDocument/2006/relationships/customXml" Target="../ink/ink3969.xml"/><Relationship Id="rId766" Type="http://schemas.openxmlformats.org/officeDocument/2006/relationships/customXml" Target="../ink/ink3990.xml"/><Relationship Id="rId60" Type="http://schemas.openxmlformats.org/officeDocument/2006/relationships/customXml" Target="../ink/ink3630.xml"/><Relationship Id="rId156" Type="http://schemas.openxmlformats.org/officeDocument/2006/relationships/image" Target="../media/image4520.png"/><Relationship Id="rId198" Type="http://schemas.openxmlformats.org/officeDocument/2006/relationships/customXml" Target="../ink/ink3700.xml"/><Relationship Id="rId321" Type="http://schemas.openxmlformats.org/officeDocument/2006/relationships/customXml" Target="../ink/ink3762.xml"/><Relationship Id="rId363" Type="http://schemas.openxmlformats.org/officeDocument/2006/relationships/image" Target="../media/image5530.png"/><Relationship Id="rId419" Type="http://schemas.openxmlformats.org/officeDocument/2006/relationships/customXml" Target="../ink/ink3813.xml"/><Relationship Id="rId570" Type="http://schemas.openxmlformats.org/officeDocument/2006/relationships/customXml" Target="../ink/ink3890.xml"/><Relationship Id="rId626" Type="http://schemas.openxmlformats.org/officeDocument/2006/relationships/customXml" Target="../ink/ink3919.xml"/><Relationship Id="rId223" Type="http://schemas.openxmlformats.org/officeDocument/2006/relationships/customXml" Target="../ink/ink3713.xml"/><Relationship Id="rId430" Type="http://schemas.openxmlformats.org/officeDocument/2006/relationships/image" Target="../media/image5850.png"/><Relationship Id="rId668" Type="http://schemas.openxmlformats.org/officeDocument/2006/relationships/customXml" Target="../ink/ink3940.xml"/><Relationship Id="rId833" Type="http://schemas.openxmlformats.org/officeDocument/2006/relationships/customXml" Target="../ink/ink4025.xml"/><Relationship Id="rId875" Type="http://schemas.openxmlformats.org/officeDocument/2006/relationships/customXml" Target="../ink/ink4047.xml"/><Relationship Id="rId18" Type="http://schemas.openxmlformats.org/officeDocument/2006/relationships/customXml" Target="../ink/ink3609.xml"/><Relationship Id="rId265" Type="http://schemas.openxmlformats.org/officeDocument/2006/relationships/customXml" Target="../ink/ink3734.xml"/><Relationship Id="rId472" Type="http://schemas.openxmlformats.org/officeDocument/2006/relationships/customXml" Target="../ink/ink3840.xml"/><Relationship Id="rId528" Type="http://schemas.openxmlformats.org/officeDocument/2006/relationships/image" Target="../media/image6330.png"/><Relationship Id="rId735" Type="http://schemas.openxmlformats.org/officeDocument/2006/relationships/image" Target="../media/image7340.png"/><Relationship Id="rId125" Type="http://schemas.openxmlformats.org/officeDocument/2006/relationships/customXml" Target="../ink/ink3663.xml"/><Relationship Id="rId167" Type="http://schemas.openxmlformats.org/officeDocument/2006/relationships/customXml" Target="../ink/ink3684.xml"/><Relationship Id="rId332" Type="http://schemas.openxmlformats.org/officeDocument/2006/relationships/image" Target="../media/image5380.png"/><Relationship Id="rId374" Type="http://schemas.openxmlformats.org/officeDocument/2006/relationships/image" Target="../media/image5580.png"/><Relationship Id="rId581" Type="http://schemas.openxmlformats.org/officeDocument/2006/relationships/customXml" Target="../ink/ink3896.xml"/><Relationship Id="rId777" Type="http://schemas.openxmlformats.org/officeDocument/2006/relationships/customXml" Target="../ink/ink3996.xml"/><Relationship Id="rId71" Type="http://schemas.openxmlformats.org/officeDocument/2006/relationships/image" Target="../media/image30100.png"/><Relationship Id="rId234" Type="http://schemas.openxmlformats.org/officeDocument/2006/relationships/image" Target="../media/image4890.png"/><Relationship Id="rId637" Type="http://schemas.openxmlformats.org/officeDocument/2006/relationships/image" Target="../media/image6860.png"/><Relationship Id="rId679" Type="http://schemas.openxmlformats.org/officeDocument/2006/relationships/image" Target="../media/image7070.png"/><Relationship Id="rId802" Type="http://schemas.openxmlformats.org/officeDocument/2006/relationships/image" Target="../media/image7660.png"/><Relationship Id="rId844" Type="http://schemas.openxmlformats.org/officeDocument/2006/relationships/customXml" Target="../ink/ink4031.xml"/><Relationship Id="rId2" Type="http://schemas.openxmlformats.org/officeDocument/2006/relationships/customXml" Target="../ink/ink3601.xml"/><Relationship Id="rId29" Type="http://schemas.openxmlformats.org/officeDocument/2006/relationships/image" Target="../media/image3900.png"/><Relationship Id="rId276" Type="http://schemas.openxmlformats.org/officeDocument/2006/relationships/image" Target="../media/image5100.png"/><Relationship Id="rId441" Type="http://schemas.openxmlformats.org/officeDocument/2006/relationships/image" Target="../media/image5900.png"/><Relationship Id="rId483" Type="http://schemas.openxmlformats.org/officeDocument/2006/relationships/image" Target="../media/image6111.png"/><Relationship Id="rId539" Type="http://schemas.openxmlformats.org/officeDocument/2006/relationships/customXml" Target="../ink/ink3874.xml"/><Relationship Id="rId690" Type="http://schemas.openxmlformats.org/officeDocument/2006/relationships/customXml" Target="../ink/ink3951.xml"/><Relationship Id="rId704" Type="http://schemas.openxmlformats.org/officeDocument/2006/relationships/customXml" Target="../ink/ink3958.xml"/><Relationship Id="rId746" Type="http://schemas.openxmlformats.org/officeDocument/2006/relationships/customXml" Target="../ink/ink3980.xml"/><Relationship Id="rId40" Type="http://schemas.openxmlformats.org/officeDocument/2006/relationships/customXml" Target="../ink/ink3620.xml"/><Relationship Id="rId136" Type="http://schemas.openxmlformats.org/officeDocument/2006/relationships/image" Target="../media/image4420.png"/><Relationship Id="rId178" Type="http://schemas.openxmlformats.org/officeDocument/2006/relationships/image" Target="../media/image4630.png"/><Relationship Id="rId301" Type="http://schemas.openxmlformats.org/officeDocument/2006/relationships/customXml" Target="../ink/ink3752.xml"/><Relationship Id="rId343" Type="http://schemas.openxmlformats.org/officeDocument/2006/relationships/customXml" Target="../ink/ink3773.xml"/><Relationship Id="rId550" Type="http://schemas.openxmlformats.org/officeDocument/2006/relationships/image" Target="../media/image6440.png"/><Relationship Id="rId788" Type="http://schemas.openxmlformats.org/officeDocument/2006/relationships/image" Target="../media/image7600.png"/><Relationship Id="rId82" Type="http://schemas.openxmlformats.org/officeDocument/2006/relationships/customXml" Target="../ink/ink3641.xml"/><Relationship Id="rId203" Type="http://schemas.openxmlformats.org/officeDocument/2006/relationships/image" Target="../media/image4750.png"/><Relationship Id="rId385" Type="http://schemas.openxmlformats.org/officeDocument/2006/relationships/customXml" Target="../ink/ink3795.xml"/><Relationship Id="rId592" Type="http://schemas.openxmlformats.org/officeDocument/2006/relationships/image" Target="../media/image6640.png"/><Relationship Id="rId606" Type="http://schemas.openxmlformats.org/officeDocument/2006/relationships/image" Target="../media/image6711.png"/><Relationship Id="rId648" Type="http://schemas.openxmlformats.org/officeDocument/2006/relationships/customXml" Target="../ink/ink3930.xml"/><Relationship Id="rId813" Type="http://schemas.openxmlformats.org/officeDocument/2006/relationships/customXml" Target="../ink/ink4015.xml"/><Relationship Id="rId855" Type="http://schemas.openxmlformats.org/officeDocument/2006/relationships/image" Target="../media/image7920.png"/><Relationship Id="rId245" Type="http://schemas.openxmlformats.org/officeDocument/2006/relationships/customXml" Target="../ink/ink3724.xml"/><Relationship Id="rId287" Type="http://schemas.openxmlformats.org/officeDocument/2006/relationships/customXml" Target="../ink/ink3745.xml"/><Relationship Id="rId410" Type="http://schemas.openxmlformats.org/officeDocument/2006/relationships/image" Target="../media/image5750.png"/><Relationship Id="rId452" Type="http://schemas.openxmlformats.org/officeDocument/2006/relationships/customXml" Target="../ink/ink3830.xml"/><Relationship Id="rId494" Type="http://schemas.openxmlformats.org/officeDocument/2006/relationships/customXml" Target="../ink/ink3851.xml"/><Relationship Id="rId508" Type="http://schemas.openxmlformats.org/officeDocument/2006/relationships/image" Target="../media/image6230.png"/><Relationship Id="rId715" Type="http://schemas.openxmlformats.org/officeDocument/2006/relationships/customXml" Target="../ink/ink3964.xml"/><Relationship Id="rId105" Type="http://schemas.openxmlformats.org/officeDocument/2006/relationships/image" Target="../media/image4270.png"/><Relationship Id="rId147" Type="http://schemas.openxmlformats.org/officeDocument/2006/relationships/customXml" Target="../ink/ink3674.xml"/><Relationship Id="rId312" Type="http://schemas.openxmlformats.org/officeDocument/2006/relationships/image" Target="../media/image5280.png"/><Relationship Id="rId354" Type="http://schemas.openxmlformats.org/officeDocument/2006/relationships/customXml" Target="../ink/ink3779.xml"/><Relationship Id="rId757" Type="http://schemas.openxmlformats.org/officeDocument/2006/relationships/image" Target="../media/image7450.png"/><Relationship Id="rId799" Type="http://schemas.openxmlformats.org/officeDocument/2006/relationships/customXml" Target="../ink/ink4008.xml"/><Relationship Id="rId51" Type="http://schemas.openxmlformats.org/officeDocument/2006/relationships/image" Target="../media/image4011.png"/><Relationship Id="rId93" Type="http://schemas.openxmlformats.org/officeDocument/2006/relationships/image" Target="../media/image4211.png"/><Relationship Id="rId189" Type="http://schemas.openxmlformats.org/officeDocument/2006/relationships/image" Target="../media/image4680.png"/><Relationship Id="rId396" Type="http://schemas.openxmlformats.org/officeDocument/2006/relationships/image" Target="../media/image5680.png"/><Relationship Id="rId561" Type="http://schemas.openxmlformats.org/officeDocument/2006/relationships/customXml" Target="../ink/ink3885.xml"/><Relationship Id="rId617" Type="http://schemas.openxmlformats.org/officeDocument/2006/relationships/image" Target="../media/image6760.png"/><Relationship Id="rId659" Type="http://schemas.openxmlformats.org/officeDocument/2006/relationships/image" Target="../media/image6970.png"/><Relationship Id="rId824" Type="http://schemas.openxmlformats.org/officeDocument/2006/relationships/image" Target="../media/image7770.png"/><Relationship Id="rId866" Type="http://schemas.openxmlformats.org/officeDocument/2006/relationships/image" Target="../media/image3161.png"/><Relationship Id="rId214" Type="http://schemas.openxmlformats.org/officeDocument/2006/relationships/customXml" Target="../ink/ink3708.xml"/><Relationship Id="rId256" Type="http://schemas.openxmlformats.org/officeDocument/2006/relationships/image" Target="../media/image5000.png"/><Relationship Id="rId298" Type="http://schemas.openxmlformats.org/officeDocument/2006/relationships/image" Target="../media/image5211.png"/><Relationship Id="rId421" Type="http://schemas.openxmlformats.org/officeDocument/2006/relationships/customXml" Target="../ink/ink3814.xml"/><Relationship Id="rId463" Type="http://schemas.openxmlformats.org/officeDocument/2006/relationships/image" Target="../media/image6011.png"/><Relationship Id="rId519" Type="http://schemas.openxmlformats.org/officeDocument/2006/relationships/customXml" Target="../ink/ink3864.xml"/><Relationship Id="rId670" Type="http://schemas.openxmlformats.org/officeDocument/2006/relationships/customXml" Target="../ink/ink3941.xml"/><Relationship Id="rId116" Type="http://schemas.openxmlformats.org/officeDocument/2006/relationships/image" Target="../media/image4320.png"/><Relationship Id="rId158" Type="http://schemas.openxmlformats.org/officeDocument/2006/relationships/image" Target="../media/image4530.png"/><Relationship Id="rId323" Type="http://schemas.openxmlformats.org/officeDocument/2006/relationships/customXml" Target="../ink/ink3763.xml"/><Relationship Id="rId530" Type="http://schemas.openxmlformats.org/officeDocument/2006/relationships/image" Target="../media/image6340.png"/><Relationship Id="rId726" Type="http://schemas.openxmlformats.org/officeDocument/2006/relationships/customXml" Target="../ink/ink3970.xml"/><Relationship Id="rId768" Type="http://schemas.openxmlformats.org/officeDocument/2006/relationships/customXml" Target="../ink/ink3991.xml"/><Relationship Id="rId20" Type="http://schemas.openxmlformats.org/officeDocument/2006/relationships/customXml" Target="../ink/ink3610.xml"/><Relationship Id="rId62" Type="http://schemas.openxmlformats.org/officeDocument/2006/relationships/customXml" Target="../ink/ink3631.xml"/><Relationship Id="rId365" Type="http://schemas.openxmlformats.org/officeDocument/2006/relationships/image" Target="../media/image5540.png"/><Relationship Id="rId572" Type="http://schemas.openxmlformats.org/officeDocument/2006/relationships/customXml" Target="../ink/ink3891.xml"/><Relationship Id="rId628" Type="http://schemas.openxmlformats.org/officeDocument/2006/relationships/customXml" Target="../ink/ink3920.xml"/><Relationship Id="rId835" Type="http://schemas.openxmlformats.org/officeDocument/2006/relationships/customXml" Target="../ink/ink4026.xml"/><Relationship Id="rId225" Type="http://schemas.openxmlformats.org/officeDocument/2006/relationships/customXml" Target="../ink/ink3714.xml"/><Relationship Id="rId267" Type="http://schemas.openxmlformats.org/officeDocument/2006/relationships/customXml" Target="../ink/ink3735.xml"/><Relationship Id="rId432" Type="http://schemas.openxmlformats.org/officeDocument/2006/relationships/customXml" Target="../ink/ink3820.xml"/><Relationship Id="rId474" Type="http://schemas.openxmlformats.org/officeDocument/2006/relationships/customXml" Target="../ink/ink3841.xml"/><Relationship Id="rId127" Type="http://schemas.openxmlformats.org/officeDocument/2006/relationships/customXml" Target="../ink/ink3664.xml"/><Relationship Id="rId681" Type="http://schemas.openxmlformats.org/officeDocument/2006/relationships/image" Target="../media/image7080.png"/><Relationship Id="rId737" Type="http://schemas.openxmlformats.org/officeDocument/2006/relationships/image" Target="../media/image7350.png"/><Relationship Id="rId779" Type="http://schemas.openxmlformats.org/officeDocument/2006/relationships/customXml" Target="../ink/ink3997.xml"/><Relationship Id="rId31" Type="http://schemas.openxmlformats.org/officeDocument/2006/relationships/image" Target="../media/image3911.png"/><Relationship Id="rId73" Type="http://schemas.openxmlformats.org/officeDocument/2006/relationships/image" Target="../media/image4111.png"/><Relationship Id="rId169" Type="http://schemas.openxmlformats.org/officeDocument/2006/relationships/customXml" Target="../ink/ink3685.xml"/><Relationship Id="rId334" Type="http://schemas.openxmlformats.org/officeDocument/2006/relationships/image" Target="../media/image5390.png"/><Relationship Id="rId376" Type="http://schemas.openxmlformats.org/officeDocument/2006/relationships/image" Target="../media/image5590.png"/><Relationship Id="rId541" Type="http://schemas.openxmlformats.org/officeDocument/2006/relationships/customXml" Target="../ink/ink3875.xml"/><Relationship Id="rId583" Type="http://schemas.openxmlformats.org/officeDocument/2006/relationships/customXml" Target="../ink/ink3897.xml"/><Relationship Id="rId639" Type="http://schemas.openxmlformats.org/officeDocument/2006/relationships/image" Target="../media/image6870.png"/><Relationship Id="rId790" Type="http://schemas.openxmlformats.org/officeDocument/2006/relationships/image" Target="../media/image7611.png"/><Relationship Id="rId804" Type="http://schemas.openxmlformats.org/officeDocument/2006/relationships/image" Target="../media/image7670.png"/><Relationship Id="rId4" Type="http://schemas.openxmlformats.org/officeDocument/2006/relationships/customXml" Target="../ink/ink3602.xml"/><Relationship Id="rId180" Type="http://schemas.openxmlformats.org/officeDocument/2006/relationships/image" Target="../media/image4640.png"/><Relationship Id="rId236" Type="http://schemas.openxmlformats.org/officeDocument/2006/relationships/image" Target="../media/image4900.png"/><Relationship Id="rId278" Type="http://schemas.openxmlformats.org/officeDocument/2006/relationships/image" Target="../media/image5111.png"/><Relationship Id="rId401" Type="http://schemas.openxmlformats.org/officeDocument/2006/relationships/customXml" Target="../ink/ink3804.xml"/><Relationship Id="rId443" Type="http://schemas.openxmlformats.org/officeDocument/2006/relationships/image" Target="../media/image5911.png"/><Relationship Id="rId650" Type="http://schemas.openxmlformats.org/officeDocument/2006/relationships/customXml" Target="../ink/ink3931.xml"/><Relationship Id="rId846" Type="http://schemas.openxmlformats.org/officeDocument/2006/relationships/customXml" Target="../ink/ink4032.xml"/><Relationship Id="rId303" Type="http://schemas.openxmlformats.org/officeDocument/2006/relationships/customXml" Target="../ink/ink3753.xml"/><Relationship Id="rId485" Type="http://schemas.openxmlformats.org/officeDocument/2006/relationships/image" Target="../media/image6120.png"/><Relationship Id="rId692" Type="http://schemas.openxmlformats.org/officeDocument/2006/relationships/customXml" Target="../ink/ink3952.xml"/><Relationship Id="rId706" Type="http://schemas.openxmlformats.org/officeDocument/2006/relationships/customXml" Target="../ink/ink3959.xml"/><Relationship Id="rId748" Type="http://schemas.openxmlformats.org/officeDocument/2006/relationships/customXml" Target="../ink/ink3981.xml"/><Relationship Id="rId42" Type="http://schemas.openxmlformats.org/officeDocument/2006/relationships/customXml" Target="../ink/ink3621.xml"/><Relationship Id="rId84" Type="http://schemas.openxmlformats.org/officeDocument/2006/relationships/customXml" Target="../ink/ink3642.xml"/><Relationship Id="rId138" Type="http://schemas.openxmlformats.org/officeDocument/2006/relationships/image" Target="../media/image4430.png"/><Relationship Id="rId345" Type="http://schemas.openxmlformats.org/officeDocument/2006/relationships/customXml" Target="../ink/ink3774.xml"/><Relationship Id="rId387" Type="http://schemas.openxmlformats.org/officeDocument/2006/relationships/customXml" Target="../ink/ink3796.xml"/><Relationship Id="rId510" Type="http://schemas.openxmlformats.org/officeDocument/2006/relationships/image" Target="../media/image6240.png"/><Relationship Id="rId552" Type="http://schemas.openxmlformats.org/officeDocument/2006/relationships/image" Target="../media/image6450.png"/><Relationship Id="rId594" Type="http://schemas.openxmlformats.org/officeDocument/2006/relationships/image" Target="../media/image6650.png"/><Relationship Id="rId608" Type="http://schemas.openxmlformats.org/officeDocument/2006/relationships/image" Target="../media/image6720.png"/><Relationship Id="rId815" Type="http://schemas.openxmlformats.org/officeDocument/2006/relationships/customXml" Target="../ink/ink4016.xml"/><Relationship Id="rId191" Type="http://schemas.openxmlformats.org/officeDocument/2006/relationships/image" Target="../media/image4690.png"/><Relationship Id="rId205" Type="http://schemas.openxmlformats.org/officeDocument/2006/relationships/image" Target="../media/image4760.png"/><Relationship Id="rId247" Type="http://schemas.openxmlformats.org/officeDocument/2006/relationships/customXml" Target="../ink/ink3725.xml"/><Relationship Id="rId412" Type="http://schemas.openxmlformats.org/officeDocument/2006/relationships/image" Target="../media/image5760.png"/><Relationship Id="rId857" Type="http://schemas.openxmlformats.org/officeDocument/2006/relationships/image" Target="../media/image7930.png"/><Relationship Id="rId107" Type="http://schemas.openxmlformats.org/officeDocument/2006/relationships/image" Target="../media/image4280.png"/><Relationship Id="rId289" Type="http://schemas.openxmlformats.org/officeDocument/2006/relationships/customXml" Target="../ink/ink3746.xml"/><Relationship Id="rId454" Type="http://schemas.openxmlformats.org/officeDocument/2006/relationships/customXml" Target="../ink/ink3831.xml"/><Relationship Id="rId496" Type="http://schemas.openxmlformats.org/officeDocument/2006/relationships/customXml" Target="../ink/ink3852.xml"/><Relationship Id="rId661" Type="http://schemas.openxmlformats.org/officeDocument/2006/relationships/image" Target="../media/image6980.png"/><Relationship Id="rId717" Type="http://schemas.openxmlformats.org/officeDocument/2006/relationships/customXml" Target="../ink/ink3965.xml"/><Relationship Id="rId759" Type="http://schemas.openxmlformats.org/officeDocument/2006/relationships/image" Target="../media/image7460.png"/><Relationship Id="rId11" Type="http://schemas.openxmlformats.org/officeDocument/2006/relationships/image" Target="../media/image3811.png"/><Relationship Id="rId53" Type="http://schemas.openxmlformats.org/officeDocument/2006/relationships/image" Target="../media/image4020.png"/><Relationship Id="rId149" Type="http://schemas.openxmlformats.org/officeDocument/2006/relationships/customXml" Target="../ink/ink3675.xml"/><Relationship Id="rId314" Type="http://schemas.openxmlformats.org/officeDocument/2006/relationships/image" Target="../media/image5290.png"/><Relationship Id="rId356" Type="http://schemas.openxmlformats.org/officeDocument/2006/relationships/customXml" Target="../ink/ink3780.xml"/><Relationship Id="rId398" Type="http://schemas.openxmlformats.org/officeDocument/2006/relationships/image" Target="../media/image5690.png"/><Relationship Id="rId521" Type="http://schemas.openxmlformats.org/officeDocument/2006/relationships/customXml" Target="../ink/ink3865.xml"/><Relationship Id="rId563" Type="http://schemas.openxmlformats.org/officeDocument/2006/relationships/customXml" Target="../ink/ink3886.xml"/><Relationship Id="rId619" Type="http://schemas.openxmlformats.org/officeDocument/2006/relationships/image" Target="../media/image6770.png"/><Relationship Id="rId770" Type="http://schemas.openxmlformats.org/officeDocument/2006/relationships/customXml" Target="../ink/ink3992.xml"/><Relationship Id="rId95" Type="http://schemas.openxmlformats.org/officeDocument/2006/relationships/image" Target="../media/image4220.png"/><Relationship Id="rId160" Type="http://schemas.openxmlformats.org/officeDocument/2006/relationships/image" Target="../media/image4540.png"/><Relationship Id="rId216" Type="http://schemas.openxmlformats.org/officeDocument/2006/relationships/image" Target="../media/image4811.png"/><Relationship Id="rId423" Type="http://schemas.openxmlformats.org/officeDocument/2006/relationships/customXml" Target="../ink/ink3815.xml"/><Relationship Id="rId826" Type="http://schemas.openxmlformats.org/officeDocument/2006/relationships/image" Target="../media/image7780.png"/><Relationship Id="rId868" Type="http://schemas.openxmlformats.org/officeDocument/2006/relationships/image" Target="../media/image3162.png"/><Relationship Id="rId258" Type="http://schemas.openxmlformats.org/officeDocument/2006/relationships/image" Target="../media/image5011.png"/><Relationship Id="rId465" Type="http://schemas.openxmlformats.org/officeDocument/2006/relationships/image" Target="../media/image6020.png"/><Relationship Id="rId630" Type="http://schemas.openxmlformats.org/officeDocument/2006/relationships/customXml" Target="../ink/ink3921.xml"/><Relationship Id="rId672" Type="http://schemas.openxmlformats.org/officeDocument/2006/relationships/customXml" Target="../ink/ink3942.xml"/><Relationship Id="rId728" Type="http://schemas.openxmlformats.org/officeDocument/2006/relationships/customXml" Target="../ink/ink3971.xml"/><Relationship Id="rId22" Type="http://schemas.openxmlformats.org/officeDocument/2006/relationships/customXml" Target="../ink/ink3611.xml"/><Relationship Id="rId64" Type="http://schemas.openxmlformats.org/officeDocument/2006/relationships/customXml" Target="../ink/ink3632.xml"/><Relationship Id="rId118" Type="http://schemas.openxmlformats.org/officeDocument/2006/relationships/image" Target="../media/image4330.png"/><Relationship Id="rId325" Type="http://schemas.openxmlformats.org/officeDocument/2006/relationships/customXml" Target="../ink/ink3764.xml"/><Relationship Id="rId367" Type="http://schemas.openxmlformats.org/officeDocument/2006/relationships/customXml" Target="../ink/ink3786.xml"/><Relationship Id="rId532" Type="http://schemas.openxmlformats.org/officeDocument/2006/relationships/image" Target="../media/image6350.png"/><Relationship Id="rId574" Type="http://schemas.openxmlformats.org/officeDocument/2006/relationships/customXml" Target="../ink/ink3892.xml"/><Relationship Id="rId171" Type="http://schemas.openxmlformats.org/officeDocument/2006/relationships/customXml" Target="../ink/ink3686.xml"/><Relationship Id="rId227" Type="http://schemas.openxmlformats.org/officeDocument/2006/relationships/customXml" Target="../ink/ink3715.xml"/><Relationship Id="rId781" Type="http://schemas.openxmlformats.org/officeDocument/2006/relationships/customXml" Target="../ink/ink3998.xml"/><Relationship Id="rId837" Type="http://schemas.openxmlformats.org/officeDocument/2006/relationships/customXml" Target="../ink/ink4027.xml"/><Relationship Id="rId269" Type="http://schemas.openxmlformats.org/officeDocument/2006/relationships/customXml" Target="../ink/ink3736.xml"/><Relationship Id="rId434" Type="http://schemas.openxmlformats.org/officeDocument/2006/relationships/customXml" Target="../ink/ink3821.xml"/><Relationship Id="rId476" Type="http://schemas.openxmlformats.org/officeDocument/2006/relationships/customXml" Target="../ink/ink3842.xml"/><Relationship Id="rId641" Type="http://schemas.openxmlformats.org/officeDocument/2006/relationships/image" Target="../media/image6880.png"/><Relationship Id="rId683" Type="http://schemas.openxmlformats.org/officeDocument/2006/relationships/image" Target="../media/image7090.png"/><Relationship Id="rId739" Type="http://schemas.openxmlformats.org/officeDocument/2006/relationships/image" Target="../media/image7360.png"/><Relationship Id="rId33" Type="http://schemas.openxmlformats.org/officeDocument/2006/relationships/image" Target="../media/image3920.png"/><Relationship Id="rId129" Type="http://schemas.openxmlformats.org/officeDocument/2006/relationships/customXml" Target="../ink/ink3665.xml"/><Relationship Id="rId280" Type="http://schemas.openxmlformats.org/officeDocument/2006/relationships/image" Target="../media/image5120.png"/><Relationship Id="rId336" Type="http://schemas.openxmlformats.org/officeDocument/2006/relationships/image" Target="../media/image5400.png"/><Relationship Id="rId501" Type="http://schemas.openxmlformats.org/officeDocument/2006/relationships/customXml" Target="../ink/ink3855.xml"/><Relationship Id="rId543" Type="http://schemas.openxmlformats.org/officeDocument/2006/relationships/customXml" Target="../ink/ink3876.xml"/><Relationship Id="rId75" Type="http://schemas.openxmlformats.org/officeDocument/2006/relationships/image" Target="../media/image4120.png"/><Relationship Id="rId140" Type="http://schemas.openxmlformats.org/officeDocument/2006/relationships/image" Target="../media/image4440.png"/><Relationship Id="rId182" Type="http://schemas.openxmlformats.org/officeDocument/2006/relationships/customXml" Target="../ink/ink3692.xml"/><Relationship Id="rId378" Type="http://schemas.openxmlformats.org/officeDocument/2006/relationships/image" Target="../media/image5600.png"/><Relationship Id="rId403" Type="http://schemas.openxmlformats.org/officeDocument/2006/relationships/customXml" Target="../ink/ink3805.xml"/><Relationship Id="rId585" Type="http://schemas.openxmlformats.org/officeDocument/2006/relationships/customXml" Target="../ink/ink3898.xml"/><Relationship Id="rId750" Type="http://schemas.openxmlformats.org/officeDocument/2006/relationships/customXml" Target="../ink/ink3982.xml"/><Relationship Id="rId792" Type="http://schemas.openxmlformats.org/officeDocument/2006/relationships/image" Target="../media/image7620.png"/><Relationship Id="rId806" Type="http://schemas.openxmlformats.org/officeDocument/2006/relationships/image" Target="../media/image7680.png"/><Relationship Id="rId848" Type="http://schemas.openxmlformats.org/officeDocument/2006/relationships/customXml" Target="../ink/ink4033.xml"/><Relationship Id="rId6" Type="http://schemas.openxmlformats.org/officeDocument/2006/relationships/customXml" Target="../ink/ink3603.xml"/><Relationship Id="rId238" Type="http://schemas.openxmlformats.org/officeDocument/2006/relationships/image" Target="../media/image4911.png"/><Relationship Id="rId445" Type="http://schemas.openxmlformats.org/officeDocument/2006/relationships/image" Target="../media/image5920.png"/><Relationship Id="rId487" Type="http://schemas.openxmlformats.org/officeDocument/2006/relationships/image" Target="../media/image6130.png"/><Relationship Id="rId610" Type="http://schemas.openxmlformats.org/officeDocument/2006/relationships/customXml" Target="../ink/ink3911.xml"/><Relationship Id="rId652" Type="http://schemas.openxmlformats.org/officeDocument/2006/relationships/customXml" Target="../ink/ink3932.xml"/><Relationship Id="rId694" Type="http://schemas.openxmlformats.org/officeDocument/2006/relationships/customXml" Target="../ink/ink3953.xml"/><Relationship Id="rId708" Type="http://schemas.openxmlformats.org/officeDocument/2006/relationships/customXml" Target="../ink/ink3960.xml"/><Relationship Id="rId291" Type="http://schemas.openxmlformats.org/officeDocument/2006/relationships/customXml" Target="../ink/ink3747.xml"/><Relationship Id="rId305" Type="http://schemas.openxmlformats.org/officeDocument/2006/relationships/customXml" Target="../ink/ink3754.xml"/><Relationship Id="rId347" Type="http://schemas.openxmlformats.org/officeDocument/2006/relationships/customXml" Target="../ink/ink3775.xml"/><Relationship Id="rId512" Type="http://schemas.openxmlformats.org/officeDocument/2006/relationships/image" Target="../media/image6250.png"/><Relationship Id="rId44" Type="http://schemas.openxmlformats.org/officeDocument/2006/relationships/customXml" Target="../ink/ink3622.xml"/><Relationship Id="rId86" Type="http://schemas.openxmlformats.org/officeDocument/2006/relationships/customXml" Target="../ink/ink3643.xml"/><Relationship Id="rId151" Type="http://schemas.openxmlformats.org/officeDocument/2006/relationships/customXml" Target="../ink/ink3676.xml"/><Relationship Id="rId389" Type="http://schemas.openxmlformats.org/officeDocument/2006/relationships/image" Target="../media/image5650.png"/><Relationship Id="rId554" Type="http://schemas.openxmlformats.org/officeDocument/2006/relationships/image" Target="../media/image6460.png"/><Relationship Id="rId596" Type="http://schemas.openxmlformats.org/officeDocument/2006/relationships/image" Target="../media/image6660.png"/><Relationship Id="rId761" Type="http://schemas.openxmlformats.org/officeDocument/2006/relationships/image" Target="../media/image7470.png"/><Relationship Id="rId817" Type="http://schemas.openxmlformats.org/officeDocument/2006/relationships/customXml" Target="../ink/ink4017.xml"/><Relationship Id="rId859" Type="http://schemas.openxmlformats.org/officeDocument/2006/relationships/image" Target="../media/image7940.png"/><Relationship Id="rId193" Type="http://schemas.openxmlformats.org/officeDocument/2006/relationships/image" Target="../media/image4700.png"/><Relationship Id="rId207" Type="http://schemas.openxmlformats.org/officeDocument/2006/relationships/image" Target="../media/image4770.png"/><Relationship Id="rId249" Type="http://schemas.openxmlformats.org/officeDocument/2006/relationships/customXml" Target="../ink/ink3726.xml"/><Relationship Id="rId414" Type="http://schemas.openxmlformats.org/officeDocument/2006/relationships/image" Target="../media/image5770.png"/><Relationship Id="rId456" Type="http://schemas.openxmlformats.org/officeDocument/2006/relationships/customXml" Target="../ink/ink3832.xml"/><Relationship Id="rId498" Type="http://schemas.openxmlformats.org/officeDocument/2006/relationships/customXml" Target="../ink/ink3853.xml"/><Relationship Id="rId621" Type="http://schemas.openxmlformats.org/officeDocument/2006/relationships/image" Target="../media/image6780.png"/><Relationship Id="rId663" Type="http://schemas.openxmlformats.org/officeDocument/2006/relationships/image" Target="../media/image6990.png"/><Relationship Id="rId870" Type="http://schemas.openxmlformats.org/officeDocument/2006/relationships/image" Target="../media/image3163.png"/><Relationship Id="rId13" Type="http://schemas.openxmlformats.org/officeDocument/2006/relationships/image" Target="../media/image3820.png"/><Relationship Id="rId109" Type="http://schemas.openxmlformats.org/officeDocument/2006/relationships/image" Target="../media/image4290.png"/><Relationship Id="rId260" Type="http://schemas.openxmlformats.org/officeDocument/2006/relationships/image" Target="../media/image5020.png"/><Relationship Id="rId316" Type="http://schemas.openxmlformats.org/officeDocument/2006/relationships/image" Target="../media/image5300.png"/><Relationship Id="rId523" Type="http://schemas.openxmlformats.org/officeDocument/2006/relationships/customXml" Target="../ink/ink3866.xml"/><Relationship Id="rId719" Type="http://schemas.openxmlformats.org/officeDocument/2006/relationships/customXml" Target="../ink/ink3966.xml"/><Relationship Id="rId55" Type="http://schemas.openxmlformats.org/officeDocument/2006/relationships/image" Target="../media/image4030.png"/><Relationship Id="rId97" Type="http://schemas.openxmlformats.org/officeDocument/2006/relationships/image" Target="../media/image4230.png"/><Relationship Id="rId120" Type="http://schemas.openxmlformats.org/officeDocument/2006/relationships/image" Target="../media/image4340.png"/><Relationship Id="rId358" Type="http://schemas.openxmlformats.org/officeDocument/2006/relationships/customXml" Target="../ink/ink3781.xml"/><Relationship Id="rId565" Type="http://schemas.openxmlformats.org/officeDocument/2006/relationships/customXml" Target="../ink/ink3887.xml"/><Relationship Id="rId730" Type="http://schemas.openxmlformats.org/officeDocument/2006/relationships/customXml" Target="../ink/ink3972.xml"/><Relationship Id="rId772" Type="http://schemas.openxmlformats.org/officeDocument/2006/relationships/customXml" Target="../ink/ink3993.xml"/><Relationship Id="rId828" Type="http://schemas.openxmlformats.org/officeDocument/2006/relationships/image" Target="../media/image7790.png"/><Relationship Id="rId162" Type="http://schemas.openxmlformats.org/officeDocument/2006/relationships/image" Target="../media/image4550.png"/><Relationship Id="rId218" Type="http://schemas.openxmlformats.org/officeDocument/2006/relationships/image" Target="../media/image4820.png"/><Relationship Id="rId425" Type="http://schemas.openxmlformats.org/officeDocument/2006/relationships/customXml" Target="../ink/ink3816.xml"/><Relationship Id="rId467" Type="http://schemas.openxmlformats.org/officeDocument/2006/relationships/image" Target="../media/image6030.png"/><Relationship Id="rId632" Type="http://schemas.openxmlformats.org/officeDocument/2006/relationships/customXml" Target="../ink/ink3922.xml"/><Relationship Id="rId271" Type="http://schemas.openxmlformats.org/officeDocument/2006/relationships/customXml" Target="../ink/ink3737.xml"/><Relationship Id="rId674" Type="http://schemas.openxmlformats.org/officeDocument/2006/relationships/customXml" Target="../ink/ink3943.xml"/><Relationship Id="rId24" Type="http://schemas.openxmlformats.org/officeDocument/2006/relationships/customXml" Target="../ink/ink3612.xml"/><Relationship Id="rId66" Type="http://schemas.openxmlformats.org/officeDocument/2006/relationships/customXml" Target="../ink/ink3633.xml"/><Relationship Id="rId131" Type="http://schemas.openxmlformats.org/officeDocument/2006/relationships/customXml" Target="../ink/ink3666.xml"/><Relationship Id="rId327" Type="http://schemas.openxmlformats.org/officeDocument/2006/relationships/customXml" Target="../ink/ink3765.xml"/><Relationship Id="rId369" Type="http://schemas.openxmlformats.org/officeDocument/2006/relationships/customXml" Target="../ink/ink3787.xml"/><Relationship Id="rId534" Type="http://schemas.openxmlformats.org/officeDocument/2006/relationships/image" Target="../media/image6360.png"/><Relationship Id="rId576" Type="http://schemas.openxmlformats.org/officeDocument/2006/relationships/customXml" Target="../ink/ink3893.xml"/><Relationship Id="rId741" Type="http://schemas.openxmlformats.org/officeDocument/2006/relationships/image" Target="../media/image7370.png"/><Relationship Id="rId783" Type="http://schemas.openxmlformats.org/officeDocument/2006/relationships/customXml" Target="../ink/ink3999.xml"/><Relationship Id="rId839" Type="http://schemas.openxmlformats.org/officeDocument/2006/relationships/customXml" Target="../ink/ink4028.xml"/><Relationship Id="rId173" Type="http://schemas.openxmlformats.org/officeDocument/2006/relationships/customXml" Target="../ink/ink3687.xml"/><Relationship Id="rId229" Type="http://schemas.openxmlformats.org/officeDocument/2006/relationships/customXml" Target="../ink/ink3716.xml"/><Relationship Id="rId380" Type="http://schemas.openxmlformats.org/officeDocument/2006/relationships/image" Target="../media/image5611.png"/><Relationship Id="rId436" Type="http://schemas.openxmlformats.org/officeDocument/2006/relationships/customXml" Target="../ink/ink3822.xml"/><Relationship Id="rId601" Type="http://schemas.openxmlformats.org/officeDocument/2006/relationships/customXml" Target="../ink/ink3906.xml"/><Relationship Id="rId643" Type="http://schemas.openxmlformats.org/officeDocument/2006/relationships/image" Target="../media/image6890.png"/><Relationship Id="rId240" Type="http://schemas.openxmlformats.org/officeDocument/2006/relationships/image" Target="../media/image4920.png"/><Relationship Id="rId478" Type="http://schemas.openxmlformats.org/officeDocument/2006/relationships/customXml" Target="../ink/ink3843.xml"/><Relationship Id="rId685" Type="http://schemas.openxmlformats.org/officeDocument/2006/relationships/image" Target="../media/image7100.png"/><Relationship Id="rId850" Type="http://schemas.openxmlformats.org/officeDocument/2006/relationships/customXml" Target="../ink/ink4034.xml"/><Relationship Id="rId35" Type="http://schemas.openxmlformats.org/officeDocument/2006/relationships/image" Target="../media/image3930.png"/><Relationship Id="rId77" Type="http://schemas.openxmlformats.org/officeDocument/2006/relationships/image" Target="../media/image4130.png"/><Relationship Id="rId100" Type="http://schemas.openxmlformats.org/officeDocument/2006/relationships/customXml" Target="../ink/ink3650.xml"/><Relationship Id="rId282" Type="http://schemas.openxmlformats.org/officeDocument/2006/relationships/image" Target="../media/image5130.png"/><Relationship Id="rId338" Type="http://schemas.openxmlformats.org/officeDocument/2006/relationships/image" Target="../media/image5411.png"/><Relationship Id="rId503" Type="http://schemas.openxmlformats.org/officeDocument/2006/relationships/customXml" Target="../ink/ink3856.xml"/><Relationship Id="rId545" Type="http://schemas.openxmlformats.org/officeDocument/2006/relationships/customXml" Target="../ink/ink3877.xml"/><Relationship Id="rId587" Type="http://schemas.openxmlformats.org/officeDocument/2006/relationships/customXml" Target="../ink/ink3899.xml"/><Relationship Id="rId710" Type="http://schemas.openxmlformats.org/officeDocument/2006/relationships/customXml" Target="../ink/ink3961.xml"/><Relationship Id="rId752" Type="http://schemas.openxmlformats.org/officeDocument/2006/relationships/customXml" Target="../ink/ink3983.xml"/><Relationship Id="rId808" Type="http://schemas.openxmlformats.org/officeDocument/2006/relationships/image" Target="../media/image7690.png"/><Relationship Id="rId8" Type="http://schemas.openxmlformats.org/officeDocument/2006/relationships/customXml" Target="../ink/ink3604.xml"/><Relationship Id="rId142" Type="http://schemas.openxmlformats.org/officeDocument/2006/relationships/image" Target="../media/image4450.png"/><Relationship Id="rId184" Type="http://schemas.openxmlformats.org/officeDocument/2006/relationships/customXml" Target="../ink/ink3693.xml"/><Relationship Id="rId391" Type="http://schemas.openxmlformats.org/officeDocument/2006/relationships/customXml" Target="../ink/ink3799.xml"/><Relationship Id="rId405" Type="http://schemas.openxmlformats.org/officeDocument/2006/relationships/customXml" Target="../ink/ink3806.xml"/><Relationship Id="rId447" Type="http://schemas.openxmlformats.org/officeDocument/2006/relationships/image" Target="../media/image5930.png"/><Relationship Id="rId612" Type="http://schemas.openxmlformats.org/officeDocument/2006/relationships/customXml" Target="../ink/ink3912.xml"/><Relationship Id="rId794" Type="http://schemas.openxmlformats.org/officeDocument/2006/relationships/customXml" Target="../ink/ink4005.xml"/><Relationship Id="rId251" Type="http://schemas.openxmlformats.org/officeDocument/2006/relationships/customXml" Target="../ink/ink3727.xml"/><Relationship Id="rId489" Type="http://schemas.openxmlformats.org/officeDocument/2006/relationships/image" Target="../media/image6140.png"/><Relationship Id="rId654" Type="http://schemas.openxmlformats.org/officeDocument/2006/relationships/customXml" Target="../ink/ink3933.xml"/><Relationship Id="rId696" Type="http://schemas.openxmlformats.org/officeDocument/2006/relationships/customXml" Target="../ink/ink3954.xml"/><Relationship Id="rId861" Type="http://schemas.openxmlformats.org/officeDocument/2006/relationships/image" Target="../media/image7950.png"/><Relationship Id="rId46" Type="http://schemas.openxmlformats.org/officeDocument/2006/relationships/customXml" Target="../ink/ink3623.xml"/><Relationship Id="rId293" Type="http://schemas.openxmlformats.org/officeDocument/2006/relationships/customXml" Target="../ink/ink3748.xml"/><Relationship Id="rId307" Type="http://schemas.openxmlformats.org/officeDocument/2006/relationships/customXml" Target="../ink/ink3755.xml"/><Relationship Id="rId349" Type="http://schemas.openxmlformats.org/officeDocument/2006/relationships/customXml" Target="../ink/ink3776.xml"/><Relationship Id="rId514" Type="http://schemas.openxmlformats.org/officeDocument/2006/relationships/image" Target="../media/image6260.png"/><Relationship Id="rId556" Type="http://schemas.openxmlformats.org/officeDocument/2006/relationships/image" Target="../media/image6470.png"/><Relationship Id="rId721" Type="http://schemas.openxmlformats.org/officeDocument/2006/relationships/customXml" Target="../ink/ink3967.xml"/><Relationship Id="rId763" Type="http://schemas.openxmlformats.org/officeDocument/2006/relationships/image" Target="../media/image7480.png"/><Relationship Id="rId88" Type="http://schemas.openxmlformats.org/officeDocument/2006/relationships/customXml" Target="../ink/ink3644.xml"/><Relationship Id="rId111" Type="http://schemas.openxmlformats.org/officeDocument/2006/relationships/customXml" Target="../ink/ink3656.xml"/><Relationship Id="rId153" Type="http://schemas.openxmlformats.org/officeDocument/2006/relationships/customXml" Target="../ink/ink3677.xml"/><Relationship Id="rId195" Type="http://schemas.openxmlformats.org/officeDocument/2006/relationships/image" Target="../media/image4711.png"/><Relationship Id="rId209" Type="http://schemas.openxmlformats.org/officeDocument/2006/relationships/image" Target="../media/image4780.png"/><Relationship Id="rId360" Type="http://schemas.openxmlformats.org/officeDocument/2006/relationships/customXml" Target="../ink/ink3782.xml"/><Relationship Id="rId416" Type="http://schemas.openxmlformats.org/officeDocument/2006/relationships/image" Target="../media/image5780.png"/><Relationship Id="rId598" Type="http://schemas.openxmlformats.org/officeDocument/2006/relationships/image" Target="../media/image6670.png"/><Relationship Id="rId819" Type="http://schemas.openxmlformats.org/officeDocument/2006/relationships/customXml" Target="../ink/ink4018.xml"/><Relationship Id="rId220" Type="http://schemas.openxmlformats.org/officeDocument/2006/relationships/image" Target="../media/image4830.png"/><Relationship Id="rId458" Type="http://schemas.openxmlformats.org/officeDocument/2006/relationships/customXml" Target="../ink/ink3833.xml"/><Relationship Id="rId623" Type="http://schemas.openxmlformats.org/officeDocument/2006/relationships/image" Target="../media/image6790.png"/><Relationship Id="rId665" Type="http://schemas.openxmlformats.org/officeDocument/2006/relationships/image" Target="../media/image7000.png"/><Relationship Id="rId830" Type="http://schemas.openxmlformats.org/officeDocument/2006/relationships/image" Target="../media/image7800.png"/><Relationship Id="rId872" Type="http://schemas.openxmlformats.org/officeDocument/2006/relationships/image" Target="../media/image3164.png"/><Relationship Id="rId15" Type="http://schemas.openxmlformats.org/officeDocument/2006/relationships/image" Target="../media/image3830.png"/><Relationship Id="rId57" Type="http://schemas.openxmlformats.org/officeDocument/2006/relationships/image" Target="../media/image4040.png"/><Relationship Id="rId262" Type="http://schemas.openxmlformats.org/officeDocument/2006/relationships/image" Target="../media/image5030.png"/><Relationship Id="rId318" Type="http://schemas.openxmlformats.org/officeDocument/2006/relationships/image" Target="../media/image5311.png"/><Relationship Id="rId525" Type="http://schemas.openxmlformats.org/officeDocument/2006/relationships/customXml" Target="../ink/ink3867.xml"/><Relationship Id="rId567" Type="http://schemas.openxmlformats.org/officeDocument/2006/relationships/customXml" Target="../ink/ink3888.xml"/><Relationship Id="rId732" Type="http://schemas.openxmlformats.org/officeDocument/2006/relationships/customXml" Target="../ink/ink3973.xml"/><Relationship Id="rId99" Type="http://schemas.openxmlformats.org/officeDocument/2006/relationships/image" Target="../media/image4240.png"/><Relationship Id="rId122" Type="http://schemas.openxmlformats.org/officeDocument/2006/relationships/image" Target="../media/image4350.png"/><Relationship Id="rId164" Type="http://schemas.openxmlformats.org/officeDocument/2006/relationships/image" Target="../media/image4560.png"/><Relationship Id="rId371" Type="http://schemas.openxmlformats.org/officeDocument/2006/relationships/customXml" Target="../ink/ink3788.xml"/><Relationship Id="rId774" Type="http://schemas.openxmlformats.org/officeDocument/2006/relationships/customXml" Target="../ink/ink3994.xml"/><Relationship Id="rId427" Type="http://schemas.openxmlformats.org/officeDocument/2006/relationships/customXml" Target="../ink/ink3817.xml"/><Relationship Id="rId469" Type="http://schemas.openxmlformats.org/officeDocument/2006/relationships/image" Target="../media/image6040.png"/><Relationship Id="rId634" Type="http://schemas.openxmlformats.org/officeDocument/2006/relationships/customXml" Target="../ink/ink3923.xml"/><Relationship Id="rId676" Type="http://schemas.openxmlformats.org/officeDocument/2006/relationships/customXml" Target="../ink/ink3944.xml"/><Relationship Id="rId841" Type="http://schemas.openxmlformats.org/officeDocument/2006/relationships/image" Target="../media/image7850.png"/><Relationship Id="rId26" Type="http://schemas.openxmlformats.org/officeDocument/2006/relationships/customXml" Target="../ink/ink3613.xml"/><Relationship Id="rId231" Type="http://schemas.openxmlformats.org/officeDocument/2006/relationships/customXml" Target="../ink/ink3717.xml"/><Relationship Id="rId273" Type="http://schemas.openxmlformats.org/officeDocument/2006/relationships/customXml" Target="../ink/ink3738.xml"/><Relationship Id="rId329" Type="http://schemas.openxmlformats.org/officeDocument/2006/relationships/customXml" Target="../ink/ink3766.xml"/><Relationship Id="rId480" Type="http://schemas.openxmlformats.org/officeDocument/2006/relationships/customXml" Target="../ink/ink3844.xml"/><Relationship Id="rId536" Type="http://schemas.openxmlformats.org/officeDocument/2006/relationships/image" Target="../media/image6370.png"/><Relationship Id="rId701" Type="http://schemas.openxmlformats.org/officeDocument/2006/relationships/image" Target="../media/image7180.png"/><Relationship Id="rId68" Type="http://schemas.openxmlformats.org/officeDocument/2006/relationships/customXml" Target="../ink/ink3634.xml"/><Relationship Id="rId133" Type="http://schemas.openxmlformats.org/officeDocument/2006/relationships/customXml" Target="../ink/ink3667.xml"/><Relationship Id="rId175" Type="http://schemas.openxmlformats.org/officeDocument/2006/relationships/customXml" Target="../ink/ink3688.xml"/><Relationship Id="rId340" Type="http://schemas.openxmlformats.org/officeDocument/2006/relationships/image" Target="../media/image5420.png"/><Relationship Id="rId578" Type="http://schemas.openxmlformats.org/officeDocument/2006/relationships/image" Target="../media/image6570.png"/><Relationship Id="rId743" Type="http://schemas.openxmlformats.org/officeDocument/2006/relationships/image" Target="../media/image7380.png"/><Relationship Id="rId785" Type="http://schemas.openxmlformats.org/officeDocument/2006/relationships/customXml" Target="../ink/ink4000.xml"/><Relationship Id="rId200" Type="http://schemas.openxmlformats.org/officeDocument/2006/relationships/customXml" Target="../ink/ink3701.xml"/><Relationship Id="rId382" Type="http://schemas.openxmlformats.org/officeDocument/2006/relationships/image" Target="../media/image5620.png"/><Relationship Id="rId438" Type="http://schemas.openxmlformats.org/officeDocument/2006/relationships/customXml" Target="../ink/ink3823.xml"/><Relationship Id="rId603" Type="http://schemas.openxmlformats.org/officeDocument/2006/relationships/customXml" Target="../ink/ink3907.xml"/><Relationship Id="rId645" Type="http://schemas.openxmlformats.org/officeDocument/2006/relationships/image" Target="../media/image6900.png"/><Relationship Id="rId687" Type="http://schemas.openxmlformats.org/officeDocument/2006/relationships/image" Target="../media/image7111.png"/><Relationship Id="rId810" Type="http://schemas.openxmlformats.org/officeDocument/2006/relationships/image" Target="../media/image7700.png"/><Relationship Id="rId852" Type="http://schemas.openxmlformats.org/officeDocument/2006/relationships/customXml" Target="../ink/ink4035.xml"/><Relationship Id="rId242" Type="http://schemas.openxmlformats.org/officeDocument/2006/relationships/image" Target="../media/image4930.png"/><Relationship Id="rId284" Type="http://schemas.openxmlformats.org/officeDocument/2006/relationships/image" Target="../media/image5140.png"/><Relationship Id="rId491" Type="http://schemas.openxmlformats.org/officeDocument/2006/relationships/image" Target="../media/image6150.png"/><Relationship Id="rId505" Type="http://schemas.openxmlformats.org/officeDocument/2006/relationships/customXml" Target="../ink/ink3857.xml"/><Relationship Id="rId712" Type="http://schemas.openxmlformats.org/officeDocument/2006/relationships/customXml" Target="../ink/ink3962.xml"/><Relationship Id="rId37" Type="http://schemas.openxmlformats.org/officeDocument/2006/relationships/image" Target="../media/image3940.png"/><Relationship Id="rId79" Type="http://schemas.openxmlformats.org/officeDocument/2006/relationships/image" Target="../media/image4140.png"/><Relationship Id="rId102" Type="http://schemas.openxmlformats.org/officeDocument/2006/relationships/customXml" Target="../ink/ink3651.xml"/><Relationship Id="rId144" Type="http://schemas.openxmlformats.org/officeDocument/2006/relationships/image" Target="../media/image4460.png"/><Relationship Id="rId547" Type="http://schemas.openxmlformats.org/officeDocument/2006/relationships/customXml" Target="../ink/ink3878.xml"/><Relationship Id="rId589" Type="http://schemas.openxmlformats.org/officeDocument/2006/relationships/customXml" Target="../ink/ink3900.xml"/><Relationship Id="rId754" Type="http://schemas.openxmlformats.org/officeDocument/2006/relationships/customXml" Target="../ink/ink3984.xml"/><Relationship Id="rId796" Type="http://schemas.openxmlformats.org/officeDocument/2006/relationships/customXml" Target="../ink/ink4006.xml"/><Relationship Id="rId90" Type="http://schemas.openxmlformats.org/officeDocument/2006/relationships/customXml" Target="../ink/ink3645.xml"/><Relationship Id="rId186" Type="http://schemas.openxmlformats.org/officeDocument/2006/relationships/customXml" Target="../ink/ink3694.xml"/><Relationship Id="rId351" Type="http://schemas.openxmlformats.org/officeDocument/2006/relationships/customXml" Target="../ink/ink3777.xml"/><Relationship Id="rId393" Type="http://schemas.openxmlformats.org/officeDocument/2006/relationships/customXml" Target="../ink/ink3800.xml"/><Relationship Id="rId407" Type="http://schemas.openxmlformats.org/officeDocument/2006/relationships/customXml" Target="../ink/ink3807.xml"/><Relationship Id="rId449" Type="http://schemas.openxmlformats.org/officeDocument/2006/relationships/image" Target="../media/image5940.png"/><Relationship Id="rId614" Type="http://schemas.openxmlformats.org/officeDocument/2006/relationships/customXml" Target="../ink/ink3913.xml"/><Relationship Id="rId656" Type="http://schemas.openxmlformats.org/officeDocument/2006/relationships/customXml" Target="../ink/ink3934.xml"/><Relationship Id="rId821" Type="http://schemas.openxmlformats.org/officeDocument/2006/relationships/customXml" Target="../ink/ink4019.xml"/><Relationship Id="rId863" Type="http://schemas.openxmlformats.org/officeDocument/2006/relationships/customXml" Target="../ink/ink4041.xml"/><Relationship Id="rId211" Type="http://schemas.openxmlformats.org/officeDocument/2006/relationships/image" Target="../media/image4790.png"/><Relationship Id="rId253" Type="http://schemas.openxmlformats.org/officeDocument/2006/relationships/customXml" Target="../ink/ink3728.xml"/><Relationship Id="rId295" Type="http://schemas.openxmlformats.org/officeDocument/2006/relationships/customXml" Target="../ink/ink3749.xml"/><Relationship Id="rId309" Type="http://schemas.openxmlformats.org/officeDocument/2006/relationships/customXml" Target="../ink/ink3756.xml"/><Relationship Id="rId460" Type="http://schemas.openxmlformats.org/officeDocument/2006/relationships/customXml" Target="../ink/ink3834.xml"/><Relationship Id="rId516" Type="http://schemas.openxmlformats.org/officeDocument/2006/relationships/image" Target="../media/image6270.png"/><Relationship Id="rId698" Type="http://schemas.openxmlformats.org/officeDocument/2006/relationships/customXml" Target="../ink/ink3955.xml"/><Relationship Id="rId48" Type="http://schemas.openxmlformats.org/officeDocument/2006/relationships/customXml" Target="../ink/ink3624.xml"/><Relationship Id="rId113" Type="http://schemas.openxmlformats.org/officeDocument/2006/relationships/customXml" Target="../ink/ink3657.xml"/><Relationship Id="rId320" Type="http://schemas.openxmlformats.org/officeDocument/2006/relationships/image" Target="../media/image5320.png"/><Relationship Id="rId558" Type="http://schemas.openxmlformats.org/officeDocument/2006/relationships/image" Target="../media/image6480.png"/><Relationship Id="rId723" Type="http://schemas.openxmlformats.org/officeDocument/2006/relationships/image" Target="../media/image7280.png"/><Relationship Id="rId765" Type="http://schemas.openxmlformats.org/officeDocument/2006/relationships/image" Target="../media/image7490.png"/><Relationship Id="rId155" Type="http://schemas.openxmlformats.org/officeDocument/2006/relationships/customXml" Target="../ink/ink3678.xml"/><Relationship Id="rId197" Type="http://schemas.openxmlformats.org/officeDocument/2006/relationships/image" Target="../media/image4720.png"/><Relationship Id="rId362" Type="http://schemas.openxmlformats.org/officeDocument/2006/relationships/customXml" Target="../ink/ink3783.xml"/><Relationship Id="rId418" Type="http://schemas.openxmlformats.org/officeDocument/2006/relationships/image" Target="../media/image5790.png"/><Relationship Id="rId625" Type="http://schemas.openxmlformats.org/officeDocument/2006/relationships/image" Target="../media/image6800.png"/><Relationship Id="rId832" Type="http://schemas.openxmlformats.org/officeDocument/2006/relationships/image" Target="../media/image7811.png"/><Relationship Id="rId222" Type="http://schemas.openxmlformats.org/officeDocument/2006/relationships/image" Target="../media/image4840.png"/><Relationship Id="rId264" Type="http://schemas.openxmlformats.org/officeDocument/2006/relationships/image" Target="../media/image5040.png"/><Relationship Id="rId471" Type="http://schemas.openxmlformats.org/officeDocument/2006/relationships/image" Target="../media/image6050.png"/><Relationship Id="rId667" Type="http://schemas.openxmlformats.org/officeDocument/2006/relationships/image" Target="../media/image7011.png"/><Relationship Id="rId874" Type="http://schemas.openxmlformats.org/officeDocument/2006/relationships/image" Target="../media/image3165.png"/><Relationship Id="rId17" Type="http://schemas.openxmlformats.org/officeDocument/2006/relationships/image" Target="../media/image3840.png"/><Relationship Id="rId59" Type="http://schemas.openxmlformats.org/officeDocument/2006/relationships/image" Target="../media/image4050.png"/><Relationship Id="rId124" Type="http://schemas.openxmlformats.org/officeDocument/2006/relationships/image" Target="../media/image4360.png"/><Relationship Id="rId527" Type="http://schemas.openxmlformats.org/officeDocument/2006/relationships/customXml" Target="../ink/ink3868.xml"/><Relationship Id="rId569" Type="http://schemas.openxmlformats.org/officeDocument/2006/relationships/customXml" Target="../ink/ink3889.xml"/><Relationship Id="rId734" Type="http://schemas.openxmlformats.org/officeDocument/2006/relationships/customXml" Target="../ink/ink3974.xml"/><Relationship Id="rId776" Type="http://schemas.openxmlformats.org/officeDocument/2006/relationships/customXml" Target="../ink/ink3995.xml"/><Relationship Id="rId70" Type="http://schemas.openxmlformats.org/officeDocument/2006/relationships/customXml" Target="../ink/ink3635.xml"/><Relationship Id="rId166" Type="http://schemas.openxmlformats.org/officeDocument/2006/relationships/image" Target="../media/image4570.png"/><Relationship Id="rId331" Type="http://schemas.openxmlformats.org/officeDocument/2006/relationships/customXml" Target="../ink/ink3767.xml"/><Relationship Id="rId373" Type="http://schemas.openxmlformats.org/officeDocument/2006/relationships/customXml" Target="../ink/ink3789.xml"/><Relationship Id="rId429" Type="http://schemas.openxmlformats.org/officeDocument/2006/relationships/customXml" Target="../ink/ink3818.xml"/><Relationship Id="rId580" Type="http://schemas.openxmlformats.org/officeDocument/2006/relationships/image" Target="../media/image6580.png"/><Relationship Id="rId636" Type="http://schemas.openxmlformats.org/officeDocument/2006/relationships/customXml" Target="../ink/ink3924.xml"/><Relationship Id="rId801" Type="http://schemas.openxmlformats.org/officeDocument/2006/relationships/customXml" Target="../ink/ink4009.xml"/><Relationship Id="rId1" Type="http://schemas.openxmlformats.org/officeDocument/2006/relationships/slideLayout" Target="../slideLayouts/slideLayout7.xml"/><Relationship Id="rId233" Type="http://schemas.openxmlformats.org/officeDocument/2006/relationships/customXml" Target="../ink/ink3718.xml"/><Relationship Id="rId440" Type="http://schemas.openxmlformats.org/officeDocument/2006/relationships/customXml" Target="../ink/ink3824.xml"/><Relationship Id="rId678" Type="http://schemas.openxmlformats.org/officeDocument/2006/relationships/customXml" Target="../ink/ink3945.xml"/><Relationship Id="rId843" Type="http://schemas.openxmlformats.org/officeDocument/2006/relationships/image" Target="../media/image7860.png"/><Relationship Id="rId28" Type="http://schemas.openxmlformats.org/officeDocument/2006/relationships/customXml" Target="../ink/ink3614.xml"/><Relationship Id="rId275" Type="http://schemas.openxmlformats.org/officeDocument/2006/relationships/customXml" Target="../ink/ink3739.xml"/><Relationship Id="rId300" Type="http://schemas.openxmlformats.org/officeDocument/2006/relationships/image" Target="../media/image5220.png"/><Relationship Id="rId482" Type="http://schemas.openxmlformats.org/officeDocument/2006/relationships/customXml" Target="../ink/ink3845.xml"/><Relationship Id="rId538" Type="http://schemas.openxmlformats.org/officeDocument/2006/relationships/image" Target="../media/image6380.png"/><Relationship Id="rId703" Type="http://schemas.openxmlformats.org/officeDocument/2006/relationships/image" Target="../media/image7190.png"/><Relationship Id="rId745" Type="http://schemas.openxmlformats.org/officeDocument/2006/relationships/image" Target="../media/image7390.png"/><Relationship Id="rId81" Type="http://schemas.openxmlformats.org/officeDocument/2006/relationships/image" Target="../media/image4150.png"/><Relationship Id="rId135" Type="http://schemas.openxmlformats.org/officeDocument/2006/relationships/customXml" Target="../ink/ink3668.xml"/><Relationship Id="rId177" Type="http://schemas.openxmlformats.org/officeDocument/2006/relationships/customXml" Target="../ink/ink3689.xml"/><Relationship Id="rId342" Type="http://schemas.openxmlformats.org/officeDocument/2006/relationships/image" Target="../media/image5430.png"/><Relationship Id="rId384" Type="http://schemas.openxmlformats.org/officeDocument/2006/relationships/image" Target="../media/image5630.png"/><Relationship Id="rId591" Type="http://schemas.openxmlformats.org/officeDocument/2006/relationships/customXml" Target="../ink/ink3901.xml"/><Relationship Id="rId605" Type="http://schemas.openxmlformats.org/officeDocument/2006/relationships/customXml" Target="../ink/ink3908.xml"/><Relationship Id="rId787" Type="http://schemas.openxmlformats.org/officeDocument/2006/relationships/customXml" Target="../ink/ink4001.xml"/><Relationship Id="rId812" Type="http://schemas.openxmlformats.org/officeDocument/2006/relationships/image" Target="../media/image7711.png"/><Relationship Id="rId202" Type="http://schemas.openxmlformats.org/officeDocument/2006/relationships/customXml" Target="../ink/ink3702.xml"/><Relationship Id="rId244" Type="http://schemas.openxmlformats.org/officeDocument/2006/relationships/image" Target="../media/image4940.png"/><Relationship Id="rId647" Type="http://schemas.openxmlformats.org/officeDocument/2006/relationships/image" Target="../media/image6911.png"/><Relationship Id="rId689" Type="http://schemas.openxmlformats.org/officeDocument/2006/relationships/image" Target="../media/image7120.png"/><Relationship Id="rId854" Type="http://schemas.openxmlformats.org/officeDocument/2006/relationships/customXml" Target="../ink/ink4036.xml"/><Relationship Id="rId39" Type="http://schemas.openxmlformats.org/officeDocument/2006/relationships/image" Target="../media/image3950.png"/><Relationship Id="rId286" Type="http://schemas.openxmlformats.org/officeDocument/2006/relationships/image" Target="../media/image5150.png"/><Relationship Id="rId451" Type="http://schemas.openxmlformats.org/officeDocument/2006/relationships/image" Target="../media/image5950.png"/><Relationship Id="rId493" Type="http://schemas.openxmlformats.org/officeDocument/2006/relationships/image" Target="../media/image6160.png"/><Relationship Id="rId507" Type="http://schemas.openxmlformats.org/officeDocument/2006/relationships/customXml" Target="../ink/ink3858.xml"/><Relationship Id="rId549" Type="http://schemas.openxmlformats.org/officeDocument/2006/relationships/customXml" Target="../ink/ink3879.xml"/><Relationship Id="rId714" Type="http://schemas.openxmlformats.org/officeDocument/2006/relationships/customXml" Target="../ink/ink3963.xml"/><Relationship Id="rId756" Type="http://schemas.openxmlformats.org/officeDocument/2006/relationships/customXml" Target="../ink/ink3985.xml"/><Relationship Id="rId50" Type="http://schemas.openxmlformats.org/officeDocument/2006/relationships/customXml" Target="../ink/ink3625.xml"/><Relationship Id="rId104" Type="http://schemas.openxmlformats.org/officeDocument/2006/relationships/customXml" Target="../ink/ink3652.xml"/><Relationship Id="rId146" Type="http://schemas.openxmlformats.org/officeDocument/2006/relationships/image" Target="../media/image4470.png"/><Relationship Id="rId188" Type="http://schemas.openxmlformats.org/officeDocument/2006/relationships/customXml" Target="../ink/ink3695.xml"/><Relationship Id="rId311" Type="http://schemas.openxmlformats.org/officeDocument/2006/relationships/customXml" Target="../ink/ink3757.xml"/><Relationship Id="rId353" Type="http://schemas.openxmlformats.org/officeDocument/2006/relationships/customXml" Target="../ink/ink3778.xml"/><Relationship Id="rId395" Type="http://schemas.openxmlformats.org/officeDocument/2006/relationships/customXml" Target="../ink/ink3801.xml"/><Relationship Id="rId409" Type="http://schemas.openxmlformats.org/officeDocument/2006/relationships/customXml" Target="../ink/ink3808.xml"/><Relationship Id="rId560" Type="http://schemas.openxmlformats.org/officeDocument/2006/relationships/image" Target="../media/image6490.png"/><Relationship Id="rId798" Type="http://schemas.openxmlformats.org/officeDocument/2006/relationships/image" Target="../media/image7640.png"/><Relationship Id="rId92" Type="http://schemas.openxmlformats.org/officeDocument/2006/relationships/customXml" Target="../ink/ink3646.xml"/><Relationship Id="rId213" Type="http://schemas.openxmlformats.org/officeDocument/2006/relationships/image" Target="../media/image4800.png"/><Relationship Id="rId420" Type="http://schemas.openxmlformats.org/officeDocument/2006/relationships/image" Target="../media/image5800.png"/><Relationship Id="rId616" Type="http://schemas.openxmlformats.org/officeDocument/2006/relationships/customXml" Target="../ink/ink3914.xml"/><Relationship Id="rId658" Type="http://schemas.openxmlformats.org/officeDocument/2006/relationships/customXml" Target="../ink/ink3935.xml"/><Relationship Id="rId823" Type="http://schemas.openxmlformats.org/officeDocument/2006/relationships/customXml" Target="../ink/ink4020.xml"/><Relationship Id="rId865" Type="http://schemas.openxmlformats.org/officeDocument/2006/relationships/customXml" Target="../ink/ink4042.xml"/><Relationship Id="rId255" Type="http://schemas.openxmlformats.org/officeDocument/2006/relationships/customXml" Target="../ink/ink3729.xml"/><Relationship Id="rId297" Type="http://schemas.openxmlformats.org/officeDocument/2006/relationships/customXml" Target="../ink/ink3750.xml"/><Relationship Id="rId462" Type="http://schemas.openxmlformats.org/officeDocument/2006/relationships/customXml" Target="../ink/ink3835.xml"/><Relationship Id="rId518" Type="http://schemas.openxmlformats.org/officeDocument/2006/relationships/image" Target="../media/image6280.png"/><Relationship Id="rId725" Type="http://schemas.openxmlformats.org/officeDocument/2006/relationships/image" Target="../media/image7290.png"/><Relationship Id="rId115" Type="http://schemas.openxmlformats.org/officeDocument/2006/relationships/customXml" Target="../ink/ink3658.xml"/><Relationship Id="rId157" Type="http://schemas.openxmlformats.org/officeDocument/2006/relationships/customXml" Target="../ink/ink3679.xml"/><Relationship Id="rId322" Type="http://schemas.openxmlformats.org/officeDocument/2006/relationships/image" Target="../media/image5330.png"/><Relationship Id="rId364" Type="http://schemas.openxmlformats.org/officeDocument/2006/relationships/customXml" Target="../ink/ink3784.xml"/><Relationship Id="rId767" Type="http://schemas.openxmlformats.org/officeDocument/2006/relationships/image" Target="../media/image7500.png"/><Relationship Id="rId61" Type="http://schemas.openxmlformats.org/officeDocument/2006/relationships/image" Target="../media/image4060.png"/><Relationship Id="rId199" Type="http://schemas.openxmlformats.org/officeDocument/2006/relationships/image" Target="../media/image4730.png"/><Relationship Id="rId571" Type="http://schemas.openxmlformats.org/officeDocument/2006/relationships/image" Target="../media/image6540.png"/><Relationship Id="rId627" Type="http://schemas.openxmlformats.org/officeDocument/2006/relationships/image" Target="../media/image6811.png"/><Relationship Id="rId669" Type="http://schemas.openxmlformats.org/officeDocument/2006/relationships/image" Target="../media/image7020.png"/><Relationship Id="rId834" Type="http://schemas.openxmlformats.org/officeDocument/2006/relationships/image" Target="../media/image7820.png"/><Relationship Id="rId876" Type="http://schemas.openxmlformats.org/officeDocument/2006/relationships/image" Target="../media/image3166.png"/><Relationship Id="rId19" Type="http://schemas.openxmlformats.org/officeDocument/2006/relationships/image" Target="../media/image3850.png"/><Relationship Id="rId224" Type="http://schemas.openxmlformats.org/officeDocument/2006/relationships/image" Target="../media/image4850.png"/><Relationship Id="rId266" Type="http://schemas.openxmlformats.org/officeDocument/2006/relationships/image" Target="../media/image5050.png"/><Relationship Id="rId431" Type="http://schemas.openxmlformats.org/officeDocument/2006/relationships/customXml" Target="../ink/ink3819.xml"/><Relationship Id="rId473" Type="http://schemas.openxmlformats.org/officeDocument/2006/relationships/image" Target="../media/image6060.png"/><Relationship Id="rId529" Type="http://schemas.openxmlformats.org/officeDocument/2006/relationships/customXml" Target="../ink/ink3869.xml"/><Relationship Id="rId680" Type="http://schemas.openxmlformats.org/officeDocument/2006/relationships/customXml" Target="../ink/ink3946.xml"/><Relationship Id="rId736" Type="http://schemas.openxmlformats.org/officeDocument/2006/relationships/customXml" Target="../ink/ink3975.xml"/><Relationship Id="rId30" Type="http://schemas.openxmlformats.org/officeDocument/2006/relationships/customXml" Target="../ink/ink3615.xml"/><Relationship Id="rId126" Type="http://schemas.openxmlformats.org/officeDocument/2006/relationships/image" Target="../media/image4370.png"/><Relationship Id="rId168" Type="http://schemas.openxmlformats.org/officeDocument/2006/relationships/image" Target="../media/image4580.png"/><Relationship Id="rId333" Type="http://schemas.openxmlformats.org/officeDocument/2006/relationships/customXml" Target="../ink/ink3768.xml"/><Relationship Id="rId540" Type="http://schemas.openxmlformats.org/officeDocument/2006/relationships/image" Target="../media/image6390.png"/><Relationship Id="rId778" Type="http://schemas.openxmlformats.org/officeDocument/2006/relationships/image" Target="../media/image7550.png"/><Relationship Id="rId72" Type="http://schemas.openxmlformats.org/officeDocument/2006/relationships/customXml" Target="../ink/ink3636.xml"/><Relationship Id="rId375" Type="http://schemas.openxmlformats.org/officeDocument/2006/relationships/customXml" Target="../ink/ink3790.xml"/><Relationship Id="rId582" Type="http://schemas.openxmlformats.org/officeDocument/2006/relationships/image" Target="../media/image6590.png"/><Relationship Id="rId638" Type="http://schemas.openxmlformats.org/officeDocument/2006/relationships/customXml" Target="../ink/ink3925.xml"/><Relationship Id="rId803" Type="http://schemas.openxmlformats.org/officeDocument/2006/relationships/customXml" Target="../ink/ink4010.xml"/><Relationship Id="rId845" Type="http://schemas.openxmlformats.org/officeDocument/2006/relationships/image" Target="../media/image7870.png"/><Relationship Id="rId3" Type="http://schemas.openxmlformats.org/officeDocument/2006/relationships/image" Target="../media/image3770.png"/><Relationship Id="rId235" Type="http://schemas.openxmlformats.org/officeDocument/2006/relationships/customXml" Target="../ink/ink3719.xml"/><Relationship Id="rId277" Type="http://schemas.openxmlformats.org/officeDocument/2006/relationships/customXml" Target="../ink/ink3740.xml"/><Relationship Id="rId400" Type="http://schemas.openxmlformats.org/officeDocument/2006/relationships/image" Target="../media/image5700.png"/><Relationship Id="rId442" Type="http://schemas.openxmlformats.org/officeDocument/2006/relationships/customXml" Target="../ink/ink3825.xml"/><Relationship Id="rId484" Type="http://schemas.openxmlformats.org/officeDocument/2006/relationships/customXml" Target="../ink/ink3846.xml"/><Relationship Id="rId705" Type="http://schemas.openxmlformats.org/officeDocument/2006/relationships/image" Target="../media/image7200.png"/><Relationship Id="rId137" Type="http://schemas.openxmlformats.org/officeDocument/2006/relationships/customXml" Target="../ink/ink3669.xml"/><Relationship Id="rId302" Type="http://schemas.openxmlformats.org/officeDocument/2006/relationships/image" Target="../media/image5230.png"/><Relationship Id="rId344" Type="http://schemas.openxmlformats.org/officeDocument/2006/relationships/image" Target="../media/image5440.png"/><Relationship Id="rId691" Type="http://schemas.openxmlformats.org/officeDocument/2006/relationships/image" Target="../media/image7130.png"/><Relationship Id="rId747" Type="http://schemas.openxmlformats.org/officeDocument/2006/relationships/image" Target="../media/image7400.png"/><Relationship Id="rId789" Type="http://schemas.openxmlformats.org/officeDocument/2006/relationships/customXml" Target="../ink/ink4002.xml"/><Relationship Id="rId41" Type="http://schemas.openxmlformats.org/officeDocument/2006/relationships/image" Target="../media/image3960.png"/><Relationship Id="rId83" Type="http://schemas.openxmlformats.org/officeDocument/2006/relationships/image" Target="../media/image4160.png"/><Relationship Id="rId179" Type="http://schemas.openxmlformats.org/officeDocument/2006/relationships/customXml" Target="../ink/ink3690.xml"/><Relationship Id="rId386" Type="http://schemas.openxmlformats.org/officeDocument/2006/relationships/image" Target="../media/image5640.png"/><Relationship Id="rId551" Type="http://schemas.openxmlformats.org/officeDocument/2006/relationships/customXml" Target="../ink/ink3880.xml"/><Relationship Id="rId593" Type="http://schemas.openxmlformats.org/officeDocument/2006/relationships/customXml" Target="../ink/ink3902.xml"/><Relationship Id="rId607" Type="http://schemas.openxmlformats.org/officeDocument/2006/relationships/customXml" Target="../ink/ink3909.xml"/><Relationship Id="rId649" Type="http://schemas.openxmlformats.org/officeDocument/2006/relationships/image" Target="../media/image6920.png"/><Relationship Id="rId814" Type="http://schemas.openxmlformats.org/officeDocument/2006/relationships/image" Target="../media/image7720.png"/><Relationship Id="rId856" Type="http://schemas.openxmlformats.org/officeDocument/2006/relationships/customXml" Target="../ink/ink4037.xml"/><Relationship Id="rId190" Type="http://schemas.openxmlformats.org/officeDocument/2006/relationships/customXml" Target="../ink/ink3696.xml"/><Relationship Id="rId204" Type="http://schemas.openxmlformats.org/officeDocument/2006/relationships/customXml" Target="../ink/ink3703.xml"/><Relationship Id="rId246" Type="http://schemas.openxmlformats.org/officeDocument/2006/relationships/image" Target="../media/image4950.png"/><Relationship Id="rId288" Type="http://schemas.openxmlformats.org/officeDocument/2006/relationships/image" Target="../media/image5160.png"/><Relationship Id="rId411" Type="http://schemas.openxmlformats.org/officeDocument/2006/relationships/customXml" Target="../ink/ink3809.xml"/><Relationship Id="rId453" Type="http://schemas.openxmlformats.org/officeDocument/2006/relationships/image" Target="../media/image5960.png"/><Relationship Id="rId509" Type="http://schemas.openxmlformats.org/officeDocument/2006/relationships/customXml" Target="../ink/ink3859.xml"/><Relationship Id="rId660" Type="http://schemas.openxmlformats.org/officeDocument/2006/relationships/customXml" Target="../ink/ink3936.xml"/><Relationship Id="rId106" Type="http://schemas.openxmlformats.org/officeDocument/2006/relationships/customXml" Target="../ink/ink3653.xml"/><Relationship Id="rId313" Type="http://schemas.openxmlformats.org/officeDocument/2006/relationships/customXml" Target="../ink/ink3758.xml"/><Relationship Id="rId495" Type="http://schemas.openxmlformats.org/officeDocument/2006/relationships/image" Target="../media/image6170.png"/><Relationship Id="rId716" Type="http://schemas.openxmlformats.org/officeDocument/2006/relationships/image" Target="../media/image7250.png"/><Relationship Id="rId758" Type="http://schemas.openxmlformats.org/officeDocument/2006/relationships/customXml" Target="../ink/ink3986.xml"/><Relationship Id="rId10" Type="http://schemas.openxmlformats.org/officeDocument/2006/relationships/customXml" Target="../ink/ink3605.xml"/><Relationship Id="rId52" Type="http://schemas.openxmlformats.org/officeDocument/2006/relationships/customXml" Target="../ink/ink3626.xml"/><Relationship Id="rId94" Type="http://schemas.openxmlformats.org/officeDocument/2006/relationships/customXml" Target="../ink/ink3647.xml"/><Relationship Id="rId148" Type="http://schemas.openxmlformats.org/officeDocument/2006/relationships/image" Target="../media/image4480.png"/><Relationship Id="rId355" Type="http://schemas.openxmlformats.org/officeDocument/2006/relationships/image" Target="../media/image5490.png"/><Relationship Id="rId397" Type="http://schemas.openxmlformats.org/officeDocument/2006/relationships/customXml" Target="../ink/ink3802.xml"/><Relationship Id="rId520" Type="http://schemas.openxmlformats.org/officeDocument/2006/relationships/image" Target="../media/image6290.png"/><Relationship Id="rId562" Type="http://schemas.openxmlformats.org/officeDocument/2006/relationships/image" Target="../media/image6500.png"/><Relationship Id="rId618" Type="http://schemas.openxmlformats.org/officeDocument/2006/relationships/customXml" Target="../ink/ink3915.xml"/><Relationship Id="rId825" Type="http://schemas.openxmlformats.org/officeDocument/2006/relationships/customXml" Target="../ink/ink4021.xml"/><Relationship Id="rId215" Type="http://schemas.openxmlformats.org/officeDocument/2006/relationships/customXml" Target="../ink/ink3709.xml"/><Relationship Id="rId257" Type="http://schemas.openxmlformats.org/officeDocument/2006/relationships/customXml" Target="../ink/ink3730.xml"/><Relationship Id="rId422" Type="http://schemas.openxmlformats.org/officeDocument/2006/relationships/image" Target="../media/image5811.png"/><Relationship Id="rId464" Type="http://schemas.openxmlformats.org/officeDocument/2006/relationships/customXml" Target="../ink/ink3836.xml"/><Relationship Id="rId867" Type="http://schemas.openxmlformats.org/officeDocument/2006/relationships/customXml" Target="../ink/ink4043.xml"/><Relationship Id="rId299" Type="http://schemas.openxmlformats.org/officeDocument/2006/relationships/customXml" Target="../ink/ink3751.xml"/><Relationship Id="rId727" Type="http://schemas.openxmlformats.org/officeDocument/2006/relationships/image" Target="../media/image7300.png"/><Relationship Id="rId63" Type="http://schemas.openxmlformats.org/officeDocument/2006/relationships/image" Target="../media/image4070.png"/><Relationship Id="rId159" Type="http://schemas.openxmlformats.org/officeDocument/2006/relationships/customXml" Target="../ink/ink3680.xml"/><Relationship Id="rId366" Type="http://schemas.openxmlformats.org/officeDocument/2006/relationships/customXml" Target="../ink/ink3785.xml"/><Relationship Id="rId573" Type="http://schemas.openxmlformats.org/officeDocument/2006/relationships/image" Target="../media/image6550.png"/><Relationship Id="rId780" Type="http://schemas.openxmlformats.org/officeDocument/2006/relationships/image" Target="../media/image7560.png"/><Relationship Id="rId226" Type="http://schemas.openxmlformats.org/officeDocument/2006/relationships/image" Target="../media/image10210.png"/><Relationship Id="rId433" Type="http://schemas.openxmlformats.org/officeDocument/2006/relationships/image" Target="../media/image5860.png"/><Relationship Id="rId640" Type="http://schemas.openxmlformats.org/officeDocument/2006/relationships/customXml" Target="../ink/ink3926.xml"/><Relationship Id="rId738" Type="http://schemas.openxmlformats.org/officeDocument/2006/relationships/customXml" Target="../ink/ink3976.xml"/><Relationship Id="rId74" Type="http://schemas.openxmlformats.org/officeDocument/2006/relationships/customXml" Target="../ink/ink3637.xml"/><Relationship Id="rId377" Type="http://schemas.openxmlformats.org/officeDocument/2006/relationships/customXml" Target="../ink/ink3791.xml"/><Relationship Id="rId500" Type="http://schemas.openxmlformats.org/officeDocument/2006/relationships/customXml" Target="../ink/ink3854.xml"/><Relationship Id="rId584" Type="http://schemas.openxmlformats.org/officeDocument/2006/relationships/image" Target="../media/image6600.png"/><Relationship Id="rId805" Type="http://schemas.openxmlformats.org/officeDocument/2006/relationships/customXml" Target="../ink/ink4011.xml"/><Relationship Id="rId5" Type="http://schemas.openxmlformats.org/officeDocument/2006/relationships/image" Target="../media/image3780.png"/><Relationship Id="rId237" Type="http://schemas.openxmlformats.org/officeDocument/2006/relationships/customXml" Target="../ink/ink3720.xml"/><Relationship Id="rId791" Type="http://schemas.openxmlformats.org/officeDocument/2006/relationships/customXml" Target="../ink/ink4003.xml"/><Relationship Id="rId444" Type="http://schemas.openxmlformats.org/officeDocument/2006/relationships/customXml" Target="../ink/ink3826.xml"/><Relationship Id="rId651" Type="http://schemas.openxmlformats.org/officeDocument/2006/relationships/image" Target="../media/image6930.png"/><Relationship Id="rId749" Type="http://schemas.openxmlformats.org/officeDocument/2006/relationships/image" Target="../media/image7411.png"/><Relationship Id="rId290" Type="http://schemas.openxmlformats.org/officeDocument/2006/relationships/image" Target="../media/image5170.png"/><Relationship Id="rId304" Type="http://schemas.openxmlformats.org/officeDocument/2006/relationships/image" Target="../media/image5240.png"/><Relationship Id="rId388" Type="http://schemas.openxmlformats.org/officeDocument/2006/relationships/customXml" Target="../ink/ink3797.xml"/><Relationship Id="rId511" Type="http://schemas.openxmlformats.org/officeDocument/2006/relationships/customXml" Target="../ink/ink3860.xml"/><Relationship Id="rId609" Type="http://schemas.openxmlformats.org/officeDocument/2006/relationships/customXml" Target="../ink/ink3910.xml"/><Relationship Id="rId85" Type="http://schemas.openxmlformats.org/officeDocument/2006/relationships/image" Target="../media/image4170.png"/><Relationship Id="rId150" Type="http://schemas.openxmlformats.org/officeDocument/2006/relationships/image" Target="../media/image4490.png"/><Relationship Id="rId595" Type="http://schemas.openxmlformats.org/officeDocument/2006/relationships/customXml" Target="../ink/ink3903.xml"/><Relationship Id="rId816" Type="http://schemas.openxmlformats.org/officeDocument/2006/relationships/image" Target="../media/image7730.png"/><Relationship Id="rId248" Type="http://schemas.openxmlformats.org/officeDocument/2006/relationships/image" Target="../media/image4960.png"/><Relationship Id="rId455" Type="http://schemas.openxmlformats.org/officeDocument/2006/relationships/image" Target="../media/image5970.png"/><Relationship Id="rId662" Type="http://schemas.openxmlformats.org/officeDocument/2006/relationships/customXml" Target="../ink/ink3937.xml"/><Relationship Id="rId12" Type="http://schemas.openxmlformats.org/officeDocument/2006/relationships/customXml" Target="../ink/ink3606.xml"/><Relationship Id="rId108" Type="http://schemas.openxmlformats.org/officeDocument/2006/relationships/customXml" Target="../ink/ink3654.xml"/><Relationship Id="rId315" Type="http://schemas.openxmlformats.org/officeDocument/2006/relationships/customXml" Target="../ink/ink3759.xml"/><Relationship Id="rId522" Type="http://schemas.openxmlformats.org/officeDocument/2006/relationships/image" Target="../media/image6300.png"/><Relationship Id="rId96" Type="http://schemas.openxmlformats.org/officeDocument/2006/relationships/customXml" Target="../ink/ink3648.xml"/><Relationship Id="rId161" Type="http://schemas.openxmlformats.org/officeDocument/2006/relationships/customXml" Target="../ink/ink3681.xml"/><Relationship Id="rId399" Type="http://schemas.openxmlformats.org/officeDocument/2006/relationships/customXml" Target="../ink/ink3803.xml"/><Relationship Id="rId827" Type="http://schemas.openxmlformats.org/officeDocument/2006/relationships/customXml" Target="../ink/ink4022.xml"/><Relationship Id="rId259" Type="http://schemas.openxmlformats.org/officeDocument/2006/relationships/customXml" Target="../ink/ink3731.xml"/><Relationship Id="rId466" Type="http://schemas.openxmlformats.org/officeDocument/2006/relationships/customXml" Target="../ink/ink3837.xml"/><Relationship Id="rId673" Type="http://schemas.openxmlformats.org/officeDocument/2006/relationships/image" Target="../media/image7040.png"/><Relationship Id="rId23" Type="http://schemas.openxmlformats.org/officeDocument/2006/relationships/image" Target="../media/image3870.png"/><Relationship Id="rId119" Type="http://schemas.openxmlformats.org/officeDocument/2006/relationships/customXml" Target="../ink/ink3660.xml"/><Relationship Id="rId326" Type="http://schemas.openxmlformats.org/officeDocument/2006/relationships/image" Target="../media/image5350.png"/><Relationship Id="rId533" Type="http://schemas.openxmlformats.org/officeDocument/2006/relationships/customXml" Target="../ink/ink3871.xml"/><Relationship Id="rId740" Type="http://schemas.openxmlformats.org/officeDocument/2006/relationships/customXml" Target="../ink/ink3977.xml"/><Relationship Id="rId838" Type="http://schemas.openxmlformats.org/officeDocument/2006/relationships/image" Target="../media/image7840.png"/><Relationship Id="rId172" Type="http://schemas.openxmlformats.org/officeDocument/2006/relationships/image" Target="../media/image4600.png"/><Relationship Id="rId477" Type="http://schemas.openxmlformats.org/officeDocument/2006/relationships/image" Target="../media/image6080.png"/><Relationship Id="rId600" Type="http://schemas.openxmlformats.org/officeDocument/2006/relationships/image" Target="../media/image6680.png"/><Relationship Id="rId684" Type="http://schemas.openxmlformats.org/officeDocument/2006/relationships/customXml" Target="../ink/ink3948.xml"/><Relationship Id="rId337" Type="http://schemas.openxmlformats.org/officeDocument/2006/relationships/customXml" Target="../ink/ink3770.xml"/><Relationship Id="rId34" Type="http://schemas.openxmlformats.org/officeDocument/2006/relationships/customXml" Target="../ink/ink3617.xml"/><Relationship Id="rId544" Type="http://schemas.openxmlformats.org/officeDocument/2006/relationships/image" Target="../media/image6411.png"/><Relationship Id="rId751" Type="http://schemas.openxmlformats.org/officeDocument/2006/relationships/image" Target="../media/image7420.png"/><Relationship Id="rId849" Type="http://schemas.openxmlformats.org/officeDocument/2006/relationships/image" Target="../media/image7890.png"/></Relationships>
</file>

<file path=ppt/slides/_rels/slide65.xml.rels><?xml version="1.0" encoding="UTF-8" standalone="yes"?>
<Relationships xmlns="http://schemas.openxmlformats.org/package/2006/relationships"><Relationship Id="rId3" Type="http://schemas.openxmlformats.org/officeDocument/2006/relationships/image" Target="../media/image3168.gif"/><Relationship Id="rId2" Type="http://schemas.openxmlformats.org/officeDocument/2006/relationships/image" Target="../media/image3167.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169.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70.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6" Type="http://schemas.openxmlformats.org/officeDocument/2006/relationships/image" Target="../media/image8100.png"/><Relationship Id="rId117" Type="http://schemas.openxmlformats.org/officeDocument/2006/relationships/image" Target="../media/image8540.png"/><Relationship Id="rId21" Type="http://schemas.openxmlformats.org/officeDocument/2006/relationships/image" Target="../media/image8080.png"/><Relationship Id="rId42" Type="http://schemas.openxmlformats.org/officeDocument/2006/relationships/image" Target="../media/image8170.png"/><Relationship Id="rId47" Type="http://schemas.openxmlformats.org/officeDocument/2006/relationships/customXml" Target="../ink/ink4071.xml"/><Relationship Id="rId63" Type="http://schemas.openxmlformats.org/officeDocument/2006/relationships/customXml" Target="../ink/ink4079.xml"/><Relationship Id="rId68" Type="http://schemas.openxmlformats.org/officeDocument/2006/relationships/image" Target="../media/image8300.png"/><Relationship Id="rId84" Type="http://schemas.openxmlformats.org/officeDocument/2006/relationships/customXml" Target="../ink/ink4090.xml"/><Relationship Id="rId89" Type="http://schemas.openxmlformats.org/officeDocument/2006/relationships/image" Target="../media/image8400.png"/><Relationship Id="rId112" Type="http://schemas.openxmlformats.org/officeDocument/2006/relationships/customXml" Target="../ink/ink4104.xml"/><Relationship Id="rId133" Type="http://schemas.openxmlformats.org/officeDocument/2006/relationships/image" Target="../media/image8620.png"/><Relationship Id="rId138" Type="http://schemas.openxmlformats.org/officeDocument/2006/relationships/customXml" Target="../ink/ink4117.xml"/><Relationship Id="rId154" Type="http://schemas.openxmlformats.org/officeDocument/2006/relationships/customXml" Target="../ink/ink4125.xml"/><Relationship Id="rId159" Type="http://schemas.openxmlformats.org/officeDocument/2006/relationships/image" Target="../media/image8750.png"/><Relationship Id="rId175" Type="http://schemas.openxmlformats.org/officeDocument/2006/relationships/image" Target="../media/image8830.png"/><Relationship Id="rId170" Type="http://schemas.openxmlformats.org/officeDocument/2006/relationships/customXml" Target="../ink/ink4133.xml"/><Relationship Id="rId16" Type="http://schemas.openxmlformats.org/officeDocument/2006/relationships/customXml" Target="../ink/ink4055.xml"/><Relationship Id="rId107" Type="http://schemas.openxmlformats.org/officeDocument/2006/relationships/image" Target="../media/image8490.png"/><Relationship Id="rId11" Type="http://schemas.openxmlformats.org/officeDocument/2006/relationships/image" Target="../media/image8040.png"/><Relationship Id="rId32" Type="http://schemas.openxmlformats.org/officeDocument/2006/relationships/image" Target="../media/image12800.png"/><Relationship Id="rId37" Type="http://schemas.openxmlformats.org/officeDocument/2006/relationships/customXml" Target="../ink/ink4066.xml"/><Relationship Id="rId53" Type="http://schemas.openxmlformats.org/officeDocument/2006/relationships/customXml" Target="../ink/ink4074.xml"/><Relationship Id="rId58" Type="http://schemas.openxmlformats.org/officeDocument/2006/relationships/image" Target="../media/image8250.png"/><Relationship Id="rId74" Type="http://schemas.openxmlformats.org/officeDocument/2006/relationships/image" Target="../media/image8330.png"/><Relationship Id="rId79" Type="http://schemas.openxmlformats.org/officeDocument/2006/relationships/customXml" Target="../ink/ink4087.xml"/><Relationship Id="rId102" Type="http://schemas.openxmlformats.org/officeDocument/2006/relationships/customXml" Target="../ink/ink4099.xml"/><Relationship Id="rId123" Type="http://schemas.openxmlformats.org/officeDocument/2006/relationships/image" Target="../media/image8570.png"/><Relationship Id="rId128" Type="http://schemas.openxmlformats.org/officeDocument/2006/relationships/customXml" Target="../ink/ink4112.xml"/><Relationship Id="rId144" Type="http://schemas.openxmlformats.org/officeDocument/2006/relationships/customXml" Target="../ink/ink4120.xml"/><Relationship Id="rId149" Type="http://schemas.openxmlformats.org/officeDocument/2006/relationships/image" Target="../media/image8700.png"/><Relationship Id="rId5" Type="http://schemas.openxmlformats.org/officeDocument/2006/relationships/image" Target="../media/image8011.png"/><Relationship Id="rId90" Type="http://schemas.openxmlformats.org/officeDocument/2006/relationships/customXml" Target="../ink/ink4093.xml"/><Relationship Id="rId95" Type="http://schemas.openxmlformats.org/officeDocument/2006/relationships/image" Target="../media/image8430.png"/><Relationship Id="rId160" Type="http://schemas.openxmlformats.org/officeDocument/2006/relationships/customXml" Target="../ink/ink4128.xml"/><Relationship Id="rId165" Type="http://schemas.openxmlformats.org/officeDocument/2006/relationships/image" Target="../media/image8780.png"/><Relationship Id="rId22" Type="http://schemas.openxmlformats.org/officeDocument/2006/relationships/customXml" Target="../ink/ink4058.xml"/><Relationship Id="rId27" Type="http://schemas.openxmlformats.org/officeDocument/2006/relationships/customXml" Target="../ink/ink4061.xml"/><Relationship Id="rId43" Type="http://schemas.openxmlformats.org/officeDocument/2006/relationships/customXml" Target="../ink/ink4069.xml"/><Relationship Id="rId48" Type="http://schemas.openxmlformats.org/officeDocument/2006/relationships/image" Target="../media/image8200.png"/><Relationship Id="rId64" Type="http://schemas.openxmlformats.org/officeDocument/2006/relationships/image" Target="../media/image8280.png"/><Relationship Id="rId69" Type="http://schemas.openxmlformats.org/officeDocument/2006/relationships/customXml" Target="../ink/ink4082.xml"/><Relationship Id="rId113" Type="http://schemas.openxmlformats.org/officeDocument/2006/relationships/image" Target="../media/image8520.png"/><Relationship Id="rId118" Type="http://schemas.openxmlformats.org/officeDocument/2006/relationships/customXml" Target="../ink/ink4107.xml"/><Relationship Id="rId134" Type="http://schemas.openxmlformats.org/officeDocument/2006/relationships/customXml" Target="../ink/ink4115.xml"/><Relationship Id="rId139" Type="http://schemas.openxmlformats.org/officeDocument/2006/relationships/image" Target="../media/image8650.png"/><Relationship Id="rId80" Type="http://schemas.openxmlformats.org/officeDocument/2006/relationships/image" Target="../media/image8360.png"/><Relationship Id="rId85" Type="http://schemas.openxmlformats.org/officeDocument/2006/relationships/image" Target="../media/image8380.png"/><Relationship Id="rId150" Type="http://schemas.openxmlformats.org/officeDocument/2006/relationships/customXml" Target="../ink/ink4123.xml"/><Relationship Id="rId155" Type="http://schemas.openxmlformats.org/officeDocument/2006/relationships/image" Target="../media/image8730.png"/><Relationship Id="rId171" Type="http://schemas.openxmlformats.org/officeDocument/2006/relationships/image" Target="../media/image8811.png"/><Relationship Id="rId12" Type="http://schemas.openxmlformats.org/officeDocument/2006/relationships/customXml" Target="../ink/ink4053.xml"/><Relationship Id="rId17" Type="http://schemas.openxmlformats.org/officeDocument/2006/relationships/image" Target="../media/image8070.png"/><Relationship Id="rId33" Type="http://schemas.openxmlformats.org/officeDocument/2006/relationships/customXml" Target="../ink/ink4064.xml"/><Relationship Id="rId38" Type="http://schemas.openxmlformats.org/officeDocument/2006/relationships/image" Target="../media/image8150.png"/><Relationship Id="rId59" Type="http://schemas.openxmlformats.org/officeDocument/2006/relationships/customXml" Target="../ink/ink4077.xml"/><Relationship Id="rId103" Type="http://schemas.openxmlformats.org/officeDocument/2006/relationships/image" Target="../media/image8470.png"/><Relationship Id="rId108" Type="http://schemas.openxmlformats.org/officeDocument/2006/relationships/customXml" Target="../ink/ink4102.xml"/><Relationship Id="rId124" Type="http://schemas.openxmlformats.org/officeDocument/2006/relationships/customXml" Target="../ink/ink4110.xml"/><Relationship Id="rId129" Type="http://schemas.openxmlformats.org/officeDocument/2006/relationships/image" Target="../media/image8600.png"/><Relationship Id="rId54" Type="http://schemas.openxmlformats.org/officeDocument/2006/relationships/image" Target="../media/image8230.png"/><Relationship Id="rId70" Type="http://schemas.openxmlformats.org/officeDocument/2006/relationships/image" Target="../media/image8311.png"/><Relationship Id="rId75" Type="http://schemas.openxmlformats.org/officeDocument/2006/relationships/customXml" Target="../ink/ink4085.xml"/><Relationship Id="rId91" Type="http://schemas.openxmlformats.org/officeDocument/2006/relationships/image" Target="../media/image8411.png"/><Relationship Id="rId96" Type="http://schemas.openxmlformats.org/officeDocument/2006/relationships/customXml" Target="../ink/ink4096.xml"/><Relationship Id="rId140" Type="http://schemas.openxmlformats.org/officeDocument/2006/relationships/customXml" Target="../ink/ink4118.xml"/><Relationship Id="rId145" Type="http://schemas.openxmlformats.org/officeDocument/2006/relationships/image" Target="../media/image8680.png"/><Relationship Id="rId161" Type="http://schemas.openxmlformats.org/officeDocument/2006/relationships/image" Target="../media/image8760.png"/><Relationship Id="rId166" Type="http://schemas.openxmlformats.org/officeDocument/2006/relationships/customXml" Target="../ink/ink4131.xml"/><Relationship Id="rId1" Type="http://schemas.openxmlformats.org/officeDocument/2006/relationships/slideLayout" Target="../slideLayouts/slideLayout7.xml"/><Relationship Id="rId6" Type="http://schemas.openxmlformats.org/officeDocument/2006/relationships/customXml" Target="../ink/ink4050.xml"/><Relationship Id="rId23" Type="http://schemas.openxmlformats.org/officeDocument/2006/relationships/customXml" Target="../ink/ink4059.xml"/><Relationship Id="rId28" Type="http://schemas.openxmlformats.org/officeDocument/2006/relationships/image" Target="../media/image8111.png"/><Relationship Id="rId49" Type="http://schemas.openxmlformats.org/officeDocument/2006/relationships/customXml" Target="../ink/ink4072.xml"/><Relationship Id="rId114" Type="http://schemas.openxmlformats.org/officeDocument/2006/relationships/customXml" Target="../ink/ink4105.xml"/><Relationship Id="rId119" Type="http://schemas.openxmlformats.org/officeDocument/2006/relationships/image" Target="../media/image8550.png"/><Relationship Id="rId10" Type="http://schemas.openxmlformats.org/officeDocument/2006/relationships/customXml" Target="../ink/ink4052.xml"/><Relationship Id="rId31" Type="http://schemas.openxmlformats.org/officeDocument/2006/relationships/customXml" Target="../ink/ink4063.xml"/><Relationship Id="rId44" Type="http://schemas.openxmlformats.org/officeDocument/2006/relationships/image" Target="../media/image8180.png"/><Relationship Id="rId52" Type="http://schemas.openxmlformats.org/officeDocument/2006/relationships/image" Target="../media/image8220.png"/><Relationship Id="rId60" Type="http://schemas.openxmlformats.org/officeDocument/2006/relationships/image" Target="../media/image8260.png"/><Relationship Id="rId65" Type="http://schemas.openxmlformats.org/officeDocument/2006/relationships/customXml" Target="../ink/ink4080.xml"/><Relationship Id="rId73" Type="http://schemas.openxmlformats.org/officeDocument/2006/relationships/customXml" Target="../ink/ink4084.xml"/><Relationship Id="rId78" Type="http://schemas.openxmlformats.org/officeDocument/2006/relationships/image" Target="../media/image8350.png"/><Relationship Id="rId81" Type="http://schemas.openxmlformats.org/officeDocument/2006/relationships/customXml" Target="../ink/ink4088.xml"/><Relationship Id="rId86" Type="http://schemas.openxmlformats.org/officeDocument/2006/relationships/customXml" Target="../ink/ink4091.xml"/><Relationship Id="rId94" Type="http://schemas.openxmlformats.org/officeDocument/2006/relationships/customXml" Target="../ink/ink4095.xml"/><Relationship Id="rId99" Type="http://schemas.openxmlformats.org/officeDocument/2006/relationships/image" Target="../media/image8450.png"/><Relationship Id="rId101" Type="http://schemas.openxmlformats.org/officeDocument/2006/relationships/image" Target="../media/image8460.png"/><Relationship Id="rId122" Type="http://schemas.openxmlformats.org/officeDocument/2006/relationships/customXml" Target="../ink/ink4109.xml"/><Relationship Id="rId130" Type="http://schemas.openxmlformats.org/officeDocument/2006/relationships/customXml" Target="../ink/ink4113.xml"/><Relationship Id="rId135" Type="http://schemas.openxmlformats.org/officeDocument/2006/relationships/image" Target="../media/image8630.png"/><Relationship Id="rId143" Type="http://schemas.openxmlformats.org/officeDocument/2006/relationships/image" Target="../media/image8670.png"/><Relationship Id="rId148" Type="http://schemas.openxmlformats.org/officeDocument/2006/relationships/customXml" Target="../ink/ink4122.xml"/><Relationship Id="rId151" Type="http://schemas.openxmlformats.org/officeDocument/2006/relationships/image" Target="../media/image8711.png"/><Relationship Id="rId156" Type="http://schemas.openxmlformats.org/officeDocument/2006/relationships/customXml" Target="../ink/ink4126.xml"/><Relationship Id="rId164" Type="http://schemas.openxmlformats.org/officeDocument/2006/relationships/customXml" Target="../ink/ink4130.xml"/><Relationship Id="rId169" Type="http://schemas.openxmlformats.org/officeDocument/2006/relationships/image" Target="../media/image8800.png"/><Relationship Id="rId4" Type="http://schemas.openxmlformats.org/officeDocument/2006/relationships/customXml" Target="../ink/ink4049.xml"/><Relationship Id="rId9" Type="http://schemas.openxmlformats.org/officeDocument/2006/relationships/image" Target="../media/image8030.png"/><Relationship Id="rId172" Type="http://schemas.openxmlformats.org/officeDocument/2006/relationships/customXml" Target="../ink/ink4134.xml"/><Relationship Id="rId13" Type="http://schemas.openxmlformats.org/officeDocument/2006/relationships/image" Target="../media/image8050.png"/><Relationship Id="rId18" Type="http://schemas.openxmlformats.org/officeDocument/2006/relationships/customXml" Target="../ink/ink4056.xml"/><Relationship Id="rId39" Type="http://schemas.openxmlformats.org/officeDocument/2006/relationships/customXml" Target="../ink/ink4067.xml"/><Relationship Id="rId109" Type="http://schemas.openxmlformats.org/officeDocument/2006/relationships/image" Target="../media/image8500.png"/><Relationship Id="rId34" Type="http://schemas.openxmlformats.org/officeDocument/2006/relationships/image" Target="../media/image8130.png"/><Relationship Id="rId50" Type="http://schemas.openxmlformats.org/officeDocument/2006/relationships/image" Target="../media/image8211.png"/><Relationship Id="rId55" Type="http://schemas.openxmlformats.org/officeDocument/2006/relationships/customXml" Target="../ink/ink4075.xml"/><Relationship Id="rId76" Type="http://schemas.openxmlformats.org/officeDocument/2006/relationships/image" Target="../media/image8340.png"/><Relationship Id="rId97" Type="http://schemas.openxmlformats.org/officeDocument/2006/relationships/image" Target="../media/image8440.png"/><Relationship Id="rId104" Type="http://schemas.openxmlformats.org/officeDocument/2006/relationships/customXml" Target="../ink/ink4100.xml"/><Relationship Id="rId120" Type="http://schemas.openxmlformats.org/officeDocument/2006/relationships/customXml" Target="../ink/ink4108.xml"/><Relationship Id="rId125" Type="http://schemas.openxmlformats.org/officeDocument/2006/relationships/image" Target="../media/image8580.png"/><Relationship Id="rId141" Type="http://schemas.openxmlformats.org/officeDocument/2006/relationships/image" Target="../media/image8660.png"/><Relationship Id="rId146" Type="http://schemas.openxmlformats.org/officeDocument/2006/relationships/customXml" Target="../ink/ink4121.xml"/><Relationship Id="rId167" Type="http://schemas.openxmlformats.org/officeDocument/2006/relationships/image" Target="../media/image8790.png"/><Relationship Id="rId7" Type="http://schemas.openxmlformats.org/officeDocument/2006/relationships/image" Target="../media/image8020.png"/><Relationship Id="rId71" Type="http://schemas.openxmlformats.org/officeDocument/2006/relationships/customXml" Target="../ink/ink4083.xml"/><Relationship Id="rId92" Type="http://schemas.openxmlformats.org/officeDocument/2006/relationships/customXml" Target="../ink/ink4094.xml"/><Relationship Id="rId162" Type="http://schemas.openxmlformats.org/officeDocument/2006/relationships/customXml" Target="../ink/ink4129.xml"/><Relationship Id="rId2" Type="http://schemas.openxmlformats.org/officeDocument/2006/relationships/customXml" Target="../ink/ink4048.xml"/><Relationship Id="rId29" Type="http://schemas.openxmlformats.org/officeDocument/2006/relationships/customXml" Target="../ink/ink4062.xml"/><Relationship Id="rId24" Type="http://schemas.openxmlformats.org/officeDocument/2006/relationships/image" Target="../media/image8090.png"/><Relationship Id="rId40" Type="http://schemas.openxmlformats.org/officeDocument/2006/relationships/image" Target="../media/image8160.png"/><Relationship Id="rId45" Type="http://schemas.openxmlformats.org/officeDocument/2006/relationships/customXml" Target="../ink/ink4070.xml"/><Relationship Id="rId66" Type="http://schemas.openxmlformats.org/officeDocument/2006/relationships/image" Target="../media/image8290.png"/><Relationship Id="rId87" Type="http://schemas.openxmlformats.org/officeDocument/2006/relationships/image" Target="../media/image8390.png"/><Relationship Id="rId110" Type="http://schemas.openxmlformats.org/officeDocument/2006/relationships/customXml" Target="../ink/ink4103.xml"/><Relationship Id="rId115" Type="http://schemas.openxmlformats.org/officeDocument/2006/relationships/image" Target="../media/image8530.png"/><Relationship Id="rId131" Type="http://schemas.openxmlformats.org/officeDocument/2006/relationships/image" Target="../media/image8611.png"/><Relationship Id="rId136" Type="http://schemas.openxmlformats.org/officeDocument/2006/relationships/customXml" Target="../ink/ink4116.xml"/><Relationship Id="rId157" Type="http://schemas.openxmlformats.org/officeDocument/2006/relationships/image" Target="../media/image8740.png"/><Relationship Id="rId61" Type="http://schemas.openxmlformats.org/officeDocument/2006/relationships/customXml" Target="../ink/ink4078.xml"/><Relationship Id="rId82" Type="http://schemas.openxmlformats.org/officeDocument/2006/relationships/customXml" Target="../ink/ink4089.xml"/><Relationship Id="rId152" Type="http://schemas.openxmlformats.org/officeDocument/2006/relationships/customXml" Target="../ink/ink4124.xml"/><Relationship Id="rId173" Type="http://schemas.openxmlformats.org/officeDocument/2006/relationships/image" Target="../media/image8820.png"/><Relationship Id="rId19" Type="http://schemas.openxmlformats.org/officeDocument/2006/relationships/image" Target="../media/image30100.png"/><Relationship Id="rId14" Type="http://schemas.openxmlformats.org/officeDocument/2006/relationships/customXml" Target="../ink/ink4054.xml"/><Relationship Id="rId30" Type="http://schemas.openxmlformats.org/officeDocument/2006/relationships/image" Target="../media/image8120.png"/><Relationship Id="rId35" Type="http://schemas.openxmlformats.org/officeDocument/2006/relationships/customXml" Target="../ink/ink4065.xml"/><Relationship Id="rId56" Type="http://schemas.openxmlformats.org/officeDocument/2006/relationships/image" Target="../media/image8240.png"/><Relationship Id="rId77" Type="http://schemas.openxmlformats.org/officeDocument/2006/relationships/customXml" Target="../ink/ink4086.xml"/><Relationship Id="rId100" Type="http://schemas.openxmlformats.org/officeDocument/2006/relationships/customXml" Target="../ink/ink4098.xml"/><Relationship Id="rId105" Type="http://schemas.openxmlformats.org/officeDocument/2006/relationships/image" Target="../media/image8480.png"/><Relationship Id="rId126" Type="http://schemas.openxmlformats.org/officeDocument/2006/relationships/customXml" Target="../ink/ink4111.xml"/><Relationship Id="rId147" Type="http://schemas.openxmlformats.org/officeDocument/2006/relationships/image" Target="../media/image8690.png"/><Relationship Id="rId168" Type="http://schemas.openxmlformats.org/officeDocument/2006/relationships/customXml" Target="../ink/ink4132.xml"/><Relationship Id="rId8" Type="http://schemas.openxmlformats.org/officeDocument/2006/relationships/customXml" Target="../ink/ink4051.xml"/><Relationship Id="rId51" Type="http://schemas.openxmlformats.org/officeDocument/2006/relationships/customXml" Target="../ink/ink4073.xml"/><Relationship Id="rId72" Type="http://schemas.openxmlformats.org/officeDocument/2006/relationships/image" Target="../media/image8320.png"/><Relationship Id="rId93" Type="http://schemas.openxmlformats.org/officeDocument/2006/relationships/image" Target="../media/image8420.png"/><Relationship Id="rId98" Type="http://schemas.openxmlformats.org/officeDocument/2006/relationships/customXml" Target="../ink/ink4097.xml"/><Relationship Id="rId121" Type="http://schemas.openxmlformats.org/officeDocument/2006/relationships/image" Target="../media/image8560.png"/><Relationship Id="rId142" Type="http://schemas.openxmlformats.org/officeDocument/2006/relationships/customXml" Target="../ink/ink4119.xml"/><Relationship Id="rId163" Type="http://schemas.openxmlformats.org/officeDocument/2006/relationships/image" Target="../media/image8770.png"/><Relationship Id="rId3" Type="http://schemas.openxmlformats.org/officeDocument/2006/relationships/image" Target="../media/image8000.png"/><Relationship Id="rId25" Type="http://schemas.openxmlformats.org/officeDocument/2006/relationships/customXml" Target="../ink/ink4060.xml"/><Relationship Id="rId46" Type="http://schemas.openxmlformats.org/officeDocument/2006/relationships/image" Target="../media/image8190.png"/><Relationship Id="rId67" Type="http://schemas.openxmlformats.org/officeDocument/2006/relationships/customXml" Target="../ink/ink4081.xml"/><Relationship Id="rId116" Type="http://schemas.openxmlformats.org/officeDocument/2006/relationships/customXml" Target="../ink/ink4106.xml"/><Relationship Id="rId137" Type="http://schemas.openxmlformats.org/officeDocument/2006/relationships/image" Target="../media/image8640.png"/><Relationship Id="rId158" Type="http://schemas.openxmlformats.org/officeDocument/2006/relationships/customXml" Target="../ink/ink4127.xml"/><Relationship Id="rId20" Type="http://schemas.openxmlformats.org/officeDocument/2006/relationships/customXml" Target="../ink/ink4057.xml"/><Relationship Id="rId41" Type="http://schemas.openxmlformats.org/officeDocument/2006/relationships/customXml" Target="../ink/ink4068.xml"/><Relationship Id="rId62" Type="http://schemas.openxmlformats.org/officeDocument/2006/relationships/image" Target="../media/image8270.png"/><Relationship Id="rId83" Type="http://schemas.openxmlformats.org/officeDocument/2006/relationships/image" Target="../media/image8370.png"/><Relationship Id="rId88" Type="http://schemas.openxmlformats.org/officeDocument/2006/relationships/customXml" Target="../ink/ink4092.xml"/><Relationship Id="rId111" Type="http://schemas.openxmlformats.org/officeDocument/2006/relationships/image" Target="../media/image8511.png"/><Relationship Id="rId132" Type="http://schemas.openxmlformats.org/officeDocument/2006/relationships/customXml" Target="../ink/ink4114.xml"/><Relationship Id="rId153" Type="http://schemas.openxmlformats.org/officeDocument/2006/relationships/image" Target="../media/image8720.png"/><Relationship Id="rId174" Type="http://schemas.openxmlformats.org/officeDocument/2006/relationships/customXml" Target="../ink/ink4135.xml"/><Relationship Id="rId15" Type="http://schemas.openxmlformats.org/officeDocument/2006/relationships/image" Target="../media/image8060.png"/><Relationship Id="rId36" Type="http://schemas.openxmlformats.org/officeDocument/2006/relationships/image" Target="../media/image8140.png"/><Relationship Id="rId57" Type="http://schemas.openxmlformats.org/officeDocument/2006/relationships/customXml" Target="../ink/ink4076.xml"/><Relationship Id="rId106" Type="http://schemas.openxmlformats.org/officeDocument/2006/relationships/customXml" Target="../ink/ink4101.xml"/><Relationship Id="rId127" Type="http://schemas.openxmlformats.org/officeDocument/2006/relationships/image" Target="../media/image8590.png"/></Relationships>
</file>

<file path=ppt/slides/_rels/slide69.xml.rels><?xml version="1.0" encoding="UTF-8" standalone="yes"?>
<Relationships xmlns="http://schemas.openxmlformats.org/package/2006/relationships"><Relationship Id="rId13" Type="http://schemas.openxmlformats.org/officeDocument/2006/relationships/customXml" Target="../ink/ink4141.xml"/><Relationship Id="rId18" Type="http://schemas.openxmlformats.org/officeDocument/2006/relationships/image" Target="../media/image8920.png"/><Relationship Id="rId26" Type="http://schemas.openxmlformats.org/officeDocument/2006/relationships/image" Target="../media/image8950.png"/><Relationship Id="rId39" Type="http://schemas.openxmlformats.org/officeDocument/2006/relationships/customXml" Target="../ink/ink4154.xml"/><Relationship Id="rId21" Type="http://schemas.openxmlformats.org/officeDocument/2006/relationships/customXml" Target="../ink/ink4145.xml"/><Relationship Id="rId34" Type="http://schemas.openxmlformats.org/officeDocument/2006/relationships/image" Target="../media/image8990.png"/><Relationship Id="rId42" Type="http://schemas.openxmlformats.org/officeDocument/2006/relationships/image" Target="../media/image9030.png"/><Relationship Id="rId47" Type="http://schemas.openxmlformats.org/officeDocument/2006/relationships/customXml" Target="../ink/ink4158.xml"/><Relationship Id="rId50" Type="http://schemas.openxmlformats.org/officeDocument/2006/relationships/image" Target="../media/image9070.png"/><Relationship Id="rId55" Type="http://schemas.openxmlformats.org/officeDocument/2006/relationships/customXml" Target="../ink/ink4162.xml"/><Relationship Id="rId63" Type="http://schemas.openxmlformats.org/officeDocument/2006/relationships/customXml" Target="../ink/ink4166.xml"/><Relationship Id="rId68" Type="http://schemas.openxmlformats.org/officeDocument/2006/relationships/image" Target="../media/image9160.png"/><Relationship Id="rId76" Type="http://schemas.openxmlformats.org/officeDocument/2006/relationships/customXml" Target="../ink/ink4173.xml"/><Relationship Id="rId84" Type="http://schemas.openxmlformats.org/officeDocument/2006/relationships/customXml" Target="../ink/ink4177.xml"/><Relationship Id="rId7" Type="http://schemas.openxmlformats.org/officeDocument/2006/relationships/customXml" Target="../ink/ink4138.xml"/><Relationship Id="rId71" Type="http://schemas.openxmlformats.org/officeDocument/2006/relationships/customXml" Target="../ink/ink4170.xml"/><Relationship Id="rId2" Type="http://schemas.openxmlformats.org/officeDocument/2006/relationships/image" Target="../media/image3171.gif"/><Relationship Id="rId16" Type="http://schemas.openxmlformats.org/officeDocument/2006/relationships/image" Target="../media/image8911.png"/><Relationship Id="rId29" Type="http://schemas.openxmlformats.org/officeDocument/2006/relationships/customXml" Target="../ink/ink4149.xml"/><Relationship Id="rId11" Type="http://schemas.openxmlformats.org/officeDocument/2006/relationships/customXml" Target="../ink/ink4140.xml"/><Relationship Id="rId24" Type="http://schemas.openxmlformats.org/officeDocument/2006/relationships/image" Target="../media/image8940.png"/><Relationship Id="rId32" Type="http://schemas.openxmlformats.org/officeDocument/2006/relationships/image" Target="../media/image8980.png"/><Relationship Id="rId37" Type="http://schemas.openxmlformats.org/officeDocument/2006/relationships/customXml" Target="../ink/ink4153.xml"/><Relationship Id="rId40" Type="http://schemas.openxmlformats.org/officeDocument/2006/relationships/image" Target="../media/image9020.png"/><Relationship Id="rId45" Type="http://schemas.openxmlformats.org/officeDocument/2006/relationships/customXml" Target="../ink/ink4157.xml"/><Relationship Id="rId53" Type="http://schemas.openxmlformats.org/officeDocument/2006/relationships/customXml" Target="../ink/ink4161.xml"/><Relationship Id="rId58" Type="http://schemas.openxmlformats.org/officeDocument/2006/relationships/image" Target="../media/image9111.png"/><Relationship Id="rId66" Type="http://schemas.openxmlformats.org/officeDocument/2006/relationships/image" Target="../media/image9150.png"/><Relationship Id="rId74" Type="http://schemas.openxmlformats.org/officeDocument/2006/relationships/customXml" Target="../ink/ink4172.xml"/><Relationship Id="rId79" Type="http://schemas.openxmlformats.org/officeDocument/2006/relationships/image" Target="../media/image9211.png"/><Relationship Id="rId5" Type="http://schemas.openxmlformats.org/officeDocument/2006/relationships/customXml" Target="../ink/ink4137.xml"/><Relationship Id="rId61" Type="http://schemas.openxmlformats.org/officeDocument/2006/relationships/customXml" Target="../ink/ink4165.xml"/><Relationship Id="rId82" Type="http://schemas.openxmlformats.org/officeDocument/2006/relationships/customXml" Target="../ink/ink4176.xml"/><Relationship Id="rId19" Type="http://schemas.openxmlformats.org/officeDocument/2006/relationships/customXml" Target="../ink/ink4144.xml"/><Relationship Id="rId4" Type="http://schemas.openxmlformats.org/officeDocument/2006/relationships/image" Target="../media/image8850.png"/><Relationship Id="rId9" Type="http://schemas.openxmlformats.org/officeDocument/2006/relationships/customXml" Target="../ink/ink4139.xml"/><Relationship Id="rId14" Type="http://schemas.openxmlformats.org/officeDocument/2006/relationships/image" Target="../media/image8900.png"/><Relationship Id="rId22" Type="http://schemas.openxmlformats.org/officeDocument/2006/relationships/image" Target="../media/image30100.png"/><Relationship Id="rId27" Type="http://schemas.openxmlformats.org/officeDocument/2006/relationships/customXml" Target="../ink/ink4148.xml"/><Relationship Id="rId30" Type="http://schemas.openxmlformats.org/officeDocument/2006/relationships/image" Target="../media/image8970.png"/><Relationship Id="rId35" Type="http://schemas.openxmlformats.org/officeDocument/2006/relationships/customXml" Target="../ink/ink4152.xml"/><Relationship Id="rId43" Type="http://schemas.openxmlformats.org/officeDocument/2006/relationships/customXml" Target="../ink/ink4156.xml"/><Relationship Id="rId48" Type="http://schemas.openxmlformats.org/officeDocument/2006/relationships/image" Target="../media/image9060.png"/><Relationship Id="rId56" Type="http://schemas.openxmlformats.org/officeDocument/2006/relationships/image" Target="../media/image9100.png"/><Relationship Id="rId64" Type="http://schemas.openxmlformats.org/officeDocument/2006/relationships/image" Target="../media/image9140.png"/><Relationship Id="rId69" Type="http://schemas.openxmlformats.org/officeDocument/2006/relationships/customXml" Target="../ink/ink4169.xml"/><Relationship Id="rId77" Type="http://schemas.openxmlformats.org/officeDocument/2006/relationships/image" Target="../media/image9200.png"/><Relationship Id="rId8" Type="http://schemas.openxmlformats.org/officeDocument/2006/relationships/image" Target="../media/image8870.png"/><Relationship Id="rId51" Type="http://schemas.openxmlformats.org/officeDocument/2006/relationships/customXml" Target="../ink/ink4160.xml"/><Relationship Id="rId72" Type="http://schemas.openxmlformats.org/officeDocument/2006/relationships/customXml" Target="../ink/ink4171.xml"/><Relationship Id="rId80" Type="http://schemas.openxmlformats.org/officeDocument/2006/relationships/customXml" Target="../ink/ink4175.xml"/><Relationship Id="rId85" Type="http://schemas.openxmlformats.org/officeDocument/2006/relationships/image" Target="../media/image9240.png"/><Relationship Id="rId3" Type="http://schemas.openxmlformats.org/officeDocument/2006/relationships/customXml" Target="../ink/ink4136.xml"/><Relationship Id="rId12" Type="http://schemas.openxmlformats.org/officeDocument/2006/relationships/image" Target="../media/image8890.png"/><Relationship Id="rId17" Type="http://schemas.openxmlformats.org/officeDocument/2006/relationships/customXml" Target="../ink/ink4143.xml"/><Relationship Id="rId25" Type="http://schemas.openxmlformats.org/officeDocument/2006/relationships/customXml" Target="../ink/ink4147.xml"/><Relationship Id="rId33" Type="http://schemas.openxmlformats.org/officeDocument/2006/relationships/customXml" Target="../ink/ink4151.xml"/><Relationship Id="rId38" Type="http://schemas.openxmlformats.org/officeDocument/2006/relationships/image" Target="../media/image9011.png"/><Relationship Id="rId46" Type="http://schemas.openxmlformats.org/officeDocument/2006/relationships/image" Target="../media/image9050.png"/><Relationship Id="rId59" Type="http://schemas.openxmlformats.org/officeDocument/2006/relationships/customXml" Target="../ink/ink4164.xml"/><Relationship Id="rId67" Type="http://schemas.openxmlformats.org/officeDocument/2006/relationships/customXml" Target="../ink/ink4168.xml"/><Relationship Id="rId20" Type="http://schemas.openxmlformats.org/officeDocument/2006/relationships/image" Target="../media/image8930.png"/><Relationship Id="rId41" Type="http://schemas.openxmlformats.org/officeDocument/2006/relationships/customXml" Target="../ink/ink4155.xml"/><Relationship Id="rId54" Type="http://schemas.openxmlformats.org/officeDocument/2006/relationships/image" Target="../media/image9090.png"/><Relationship Id="rId62" Type="http://schemas.openxmlformats.org/officeDocument/2006/relationships/image" Target="../media/image9130.png"/><Relationship Id="rId70" Type="http://schemas.openxmlformats.org/officeDocument/2006/relationships/image" Target="../media/image9170.png"/><Relationship Id="rId75" Type="http://schemas.openxmlformats.org/officeDocument/2006/relationships/image" Target="../media/image9190.png"/><Relationship Id="rId83" Type="http://schemas.openxmlformats.org/officeDocument/2006/relationships/image" Target="../media/image9230.png"/><Relationship Id="rId1" Type="http://schemas.openxmlformats.org/officeDocument/2006/relationships/slideLayout" Target="../slideLayouts/slideLayout7.xml"/><Relationship Id="rId6" Type="http://schemas.openxmlformats.org/officeDocument/2006/relationships/image" Target="../media/image8860.png"/><Relationship Id="rId15" Type="http://schemas.openxmlformats.org/officeDocument/2006/relationships/customXml" Target="../ink/ink4142.xml"/><Relationship Id="rId23" Type="http://schemas.openxmlformats.org/officeDocument/2006/relationships/customXml" Target="../ink/ink4146.xml"/><Relationship Id="rId28" Type="http://schemas.openxmlformats.org/officeDocument/2006/relationships/image" Target="../media/image8960.png"/><Relationship Id="rId36" Type="http://schemas.openxmlformats.org/officeDocument/2006/relationships/image" Target="../media/image9000.png"/><Relationship Id="rId49" Type="http://schemas.openxmlformats.org/officeDocument/2006/relationships/customXml" Target="../ink/ink4159.xml"/><Relationship Id="rId57" Type="http://schemas.openxmlformats.org/officeDocument/2006/relationships/customXml" Target="../ink/ink4163.xml"/><Relationship Id="rId10" Type="http://schemas.openxmlformats.org/officeDocument/2006/relationships/image" Target="../media/image8880.png"/><Relationship Id="rId31" Type="http://schemas.openxmlformats.org/officeDocument/2006/relationships/customXml" Target="../ink/ink4150.xml"/><Relationship Id="rId44" Type="http://schemas.openxmlformats.org/officeDocument/2006/relationships/image" Target="../media/image9040.png"/><Relationship Id="rId52" Type="http://schemas.openxmlformats.org/officeDocument/2006/relationships/image" Target="../media/image9080.png"/><Relationship Id="rId60" Type="http://schemas.openxmlformats.org/officeDocument/2006/relationships/image" Target="../media/image9120.png"/><Relationship Id="rId65" Type="http://schemas.openxmlformats.org/officeDocument/2006/relationships/customXml" Target="../ink/ink4167.xml"/><Relationship Id="rId73" Type="http://schemas.openxmlformats.org/officeDocument/2006/relationships/image" Target="../media/image9180.png"/><Relationship Id="rId78" Type="http://schemas.openxmlformats.org/officeDocument/2006/relationships/customXml" Target="../ink/ink4174.xml"/><Relationship Id="rId81" Type="http://schemas.openxmlformats.org/officeDocument/2006/relationships/image" Target="../media/image92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17" Type="http://schemas.openxmlformats.org/officeDocument/2006/relationships/image" Target="../media/image9820.png"/><Relationship Id="rId299" Type="http://schemas.openxmlformats.org/officeDocument/2006/relationships/customXml" Target="../ink/ink4327.xml"/><Relationship Id="rId21" Type="http://schemas.openxmlformats.org/officeDocument/2006/relationships/image" Target="../media/image9340.png"/><Relationship Id="rId63" Type="http://schemas.openxmlformats.org/officeDocument/2006/relationships/image" Target="../media/image9550.png"/><Relationship Id="rId159" Type="http://schemas.openxmlformats.org/officeDocument/2006/relationships/image" Target="../media/image10020.png"/><Relationship Id="rId324" Type="http://schemas.openxmlformats.org/officeDocument/2006/relationships/image" Target="../media/image10840.png"/><Relationship Id="rId366" Type="http://schemas.openxmlformats.org/officeDocument/2006/relationships/image" Target="../media/image11040.png"/><Relationship Id="rId170" Type="http://schemas.openxmlformats.org/officeDocument/2006/relationships/customXml" Target="../ink/ink4262.xml"/><Relationship Id="rId226" Type="http://schemas.openxmlformats.org/officeDocument/2006/relationships/image" Target="../media/image10350.png"/><Relationship Id="rId433" Type="http://schemas.openxmlformats.org/officeDocument/2006/relationships/customXml" Target="../ink/ink4394.xml"/><Relationship Id="rId268" Type="http://schemas.openxmlformats.org/officeDocument/2006/relationships/image" Target="../media/image10560.png"/><Relationship Id="rId475" Type="http://schemas.openxmlformats.org/officeDocument/2006/relationships/image" Target="../media/image11560.png"/><Relationship Id="rId32" Type="http://schemas.openxmlformats.org/officeDocument/2006/relationships/customXml" Target="../ink/ink4193.xml"/><Relationship Id="rId74" Type="http://schemas.openxmlformats.org/officeDocument/2006/relationships/customXml" Target="../ink/ink4214.xml"/><Relationship Id="rId128" Type="http://schemas.openxmlformats.org/officeDocument/2006/relationships/customXml" Target="../ink/ink4241.xml"/><Relationship Id="rId335" Type="http://schemas.openxmlformats.org/officeDocument/2006/relationships/customXml" Target="../ink/ink4345.xml"/><Relationship Id="rId377" Type="http://schemas.openxmlformats.org/officeDocument/2006/relationships/customXml" Target="../ink/ink4366.xml"/><Relationship Id="rId5" Type="http://schemas.openxmlformats.org/officeDocument/2006/relationships/image" Target="../media/image9260.png"/><Relationship Id="rId181" Type="http://schemas.openxmlformats.org/officeDocument/2006/relationships/image" Target="../media/image10130.png"/><Relationship Id="rId237" Type="http://schemas.openxmlformats.org/officeDocument/2006/relationships/customXml" Target="../ink/ink4296.xml"/><Relationship Id="rId402" Type="http://schemas.openxmlformats.org/officeDocument/2006/relationships/image" Target="../media/image11211.png"/><Relationship Id="rId279" Type="http://schemas.openxmlformats.org/officeDocument/2006/relationships/customXml" Target="../ink/ink4317.xml"/><Relationship Id="rId444" Type="http://schemas.openxmlformats.org/officeDocument/2006/relationships/customXml" Target="../ink/ink4400.xml"/><Relationship Id="rId486" Type="http://schemas.openxmlformats.org/officeDocument/2006/relationships/customXml" Target="../ink/ink4421.xml"/><Relationship Id="rId43" Type="http://schemas.openxmlformats.org/officeDocument/2006/relationships/image" Target="../media/image9450.png"/><Relationship Id="rId139" Type="http://schemas.openxmlformats.org/officeDocument/2006/relationships/image" Target="../media/image9920.png"/><Relationship Id="rId290" Type="http://schemas.openxmlformats.org/officeDocument/2006/relationships/image" Target="../media/image10670.png"/><Relationship Id="rId304" Type="http://schemas.openxmlformats.org/officeDocument/2006/relationships/image" Target="../media/image10740.png"/><Relationship Id="rId346" Type="http://schemas.openxmlformats.org/officeDocument/2006/relationships/image" Target="../media/image10950.png"/><Relationship Id="rId388" Type="http://schemas.openxmlformats.org/officeDocument/2006/relationships/image" Target="../media/image11140.png"/><Relationship Id="rId85" Type="http://schemas.openxmlformats.org/officeDocument/2006/relationships/image" Target="../media/image9660.png"/><Relationship Id="rId150" Type="http://schemas.openxmlformats.org/officeDocument/2006/relationships/customXml" Target="../ink/ink4252.xml"/><Relationship Id="rId192" Type="http://schemas.openxmlformats.org/officeDocument/2006/relationships/image" Target="../media/image10180.png"/><Relationship Id="rId206" Type="http://schemas.openxmlformats.org/officeDocument/2006/relationships/image" Target="../media/image10250.png"/><Relationship Id="rId413" Type="http://schemas.openxmlformats.org/officeDocument/2006/relationships/customXml" Target="../ink/ink4384.xml"/><Relationship Id="rId248" Type="http://schemas.openxmlformats.org/officeDocument/2006/relationships/image" Target="../media/image10460.png"/><Relationship Id="rId455" Type="http://schemas.openxmlformats.org/officeDocument/2006/relationships/image" Target="../media/image11460.png"/><Relationship Id="rId12" Type="http://schemas.openxmlformats.org/officeDocument/2006/relationships/customXml" Target="../ink/ink4183.xml"/><Relationship Id="rId108" Type="http://schemas.openxmlformats.org/officeDocument/2006/relationships/customXml" Target="../ink/ink4231.xml"/><Relationship Id="rId315" Type="http://schemas.openxmlformats.org/officeDocument/2006/relationships/customXml" Target="../ink/ink4335.xml"/><Relationship Id="rId357" Type="http://schemas.openxmlformats.org/officeDocument/2006/relationships/customXml" Target="../ink/ink4356.xml"/><Relationship Id="rId54" Type="http://schemas.openxmlformats.org/officeDocument/2006/relationships/customXml" Target="../ink/ink4204.xml"/><Relationship Id="rId96" Type="http://schemas.openxmlformats.org/officeDocument/2006/relationships/customXml" Target="../ink/ink4225.xml"/><Relationship Id="rId161" Type="http://schemas.openxmlformats.org/officeDocument/2006/relationships/image" Target="../media/image10030.png"/><Relationship Id="rId217" Type="http://schemas.openxmlformats.org/officeDocument/2006/relationships/customXml" Target="../ink/ink4286.xml"/><Relationship Id="rId399" Type="http://schemas.openxmlformats.org/officeDocument/2006/relationships/customXml" Target="../ink/ink4377.xml"/><Relationship Id="rId259" Type="http://schemas.openxmlformats.org/officeDocument/2006/relationships/customXml" Target="../ink/ink4307.xml"/><Relationship Id="rId424" Type="http://schemas.openxmlformats.org/officeDocument/2006/relationships/image" Target="../media/image11311.png"/><Relationship Id="rId466" Type="http://schemas.openxmlformats.org/officeDocument/2006/relationships/customXml" Target="../ink/ink4411.xml"/><Relationship Id="rId23" Type="http://schemas.openxmlformats.org/officeDocument/2006/relationships/image" Target="../media/image9350.png"/><Relationship Id="rId119" Type="http://schemas.openxmlformats.org/officeDocument/2006/relationships/image" Target="../media/image9830.png"/><Relationship Id="rId270" Type="http://schemas.openxmlformats.org/officeDocument/2006/relationships/image" Target="../media/image10570.png"/><Relationship Id="rId326" Type="http://schemas.openxmlformats.org/officeDocument/2006/relationships/image" Target="../media/image10850.png"/><Relationship Id="rId65" Type="http://schemas.openxmlformats.org/officeDocument/2006/relationships/image" Target="../media/image9560.png"/><Relationship Id="rId130" Type="http://schemas.openxmlformats.org/officeDocument/2006/relationships/customXml" Target="../ink/ink4242.xml"/><Relationship Id="rId368" Type="http://schemas.openxmlformats.org/officeDocument/2006/relationships/image" Target="../media/image11050.png"/><Relationship Id="rId172" Type="http://schemas.openxmlformats.org/officeDocument/2006/relationships/customXml" Target="../ink/ink4263.xml"/><Relationship Id="rId228" Type="http://schemas.openxmlformats.org/officeDocument/2006/relationships/image" Target="../media/image10360.png"/><Relationship Id="rId435" Type="http://schemas.openxmlformats.org/officeDocument/2006/relationships/customXml" Target="../ink/ink4395.xml"/><Relationship Id="rId477" Type="http://schemas.openxmlformats.org/officeDocument/2006/relationships/image" Target="../media/image11570.png"/><Relationship Id="rId281" Type="http://schemas.openxmlformats.org/officeDocument/2006/relationships/customXml" Target="../ink/ink4318.xml"/><Relationship Id="rId337" Type="http://schemas.openxmlformats.org/officeDocument/2006/relationships/customXml" Target="../ink/ink4346.xml"/><Relationship Id="rId34" Type="http://schemas.openxmlformats.org/officeDocument/2006/relationships/customXml" Target="../ink/ink4194.xml"/><Relationship Id="rId76" Type="http://schemas.openxmlformats.org/officeDocument/2006/relationships/customXml" Target="../ink/ink4215.xml"/><Relationship Id="rId141" Type="http://schemas.openxmlformats.org/officeDocument/2006/relationships/image" Target="../media/image9930.png"/><Relationship Id="rId379" Type="http://schemas.openxmlformats.org/officeDocument/2006/relationships/customXml" Target="../ink/ink4367.xml"/><Relationship Id="rId7" Type="http://schemas.openxmlformats.org/officeDocument/2006/relationships/image" Target="../media/image9270.png"/><Relationship Id="rId183" Type="http://schemas.openxmlformats.org/officeDocument/2006/relationships/image" Target="../media/image10140.png"/><Relationship Id="rId239" Type="http://schemas.openxmlformats.org/officeDocument/2006/relationships/customXml" Target="../ink/ink4297.xml"/><Relationship Id="rId390" Type="http://schemas.openxmlformats.org/officeDocument/2006/relationships/image" Target="../media/image11150.png"/><Relationship Id="rId404" Type="http://schemas.openxmlformats.org/officeDocument/2006/relationships/image" Target="../media/image11220.png"/><Relationship Id="rId446" Type="http://schemas.openxmlformats.org/officeDocument/2006/relationships/customXml" Target="../ink/ink4401.xml"/><Relationship Id="rId250" Type="http://schemas.openxmlformats.org/officeDocument/2006/relationships/image" Target="../media/image10470.png"/><Relationship Id="rId271" Type="http://schemas.openxmlformats.org/officeDocument/2006/relationships/customXml" Target="../ink/ink4313.xml"/><Relationship Id="rId292" Type="http://schemas.openxmlformats.org/officeDocument/2006/relationships/image" Target="../media/image10680.png"/><Relationship Id="rId306" Type="http://schemas.openxmlformats.org/officeDocument/2006/relationships/image" Target="../media/image10750.png"/><Relationship Id="rId488" Type="http://schemas.openxmlformats.org/officeDocument/2006/relationships/customXml" Target="../ink/ink4422.xml"/><Relationship Id="rId24" Type="http://schemas.openxmlformats.org/officeDocument/2006/relationships/customXml" Target="../ink/ink4189.xml"/><Relationship Id="rId45" Type="http://schemas.openxmlformats.org/officeDocument/2006/relationships/image" Target="../media/image9460.png"/><Relationship Id="rId66" Type="http://schemas.openxmlformats.org/officeDocument/2006/relationships/customXml" Target="../ink/ink4210.xml"/><Relationship Id="rId87" Type="http://schemas.openxmlformats.org/officeDocument/2006/relationships/image" Target="../media/image9670.png"/><Relationship Id="rId110" Type="http://schemas.openxmlformats.org/officeDocument/2006/relationships/customXml" Target="../ink/ink4232.xml"/><Relationship Id="rId131" Type="http://schemas.openxmlformats.org/officeDocument/2006/relationships/image" Target="../media/image30100.png"/><Relationship Id="rId327" Type="http://schemas.openxmlformats.org/officeDocument/2006/relationships/customXml" Target="../ink/ink4341.xml"/><Relationship Id="rId348" Type="http://schemas.openxmlformats.org/officeDocument/2006/relationships/image" Target="../media/image10960.png"/><Relationship Id="rId369" Type="http://schemas.openxmlformats.org/officeDocument/2006/relationships/customXml" Target="../ink/ink4362.xml"/><Relationship Id="rId152" Type="http://schemas.openxmlformats.org/officeDocument/2006/relationships/customXml" Target="../ink/ink4253.xml"/><Relationship Id="rId173" Type="http://schemas.openxmlformats.org/officeDocument/2006/relationships/image" Target="../media/image10090.png"/><Relationship Id="rId194" Type="http://schemas.openxmlformats.org/officeDocument/2006/relationships/image" Target="../media/image10190.png"/><Relationship Id="rId208" Type="http://schemas.openxmlformats.org/officeDocument/2006/relationships/image" Target="../media/image10260.png"/><Relationship Id="rId229" Type="http://schemas.openxmlformats.org/officeDocument/2006/relationships/customXml" Target="../ink/ink4292.xml"/><Relationship Id="rId380" Type="http://schemas.openxmlformats.org/officeDocument/2006/relationships/image" Target="../media/image11111.png"/><Relationship Id="rId415" Type="http://schemas.openxmlformats.org/officeDocument/2006/relationships/customXml" Target="../ink/ink4385.xml"/><Relationship Id="rId436" Type="http://schemas.openxmlformats.org/officeDocument/2006/relationships/image" Target="../media/image11370.png"/><Relationship Id="rId457" Type="http://schemas.openxmlformats.org/officeDocument/2006/relationships/image" Target="../media/image11470.png"/><Relationship Id="rId240" Type="http://schemas.openxmlformats.org/officeDocument/2006/relationships/image" Target="../media/image10420.png"/><Relationship Id="rId261" Type="http://schemas.openxmlformats.org/officeDocument/2006/relationships/customXml" Target="../ink/ink4308.xml"/><Relationship Id="rId478" Type="http://schemas.openxmlformats.org/officeDocument/2006/relationships/customXml" Target="../ink/ink4417.xml"/><Relationship Id="rId14" Type="http://schemas.openxmlformats.org/officeDocument/2006/relationships/customXml" Target="../ink/ink4184.xml"/><Relationship Id="rId35" Type="http://schemas.openxmlformats.org/officeDocument/2006/relationships/image" Target="../media/image9411.png"/><Relationship Id="rId56" Type="http://schemas.openxmlformats.org/officeDocument/2006/relationships/customXml" Target="../ink/ink4205.xml"/><Relationship Id="rId77" Type="http://schemas.openxmlformats.org/officeDocument/2006/relationships/image" Target="../media/image9620.png"/><Relationship Id="rId100" Type="http://schemas.openxmlformats.org/officeDocument/2006/relationships/customXml" Target="../ink/ink4227.xml"/><Relationship Id="rId282" Type="http://schemas.openxmlformats.org/officeDocument/2006/relationships/image" Target="../media/image10630.png"/><Relationship Id="rId317" Type="http://schemas.openxmlformats.org/officeDocument/2006/relationships/customXml" Target="../ink/ink4336.xml"/><Relationship Id="rId338" Type="http://schemas.openxmlformats.org/officeDocument/2006/relationships/image" Target="../media/image10911.png"/><Relationship Id="rId359" Type="http://schemas.openxmlformats.org/officeDocument/2006/relationships/customXml" Target="../ink/ink4357.xml"/><Relationship Id="rId8" Type="http://schemas.openxmlformats.org/officeDocument/2006/relationships/customXml" Target="../ink/ink4181.xml"/><Relationship Id="rId98" Type="http://schemas.openxmlformats.org/officeDocument/2006/relationships/customXml" Target="../ink/ink4226.xml"/><Relationship Id="rId121" Type="http://schemas.openxmlformats.org/officeDocument/2006/relationships/image" Target="../media/image9840.png"/><Relationship Id="rId142" Type="http://schemas.openxmlformats.org/officeDocument/2006/relationships/customXml" Target="../ink/ink4248.xml"/><Relationship Id="rId163" Type="http://schemas.openxmlformats.org/officeDocument/2006/relationships/image" Target="../media/image10040.png"/><Relationship Id="rId184" Type="http://schemas.openxmlformats.org/officeDocument/2006/relationships/customXml" Target="../ink/ink4269.xml"/><Relationship Id="rId219" Type="http://schemas.openxmlformats.org/officeDocument/2006/relationships/customXml" Target="../ink/ink4287.xml"/><Relationship Id="rId370" Type="http://schemas.openxmlformats.org/officeDocument/2006/relationships/image" Target="../media/image11060.png"/><Relationship Id="rId391" Type="http://schemas.openxmlformats.org/officeDocument/2006/relationships/customXml" Target="../ink/ink4373.xml"/><Relationship Id="rId405" Type="http://schemas.openxmlformats.org/officeDocument/2006/relationships/customXml" Target="../ink/ink4380.xml"/><Relationship Id="rId426" Type="http://schemas.openxmlformats.org/officeDocument/2006/relationships/image" Target="../media/image11320.png"/><Relationship Id="rId447" Type="http://schemas.openxmlformats.org/officeDocument/2006/relationships/image" Target="../media/image11420.png"/><Relationship Id="rId230" Type="http://schemas.openxmlformats.org/officeDocument/2006/relationships/image" Target="../media/image10370.png"/><Relationship Id="rId251" Type="http://schemas.openxmlformats.org/officeDocument/2006/relationships/customXml" Target="../ink/ink4303.xml"/><Relationship Id="rId468" Type="http://schemas.openxmlformats.org/officeDocument/2006/relationships/customXml" Target="../ink/ink4412.xml"/><Relationship Id="rId489" Type="http://schemas.openxmlformats.org/officeDocument/2006/relationships/image" Target="../media/image11630.png"/><Relationship Id="rId25" Type="http://schemas.openxmlformats.org/officeDocument/2006/relationships/image" Target="../media/image9360.png"/><Relationship Id="rId46" Type="http://schemas.openxmlformats.org/officeDocument/2006/relationships/customXml" Target="../ink/ink4200.xml"/><Relationship Id="rId67" Type="http://schemas.openxmlformats.org/officeDocument/2006/relationships/image" Target="../media/image9570.png"/><Relationship Id="rId272" Type="http://schemas.openxmlformats.org/officeDocument/2006/relationships/image" Target="../media/image10580.png"/><Relationship Id="rId293" Type="http://schemas.openxmlformats.org/officeDocument/2006/relationships/customXml" Target="../ink/ink4324.xml"/><Relationship Id="rId307" Type="http://schemas.openxmlformats.org/officeDocument/2006/relationships/customXml" Target="../ink/ink4331.xml"/><Relationship Id="rId328" Type="http://schemas.openxmlformats.org/officeDocument/2006/relationships/image" Target="../media/image10860.png"/><Relationship Id="rId349" Type="http://schemas.openxmlformats.org/officeDocument/2006/relationships/customXml" Target="../ink/ink4352.xml"/><Relationship Id="rId88" Type="http://schemas.openxmlformats.org/officeDocument/2006/relationships/customXml" Target="../ink/ink4221.xml"/><Relationship Id="rId111" Type="http://schemas.openxmlformats.org/officeDocument/2006/relationships/image" Target="../media/image9790.png"/><Relationship Id="rId132" Type="http://schemas.openxmlformats.org/officeDocument/2006/relationships/customXml" Target="../ink/ink4243.xml"/><Relationship Id="rId153" Type="http://schemas.openxmlformats.org/officeDocument/2006/relationships/image" Target="../media/image9990.png"/><Relationship Id="rId174" Type="http://schemas.openxmlformats.org/officeDocument/2006/relationships/customXml" Target="../ink/ink4264.xml"/><Relationship Id="rId195" Type="http://schemas.openxmlformats.org/officeDocument/2006/relationships/customXml" Target="../ink/ink4275.xml"/><Relationship Id="rId209" Type="http://schemas.openxmlformats.org/officeDocument/2006/relationships/customXml" Target="../ink/ink4282.xml"/><Relationship Id="rId360" Type="http://schemas.openxmlformats.org/officeDocument/2006/relationships/image" Target="../media/image15600.png"/><Relationship Id="rId381" Type="http://schemas.openxmlformats.org/officeDocument/2006/relationships/customXml" Target="../ink/ink4368.xml"/><Relationship Id="rId416" Type="http://schemas.openxmlformats.org/officeDocument/2006/relationships/image" Target="../media/image11280.png"/><Relationship Id="rId220" Type="http://schemas.openxmlformats.org/officeDocument/2006/relationships/image" Target="../media/image10320.png"/><Relationship Id="rId241" Type="http://schemas.openxmlformats.org/officeDocument/2006/relationships/customXml" Target="../ink/ink4298.xml"/><Relationship Id="rId437" Type="http://schemas.openxmlformats.org/officeDocument/2006/relationships/customXml" Target="../ink/ink4396.xml"/><Relationship Id="rId458" Type="http://schemas.openxmlformats.org/officeDocument/2006/relationships/customXml" Target="../ink/ink4407.xml"/><Relationship Id="rId479" Type="http://schemas.openxmlformats.org/officeDocument/2006/relationships/image" Target="../media/image11580.png"/><Relationship Id="rId15" Type="http://schemas.openxmlformats.org/officeDocument/2006/relationships/image" Target="../media/image9311.png"/><Relationship Id="rId36" Type="http://schemas.openxmlformats.org/officeDocument/2006/relationships/customXml" Target="../ink/ink4195.xml"/><Relationship Id="rId57" Type="http://schemas.openxmlformats.org/officeDocument/2006/relationships/image" Target="../media/image9520.png"/><Relationship Id="rId262" Type="http://schemas.openxmlformats.org/officeDocument/2006/relationships/image" Target="../media/image10530.png"/><Relationship Id="rId283" Type="http://schemas.openxmlformats.org/officeDocument/2006/relationships/customXml" Target="../ink/ink4319.xml"/><Relationship Id="rId318" Type="http://schemas.openxmlformats.org/officeDocument/2006/relationships/image" Target="../media/image10811.png"/><Relationship Id="rId339" Type="http://schemas.openxmlformats.org/officeDocument/2006/relationships/customXml" Target="../ink/ink4347.xml"/><Relationship Id="rId490" Type="http://schemas.openxmlformats.org/officeDocument/2006/relationships/customXml" Target="../ink/ink4423.xml"/><Relationship Id="rId78" Type="http://schemas.openxmlformats.org/officeDocument/2006/relationships/customXml" Target="../ink/ink4216.xml"/><Relationship Id="rId99" Type="http://schemas.openxmlformats.org/officeDocument/2006/relationships/image" Target="../media/image9730.png"/><Relationship Id="rId101" Type="http://schemas.openxmlformats.org/officeDocument/2006/relationships/image" Target="../media/image9740.png"/><Relationship Id="rId122" Type="http://schemas.openxmlformats.org/officeDocument/2006/relationships/customXml" Target="../ink/ink4238.xml"/><Relationship Id="rId143" Type="http://schemas.openxmlformats.org/officeDocument/2006/relationships/image" Target="../media/image9940.png"/><Relationship Id="rId164" Type="http://schemas.openxmlformats.org/officeDocument/2006/relationships/customXml" Target="../ink/ink4259.xml"/><Relationship Id="rId185" Type="http://schemas.openxmlformats.org/officeDocument/2006/relationships/image" Target="../media/image10150.png"/><Relationship Id="rId350" Type="http://schemas.openxmlformats.org/officeDocument/2006/relationships/image" Target="../media/image10970.png"/><Relationship Id="rId371" Type="http://schemas.openxmlformats.org/officeDocument/2006/relationships/customXml" Target="../ink/ink4363.xml"/><Relationship Id="rId406" Type="http://schemas.openxmlformats.org/officeDocument/2006/relationships/image" Target="../media/image11230.png"/><Relationship Id="rId9" Type="http://schemas.openxmlformats.org/officeDocument/2006/relationships/image" Target="../media/image9280.png"/><Relationship Id="rId210" Type="http://schemas.openxmlformats.org/officeDocument/2006/relationships/image" Target="../media/image10270.png"/><Relationship Id="rId392" Type="http://schemas.openxmlformats.org/officeDocument/2006/relationships/image" Target="../media/image11160.png"/><Relationship Id="rId427" Type="http://schemas.openxmlformats.org/officeDocument/2006/relationships/customXml" Target="../ink/ink4391.xml"/><Relationship Id="rId448" Type="http://schemas.openxmlformats.org/officeDocument/2006/relationships/customXml" Target="../ink/ink4402.xml"/><Relationship Id="rId469" Type="http://schemas.openxmlformats.org/officeDocument/2006/relationships/image" Target="../media/image11530.png"/><Relationship Id="rId26" Type="http://schemas.openxmlformats.org/officeDocument/2006/relationships/customXml" Target="../ink/ink4190.xml"/><Relationship Id="rId231" Type="http://schemas.openxmlformats.org/officeDocument/2006/relationships/customXml" Target="../ink/ink4293.xml"/><Relationship Id="rId252" Type="http://schemas.openxmlformats.org/officeDocument/2006/relationships/image" Target="../media/image10480.png"/><Relationship Id="rId273" Type="http://schemas.openxmlformats.org/officeDocument/2006/relationships/customXml" Target="../ink/ink4314.xml"/><Relationship Id="rId294" Type="http://schemas.openxmlformats.org/officeDocument/2006/relationships/image" Target="../media/image10690.png"/><Relationship Id="rId308" Type="http://schemas.openxmlformats.org/officeDocument/2006/relationships/image" Target="../media/image10760.png"/><Relationship Id="rId329" Type="http://schemas.openxmlformats.org/officeDocument/2006/relationships/customXml" Target="../ink/ink4342.xml"/><Relationship Id="rId480" Type="http://schemas.openxmlformats.org/officeDocument/2006/relationships/customXml" Target="../ink/ink4418.xml"/><Relationship Id="rId47" Type="http://schemas.openxmlformats.org/officeDocument/2006/relationships/image" Target="../media/image9470.png"/><Relationship Id="rId68" Type="http://schemas.openxmlformats.org/officeDocument/2006/relationships/customXml" Target="../ink/ink4211.xml"/><Relationship Id="rId89" Type="http://schemas.openxmlformats.org/officeDocument/2006/relationships/image" Target="../media/image9680.png"/><Relationship Id="rId112" Type="http://schemas.openxmlformats.org/officeDocument/2006/relationships/customXml" Target="../ink/ink4233.xml"/><Relationship Id="rId133" Type="http://schemas.openxmlformats.org/officeDocument/2006/relationships/image" Target="../media/image9890.png"/><Relationship Id="rId154" Type="http://schemas.openxmlformats.org/officeDocument/2006/relationships/customXml" Target="../ink/ink4254.xml"/><Relationship Id="rId175" Type="http://schemas.openxmlformats.org/officeDocument/2006/relationships/image" Target="../media/image10100.png"/><Relationship Id="rId340" Type="http://schemas.openxmlformats.org/officeDocument/2006/relationships/image" Target="../media/image10920.png"/><Relationship Id="rId361" Type="http://schemas.openxmlformats.org/officeDocument/2006/relationships/customXml" Target="../ink/ink4358.xml"/><Relationship Id="rId196" Type="http://schemas.openxmlformats.org/officeDocument/2006/relationships/image" Target="../media/image10200.png"/><Relationship Id="rId200" Type="http://schemas.openxmlformats.org/officeDocument/2006/relationships/image" Target="../media/image10220.png"/><Relationship Id="rId382" Type="http://schemas.openxmlformats.org/officeDocument/2006/relationships/image" Target="../media/image11120.png"/><Relationship Id="rId417" Type="http://schemas.openxmlformats.org/officeDocument/2006/relationships/customXml" Target="../ink/ink4386.xml"/><Relationship Id="rId438" Type="http://schemas.openxmlformats.org/officeDocument/2006/relationships/image" Target="../media/image11380.png"/><Relationship Id="rId459" Type="http://schemas.openxmlformats.org/officeDocument/2006/relationships/image" Target="../media/image11480.png"/><Relationship Id="rId16" Type="http://schemas.openxmlformats.org/officeDocument/2006/relationships/customXml" Target="../ink/ink4185.xml"/><Relationship Id="rId221" Type="http://schemas.openxmlformats.org/officeDocument/2006/relationships/customXml" Target="../ink/ink4288.xml"/><Relationship Id="rId242" Type="http://schemas.openxmlformats.org/officeDocument/2006/relationships/image" Target="../media/image10430.png"/><Relationship Id="rId263" Type="http://schemas.openxmlformats.org/officeDocument/2006/relationships/customXml" Target="../ink/ink4309.xml"/><Relationship Id="rId284" Type="http://schemas.openxmlformats.org/officeDocument/2006/relationships/image" Target="../media/image10640.png"/><Relationship Id="rId319" Type="http://schemas.openxmlformats.org/officeDocument/2006/relationships/customXml" Target="../ink/ink4337.xml"/><Relationship Id="rId470" Type="http://schemas.openxmlformats.org/officeDocument/2006/relationships/customXml" Target="../ink/ink4413.xml"/><Relationship Id="rId491" Type="http://schemas.openxmlformats.org/officeDocument/2006/relationships/image" Target="../media/image11640.png"/><Relationship Id="rId37" Type="http://schemas.openxmlformats.org/officeDocument/2006/relationships/image" Target="../media/image9420.png"/><Relationship Id="rId58" Type="http://schemas.openxmlformats.org/officeDocument/2006/relationships/customXml" Target="../ink/ink4206.xml"/><Relationship Id="rId79" Type="http://schemas.openxmlformats.org/officeDocument/2006/relationships/image" Target="../media/image9630.png"/><Relationship Id="rId102" Type="http://schemas.openxmlformats.org/officeDocument/2006/relationships/customXml" Target="../ink/ink4228.xml"/><Relationship Id="rId123" Type="http://schemas.openxmlformats.org/officeDocument/2006/relationships/image" Target="../media/image9850.png"/><Relationship Id="rId144" Type="http://schemas.openxmlformats.org/officeDocument/2006/relationships/customXml" Target="../ink/ink4249.xml"/><Relationship Id="rId330" Type="http://schemas.openxmlformats.org/officeDocument/2006/relationships/image" Target="../media/image10870.png"/><Relationship Id="rId90" Type="http://schemas.openxmlformats.org/officeDocument/2006/relationships/customXml" Target="../ink/ink4222.xml"/><Relationship Id="rId165" Type="http://schemas.openxmlformats.org/officeDocument/2006/relationships/image" Target="../media/image10050.png"/><Relationship Id="rId186" Type="http://schemas.openxmlformats.org/officeDocument/2006/relationships/customXml" Target="../ink/ink4270.xml"/><Relationship Id="rId351" Type="http://schemas.openxmlformats.org/officeDocument/2006/relationships/customXml" Target="../ink/ink4353.xml"/><Relationship Id="rId372" Type="http://schemas.openxmlformats.org/officeDocument/2006/relationships/image" Target="../media/image11070.png"/><Relationship Id="rId393" Type="http://schemas.openxmlformats.org/officeDocument/2006/relationships/customXml" Target="../ink/ink4374.xml"/><Relationship Id="rId407" Type="http://schemas.openxmlformats.org/officeDocument/2006/relationships/customXml" Target="../ink/ink4381.xml"/><Relationship Id="rId428" Type="http://schemas.openxmlformats.org/officeDocument/2006/relationships/image" Target="../media/image11330.png"/><Relationship Id="rId449" Type="http://schemas.openxmlformats.org/officeDocument/2006/relationships/image" Target="../media/image11430.png"/><Relationship Id="rId211" Type="http://schemas.openxmlformats.org/officeDocument/2006/relationships/customXml" Target="../ink/ink4283.xml"/><Relationship Id="rId232" Type="http://schemas.openxmlformats.org/officeDocument/2006/relationships/image" Target="../media/image10380.png"/><Relationship Id="rId253" Type="http://schemas.openxmlformats.org/officeDocument/2006/relationships/customXml" Target="../ink/ink4304.xml"/><Relationship Id="rId274" Type="http://schemas.openxmlformats.org/officeDocument/2006/relationships/image" Target="../media/image10590.png"/><Relationship Id="rId295" Type="http://schemas.openxmlformats.org/officeDocument/2006/relationships/customXml" Target="../ink/ink4325.xml"/><Relationship Id="rId309" Type="http://schemas.openxmlformats.org/officeDocument/2006/relationships/customXml" Target="../ink/ink4332.xml"/><Relationship Id="rId460" Type="http://schemas.openxmlformats.org/officeDocument/2006/relationships/customXml" Target="../ink/ink4408.xml"/><Relationship Id="rId481" Type="http://schemas.openxmlformats.org/officeDocument/2006/relationships/image" Target="../media/image11590.png"/><Relationship Id="rId27" Type="http://schemas.openxmlformats.org/officeDocument/2006/relationships/image" Target="../media/image9370.png"/><Relationship Id="rId48" Type="http://schemas.openxmlformats.org/officeDocument/2006/relationships/customXml" Target="../ink/ink4201.xml"/><Relationship Id="rId69" Type="http://schemas.openxmlformats.org/officeDocument/2006/relationships/image" Target="../media/image9580.png"/><Relationship Id="rId113" Type="http://schemas.openxmlformats.org/officeDocument/2006/relationships/image" Target="../media/image9800.png"/><Relationship Id="rId134" Type="http://schemas.openxmlformats.org/officeDocument/2006/relationships/customXml" Target="../ink/ink4244.xml"/><Relationship Id="rId320" Type="http://schemas.openxmlformats.org/officeDocument/2006/relationships/image" Target="../media/image10820.png"/><Relationship Id="rId80" Type="http://schemas.openxmlformats.org/officeDocument/2006/relationships/customXml" Target="../ink/ink4217.xml"/><Relationship Id="rId155" Type="http://schemas.openxmlformats.org/officeDocument/2006/relationships/image" Target="../media/image10000.png"/><Relationship Id="rId176" Type="http://schemas.openxmlformats.org/officeDocument/2006/relationships/customXml" Target="../ink/ink4265.xml"/><Relationship Id="rId197" Type="http://schemas.openxmlformats.org/officeDocument/2006/relationships/customXml" Target="../ink/ink4276.xml"/><Relationship Id="rId341" Type="http://schemas.openxmlformats.org/officeDocument/2006/relationships/customXml" Target="../ink/ink4348.xml"/><Relationship Id="rId362" Type="http://schemas.openxmlformats.org/officeDocument/2006/relationships/image" Target="../media/image11020.png"/><Relationship Id="rId383" Type="http://schemas.openxmlformats.org/officeDocument/2006/relationships/customXml" Target="../ink/ink4369.xml"/><Relationship Id="rId418" Type="http://schemas.openxmlformats.org/officeDocument/2006/relationships/image" Target="../media/image25800.png"/><Relationship Id="rId439" Type="http://schemas.openxmlformats.org/officeDocument/2006/relationships/customXml" Target="../ink/ink4397.xml"/><Relationship Id="rId201" Type="http://schemas.openxmlformats.org/officeDocument/2006/relationships/customXml" Target="../ink/ink4278.xml"/><Relationship Id="rId222" Type="http://schemas.openxmlformats.org/officeDocument/2006/relationships/image" Target="../media/image10330.png"/><Relationship Id="rId243" Type="http://schemas.openxmlformats.org/officeDocument/2006/relationships/customXml" Target="../ink/ink4299.xml"/><Relationship Id="rId264" Type="http://schemas.openxmlformats.org/officeDocument/2006/relationships/image" Target="../media/image10540.png"/><Relationship Id="rId285" Type="http://schemas.openxmlformats.org/officeDocument/2006/relationships/customXml" Target="../ink/ink4320.xml"/><Relationship Id="rId450" Type="http://schemas.openxmlformats.org/officeDocument/2006/relationships/customXml" Target="../ink/ink4403.xml"/><Relationship Id="rId471" Type="http://schemas.openxmlformats.org/officeDocument/2006/relationships/image" Target="../media/image11540.png"/><Relationship Id="rId17" Type="http://schemas.openxmlformats.org/officeDocument/2006/relationships/image" Target="../media/image9320.png"/><Relationship Id="rId38" Type="http://schemas.openxmlformats.org/officeDocument/2006/relationships/customXml" Target="../ink/ink4196.xml"/><Relationship Id="rId59" Type="http://schemas.openxmlformats.org/officeDocument/2006/relationships/image" Target="../media/image9530.png"/><Relationship Id="rId103" Type="http://schemas.openxmlformats.org/officeDocument/2006/relationships/image" Target="../media/image9750.png"/><Relationship Id="rId124" Type="http://schemas.openxmlformats.org/officeDocument/2006/relationships/customXml" Target="../ink/ink4239.xml"/><Relationship Id="rId310" Type="http://schemas.openxmlformats.org/officeDocument/2006/relationships/image" Target="../media/image10770.png"/><Relationship Id="rId492" Type="http://schemas.openxmlformats.org/officeDocument/2006/relationships/customXml" Target="../ink/ink4424.xml"/><Relationship Id="rId70" Type="http://schemas.openxmlformats.org/officeDocument/2006/relationships/customXml" Target="../ink/ink4212.xml"/><Relationship Id="rId91" Type="http://schemas.openxmlformats.org/officeDocument/2006/relationships/image" Target="../media/image9690.png"/><Relationship Id="rId145" Type="http://schemas.openxmlformats.org/officeDocument/2006/relationships/image" Target="../media/image9950.png"/><Relationship Id="rId166" Type="http://schemas.openxmlformats.org/officeDocument/2006/relationships/customXml" Target="../ink/ink4260.xml"/><Relationship Id="rId187" Type="http://schemas.openxmlformats.org/officeDocument/2006/relationships/image" Target="../media/image10160.png"/><Relationship Id="rId331" Type="http://schemas.openxmlformats.org/officeDocument/2006/relationships/customXml" Target="../ink/ink4343.xml"/><Relationship Id="rId352" Type="http://schemas.openxmlformats.org/officeDocument/2006/relationships/image" Target="../media/image10980.png"/><Relationship Id="rId373" Type="http://schemas.openxmlformats.org/officeDocument/2006/relationships/customXml" Target="../ink/ink4364.xml"/><Relationship Id="rId394" Type="http://schemas.openxmlformats.org/officeDocument/2006/relationships/image" Target="../media/image11170.png"/><Relationship Id="rId408" Type="http://schemas.openxmlformats.org/officeDocument/2006/relationships/image" Target="../media/image11240.png"/><Relationship Id="rId429" Type="http://schemas.openxmlformats.org/officeDocument/2006/relationships/customXml" Target="../ink/ink4392.xml"/><Relationship Id="rId1" Type="http://schemas.openxmlformats.org/officeDocument/2006/relationships/slideLayout" Target="../slideLayouts/slideLayout7.xml"/><Relationship Id="rId212" Type="http://schemas.openxmlformats.org/officeDocument/2006/relationships/image" Target="../media/image10280.png"/><Relationship Id="rId233" Type="http://schemas.openxmlformats.org/officeDocument/2006/relationships/customXml" Target="../ink/ink4294.xml"/><Relationship Id="rId254" Type="http://schemas.openxmlformats.org/officeDocument/2006/relationships/image" Target="../media/image10490.png"/><Relationship Id="rId440" Type="http://schemas.openxmlformats.org/officeDocument/2006/relationships/image" Target="../media/image11390.png"/><Relationship Id="rId28" Type="http://schemas.openxmlformats.org/officeDocument/2006/relationships/customXml" Target="../ink/ink4191.xml"/><Relationship Id="rId49" Type="http://schemas.openxmlformats.org/officeDocument/2006/relationships/image" Target="../media/image9480.png"/><Relationship Id="rId114" Type="http://schemas.openxmlformats.org/officeDocument/2006/relationships/customXml" Target="../ink/ink4234.xml"/><Relationship Id="rId275" Type="http://schemas.openxmlformats.org/officeDocument/2006/relationships/customXml" Target="../ink/ink4315.xml"/><Relationship Id="rId296" Type="http://schemas.openxmlformats.org/officeDocument/2006/relationships/image" Target="../media/image10700.png"/><Relationship Id="rId300" Type="http://schemas.openxmlformats.org/officeDocument/2006/relationships/image" Target="../media/image10720.png"/><Relationship Id="rId461" Type="http://schemas.openxmlformats.org/officeDocument/2006/relationships/image" Target="../media/image11490.png"/><Relationship Id="rId482" Type="http://schemas.openxmlformats.org/officeDocument/2006/relationships/customXml" Target="../ink/ink4419.xml"/><Relationship Id="rId60" Type="http://schemas.openxmlformats.org/officeDocument/2006/relationships/customXml" Target="../ink/ink4207.xml"/><Relationship Id="rId81" Type="http://schemas.openxmlformats.org/officeDocument/2006/relationships/image" Target="../media/image9640.png"/><Relationship Id="rId135" Type="http://schemas.openxmlformats.org/officeDocument/2006/relationships/image" Target="../media/image9900.png"/><Relationship Id="rId156" Type="http://schemas.openxmlformats.org/officeDocument/2006/relationships/customXml" Target="../ink/ink4255.xml"/><Relationship Id="rId177" Type="http://schemas.openxmlformats.org/officeDocument/2006/relationships/image" Target="../media/image10111.png"/><Relationship Id="rId198" Type="http://schemas.openxmlformats.org/officeDocument/2006/relationships/image" Target="../media/image10211.png"/><Relationship Id="rId321" Type="http://schemas.openxmlformats.org/officeDocument/2006/relationships/customXml" Target="../ink/ink4338.xml"/><Relationship Id="rId342" Type="http://schemas.openxmlformats.org/officeDocument/2006/relationships/image" Target="../media/image10930.png"/><Relationship Id="rId363" Type="http://schemas.openxmlformats.org/officeDocument/2006/relationships/customXml" Target="../ink/ink4359.xml"/><Relationship Id="rId384" Type="http://schemas.openxmlformats.org/officeDocument/2006/relationships/image" Target="../media/image20600.png"/><Relationship Id="rId419" Type="http://schemas.openxmlformats.org/officeDocument/2006/relationships/customXml" Target="../ink/ink4387.xml"/><Relationship Id="rId202" Type="http://schemas.openxmlformats.org/officeDocument/2006/relationships/image" Target="../media/image10230.png"/><Relationship Id="rId223" Type="http://schemas.openxmlformats.org/officeDocument/2006/relationships/customXml" Target="../ink/ink4289.xml"/><Relationship Id="rId244" Type="http://schemas.openxmlformats.org/officeDocument/2006/relationships/image" Target="../media/image10440.png"/><Relationship Id="rId430" Type="http://schemas.openxmlformats.org/officeDocument/2006/relationships/image" Target="../media/image11340.png"/><Relationship Id="rId18" Type="http://schemas.openxmlformats.org/officeDocument/2006/relationships/customXml" Target="../ink/ink4186.xml"/><Relationship Id="rId39" Type="http://schemas.openxmlformats.org/officeDocument/2006/relationships/image" Target="../media/image9430.png"/><Relationship Id="rId265" Type="http://schemas.openxmlformats.org/officeDocument/2006/relationships/customXml" Target="../ink/ink4310.xml"/><Relationship Id="rId286" Type="http://schemas.openxmlformats.org/officeDocument/2006/relationships/image" Target="../media/image10650.png"/><Relationship Id="rId451" Type="http://schemas.openxmlformats.org/officeDocument/2006/relationships/image" Target="../media/image11440.png"/><Relationship Id="rId472" Type="http://schemas.openxmlformats.org/officeDocument/2006/relationships/customXml" Target="../ink/ink4414.xml"/><Relationship Id="rId493" Type="http://schemas.openxmlformats.org/officeDocument/2006/relationships/image" Target="../media/image11650.png"/><Relationship Id="rId50" Type="http://schemas.openxmlformats.org/officeDocument/2006/relationships/customXml" Target="../ink/ink4202.xml"/><Relationship Id="rId104" Type="http://schemas.openxmlformats.org/officeDocument/2006/relationships/customXml" Target="../ink/ink4229.xml"/><Relationship Id="rId125" Type="http://schemas.openxmlformats.org/officeDocument/2006/relationships/image" Target="../media/image9860.png"/><Relationship Id="rId146" Type="http://schemas.openxmlformats.org/officeDocument/2006/relationships/customXml" Target="../ink/ink4250.xml"/><Relationship Id="rId167" Type="http://schemas.openxmlformats.org/officeDocument/2006/relationships/image" Target="../media/image10060.png"/><Relationship Id="rId188" Type="http://schemas.openxmlformats.org/officeDocument/2006/relationships/customXml" Target="../ink/ink4271.xml"/><Relationship Id="rId311" Type="http://schemas.openxmlformats.org/officeDocument/2006/relationships/customXml" Target="../ink/ink4333.xml"/><Relationship Id="rId332" Type="http://schemas.openxmlformats.org/officeDocument/2006/relationships/image" Target="../media/image10880.png"/><Relationship Id="rId353" Type="http://schemas.openxmlformats.org/officeDocument/2006/relationships/customXml" Target="../ink/ink4354.xml"/><Relationship Id="rId374" Type="http://schemas.openxmlformats.org/officeDocument/2006/relationships/image" Target="../media/image11080.png"/><Relationship Id="rId395" Type="http://schemas.openxmlformats.org/officeDocument/2006/relationships/customXml" Target="../ink/ink4375.xml"/><Relationship Id="rId409" Type="http://schemas.openxmlformats.org/officeDocument/2006/relationships/customXml" Target="../ink/ink4382.xml"/><Relationship Id="rId71" Type="http://schemas.openxmlformats.org/officeDocument/2006/relationships/image" Target="../media/image9590.png"/><Relationship Id="rId92" Type="http://schemas.openxmlformats.org/officeDocument/2006/relationships/customXml" Target="../ink/ink4223.xml"/><Relationship Id="rId213" Type="http://schemas.openxmlformats.org/officeDocument/2006/relationships/customXml" Target="../ink/ink4284.xml"/><Relationship Id="rId234" Type="http://schemas.openxmlformats.org/officeDocument/2006/relationships/image" Target="../media/image10390.png"/><Relationship Id="rId420" Type="http://schemas.openxmlformats.org/officeDocument/2006/relationships/image" Target="../media/image11290.png"/><Relationship Id="rId2" Type="http://schemas.openxmlformats.org/officeDocument/2006/relationships/customXml" Target="../ink/ink4178.xml"/><Relationship Id="rId29" Type="http://schemas.openxmlformats.org/officeDocument/2006/relationships/image" Target="../media/image9380.png"/><Relationship Id="rId255" Type="http://schemas.openxmlformats.org/officeDocument/2006/relationships/customXml" Target="../ink/ink4305.xml"/><Relationship Id="rId276" Type="http://schemas.openxmlformats.org/officeDocument/2006/relationships/image" Target="../media/image10600.png"/><Relationship Id="rId297" Type="http://schemas.openxmlformats.org/officeDocument/2006/relationships/customXml" Target="../ink/ink4326.xml"/><Relationship Id="rId441" Type="http://schemas.openxmlformats.org/officeDocument/2006/relationships/customXml" Target="../ink/ink4398.xml"/><Relationship Id="rId462" Type="http://schemas.openxmlformats.org/officeDocument/2006/relationships/customXml" Target="../ink/ink4409.xml"/><Relationship Id="rId483" Type="http://schemas.openxmlformats.org/officeDocument/2006/relationships/image" Target="../media/image11600.png"/><Relationship Id="rId40" Type="http://schemas.openxmlformats.org/officeDocument/2006/relationships/customXml" Target="../ink/ink4197.xml"/><Relationship Id="rId115" Type="http://schemas.openxmlformats.org/officeDocument/2006/relationships/image" Target="../media/image9811.png"/><Relationship Id="rId136" Type="http://schemas.openxmlformats.org/officeDocument/2006/relationships/customXml" Target="../ink/ink4245.xml"/><Relationship Id="rId157" Type="http://schemas.openxmlformats.org/officeDocument/2006/relationships/image" Target="../media/image10011.png"/><Relationship Id="rId178" Type="http://schemas.openxmlformats.org/officeDocument/2006/relationships/customXml" Target="../ink/ink4266.xml"/><Relationship Id="rId301" Type="http://schemas.openxmlformats.org/officeDocument/2006/relationships/customXml" Target="../ink/ink4328.xml"/><Relationship Id="rId322" Type="http://schemas.openxmlformats.org/officeDocument/2006/relationships/image" Target="../media/image10830.png"/><Relationship Id="rId343" Type="http://schemas.openxmlformats.org/officeDocument/2006/relationships/customXml" Target="../ink/ink4349.xml"/><Relationship Id="rId364" Type="http://schemas.openxmlformats.org/officeDocument/2006/relationships/image" Target="../media/image11030.png"/><Relationship Id="rId61" Type="http://schemas.openxmlformats.org/officeDocument/2006/relationships/image" Target="../media/image9540.png"/><Relationship Id="rId82" Type="http://schemas.openxmlformats.org/officeDocument/2006/relationships/customXml" Target="../ink/ink4218.xml"/><Relationship Id="rId199" Type="http://schemas.openxmlformats.org/officeDocument/2006/relationships/customXml" Target="../ink/ink4277.xml"/><Relationship Id="rId203" Type="http://schemas.openxmlformats.org/officeDocument/2006/relationships/customXml" Target="../ink/ink4279.xml"/><Relationship Id="rId385" Type="http://schemas.openxmlformats.org/officeDocument/2006/relationships/customXml" Target="../ink/ink4370.xml"/><Relationship Id="rId19" Type="http://schemas.openxmlformats.org/officeDocument/2006/relationships/image" Target="../media/image9330.png"/><Relationship Id="rId224" Type="http://schemas.openxmlformats.org/officeDocument/2006/relationships/image" Target="../media/image10340.png"/><Relationship Id="rId245" Type="http://schemas.openxmlformats.org/officeDocument/2006/relationships/customXml" Target="../ink/ink4300.xml"/><Relationship Id="rId266" Type="http://schemas.openxmlformats.org/officeDocument/2006/relationships/image" Target="../media/image10550.png"/><Relationship Id="rId287" Type="http://schemas.openxmlformats.org/officeDocument/2006/relationships/customXml" Target="../ink/ink4321.xml"/><Relationship Id="rId410" Type="http://schemas.openxmlformats.org/officeDocument/2006/relationships/image" Target="../media/image11250.png"/><Relationship Id="rId431" Type="http://schemas.openxmlformats.org/officeDocument/2006/relationships/customXml" Target="../ink/ink4393.xml"/><Relationship Id="rId452" Type="http://schemas.openxmlformats.org/officeDocument/2006/relationships/customXml" Target="../ink/ink4404.xml"/><Relationship Id="rId473" Type="http://schemas.openxmlformats.org/officeDocument/2006/relationships/image" Target="../media/image11550.png"/><Relationship Id="rId494" Type="http://schemas.openxmlformats.org/officeDocument/2006/relationships/customXml" Target="../ink/ink4425.xml"/><Relationship Id="rId30" Type="http://schemas.openxmlformats.org/officeDocument/2006/relationships/customXml" Target="../ink/ink4192.xml"/><Relationship Id="rId105" Type="http://schemas.openxmlformats.org/officeDocument/2006/relationships/image" Target="../media/image9760.png"/><Relationship Id="rId126" Type="http://schemas.openxmlformats.org/officeDocument/2006/relationships/customXml" Target="../ink/ink4240.xml"/><Relationship Id="rId147" Type="http://schemas.openxmlformats.org/officeDocument/2006/relationships/image" Target="../media/image9960.png"/><Relationship Id="rId168" Type="http://schemas.openxmlformats.org/officeDocument/2006/relationships/customXml" Target="../ink/ink4261.xml"/><Relationship Id="rId312" Type="http://schemas.openxmlformats.org/officeDocument/2006/relationships/image" Target="../media/image10780.png"/><Relationship Id="rId333" Type="http://schemas.openxmlformats.org/officeDocument/2006/relationships/customXml" Target="../ink/ink4344.xml"/><Relationship Id="rId354" Type="http://schemas.openxmlformats.org/officeDocument/2006/relationships/image" Target="../media/image10990.png"/><Relationship Id="rId51" Type="http://schemas.openxmlformats.org/officeDocument/2006/relationships/image" Target="../media/image9490.png"/><Relationship Id="rId72" Type="http://schemas.openxmlformats.org/officeDocument/2006/relationships/customXml" Target="../ink/ink4213.xml"/><Relationship Id="rId93" Type="http://schemas.openxmlformats.org/officeDocument/2006/relationships/image" Target="../media/image9700.png"/><Relationship Id="rId189" Type="http://schemas.openxmlformats.org/officeDocument/2006/relationships/customXml" Target="../ink/ink4272.xml"/><Relationship Id="rId375" Type="http://schemas.openxmlformats.org/officeDocument/2006/relationships/customXml" Target="../ink/ink4365.xml"/><Relationship Id="rId396" Type="http://schemas.openxmlformats.org/officeDocument/2006/relationships/image" Target="../media/image11180.png"/><Relationship Id="rId3" Type="http://schemas.openxmlformats.org/officeDocument/2006/relationships/image" Target="../media/image9250.png"/><Relationship Id="rId214" Type="http://schemas.openxmlformats.org/officeDocument/2006/relationships/image" Target="../media/image10290.png"/><Relationship Id="rId235" Type="http://schemas.openxmlformats.org/officeDocument/2006/relationships/customXml" Target="../ink/ink4295.xml"/><Relationship Id="rId256" Type="http://schemas.openxmlformats.org/officeDocument/2006/relationships/image" Target="../media/image10500.png"/><Relationship Id="rId277" Type="http://schemas.openxmlformats.org/officeDocument/2006/relationships/customXml" Target="../ink/ink4316.xml"/><Relationship Id="rId298" Type="http://schemas.openxmlformats.org/officeDocument/2006/relationships/image" Target="../media/image10711.png"/><Relationship Id="rId400" Type="http://schemas.openxmlformats.org/officeDocument/2006/relationships/image" Target="../media/image11200.png"/><Relationship Id="rId421" Type="http://schemas.openxmlformats.org/officeDocument/2006/relationships/customXml" Target="../ink/ink4388.xml"/><Relationship Id="rId442" Type="http://schemas.openxmlformats.org/officeDocument/2006/relationships/image" Target="../media/image11400.png"/><Relationship Id="rId463" Type="http://schemas.openxmlformats.org/officeDocument/2006/relationships/image" Target="../media/image11500.png"/><Relationship Id="rId484" Type="http://schemas.openxmlformats.org/officeDocument/2006/relationships/customXml" Target="../ink/ink4420.xml"/><Relationship Id="rId116" Type="http://schemas.openxmlformats.org/officeDocument/2006/relationships/customXml" Target="../ink/ink4235.xml"/><Relationship Id="rId137" Type="http://schemas.openxmlformats.org/officeDocument/2006/relationships/image" Target="../media/image9911.png"/><Relationship Id="rId158" Type="http://schemas.openxmlformats.org/officeDocument/2006/relationships/customXml" Target="../ink/ink4256.xml"/><Relationship Id="rId302" Type="http://schemas.openxmlformats.org/officeDocument/2006/relationships/image" Target="../media/image10730.png"/><Relationship Id="rId323" Type="http://schemas.openxmlformats.org/officeDocument/2006/relationships/customXml" Target="../ink/ink4339.xml"/><Relationship Id="rId344" Type="http://schemas.openxmlformats.org/officeDocument/2006/relationships/image" Target="../media/image10940.png"/><Relationship Id="rId20" Type="http://schemas.openxmlformats.org/officeDocument/2006/relationships/customXml" Target="../ink/ink4187.xml"/><Relationship Id="rId41" Type="http://schemas.openxmlformats.org/officeDocument/2006/relationships/image" Target="../media/image9440.png"/><Relationship Id="rId62" Type="http://schemas.openxmlformats.org/officeDocument/2006/relationships/customXml" Target="../ink/ink4208.xml"/><Relationship Id="rId83" Type="http://schemas.openxmlformats.org/officeDocument/2006/relationships/image" Target="../media/image9650.png"/><Relationship Id="rId179" Type="http://schemas.openxmlformats.org/officeDocument/2006/relationships/image" Target="../media/image10120.png"/><Relationship Id="rId365" Type="http://schemas.openxmlformats.org/officeDocument/2006/relationships/customXml" Target="../ink/ink4360.xml"/><Relationship Id="rId386" Type="http://schemas.openxmlformats.org/officeDocument/2006/relationships/image" Target="../media/image11130.png"/><Relationship Id="rId190" Type="http://schemas.openxmlformats.org/officeDocument/2006/relationships/image" Target="../media/image10170.png"/><Relationship Id="rId204" Type="http://schemas.openxmlformats.org/officeDocument/2006/relationships/image" Target="../media/image10240.png"/><Relationship Id="rId225" Type="http://schemas.openxmlformats.org/officeDocument/2006/relationships/customXml" Target="../ink/ink4290.xml"/><Relationship Id="rId246" Type="http://schemas.openxmlformats.org/officeDocument/2006/relationships/image" Target="../media/image10450.png"/><Relationship Id="rId267" Type="http://schemas.openxmlformats.org/officeDocument/2006/relationships/customXml" Target="../ink/ink4311.xml"/><Relationship Id="rId288" Type="http://schemas.openxmlformats.org/officeDocument/2006/relationships/image" Target="../media/image10660.png"/><Relationship Id="rId411" Type="http://schemas.openxmlformats.org/officeDocument/2006/relationships/customXml" Target="../ink/ink4383.xml"/><Relationship Id="rId432" Type="http://schemas.openxmlformats.org/officeDocument/2006/relationships/image" Target="../media/image11350.png"/><Relationship Id="rId453" Type="http://schemas.openxmlformats.org/officeDocument/2006/relationships/image" Target="../media/image11450.png"/><Relationship Id="rId474" Type="http://schemas.openxmlformats.org/officeDocument/2006/relationships/customXml" Target="../ink/ink4415.xml"/><Relationship Id="rId106" Type="http://schemas.openxmlformats.org/officeDocument/2006/relationships/customXml" Target="../ink/ink4230.xml"/><Relationship Id="rId127" Type="http://schemas.openxmlformats.org/officeDocument/2006/relationships/image" Target="../media/image9870.png"/><Relationship Id="rId313" Type="http://schemas.openxmlformats.org/officeDocument/2006/relationships/customXml" Target="../ink/ink4334.xml"/><Relationship Id="rId495" Type="http://schemas.openxmlformats.org/officeDocument/2006/relationships/image" Target="../media/image11660.png"/><Relationship Id="rId10" Type="http://schemas.openxmlformats.org/officeDocument/2006/relationships/customXml" Target="../ink/ink4182.xml"/><Relationship Id="rId31" Type="http://schemas.openxmlformats.org/officeDocument/2006/relationships/image" Target="../media/image9390.png"/><Relationship Id="rId52" Type="http://schemas.openxmlformats.org/officeDocument/2006/relationships/customXml" Target="../ink/ink4203.xml"/><Relationship Id="rId73" Type="http://schemas.openxmlformats.org/officeDocument/2006/relationships/image" Target="../media/image9600.png"/><Relationship Id="rId94" Type="http://schemas.openxmlformats.org/officeDocument/2006/relationships/customXml" Target="../ink/ink4224.xml"/><Relationship Id="rId148" Type="http://schemas.openxmlformats.org/officeDocument/2006/relationships/customXml" Target="../ink/ink4251.xml"/><Relationship Id="rId169" Type="http://schemas.openxmlformats.org/officeDocument/2006/relationships/image" Target="../media/image10070.png"/><Relationship Id="rId334" Type="http://schemas.openxmlformats.org/officeDocument/2006/relationships/image" Target="../media/image10890.png"/><Relationship Id="rId355" Type="http://schemas.openxmlformats.org/officeDocument/2006/relationships/customXml" Target="../ink/ink4355.xml"/><Relationship Id="rId376" Type="http://schemas.openxmlformats.org/officeDocument/2006/relationships/image" Target="../media/image11090.png"/><Relationship Id="rId397" Type="http://schemas.openxmlformats.org/officeDocument/2006/relationships/customXml" Target="../ink/ink4376.xml"/><Relationship Id="rId4" Type="http://schemas.openxmlformats.org/officeDocument/2006/relationships/customXml" Target="../ink/ink4179.xml"/><Relationship Id="rId180" Type="http://schemas.openxmlformats.org/officeDocument/2006/relationships/customXml" Target="../ink/ink4267.xml"/><Relationship Id="rId215" Type="http://schemas.openxmlformats.org/officeDocument/2006/relationships/customXml" Target="../ink/ink4285.xml"/><Relationship Id="rId236" Type="http://schemas.openxmlformats.org/officeDocument/2006/relationships/image" Target="../media/image10400.png"/><Relationship Id="rId257" Type="http://schemas.openxmlformats.org/officeDocument/2006/relationships/customXml" Target="../ink/ink4306.xml"/><Relationship Id="rId278" Type="http://schemas.openxmlformats.org/officeDocument/2006/relationships/image" Target="../media/image10611.png"/><Relationship Id="rId401" Type="http://schemas.openxmlformats.org/officeDocument/2006/relationships/customXml" Target="../ink/ink4378.xml"/><Relationship Id="rId422" Type="http://schemas.openxmlformats.org/officeDocument/2006/relationships/image" Target="../media/image11300.png"/><Relationship Id="rId443" Type="http://schemas.openxmlformats.org/officeDocument/2006/relationships/customXml" Target="../ink/ink4399.xml"/><Relationship Id="rId464" Type="http://schemas.openxmlformats.org/officeDocument/2006/relationships/customXml" Target="../ink/ink4410.xml"/><Relationship Id="rId303" Type="http://schemas.openxmlformats.org/officeDocument/2006/relationships/customXml" Target="../ink/ink4329.xml"/><Relationship Id="rId485" Type="http://schemas.openxmlformats.org/officeDocument/2006/relationships/image" Target="../media/image11610.png"/><Relationship Id="rId42" Type="http://schemas.openxmlformats.org/officeDocument/2006/relationships/customXml" Target="../ink/ink4198.xml"/><Relationship Id="rId84" Type="http://schemas.openxmlformats.org/officeDocument/2006/relationships/customXml" Target="../ink/ink4219.xml"/><Relationship Id="rId138" Type="http://schemas.openxmlformats.org/officeDocument/2006/relationships/customXml" Target="../ink/ink4246.xml"/><Relationship Id="rId345" Type="http://schemas.openxmlformats.org/officeDocument/2006/relationships/customXml" Target="../ink/ink4350.xml"/><Relationship Id="rId387" Type="http://schemas.openxmlformats.org/officeDocument/2006/relationships/customXml" Target="../ink/ink4371.xml"/><Relationship Id="rId191" Type="http://schemas.openxmlformats.org/officeDocument/2006/relationships/customXml" Target="../ink/ink4273.xml"/><Relationship Id="rId205" Type="http://schemas.openxmlformats.org/officeDocument/2006/relationships/customXml" Target="../ink/ink4280.xml"/><Relationship Id="rId247" Type="http://schemas.openxmlformats.org/officeDocument/2006/relationships/customXml" Target="../ink/ink4301.xml"/><Relationship Id="rId412" Type="http://schemas.openxmlformats.org/officeDocument/2006/relationships/image" Target="../media/image11260.png"/><Relationship Id="rId107" Type="http://schemas.openxmlformats.org/officeDocument/2006/relationships/image" Target="../media/image9770.png"/><Relationship Id="rId289" Type="http://schemas.openxmlformats.org/officeDocument/2006/relationships/customXml" Target="../ink/ink4322.xml"/><Relationship Id="rId454" Type="http://schemas.openxmlformats.org/officeDocument/2006/relationships/customXml" Target="../ink/ink4405.xml"/><Relationship Id="rId496" Type="http://schemas.openxmlformats.org/officeDocument/2006/relationships/customXml" Target="../ink/ink4426.xml"/><Relationship Id="rId11" Type="http://schemas.openxmlformats.org/officeDocument/2006/relationships/image" Target="../media/image9290.png"/><Relationship Id="rId53" Type="http://schemas.openxmlformats.org/officeDocument/2006/relationships/image" Target="../media/image9500.png"/><Relationship Id="rId149" Type="http://schemas.openxmlformats.org/officeDocument/2006/relationships/image" Target="../media/image9970.png"/><Relationship Id="rId314" Type="http://schemas.openxmlformats.org/officeDocument/2006/relationships/image" Target="../media/image10790.png"/><Relationship Id="rId356" Type="http://schemas.openxmlformats.org/officeDocument/2006/relationships/image" Target="../media/image11000.png"/><Relationship Id="rId398" Type="http://schemas.openxmlformats.org/officeDocument/2006/relationships/image" Target="../media/image11190.png"/><Relationship Id="rId95" Type="http://schemas.openxmlformats.org/officeDocument/2006/relationships/image" Target="../media/image9711.png"/><Relationship Id="rId160" Type="http://schemas.openxmlformats.org/officeDocument/2006/relationships/customXml" Target="../ink/ink4257.xml"/><Relationship Id="rId216" Type="http://schemas.openxmlformats.org/officeDocument/2006/relationships/image" Target="../media/image10300.png"/><Relationship Id="rId423" Type="http://schemas.openxmlformats.org/officeDocument/2006/relationships/customXml" Target="../ink/ink4389.xml"/><Relationship Id="rId258" Type="http://schemas.openxmlformats.org/officeDocument/2006/relationships/image" Target="../media/image10511.png"/><Relationship Id="rId465" Type="http://schemas.openxmlformats.org/officeDocument/2006/relationships/image" Target="../media/image11511.png"/><Relationship Id="rId22" Type="http://schemas.openxmlformats.org/officeDocument/2006/relationships/customXml" Target="../ink/ink4188.xml"/><Relationship Id="rId64" Type="http://schemas.openxmlformats.org/officeDocument/2006/relationships/customXml" Target="../ink/ink4209.xml"/><Relationship Id="rId118" Type="http://schemas.openxmlformats.org/officeDocument/2006/relationships/customXml" Target="../ink/ink4236.xml"/><Relationship Id="rId325" Type="http://schemas.openxmlformats.org/officeDocument/2006/relationships/customXml" Target="../ink/ink4340.xml"/><Relationship Id="rId367" Type="http://schemas.openxmlformats.org/officeDocument/2006/relationships/customXml" Target="../ink/ink4361.xml"/><Relationship Id="rId171" Type="http://schemas.openxmlformats.org/officeDocument/2006/relationships/image" Target="../media/image10080.png"/><Relationship Id="rId227" Type="http://schemas.openxmlformats.org/officeDocument/2006/relationships/customXml" Target="../ink/ink4291.xml"/><Relationship Id="rId269" Type="http://schemas.openxmlformats.org/officeDocument/2006/relationships/customXml" Target="../ink/ink4312.xml"/><Relationship Id="rId434" Type="http://schemas.openxmlformats.org/officeDocument/2006/relationships/image" Target="../media/image11360.png"/><Relationship Id="rId476" Type="http://schemas.openxmlformats.org/officeDocument/2006/relationships/customXml" Target="../ink/ink4416.xml"/><Relationship Id="rId33" Type="http://schemas.openxmlformats.org/officeDocument/2006/relationships/image" Target="../media/image9400.png"/><Relationship Id="rId129" Type="http://schemas.openxmlformats.org/officeDocument/2006/relationships/image" Target="../media/image9880.png"/><Relationship Id="rId280" Type="http://schemas.openxmlformats.org/officeDocument/2006/relationships/image" Target="../media/image10620.png"/><Relationship Id="rId336" Type="http://schemas.openxmlformats.org/officeDocument/2006/relationships/image" Target="../media/image10900.png"/><Relationship Id="rId75" Type="http://schemas.openxmlformats.org/officeDocument/2006/relationships/image" Target="../media/image9611.png"/><Relationship Id="rId140" Type="http://schemas.openxmlformats.org/officeDocument/2006/relationships/customXml" Target="../ink/ink4247.xml"/><Relationship Id="rId182" Type="http://schemas.openxmlformats.org/officeDocument/2006/relationships/customXml" Target="../ink/ink4268.xml"/><Relationship Id="rId378" Type="http://schemas.openxmlformats.org/officeDocument/2006/relationships/image" Target="../media/image11100.png"/><Relationship Id="rId403" Type="http://schemas.openxmlformats.org/officeDocument/2006/relationships/customXml" Target="../ink/ink4379.xml"/><Relationship Id="rId6" Type="http://schemas.openxmlformats.org/officeDocument/2006/relationships/customXml" Target="../ink/ink4180.xml"/><Relationship Id="rId238" Type="http://schemas.openxmlformats.org/officeDocument/2006/relationships/image" Target="../media/image10411.png"/><Relationship Id="rId445" Type="http://schemas.openxmlformats.org/officeDocument/2006/relationships/image" Target="../media/image11411.png"/><Relationship Id="rId487" Type="http://schemas.openxmlformats.org/officeDocument/2006/relationships/image" Target="../media/image11620.png"/><Relationship Id="rId291" Type="http://schemas.openxmlformats.org/officeDocument/2006/relationships/customXml" Target="../ink/ink4323.xml"/><Relationship Id="rId305" Type="http://schemas.openxmlformats.org/officeDocument/2006/relationships/customXml" Target="../ink/ink4330.xml"/><Relationship Id="rId347" Type="http://schemas.openxmlformats.org/officeDocument/2006/relationships/customXml" Target="../ink/ink4351.xml"/><Relationship Id="rId44" Type="http://schemas.openxmlformats.org/officeDocument/2006/relationships/customXml" Target="../ink/ink4199.xml"/><Relationship Id="rId86" Type="http://schemas.openxmlformats.org/officeDocument/2006/relationships/customXml" Target="../ink/ink4220.xml"/><Relationship Id="rId151" Type="http://schemas.openxmlformats.org/officeDocument/2006/relationships/image" Target="../media/image9980.png"/><Relationship Id="rId389" Type="http://schemas.openxmlformats.org/officeDocument/2006/relationships/customXml" Target="../ink/ink4372.xml"/><Relationship Id="rId193" Type="http://schemas.openxmlformats.org/officeDocument/2006/relationships/customXml" Target="../ink/ink4274.xml"/><Relationship Id="rId207" Type="http://schemas.openxmlformats.org/officeDocument/2006/relationships/customXml" Target="../ink/ink4281.xml"/><Relationship Id="rId249" Type="http://schemas.openxmlformats.org/officeDocument/2006/relationships/customXml" Target="../ink/ink4302.xml"/><Relationship Id="rId414" Type="http://schemas.openxmlformats.org/officeDocument/2006/relationships/image" Target="../media/image11270.png"/><Relationship Id="rId456" Type="http://schemas.openxmlformats.org/officeDocument/2006/relationships/customXml" Target="../ink/ink4406.xml"/><Relationship Id="rId13" Type="http://schemas.openxmlformats.org/officeDocument/2006/relationships/image" Target="../media/image9300.png"/><Relationship Id="rId109" Type="http://schemas.openxmlformats.org/officeDocument/2006/relationships/image" Target="../media/image9780.png"/><Relationship Id="rId260" Type="http://schemas.openxmlformats.org/officeDocument/2006/relationships/image" Target="../media/image10520.png"/><Relationship Id="rId316" Type="http://schemas.openxmlformats.org/officeDocument/2006/relationships/image" Target="../media/image10800.png"/><Relationship Id="rId55" Type="http://schemas.openxmlformats.org/officeDocument/2006/relationships/image" Target="../media/image9511.png"/><Relationship Id="rId97" Type="http://schemas.openxmlformats.org/officeDocument/2006/relationships/image" Target="../media/image9720.png"/><Relationship Id="rId120" Type="http://schemas.openxmlformats.org/officeDocument/2006/relationships/customXml" Target="../ink/ink4237.xml"/><Relationship Id="rId358" Type="http://schemas.openxmlformats.org/officeDocument/2006/relationships/image" Target="../media/image11011.png"/><Relationship Id="rId162" Type="http://schemas.openxmlformats.org/officeDocument/2006/relationships/customXml" Target="../ink/ink4258.xml"/><Relationship Id="rId218" Type="http://schemas.openxmlformats.org/officeDocument/2006/relationships/image" Target="../media/image10311.png"/><Relationship Id="rId425" Type="http://schemas.openxmlformats.org/officeDocument/2006/relationships/customXml" Target="../ink/ink4390.xml"/><Relationship Id="rId467" Type="http://schemas.openxmlformats.org/officeDocument/2006/relationships/image" Target="../media/image11520.png"/></Relationships>
</file>

<file path=ppt/slides/_rels/slide71.xml.rels><?xml version="1.0" encoding="UTF-8" standalone="yes"?>
<Relationships xmlns="http://schemas.openxmlformats.org/package/2006/relationships"><Relationship Id="rId26" Type="http://schemas.openxmlformats.org/officeDocument/2006/relationships/image" Target="../media/image11790.png"/><Relationship Id="rId117" Type="http://schemas.openxmlformats.org/officeDocument/2006/relationships/image" Target="../media/image12230.png"/><Relationship Id="rId21" Type="http://schemas.openxmlformats.org/officeDocument/2006/relationships/customXml" Target="../ink/ink4436.xml"/><Relationship Id="rId42" Type="http://schemas.openxmlformats.org/officeDocument/2006/relationships/image" Target="../media/image11860.png"/><Relationship Id="rId47" Type="http://schemas.openxmlformats.org/officeDocument/2006/relationships/customXml" Target="../ink/ink4449.xml"/><Relationship Id="rId63" Type="http://schemas.openxmlformats.org/officeDocument/2006/relationships/customXml" Target="../ink/ink4457.xml"/><Relationship Id="rId68" Type="http://schemas.openxmlformats.org/officeDocument/2006/relationships/image" Target="../media/image11990.png"/><Relationship Id="rId84" Type="http://schemas.openxmlformats.org/officeDocument/2006/relationships/image" Target="../media/image12070.png"/><Relationship Id="rId89" Type="http://schemas.openxmlformats.org/officeDocument/2006/relationships/customXml" Target="../ink/ink4470.xml"/><Relationship Id="rId112" Type="http://schemas.openxmlformats.org/officeDocument/2006/relationships/image" Target="../media/image12211.png"/><Relationship Id="rId133" Type="http://schemas.openxmlformats.org/officeDocument/2006/relationships/image" Target="../media/image12310.png"/><Relationship Id="rId138" Type="http://schemas.openxmlformats.org/officeDocument/2006/relationships/image" Target="../media/image12330.png"/><Relationship Id="rId16" Type="http://schemas.openxmlformats.org/officeDocument/2006/relationships/image" Target="../media/image11740.png"/><Relationship Id="rId107" Type="http://schemas.openxmlformats.org/officeDocument/2006/relationships/customXml" Target="../ink/ink4479.xml"/><Relationship Id="rId11" Type="http://schemas.openxmlformats.org/officeDocument/2006/relationships/customXml" Target="../ink/ink4431.xml"/><Relationship Id="rId32" Type="http://schemas.openxmlformats.org/officeDocument/2006/relationships/image" Target="../media/image11820.png"/><Relationship Id="rId37" Type="http://schemas.openxmlformats.org/officeDocument/2006/relationships/customXml" Target="../ink/ink4444.xml"/><Relationship Id="rId53" Type="http://schemas.openxmlformats.org/officeDocument/2006/relationships/customXml" Target="../ink/ink4452.xml"/><Relationship Id="rId58" Type="http://schemas.openxmlformats.org/officeDocument/2006/relationships/image" Target="../media/image11940.png"/><Relationship Id="rId74" Type="http://schemas.openxmlformats.org/officeDocument/2006/relationships/image" Target="../media/image12020.png"/><Relationship Id="rId79" Type="http://schemas.openxmlformats.org/officeDocument/2006/relationships/customXml" Target="../ink/ink4465.xml"/><Relationship Id="rId102" Type="http://schemas.openxmlformats.org/officeDocument/2006/relationships/image" Target="../media/image12160.png"/><Relationship Id="rId123" Type="http://schemas.openxmlformats.org/officeDocument/2006/relationships/image" Target="../media/image12260.png"/><Relationship Id="rId128" Type="http://schemas.openxmlformats.org/officeDocument/2006/relationships/customXml" Target="../ink/ink4490.xml"/><Relationship Id="rId144" Type="http://schemas.openxmlformats.org/officeDocument/2006/relationships/image" Target="../media/image7730.png"/><Relationship Id="rId5" Type="http://schemas.openxmlformats.org/officeDocument/2006/relationships/customXml" Target="../ink/ink4428.xml"/><Relationship Id="rId90" Type="http://schemas.openxmlformats.org/officeDocument/2006/relationships/image" Target="../media/image12100.png"/><Relationship Id="rId95" Type="http://schemas.openxmlformats.org/officeDocument/2006/relationships/customXml" Target="../ink/ink4473.xml"/><Relationship Id="rId22" Type="http://schemas.openxmlformats.org/officeDocument/2006/relationships/image" Target="../media/image11770.png"/><Relationship Id="rId27" Type="http://schemas.openxmlformats.org/officeDocument/2006/relationships/customXml" Target="../ink/ink4439.xml"/><Relationship Id="rId43" Type="http://schemas.openxmlformats.org/officeDocument/2006/relationships/customXml" Target="../ink/ink4447.xml"/><Relationship Id="rId48" Type="http://schemas.openxmlformats.org/officeDocument/2006/relationships/image" Target="../media/image11890.png"/><Relationship Id="rId64" Type="http://schemas.openxmlformats.org/officeDocument/2006/relationships/image" Target="../media/image11970.png"/><Relationship Id="rId69" Type="http://schemas.openxmlformats.org/officeDocument/2006/relationships/customXml" Target="../ink/ink4460.xml"/><Relationship Id="rId113" Type="http://schemas.openxmlformats.org/officeDocument/2006/relationships/customXml" Target="../ink/ink4482.xml"/><Relationship Id="rId118" Type="http://schemas.openxmlformats.org/officeDocument/2006/relationships/customXml" Target="../ink/ink4485.xml"/><Relationship Id="rId134" Type="http://schemas.openxmlformats.org/officeDocument/2006/relationships/customXml" Target="../ink/ink4493.xml"/><Relationship Id="rId139" Type="http://schemas.openxmlformats.org/officeDocument/2006/relationships/customXml" Target="../ink/ink4496.xml"/><Relationship Id="rId8" Type="http://schemas.openxmlformats.org/officeDocument/2006/relationships/image" Target="../media/image11700.png"/><Relationship Id="rId51" Type="http://schemas.openxmlformats.org/officeDocument/2006/relationships/customXml" Target="../ink/ink4451.xml"/><Relationship Id="rId72" Type="http://schemas.openxmlformats.org/officeDocument/2006/relationships/image" Target="../media/image12011.png"/><Relationship Id="rId80" Type="http://schemas.openxmlformats.org/officeDocument/2006/relationships/image" Target="../media/image12050.png"/><Relationship Id="rId85" Type="http://schemas.openxmlformats.org/officeDocument/2006/relationships/customXml" Target="../ink/ink4468.xml"/><Relationship Id="rId93" Type="http://schemas.openxmlformats.org/officeDocument/2006/relationships/customXml" Target="../ink/ink4472.xml"/><Relationship Id="rId98" Type="http://schemas.openxmlformats.org/officeDocument/2006/relationships/image" Target="../media/image12140.png"/><Relationship Id="rId121" Type="http://schemas.openxmlformats.org/officeDocument/2006/relationships/image" Target="../media/image12250.png"/><Relationship Id="rId142" Type="http://schemas.openxmlformats.org/officeDocument/2006/relationships/image" Target="../media/image12350.png"/><Relationship Id="rId3" Type="http://schemas.openxmlformats.org/officeDocument/2006/relationships/customXml" Target="../ink/ink4427.xml"/><Relationship Id="rId12" Type="http://schemas.openxmlformats.org/officeDocument/2006/relationships/image" Target="../media/image11720.png"/><Relationship Id="rId17" Type="http://schemas.openxmlformats.org/officeDocument/2006/relationships/customXml" Target="../ink/ink4434.xml"/><Relationship Id="rId25" Type="http://schemas.openxmlformats.org/officeDocument/2006/relationships/customXml" Target="../ink/ink4438.xml"/><Relationship Id="rId33" Type="http://schemas.openxmlformats.org/officeDocument/2006/relationships/customXml" Target="../ink/ink4442.xml"/><Relationship Id="rId38" Type="http://schemas.openxmlformats.org/officeDocument/2006/relationships/image" Target="../media/image30100.png"/><Relationship Id="rId46" Type="http://schemas.openxmlformats.org/officeDocument/2006/relationships/image" Target="../media/image11880.png"/><Relationship Id="rId59" Type="http://schemas.openxmlformats.org/officeDocument/2006/relationships/customXml" Target="../ink/ink4455.xml"/><Relationship Id="rId67" Type="http://schemas.openxmlformats.org/officeDocument/2006/relationships/customXml" Target="../ink/ink4459.xml"/><Relationship Id="rId103" Type="http://schemas.openxmlformats.org/officeDocument/2006/relationships/customXml" Target="../ink/ink4477.xml"/><Relationship Id="rId108" Type="http://schemas.openxmlformats.org/officeDocument/2006/relationships/image" Target="../media/image12190.png"/><Relationship Id="rId116" Type="http://schemas.openxmlformats.org/officeDocument/2006/relationships/customXml" Target="../ink/ink4484.xml"/><Relationship Id="rId124" Type="http://schemas.openxmlformats.org/officeDocument/2006/relationships/customXml" Target="../ink/ink4488.xml"/><Relationship Id="rId129" Type="http://schemas.openxmlformats.org/officeDocument/2006/relationships/image" Target="../media/image12290.png"/><Relationship Id="rId137" Type="http://schemas.openxmlformats.org/officeDocument/2006/relationships/customXml" Target="../ink/ink4495.xml"/><Relationship Id="rId20" Type="http://schemas.openxmlformats.org/officeDocument/2006/relationships/image" Target="../media/image11760.png"/><Relationship Id="rId41" Type="http://schemas.openxmlformats.org/officeDocument/2006/relationships/customXml" Target="../ink/ink4446.xml"/><Relationship Id="rId54" Type="http://schemas.openxmlformats.org/officeDocument/2006/relationships/image" Target="../media/image11920.png"/><Relationship Id="rId62" Type="http://schemas.openxmlformats.org/officeDocument/2006/relationships/image" Target="../media/image11960.png"/><Relationship Id="rId70" Type="http://schemas.openxmlformats.org/officeDocument/2006/relationships/image" Target="../media/image12000.png"/><Relationship Id="rId75" Type="http://schemas.openxmlformats.org/officeDocument/2006/relationships/customXml" Target="../ink/ink4463.xml"/><Relationship Id="rId83" Type="http://schemas.openxmlformats.org/officeDocument/2006/relationships/customXml" Target="../ink/ink4467.xml"/><Relationship Id="rId88" Type="http://schemas.openxmlformats.org/officeDocument/2006/relationships/image" Target="../media/image12090.png"/><Relationship Id="rId91" Type="http://schemas.openxmlformats.org/officeDocument/2006/relationships/customXml" Target="../ink/ink4471.xml"/><Relationship Id="rId96" Type="http://schemas.openxmlformats.org/officeDocument/2006/relationships/image" Target="../media/image12130.png"/><Relationship Id="rId111" Type="http://schemas.openxmlformats.org/officeDocument/2006/relationships/customXml" Target="../ink/ink4481.xml"/><Relationship Id="rId132" Type="http://schemas.openxmlformats.org/officeDocument/2006/relationships/customXml" Target="../ink/ink4492.xml"/><Relationship Id="rId140" Type="http://schemas.openxmlformats.org/officeDocument/2006/relationships/image" Target="../media/image12340.png"/><Relationship Id="rId1" Type="http://schemas.openxmlformats.org/officeDocument/2006/relationships/slideLayout" Target="../slideLayouts/slideLayout7.xml"/><Relationship Id="rId6" Type="http://schemas.openxmlformats.org/officeDocument/2006/relationships/image" Target="../media/image11690.png"/><Relationship Id="rId15" Type="http://schemas.openxmlformats.org/officeDocument/2006/relationships/customXml" Target="../ink/ink4433.xml"/><Relationship Id="rId23" Type="http://schemas.openxmlformats.org/officeDocument/2006/relationships/customXml" Target="../ink/ink4437.xml"/><Relationship Id="rId28" Type="http://schemas.openxmlformats.org/officeDocument/2006/relationships/image" Target="../media/image11800.png"/><Relationship Id="rId36" Type="http://schemas.openxmlformats.org/officeDocument/2006/relationships/image" Target="../media/image11840.png"/><Relationship Id="rId49" Type="http://schemas.openxmlformats.org/officeDocument/2006/relationships/customXml" Target="../ink/ink4450.xml"/><Relationship Id="rId57" Type="http://schemas.openxmlformats.org/officeDocument/2006/relationships/customXml" Target="../ink/ink4454.xml"/><Relationship Id="rId106" Type="http://schemas.openxmlformats.org/officeDocument/2006/relationships/image" Target="../media/image12180.png"/><Relationship Id="rId114" Type="http://schemas.openxmlformats.org/officeDocument/2006/relationships/customXml" Target="../ink/ink4483.xml"/><Relationship Id="rId119" Type="http://schemas.openxmlformats.org/officeDocument/2006/relationships/image" Target="../media/image12240.png"/><Relationship Id="rId127" Type="http://schemas.openxmlformats.org/officeDocument/2006/relationships/image" Target="../media/image12280.png"/><Relationship Id="rId10" Type="http://schemas.openxmlformats.org/officeDocument/2006/relationships/image" Target="../media/image11711.png"/><Relationship Id="rId31" Type="http://schemas.openxmlformats.org/officeDocument/2006/relationships/customXml" Target="../ink/ink4441.xml"/><Relationship Id="rId44" Type="http://schemas.openxmlformats.org/officeDocument/2006/relationships/image" Target="../media/image11870.png"/><Relationship Id="rId52" Type="http://schemas.openxmlformats.org/officeDocument/2006/relationships/image" Target="../media/image11911.png"/><Relationship Id="rId60" Type="http://schemas.openxmlformats.org/officeDocument/2006/relationships/image" Target="../media/image11950.png"/><Relationship Id="rId65" Type="http://schemas.openxmlformats.org/officeDocument/2006/relationships/customXml" Target="../ink/ink4458.xml"/><Relationship Id="rId73" Type="http://schemas.openxmlformats.org/officeDocument/2006/relationships/customXml" Target="../ink/ink4462.xml"/><Relationship Id="rId78" Type="http://schemas.openxmlformats.org/officeDocument/2006/relationships/image" Target="../media/image12040.png"/><Relationship Id="rId81" Type="http://schemas.openxmlformats.org/officeDocument/2006/relationships/customXml" Target="../ink/ink4466.xml"/><Relationship Id="rId86" Type="http://schemas.openxmlformats.org/officeDocument/2006/relationships/image" Target="../media/image12080.png"/><Relationship Id="rId94" Type="http://schemas.openxmlformats.org/officeDocument/2006/relationships/image" Target="../media/image12120.png"/><Relationship Id="rId99" Type="http://schemas.openxmlformats.org/officeDocument/2006/relationships/customXml" Target="../ink/ink4475.xml"/><Relationship Id="rId101" Type="http://schemas.openxmlformats.org/officeDocument/2006/relationships/customXml" Target="../ink/ink4476.xml"/><Relationship Id="rId122" Type="http://schemas.openxmlformats.org/officeDocument/2006/relationships/customXml" Target="../ink/ink4487.xml"/><Relationship Id="rId130" Type="http://schemas.openxmlformats.org/officeDocument/2006/relationships/customXml" Target="../ink/ink4491.xml"/><Relationship Id="rId135" Type="http://schemas.openxmlformats.org/officeDocument/2006/relationships/image" Target="../media/image12320.png"/><Relationship Id="rId143" Type="http://schemas.openxmlformats.org/officeDocument/2006/relationships/customXml" Target="../ink/ink4498.xml"/><Relationship Id="rId4" Type="http://schemas.openxmlformats.org/officeDocument/2006/relationships/image" Target="../media/image11680.png"/><Relationship Id="rId9" Type="http://schemas.openxmlformats.org/officeDocument/2006/relationships/customXml" Target="../ink/ink4430.xml"/><Relationship Id="rId13" Type="http://schemas.openxmlformats.org/officeDocument/2006/relationships/customXml" Target="../ink/ink4432.xml"/><Relationship Id="rId18" Type="http://schemas.openxmlformats.org/officeDocument/2006/relationships/image" Target="../media/image11750.png"/><Relationship Id="rId39" Type="http://schemas.openxmlformats.org/officeDocument/2006/relationships/customXml" Target="../ink/ink4445.xml"/><Relationship Id="rId109" Type="http://schemas.openxmlformats.org/officeDocument/2006/relationships/customXml" Target="../ink/ink4480.xml"/><Relationship Id="rId34" Type="http://schemas.openxmlformats.org/officeDocument/2006/relationships/image" Target="../media/image11830.png"/><Relationship Id="rId50" Type="http://schemas.openxmlformats.org/officeDocument/2006/relationships/image" Target="../media/image11900.png"/><Relationship Id="rId55" Type="http://schemas.openxmlformats.org/officeDocument/2006/relationships/customXml" Target="../ink/ink4453.xml"/><Relationship Id="rId76" Type="http://schemas.openxmlformats.org/officeDocument/2006/relationships/image" Target="../media/image12030.png"/><Relationship Id="rId97" Type="http://schemas.openxmlformats.org/officeDocument/2006/relationships/customXml" Target="../ink/ink4474.xml"/><Relationship Id="rId104" Type="http://schemas.openxmlformats.org/officeDocument/2006/relationships/image" Target="../media/image12170.png"/><Relationship Id="rId120" Type="http://schemas.openxmlformats.org/officeDocument/2006/relationships/customXml" Target="../ink/ink4486.xml"/><Relationship Id="rId125" Type="http://schemas.openxmlformats.org/officeDocument/2006/relationships/image" Target="../media/image12270.png"/><Relationship Id="rId141" Type="http://schemas.openxmlformats.org/officeDocument/2006/relationships/customXml" Target="../ink/ink4497.xml"/><Relationship Id="rId7" Type="http://schemas.openxmlformats.org/officeDocument/2006/relationships/customXml" Target="../ink/ink4429.xml"/><Relationship Id="rId71" Type="http://schemas.openxmlformats.org/officeDocument/2006/relationships/customXml" Target="../ink/ink4461.xml"/><Relationship Id="rId92" Type="http://schemas.openxmlformats.org/officeDocument/2006/relationships/image" Target="../media/image12111.png"/><Relationship Id="rId2" Type="http://schemas.openxmlformats.org/officeDocument/2006/relationships/image" Target="../media/image3172.gif"/><Relationship Id="rId29" Type="http://schemas.openxmlformats.org/officeDocument/2006/relationships/customXml" Target="../ink/ink4440.xml"/><Relationship Id="rId24" Type="http://schemas.openxmlformats.org/officeDocument/2006/relationships/image" Target="../media/image11780.png"/><Relationship Id="rId40" Type="http://schemas.openxmlformats.org/officeDocument/2006/relationships/image" Target="../media/image11850.png"/><Relationship Id="rId45" Type="http://schemas.openxmlformats.org/officeDocument/2006/relationships/customXml" Target="../ink/ink4448.xml"/><Relationship Id="rId66" Type="http://schemas.openxmlformats.org/officeDocument/2006/relationships/image" Target="../media/image11980.png"/><Relationship Id="rId87" Type="http://schemas.openxmlformats.org/officeDocument/2006/relationships/customXml" Target="../ink/ink4469.xml"/><Relationship Id="rId110" Type="http://schemas.openxmlformats.org/officeDocument/2006/relationships/image" Target="../media/image12200.png"/><Relationship Id="rId115" Type="http://schemas.openxmlformats.org/officeDocument/2006/relationships/image" Target="../media/image12220.png"/><Relationship Id="rId131" Type="http://schemas.openxmlformats.org/officeDocument/2006/relationships/image" Target="../media/image12300.png"/><Relationship Id="rId136" Type="http://schemas.openxmlformats.org/officeDocument/2006/relationships/customXml" Target="../ink/ink4494.xml"/><Relationship Id="rId61" Type="http://schemas.openxmlformats.org/officeDocument/2006/relationships/customXml" Target="../ink/ink4456.xml"/><Relationship Id="rId82" Type="http://schemas.openxmlformats.org/officeDocument/2006/relationships/image" Target="../media/image12060.png"/><Relationship Id="rId19" Type="http://schemas.openxmlformats.org/officeDocument/2006/relationships/customXml" Target="../ink/ink4435.xml"/><Relationship Id="rId14" Type="http://schemas.openxmlformats.org/officeDocument/2006/relationships/image" Target="../media/image11730.png"/><Relationship Id="rId30" Type="http://schemas.openxmlformats.org/officeDocument/2006/relationships/image" Target="../media/image11811.png"/><Relationship Id="rId35" Type="http://schemas.openxmlformats.org/officeDocument/2006/relationships/customXml" Target="../ink/ink4443.xml"/><Relationship Id="rId56" Type="http://schemas.openxmlformats.org/officeDocument/2006/relationships/image" Target="../media/image11930.png"/><Relationship Id="rId77" Type="http://schemas.openxmlformats.org/officeDocument/2006/relationships/customXml" Target="../ink/ink4464.xml"/><Relationship Id="rId100" Type="http://schemas.openxmlformats.org/officeDocument/2006/relationships/image" Target="../media/image12150.png"/><Relationship Id="rId105" Type="http://schemas.openxmlformats.org/officeDocument/2006/relationships/customXml" Target="../ink/ink4478.xml"/><Relationship Id="rId126" Type="http://schemas.openxmlformats.org/officeDocument/2006/relationships/customXml" Target="../ink/ink448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169.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rcsb.org/pdb/explore/explore.do?structureId=1c17" TargetMode="External"/><Relationship Id="rId2" Type="http://schemas.openxmlformats.org/officeDocument/2006/relationships/image" Target="../media/image3173.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3" Type="http://schemas.openxmlformats.org/officeDocument/2006/relationships/image" Target="../media/image12420.png"/><Relationship Id="rId18" Type="http://schemas.openxmlformats.org/officeDocument/2006/relationships/customXml" Target="../ink/ink4507.xml"/><Relationship Id="rId26" Type="http://schemas.openxmlformats.org/officeDocument/2006/relationships/customXml" Target="../ink/ink4511.xml"/><Relationship Id="rId39" Type="http://schemas.openxmlformats.org/officeDocument/2006/relationships/image" Target="../media/image12550.png"/><Relationship Id="rId21" Type="http://schemas.openxmlformats.org/officeDocument/2006/relationships/image" Target="../media/image12460.png"/><Relationship Id="rId34" Type="http://schemas.openxmlformats.org/officeDocument/2006/relationships/customXml" Target="../ink/ink4515.xml"/><Relationship Id="rId42" Type="http://schemas.openxmlformats.org/officeDocument/2006/relationships/customXml" Target="../ink/ink4519.xml"/><Relationship Id="rId47" Type="http://schemas.openxmlformats.org/officeDocument/2006/relationships/image" Target="../media/image12590.png"/><Relationship Id="rId50" Type="http://schemas.openxmlformats.org/officeDocument/2006/relationships/customXml" Target="../ink/ink4523.xml"/><Relationship Id="rId55" Type="http://schemas.openxmlformats.org/officeDocument/2006/relationships/image" Target="../media/image12630.png"/><Relationship Id="rId7" Type="http://schemas.openxmlformats.org/officeDocument/2006/relationships/image" Target="../media/image12390.png"/><Relationship Id="rId12" Type="http://schemas.openxmlformats.org/officeDocument/2006/relationships/customXml" Target="../ink/ink4504.xml"/><Relationship Id="rId17" Type="http://schemas.openxmlformats.org/officeDocument/2006/relationships/image" Target="../media/image12440.png"/><Relationship Id="rId25" Type="http://schemas.openxmlformats.org/officeDocument/2006/relationships/image" Target="../media/image12480.png"/><Relationship Id="rId33" Type="http://schemas.openxmlformats.org/officeDocument/2006/relationships/image" Target="../media/image12520.png"/><Relationship Id="rId38" Type="http://schemas.openxmlformats.org/officeDocument/2006/relationships/customXml" Target="../ink/ink4517.xml"/><Relationship Id="rId46" Type="http://schemas.openxmlformats.org/officeDocument/2006/relationships/customXml" Target="../ink/ink4521.xml"/><Relationship Id="rId2" Type="http://schemas.openxmlformats.org/officeDocument/2006/relationships/customXml" Target="../ink/ink4499.xml"/><Relationship Id="rId16" Type="http://schemas.openxmlformats.org/officeDocument/2006/relationships/customXml" Target="../ink/ink4506.xml"/><Relationship Id="rId20" Type="http://schemas.openxmlformats.org/officeDocument/2006/relationships/customXml" Target="../ink/ink4508.xml"/><Relationship Id="rId29" Type="http://schemas.openxmlformats.org/officeDocument/2006/relationships/image" Target="../media/image12500.png"/><Relationship Id="rId41" Type="http://schemas.openxmlformats.org/officeDocument/2006/relationships/image" Target="../media/image12560.png"/><Relationship Id="rId54" Type="http://schemas.openxmlformats.org/officeDocument/2006/relationships/customXml" Target="../ink/ink4525.xml"/><Relationship Id="rId1" Type="http://schemas.openxmlformats.org/officeDocument/2006/relationships/slideLayout" Target="../slideLayouts/slideLayout7.xml"/><Relationship Id="rId6" Type="http://schemas.openxmlformats.org/officeDocument/2006/relationships/customXml" Target="../ink/ink4501.xml"/><Relationship Id="rId11" Type="http://schemas.openxmlformats.org/officeDocument/2006/relationships/image" Target="../media/image12411.png"/><Relationship Id="rId24" Type="http://schemas.openxmlformats.org/officeDocument/2006/relationships/customXml" Target="../ink/ink4510.xml"/><Relationship Id="rId32" Type="http://schemas.openxmlformats.org/officeDocument/2006/relationships/customXml" Target="../ink/ink4514.xml"/><Relationship Id="rId37" Type="http://schemas.openxmlformats.org/officeDocument/2006/relationships/image" Target="../media/image12540.png"/><Relationship Id="rId40" Type="http://schemas.openxmlformats.org/officeDocument/2006/relationships/customXml" Target="../ink/ink4518.xml"/><Relationship Id="rId45" Type="http://schemas.openxmlformats.org/officeDocument/2006/relationships/image" Target="../media/image12580.png"/><Relationship Id="rId53" Type="http://schemas.openxmlformats.org/officeDocument/2006/relationships/image" Target="../media/image12620.png"/><Relationship Id="rId5" Type="http://schemas.openxmlformats.org/officeDocument/2006/relationships/image" Target="../media/image12380.png"/><Relationship Id="rId15" Type="http://schemas.openxmlformats.org/officeDocument/2006/relationships/image" Target="../media/image12430.png"/><Relationship Id="rId23" Type="http://schemas.openxmlformats.org/officeDocument/2006/relationships/image" Target="../media/image12470.png"/><Relationship Id="rId28" Type="http://schemas.openxmlformats.org/officeDocument/2006/relationships/customXml" Target="../ink/ink4512.xml"/><Relationship Id="rId36" Type="http://schemas.openxmlformats.org/officeDocument/2006/relationships/customXml" Target="../ink/ink4516.xml"/><Relationship Id="rId49" Type="http://schemas.openxmlformats.org/officeDocument/2006/relationships/image" Target="../media/image12600.png"/><Relationship Id="rId57" Type="http://schemas.openxmlformats.org/officeDocument/2006/relationships/image" Target="../media/image12640.png"/><Relationship Id="rId10" Type="http://schemas.openxmlformats.org/officeDocument/2006/relationships/customXml" Target="../ink/ink4503.xml"/><Relationship Id="rId19" Type="http://schemas.openxmlformats.org/officeDocument/2006/relationships/image" Target="../media/image12450.png"/><Relationship Id="rId31" Type="http://schemas.openxmlformats.org/officeDocument/2006/relationships/image" Target="../media/image12511.png"/><Relationship Id="rId44" Type="http://schemas.openxmlformats.org/officeDocument/2006/relationships/customXml" Target="../ink/ink4520.xml"/><Relationship Id="rId52" Type="http://schemas.openxmlformats.org/officeDocument/2006/relationships/customXml" Target="../ink/ink4524.xml"/><Relationship Id="rId4" Type="http://schemas.openxmlformats.org/officeDocument/2006/relationships/customXml" Target="../ink/ink4500.xml"/><Relationship Id="rId9" Type="http://schemas.openxmlformats.org/officeDocument/2006/relationships/image" Target="../media/image12400.png"/><Relationship Id="rId14" Type="http://schemas.openxmlformats.org/officeDocument/2006/relationships/customXml" Target="../ink/ink4505.xml"/><Relationship Id="rId22" Type="http://schemas.openxmlformats.org/officeDocument/2006/relationships/customXml" Target="../ink/ink4509.xml"/><Relationship Id="rId27" Type="http://schemas.openxmlformats.org/officeDocument/2006/relationships/image" Target="../media/image12490.png"/><Relationship Id="rId30" Type="http://schemas.openxmlformats.org/officeDocument/2006/relationships/customXml" Target="../ink/ink4513.xml"/><Relationship Id="rId35" Type="http://schemas.openxmlformats.org/officeDocument/2006/relationships/image" Target="../media/image12530.png"/><Relationship Id="rId43" Type="http://schemas.openxmlformats.org/officeDocument/2006/relationships/image" Target="../media/image12570.png"/><Relationship Id="rId48" Type="http://schemas.openxmlformats.org/officeDocument/2006/relationships/customXml" Target="../ink/ink4522.xml"/><Relationship Id="rId56" Type="http://schemas.openxmlformats.org/officeDocument/2006/relationships/customXml" Target="../ink/ink4526.xml"/><Relationship Id="rId8" Type="http://schemas.openxmlformats.org/officeDocument/2006/relationships/customXml" Target="../ink/ink4502.xml"/><Relationship Id="rId51" Type="http://schemas.openxmlformats.org/officeDocument/2006/relationships/image" Target="../media/image12610.png"/><Relationship Id="rId3" Type="http://schemas.openxmlformats.org/officeDocument/2006/relationships/image" Target="../media/image1237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image" Target="../media/image93.png"/><Relationship Id="rId299" Type="http://schemas.openxmlformats.org/officeDocument/2006/relationships/image" Target="../media/image183.png"/><Relationship Id="rId21" Type="http://schemas.openxmlformats.org/officeDocument/2006/relationships/image" Target="../media/image45.png"/><Relationship Id="rId63" Type="http://schemas.openxmlformats.org/officeDocument/2006/relationships/image" Target="../media/image66.png"/><Relationship Id="rId159" Type="http://schemas.openxmlformats.org/officeDocument/2006/relationships/image" Target="../media/image114.png"/><Relationship Id="rId324" Type="http://schemas.openxmlformats.org/officeDocument/2006/relationships/customXml" Target="../ink/ink194.xml"/><Relationship Id="rId366" Type="http://schemas.openxmlformats.org/officeDocument/2006/relationships/customXml" Target="../ink/ink215.xml"/><Relationship Id="rId531" Type="http://schemas.openxmlformats.org/officeDocument/2006/relationships/customXml" Target="../ink/ink298.xml"/><Relationship Id="rId573" Type="http://schemas.openxmlformats.org/officeDocument/2006/relationships/image" Target="../media/image319.png"/><Relationship Id="rId170" Type="http://schemas.openxmlformats.org/officeDocument/2006/relationships/image" Target="../media/image119.png"/><Relationship Id="rId226" Type="http://schemas.openxmlformats.org/officeDocument/2006/relationships/image" Target="../media/image147.png"/><Relationship Id="rId433" Type="http://schemas.openxmlformats.org/officeDocument/2006/relationships/image" Target="../media/image250.png"/><Relationship Id="rId268" Type="http://schemas.openxmlformats.org/officeDocument/2006/relationships/image" Target="../media/image168.png"/><Relationship Id="rId475" Type="http://schemas.openxmlformats.org/officeDocument/2006/relationships/customXml" Target="../ink/ink270.xml"/><Relationship Id="rId32" Type="http://schemas.openxmlformats.org/officeDocument/2006/relationships/customXml" Target="../ink/ink47.xml"/><Relationship Id="rId74" Type="http://schemas.openxmlformats.org/officeDocument/2006/relationships/customXml" Target="../ink/ink68.xml"/><Relationship Id="rId128" Type="http://schemas.openxmlformats.org/officeDocument/2006/relationships/customXml" Target="../ink/ink95.xml"/><Relationship Id="rId335" Type="http://schemas.openxmlformats.org/officeDocument/2006/relationships/image" Target="../media/image201.png"/><Relationship Id="rId377" Type="http://schemas.openxmlformats.org/officeDocument/2006/relationships/image" Target="../media/image222.png"/><Relationship Id="rId500" Type="http://schemas.openxmlformats.org/officeDocument/2006/relationships/image" Target="../media/image283.png"/><Relationship Id="rId542" Type="http://schemas.openxmlformats.org/officeDocument/2006/relationships/image" Target="../media/image304.png"/><Relationship Id="rId584" Type="http://schemas.openxmlformats.org/officeDocument/2006/relationships/customXml" Target="../ink/ink326.xml"/><Relationship Id="rId5" Type="http://schemas.openxmlformats.org/officeDocument/2006/relationships/image" Target="../media/image37.png"/><Relationship Id="rId181" Type="http://schemas.openxmlformats.org/officeDocument/2006/relationships/customXml" Target="../ink/ink122.xml"/><Relationship Id="rId237" Type="http://schemas.openxmlformats.org/officeDocument/2006/relationships/customXml" Target="../ink/ink150.xml"/><Relationship Id="rId402" Type="http://schemas.openxmlformats.org/officeDocument/2006/relationships/customXml" Target="../ink/ink233.xml"/><Relationship Id="rId279" Type="http://schemas.openxmlformats.org/officeDocument/2006/relationships/image" Target="../media/image173.png"/><Relationship Id="rId444" Type="http://schemas.openxmlformats.org/officeDocument/2006/relationships/customXml" Target="../ink/ink254.xml"/><Relationship Id="rId486" Type="http://schemas.openxmlformats.org/officeDocument/2006/relationships/image" Target="../media/image276.png"/><Relationship Id="rId43" Type="http://schemas.openxmlformats.org/officeDocument/2006/relationships/image" Target="../media/image56.png"/><Relationship Id="rId139" Type="http://schemas.openxmlformats.org/officeDocument/2006/relationships/image" Target="../media/image104.png"/><Relationship Id="rId290" Type="http://schemas.openxmlformats.org/officeDocument/2006/relationships/customXml" Target="../ink/ink177.xml"/><Relationship Id="rId304" Type="http://schemas.openxmlformats.org/officeDocument/2006/relationships/customXml" Target="../ink/ink184.xml"/><Relationship Id="rId346" Type="http://schemas.openxmlformats.org/officeDocument/2006/relationships/customXml" Target="../ink/ink205.xml"/><Relationship Id="rId388" Type="http://schemas.openxmlformats.org/officeDocument/2006/relationships/customXml" Target="../ink/ink226.xml"/><Relationship Id="rId511" Type="http://schemas.openxmlformats.org/officeDocument/2006/relationships/customXml" Target="../ink/ink288.xml"/><Relationship Id="rId553" Type="http://schemas.openxmlformats.org/officeDocument/2006/relationships/customXml" Target="../ink/ink309.xml"/><Relationship Id="rId609" Type="http://schemas.openxmlformats.org/officeDocument/2006/relationships/image" Target="../media/image336.png"/><Relationship Id="rId85" Type="http://schemas.openxmlformats.org/officeDocument/2006/relationships/image" Target="../media/image77.png"/><Relationship Id="rId150" Type="http://schemas.openxmlformats.org/officeDocument/2006/relationships/customXml" Target="../ink/ink106.xml"/><Relationship Id="rId192" Type="http://schemas.openxmlformats.org/officeDocument/2006/relationships/image" Target="../media/image130.png"/><Relationship Id="rId206" Type="http://schemas.openxmlformats.org/officeDocument/2006/relationships/image" Target="../media/image137.png"/><Relationship Id="rId413" Type="http://schemas.openxmlformats.org/officeDocument/2006/relationships/image" Target="../media/image240.png"/><Relationship Id="rId595" Type="http://schemas.openxmlformats.org/officeDocument/2006/relationships/image" Target="../media/image329.png"/><Relationship Id="rId248" Type="http://schemas.openxmlformats.org/officeDocument/2006/relationships/image" Target="../media/image158.png"/><Relationship Id="rId455" Type="http://schemas.openxmlformats.org/officeDocument/2006/relationships/customXml" Target="../ink/ink260.xml"/><Relationship Id="rId497" Type="http://schemas.openxmlformats.org/officeDocument/2006/relationships/customXml" Target="../ink/ink281.xml"/><Relationship Id="rId12" Type="http://schemas.openxmlformats.org/officeDocument/2006/relationships/customXml" Target="../ink/ink37.xml"/><Relationship Id="rId108" Type="http://schemas.openxmlformats.org/officeDocument/2006/relationships/customXml" Target="../ink/ink85.xml"/><Relationship Id="rId315" Type="http://schemas.openxmlformats.org/officeDocument/2006/relationships/image" Target="../media/image191.png"/><Relationship Id="rId357" Type="http://schemas.openxmlformats.org/officeDocument/2006/relationships/image" Target="../media/image212.png"/><Relationship Id="rId522" Type="http://schemas.openxmlformats.org/officeDocument/2006/relationships/image" Target="../media/image294.png"/><Relationship Id="rId54" Type="http://schemas.openxmlformats.org/officeDocument/2006/relationships/customXml" Target="../ink/ink58.xml"/><Relationship Id="rId96" Type="http://schemas.openxmlformats.org/officeDocument/2006/relationships/customXml" Target="../ink/ink79.xml"/><Relationship Id="rId161" Type="http://schemas.openxmlformats.org/officeDocument/2006/relationships/image" Target="../media/image115.png"/><Relationship Id="rId217" Type="http://schemas.openxmlformats.org/officeDocument/2006/relationships/customXml" Target="../ink/ink140.xml"/><Relationship Id="rId399" Type="http://schemas.openxmlformats.org/officeDocument/2006/relationships/image" Target="../media/image233.png"/><Relationship Id="rId564" Type="http://schemas.openxmlformats.org/officeDocument/2006/relationships/customXml" Target="../ink/ink315.xml"/><Relationship Id="rId259" Type="http://schemas.openxmlformats.org/officeDocument/2006/relationships/customXml" Target="../ink/ink161.xml"/><Relationship Id="rId424" Type="http://schemas.openxmlformats.org/officeDocument/2006/relationships/customXml" Target="../ink/ink244.xml"/><Relationship Id="rId466" Type="http://schemas.openxmlformats.org/officeDocument/2006/relationships/image" Target="../media/image266.png"/><Relationship Id="rId23" Type="http://schemas.openxmlformats.org/officeDocument/2006/relationships/image" Target="../media/image46.png"/><Relationship Id="rId119" Type="http://schemas.openxmlformats.org/officeDocument/2006/relationships/image" Target="../media/image94.png"/><Relationship Id="rId270" Type="http://schemas.openxmlformats.org/officeDocument/2006/relationships/image" Target="../media/image169.png"/><Relationship Id="rId326" Type="http://schemas.openxmlformats.org/officeDocument/2006/relationships/customXml" Target="../ink/ink195.xml"/><Relationship Id="rId533" Type="http://schemas.openxmlformats.org/officeDocument/2006/relationships/customXml" Target="../ink/ink299.xml"/><Relationship Id="rId65" Type="http://schemas.openxmlformats.org/officeDocument/2006/relationships/image" Target="../media/image67.png"/><Relationship Id="rId130" Type="http://schemas.openxmlformats.org/officeDocument/2006/relationships/customXml" Target="../ink/ink96.xml"/><Relationship Id="rId368" Type="http://schemas.openxmlformats.org/officeDocument/2006/relationships/customXml" Target="../ink/ink216.xml"/><Relationship Id="rId575" Type="http://schemas.openxmlformats.org/officeDocument/2006/relationships/customXml" Target="../ink/ink321.xml"/><Relationship Id="rId172" Type="http://schemas.openxmlformats.org/officeDocument/2006/relationships/image" Target="../media/image120.png"/><Relationship Id="rId228" Type="http://schemas.openxmlformats.org/officeDocument/2006/relationships/image" Target="../media/image148.png"/><Relationship Id="rId435" Type="http://schemas.openxmlformats.org/officeDocument/2006/relationships/image" Target="../media/image251.png"/><Relationship Id="rId477" Type="http://schemas.openxmlformats.org/officeDocument/2006/relationships/customXml" Target="../ink/ink271.xml"/><Relationship Id="rId600" Type="http://schemas.openxmlformats.org/officeDocument/2006/relationships/customXml" Target="../ink/ink334.xml"/><Relationship Id="rId281" Type="http://schemas.openxmlformats.org/officeDocument/2006/relationships/image" Target="../media/image174.png"/><Relationship Id="rId337" Type="http://schemas.openxmlformats.org/officeDocument/2006/relationships/image" Target="../media/image202.png"/><Relationship Id="rId502" Type="http://schemas.openxmlformats.org/officeDocument/2006/relationships/image" Target="../media/image284.png"/><Relationship Id="rId34" Type="http://schemas.openxmlformats.org/officeDocument/2006/relationships/customXml" Target="../ink/ink48.xml"/><Relationship Id="rId76" Type="http://schemas.openxmlformats.org/officeDocument/2006/relationships/customXml" Target="../ink/ink69.xml"/><Relationship Id="rId141" Type="http://schemas.openxmlformats.org/officeDocument/2006/relationships/image" Target="../media/image105.png"/><Relationship Id="rId379" Type="http://schemas.openxmlformats.org/officeDocument/2006/relationships/image" Target="../media/image223.png"/><Relationship Id="rId544" Type="http://schemas.openxmlformats.org/officeDocument/2006/relationships/image" Target="../media/image305.png"/><Relationship Id="rId586" Type="http://schemas.openxmlformats.org/officeDocument/2006/relationships/customXml" Target="../ink/ink327.xml"/><Relationship Id="rId7" Type="http://schemas.openxmlformats.org/officeDocument/2006/relationships/image" Target="../media/image38.png"/><Relationship Id="rId183" Type="http://schemas.openxmlformats.org/officeDocument/2006/relationships/customXml" Target="../ink/ink123.xml"/><Relationship Id="rId239" Type="http://schemas.openxmlformats.org/officeDocument/2006/relationships/customXml" Target="../ink/ink151.xml"/><Relationship Id="rId390" Type="http://schemas.openxmlformats.org/officeDocument/2006/relationships/customXml" Target="../ink/ink227.xml"/><Relationship Id="rId404" Type="http://schemas.openxmlformats.org/officeDocument/2006/relationships/customXml" Target="../ink/ink234.xml"/><Relationship Id="rId446" Type="http://schemas.openxmlformats.org/officeDocument/2006/relationships/customXml" Target="../ink/ink255.xml"/><Relationship Id="rId611" Type="http://schemas.openxmlformats.org/officeDocument/2006/relationships/image" Target="../media/image337.png"/><Relationship Id="rId250" Type="http://schemas.openxmlformats.org/officeDocument/2006/relationships/image" Target="../media/image159.png"/><Relationship Id="rId292" Type="http://schemas.openxmlformats.org/officeDocument/2006/relationships/customXml" Target="../ink/ink178.xml"/><Relationship Id="rId306" Type="http://schemas.openxmlformats.org/officeDocument/2006/relationships/customXml" Target="../ink/ink185.xml"/><Relationship Id="rId488" Type="http://schemas.openxmlformats.org/officeDocument/2006/relationships/image" Target="../media/image277.png"/><Relationship Id="rId45" Type="http://schemas.openxmlformats.org/officeDocument/2006/relationships/image" Target="../media/image57.png"/><Relationship Id="rId87" Type="http://schemas.openxmlformats.org/officeDocument/2006/relationships/image" Target="../media/image78.png"/><Relationship Id="rId110" Type="http://schemas.openxmlformats.org/officeDocument/2006/relationships/customXml" Target="../ink/ink86.xml"/><Relationship Id="rId348" Type="http://schemas.openxmlformats.org/officeDocument/2006/relationships/customXml" Target="../ink/ink206.xml"/><Relationship Id="rId513" Type="http://schemas.openxmlformats.org/officeDocument/2006/relationships/customXml" Target="../ink/ink289.xml"/><Relationship Id="rId555" Type="http://schemas.openxmlformats.org/officeDocument/2006/relationships/customXml" Target="../ink/ink310.xml"/><Relationship Id="rId597" Type="http://schemas.openxmlformats.org/officeDocument/2006/relationships/image" Target="../media/image330.png"/><Relationship Id="rId152" Type="http://schemas.openxmlformats.org/officeDocument/2006/relationships/customXml" Target="../ink/ink107.xml"/><Relationship Id="rId194" Type="http://schemas.openxmlformats.org/officeDocument/2006/relationships/image" Target="../media/image131.png"/><Relationship Id="rId208" Type="http://schemas.openxmlformats.org/officeDocument/2006/relationships/image" Target="../media/image138.png"/><Relationship Id="rId415" Type="http://schemas.openxmlformats.org/officeDocument/2006/relationships/image" Target="../media/image241.png"/><Relationship Id="rId457" Type="http://schemas.openxmlformats.org/officeDocument/2006/relationships/customXml" Target="../ink/ink261.xml"/><Relationship Id="rId261" Type="http://schemas.openxmlformats.org/officeDocument/2006/relationships/customXml" Target="../ink/ink162.xml"/><Relationship Id="rId499" Type="http://schemas.openxmlformats.org/officeDocument/2006/relationships/customXml" Target="../ink/ink282.xml"/><Relationship Id="rId14" Type="http://schemas.openxmlformats.org/officeDocument/2006/relationships/customXml" Target="../ink/ink38.xml"/><Relationship Id="rId56" Type="http://schemas.openxmlformats.org/officeDocument/2006/relationships/customXml" Target="../ink/ink59.xml"/><Relationship Id="rId317" Type="http://schemas.openxmlformats.org/officeDocument/2006/relationships/image" Target="../media/image192.png"/><Relationship Id="rId359" Type="http://schemas.openxmlformats.org/officeDocument/2006/relationships/image" Target="../media/image213.png"/><Relationship Id="rId524" Type="http://schemas.openxmlformats.org/officeDocument/2006/relationships/image" Target="../media/image295.png"/><Relationship Id="rId566" Type="http://schemas.openxmlformats.org/officeDocument/2006/relationships/customXml" Target="../ink/ink316.xml"/><Relationship Id="rId98" Type="http://schemas.openxmlformats.org/officeDocument/2006/relationships/customXml" Target="../ink/ink80.xml"/><Relationship Id="rId121" Type="http://schemas.openxmlformats.org/officeDocument/2006/relationships/image" Target="../media/image95.png"/><Relationship Id="rId163" Type="http://schemas.openxmlformats.org/officeDocument/2006/relationships/customXml" Target="../ink/ink113.xml"/><Relationship Id="rId219" Type="http://schemas.openxmlformats.org/officeDocument/2006/relationships/customXml" Target="../ink/ink141.xml"/><Relationship Id="rId370" Type="http://schemas.openxmlformats.org/officeDocument/2006/relationships/customXml" Target="../ink/ink217.xml"/><Relationship Id="rId426" Type="http://schemas.openxmlformats.org/officeDocument/2006/relationships/customXml" Target="../ink/ink245.xml"/><Relationship Id="rId230" Type="http://schemas.openxmlformats.org/officeDocument/2006/relationships/image" Target="../media/image149.png"/><Relationship Id="rId468" Type="http://schemas.openxmlformats.org/officeDocument/2006/relationships/image" Target="../media/image267.png"/><Relationship Id="rId25" Type="http://schemas.openxmlformats.org/officeDocument/2006/relationships/image" Target="../media/image47.png"/><Relationship Id="rId67" Type="http://schemas.openxmlformats.org/officeDocument/2006/relationships/image" Target="../media/image68.png"/><Relationship Id="rId272" Type="http://schemas.openxmlformats.org/officeDocument/2006/relationships/image" Target="../media/image170.png"/><Relationship Id="rId328" Type="http://schemas.openxmlformats.org/officeDocument/2006/relationships/customXml" Target="../ink/ink196.xml"/><Relationship Id="rId535" Type="http://schemas.openxmlformats.org/officeDocument/2006/relationships/customXml" Target="../ink/ink300.xml"/><Relationship Id="rId577" Type="http://schemas.openxmlformats.org/officeDocument/2006/relationships/customXml" Target="../ink/ink322.xml"/><Relationship Id="rId132" Type="http://schemas.openxmlformats.org/officeDocument/2006/relationships/customXml" Target="../ink/ink97.xml"/><Relationship Id="rId174" Type="http://schemas.openxmlformats.org/officeDocument/2006/relationships/image" Target="../media/image121.png"/><Relationship Id="rId381" Type="http://schemas.openxmlformats.org/officeDocument/2006/relationships/image" Target="../media/image224.png"/><Relationship Id="rId602" Type="http://schemas.openxmlformats.org/officeDocument/2006/relationships/customXml" Target="../ink/ink335.xml"/><Relationship Id="rId241" Type="http://schemas.openxmlformats.org/officeDocument/2006/relationships/customXml" Target="../ink/ink152.xml"/><Relationship Id="rId437" Type="http://schemas.openxmlformats.org/officeDocument/2006/relationships/image" Target="../media/image252.png"/><Relationship Id="rId479" Type="http://schemas.openxmlformats.org/officeDocument/2006/relationships/customXml" Target="../ink/ink272.xml"/><Relationship Id="rId36" Type="http://schemas.openxmlformats.org/officeDocument/2006/relationships/customXml" Target="../ink/ink49.xml"/><Relationship Id="rId283" Type="http://schemas.openxmlformats.org/officeDocument/2006/relationships/image" Target="../media/image175.png"/><Relationship Id="rId339" Type="http://schemas.openxmlformats.org/officeDocument/2006/relationships/image" Target="../media/image203.png"/><Relationship Id="rId490" Type="http://schemas.openxmlformats.org/officeDocument/2006/relationships/image" Target="../media/image278.png"/><Relationship Id="rId504" Type="http://schemas.openxmlformats.org/officeDocument/2006/relationships/image" Target="../media/image285.png"/><Relationship Id="rId546" Type="http://schemas.openxmlformats.org/officeDocument/2006/relationships/image" Target="../media/image306.png"/><Relationship Id="rId78" Type="http://schemas.openxmlformats.org/officeDocument/2006/relationships/customXml" Target="../ink/ink70.xml"/><Relationship Id="rId101" Type="http://schemas.openxmlformats.org/officeDocument/2006/relationships/image" Target="../media/image85.png"/><Relationship Id="rId143" Type="http://schemas.openxmlformats.org/officeDocument/2006/relationships/image" Target="../media/image106.png"/><Relationship Id="rId185" Type="http://schemas.openxmlformats.org/officeDocument/2006/relationships/customXml" Target="../ink/ink124.xml"/><Relationship Id="rId350" Type="http://schemas.openxmlformats.org/officeDocument/2006/relationships/customXml" Target="../ink/ink207.xml"/><Relationship Id="rId406" Type="http://schemas.openxmlformats.org/officeDocument/2006/relationships/customXml" Target="../ink/ink235.xml"/><Relationship Id="rId588" Type="http://schemas.openxmlformats.org/officeDocument/2006/relationships/customXml" Target="../ink/ink328.xml"/><Relationship Id="rId9" Type="http://schemas.openxmlformats.org/officeDocument/2006/relationships/image" Target="../media/image39.png"/><Relationship Id="rId210" Type="http://schemas.openxmlformats.org/officeDocument/2006/relationships/image" Target="../media/image139.png"/><Relationship Id="rId392" Type="http://schemas.openxmlformats.org/officeDocument/2006/relationships/customXml" Target="../ink/ink228.xml"/><Relationship Id="rId448" Type="http://schemas.openxmlformats.org/officeDocument/2006/relationships/customXml" Target="../ink/ink256.xml"/><Relationship Id="rId613" Type="http://schemas.openxmlformats.org/officeDocument/2006/relationships/image" Target="../media/image338.png"/><Relationship Id="rId252" Type="http://schemas.openxmlformats.org/officeDocument/2006/relationships/image" Target="../media/image160.png"/><Relationship Id="rId294" Type="http://schemas.openxmlformats.org/officeDocument/2006/relationships/customXml" Target="../ink/ink179.xml"/><Relationship Id="rId308" Type="http://schemas.openxmlformats.org/officeDocument/2006/relationships/customXml" Target="../ink/ink186.xml"/><Relationship Id="rId515" Type="http://schemas.openxmlformats.org/officeDocument/2006/relationships/customXml" Target="../ink/ink290.xml"/><Relationship Id="rId47" Type="http://schemas.openxmlformats.org/officeDocument/2006/relationships/image" Target="../media/image58.png"/><Relationship Id="rId89" Type="http://schemas.openxmlformats.org/officeDocument/2006/relationships/image" Target="../media/image79.png"/><Relationship Id="rId112" Type="http://schemas.openxmlformats.org/officeDocument/2006/relationships/customXml" Target="../ink/ink87.xml"/><Relationship Id="rId154" Type="http://schemas.openxmlformats.org/officeDocument/2006/relationships/customXml" Target="../ink/ink108.xml"/><Relationship Id="rId361" Type="http://schemas.openxmlformats.org/officeDocument/2006/relationships/image" Target="../media/image214.png"/><Relationship Id="rId557" Type="http://schemas.openxmlformats.org/officeDocument/2006/relationships/customXml" Target="../ink/ink311.xml"/><Relationship Id="rId599" Type="http://schemas.openxmlformats.org/officeDocument/2006/relationships/image" Target="../media/image331.png"/><Relationship Id="rId196" Type="http://schemas.openxmlformats.org/officeDocument/2006/relationships/image" Target="../media/image132.png"/><Relationship Id="rId417" Type="http://schemas.openxmlformats.org/officeDocument/2006/relationships/image" Target="../media/image242.png"/><Relationship Id="rId459" Type="http://schemas.openxmlformats.org/officeDocument/2006/relationships/customXml" Target="../ink/ink262.xml"/><Relationship Id="rId16" Type="http://schemas.openxmlformats.org/officeDocument/2006/relationships/customXml" Target="../ink/ink39.xml"/><Relationship Id="rId221" Type="http://schemas.openxmlformats.org/officeDocument/2006/relationships/customXml" Target="../ink/ink142.xml"/><Relationship Id="rId263" Type="http://schemas.openxmlformats.org/officeDocument/2006/relationships/customXml" Target="../ink/ink163.xml"/><Relationship Id="rId319" Type="http://schemas.openxmlformats.org/officeDocument/2006/relationships/image" Target="../media/image193.png"/><Relationship Id="rId470" Type="http://schemas.openxmlformats.org/officeDocument/2006/relationships/image" Target="../media/image268.png"/><Relationship Id="rId526" Type="http://schemas.openxmlformats.org/officeDocument/2006/relationships/image" Target="../media/image296.png"/><Relationship Id="rId58" Type="http://schemas.openxmlformats.org/officeDocument/2006/relationships/customXml" Target="../ink/ink60.xml"/><Relationship Id="rId123" Type="http://schemas.openxmlformats.org/officeDocument/2006/relationships/image" Target="../media/image96.png"/><Relationship Id="rId330" Type="http://schemas.openxmlformats.org/officeDocument/2006/relationships/customXml" Target="../ink/ink197.xml"/><Relationship Id="rId568" Type="http://schemas.openxmlformats.org/officeDocument/2006/relationships/customXml" Target="../ink/ink317.xml"/><Relationship Id="rId165" Type="http://schemas.openxmlformats.org/officeDocument/2006/relationships/customXml" Target="../ink/ink114.xml"/><Relationship Id="rId372" Type="http://schemas.openxmlformats.org/officeDocument/2006/relationships/customXml" Target="../ink/ink218.xml"/><Relationship Id="rId428" Type="http://schemas.openxmlformats.org/officeDocument/2006/relationships/customXml" Target="../ink/ink246.xml"/><Relationship Id="rId232" Type="http://schemas.openxmlformats.org/officeDocument/2006/relationships/image" Target="../media/image150.png"/><Relationship Id="rId274" Type="http://schemas.openxmlformats.org/officeDocument/2006/relationships/image" Target="../media/image171.png"/><Relationship Id="rId481" Type="http://schemas.openxmlformats.org/officeDocument/2006/relationships/customXml" Target="../ink/ink273.xml"/><Relationship Id="rId27" Type="http://schemas.openxmlformats.org/officeDocument/2006/relationships/image" Target="../media/image48.png"/><Relationship Id="rId69" Type="http://schemas.openxmlformats.org/officeDocument/2006/relationships/image" Target="../media/image69.png"/><Relationship Id="rId134" Type="http://schemas.openxmlformats.org/officeDocument/2006/relationships/customXml" Target="../ink/ink98.xml"/><Relationship Id="rId537" Type="http://schemas.openxmlformats.org/officeDocument/2006/relationships/customXml" Target="../ink/ink301.xml"/><Relationship Id="rId579" Type="http://schemas.openxmlformats.org/officeDocument/2006/relationships/customXml" Target="../ink/ink323.xml"/><Relationship Id="rId80" Type="http://schemas.openxmlformats.org/officeDocument/2006/relationships/customXml" Target="../ink/ink71.xml"/><Relationship Id="rId155" Type="http://schemas.openxmlformats.org/officeDocument/2006/relationships/image" Target="../media/image112.png"/><Relationship Id="rId176" Type="http://schemas.openxmlformats.org/officeDocument/2006/relationships/image" Target="../media/image122.png"/><Relationship Id="rId197" Type="http://schemas.openxmlformats.org/officeDocument/2006/relationships/customXml" Target="../ink/ink130.xml"/><Relationship Id="rId341" Type="http://schemas.openxmlformats.org/officeDocument/2006/relationships/image" Target="../media/image204.png"/><Relationship Id="rId362" Type="http://schemas.openxmlformats.org/officeDocument/2006/relationships/customXml" Target="../ink/ink213.xml"/><Relationship Id="rId383" Type="http://schemas.openxmlformats.org/officeDocument/2006/relationships/image" Target="../media/image225.png"/><Relationship Id="rId418" Type="http://schemas.openxmlformats.org/officeDocument/2006/relationships/customXml" Target="../ink/ink241.xml"/><Relationship Id="rId439" Type="http://schemas.openxmlformats.org/officeDocument/2006/relationships/image" Target="../media/image253.png"/><Relationship Id="rId590" Type="http://schemas.openxmlformats.org/officeDocument/2006/relationships/customXml" Target="../ink/ink329.xml"/><Relationship Id="rId604" Type="http://schemas.openxmlformats.org/officeDocument/2006/relationships/customXml" Target="../ink/ink336.xml"/><Relationship Id="rId201" Type="http://schemas.openxmlformats.org/officeDocument/2006/relationships/customXml" Target="../ink/ink132.xml"/><Relationship Id="rId222" Type="http://schemas.openxmlformats.org/officeDocument/2006/relationships/image" Target="../media/image145.png"/><Relationship Id="rId243" Type="http://schemas.openxmlformats.org/officeDocument/2006/relationships/customXml" Target="../ink/ink153.xml"/><Relationship Id="rId264" Type="http://schemas.openxmlformats.org/officeDocument/2006/relationships/image" Target="../media/image166.png"/><Relationship Id="rId285" Type="http://schemas.openxmlformats.org/officeDocument/2006/relationships/image" Target="../media/image176.png"/><Relationship Id="rId450" Type="http://schemas.openxmlformats.org/officeDocument/2006/relationships/customXml" Target="../ink/ink257.xml"/><Relationship Id="rId471" Type="http://schemas.openxmlformats.org/officeDocument/2006/relationships/customXml" Target="../ink/ink268.xml"/><Relationship Id="rId506" Type="http://schemas.openxmlformats.org/officeDocument/2006/relationships/image" Target="../media/image286.png"/><Relationship Id="rId17" Type="http://schemas.openxmlformats.org/officeDocument/2006/relationships/image" Target="../media/image43.png"/><Relationship Id="rId38" Type="http://schemas.openxmlformats.org/officeDocument/2006/relationships/customXml" Target="../ink/ink50.xml"/><Relationship Id="rId59" Type="http://schemas.openxmlformats.org/officeDocument/2006/relationships/image" Target="../media/image64.png"/><Relationship Id="rId103" Type="http://schemas.openxmlformats.org/officeDocument/2006/relationships/image" Target="../media/image86.png"/><Relationship Id="rId124" Type="http://schemas.openxmlformats.org/officeDocument/2006/relationships/customXml" Target="../ink/ink93.xml"/><Relationship Id="rId310" Type="http://schemas.openxmlformats.org/officeDocument/2006/relationships/customXml" Target="../ink/ink187.xml"/><Relationship Id="rId492" Type="http://schemas.openxmlformats.org/officeDocument/2006/relationships/image" Target="../media/image279.png"/><Relationship Id="rId527" Type="http://schemas.openxmlformats.org/officeDocument/2006/relationships/customXml" Target="../ink/ink296.xml"/><Relationship Id="rId548" Type="http://schemas.openxmlformats.org/officeDocument/2006/relationships/image" Target="../media/image307.png"/><Relationship Id="rId569" Type="http://schemas.openxmlformats.org/officeDocument/2006/relationships/image" Target="../media/image317.png"/><Relationship Id="rId70" Type="http://schemas.openxmlformats.org/officeDocument/2006/relationships/customXml" Target="../ink/ink66.xml"/><Relationship Id="rId91" Type="http://schemas.openxmlformats.org/officeDocument/2006/relationships/image" Target="../media/image80.png"/><Relationship Id="rId145" Type="http://schemas.openxmlformats.org/officeDocument/2006/relationships/image" Target="../media/image107.png"/><Relationship Id="rId166" Type="http://schemas.openxmlformats.org/officeDocument/2006/relationships/image" Target="../media/image117.png"/><Relationship Id="rId187" Type="http://schemas.openxmlformats.org/officeDocument/2006/relationships/customXml" Target="../ink/ink125.xml"/><Relationship Id="rId331" Type="http://schemas.openxmlformats.org/officeDocument/2006/relationships/image" Target="../media/image199.png"/><Relationship Id="rId352" Type="http://schemas.openxmlformats.org/officeDocument/2006/relationships/customXml" Target="../ink/ink208.xml"/><Relationship Id="rId373" Type="http://schemas.openxmlformats.org/officeDocument/2006/relationships/image" Target="../media/image220.png"/><Relationship Id="rId394" Type="http://schemas.openxmlformats.org/officeDocument/2006/relationships/customXml" Target="../ink/ink229.xml"/><Relationship Id="rId408" Type="http://schemas.openxmlformats.org/officeDocument/2006/relationships/customXml" Target="../ink/ink236.xml"/><Relationship Id="rId429" Type="http://schemas.openxmlformats.org/officeDocument/2006/relationships/image" Target="../media/image248.png"/><Relationship Id="rId580" Type="http://schemas.openxmlformats.org/officeDocument/2006/relationships/customXml" Target="../ink/ink324.xml"/><Relationship Id="rId615" Type="http://schemas.openxmlformats.org/officeDocument/2006/relationships/image" Target="../media/image339.png"/><Relationship Id="rId1" Type="http://schemas.openxmlformats.org/officeDocument/2006/relationships/slideLayout" Target="../slideLayouts/slideLayout7.xml"/><Relationship Id="rId212" Type="http://schemas.openxmlformats.org/officeDocument/2006/relationships/image" Target="../media/image140.png"/><Relationship Id="rId233" Type="http://schemas.openxmlformats.org/officeDocument/2006/relationships/customXml" Target="../ink/ink148.xml"/><Relationship Id="rId254" Type="http://schemas.openxmlformats.org/officeDocument/2006/relationships/image" Target="../media/image161.png"/><Relationship Id="rId440" Type="http://schemas.openxmlformats.org/officeDocument/2006/relationships/customXml" Target="../ink/ink252.xml"/><Relationship Id="rId28" Type="http://schemas.openxmlformats.org/officeDocument/2006/relationships/customXml" Target="../ink/ink45.xml"/><Relationship Id="rId49" Type="http://schemas.openxmlformats.org/officeDocument/2006/relationships/image" Target="../media/image59.png"/><Relationship Id="rId114" Type="http://schemas.openxmlformats.org/officeDocument/2006/relationships/customXml" Target="../ink/ink88.xml"/><Relationship Id="rId275" Type="http://schemas.openxmlformats.org/officeDocument/2006/relationships/customXml" Target="../ink/ink169.xml"/><Relationship Id="rId296" Type="http://schemas.openxmlformats.org/officeDocument/2006/relationships/customXml" Target="../ink/ink180.xml"/><Relationship Id="rId300" Type="http://schemas.openxmlformats.org/officeDocument/2006/relationships/customXml" Target="../ink/ink182.xml"/><Relationship Id="rId461" Type="http://schemas.openxmlformats.org/officeDocument/2006/relationships/customXml" Target="../ink/ink263.xml"/><Relationship Id="rId482" Type="http://schemas.openxmlformats.org/officeDocument/2006/relationships/image" Target="../media/image274.png"/><Relationship Id="rId517" Type="http://schemas.openxmlformats.org/officeDocument/2006/relationships/customXml" Target="../ink/ink291.xml"/><Relationship Id="rId538" Type="http://schemas.openxmlformats.org/officeDocument/2006/relationships/image" Target="../media/image302.png"/><Relationship Id="rId559" Type="http://schemas.openxmlformats.org/officeDocument/2006/relationships/image" Target="../media/image312.png"/><Relationship Id="rId60" Type="http://schemas.openxmlformats.org/officeDocument/2006/relationships/customXml" Target="../ink/ink61.xml"/><Relationship Id="rId81" Type="http://schemas.openxmlformats.org/officeDocument/2006/relationships/image" Target="../media/image75.png"/><Relationship Id="rId135" Type="http://schemas.openxmlformats.org/officeDocument/2006/relationships/image" Target="../media/image102.png"/><Relationship Id="rId156" Type="http://schemas.openxmlformats.org/officeDocument/2006/relationships/customXml" Target="../ink/ink109.xml"/><Relationship Id="rId177" Type="http://schemas.openxmlformats.org/officeDocument/2006/relationships/customXml" Target="../ink/ink120.xml"/><Relationship Id="rId198" Type="http://schemas.openxmlformats.org/officeDocument/2006/relationships/image" Target="../media/image133.png"/><Relationship Id="rId321" Type="http://schemas.openxmlformats.org/officeDocument/2006/relationships/image" Target="../media/image194.png"/><Relationship Id="rId342" Type="http://schemas.openxmlformats.org/officeDocument/2006/relationships/customXml" Target="../ink/ink203.xml"/><Relationship Id="rId363" Type="http://schemas.openxmlformats.org/officeDocument/2006/relationships/image" Target="../media/image215.png"/><Relationship Id="rId384" Type="http://schemas.openxmlformats.org/officeDocument/2006/relationships/customXml" Target="../ink/ink224.xml"/><Relationship Id="rId419" Type="http://schemas.openxmlformats.org/officeDocument/2006/relationships/image" Target="../media/image243.png"/><Relationship Id="rId570" Type="http://schemas.openxmlformats.org/officeDocument/2006/relationships/customXml" Target="../ink/ink318.xml"/><Relationship Id="rId591" Type="http://schemas.openxmlformats.org/officeDocument/2006/relationships/image" Target="../media/image327.png"/><Relationship Id="rId605" Type="http://schemas.openxmlformats.org/officeDocument/2006/relationships/image" Target="../media/image334.png"/><Relationship Id="rId202" Type="http://schemas.openxmlformats.org/officeDocument/2006/relationships/image" Target="../media/image135.png"/><Relationship Id="rId223" Type="http://schemas.openxmlformats.org/officeDocument/2006/relationships/customXml" Target="../ink/ink143.xml"/><Relationship Id="rId244" Type="http://schemas.openxmlformats.org/officeDocument/2006/relationships/image" Target="../media/image156.png"/><Relationship Id="rId430" Type="http://schemas.openxmlformats.org/officeDocument/2006/relationships/customXml" Target="../ink/ink247.xml"/><Relationship Id="rId18" Type="http://schemas.openxmlformats.org/officeDocument/2006/relationships/customXml" Target="../ink/ink40.xml"/><Relationship Id="rId39" Type="http://schemas.openxmlformats.org/officeDocument/2006/relationships/image" Target="../media/image54.png"/><Relationship Id="rId265" Type="http://schemas.openxmlformats.org/officeDocument/2006/relationships/customXml" Target="../ink/ink164.xml"/><Relationship Id="rId286" Type="http://schemas.openxmlformats.org/officeDocument/2006/relationships/customXml" Target="../ink/ink175.xml"/><Relationship Id="rId451" Type="http://schemas.openxmlformats.org/officeDocument/2006/relationships/image" Target="../media/image259.png"/><Relationship Id="rId472" Type="http://schemas.openxmlformats.org/officeDocument/2006/relationships/image" Target="../media/image269.png"/><Relationship Id="rId493" Type="http://schemas.openxmlformats.org/officeDocument/2006/relationships/customXml" Target="../ink/ink279.xml"/><Relationship Id="rId507" Type="http://schemas.openxmlformats.org/officeDocument/2006/relationships/customXml" Target="../ink/ink286.xml"/><Relationship Id="rId528" Type="http://schemas.openxmlformats.org/officeDocument/2006/relationships/image" Target="../media/image297.png"/><Relationship Id="rId549" Type="http://schemas.openxmlformats.org/officeDocument/2006/relationships/customXml" Target="../ink/ink307.xml"/><Relationship Id="rId50" Type="http://schemas.openxmlformats.org/officeDocument/2006/relationships/customXml" Target="../ink/ink56.xml"/><Relationship Id="rId104" Type="http://schemas.openxmlformats.org/officeDocument/2006/relationships/customXml" Target="../ink/ink83.xml"/><Relationship Id="rId125" Type="http://schemas.openxmlformats.org/officeDocument/2006/relationships/image" Target="../media/image97.png"/><Relationship Id="rId146" Type="http://schemas.openxmlformats.org/officeDocument/2006/relationships/customXml" Target="../ink/ink104.xml"/><Relationship Id="rId167" Type="http://schemas.openxmlformats.org/officeDocument/2006/relationships/customXml" Target="../ink/ink115.xml"/><Relationship Id="rId188" Type="http://schemas.openxmlformats.org/officeDocument/2006/relationships/image" Target="../media/image128.png"/><Relationship Id="rId311" Type="http://schemas.openxmlformats.org/officeDocument/2006/relationships/image" Target="../media/image189.png"/><Relationship Id="rId332" Type="http://schemas.openxmlformats.org/officeDocument/2006/relationships/customXml" Target="../ink/ink198.xml"/><Relationship Id="rId353" Type="http://schemas.openxmlformats.org/officeDocument/2006/relationships/image" Target="../media/image210.png"/><Relationship Id="rId374" Type="http://schemas.openxmlformats.org/officeDocument/2006/relationships/customXml" Target="../ink/ink219.xml"/><Relationship Id="rId395" Type="http://schemas.openxmlformats.org/officeDocument/2006/relationships/image" Target="../media/image231.png"/><Relationship Id="rId409" Type="http://schemas.openxmlformats.org/officeDocument/2006/relationships/image" Target="../media/image238.png"/><Relationship Id="rId560" Type="http://schemas.openxmlformats.org/officeDocument/2006/relationships/customXml" Target="../ink/ink313.xml"/><Relationship Id="rId581" Type="http://schemas.openxmlformats.org/officeDocument/2006/relationships/image" Target="../media/image322.png"/><Relationship Id="rId71" Type="http://schemas.openxmlformats.org/officeDocument/2006/relationships/image" Target="../media/image70.png"/><Relationship Id="rId92" Type="http://schemas.openxmlformats.org/officeDocument/2006/relationships/customXml" Target="../ink/ink77.xml"/><Relationship Id="rId213" Type="http://schemas.openxmlformats.org/officeDocument/2006/relationships/customXml" Target="../ink/ink138.xml"/><Relationship Id="rId234" Type="http://schemas.openxmlformats.org/officeDocument/2006/relationships/image" Target="../media/image151.png"/><Relationship Id="rId420" Type="http://schemas.openxmlformats.org/officeDocument/2006/relationships/customXml" Target="../ink/ink242.xml"/><Relationship Id="rId616" Type="http://schemas.openxmlformats.org/officeDocument/2006/relationships/customXml" Target="../ink/ink342.xml"/><Relationship Id="rId2" Type="http://schemas.openxmlformats.org/officeDocument/2006/relationships/customXml" Target="../ink/ink32.xml"/><Relationship Id="rId29" Type="http://schemas.openxmlformats.org/officeDocument/2006/relationships/image" Target="../media/image49.png"/><Relationship Id="rId255" Type="http://schemas.openxmlformats.org/officeDocument/2006/relationships/customXml" Target="../ink/ink159.xml"/><Relationship Id="rId276" Type="http://schemas.openxmlformats.org/officeDocument/2006/relationships/customXml" Target="../ink/ink170.xml"/><Relationship Id="rId297" Type="http://schemas.openxmlformats.org/officeDocument/2006/relationships/image" Target="../media/image182.png"/><Relationship Id="rId441" Type="http://schemas.openxmlformats.org/officeDocument/2006/relationships/image" Target="../media/image254.png"/><Relationship Id="rId462" Type="http://schemas.openxmlformats.org/officeDocument/2006/relationships/image" Target="../media/image264.png"/><Relationship Id="rId483" Type="http://schemas.openxmlformats.org/officeDocument/2006/relationships/customXml" Target="../ink/ink274.xml"/><Relationship Id="rId518" Type="http://schemas.openxmlformats.org/officeDocument/2006/relationships/image" Target="../media/image292.png"/><Relationship Id="rId539" Type="http://schemas.openxmlformats.org/officeDocument/2006/relationships/customXml" Target="../ink/ink302.xml"/><Relationship Id="rId40" Type="http://schemas.openxmlformats.org/officeDocument/2006/relationships/customXml" Target="../ink/ink51.xml"/><Relationship Id="rId115" Type="http://schemas.openxmlformats.org/officeDocument/2006/relationships/image" Target="../media/image92.png"/><Relationship Id="rId136" Type="http://schemas.openxmlformats.org/officeDocument/2006/relationships/customXml" Target="../ink/ink99.xml"/><Relationship Id="rId157" Type="http://schemas.openxmlformats.org/officeDocument/2006/relationships/image" Target="../media/image113.png"/><Relationship Id="rId178" Type="http://schemas.openxmlformats.org/officeDocument/2006/relationships/image" Target="../media/image123.png"/><Relationship Id="rId301" Type="http://schemas.openxmlformats.org/officeDocument/2006/relationships/image" Target="../media/image184.png"/><Relationship Id="rId322" Type="http://schemas.openxmlformats.org/officeDocument/2006/relationships/customXml" Target="../ink/ink193.xml"/><Relationship Id="rId343" Type="http://schemas.openxmlformats.org/officeDocument/2006/relationships/image" Target="../media/image205.png"/><Relationship Id="rId364" Type="http://schemas.openxmlformats.org/officeDocument/2006/relationships/customXml" Target="../ink/ink214.xml"/><Relationship Id="rId550" Type="http://schemas.openxmlformats.org/officeDocument/2006/relationships/image" Target="../media/image308.png"/><Relationship Id="rId61" Type="http://schemas.openxmlformats.org/officeDocument/2006/relationships/image" Target="../media/image65.png"/><Relationship Id="rId82" Type="http://schemas.openxmlformats.org/officeDocument/2006/relationships/customXml" Target="../ink/ink72.xml"/><Relationship Id="rId199" Type="http://schemas.openxmlformats.org/officeDocument/2006/relationships/customXml" Target="../ink/ink131.xml"/><Relationship Id="rId203" Type="http://schemas.openxmlformats.org/officeDocument/2006/relationships/customXml" Target="../ink/ink133.xml"/><Relationship Id="rId385" Type="http://schemas.openxmlformats.org/officeDocument/2006/relationships/image" Target="../media/image226.png"/><Relationship Id="rId571" Type="http://schemas.openxmlformats.org/officeDocument/2006/relationships/image" Target="../media/image318.png"/><Relationship Id="rId592" Type="http://schemas.openxmlformats.org/officeDocument/2006/relationships/customXml" Target="../ink/ink330.xml"/><Relationship Id="rId606" Type="http://schemas.openxmlformats.org/officeDocument/2006/relationships/customXml" Target="../ink/ink337.xml"/><Relationship Id="rId19" Type="http://schemas.openxmlformats.org/officeDocument/2006/relationships/image" Target="../media/image44.png"/><Relationship Id="rId224" Type="http://schemas.openxmlformats.org/officeDocument/2006/relationships/image" Target="../media/image146.png"/><Relationship Id="rId245" Type="http://schemas.openxmlformats.org/officeDocument/2006/relationships/customXml" Target="../ink/ink154.xml"/><Relationship Id="rId266" Type="http://schemas.openxmlformats.org/officeDocument/2006/relationships/image" Target="../media/image167.png"/><Relationship Id="rId287" Type="http://schemas.openxmlformats.org/officeDocument/2006/relationships/image" Target="../media/image177.png"/><Relationship Id="rId410" Type="http://schemas.openxmlformats.org/officeDocument/2006/relationships/customXml" Target="../ink/ink237.xml"/><Relationship Id="rId431" Type="http://schemas.openxmlformats.org/officeDocument/2006/relationships/image" Target="../media/image249.png"/><Relationship Id="rId452" Type="http://schemas.openxmlformats.org/officeDocument/2006/relationships/customXml" Target="../ink/ink258.xml"/><Relationship Id="rId473" Type="http://schemas.openxmlformats.org/officeDocument/2006/relationships/customXml" Target="../ink/ink269.xml"/><Relationship Id="rId494" Type="http://schemas.openxmlformats.org/officeDocument/2006/relationships/image" Target="../media/image280.png"/><Relationship Id="rId508" Type="http://schemas.openxmlformats.org/officeDocument/2006/relationships/image" Target="../media/image287.png"/><Relationship Id="rId529" Type="http://schemas.openxmlformats.org/officeDocument/2006/relationships/customXml" Target="../ink/ink297.xml"/><Relationship Id="rId30" Type="http://schemas.openxmlformats.org/officeDocument/2006/relationships/customXml" Target="../ink/ink46.xml"/><Relationship Id="rId105" Type="http://schemas.openxmlformats.org/officeDocument/2006/relationships/image" Target="../media/image87.png"/><Relationship Id="rId126" Type="http://schemas.openxmlformats.org/officeDocument/2006/relationships/customXml" Target="../ink/ink94.xml"/><Relationship Id="rId147" Type="http://schemas.openxmlformats.org/officeDocument/2006/relationships/image" Target="../media/image108.png"/><Relationship Id="rId168" Type="http://schemas.openxmlformats.org/officeDocument/2006/relationships/image" Target="../media/image118.png"/><Relationship Id="rId312" Type="http://schemas.openxmlformats.org/officeDocument/2006/relationships/customXml" Target="../ink/ink188.xml"/><Relationship Id="rId333" Type="http://schemas.openxmlformats.org/officeDocument/2006/relationships/image" Target="../media/image200.png"/><Relationship Id="rId354" Type="http://schemas.openxmlformats.org/officeDocument/2006/relationships/customXml" Target="../ink/ink209.xml"/><Relationship Id="rId540" Type="http://schemas.openxmlformats.org/officeDocument/2006/relationships/image" Target="../media/image303.png"/><Relationship Id="rId51" Type="http://schemas.openxmlformats.org/officeDocument/2006/relationships/image" Target="../media/image60.png"/><Relationship Id="rId72" Type="http://schemas.openxmlformats.org/officeDocument/2006/relationships/customXml" Target="../ink/ink67.xml"/><Relationship Id="rId93" Type="http://schemas.openxmlformats.org/officeDocument/2006/relationships/image" Target="../media/image81.png"/><Relationship Id="rId189" Type="http://schemas.openxmlformats.org/officeDocument/2006/relationships/customXml" Target="../ink/ink126.xml"/><Relationship Id="rId375" Type="http://schemas.openxmlformats.org/officeDocument/2006/relationships/image" Target="../media/image221.png"/><Relationship Id="rId396" Type="http://schemas.openxmlformats.org/officeDocument/2006/relationships/customXml" Target="../ink/ink230.xml"/><Relationship Id="rId561" Type="http://schemas.openxmlformats.org/officeDocument/2006/relationships/image" Target="../media/image313.png"/><Relationship Id="rId582" Type="http://schemas.openxmlformats.org/officeDocument/2006/relationships/customXml" Target="../ink/ink325.xml"/><Relationship Id="rId617" Type="http://schemas.openxmlformats.org/officeDocument/2006/relationships/image" Target="../media/image340.png"/><Relationship Id="rId3" Type="http://schemas.openxmlformats.org/officeDocument/2006/relationships/image" Target="../media/image36.png"/><Relationship Id="rId214" Type="http://schemas.openxmlformats.org/officeDocument/2006/relationships/image" Target="../media/image141.png"/><Relationship Id="rId235" Type="http://schemas.openxmlformats.org/officeDocument/2006/relationships/customXml" Target="../ink/ink149.xml"/><Relationship Id="rId256" Type="http://schemas.openxmlformats.org/officeDocument/2006/relationships/image" Target="../media/image162.png"/><Relationship Id="rId277" Type="http://schemas.openxmlformats.org/officeDocument/2006/relationships/image" Target="../media/image172.png"/><Relationship Id="rId298" Type="http://schemas.openxmlformats.org/officeDocument/2006/relationships/customXml" Target="../ink/ink181.xml"/><Relationship Id="rId400" Type="http://schemas.openxmlformats.org/officeDocument/2006/relationships/customXml" Target="../ink/ink232.xml"/><Relationship Id="rId421" Type="http://schemas.openxmlformats.org/officeDocument/2006/relationships/image" Target="../media/image244.png"/><Relationship Id="rId442" Type="http://schemas.openxmlformats.org/officeDocument/2006/relationships/customXml" Target="../ink/ink253.xml"/><Relationship Id="rId463" Type="http://schemas.openxmlformats.org/officeDocument/2006/relationships/customXml" Target="../ink/ink264.xml"/><Relationship Id="rId484" Type="http://schemas.openxmlformats.org/officeDocument/2006/relationships/image" Target="../media/image275.png"/><Relationship Id="rId519" Type="http://schemas.openxmlformats.org/officeDocument/2006/relationships/customXml" Target="../ink/ink292.xml"/><Relationship Id="rId116" Type="http://schemas.openxmlformats.org/officeDocument/2006/relationships/customXml" Target="../ink/ink89.xml"/><Relationship Id="rId137" Type="http://schemas.openxmlformats.org/officeDocument/2006/relationships/image" Target="../media/image103.png"/><Relationship Id="rId158" Type="http://schemas.openxmlformats.org/officeDocument/2006/relationships/customXml" Target="../ink/ink110.xml"/><Relationship Id="rId302" Type="http://schemas.openxmlformats.org/officeDocument/2006/relationships/customXml" Target="../ink/ink183.xml"/><Relationship Id="rId323" Type="http://schemas.openxmlformats.org/officeDocument/2006/relationships/image" Target="../media/image195.png"/><Relationship Id="rId344" Type="http://schemas.openxmlformats.org/officeDocument/2006/relationships/customXml" Target="../ink/ink204.xml"/><Relationship Id="rId530" Type="http://schemas.openxmlformats.org/officeDocument/2006/relationships/image" Target="../media/image298.png"/><Relationship Id="rId20" Type="http://schemas.openxmlformats.org/officeDocument/2006/relationships/customXml" Target="../ink/ink41.xml"/><Relationship Id="rId41" Type="http://schemas.openxmlformats.org/officeDocument/2006/relationships/image" Target="../media/image55.png"/><Relationship Id="rId62" Type="http://schemas.openxmlformats.org/officeDocument/2006/relationships/customXml" Target="../ink/ink62.xml"/><Relationship Id="rId83" Type="http://schemas.openxmlformats.org/officeDocument/2006/relationships/image" Target="../media/image76.png"/><Relationship Id="rId179" Type="http://schemas.openxmlformats.org/officeDocument/2006/relationships/customXml" Target="../ink/ink121.xml"/><Relationship Id="rId365" Type="http://schemas.openxmlformats.org/officeDocument/2006/relationships/image" Target="../media/image216.png"/><Relationship Id="rId386" Type="http://schemas.openxmlformats.org/officeDocument/2006/relationships/customXml" Target="../ink/ink225.xml"/><Relationship Id="rId551" Type="http://schemas.openxmlformats.org/officeDocument/2006/relationships/customXml" Target="../ink/ink308.xml"/><Relationship Id="rId572" Type="http://schemas.openxmlformats.org/officeDocument/2006/relationships/customXml" Target="../ink/ink319.xml"/><Relationship Id="rId593" Type="http://schemas.openxmlformats.org/officeDocument/2006/relationships/image" Target="../media/image328.png"/><Relationship Id="rId607" Type="http://schemas.openxmlformats.org/officeDocument/2006/relationships/image" Target="../media/image335.png"/><Relationship Id="rId190" Type="http://schemas.openxmlformats.org/officeDocument/2006/relationships/image" Target="../media/image129.png"/><Relationship Id="rId204" Type="http://schemas.openxmlformats.org/officeDocument/2006/relationships/image" Target="../media/image136.png"/><Relationship Id="rId225" Type="http://schemas.openxmlformats.org/officeDocument/2006/relationships/customXml" Target="../ink/ink144.xml"/><Relationship Id="rId246" Type="http://schemas.openxmlformats.org/officeDocument/2006/relationships/image" Target="../media/image157.png"/><Relationship Id="rId267" Type="http://schemas.openxmlformats.org/officeDocument/2006/relationships/customXml" Target="../ink/ink165.xml"/><Relationship Id="rId288" Type="http://schemas.openxmlformats.org/officeDocument/2006/relationships/customXml" Target="../ink/ink176.xml"/><Relationship Id="rId411" Type="http://schemas.openxmlformats.org/officeDocument/2006/relationships/image" Target="../media/image239.png"/><Relationship Id="rId432" Type="http://schemas.openxmlformats.org/officeDocument/2006/relationships/customXml" Target="../ink/ink248.xml"/><Relationship Id="rId453" Type="http://schemas.openxmlformats.org/officeDocument/2006/relationships/image" Target="../media/image260.png"/><Relationship Id="rId474" Type="http://schemas.openxmlformats.org/officeDocument/2006/relationships/image" Target="../media/image270.png"/><Relationship Id="rId509" Type="http://schemas.openxmlformats.org/officeDocument/2006/relationships/customXml" Target="../ink/ink287.xml"/><Relationship Id="rId106" Type="http://schemas.openxmlformats.org/officeDocument/2006/relationships/customXml" Target="../ink/ink84.xml"/><Relationship Id="rId127" Type="http://schemas.openxmlformats.org/officeDocument/2006/relationships/image" Target="../media/image98.png"/><Relationship Id="rId313" Type="http://schemas.openxmlformats.org/officeDocument/2006/relationships/image" Target="../media/image190.png"/><Relationship Id="rId495" Type="http://schemas.openxmlformats.org/officeDocument/2006/relationships/customXml" Target="../ink/ink280.xml"/><Relationship Id="rId10" Type="http://schemas.openxmlformats.org/officeDocument/2006/relationships/customXml" Target="../ink/ink36.xml"/><Relationship Id="rId31" Type="http://schemas.openxmlformats.org/officeDocument/2006/relationships/image" Target="../media/image50.png"/><Relationship Id="rId52" Type="http://schemas.openxmlformats.org/officeDocument/2006/relationships/customXml" Target="../ink/ink57.xml"/><Relationship Id="rId73" Type="http://schemas.openxmlformats.org/officeDocument/2006/relationships/image" Target="../media/image71.png"/><Relationship Id="rId94" Type="http://schemas.openxmlformats.org/officeDocument/2006/relationships/customXml" Target="../ink/ink78.xml"/><Relationship Id="rId148" Type="http://schemas.openxmlformats.org/officeDocument/2006/relationships/customXml" Target="../ink/ink105.xml"/><Relationship Id="rId169" Type="http://schemas.openxmlformats.org/officeDocument/2006/relationships/customXml" Target="../ink/ink116.xml"/><Relationship Id="rId334" Type="http://schemas.openxmlformats.org/officeDocument/2006/relationships/customXml" Target="../ink/ink199.xml"/><Relationship Id="rId355" Type="http://schemas.openxmlformats.org/officeDocument/2006/relationships/image" Target="../media/image211.png"/><Relationship Id="rId376" Type="http://schemas.openxmlformats.org/officeDocument/2006/relationships/customXml" Target="../ink/ink220.xml"/><Relationship Id="rId397" Type="http://schemas.openxmlformats.org/officeDocument/2006/relationships/image" Target="../media/image232.png"/><Relationship Id="rId520" Type="http://schemas.openxmlformats.org/officeDocument/2006/relationships/image" Target="../media/image293.png"/><Relationship Id="rId541" Type="http://schemas.openxmlformats.org/officeDocument/2006/relationships/customXml" Target="../ink/ink303.xml"/><Relationship Id="rId562" Type="http://schemas.openxmlformats.org/officeDocument/2006/relationships/customXml" Target="../ink/ink314.xml"/><Relationship Id="rId583" Type="http://schemas.openxmlformats.org/officeDocument/2006/relationships/image" Target="../media/image323.png"/><Relationship Id="rId618" Type="http://schemas.openxmlformats.org/officeDocument/2006/relationships/customXml" Target="../ink/ink343.xml"/><Relationship Id="rId4" Type="http://schemas.openxmlformats.org/officeDocument/2006/relationships/customXml" Target="../ink/ink33.xml"/><Relationship Id="rId180" Type="http://schemas.openxmlformats.org/officeDocument/2006/relationships/image" Target="../media/image124.png"/><Relationship Id="rId215" Type="http://schemas.openxmlformats.org/officeDocument/2006/relationships/customXml" Target="../ink/ink139.xml"/><Relationship Id="rId236" Type="http://schemas.openxmlformats.org/officeDocument/2006/relationships/image" Target="../media/image152.png"/><Relationship Id="rId257" Type="http://schemas.openxmlformats.org/officeDocument/2006/relationships/customXml" Target="../ink/ink160.xml"/><Relationship Id="rId278" Type="http://schemas.openxmlformats.org/officeDocument/2006/relationships/customXml" Target="../ink/ink171.xml"/><Relationship Id="rId401" Type="http://schemas.openxmlformats.org/officeDocument/2006/relationships/image" Target="../media/image234.png"/><Relationship Id="rId422" Type="http://schemas.openxmlformats.org/officeDocument/2006/relationships/customXml" Target="../ink/ink243.xml"/><Relationship Id="rId443" Type="http://schemas.openxmlformats.org/officeDocument/2006/relationships/image" Target="../media/image255.png"/><Relationship Id="rId464" Type="http://schemas.openxmlformats.org/officeDocument/2006/relationships/image" Target="../media/image265.png"/><Relationship Id="rId303" Type="http://schemas.openxmlformats.org/officeDocument/2006/relationships/image" Target="../media/image185.png"/><Relationship Id="rId485" Type="http://schemas.openxmlformats.org/officeDocument/2006/relationships/customXml" Target="../ink/ink275.xml"/><Relationship Id="rId42" Type="http://schemas.openxmlformats.org/officeDocument/2006/relationships/customXml" Target="../ink/ink52.xml"/><Relationship Id="rId84" Type="http://schemas.openxmlformats.org/officeDocument/2006/relationships/customXml" Target="../ink/ink73.xml"/><Relationship Id="rId138" Type="http://schemas.openxmlformats.org/officeDocument/2006/relationships/customXml" Target="../ink/ink100.xml"/><Relationship Id="rId345" Type="http://schemas.openxmlformats.org/officeDocument/2006/relationships/image" Target="../media/image206.png"/><Relationship Id="rId387" Type="http://schemas.openxmlformats.org/officeDocument/2006/relationships/image" Target="../media/image227.png"/><Relationship Id="rId510" Type="http://schemas.openxmlformats.org/officeDocument/2006/relationships/image" Target="../media/image288.png"/><Relationship Id="rId552" Type="http://schemas.openxmlformats.org/officeDocument/2006/relationships/image" Target="../media/image309.png"/><Relationship Id="rId594" Type="http://schemas.openxmlformats.org/officeDocument/2006/relationships/customXml" Target="../ink/ink331.xml"/><Relationship Id="rId608" Type="http://schemas.openxmlformats.org/officeDocument/2006/relationships/customXml" Target="../ink/ink338.xml"/><Relationship Id="rId191" Type="http://schemas.openxmlformats.org/officeDocument/2006/relationships/customXml" Target="../ink/ink127.xml"/><Relationship Id="rId205" Type="http://schemas.openxmlformats.org/officeDocument/2006/relationships/customXml" Target="../ink/ink134.xml"/><Relationship Id="rId247" Type="http://schemas.openxmlformats.org/officeDocument/2006/relationships/customXml" Target="../ink/ink155.xml"/><Relationship Id="rId412" Type="http://schemas.openxmlformats.org/officeDocument/2006/relationships/customXml" Target="../ink/ink238.xml"/><Relationship Id="rId107" Type="http://schemas.openxmlformats.org/officeDocument/2006/relationships/image" Target="../media/image88.png"/><Relationship Id="rId289" Type="http://schemas.openxmlformats.org/officeDocument/2006/relationships/image" Target="../media/image178.png"/><Relationship Id="rId454" Type="http://schemas.openxmlformats.org/officeDocument/2006/relationships/customXml" Target="../ink/ink259.xml"/><Relationship Id="rId496" Type="http://schemas.openxmlformats.org/officeDocument/2006/relationships/image" Target="../media/image281.png"/><Relationship Id="rId11" Type="http://schemas.openxmlformats.org/officeDocument/2006/relationships/image" Target="../media/image40.png"/><Relationship Id="rId53" Type="http://schemas.openxmlformats.org/officeDocument/2006/relationships/image" Target="../media/image61.png"/><Relationship Id="rId149" Type="http://schemas.openxmlformats.org/officeDocument/2006/relationships/image" Target="../media/image109.png"/><Relationship Id="rId314" Type="http://schemas.openxmlformats.org/officeDocument/2006/relationships/customXml" Target="../ink/ink189.xml"/><Relationship Id="rId356" Type="http://schemas.openxmlformats.org/officeDocument/2006/relationships/customXml" Target="../ink/ink210.xml"/><Relationship Id="rId398" Type="http://schemas.openxmlformats.org/officeDocument/2006/relationships/customXml" Target="../ink/ink231.xml"/><Relationship Id="rId521" Type="http://schemas.openxmlformats.org/officeDocument/2006/relationships/customXml" Target="../ink/ink293.xml"/><Relationship Id="rId563" Type="http://schemas.openxmlformats.org/officeDocument/2006/relationships/image" Target="../media/image314.png"/><Relationship Id="rId619" Type="http://schemas.openxmlformats.org/officeDocument/2006/relationships/image" Target="../media/image341.png"/><Relationship Id="rId95" Type="http://schemas.openxmlformats.org/officeDocument/2006/relationships/image" Target="../media/image82.png"/><Relationship Id="rId160" Type="http://schemas.openxmlformats.org/officeDocument/2006/relationships/customXml" Target="../ink/ink111.xml"/><Relationship Id="rId216" Type="http://schemas.openxmlformats.org/officeDocument/2006/relationships/image" Target="../media/image142.png"/><Relationship Id="rId423" Type="http://schemas.openxmlformats.org/officeDocument/2006/relationships/image" Target="../media/image245.png"/><Relationship Id="rId258" Type="http://schemas.openxmlformats.org/officeDocument/2006/relationships/image" Target="../media/image163.png"/><Relationship Id="rId465" Type="http://schemas.openxmlformats.org/officeDocument/2006/relationships/customXml" Target="../ink/ink265.xml"/><Relationship Id="rId22" Type="http://schemas.openxmlformats.org/officeDocument/2006/relationships/customXml" Target="../ink/ink42.xml"/><Relationship Id="rId64" Type="http://schemas.openxmlformats.org/officeDocument/2006/relationships/customXml" Target="../ink/ink63.xml"/><Relationship Id="rId118" Type="http://schemas.openxmlformats.org/officeDocument/2006/relationships/customXml" Target="../ink/ink90.xml"/><Relationship Id="rId325" Type="http://schemas.openxmlformats.org/officeDocument/2006/relationships/image" Target="../media/image196.png"/><Relationship Id="rId367" Type="http://schemas.openxmlformats.org/officeDocument/2006/relationships/image" Target="../media/image217.png"/><Relationship Id="rId532" Type="http://schemas.openxmlformats.org/officeDocument/2006/relationships/image" Target="../media/image299.png"/><Relationship Id="rId574" Type="http://schemas.openxmlformats.org/officeDocument/2006/relationships/customXml" Target="../ink/ink320.xml"/><Relationship Id="rId171" Type="http://schemas.openxmlformats.org/officeDocument/2006/relationships/customXml" Target="../ink/ink117.xml"/><Relationship Id="rId227" Type="http://schemas.openxmlformats.org/officeDocument/2006/relationships/customXml" Target="../ink/ink145.xml"/><Relationship Id="rId269" Type="http://schemas.openxmlformats.org/officeDocument/2006/relationships/customXml" Target="../ink/ink166.xml"/><Relationship Id="rId434" Type="http://schemas.openxmlformats.org/officeDocument/2006/relationships/customXml" Target="../ink/ink249.xml"/><Relationship Id="rId476" Type="http://schemas.openxmlformats.org/officeDocument/2006/relationships/image" Target="../media/image271.png"/><Relationship Id="rId33" Type="http://schemas.openxmlformats.org/officeDocument/2006/relationships/image" Target="../media/image51.png"/><Relationship Id="rId129" Type="http://schemas.openxmlformats.org/officeDocument/2006/relationships/image" Target="../media/image99.png"/><Relationship Id="rId280" Type="http://schemas.openxmlformats.org/officeDocument/2006/relationships/customXml" Target="../ink/ink172.xml"/><Relationship Id="rId336" Type="http://schemas.openxmlformats.org/officeDocument/2006/relationships/customXml" Target="../ink/ink200.xml"/><Relationship Id="rId501" Type="http://schemas.openxmlformats.org/officeDocument/2006/relationships/customXml" Target="../ink/ink283.xml"/><Relationship Id="rId543" Type="http://schemas.openxmlformats.org/officeDocument/2006/relationships/customXml" Target="../ink/ink304.xml"/><Relationship Id="rId75" Type="http://schemas.openxmlformats.org/officeDocument/2006/relationships/image" Target="../media/image72.png"/><Relationship Id="rId140" Type="http://schemas.openxmlformats.org/officeDocument/2006/relationships/customXml" Target="../ink/ink101.xml"/><Relationship Id="rId182" Type="http://schemas.openxmlformats.org/officeDocument/2006/relationships/image" Target="../media/image125.png"/><Relationship Id="rId378" Type="http://schemas.openxmlformats.org/officeDocument/2006/relationships/customXml" Target="../ink/ink221.xml"/><Relationship Id="rId403" Type="http://schemas.openxmlformats.org/officeDocument/2006/relationships/image" Target="../media/image235.png"/><Relationship Id="rId585" Type="http://schemas.openxmlformats.org/officeDocument/2006/relationships/image" Target="../media/image324.png"/><Relationship Id="rId6" Type="http://schemas.openxmlformats.org/officeDocument/2006/relationships/customXml" Target="../ink/ink34.xml"/><Relationship Id="rId238" Type="http://schemas.openxmlformats.org/officeDocument/2006/relationships/image" Target="../media/image153.png"/><Relationship Id="rId445" Type="http://schemas.openxmlformats.org/officeDocument/2006/relationships/image" Target="../media/image256.png"/><Relationship Id="rId487" Type="http://schemas.openxmlformats.org/officeDocument/2006/relationships/customXml" Target="../ink/ink276.xml"/><Relationship Id="rId610" Type="http://schemas.openxmlformats.org/officeDocument/2006/relationships/customXml" Target="../ink/ink339.xml"/><Relationship Id="rId291" Type="http://schemas.openxmlformats.org/officeDocument/2006/relationships/image" Target="../media/image179.png"/><Relationship Id="rId305" Type="http://schemas.openxmlformats.org/officeDocument/2006/relationships/image" Target="../media/image186.png"/><Relationship Id="rId347" Type="http://schemas.openxmlformats.org/officeDocument/2006/relationships/image" Target="../media/image207.png"/><Relationship Id="rId512" Type="http://schemas.openxmlformats.org/officeDocument/2006/relationships/image" Target="../media/image289.png"/><Relationship Id="rId44" Type="http://schemas.openxmlformats.org/officeDocument/2006/relationships/customXml" Target="../ink/ink53.xml"/><Relationship Id="rId86" Type="http://schemas.openxmlformats.org/officeDocument/2006/relationships/customXml" Target="../ink/ink74.xml"/><Relationship Id="rId151" Type="http://schemas.openxmlformats.org/officeDocument/2006/relationships/image" Target="../media/image110.png"/><Relationship Id="rId389" Type="http://schemas.openxmlformats.org/officeDocument/2006/relationships/image" Target="../media/image228.png"/><Relationship Id="rId554" Type="http://schemas.openxmlformats.org/officeDocument/2006/relationships/image" Target="../media/image310.png"/><Relationship Id="rId596" Type="http://schemas.openxmlformats.org/officeDocument/2006/relationships/customXml" Target="../ink/ink332.xml"/><Relationship Id="rId193" Type="http://schemas.openxmlformats.org/officeDocument/2006/relationships/customXml" Target="../ink/ink128.xml"/><Relationship Id="rId207" Type="http://schemas.openxmlformats.org/officeDocument/2006/relationships/customXml" Target="../ink/ink135.xml"/><Relationship Id="rId249" Type="http://schemas.openxmlformats.org/officeDocument/2006/relationships/customXml" Target="../ink/ink156.xml"/><Relationship Id="rId414" Type="http://schemas.openxmlformats.org/officeDocument/2006/relationships/customXml" Target="../ink/ink239.xml"/><Relationship Id="rId456" Type="http://schemas.openxmlformats.org/officeDocument/2006/relationships/image" Target="../media/image261.png"/><Relationship Id="rId498" Type="http://schemas.openxmlformats.org/officeDocument/2006/relationships/image" Target="../media/image282.png"/><Relationship Id="rId13" Type="http://schemas.openxmlformats.org/officeDocument/2006/relationships/image" Target="../media/image41.png"/><Relationship Id="rId109" Type="http://schemas.openxmlformats.org/officeDocument/2006/relationships/image" Target="../media/image89.png"/><Relationship Id="rId260" Type="http://schemas.openxmlformats.org/officeDocument/2006/relationships/image" Target="../media/image164.png"/><Relationship Id="rId316" Type="http://schemas.openxmlformats.org/officeDocument/2006/relationships/customXml" Target="../ink/ink190.xml"/><Relationship Id="rId523" Type="http://schemas.openxmlformats.org/officeDocument/2006/relationships/customXml" Target="../ink/ink294.xml"/><Relationship Id="rId55" Type="http://schemas.openxmlformats.org/officeDocument/2006/relationships/image" Target="../media/image62.png"/><Relationship Id="rId97" Type="http://schemas.openxmlformats.org/officeDocument/2006/relationships/image" Target="../media/image83.png"/><Relationship Id="rId120" Type="http://schemas.openxmlformats.org/officeDocument/2006/relationships/customXml" Target="../ink/ink91.xml"/><Relationship Id="rId358" Type="http://schemas.openxmlformats.org/officeDocument/2006/relationships/customXml" Target="../ink/ink211.xml"/><Relationship Id="rId565" Type="http://schemas.openxmlformats.org/officeDocument/2006/relationships/image" Target="../media/image315.png"/><Relationship Id="rId162" Type="http://schemas.openxmlformats.org/officeDocument/2006/relationships/customXml" Target="../ink/ink112.xml"/><Relationship Id="rId218" Type="http://schemas.openxmlformats.org/officeDocument/2006/relationships/image" Target="../media/image143.png"/><Relationship Id="rId425" Type="http://schemas.openxmlformats.org/officeDocument/2006/relationships/image" Target="../media/image246.png"/><Relationship Id="rId467" Type="http://schemas.openxmlformats.org/officeDocument/2006/relationships/customXml" Target="../ink/ink266.xml"/><Relationship Id="rId271" Type="http://schemas.openxmlformats.org/officeDocument/2006/relationships/customXml" Target="../ink/ink167.xml"/><Relationship Id="rId24" Type="http://schemas.openxmlformats.org/officeDocument/2006/relationships/customXml" Target="../ink/ink43.xml"/><Relationship Id="rId66" Type="http://schemas.openxmlformats.org/officeDocument/2006/relationships/customXml" Target="../ink/ink64.xml"/><Relationship Id="rId131" Type="http://schemas.openxmlformats.org/officeDocument/2006/relationships/image" Target="../media/image100.png"/><Relationship Id="rId327" Type="http://schemas.openxmlformats.org/officeDocument/2006/relationships/image" Target="../media/image197.png"/><Relationship Id="rId369" Type="http://schemas.openxmlformats.org/officeDocument/2006/relationships/image" Target="../media/image218.png"/><Relationship Id="rId534" Type="http://schemas.openxmlformats.org/officeDocument/2006/relationships/image" Target="../media/image300.png"/><Relationship Id="rId576" Type="http://schemas.openxmlformats.org/officeDocument/2006/relationships/image" Target="../media/image320.png"/><Relationship Id="rId173" Type="http://schemas.openxmlformats.org/officeDocument/2006/relationships/customXml" Target="../ink/ink118.xml"/><Relationship Id="rId229" Type="http://schemas.openxmlformats.org/officeDocument/2006/relationships/customXml" Target="../ink/ink146.xml"/><Relationship Id="rId380" Type="http://schemas.openxmlformats.org/officeDocument/2006/relationships/customXml" Target="../ink/ink222.xml"/><Relationship Id="rId436" Type="http://schemas.openxmlformats.org/officeDocument/2006/relationships/customXml" Target="../ink/ink250.xml"/><Relationship Id="rId601" Type="http://schemas.openxmlformats.org/officeDocument/2006/relationships/image" Target="../media/image332.png"/><Relationship Id="rId240" Type="http://schemas.openxmlformats.org/officeDocument/2006/relationships/image" Target="../media/image154.png"/><Relationship Id="rId478" Type="http://schemas.openxmlformats.org/officeDocument/2006/relationships/image" Target="../media/image272.png"/><Relationship Id="rId35" Type="http://schemas.openxmlformats.org/officeDocument/2006/relationships/image" Target="../media/image52.png"/><Relationship Id="rId77" Type="http://schemas.openxmlformats.org/officeDocument/2006/relationships/image" Target="../media/image73.png"/><Relationship Id="rId100" Type="http://schemas.openxmlformats.org/officeDocument/2006/relationships/customXml" Target="../ink/ink81.xml"/><Relationship Id="rId282" Type="http://schemas.openxmlformats.org/officeDocument/2006/relationships/customXml" Target="../ink/ink173.xml"/><Relationship Id="rId338" Type="http://schemas.openxmlformats.org/officeDocument/2006/relationships/customXml" Target="../ink/ink201.xml"/><Relationship Id="rId503" Type="http://schemas.openxmlformats.org/officeDocument/2006/relationships/customXml" Target="../ink/ink284.xml"/><Relationship Id="rId545" Type="http://schemas.openxmlformats.org/officeDocument/2006/relationships/customXml" Target="../ink/ink305.xml"/><Relationship Id="rId587" Type="http://schemas.openxmlformats.org/officeDocument/2006/relationships/image" Target="../media/image325.png"/><Relationship Id="rId8" Type="http://schemas.openxmlformats.org/officeDocument/2006/relationships/customXml" Target="../ink/ink35.xml"/><Relationship Id="rId142" Type="http://schemas.openxmlformats.org/officeDocument/2006/relationships/customXml" Target="../ink/ink102.xml"/><Relationship Id="rId184" Type="http://schemas.openxmlformats.org/officeDocument/2006/relationships/image" Target="../media/image126.png"/><Relationship Id="rId391" Type="http://schemas.openxmlformats.org/officeDocument/2006/relationships/image" Target="../media/image229.png"/><Relationship Id="rId405" Type="http://schemas.openxmlformats.org/officeDocument/2006/relationships/image" Target="../media/image236.png"/><Relationship Id="rId447" Type="http://schemas.openxmlformats.org/officeDocument/2006/relationships/image" Target="../media/image257.png"/><Relationship Id="rId612" Type="http://schemas.openxmlformats.org/officeDocument/2006/relationships/customXml" Target="../ink/ink340.xml"/><Relationship Id="rId251" Type="http://schemas.openxmlformats.org/officeDocument/2006/relationships/customXml" Target="../ink/ink157.xml"/><Relationship Id="rId489" Type="http://schemas.openxmlformats.org/officeDocument/2006/relationships/customXml" Target="../ink/ink277.xml"/><Relationship Id="rId46" Type="http://schemas.openxmlformats.org/officeDocument/2006/relationships/customXml" Target="../ink/ink54.xml"/><Relationship Id="rId293" Type="http://schemas.openxmlformats.org/officeDocument/2006/relationships/image" Target="../media/image180.png"/><Relationship Id="rId307" Type="http://schemas.openxmlformats.org/officeDocument/2006/relationships/image" Target="../media/image187.png"/><Relationship Id="rId349" Type="http://schemas.openxmlformats.org/officeDocument/2006/relationships/image" Target="../media/image208.png"/><Relationship Id="rId514" Type="http://schemas.openxmlformats.org/officeDocument/2006/relationships/image" Target="../media/image290.png"/><Relationship Id="rId556" Type="http://schemas.openxmlformats.org/officeDocument/2006/relationships/image" Target="../media/image311.png"/><Relationship Id="rId88" Type="http://schemas.openxmlformats.org/officeDocument/2006/relationships/customXml" Target="../ink/ink75.xml"/><Relationship Id="rId111" Type="http://schemas.openxmlformats.org/officeDocument/2006/relationships/image" Target="../media/image90.png"/><Relationship Id="rId153" Type="http://schemas.openxmlformats.org/officeDocument/2006/relationships/image" Target="../media/image111.png"/><Relationship Id="rId195" Type="http://schemas.openxmlformats.org/officeDocument/2006/relationships/customXml" Target="../ink/ink129.xml"/><Relationship Id="rId209" Type="http://schemas.openxmlformats.org/officeDocument/2006/relationships/customXml" Target="../ink/ink136.xml"/><Relationship Id="rId360" Type="http://schemas.openxmlformats.org/officeDocument/2006/relationships/customXml" Target="../ink/ink212.xml"/><Relationship Id="rId416" Type="http://schemas.openxmlformats.org/officeDocument/2006/relationships/customXml" Target="../ink/ink240.xml"/><Relationship Id="rId598" Type="http://schemas.openxmlformats.org/officeDocument/2006/relationships/customXml" Target="../ink/ink333.xml"/><Relationship Id="rId220" Type="http://schemas.openxmlformats.org/officeDocument/2006/relationships/image" Target="../media/image144.png"/><Relationship Id="rId458" Type="http://schemas.openxmlformats.org/officeDocument/2006/relationships/image" Target="../media/image262.png"/><Relationship Id="rId15" Type="http://schemas.openxmlformats.org/officeDocument/2006/relationships/image" Target="../media/image42.png"/><Relationship Id="rId57" Type="http://schemas.openxmlformats.org/officeDocument/2006/relationships/image" Target="../media/image63.png"/><Relationship Id="rId262" Type="http://schemas.openxmlformats.org/officeDocument/2006/relationships/image" Target="../media/image165.png"/><Relationship Id="rId318" Type="http://schemas.openxmlformats.org/officeDocument/2006/relationships/customXml" Target="../ink/ink191.xml"/><Relationship Id="rId525" Type="http://schemas.openxmlformats.org/officeDocument/2006/relationships/customXml" Target="../ink/ink295.xml"/><Relationship Id="rId567" Type="http://schemas.openxmlformats.org/officeDocument/2006/relationships/image" Target="../media/image316.png"/><Relationship Id="rId99" Type="http://schemas.openxmlformats.org/officeDocument/2006/relationships/image" Target="../media/image84.png"/><Relationship Id="rId122" Type="http://schemas.openxmlformats.org/officeDocument/2006/relationships/customXml" Target="../ink/ink92.xml"/><Relationship Id="rId164" Type="http://schemas.openxmlformats.org/officeDocument/2006/relationships/image" Target="../media/image116.png"/><Relationship Id="rId371" Type="http://schemas.openxmlformats.org/officeDocument/2006/relationships/image" Target="../media/image219.png"/><Relationship Id="rId427" Type="http://schemas.openxmlformats.org/officeDocument/2006/relationships/image" Target="../media/image247.png"/><Relationship Id="rId469" Type="http://schemas.openxmlformats.org/officeDocument/2006/relationships/customXml" Target="../ink/ink267.xml"/><Relationship Id="rId26" Type="http://schemas.openxmlformats.org/officeDocument/2006/relationships/customXml" Target="../ink/ink44.xml"/><Relationship Id="rId231" Type="http://schemas.openxmlformats.org/officeDocument/2006/relationships/customXml" Target="../ink/ink147.xml"/><Relationship Id="rId273" Type="http://schemas.openxmlformats.org/officeDocument/2006/relationships/customXml" Target="../ink/ink168.xml"/><Relationship Id="rId329" Type="http://schemas.openxmlformats.org/officeDocument/2006/relationships/image" Target="../media/image198.png"/><Relationship Id="rId480" Type="http://schemas.openxmlformats.org/officeDocument/2006/relationships/image" Target="../media/image273.png"/><Relationship Id="rId536" Type="http://schemas.openxmlformats.org/officeDocument/2006/relationships/image" Target="../media/image301.png"/><Relationship Id="rId68" Type="http://schemas.openxmlformats.org/officeDocument/2006/relationships/customXml" Target="../ink/ink65.xml"/><Relationship Id="rId133" Type="http://schemas.openxmlformats.org/officeDocument/2006/relationships/image" Target="../media/image101.png"/><Relationship Id="rId175" Type="http://schemas.openxmlformats.org/officeDocument/2006/relationships/customXml" Target="../ink/ink119.xml"/><Relationship Id="rId340" Type="http://schemas.openxmlformats.org/officeDocument/2006/relationships/customXml" Target="../ink/ink202.xml"/><Relationship Id="rId578" Type="http://schemas.openxmlformats.org/officeDocument/2006/relationships/image" Target="../media/image321.png"/><Relationship Id="rId200" Type="http://schemas.openxmlformats.org/officeDocument/2006/relationships/image" Target="../media/image134.png"/><Relationship Id="rId382" Type="http://schemas.openxmlformats.org/officeDocument/2006/relationships/customXml" Target="../ink/ink223.xml"/><Relationship Id="rId438" Type="http://schemas.openxmlformats.org/officeDocument/2006/relationships/customXml" Target="../ink/ink251.xml"/><Relationship Id="rId603" Type="http://schemas.openxmlformats.org/officeDocument/2006/relationships/image" Target="../media/image333.png"/><Relationship Id="rId242" Type="http://schemas.openxmlformats.org/officeDocument/2006/relationships/image" Target="../media/image155.png"/><Relationship Id="rId284" Type="http://schemas.openxmlformats.org/officeDocument/2006/relationships/customXml" Target="../ink/ink174.xml"/><Relationship Id="rId491" Type="http://schemas.openxmlformats.org/officeDocument/2006/relationships/customXml" Target="../ink/ink278.xml"/><Relationship Id="rId505" Type="http://schemas.openxmlformats.org/officeDocument/2006/relationships/customXml" Target="../ink/ink285.xml"/><Relationship Id="rId37" Type="http://schemas.openxmlformats.org/officeDocument/2006/relationships/image" Target="../media/image53.png"/><Relationship Id="rId79" Type="http://schemas.openxmlformats.org/officeDocument/2006/relationships/image" Target="../media/image74.png"/><Relationship Id="rId102" Type="http://schemas.openxmlformats.org/officeDocument/2006/relationships/customXml" Target="../ink/ink82.xml"/><Relationship Id="rId144" Type="http://schemas.openxmlformats.org/officeDocument/2006/relationships/customXml" Target="../ink/ink103.xml"/><Relationship Id="rId547" Type="http://schemas.openxmlformats.org/officeDocument/2006/relationships/customXml" Target="../ink/ink306.xml"/><Relationship Id="rId589" Type="http://schemas.openxmlformats.org/officeDocument/2006/relationships/image" Target="../media/image326.png"/><Relationship Id="rId90" Type="http://schemas.openxmlformats.org/officeDocument/2006/relationships/customXml" Target="../ink/ink76.xml"/><Relationship Id="rId186" Type="http://schemas.openxmlformats.org/officeDocument/2006/relationships/image" Target="../media/image127.png"/><Relationship Id="rId351" Type="http://schemas.openxmlformats.org/officeDocument/2006/relationships/image" Target="../media/image209.png"/><Relationship Id="rId393" Type="http://schemas.openxmlformats.org/officeDocument/2006/relationships/image" Target="../media/image230.png"/><Relationship Id="rId407" Type="http://schemas.openxmlformats.org/officeDocument/2006/relationships/image" Target="../media/image237.png"/><Relationship Id="rId449" Type="http://schemas.openxmlformats.org/officeDocument/2006/relationships/image" Target="../media/image258.png"/><Relationship Id="rId614" Type="http://schemas.openxmlformats.org/officeDocument/2006/relationships/customXml" Target="../ink/ink341.xml"/><Relationship Id="rId211" Type="http://schemas.openxmlformats.org/officeDocument/2006/relationships/customXml" Target="../ink/ink137.xml"/><Relationship Id="rId253" Type="http://schemas.openxmlformats.org/officeDocument/2006/relationships/customXml" Target="../ink/ink158.xml"/><Relationship Id="rId295" Type="http://schemas.openxmlformats.org/officeDocument/2006/relationships/image" Target="../media/image181.png"/><Relationship Id="rId309" Type="http://schemas.openxmlformats.org/officeDocument/2006/relationships/image" Target="../media/image188.png"/><Relationship Id="rId460" Type="http://schemas.openxmlformats.org/officeDocument/2006/relationships/image" Target="../media/image263.png"/><Relationship Id="rId516" Type="http://schemas.openxmlformats.org/officeDocument/2006/relationships/image" Target="../media/image291.png"/><Relationship Id="rId48" Type="http://schemas.openxmlformats.org/officeDocument/2006/relationships/customXml" Target="../ink/ink55.xml"/><Relationship Id="rId113" Type="http://schemas.openxmlformats.org/officeDocument/2006/relationships/image" Target="../media/image91.png"/><Relationship Id="rId320" Type="http://schemas.openxmlformats.org/officeDocument/2006/relationships/customXml" Target="../ink/ink192.xml"/><Relationship Id="rId558" Type="http://schemas.openxmlformats.org/officeDocument/2006/relationships/customXml" Target="../ink/ink312.xml"/></Relationships>
</file>

<file path=ppt/slides/_rels/slide9.xml.rels><?xml version="1.0" encoding="UTF-8" standalone="yes"?>
<Relationships xmlns="http://schemas.openxmlformats.org/package/2006/relationships"><Relationship Id="rId117" Type="http://schemas.openxmlformats.org/officeDocument/2006/relationships/image" Target="../media/image398.png"/><Relationship Id="rId299" Type="http://schemas.openxmlformats.org/officeDocument/2006/relationships/customXml" Target="../ink/ink495.xml"/><Relationship Id="rId671" Type="http://schemas.openxmlformats.org/officeDocument/2006/relationships/customXml" Target="../ink/ink684.xml"/><Relationship Id="rId21" Type="http://schemas.openxmlformats.org/officeDocument/2006/relationships/image" Target="../media/image351.png"/><Relationship Id="rId63" Type="http://schemas.openxmlformats.org/officeDocument/2006/relationships/image" Target="../media/image371.png"/><Relationship Id="rId159" Type="http://schemas.openxmlformats.org/officeDocument/2006/relationships/customXml" Target="../ink/ink423.xml"/><Relationship Id="rId324" Type="http://schemas.openxmlformats.org/officeDocument/2006/relationships/image" Target="../media/image498.png"/><Relationship Id="rId366" Type="http://schemas.openxmlformats.org/officeDocument/2006/relationships/image" Target="../media/image518.png"/><Relationship Id="rId531" Type="http://schemas.openxmlformats.org/officeDocument/2006/relationships/image" Target="../media/image600.png"/><Relationship Id="rId573" Type="http://schemas.openxmlformats.org/officeDocument/2006/relationships/image" Target="../media/image620.png"/><Relationship Id="rId629" Type="http://schemas.openxmlformats.org/officeDocument/2006/relationships/customXml" Target="../ink/ink663.xml"/><Relationship Id="rId170" Type="http://schemas.openxmlformats.org/officeDocument/2006/relationships/image" Target="../media/image424.png"/><Relationship Id="rId226" Type="http://schemas.openxmlformats.org/officeDocument/2006/relationships/customXml" Target="../ink/ink458.xml"/><Relationship Id="rId433" Type="http://schemas.openxmlformats.org/officeDocument/2006/relationships/customXml" Target="../ink/ink563.xml"/><Relationship Id="rId268" Type="http://schemas.openxmlformats.org/officeDocument/2006/relationships/image" Target="../media/image471.png"/><Relationship Id="rId475" Type="http://schemas.openxmlformats.org/officeDocument/2006/relationships/customXml" Target="../ink/ink584.xml"/><Relationship Id="rId640" Type="http://schemas.openxmlformats.org/officeDocument/2006/relationships/image" Target="../media/image653.png"/><Relationship Id="rId682" Type="http://schemas.openxmlformats.org/officeDocument/2006/relationships/image" Target="../media/image674.png"/><Relationship Id="rId32" Type="http://schemas.openxmlformats.org/officeDocument/2006/relationships/customXml" Target="../ink/ink359.xml"/><Relationship Id="rId74" Type="http://schemas.openxmlformats.org/officeDocument/2006/relationships/customXml" Target="../ink/ink380.xml"/><Relationship Id="rId128" Type="http://schemas.openxmlformats.org/officeDocument/2006/relationships/customXml" Target="../ink/ink407.xml"/><Relationship Id="rId335" Type="http://schemas.openxmlformats.org/officeDocument/2006/relationships/customXml" Target="../ink/ink513.xml"/><Relationship Id="rId377" Type="http://schemas.openxmlformats.org/officeDocument/2006/relationships/customXml" Target="../ink/ink535.xml"/><Relationship Id="rId500" Type="http://schemas.openxmlformats.org/officeDocument/2006/relationships/image" Target="../media/image585.png"/><Relationship Id="rId542" Type="http://schemas.openxmlformats.org/officeDocument/2006/relationships/customXml" Target="../ink/ink618.xml"/><Relationship Id="rId584" Type="http://schemas.openxmlformats.org/officeDocument/2006/relationships/customXml" Target="../ink/ink640.xml"/><Relationship Id="rId5" Type="http://schemas.openxmlformats.org/officeDocument/2006/relationships/image" Target="../media/image343.png"/><Relationship Id="rId181" Type="http://schemas.openxmlformats.org/officeDocument/2006/relationships/image" Target="../media/image429.png"/><Relationship Id="rId237" Type="http://schemas.openxmlformats.org/officeDocument/2006/relationships/image" Target="../media/image456.png"/><Relationship Id="rId402" Type="http://schemas.openxmlformats.org/officeDocument/2006/relationships/image" Target="../media/image536.png"/><Relationship Id="rId279" Type="http://schemas.openxmlformats.org/officeDocument/2006/relationships/customXml" Target="../ink/ink485.xml"/><Relationship Id="rId444" Type="http://schemas.openxmlformats.org/officeDocument/2006/relationships/image" Target="../media/image557.png"/><Relationship Id="rId486" Type="http://schemas.openxmlformats.org/officeDocument/2006/relationships/image" Target="../media/image578.png"/><Relationship Id="rId651" Type="http://schemas.openxmlformats.org/officeDocument/2006/relationships/customXml" Target="../ink/ink674.xml"/><Relationship Id="rId43" Type="http://schemas.openxmlformats.org/officeDocument/2006/relationships/image" Target="../media/image361.png"/><Relationship Id="rId139" Type="http://schemas.openxmlformats.org/officeDocument/2006/relationships/image" Target="../media/image409.png"/><Relationship Id="rId290" Type="http://schemas.openxmlformats.org/officeDocument/2006/relationships/image" Target="../media/image482.png"/><Relationship Id="rId304" Type="http://schemas.openxmlformats.org/officeDocument/2006/relationships/image" Target="../media/image489.png"/><Relationship Id="rId346" Type="http://schemas.openxmlformats.org/officeDocument/2006/relationships/image" Target="../media/image509.png"/><Relationship Id="rId388" Type="http://schemas.openxmlformats.org/officeDocument/2006/relationships/image" Target="../media/image529.png"/><Relationship Id="rId511" Type="http://schemas.openxmlformats.org/officeDocument/2006/relationships/customXml" Target="../ink/ink602.xml"/><Relationship Id="rId553" Type="http://schemas.openxmlformats.org/officeDocument/2006/relationships/customXml" Target="../ink/ink624.xml"/><Relationship Id="rId609" Type="http://schemas.openxmlformats.org/officeDocument/2006/relationships/image" Target="../media/image638.png"/><Relationship Id="rId85" Type="http://schemas.openxmlformats.org/officeDocument/2006/relationships/image" Target="../media/image382.png"/><Relationship Id="rId150" Type="http://schemas.openxmlformats.org/officeDocument/2006/relationships/customXml" Target="../ink/ink418.xml"/><Relationship Id="rId192" Type="http://schemas.openxmlformats.org/officeDocument/2006/relationships/customXml" Target="../ink/ink440.xml"/><Relationship Id="rId206" Type="http://schemas.openxmlformats.org/officeDocument/2006/relationships/image" Target="../media/image441.png"/><Relationship Id="rId413" Type="http://schemas.openxmlformats.org/officeDocument/2006/relationships/customXml" Target="../ink/ink553.xml"/><Relationship Id="rId595" Type="http://schemas.openxmlformats.org/officeDocument/2006/relationships/image" Target="../media/image631.png"/><Relationship Id="rId248" Type="http://schemas.openxmlformats.org/officeDocument/2006/relationships/customXml" Target="../ink/ink469.xml"/><Relationship Id="rId455" Type="http://schemas.openxmlformats.org/officeDocument/2006/relationships/customXml" Target="../ink/ink574.xml"/><Relationship Id="rId497" Type="http://schemas.openxmlformats.org/officeDocument/2006/relationships/customXml" Target="../ink/ink595.xml"/><Relationship Id="rId620" Type="http://schemas.openxmlformats.org/officeDocument/2006/relationships/image" Target="../media/image643.png"/><Relationship Id="rId662" Type="http://schemas.openxmlformats.org/officeDocument/2006/relationships/image" Target="../media/image664.png"/><Relationship Id="rId12" Type="http://schemas.openxmlformats.org/officeDocument/2006/relationships/customXml" Target="../ink/ink349.xml"/><Relationship Id="rId108" Type="http://schemas.openxmlformats.org/officeDocument/2006/relationships/customXml" Target="../ink/ink397.xml"/><Relationship Id="rId315" Type="http://schemas.openxmlformats.org/officeDocument/2006/relationships/customXml" Target="../ink/ink503.xml"/><Relationship Id="rId357" Type="http://schemas.openxmlformats.org/officeDocument/2006/relationships/customXml" Target="../ink/ink525.xml"/><Relationship Id="rId522" Type="http://schemas.openxmlformats.org/officeDocument/2006/relationships/customXml" Target="../ink/ink608.xml"/><Relationship Id="rId54" Type="http://schemas.openxmlformats.org/officeDocument/2006/relationships/customXml" Target="../ink/ink370.xml"/><Relationship Id="rId96" Type="http://schemas.openxmlformats.org/officeDocument/2006/relationships/customXml" Target="../ink/ink391.xml"/><Relationship Id="rId161" Type="http://schemas.openxmlformats.org/officeDocument/2006/relationships/customXml" Target="../ink/ink424.xml"/><Relationship Id="rId217" Type="http://schemas.openxmlformats.org/officeDocument/2006/relationships/image" Target="../media/image446.png"/><Relationship Id="rId399" Type="http://schemas.openxmlformats.org/officeDocument/2006/relationships/customXml" Target="../ink/ink546.xml"/><Relationship Id="rId564" Type="http://schemas.openxmlformats.org/officeDocument/2006/relationships/customXml" Target="../ink/ink630.xml"/><Relationship Id="rId259" Type="http://schemas.openxmlformats.org/officeDocument/2006/relationships/customXml" Target="../ink/ink475.xml"/><Relationship Id="rId424" Type="http://schemas.openxmlformats.org/officeDocument/2006/relationships/image" Target="../media/image547.png"/><Relationship Id="rId466" Type="http://schemas.openxmlformats.org/officeDocument/2006/relationships/image" Target="../media/image568.png"/><Relationship Id="rId631" Type="http://schemas.openxmlformats.org/officeDocument/2006/relationships/customXml" Target="../ink/ink664.xml"/><Relationship Id="rId673" Type="http://schemas.openxmlformats.org/officeDocument/2006/relationships/customXml" Target="../ink/ink685.xml"/><Relationship Id="rId23" Type="http://schemas.openxmlformats.org/officeDocument/2006/relationships/image" Target="../media/image352.png"/><Relationship Id="rId119" Type="http://schemas.openxmlformats.org/officeDocument/2006/relationships/image" Target="../media/image399.png"/><Relationship Id="rId270" Type="http://schemas.openxmlformats.org/officeDocument/2006/relationships/image" Target="../media/image472.png"/><Relationship Id="rId326" Type="http://schemas.openxmlformats.org/officeDocument/2006/relationships/image" Target="../media/image499.png"/><Relationship Id="rId533" Type="http://schemas.openxmlformats.org/officeDocument/2006/relationships/image" Target="../media/image601.png"/><Relationship Id="rId65" Type="http://schemas.openxmlformats.org/officeDocument/2006/relationships/image" Target="../media/image372.png"/><Relationship Id="rId130" Type="http://schemas.openxmlformats.org/officeDocument/2006/relationships/customXml" Target="../ink/ink408.xml"/><Relationship Id="rId368" Type="http://schemas.openxmlformats.org/officeDocument/2006/relationships/image" Target="../media/image519.png"/><Relationship Id="rId575" Type="http://schemas.openxmlformats.org/officeDocument/2006/relationships/image" Target="../media/image621.png"/><Relationship Id="rId172" Type="http://schemas.openxmlformats.org/officeDocument/2006/relationships/image" Target="../media/image425.png"/><Relationship Id="rId228" Type="http://schemas.openxmlformats.org/officeDocument/2006/relationships/customXml" Target="../ink/ink459.xml"/><Relationship Id="rId435" Type="http://schemas.openxmlformats.org/officeDocument/2006/relationships/customXml" Target="../ink/ink564.xml"/><Relationship Id="rId477" Type="http://schemas.openxmlformats.org/officeDocument/2006/relationships/customXml" Target="../ink/ink585.xml"/><Relationship Id="rId600" Type="http://schemas.openxmlformats.org/officeDocument/2006/relationships/customXml" Target="../ink/ink648.xml"/><Relationship Id="rId642" Type="http://schemas.openxmlformats.org/officeDocument/2006/relationships/image" Target="../media/image654.png"/><Relationship Id="rId684" Type="http://schemas.openxmlformats.org/officeDocument/2006/relationships/image" Target="../media/image675.png"/><Relationship Id="rId281" Type="http://schemas.openxmlformats.org/officeDocument/2006/relationships/customXml" Target="../ink/ink486.xml"/><Relationship Id="rId337" Type="http://schemas.openxmlformats.org/officeDocument/2006/relationships/customXml" Target="../ink/ink514.xml"/><Relationship Id="rId502" Type="http://schemas.openxmlformats.org/officeDocument/2006/relationships/image" Target="../media/image586.png"/><Relationship Id="rId34" Type="http://schemas.openxmlformats.org/officeDocument/2006/relationships/customXml" Target="../ink/ink360.xml"/><Relationship Id="rId76" Type="http://schemas.openxmlformats.org/officeDocument/2006/relationships/customXml" Target="../ink/ink381.xml"/><Relationship Id="rId141" Type="http://schemas.openxmlformats.org/officeDocument/2006/relationships/image" Target="../media/image410.png"/><Relationship Id="rId379" Type="http://schemas.openxmlformats.org/officeDocument/2006/relationships/customXml" Target="../ink/ink536.xml"/><Relationship Id="rId544" Type="http://schemas.openxmlformats.org/officeDocument/2006/relationships/customXml" Target="../ink/ink619.xml"/><Relationship Id="rId586" Type="http://schemas.openxmlformats.org/officeDocument/2006/relationships/customXml" Target="../ink/ink641.xml"/><Relationship Id="rId7" Type="http://schemas.openxmlformats.org/officeDocument/2006/relationships/image" Target="../media/image344.png"/><Relationship Id="rId183" Type="http://schemas.openxmlformats.org/officeDocument/2006/relationships/image" Target="../media/image430.png"/><Relationship Id="rId239" Type="http://schemas.openxmlformats.org/officeDocument/2006/relationships/image" Target="../media/image457.png"/><Relationship Id="rId390" Type="http://schemas.openxmlformats.org/officeDocument/2006/relationships/image" Target="../media/image530.png"/><Relationship Id="rId404" Type="http://schemas.openxmlformats.org/officeDocument/2006/relationships/image" Target="../media/image537.png"/><Relationship Id="rId446" Type="http://schemas.openxmlformats.org/officeDocument/2006/relationships/image" Target="../media/image558.png"/><Relationship Id="rId611" Type="http://schemas.openxmlformats.org/officeDocument/2006/relationships/image" Target="../media/image639.png"/><Relationship Id="rId653" Type="http://schemas.openxmlformats.org/officeDocument/2006/relationships/customXml" Target="../ink/ink675.xml"/><Relationship Id="rId250" Type="http://schemas.openxmlformats.org/officeDocument/2006/relationships/customXml" Target="../ink/ink470.xml"/><Relationship Id="rId292" Type="http://schemas.openxmlformats.org/officeDocument/2006/relationships/image" Target="../media/image483.png"/><Relationship Id="rId306" Type="http://schemas.openxmlformats.org/officeDocument/2006/relationships/image" Target="../media/image490.png"/><Relationship Id="rId488" Type="http://schemas.openxmlformats.org/officeDocument/2006/relationships/image" Target="../media/image579.png"/><Relationship Id="rId45" Type="http://schemas.openxmlformats.org/officeDocument/2006/relationships/image" Target="../media/image362.png"/><Relationship Id="rId87" Type="http://schemas.openxmlformats.org/officeDocument/2006/relationships/image" Target="../media/image383.png"/><Relationship Id="rId110" Type="http://schemas.openxmlformats.org/officeDocument/2006/relationships/customXml" Target="../ink/ink398.xml"/><Relationship Id="rId348" Type="http://schemas.openxmlformats.org/officeDocument/2006/relationships/customXml" Target="../ink/ink520.xml"/><Relationship Id="rId513" Type="http://schemas.openxmlformats.org/officeDocument/2006/relationships/customXml" Target="../ink/ink603.xml"/><Relationship Id="rId555" Type="http://schemas.openxmlformats.org/officeDocument/2006/relationships/customXml" Target="../ink/ink625.xml"/><Relationship Id="rId597" Type="http://schemas.openxmlformats.org/officeDocument/2006/relationships/image" Target="../media/image632.png"/><Relationship Id="rId152" Type="http://schemas.openxmlformats.org/officeDocument/2006/relationships/image" Target="../media/image415.png"/><Relationship Id="rId194" Type="http://schemas.openxmlformats.org/officeDocument/2006/relationships/customXml" Target="../ink/ink441.xml"/><Relationship Id="rId208" Type="http://schemas.openxmlformats.org/officeDocument/2006/relationships/image" Target="../media/image442.png"/><Relationship Id="rId415" Type="http://schemas.openxmlformats.org/officeDocument/2006/relationships/customXml" Target="../ink/ink554.xml"/><Relationship Id="rId457" Type="http://schemas.openxmlformats.org/officeDocument/2006/relationships/customXml" Target="../ink/ink575.xml"/><Relationship Id="rId622" Type="http://schemas.openxmlformats.org/officeDocument/2006/relationships/image" Target="../media/image644.png"/><Relationship Id="rId261" Type="http://schemas.openxmlformats.org/officeDocument/2006/relationships/customXml" Target="../ink/ink476.xml"/><Relationship Id="rId499" Type="http://schemas.openxmlformats.org/officeDocument/2006/relationships/customXml" Target="../ink/ink596.xml"/><Relationship Id="rId664" Type="http://schemas.openxmlformats.org/officeDocument/2006/relationships/image" Target="../media/image665.png"/><Relationship Id="rId14" Type="http://schemas.openxmlformats.org/officeDocument/2006/relationships/customXml" Target="../ink/ink350.xml"/><Relationship Id="rId56" Type="http://schemas.openxmlformats.org/officeDocument/2006/relationships/customXml" Target="../ink/ink371.xml"/><Relationship Id="rId317" Type="http://schemas.openxmlformats.org/officeDocument/2006/relationships/customXml" Target="../ink/ink504.xml"/><Relationship Id="rId359" Type="http://schemas.openxmlformats.org/officeDocument/2006/relationships/customXml" Target="../ink/ink526.xml"/><Relationship Id="rId524" Type="http://schemas.openxmlformats.org/officeDocument/2006/relationships/customXml" Target="../ink/ink609.xml"/><Relationship Id="rId566" Type="http://schemas.openxmlformats.org/officeDocument/2006/relationships/customXml" Target="../ink/ink631.xml"/><Relationship Id="rId98" Type="http://schemas.openxmlformats.org/officeDocument/2006/relationships/customXml" Target="../ink/ink392.xml"/><Relationship Id="rId121" Type="http://schemas.openxmlformats.org/officeDocument/2006/relationships/image" Target="../media/image400.png"/><Relationship Id="rId163" Type="http://schemas.openxmlformats.org/officeDocument/2006/relationships/customXml" Target="../ink/ink425.xml"/><Relationship Id="rId219" Type="http://schemas.openxmlformats.org/officeDocument/2006/relationships/image" Target="../media/image447.png"/><Relationship Id="rId370" Type="http://schemas.openxmlformats.org/officeDocument/2006/relationships/image" Target="../media/image520.png"/><Relationship Id="rId426" Type="http://schemas.openxmlformats.org/officeDocument/2006/relationships/image" Target="../media/image548.png"/><Relationship Id="rId633" Type="http://schemas.openxmlformats.org/officeDocument/2006/relationships/customXml" Target="../ink/ink665.xml"/><Relationship Id="rId230" Type="http://schemas.openxmlformats.org/officeDocument/2006/relationships/customXml" Target="../ink/ink460.xml"/><Relationship Id="rId468" Type="http://schemas.openxmlformats.org/officeDocument/2006/relationships/image" Target="../media/image569.png"/><Relationship Id="rId675" Type="http://schemas.openxmlformats.org/officeDocument/2006/relationships/customXml" Target="../ink/ink686.xml"/><Relationship Id="rId25" Type="http://schemas.openxmlformats.org/officeDocument/2006/relationships/image" Target="../media/image353.png"/><Relationship Id="rId67" Type="http://schemas.openxmlformats.org/officeDocument/2006/relationships/image" Target="../media/image373.png"/><Relationship Id="rId272" Type="http://schemas.openxmlformats.org/officeDocument/2006/relationships/image" Target="../media/image473.png"/><Relationship Id="rId328" Type="http://schemas.openxmlformats.org/officeDocument/2006/relationships/image" Target="../media/image500.png"/><Relationship Id="rId535" Type="http://schemas.openxmlformats.org/officeDocument/2006/relationships/image" Target="../media/image602.png"/><Relationship Id="rId577" Type="http://schemas.openxmlformats.org/officeDocument/2006/relationships/image" Target="../media/image622.png"/><Relationship Id="rId132" Type="http://schemas.openxmlformats.org/officeDocument/2006/relationships/customXml" Target="../ink/ink409.xml"/><Relationship Id="rId174" Type="http://schemas.openxmlformats.org/officeDocument/2006/relationships/customXml" Target="../ink/ink431.xml"/><Relationship Id="rId381" Type="http://schemas.openxmlformats.org/officeDocument/2006/relationships/customXml" Target="../ink/ink537.xml"/><Relationship Id="rId602" Type="http://schemas.openxmlformats.org/officeDocument/2006/relationships/customXml" Target="../ink/ink649.xml"/><Relationship Id="rId241" Type="http://schemas.openxmlformats.org/officeDocument/2006/relationships/image" Target="../media/image458.png"/><Relationship Id="rId437" Type="http://schemas.openxmlformats.org/officeDocument/2006/relationships/customXml" Target="../ink/ink565.xml"/><Relationship Id="rId479" Type="http://schemas.openxmlformats.org/officeDocument/2006/relationships/customXml" Target="../ink/ink586.xml"/><Relationship Id="rId644" Type="http://schemas.openxmlformats.org/officeDocument/2006/relationships/image" Target="../media/image655.png"/><Relationship Id="rId686" Type="http://schemas.openxmlformats.org/officeDocument/2006/relationships/image" Target="../media/image676.png"/><Relationship Id="rId36" Type="http://schemas.openxmlformats.org/officeDocument/2006/relationships/customXml" Target="../ink/ink361.xml"/><Relationship Id="rId283" Type="http://schemas.openxmlformats.org/officeDocument/2006/relationships/customXml" Target="../ink/ink487.xml"/><Relationship Id="rId339" Type="http://schemas.openxmlformats.org/officeDocument/2006/relationships/customXml" Target="../ink/ink515.xml"/><Relationship Id="rId490" Type="http://schemas.openxmlformats.org/officeDocument/2006/relationships/image" Target="../media/image580.png"/><Relationship Id="rId504" Type="http://schemas.openxmlformats.org/officeDocument/2006/relationships/image" Target="../media/image587.png"/><Relationship Id="rId546" Type="http://schemas.openxmlformats.org/officeDocument/2006/relationships/image" Target="../media/image607.png"/><Relationship Id="rId78" Type="http://schemas.openxmlformats.org/officeDocument/2006/relationships/customXml" Target="../ink/ink382.xml"/><Relationship Id="rId101" Type="http://schemas.openxmlformats.org/officeDocument/2006/relationships/image" Target="../media/image390.png"/><Relationship Id="rId143" Type="http://schemas.openxmlformats.org/officeDocument/2006/relationships/image" Target="../media/image411.png"/><Relationship Id="rId185" Type="http://schemas.openxmlformats.org/officeDocument/2006/relationships/image" Target="../media/image431.png"/><Relationship Id="rId350" Type="http://schemas.openxmlformats.org/officeDocument/2006/relationships/customXml" Target="../ink/ink521.xml"/><Relationship Id="rId406" Type="http://schemas.openxmlformats.org/officeDocument/2006/relationships/image" Target="../media/image538.png"/><Relationship Id="rId588" Type="http://schemas.openxmlformats.org/officeDocument/2006/relationships/customXml" Target="../ink/ink642.xml"/><Relationship Id="rId9" Type="http://schemas.openxmlformats.org/officeDocument/2006/relationships/image" Target="../media/image345.png"/><Relationship Id="rId210" Type="http://schemas.openxmlformats.org/officeDocument/2006/relationships/customXml" Target="../ink/ink450.xml"/><Relationship Id="rId392" Type="http://schemas.openxmlformats.org/officeDocument/2006/relationships/image" Target="../media/image531.png"/><Relationship Id="rId448" Type="http://schemas.openxmlformats.org/officeDocument/2006/relationships/image" Target="../media/image559.png"/><Relationship Id="rId613" Type="http://schemas.openxmlformats.org/officeDocument/2006/relationships/customXml" Target="../ink/ink655.xml"/><Relationship Id="rId655" Type="http://schemas.openxmlformats.org/officeDocument/2006/relationships/customXml" Target="../ink/ink676.xml"/><Relationship Id="rId252" Type="http://schemas.openxmlformats.org/officeDocument/2006/relationships/customXml" Target="../ink/ink471.xml"/><Relationship Id="rId294" Type="http://schemas.openxmlformats.org/officeDocument/2006/relationships/image" Target="../media/image484.png"/><Relationship Id="rId308" Type="http://schemas.openxmlformats.org/officeDocument/2006/relationships/image" Target="../media/image491.png"/><Relationship Id="rId515" Type="http://schemas.openxmlformats.org/officeDocument/2006/relationships/customXml" Target="../ink/ink604.xml"/><Relationship Id="rId47" Type="http://schemas.openxmlformats.org/officeDocument/2006/relationships/image" Target="../media/image363.png"/><Relationship Id="rId89" Type="http://schemas.openxmlformats.org/officeDocument/2006/relationships/image" Target="../media/image384.png"/><Relationship Id="rId112" Type="http://schemas.openxmlformats.org/officeDocument/2006/relationships/customXml" Target="../ink/ink399.xml"/><Relationship Id="rId154" Type="http://schemas.openxmlformats.org/officeDocument/2006/relationships/image" Target="../media/image416.png"/><Relationship Id="rId361" Type="http://schemas.openxmlformats.org/officeDocument/2006/relationships/customXml" Target="../ink/ink527.xml"/><Relationship Id="rId557" Type="http://schemas.openxmlformats.org/officeDocument/2006/relationships/customXml" Target="../ink/ink626.xml"/><Relationship Id="rId599" Type="http://schemas.openxmlformats.org/officeDocument/2006/relationships/image" Target="../media/image633.png"/><Relationship Id="rId196" Type="http://schemas.openxmlformats.org/officeDocument/2006/relationships/customXml" Target="../ink/ink442.xml"/><Relationship Id="rId417" Type="http://schemas.openxmlformats.org/officeDocument/2006/relationships/customXml" Target="../ink/ink555.xml"/><Relationship Id="rId459" Type="http://schemas.openxmlformats.org/officeDocument/2006/relationships/customXml" Target="../ink/ink576.xml"/><Relationship Id="rId624" Type="http://schemas.openxmlformats.org/officeDocument/2006/relationships/image" Target="../media/image645.png"/><Relationship Id="rId666" Type="http://schemas.openxmlformats.org/officeDocument/2006/relationships/image" Target="../media/image666.png"/><Relationship Id="rId16" Type="http://schemas.openxmlformats.org/officeDocument/2006/relationships/customXml" Target="../ink/ink351.xml"/><Relationship Id="rId221" Type="http://schemas.openxmlformats.org/officeDocument/2006/relationships/image" Target="../media/image448.png"/><Relationship Id="rId263" Type="http://schemas.openxmlformats.org/officeDocument/2006/relationships/customXml" Target="../ink/ink477.xml"/><Relationship Id="rId319" Type="http://schemas.openxmlformats.org/officeDocument/2006/relationships/customXml" Target="../ink/ink505.xml"/><Relationship Id="rId470" Type="http://schemas.openxmlformats.org/officeDocument/2006/relationships/image" Target="../media/image570.png"/><Relationship Id="rId526" Type="http://schemas.openxmlformats.org/officeDocument/2006/relationships/customXml" Target="../ink/ink610.xml"/><Relationship Id="rId58" Type="http://schemas.openxmlformats.org/officeDocument/2006/relationships/customXml" Target="../ink/ink372.xml"/><Relationship Id="rId123" Type="http://schemas.openxmlformats.org/officeDocument/2006/relationships/image" Target="../media/image401.png"/><Relationship Id="rId330" Type="http://schemas.openxmlformats.org/officeDocument/2006/relationships/image" Target="../media/image501.png"/><Relationship Id="rId568" Type="http://schemas.openxmlformats.org/officeDocument/2006/relationships/customXml" Target="../ink/ink632.xml"/><Relationship Id="rId165" Type="http://schemas.openxmlformats.org/officeDocument/2006/relationships/customXml" Target="../ink/ink426.xml"/><Relationship Id="rId372" Type="http://schemas.openxmlformats.org/officeDocument/2006/relationships/image" Target="../media/image521.png"/><Relationship Id="rId428" Type="http://schemas.openxmlformats.org/officeDocument/2006/relationships/image" Target="../media/image549.png"/><Relationship Id="rId635" Type="http://schemas.openxmlformats.org/officeDocument/2006/relationships/customXml" Target="../ink/ink666.xml"/><Relationship Id="rId677" Type="http://schemas.openxmlformats.org/officeDocument/2006/relationships/customXml" Target="../ink/ink687.xml"/><Relationship Id="rId232" Type="http://schemas.openxmlformats.org/officeDocument/2006/relationships/customXml" Target="../ink/ink461.xml"/><Relationship Id="rId274" Type="http://schemas.openxmlformats.org/officeDocument/2006/relationships/image" Target="../media/image474.png"/><Relationship Id="rId481" Type="http://schemas.openxmlformats.org/officeDocument/2006/relationships/customXml" Target="../ink/ink587.xml"/><Relationship Id="rId27" Type="http://schemas.openxmlformats.org/officeDocument/2006/relationships/image" Target="../media/image354.png"/><Relationship Id="rId69" Type="http://schemas.openxmlformats.org/officeDocument/2006/relationships/image" Target="../media/image374.png"/><Relationship Id="rId134" Type="http://schemas.openxmlformats.org/officeDocument/2006/relationships/customXml" Target="../ink/ink410.xml"/><Relationship Id="rId537" Type="http://schemas.openxmlformats.org/officeDocument/2006/relationships/image" Target="../media/image603.png"/><Relationship Id="rId579" Type="http://schemas.openxmlformats.org/officeDocument/2006/relationships/image" Target="../media/image623.png"/><Relationship Id="rId80" Type="http://schemas.openxmlformats.org/officeDocument/2006/relationships/customXml" Target="../ink/ink383.xml"/><Relationship Id="rId176" Type="http://schemas.openxmlformats.org/officeDocument/2006/relationships/customXml" Target="../ink/ink432.xml"/><Relationship Id="rId341" Type="http://schemas.openxmlformats.org/officeDocument/2006/relationships/customXml" Target="../ink/ink516.xml"/><Relationship Id="rId383" Type="http://schemas.openxmlformats.org/officeDocument/2006/relationships/customXml" Target="../ink/ink538.xml"/><Relationship Id="rId439" Type="http://schemas.openxmlformats.org/officeDocument/2006/relationships/customXml" Target="../ink/ink566.xml"/><Relationship Id="rId590" Type="http://schemas.openxmlformats.org/officeDocument/2006/relationships/customXml" Target="../ink/ink643.xml"/><Relationship Id="rId604" Type="http://schemas.openxmlformats.org/officeDocument/2006/relationships/customXml" Target="../ink/ink650.xml"/><Relationship Id="rId646" Type="http://schemas.openxmlformats.org/officeDocument/2006/relationships/image" Target="../media/image656.png"/><Relationship Id="rId201" Type="http://schemas.openxmlformats.org/officeDocument/2006/relationships/image" Target="../media/image439.png"/><Relationship Id="rId243" Type="http://schemas.openxmlformats.org/officeDocument/2006/relationships/image" Target="../media/image459.png"/><Relationship Id="rId285" Type="http://schemas.openxmlformats.org/officeDocument/2006/relationships/customXml" Target="../ink/ink488.xml"/><Relationship Id="rId450" Type="http://schemas.openxmlformats.org/officeDocument/2006/relationships/image" Target="../media/image560.png"/><Relationship Id="rId506" Type="http://schemas.openxmlformats.org/officeDocument/2006/relationships/image" Target="../media/image588.png"/><Relationship Id="rId688" Type="http://schemas.openxmlformats.org/officeDocument/2006/relationships/image" Target="../media/image677.png"/><Relationship Id="rId38" Type="http://schemas.openxmlformats.org/officeDocument/2006/relationships/customXml" Target="../ink/ink362.xml"/><Relationship Id="rId103" Type="http://schemas.openxmlformats.org/officeDocument/2006/relationships/image" Target="../media/image391.png"/><Relationship Id="rId310" Type="http://schemas.openxmlformats.org/officeDocument/2006/relationships/image" Target="../media/image492.png"/><Relationship Id="rId492" Type="http://schemas.openxmlformats.org/officeDocument/2006/relationships/image" Target="../media/image581.png"/><Relationship Id="rId548" Type="http://schemas.openxmlformats.org/officeDocument/2006/relationships/image" Target="../media/image608.png"/><Relationship Id="rId91" Type="http://schemas.openxmlformats.org/officeDocument/2006/relationships/image" Target="../media/image385.png"/><Relationship Id="rId145" Type="http://schemas.openxmlformats.org/officeDocument/2006/relationships/image" Target="../media/image412.png"/><Relationship Id="rId187" Type="http://schemas.openxmlformats.org/officeDocument/2006/relationships/image" Target="../media/image432.png"/><Relationship Id="rId352" Type="http://schemas.openxmlformats.org/officeDocument/2006/relationships/customXml" Target="../ink/ink522.xml"/><Relationship Id="rId394" Type="http://schemas.openxmlformats.org/officeDocument/2006/relationships/image" Target="../media/image532.png"/><Relationship Id="rId408" Type="http://schemas.openxmlformats.org/officeDocument/2006/relationships/image" Target="../media/image539.png"/><Relationship Id="rId615" Type="http://schemas.openxmlformats.org/officeDocument/2006/relationships/customXml" Target="../ink/ink656.xml"/><Relationship Id="rId212" Type="http://schemas.openxmlformats.org/officeDocument/2006/relationships/customXml" Target="../ink/ink451.xml"/><Relationship Id="rId254" Type="http://schemas.openxmlformats.org/officeDocument/2006/relationships/customXml" Target="../ink/ink472.xml"/><Relationship Id="rId657" Type="http://schemas.openxmlformats.org/officeDocument/2006/relationships/customXml" Target="../ink/ink677.xml"/><Relationship Id="rId49" Type="http://schemas.openxmlformats.org/officeDocument/2006/relationships/image" Target="../media/image364.png"/><Relationship Id="rId114" Type="http://schemas.openxmlformats.org/officeDocument/2006/relationships/customXml" Target="../ink/ink400.xml"/><Relationship Id="rId296" Type="http://schemas.openxmlformats.org/officeDocument/2006/relationships/image" Target="../media/image485.png"/><Relationship Id="rId461" Type="http://schemas.openxmlformats.org/officeDocument/2006/relationships/customXml" Target="../ink/ink577.xml"/><Relationship Id="rId517" Type="http://schemas.openxmlformats.org/officeDocument/2006/relationships/customXml" Target="../ink/ink605.xml"/><Relationship Id="rId559" Type="http://schemas.openxmlformats.org/officeDocument/2006/relationships/customXml" Target="../ink/ink627.xml"/><Relationship Id="rId60" Type="http://schemas.openxmlformats.org/officeDocument/2006/relationships/customXml" Target="../ink/ink373.xml"/><Relationship Id="rId156" Type="http://schemas.openxmlformats.org/officeDocument/2006/relationships/image" Target="../media/image417.png"/><Relationship Id="rId198" Type="http://schemas.openxmlformats.org/officeDocument/2006/relationships/customXml" Target="../ink/ink443.xml"/><Relationship Id="rId321" Type="http://schemas.openxmlformats.org/officeDocument/2006/relationships/customXml" Target="../ink/ink506.xml"/><Relationship Id="rId363" Type="http://schemas.openxmlformats.org/officeDocument/2006/relationships/customXml" Target="../ink/ink528.xml"/><Relationship Id="rId419" Type="http://schemas.openxmlformats.org/officeDocument/2006/relationships/customXml" Target="../ink/ink556.xml"/><Relationship Id="rId570" Type="http://schemas.openxmlformats.org/officeDocument/2006/relationships/customXml" Target="../ink/ink633.xml"/><Relationship Id="rId626" Type="http://schemas.openxmlformats.org/officeDocument/2006/relationships/image" Target="../media/image646.png"/><Relationship Id="rId223" Type="http://schemas.openxmlformats.org/officeDocument/2006/relationships/image" Target="../media/image449.png"/><Relationship Id="rId430" Type="http://schemas.openxmlformats.org/officeDocument/2006/relationships/image" Target="../media/image550.png"/><Relationship Id="rId668" Type="http://schemas.openxmlformats.org/officeDocument/2006/relationships/image" Target="../media/image667.png"/><Relationship Id="rId18" Type="http://schemas.openxmlformats.org/officeDocument/2006/relationships/customXml" Target="../ink/ink352.xml"/><Relationship Id="rId265" Type="http://schemas.openxmlformats.org/officeDocument/2006/relationships/customXml" Target="../ink/ink478.xml"/><Relationship Id="rId472" Type="http://schemas.openxmlformats.org/officeDocument/2006/relationships/image" Target="../media/image571.png"/><Relationship Id="rId528" Type="http://schemas.openxmlformats.org/officeDocument/2006/relationships/customXml" Target="../ink/ink611.xml"/><Relationship Id="rId125" Type="http://schemas.openxmlformats.org/officeDocument/2006/relationships/image" Target="../media/image402.png"/><Relationship Id="rId167" Type="http://schemas.openxmlformats.org/officeDocument/2006/relationships/customXml" Target="../ink/ink427.xml"/><Relationship Id="rId332" Type="http://schemas.openxmlformats.org/officeDocument/2006/relationships/image" Target="../media/image502.png"/><Relationship Id="rId374" Type="http://schemas.openxmlformats.org/officeDocument/2006/relationships/image" Target="../media/image522.png"/><Relationship Id="rId581" Type="http://schemas.openxmlformats.org/officeDocument/2006/relationships/image" Target="../media/image624.png"/><Relationship Id="rId71" Type="http://schemas.openxmlformats.org/officeDocument/2006/relationships/image" Target="../media/image375.png"/><Relationship Id="rId234" Type="http://schemas.openxmlformats.org/officeDocument/2006/relationships/customXml" Target="../ink/ink462.xml"/><Relationship Id="rId637" Type="http://schemas.openxmlformats.org/officeDocument/2006/relationships/customXml" Target="../ink/ink667.xml"/><Relationship Id="rId679" Type="http://schemas.openxmlformats.org/officeDocument/2006/relationships/customXml" Target="../ink/ink688.xml"/><Relationship Id="rId2" Type="http://schemas.openxmlformats.org/officeDocument/2006/relationships/customXml" Target="../ink/ink344.xml"/><Relationship Id="rId29" Type="http://schemas.openxmlformats.org/officeDocument/2006/relationships/image" Target="../media/image355.png"/><Relationship Id="rId276" Type="http://schemas.openxmlformats.org/officeDocument/2006/relationships/image" Target="../media/image475.png"/><Relationship Id="rId441" Type="http://schemas.openxmlformats.org/officeDocument/2006/relationships/customXml" Target="../ink/ink567.xml"/><Relationship Id="rId483" Type="http://schemas.openxmlformats.org/officeDocument/2006/relationships/customXml" Target="../ink/ink588.xml"/><Relationship Id="rId539" Type="http://schemas.openxmlformats.org/officeDocument/2006/relationships/image" Target="../media/image604.png"/><Relationship Id="rId690" Type="http://schemas.openxmlformats.org/officeDocument/2006/relationships/image" Target="../media/image678.png"/><Relationship Id="rId40" Type="http://schemas.openxmlformats.org/officeDocument/2006/relationships/customXml" Target="../ink/ink363.xml"/><Relationship Id="rId115" Type="http://schemas.openxmlformats.org/officeDocument/2006/relationships/image" Target="../media/image397.png"/><Relationship Id="rId136" Type="http://schemas.openxmlformats.org/officeDocument/2006/relationships/customXml" Target="../ink/ink411.xml"/><Relationship Id="rId157" Type="http://schemas.openxmlformats.org/officeDocument/2006/relationships/customXml" Target="../ink/ink422.xml"/><Relationship Id="rId178" Type="http://schemas.openxmlformats.org/officeDocument/2006/relationships/customXml" Target="../ink/ink433.xml"/><Relationship Id="rId301" Type="http://schemas.openxmlformats.org/officeDocument/2006/relationships/customXml" Target="../ink/ink496.xml"/><Relationship Id="rId322" Type="http://schemas.openxmlformats.org/officeDocument/2006/relationships/image" Target="../media/image497.png"/><Relationship Id="rId343" Type="http://schemas.openxmlformats.org/officeDocument/2006/relationships/customXml" Target="../ink/ink517.xml"/><Relationship Id="rId364" Type="http://schemas.openxmlformats.org/officeDocument/2006/relationships/image" Target="../media/image517.png"/><Relationship Id="rId550" Type="http://schemas.openxmlformats.org/officeDocument/2006/relationships/image" Target="../media/image609.png"/><Relationship Id="rId61" Type="http://schemas.openxmlformats.org/officeDocument/2006/relationships/image" Target="../media/image370.png"/><Relationship Id="rId82" Type="http://schemas.openxmlformats.org/officeDocument/2006/relationships/customXml" Target="../ink/ink384.xml"/><Relationship Id="rId199" Type="http://schemas.openxmlformats.org/officeDocument/2006/relationships/image" Target="../media/image438.png"/><Relationship Id="rId203" Type="http://schemas.openxmlformats.org/officeDocument/2006/relationships/image" Target="../media/image440.png"/><Relationship Id="rId385" Type="http://schemas.openxmlformats.org/officeDocument/2006/relationships/customXml" Target="../ink/ink539.xml"/><Relationship Id="rId571" Type="http://schemas.openxmlformats.org/officeDocument/2006/relationships/image" Target="../media/image619.png"/><Relationship Id="rId592" Type="http://schemas.openxmlformats.org/officeDocument/2006/relationships/customXml" Target="../ink/ink644.xml"/><Relationship Id="rId606" Type="http://schemas.openxmlformats.org/officeDocument/2006/relationships/customXml" Target="../ink/ink651.xml"/><Relationship Id="rId627" Type="http://schemas.openxmlformats.org/officeDocument/2006/relationships/customXml" Target="../ink/ink662.xml"/><Relationship Id="rId648" Type="http://schemas.openxmlformats.org/officeDocument/2006/relationships/image" Target="../media/image657.png"/><Relationship Id="rId669" Type="http://schemas.openxmlformats.org/officeDocument/2006/relationships/customXml" Target="../ink/ink683.xml"/><Relationship Id="rId19" Type="http://schemas.openxmlformats.org/officeDocument/2006/relationships/image" Target="../media/image350.png"/><Relationship Id="rId224" Type="http://schemas.openxmlformats.org/officeDocument/2006/relationships/customXml" Target="../ink/ink457.xml"/><Relationship Id="rId245" Type="http://schemas.openxmlformats.org/officeDocument/2006/relationships/image" Target="../media/image460.png"/><Relationship Id="rId266" Type="http://schemas.openxmlformats.org/officeDocument/2006/relationships/image" Target="../media/image470.png"/><Relationship Id="rId287" Type="http://schemas.openxmlformats.org/officeDocument/2006/relationships/customXml" Target="../ink/ink489.xml"/><Relationship Id="rId410" Type="http://schemas.openxmlformats.org/officeDocument/2006/relationships/image" Target="../media/image540.png"/><Relationship Id="rId431" Type="http://schemas.openxmlformats.org/officeDocument/2006/relationships/customXml" Target="../ink/ink562.xml"/><Relationship Id="rId452" Type="http://schemas.openxmlformats.org/officeDocument/2006/relationships/image" Target="../media/image561.png"/><Relationship Id="rId473" Type="http://schemas.openxmlformats.org/officeDocument/2006/relationships/customXml" Target="../ink/ink583.xml"/><Relationship Id="rId494" Type="http://schemas.openxmlformats.org/officeDocument/2006/relationships/image" Target="../media/image582.png"/><Relationship Id="rId508" Type="http://schemas.openxmlformats.org/officeDocument/2006/relationships/image" Target="../media/image589.png"/><Relationship Id="rId529" Type="http://schemas.openxmlformats.org/officeDocument/2006/relationships/image" Target="../media/image599.png"/><Relationship Id="rId680" Type="http://schemas.openxmlformats.org/officeDocument/2006/relationships/image" Target="../media/image673.png"/><Relationship Id="rId30" Type="http://schemas.openxmlformats.org/officeDocument/2006/relationships/customXml" Target="../ink/ink358.xml"/><Relationship Id="rId105" Type="http://schemas.openxmlformats.org/officeDocument/2006/relationships/image" Target="../media/image392.png"/><Relationship Id="rId126" Type="http://schemas.openxmlformats.org/officeDocument/2006/relationships/customXml" Target="../ink/ink406.xml"/><Relationship Id="rId147" Type="http://schemas.openxmlformats.org/officeDocument/2006/relationships/image" Target="../media/image413.png"/><Relationship Id="rId168" Type="http://schemas.openxmlformats.org/officeDocument/2006/relationships/image" Target="../media/image423.png"/><Relationship Id="rId312" Type="http://schemas.openxmlformats.org/officeDocument/2006/relationships/image" Target="../media/image493.png"/><Relationship Id="rId333" Type="http://schemas.openxmlformats.org/officeDocument/2006/relationships/customXml" Target="../ink/ink512.xml"/><Relationship Id="rId354" Type="http://schemas.openxmlformats.org/officeDocument/2006/relationships/customXml" Target="../ink/ink523.xml"/><Relationship Id="rId540" Type="http://schemas.openxmlformats.org/officeDocument/2006/relationships/customXml" Target="../ink/ink617.xml"/><Relationship Id="rId51" Type="http://schemas.openxmlformats.org/officeDocument/2006/relationships/image" Target="../media/image365.png"/><Relationship Id="rId72" Type="http://schemas.openxmlformats.org/officeDocument/2006/relationships/customXml" Target="../ink/ink379.xml"/><Relationship Id="rId93" Type="http://schemas.openxmlformats.org/officeDocument/2006/relationships/image" Target="../media/image386.png"/><Relationship Id="rId189" Type="http://schemas.openxmlformats.org/officeDocument/2006/relationships/image" Target="../media/image433.png"/><Relationship Id="rId375" Type="http://schemas.openxmlformats.org/officeDocument/2006/relationships/customXml" Target="../ink/ink534.xml"/><Relationship Id="rId396" Type="http://schemas.openxmlformats.org/officeDocument/2006/relationships/image" Target="../media/image533.png"/><Relationship Id="rId561" Type="http://schemas.openxmlformats.org/officeDocument/2006/relationships/image" Target="../media/image614.png"/><Relationship Id="rId582" Type="http://schemas.openxmlformats.org/officeDocument/2006/relationships/customXml" Target="../ink/ink639.xml"/><Relationship Id="rId617" Type="http://schemas.openxmlformats.org/officeDocument/2006/relationships/customXml" Target="../ink/ink657.xml"/><Relationship Id="rId638" Type="http://schemas.openxmlformats.org/officeDocument/2006/relationships/image" Target="../media/image652.png"/><Relationship Id="rId659" Type="http://schemas.openxmlformats.org/officeDocument/2006/relationships/customXml" Target="../ink/ink678.xml"/><Relationship Id="rId3" Type="http://schemas.openxmlformats.org/officeDocument/2006/relationships/image" Target="../media/image342.png"/><Relationship Id="rId214" Type="http://schemas.openxmlformats.org/officeDocument/2006/relationships/customXml" Target="../ink/ink452.xml"/><Relationship Id="rId235" Type="http://schemas.openxmlformats.org/officeDocument/2006/relationships/image" Target="../media/image455.png"/><Relationship Id="rId256" Type="http://schemas.openxmlformats.org/officeDocument/2006/relationships/customXml" Target="../ink/ink473.xml"/><Relationship Id="rId277" Type="http://schemas.openxmlformats.org/officeDocument/2006/relationships/customXml" Target="../ink/ink484.xml"/><Relationship Id="rId298" Type="http://schemas.openxmlformats.org/officeDocument/2006/relationships/image" Target="../media/image486.png"/><Relationship Id="rId400" Type="http://schemas.openxmlformats.org/officeDocument/2006/relationships/image" Target="../media/image535.png"/><Relationship Id="rId421" Type="http://schemas.openxmlformats.org/officeDocument/2006/relationships/customXml" Target="../ink/ink557.xml"/><Relationship Id="rId442" Type="http://schemas.openxmlformats.org/officeDocument/2006/relationships/image" Target="../media/image556.png"/><Relationship Id="rId463" Type="http://schemas.openxmlformats.org/officeDocument/2006/relationships/customXml" Target="../ink/ink578.xml"/><Relationship Id="rId484" Type="http://schemas.openxmlformats.org/officeDocument/2006/relationships/image" Target="../media/image577.png"/><Relationship Id="rId519" Type="http://schemas.openxmlformats.org/officeDocument/2006/relationships/customXml" Target="../ink/ink606.xml"/><Relationship Id="rId670" Type="http://schemas.openxmlformats.org/officeDocument/2006/relationships/image" Target="../media/image668.png"/><Relationship Id="rId116" Type="http://schemas.openxmlformats.org/officeDocument/2006/relationships/customXml" Target="../ink/ink401.xml"/><Relationship Id="rId137" Type="http://schemas.openxmlformats.org/officeDocument/2006/relationships/image" Target="../media/image408.png"/><Relationship Id="rId158" Type="http://schemas.openxmlformats.org/officeDocument/2006/relationships/image" Target="../media/image418.png"/><Relationship Id="rId302" Type="http://schemas.openxmlformats.org/officeDocument/2006/relationships/image" Target="../media/image488.png"/><Relationship Id="rId323" Type="http://schemas.openxmlformats.org/officeDocument/2006/relationships/customXml" Target="../ink/ink507.xml"/><Relationship Id="rId344" Type="http://schemas.openxmlformats.org/officeDocument/2006/relationships/image" Target="../media/image508.png"/><Relationship Id="rId530" Type="http://schemas.openxmlformats.org/officeDocument/2006/relationships/customXml" Target="../ink/ink612.xml"/><Relationship Id="rId691" Type="http://schemas.openxmlformats.org/officeDocument/2006/relationships/customXml" Target="../ink/ink694.xml"/><Relationship Id="rId20" Type="http://schemas.openxmlformats.org/officeDocument/2006/relationships/customXml" Target="../ink/ink353.xml"/><Relationship Id="rId41" Type="http://schemas.openxmlformats.org/officeDocument/2006/relationships/image" Target="../media/image360.png"/><Relationship Id="rId62" Type="http://schemas.openxmlformats.org/officeDocument/2006/relationships/customXml" Target="../ink/ink374.xml"/><Relationship Id="rId83" Type="http://schemas.openxmlformats.org/officeDocument/2006/relationships/image" Target="../media/image381.png"/><Relationship Id="rId179" Type="http://schemas.openxmlformats.org/officeDocument/2006/relationships/image" Target="../media/image428.png"/><Relationship Id="rId365" Type="http://schemas.openxmlformats.org/officeDocument/2006/relationships/customXml" Target="../ink/ink529.xml"/><Relationship Id="rId386" Type="http://schemas.openxmlformats.org/officeDocument/2006/relationships/image" Target="../media/image528.png"/><Relationship Id="rId551" Type="http://schemas.openxmlformats.org/officeDocument/2006/relationships/customXml" Target="../ink/ink623.xml"/><Relationship Id="rId572" Type="http://schemas.openxmlformats.org/officeDocument/2006/relationships/customXml" Target="../ink/ink634.xml"/><Relationship Id="rId593" Type="http://schemas.openxmlformats.org/officeDocument/2006/relationships/image" Target="../media/image630.png"/><Relationship Id="rId607" Type="http://schemas.openxmlformats.org/officeDocument/2006/relationships/image" Target="../media/image637.png"/><Relationship Id="rId628" Type="http://schemas.openxmlformats.org/officeDocument/2006/relationships/image" Target="../media/image647.png"/><Relationship Id="rId649" Type="http://schemas.openxmlformats.org/officeDocument/2006/relationships/customXml" Target="../ink/ink673.xml"/><Relationship Id="rId190" Type="http://schemas.openxmlformats.org/officeDocument/2006/relationships/customXml" Target="../ink/ink439.xml"/><Relationship Id="rId204" Type="http://schemas.openxmlformats.org/officeDocument/2006/relationships/customXml" Target="../ink/ink446.xml"/><Relationship Id="rId225" Type="http://schemas.openxmlformats.org/officeDocument/2006/relationships/image" Target="../media/image450.png"/><Relationship Id="rId246" Type="http://schemas.openxmlformats.org/officeDocument/2006/relationships/customXml" Target="../ink/ink468.xml"/><Relationship Id="rId267" Type="http://schemas.openxmlformats.org/officeDocument/2006/relationships/customXml" Target="../ink/ink479.xml"/><Relationship Id="rId288" Type="http://schemas.openxmlformats.org/officeDocument/2006/relationships/image" Target="../media/image481.png"/><Relationship Id="rId411" Type="http://schemas.openxmlformats.org/officeDocument/2006/relationships/customXml" Target="../ink/ink552.xml"/><Relationship Id="rId432" Type="http://schemas.openxmlformats.org/officeDocument/2006/relationships/image" Target="../media/image551.png"/><Relationship Id="rId453" Type="http://schemas.openxmlformats.org/officeDocument/2006/relationships/customXml" Target="../ink/ink573.xml"/><Relationship Id="rId474" Type="http://schemas.openxmlformats.org/officeDocument/2006/relationships/image" Target="../media/image572.png"/><Relationship Id="rId509" Type="http://schemas.openxmlformats.org/officeDocument/2006/relationships/customXml" Target="../ink/ink601.xml"/><Relationship Id="rId660" Type="http://schemas.openxmlformats.org/officeDocument/2006/relationships/image" Target="../media/image663.png"/><Relationship Id="rId106" Type="http://schemas.openxmlformats.org/officeDocument/2006/relationships/customXml" Target="../ink/ink396.xml"/><Relationship Id="rId127" Type="http://schemas.openxmlformats.org/officeDocument/2006/relationships/image" Target="../media/image403.png"/><Relationship Id="rId313" Type="http://schemas.openxmlformats.org/officeDocument/2006/relationships/customXml" Target="../ink/ink502.xml"/><Relationship Id="rId495" Type="http://schemas.openxmlformats.org/officeDocument/2006/relationships/customXml" Target="../ink/ink594.xml"/><Relationship Id="rId681" Type="http://schemas.openxmlformats.org/officeDocument/2006/relationships/customXml" Target="../ink/ink689.xml"/><Relationship Id="rId10" Type="http://schemas.openxmlformats.org/officeDocument/2006/relationships/customXml" Target="../ink/ink348.xml"/><Relationship Id="rId31" Type="http://schemas.openxmlformats.org/officeDocument/2006/relationships/image" Target="../media/image241.png"/><Relationship Id="rId52" Type="http://schemas.openxmlformats.org/officeDocument/2006/relationships/customXml" Target="../ink/ink369.xml"/><Relationship Id="rId73" Type="http://schemas.openxmlformats.org/officeDocument/2006/relationships/image" Target="../media/image376.png"/><Relationship Id="rId94" Type="http://schemas.openxmlformats.org/officeDocument/2006/relationships/customXml" Target="../ink/ink390.xml"/><Relationship Id="rId148" Type="http://schemas.openxmlformats.org/officeDocument/2006/relationships/customXml" Target="../ink/ink417.xml"/><Relationship Id="rId169" Type="http://schemas.openxmlformats.org/officeDocument/2006/relationships/customXml" Target="../ink/ink428.xml"/><Relationship Id="rId334" Type="http://schemas.openxmlformats.org/officeDocument/2006/relationships/image" Target="../media/image503.png"/><Relationship Id="rId355" Type="http://schemas.openxmlformats.org/officeDocument/2006/relationships/image" Target="../media/image513.png"/><Relationship Id="rId376" Type="http://schemas.openxmlformats.org/officeDocument/2006/relationships/image" Target="../media/image523.png"/><Relationship Id="rId397" Type="http://schemas.openxmlformats.org/officeDocument/2006/relationships/customXml" Target="../ink/ink545.xml"/><Relationship Id="rId520" Type="http://schemas.openxmlformats.org/officeDocument/2006/relationships/customXml" Target="../ink/ink607.xml"/><Relationship Id="rId541" Type="http://schemas.openxmlformats.org/officeDocument/2006/relationships/image" Target="../media/image605.png"/><Relationship Id="rId562" Type="http://schemas.openxmlformats.org/officeDocument/2006/relationships/customXml" Target="../ink/ink629.xml"/><Relationship Id="rId583" Type="http://schemas.openxmlformats.org/officeDocument/2006/relationships/image" Target="../media/image625.png"/><Relationship Id="rId618" Type="http://schemas.openxmlformats.org/officeDocument/2006/relationships/image" Target="../media/image642.png"/><Relationship Id="rId639" Type="http://schemas.openxmlformats.org/officeDocument/2006/relationships/customXml" Target="../ink/ink668.xml"/><Relationship Id="rId4" Type="http://schemas.openxmlformats.org/officeDocument/2006/relationships/customXml" Target="../ink/ink345.xml"/><Relationship Id="rId180" Type="http://schemas.openxmlformats.org/officeDocument/2006/relationships/customXml" Target="../ink/ink434.xml"/><Relationship Id="rId215" Type="http://schemas.openxmlformats.org/officeDocument/2006/relationships/image" Target="../media/image445.png"/><Relationship Id="rId236" Type="http://schemas.openxmlformats.org/officeDocument/2006/relationships/customXml" Target="../ink/ink463.xml"/><Relationship Id="rId257" Type="http://schemas.openxmlformats.org/officeDocument/2006/relationships/image" Target="../media/image466.png"/><Relationship Id="rId278" Type="http://schemas.openxmlformats.org/officeDocument/2006/relationships/image" Target="../media/image476.png"/><Relationship Id="rId401" Type="http://schemas.openxmlformats.org/officeDocument/2006/relationships/customXml" Target="../ink/ink547.xml"/><Relationship Id="rId422" Type="http://schemas.openxmlformats.org/officeDocument/2006/relationships/image" Target="../media/image546.png"/><Relationship Id="rId443" Type="http://schemas.openxmlformats.org/officeDocument/2006/relationships/customXml" Target="../ink/ink568.xml"/><Relationship Id="rId464" Type="http://schemas.openxmlformats.org/officeDocument/2006/relationships/image" Target="../media/image567.png"/><Relationship Id="rId650" Type="http://schemas.openxmlformats.org/officeDocument/2006/relationships/image" Target="../media/image658.png"/><Relationship Id="rId303" Type="http://schemas.openxmlformats.org/officeDocument/2006/relationships/customXml" Target="../ink/ink497.xml"/><Relationship Id="rId485" Type="http://schemas.openxmlformats.org/officeDocument/2006/relationships/customXml" Target="../ink/ink589.xml"/><Relationship Id="rId692" Type="http://schemas.openxmlformats.org/officeDocument/2006/relationships/image" Target="../media/image679.png"/><Relationship Id="rId42" Type="http://schemas.openxmlformats.org/officeDocument/2006/relationships/customXml" Target="../ink/ink364.xml"/><Relationship Id="rId84" Type="http://schemas.openxmlformats.org/officeDocument/2006/relationships/customXml" Target="../ink/ink385.xml"/><Relationship Id="rId138" Type="http://schemas.openxmlformats.org/officeDocument/2006/relationships/customXml" Target="../ink/ink412.xml"/><Relationship Id="rId345" Type="http://schemas.openxmlformats.org/officeDocument/2006/relationships/customXml" Target="../ink/ink518.xml"/><Relationship Id="rId387" Type="http://schemas.openxmlformats.org/officeDocument/2006/relationships/customXml" Target="../ink/ink540.xml"/><Relationship Id="rId510" Type="http://schemas.openxmlformats.org/officeDocument/2006/relationships/image" Target="../media/image590.png"/><Relationship Id="rId552" Type="http://schemas.openxmlformats.org/officeDocument/2006/relationships/image" Target="../media/image610.png"/><Relationship Id="rId594" Type="http://schemas.openxmlformats.org/officeDocument/2006/relationships/customXml" Target="../ink/ink645.xml"/><Relationship Id="rId608" Type="http://schemas.openxmlformats.org/officeDocument/2006/relationships/customXml" Target="../ink/ink652.xml"/><Relationship Id="rId191" Type="http://schemas.openxmlformats.org/officeDocument/2006/relationships/image" Target="../media/image434.png"/><Relationship Id="rId205" Type="http://schemas.openxmlformats.org/officeDocument/2006/relationships/customXml" Target="../ink/ink447.xml"/><Relationship Id="rId247" Type="http://schemas.openxmlformats.org/officeDocument/2006/relationships/image" Target="../media/image461.png"/><Relationship Id="rId412" Type="http://schemas.openxmlformats.org/officeDocument/2006/relationships/image" Target="../media/image541.png"/><Relationship Id="rId107" Type="http://schemas.openxmlformats.org/officeDocument/2006/relationships/image" Target="../media/image393.png"/><Relationship Id="rId289" Type="http://schemas.openxmlformats.org/officeDocument/2006/relationships/customXml" Target="../ink/ink490.xml"/><Relationship Id="rId454" Type="http://schemas.openxmlformats.org/officeDocument/2006/relationships/image" Target="../media/image562.png"/><Relationship Id="rId496" Type="http://schemas.openxmlformats.org/officeDocument/2006/relationships/image" Target="../media/image583.png"/><Relationship Id="rId661" Type="http://schemas.openxmlformats.org/officeDocument/2006/relationships/customXml" Target="../ink/ink679.xml"/><Relationship Id="rId11" Type="http://schemas.openxmlformats.org/officeDocument/2006/relationships/image" Target="../media/image346.png"/><Relationship Id="rId53" Type="http://schemas.openxmlformats.org/officeDocument/2006/relationships/image" Target="../media/image366.png"/><Relationship Id="rId149" Type="http://schemas.openxmlformats.org/officeDocument/2006/relationships/image" Target="../media/image414.png"/><Relationship Id="rId314" Type="http://schemas.openxmlformats.org/officeDocument/2006/relationships/image" Target="../media/image8.png"/><Relationship Id="rId356" Type="http://schemas.openxmlformats.org/officeDocument/2006/relationships/customXml" Target="../ink/ink524.xml"/><Relationship Id="rId398" Type="http://schemas.openxmlformats.org/officeDocument/2006/relationships/image" Target="../media/image534.png"/><Relationship Id="rId521" Type="http://schemas.openxmlformats.org/officeDocument/2006/relationships/image" Target="../media/image595.png"/><Relationship Id="rId563" Type="http://schemas.openxmlformats.org/officeDocument/2006/relationships/image" Target="../media/image615.png"/><Relationship Id="rId619" Type="http://schemas.openxmlformats.org/officeDocument/2006/relationships/customXml" Target="../ink/ink658.xml"/><Relationship Id="rId95" Type="http://schemas.openxmlformats.org/officeDocument/2006/relationships/image" Target="../media/image387.png"/><Relationship Id="rId160" Type="http://schemas.openxmlformats.org/officeDocument/2006/relationships/image" Target="../media/image419.png"/><Relationship Id="rId216" Type="http://schemas.openxmlformats.org/officeDocument/2006/relationships/customXml" Target="../ink/ink453.xml"/><Relationship Id="rId423" Type="http://schemas.openxmlformats.org/officeDocument/2006/relationships/customXml" Target="../ink/ink558.xml"/><Relationship Id="rId258" Type="http://schemas.openxmlformats.org/officeDocument/2006/relationships/customXml" Target="../ink/ink474.xml"/><Relationship Id="rId465" Type="http://schemas.openxmlformats.org/officeDocument/2006/relationships/customXml" Target="../ink/ink579.xml"/><Relationship Id="rId630" Type="http://schemas.openxmlformats.org/officeDocument/2006/relationships/image" Target="../media/image648.png"/><Relationship Id="rId672" Type="http://schemas.openxmlformats.org/officeDocument/2006/relationships/image" Target="../media/image669.png"/><Relationship Id="rId22" Type="http://schemas.openxmlformats.org/officeDocument/2006/relationships/customXml" Target="../ink/ink354.xml"/><Relationship Id="rId64" Type="http://schemas.openxmlformats.org/officeDocument/2006/relationships/customXml" Target="../ink/ink375.xml"/><Relationship Id="rId118" Type="http://schemas.openxmlformats.org/officeDocument/2006/relationships/customXml" Target="../ink/ink402.xml"/><Relationship Id="rId325" Type="http://schemas.openxmlformats.org/officeDocument/2006/relationships/customXml" Target="../ink/ink508.xml"/><Relationship Id="rId367" Type="http://schemas.openxmlformats.org/officeDocument/2006/relationships/customXml" Target="../ink/ink530.xml"/><Relationship Id="rId532" Type="http://schemas.openxmlformats.org/officeDocument/2006/relationships/customXml" Target="../ink/ink613.xml"/><Relationship Id="rId574" Type="http://schemas.openxmlformats.org/officeDocument/2006/relationships/customXml" Target="../ink/ink635.xml"/><Relationship Id="rId171" Type="http://schemas.openxmlformats.org/officeDocument/2006/relationships/customXml" Target="../ink/ink429.xml"/><Relationship Id="rId227" Type="http://schemas.openxmlformats.org/officeDocument/2006/relationships/image" Target="../media/image451.png"/><Relationship Id="rId269" Type="http://schemas.openxmlformats.org/officeDocument/2006/relationships/customXml" Target="../ink/ink480.xml"/><Relationship Id="rId434" Type="http://schemas.openxmlformats.org/officeDocument/2006/relationships/image" Target="../media/image552.png"/><Relationship Id="rId476" Type="http://schemas.openxmlformats.org/officeDocument/2006/relationships/image" Target="../media/image573.png"/><Relationship Id="rId641" Type="http://schemas.openxmlformats.org/officeDocument/2006/relationships/customXml" Target="../ink/ink669.xml"/><Relationship Id="rId683" Type="http://schemas.openxmlformats.org/officeDocument/2006/relationships/customXml" Target="../ink/ink690.xml"/><Relationship Id="rId33" Type="http://schemas.openxmlformats.org/officeDocument/2006/relationships/image" Target="../media/image356.png"/><Relationship Id="rId129" Type="http://schemas.openxmlformats.org/officeDocument/2006/relationships/image" Target="../media/image404.png"/><Relationship Id="rId280" Type="http://schemas.openxmlformats.org/officeDocument/2006/relationships/image" Target="../media/image477.png"/><Relationship Id="rId336" Type="http://schemas.openxmlformats.org/officeDocument/2006/relationships/image" Target="../media/image504.png"/><Relationship Id="rId501" Type="http://schemas.openxmlformats.org/officeDocument/2006/relationships/customXml" Target="../ink/ink597.xml"/><Relationship Id="rId543" Type="http://schemas.openxmlformats.org/officeDocument/2006/relationships/image" Target="../media/image606.png"/><Relationship Id="rId75" Type="http://schemas.openxmlformats.org/officeDocument/2006/relationships/image" Target="../media/image377.png"/><Relationship Id="rId140" Type="http://schemas.openxmlformats.org/officeDocument/2006/relationships/customXml" Target="../ink/ink413.xml"/><Relationship Id="rId182" Type="http://schemas.openxmlformats.org/officeDocument/2006/relationships/customXml" Target="../ink/ink435.xml"/><Relationship Id="rId378" Type="http://schemas.openxmlformats.org/officeDocument/2006/relationships/image" Target="../media/image524.png"/><Relationship Id="rId403" Type="http://schemas.openxmlformats.org/officeDocument/2006/relationships/customXml" Target="../ink/ink548.xml"/><Relationship Id="rId585" Type="http://schemas.openxmlformats.org/officeDocument/2006/relationships/image" Target="../media/image626.png"/><Relationship Id="rId6" Type="http://schemas.openxmlformats.org/officeDocument/2006/relationships/customXml" Target="../ink/ink346.xml"/><Relationship Id="rId238" Type="http://schemas.openxmlformats.org/officeDocument/2006/relationships/customXml" Target="../ink/ink464.xml"/><Relationship Id="rId445" Type="http://schemas.openxmlformats.org/officeDocument/2006/relationships/customXml" Target="../ink/ink569.xml"/><Relationship Id="rId487" Type="http://schemas.openxmlformats.org/officeDocument/2006/relationships/customXml" Target="../ink/ink590.xml"/><Relationship Id="rId610" Type="http://schemas.openxmlformats.org/officeDocument/2006/relationships/customXml" Target="../ink/ink653.xml"/><Relationship Id="rId652" Type="http://schemas.openxmlformats.org/officeDocument/2006/relationships/image" Target="../media/image659.png"/><Relationship Id="rId291" Type="http://schemas.openxmlformats.org/officeDocument/2006/relationships/customXml" Target="../ink/ink491.xml"/><Relationship Id="rId305" Type="http://schemas.openxmlformats.org/officeDocument/2006/relationships/customXml" Target="../ink/ink498.xml"/><Relationship Id="rId347" Type="http://schemas.openxmlformats.org/officeDocument/2006/relationships/customXml" Target="../ink/ink519.xml"/><Relationship Id="rId512" Type="http://schemas.openxmlformats.org/officeDocument/2006/relationships/image" Target="../media/image591.png"/><Relationship Id="rId44" Type="http://schemas.openxmlformats.org/officeDocument/2006/relationships/customXml" Target="../ink/ink365.xml"/><Relationship Id="rId86" Type="http://schemas.openxmlformats.org/officeDocument/2006/relationships/customXml" Target="../ink/ink386.xml"/><Relationship Id="rId151" Type="http://schemas.openxmlformats.org/officeDocument/2006/relationships/customXml" Target="../ink/ink419.xml"/><Relationship Id="rId389" Type="http://schemas.openxmlformats.org/officeDocument/2006/relationships/customXml" Target="../ink/ink541.xml"/><Relationship Id="rId554" Type="http://schemas.openxmlformats.org/officeDocument/2006/relationships/image" Target="../media/image611.png"/><Relationship Id="rId596" Type="http://schemas.openxmlformats.org/officeDocument/2006/relationships/customXml" Target="../ink/ink646.xml"/><Relationship Id="rId193" Type="http://schemas.openxmlformats.org/officeDocument/2006/relationships/image" Target="../media/image435.png"/><Relationship Id="rId207" Type="http://schemas.openxmlformats.org/officeDocument/2006/relationships/customXml" Target="../ink/ink448.xml"/><Relationship Id="rId249" Type="http://schemas.openxmlformats.org/officeDocument/2006/relationships/image" Target="../media/image462.png"/><Relationship Id="rId414" Type="http://schemas.openxmlformats.org/officeDocument/2006/relationships/image" Target="../media/image542.png"/><Relationship Id="rId456" Type="http://schemas.openxmlformats.org/officeDocument/2006/relationships/image" Target="../media/image563.png"/><Relationship Id="rId498" Type="http://schemas.openxmlformats.org/officeDocument/2006/relationships/image" Target="../media/image584.png"/><Relationship Id="rId621" Type="http://schemas.openxmlformats.org/officeDocument/2006/relationships/customXml" Target="../ink/ink659.xml"/><Relationship Id="rId663" Type="http://schemas.openxmlformats.org/officeDocument/2006/relationships/customXml" Target="../ink/ink680.xml"/><Relationship Id="rId13" Type="http://schemas.openxmlformats.org/officeDocument/2006/relationships/image" Target="../media/image347.png"/><Relationship Id="rId109" Type="http://schemas.openxmlformats.org/officeDocument/2006/relationships/image" Target="../media/image394.png"/><Relationship Id="rId260" Type="http://schemas.openxmlformats.org/officeDocument/2006/relationships/image" Target="../media/image467.png"/><Relationship Id="rId316" Type="http://schemas.openxmlformats.org/officeDocument/2006/relationships/image" Target="../media/image494.png"/><Relationship Id="rId523" Type="http://schemas.openxmlformats.org/officeDocument/2006/relationships/image" Target="../media/image596.png"/><Relationship Id="rId55" Type="http://schemas.openxmlformats.org/officeDocument/2006/relationships/image" Target="../media/image367.png"/><Relationship Id="rId97" Type="http://schemas.openxmlformats.org/officeDocument/2006/relationships/image" Target="../media/image388.png"/><Relationship Id="rId120" Type="http://schemas.openxmlformats.org/officeDocument/2006/relationships/customXml" Target="../ink/ink403.xml"/><Relationship Id="rId358" Type="http://schemas.openxmlformats.org/officeDocument/2006/relationships/image" Target="../media/image514.png"/><Relationship Id="rId565" Type="http://schemas.openxmlformats.org/officeDocument/2006/relationships/image" Target="../media/image616.png"/><Relationship Id="rId162" Type="http://schemas.openxmlformats.org/officeDocument/2006/relationships/image" Target="../media/image420.png"/><Relationship Id="rId218" Type="http://schemas.openxmlformats.org/officeDocument/2006/relationships/customXml" Target="../ink/ink454.xml"/><Relationship Id="rId425" Type="http://schemas.openxmlformats.org/officeDocument/2006/relationships/customXml" Target="../ink/ink559.xml"/><Relationship Id="rId467" Type="http://schemas.openxmlformats.org/officeDocument/2006/relationships/customXml" Target="../ink/ink580.xml"/><Relationship Id="rId632" Type="http://schemas.openxmlformats.org/officeDocument/2006/relationships/image" Target="../media/image649.png"/><Relationship Id="rId271" Type="http://schemas.openxmlformats.org/officeDocument/2006/relationships/customXml" Target="../ink/ink481.xml"/><Relationship Id="rId674" Type="http://schemas.openxmlformats.org/officeDocument/2006/relationships/image" Target="../media/image670.png"/><Relationship Id="rId24" Type="http://schemas.openxmlformats.org/officeDocument/2006/relationships/customXml" Target="../ink/ink355.xml"/><Relationship Id="rId66" Type="http://schemas.openxmlformats.org/officeDocument/2006/relationships/customXml" Target="../ink/ink376.xml"/><Relationship Id="rId131" Type="http://schemas.openxmlformats.org/officeDocument/2006/relationships/image" Target="../media/image405.png"/><Relationship Id="rId327" Type="http://schemas.openxmlformats.org/officeDocument/2006/relationships/customXml" Target="../ink/ink509.xml"/><Relationship Id="rId369" Type="http://schemas.openxmlformats.org/officeDocument/2006/relationships/customXml" Target="../ink/ink531.xml"/><Relationship Id="rId534" Type="http://schemas.openxmlformats.org/officeDocument/2006/relationships/customXml" Target="../ink/ink614.xml"/><Relationship Id="rId576" Type="http://schemas.openxmlformats.org/officeDocument/2006/relationships/customXml" Target="../ink/ink636.xml"/><Relationship Id="rId173" Type="http://schemas.openxmlformats.org/officeDocument/2006/relationships/customXml" Target="../ink/ink430.xml"/><Relationship Id="rId229" Type="http://schemas.openxmlformats.org/officeDocument/2006/relationships/image" Target="../media/image452.png"/><Relationship Id="rId380" Type="http://schemas.openxmlformats.org/officeDocument/2006/relationships/image" Target="../media/image525.png"/><Relationship Id="rId436" Type="http://schemas.openxmlformats.org/officeDocument/2006/relationships/image" Target="../media/image553.png"/><Relationship Id="rId601" Type="http://schemas.openxmlformats.org/officeDocument/2006/relationships/image" Target="../media/image634.png"/><Relationship Id="rId643" Type="http://schemas.openxmlformats.org/officeDocument/2006/relationships/customXml" Target="../ink/ink670.xml"/><Relationship Id="rId240" Type="http://schemas.openxmlformats.org/officeDocument/2006/relationships/customXml" Target="../ink/ink465.xml"/><Relationship Id="rId478" Type="http://schemas.openxmlformats.org/officeDocument/2006/relationships/image" Target="../media/image574.png"/><Relationship Id="rId685" Type="http://schemas.openxmlformats.org/officeDocument/2006/relationships/customXml" Target="../ink/ink691.xml"/><Relationship Id="rId35" Type="http://schemas.openxmlformats.org/officeDocument/2006/relationships/image" Target="../media/image357.png"/><Relationship Id="rId77" Type="http://schemas.openxmlformats.org/officeDocument/2006/relationships/image" Target="../media/image378.png"/><Relationship Id="rId100" Type="http://schemas.openxmlformats.org/officeDocument/2006/relationships/customXml" Target="../ink/ink393.xml"/><Relationship Id="rId282" Type="http://schemas.openxmlformats.org/officeDocument/2006/relationships/image" Target="../media/image478.png"/><Relationship Id="rId338" Type="http://schemas.openxmlformats.org/officeDocument/2006/relationships/image" Target="../media/image505.png"/><Relationship Id="rId503" Type="http://schemas.openxmlformats.org/officeDocument/2006/relationships/customXml" Target="../ink/ink598.xml"/><Relationship Id="rId545" Type="http://schemas.openxmlformats.org/officeDocument/2006/relationships/customXml" Target="../ink/ink620.xml"/><Relationship Id="rId587" Type="http://schemas.openxmlformats.org/officeDocument/2006/relationships/image" Target="../media/image627.png"/><Relationship Id="rId8" Type="http://schemas.openxmlformats.org/officeDocument/2006/relationships/customXml" Target="../ink/ink347.xml"/><Relationship Id="rId142" Type="http://schemas.openxmlformats.org/officeDocument/2006/relationships/customXml" Target="../ink/ink414.xml"/><Relationship Id="rId184" Type="http://schemas.openxmlformats.org/officeDocument/2006/relationships/customXml" Target="../ink/ink436.xml"/><Relationship Id="rId391" Type="http://schemas.openxmlformats.org/officeDocument/2006/relationships/customXml" Target="../ink/ink542.xml"/><Relationship Id="rId405" Type="http://schemas.openxmlformats.org/officeDocument/2006/relationships/customXml" Target="../ink/ink549.xml"/><Relationship Id="rId447" Type="http://schemas.openxmlformats.org/officeDocument/2006/relationships/customXml" Target="../ink/ink570.xml"/><Relationship Id="rId612" Type="http://schemas.openxmlformats.org/officeDocument/2006/relationships/customXml" Target="../ink/ink654.xml"/><Relationship Id="rId251" Type="http://schemas.openxmlformats.org/officeDocument/2006/relationships/image" Target="../media/image463.png"/><Relationship Id="rId489" Type="http://schemas.openxmlformats.org/officeDocument/2006/relationships/customXml" Target="../ink/ink591.xml"/><Relationship Id="rId654" Type="http://schemas.openxmlformats.org/officeDocument/2006/relationships/image" Target="../media/image660.png"/><Relationship Id="rId46" Type="http://schemas.openxmlformats.org/officeDocument/2006/relationships/customXml" Target="../ink/ink366.xml"/><Relationship Id="rId293" Type="http://schemas.openxmlformats.org/officeDocument/2006/relationships/customXml" Target="../ink/ink492.xml"/><Relationship Id="rId307" Type="http://schemas.openxmlformats.org/officeDocument/2006/relationships/customXml" Target="../ink/ink499.xml"/><Relationship Id="rId349" Type="http://schemas.openxmlformats.org/officeDocument/2006/relationships/image" Target="../media/image510.png"/><Relationship Id="rId514" Type="http://schemas.openxmlformats.org/officeDocument/2006/relationships/image" Target="../media/image592.png"/><Relationship Id="rId556" Type="http://schemas.openxmlformats.org/officeDocument/2006/relationships/image" Target="../media/image612.png"/><Relationship Id="rId88" Type="http://schemas.openxmlformats.org/officeDocument/2006/relationships/customXml" Target="../ink/ink387.xml"/><Relationship Id="rId111" Type="http://schemas.openxmlformats.org/officeDocument/2006/relationships/image" Target="../media/image395.png"/><Relationship Id="rId153" Type="http://schemas.openxmlformats.org/officeDocument/2006/relationships/customXml" Target="../ink/ink420.xml"/><Relationship Id="rId195" Type="http://schemas.openxmlformats.org/officeDocument/2006/relationships/image" Target="../media/image436.png"/><Relationship Id="rId209" Type="http://schemas.openxmlformats.org/officeDocument/2006/relationships/customXml" Target="../ink/ink449.xml"/><Relationship Id="rId360" Type="http://schemas.openxmlformats.org/officeDocument/2006/relationships/image" Target="../media/image515.png"/><Relationship Id="rId416" Type="http://schemas.openxmlformats.org/officeDocument/2006/relationships/image" Target="../media/image543.png"/><Relationship Id="rId598" Type="http://schemas.openxmlformats.org/officeDocument/2006/relationships/customXml" Target="../ink/ink647.xml"/><Relationship Id="rId220" Type="http://schemas.openxmlformats.org/officeDocument/2006/relationships/customXml" Target="../ink/ink455.xml"/><Relationship Id="rId458" Type="http://schemas.openxmlformats.org/officeDocument/2006/relationships/image" Target="../media/image564.png"/><Relationship Id="rId623" Type="http://schemas.openxmlformats.org/officeDocument/2006/relationships/customXml" Target="../ink/ink660.xml"/><Relationship Id="rId665" Type="http://schemas.openxmlformats.org/officeDocument/2006/relationships/customXml" Target="../ink/ink681.xml"/><Relationship Id="rId15" Type="http://schemas.openxmlformats.org/officeDocument/2006/relationships/image" Target="../media/image348.png"/><Relationship Id="rId57" Type="http://schemas.openxmlformats.org/officeDocument/2006/relationships/image" Target="../media/image368.png"/><Relationship Id="rId262" Type="http://schemas.openxmlformats.org/officeDocument/2006/relationships/image" Target="../media/image468.png"/><Relationship Id="rId318" Type="http://schemas.openxmlformats.org/officeDocument/2006/relationships/image" Target="../media/image495.png"/><Relationship Id="rId525" Type="http://schemas.openxmlformats.org/officeDocument/2006/relationships/image" Target="../media/image597.png"/><Relationship Id="rId567" Type="http://schemas.openxmlformats.org/officeDocument/2006/relationships/image" Target="../media/image617.png"/><Relationship Id="rId99" Type="http://schemas.openxmlformats.org/officeDocument/2006/relationships/image" Target="../media/image389.png"/><Relationship Id="rId122" Type="http://schemas.openxmlformats.org/officeDocument/2006/relationships/customXml" Target="../ink/ink404.xml"/><Relationship Id="rId164" Type="http://schemas.openxmlformats.org/officeDocument/2006/relationships/image" Target="../media/image421.png"/><Relationship Id="rId371" Type="http://schemas.openxmlformats.org/officeDocument/2006/relationships/customXml" Target="../ink/ink532.xml"/><Relationship Id="rId427" Type="http://schemas.openxmlformats.org/officeDocument/2006/relationships/customXml" Target="../ink/ink560.xml"/><Relationship Id="rId469" Type="http://schemas.openxmlformats.org/officeDocument/2006/relationships/customXml" Target="../ink/ink581.xml"/><Relationship Id="rId634" Type="http://schemas.openxmlformats.org/officeDocument/2006/relationships/image" Target="../media/image650.png"/><Relationship Id="rId676" Type="http://schemas.openxmlformats.org/officeDocument/2006/relationships/image" Target="../media/image671.png"/><Relationship Id="rId26" Type="http://schemas.openxmlformats.org/officeDocument/2006/relationships/customXml" Target="../ink/ink356.xml"/><Relationship Id="rId231" Type="http://schemas.openxmlformats.org/officeDocument/2006/relationships/image" Target="../media/image453.png"/><Relationship Id="rId273" Type="http://schemas.openxmlformats.org/officeDocument/2006/relationships/customXml" Target="../ink/ink482.xml"/><Relationship Id="rId329" Type="http://schemas.openxmlformats.org/officeDocument/2006/relationships/customXml" Target="../ink/ink510.xml"/><Relationship Id="rId480" Type="http://schemas.openxmlformats.org/officeDocument/2006/relationships/image" Target="../media/image575.png"/><Relationship Id="rId536" Type="http://schemas.openxmlformats.org/officeDocument/2006/relationships/customXml" Target="../ink/ink615.xml"/><Relationship Id="rId68" Type="http://schemas.openxmlformats.org/officeDocument/2006/relationships/customXml" Target="../ink/ink377.xml"/><Relationship Id="rId133" Type="http://schemas.openxmlformats.org/officeDocument/2006/relationships/image" Target="../media/image406.png"/><Relationship Id="rId175" Type="http://schemas.openxmlformats.org/officeDocument/2006/relationships/image" Target="../media/image426.png"/><Relationship Id="rId340" Type="http://schemas.openxmlformats.org/officeDocument/2006/relationships/image" Target="../media/image506.png"/><Relationship Id="rId578" Type="http://schemas.openxmlformats.org/officeDocument/2006/relationships/customXml" Target="../ink/ink637.xml"/><Relationship Id="rId200" Type="http://schemas.openxmlformats.org/officeDocument/2006/relationships/customXml" Target="../ink/ink444.xml"/><Relationship Id="rId382" Type="http://schemas.openxmlformats.org/officeDocument/2006/relationships/image" Target="../media/image526.png"/><Relationship Id="rId438" Type="http://schemas.openxmlformats.org/officeDocument/2006/relationships/image" Target="../media/image554.png"/><Relationship Id="rId603" Type="http://schemas.openxmlformats.org/officeDocument/2006/relationships/image" Target="../media/image635.png"/><Relationship Id="rId645" Type="http://schemas.openxmlformats.org/officeDocument/2006/relationships/customXml" Target="../ink/ink671.xml"/><Relationship Id="rId687" Type="http://schemas.openxmlformats.org/officeDocument/2006/relationships/customXml" Target="../ink/ink692.xml"/><Relationship Id="rId242" Type="http://schemas.openxmlformats.org/officeDocument/2006/relationships/customXml" Target="../ink/ink466.xml"/><Relationship Id="rId284" Type="http://schemas.openxmlformats.org/officeDocument/2006/relationships/image" Target="../media/image479.png"/><Relationship Id="rId491" Type="http://schemas.openxmlformats.org/officeDocument/2006/relationships/customXml" Target="../ink/ink592.xml"/><Relationship Id="rId505" Type="http://schemas.openxmlformats.org/officeDocument/2006/relationships/customXml" Target="../ink/ink599.xml"/><Relationship Id="rId37" Type="http://schemas.openxmlformats.org/officeDocument/2006/relationships/image" Target="../media/image358.png"/><Relationship Id="rId79" Type="http://schemas.openxmlformats.org/officeDocument/2006/relationships/image" Target="../media/image379.png"/><Relationship Id="rId102" Type="http://schemas.openxmlformats.org/officeDocument/2006/relationships/customXml" Target="../ink/ink394.xml"/><Relationship Id="rId144" Type="http://schemas.openxmlformats.org/officeDocument/2006/relationships/customXml" Target="../ink/ink415.xml"/><Relationship Id="rId547" Type="http://schemas.openxmlformats.org/officeDocument/2006/relationships/customXml" Target="../ink/ink621.xml"/><Relationship Id="rId589" Type="http://schemas.openxmlformats.org/officeDocument/2006/relationships/image" Target="../media/image628.png"/><Relationship Id="rId90" Type="http://schemas.openxmlformats.org/officeDocument/2006/relationships/customXml" Target="../ink/ink388.xml"/><Relationship Id="rId186" Type="http://schemas.openxmlformats.org/officeDocument/2006/relationships/customXml" Target="../ink/ink437.xml"/><Relationship Id="rId351" Type="http://schemas.openxmlformats.org/officeDocument/2006/relationships/image" Target="../media/image511.png"/><Relationship Id="rId393" Type="http://schemas.openxmlformats.org/officeDocument/2006/relationships/customXml" Target="../ink/ink543.xml"/><Relationship Id="rId407" Type="http://schemas.openxmlformats.org/officeDocument/2006/relationships/customXml" Target="../ink/ink550.xml"/><Relationship Id="rId449" Type="http://schemas.openxmlformats.org/officeDocument/2006/relationships/customXml" Target="../ink/ink571.xml"/><Relationship Id="rId614" Type="http://schemas.openxmlformats.org/officeDocument/2006/relationships/image" Target="../media/image640.png"/><Relationship Id="rId656" Type="http://schemas.openxmlformats.org/officeDocument/2006/relationships/image" Target="../media/image661.png"/><Relationship Id="rId211" Type="http://schemas.openxmlformats.org/officeDocument/2006/relationships/image" Target="../media/image443.png"/><Relationship Id="rId253" Type="http://schemas.openxmlformats.org/officeDocument/2006/relationships/image" Target="../media/image464.png"/><Relationship Id="rId295" Type="http://schemas.openxmlformats.org/officeDocument/2006/relationships/customXml" Target="../ink/ink493.xml"/><Relationship Id="rId309" Type="http://schemas.openxmlformats.org/officeDocument/2006/relationships/customXml" Target="../ink/ink500.xml"/><Relationship Id="rId460" Type="http://schemas.openxmlformats.org/officeDocument/2006/relationships/image" Target="../media/image565.png"/><Relationship Id="rId516" Type="http://schemas.openxmlformats.org/officeDocument/2006/relationships/image" Target="../media/image593.png"/><Relationship Id="rId48" Type="http://schemas.openxmlformats.org/officeDocument/2006/relationships/customXml" Target="../ink/ink367.xml"/><Relationship Id="rId113" Type="http://schemas.openxmlformats.org/officeDocument/2006/relationships/image" Target="../media/image396.png"/><Relationship Id="rId320" Type="http://schemas.openxmlformats.org/officeDocument/2006/relationships/image" Target="../media/image496.png"/><Relationship Id="rId558" Type="http://schemas.openxmlformats.org/officeDocument/2006/relationships/image" Target="../media/image613.png"/><Relationship Id="rId155" Type="http://schemas.openxmlformats.org/officeDocument/2006/relationships/customXml" Target="../ink/ink421.xml"/><Relationship Id="rId197" Type="http://schemas.openxmlformats.org/officeDocument/2006/relationships/image" Target="../media/image437.png"/><Relationship Id="rId362" Type="http://schemas.openxmlformats.org/officeDocument/2006/relationships/image" Target="../media/image516.png"/><Relationship Id="rId418" Type="http://schemas.openxmlformats.org/officeDocument/2006/relationships/image" Target="../media/image544.png"/><Relationship Id="rId625" Type="http://schemas.openxmlformats.org/officeDocument/2006/relationships/customXml" Target="../ink/ink661.xml"/><Relationship Id="rId222" Type="http://schemas.openxmlformats.org/officeDocument/2006/relationships/customXml" Target="../ink/ink456.xml"/><Relationship Id="rId264" Type="http://schemas.openxmlformats.org/officeDocument/2006/relationships/image" Target="../media/image469.png"/><Relationship Id="rId471" Type="http://schemas.openxmlformats.org/officeDocument/2006/relationships/customXml" Target="../ink/ink582.xml"/><Relationship Id="rId667" Type="http://schemas.openxmlformats.org/officeDocument/2006/relationships/customXml" Target="../ink/ink682.xml"/><Relationship Id="rId17" Type="http://schemas.openxmlformats.org/officeDocument/2006/relationships/image" Target="../media/image349.png"/><Relationship Id="rId59" Type="http://schemas.openxmlformats.org/officeDocument/2006/relationships/image" Target="../media/image369.png"/><Relationship Id="rId124" Type="http://schemas.openxmlformats.org/officeDocument/2006/relationships/customXml" Target="../ink/ink405.xml"/><Relationship Id="rId527" Type="http://schemas.openxmlformats.org/officeDocument/2006/relationships/image" Target="../media/image598.png"/><Relationship Id="rId569" Type="http://schemas.openxmlformats.org/officeDocument/2006/relationships/image" Target="../media/image618.png"/><Relationship Id="rId70" Type="http://schemas.openxmlformats.org/officeDocument/2006/relationships/customXml" Target="../ink/ink378.xml"/><Relationship Id="rId166" Type="http://schemas.openxmlformats.org/officeDocument/2006/relationships/image" Target="../media/image422.png"/><Relationship Id="rId331" Type="http://schemas.openxmlformats.org/officeDocument/2006/relationships/customXml" Target="../ink/ink511.xml"/><Relationship Id="rId373" Type="http://schemas.openxmlformats.org/officeDocument/2006/relationships/customXml" Target="../ink/ink533.xml"/><Relationship Id="rId429" Type="http://schemas.openxmlformats.org/officeDocument/2006/relationships/customXml" Target="../ink/ink561.xml"/><Relationship Id="rId580" Type="http://schemas.openxmlformats.org/officeDocument/2006/relationships/customXml" Target="../ink/ink638.xml"/><Relationship Id="rId636" Type="http://schemas.openxmlformats.org/officeDocument/2006/relationships/image" Target="../media/image651.png"/><Relationship Id="rId1" Type="http://schemas.openxmlformats.org/officeDocument/2006/relationships/slideLayout" Target="../slideLayouts/slideLayout7.xml"/><Relationship Id="rId233" Type="http://schemas.openxmlformats.org/officeDocument/2006/relationships/image" Target="../media/image454.png"/><Relationship Id="rId440" Type="http://schemas.openxmlformats.org/officeDocument/2006/relationships/image" Target="../media/image555.png"/><Relationship Id="rId678" Type="http://schemas.openxmlformats.org/officeDocument/2006/relationships/image" Target="../media/image672.png"/><Relationship Id="rId28" Type="http://schemas.openxmlformats.org/officeDocument/2006/relationships/customXml" Target="../ink/ink357.xml"/><Relationship Id="rId275" Type="http://schemas.openxmlformats.org/officeDocument/2006/relationships/customXml" Target="../ink/ink483.xml"/><Relationship Id="rId300" Type="http://schemas.openxmlformats.org/officeDocument/2006/relationships/image" Target="../media/image487.png"/><Relationship Id="rId482" Type="http://schemas.openxmlformats.org/officeDocument/2006/relationships/image" Target="../media/image576.png"/><Relationship Id="rId538" Type="http://schemas.openxmlformats.org/officeDocument/2006/relationships/customXml" Target="../ink/ink616.xml"/><Relationship Id="rId81" Type="http://schemas.openxmlformats.org/officeDocument/2006/relationships/image" Target="../media/image380.png"/><Relationship Id="rId135" Type="http://schemas.openxmlformats.org/officeDocument/2006/relationships/image" Target="../media/image407.png"/><Relationship Id="rId177" Type="http://schemas.openxmlformats.org/officeDocument/2006/relationships/image" Target="../media/image427.png"/><Relationship Id="rId342" Type="http://schemas.openxmlformats.org/officeDocument/2006/relationships/image" Target="../media/image507.png"/><Relationship Id="rId384" Type="http://schemas.openxmlformats.org/officeDocument/2006/relationships/image" Target="../media/image527.png"/><Relationship Id="rId591" Type="http://schemas.openxmlformats.org/officeDocument/2006/relationships/image" Target="../media/image629.png"/><Relationship Id="rId605" Type="http://schemas.openxmlformats.org/officeDocument/2006/relationships/image" Target="../media/image636.png"/><Relationship Id="rId202" Type="http://schemas.openxmlformats.org/officeDocument/2006/relationships/customXml" Target="../ink/ink445.xml"/><Relationship Id="rId244" Type="http://schemas.openxmlformats.org/officeDocument/2006/relationships/customXml" Target="../ink/ink467.xml"/><Relationship Id="rId647" Type="http://schemas.openxmlformats.org/officeDocument/2006/relationships/customXml" Target="../ink/ink672.xml"/><Relationship Id="rId689" Type="http://schemas.openxmlformats.org/officeDocument/2006/relationships/customXml" Target="../ink/ink693.xml"/><Relationship Id="rId39" Type="http://schemas.openxmlformats.org/officeDocument/2006/relationships/image" Target="../media/image359.png"/><Relationship Id="rId286" Type="http://schemas.openxmlformats.org/officeDocument/2006/relationships/image" Target="../media/image480.png"/><Relationship Id="rId451" Type="http://schemas.openxmlformats.org/officeDocument/2006/relationships/customXml" Target="../ink/ink572.xml"/><Relationship Id="rId493" Type="http://schemas.openxmlformats.org/officeDocument/2006/relationships/customXml" Target="../ink/ink593.xml"/><Relationship Id="rId507" Type="http://schemas.openxmlformats.org/officeDocument/2006/relationships/customXml" Target="../ink/ink600.xml"/><Relationship Id="rId549" Type="http://schemas.openxmlformats.org/officeDocument/2006/relationships/customXml" Target="../ink/ink622.xml"/><Relationship Id="rId50" Type="http://schemas.openxmlformats.org/officeDocument/2006/relationships/customXml" Target="../ink/ink368.xml"/><Relationship Id="rId104" Type="http://schemas.openxmlformats.org/officeDocument/2006/relationships/customXml" Target="../ink/ink395.xml"/><Relationship Id="rId146" Type="http://schemas.openxmlformats.org/officeDocument/2006/relationships/customXml" Target="../ink/ink416.xml"/><Relationship Id="rId188" Type="http://schemas.openxmlformats.org/officeDocument/2006/relationships/customXml" Target="../ink/ink438.xml"/><Relationship Id="rId311" Type="http://schemas.openxmlformats.org/officeDocument/2006/relationships/customXml" Target="../ink/ink501.xml"/><Relationship Id="rId353" Type="http://schemas.openxmlformats.org/officeDocument/2006/relationships/image" Target="../media/image512.png"/><Relationship Id="rId395" Type="http://schemas.openxmlformats.org/officeDocument/2006/relationships/customXml" Target="../ink/ink544.xml"/><Relationship Id="rId409" Type="http://schemas.openxmlformats.org/officeDocument/2006/relationships/customXml" Target="../ink/ink551.xml"/><Relationship Id="rId560" Type="http://schemas.openxmlformats.org/officeDocument/2006/relationships/customXml" Target="../ink/ink628.xml"/><Relationship Id="rId92" Type="http://schemas.openxmlformats.org/officeDocument/2006/relationships/customXml" Target="../ink/ink389.xml"/><Relationship Id="rId213" Type="http://schemas.openxmlformats.org/officeDocument/2006/relationships/image" Target="../media/image444.png"/><Relationship Id="rId420" Type="http://schemas.openxmlformats.org/officeDocument/2006/relationships/image" Target="../media/image545.png"/><Relationship Id="rId616" Type="http://schemas.openxmlformats.org/officeDocument/2006/relationships/image" Target="../media/image641.png"/><Relationship Id="rId658" Type="http://schemas.openxmlformats.org/officeDocument/2006/relationships/image" Target="../media/image662.png"/><Relationship Id="rId255" Type="http://schemas.openxmlformats.org/officeDocument/2006/relationships/image" Target="../media/image465.png"/><Relationship Id="rId297" Type="http://schemas.openxmlformats.org/officeDocument/2006/relationships/customXml" Target="../ink/ink494.xml"/><Relationship Id="rId462" Type="http://schemas.openxmlformats.org/officeDocument/2006/relationships/image" Target="../media/image566.png"/><Relationship Id="rId518" Type="http://schemas.openxmlformats.org/officeDocument/2006/relationships/image" Target="../media/image5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a:t>Chapitre 2:</a:t>
            </a:r>
            <a:br>
              <a:rPr lang="fr-FR"/>
            </a:br>
            <a:r>
              <a:rPr lang="fr-FR"/>
              <a:t>Machinerie </a:t>
            </a:r>
            <a:r>
              <a:rPr lang="fr-FR" dirty="0"/>
              <a:t>photosynthétique et énergétique</a:t>
            </a:r>
            <a:endParaRPr lang="en-US" dirty="0"/>
          </a:p>
        </p:txBody>
      </p:sp>
      <p:sp>
        <p:nvSpPr>
          <p:cNvPr id="3" name="Subtitle 2"/>
          <p:cNvSpPr>
            <a:spLocks noGrp="1"/>
          </p:cNvSpPr>
          <p:nvPr>
            <p:ph type="subTitle" idx="1"/>
          </p:nvPr>
        </p:nvSpPr>
        <p:spPr>
          <a:xfrm>
            <a:off x="1450109" y="5347711"/>
            <a:ext cx="9144000" cy="960725"/>
          </a:xfrm>
        </p:spPr>
        <p:txBody>
          <a:bodyPr/>
          <a:lstStyle/>
          <a:p>
            <a:r>
              <a:rPr lang="fr-FR"/>
              <a:t>Claudine Baraquet</a:t>
            </a:r>
            <a:endParaRPr lang="en-US" dirty="0"/>
          </a:p>
        </p:txBody>
      </p:sp>
      <p:sp>
        <p:nvSpPr>
          <p:cNvPr id="4" name="Slide Number Placeholder 3">
            <a:extLst>
              <a:ext uri="{FF2B5EF4-FFF2-40B4-BE49-F238E27FC236}">
                <a16:creationId xmlns:a16="http://schemas.microsoft.com/office/drawing/2014/main" id="{ECFD40B7-6D7A-4AF2-A120-A5AEE486A96D}"/>
              </a:ext>
            </a:extLst>
          </p:cNvPr>
          <p:cNvSpPr>
            <a:spLocks noGrp="1"/>
          </p:cNvSpPr>
          <p:nvPr>
            <p:ph type="sldNum" sz="quarter" idx="12"/>
          </p:nvPr>
        </p:nvSpPr>
        <p:spPr/>
        <p:txBody>
          <a:bodyPr/>
          <a:lstStyle/>
          <a:p>
            <a:fld id="{12B7FAE1-8398-4ECD-9623-40D6A02FADC2}" type="slidenum">
              <a:rPr lang="en-US" smtClean="0"/>
              <a:t>1</a:t>
            </a:fld>
            <a:endParaRPr lang="en-US"/>
          </a:p>
        </p:txBody>
      </p:sp>
    </p:spTree>
    <p:extLst>
      <p:ext uri="{BB962C8B-B14F-4D97-AF65-F5344CB8AC3E}">
        <p14:creationId xmlns:p14="http://schemas.microsoft.com/office/powerpoint/2010/main" val="104165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10</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5451749" cy="523220"/>
          </a:xfrm>
          <a:prstGeom prst="rect">
            <a:avLst/>
          </a:prstGeom>
          <a:noFill/>
        </p:spPr>
        <p:txBody>
          <a:bodyPr wrap="none" rtlCol="0">
            <a:spAutoFit/>
          </a:bodyPr>
          <a:lstStyle/>
          <a:p>
            <a:r>
              <a:rPr lang="en-US" sz="2800"/>
              <a:t>1.2 Les deux types de photosystème</a:t>
            </a:r>
          </a:p>
        </p:txBody>
      </p:sp>
      <p:sp>
        <p:nvSpPr>
          <p:cNvPr id="9" name="TextBox 8">
            <a:extLst>
              <a:ext uri="{FF2B5EF4-FFF2-40B4-BE49-F238E27FC236}">
                <a16:creationId xmlns:a16="http://schemas.microsoft.com/office/drawing/2014/main" id="{978C7484-209C-4A90-8603-46D9E37AC368}"/>
              </a:ext>
            </a:extLst>
          </p:cNvPr>
          <p:cNvSpPr txBox="1"/>
          <p:nvPr/>
        </p:nvSpPr>
        <p:spPr>
          <a:xfrm>
            <a:off x="385598" y="1451130"/>
            <a:ext cx="5451749" cy="3970318"/>
          </a:xfrm>
          <a:prstGeom prst="rect">
            <a:avLst/>
          </a:prstGeom>
          <a:noFill/>
        </p:spPr>
        <p:txBody>
          <a:bodyPr wrap="square" rtlCol="0">
            <a:spAutoFit/>
          </a:bodyPr>
          <a:lstStyle/>
          <a:p>
            <a:r>
              <a:rPr lang="fr-FR"/>
              <a:t>Expériences d’Emerson et Lewis 1943</a:t>
            </a:r>
          </a:p>
          <a:p>
            <a:r>
              <a:rPr lang="fr-FR"/>
              <a:t>Sur des chlorelles (=algues unicellulaires)</a:t>
            </a:r>
          </a:p>
          <a:p>
            <a:r>
              <a:rPr lang="fr-FR"/>
              <a:t>Mesure de l’action de radiations monochromatiques sur l’activité photosynthétique.</a:t>
            </a:r>
          </a:p>
          <a:p>
            <a:endParaRPr lang="fr-FR"/>
          </a:p>
          <a:p>
            <a:endParaRPr lang="fr-FR"/>
          </a:p>
          <a:p>
            <a:r>
              <a:rPr lang="fr-FR"/>
              <a:t>Radiations rouge sombre (&gt; 685 nm) captées par les chlorophylles n'ont aucune efficacité sur la production d‘O2.</a:t>
            </a:r>
          </a:p>
          <a:p>
            <a:r>
              <a:rPr lang="fr-FR"/>
              <a:t>Chute brutale du Rendement quantique (nombre d’O2 dégagé par moles de photons absorbés) = "chute dans le rouge". </a:t>
            </a:r>
          </a:p>
          <a:p>
            <a:endParaRPr lang="fr-FR"/>
          </a:p>
          <a:p>
            <a:endParaRPr lang="fr-FR"/>
          </a:p>
        </p:txBody>
      </p:sp>
      <p:sp>
        <p:nvSpPr>
          <p:cNvPr id="5" name="Text Box 31">
            <a:extLst>
              <a:ext uri="{FF2B5EF4-FFF2-40B4-BE49-F238E27FC236}">
                <a16:creationId xmlns:a16="http://schemas.microsoft.com/office/drawing/2014/main" id="{8EB31411-8B6F-4092-BA8D-4281137E02F1}"/>
              </a:ext>
            </a:extLst>
          </p:cNvPr>
          <p:cNvSpPr txBox="1">
            <a:spLocks noChangeArrowheads="1"/>
          </p:cNvSpPr>
          <p:nvPr/>
        </p:nvSpPr>
        <p:spPr bwMode="auto">
          <a:xfrm>
            <a:off x="6738669" y="4173157"/>
            <a:ext cx="5040312" cy="1063625"/>
          </a:xfrm>
          <a:prstGeom prst="rect">
            <a:avLst/>
          </a:prstGeom>
          <a:solidFill>
            <a:srgbClr val="FFFF66"/>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a:t>	n O</a:t>
            </a:r>
            <a:r>
              <a:rPr lang="fr-FR" altLang="en-US" baseline="-25000" dirty="0"/>
              <a:t>2 </a:t>
            </a:r>
            <a:r>
              <a:rPr lang="fr-FR" altLang="en-US" dirty="0"/>
              <a:t>dégagées (ou de CO</a:t>
            </a:r>
            <a:r>
              <a:rPr lang="fr-FR" altLang="en-US" baseline="-25000" dirty="0"/>
              <a:t>2</a:t>
            </a:r>
            <a:r>
              <a:rPr lang="fr-FR" altLang="en-US" dirty="0"/>
              <a:t> absorbées)</a:t>
            </a:r>
            <a:br>
              <a:rPr lang="fr-FR" altLang="en-US" dirty="0"/>
            </a:br>
            <a:r>
              <a:rPr lang="fr-FR" altLang="en-US" dirty="0"/>
              <a:t> Φ = -----------------------------------------------------	</a:t>
            </a:r>
          </a:p>
          <a:p>
            <a:pPr>
              <a:spcBef>
                <a:spcPct val="50000"/>
              </a:spcBef>
            </a:pPr>
            <a:r>
              <a:rPr lang="fr-FR" altLang="en-US" dirty="0"/>
              <a:t>	     n de </a:t>
            </a:r>
            <a:r>
              <a:rPr lang="fr-FR" altLang="en-US" i="1" dirty="0"/>
              <a:t>photons </a:t>
            </a:r>
            <a:r>
              <a:rPr lang="fr-FR" altLang="en-US" dirty="0"/>
              <a:t>absorbées </a:t>
            </a:r>
          </a:p>
        </p:txBody>
      </p:sp>
      <p:pic>
        <p:nvPicPr>
          <p:cNvPr id="6" name="Picture 33">
            <a:extLst>
              <a:ext uri="{FF2B5EF4-FFF2-40B4-BE49-F238E27FC236}">
                <a16:creationId xmlns:a16="http://schemas.microsoft.com/office/drawing/2014/main" id="{8DF05363-B3A4-4E77-8076-59788DF1F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985" y="770108"/>
            <a:ext cx="3600450" cy="3268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Tree>
    <p:extLst>
      <p:ext uri="{BB962C8B-B14F-4D97-AF65-F5344CB8AC3E}">
        <p14:creationId xmlns:p14="http://schemas.microsoft.com/office/powerpoint/2010/main" val="200930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a:grpSpLocks/>
          </p:cNvGrpSpPr>
          <p:nvPr/>
        </p:nvGrpSpPr>
        <p:grpSpPr bwMode="auto">
          <a:xfrm>
            <a:off x="6751432" y="791358"/>
            <a:ext cx="4608513" cy="4044950"/>
            <a:chOff x="249" y="119"/>
            <a:chExt cx="2903" cy="2548"/>
          </a:xfrm>
        </p:grpSpPr>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19"/>
              <a:ext cx="2628" cy="204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249" y="2263"/>
              <a:ext cx="2903" cy="404"/>
            </a:xfrm>
            <a:prstGeom prst="rect">
              <a:avLst/>
            </a:prstGeom>
            <a:solidFill>
              <a:srgbClr val="FDF9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sym typeface="Symbol" panose="05050102010706020507" pitchFamily="18" charset="2"/>
                </a:rPr>
                <a:t></a:t>
              </a:r>
              <a:r>
                <a:rPr lang="fr-FR" altLang="en-US"/>
                <a:t> (exprimé en production d‘O</a:t>
              </a:r>
              <a:r>
                <a:rPr lang="fr-FR" altLang="en-US" baseline="-25000"/>
                <a:t>2</a:t>
              </a:r>
              <a:r>
                <a:rPr lang="fr-FR" altLang="en-US"/>
                <a:t>) en fonction de </a:t>
              </a:r>
              <a:r>
                <a:rPr lang="fr-FR" altLang="en-US">
                  <a:sym typeface="Symbol" panose="05050102010706020507" pitchFamily="18" charset="2"/>
                </a:rPr>
                <a:t></a:t>
              </a:r>
              <a:r>
                <a:rPr lang="fr-FR" altLang="en-US"/>
                <a:t> d'un éclairement monochromatique. </a:t>
              </a:r>
            </a:p>
          </p:txBody>
        </p:sp>
      </p:grpSp>
      <p:sp>
        <p:nvSpPr>
          <p:cNvPr id="9" name="Text Box 13"/>
          <p:cNvSpPr txBox="1">
            <a:spLocks noChangeArrowheads="1"/>
          </p:cNvSpPr>
          <p:nvPr/>
        </p:nvSpPr>
        <p:spPr bwMode="auto">
          <a:xfrm>
            <a:off x="6894308" y="4974889"/>
            <a:ext cx="4465637" cy="925513"/>
          </a:xfrm>
          <a:prstGeom prst="rect">
            <a:avLst/>
          </a:prstGeom>
          <a:solidFill>
            <a:srgbClr val="FFFF66"/>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dirty="0"/>
              <a:t>A</a:t>
            </a:r>
            <a:r>
              <a:rPr lang="fr-FR" altLang="en-US" dirty="0"/>
              <a:t> : </a:t>
            </a:r>
            <a:r>
              <a:rPr lang="fr-FR" altLang="en-US" dirty="0">
                <a:sym typeface="Symbol" panose="05050102010706020507" pitchFamily="18" charset="2"/>
              </a:rPr>
              <a:t></a:t>
            </a:r>
            <a:r>
              <a:rPr lang="fr-FR" altLang="en-US" dirty="0"/>
              <a:t> variable (660 à 720 nm)</a:t>
            </a:r>
            <a:br>
              <a:rPr lang="fr-FR" altLang="en-US" dirty="0"/>
            </a:br>
            <a:r>
              <a:rPr lang="fr-FR" altLang="en-US" b="1" dirty="0"/>
              <a:t>B</a:t>
            </a:r>
            <a:r>
              <a:rPr lang="fr-FR" altLang="en-US" dirty="0"/>
              <a:t> : </a:t>
            </a:r>
            <a:r>
              <a:rPr lang="fr-FR" altLang="en-US" dirty="0">
                <a:sym typeface="Symbol" panose="05050102010706020507" pitchFamily="18" charset="2"/>
              </a:rPr>
              <a:t></a:t>
            </a:r>
            <a:r>
              <a:rPr lang="fr-FR" altLang="en-US" dirty="0"/>
              <a:t> variable (660 à 720 nm) + une radiation monochromatique fixe à 650 nm </a:t>
            </a:r>
          </a:p>
        </p:txBody>
      </p:sp>
      <p:sp>
        <p:nvSpPr>
          <p:cNvPr id="10" name="Slide Number Placeholder 9">
            <a:extLst>
              <a:ext uri="{FF2B5EF4-FFF2-40B4-BE49-F238E27FC236}">
                <a16:creationId xmlns:a16="http://schemas.microsoft.com/office/drawing/2014/main" id="{EF3048ED-9676-428A-A76D-90E71AFDFD27}"/>
              </a:ext>
            </a:extLst>
          </p:cNvPr>
          <p:cNvSpPr>
            <a:spLocks noGrp="1"/>
          </p:cNvSpPr>
          <p:nvPr>
            <p:ph type="sldNum" sz="quarter" idx="12"/>
          </p:nvPr>
        </p:nvSpPr>
        <p:spPr/>
        <p:txBody>
          <a:bodyPr/>
          <a:lstStyle/>
          <a:p>
            <a:fld id="{12B7FAE1-8398-4ECD-9623-40D6A02FADC2}" type="slidenum">
              <a:rPr lang="en-US" smtClean="0"/>
              <a:t>11</a:t>
            </a:fld>
            <a:endParaRPr lang="en-US"/>
          </a:p>
        </p:txBody>
      </p:sp>
      <p:sp>
        <p:nvSpPr>
          <p:cNvPr id="12" name="TextBox 11">
            <a:extLst>
              <a:ext uri="{FF2B5EF4-FFF2-40B4-BE49-F238E27FC236}">
                <a16:creationId xmlns:a16="http://schemas.microsoft.com/office/drawing/2014/main" id="{E792DC3A-9D14-4E3A-BD25-0885A83404DA}"/>
              </a:ext>
            </a:extLst>
          </p:cNvPr>
          <p:cNvSpPr txBox="1"/>
          <p:nvPr/>
        </p:nvSpPr>
        <p:spPr>
          <a:xfrm>
            <a:off x="444321" y="545315"/>
            <a:ext cx="5981646" cy="6186309"/>
          </a:xfrm>
          <a:prstGeom prst="rect">
            <a:avLst/>
          </a:prstGeom>
          <a:noFill/>
        </p:spPr>
        <p:txBody>
          <a:bodyPr wrap="square" rtlCol="0">
            <a:spAutoFit/>
          </a:bodyPr>
          <a:lstStyle/>
          <a:p>
            <a:r>
              <a:rPr lang="fr-FR"/>
              <a:t>Expériences d’Emerson et Lewis 1943</a:t>
            </a:r>
          </a:p>
          <a:p>
            <a:r>
              <a:rPr lang="fr-FR"/>
              <a:t>Sur des chlorelles (=algues unicellulaires)</a:t>
            </a:r>
          </a:p>
          <a:p>
            <a:r>
              <a:rPr lang="fr-FR"/>
              <a:t>Mesure de l’action de radiations monochromatiques sur l’activité photosynthétique.</a:t>
            </a:r>
          </a:p>
          <a:p>
            <a:endParaRPr lang="fr-FR"/>
          </a:p>
          <a:p>
            <a:r>
              <a:rPr lang="fr-FR"/>
              <a:t>Courbe A:</a:t>
            </a:r>
          </a:p>
          <a:p>
            <a:r>
              <a:rPr lang="fr-FR"/>
              <a:t>Radiations rouge sombre (&gt; 685 nm) captées par les chlorophylles n'ont aucune efficacité sur la production d‘O2.</a:t>
            </a:r>
          </a:p>
          <a:p>
            <a:r>
              <a:rPr lang="fr-FR"/>
              <a:t>Chute brutale du Rendement quantique (nombre d’O2 dégagé par mles de photons absorbés) = "chute dans le rouge". </a:t>
            </a:r>
          </a:p>
          <a:p>
            <a:endParaRPr lang="fr-FR"/>
          </a:p>
          <a:p>
            <a:r>
              <a:rPr lang="fr-FR"/>
              <a:t>Courbe B:</a:t>
            </a:r>
          </a:p>
          <a:p>
            <a:r>
              <a:rPr lang="fr-FR"/>
              <a:t>Ajout d’une radiation monochromatique rouge fixe à 650 nm aux radiations monochromatiques rouges (660-720 nm), observation d’une augmentation du rendement quantique surtout dans le domaine des grandes longueurs d’ondes (&gt;680-720 nm).</a:t>
            </a:r>
          </a:p>
          <a:p>
            <a:r>
              <a:rPr lang="fr-FR"/>
              <a:t>= la décroissance du rendement quantique dans le rouge est supprimée en ajoutant de la lumière rouge sombre (radiation de plus courte longueur d’onde).</a:t>
            </a:r>
          </a:p>
          <a:p>
            <a:endParaRPr lang="fr-FR"/>
          </a:p>
          <a:p>
            <a:endParaRPr lang="fr-FR"/>
          </a:p>
        </p:txBody>
      </p:sp>
    </p:spTree>
    <p:extLst>
      <p:ext uri="{BB962C8B-B14F-4D97-AF65-F5344CB8AC3E}">
        <p14:creationId xmlns:p14="http://schemas.microsoft.com/office/powerpoint/2010/main" val="373434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00DE18-42A1-41DB-8A94-96ECFB3A408E}"/>
              </a:ext>
            </a:extLst>
          </p:cNvPr>
          <p:cNvSpPr>
            <a:spLocks noGrp="1"/>
          </p:cNvSpPr>
          <p:nvPr>
            <p:ph type="sldNum" sz="quarter" idx="12"/>
          </p:nvPr>
        </p:nvSpPr>
        <p:spPr/>
        <p:txBody>
          <a:bodyPr/>
          <a:lstStyle/>
          <a:p>
            <a:fld id="{12B7FAE1-8398-4ECD-9623-40D6A02FADC2}" type="slidenum">
              <a:rPr lang="en-US" smtClean="0"/>
              <a:t>12</a:t>
            </a:fld>
            <a:endParaRPr lang="en-US"/>
          </a:p>
        </p:txBody>
      </p:sp>
      <p:sp>
        <p:nvSpPr>
          <p:cNvPr id="3" name="TextBox 2">
            <a:extLst>
              <a:ext uri="{FF2B5EF4-FFF2-40B4-BE49-F238E27FC236}">
                <a16:creationId xmlns:a16="http://schemas.microsoft.com/office/drawing/2014/main" id="{8E28A183-3198-42A7-BEAD-3E92CDA1F774}"/>
              </a:ext>
            </a:extLst>
          </p:cNvPr>
          <p:cNvSpPr txBox="1"/>
          <p:nvPr/>
        </p:nvSpPr>
        <p:spPr>
          <a:xfrm>
            <a:off x="998290" y="964734"/>
            <a:ext cx="10511405" cy="4247317"/>
          </a:xfrm>
          <a:prstGeom prst="rect">
            <a:avLst/>
          </a:prstGeom>
          <a:noFill/>
        </p:spPr>
        <p:txBody>
          <a:bodyPr wrap="square" rtlCol="0">
            <a:spAutoFit/>
          </a:bodyPr>
          <a:lstStyle/>
          <a:p>
            <a:r>
              <a:rPr lang="en-US"/>
              <a:t>Hypothèse: </a:t>
            </a:r>
            <a:r>
              <a:rPr lang="en-US" b="1"/>
              <a:t>existence de 2 systemes pigmentaires ou photosystemes</a:t>
            </a:r>
          </a:p>
          <a:p>
            <a:r>
              <a:rPr lang="en-US"/>
              <a:t>- Un photosystème qui a</a:t>
            </a:r>
            <a:r>
              <a:rPr lang="fr-FR"/>
              <a:t>bsorbe la lumière entre 430 et 680 nm qui est associé à un dégagement d’O2</a:t>
            </a:r>
          </a:p>
          <a:p>
            <a:r>
              <a:rPr lang="fr-FR"/>
              <a:t>- Un photosystème qui absorbe au-delà de 680 nm et qui ne produit pas d’O2.</a:t>
            </a:r>
          </a:p>
          <a:p>
            <a:pPr marL="285750" indent="-285750">
              <a:buFontTx/>
              <a:buChar char="-"/>
            </a:pPr>
            <a:endParaRPr lang="fr-FR"/>
          </a:p>
          <a:p>
            <a:r>
              <a:rPr lang="fr-FR"/>
              <a:t>En plus: effet synergique observé, suggère que ces deux systèmes fonctionnent en série et qu’ils coopèrent pour réaliser des réactions d’oxydoréduction conduisant à l’emission d’O2.</a:t>
            </a:r>
          </a:p>
          <a:p>
            <a:endParaRPr lang="fr-FR"/>
          </a:p>
          <a:p>
            <a:r>
              <a:rPr lang="en-US"/>
              <a:t>Les deux photosystemes ont été isolés des mem</a:t>
            </a:r>
            <a:r>
              <a:rPr lang="fr-FR"/>
              <a:t>branes des thylacoides et leur structure tridimensionnelle des centres réactionnels et des antennes ont été obtenus.</a:t>
            </a:r>
          </a:p>
          <a:p>
            <a:r>
              <a:rPr lang="fr-FR"/>
              <a:t>Différence d’absorption à 700 et 680 nm</a:t>
            </a:r>
          </a:p>
          <a:p>
            <a:pPr marL="285750" indent="-285750">
              <a:buFontTx/>
              <a:buChar char="-"/>
            </a:pPr>
            <a:r>
              <a:rPr lang="fr-FR" b="1"/>
              <a:t>Photosystème 1: Paire spéciale de Chl a appelée P</a:t>
            </a:r>
            <a:r>
              <a:rPr lang="fr-FR" b="1" baseline="-25000"/>
              <a:t>700</a:t>
            </a:r>
          </a:p>
          <a:p>
            <a:pPr marL="285750" indent="-285750">
              <a:buFontTx/>
              <a:buChar char="-"/>
            </a:pPr>
            <a:r>
              <a:rPr lang="fr-FR" b="1"/>
              <a:t>Photosystème 2: Paire spéciale de Chl a appelée P</a:t>
            </a:r>
            <a:r>
              <a:rPr lang="fr-FR" b="1" baseline="-25000"/>
              <a:t>680</a:t>
            </a:r>
            <a:endParaRPr lang="en-US" b="1" baseline="-25000"/>
          </a:p>
          <a:p>
            <a:pPr marL="285750" indent="-285750">
              <a:buFontTx/>
              <a:buChar char="-"/>
            </a:pPr>
            <a:endParaRPr lang="en-US" b="1"/>
          </a:p>
          <a:p>
            <a:pPr marL="285750" indent="-285750">
              <a:buFontTx/>
              <a:buChar char="-"/>
            </a:pPr>
            <a:endParaRPr lang="en-US" b="1"/>
          </a:p>
          <a:p>
            <a:endParaRPr lang="fr-FR" b="1"/>
          </a:p>
        </p:txBody>
      </p:sp>
    </p:spTree>
    <p:extLst>
      <p:ext uri="{BB962C8B-B14F-4D97-AF65-F5344CB8AC3E}">
        <p14:creationId xmlns:p14="http://schemas.microsoft.com/office/powerpoint/2010/main" val="170927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00DE18-42A1-41DB-8A94-96ECFB3A408E}"/>
              </a:ext>
            </a:extLst>
          </p:cNvPr>
          <p:cNvSpPr>
            <a:spLocks noGrp="1"/>
          </p:cNvSpPr>
          <p:nvPr>
            <p:ph type="sldNum" sz="quarter" idx="12"/>
          </p:nvPr>
        </p:nvSpPr>
        <p:spPr/>
        <p:txBody>
          <a:bodyPr/>
          <a:lstStyle/>
          <a:p>
            <a:fld id="{12B7FAE1-8398-4ECD-9623-40D6A02FADC2}" type="slidenum">
              <a:rPr lang="en-US" smtClean="0"/>
              <a:t>13</a:t>
            </a:fld>
            <a:endParaRPr lang="en-US"/>
          </a:p>
        </p:txBody>
      </p:sp>
      <p:sp>
        <p:nvSpPr>
          <p:cNvPr id="3" name="TextBox 2">
            <a:extLst>
              <a:ext uri="{FF2B5EF4-FFF2-40B4-BE49-F238E27FC236}">
                <a16:creationId xmlns:a16="http://schemas.microsoft.com/office/drawing/2014/main" id="{8E28A183-3198-42A7-BEAD-3E92CDA1F774}"/>
              </a:ext>
            </a:extLst>
          </p:cNvPr>
          <p:cNvSpPr txBox="1"/>
          <p:nvPr/>
        </p:nvSpPr>
        <p:spPr>
          <a:xfrm>
            <a:off x="842395" y="604007"/>
            <a:ext cx="10511405" cy="5632311"/>
          </a:xfrm>
          <a:prstGeom prst="rect">
            <a:avLst/>
          </a:prstGeom>
          <a:noFill/>
        </p:spPr>
        <p:txBody>
          <a:bodyPr wrap="square" rtlCol="0">
            <a:spAutoFit/>
          </a:bodyPr>
          <a:lstStyle/>
          <a:p>
            <a:r>
              <a:rPr lang="en-US"/>
              <a:t>Chez végétaux supérieurs:</a:t>
            </a:r>
          </a:p>
          <a:p>
            <a:r>
              <a:rPr lang="en-US"/>
              <a:t>Le Photosystème II (PSII) est placé avant le photosystème I (PSI)</a:t>
            </a:r>
          </a:p>
          <a:p>
            <a:endParaRPr lang="en-US"/>
          </a:p>
          <a:p>
            <a:r>
              <a:rPr lang="en-US"/>
              <a:t>Chez les cyano</a:t>
            </a:r>
            <a:r>
              <a:rPr lang="fr-FR"/>
              <a:t>b</a:t>
            </a:r>
            <a:r>
              <a:rPr lang="en-US"/>
              <a:t>actéries: même organisation que chez les végétaux</a:t>
            </a:r>
          </a:p>
          <a:p>
            <a:endParaRPr lang="en-US"/>
          </a:p>
          <a:p>
            <a:r>
              <a:rPr lang="en-US"/>
              <a:t>Chez les </a:t>
            </a:r>
            <a:r>
              <a:rPr lang="fr-FR"/>
              <a:t>bactéries: qu’un seul type de photosystème</a:t>
            </a:r>
          </a:p>
          <a:p>
            <a:r>
              <a:rPr lang="fr-FR"/>
              <a:t>PSI: chez les bactéries vertes (chlorobactéries, chloroflexus)</a:t>
            </a:r>
          </a:p>
          <a:p>
            <a:r>
              <a:rPr lang="fr-FR"/>
              <a:t>PSII: chez les bactéries pourpres (rhodobactéries)</a:t>
            </a:r>
          </a:p>
          <a:p>
            <a:endParaRPr lang="fr-FR"/>
          </a:p>
          <a:p>
            <a:r>
              <a:rPr lang="fr-FR"/>
              <a:t>Les Centres réactionnels présentent des structures et des modes de fonctionnement similaires (origine commune): 2 protéines cœurs principales hydrophobes appelées A et B pour le PSI et D1 et D2 pour le PSII. A ces protéines sont associées des composés redox qui assurent le transfert des e-.</a:t>
            </a:r>
          </a:p>
          <a:p>
            <a:endParaRPr lang="fr-FR"/>
          </a:p>
          <a:p>
            <a:r>
              <a:rPr lang="fr-FR"/>
              <a:t>Chez les végétaux supérieurs : photosynthèse oxygénique, un système d’oxydation de l’eau est associée au PSII. Extraction des e- de l’eau par oxydation ce qui permet de réduire la molécule de chlorophylle oxydée P680+ suite à la désactivation photochimique.</a:t>
            </a:r>
          </a:p>
          <a:p>
            <a:endParaRPr lang="fr-FR"/>
          </a:p>
          <a:p>
            <a:r>
              <a:rPr lang="fr-FR"/>
              <a:t>Chez les bactéries, le donneur d’e- n’est pas l’eau (excepté pour les cyanobactéries)</a:t>
            </a:r>
          </a:p>
          <a:p>
            <a:pPr marL="285750" indent="-285750">
              <a:buFontTx/>
              <a:buChar char="-"/>
            </a:pPr>
            <a:r>
              <a:rPr lang="fr-FR"/>
              <a:t>Molécule organique réduite comme l’acide succinique (bactéries photoorganotrophes)</a:t>
            </a:r>
          </a:p>
          <a:p>
            <a:pPr marL="285750" indent="-285750">
              <a:buFontTx/>
              <a:buChar char="-"/>
            </a:pPr>
            <a:r>
              <a:rPr lang="fr-FR"/>
              <a:t>Hydrogène sulfuré (H</a:t>
            </a:r>
            <a:r>
              <a:rPr lang="fr-FR" baseline="-25000"/>
              <a:t>2</a:t>
            </a:r>
            <a:r>
              <a:rPr lang="fr-FR"/>
              <a:t>S) avec dépôt de soufre élémentaire (S) (bactéries photolithotrophes)</a:t>
            </a:r>
          </a:p>
        </p:txBody>
      </p:sp>
    </p:spTree>
    <p:extLst>
      <p:ext uri="{BB962C8B-B14F-4D97-AF65-F5344CB8AC3E}">
        <p14:creationId xmlns:p14="http://schemas.microsoft.com/office/powerpoint/2010/main" val="316064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14</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7420173" cy="523220"/>
          </a:xfrm>
          <a:prstGeom prst="rect">
            <a:avLst/>
          </a:prstGeom>
          <a:noFill/>
        </p:spPr>
        <p:txBody>
          <a:bodyPr wrap="none" rtlCol="0">
            <a:spAutoFit/>
          </a:bodyPr>
          <a:lstStyle/>
          <a:p>
            <a:r>
              <a:rPr lang="en-US" sz="2800"/>
              <a:t>2. Structure et fontionnement du photosystème II</a:t>
            </a:r>
          </a:p>
        </p:txBody>
      </p:sp>
      <p:sp>
        <p:nvSpPr>
          <p:cNvPr id="9" name="TextBox 8">
            <a:extLst>
              <a:ext uri="{FF2B5EF4-FFF2-40B4-BE49-F238E27FC236}">
                <a16:creationId xmlns:a16="http://schemas.microsoft.com/office/drawing/2014/main" id="{978C7484-209C-4A90-8603-46D9E37AC368}"/>
              </a:ext>
            </a:extLst>
          </p:cNvPr>
          <p:cNvSpPr txBox="1"/>
          <p:nvPr/>
        </p:nvSpPr>
        <p:spPr>
          <a:xfrm>
            <a:off x="268152" y="947791"/>
            <a:ext cx="11308655" cy="369332"/>
          </a:xfrm>
          <a:prstGeom prst="rect">
            <a:avLst/>
          </a:prstGeom>
          <a:noFill/>
        </p:spPr>
        <p:txBody>
          <a:bodyPr wrap="square" rtlCol="0">
            <a:spAutoFit/>
          </a:bodyPr>
          <a:lstStyle/>
          <a:p>
            <a:r>
              <a:rPr lang="fr-FR"/>
              <a:t>Comprend une antenne, un centre réactionnel et le système d’oxydation de l’eau.</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DFBFDEFD-FFAE-4F0B-8EFF-2C330644024C}"/>
              </a:ext>
            </a:extLst>
          </p:cNvPr>
          <p:cNvSpPr txBox="1"/>
          <p:nvPr/>
        </p:nvSpPr>
        <p:spPr>
          <a:xfrm>
            <a:off x="164592" y="1624081"/>
            <a:ext cx="2119747" cy="523220"/>
          </a:xfrm>
          <a:prstGeom prst="rect">
            <a:avLst/>
          </a:prstGeom>
          <a:noFill/>
        </p:spPr>
        <p:txBody>
          <a:bodyPr wrap="none" rtlCol="0">
            <a:spAutoFit/>
          </a:bodyPr>
          <a:lstStyle/>
          <a:p>
            <a:r>
              <a:rPr lang="en-US" sz="2800"/>
              <a:t>2.1 L’antenne</a:t>
            </a:r>
          </a:p>
        </p:txBody>
      </p:sp>
      <p:sp>
        <p:nvSpPr>
          <p:cNvPr id="7" name="TextBox 6">
            <a:extLst>
              <a:ext uri="{FF2B5EF4-FFF2-40B4-BE49-F238E27FC236}">
                <a16:creationId xmlns:a16="http://schemas.microsoft.com/office/drawing/2014/main" id="{8C0B9B5B-7E62-4617-9E9C-1FBE6A397B8D}"/>
              </a:ext>
            </a:extLst>
          </p:cNvPr>
          <p:cNvSpPr txBox="1"/>
          <p:nvPr/>
        </p:nvSpPr>
        <p:spPr>
          <a:xfrm>
            <a:off x="268152" y="2269593"/>
            <a:ext cx="11308655" cy="1200329"/>
          </a:xfrm>
          <a:prstGeom prst="rect">
            <a:avLst/>
          </a:prstGeom>
          <a:noFill/>
        </p:spPr>
        <p:txBody>
          <a:bodyPr wrap="square" rtlCol="0">
            <a:spAutoFit/>
          </a:bodyPr>
          <a:lstStyle/>
          <a:p>
            <a:r>
              <a:rPr lang="fr-FR"/>
              <a:t>Est constituée de 2 parties:</a:t>
            </a:r>
          </a:p>
          <a:p>
            <a:r>
              <a:rPr lang="fr-FR"/>
              <a:t>- l’antenne périphérique ou distale = Light Harvesting Complex LHCII, renferme la moitié de la chlorophylle et un tiers des protéines des thylacoides. Les protéines sont regroupées en trimères auxquelles sont associées des molécules de Chl a, Chl b et des caroténoides.</a:t>
            </a:r>
          </a:p>
        </p:txBody>
      </p:sp>
    </p:spTree>
    <p:extLst>
      <p:ext uri="{BB962C8B-B14F-4D97-AF65-F5344CB8AC3E}">
        <p14:creationId xmlns:p14="http://schemas.microsoft.com/office/powerpoint/2010/main" val="167678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nature/journal/v428/n6980/images/nature02373-f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73" y="129309"/>
            <a:ext cx="9760311" cy="57585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5363" y="5887892"/>
            <a:ext cx="11639548" cy="861774"/>
          </a:xfrm>
          <a:prstGeom prst="rect">
            <a:avLst/>
          </a:prstGeom>
          <a:noFill/>
        </p:spPr>
        <p:txBody>
          <a:bodyPr wrap="square" rtlCol="0">
            <a:spAutoFit/>
          </a:bodyPr>
          <a:lstStyle/>
          <a:p>
            <a:r>
              <a:rPr lang="en-US" sz="1000" b="1" dirty="0"/>
              <a:t>a</a:t>
            </a:r>
            <a:r>
              <a:rPr lang="en-US" sz="1000" dirty="0"/>
              <a:t>, </a:t>
            </a:r>
            <a:r>
              <a:rPr lang="en-US" sz="1000" b="1" dirty="0"/>
              <a:t>Stereo view showing the pigment arrangement pattern in the LHC-II trimer</a:t>
            </a:r>
            <a:r>
              <a:rPr lang="en-US" sz="1000" dirty="0"/>
              <a:t>. View along the membrane normal from the stromal side. Monomers are labelled I–III. For clarity, the chlorophyll </a:t>
            </a:r>
            <a:r>
              <a:rPr lang="en-US" sz="1000" dirty="0" err="1"/>
              <a:t>phytyl</a:t>
            </a:r>
            <a:r>
              <a:rPr lang="en-US" sz="1000" dirty="0"/>
              <a:t> chains and lipids are omitted. Green, </a:t>
            </a:r>
            <a:r>
              <a:rPr lang="en-US" sz="1000" dirty="0" err="1"/>
              <a:t>Chl</a:t>
            </a:r>
            <a:r>
              <a:rPr lang="en-US" sz="1000" i="1" dirty="0" err="1"/>
              <a:t>a</a:t>
            </a:r>
            <a:r>
              <a:rPr lang="en-US" sz="1000" dirty="0"/>
              <a:t>; blue, </a:t>
            </a:r>
            <a:r>
              <a:rPr lang="en-US" sz="1000" dirty="0" err="1"/>
              <a:t>Chl</a:t>
            </a:r>
            <a:r>
              <a:rPr lang="en-US" sz="1000" i="1" dirty="0" err="1"/>
              <a:t>b</a:t>
            </a:r>
            <a:r>
              <a:rPr lang="en-US" sz="1000" dirty="0"/>
              <a:t>; yellow, lutein; orange, neoxanthin; magenta, xanthophyll-cycle carotenoids. </a:t>
            </a:r>
            <a:r>
              <a:rPr lang="en-US" sz="1000" b="1" dirty="0"/>
              <a:t>b</a:t>
            </a:r>
            <a:r>
              <a:rPr lang="en-US" sz="1000" dirty="0"/>
              <a:t>, </a:t>
            </a:r>
            <a:r>
              <a:rPr lang="en-US" sz="1000" b="1" dirty="0"/>
              <a:t>c</a:t>
            </a:r>
            <a:r>
              <a:rPr lang="en-US" sz="1000" dirty="0"/>
              <a:t>, Pigment pattern in a monomer at the stromal and </a:t>
            </a:r>
            <a:r>
              <a:rPr lang="en-US" sz="1000" dirty="0" err="1"/>
              <a:t>lumenal</a:t>
            </a:r>
            <a:r>
              <a:rPr lang="en-US" sz="1000" dirty="0"/>
              <a:t> sides, respectively. </a:t>
            </a:r>
            <a:r>
              <a:rPr lang="en-US" sz="1000" dirty="0" err="1"/>
              <a:t>Colour</a:t>
            </a:r>
            <a:r>
              <a:rPr lang="en-US" sz="1000" dirty="0"/>
              <a:t> designation the same as in </a:t>
            </a:r>
            <a:r>
              <a:rPr lang="en-US" sz="1000" b="1" dirty="0"/>
              <a:t>a</a:t>
            </a:r>
            <a:r>
              <a:rPr lang="en-US" sz="1000" dirty="0"/>
              <a:t>. </a:t>
            </a:r>
            <a:r>
              <a:rPr lang="en-US" sz="1000" b="1" dirty="0"/>
              <a:t>d</a:t>
            </a:r>
            <a:r>
              <a:rPr lang="en-US" sz="1000" dirty="0"/>
              <a:t>, </a:t>
            </a:r>
            <a:r>
              <a:rPr lang="en-US" sz="1000" b="1" dirty="0"/>
              <a:t>e</a:t>
            </a:r>
            <a:r>
              <a:rPr lang="en-US" sz="1000" dirty="0"/>
              <a:t>, Arrangement of chlorophylls within a LHC-II trimer at the stromal and </a:t>
            </a:r>
            <a:r>
              <a:rPr lang="en-US" sz="1000" dirty="0" err="1"/>
              <a:t>lumenal</a:t>
            </a:r>
            <a:r>
              <a:rPr lang="en-US" sz="1000" dirty="0"/>
              <a:t> sides, respectively. Chlorophylls are represented by three atoms: the central magnesium atom and two nitrogen atoms. The connecting line between the two </a:t>
            </a:r>
            <a:r>
              <a:rPr lang="en-US" sz="1000" dirty="0" err="1"/>
              <a:t>nitrogens</a:t>
            </a:r>
            <a:r>
              <a:rPr lang="en-US" sz="1000" dirty="0"/>
              <a:t> defines the directions of the </a:t>
            </a:r>
            <a:r>
              <a:rPr lang="en-US" sz="1000" dirty="0" err="1"/>
              <a:t>Q</a:t>
            </a:r>
            <a:r>
              <a:rPr lang="en-US" sz="1000" baseline="-25000" dirty="0" err="1"/>
              <a:t>y</a:t>
            </a:r>
            <a:r>
              <a:rPr lang="en-US" sz="1000" dirty="0"/>
              <a:t> transition dipole. Green, </a:t>
            </a:r>
            <a:r>
              <a:rPr lang="en-US" sz="1000" dirty="0" err="1"/>
              <a:t>Chl</a:t>
            </a:r>
            <a:r>
              <a:rPr lang="en-US" sz="1000" i="1" dirty="0" err="1"/>
              <a:t>a</a:t>
            </a:r>
            <a:r>
              <a:rPr lang="en-US" sz="1000" dirty="0"/>
              <a:t> nitrogen; blue, </a:t>
            </a:r>
            <a:r>
              <a:rPr lang="en-US" sz="1000" dirty="0" err="1"/>
              <a:t>Chl</a:t>
            </a:r>
            <a:r>
              <a:rPr lang="en-US" sz="1000" i="1" dirty="0" err="1"/>
              <a:t>b</a:t>
            </a:r>
            <a:r>
              <a:rPr lang="en-US" sz="1000" dirty="0"/>
              <a:t> nitrogen; grey, magnesium; purple and blue ellipse, approximate monomer area. The magenta numerical note near the dark line connecting two chlorophylls indicates the </a:t>
            </a:r>
            <a:r>
              <a:rPr lang="en-US" sz="1000" dirty="0" err="1"/>
              <a:t>centre</a:t>
            </a:r>
            <a:r>
              <a:rPr lang="en-US" sz="1000" dirty="0"/>
              <a:t>-to-</a:t>
            </a:r>
            <a:r>
              <a:rPr lang="en-US" sz="1000" dirty="0" err="1"/>
              <a:t>centre</a:t>
            </a:r>
            <a:r>
              <a:rPr lang="en-US" sz="1000" dirty="0"/>
              <a:t> distance (Å) between them.</a:t>
            </a:r>
          </a:p>
        </p:txBody>
      </p:sp>
      <p:sp>
        <p:nvSpPr>
          <p:cNvPr id="3" name="Slide Number Placeholder 2">
            <a:extLst>
              <a:ext uri="{FF2B5EF4-FFF2-40B4-BE49-F238E27FC236}">
                <a16:creationId xmlns:a16="http://schemas.microsoft.com/office/drawing/2014/main" id="{38D5CAA9-6A4E-454E-AE9F-9D21DF2569A5}"/>
              </a:ext>
            </a:extLst>
          </p:cNvPr>
          <p:cNvSpPr>
            <a:spLocks noGrp="1"/>
          </p:cNvSpPr>
          <p:nvPr>
            <p:ph type="sldNum" sz="quarter" idx="12"/>
          </p:nvPr>
        </p:nvSpPr>
        <p:spPr/>
        <p:txBody>
          <a:bodyPr/>
          <a:lstStyle/>
          <a:p>
            <a:fld id="{12B7FAE1-8398-4ECD-9623-40D6A02FADC2}" type="slidenum">
              <a:rPr lang="en-US" smtClean="0"/>
              <a:t>15</a:t>
            </a:fld>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20DD6A0-6E96-411D-9658-C6584625963D}"/>
                  </a:ext>
                </a:extLst>
              </p14:cNvPr>
              <p14:cNvContentPartPr/>
              <p14:nvPr/>
            </p14:nvContentPartPr>
            <p14:xfrm>
              <a:off x="3744555" y="2316547"/>
              <a:ext cx="277560" cy="284040"/>
            </p14:xfrm>
          </p:contentPart>
        </mc:Choice>
        <mc:Fallback xmlns="">
          <p:pic>
            <p:nvPicPr>
              <p:cNvPr id="4" name="Ink 3">
                <a:extLst>
                  <a:ext uri="{FF2B5EF4-FFF2-40B4-BE49-F238E27FC236}">
                    <a16:creationId xmlns:a16="http://schemas.microsoft.com/office/drawing/2014/main" id="{920DD6A0-6E96-411D-9658-C6584625963D}"/>
                  </a:ext>
                </a:extLst>
              </p:cNvPr>
              <p:cNvPicPr/>
              <p:nvPr/>
            </p:nvPicPr>
            <p:blipFill>
              <a:blip r:embed="rId4"/>
              <a:stretch>
                <a:fillRect/>
              </a:stretch>
            </p:blipFill>
            <p:spPr>
              <a:xfrm>
                <a:off x="3735555" y="2307547"/>
                <a:ext cx="295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7599B98-DD12-4F08-A0AB-0D093EB93A68}"/>
                  </a:ext>
                </a:extLst>
              </p14:cNvPr>
              <p14:cNvContentPartPr/>
              <p14:nvPr/>
            </p14:nvContentPartPr>
            <p14:xfrm>
              <a:off x="1221675" y="2631547"/>
              <a:ext cx="250200" cy="226800"/>
            </p14:xfrm>
          </p:contentPart>
        </mc:Choice>
        <mc:Fallback xmlns="">
          <p:pic>
            <p:nvPicPr>
              <p:cNvPr id="5" name="Ink 4">
                <a:extLst>
                  <a:ext uri="{FF2B5EF4-FFF2-40B4-BE49-F238E27FC236}">
                    <a16:creationId xmlns:a16="http://schemas.microsoft.com/office/drawing/2014/main" id="{E7599B98-DD12-4F08-A0AB-0D093EB93A68}"/>
                  </a:ext>
                </a:extLst>
              </p:cNvPr>
              <p:cNvPicPr/>
              <p:nvPr/>
            </p:nvPicPr>
            <p:blipFill>
              <a:blip r:embed="rId6"/>
              <a:stretch>
                <a:fillRect/>
              </a:stretch>
            </p:blipFill>
            <p:spPr>
              <a:xfrm>
                <a:off x="1213035" y="2622907"/>
                <a:ext cx="2678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FB0B6FA-FB69-490E-ABA3-179E3C7DA8FE}"/>
                  </a:ext>
                </a:extLst>
              </p14:cNvPr>
              <p14:cNvContentPartPr/>
              <p14:nvPr/>
            </p14:nvContentPartPr>
            <p14:xfrm>
              <a:off x="2233995" y="67987"/>
              <a:ext cx="390960" cy="250200"/>
            </p14:xfrm>
          </p:contentPart>
        </mc:Choice>
        <mc:Fallback xmlns="">
          <p:pic>
            <p:nvPicPr>
              <p:cNvPr id="6" name="Ink 5">
                <a:extLst>
                  <a:ext uri="{FF2B5EF4-FFF2-40B4-BE49-F238E27FC236}">
                    <a16:creationId xmlns:a16="http://schemas.microsoft.com/office/drawing/2014/main" id="{6FB0B6FA-FB69-490E-ABA3-179E3C7DA8FE}"/>
                  </a:ext>
                </a:extLst>
              </p:cNvPr>
              <p:cNvPicPr/>
              <p:nvPr/>
            </p:nvPicPr>
            <p:blipFill>
              <a:blip r:embed="rId8"/>
              <a:stretch>
                <a:fillRect/>
              </a:stretch>
            </p:blipFill>
            <p:spPr>
              <a:xfrm>
                <a:off x="2225355" y="58987"/>
                <a:ext cx="408600" cy="267840"/>
              </a:xfrm>
              <a:prstGeom prst="rect">
                <a:avLst/>
              </a:prstGeom>
            </p:spPr>
          </p:pic>
        </mc:Fallback>
      </mc:AlternateContent>
    </p:spTree>
    <p:extLst>
      <p:ext uri="{BB962C8B-B14F-4D97-AF65-F5344CB8AC3E}">
        <p14:creationId xmlns:p14="http://schemas.microsoft.com/office/powerpoint/2010/main" val="156829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bbench.com/learning/cells/images/Chlop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876300"/>
            <a:ext cx="9111343"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B11BDFC-42AB-4263-A7A6-B03EBDF4C3D5}"/>
              </a:ext>
            </a:extLst>
          </p:cNvPr>
          <p:cNvSpPr>
            <a:spLocks noGrp="1"/>
          </p:cNvSpPr>
          <p:nvPr>
            <p:ph type="sldNum" sz="quarter" idx="12"/>
          </p:nvPr>
        </p:nvSpPr>
        <p:spPr/>
        <p:txBody>
          <a:bodyPr/>
          <a:lstStyle/>
          <a:p>
            <a:fld id="{12B7FAE1-8398-4ECD-9623-40D6A02FADC2}" type="slidenum">
              <a:rPr lang="en-US" smtClean="0"/>
              <a:t>16</a:t>
            </a:fld>
            <a:endParaRPr lang="en-US"/>
          </a:p>
        </p:txBody>
      </p:sp>
    </p:spTree>
    <p:extLst>
      <p:ext uri="{BB962C8B-B14F-4D97-AF65-F5344CB8AC3E}">
        <p14:creationId xmlns:p14="http://schemas.microsoft.com/office/powerpoint/2010/main" val="341427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17</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7420173" cy="523220"/>
          </a:xfrm>
          <a:prstGeom prst="rect">
            <a:avLst/>
          </a:prstGeom>
          <a:noFill/>
        </p:spPr>
        <p:txBody>
          <a:bodyPr wrap="none" rtlCol="0">
            <a:spAutoFit/>
          </a:bodyPr>
          <a:lstStyle/>
          <a:p>
            <a:r>
              <a:rPr lang="en-US" sz="2800"/>
              <a:t>2. Structure et fontionnement du photosystème II</a:t>
            </a:r>
          </a:p>
        </p:txBody>
      </p:sp>
      <p:sp>
        <p:nvSpPr>
          <p:cNvPr id="9" name="TextBox 8">
            <a:extLst>
              <a:ext uri="{FF2B5EF4-FFF2-40B4-BE49-F238E27FC236}">
                <a16:creationId xmlns:a16="http://schemas.microsoft.com/office/drawing/2014/main" id="{978C7484-209C-4A90-8603-46D9E37AC368}"/>
              </a:ext>
            </a:extLst>
          </p:cNvPr>
          <p:cNvSpPr txBox="1"/>
          <p:nvPr/>
        </p:nvSpPr>
        <p:spPr>
          <a:xfrm>
            <a:off x="268152" y="947791"/>
            <a:ext cx="11308655" cy="369332"/>
          </a:xfrm>
          <a:prstGeom prst="rect">
            <a:avLst/>
          </a:prstGeom>
          <a:noFill/>
        </p:spPr>
        <p:txBody>
          <a:bodyPr wrap="square" rtlCol="0">
            <a:spAutoFit/>
          </a:bodyPr>
          <a:lstStyle/>
          <a:p>
            <a:r>
              <a:rPr lang="fr-FR"/>
              <a:t>Comprend une antenne, un centre réactionnel et le système d’oxydation de l’eau.</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DFBFDEFD-FFAE-4F0B-8EFF-2C330644024C}"/>
              </a:ext>
            </a:extLst>
          </p:cNvPr>
          <p:cNvSpPr txBox="1"/>
          <p:nvPr/>
        </p:nvSpPr>
        <p:spPr>
          <a:xfrm>
            <a:off x="164592" y="1624081"/>
            <a:ext cx="2119747" cy="523220"/>
          </a:xfrm>
          <a:prstGeom prst="rect">
            <a:avLst/>
          </a:prstGeom>
          <a:noFill/>
        </p:spPr>
        <p:txBody>
          <a:bodyPr wrap="none" rtlCol="0">
            <a:spAutoFit/>
          </a:bodyPr>
          <a:lstStyle/>
          <a:p>
            <a:r>
              <a:rPr lang="en-US" sz="2800"/>
              <a:t>2.1 L’antenne</a:t>
            </a:r>
          </a:p>
        </p:txBody>
      </p:sp>
      <p:sp>
        <p:nvSpPr>
          <p:cNvPr id="7" name="TextBox 6">
            <a:extLst>
              <a:ext uri="{FF2B5EF4-FFF2-40B4-BE49-F238E27FC236}">
                <a16:creationId xmlns:a16="http://schemas.microsoft.com/office/drawing/2014/main" id="{8C0B9B5B-7E62-4617-9E9C-1FBE6A397B8D}"/>
              </a:ext>
            </a:extLst>
          </p:cNvPr>
          <p:cNvSpPr txBox="1"/>
          <p:nvPr/>
        </p:nvSpPr>
        <p:spPr>
          <a:xfrm>
            <a:off x="268152" y="2269593"/>
            <a:ext cx="11308655" cy="2585323"/>
          </a:xfrm>
          <a:prstGeom prst="rect">
            <a:avLst/>
          </a:prstGeom>
          <a:noFill/>
        </p:spPr>
        <p:txBody>
          <a:bodyPr wrap="square" rtlCol="0">
            <a:spAutoFit/>
          </a:bodyPr>
          <a:lstStyle/>
          <a:p>
            <a:r>
              <a:rPr lang="fr-FR"/>
              <a:t>Est constituée de 2 parties:</a:t>
            </a:r>
          </a:p>
          <a:p>
            <a:pPr marL="285750" indent="-285750">
              <a:buFontTx/>
              <a:buChar char="-"/>
            </a:pPr>
            <a:r>
              <a:rPr lang="fr-FR"/>
              <a:t>l’antenne périphérique ou distale = Light Harvesting Complex LHCII, renferme la moitié de la chlorophylle et un tiers des protéines des thylacoides. Les protéines sont regroupées en trimères auxquelles sont associées des molécules de Chl a, Chl b et des caroténoides.</a:t>
            </a:r>
          </a:p>
          <a:p>
            <a:pPr marL="285750" indent="-285750">
              <a:buFontTx/>
              <a:buChar char="-"/>
            </a:pPr>
            <a:r>
              <a:rPr lang="fr-FR"/>
              <a:t>L’antenne cœur ou proximale: est étroitement liée au centre réactionnel du PSII, est constituée par des protéines CP43 et CP47 auxquelles sont associées des Chl a et des caroténoides (pas de Chl b). </a:t>
            </a:r>
          </a:p>
          <a:p>
            <a:pPr marL="285750" indent="-285750">
              <a:buFontTx/>
              <a:buChar char="-"/>
            </a:pPr>
            <a:endParaRPr lang="fr-FR"/>
          </a:p>
          <a:p>
            <a:r>
              <a:rPr lang="fr-FR"/>
              <a:t>Après réception des photons, il y a tranfert d’énergie lumineuse par résonnance entre les différents pigments de l’antenne jusqu’au centre réactionnel du PSII.</a:t>
            </a:r>
          </a:p>
        </p:txBody>
      </p:sp>
    </p:spTree>
    <p:extLst>
      <p:ext uri="{BB962C8B-B14F-4D97-AF65-F5344CB8AC3E}">
        <p14:creationId xmlns:p14="http://schemas.microsoft.com/office/powerpoint/2010/main" val="44875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18</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3801041" cy="523220"/>
          </a:xfrm>
          <a:prstGeom prst="rect">
            <a:avLst/>
          </a:prstGeom>
          <a:noFill/>
        </p:spPr>
        <p:txBody>
          <a:bodyPr wrap="none" rtlCol="0">
            <a:spAutoFit/>
          </a:bodyPr>
          <a:lstStyle/>
          <a:p>
            <a:r>
              <a:rPr lang="en-US" sz="2800"/>
              <a:t>2.2 Le centre réactionnel</a:t>
            </a:r>
          </a:p>
        </p:txBody>
      </p:sp>
      <p:sp>
        <p:nvSpPr>
          <p:cNvPr id="9" name="TextBox 8">
            <a:extLst>
              <a:ext uri="{FF2B5EF4-FFF2-40B4-BE49-F238E27FC236}">
                <a16:creationId xmlns:a16="http://schemas.microsoft.com/office/drawing/2014/main" id="{978C7484-209C-4A90-8603-46D9E37AC368}"/>
              </a:ext>
            </a:extLst>
          </p:cNvPr>
          <p:cNvSpPr txBox="1"/>
          <p:nvPr/>
        </p:nvSpPr>
        <p:spPr>
          <a:xfrm>
            <a:off x="268152" y="947791"/>
            <a:ext cx="11308655" cy="2308324"/>
          </a:xfrm>
          <a:prstGeom prst="rect">
            <a:avLst/>
          </a:prstGeom>
          <a:noFill/>
        </p:spPr>
        <p:txBody>
          <a:bodyPr wrap="square" rtlCol="0">
            <a:spAutoFit/>
          </a:bodyPr>
          <a:lstStyle/>
          <a:p>
            <a:r>
              <a:rPr lang="fr-FR"/>
              <a:t>2 sous unités majeures: les protéines D1 et D2.</a:t>
            </a:r>
          </a:p>
          <a:p>
            <a:r>
              <a:rPr lang="fr-FR"/>
              <a:t>Ce centre renferme:</a:t>
            </a:r>
          </a:p>
          <a:p>
            <a:pPr marL="285750" indent="-285750">
              <a:buFontTx/>
              <a:buChar char="-"/>
            </a:pPr>
            <a:r>
              <a:rPr lang="fr-FR"/>
              <a:t>Un dimère de Chl A qui absorbe à 680 nm, correspondant à la </a:t>
            </a:r>
            <a:r>
              <a:rPr lang="fr-FR" b="1">
                <a:solidFill>
                  <a:srgbClr val="FF0000"/>
                </a:solidFill>
              </a:rPr>
              <a:t>Paire spéciale P</a:t>
            </a:r>
            <a:r>
              <a:rPr lang="fr-FR" b="1" baseline="-25000">
                <a:solidFill>
                  <a:srgbClr val="FF0000"/>
                </a:solidFill>
              </a:rPr>
              <a:t>680</a:t>
            </a:r>
            <a:r>
              <a:rPr lang="fr-FR" b="1">
                <a:solidFill>
                  <a:srgbClr val="FF0000"/>
                </a:solidFill>
              </a:rPr>
              <a:t> </a:t>
            </a:r>
            <a:r>
              <a:rPr lang="fr-FR"/>
              <a:t>qui après excitation cède un e- à la </a:t>
            </a:r>
            <a:r>
              <a:rPr lang="fr-FR" b="1">
                <a:solidFill>
                  <a:srgbClr val="FF0000"/>
                </a:solidFill>
              </a:rPr>
              <a:t>phéophytine</a:t>
            </a:r>
            <a:r>
              <a:rPr lang="fr-FR"/>
              <a:t> (= molécule de Chl dans laquelle le magnésium est remplacé par un H+)</a:t>
            </a:r>
          </a:p>
          <a:p>
            <a:pPr marL="285750" indent="-285750">
              <a:buFontTx/>
              <a:buChar char="-"/>
            </a:pPr>
            <a:r>
              <a:rPr lang="fr-FR"/>
              <a:t>Des </a:t>
            </a:r>
            <a:r>
              <a:rPr lang="fr-FR" b="1">
                <a:solidFill>
                  <a:srgbClr val="FF0000"/>
                </a:solidFill>
              </a:rPr>
              <a:t>centres fer-soufre </a:t>
            </a:r>
            <a:r>
              <a:rPr lang="fr-FR"/>
              <a:t>(Fe-S) qui jouent le rôle de transporteur d’e- (un seul e- est transporté par ce centre à la fois)</a:t>
            </a:r>
          </a:p>
          <a:p>
            <a:pPr marL="285750" indent="-285750">
              <a:buFontTx/>
              <a:buChar char="-"/>
            </a:pPr>
            <a:r>
              <a:rPr lang="fr-FR"/>
              <a:t>Un cytochrome b</a:t>
            </a:r>
            <a:r>
              <a:rPr lang="fr-FR" baseline="-25000"/>
              <a:t>559</a:t>
            </a:r>
            <a:r>
              <a:rPr lang="fr-FR"/>
              <a:t> (pas impliqué dans le transfert des e- mais dans la dissipation thermique de l’excès d’énergie lumineuse en cas de surexcitation des chlorophylles)</a:t>
            </a:r>
          </a:p>
          <a:p>
            <a:pPr marL="285750" indent="-285750">
              <a:buFontTx/>
              <a:buChar char="-"/>
            </a:pPr>
            <a:r>
              <a:rPr lang="fr-FR"/>
              <a:t>Deux molécules de </a:t>
            </a:r>
            <a:r>
              <a:rPr lang="fr-FR" b="1">
                <a:solidFill>
                  <a:srgbClr val="FF0000"/>
                </a:solidFill>
              </a:rPr>
              <a:t>plastoquinones</a:t>
            </a:r>
            <a:r>
              <a:rPr lang="fr-FR"/>
              <a:t> dites Q</a:t>
            </a:r>
            <a:r>
              <a:rPr lang="fr-FR" baseline="-25000"/>
              <a:t>A</a:t>
            </a:r>
            <a:r>
              <a:rPr lang="fr-FR"/>
              <a:t> et Q</a:t>
            </a:r>
            <a:r>
              <a:rPr lang="fr-FR" baseline="-25000"/>
              <a:t>B</a:t>
            </a:r>
            <a:r>
              <a:rPr lang="fr-FR"/>
              <a:t> = transporteurs d’e-</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Tree>
    <p:extLst>
      <p:ext uri="{BB962C8B-B14F-4D97-AF65-F5344CB8AC3E}">
        <p14:creationId xmlns:p14="http://schemas.microsoft.com/office/powerpoint/2010/main" val="345872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rontiersin.org/files/Articles/69039/fpls-04-00513-HTML/image_m/fpls-04-00513-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891212" cy="6715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83345" y="861291"/>
            <a:ext cx="4182259" cy="5355312"/>
          </a:xfrm>
          <a:prstGeom prst="rect">
            <a:avLst/>
          </a:prstGeom>
          <a:noFill/>
        </p:spPr>
        <p:txBody>
          <a:bodyPr wrap="square" rtlCol="0">
            <a:spAutoFit/>
          </a:bodyPr>
          <a:lstStyle/>
          <a:p>
            <a:r>
              <a:rPr lang="en-US" b="1" dirty="0"/>
              <a:t>Figure 1. Supramolecular organization of PSII-LHCII and PSI-LHCI </a:t>
            </a:r>
            <a:r>
              <a:rPr lang="en-US" b="1" dirty="0" err="1"/>
              <a:t>supercomplexes</a:t>
            </a:r>
            <a:r>
              <a:rPr lang="en-US" b="1" dirty="0"/>
              <a:t> in green algae and vascular plants.</a:t>
            </a:r>
            <a:r>
              <a:rPr lang="en-US" dirty="0"/>
              <a:t> Top views of the PSII-LHCII </a:t>
            </a:r>
            <a:r>
              <a:rPr lang="en-US" dirty="0" err="1"/>
              <a:t>supercomplex</a:t>
            </a:r>
            <a:r>
              <a:rPr lang="en-US" dirty="0"/>
              <a:t> </a:t>
            </a:r>
            <a:r>
              <a:rPr lang="en-US" b="1" dirty="0"/>
              <a:t>(A)</a:t>
            </a:r>
            <a:r>
              <a:rPr lang="en-US" dirty="0"/>
              <a:t> and the PSI-LHCI </a:t>
            </a:r>
            <a:r>
              <a:rPr lang="en-US" dirty="0" err="1"/>
              <a:t>supercomplex</a:t>
            </a:r>
            <a:r>
              <a:rPr lang="en-US" dirty="0"/>
              <a:t> </a:t>
            </a:r>
            <a:r>
              <a:rPr lang="en-US" b="1" dirty="0"/>
              <a:t>(B)</a:t>
            </a:r>
            <a:r>
              <a:rPr lang="en-US" dirty="0"/>
              <a:t> from </a:t>
            </a:r>
            <a:r>
              <a:rPr lang="en-US" i="1" dirty="0"/>
              <a:t>C. </a:t>
            </a:r>
            <a:r>
              <a:rPr lang="en-US" i="1" dirty="0" err="1"/>
              <a:t>reinhardtii</a:t>
            </a:r>
            <a:r>
              <a:rPr lang="en-US" dirty="0"/>
              <a:t> based on single-particle image analysis by </a:t>
            </a:r>
            <a:r>
              <a:rPr lang="en-US" dirty="0" err="1">
                <a:hlinkClick r:id="rId3"/>
              </a:rPr>
              <a:t>Tokutsu</a:t>
            </a:r>
            <a:r>
              <a:rPr lang="en-US" dirty="0">
                <a:hlinkClick r:id="rId3"/>
              </a:rPr>
              <a:t> et al. (2012)</a:t>
            </a:r>
            <a:r>
              <a:rPr lang="en-US" dirty="0"/>
              <a:t> and </a:t>
            </a:r>
            <a:r>
              <a:rPr lang="en-US" dirty="0">
                <a:hlinkClick r:id="rId4"/>
              </a:rPr>
              <a:t>Drop et al. (2011)</a:t>
            </a:r>
            <a:r>
              <a:rPr lang="en-US" dirty="0"/>
              <a:t>, respectively. Top views of the PSII-LHCII </a:t>
            </a:r>
            <a:r>
              <a:rPr lang="en-US" dirty="0" err="1"/>
              <a:t>supercomplex</a:t>
            </a:r>
            <a:r>
              <a:rPr lang="en-US" dirty="0"/>
              <a:t> from spinach </a:t>
            </a:r>
            <a:r>
              <a:rPr lang="en-US" b="1" dirty="0"/>
              <a:t>(C)</a:t>
            </a:r>
            <a:r>
              <a:rPr lang="en-US" dirty="0"/>
              <a:t> and the PSI-LHCI </a:t>
            </a:r>
            <a:r>
              <a:rPr lang="en-US" dirty="0" err="1"/>
              <a:t>supercomplex</a:t>
            </a:r>
            <a:r>
              <a:rPr lang="en-US" dirty="0"/>
              <a:t> from pea </a:t>
            </a:r>
            <a:r>
              <a:rPr lang="en-US" b="1" dirty="0"/>
              <a:t>(D)</a:t>
            </a:r>
            <a:r>
              <a:rPr lang="en-US" dirty="0"/>
              <a:t> based on single-particle image analysis by </a:t>
            </a:r>
            <a:r>
              <a:rPr lang="en-US" dirty="0">
                <a:hlinkClick r:id="rId5"/>
              </a:rPr>
              <a:t>Dekker and </a:t>
            </a:r>
            <a:r>
              <a:rPr lang="en-US" dirty="0" err="1">
                <a:hlinkClick r:id="rId5"/>
              </a:rPr>
              <a:t>Boekema</a:t>
            </a:r>
            <a:r>
              <a:rPr lang="en-US" dirty="0">
                <a:hlinkClick r:id="rId5"/>
              </a:rPr>
              <a:t> (2005)</a:t>
            </a:r>
            <a:r>
              <a:rPr lang="en-US" dirty="0"/>
              <a:t> and crystallography of the PSI-LHCI </a:t>
            </a:r>
            <a:r>
              <a:rPr lang="en-US" dirty="0" err="1"/>
              <a:t>supercomplex</a:t>
            </a:r>
            <a:r>
              <a:rPr lang="en-US" dirty="0"/>
              <a:t> (</a:t>
            </a:r>
            <a:r>
              <a:rPr lang="en-US" dirty="0" err="1">
                <a:hlinkClick r:id="rId6"/>
              </a:rPr>
              <a:t>Amunts</a:t>
            </a:r>
            <a:r>
              <a:rPr lang="en-US" dirty="0">
                <a:hlinkClick r:id="rId6"/>
              </a:rPr>
              <a:t> et al., 2010</a:t>
            </a:r>
            <a:r>
              <a:rPr lang="en-US" dirty="0"/>
              <a:t>), respectively. All top view images are from the </a:t>
            </a:r>
            <a:r>
              <a:rPr lang="en-US" dirty="0" err="1"/>
              <a:t>lumenal</a:t>
            </a:r>
            <a:r>
              <a:rPr lang="en-US" dirty="0"/>
              <a:t> side. The PSII and PSI core structures were taken from the coordinates determined by crystallography in 3ARC.pdb and 2WSC.pdb, respectively.</a:t>
            </a:r>
          </a:p>
        </p:txBody>
      </p:sp>
      <p:sp>
        <p:nvSpPr>
          <p:cNvPr id="3" name="Slide Number Placeholder 2">
            <a:extLst>
              <a:ext uri="{FF2B5EF4-FFF2-40B4-BE49-F238E27FC236}">
                <a16:creationId xmlns:a16="http://schemas.microsoft.com/office/drawing/2014/main" id="{5ABC4225-0470-4C9C-86EF-DC24924175F9}"/>
              </a:ext>
            </a:extLst>
          </p:cNvPr>
          <p:cNvSpPr>
            <a:spLocks noGrp="1"/>
          </p:cNvSpPr>
          <p:nvPr>
            <p:ph type="sldNum" sz="quarter" idx="12"/>
          </p:nvPr>
        </p:nvSpPr>
        <p:spPr/>
        <p:txBody>
          <a:bodyPr/>
          <a:lstStyle/>
          <a:p>
            <a:fld id="{12B7FAE1-8398-4ECD-9623-40D6A02FADC2}" type="slidenum">
              <a:rPr lang="en-US" smtClean="0"/>
              <a:t>19</a:t>
            </a:fld>
            <a:endParaRPr lang="en-US"/>
          </a:p>
        </p:txBody>
      </p:sp>
    </p:spTree>
    <p:extLst>
      <p:ext uri="{BB962C8B-B14F-4D97-AF65-F5344CB8AC3E}">
        <p14:creationId xmlns:p14="http://schemas.microsoft.com/office/powerpoint/2010/main" val="397121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CB5E3-FEC7-42EE-BFFB-10724D86E306}"/>
              </a:ext>
            </a:extLst>
          </p:cNvPr>
          <p:cNvSpPr>
            <a:spLocks noGrp="1"/>
          </p:cNvSpPr>
          <p:nvPr>
            <p:ph type="sldNum" sz="quarter" idx="12"/>
          </p:nvPr>
        </p:nvSpPr>
        <p:spPr/>
        <p:txBody>
          <a:bodyPr/>
          <a:lstStyle/>
          <a:p>
            <a:fld id="{4B325B55-B014-4D9A-9FD8-188EB841F3EF}" type="slidenum">
              <a:rPr lang="en-US" smtClean="0"/>
              <a:t>2</a:t>
            </a:fld>
            <a:endParaRPr lang="en-US"/>
          </a:p>
        </p:txBody>
      </p:sp>
      <p:pic>
        <p:nvPicPr>
          <p:cNvPr id="4" name="Picture 3">
            <a:extLst>
              <a:ext uri="{FF2B5EF4-FFF2-40B4-BE49-F238E27FC236}">
                <a16:creationId xmlns:a16="http://schemas.microsoft.com/office/drawing/2014/main" id="{1D0EEE26-BAC8-4629-B72F-36324DC8ACA8}"/>
              </a:ext>
            </a:extLst>
          </p:cNvPr>
          <p:cNvPicPr>
            <a:picLocks noChangeAspect="1"/>
          </p:cNvPicPr>
          <p:nvPr/>
        </p:nvPicPr>
        <p:blipFill rotWithShape="1">
          <a:blip r:embed="rId2"/>
          <a:srcRect l="7321" t="35238" r="70893" b="22222"/>
          <a:stretch/>
        </p:blipFill>
        <p:spPr>
          <a:xfrm>
            <a:off x="485422" y="832342"/>
            <a:ext cx="3322965" cy="3649814"/>
          </a:xfrm>
          <a:prstGeom prst="rect">
            <a:avLst/>
          </a:prstGeom>
        </p:spPr>
      </p:pic>
      <p:pic>
        <p:nvPicPr>
          <p:cNvPr id="6" name="Picture 5">
            <a:extLst>
              <a:ext uri="{FF2B5EF4-FFF2-40B4-BE49-F238E27FC236}">
                <a16:creationId xmlns:a16="http://schemas.microsoft.com/office/drawing/2014/main" id="{AFF67CA8-A67B-44CE-8A0C-8952101C56D2}"/>
              </a:ext>
            </a:extLst>
          </p:cNvPr>
          <p:cNvPicPr>
            <a:picLocks noChangeAspect="1"/>
          </p:cNvPicPr>
          <p:nvPr/>
        </p:nvPicPr>
        <p:blipFill rotWithShape="1">
          <a:blip r:embed="rId3"/>
          <a:srcRect l="18213" t="22223" r="61608" b="28571"/>
          <a:stretch/>
        </p:blipFill>
        <p:spPr>
          <a:xfrm>
            <a:off x="4223459" y="832342"/>
            <a:ext cx="2460171" cy="3374573"/>
          </a:xfrm>
          <a:prstGeom prst="rect">
            <a:avLst/>
          </a:prstGeom>
        </p:spPr>
      </p:pic>
      <p:sp>
        <p:nvSpPr>
          <p:cNvPr id="7" name="TextBox 6">
            <a:extLst>
              <a:ext uri="{FF2B5EF4-FFF2-40B4-BE49-F238E27FC236}">
                <a16:creationId xmlns:a16="http://schemas.microsoft.com/office/drawing/2014/main" id="{402B163B-16BF-40E1-A7B2-80B3C59F7B60}"/>
              </a:ext>
            </a:extLst>
          </p:cNvPr>
          <p:cNvSpPr txBox="1"/>
          <p:nvPr/>
        </p:nvSpPr>
        <p:spPr>
          <a:xfrm>
            <a:off x="7316814" y="1124125"/>
            <a:ext cx="4664279" cy="1754326"/>
          </a:xfrm>
          <a:prstGeom prst="rect">
            <a:avLst/>
          </a:prstGeom>
          <a:noFill/>
        </p:spPr>
        <p:txBody>
          <a:bodyPr wrap="square" rtlCol="0">
            <a:spAutoFit/>
          </a:bodyPr>
          <a:lstStyle/>
          <a:p>
            <a:r>
              <a:rPr lang="en-US">
                <a:hlinkClick r:id="rId4"/>
              </a:rPr>
              <a:t>https://rnbio.sorbonne-universite.fr/physio_veg_photosynthese_sommaire</a:t>
            </a:r>
            <a:endParaRPr lang="en-US"/>
          </a:p>
          <a:p>
            <a:endParaRPr lang="en-US"/>
          </a:p>
          <a:p>
            <a:r>
              <a:rPr lang="en-US"/>
              <a:t>http://www.snv.jussieu.fr/bmedia/sommaires/pv.htm</a:t>
            </a:r>
          </a:p>
        </p:txBody>
      </p:sp>
      <p:sp>
        <p:nvSpPr>
          <p:cNvPr id="8" name="TextBox 7">
            <a:extLst>
              <a:ext uri="{FF2B5EF4-FFF2-40B4-BE49-F238E27FC236}">
                <a16:creationId xmlns:a16="http://schemas.microsoft.com/office/drawing/2014/main" id="{507696E3-57D0-47F2-9006-283B311DF516}"/>
              </a:ext>
            </a:extLst>
          </p:cNvPr>
          <p:cNvSpPr txBox="1"/>
          <p:nvPr/>
        </p:nvSpPr>
        <p:spPr>
          <a:xfrm>
            <a:off x="285226" y="4836110"/>
            <a:ext cx="11778143" cy="1200329"/>
          </a:xfrm>
          <a:prstGeom prst="rect">
            <a:avLst/>
          </a:prstGeom>
          <a:noFill/>
        </p:spPr>
        <p:txBody>
          <a:bodyPr wrap="square" rtlCol="0">
            <a:spAutoFit/>
          </a:bodyPr>
          <a:lstStyle/>
          <a:p>
            <a:r>
              <a:rPr lang="en-US"/>
              <a:t>Le present support est la propriété de Claudine Baraquet, son utilisation est strictement limitée à l’usage personnel de l’étudiant, inscrit au cours de physiologie végétale (B31) de l’Université de Toulon.</a:t>
            </a:r>
          </a:p>
          <a:p>
            <a:r>
              <a:rPr lang="en-US"/>
              <a:t>Toute diffusion ou reproduction, par tous moyens, totale ou partielle, du texte, des éléments sonores ou vidéos, est strictement interdit sans l’accord expresse de l’auteur Claudine Baraquet.</a:t>
            </a:r>
          </a:p>
        </p:txBody>
      </p:sp>
    </p:spTree>
    <p:extLst>
      <p:ext uri="{BB962C8B-B14F-4D97-AF65-F5344CB8AC3E}">
        <p14:creationId xmlns:p14="http://schemas.microsoft.com/office/powerpoint/2010/main" val="64070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717674"/>
            <a:ext cx="7786687" cy="4034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 y="422910"/>
            <a:ext cx="1677895" cy="369332"/>
          </a:xfrm>
          <a:prstGeom prst="rect">
            <a:avLst/>
          </a:prstGeom>
          <a:noFill/>
        </p:spPr>
        <p:txBody>
          <a:bodyPr wrap="none" rtlCol="0">
            <a:spAutoFit/>
          </a:bodyPr>
          <a:lstStyle/>
          <a:p>
            <a:r>
              <a:rPr lang="fr-FR" dirty="0"/>
              <a:t>Photosystème 2</a:t>
            </a:r>
            <a:endParaRPr lang="en-US" dirty="0"/>
          </a:p>
        </p:txBody>
      </p:sp>
      <p:sp>
        <p:nvSpPr>
          <p:cNvPr id="4" name="Slide Number Placeholder 3">
            <a:extLst>
              <a:ext uri="{FF2B5EF4-FFF2-40B4-BE49-F238E27FC236}">
                <a16:creationId xmlns:a16="http://schemas.microsoft.com/office/drawing/2014/main" id="{647F1B84-3288-4E7D-8DF4-B7B01F184260}"/>
              </a:ext>
            </a:extLst>
          </p:cNvPr>
          <p:cNvSpPr>
            <a:spLocks noGrp="1"/>
          </p:cNvSpPr>
          <p:nvPr>
            <p:ph type="sldNum" sz="quarter" idx="12"/>
          </p:nvPr>
        </p:nvSpPr>
        <p:spPr/>
        <p:txBody>
          <a:bodyPr/>
          <a:lstStyle/>
          <a:p>
            <a:fld id="{12B7FAE1-8398-4ECD-9623-40D6A02FADC2}" type="slidenum">
              <a:rPr lang="en-US" smtClean="0"/>
              <a:t>20</a:t>
            </a:fld>
            <a:endParaRPr lang="en-US"/>
          </a:p>
        </p:txBody>
      </p:sp>
    </p:spTree>
    <p:extLst>
      <p:ext uri="{BB962C8B-B14F-4D97-AF65-F5344CB8AC3E}">
        <p14:creationId xmlns:p14="http://schemas.microsoft.com/office/powerpoint/2010/main" val="128482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File:Plastoquinone i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3097458"/>
            <a:ext cx="3933825" cy="2562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323" y="703384"/>
            <a:ext cx="4048615" cy="923330"/>
          </a:xfrm>
          <a:prstGeom prst="rect">
            <a:avLst/>
          </a:prstGeom>
          <a:noFill/>
        </p:spPr>
        <p:txBody>
          <a:bodyPr wrap="square" rtlCol="0">
            <a:spAutoFit/>
          </a:bodyPr>
          <a:lstStyle/>
          <a:p>
            <a:r>
              <a:rPr lang="fr-FR" dirty="0" err="1"/>
              <a:t>Plastoquinone</a:t>
            </a:r>
            <a:r>
              <a:rPr lang="fr-FR" dirty="0"/>
              <a:t> : </a:t>
            </a:r>
            <a:r>
              <a:rPr lang="en-US" dirty="0"/>
              <a:t> 2,3-dimethyl-1,4-benzoquinone molecule with a side chain of nine </a:t>
            </a:r>
            <a:r>
              <a:rPr lang="en-US" dirty="0" err="1"/>
              <a:t>isoprenyl</a:t>
            </a:r>
            <a:r>
              <a:rPr lang="en-US" dirty="0"/>
              <a:t> units</a:t>
            </a:r>
          </a:p>
        </p:txBody>
      </p:sp>
      <p:pic>
        <p:nvPicPr>
          <p:cNvPr id="14344" name="Picture 8" descr="https://upload.wikimedia.org/wikipedia/commons/thumb/2/2a/Plastocyanin-from-3BQV-3D-cartoon-balls.png/800px-Plastocyanin-from-3BQV-3D-cartoon-ba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615" y="2696773"/>
            <a:ext cx="2973510" cy="3363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32585" y="2497015"/>
            <a:ext cx="696024" cy="1323439"/>
          </a:xfrm>
          <a:prstGeom prst="rect">
            <a:avLst/>
          </a:prstGeom>
          <a:noFill/>
        </p:spPr>
        <p:txBody>
          <a:bodyPr wrap="none" rtlCol="0">
            <a:spAutoFit/>
          </a:bodyPr>
          <a:lstStyle/>
          <a:p>
            <a:r>
              <a:rPr lang="en-US" sz="8000" dirty="0"/>
              <a:t>≠</a:t>
            </a:r>
          </a:p>
        </p:txBody>
      </p:sp>
      <p:sp>
        <p:nvSpPr>
          <p:cNvPr id="6" name="TextBox 5"/>
          <p:cNvSpPr txBox="1"/>
          <p:nvPr/>
        </p:nvSpPr>
        <p:spPr>
          <a:xfrm>
            <a:off x="7584831" y="1019908"/>
            <a:ext cx="4367991" cy="369332"/>
          </a:xfrm>
          <a:prstGeom prst="rect">
            <a:avLst/>
          </a:prstGeom>
          <a:noFill/>
        </p:spPr>
        <p:txBody>
          <a:bodyPr wrap="none" rtlCol="0">
            <a:spAutoFit/>
          </a:bodyPr>
          <a:lstStyle/>
          <a:p>
            <a:r>
              <a:rPr lang="fr-FR" dirty="0" err="1"/>
              <a:t>Plastocyanine</a:t>
            </a:r>
            <a:r>
              <a:rPr lang="fr-FR" dirty="0"/>
              <a:t> : protéine contenant du cuivre</a:t>
            </a:r>
            <a:endParaRPr lang="en-US" dirty="0"/>
          </a:p>
        </p:txBody>
      </p:sp>
      <p:sp>
        <p:nvSpPr>
          <p:cNvPr id="2" name="Slide Number Placeholder 1">
            <a:extLst>
              <a:ext uri="{FF2B5EF4-FFF2-40B4-BE49-F238E27FC236}">
                <a16:creationId xmlns:a16="http://schemas.microsoft.com/office/drawing/2014/main" id="{63AD54B1-395A-43DB-8452-10007EAA3C33}"/>
              </a:ext>
            </a:extLst>
          </p:cNvPr>
          <p:cNvSpPr>
            <a:spLocks noGrp="1"/>
          </p:cNvSpPr>
          <p:nvPr>
            <p:ph type="sldNum" sz="quarter" idx="12"/>
          </p:nvPr>
        </p:nvSpPr>
        <p:spPr/>
        <p:txBody>
          <a:bodyPr/>
          <a:lstStyle/>
          <a:p>
            <a:fld id="{12B7FAE1-8398-4ECD-9623-40D6A02FADC2}" type="slidenum">
              <a:rPr lang="en-US" smtClean="0"/>
              <a:t>21</a:t>
            </a:fld>
            <a:endParaRPr lang="en-US"/>
          </a:p>
        </p:txBody>
      </p:sp>
    </p:spTree>
    <p:extLst>
      <p:ext uri="{BB962C8B-B14F-4D97-AF65-F5344CB8AC3E}">
        <p14:creationId xmlns:p14="http://schemas.microsoft.com/office/powerpoint/2010/main" val="3059054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22</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9903545" cy="523220"/>
          </a:xfrm>
          <a:prstGeom prst="rect">
            <a:avLst/>
          </a:prstGeom>
          <a:noFill/>
        </p:spPr>
        <p:txBody>
          <a:bodyPr wrap="none" rtlCol="0">
            <a:spAutoFit/>
          </a:bodyPr>
          <a:lstStyle/>
          <a:p>
            <a:r>
              <a:rPr lang="en-US" sz="2800"/>
              <a:t>2.3 Transformation de l’énergie lumineuse, fonctionnement du PSII</a:t>
            </a:r>
          </a:p>
        </p:txBody>
      </p:sp>
      <p:sp>
        <p:nvSpPr>
          <p:cNvPr id="9" name="TextBox 8">
            <a:extLst>
              <a:ext uri="{FF2B5EF4-FFF2-40B4-BE49-F238E27FC236}">
                <a16:creationId xmlns:a16="http://schemas.microsoft.com/office/drawing/2014/main" id="{978C7484-209C-4A90-8603-46D9E37AC368}"/>
              </a:ext>
            </a:extLst>
          </p:cNvPr>
          <p:cNvSpPr txBox="1"/>
          <p:nvPr/>
        </p:nvSpPr>
        <p:spPr>
          <a:xfrm>
            <a:off x="313872" y="1305341"/>
            <a:ext cx="11308655" cy="4524315"/>
          </a:xfrm>
          <a:prstGeom prst="rect">
            <a:avLst/>
          </a:prstGeom>
          <a:noFill/>
        </p:spPr>
        <p:txBody>
          <a:bodyPr wrap="square" rtlCol="0">
            <a:spAutoFit/>
          </a:bodyPr>
          <a:lstStyle/>
          <a:p>
            <a:r>
              <a:rPr lang="fr-FR"/>
              <a:t>Dans l’antenne: transfert d’énergie lumineuse par </a:t>
            </a:r>
            <a:r>
              <a:rPr lang="fr-FR">
                <a:solidFill>
                  <a:srgbClr val="FF0000"/>
                </a:solidFill>
              </a:rPr>
              <a:t>résonnance</a:t>
            </a:r>
            <a:r>
              <a:rPr lang="fr-FR"/>
              <a:t> jusqu’au centre réactionnel</a:t>
            </a:r>
          </a:p>
          <a:p>
            <a:endParaRPr lang="fr-FR"/>
          </a:p>
          <a:p>
            <a:r>
              <a:rPr lang="fr-FR"/>
              <a:t>Dans le centre réactionnel:</a:t>
            </a:r>
          </a:p>
          <a:p>
            <a:pPr marL="285750" indent="-285750">
              <a:buFontTx/>
              <a:buChar char="-"/>
            </a:pPr>
            <a:r>
              <a:rPr lang="fr-FR">
                <a:solidFill>
                  <a:srgbClr val="FF0000"/>
                </a:solidFill>
              </a:rPr>
              <a:t>Excitation du P</a:t>
            </a:r>
            <a:r>
              <a:rPr lang="fr-FR" baseline="-25000">
                <a:solidFill>
                  <a:srgbClr val="FF0000"/>
                </a:solidFill>
              </a:rPr>
              <a:t>680</a:t>
            </a:r>
            <a:r>
              <a:rPr lang="fr-FR">
                <a:solidFill>
                  <a:srgbClr val="FF0000"/>
                </a:solidFill>
              </a:rPr>
              <a:t> </a:t>
            </a:r>
            <a:r>
              <a:rPr lang="fr-FR"/>
              <a:t>(=dimère de Chl a), </a:t>
            </a:r>
            <a:r>
              <a:rPr lang="fr-FR">
                <a:solidFill>
                  <a:srgbClr val="FF0000"/>
                </a:solidFill>
              </a:rPr>
              <a:t>P</a:t>
            </a:r>
            <a:r>
              <a:rPr lang="fr-FR" baseline="-25000">
                <a:solidFill>
                  <a:srgbClr val="FF0000"/>
                </a:solidFill>
              </a:rPr>
              <a:t>680</a:t>
            </a:r>
            <a:r>
              <a:rPr lang="fr-FR">
                <a:solidFill>
                  <a:srgbClr val="FF0000"/>
                </a:solidFill>
              </a:rPr>
              <a:t>*</a:t>
            </a:r>
            <a:r>
              <a:rPr lang="fr-FR"/>
              <a:t> qui se désactive par voie photochimique en </a:t>
            </a:r>
            <a:r>
              <a:rPr lang="fr-FR">
                <a:solidFill>
                  <a:srgbClr val="FF0000"/>
                </a:solidFill>
              </a:rPr>
              <a:t>cédant 1 e- à la phéophytine </a:t>
            </a:r>
            <a:r>
              <a:rPr lang="fr-FR"/>
              <a:t>(=Chl dépourvue de Mg) = </a:t>
            </a:r>
            <a:r>
              <a:rPr lang="fr-FR">
                <a:solidFill>
                  <a:srgbClr val="FF0000"/>
                </a:solidFill>
              </a:rPr>
              <a:t>accepteur primaire d’e-</a:t>
            </a:r>
            <a:r>
              <a:rPr lang="fr-FR"/>
              <a:t>, phase de </a:t>
            </a:r>
            <a:r>
              <a:rPr lang="fr-FR">
                <a:solidFill>
                  <a:srgbClr val="FF0000"/>
                </a:solidFill>
              </a:rPr>
              <a:t>séparation de charge</a:t>
            </a:r>
            <a:r>
              <a:rPr lang="fr-FR"/>
              <a:t>: formation du P</a:t>
            </a:r>
            <a:r>
              <a:rPr lang="fr-FR" baseline="-25000"/>
              <a:t>680</a:t>
            </a:r>
            <a:r>
              <a:rPr lang="fr-FR" baseline="30000"/>
              <a:t>+</a:t>
            </a:r>
            <a:r>
              <a:rPr lang="fr-FR"/>
              <a:t> (oxydé) et Phéo</a:t>
            </a:r>
            <a:r>
              <a:rPr lang="fr-FR" b="1" baseline="30000"/>
              <a:t>-</a:t>
            </a:r>
            <a:r>
              <a:rPr lang="fr-FR"/>
              <a:t> (réduite)</a:t>
            </a:r>
          </a:p>
          <a:p>
            <a:pPr marL="285750" indent="-285750">
              <a:buFontTx/>
              <a:buChar char="-"/>
            </a:pPr>
            <a:r>
              <a:rPr lang="fr-FR"/>
              <a:t>La pheophytine cède son e- à une </a:t>
            </a:r>
            <a:r>
              <a:rPr lang="fr-FR">
                <a:solidFill>
                  <a:srgbClr val="FF0000"/>
                </a:solidFill>
              </a:rPr>
              <a:t>plastoquinone Q</a:t>
            </a:r>
            <a:r>
              <a:rPr lang="fr-FR" baseline="-25000">
                <a:solidFill>
                  <a:srgbClr val="FF0000"/>
                </a:solidFill>
              </a:rPr>
              <a:t>A</a:t>
            </a:r>
            <a:r>
              <a:rPr lang="fr-FR">
                <a:solidFill>
                  <a:srgbClr val="FF0000"/>
                </a:solidFill>
              </a:rPr>
              <a:t> </a:t>
            </a:r>
            <a:r>
              <a:rPr lang="fr-FR"/>
              <a:t>qui est réduite sous la forme semiquinone Q</a:t>
            </a:r>
            <a:r>
              <a:rPr lang="fr-FR" baseline="-25000"/>
              <a:t>A</a:t>
            </a:r>
            <a:r>
              <a:rPr lang="fr-FR" b="1" baseline="30000"/>
              <a:t>-</a:t>
            </a:r>
            <a:r>
              <a:rPr lang="fr-FR"/>
              <a:t> </a:t>
            </a:r>
            <a:r>
              <a:rPr lang="fr-FR" i="1"/>
              <a:t>via</a:t>
            </a:r>
            <a:r>
              <a:rPr lang="fr-FR"/>
              <a:t> les </a:t>
            </a:r>
            <a:r>
              <a:rPr lang="fr-FR">
                <a:solidFill>
                  <a:srgbClr val="FF0000"/>
                </a:solidFill>
              </a:rPr>
              <a:t>centres fer-soufre</a:t>
            </a:r>
          </a:p>
          <a:p>
            <a:pPr marL="285750" indent="-285750">
              <a:buFontTx/>
              <a:buChar char="-"/>
            </a:pPr>
            <a:r>
              <a:rPr lang="fr-FR"/>
              <a:t>L’e- de Q</a:t>
            </a:r>
            <a:r>
              <a:rPr lang="fr-FR" baseline="-25000"/>
              <a:t>A</a:t>
            </a:r>
            <a:r>
              <a:rPr lang="fr-FR"/>
              <a:t> est cédé à un seconde </a:t>
            </a:r>
            <a:r>
              <a:rPr lang="fr-FR">
                <a:solidFill>
                  <a:srgbClr val="FF0000"/>
                </a:solidFill>
              </a:rPr>
              <a:t>plastoquinone Q</a:t>
            </a:r>
            <a:r>
              <a:rPr lang="fr-FR" baseline="-25000">
                <a:solidFill>
                  <a:srgbClr val="FF0000"/>
                </a:solidFill>
              </a:rPr>
              <a:t>B</a:t>
            </a:r>
            <a:r>
              <a:rPr lang="fr-FR">
                <a:solidFill>
                  <a:srgbClr val="FF0000"/>
                </a:solidFill>
              </a:rPr>
              <a:t> </a:t>
            </a:r>
            <a:r>
              <a:rPr lang="fr-FR"/>
              <a:t>qui est réduite en Q</a:t>
            </a:r>
            <a:r>
              <a:rPr lang="fr-FR" baseline="-25000"/>
              <a:t>B</a:t>
            </a:r>
            <a:r>
              <a:rPr lang="fr-FR" b="1" baseline="30000"/>
              <a:t>-</a:t>
            </a:r>
          </a:p>
          <a:p>
            <a:pPr marL="285750" indent="-285750">
              <a:buFontTx/>
              <a:buChar char="-"/>
            </a:pPr>
            <a:r>
              <a:rPr lang="fr-FR" u="sng"/>
              <a:t>Après une seconde séparation de ch	arge</a:t>
            </a:r>
            <a:r>
              <a:rPr lang="fr-FR"/>
              <a:t>, </a:t>
            </a:r>
            <a:r>
              <a:rPr lang="fr-FR">
                <a:solidFill>
                  <a:srgbClr val="FF0000"/>
                </a:solidFill>
              </a:rPr>
              <a:t>Q</a:t>
            </a:r>
            <a:r>
              <a:rPr lang="fr-FR" baseline="-25000">
                <a:solidFill>
                  <a:srgbClr val="FF0000"/>
                </a:solidFill>
              </a:rPr>
              <a:t>B</a:t>
            </a:r>
            <a:r>
              <a:rPr lang="fr-FR" b="1" baseline="30000">
                <a:solidFill>
                  <a:srgbClr val="FF0000"/>
                </a:solidFill>
              </a:rPr>
              <a:t>-</a:t>
            </a:r>
            <a:r>
              <a:rPr lang="fr-FR">
                <a:solidFill>
                  <a:srgbClr val="FF0000"/>
                </a:solidFill>
              </a:rPr>
              <a:t> reçoit un second e- et est alors neutralisé en fixant 2H</a:t>
            </a:r>
            <a:r>
              <a:rPr lang="fr-FR" baseline="30000">
                <a:solidFill>
                  <a:srgbClr val="FF0000"/>
                </a:solidFill>
              </a:rPr>
              <a:t>+</a:t>
            </a:r>
            <a:r>
              <a:rPr lang="fr-FR">
                <a:solidFill>
                  <a:srgbClr val="FF0000"/>
                </a:solidFill>
              </a:rPr>
              <a:t> </a:t>
            </a:r>
            <a:r>
              <a:rPr lang="fr-FR"/>
              <a:t>et forme une quinone réduite </a:t>
            </a:r>
            <a:r>
              <a:rPr lang="fr-FR">
                <a:solidFill>
                  <a:srgbClr val="FF0000"/>
                </a:solidFill>
              </a:rPr>
              <a:t>Q</a:t>
            </a:r>
            <a:r>
              <a:rPr lang="fr-FR" baseline="-25000">
                <a:solidFill>
                  <a:srgbClr val="FF0000"/>
                </a:solidFill>
              </a:rPr>
              <a:t>B</a:t>
            </a:r>
            <a:r>
              <a:rPr lang="fr-FR">
                <a:solidFill>
                  <a:srgbClr val="FF0000"/>
                </a:solidFill>
              </a:rPr>
              <a:t>H</a:t>
            </a:r>
            <a:r>
              <a:rPr lang="fr-FR" baseline="-25000">
                <a:solidFill>
                  <a:srgbClr val="FF0000"/>
                </a:solidFill>
              </a:rPr>
              <a:t>2</a:t>
            </a:r>
            <a:r>
              <a:rPr lang="fr-FR">
                <a:solidFill>
                  <a:srgbClr val="FF0000"/>
                </a:solidFill>
              </a:rPr>
              <a:t> (ou PQH</a:t>
            </a:r>
            <a:r>
              <a:rPr lang="fr-FR" baseline="-25000">
                <a:solidFill>
                  <a:srgbClr val="FF0000"/>
                </a:solidFill>
              </a:rPr>
              <a:t>2</a:t>
            </a:r>
            <a:r>
              <a:rPr lang="fr-FR">
                <a:solidFill>
                  <a:srgbClr val="FF0000"/>
                </a:solidFill>
              </a:rPr>
              <a:t>) = plastoquinol </a:t>
            </a:r>
            <a:r>
              <a:rPr lang="fr-FR"/>
              <a:t>qui quitte le PSII et </a:t>
            </a:r>
            <a:r>
              <a:rPr lang="fr-FR">
                <a:solidFill>
                  <a:srgbClr val="FF0000"/>
                </a:solidFill>
              </a:rPr>
              <a:t>diffuse librement</a:t>
            </a:r>
            <a:r>
              <a:rPr lang="fr-FR"/>
              <a:t> dans la bicouche lipidique des thylacoides.</a:t>
            </a:r>
          </a:p>
          <a:p>
            <a:pPr marL="285750" indent="-285750">
              <a:buFontTx/>
              <a:buChar char="-"/>
            </a:pPr>
            <a:r>
              <a:rPr lang="fr-FR"/>
              <a:t>Une plastoquinone oxydée prend alors sa place pour un nouveau cycle. </a:t>
            </a:r>
          </a:p>
          <a:p>
            <a:pPr marL="285750" indent="-285750">
              <a:buFontTx/>
              <a:buChar char="-"/>
            </a:pPr>
            <a:r>
              <a:rPr lang="fr-FR"/>
              <a:t>La molécule P</a:t>
            </a:r>
            <a:r>
              <a:rPr lang="fr-FR" baseline="-25000"/>
              <a:t>680</a:t>
            </a:r>
            <a:r>
              <a:rPr lang="fr-FR" baseline="30000"/>
              <a:t>+</a:t>
            </a:r>
            <a:r>
              <a:rPr lang="fr-FR"/>
              <a:t> est régénérée par réduction de P</a:t>
            </a:r>
            <a:r>
              <a:rPr lang="fr-FR" baseline="-25000"/>
              <a:t>680</a:t>
            </a:r>
            <a:r>
              <a:rPr lang="fr-FR" baseline="30000"/>
              <a:t>+</a:t>
            </a:r>
            <a:r>
              <a:rPr lang="fr-FR"/>
              <a:t>  par un e- provenant de l’oxydation de l’eau. La réduction du P</a:t>
            </a:r>
            <a:r>
              <a:rPr lang="fr-FR" baseline="-25000"/>
              <a:t>680</a:t>
            </a:r>
            <a:r>
              <a:rPr lang="fr-FR" baseline="30000"/>
              <a:t>+</a:t>
            </a:r>
            <a:r>
              <a:rPr lang="fr-FR"/>
              <a:t> par l’eau est spontanée car le couple P</a:t>
            </a:r>
            <a:r>
              <a:rPr lang="fr-FR" baseline="-25000"/>
              <a:t>680</a:t>
            </a:r>
            <a:r>
              <a:rPr lang="fr-FR"/>
              <a:t>/ P</a:t>
            </a:r>
            <a:r>
              <a:rPr lang="fr-FR" baseline="-25000"/>
              <a:t>680</a:t>
            </a:r>
            <a:r>
              <a:rPr lang="fr-FR" baseline="30000"/>
              <a:t>+</a:t>
            </a:r>
            <a:r>
              <a:rPr lang="fr-FR"/>
              <a:t> possède un potentiel redox très positif (E’o = +1 mV, supérieur à celui du couple H</a:t>
            </a:r>
            <a:r>
              <a:rPr lang="fr-FR" baseline="-25000"/>
              <a:t>2</a:t>
            </a:r>
            <a:r>
              <a:rPr lang="fr-FR"/>
              <a:t>O/O</a:t>
            </a:r>
            <a:r>
              <a:rPr lang="fr-FR" baseline="-25000"/>
              <a:t>2</a:t>
            </a:r>
            <a:r>
              <a:rPr lang="fr-FR"/>
              <a:t>).</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Tree>
    <p:extLst>
      <p:ext uri="{BB962C8B-B14F-4D97-AF65-F5344CB8AC3E}">
        <p14:creationId xmlns:p14="http://schemas.microsoft.com/office/powerpoint/2010/main" val="311876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296F86-830F-4CAC-AC9E-00D64FB7A6C1}"/>
              </a:ext>
            </a:extLst>
          </p:cNvPr>
          <p:cNvSpPr>
            <a:spLocks noGrp="1"/>
          </p:cNvSpPr>
          <p:nvPr>
            <p:ph type="sldNum" sz="quarter" idx="12"/>
          </p:nvPr>
        </p:nvSpPr>
        <p:spPr/>
        <p:txBody>
          <a:bodyPr/>
          <a:lstStyle/>
          <a:p>
            <a:fld id="{12B7FAE1-8398-4ECD-9623-40D6A02FADC2}" type="slidenum">
              <a:rPr lang="en-US" smtClean="0"/>
              <a:t>23</a:t>
            </a:fld>
            <a:endParaRPr lang="en-US"/>
          </a:p>
        </p:txBody>
      </p:sp>
      <p:grpSp>
        <p:nvGrpSpPr>
          <p:cNvPr id="10" name="Group 9">
            <a:extLst>
              <a:ext uri="{FF2B5EF4-FFF2-40B4-BE49-F238E27FC236}">
                <a16:creationId xmlns:a16="http://schemas.microsoft.com/office/drawing/2014/main" id="{207D21A7-FE1A-4B7A-820E-37AA6852DAED}"/>
              </a:ext>
            </a:extLst>
          </p:cNvPr>
          <p:cNvGrpSpPr/>
          <p:nvPr/>
        </p:nvGrpSpPr>
        <p:grpSpPr>
          <a:xfrm>
            <a:off x="1355595" y="1328707"/>
            <a:ext cx="646920" cy="383400"/>
            <a:chOff x="1355595" y="1328707"/>
            <a:chExt cx="646920" cy="3834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11BFC1C-A336-489C-88A1-AB0BF0E66D1F}"/>
                    </a:ext>
                  </a:extLst>
                </p14:cNvPr>
                <p14:cNvContentPartPr/>
                <p14:nvPr/>
              </p14:nvContentPartPr>
              <p14:xfrm>
                <a:off x="1447755" y="1380187"/>
                <a:ext cx="9720" cy="275400"/>
              </p14:xfrm>
            </p:contentPart>
          </mc:Choice>
          <mc:Fallback xmlns="">
            <p:pic>
              <p:nvPicPr>
                <p:cNvPr id="4" name="Ink 3">
                  <a:extLst>
                    <a:ext uri="{FF2B5EF4-FFF2-40B4-BE49-F238E27FC236}">
                      <a16:creationId xmlns:a16="http://schemas.microsoft.com/office/drawing/2014/main" id="{911BFC1C-A336-489C-88A1-AB0BF0E66D1F}"/>
                    </a:ext>
                  </a:extLst>
                </p:cNvPr>
                <p:cNvPicPr/>
                <p:nvPr/>
              </p:nvPicPr>
              <p:blipFill>
                <a:blip r:embed="rId3"/>
                <a:stretch>
                  <a:fillRect/>
                </a:stretch>
              </p:blipFill>
              <p:spPr>
                <a:xfrm>
                  <a:off x="1439115" y="1371187"/>
                  <a:ext cx="273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43A11E6-132D-4073-9D93-70DA8DF3F4B0}"/>
                    </a:ext>
                  </a:extLst>
                </p14:cNvPr>
                <p14:cNvContentPartPr/>
                <p14:nvPr/>
              </p14:nvContentPartPr>
              <p14:xfrm>
                <a:off x="1355595" y="1328707"/>
                <a:ext cx="207720" cy="163080"/>
              </p14:xfrm>
            </p:contentPart>
          </mc:Choice>
          <mc:Fallback xmlns="">
            <p:pic>
              <p:nvPicPr>
                <p:cNvPr id="5" name="Ink 4">
                  <a:extLst>
                    <a:ext uri="{FF2B5EF4-FFF2-40B4-BE49-F238E27FC236}">
                      <a16:creationId xmlns:a16="http://schemas.microsoft.com/office/drawing/2014/main" id="{943A11E6-132D-4073-9D93-70DA8DF3F4B0}"/>
                    </a:ext>
                  </a:extLst>
                </p:cNvPr>
                <p:cNvPicPr/>
                <p:nvPr/>
              </p:nvPicPr>
              <p:blipFill>
                <a:blip r:embed="rId5"/>
                <a:stretch>
                  <a:fillRect/>
                </a:stretch>
              </p:blipFill>
              <p:spPr>
                <a:xfrm>
                  <a:off x="1346955" y="1320067"/>
                  <a:ext cx="225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84A4E33-E2BB-471D-9554-E8FBBB5CFBF5}"/>
                    </a:ext>
                  </a:extLst>
                </p14:cNvPr>
                <p14:cNvContentPartPr/>
                <p14:nvPr/>
              </p14:nvContentPartPr>
              <p14:xfrm>
                <a:off x="1562595" y="1534987"/>
                <a:ext cx="97920" cy="168120"/>
              </p14:xfrm>
            </p:contentPart>
          </mc:Choice>
          <mc:Fallback xmlns="">
            <p:pic>
              <p:nvPicPr>
                <p:cNvPr id="7" name="Ink 6">
                  <a:extLst>
                    <a:ext uri="{FF2B5EF4-FFF2-40B4-BE49-F238E27FC236}">
                      <a16:creationId xmlns:a16="http://schemas.microsoft.com/office/drawing/2014/main" id="{284A4E33-E2BB-471D-9554-E8FBBB5CFBF5}"/>
                    </a:ext>
                  </a:extLst>
                </p:cNvPr>
                <p:cNvPicPr/>
                <p:nvPr/>
              </p:nvPicPr>
              <p:blipFill>
                <a:blip r:embed="rId7"/>
                <a:stretch>
                  <a:fillRect/>
                </a:stretch>
              </p:blipFill>
              <p:spPr>
                <a:xfrm>
                  <a:off x="1553595" y="1526347"/>
                  <a:ext cx="115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F84273D-7BB8-4B71-AE44-34B450A7E21A}"/>
                    </a:ext>
                  </a:extLst>
                </p14:cNvPr>
                <p14:cNvContentPartPr/>
                <p14:nvPr/>
              </p14:nvContentPartPr>
              <p14:xfrm>
                <a:off x="1692915" y="1537867"/>
                <a:ext cx="92160" cy="174240"/>
              </p14:xfrm>
            </p:contentPart>
          </mc:Choice>
          <mc:Fallback xmlns="">
            <p:pic>
              <p:nvPicPr>
                <p:cNvPr id="8" name="Ink 7">
                  <a:extLst>
                    <a:ext uri="{FF2B5EF4-FFF2-40B4-BE49-F238E27FC236}">
                      <a16:creationId xmlns:a16="http://schemas.microsoft.com/office/drawing/2014/main" id="{1F84273D-7BB8-4B71-AE44-34B450A7E21A}"/>
                    </a:ext>
                  </a:extLst>
                </p:cNvPr>
                <p:cNvPicPr/>
                <p:nvPr/>
              </p:nvPicPr>
              <p:blipFill>
                <a:blip r:embed="rId9"/>
                <a:stretch>
                  <a:fillRect/>
                </a:stretch>
              </p:blipFill>
              <p:spPr>
                <a:xfrm>
                  <a:off x="1683915" y="1528867"/>
                  <a:ext cx="109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E418C24-2FF7-4CE4-8E1A-6425FBE5E489}"/>
                    </a:ext>
                  </a:extLst>
                </p14:cNvPr>
                <p14:cNvContentPartPr/>
                <p14:nvPr/>
              </p14:nvContentPartPr>
              <p14:xfrm>
                <a:off x="1852035" y="1570627"/>
                <a:ext cx="150480" cy="120960"/>
              </p14:xfrm>
            </p:contentPart>
          </mc:Choice>
          <mc:Fallback xmlns="">
            <p:pic>
              <p:nvPicPr>
                <p:cNvPr id="9" name="Ink 8">
                  <a:extLst>
                    <a:ext uri="{FF2B5EF4-FFF2-40B4-BE49-F238E27FC236}">
                      <a16:creationId xmlns:a16="http://schemas.microsoft.com/office/drawing/2014/main" id="{1E418C24-2FF7-4CE4-8E1A-6425FBE5E489}"/>
                    </a:ext>
                  </a:extLst>
                </p:cNvPr>
                <p:cNvPicPr/>
                <p:nvPr/>
              </p:nvPicPr>
              <p:blipFill>
                <a:blip r:embed="rId11"/>
                <a:stretch>
                  <a:fillRect/>
                </a:stretch>
              </p:blipFill>
              <p:spPr>
                <a:xfrm>
                  <a:off x="1843035" y="1561987"/>
                  <a:ext cx="16812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02" name="Ink 101">
                <a:extLst>
                  <a:ext uri="{FF2B5EF4-FFF2-40B4-BE49-F238E27FC236}">
                    <a16:creationId xmlns:a16="http://schemas.microsoft.com/office/drawing/2014/main" id="{BC404F75-4D26-403B-9514-AFBFF6BF578A}"/>
                  </a:ext>
                </a:extLst>
              </p14:cNvPr>
              <p14:cNvContentPartPr/>
              <p14:nvPr/>
            </p14:nvContentPartPr>
            <p14:xfrm>
              <a:off x="6512235" y="3938347"/>
              <a:ext cx="825840" cy="129600"/>
            </p14:xfrm>
          </p:contentPart>
        </mc:Choice>
        <mc:Fallback xmlns="">
          <p:pic>
            <p:nvPicPr>
              <p:cNvPr id="102" name="Ink 101">
                <a:extLst>
                  <a:ext uri="{FF2B5EF4-FFF2-40B4-BE49-F238E27FC236}">
                    <a16:creationId xmlns:a16="http://schemas.microsoft.com/office/drawing/2014/main" id="{BC404F75-4D26-403B-9514-AFBFF6BF578A}"/>
                  </a:ext>
                </a:extLst>
              </p:cNvPr>
              <p:cNvPicPr/>
              <p:nvPr/>
            </p:nvPicPr>
            <p:blipFill>
              <a:blip r:embed="rId13"/>
              <a:stretch>
                <a:fillRect/>
              </a:stretch>
            </p:blipFill>
            <p:spPr>
              <a:xfrm>
                <a:off x="6503595" y="3929707"/>
                <a:ext cx="843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 name="Ink 102">
                <a:extLst>
                  <a:ext uri="{FF2B5EF4-FFF2-40B4-BE49-F238E27FC236}">
                    <a16:creationId xmlns:a16="http://schemas.microsoft.com/office/drawing/2014/main" id="{A969EF2C-B068-4546-97BC-6A8484234346}"/>
                  </a:ext>
                </a:extLst>
              </p14:cNvPr>
              <p14:cNvContentPartPr/>
              <p14:nvPr/>
            </p14:nvContentPartPr>
            <p14:xfrm>
              <a:off x="7363635" y="3955627"/>
              <a:ext cx="230760" cy="186480"/>
            </p14:xfrm>
          </p:contentPart>
        </mc:Choice>
        <mc:Fallback xmlns="">
          <p:pic>
            <p:nvPicPr>
              <p:cNvPr id="103" name="Ink 102">
                <a:extLst>
                  <a:ext uri="{FF2B5EF4-FFF2-40B4-BE49-F238E27FC236}">
                    <a16:creationId xmlns:a16="http://schemas.microsoft.com/office/drawing/2014/main" id="{A969EF2C-B068-4546-97BC-6A8484234346}"/>
                  </a:ext>
                </a:extLst>
              </p:cNvPr>
              <p:cNvPicPr/>
              <p:nvPr/>
            </p:nvPicPr>
            <p:blipFill>
              <a:blip r:embed="rId15"/>
              <a:stretch>
                <a:fillRect/>
              </a:stretch>
            </p:blipFill>
            <p:spPr>
              <a:xfrm>
                <a:off x="7354635" y="3946987"/>
                <a:ext cx="248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4" name="Ink 103">
                <a:extLst>
                  <a:ext uri="{FF2B5EF4-FFF2-40B4-BE49-F238E27FC236}">
                    <a16:creationId xmlns:a16="http://schemas.microsoft.com/office/drawing/2014/main" id="{4D9F9F8E-2CB2-409D-83F2-7B818F3F03F7}"/>
                  </a:ext>
                </a:extLst>
              </p14:cNvPr>
              <p14:cNvContentPartPr/>
              <p14:nvPr/>
            </p14:nvContentPartPr>
            <p14:xfrm>
              <a:off x="7211715" y="3815587"/>
              <a:ext cx="37440" cy="153360"/>
            </p14:xfrm>
          </p:contentPart>
        </mc:Choice>
        <mc:Fallback xmlns="">
          <p:pic>
            <p:nvPicPr>
              <p:cNvPr id="104" name="Ink 103">
                <a:extLst>
                  <a:ext uri="{FF2B5EF4-FFF2-40B4-BE49-F238E27FC236}">
                    <a16:creationId xmlns:a16="http://schemas.microsoft.com/office/drawing/2014/main" id="{4D9F9F8E-2CB2-409D-83F2-7B818F3F03F7}"/>
                  </a:ext>
                </a:extLst>
              </p:cNvPr>
              <p:cNvPicPr/>
              <p:nvPr/>
            </p:nvPicPr>
            <p:blipFill>
              <a:blip r:embed="rId17"/>
              <a:stretch>
                <a:fillRect/>
              </a:stretch>
            </p:blipFill>
            <p:spPr>
              <a:xfrm>
                <a:off x="7203075" y="3806587"/>
                <a:ext cx="55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6" name="Ink 105">
                <a:extLst>
                  <a:ext uri="{FF2B5EF4-FFF2-40B4-BE49-F238E27FC236}">
                    <a16:creationId xmlns:a16="http://schemas.microsoft.com/office/drawing/2014/main" id="{BB483087-757D-43AA-8634-49D5540CDACE}"/>
                  </a:ext>
                </a:extLst>
              </p14:cNvPr>
              <p14:cNvContentPartPr/>
              <p14:nvPr/>
            </p14:nvContentPartPr>
            <p14:xfrm>
              <a:off x="5795115" y="4271707"/>
              <a:ext cx="25560" cy="121680"/>
            </p14:xfrm>
          </p:contentPart>
        </mc:Choice>
        <mc:Fallback xmlns="">
          <p:pic>
            <p:nvPicPr>
              <p:cNvPr id="106" name="Ink 105">
                <a:extLst>
                  <a:ext uri="{FF2B5EF4-FFF2-40B4-BE49-F238E27FC236}">
                    <a16:creationId xmlns:a16="http://schemas.microsoft.com/office/drawing/2014/main" id="{BB483087-757D-43AA-8634-49D5540CDACE}"/>
                  </a:ext>
                </a:extLst>
              </p:cNvPr>
              <p:cNvPicPr/>
              <p:nvPr/>
            </p:nvPicPr>
            <p:blipFill>
              <a:blip r:embed="rId19"/>
              <a:stretch>
                <a:fillRect/>
              </a:stretch>
            </p:blipFill>
            <p:spPr>
              <a:xfrm>
                <a:off x="5786115" y="4263067"/>
                <a:ext cx="43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7" name="Ink 106">
                <a:extLst>
                  <a:ext uri="{FF2B5EF4-FFF2-40B4-BE49-F238E27FC236}">
                    <a16:creationId xmlns:a16="http://schemas.microsoft.com/office/drawing/2014/main" id="{3A32FE2C-A6C8-45CE-AE23-06D55452BA38}"/>
                  </a:ext>
                </a:extLst>
              </p14:cNvPr>
              <p14:cNvContentPartPr/>
              <p14:nvPr/>
            </p14:nvContentPartPr>
            <p14:xfrm>
              <a:off x="5717715" y="4180627"/>
              <a:ext cx="176040" cy="133920"/>
            </p14:xfrm>
          </p:contentPart>
        </mc:Choice>
        <mc:Fallback xmlns="">
          <p:pic>
            <p:nvPicPr>
              <p:cNvPr id="107" name="Ink 106">
                <a:extLst>
                  <a:ext uri="{FF2B5EF4-FFF2-40B4-BE49-F238E27FC236}">
                    <a16:creationId xmlns:a16="http://schemas.microsoft.com/office/drawing/2014/main" id="{3A32FE2C-A6C8-45CE-AE23-06D55452BA38}"/>
                  </a:ext>
                </a:extLst>
              </p:cNvPr>
              <p:cNvPicPr/>
              <p:nvPr/>
            </p:nvPicPr>
            <p:blipFill>
              <a:blip r:embed="rId21"/>
              <a:stretch>
                <a:fillRect/>
              </a:stretch>
            </p:blipFill>
            <p:spPr>
              <a:xfrm>
                <a:off x="5709075" y="4171627"/>
                <a:ext cx="193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8" name="Ink 107">
                <a:extLst>
                  <a:ext uri="{FF2B5EF4-FFF2-40B4-BE49-F238E27FC236}">
                    <a16:creationId xmlns:a16="http://schemas.microsoft.com/office/drawing/2014/main" id="{1DE8AD4B-F231-4ADB-A7A0-C90A97EA2949}"/>
                  </a:ext>
                </a:extLst>
              </p14:cNvPr>
              <p14:cNvContentPartPr/>
              <p14:nvPr/>
            </p14:nvContentPartPr>
            <p14:xfrm>
              <a:off x="5918595" y="4177027"/>
              <a:ext cx="109080" cy="204480"/>
            </p14:xfrm>
          </p:contentPart>
        </mc:Choice>
        <mc:Fallback xmlns="">
          <p:pic>
            <p:nvPicPr>
              <p:cNvPr id="108" name="Ink 107">
                <a:extLst>
                  <a:ext uri="{FF2B5EF4-FFF2-40B4-BE49-F238E27FC236}">
                    <a16:creationId xmlns:a16="http://schemas.microsoft.com/office/drawing/2014/main" id="{1DE8AD4B-F231-4ADB-A7A0-C90A97EA2949}"/>
                  </a:ext>
                </a:extLst>
              </p:cNvPr>
              <p:cNvPicPr/>
              <p:nvPr/>
            </p:nvPicPr>
            <p:blipFill>
              <a:blip r:embed="rId23"/>
              <a:stretch>
                <a:fillRect/>
              </a:stretch>
            </p:blipFill>
            <p:spPr>
              <a:xfrm>
                <a:off x="5909955" y="4168387"/>
                <a:ext cx="126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9" name="Ink 108">
                <a:extLst>
                  <a:ext uri="{FF2B5EF4-FFF2-40B4-BE49-F238E27FC236}">
                    <a16:creationId xmlns:a16="http://schemas.microsoft.com/office/drawing/2014/main" id="{39151070-83DD-4770-9575-753440AEC63B}"/>
                  </a:ext>
                </a:extLst>
              </p14:cNvPr>
              <p14:cNvContentPartPr/>
              <p14:nvPr/>
            </p14:nvContentPartPr>
            <p14:xfrm>
              <a:off x="6008595" y="4211227"/>
              <a:ext cx="384120" cy="162000"/>
            </p14:xfrm>
          </p:contentPart>
        </mc:Choice>
        <mc:Fallback xmlns="">
          <p:pic>
            <p:nvPicPr>
              <p:cNvPr id="109" name="Ink 108">
                <a:extLst>
                  <a:ext uri="{FF2B5EF4-FFF2-40B4-BE49-F238E27FC236}">
                    <a16:creationId xmlns:a16="http://schemas.microsoft.com/office/drawing/2014/main" id="{39151070-83DD-4770-9575-753440AEC63B}"/>
                  </a:ext>
                </a:extLst>
              </p:cNvPr>
              <p:cNvPicPr/>
              <p:nvPr/>
            </p:nvPicPr>
            <p:blipFill>
              <a:blip r:embed="rId25"/>
              <a:stretch>
                <a:fillRect/>
              </a:stretch>
            </p:blipFill>
            <p:spPr>
              <a:xfrm>
                <a:off x="5999955" y="4202587"/>
                <a:ext cx="401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0" name="Ink 109">
                <a:extLst>
                  <a:ext uri="{FF2B5EF4-FFF2-40B4-BE49-F238E27FC236}">
                    <a16:creationId xmlns:a16="http://schemas.microsoft.com/office/drawing/2014/main" id="{E463CE77-3706-440D-8C20-76F8C3FCB5E5}"/>
                  </a:ext>
                </a:extLst>
              </p14:cNvPr>
              <p14:cNvContentPartPr/>
              <p14:nvPr/>
            </p14:nvContentPartPr>
            <p14:xfrm>
              <a:off x="6427995" y="4172347"/>
              <a:ext cx="208800" cy="237960"/>
            </p14:xfrm>
          </p:contentPart>
        </mc:Choice>
        <mc:Fallback xmlns="">
          <p:pic>
            <p:nvPicPr>
              <p:cNvPr id="110" name="Ink 109">
                <a:extLst>
                  <a:ext uri="{FF2B5EF4-FFF2-40B4-BE49-F238E27FC236}">
                    <a16:creationId xmlns:a16="http://schemas.microsoft.com/office/drawing/2014/main" id="{E463CE77-3706-440D-8C20-76F8C3FCB5E5}"/>
                  </a:ext>
                </a:extLst>
              </p:cNvPr>
              <p:cNvPicPr/>
              <p:nvPr/>
            </p:nvPicPr>
            <p:blipFill>
              <a:blip r:embed="rId27"/>
              <a:stretch>
                <a:fillRect/>
              </a:stretch>
            </p:blipFill>
            <p:spPr>
              <a:xfrm>
                <a:off x="6419355" y="4163707"/>
                <a:ext cx="2264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1" name="Ink 110">
                <a:extLst>
                  <a:ext uri="{FF2B5EF4-FFF2-40B4-BE49-F238E27FC236}">
                    <a16:creationId xmlns:a16="http://schemas.microsoft.com/office/drawing/2014/main" id="{314AFAE4-FCB4-4DA8-A916-FCFC23486955}"/>
                  </a:ext>
                </a:extLst>
              </p14:cNvPr>
              <p14:cNvContentPartPr/>
              <p14:nvPr/>
            </p14:nvContentPartPr>
            <p14:xfrm>
              <a:off x="5937315" y="4410667"/>
              <a:ext cx="214560" cy="246240"/>
            </p14:xfrm>
          </p:contentPart>
        </mc:Choice>
        <mc:Fallback xmlns="">
          <p:pic>
            <p:nvPicPr>
              <p:cNvPr id="111" name="Ink 110">
                <a:extLst>
                  <a:ext uri="{FF2B5EF4-FFF2-40B4-BE49-F238E27FC236}">
                    <a16:creationId xmlns:a16="http://schemas.microsoft.com/office/drawing/2014/main" id="{314AFAE4-FCB4-4DA8-A916-FCFC23486955}"/>
                  </a:ext>
                </a:extLst>
              </p:cNvPr>
              <p:cNvPicPr/>
              <p:nvPr/>
            </p:nvPicPr>
            <p:blipFill>
              <a:blip r:embed="rId29"/>
              <a:stretch>
                <a:fillRect/>
              </a:stretch>
            </p:blipFill>
            <p:spPr>
              <a:xfrm>
                <a:off x="5928675" y="4402027"/>
                <a:ext cx="232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2" name="Ink 111">
                <a:extLst>
                  <a:ext uri="{FF2B5EF4-FFF2-40B4-BE49-F238E27FC236}">
                    <a16:creationId xmlns:a16="http://schemas.microsoft.com/office/drawing/2014/main" id="{DB7165FE-59E4-4A44-B0C9-0E93DA9671D0}"/>
                  </a:ext>
                </a:extLst>
              </p14:cNvPr>
              <p14:cNvContentPartPr/>
              <p14:nvPr/>
            </p14:nvContentPartPr>
            <p14:xfrm>
              <a:off x="6221355" y="4500667"/>
              <a:ext cx="132480" cy="131040"/>
            </p14:xfrm>
          </p:contentPart>
        </mc:Choice>
        <mc:Fallback xmlns="">
          <p:pic>
            <p:nvPicPr>
              <p:cNvPr id="112" name="Ink 111">
                <a:extLst>
                  <a:ext uri="{FF2B5EF4-FFF2-40B4-BE49-F238E27FC236}">
                    <a16:creationId xmlns:a16="http://schemas.microsoft.com/office/drawing/2014/main" id="{DB7165FE-59E4-4A44-B0C9-0E93DA9671D0}"/>
                  </a:ext>
                </a:extLst>
              </p:cNvPr>
              <p:cNvPicPr/>
              <p:nvPr/>
            </p:nvPicPr>
            <p:blipFill>
              <a:blip r:embed="rId31"/>
              <a:stretch>
                <a:fillRect/>
              </a:stretch>
            </p:blipFill>
            <p:spPr>
              <a:xfrm>
                <a:off x="6212715" y="4492027"/>
                <a:ext cx="150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3" name="Ink 112">
                <a:extLst>
                  <a:ext uri="{FF2B5EF4-FFF2-40B4-BE49-F238E27FC236}">
                    <a16:creationId xmlns:a16="http://schemas.microsoft.com/office/drawing/2014/main" id="{F1458BE8-A63F-45FB-8345-77A8D139660D}"/>
                  </a:ext>
                </a:extLst>
              </p14:cNvPr>
              <p14:cNvContentPartPr/>
              <p14:nvPr/>
            </p14:nvContentPartPr>
            <p14:xfrm>
              <a:off x="6215595" y="4580587"/>
              <a:ext cx="117360" cy="11880"/>
            </p14:xfrm>
          </p:contentPart>
        </mc:Choice>
        <mc:Fallback xmlns="">
          <p:pic>
            <p:nvPicPr>
              <p:cNvPr id="113" name="Ink 112">
                <a:extLst>
                  <a:ext uri="{FF2B5EF4-FFF2-40B4-BE49-F238E27FC236}">
                    <a16:creationId xmlns:a16="http://schemas.microsoft.com/office/drawing/2014/main" id="{F1458BE8-A63F-45FB-8345-77A8D139660D}"/>
                  </a:ext>
                </a:extLst>
              </p:cNvPr>
              <p:cNvPicPr/>
              <p:nvPr/>
            </p:nvPicPr>
            <p:blipFill>
              <a:blip r:embed="rId33"/>
              <a:stretch>
                <a:fillRect/>
              </a:stretch>
            </p:blipFill>
            <p:spPr>
              <a:xfrm>
                <a:off x="6206595" y="4571587"/>
                <a:ext cx="135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 name="Ink 114">
                <a:extLst>
                  <a:ext uri="{FF2B5EF4-FFF2-40B4-BE49-F238E27FC236}">
                    <a16:creationId xmlns:a16="http://schemas.microsoft.com/office/drawing/2014/main" id="{36AEB898-3B94-4B5B-A179-4FE0BF575211}"/>
                  </a:ext>
                </a:extLst>
              </p14:cNvPr>
              <p14:cNvContentPartPr/>
              <p14:nvPr/>
            </p14:nvContentPartPr>
            <p14:xfrm>
              <a:off x="7728675" y="4016467"/>
              <a:ext cx="194040" cy="229680"/>
            </p14:xfrm>
          </p:contentPart>
        </mc:Choice>
        <mc:Fallback xmlns="">
          <p:pic>
            <p:nvPicPr>
              <p:cNvPr id="115" name="Ink 114">
                <a:extLst>
                  <a:ext uri="{FF2B5EF4-FFF2-40B4-BE49-F238E27FC236}">
                    <a16:creationId xmlns:a16="http://schemas.microsoft.com/office/drawing/2014/main" id="{36AEB898-3B94-4B5B-A179-4FE0BF575211}"/>
                  </a:ext>
                </a:extLst>
              </p:cNvPr>
              <p:cNvPicPr/>
              <p:nvPr/>
            </p:nvPicPr>
            <p:blipFill>
              <a:blip r:embed="rId35"/>
              <a:stretch>
                <a:fillRect/>
              </a:stretch>
            </p:blipFill>
            <p:spPr>
              <a:xfrm>
                <a:off x="7719675" y="4007827"/>
                <a:ext cx="211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6" name="Ink 115">
                <a:extLst>
                  <a:ext uri="{FF2B5EF4-FFF2-40B4-BE49-F238E27FC236}">
                    <a16:creationId xmlns:a16="http://schemas.microsoft.com/office/drawing/2014/main" id="{2D008431-4025-455F-8C26-9C581601EE7C}"/>
                  </a:ext>
                </a:extLst>
              </p14:cNvPr>
              <p14:cNvContentPartPr/>
              <p14:nvPr/>
            </p14:nvContentPartPr>
            <p14:xfrm>
              <a:off x="7929915" y="4159027"/>
              <a:ext cx="156600" cy="122400"/>
            </p14:xfrm>
          </p:contentPart>
        </mc:Choice>
        <mc:Fallback xmlns="">
          <p:pic>
            <p:nvPicPr>
              <p:cNvPr id="116" name="Ink 115">
                <a:extLst>
                  <a:ext uri="{FF2B5EF4-FFF2-40B4-BE49-F238E27FC236}">
                    <a16:creationId xmlns:a16="http://schemas.microsoft.com/office/drawing/2014/main" id="{2D008431-4025-455F-8C26-9C581601EE7C}"/>
                  </a:ext>
                </a:extLst>
              </p:cNvPr>
              <p:cNvPicPr/>
              <p:nvPr/>
            </p:nvPicPr>
            <p:blipFill>
              <a:blip r:embed="rId37"/>
              <a:stretch>
                <a:fillRect/>
              </a:stretch>
            </p:blipFill>
            <p:spPr>
              <a:xfrm>
                <a:off x="7920915" y="4150027"/>
                <a:ext cx="174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7" name="Ink 116">
                <a:extLst>
                  <a:ext uri="{FF2B5EF4-FFF2-40B4-BE49-F238E27FC236}">
                    <a16:creationId xmlns:a16="http://schemas.microsoft.com/office/drawing/2014/main" id="{1885D7CC-A328-4568-945B-AC856E9FA959}"/>
                  </a:ext>
                </a:extLst>
              </p14:cNvPr>
              <p14:cNvContentPartPr/>
              <p14:nvPr/>
            </p14:nvContentPartPr>
            <p14:xfrm>
              <a:off x="7956555" y="4211227"/>
              <a:ext cx="111600" cy="17280"/>
            </p14:xfrm>
          </p:contentPart>
        </mc:Choice>
        <mc:Fallback xmlns="">
          <p:pic>
            <p:nvPicPr>
              <p:cNvPr id="117" name="Ink 116">
                <a:extLst>
                  <a:ext uri="{FF2B5EF4-FFF2-40B4-BE49-F238E27FC236}">
                    <a16:creationId xmlns:a16="http://schemas.microsoft.com/office/drawing/2014/main" id="{1885D7CC-A328-4568-945B-AC856E9FA959}"/>
                  </a:ext>
                </a:extLst>
              </p:cNvPr>
              <p:cNvPicPr/>
              <p:nvPr/>
            </p:nvPicPr>
            <p:blipFill>
              <a:blip r:embed="rId39"/>
              <a:stretch>
                <a:fillRect/>
              </a:stretch>
            </p:blipFill>
            <p:spPr>
              <a:xfrm>
                <a:off x="7947915" y="4202587"/>
                <a:ext cx="129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8" name="Ink 117">
                <a:extLst>
                  <a:ext uri="{FF2B5EF4-FFF2-40B4-BE49-F238E27FC236}">
                    <a16:creationId xmlns:a16="http://schemas.microsoft.com/office/drawing/2014/main" id="{8B874DFA-8B3D-4A5C-8A65-3AFCF87BE0EB}"/>
                  </a:ext>
                </a:extLst>
              </p14:cNvPr>
              <p14:cNvContentPartPr/>
              <p14:nvPr/>
            </p14:nvContentPartPr>
            <p14:xfrm>
              <a:off x="8114595" y="3953107"/>
              <a:ext cx="136080" cy="15840"/>
            </p14:xfrm>
          </p:contentPart>
        </mc:Choice>
        <mc:Fallback xmlns="">
          <p:pic>
            <p:nvPicPr>
              <p:cNvPr id="118" name="Ink 117">
                <a:extLst>
                  <a:ext uri="{FF2B5EF4-FFF2-40B4-BE49-F238E27FC236}">
                    <a16:creationId xmlns:a16="http://schemas.microsoft.com/office/drawing/2014/main" id="{8B874DFA-8B3D-4A5C-8A65-3AFCF87BE0EB}"/>
                  </a:ext>
                </a:extLst>
              </p:cNvPr>
              <p:cNvPicPr/>
              <p:nvPr/>
            </p:nvPicPr>
            <p:blipFill>
              <a:blip r:embed="rId41"/>
              <a:stretch>
                <a:fillRect/>
              </a:stretch>
            </p:blipFill>
            <p:spPr>
              <a:xfrm>
                <a:off x="8105955" y="3944107"/>
                <a:ext cx="153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0" name="Ink 119">
                <a:extLst>
                  <a:ext uri="{FF2B5EF4-FFF2-40B4-BE49-F238E27FC236}">
                    <a16:creationId xmlns:a16="http://schemas.microsoft.com/office/drawing/2014/main" id="{E0BA4FCD-591B-42A9-896A-663E8ECF6105}"/>
                  </a:ext>
                </a:extLst>
              </p14:cNvPr>
              <p14:cNvContentPartPr/>
              <p14:nvPr/>
            </p14:nvContentPartPr>
            <p14:xfrm>
              <a:off x="7581435" y="4403827"/>
              <a:ext cx="201600" cy="90360"/>
            </p14:xfrm>
          </p:contentPart>
        </mc:Choice>
        <mc:Fallback xmlns="">
          <p:pic>
            <p:nvPicPr>
              <p:cNvPr id="120" name="Ink 119">
                <a:extLst>
                  <a:ext uri="{FF2B5EF4-FFF2-40B4-BE49-F238E27FC236}">
                    <a16:creationId xmlns:a16="http://schemas.microsoft.com/office/drawing/2014/main" id="{E0BA4FCD-591B-42A9-896A-663E8ECF6105}"/>
                  </a:ext>
                </a:extLst>
              </p:cNvPr>
              <p:cNvPicPr/>
              <p:nvPr/>
            </p:nvPicPr>
            <p:blipFill>
              <a:blip r:embed="rId43"/>
              <a:stretch>
                <a:fillRect/>
              </a:stretch>
            </p:blipFill>
            <p:spPr>
              <a:xfrm>
                <a:off x="7572795" y="4395187"/>
                <a:ext cx="219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1" name="Ink 120">
                <a:extLst>
                  <a:ext uri="{FF2B5EF4-FFF2-40B4-BE49-F238E27FC236}">
                    <a16:creationId xmlns:a16="http://schemas.microsoft.com/office/drawing/2014/main" id="{3EB9891E-8A3C-4101-9AF8-D2F79B3EBE9E}"/>
                  </a:ext>
                </a:extLst>
              </p14:cNvPr>
              <p14:cNvContentPartPr/>
              <p14:nvPr/>
            </p14:nvContentPartPr>
            <p14:xfrm>
              <a:off x="7787715" y="4348747"/>
              <a:ext cx="104760" cy="129240"/>
            </p14:xfrm>
          </p:contentPart>
        </mc:Choice>
        <mc:Fallback xmlns="">
          <p:pic>
            <p:nvPicPr>
              <p:cNvPr id="121" name="Ink 120">
                <a:extLst>
                  <a:ext uri="{FF2B5EF4-FFF2-40B4-BE49-F238E27FC236}">
                    <a16:creationId xmlns:a16="http://schemas.microsoft.com/office/drawing/2014/main" id="{3EB9891E-8A3C-4101-9AF8-D2F79B3EBE9E}"/>
                  </a:ext>
                </a:extLst>
              </p:cNvPr>
              <p:cNvPicPr/>
              <p:nvPr/>
            </p:nvPicPr>
            <p:blipFill>
              <a:blip r:embed="rId45"/>
              <a:stretch>
                <a:fillRect/>
              </a:stretch>
            </p:blipFill>
            <p:spPr>
              <a:xfrm>
                <a:off x="7779075" y="4340107"/>
                <a:ext cx="122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 name="Ink 122">
                <a:extLst>
                  <a:ext uri="{FF2B5EF4-FFF2-40B4-BE49-F238E27FC236}">
                    <a16:creationId xmlns:a16="http://schemas.microsoft.com/office/drawing/2014/main" id="{D8997FEC-E8C2-44EC-B116-258E13B95AE0}"/>
                  </a:ext>
                </a:extLst>
              </p14:cNvPr>
              <p14:cNvContentPartPr/>
              <p14:nvPr/>
            </p14:nvContentPartPr>
            <p14:xfrm>
              <a:off x="7448235" y="4300507"/>
              <a:ext cx="145800" cy="239760"/>
            </p14:xfrm>
          </p:contentPart>
        </mc:Choice>
        <mc:Fallback xmlns="">
          <p:pic>
            <p:nvPicPr>
              <p:cNvPr id="123" name="Ink 122">
                <a:extLst>
                  <a:ext uri="{FF2B5EF4-FFF2-40B4-BE49-F238E27FC236}">
                    <a16:creationId xmlns:a16="http://schemas.microsoft.com/office/drawing/2014/main" id="{D8997FEC-E8C2-44EC-B116-258E13B95AE0}"/>
                  </a:ext>
                </a:extLst>
              </p:cNvPr>
              <p:cNvPicPr/>
              <p:nvPr/>
            </p:nvPicPr>
            <p:blipFill>
              <a:blip r:embed="rId47"/>
              <a:stretch>
                <a:fillRect/>
              </a:stretch>
            </p:blipFill>
            <p:spPr>
              <a:xfrm>
                <a:off x="7439235" y="4291867"/>
                <a:ext cx="1634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4" name="Ink 123">
                <a:extLst>
                  <a:ext uri="{FF2B5EF4-FFF2-40B4-BE49-F238E27FC236}">
                    <a16:creationId xmlns:a16="http://schemas.microsoft.com/office/drawing/2014/main" id="{1361C645-F188-4F99-A4A4-0F61CCF81018}"/>
                  </a:ext>
                </a:extLst>
              </p14:cNvPr>
              <p14:cNvContentPartPr/>
              <p14:nvPr/>
            </p14:nvContentPartPr>
            <p14:xfrm>
              <a:off x="8032515" y="4294387"/>
              <a:ext cx="86040" cy="255240"/>
            </p14:xfrm>
          </p:contentPart>
        </mc:Choice>
        <mc:Fallback xmlns="">
          <p:pic>
            <p:nvPicPr>
              <p:cNvPr id="124" name="Ink 123">
                <a:extLst>
                  <a:ext uri="{FF2B5EF4-FFF2-40B4-BE49-F238E27FC236}">
                    <a16:creationId xmlns:a16="http://schemas.microsoft.com/office/drawing/2014/main" id="{1361C645-F188-4F99-A4A4-0F61CCF81018}"/>
                  </a:ext>
                </a:extLst>
              </p:cNvPr>
              <p:cNvPicPr/>
              <p:nvPr/>
            </p:nvPicPr>
            <p:blipFill>
              <a:blip r:embed="rId49"/>
              <a:stretch>
                <a:fillRect/>
              </a:stretch>
            </p:blipFill>
            <p:spPr>
              <a:xfrm>
                <a:off x="8023875" y="4285747"/>
                <a:ext cx="103680" cy="272880"/>
              </a:xfrm>
              <a:prstGeom prst="rect">
                <a:avLst/>
              </a:prstGeom>
            </p:spPr>
          </p:pic>
        </mc:Fallback>
      </mc:AlternateContent>
      <p:grpSp>
        <p:nvGrpSpPr>
          <p:cNvPr id="140" name="Group 139">
            <a:extLst>
              <a:ext uri="{FF2B5EF4-FFF2-40B4-BE49-F238E27FC236}">
                <a16:creationId xmlns:a16="http://schemas.microsoft.com/office/drawing/2014/main" id="{529EA4B3-31B9-4019-A357-DA4F2B156FE3}"/>
              </a:ext>
            </a:extLst>
          </p:cNvPr>
          <p:cNvGrpSpPr/>
          <p:nvPr/>
        </p:nvGrpSpPr>
        <p:grpSpPr>
          <a:xfrm>
            <a:off x="6765675" y="4633147"/>
            <a:ext cx="1464120" cy="779040"/>
            <a:chOff x="6765675" y="4633147"/>
            <a:chExt cx="1464120" cy="779040"/>
          </a:xfrm>
        </p:grpSpPr>
        <mc:AlternateContent xmlns:mc="http://schemas.openxmlformats.org/markup-compatibility/2006" xmlns:p14="http://schemas.microsoft.com/office/powerpoint/2010/main">
          <mc:Choice Requires="p14">
            <p:contentPart p14:bwMode="auto" r:id="rId50">
              <p14:nvContentPartPr>
                <p14:cNvPr id="126" name="Ink 125">
                  <a:extLst>
                    <a:ext uri="{FF2B5EF4-FFF2-40B4-BE49-F238E27FC236}">
                      <a16:creationId xmlns:a16="http://schemas.microsoft.com/office/drawing/2014/main" id="{E601475B-549B-4766-B014-525BF4BFE3D6}"/>
                    </a:ext>
                  </a:extLst>
                </p14:cNvPr>
                <p14:cNvContentPartPr/>
                <p14:nvPr/>
              </p14:nvContentPartPr>
              <p14:xfrm>
                <a:off x="7791675" y="4633147"/>
                <a:ext cx="97560" cy="179640"/>
              </p14:xfrm>
            </p:contentPart>
          </mc:Choice>
          <mc:Fallback xmlns="">
            <p:pic>
              <p:nvPicPr>
                <p:cNvPr id="126" name="Ink 125">
                  <a:extLst>
                    <a:ext uri="{FF2B5EF4-FFF2-40B4-BE49-F238E27FC236}">
                      <a16:creationId xmlns:a16="http://schemas.microsoft.com/office/drawing/2014/main" id="{E601475B-549B-4766-B014-525BF4BFE3D6}"/>
                    </a:ext>
                  </a:extLst>
                </p:cNvPr>
                <p:cNvPicPr/>
                <p:nvPr/>
              </p:nvPicPr>
              <p:blipFill>
                <a:blip r:embed="rId51"/>
                <a:stretch>
                  <a:fillRect/>
                </a:stretch>
              </p:blipFill>
              <p:spPr>
                <a:xfrm>
                  <a:off x="7783035" y="4624507"/>
                  <a:ext cx="115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7" name="Ink 126">
                  <a:extLst>
                    <a:ext uri="{FF2B5EF4-FFF2-40B4-BE49-F238E27FC236}">
                      <a16:creationId xmlns:a16="http://schemas.microsoft.com/office/drawing/2014/main" id="{EAEEE587-6D85-4192-AEE7-D31196B73A34}"/>
                    </a:ext>
                  </a:extLst>
                </p14:cNvPr>
                <p14:cNvContentPartPr/>
                <p14:nvPr/>
              </p14:nvContentPartPr>
              <p14:xfrm>
                <a:off x="7429515" y="4791187"/>
                <a:ext cx="538560" cy="85680"/>
              </p14:xfrm>
            </p:contentPart>
          </mc:Choice>
          <mc:Fallback xmlns="">
            <p:pic>
              <p:nvPicPr>
                <p:cNvPr id="127" name="Ink 126">
                  <a:extLst>
                    <a:ext uri="{FF2B5EF4-FFF2-40B4-BE49-F238E27FC236}">
                      <a16:creationId xmlns:a16="http://schemas.microsoft.com/office/drawing/2014/main" id="{EAEEE587-6D85-4192-AEE7-D31196B73A34}"/>
                    </a:ext>
                  </a:extLst>
                </p:cNvPr>
                <p:cNvPicPr/>
                <p:nvPr/>
              </p:nvPicPr>
              <p:blipFill>
                <a:blip r:embed="rId53"/>
                <a:stretch>
                  <a:fillRect/>
                </a:stretch>
              </p:blipFill>
              <p:spPr>
                <a:xfrm>
                  <a:off x="7420515" y="4782187"/>
                  <a:ext cx="556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8" name="Ink 127">
                  <a:extLst>
                    <a:ext uri="{FF2B5EF4-FFF2-40B4-BE49-F238E27FC236}">
                      <a16:creationId xmlns:a16="http://schemas.microsoft.com/office/drawing/2014/main" id="{DC670135-B0E0-4C44-BA80-1598D549BFF2}"/>
                    </a:ext>
                  </a:extLst>
                </p14:cNvPr>
                <p14:cNvContentPartPr/>
                <p14:nvPr/>
              </p14:nvContentPartPr>
              <p14:xfrm>
                <a:off x="8044035" y="4831507"/>
                <a:ext cx="185760" cy="126360"/>
              </p14:xfrm>
            </p:contentPart>
          </mc:Choice>
          <mc:Fallback xmlns="">
            <p:pic>
              <p:nvPicPr>
                <p:cNvPr id="128" name="Ink 127">
                  <a:extLst>
                    <a:ext uri="{FF2B5EF4-FFF2-40B4-BE49-F238E27FC236}">
                      <a16:creationId xmlns:a16="http://schemas.microsoft.com/office/drawing/2014/main" id="{DC670135-B0E0-4C44-BA80-1598D549BFF2}"/>
                    </a:ext>
                  </a:extLst>
                </p:cNvPr>
                <p:cNvPicPr/>
                <p:nvPr/>
              </p:nvPicPr>
              <p:blipFill>
                <a:blip r:embed="rId55"/>
                <a:stretch>
                  <a:fillRect/>
                </a:stretch>
              </p:blipFill>
              <p:spPr>
                <a:xfrm>
                  <a:off x="8035035" y="4822507"/>
                  <a:ext cx="203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0" name="Ink 129">
                  <a:extLst>
                    <a:ext uri="{FF2B5EF4-FFF2-40B4-BE49-F238E27FC236}">
                      <a16:creationId xmlns:a16="http://schemas.microsoft.com/office/drawing/2014/main" id="{5E09FE21-5E21-4363-BF39-A6944191FBEC}"/>
                    </a:ext>
                  </a:extLst>
                </p14:cNvPr>
                <p14:cNvContentPartPr/>
                <p14:nvPr/>
              </p14:nvContentPartPr>
              <p14:xfrm>
                <a:off x="6818235" y="4993867"/>
                <a:ext cx="20160" cy="132840"/>
              </p14:xfrm>
            </p:contentPart>
          </mc:Choice>
          <mc:Fallback xmlns="">
            <p:pic>
              <p:nvPicPr>
                <p:cNvPr id="130" name="Ink 129">
                  <a:extLst>
                    <a:ext uri="{FF2B5EF4-FFF2-40B4-BE49-F238E27FC236}">
                      <a16:creationId xmlns:a16="http://schemas.microsoft.com/office/drawing/2014/main" id="{5E09FE21-5E21-4363-BF39-A6944191FBEC}"/>
                    </a:ext>
                  </a:extLst>
                </p:cNvPr>
                <p:cNvPicPr/>
                <p:nvPr/>
              </p:nvPicPr>
              <p:blipFill>
                <a:blip r:embed="rId57"/>
                <a:stretch>
                  <a:fillRect/>
                </a:stretch>
              </p:blipFill>
              <p:spPr>
                <a:xfrm>
                  <a:off x="6809595" y="4984867"/>
                  <a:ext cx="37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1" name="Ink 130">
                  <a:extLst>
                    <a:ext uri="{FF2B5EF4-FFF2-40B4-BE49-F238E27FC236}">
                      <a16:creationId xmlns:a16="http://schemas.microsoft.com/office/drawing/2014/main" id="{6475C598-C93A-4C79-A1E0-ABD6955B88CA}"/>
                    </a:ext>
                  </a:extLst>
                </p14:cNvPr>
                <p14:cNvContentPartPr/>
                <p14:nvPr/>
              </p14:nvContentPartPr>
              <p14:xfrm>
                <a:off x="6765675" y="4899187"/>
                <a:ext cx="169560" cy="150120"/>
              </p14:xfrm>
            </p:contentPart>
          </mc:Choice>
          <mc:Fallback xmlns="">
            <p:pic>
              <p:nvPicPr>
                <p:cNvPr id="131" name="Ink 130">
                  <a:extLst>
                    <a:ext uri="{FF2B5EF4-FFF2-40B4-BE49-F238E27FC236}">
                      <a16:creationId xmlns:a16="http://schemas.microsoft.com/office/drawing/2014/main" id="{6475C598-C93A-4C79-A1E0-ABD6955B88CA}"/>
                    </a:ext>
                  </a:extLst>
                </p:cNvPr>
                <p:cNvPicPr/>
                <p:nvPr/>
              </p:nvPicPr>
              <p:blipFill>
                <a:blip r:embed="rId59"/>
                <a:stretch>
                  <a:fillRect/>
                </a:stretch>
              </p:blipFill>
              <p:spPr>
                <a:xfrm>
                  <a:off x="6757035" y="4890547"/>
                  <a:ext cx="187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2" name="Ink 131">
                  <a:extLst>
                    <a:ext uri="{FF2B5EF4-FFF2-40B4-BE49-F238E27FC236}">
                      <a16:creationId xmlns:a16="http://schemas.microsoft.com/office/drawing/2014/main" id="{088A796D-808E-4610-A0E0-5FBBC9BB1369}"/>
                    </a:ext>
                  </a:extLst>
                </p14:cNvPr>
                <p14:cNvContentPartPr/>
                <p14:nvPr/>
              </p14:nvContentPartPr>
              <p14:xfrm>
                <a:off x="6940995" y="4896667"/>
                <a:ext cx="84600" cy="199080"/>
              </p14:xfrm>
            </p:contentPart>
          </mc:Choice>
          <mc:Fallback xmlns="">
            <p:pic>
              <p:nvPicPr>
                <p:cNvPr id="132" name="Ink 131">
                  <a:extLst>
                    <a:ext uri="{FF2B5EF4-FFF2-40B4-BE49-F238E27FC236}">
                      <a16:creationId xmlns:a16="http://schemas.microsoft.com/office/drawing/2014/main" id="{088A796D-808E-4610-A0E0-5FBBC9BB1369}"/>
                    </a:ext>
                  </a:extLst>
                </p:cNvPr>
                <p:cNvPicPr/>
                <p:nvPr/>
              </p:nvPicPr>
              <p:blipFill>
                <a:blip r:embed="rId61"/>
                <a:stretch>
                  <a:fillRect/>
                </a:stretch>
              </p:blipFill>
              <p:spPr>
                <a:xfrm>
                  <a:off x="6932355" y="4887667"/>
                  <a:ext cx="102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3" name="Ink 132">
                  <a:extLst>
                    <a:ext uri="{FF2B5EF4-FFF2-40B4-BE49-F238E27FC236}">
                      <a16:creationId xmlns:a16="http://schemas.microsoft.com/office/drawing/2014/main" id="{B8877FAC-D074-43F5-ABB0-54270C8CA9F1}"/>
                    </a:ext>
                  </a:extLst>
                </p14:cNvPr>
                <p14:cNvContentPartPr/>
                <p14:nvPr/>
              </p14:nvContentPartPr>
              <p14:xfrm>
                <a:off x="7001835" y="5012947"/>
                <a:ext cx="240120" cy="94680"/>
              </p14:xfrm>
            </p:contentPart>
          </mc:Choice>
          <mc:Fallback xmlns="">
            <p:pic>
              <p:nvPicPr>
                <p:cNvPr id="133" name="Ink 132">
                  <a:extLst>
                    <a:ext uri="{FF2B5EF4-FFF2-40B4-BE49-F238E27FC236}">
                      <a16:creationId xmlns:a16="http://schemas.microsoft.com/office/drawing/2014/main" id="{B8877FAC-D074-43F5-ABB0-54270C8CA9F1}"/>
                    </a:ext>
                  </a:extLst>
                </p:cNvPr>
                <p:cNvPicPr/>
                <p:nvPr/>
              </p:nvPicPr>
              <p:blipFill>
                <a:blip r:embed="rId63"/>
                <a:stretch>
                  <a:fillRect/>
                </a:stretch>
              </p:blipFill>
              <p:spPr>
                <a:xfrm>
                  <a:off x="6993195" y="5003947"/>
                  <a:ext cx="25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5" name="Ink 134">
                  <a:extLst>
                    <a:ext uri="{FF2B5EF4-FFF2-40B4-BE49-F238E27FC236}">
                      <a16:creationId xmlns:a16="http://schemas.microsoft.com/office/drawing/2014/main" id="{17181F3C-8F20-457D-95FD-83AA036033B3}"/>
                    </a:ext>
                  </a:extLst>
                </p14:cNvPr>
                <p14:cNvContentPartPr/>
                <p14:nvPr/>
              </p14:nvContentPartPr>
              <p14:xfrm>
                <a:off x="7289835" y="4928707"/>
                <a:ext cx="171000" cy="145440"/>
              </p14:xfrm>
            </p:contentPart>
          </mc:Choice>
          <mc:Fallback xmlns="">
            <p:pic>
              <p:nvPicPr>
                <p:cNvPr id="135" name="Ink 134">
                  <a:extLst>
                    <a:ext uri="{FF2B5EF4-FFF2-40B4-BE49-F238E27FC236}">
                      <a16:creationId xmlns:a16="http://schemas.microsoft.com/office/drawing/2014/main" id="{17181F3C-8F20-457D-95FD-83AA036033B3}"/>
                    </a:ext>
                  </a:extLst>
                </p:cNvPr>
                <p:cNvPicPr/>
                <p:nvPr/>
              </p:nvPicPr>
              <p:blipFill>
                <a:blip r:embed="rId65"/>
                <a:stretch>
                  <a:fillRect/>
                </a:stretch>
              </p:blipFill>
              <p:spPr>
                <a:xfrm>
                  <a:off x="7281195" y="4920067"/>
                  <a:ext cx="188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6" name="Ink 135">
                  <a:extLst>
                    <a:ext uri="{FF2B5EF4-FFF2-40B4-BE49-F238E27FC236}">
                      <a16:creationId xmlns:a16="http://schemas.microsoft.com/office/drawing/2014/main" id="{A26B271C-A8F5-40AC-AF7D-7D654AC4D841}"/>
                    </a:ext>
                  </a:extLst>
                </p14:cNvPr>
                <p14:cNvContentPartPr/>
                <p14:nvPr/>
              </p14:nvContentPartPr>
              <p14:xfrm>
                <a:off x="7229715" y="4972987"/>
                <a:ext cx="122760" cy="12960"/>
              </p14:xfrm>
            </p:contentPart>
          </mc:Choice>
          <mc:Fallback xmlns="">
            <p:pic>
              <p:nvPicPr>
                <p:cNvPr id="136" name="Ink 135">
                  <a:extLst>
                    <a:ext uri="{FF2B5EF4-FFF2-40B4-BE49-F238E27FC236}">
                      <a16:creationId xmlns:a16="http://schemas.microsoft.com/office/drawing/2014/main" id="{A26B271C-A8F5-40AC-AF7D-7D654AC4D841}"/>
                    </a:ext>
                  </a:extLst>
                </p:cNvPr>
                <p:cNvPicPr/>
                <p:nvPr/>
              </p:nvPicPr>
              <p:blipFill>
                <a:blip r:embed="rId67"/>
                <a:stretch>
                  <a:fillRect/>
                </a:stretch>
              </p:blipFill>
              <p:spPr>
                <a:xfrm>
                  <a:off x="7220715" y="4964347"/>
                  <a:ext cx="140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7" name="Ink 136">
                  <a:extLst>
                    <a:ext uri="{FF2B5EF4-FFF2-40B4-BE49-F238E27FC236}">
                      <a16:creationId xmlns:a16="http://schemas.microsoft.com/office/drawing/2014/main" id="{3AA873EB-AEF6-4D4A-8E97-3A25776709DF}"/>
                    </a:ext>
                  </a:extLst>
                </p14:cNvPr>
                <p14:cNvContentPartPr/>
                <p14:nvPr/>
              </p14:nvContentPartPr>
              <p14:xfrm>
                <a:off x="7507635" y="4894147"/>
                <a:ext cx="178560" cy="229320"/>
              </p14:xfrm>
            </p:contentPart>
          </mc:Choice>
          <mc:Fallback xmlns="">
            <p:pic>
              <p:nvPicPr>
                <p:cNvPr id="137" name="Ink 136">
                  <a:extLst>
                    <a:ext uri="{FF2B5EF4-FFF2-40B4-BE49-F238E27FC236}">
                      <a16:creationId xmlns:a16="http://schemas.microsoft.com/office/drawing/2014/main" id="{3AA873EB-AEF6-4D4A-8E97-3A25776709DF}"/>
                    </a:ext>
                  </a:extLst>
                </p:cNvPr>
                <p:cNvPicPr/>
                <p:nvPr/>
              </p:nvPicPr>
              <p:blipFill>
                <a:blip r:embed="rId69"/>
                <a:stretch>
                  <a:fillRect/>
                </a:stretch>
              </p:blipFill>
              <p:spPr>
                <a:xfrm>
                  <a:off x="7498995" y="4885147"/>
                  <a:ext cx="1962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8" name="Ink 137">
                  <a:extLst>
                    <a:ext uri="{FF2B5EF4-FFF2-40B4-BE49-F238E27FC236}">
                      <a16:creationId xmlns:a16="http://schemas.microsoft.com/office/drawing/2014/main" id="{39B8482D-9736-442D-A8E4-B54D70EDEAEF}"/>
                    </a:ext>
                  </a:extLst>
                </p14:cNvPr>
                <p14:cNvContentPartPr/>
                <p14:nvPr/>
              </p14:nvContentPartPr>
              <p14:xfrm>
                <a:off x="6899235" y="5188267"/>
                <a:ext cx="196560" cy="205200"/>
              </p14:xfrm>
            </p:contentPart>
          </mc:Choice>
          <mc:Fallback xmlns="">
            <p:pic>
              <p:nvPicPr>
                <p:cNvPr id="138" name="Ink 137">
                  <a:extLst>
                    <a:ext uri="{FF2B5EF4-FFF2-40B4-BE49-F238E27FC236}">
                      <a16:creationId xmlns:a16="http://schemas.microsoft.com/office/drawing/2014/main" id="{39B8482D-9736-442D-A8E4-B54D70EDEAEF}"/>
                    </a:ext>
                  </a:extLst>
                </p:cNvPr>
                <p:cNvPicPr/>
                <p:nvPr/>
              </p:nvPicPr>
              <p:blipFill>
                <a:blip r:embed="rId71"/>
                <a:stretch>
                  <a:fillRect/>
                </a:stretch>
              </p:blipFill>
              <p:spPr>
                <a:xfrm>
                  <a:off x="6890595" y="5179267"/>
                  <a:ext cx="214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9" name="Ink 138">
                  <a:extLst>
                    <a:ext uri="{FF2B5EF4-FFF2-40B4-BE49-F238E27FC236}">
                      <a16:creationId xmlns:a16="http://schemas.microsoft.com/office/drawing/2014/main" id="{1FCE2BFB-F4E1-434B-BD91-79074A2A1190}"/>
                    </a:ext>
                  </a:extLst>
                </p14:cNvPr>
                <p14:cNvContentPartPr/>
                <p14:nvPr/>
              </p14:nvContentPartPr>
              <p14:xfrm>
                <a:off x="7182555" y="5251987"/>
                <a:ext cx="128520" cy="160200"/>
              </p14:xfrm>
            </p:contentPart>
          </mc:Choice>
          <mc:Fallback xmlns="">
            <p:pic>
              <p:nvPicPr>
                <p:cNvPr id="139" name="Ink 138">
                  <a:extLst>
                    <a:ext uri="{FF2B5EF4-FFF2-40B4-BE49-F238E27FC236}">
                      <a16:creationId xmlns:a16="http://schemas.microsoft.com/office/drawing/2014/main" id="{1FCE2BFB-F4E1-434B-BD91-79074A2A1190}"/>
                    </a:ext>
                  </a:extLst>
                </p:cNvPr>
                <p:cNvPicPr/>
                <p:nvPr/>
              </p:nvPicPr>
              <p:blipFill>
                <a:blip r:embed="rId73"/>
                <a:stretch>
                  <a:fillRect/>
                </a:stretch>
              </p:blipFill>
              <p:spPr>
                <a:xfrm>
                  <a:off x="7173915" y="5242987"/>
                  <a:ext cx="146160" cy="177840"/>
                </a:xfrm>
                <a:prstGeom prst="rect">
                  <a:avLst/>
                </a:prstGeom>
              </p:spPr>
            </p:pic>
          </mc:Fallback>
        </mc:AlternateContent>
      </p:grpSp>
      <p:grpSp>
        <p:nvGrpSpPr>
          <p:cNvPr id="144" name="Group 143">
            <a:extLst>
              <a:ext uri="{FF2B5EF4-FFF2-40B4-BE49-F238E27FC236}">
                <a16:creationId xmlns:a16="http://schemas.microsoft.com/office/drawing/2014/main" id="{D1EBD8EB-EE7F-4C16-A2E6-9414D5285F6E}"/>
              </a:ext>
            </a:extLst>
          </p:cNvPr>
          <p:cNvGrpSpPr/>
          <p:nvPr/>
        </p:nvGrpSpPr>
        <p:grpSpPr>
          <a:xfrm>
            <a:off x="8209635" y="4907107"/>
            <a:ext cx="545040" cy="306360"/>
            <a:chOff x="8209635" y="4907107"/>
            <a:chExt cx="545040" cy="306360"/>
          </a:xfrm>
        </p:grpSpPr>
        <mc:AlternateContent xmlns:mc="http://schemas.openxmlformats.org/markup-compatibility/2006" xmlns:p14="http://schemas.microsoft.com/office/powerpoint/2010/main">
          <mc:Choice Requires="p14">
            <p:contentPart p14:bwMode="auto" r:id="rId74">
              <p14:nvContentPartPr>
                <p14:cNvPr id="141" name="Ink 140">
                  <a:extLst>
                    <a:ext uri="{FF2B5EF4-FFF2-40B4-BE49-F238E27FC236}">
                      <a16:creationId xmlns:a16="http://schemas.microsoft.com/office/drawing/2014/main" id="{D5B0E918-F31A-4FB0-844B-E738EF553C2E}"/>
                    </a:ext>
                  </a:extLst>
                </p14:cNvPr>
                <p14:cNvContentPartPr/>
                <p14:nvPr/>
              </p14:nvContentPartPr>
              <p14:xfrm>
                <a:off x="8209635" y="4924027"/>
                <a:ext cx="198360" cy="241920"/>
              </p14:xfrm>
            </p:contentPart>
          </mc:Choice>
          <mc:Fallback xmlns="">
            <p:pic>
              <p:nvPicPr>
                <p:cNvPr id="141" name="Ink 140">
                  <a:extLst>
                    <a:ext uri="{FF2B5EF4-FFF2-40B4-BE49-F238E27FC236}">
                      <a16:creationId xmlns:a16="http://schemas.microsoft.com/office/drawing/2014/main" id="{D5B0E918-F31A-4FB0-844B-E738EF553C2E}"/>
                    </a:ext>
                  </a:extLst>
                </p:cNvPr>
                <p:cNvPicPr/>
                <p:nvPr/>
              </p:nvPicPr>
              <p:blipFill>
                <a:blip r:embed="rId75"/>
                <a:stretch>
                  <a:fillRect/>
                </a:stretch>
              </p:blipFill>
              <p:spPr>
                <a:xfrm>
                  <a:off x="8200995" y="4915387"/>
                  <a:ext cx="216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2" name="Ink 141">
                  <a:extLst>
                    <a:ext uri="{FF2B5EF4-FFF2-40B4-BE49-F238E27FC236}">
                      <a16:creationId xmlns:a16="http://schemas.microsoft.com/office/drawing/2014/main" id="{BAC86012-FFB0-4867-9708-BF759C8AF6AF}"/>
                    </a:ext>
                  </a:extLst>
                </p14:cNvPr>
                <p14:cNvContentPartPr/>
                <p14:nvPr/>
              </p14:nvContentPartPr>
              <p14:xfrm>
                <a:off x="8452275" y="5019787"/>
                <a:ext cx="137160" cy="193680"/>
              </p14:xfrm>
            </p:contentPart>
          </mc:Choice>
          <mc:Fallback xmlns="">
            <p:pic>
              <p:nvPicPr>
                <p:cNvPr id="142" name="Ink 141">
                  <a:extLst>
                    <a:ext uri="{FF2B5EF4-FFF2-40B4-BE49-F238E27FC236}">
                      <a16:creationId xmlns:a16="http://schemas.microsoft.com/office/drawing/2014/main" id="{BAC86012-FFB0-4867-9708-BF759C8AF6AF}"/>
                    </a:ext>
                  </a:extLst>
                </p:cNvPr>
                <p:cNvPicPr/>
                <p:nvPr/>
              </p:nvPicPr>
              <p:blipFill>
                <a:blip r:embed="rId77"/>
                <a:stretch>
                  <a:fillRect/>
                </a:stretch>
              </p:blipFill>
              <p:spPr>
                <a:xfrm>
                  <a:off x="8443635" y="5010787"/>
                  <a:ext cx="1548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3" name="Ink 142">
                  <a:extLst>
                    <a:ext uri="{FF2B5EF4-FFF2-40B4-BE49-F238E27FC236}">
                      <a16:creationId xmlns:a16="http://schemas.microsoft.com/office/drawing/2014/main" id="{B9CD257F-0AF6-4514-8829-B38A53DCDDA3}"/>
                    </a:ext>
                  </a:extLst>
                </p14:cNvPr>
                <p14:cNvContentPartPr/>
                <p14:nvPr/>
              </p14:nvContentPartPr>
              <p14:xfrm>
                <a:off x="8607435" y="4907107"/>
                <a:ext cx="147240" cy="19800"/>
              </p14:xfrm>
            </p:contentPart>
          </mc:Choice>
          <mc:Fallback xmlns="">
            <p:pic>
              <p:nvPicPr>
                <p:cNvPr id="143" name="Ink 142">
                  <a:extLst>
                    <a:ext uri="{FF2B5EF4-FFF2-40B4-BE49-F238E27FC236}">
                      <a16:creationId xmlns:a16="http://schemas.microsoft.com/office/drawing/2014/main" id="{B9CD257F-0AF6-4514-8829-B38A53DCDDA3}"/>
                    </a:ext>
                  </a:extLst>
                </p:cNvPr>
                <p:cNvPicPr/>
                <p:nvPr/>
              </p:nvPicPr>
              <p:blipFill>
                <a:blip r:embed="rId79"/>
                <a:stretch>
                  <a:fillRect/>
                </a:stretch>
              </p:blipFill>
              <p:spPr>
                <a:xfrm>
                  <a:off x="8598795" y="4898467"/>
                  <a:ext cx="164880" cy="37440"/>
                </a:xfrm>
                <a:prstGeom prst="rect">
                  <a:avLst/>
                </a:prstGeom>
              </p:spPr>
            </p:pic>
          </mc:Fallback>
        </mc:AlternateContent>
      </p:grpSp>
      <p:grpSp>
        <p:nvGrpSpPr>
          <p:cNvPr id="158" name="Group 157">
            <a:extLst>
              <a:ext uri="{FF2B5EF4-FFF2-40B4-BE49-F238E27FC236}">
                <a16:creationId xmlns:a16="http://schemas.microsoft.com/office/drawing/2014/main" id="{E48233DA-8C46-404F-A8B0-2333D4F0986D}"/>
              </a:ext>
            </a:extLst>
          </p:cNvPr>
          <p:cNvGrpSpPr/>
          <p:nvPr/>
        </p:nvGrpSpPr>
        <p:grpSpPr>
          <a:xfrm>
            <a:off x="9393675" y="3842947"/>
            <a:ext cx="561960" cy="305640"/>
            <a:chOff x="9393675" y="3842947"/>
            <a:chExt cx="561960" cy="305640"/>
          </a:xfrm>
        </p:grpSpPr>
        <mc:AlternateContent xmlns:mc="http://schemas.openxmlformats.org/markup-compatibility/2006" xmlns:p14="http://schemas.microsoft.com/office/powerpoint/2010/main">
          <mc:Choice Requires="p14">
            <p:contentPart p14:bwMode="auto" r:id="rId80">
              <p14:nvContentPartPr>
                <p14:cNvPr id="151" name="Ink 150">
                  <a:extLst>
                    <a:ext uri="{FF2B5EF4-FFF2-40B4-BE49-F238E27FC236}">
                      <a16:creationId xmlns:a16="http://schemas.microsoft.com/office/drawing/2014/main" id="{6A79F19A-4512-4CD5-BB8B-7D925E8B7477}"/>
                    </a:ext>
                  </a:extLst>
                </p14:cNvPr>
                <p14:cNvContentPartPr/>
                <p14:nvPr/>
              </p14:nvContentPartPr>
              <p14:xfrm>
                <a:off x="9393675" y="3900187"/>
                <a:ext cx="190080" cy="237960"/>
              </p14:xfrm>
            </p:contentPart>
          </mc:Choice>
          <mc:Fallback xmlns="">
            <p:pic>
              <p:nvPicPr>
                <p:cNvPr id="151" name="Ink 150">
                  <a:extLst>
                    <a:ext uri="{FF2B5EF4-FFF2-40B4-BE49-F238E27FC236}">
                      <a16:creationId xmlns:a16="http://schemas.microsoft.com/office/drawing/2014/main" id="{6A79F19A-4512-4CD5-BB8B-7D925E8B7477}"/>
                    </a:ext>
                  </a:extLst>
                </p:cNvPr>
                <p:cNvPicPr/>
                <p:nvPr/>
              </p:nvPicPr>
              <p:blipFill>
                <a:blip r:embed="rId81"/>
                <a:stretch>
                  <a:fillRect/>
                </a:stretch>
              </p:blipFill>
              <p:spPr>
                <a:xfrm>
                  <a:off x="9385035" y="3891187"/>
                  <a:ext cx="207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2" name="Ink 151">
                  <a:extLst>
                    <a:ext uri="{FF2B5EF4-FFF2-40B4-BE49-F238E27FC236}">
                      <a16:creationId xmlns:a16="http://schemas.microsoft.com/office/drawing/2014/main" id="{43C2EC08-17B6-46E3-9B28-181948DFA83B}"/>
                    </a:ext>
                  </a:extLst>
                </p14:cNvPr>
                <p14:cNvContentPartPr/>
                <p14:nvPr/>
              </p14:nvContentPartPr>
              <p14:xfrm>
                <a:off x="9620835" y="3979387"/>
                <a:ext cx="144360" cy="169200"/>
              </p14:xfrm>
            </p:contentPart>
          </mc:Choice>
          <mc:Fallback xmlns="">
            <p:pic>
              <p:nvPicPr>
                <p:cNvPr id="152" name="Ink 151">
                  <a:extLst>
                    <a:ext uri="{FF2B5EF4-FFF2-40B4-BE49-F238E27FC236}">
                      <a16:creationId xmlns:a16="http://schemas.microsoft.com/office/drawing/2014/main" id="{43C2EC08-17B6-46E3-9B28-181948DFA83B}"/>
                    </a:ext>
                  </a:extLst>
                </p:cNvPr>
                <p:cNvPicPr/>
                <p:nvPr/>
              </p:nvPicPr>
              <p:blipFill>
                <a:blip r:embed="rId83"/>
                <a:stretch>
                  <a:fillRect/>
                </a:stretch>
              </p:blipFill>
              <p:spPr>
                <a:xfrm>
                  <a:off x="9612195" y="3970747"/>
                  <a:ext cx="162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3" name="Ink 152">
                  <a:extLst>
                    <a:ext uri="{FF2B5EF4-FFF2-40B4-BE49-F238E27FC236}">
                      <a16:creationId xmlns:a16="http://schemas.microsoft.com/office/drawing/2014/main" id="{AF7E7EA0-A85C-4E3A-A395-1B603887D716}"/>
                    </a:ext>
                  </a:extLst>
                </p14:cNvPr>
                <p14:cNvContentPartPr/>
                <p14:nvPr/>
              </p14:nvContentPartPr>
              <p14:xfrm>
                <a:off x="9639555" y="4083787"/>
                <a:ext cx="109080" cy="1800"/>
              </p14:xfrm>
            </p:contentPart>
          </mc:Choice>
          <mc:Fallback xmlns="">
            <p:pic>
              <p:nvPicPr>
                <p:cNvPr id="153" name="Ink 152">
                  <a:extLst>
                    <a:ext uri="{FF2B5EF4-FFF2-40B4-BE49-F238E27FC236}">
                      <a16:creationId xmlns:a16="http://schemas.microsoft.com/office/drawing/2014/main" id="{AF7E7EA0-A85C-4E3A-A395-1B603887D716}"/>
                    </a:ext>
                  </a:extLst>
                </p:cNvPr>
                <p:cNvPicPr/>
                <p:nvPr/>
              </p:nvPicPr>
              <p:blipFill>
                <a:blip r:embed="rId85"/>
                <a:stretch>
                  <a:fillRect/>
                </a:stretch>
              </p:blipFill>
              <p:spPr>
                <a:xfrm>
                  <a:off x="9630555" y="4075147"/>
                  <a:ext cx="126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4" name="Ink 153">
                  <a:extLst>
                    <a:ext uri="{FF2B5EF4-FFF2-40B4-BE49-F238E27FC236}">
                      <a16:creationId xmlns:a16="http://schemas.microsoft.com/office/drawing/2014/main" id="{43EE9F7A-29DF-44D5-AA39-0B4DB70679DF}"/>
                    </a:ext>
                  </a:extLst>
                </p14:cNvPr>
                <p14:cNvContentPartPr/>
                <p14:nvPr/>
              </p14:nvContentPartPr>
              <p14:xfrm>
                <a:off x="9824595" y="3842947"/>
                <a:ext cx="131040" cy="4320"/>
              </p14:xfrm>
            </p:contentPart>
          </mc:Choice>
          <mc:Fallback xmlns="">
            <p:pic>
              <p:nvPicPr>
                <p:cNvPr id="154" name="Ink 153">
                  <a:extLst>
                    <a:ext uri="{FF2B5EF4-FFF2-40B4-BE49-F238E27FC236}">
                      <a16:creationId xmlns:a16="http://schemas.microsoft.com/office/drawing/2014/main" id="{43EE9F7A-29DF-44D5-AA39-0B4DB70679DF}"/>
                    </a:ext>
                  </a:extLst>
                </p:cNvPr>
                <p:cNvPicPr/>
                <p:nvPr/>
              </p:nvPicPr>
              <p:blipFill>
                <a:blip r:embed="rId87"/>
                <a:stretch>
                  <a:fillRect/>
                </a:stretch>
              </p:blipFill>
              <p:spPr>
                <a:xfrm>
                  <a:off x="9815955" y="3833947"/>
                  <a:ext cx="148680" cy="21960"/>
                </a:xfrm>
                <a:prstGeom prst="rect">
                  <a:avLst/>
                </a:prstGeom>
              </p:spPr>
            </p:pic>
          </mc:Fallback>
        </mc:AlternateContent>
      </p:grpSp>
      <p:grpSp>
        <p:nvGrpSpPr>
          <p:cNvPr id="157" name="Group 156">
            <a:extLst>
              <a:ext uri="{FF2B5EF4-FFF2-40B4-BE49-F238E27FC236}">
                <a16:creationId xmlns:a16="http://schemas.microsoft.com/office/drawing/2014/main" id="{DF9E11A9-18A1-4091-816D-FA2474276B3D}"/>
              </a:ext>
            </a:extLst>
          </p:cNvPr>
          <p:cNvGrpSpPr/>
          <p:nvPr/>
        </p:nvGrpSpPr>
        <p:grpSpPr>
          <a:xfrm>
            <a:off x="9275595" y="4259107"/>
            <a:ext cx="176400" cy="259920"/>
            <a:chOff x="9275595" y="4259107"/>
            <a:chExt cx="176400" cy="259920"/>
          </a:xfrm>
        </p:grpSpPr>
        <mc:AlternateContent xmlns:mc="http://schemas.openxmlformats.org/markup-compatibility/2006" xmlns:p14="http://schemas.microsoft.com/office/powerpoint/2010/main">
          <mc:Choice Requires="p14">
            <p:contentPart p14:bwMode="auto" r:id="rId88">
              <p14:nvContentPartPr>
                <p14:cNvPr id="155" name="Ink 154">
                  <a:extLst>
                    <a:ext uri="{FF2B5EF4-FFF2-40B4-BE49-F238E27FC236}">
                      <a16:creationId xmlns:a16="http://schemas.microsoft.com/office/drawing/2014/main" id="{DBDC95F9-8FB4-4974-818E-5E1EA01FA8E2}"/>
                    </a:ext>
                  </a:extLst>
                </p14:cNvPr>
                <p14:cNvContentPartPr/>
                <p14:nvPr/>
              </p14:nvContentPartPr>
              <p14:xfrm>
                <a:off x="9350115" y="4259107"/>
                <a:ext cx="101880" cy="216360"/>
              </p14:xfrm>
            </p:contentPart>
          </mc:Choice>
          <mc:Fallback xmlns="">
            <p:pic>
              <p:nvPicPr>
                <p:cNvPr id="155" name="Ink 154">
                  <a:extLst>
                    <a:ext uri="{FF2B5EF4-FFF2-40B4-BE49-F238E27FC236}">
                      <a16:creationId xmlns:a16="http://schemas.microsoft.com/office/drawing/2014/main" id="{DBDC95F9-8FB4-4974-818E-5E1EA01FA8E2}"/>
                    </a:ext>
                  </a:extLst>
                </p:cNvPr>
                <p:cNvPicPr/>
                <p:nvPr/>
              </p:nvPicPr>
              <p:blipFill>
                <a:blip r:embed="rId89"/>
                <a:stretch>
                  <a:fillRect/>
                </a:stretch>
              </p:blipFill>
              <p:spPr>
                <a:xfrm>
                  <a:off x="9341475" y="4250107"/>
                  <a:ext cx="119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56" name="Ink 155">
                  <a:extLst>
                    <a:ext uri="{FF2B5EF4-FFF2-40B4-BE49-F238E27FC236}">
                      <a16:creationId xmlns:a16="http://schemas.microsoft.com/office/drawing/2014/main" id="{199683E6-032E-4A0F-89E3-470E581B473F}"/>
                    </a:ext>
                  </a:extLst>
                </p14:cNvPr>
                <p14:cNvContentPartPr/>
                <p14:nvPr/>
              </p14:nvContentPartPr>
              <p14:xfrm>
                <a:off x="9275595" y="4371787"/>
                <a:ext cx="162000" cy="147240"/>
              </p14:xfrm>
            </p:contentPart>
          </mc:Choice>
          <mc:Fallback xmlns="">
            <p:pic>
              <p:nvPicPr>
                <p:cNvPr id="156" name="Ink 155">
                  <a:extLst>
                    <a:ext uri="{FF2B5EF4-FFF2-40B4-BE49-F238E27FC236}">
                      <a16:creationId xmlns:a16="http://schemas.microsoft.com/office/drawing/2014/main" id="{199683E6-032E-4A0F-89E3-470E581B473F}"/>
                    </a:ext>
                  </a:extLst>
                </p:cNvPr>
                <p:cNvPicPr/>
                <p:nvPr/>
              </p:nvPicPr>
              <p:blipFill>
                <a:blip r:embed="rId91"/>
                <a:stretch>
                  <a:fillRect/>
                </a:stretch>
              </p:blipFill>
              <p:spPr>
                <a:xfrm>
                  <a:off x="9266955" y="4362787"/>
                  <a:ext cx="179640" cy="164880"/>
                </a:xfrm>
                <a:prstGeom prst="rect">
                  <a:avLst/>
                </a:prstGeom>
              </p:spPr>
            </p:pic>
          </mc:Fallback>
        </mc:AlternateContent>
      </p:grpSp>
      <p:grpSp>
        <p:nvGrpSpPr>
          <p:cNvPr id="179" name="Group 178">
            <a:extLst>
              <a:ext uri="{FF2B5EF4-FFF2-40B4-BE49-F238E27FC236}">
                <a16:creationId xmlns:a16="http://schemas.microsoft.com/office/drawing/2014/main" id="{05C602A4-ADDB-4903-AB16-1039645EB421}"/>
              </a:ext>
            </a:extLst>
          </p:cNvPr>
          <p:cNvGrpSpPr/>
          <p:nvPr/>
        </p:nvGrpSpPr>
        <p:grpSpPr>
          <a:xfrm>
            <a:off x="9341115" y="3203947"/>
            <a:ext cx="2573280" cy="559800"/>
            <a:chOff x="9341115" y="3203947"/>
            <a:chExt cx="2573280" cy="559800"/>
          </a:xfrm>
        </p:grpSpPr>
        <mc:AlternateContent xmlns:mc="http://schemas.openxmlformats.org/markup-compatibility/2006" xmlns:p14="http://schemas.microsoft.com/office/powerpoint/2010/main">
          <mc:Choice Requires="p14">
            <p:contentPart p14:bwMode="auto" r:id="rId92">
              <p14:nvContentPartPr>
                <p14:cNvPr id="159" name="Ink 158">
                  <a:extLst>
                    <a:ext uri="{FF2B5EF4-FFF2-40B4-BE49-F238E27FC236}">
                      <a16:creationId xmlns:a16="http://schemas.microsoft.com/office/drawing/2014/main" id="{C99EAFC0-BF20-4278-9603-B2F0EFE2DA86}"/>
                    </a:ext>
                  </a:extLst>
                </p14:cNvPr>
                <p14:cNvContentPartPr/>
                <p14:nvPr/>
              </p14:nvContentPartPr>
              <p14:xfrm>
                <a:off x="9443355" y="3323467"/>
                <a:ext cx="240480" cy="161280"/>
              </p14:xfrm>
            </p:contentPart>
          </mc:Choice>
          <mc:Fallback xmlns="">
            <p:pic>
              <p:nvPicPr>
                <p:cNvPr id="159" name="Ink 158">
                  <a:extLst>
                    <a:ext uri="{FF2B5EF4-FFF2-40B4-BE49-F238E27FC236}">
                      <a16:creationId xmlns:a16="http://schemas.microsoft.com/office/drawing/2014/main" id="{C99EAFC0-BF20-4278-9603-B2F0EFE2DA86}"/>
                    </a:ext>
                  </a:extLst>
                </p:cNvPr>
                <p:cNvPicPr/>
                <p:nvPr/>
              </p:nvPicPr>
              <p:blipFill>
                <a:blip r:embed="rId93"/>
                <a:stretch>
                  <a:fillRect/>
                </a:stretch>
              </p:blipFill>
              <p:spPr>
                <a:xfrm>
                  <a:off x="9434715" y="3314827"/>
                  <a:ext cx="258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0" name="Ink 159">
                  <a:extLst>
                    <a:ext uri="{FF2B5EF4-FFF2-40B4-BE49-F238E27FC236}">
                      <a16:creationId xmlns:a16="http://schemas.microsoft.com/office/drawing/2014/main" id="{93111DCB-B7B9-40EB-BF00-417922D65EC3}"/>
                    </a:ext>
                  </a:extLst>
                </p14:cNvPr>
                <p14:cNvContentPartPr/>
                <p14:nvPr/>
              </p14:nvContentPartPr>
              <p14:xfrm>
                <a:off x="9730995" y="3337867"/>
                <a:ext cx="111960" cy="131400"/>
              </p14:xfrm>
            </p:contentPart>
          </mc:Choice>
          <mc:Fallback xmlns="">
            <p:pic>
              <p:nvPicPr>
                <p:cNvPr id="160" name="Ink 159">
                  <a:extLst>
                    <a:ext uri="{FF2B5EF4-FFF2-40B4-BE49-F238E27FC236}">
                      <a16:creationId xmlns:a16="http://schemas.microsoft.com/office/drawing/2014/main" id="{93111DCB-B7B9-40EB-BF00-417922D65EC3}"/>
                    </a:ext>
                  </a:extLst>
                </p:cNvPr>
                <p:cNvPicPr/>
                <p:nvPr/>
              </p:nvPicPr>
              <p:blipFill>
                <a:blip r:embed="rId95"/>
                <a:stretch>
                  <a:fillRect/>
                </a:stretch>
              </p:blipFill>
              <p:spPr>
                <a:xfrm>
                  <a:off x="9721995" y="3329227"/>
                  <a:ext cx="129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61" name="Ink 160">
                  <a:extLst>
                    <a:ext uri="{FF2B5EF4-FFF2-40B4-BE49-F238E27FC236}">
                      <a16:creationId xmlns:a16="http://schemas.microsoft.com/office/drawing/2014/main" id="{628AFC16-9704-43B2-8233-15284B90ADC4}"/>
                    </a:ext>
                  </a:extLst>
                </p14:cNvPr>
                <p14:cNvContentPartPr/>
                <p14:nvPr/>
              </p14:nvContentPartPr>
              <p14:xfrm>
                <a:off x="9858795" y="3310147"/>
                <a:ext cx="100080" cy="137880"/>
              </p14:xfrm>
            </p:contentPart>
          </mc:Choice>
          <mc:Fallback xmlns="">
            <p:pic>
              <p:nvPicPr>
                <p:cNvPr id="161" name="Ink 160">
                  <a:extLst>
                    <a:ext uri="{FF2B5EF4-FFF2-40B4-BE49-F238E27FC236}">
                      <a16:creationId xmlns:a16="http://schemas.microsoft.com/office/drawing/2014/main" id="{628AFC16-9704-43B2-8233-15284B90ADC4}"/>
                    </a:ext>
                  </a:extLst>
                </p:cNvPr>
                <p:cNvPicPr/>
                <p:nvPr/>
              </p:nvPicPr>
              <p:blipFill>
                <a:blip r:embed="rId97"/>
                <a:stretch>
                  <a:fillRect/>
                </a:stretch>
              </p:blipFill>
              <p:spPr>
                <a:xfrm>
                  <a:off x="9849795" y="3301147"/>
                  <a:ext cx="117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2" name="Ink 161">
                  <a:extLst>
                    <a:ext uri="{FF2B5EF4-FFF2-40B4-BE49-F238E27FC236}">
                      <a16:creationId xmlns:a16="http://schemas.microsoft.com/office/drawing/2014/main" id="{CA9AE0E6-E778-4EA9-8B3B-2D1650F6BDD8}"/>
                    </a:ext>
                  </a:extLst>
                </p14:cNvPr>
                <p14:cNvContentPartPr/>
                <p14:nvPr/>
              </p14:nvContentPartPr>
              <p14:xfrm>
                <a:off x="9995235" y="3313387"/>
                <a:ext cx="426240" cy="149040"/>
              </p14:xfrm>
            </p:contentPart>
          </mc:Choice>
          <mc:Fallback xmlns="">
            <p:pic>
              <p:nvPicPr>
                <p:cNvPr id="162" name="Ink 161">
                  <a:extLst>
                    <a:ext uri="{FF2B5EF4-FFF2-40B4-BE49-F238E27FC236}">
                      <a16:creationId xmlns:a16="http://schemas.microsoft.com/office/drawing/2014/main" id="{CA9AE0E6-E778-4EA9-8B3B-2D1650F6BDD8}"/>
                    </a:ext>
                  </a:extLst>
                </p:cNvPr>
                <p:cNvPicPr/>
                <p:nvPr/>
              </p:nvPicPr>
              <p:blipFill>
                <a:blip r:embed="rId99"/>
                <a:stretch>
                  <a:fillRect/>
                </a:stretch>
              </p:blipFill>
              <p:spPr>
                <a:xfrm>
                  <a:off x="9986235" y="3304387"/>
                  <a:ext cx="443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63" name="Ink 162">
                  <a:extLst>
                    <a:ext uri="{FF2B5EF4-FFF2-40B4-BE49-F238E27FC236}">
                      <a16:creationId xmlns:a16="http://schemas.microsoft.com/office/drawing/2014/main" id="{51A3C566-8C94-415E-9EE4-2334952686BC}"/>
                    </a:ext>
                  </a:extLst>
                </p14:cNvPr>
                <p14:cNvContentPartPr/>
                <p14:nvPr/>
              </p14:nvContentPartPr>
              <p14:xfrm>
                <a:off x="10474755" y="3208267"/>
                <a:ext cx="142560" cy="174240"/>
              </p14:xfrm>
            </p:contentPart>
          </mc:Choice>
          <mc:Fallback xmlns="">
            <p:pic>
              <p:nvPicPr>
                <p:cNvPr id="163" name="Ink 162">
                  <a:extLst>
                    <a:ext uri="{FF2B5EF4-FFF2-40B4-BE49-F238E27FC236}">
                      <a16:creationId xmlns:a16="http://schemas.microsoft.com/office/drawing/2014/main" id="{51A3C566-8C94-415E-9EE4-2334952686BC}"/>
                    </a:ext>
                  </a:extLst>
                </p:cNvPr>
                <p:cNvPicPr/>
                <p:nvPr/>
              </p:nvPicPr>
              <p:blipFill>
                <a:blip r:embed="rId101"/>
                <a:stretch>
                  <a:fillRect/>
                </a:stretch>
              </p:blipFill>
              <p:spPr>
                <a:xfrm>
                  <a:off x="10465755" y="3199267"/>
                  <a:ext cx="160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4" name="Ink 163">
                  <a:extLst>
                    <a:ext uri="{FF2B5EF4-FFF2-40B4-BE49-F238E27FC236}">
                      <a16:creationId xmlns:a16="http://schemas.microsoft.com/office/drawing/2014/main" id="{1E2C7EBA-EF15-49D1-9BE0-482C0531D23A}"/>
                    </a:ext>
                  </a:extLst>
                </p14:cNvPr>
                <p14:cNvContentPartPr/>
                <p14:nvPr/>
              </p14:nvContentPartPr>
              <p14:xfrm>
                <a:off x="9507435" y="3203947"/>
                <a:ext cx="65160" cy="129960"/>
              </p14:xfrm>
            </p:contentPart>
          </mc:Choice>
          <mc:Fallback xmlns="">
            <p:pic>
              <p:nvPicPr>
                <p:cNvPr id="164" name="Ink 163">
                  <a:extLst>
                    <a:ext uri="{FF2B5EF4-FFF2-40B4-BE49-F238E27FC236}">
                      <a16:creationId xmlns:a16="http://schemas.microsoft.com/office/drawing/2014/main" id="{1E2C7EBA-EF15-49D1-9BE0-482C0531D23A}"/>
                    </a:ext>
                  </a:extLst>
                </p:cNvPr>
                <p:cNvPicPr/>
                <p:nvPr/>
              </p:nvPicPr>
              <p:blipFill>
                <a:blip r:embed="rId103"/>
                <a:stretch>
                  <a:fillRect/>
                </a:stretch>
              </p:blipFill>
              <p:spPr>
                <a:xfrm>
                  <a:off x="9498795" y="3195307"/>
                  <a:ext cx="82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65" name="Ink 164">
                  <a:extLst>
                    <a:ext uri="{FF2B5EF4-FFF2-40B4-BE49-F238E27FC236}">
                      <a16:creationId xmlns:a16="http://schemas.microsoft.com/office/drawing/2014/main" id="{9E83986D-D3BD-4B4B-95F3-2466914E3701}"/>
                    </a:ext>
                  </a:extLst>
                </p14:cNvPr>
                <p14:cNvContentPartPr/>
                <p14:nvPr/>
              </p14:nvContentPartPr>
              <p14:xfrm>
                <a:off x="9341115" y="3521827"/>
                <a:ext cx="343080" cy="241920"/>
              </p14:xfrm>
            </p:contentPart>
          </mc:Choice>
          <mc:Fallback xmlns="">
            <p:pic>
              <p:nvPicPr>
                <p:cNvPr id="165" name="Ink 164">
                  <a:extLst>
                    <a:ext uri="{FF2B5EF4-FFF2-40B4-BE49-F238E27FC236}">
                      <a16:creationId xmlns:a16="http://schemas.microsoft.com/office/drawing/2014/main" id="{9E83986D-D3BD-4B4B-95F3-2466914E3701}"/>
                    </a:ext>
                  </a:extLst>
                </p:cNvPr>
                <p:cNvPicPr/>
                <p:nvPr/>
              </p:nvPicPr>
              <p:blipFill>
                <a:blip r:embed="rId105"/>
                <a:stretch>
                  <a:fillRect/>
                </a:stretch>
              </p:blipFill>
              <p:spPr>
                <a:xfrm>
                  <a:off x="9332475" y="3512827"/>
                  <a:ext cx="360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6" name="Ink 165">
                  <a:extLst>
                    <a:ext uri="{FF2B5EF4-FFF2-40B4-BE49-F238E27FC236}">
                      <a16:creationId xmlns:a16="http://schemas.microsoft.com/office/drawing/2014/main" id="{81E039C9-9B84-4B5B-AF41-2564C8D74ED1}"/>
                    </a:ext>
                  </a:extLst>
                </p14:cNvPr>
                <p14:cNvContentPartPr/>
                <p14:nvPr/>
              </p14:nvContentPartPr>
              <p14:xfrm>
                <a:off x="9685635" y="3550267"/>
                <a:ext cx="288360" cy="97920"/>
              </p14:xfrm>
            </p:contentPart>
          </mc:Choice>
          <mc:Fallback xmlns="">
            <p:pic>
              <p:nvPicPr>
                <p:cNvPr id="166" name="Ink 165">
                  <a:extLst>
                    <a:ext uri="{FF2B5EF4-FFF2-40B4-BE49-F238E27FC236}">
                      <a16:creationId xmlns:a16="http://schemas.microsoft.com/office/drawing/2014/main" id="{81E039C9-9B84-4B5B-AF41-2564C8D74ED1}"/>
                    </a:ext>
                  </a:extLst>
                </p:cNvPr>
                <p:cNvPicPr/>
                <p:nvPr/>
              </p:nvPicPr>
              <p:blipFill>
                <a:blip r:embed="rId107"/>
                <a:stretch>
                  <a:fillRect/>
                </a:stretch>
              </p:blipFill>
              <p:spPr>
                <a:xfrm>
                  <a:off x="9676635" y="3541267"/>
                  <a:ext cx="30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7" name="Ink 166">
                  <a:extLst>
                    <a:ext uri="{FF2B5EF4-FFF2-40B4-BE49-F238E27FC236}">
                      <a16:creationId xmlns:a16="http://schemas.microsoft.com/office/drawing/2014/main" id="{6343D96A-FF5B-49C1-9CCE-FFC618B8E4D5}"/>
                    </a:ext>
                  </a:extLst>
                </p14:cNvPr>
                <p14:cNvContentPartPr/>
                <p14:nvPr/>
              </p14:nvContentPartPr>
              <p14:xfrm>
                <a:off x="9977235" y="3563587"/>
                <a:ext cx="200160" cy="74520"/>
              </p14:xfrm>
            </p:contentPart>
          </mc:Choice>
          <mc:Fallback xmlns="">
            <p:pic>
              <p:nvPicPr>
                <p:cNvPr id="167" name="Ink 166">
                  <a:extLst>
                    <a:ext uri="{FF2B5EF4-FFF2-40B4-BE49-F238E27FC236}">
                      <a16:creationId xmlns:a16="http://schemas.microsoft.com/office/drawing/2014/main" id="{6343D96A-FF5B-49C1-9CCE-FFC618B8E4D5}"/>
                    </a:ext>
                  </a:extLst>
                </p:cNvPr>
                <p:cNvPicPr/>
                <p:nvPr/>
              </p:nvPicPr>
              <p:blipFill>
                <a:blip r:embed="rId109"/>
                <a:stretch>
                  <a:fillRect/>
                </a:stretch>
              </p:blipFill>
              <p:spPr>
                <a:xfrm>
                  <a:off x="9968595" y="3554587"/>
                  <a:ext cx="217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8" name="Ink 167">
                  <a:extLst>
                    <a:ext uri="{FF2B5EF4-FFF2-40B4-BE49-F238E27FC236}">
                      <a16:creationId xmlns:a16="http://schemas.microsoft.com/office/drawing/2014/main" id="{6DEF2D86-C26D-44DB-B196-A451EF4E32BE}"/>
                    </a:ext>
                  </a:extLst>
                </p14:cNvPr>
                <p14:cNvContentPartPr/>
                <p14:nvPr/>
              </p14:nvContentPartPr>
              <p14:xfrm>
                <a:off x="10156155" y="3493747"/>
                <a:ext cx="83880" cy="131400"/>
              </p14:xfrm>
            </p:contentPart>
          </mc:Choice>
          <mc:Fallback xmlns="">
            <p:pic>
              <p:nvPicPr>
                <p:cNvPr id="168" name="Ink 167">
                  <a:extLst>
                    <a:ext uri="{FF2B5EF4-FFF2-40B4-BE49-F238E27FC236}">
                      <a16:creationId xmlns:a16="http://schemas.microsoft.com/office/drawing/2014/main" id="{6DEF2D86-C26D-44DB-B196-A451EF4E32BE}"/>
                    </a:ext>
                  </a:extLst>
                </p:cNvPr>
                <p:cNvPicPr/>
                <p:nvPr/>
              </p:nvPicPr>
              <p:blipFill>
                <a:blip r:embed="rId111"/>
                <a:stretch>
                  <a:fillRect/>
                </a:stretch>
              </p:blipFill>
              <p:spPr>
                <a:xfrm>
                  <a:off x="10147515" y="3485107"/>
                  <a:ext cx="101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9" name="Ink 168">
                  <a:extLst>
                    <a:ext uri="{FF2B5EF4-FFF2-40B4-BE49-F238E27FC236}">
                      <a16:creationId xmlns:a16="http://schemas.microsoft.com/office/drawing/2014/main" id="{60062F2D-8B65-4A5B-BDCD-9D013FD601D1}"/>
                    </a:ext>
                  </a:extLst>
                </p14:cNvPr>
                <p14:cNvContentPartPr/>
                <p14:nvPr/>
              </p14:nvContentPartPr>
              <p14:xfrm>
                <a:off x="10275315" y="3502747"/>
                <a:ext cx="91800" cy="52920"/>
              </p14:xfrm>
            </p:contentPart>
          </mc:Choice>
          <mc:Fallback xmlns="">
            <p:pic>
              <p:nvPicPr>
                <p:cNvPr id="169" name="Ink 168">
                  <a:extLst>
                    <a:ext uri="{FF2B5EF4-FFF2-40B4-BE49-F238E27FC236}">
                      <a16:creationId xmlns:a16="http://schemas.microsoft.com/office/drawing/2014/main" id="{60062F2D-8B65-4A5B-BDCD-9D013FD601D1}"/>
                    </a:ext>
                  </a:extLst>
                </p:cNvPr>
                <p:cNvPicPr/>
                <p:nvPr/>
              </p:nvPicPr>
              <p:blipFill>
                <a:blip r:embed="rId113"/>
                <a:stretch>
                  <a:fillRect/>
                </a:stretch>
              </p:blipFill>
              <p:spPr>
                <a:xfrm>
                  <a:off x="10266315" y="3493747"/>
                  <a:ext cx="109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0" name="Ink 169">
                  <a:extLst>
                    <a:ext uri="{FF2B5EF4-FFF2-40B4-BE49-F238E27FC236}">
                      <a16:creationId xmlns:a16="http://schemas.microsoft.com/office/drawing/2014/main" id="{C7973B7A-95FC-44B3-847A-1A6996A24AC2}"/>
                    </a:ext>
                  </a:extLst>
                </p14:cNvPr>
                <p14:cNvContentPartPr/>
                <p14:nvPr/>
              </p14:nvContentPartPr>
              <p14:xfrm>
                <a:off x="10369275" y="3489427"/>
                <a:ext cx="293040" cy="144360"/>
              </p14:xfrm>
            </p:contentPart>
          </mc:Choice>
          <mc:Fallback xmlns="">
            <p:pic>
              <p:nvPicPr>
                <p:cNvPr id="170" name="Ink 169">
                  <a:extLst>
                    <a:ext uri="{FF2B5EF4-FFF2-40B4-BE49-F238E27FC236}">
                      <a16:creationId xmlns:a16="http://schemas.microsoft.com/office/drawing/2014/main" id="{C7973B7A-95FC-44B3-847A-1A6996A24AC2}"/>
                    </a:ext>
                  </a:extLst>
                </p:cNvPr>
                <p:cNvPicPr/>
                <p:nvPr/>
              </p:nvPicPr>
              <p:blipFill>
                <a:blip r:embed="rId115"/>
                <a:stretch>
                  <a:fillRect/>
                </a:stretch>
              </p:blipFill>
              <p:spPr>
                <a:xfrm>
                  <a:off x="10360275" y="3480427"/>
                  <a:ext cx="310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1" name="Ink 170">
                  <a:extLst>
                    <a:ext uri="{FF2B5EF4-FFF2-40B4-BE49-F238E27FC236}">
                      <a16:creationId xmlns:a16="http://schemas.microsoft.com/office/drawing/2014/main" id="{7DDC6631-862C-4432-8FA0-F024B0E8EC84}"/>
                    </a:ext>
                  </a:extLst>
                </p14:cNvPr>
                <p14:cNvContentPartPr/>
                <p14:nvPr/>
              </p14:nvContentPartPr>
              <p14:xfrm>
                <a:off x="10710915" y="3543427"/>
                <a:ext cx="134640" cy="80640"/>
              </p14:xfrm>
            </p:contentPart>
          </mc:Choice>
          <mc:Fallback xmlns="">
            <p:pic>
              <p:nvPicPr>
                <p:cNvPr id="171" name="Ink 170">
                  <a:extLst>
                    <a:ext uri="{FF2B5EF4-FFF2-40B4-BE49-F238E27FC236}">
                      <a16:creationId xmlns:a16="http://schemas.microsoft.com/office/drawing/2014/main" id="{7DDC6631-862C-4432-8FA0-F024B0E8EC84}"/>
                    </a:ext>
                  </a:extLst>
                </p:cNvPr>
                <p:cNvPicPr/>
                <p:nvPr/>
              </p:nvPicPr>
              <p:blipFill>
                <a:blip r:embed="rId117"/>
                <a:stretch>
                  <a:fillRect/>
                </a:stretch>
              </p:blipFill>
              <p:spPr>
                <a:xfrm>
                  <a:off x="10701915" y="3534427"/>
                  <a:ext cx="152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2" name="Ink 171">
                  <a:extLst>
                    <a:ext uri="{FF2B5EF4-FFF2-40B4-BE49-F238E27FC236}">
                      <a16:creationId xmlns:a16="http://schemas.microsoft.com/office/drawing/2014/main" id="{63CCC239-B5EB-4DD8-A145-1EB3FAA70097}"/>
                    </a:ext>
                  </a:extLst>
                </p14:cNvPr>
                <p14:cNvContentPartPr/>
                <p14:nvPr/>
              </p14:nvContentPartPr>
              <p14:xfrm>
                <a:off x="10827555" y="3441547"/>
                <a:ext cx="170280" cy="156960"/>
              </p14:xfrm>
            </p:contentPart>
          </mc:Choice>
          <mc:Fallback xmlns="">
            <p:pic>
              <p:nvPicPr>
                <p:cNvPr id="172" name="Ink 171">
                  <a:extLst>
                    <a:ext uri="{FF2B5EF4-FFF2-40B4-BE49-F238E27FC236}">
                      <a16:creationId xmlns:a16="http://schemas.microsoft.com/office/drawing/2014/main" id="{63CCC239-B5EB-4DD8-A145-1EB3FAA70097}"/>
                    </a:ext>
                  </a:extLst>
                </p:cNvPr>
                <p:cNvPicPr/>
                <p:nvPr/>
              </p:nvPicPr>
              <p:blipFill>
                <a:blip r:embed="rId119"/>
                <a:stretch>
                  <a:fillRect/>
                </a:stretch>
              </p:blipFill>
              <p:spPr>
                <a:xfrm>
                  <a:off x="10818555" y="3432547"/>
                  <a:ext cx="187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3" name="Ink 172">
                  <a:extLst>
                    <a:ext uri="{FF2B5EF4-FFF2-40B4-BE49-F238E27FC236}">
                      <a16:creationId xmlns:a16="http://schemas.microsoft.com/office/drawing/2014/main" id="{538DB181-8872-4D5D-BB57-7DB166D370F0}"/>
                    </a:ext>
                  </a:extLst>
                </p14:cNvPr>
                <p14:cNvContentPartPr/>
                <p14:nvPr/>
              </p14:nvContentPartPr>
              <p14:xfrm>
                <a:off x="10992075" y="3484747"/>
                <a:ext cx="244440" cy="103680"/>
              </p14:xfrm>
            </p:contentPart>
          </mc:Choice>
          <mc:Fallback xmlns="">
            <p:pic>
              <p:nvPicPr>
                <p:cNvPr id="173" name="Ink 172">
                  <a:extLst>
                    <a:ext uri="{FF2B5EF4-FFF2-40B4-BE49-F238E27FC236}">
                      <a16:creationId xmlns:a16="http://schemas.microsoft.com/office/drawing/2014/main" id="{538DB181-8872-4D5D-BB57-7DB166D370F0}"/>
                    </a:ext>
                  </a:extLst>
                </p:cNvPr>
                <p:cNvPicPr/>
                <p:nvPr/>
              </p:nvPicPr>
              <p:blipFill>
                <a:blip r:embed="rId121"/>
                <a:stretch>
                  <a:fillRect/>
                </a:stretch>
              </p:blipFill>
              <p:spPr>
                <a:xfrm>
                  <a:off x="10983075" y="3475747"/>
                  <a:ext cx="262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 name="Ink 173">
                  <a:extLst>
                    <a:ext uri="{FF2B5EF4-FFF2-40B4-BE49-F238E27FC236}">
                      <a16:creationId xmlns:a16="http://schemas.microsoft.com/office/drawing/2014/main" id="{6FC3125B-AD1B-4FB4-BEA5-047C2110EF6D}"/>
                    </a:ext>
                  </a:extLst>
                </p14:cNvPr>
                <p14:cNvContentPartPr/>
                <p14:nvPr/>
              </p14:nvContentPartPr>
              <p14:xfrm>
                <a:off x="11289795" y="3458107"/>
                <a:ext cx="290520" cy="195480"/>
              </p14:xfrm>
            </p:contentPart>
          </mc:Choice>
          <mc:Fallback xmlns="">
            <p:pic>
              <p:nvPicPr>
                <p:cNvPr id="174" name="Ink 173">
                  <a:extLst>
                    <a:ext uri="{FF2B5EF4-FFF2-40B4-BE49-F238E27FC236}">
                      <a16:creationId xmlns:a16="http://schemas.microsoft.com/office/drawing/2014/main" id="{6FC3125B-AD1B-4FB4-BEA5-047C2110EF6D}"/>
                    </a:ext>
                  </a:extLst>
                </p:cNvPr>
                <p:cNvPicPr/>
                <p:nvPr/>
              </p:nvPicPr>
              <p:blipFill>
                <a:blip r:embed="rId123"/>
                <a:stretch>
                  <a:fillRect/>
                </a:stretch>
              </p:blipFill>
              <p:spPr>
                <a:xfrm>
                  <a:off x="11280795" y="3449107"/>
                  <a:ext cx="308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6" name="Ink 175">
                  <a:extLst>
                    <a:ext uri="{FF2B5EF4-FFF2-40B4-BE49-F238E27FC236}">
                      <a16:creationId xmlns:a16="http://schemas.microsoft.com/office/drawing/2014/main" id="{2575828D-9B79-46AC-AABA-95C4A0A74BD3}"/>
                    </a:ext>
                  </a:extLst>
                </p14:cNvPr>
                <p14:cNvContentPartPr/>
                <p14:nvPr/>
              </p14:nvContentPartPr>
              <p14:xfrm>
                <a:off x="11745195" y="3488347"/>
                <a:ext cx="169200" cy="6840"/>
              </p14:xfrm>
            </p:contentPart>
          </mc:Choice>
          <mc:Fallback xmlns="">
            <p:pic>
              <p:nvPicPr>
                <p:cNvPr id="176" name="Ink 175">
                  <a:extLst>
                    <a:ext uri="{FF2B5EF4-FFF2-40B4-BE49-F238E27FC236}">
                      <a16:creationId xmlns:a16="http://schemas.microsoft.com/office/drawing/2014/main" id="{2575828D-9B79-46AC-AABA-95C4A0A74BD3}"/>
                    </a:ext>
                  </a:extLst>
                </p:cNvPr>
                <p:cNvPicPr/>
                <p:nvPr/>
              </p:nvPicPr>
              <p:blipFill>
                <a:blip r:embed="rId125"/>
                <a:stretch>
                  <a:fillRect/>
                </a:stretch>
              </p:blipFill>
              <p:spPr>
                <a:xfrm>
                  <a:off x="11736555" y="3479347"/>
                  <a:ext cx="186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7" name="Ink 176">
                  <a:extLst>
                    <a:ext uri="{FF2B5EF4-FFF2-40B4-BE49-F238E27FC236}">
                      <a16:creationId xmlns:a16="http://schemas.microsoft.com/office/drawing/2014/main" id="{96A86001-5451-4FCB-BFB4-30A7DA53D100}"/>
                    </a:ext>
                  </a:extLst>
                </p14:cNvPr>
                <p14:cNvContentPartPr/>
                <p14:nvPr/>
              </p14:nvContentPartPr>
              <p14:xfrm>
                <a:off x="11737635" y="3536227"/>
                <a:ext cx="160560" cy="6480"/>
              </p14:xfrm>
            </p:contentPart>
          </mc:Choice>
          <mc:Fallback xmlns="">
            <p:pic>
              <p:nvPicPr>
                <p:cNvPr id="177" name="Ink 176">
                  <a:extLst>
                    <a:ext uri="{FF2B5EF4-FFF2-40B4-BE49-F238E27FC236}">
                      <a16:creationId xmlns:a16="http://schemas.microsoft.com/office/drawing/2014/main" id="{96A86001-5451-4FCB-BFB4-30A7DA53D100}"/>
                    </a:ext>
                  </a:extLst>
                </p:cNvPr>
                <p:cNvPicPr/>
                <p:nvPr/>
              </p:nvPicPr>
              <p:blipFill>
                <a:blip r:embed="rId127"/>
                <a:stretch>
                  <a:fillRect/>
                </a:stretch>
              </p:blipFill>
              <p:spPr>
                <a:xfrm>
                  <a:off x="11728995" y="3527587"/>
                  <a:ext cx="178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8" name="Ink 177">
                  <a:extLst>
                    <a:ext uri="{FF2B5EF4-FFF2-40B4-BE49-F238E27FC236}">
                      <a16:creationId xmlns:a16="http://schemas.microsoft.com/office/drawing/2014/main" id="{8278CB0A-87E9-45D6-8C02-FB614BCCA9E7}"/>
                    </a:ext>
                  </a:extLst>
                </p14:cNvPr>
                <p14:cNvContentPartPr/>
                <p14:nvPr/>
              </p14:nvContentPartPr>
              <p14:xfrm>
                <a:off x="11761035" y="3267667"/>
                <a:ext cx="137520" cy="363240"/>
              </p14:xfrm>
            </p:contentPart>
          </mc:Choice>
          <mc:Fallback xmlns="">
            <p:pic>
              <p:nvPicPr>
                <p:cNvPr id="178" name="Ink 177">
                  <a:extLst>
                    <a:ext uri="{FF2B5EF4-FFF2-40B4-BE49-F238E27FC236}">
                      <a16:creationId xmlns:a16="http://schemas.microsoft.com/office/drawing/2014/main" id="{8278CB0A-87E9-45D6-8C02-FB614BCCA9E7}"/>
                    </a:ext>
                  </a:extLst>
                </p:cNvPr>
                <p:cNvPicPr/>
                <p:nvPr/>
              </p:nvPicPr>
              <p:blipFill>
                <a:blip r:embed="rId129"/>
                <a:stretch>
                  <a:fillRect/>
                </a:stretch>
              </p:blipFill>
              <p:spPr>
                <a:xfrm>
                  <a:off x="11752035" y="3259027"/>
                  <a:ext cx="155160" cy="380880"/>
                </a:xfrm>
                <a:prstGeom prst="rect">
                  <a:avLst/>
                </a:prstGeom>
              </p:spPr>
            </p:pic>
          </mc:Fallback>
        </mc:AlternateContent>
      </p:grpSp>
      <p:grpSp>
        <p:nvGrpSpPr>
          <p:cNvPr id="188" name="Group 187">
            <a:extLst>
              <a:ext uri="{FF2B5EF4-FFF2-40B4-BE49-F238E27FC236}">
                <a16:creationId xmlns:a16="http://schemas.microsoft.com/office/drawing/2014/main" id="{B75D5653-3336-4EF8-8D82-B4D88C8F0C56}"/>
              </a:ext>
            </a:extLst>
          </p:cNvPr>
          <p:cNvGrpSpPr/>
          <p:nvPr/>
        </p:nvGrpSpPr>
        <p:grpSpPr>
          <a:xfrm>
            <a:off x="8831355" y="4597867"/>
            <a:ext cx="1899360" cy="718560"/>
            <a:chOff x="8831355" y="4597867"/>
            <a:chExt cx="1899360" cy="718560"/>
          </a:xfrm>
        </p:grpSpPr>
        <mc:AlternateContent xmlns:mc="http://schemas.openxmlformats.org/markup-compatibility/2006" xmlns:p14="http://schemas.microsoft.com/office/powerpoint/2010/main">
          <mc:Choice Requires="p14">
            <p:contentPart p14:bwMode="auto" r:id="rId130">
              <p14:nvContentPartPr>
                <p14:cNvPr id="145" name="Ink 144">
                  <a:extLst>
                    <a:ext uri="{FF2B5EF4-FFF2-40B4-BE49-F238E27FC236}">
                      <a16:creationId xmlns:a16="http://schemas.microsoft.com/office/drawing/2014/main" id="{A523D336-D992-443C-B747-CCF2C22236D0}"/>
                    </a:ext>
                  </a:extLst>
                </p14:cNvPr>
                <p14:cNvContentPartPr/>
                <p14:nvPr/>
              </p14:nvContentPartPr>
              <p14:xfrm>
                <a:off x="8831355" y="5024107"/>
                <a:ext cx="847440" cy="191880"/>
              </p14:xfrm>
            </p:contentPart>
          </mc:Choice>
          <mc:Fallback xmlns="">
            <p:pic>
              <p:nvPicPr>
                <p:cNvPr id="145" name="Ink 144">
                  <a:extLst>
                    <a:ext uri="{FF2B5EF4-FFF2-40B4-BE49-F238E27FC236}">
                      <a16:creationId xmlns:a16="http://schemas.microsoft.com/office/drawing/2014/main" id="{A523D336-D992-443C-B747-CCF2C22236D0}"/>
                    </a:ext>
                  </a:extLst>
                </p:cNvPr>
                <p:cNvPicPr/>
                <p:nvPr/>
              </p:nvPicPr>
              <p:blipFill>
                <a:blip r:embed="rId131"/>
                <a:stretch>
                  <a:fillRect/>
                </a:stretch>
              </p:blipFill>
              <p:spPr>
                <a:xfrm>
                  <a:off x="8822355" y="5015107"/>
                  <a:ext cx="865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6" name="Ink 145">
                  <a:extLst>
                    <a:ext uri="{FF2B5EF4-FFF2-40B4-BE49-F238E27FC236}">
                      <a16:creationId xmlns:a16="http://schemas.microsoft.com/office/drawing/2014/main" id="{9C67CC44-EA2D-467A-B383-4CF81A077EC7}"/>
                    </a:ext>
                  </a:extLst>
                </p14:cNvPr>
                <p14:cNvContentPartPr/>
                <p14:nvPr/>
              </p14:nvContentPartPr>
              <p14:xfrm>
                <a:off x="9382875" y="4826107"/>
                <a:ext cx="49680" cy="209880"/>
              </p14:xfrm>
            </p:contentPart>
          </mc:Choice>
          <mc:Fallback xmlns="">
            <p:pic>
              <p:nvPicPr>
                <p:cNvPr id="146" name="Ink 145">
                  <a:extLst>
                    <a:ext uri="{FF2B5EF4-FFF2-40B4-BE49-F238E27FC236}">
                      <a16:creationId xmlns:a16="http://schemas.microsoft.com/office/drawing/2014/main" id="{9C67CC44-EA2D-467A-B383-4CF81A077EC7}"/>
                    </a:ext>
                  </a:extLst>
                </p:cNvPr>
                <p:cNvPicPr/>
                <p:nvPr/>
              </p:nvPicPr>
              <p:blipFill>
                <a:blip r:embed="rId133"/>
                <a:stretch>
                  <a:fillRect/>
                </a:stretch>
              </p:blipFill>
              <p:spPr>
                <a:xfrm>
                  <a:off x="9374235" y="4817107"/>
                  <a:ext cx="67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8" name="Ink 147">
                  <a:extLst>
                    <a:ext uri="{FF2B5EF4-FFF2-40B4-BE49-F238E27FC236}">
                      <a16:creationId xmlns:a16="http://schemas.microsoft.com/office/drawing/2014/main" id="{15E6D5CD-C543-4B5E-93E3-491A0F645CD6}"/>
                    </a:ext>
                  </a:extLst>
                </p14:cNvPr>
                <p14:cNvContentPartPr/>
                <p14:nvPr/>
              </p14:nvContentPartPr>
              <p14:xfrm>
                <a:off x="9426435" y="4622707"/>
                <a:ext cx="159840" cy="137880"/>
              </p14:xfrm>
            </p:contentPart>
          </mc:Choice>
          <mc:Fallback xmlns="">
            <p:pic>
              <p:nvPicPr>
                <p:cNvPr id="148" name="Ink 147">
                  <a:extLst>
                    <a:ext uri="{FF2B5EF4-FFF2-40B4-BE49-F238E27FC236}">
                      <a16:creationId xmlns:a16="http://schemas.microsoft.com/office/drawing/2014/main" id="{15E6D5CD-C543-4B5E-93E3-491A0F645CD6}"/>
                    </a:ext>
                  </a:extLst>
                </p:cNvPr>
                <p:cNvPicPr/>
                <p:nvPr/>
              </p:nvPicPr>
              <p:blipFill>
                <a:blip r:embed="rId135"/>
                <a:stretch>
                  <a:fillRect/>
                </a:stretch>
              </p:blipFill>
              <p:spPr>
                <a:xfrm>
                  <a:off x="9417435" y="4613707"/>
                  <a:ext cx="17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9" name="Ink 148">
                  <a:extLst>
                    <a:ext uri="{FF2B5EF4-FFF2-40B4-BE49-F238E27FC236}">
                      <a16:creationId xmlns:a16="http://schemas.microsoft.com/office/drawing/2014/main" id="{166E35A8-12FF-48D2-BCA7-464736D2B147}"/>
                    </a:ext>
                  </a:extLst>
                </p14:cNvPr>
                <p14:cNvContentPartPr/>
                <p14:nvPr/>
              </p14:nvContentPartPr>
              <p14:xfrm>
                <a:off x="9656115" y="4631347"/>
                <a:ext cx="106200" cy="2880"/>
              </p14:xfrm>
            </p:contentPart>
          </mc:Choice>
          <mc:Fallback xmlns="">
            <p:pic>
              <p:nvPicPr>
                <p:cNvPr id="149" name="Ink 148">
                  <a:extLst>
                    <a:ext uri="{FF2B5EF4-FFF2-40B4-BE49-F238E27FC236}">
                      <a16:creationId xmlns:a16="http://schemas.microsoft.com/office/drawing/2014/main" id="{166E35A8-12FF-48D2-BCA7-464736D2B147}"/>
                    </a:ext>
                  </a:extLst>
                </p:cNvPr>
                <p:cNvPicPr/>
                <p:nvPr/>
              </p:nvPicPr>
              <p:blipFill>
                <a:blip r:embed="rId137"/>
                <a:stretch>
                  <a:fillRect/>
                </a:stretch>
              </p:blipFill>
              <p:spPr>
                <a:xfrm>
                  <a:off x="9647115" y="4622707"/>
                  <a:ext cx="123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80" name="Ink 179">
                  <a:extLst>
                    <a:ext uri="{FF2B5EF4-FFF2-40B4-BE49-F238E27FC236}">
                      <a16:creationId xmlns:a16="http://schemas.microsoft.com/office/drawing/2014/main" id="{BC8115BE-10C4-431E-BBFA-35C49E3B0BC4}"/>
                    </a:ext>
                  </a:extLst>
                </p14:cNvPr>
                <p14:cNvContentPartPr/>
                <p14:nvPr/>
              </p14:nvContentPartPr>
              <p14:xfrm>
                <a:off x="9599955" y="5145427"/>
                <a:ext cx="179640" cy="171000"/>
              </p14:xfrm>
            </p:contentPart>
          </mc:Choice>
          <mc:Fallback xmlns="">
            <p:pic>
              <p:nvPicPr>
                <p:cNvPr id="180" name="Ink 179">
                  <a:extLst>
                    <a:ext uri="{FF2B5EF4-FFF2-40B4-BE49-F238E27FC236}">
                      <a16:creationId xmlns:a16="http://schemas.microsoft.com/office/drawing/2014/main" id="{BC8115BE-10C4-431E-BBFA-35C49E3B0BC4}"/>
                    </a:ext>
                  </a:extLst>
                </p:cNvPr>
                <p:cNvPicPr/>
                <p:nvPr/>
              </p:nvPicPr>
              <p:blipFill>
                <a:blip r:embed="rId139"/>
                <a:stretch>
                  <a:fillRect/>
                </a:stretch>
              </p:blipFill>
              <p:spPr>
                <a:xfrm>
                  <a:off x="9591315" y="5136787"/>
                  <a:ext cx="197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81" name="Ink 180">
                  <a:extLst>
                    <a:ext uri="{FF2B5EF4-FFF2-40B4-BE49-F238E27FC236}">
                      <a16:creationId xmlns:a16="http://schemas.microsoft.com/office/drawing/2014/main" id="{C5352AD8-2957-483E-B9CA-513137632A5C}"/>
                    </a:ext>
                  </a:extLst>
                </p14:cNvPr>
                <p14:cNvContentPartPr/>
                <p14:nvPr/>
              </p14:nvContentPartPr>
              <p14:xfrm>
                <a:off x="9611835" y="4943467"/>
                <a:ext cx="342000" cy="140040"/>
              </p14:xfrm>
            </p:contentPart>
          </mc:Choice>
          <mc:Fallback xmlns="">
            <p:pic>
              <p:nvPicPr>
                <p:cNvPr id="181" name="Ink 180">
                  <a:extLst>
                    <a:ext uri="{FF2B5EF4-FFF2-40B4-BE49-F238E27FC236}">
                      <a16:creationId xmlns:a16="http://schemas.microsoft.com/office/drawing/2014/main" id="{C5352AD8-2957-483E-B9CA-513137632A5C}"/>
                    </a:ext>
                  </a:extLst>
                </p:cNvPr>
                <p:cNvPicPr/>
                <p:nvPr/>
              </p:nvPicPr>
              <p:blipFill>
                <a:blip r:embed="rId141"/>
                <a:stretch>
                  <a:fillRect/>
                </a:stretch>
              </p:blipFill>
              <p:spPr>
                <a:xfrm>
                  <a:off x="9603195" y="4934827"/>
                  <a:ext cx="359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83" name="Ink 182">
                  <a:extLst>
                    <a:ext uri="{FF2B5EF4-FFF2-40B4-BE49-F238E27FC236}">
                      <a16:creationId xmlns:a16="http://schemas.microsoft.com/office/drawing/2014/main" id="{54A7F363-4B17-4810-960A-324032333280}"/>
                    </a:ext>
                  </a:extLst>
                </p14:cNvPr>
                <p14:cNvContentPartPr/>
                <p14:nvPr/>
              </p14:nvContentPartPr>
              <p14:xfrm>
                <a:off x="10120515" y="4708747"/>
                <a:ext cx="156240" cy="210240"/>
              </p14:xfrm>
            </p:contentPart>
          </mc:Choice>
          <mc:Fallback xmlns="">
            <p:pic>
              <p:nvPicPr>
                <p:cNvPr id="183" name="Ink 182">
                  <a:extLst>
                    <a:ext uri="{FF2B5EF4-FFF2-40B4-BE49-F238E27FC236}">
                      <a16:creationId xmlns:a16="http://schemas.microsoft.com/office/drawing/2014/main" id="{54A7F363-4B17-4810-960A-324032333280}"/>
                    </a:ext>
                  </a:extLst>
                </p:cNvPr>
                <p:cNvPicPr/>
                <p:nvPr/>
              </p:nvPicPr>
              <p:blipFill>
                <a:blip r:embed="rId143"/>
                <a:stretch>
                  <a:fillRect/>
                </a:stretch>
              </p:blipFill>
              <p:spPr>
                <a:xfrm>
                  <a:off x="10111515" y="4700107"/>
                  <a:ext cx="1738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84" name="Ink 183">
                  <a:extLst>
                    <a:ext uri="{FF2B5EF4-FFF2-40B4-BE49-F238E27FC236}">
                      <a16:creationId xmlns:a16="http://schemas.microsoft.com/office/drawing/2014/main" id="{C09CA339-1326-43DB-A907-F49F36F47DC6}"/>
                    </a:ext>
                  </a:extLst>
                </p14:cNvPr>
                <p14:cNvContentPartPr/>
                <p14:nvPr/>
              </p14:nvContentPartPr>
              <p14:xfrm>
                <a:off x="10356675" y="4718827"/>
                <a:ext cx="41400" cy="162000"/>
              </p14:xfrm>
            </p:contentPart>
          </mc:Choice>
          <mc:Fallback xmlns="">
            <p:pic>
              <p:nvPicPr>
                <p:cNvPr id="184" name="Ink 183">
                  <a:extLst>
                    <a:ext uri="{FF2B5EF4-FFF2-40B4-BE49-F238E27FC236}">
                      <a16:creationId xmlns:a16="http://schemas.microsoft.com/office/drawing/2014/main" id="{C09CA339-1326-43DB-A907-F49F36F47DC6}"/>
                    </a:ext>
                  </a:extLst>
                </p:cNvPr>
                <p:cNvPicPr/>
                <p:nvPr/>
              </p:nvPicPr>
              <p:blipFill>
                <a:blip r:embed="rId145"/>
                <a:stretch>
                  <a:fillRect/>
                </a:stretch>
              </p:blipFill>
              <p:spPr>
                <a:xfrm>
                  <a:off x="10348035" y="4709827"/>
                  <a:ext cx="59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85" name="Ink 184">
                  <a:extLst>
                    <a:ext uri="{FF2B5EF4-FFF2-40B4-BE49-F238E27FC236}">
                      <a16:creationId xmlns:a16="http://schemas.microsoft.com/office/drawing/2014/main" id="{93FFC04C-85DD-4955-BA9B-9E79B453C866}"/>
                    </a:ext>
                  </a:extLst>
                </p14:cNvPr>
                <p14:cNvContentPartPr/>
                <p14:nvPr/>
              </p14:nvContentPartPr>
              <p14:xfrm>
                <a:off x="10361355" y="4693987"/>
                <a:ext cx="150840" cy="160200"/>
              </p14:xfrm>
            </p:contentPart>
          </mc:Choice>
          <mc:Fallback xmlns="">
            <p:pic>
              <p:nvPicPr>
                <p:cNvPr id="185" name="Ink 184">
                  <a:extLst>
                    <a:ext uri="{FF2B5EF4-FFF2-40B4-BE49-F238E27FC236}">
                      <a16:creationId xmlns:a16="http://schemas.microsoft.com/office/drawing/2014/main" id="{93FFC04C-85DD-4955-BA9B-9E79B453C866}"/>
                    </a:ext>
                  </a:extLst>
                </p:cNvPr>
                <p:cNvPicPr/>
                <p:nvPr/>
              </p:nvPicPr>
              <p:blipFill>
                <a:blip r:embed="rId147"/>
                <a:stretch>
                  <a:fillRect/>
                </a:stretch>
              </p:blipFill>
              <p:spPr>
                <a:xfrm>
                  <a:off x="10352355" y="4684987"/>
                  <a:ext cx="168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86" name="Ink 185">
                  <a:extLst>
                    <a:ext uri="{FF2B5EF4-FFF2-40B4-BE49-F238E27FC236}">
                      <a16:creationId xmlns:a16="http://schemas.microsoft.com/office/drawing/2014/main" id="{4F7954B9-7B71-4AF7-BD16-EA6512D3D8FB}"/>
                    </a:ext>
                  </a:extLst>
                </p14:cNvPr>
                <p14:cNvContentPartPr/>
                <p14:nvPr/>
              </p14:nvContentPartPr>
              <p14:xfrm>
                <a:off x="10584195" y="4685707"/>
                <a:ext cx="146520" cy="22680"/>
              </p14:xfrm>
            </p:contentPart>
          </mc:Choice>
          <mc:Fallback xmlns="">
            <p:pic>
              <p:nvPicPr>
                <p:cNvPr id="186" name="Ink 185">
                  <a:extLst>
                    <a:ext uri="{FF2B5EF4-FFF2-40B4-BE49-F238E27FC236}">
                      <a16:creationId xmlns:a16="http://schemas.microsoft.com/office/drawing/2014/main" id="{4F7954B9-7B71-4AF7-BD16-EA6512D3D8FB}"/>
                    </a:ext>
                  </a:extLst>
                </p:cNvPr>
                <p:cNvPicPr/>
                <p:nvPr/>
              </p:nvPicPr>
              <p:blipFill>
                <a:blip r:embed="rId149"/>
                <a:stretch>
                  <a:fillRect/>
                </a:stretch>
              </p:blipFill>
              <p:spPr>
                <a:xfrm>
                  <a:off x="10575555" y="4677067"/>
                  <a:ext cx="164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7" name="Ink 186">
                  <a:extLst>
                    <a:ext uri="{FF2B5EF4-FFF2-40B4-BE49-F238E27FC236}">
                      <a16:creationId xmlns:a16="http://schemas.microsoft.com/office/drawing/2014/main" id="{236E264A-13F5-4C33-AE90-DE40FAA02FE5}"/>
                    </a:ext>
                  </a:extLst>
                </p14:cNvPr>
                <p14:cNvContentPartPr/>
                <p14:nvPr/>
              </p14:nvContentPartPr>
              <p14:xfrm>
                <a:off x="10654395" y="4597867"/>
                <a:ext cx="11520" cy="183600"/>
              </p14:xfrm>
            </p:contentPart>
          </mc:Choice>
          <mc:Fallback xmlns="">
            <p:pic>
              <p:nvPicPr>
                <p:cNvPr id="187" name="Ink 186">
                  <a:extLst>
                    <a:ext uri="{FF2B5EF4-FFF2-40B4-BE49-F238E27FC236}">
                      <a16:creationId xmlns:a16="http://schemas.microsoft.com/office/drawing/2014/main" id="{236E264A-13F5-4C33-AE90-DE40FAA02FE5}"/>
                    </a:ext>
                  </a:extLst>
                </p:cNvPr>
                <p:cNvPicPr/>
                <p:nvPr/>
              </p:nvPicPr>
              <p:blipFill>
                <a:blip r:embed="rId151"/>
                <a:stretch>
                  <a:fillRect/>
                </a:stretch>
              </p:blipFill>
              <p:spPr>
                <a:xfrm>
                  <a:off x="10645395" y="4589227"/>
                  <a:ext cx="29160" cy="201240"/>
                </a:xfrm>
                <a:prstGeom prst="rect">
                  <a:avLst/>
                </a:prstGeom>
              </p:spPr>
            </p:pic>
          </mc:Fallback>
        </mc:AlternateContent>
      </p:grpSp>
      <p:grpSp>
        <p:nvGrpSpPr>
          <p:cNvPr id="196" name="Group 195">
            <a:extLst>
              <a:ext uri="{FF2B5EF4-FFF2-40B4-BE49-F238E27FC236}">
                <a16:creationId xmlns:a16="http://schemas.microsoft.com/office/drawing/2014/main" id="{F7D42202-5074-4D5D-9872-A748BB7630C1}"/>
              </a:ext>
            </a:extLst>
          </p:cNvPr>
          <p:cNvGrpSpPr/>
          <p:nvPr/>
        </p:nvGrpSpPr>
        <p:grpSpPr>
          <a:xfrm>
            <a:off x="9454515" y="5395267"/>
            <a:ext cx="834840" cy="267120"/>
            <a:chOff x="9454515" y="5395267"/>
            <a:chExt cx="834840" cy="267120"/>
          </a:xfrm>
        </p:grpSpPr>
        <mc:AlternateContent xmlns:mc="http://schemas.openxmlformats.org/markup-compatibility/2006" xmlns:p14="http://schemas.microsoft.com/office/powerpoint/2010/main">
          <mc:Choice Requires="p14">
            <p:contentPart p14:bwMode="auto" r:id="rId152">
              <p14:nvContentPartPr>
                <p14:cNvPr id="189" name="Ink 188">
                  <a:extLst>
                    <a:ext uri="{FF2B5EF4-FFF2-40B4-BE49-F238E27FC236}">
                      <a16:creationId xmlns:a16="http://schemas.microsoft.com/office/drawing/2014/main" id="{C17AEA08-75C6-4424-B912-51D3A091C7E5}"/>
                    </a:ext>
                  </a:extLst>
                </p14:cNvPr>
                <p14:cNvContentPartPr/>
                <p14:nvPr/>
              </p14:nvContentPartPr>
              <p14:xfrm>
                <a:off x="9524715" y="5466907"/>
                <a:ext cx="20160" cy="190440"/>
              </p14:xfrm>
            </p:contentPart>
          </mc:Choice>
          <mc:Fallback xmlns="">
            <p:pic>
              <p:nvPicPr>
                <p:cNvPr id="189" name="Ink 188">
                  <a:extLst>
                    <a:ext uri="{FF2B5EF4-FFF2-40B4-BE49-F238E27FC236}">
                      <a16:creationId xmlns:a16="http://schemas.microsoft.com/office/drawing/2014/main" id="{C17AEA08-75C6-4424-B912-51D3A091C7E5}"/>
                    </a:ext>
                  </a:extLst>
                </p:cNvPr>
                <p:cNvPicPr/>
                <p:nvPr/>
              </p:nvPicPr>
              <p:blipFill>
                <a:blip r:embed="rId153"/>
                <a:stretch>
                  <a:fillRect/>
                </a:stretch>
              </p:blipFill>
              <p:spPr>
                <a:xfrm>
                  <a:off x="9515715" y="5458267"/>
                  <a:ext cx="37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90" name="Ink 189">
                  <a:extLst>
                    <a:ext uri="{FF2B5EF4-FFF2-40B4-BE49-F238E27FC236}">
                      <a16:creationId xmlns:a16="http://schemas.microsoft.com/office/drawing/2014/main" id="{2C324AE2-7BB0-4A2D-8C99-B971B09BF3A1}"/>
                    </a:ext>
                  </a:extLst>
                </p14:cNvPr>
                <p14:cNvContentPartPr/>
                <p14:nvPr/>
              </p14:nvContentPartPr>
              <p14:xfrm>
                <a:off x="9454515" y="5395267"/>
                <a:ext cx="197280" cy="172440"/>
              </p14:xfrm>
            </p:contentPart>
          </mc:Choice>
          <mc:Fallback xmlns="">
            <p:pic>
              <p:nvPicPr>
                <p:cNvPr id="190" name="Ink 189">
                  <a:extLst>
                    <a:ext uri="{FF2B5EF4-FFF2-40B4-BE49-F238E27FC236}">
                      <a16:creationId xmlns:a16="http://schemas.microsoft.com/office/drawing/2014/main" id="{2C324AE2-7BB0-4A2D-8C99-B971B09BF3A1}"/>
                    </a:ext>
                  </a:extLst>
                </p:cNvPr>
                <p:cNvPicPr/>
                <p:nvPr/>
              </p:nvPicPr>
              <p:blipFill>
                <a:blip r:embed="rId155"/>
                <a:stretch>
                  <a:fillRect/>
                </a:stretch>
              </p:blipFill>
              <p:spPr>
                <a:xfrm>
                  <a:off x="9445875" y="5386627"/>
                  <a:ext cx="214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2" name="Ink 191">
                  <a:extLst>
                    <a:ext uri="{FF2B5EF4-FFF2-40B4-BE49-F238E27FC236}">
                      <a16:creationId xmlns:a16="http://schemas.microsoft.com/office/drawing/2014/main" id="{38D0685F-DA23-45A2-8307-FC3762E567D4}"/>
                    </a:ext>
                  </a:extLst>
                </p14:cNvPr>
                <p14:cNvContentPartPr/>
                <p14:nvPr/>
              </p14:nvContentPartPr>
              <p14:xfrm>
                <a:off x="9644595" y="5420107"/>
                <a:ext cx="190440" cy="242280"/>
              </p14:xfrm>
            </p:contentPart>
          </mc:Choice>
          <mc:Fallback xmlns="">
            <p:pic>
              <p:nvPicPr>
                <p:cNvPr id="192" name="Ink 191">
                  <a:extLst>
                    <a:ext uri="{FF2B5EF4-FFF2-40B4-BE49-F238E27FC236}">
                      <a16:creationId xmlns:a16="http://schemas.microsoft.com/office/drawing/2014/main" id="{38D0685F-DA23-45A2-8307-FC3762E567D4}"/>
                    </a:ext>
                  </a:extLst>
                </p:cNvPr>
                <p:cNvPicPr/>
                <p:nvPr/>
              </p:nvPicPr>
              <p:blipFill>
                <a:blip r:embed="rId157"/>
                <a:stretch>
                  <a:fillRect/>
                </a:stretch>
              </p:blipFill>
              <p:spPr>
                <a:xfrm>
                  <a:off x="9635955" y="5411467"/>
                  <a:ext cx="2080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93" name="Ink 192">
                  <a:extLst>
                    <a:ext uri="{FF2B5EF4-FFF2-40B4-BE49-F238E27FC236}">
                      <a16:creationId xmlns:a16="http://schemas.microsoft.com/office/drawing/2014/main" id="{EFB15032-40B2-40B2-A70D-0D97583E3802}"/>
                    </a:ext>
                  </a:extLst>
                </p14:cNvPr>
                <p14:cNvContentPartPr/>
                <p14:nvPr/>
              </p14:nvContentPartPr>
              <p14:xfrm>
                <a:off x="9897675" y="5433427"/>
                <a:ext cx="21240" cy="139320"/>
              </p14:xfrm>
            </p:contentPart>
          </mc:Choice>
          <mc:Fallback xmlns="">
            <p:pic>
              <p:nvPicPr>
                <p:cNvPr id="193" name="Ink 192">
                  <a:extLst>
                    <a:ext uri="{FF2B5EF4-FFF2-40B4-BE49-F238E27FC236}">
                      <a16:creationId xmlns:a16="http://schemas.microsoft.com/office/drawing/2014/main" id="{EFB15032-40B2-40B2-A70D-0D97583E3802}"/>
                    </a:ext>
                  </a:extLst>
                </p:cNvPr>
                <p:cNvPicPr/>
                <p:nvPr/>
              </p:nvPicPr>
              <p:blipFill>
                <a:blip r:embed="rId159"/>
                <a:stretch>
                  <a:fillRect/>
                </a:stretch>
              </p:blipFill>
              <p:spPr>
                <a:xfrm>
                  <a:off x="9888675" y="5424427"/>
                  <a:ext cx="38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94" name="Ink 193">
                  <a:extLst>
                    <a:ext uri="{FF2B5EF4-FFF2-40B4-BE49-F238E27FC236}">
                      <a16:creationId xmlns:a16="http://schemas.microsoft.com/office/drawing/2014/main" id="{14E04356-B129-4276-91F8-74DD19198BCD}"/>
                    </a:ext>
                  </a:extLst>
                </p14:cNvPr>
                <p14:cNvContentPartPr/>
                <p14:nvPr/>
              </p14:nvContentPartPr>
              <p14:xfrm>
                <a:off x="9861675" y="5399227"/>
                <a:ext cx="152640" cy="205920"/>
              </p14:xfrm>
            </p:contentPart>
          </mc:Choice>
          <mc:Fallback xmlns="">
            <p:pic>
              <p:nvPicPr>
                <p:cNvPr id="194" name="Ink 193">
                  <a:extLst>
                    <a:ext uri="{FF2B5EF4-FFF2-40B4-BE49-F238E27FC236}">
                      <a16:creationId xmlns:a16="http://schemas.microsoft.com/office/drawing/2014/main" id="{14E04356-B129-4276-91F8-74DD19198BCD}"/>
                    </a:ext>
                  </a:extLst>
                </p:cNvPr>
                <p:cNvPicPr/>
                <p:nvPr/>
              </p:nvPicPr>
              <p:blipFill>
                <a:blip r:embed="rId161"/>
                <a:stretch>
                  <a:fillRect/>
                </a:stretch>
              </p:blipFill>
              <p:spPr>
                <a:xfrm>
                  <a:off x="9853035" y="5390587"/>
                  <a:ext cx="1702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95" name="Ink 194">
                  <a:extLst>
                    <a:ext uri="{FF2B5EF4-FFF2-40B4-BE49-F238E27FC236}">
                      <a16:creationId xmlns:a16="http://schemas.microsoft.com/office/drawing/2014/main" id="{36275382-2E39-4B3A-B757-54929C4E2DD4}"/>
                    </a:ext>
                  </a:extLst>
                </p14:cNvPr>
                <p14:cNvContentPartPr/>
                <p14:nvPr/>
              </p14:nvContentPartPr>
              <p14:xfrm>
                <a:off x="10078755" y="5490307"/>
                <a:ext cx="210600" cy="165240"/>
              </p14:xfrm>
            </p:contentPart>
          </mc:Choice>
          <mc:Fallback xmlns="">
            <p:pic>
              <p:nvPicPr>
                <p:cNvPr id="195" name="Ink 194">
                  <a:extLst>
                    <a:ext uri="{FF2B5EF4-FFF2-40B4-BE49-F238E27FC236}">
                      <a16:creationId xmlns:a16="http://schemas.microsoft.com/office/drawing/2014/main" id="{36275382-2E39-4B3A-B757-54929C4E2DD4}"/>
                    </a:ext>
                  </a:extLst>
                </p:cNvPr>
                <p:cNvPicPr/>
                <p:nvPr/>
              </p:nvPicPr>
              <p:blipFill>
                <a:blip r:embed="rId163"/>
                <a:stretch>
                  <a:fillRect/>
                </a:stretch>
              </p:blipFill>
              <p:spPr>
                <a:xfrm>
                  <a:off x="10069755" y="5481307"/>
                  <a:ext cx="228240" cy="182880"/>
                </a:xfrm>
                <a:prstGeom prst="rect">
                  <a:avLst/>
                </a:prstGeom>
              </p:spPr>
            </p:pic>
          </mc:Fallback>
        </mc:AlternateContent>
      </p:grpSp>
      <p:grpSp>
        <p:nvGrpSpPr>
          <p:cNvPr id="215" name="Group 214">
            <a:extLst>
              <a:ext uri="{FF2B5EF4-FFF2-40B4-BE49-F238E27FC236}">
                <a16:creationId xmlns:a16="http://schemas.microsoft.com/office/drawing/2014/main" id="{566958F6-8F03-4AED-B957-7806A39D9627}"/>
              </a:ext>
            </a:extLst>
          </p:cNvPr>
          <p:cNvGrpSpPr/>
          <p:nvPr/>
        </p:nvGrpSpPr>
        <p:grpSpPr>
          <a:xfrm>
            <a:off x="8913795" y="5750227"/>
            <a:ext cx="2026440" cy="657360"/>
            <a:chOff x="8913795" y="5750227"/>
            <a:chExt cx="2026440" cy="657360"/>
          </a:xfrm>
        </p:grpSpPr>
        <mc:AlternateContent xmlns:mc="http://schemas.openxmlformats.org/markup-compatibility/2006" xmlns:p14="http://schemas.microsoft.com/office/powerpoint/2010/main">
          <mc:Choice Requires="p14">
            <p:contentPart p14:bwMode="auto" r:id="rId164">
              <p14:nvContentPartPr>
                <p14:cNvPr id="197" name="Ink 196">
                  <a:extLst>
                    <a:ext uri="{FF2B5EF4-FFF2-40B4-BE49-F238E27FC236}">
                      <a16:creationId xmlns:a16="http://schemas.microsoft.com/office/drawing/2014/main" id="{E759DDB4-F93B-40C0-948B-D8247C22551F}"/>
                    </a:ext>
                  </a:extLst>
                </p14:cNvPr>
                <p14:cNvContentPartPr/>
                <p14:nvPr/>
              </p14:nvContentPartPr>
              <p14:xfrm>
                <a:off x="9313755" y="5778307"/>
                <a:ext cx="469440" cy="267120"/>
              </p14:xfrm>
            </p:contentPart>
          </mc:Choice>
          <mc:Fallback xmlns="">
            <p:pic>
              <p:nvPicPr>
                <p:cNvPr id="197" name="Ink 196">
                  <a:extLst>
                    <a:ext uri="{FF2B5EF4-FFF2-40B4-BE49-F238E27FC236}">
                      <a16:creationId xmlns:a16="http://schemas.microsoft.com/office/drawing/2014/main" id="{E759DDB4-F93B-40C0-948B-D8247C22551F}"/>
                    </a:ext>
                  </a:extLst>
                </p:cNvPr>
                <p:cNvPicPr/>
                <p:nvPr/>
              </p:nvPicPr>
              <p:blipFill>
                <a:blip r:embed="rId165"/>
                <a:stretch>
                  <a:fillRect/>
                </a:stretch>
              </p:blipFill>
              <p:spPr>
                <a:xfrm>
                  <a:off x="9304755" y="5769307"/>
                  <a:ext cx="487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98" name="Ink 197">
                  <a:extLst>
                    <a:ext uri="{FF2B5EF4-FFF2-40B4-BE49-F238E27FC236}">
                      <a16:creationId xmlns:a16="http://schemas.microsoft.com/office/drawing/2014/main" id="{F05FF105-750E-4034-BE63-BD3744F191E6}"/>
                    </a:ext>
                  </a:extLst>
                </p14:cNvPr>
                <p14:cNvContentPartPr/>
                <p14:nvPr/>
              </p14:nvContentPartPr>
              <p14:xfrm>
                <a:off x="9741795" y="5750227"/>
                <a:ext cx="360" cy="360"/>
              </p14:xfrm>
            </p:contentPart>
          </mc:Choice>
          <mc:Fallback xmlns="">
            <p:pic>
              <p:nvPicPr>
                <p:cNvPr id="198" name="Ink 197">
                  <a:extLst>
                    <a:ext uri="{FF2B5EF4-FFF2-40B4-BE49-F238E27FC236}">
                      <a16:creationId xmlns:a16="http://schemas.microsoft.com/office/drawing/2014/main" id="{F05FF105-750E-4034-BE63-BD3744F191E6}"/>
                    </a:ext>
                  </a:extLst>
                </p:cNvPr>
                <p:cNvPicPr/>
                <p:nvPr/>
              </p:nvPicPr>
              <p:blipFill>
                <a:blip r:embed="rId167"/>
                <a:stretch>
                  <a:fillRect/>
                </a:stretch>
              </p:blipFill>
              <p:spPr>
                <a:xfrm>
                  <a:off x="9732795" y="5741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99" name="Ink 198">
                  <a:extLst>
                    <a:ext uri="{FF2B5EF4-FFF2-40B4-BE49-F238E27FC236}">
                      <a16:creationId xmlns:a16="http://schemas.microsoft.com/office/drawing/2014/main" id="{08F57CAC-4EDE-4B42-B26C-338226E72712}"/>
                    </a:ext>
                  </a:extLst>
                </p14:cNvPr>
                <p14:cNvContentPartPr/>
                <p14:nvPr/>
              </p14:nvContentPartPr>
              <p14:xfrm>
                <a:off x="9780315" y="5794507"/>
                <a:ext cx="140040" cy="83520"/>
              </p14:xfrm>
            </p:contentPart>
          </mc:Choice>
          <mc:Fallback xmlns="">
            <p:pic>
              <p:nvPicPr>
                <p:cNvPr id="199" name="Ink 198">
                  <a:extLst>
                    <a:ext uri="{FF2B5EF4-FFF2-40B4-BE49-F238E27FC236}">
                      <a16:creationId xmlns:a16="http://schemas.microsoft.com/office/drawing/2014/main" id="{08F57CAC-4EDE-4B42-B26C-338226E72712}"/>
                    </a:ext>
                  </a:extLst>
                </p:cNvPr>
                <p:cNvPicPr/>
                <p:nvPr/>
              </p:nvPicPr>
              <p:blipFill>
                <a:blip r:embed="rId169"/>
                <a:stretch>
                  <a:fillRect/>
                </a:stretch>
              </p:blipFill>
              <p:spPr>
                <a:xfrm>
                  <a:off x="9771675" y="5785507"/>
                  <a:ext cx="157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00" name="Ink 199">
                  <a:extLst>
                    <a:ext uri="{FF2B5EF4-FFF2-40B4-BE49-F238E27FC236}">
                      <a16:creationId xmlns:a16="http://schemas.microsoft.com/office/drawing/2014/main" id="{BCCD6545-344B-4688-8597-828F81BA62C3}"/>
                    </a:ext>
                  </a:extLst>
                </p14:cNvPr>
                <p14:cNvContentPartPr/>
                <p14:nvPr/>
              </p14:nvContentPartPr>
              <p14:xfrm>
                <a:off x="9965355" y="5786587"/>
                <a:ext cx="471960" cy="114120"/>
              </p14:xfrm>
            </p:contentPart>
          </mc:Choice>
          <mc:Fallback xmlns="">
            <p:pic>
              <p:nvPicPr>
                <p:cNvPr id="200" name="Ink 199">
                  <a:extLst>
                    <a:ext uri="{FF2B5EF4-FFF2-40B4-BE49-F238E27FC236}">
                      <a16:creationId xmlns:a16="http://schemas.microsoft.com/office/drawing/2014/main" id="{BCCD6545-344B-4688-8597-828F81BA62C3}"/>
                    </a:ext>
                  </a:extLst>
                </p:cNvPr>
                <p:cNvPicPr/>
                <p:nvPr/>
              </p:nvPicPr>
              <p:blipFill>
                <a:blip r:embed="rId171"/>
                <a:stretch>
                  <a:fillRect/>
                </a:stretch>
              </p:blipFill>
              <p:spPr>
                <a:xfrm>
                  <a:off x="9956715" y="5777947"/>
                  <a:ext cx="489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01" name="Ink 200">
                  <a:extLst>
                    <a:ext uri="{FF2B5EF4-FFF2-40B4-BE49-F238E27FC236}">
                      <a16:creationId xmlns:a16="http://schemas.microsoft.com/office/drawing/2014/main" id="{64A4DA89-DAF1-4452-AC9E-388486B1F0AB}"/>
                    </a:ext>
                  </a:extLst>
                </p14:cNvPr>
                <p14:cNvContentPartPr/>
                <p14:nvPr/>
              </p14:nvContentPartPr>
              <p14:xfrm>
                <a:off x="9733515" y="5779747"/>
                <a:ext cx="5400" cy="2520"/>
              </p14:xfrm>
            </p:contentPart>
          </mc:Choice>
          <mc:Fallback xmlns="">
            <p:pic>
              <p:nvPicPr>
                <p:cNvPr id="201" name="Ink 200">
                  <a:extLst>
                    <a:ext uri="{FF2B5EF4-FFF2-40B4-BE49-F238E27FC236}">
                      <a16:creationId xmlns:a16="http://schemas.microsoft.com/office/drawing/2014/main" id="{64A4DA89-DAF1-4452-AC9E-388486B1F0AB}"/>
                    </a:ext>
                  </a:extLst>
                </p:cNvPr>
                <p:cNvPicPr/>
                <p:nvPr/>
              </p:nvPicPr>
              <p:blipFill>
                <a:blip r:embed="rId173"/>
                <a:stretch>
                  <a:fillRect/>
                </a:stretch>
              </p:blipFill>
              <p:spPr>
                <a:xfrm>
                  <a:off x="9724515" y="5770747"/>
                  <a:ext cx="23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03" name="Ink 202">
                  <a:extLst>
                    <a:ext uri="{FF2B5EF4-FFF2-40B4-BE49-F238E27FC236}">
                      <a16:creationId xmlns:a16="http://schemas.microsoft.com/office/drawing/2014/main" id="{90C8B4A2-E63F-401F-95BC-0AE847C5F751}"/>
                    </a:ext>
                  </a:extLst>
                </p14:cNvPr>
                <p14:cNvContentPartPr/>
                <p14:nvPr/>
              </p14:nvContentPartPr>
              <p14:xfrm>
                <a:off x="9168315" y="6136507"/>
                <a:ext cx="36000" cy="266400"/>
              </p14:xfrm>
            </p:contentPart>
          </mc:Choice>
          <mc:Fallback xmlns="">
            <p:pic>
              <p:nvPicPr>
                <p:cNvPr id="203" name="Ink 202">
                  <a:extLst>
                    <a:ext uri="{FF2B5EF4-FFF2-40B4-BE49-F238E27FC236}">
                      <a16:creationId xmlns:a16="http://schemas.microsoft.com/office/drawing/2014/main" id="{90C8B4A2-E63F-401F-95BC-0AE847C5F751}"/>
                    </a:ext>
                  </a:extLst>
                </p:cNvPr>
                <p:cNvPicPr/>
                <p:nvPr/>
              </p:nvPicPr>
              <p:blipFill>
                <a:blip r:embed="rId175"/>
                <a:stretch>
                  <a:fillRect/>
                </a:stretch>
              </p:blipFill>
              <p:spPr>
                <a:xfrm>
                  <a:off x="9159315" y="6127867"/>
                  <a:ext cx="53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04" name="Ink 203">
                  <a:extLst>
                    <a:ext uri="{FF2B5EF4-FFF2-40B4-BE49-F238E27FC236}">
                      <a16:creationId xmlns:a16="http://schemas.microsoft.com/office/drawing/2014/main" id="{27F25C50-520F-4844-B43A-68CB1727A9C9}"/>
                    </a:ext>
                  </a:extLst>
                </p14:cNvPr>
                <p14:cNvContentPartPr/>
                <p14:nvPr/>
              </p14:nvContentPartPr>
              <p14:xfrm>
                <a:off x="9125835" y="6034627"/>
                <a:ext cx="223200" cy="204840"/>
              </p14:xfrm>
            </p:contentPart>
          </mc:Choice>
          <mc:Fallback xmlns="">
            <p:pic>
              <p:nvPicPr>
                <p:cNvPr id="204" name="Ink 203">
                  <a:extLst>
                    <a:ext uri="{FF2B5EF4-FFF2-40B4-BE49-F238E27FC236}">
                      <a16:creationId xmlns:a16="http://schemas.microsoft.com/office/drawing/2014/main" id="{27F25C50-520F-4844-B43A-68CB1727A9C9}"/>
                    </a:ext>
                  </a:extLst>
                </p:cNvPr>
                <p:cNvPicPr/>
                <p:nvPr/>
              </p:nvPicPr>
              <p:blipFill>
                <a:blip r:embed="rId177"/>
                <a:stretch>
                  <a:fillRect/>
                </a:stretch>
              </p:blipFill>
              <p:spPr>
                <a:xfrm>
                  <a:off x="9116835" y="6025627"/>
                  <a:ext cx="240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5" name="Ink 204">
                  <a:extLst>
                    <a:ext uri="{FF2B5EF4-FFF2-40B4-BE49-F238E27FC236}">
                      <a16:creationId xmlns:a16="http://schemas.microsoft.com/office/drawing/2014/main" id="{EB714960-DEBF-4B0E-B55E-C4F301DC4FCC}"/>
                    </a:ext>
                  </a:extLst>
                </p14:cNvPr>
                <p14:cNvContentPartPr/>
                <p14:nvPr/>
              </p14:nvContentPartPr>
              <p14:xfrm>
                <a:off x="9345075" y="6119947"/>
                <a:ext cx="282960" cy="101520"/>
              </p14:xfrm>
            </p:contentPart>
          </mc:Choice>
          <mc:Fallback xmlns="">
            <p:pic>
              <p:nvPicPr>
                <p:cNvPr id="205" name="Ink 204">
                  <a:extLst>
                    <a:ext uri="{FF2B5EF4-FFF2-40B4-BE49-F238E27FC236}">
                      <a16:creationId xmlns:a16="http://schemas.microsoft.com/office/drawing/2014/main" id="{EB714960-DEBF-4B0E-B55E-C4F301DC4FCC}"/>
                    </a:ext>
                  </a:extLst>
                </p:cNvPr>
                <p:cNvPicPr/>
                <p:nvPr/>
              </p:nvPicPr>
              <p:blipFill>
                <a:blip r:embed="rId179"/>
                <a:stretch>
                  <a:fillRect/>
                </a:stretch>
              </p:blipFill>
              <p:spPr>
                <a:xfrm>
                  <a:off x="9336075" y="6111307"/>
                  <a:ext cx="300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06" name="Ink 205">
                  <a:extLst>
                    <a:ext uri="{FF2B5EF4-FFF2-40B4-BE49-F238E27FC236}">
                      <a16:creationId xmlns:a16="http://schemas.microsoft.com/office/drawing/2014/main" id="{9459E034-F05B-415F-AD58-CA9D5F9BCE34}"/>
                    </a:ext>
                  </a:extLst>
                </p14:cNvPr>
                <p14:cNvContentPartPr/>
                <p14:nvPr/>
              </p14:nvContentPartPr>
              <p14:xfrm>
                <a:off x="9643155" y="6015187"/>
                <a:ext cx="237240" cy="167760"/>
              </p14:xfrm>
            </p:contentPart>
          </mc:Choice>
          <mc:Fallback xmlns="">
            <p:pic>
              <p:nvPicPr>
                <p:cNvPr id="206" name="Ink 205">
                  <a:extLst>
                    <a:ext uri="{FF2B5EF4-FFF2-40B4-BE49-F238E27FC236}">
                      <a16:creationId xmlns:a16="http://schemas.microsoft.com/office/drawing/2014/main" id="{9459E034-F05B-415F-AD58-CA9D5F9BCE34}"/>
                    </a:ext>
                  </a:extLst>
                </p:cNvPr>
                <p:cNvPicPr/>
                <p:nvPr/>
              </p:nvPicPr>
              <p:blipFill>
                <a:blip r:embed="rId181"/>
                <a:stretch>
                  <a:fillRect/>
                </a:stretch>
              </p:blipFill>
              <p:spPr>
                <a:xfrm>
                  <a:off x="9634515" y="6006187"/>
                  <a:ext cx="254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7" name="Ink 206">
                  <a:extLst>
                    <a:ext uri="{FF2B5EF4-FFF2-40B4-BE49-F238E27FC236}">
                      <a16:creationId xmlns:a16="http://schemas.microsoft.com/office/drawing/2014/main" id="{E204DABE-FB57-46DB-8A01-98EC8217D0D1}"/>
                    </a:ext>
                  </a:extLst>
                </p14:cNvPr>
                <p14:cNvContentPartPr/>
                <p14:nvPr/>
              </p14:nvContentPartPr>
              <p14:xfrm>
                <a:off x="9621555" y="6068107"/>
                <a:ext cx="101160" cy="15840"/>
              </p14:xfrm>
            </p:contentPart>
          </mc:Choice>
          <mc:Fallback xmlns="">
            <p:pic>
              <p:nvPicPr>
                <p:cNvPr id="207" name="Ink 206">
                  <a:extLst>
                    <a:ext uri="{FF2B5EF4-FFF2-40B4-BE49-F238E27FC236}">
                      <a16:creationId xmlns:a16="http://schemas.microsoft.com/office/drawing/2014/main" id="{E204DABE-FB57-46DB-8A01-98EC8217D0D1}"/>
                    </a:ext>
                  </a:extLst>
                </p:cNvPr>
                <p:cNvPicPr/>
                <p:nvPr/>
              </p:nvPicPr>
              <p:blipFill>
                <a:blip r:embed="rId183"/>
                <a:stretch>
                  <a:fillRect/>
                </a:stretch>
              </p:blipFill>
              <p:spPr>
                <a:xfrm>
                  <a:off x="9612915" y="6059467"/>
                  <a:ext cx="118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8" name="Ink 207">
                  <a:extLst>
                    <a:ext uri="{FF2B5EF4-FFF2-40B4-BE49-F238E27FC236}">
                      <a16:creationId xmlns:a16="http://schemas.microsoft.com/office/drawing/2014/main" id="{14CF71D4-53C5-48F0-961C-85DE77C4F6DE}"/>
                    </a:ext>
                  </a:extLst>
                </p14:cNvPr>
                <p14:cNvContentPartPr/>
                <p14:nvPr/>
              </p14:nvContentPartPr>
              <p14:xfrm>
                <a:off x="9886515" y="6071707"/>
                <a:ext cx="169920" cy="249120"/>
              </p14:xfrm>
            </p:contentPart>
          </mc:Choice>
          <mc:Fallback xmlns="">
            <p:pic>
              <p:nvPicPr>
                <p:cNvPr id="208" name="Ink 207">
                  <a:extLst>
                    <a:ext uri="{FF2B5EF4-FFF2-40B4-BE49-F238E27FC236}">
                      <a16:creationId xmlns:a16="http://schemas.microsoft.com/office/drawing/2014/main" id="{14CF71D4-53C5-48F0-961C-85DE77C4F6DE}"/>
                    </a:ext>
                  </a:extLst>
                </p:cNvPr>
                <p:cNvPicPr/>
                <p:nvPr/>
              </p:nvPicPr>
              <p:blipFill>
                <a:blip r:embed="rId185"/>
                <a:stretch>
                  <a:fillRect/>
                </a:stretch>
              </p:blipFill>
              <p:spPr>
                <a:xfrm>
                  <a:off x="9877515" y="6062707"/>
                  <a:ext cx="1875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9" name="Ink 208">
                  <a:extLst>
                    <a:ext uri="{FF2B5EF4-FFF2-40B4-BE49-F238E27FC236}">
                      <a16:creationId xmlns:a16="http://schemas.microsoft.com/office/drawing/2014/main" id="{2E089B4D-53D5-42B3-9F54-DCCC272B50C7}"/>
                    </a:ext>
                  </a:extLst>
                </p14:cNvPr>
                <p14:cNvContentPartPr/>
                <p14:nvPr/>
              </p14:nvContentPartPr>
              <p14:xfrm>
                <a:off x="10023675" y="6083227"/>
                <a:ext cx="376920" cy="95760"/>
              </p14:xfrm>
            </p:contentPart>
          </mc:Choice>
          <mc:Fallback xmlns="">
            <p:pic>
              <p:nvPicPr>
                <p:cNvPr id="209" name="Ink 208">
                  <a:extLst>
                    <a:ext uri="{FF2B5EF4-FFF2-40B4-BE49-F238E27FC236}">
                      <a16:creationId xmlns:a16="http://schemas.microsoft.com/office/drawing/2014/main" id="{2E089B4D-53D5-42B3-9F54-DCCC272B50C7}"/>
                    </a:ext>
                  </a:extLst>
                </p:cNvPr>
                <p:cNvPicPr/>
                <p:nvPr/>
              </p:nvPicPr>
              <p:blipFill>
                <a:blip r:embed="rId187"/>
                <a:stretch>
                  <a:fillRect/>
                </a:stretch>
              </p:blipFill>
              <p:spPr>
                <a:xfrm>
                  <a:off x="10014675" y="6074227"/>
                  <a:ext cx="39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0" name="Ink 209">
                  <a:extLst>
                    <a:ext uri="{FF2B5EF4-FFF2-40B4-BE49-F238E27FC236}">
                      <a16:creationId xmlns:a16="http://schemas.microsoft.com/office/drawing/2014/main" id="{266545F9-8859-4C28-A89E-2585F976091D}"/>
                    </a:ext>
                  </a:extLst>
                </p14:cNvPr>
                <p14:cNvContentPartPr/>
                <p14:nvPr/>
              </p14:nvContentPartPr>
              <p14:xfrm>
                <a:off x="10382235" y="5997907"/>
                <a:ext cx="15120" cy="47880"/>
              </p14:xfrm>
            </p:contentPart>
          </mc:Choice>
          <mc:Fallback xmlns="">
            <p:pic>
              <p:nvPicPr>
                <p:cNvPr id="210" name="Ink 209">
                  <a:extLst>
                    <a:ext uri="{FF2B5EF4-FFF2-40B4-BE49-F238E27FC236}">
                      <a16:creationId xmlns:a16="http://schemas.microsoft.com/office/drawing/2014/main" id="{266545F9-8859-4C28-A89E-2585F976091D}"/>
                    </a:ext>
                  </a:extLst>
                </p:cNvPr>
                <p:cNvPicPr/>
                <p:nvPr/>
              </p:nvPicPr>
              <p:blipFill>
                <a:blip r:embed="rId189"/>
                <a:stretch>
                  <a:fillRect/>
                </a:stretch>
              </p:blipFill>
              <p:spPr>
                <a:xfrm>
                  <a:off x="10373235" y="5988907"/>
                  <a:ext cx="32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1" name="Ink 210">
                  <a:extLst>
                    <a:ext uri="{FF2B5EF4-FFF2-40B4-BE49-F238E27FC236}">
                      <a16:creationId xmlns:a16="http://schemas.microsoft.com/office/drawing/2014/main" id="{697DEA86-C0B4-4519-BF02-7AC8E2811F39}"/>
                    </a:ext>
                  </a:extLst>
                </p14:cNvPr>
                <p14:cNvContentPartPr/>
                <p14:nvPr/>
              </p14:nvContentPartPr>
              <p14:xfrm>
                <a:off x="10403835" y="6032107"/>
                <a:ext cx="143640" cy="102600"/>
              </p14:xfrm>
            </p:contentPart>
          </mc:Choice>
          <mc:Fallback xmlns="">
            <p:pic>
              <p:nvPicPr>
                <p:cNvPr id="211" name="Ink 210">
                  <a:extLst>
                    <a:ext uri="{FF2B5EF4-FFF2-40B4-BE49-F238E27FC236}">
                      <a16:creationId xmlns:a16="http://schemas.microsoft.com/office/drawing/2014/main" id="{697DEA86-C0B4-4519-BF02-7AC8E2811F39}"/>
                    </a:ext>
                  </a:extLst>
                </p:cNvPr>
                <p:cNvPicPr/>
                <p:nvPr/>
              </p:nvPicPr>
              <p:blipFill>
                <a:blip r:embed="rId191"/>
                <a:stretch>
                  <a:fillRect/>
                </a:stretch>
              </p:blipFill>
              <p:spPr>
                <a:xfrm>
                  <a:off x="10394835" y="6023107"/>
                  <a:ext cx="161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2" name="Ink 211">
                  <a:extLst>
                    <a:ext uri="{FF2B5EF4-FFF2-40B4-BE49-F238E27FC236}">
                      <a16:creationId xmlns:a16="http://schemas.microsoft.com/office/drawing/2014/main" id="{F919C162-0493-4852-8AB1-0F2E648856F5}"/>
                    </a:ext>
                  </a:extLst>
                </p14:cNvPr>
                <p14:cNvContentPartPr/>
                <p14:nvPr/>
              </p14:nvContentPartPr>
              <p14:xfrm>
                <a:off x="10583475" y="6046867"/>
                <a:ext cx="83520" cy="68760"/>
              </p14:xfrm>
            </p:contentPart>
          </mc:Choice>
          <mc:Fallback xmlns="">
            <p:pic>
              <p:nvPicPr>
                <p:cNvPr id="212" name="Ink 211">
                  <a:extLst>
                    <a:ext uri="{FF2B5EF4-FFF2-40B4-BE49-F238E27FC236}">
                      <a16:creationId xmlns:a16="http://schemas.microsoft.com/office/drawing/2014/main" id="{F919C162-0493-4852-8AB1-0F2E648856F5}"/>
                    </a:ext>
                  </a:extLst>
                </p:cNvPr>
                <p:cNvPicPr/>
                <p:nvPr/>
              </p:nvPicPr>
              <p:blipFill>
                <a:blip r:embed="rId193"/>
                <a:stretch>
                  <a:fillRect/>
                </a:stretch>
              </p:blipFill>
              <p:spPr>
                <a:xfrm>
                  <a:off x="10574835" y="6037867"/>
                  <a:ext cx="101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3" name="Ink 212">
                  <a:extLst>
                    <a:ext uri="{FF2B5EF4-FFF2-40B4-BE49-F238E27FC236}">
                      <a16:creationId xmlns:a16="http://schemas.microsoft.com/office/drawing/2014/main" id="{A67DED23-66D4-4869-9DE7-FCB19DE0065B}"/>
                    </a:ext>
                  </a:extLst>
                </p14:cNvPr>
                <p14:cNvContentPartPr/>
                <p14:nvPr/>
              </p14:nvContentPartPr>
              <p14:xfrm>
                <a:off x="10726755" y="5886307"/>
                <a:ext cx="213480" cy="338040"/>
              </p14:xfrm>
            </p:contentPart>
          </mc:Choice>
          <mc:Fallback xmlns="">
            <p:pic>
              <p:nvPicPr>
                <p:cNvPr id="213" name="Ink 212">
                  <a:extLst>
                    <a:ext uri="{FF2B5EF4-FFF2-40B4-BE49-F238E27FC236}">
                      <a16:creationId xmlns:a16="http://schemas.microsoft.com/office/drawing/2014/main" id="{A67DED23-66D4-4869-9DE7-FCB19DE0065B}"/>
                    </a:ext>
                  </a:extLst>
                </p:cNvPr>
                <p:cNvPicPr/>
                <p:nvPr/>
              </p:nvPicPr>
              <p:blipFill>
                <a:blip r:embed="rId195"/>
                <a:stretch>
                  <a:fillRect/>
                </a:stretch>
              </p:blipFill>
              <p:spPr>
                <a:xfrm>
                  <a:off x="10717755" y="5877667"/>
                  <a:ext cx="2311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4" name="Ink 213">
                  <a:extLst>
                    <a:ext uri="{FF2B5EF4-FFF2-40B4-BE49-F238E27FC236}">
                      <a16:creationId xmlns:a16="http://schemas.microsoft.com/office/drawing/2014/main" id="{3FF2CF3C-1AAA-460F-B2D6-9A79CFAC51D6}"/>
                    </a:ext>
                  </a:extLst>
                </p14:cNvPr>
                <p14:cNvContentPartPr/>
                <p14:nvPr/>
              </p14:nvContentPartPr>
              <p14:xfrm>
                <a:off x="8913795" y="6067027"/>
                <a:ext cx="187200" cy="340560"/>
              </p14:xfrm>
            </p:contentPart>
          </mc:Choice>
          <mc:Fallback xmlns="">
            <p:pic>
              <p:nvPicPr>
                <p:cNvPr id="214" name="Ink 213">
                  <a:extLst>
                    <a:ext uri="{FF2B5EF4-FFF2-40B4-BE49-F238E27FC236}">
                      <a16:creationId xmlns:a16="http://schemas.microsoft.com/office/drawing/2014/main" id="{3FF2CF3C-1AAA-460F-B2D6-9A79CFAC51D6}"/>
                    </a:ext>
                  </a:extLst>
                </p:cNvPr>
                <p:cNvPicPr/>
                <p:nvPr/>
              </p:nvPicPr>
              <p:blipFill>
                <a:blip r:embed="rId197"/>
                <a:stretch>
                  <a:fillRect/>
                </a:stretch>
              </p:blipFill>
              <p:spPr>
                <a:xfrm>
                  <a:off x="8904795" y="6058027"/>
                  <a:ext cx="204840" cy="358200"/>
                </a:xfrm>
                <a:prstGeom prst="rect">
                  <a:avLst/>
                </a:prstGeom>
              </p:spPr>
            </p:pic>
          </mc:Fallback>
        </mc:AlternateContent>
      </p:grpSp>
      <p:grpSp>
        <p:nvGrpSpPr>
          <p:cNvPr id="234" name="Group 233">
            <a:extLst>
              <a:ext uri="{FF2B5EF4-FFF2-40B4-BE49-F238E27FC236}">
                <a16:creationId xmlns:a16="http://schemas.microsoft.com/office/drawing/2014/main" id="{7D7AC857-0B10-4FE7-9501-D2D78FAFED46}"/>
              </a:ext>
            </a:extLst>
          </p:cNvPr>
          <p:cNvGrpSpPr/>
          <p:nvPr/>
        </p:nvGrpSpPr>
        <p:grpSpPr>
          <a:xfrm>
            <a:off x="2250915" y="877627"/>
            <a:ext cx="6396480" cy="2934360"/>
            <a:chOff x="2250915" y="877627"/>
            <a:chExt cx="6396480" cy="2934360"/>
          </a:xfrm>
        </p:grpSpPr>
        <mc:AlternateContent xmlns:mc="http://schemas.openxmlformats.org/markup-compatibility/2006" xmlns:p14="http://schemas.microsoft.com/office/powerpoint/2010/main">
          <mc:Choice Requires="p14">
            <p:contentPart p14:bwMode="auto" r:id="rId198">
              <p14:nvContentPartPr>
                <p14:cNvPr id="11" name="Ink 10">
                  <a:extLst>
                    <a:ext uri="{FF2B5EF4-FFF2-40B4-BE49-F238E27FC236}">
                      <a16:creationId xmlns:a16="http://schemas.microsoft.com/office/drawing/2014/main" id="{7EF9EDBD-1393-4CCE-AF3C-56B9C8392778}"/>
                    </a:ext>
                  </a:extLst>
                </p14:cNvPr>
                <p14:cNvContentPartPr/>
                <p14:nvPr/>
              </p14:nvContentPartPr>
              <p14:xfrm>
                <a:off x="2487075" y="1545067"/>
                <a:ext cx="1165680" cy="43560"/>
              </p14:xfrm>
            </p:contentPart>
          </mc:Choice>
          <mc:Fallback xmlns="">
            <p:pic>
              <p:nvPicPr>
                <p:cNvPr id="11" name="Ink 10">
                  <a:extLst>
                    <a:ext uri="{FF2B5EF4-FFF2-40B4-BE49-F238E27FC236}">
                      <a16:creationId xmlns:a16="http://schemas.microsoft.com/office/drawing/2014/main" id="{7EF9EDBD-1393-4CCE-AF3C-56B9C8392778}"/>
                    </a:ext>
                  </a:extLst>
                </p:cNvPr>
                <p:cNvPicPr/>
                <p:nvPr/>
              </p:nvPicPr>
              <p:blipFill>
                <a:blip r:embed="rId199"/>
                <a:stretch>
                  <a:fillRect/>
                </a:stretch>
              </p:blipFill>
              <p:spPr>
                <a:xfrm>
                  <a:off x="2478435" y="1536427"/>
                  <a:ext cx="1183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 name="Ink 11">
                  <a:extLst>
                    <a:ext uri="{FF2B5EF4-FFF2-40B4-BE49-F238E27FC236}">
                      <a16:creationId xmlns:a16="http://schemas.microsoft.com/office/drawing/2014/main" id="{71B7C80B-4151-413F-82F3-ABA7A11F0EBB}"/>
                    </a:ext>
                  </a:extLst>
                </p14:cNvPr>
                <p14:cNvContentPartPr/>
                <p14:nvPr/>
              </p14:nvContentPartPr>
              <p14:xfrm>
                <a:off x="3693075" y="1487827"/>
                <a:ext cx="193320" cy="137160"/>
              </p14:xfrm>
            </p:contentPart>
          </mc:Choice>
          <mc:Fallback xmlns="">
            <p:pic>
              <p:nvPicPr>
                <p:cNvPr id="12" name="Ink 11">
                  <a:extLst>
                    <a:ext uri="{FF2B5EF4-FFF2-40B4-BE49-F238E27FC236}">
                      <a16:creationId xmlns:a16="http://schemas.microsoft.com/office/drawing/2014/main" id="{71B7C80B-4151-413F-82F3-ABA7A11F0EBB}"/>
                    </a:ext>
                  </a:extLst>
                </p:cNvPr>
                <p:cNvPicPr/>
                <p:nvPr/>
              </p:nvPicPr>
              <p:blipFill>
                <a:blip r:embed="rId201"/>
                <a:stretch>
                  <a:fillRect/>
                </a:stretch>
              </p:blipFill>
              <p:spPr>
                <a:xfrm>
                  <a:off x="3684075" y="1478827"/>
                  <a:ext cx="210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 name="Ink 13">
                  <a:extLst>
                    <a:ext uri="{FF2B5EF4-FFF2-40B4-BE49-F238E27FC236}">
                      <a16:creationId xmlns:a16="http://schemas.microsoft.com/office/drawing/2014/main" id="{DF561ED9-A95F-4023-93B6-ADBDD5BC253C}"/>
                    </a:ext>
                  </a:extLst>
                </p14:cNvPr>
                <p14:cNvContentPartPr/>
                <p14:nvPr/>
              </p14:nvContentPartPr>
              <p14:xfrm>
                <a:off x="2438835" y="1765027"/>
                <a:ext cx="260280" cy="289440"/>
              </p14:xfrm>
            </p:contentPart>
          </mc:Choice>
          <mc:Fallback xmlns="">
            <p:pic>
              <p:nvPicPr>
                <p:cNvPr id="14" name="Ink 13">
                  <a:extLst>
                    <a:ext uri="{FF2B5EF4-FFF2-40B4-BE49-F238E27FC236}">
                      <a16:creationId xmlns:a16="http://schemas.microsoft.com/office/drawing/2014/main" id="{DF561ED9-A95F-4023-93B6-ADBDD5BC253C}"/>
                    </a:ext>
                  </a:extLst>
                </p:cNvPr>
                <p:cNvPicPr/>
                <p:nvPr/>
              </p:nvPicPr>
              <p:blipFill>
                <a:blip r:embed="rId203"/>
                <a:stretch>
                  <a:fillRect/>
                </a:stretch>
              </p:blipFill>
              <p:spPr>
                <a:xfrm>
                  <a:off x="2429835" y="1756027"/>
                  <a:ext cx="277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 name="Ink 14">
                  <a:extLst>
                    <a:ext uri="{FF2B5EF4-FFF2-40B4-BE49-F238E27FC236}">
                      <a16:creationId xmlns:a16="http://schemas.microsoft.com/office/drawing/2014/main" id="{75D79B08-A878-45C2-82FD-D94FF64E8513}"/>
                    </a:ext>
                  </a:extLst>
                </p14:cNvPr>
                <p14:cNvContentPartPr/>
                <p14:nvPr/>
              </p14:nvContentPartPr>
              <p14:xfrm>
                <a:off x="2666355" y="1736227"/>
                <a:ext cx="111240" cy="117000"/>
              </p14:xfrm>
            </p:contentPart>
          </mc:Choice>
          <mc:Fallback xmlns="">
            <p:pic>
              <p:nvPicPr>
                <p:cNvPr id="15" name="Ink 14">
                  <a:extLst>
                    <a:ext uri="{FF2B5EF4-FFF2-40B4-BE49-F238E27FC236}">
                      <a16:creationId xmlns:a16="http://schemas.microsoft.com/office/drawing/2014/main" id="{75D79B08-A878-45C2-82FD-D94FF64E8513}"/>
                    </a:ext>
                  </a:extLst>
                </p:cNvPr>
                <p:cNvPicPr/>
                <p:nvPr/>
              </p:nvPicPr>
              <p:blipFill>
                <a:blip r:embed="rId205"/>
                <a:stretch>
                  <a:fillRect/>
                </a:stretch>
              </p:blipFill>
              <p:spPr>
                <a:xfrm>
                  <a:off x="2657355" y="1727587"/>
                  <a:ext cx="128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 name="Ink 15">
                  <a:extLst>
                    <a:ext uri="{FF2B5EF4-FFF2-40B4-BE49-F238E27FC236}">
                      <a16:creationId xmlns:a16="http://schemas.microsoft.com/office/drawing/2014/main" id="{207CA56A-696F-4E6A-BE3B-4F0F4887B394}"/>
                    </a:ext>
                  </a:extLst>
                </p14:cNvPr>
                <p14:cNvContentPartPr/>
                <p14:nvPr/>
              </p14:nvContentPartPr>
              <p14:xfrm>
                <a:off x="2737275" y="1836307"/>
                <a:ext cx="242640" cy="289440"/>
              </p14:xfrm>
            </p:contentPart>
          </mc:Choice>
          <mc:Fallback xmlns="">
            <p:pic>
              <p:nvPicPr>
                <p:cNvPr id="16" name="Ink 15">
                  <a:extLst>
                    <a:ext uri="{FF2B5EF4-FFF2-40B4-BE49-F238E27FC236}">
                      <a16:creationId xmlns:a16="http://schemas.microsoft.com/office/drawing/2014/main" id="{207CA56A-696F-4E6A-BE3B-4F0F4887B394}"/>
                    </a:ext>
                  </a:extLst>
                </p:cNvPr>
                <p:cNvPicPr/>
                <p:nvPr/>
              </p:nvPicPr>
              <p:blipFill>
                <a:blip r:embed="rId207"/>
                <a:stretch>
                  <a:fillRect/>
                </a:stretch>
              </p:blipFill>
              <p:spPr>
                <a:xfrm>
                  <a:off x="2728275" y="1827667"/>
                  <a:ext cx="2602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 name="Ink 16">
                  <a:extLst>
                    <a:ext uri="{FF2B5EF4-FFF2-40B4-BE49-F238E27FC236}">
                      <a16:creationId xmlns:a16="http://schemas.microsoft.com/office/drawing/2014/main" id="{77302F43-855A-4072-A184-A7A2F65C42B3}"/>
                    </a:ext>
                  </a:extLst>
                </p14:cNvPr>
                <p14:cNvContentPartPr/>
                <p14:nvPr/>
              </p14:nvContentPartPr>
              <p14:xfrm>
                <a:off x="2903955" y="1770787"/>
                <a:ext cx="137880" cy="120960"/>
              </p14:xfrm>
            </p:contentPart>
          </mc:Choice>
          <mc:Fallback xmlns="">
            <p:pic>
              <p:nvPicPr>
                <p:cNvPr id="17" name="Ink 16">
                  <a:extLst>
                    <a:ext uri="{FF2B5EF4-FFF2-40B4-BE49-F238E27FC236}">
                      <a16:creationId xmlns:a16="http://schemas.microsoft.com/office/drawing/2014/main" id="{77302F43-855A-4072-A184-A7A2F65C42B3}"/>
                    </a:ext>
                  </a:extLst>
                </p:cNvPr>
                <p:cNvPicPr/>
                <p:nvPr/>
              </p:nvPicPr>
              <p:blipFill>
                <a:blip r:embed="rId209"/>
                <a:stretch>
                  <a:fillRect/>
                </a:stretch>
              </p:blipFill>
              <p:spPr>
                <a:xfrm>
                  <a:off x="2895315" y="1762147"/>
                  <a:ext cx="155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 name="Ink 18">
                  <a:extLst>
                    <a:ext uri="{FF2B5EF4-FFF2-40B4-BE49-F238E27FC236}">
                      <a16:creationId xmlns:a16="http://schemas.microsoft.com/office/drawing/2014/main" id="{F57E67DB-BC22-4CD7-B48D-EA7AB06AD6A2}"/>
                    </a:ext>
                  </a:extLst>
                </p14:cNvPr>
                <p14:cNvContentPartPr/>
                <p14:nvPr/>
              </p14:nvContentPartPr>
              <p14:xfrm>
                <a:off x="2250915" y="2129347"/>
                <a:ext cx="155160" cy="282600"/>
              </p14:xfrm>
            </p:contentPart>
          </mc:Choice>
          <mc:Fallback xmlns="">
            <p:pic>
              <p:nvPicPr>
                <p:cNvPr id="19" name="Ink 18">
                  <a:extLst>
                    <a:ext uri="{FF2B5EF4-FFF2-40B4-BE49-F238E27FC236}">
                      <a16:creationId xmlns:a16="http://schemas.microsoft.com/office/drawing/2014/main" id="{F57E67DB-BC22-4CD7-B48D-EA7AB06AD6A2}"/>
                    </a:ext>
                  </a:extLst>
                </p:cNvPr>
                <p:cNvPicPr/>
                <p:nvPr/>
              </p:nvPicPr>
              <p:blipFill>
                <a:blip r:embed="rId211"/>
                <a:stretch>
                  <a:fillRect/>
                </a:stretch>
              </p:blipFill>
              <p:spPr>
                <a:xfrm>
                  <a:off x="2241915" y="2120707"/>
                  <a:ext cx="1728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 name="Ink 19">
                  <a:extLst>
                    <a:ext uri="{FF2B5EF4-FFF2-40B4-BE49-F238E27FC236}">
                      <a16:creationId xmlns:a16="http://schemas.microsoft.com/office/drawing/2014/main" id="{8CA3599B-4AA8-444C-8025-046A39223A94}"/>
                    </a:ext>
                  </a:extLst>
                </p14:cNvPr>
                <p14:cNvContentPartPr/>
                <p14:nvPr/>
              </p14:nvContentPartPr>
              <p14:xfrm>
                <a:off x="2443875" y="2191267"/>
                <a:ext cx="102600" cy="237600"/>
              </p14:xfrm>
            </p:contentPart>
          </mc:Choice>
          <mc:Fallback xmlns="">
            <p:pic>
              <p:nvPicPr>
                <p:cNvPr id="20" name="Ink 19">
                  <a:extLst>
                    <a:ext uri="{FF2B5EF4-FFF2-40B4-BE49-F238E27FC236}">
                      <a16:creationId xmlns:a16="http://schemas.microsoft.com/office/drawing/2014/main" id="{8CA3599B-4AA8-444C-8025-046A39223A94}"/>
                    </a:ext>
                  </a:extLst>
                </p:cNvPr>
                <p:cNvPicPr/>
                <p:nvPr/>
              </p:nvPicPr>
              <p:blipFill>
                <a:blip r:embed="rId213"/>
                <a:stretch>
                  <a:fillRect/>
                </a:stretch>
              </p:blipFill>
              <p:spPr>
                <a:xfrm>
                  <a:off x="2435235" y="2182627"/>
                  <a:ext cx="120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2" name="Ink 21">
                  <a:extLst>
                    <a:ext uri="{FF2B5EF4-FFF2-40B4-BE49-F238E27FC236}">
                      <a16:creationId xmlns:a16="http://schemas.microsoft.com/office/drawing/2014/main" id="{102C84E9-1B14-4392-9996-15AC673C63CB}"/>
                    </a:ext>
                  </a:extLst>
                </p14:cNvPr>
                <p14:cNvContentPartPr/>
                <p14:nvPr/>
              </p14:nvContentPartPr>
              <p14:xfrm>
                <a:off x="4261875" y="1407547"/>
                <a:ext cx="16920" cy="159840"/>
              </p14:xfrm>
            </p:contentPart>
          </mc:Choice>
          <mc:Fallback xmlns="">
            <p:pic>
              <p:nvPicPr>
                <p:cNvPr id="22" name="Ink 21">
                  <a:extLst>
                    <a:ext uri="{FF2B5EF4-FFF2-40B4-BE49-F238E27FC236}">
                      <a16:creationId xmlns:a16="http://schemas.microsoft.com/office/drawing/2014/main" id="{102C84E9-1B14-4392-9996-15AC673C63CB}"/>
                    </a:ext>
                  </a:extLst>
                </p:cNvPr>
                <p:cNvPicPr/>
                <p:nvPr/>
              </p:nvPicPr>
              <p:blipFill>
                <a:blip r:embed="rId215"/>
                <a:stretch>
                  <a:fillRect/>
                </a:stretch>
              </p:blipFill>
              <p:spPr>
                <a:xfrm>
                  <a:off x="4253235" y="1398907"/>
                  <a:ext cx="34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3" name="Ink 22">
                  <a:extLst>
                    <a:ext uri="{FF2B5EF4-FFF2-40B4-BE49-F238E27FC236}">
                      <a16:creationId xmlns:a16="http://schemas.microsoft.com/office/drawing/2014/main" id="{9CB3CFE1-0DF9-4D8B-9295-7E1FDDFF11AB}"/>
                    </a:ext>
                  </a:extLst>
                </p14:cNvPr>
                <p14:cNvContentPartPr/>
                <p14:nvPr/>
              </p14:nvContentPartPr>
              <p14:xfrm>
                <a:off x="4205355" y="1318627"/>
                <a:ext cx="222840" cy="142200"/>
              </p14:xfrm>
            </p:contentPart>
          </mc:Choice>
          <mc:Fallback xmlns="">
            <p:pic>
              <p:nvPicPr>
                <p:cNvPr id="23" name="Ink 22">
                  <a:extLst>
                    <a:ext uri="{FF2B5EF4-FFF2-40B4-BE49-F238E27FC236}">
                      <a16:creationId xmlns:a16="http://schemas.microsoft.com/office/drawing/2014/main" id="{9CB3CFE1-0DF9-4D8B-9295-7E1FDDFF11AB}"/>
                    </a:ext>
                  </a:extLst>
                </p:cNvPr>
                <p:cNvPicPr/>
                <p:nvPr/>
              </p:nvPicPr>
              <p:blipFill>
                <a:blip r:embed="rId217"/>
                <a:stretch>
                  <a:fillRect/>
                </a:stretch>
              </p:blipFill>
              <p:spPr>
                <a:xfrm>
                  <a:off x="4196355" y="1309987"/>
                  <a:ext cx="240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4" name="Ink 23">
                  <a:extLst>
                    <a:ext uri="{FF2B5EF4-FFF2-40B4-BE49-F238E27FC236}">
                      <a16:creationId xmlns:a16="http://schemas.microsoft.com/office/drawing/2014/main" id="{2F82367B-BC3E-484A-910E-0BBBDD6DA437}"/>
                    </a:ext>
                  </a:extLst>
                </p14:cNvPr>
                <p14:cNvContentPartPr/>
                <p14:nvPr/>
              </p14:nvContentPartPr>
              <p14:xfrm>
                <a:off x="4483275" y="1462627"/>
                <a:ext cx="107640" cy="153000"/>
              </p14:xfrm>
            </p:contentPart>
          </mc:Choice>
          <mc:Fallback xmlns="">
            <p:pic>
              <p:nvPicPr>
                <p:cNvPr id="24" name="Ink 23">
                  <a:extLst>
                    <a:ext uri="{FF2B5EF4-FFF2-40B4-BE49-F238E27FC236}">
                      <a16:creationId xmlns:a16="http://schemas.microsoft.com/office/drawing/2014/main" id="{2F82367B-BC3E-484A-910E-0BBBDD6DA437}"/>
                    </a:ext>
                  </a:extLst>
                </p:cNvPr>
                <p:cNvPicPr/>
                <p:nvPr/>
              </p:nvPicPr>
              <p:blipFill>
                <a:blip r:embed="rId219"/>
                <a:stretch>
                  <a:fillRect/>
                </a:stretch>
              </p:blipFill>
              <p:spPr>
                <a:xfrm>
                  <a:off x="4474635" y="1453987"/>
                  <a:ext cx="125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5" name="Ink 24">
                  <a:extLst>
                    <a:ext uri="{FF2B5EF4-FFF2-40B4-BE49-F238E27FC236}">
                      <a16:creationId xmlns:a16="http://schemas.microsoft.com/office/drawing/2014/main" id="{62DD3CFE-9A0E-400D-95FF-DFCCB3F95E43}"/>
                    </a:ext>
                  </a:extLst>
                </p14:cNvPr>
                <p14:cNvContentPartPr/>
                <p14:nvPr/>
              </p14:nvContentPartPr>
              <p14:xfrm>
                <a:off x="4611075" y="1463707"/>
                <a:ext cx="91080" cy="156960"/>
              </p14:xfrm>
            </p:contentPart>
          </mc:Choice>
          <mc:Fallback xmlns="">
            <p:pic>
              <p:nvPicPr>
                <p:cNvPr id="25" name="Ink 24">
                  <a:extLst>
                    <a:ext uri="{FF2B5EF4-FFF2-40B4-BE49-F238E27FC236}">
                      <a16:creationId xmlns:a16="http://schemas.microsoft.com/office/drawing/2014/main" id="{62DD3CFE-9A0E-400D-95FF-DFCCB3F95E43}"/>
                    </a:ext>
                  </a:extLst>
                </p:cNvPr>
                <p:cNvPicPr/>
                <p:nvPr/>
              </p:nvPicPr>
              <p:blipFill>
                <a:blip r:embed="rId221"/>
                <a:stretch>
                  <a:fillRect/>
                </a:stretch>
              </p:blipFill>
              <p:spPr>
                <a:xfrm>
                  <a:off x="4602075" y="1455067"/>
                  <a:ext cx="108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6" name="Ink 25">
                  <a:extLst>
                    <a:ext uri="{FF2B5EF4-FFF2-40B4-BE49-F238E27FC236}">
                      <a16:creationId xmlns:a16="http://schemas.microsoft.com/office/drawing/2014/main" id="{C013BECF-BBD0-480A-B145-904362CC93AC}"/>
                    </a:ext>
                  </a:extLst>
                </p14:cNvPr>
                <p14:cNvContentPartPr/>
                <p14:nvPr/>
              </p14:nvContentPartPr>
              <p14:xfrm>
                <a:off x="4770915" y="1511227"/>
                <a:ext cx="158760" cy="108000"/>
              </p14:xfrm>
            </p:contentPart>
          </mc:Choice>
          <mc:Fallback xmlns="">
            <p:pic>
              <p:nvPicPr>
                <p:cNvPr id="26" name="Ink 25">
                  <a:extLst>
                    <a:ext uri="{FF2B5EF4-FFF2-40B4-BE49-F238E27FC236}">
                      <a16:creationId xmlns:a16="http://schemas.microsoft.com/office/drawing/2014/main" id="{C013BECF-BBD0-480A-B145-904362CC93AC}"/>
                    </a:ext>
                  </a:extLst>
                </p:cNvPr>
                <p:cNvPicPr/>
                <p:nvPr/>
              </p:nvPicPr>
              <p:blipFill>
                <a:blip r:embed="rId223"/>
                <a:stretch>
                  <a:fillRect/>
                </a:stretch>
              </p:blipFill>
              <p:spPr>
                <a:xfrm>
                  <a:off x="4762275" y="1502587"/>
                  <a:ext cx="176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7" name="Ink 26">
                  <a:extLst>
                    <a:ext uri="{FF2B5EF4-FFF2-40B4-BE49-F238E27FC236}">
                      <a16:creationId xmlns:a16="http://schemas.microsoft.com/office/drawing/2014/main" id="{C0481383-69A6-4CBF-BD25-B2FED2255ED5}"/>
                    </a:ext>
                  </a:extLst>
                </p14:cNvPr>
                <p14:cNvContentPartPr/>
                <p14:nvPr/>
              </p14:nvContentPartPr>
              <p14:xfrm>
                <a:off x="4980075" y="1266787"/>
                <a:ext cx="107640" cy="96120"/>
              </p14:xfrm>
            </p:contentPart>
          </mc:Choice>
          <mc:Fallback xmlns="">
            <p:pic>
              <p:nvPicPr>
                <p:cNvPr id="27" name="Ink 26">
                  <a:extLst>
                    <a:ext uri="{FF2B5EF4-FFF2-40B4-BE49-F238E27FC236}">
                      <a16:creationId xmlns:a16="http://schemas.microsoft.com/office/drawing/2014/main" id="{C0481383-69A6-4CBF-BD25-B2FED2255ED5}"/>
                    </a:ext>
                  </a:extLst>
                </p:cNvPr>
                <p:cNvPicPr/>
                <p:nvPr/>
              </p:nvPicPr>
              <p:blipFill>
                <a:blip r:embed="rId225"/>
                <a:stretch>
                  <a:fillRect/>
                </a:stretch>
              </p:blipFill>
              <p:spPr>
                <a:xfrm>
                  <a:off x="4971075" y="1257787"/>
                  <a:ext cx="125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8" name="Ink 27">
                  <a:extLst>
                    <a:ext uri="{FF2B5EF4-FFF2-40B4-BE49-F238E27FC236}">
                      <a16:creationId xmlns:a16="http://schemas.microsoft.com/office/drawing/2014/main" id="{5ED04B1B-EA0C-4FAA-A906-0A0B0CCF1567}"/>
                    </a:ext>
                  </a:extLst>
                </p14:cNvPr>
                <p14:cNvContentPartPr/>
                <p14:nvPr/>
              </p14:nvContentPartPr>
              <p14:xfrm>
                <a:off x="4976835" y="1301707"/>
                <a:ext cx="149400" cy="33480"/>
              </p14:xfrm>
            </p:contentPart>
          </mc:Choice>
          <mc:Fallback xmlns="">
            <p:pic>
              <p:nvPicPr>
                <p:cNvPr id="28" name="Ink 27">
                  <a:extLst>
                    <a:ext uri="{FF2B5EF4-FFF2-40B4-BE49-F238E27FC236}">
                      <a16:creationId xmlns:a16="http://schemas.microsoft.com/office/drawing/2014/main" id="{5ED04B1B-EA0C-4FAA-A906-0A0B0CCF1567}"/>
                    </a:ext>
                  </a:extLst>
                </p:cNvPr>
                <p:cNvPicPr/>
                <p:nvPr/>
              </p:nvPicPr>
              <p:blipFill>
                <a:blip r:embed="rId227"/>
                <a:stretch>
                  <a:fillRect/>
                </a:stretch>
              </p:blipFill>
              <p:spPr>
                <a:xfrm>
                  <a:off x="4968195" y="1292707"/>
                  <a:ext cx="167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9" name="Ink 28">
                  <a:extLst>
                    <a:ext uri="{FF2B5EF4-FFF2-40B4-BE49-F238E27FC236}">
                      <a16:creationId xmlns:a16="http://schemas.microsoft.com/office/drawing/2014/main" id="{D39919B6-60F7-4AC7-9463-522D0E376CBA}"/>
                    </a:ext>
                  </a:extLst>
                </p14:cNvPr>
                <p14:cNvContentPartPr/>
                <p14:nvPr/>
              </p14:nvContentPartPr>
              <p14:xfrm>
                <a:off x="4990515" y="1221787"/>
                <a:ext cx="141120" cy="153720"/>
              </p14:xfrm>
            </p:contentPart>
          </mc:Choice>
          <mc:Fallback xmlns="">
            <p:pic>
              <p:nvPicPr>
                <p:cNvPr id="29" name="Ink 28">
                  <a:extLst>
                    <a:ext uri="{FF2B5EF4-FFF2-40B4-BE49-F238E27FC236}">
                      <a16:creationId xmlns:a16="http://schemas.microsoft.com/office/drawing/2014/main" id="{D39919B6-60F7-4AC7-9463-522D0E376CBA}"/>
                    </a:ext>
                  </a:extLst>
                </p:cNvPr>
                <p:cNvPicPr/>
                <p:nvPr/>
              </p:nvPicPr>
              <p:blipFill>
                <a:blip r:embed="rId229"/>
                <a:stretch>
                  <a:fillRect/>
                </a:stretch>
              </p:blipFill>
              <p:spPr>
                <a:xfrm>
                  <a:off x="4981515" y="1213147"/>
                  <a:ext cx="158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2" name="Ink 31">
                  <a:extLst>
                    <a:ext uri="{FF2B5EF4-FFF2-40B4-BE49-F238E27FC236}">
                      <a16:creationId xmlns:a16="http://schemas.microsoft.com/office/drawing/2014/main" id="{1CA35F2E-C704-4025-B9CE-E94882EB900E}"/>
                    </a:ext>
                  </a:extLst>
                </p14:cNvPr>
                <p14:cNvContentPartPr/>
                <p14:nvPr/>
              </p14:nvContentPartPr>
              <p14:xfrm>
                <a:off x="5454195" y="1541107"/>
                <a:ext cx="1545480" cy="10440"/>
              </p14:xfrm>
            </p:contentPart>
          </mc:Choice>
          <mc:Fallback xmlns="">
            <p:pic>
              <p:nvPicPr>
                <p:cNvPr id="32" name="Ink 31">
                  <a:extLst>
                    <a:ext uri="{FF2B5EF4-FFF2-40B4-BE49-F238E27FC236}">
                      <a16:creationId xmlns:a16="http://schemas.microsoft.com/office/drawing/2014/main" id="{1CA35F2E-C704-4025-B9CE-E94882EB900E}"/>
                    </a:ext>
                  </a:extLst>
                </p:cNvPr>
                <p:cNvPicPr/>
                <p:nvPr/>
              </p:nvPicPr>
              <p:blipFill>
                <a:blip r:embed="rId231"/>
                <a:stretch>
                  <a:fillRect/>
                </a:stretch>
              </p:blipFill>
              <p:spPr>
                <a:xfrm>
                  <a:off x="5445195" y="1532467"/>
                  <a:ext cx="1563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3" name="Ink 32">
                  <a:extLst>
                    <a:ext uri="{FF2B5EF4-FFF2-40B4-BE49-F238E27FC236}">
                      <a16:creationId xmlns:a16="http://schemas.microsoft.com/office/drawing/2014/main" id="{AAC56446-F26F-486B-B425-7D698CCE8D52}"/>
                    </a:ext>
                  </a:extLst>
                </p14:cNvPr>
                <p14:cNvContentPartPr/>
                <p14:nvPr/>
              </p14:nvContentPartPr>
              <p14:xfrm>
                <a:off x="7000035" y="1447147"/>
                <a:ext cx="152280" cy="182520"/>
              </p14:xfrm>
            </p:contentPart>
          </mc:Choice>
          <mc:Fallback xmlns="">
            <p:pic>
              <p:nvPicPr>
                <p:cNvPr id="33" name="Ink 32">
                  <a:extLst>
                    <a:ext uri="{FF2B5EF4-FFF2-40B4-BE49-F238E27FC236}">
                      <a16:creationId xmlns:a16="http://schemas.microsoft.com/office/drawing/2014/main" id="{AAC56446-F26F-486B-B425-7D698CCE8D52}"/>
                    </a:ext>
                  </a:extLst>
                </p:cNvPr>
                <p:cNvPicPr/>
                <p:nvPr/>
              </p:nvPicPr>
              <p:blipFill>
                <a:blip r:embed="rId233"/>
                <a:stretch>
                  <a:fillRect/>
                </a:stretch>
              </p:blipFill>
              <p:spPr>
                <a:xfrm>
                  <a:off x="6991395" y="1438147"/>
                  <a:ext cx="1699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5" name="Ink 34">
                  <a:extLst>
                    <a:ext uri="{FF2B5EF4-FFF2-40B4-BE49-F238E27FC236}">
                      <a16:creationId xmlns:a16="http://schemas.microsoft.com/office/drawing/2014/main" id="{BBE75447-3195-4A42-AB31-994021AA9E65}"/>
                    </a:ext>
                  </a:extLst>
                </p14:cNvPr>
                <p14:cNvContentPartPr/>
                <p14:nvPr/>
              </p14:nvContentPartPr>
              <p14:xfrm>
                <a:off x="6007515" y="1581427"/>
                <a:ext cx="110880" cy="196920"/>
              </p14:xfrm>
            </p:contentPart>
          </mc:Choice>
          <mc:Fallback xmlns="">
            <p:pic>
              <p:nvPicPr>
                <p:cNvPr id="35" name="Ink 34">
                  <a:extLst>
                    <a:ext uri="{FF2B5EF4-FFF2-40B4-BE49-F238E27FC236}">
                      <a16:creationId xmlns:a16="http://schemas.microsoft.com/office/drawing/2014/main" id="{BBE75447-3195-4A42-AB31-994021AA9E65}"/>
                    </a:ext>
                  </a:extLst>
                </p:cNvPr>
                <p:cNvPicPr/>
                <p:nvPr/>
              </p:nvPicPr>
              <p:blipFill>
                <a:blip r:embed="rId235"/>
                <a:stretch>
                  <a:fillRect/>
                </a:stretch>
              </p:blipFill>
              <p:spPr>
                <a:xfrm>
                  <a:off x="5998515" y="1572427"/>
                  <a:ext cx="128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6" name="Ink 35">
                  <a:extLst>
                    <a:ext uri="{FF2B5EF4-FFF2-40B4-BE49-F238E27FC236}">
                      <a16:creationId xmlns:a16="http://schemas.microsoft.com/office/drawing/2014/main" id="{A57AE603-03C5-4D38-BC62-915CC78BA701}"/>
                    </a:ext>
                  </a:extLst>
                </p14:cNvPr>
                <p14:cNvContentPartPr/>
                <p14:nvPr/>
              </p14:nvContentPartPr>
              <p14:xfrm>
                <a:off x="6028395" y="1729747"/>
                <a:ext cx="171000" cy="156240"/>
              </p14:xfrm>
            </p:contentPart>
          </mc:Choice>
          <mc:Fallback xmlns="">
            <p:pic>
              <p:nvPicPr>
                <p:cNvPr id="36" name="Ink 35">
                  <a:extLst>
                    <a:ext uri="{FF2B5EF4-FFF2-40B4-BE49-F238E27FC236}">
                      <a16:creationId xmlns:a16="http://schemas.microsoft.com/office/drawing/2014/main" id="{A57AE603-03C5-4D38-BC62-915CC78BA701}"/>
                    </a:ext>
                  </a:extLst>
                </p:cNvPr>
                <p:cNvPicPr/>
                <p:nvPr/>
              </p:nvPicPr>
              <p:blipFill>
                <a:blip r:embed="rId237"/>
                <a:stretch>
                  <a:fillRect/>
                </a:stretch>
              </p:blipFill>
              <p:spPr>
                <a:xfrm>
                  <a:off x="6019395" y="1720747"/>
                  <a:ext cx="188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8" name="Ink 37">
                  <a:extLst>
                    <a:ext uri="{FF2B5EF4-FFF2-40B4-BE49-F238E27FC236}">
                      <a16:creationId xmlns:a16="http://schemas.microsoft.com/office/drawing/2014/main" id="{38CDA2DC-B537-4265-9119-B880D84DEBF4}"/>
                    </a:ext>
                  </a:extLst>
                </p14:cNvPr>
                <p14:cNvContentPartPr/>
                <p14:nvPr/>
              </p14:nvContentPartPr>
              <p14:xfrm>
                <a:off x="6022275" y="2061307"/>
                <a:ext cx="116640" cy="129240"/>
              </p14:xfrm>
            </p:contentPart>
          </mc:Choice>
          <mc:Fallback xmlns="">
            <p:pic>
              <p:nvPicPr>
                <p:cNvPr id="38" name="Ink 37">
                  <a:extLst>
                    <a:ext uri="{FF2B5EF4-FFF2-40B4-BE49-F238E27FC236}">
                      <a16:creationId xmlns:a16="http://schemas.microsoft.com/office/drawing/2014/main" id="{38CDA2DC-B537-4265-9119-B880D84DEBF4}"/>
                    </a:ext>
                  </a:extLst>
                </p:cNvPr>
                <p:cNvPicPr/>
                <p:nvPr/>
              </p:nvPicPr>
              <p:blipFill>
                <a:blip r:embed="rId239"/>
                <a:stretch>
                  <a:fillRect/>
                </a:stretch>
              </p:blipFill>
              <p:spPr>
                <a:xfrm>
                  <a:off x="6013635" y="2052307"/>
                  <a:ext cx="134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9" name="Ink 38">
                  <a:extLst>
                    <a:ext uri="{FF2B5EF4-FFF2-40B4-BE49-F238E27FC236}">
                      <a16:creationId xmlns:a16="http://schemas.microsoft.com/office/drawing/2014/main" id="{2C69751D-1A76-400D-A27D-F4BE52D4B8DE}"/>
                    </a:ext>
                  </a:extLst>
                </p14:cNvPr>
                <p14:cNvContentPartPr/>
                <p14:nvPr/>
              </p14:nvContentPartPr>
              <p14:xfrm>
                <a:off x="6156555" y="2076787"/>
                <a:ext cx="118800" cy="11880"/>
              </p14:xfrm>
            </p:contentPart>
          </mc:Choice>
          <mc:Fallback xmlns="">
            <p:pic>
              <p:nvPicPr>
                <p:cNvPr id="39" name="Ink 38">
                  <a:extLst>
                    <a:ext uri="{FF2B5EF4-FFF2-40B4-BE49-F238E27FC236}">
                      <a16:creationId xmlns:a16="http://schemas.microsoft.com/office/drawing/2014/main" id="{2C69751D-1A76-400D-A27D-F4BE52D4B8DE}"/>
                    </a:ext>
                  </a:extLst>
                </p:cNvPr>
                <p:cNvPicPr/>
                <p:nvPr/>
              </p:nvPicPr>
              <p:blipFill>
                <a:blip r:embed="rId241"/>
                <a:stretch>
                  <a:fillRect/>
                </a:stretch>
              </p:blipFill>
              <p:spPr>
                <a:xfrm>
                  <a:off x="6147915" y="2067787"/>
                  <a:ext cx="136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1" name="Ink 40">
                  <a:extLst>
                    <a:ext uri="{FF2B5EF4-FFF2-40B4-BE49-F238E27FC236}">
                      <a16:creationId xmlns:a16="http://schemas.microsoft.com/office/drawing/2014/main" id="{53DF92BB-53E9-4820-A351-AF9489CA69E0}"/>
                    </a:ext>
                  </a:extLst>
                </p14:cNvPr>
                <p14:cNvContentPartPr/>
                <p14:nvPr/>
              </p14:nvContentPartPr>
              <p14:xfrm>
                <a:off x="5362395" y="2344627"/>
                <a:ext cx="1278720" cy="262800"/>
              </p14:xfrm>
            </p:contentPart>
          </mc:Choice>
          <mc:Fallback xmlns="">
            <p:pic>
              <p:nvPicPr>
                <p:cNvPr id="41" name="Ink 40">
                  <a:extLst>
                    <a:ext uri="{FF2B5EF4-FFF2-40B4-BE49-F238E27FC236}">
                      <a16:creationId xmlns:a16="http://schemas.microsoft.com/office/drawing/2014/main" id="{53DF92BB-53E9-4820-A351-AF9489CA69E0}"/>
                    </a:ext>
                  </a:extLst>
                </p:cNvPr>
                <p:cNvPicPr/>
                <p:nvPr/>
              </p:nvPicPr>
              <p:blipFill>
                <a:blip r:embed="rId243"/>
                <a:stretch>
                  <a:fillRect/>
                </a:stretch>
              </p:blipFill>
              <p:spPr>
                <a:xfrm>
                  <a:off x="5353755" y="2335987"/>
                  <a:ext cx="12963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2" name="Ink 41">
                  <a:extLst>
                    <a:ext uri="{FF2B5EF4-FFF2-40B4-BE49-F238E27FC236}">
                      <a16:creationId xmlns:a16="http://schemas.microsoft.com/office/drawing/2014/main" id="{90117899-3042-4834-817B-1DA8D458A5F2}"/>
                    </a:ext>
                  </a:extLst>
                </p14:cNvPr>
                <p14:cNvContentPartPr/>
                <p14:nvPr/>
              </p14:nvContentPartPr>
              <p14:xfrm>
                <a:off x="6575595" y="2520307"/>
                <a:ext cx="201960" cy="129960"/>
              </p14:xfrm>
            </p:contentPart>
          </mc:Choice>
          <mc:Fallback xmlns="">
            <p:pic>
              <p:nvPicPr>
                <p:cNvPr id="42" name="Ink 41">
                  <a:extLst>
                    <a:ext uri="{FF2B5EF4-FFF2-40B4-BE49-F238E27FC236}">
                      <a16:creationId xmlns:a16="http://schemas.microsoft.com/office/drawing/2014/main" id="{90117899-3042-4834-817B-1DA8D458A5F2}"/>
                    </a:ext>
                  </a:extLst>
                </p:cNvPr>
                <p:cNvPicPr/>
                <p:nvPr/>
              </p:nvPicPr>
              <p:blipFill>
                <a:blip r:embed="rId245"/>
                <a:stretch>
                  <a:fillRect/>
                </a:stretch>
              </p:blipFill>
              <p:spPr>
                <a:xfrm>
                  <a:off x="6566955" y="2511307"/>
                  <a:ext cx="219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3" name="Ink 42">
                  <a:extLst>
                    <a:ext uri="{FF2B5EF4-FFF2-40B4-BE49-F238E27FC236}">
                      <a16:creationId xmlns:a16="http://schemas.microsoft.com/office/drawing/2014/main" id="{5CA172E5-CA1D-418A-AE23-F9D83B735B78}"/>
                    </a:ext>
                  </a:extLst>
                </p14:cNvPr>
                <p14:cNvContentPartPr/>
                <p14:nvPr/>
              </p14:nvContentPartPr>
              <p14:xfrm>
                <a:off x="6185715" y="2213227"/>
                <a:ext cx="38880" cy="128880"/>
              </p14:xfrm>
            </p:contentPart>
          </mc:Choice>
          <mc:Fallback xmlns="">
            <p:pic>
              <p:nvPicPr>
                <p:cNvPr id="43" name="Ink 42">
                  <a:extLst>
                    <a:ext uri="{FF2B5EF4-FFF2-40B4-BE49-F238E27FC236}">
                      <a16:creationId xmlns:a16="http://schemas.microsoft.com/office/drawing/2014/main" id="{5CA172E5-CA1D-418A-AE23-F9D83B735B78}"/>
                    </a:ext>
                  </a:extLst>
                </p:cNvPr>
                <p:cNvPicPr/>
                <p:nvPr/>
              </p:nvPicPr>
              <p:blipFill>
                <a:blip r:embed="rId247"/>
                <a:stretch>
                  <a:fillRect/>
                </a:stretch>
              </p:blipFill>
              <p:spPr>
                <a:xfrm>
                  <a:off x="6177075" y="2204587"/>
                  <a:ext cx="56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5" name="Ink 44">
                  <a:extLst>
                    <a:ext uri="{FF2B5EF4-FFF2-40B4-BE49-F238E27FC236}">
                      <a16:creationId xmlns:a16="http://schemas.microsoft.com/office/drawing/2014/main" id="{2A0CE8C9-9E75-453B-A627-F597E13DE77C}"/>
                    </a:ext>
                  </a:extLst>
                </p14:cNvPr>
                <p14:cNvContentPartPr/>
                <p14:nvPr/>
              </p14:nvContentPartPr>
              <p14:xfrm>
                <a:off x="4255755" y="2986507"/>
                <a:ext cx="7920" cy="132480"/>
              </p14:xfrm>
            </p:contentPart>
          </mc:Choice>
          <mc:Fallback xmlns="">
            <p:pic>
              <p:nvPicPr>
                <p:cNvPr id="45" name="Ink 44">
                  <a:extLst>
                    <a:ext uri="{FF2B5EF4-FFF2-40B4-BE49-F238E27FC236}">
                      <a16:creationId xmlns:a16="http://schemas.microsoft.com/office/drawing/2014/main" id="{2A0CE8C9-9E75-453B-A627-F597E13DE77C}"/>
                    </a:ext>
                  </a:extLst>
                </p:cNvPr>
                <p:cNvPicPr/>
                <p:nvPr/>
              </p:nvPicPr>
              <p:blipFill>
                <a:blip r:embed="rId249"/>
                <a:stretch>
                  <a:fillRect/>
                </a:stretch>
              </p:blipFill>
              <p:spPr>
                <a:xfrm>
                  <a:off x="4247115" y="2977867"/>
                  <a:ext cx="25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6" name="Ink 45">
                  <a:extLst>
                    <a:ext uri="{FF2B5EF4-FFF2-40B4-BE49-F238E27FC236}">
                      <a16:creationId xmlns:a16="http://schemas.microsoft.com/office/drawing/2014/main" id="{E0A4F436-087E-4DB5-B4A7-5B80B08CC9ED}"/>
                    </a:ext>
                  </a:extLst>
                </p14:cNvPr>
                <p14:cNvContentPartPr/>
                <p14:nvPr/>
              </p14:nvContentPartPr>
              <p14:xfrm>
                <a:off x="4199955" y="2713627"/>
                <a:ext cx="164160" cy="153720"/>
              </p14:xfrm>
            </p:contentPart>
          </mc:Choice>
          <mc:Fallback xmlns="">
            <p:pic>
              <p:nvPicPr>
                <p:cNvPr id="46" name="Ink 45">
                  <a:extLst>
                    <a:ext uri="{FF2B5EF4-FFF2-40B4-BE49-F238E27FC236}">
                      <a16:creationId xmlns:a16="http://schemas.microsoft.com/office/drawing/2014/main" id="{E0A4F436-087E-4DB5-B4A7-5B80B08CC9ED}"/>
                    </a:ext>
                  </a:extLst>
                </p:cNvPr>
                <p:cNvPicPr/>
                <p:nvPr/>
              </p:nvPicPr>
              <p:blipFill>
                <a:blip r:embed="rId251"/>
                <a:stretch>
                  <a:fillRect/>
                </a:stretch>
              </p:blipFill>
              <p:spPr>
                <a:xfrm>
                  <a:off x="4190955" y="2704987"/>
                  <a:ext cx="181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 name="Ink 46">
                  <a:extLst>
                    <a:ext uri="{FF2B5EF4-FFF2-40B4-BE49-F238E27FC236}">
                      <a16:creationId xmlns:a16="http://schemas.microsoft.com/office/drawing/2014/main" id="{62EE92A8-4B16-48A6-868A-100D60CA5C84}"/>
                    </a:ext>
                  </a:extLst>
                </p14:cNvPr>
                <p14:cNvContentPartPr/>
                <p14:nvPr/>
              </p14:nvContentPartPr>
              <p14:xfrm>
                <a:off x="4330635" y="2634427"/>
                <a:ext cx="433800" cy="326520"/>
              </p14:xfrm>
            </p:contentPart>
          </mc:Choice>
          <mc:Fallback xmlns="">
            <p:pic>
              <p:nvPicPr>
                <p:cNvPr id="47" name="Ink 46">
                  <a:extLst>
                    <a:ext uri="{FF2B5EF4-FFF2-40B4-BE49-F238E27FC236}">
                      <a16:creationId xmlns:a16="http://schemas.microsoft.com/office/drawing/2014/main" id="{62EE92A8-4B16-48A6-868A-100D60CA5C84}"/>
                    </a:ext>
                  </a:extLst>
                </p:cNvPr>
                <p:cNvPicPr/>
                <p:nvPr/>
              </p:nvPicPr>
              <p:blipFill>
                <a:blip r:embed="rId253"/>
                <a:stretch>
                  <a:fillRect/>
                </a:stretch>
              </p:blipFill>
              <p:spPr>
                <a:xfrm>
                  <a:off x="4321635" y="2625427"/>
                  <a:ext cx="4514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9" name="Ink 48">
                  <a:extLst>
                    <a:ext uri="{FF2B5EF4-FFF2-40B4-BE49-F238E27FC236}">
                      <a16:creationId xmlns:a16="http://schemas.microsoft.com/office/drawing/2014/main" id="{14E910CD-D33B-44D1-9643-7B44AE31811F}"/>
                    </a:ext>
                  </a:extLst>
                </p14:cNvPr>
                <p14:cNvContentPartPr/>
                <p14:nvPr/>
              </p14:nvContentPartPr>
              <p14:xfrm>
                <a:off x="4788915" y="2622907"/>
                <a:ext cx="388800" cy="383400"/>
              </p14:xfrm>
            </p:contentPart>
          </mc:Choice>
          <mc:Fallback xmlns="">
            <p:pic>
              <p:nvPicPr>
                <p:cNvPr id="49" name="Ink 48">
                  <a:extLst>
                    <a:ext uri="{FF2B5EF4-FFF2-40B4-BE49-F238E27FC236}">
                      <a16:creationId xmlns:a16="http://schemas.microsoft.com/office/drawing/2014/main" id="{14E910CD-D33B-44D1-9643-7B44AE31811F}"/>
                    </a:ext>
                  </a:extLst>
                </p:cNvPr>
                <p:cNvPicPr/>
                <p:nvPr/>
              </p:nvPicPr>
              <p:blipFill>
                <a:blip r:embed="rId255"/>
                <a:stretch>
                  <a:fillRect/>
                </a:stretch>
              </p:blipFill>
              <p:spPr>
                <a:xfrm>
                  <a:off x="4780275" y="2614267"/>
                  <a:ext cx="40644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0" name="Ink 49">
                  <a:extLst>
                    <a:ext uri="{FF2B5EF4-FFF2-40B4-BE49-F238E27FC236}">
                      <a16:creationId xmlns:a16="http://schemas.microsoft.com/office/drawing/2014/main" id="{0758EECC-1AE6-4E24-B6DE-CBC880B538BB}"/>
                    </a:ext>
                  </a:extLst>
                </p14:cNvPr>
                <p14:cNvContentPartPr/>
                <p14:nvPr/>
              </p14:nvContentPartPr>
              <p14:xfrm>
                <a:off x="5173755" y="2694547"/>
                <a:ext cx="96480" cy="135360"/>
              </p14:xfrm>
            </p:contentPart>
          </mc:Choice>
          <mc:Fallback xmlns="">
            <p:pic>
              <p:nvPicPr>
                <p:cNvPr id="50" name="Ink 49">
                  <a:extLst>
                    <a:ext uri="{FF2B5EF4-FFF2-40B4-BE49-F238E27FC236}">
                      <a16:creationId xmlns:a16="http://schemas.microsoft.com/office/drawing/2014/main" id="{0758EECC-1AE6-4E24-B6DE-CBC880B538BB}"/>
                    </a:ext>
                  </a:extLst>
                </p:cNvPr>
                <p:cNvPicPr/>
                <p:nvPr/>
              </p:nvPicPr>
              <p:blipFill>
                <a:blip r:embed="rId257"/>
                <a:stretch>
                  <a:fillRect/>
                </a:stretch>
              </p:blipFill>
              <p:spPr>
                <a:xfrm>
                  <a:off x="5165115" y="2685907"/>
                  <a:ext cx="114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1" name="Ink 50">
                  <a:extLst>
                    <a:ext uri="{FF2B5EF4-FFF2-40B4-BE49-F238E27FC236}">
                      <a16:creationId xmlns:a16="http://schemas.microsoft.com/office/drawing/2014/main" id="{54C41131-678E-4287-BB0F-EAF53A5D173E}"/>
                    </a:ext>
                  </a:extLst>
                </p14:cNvPr>
                <p14:cNvContentPartPr/>
                <p14:nvPr/>
              </p14:nvContentPartPr>
              <p14:xfrm>
                <a:off x="5298315" y="2655307"/>
                <a:ext cx="127080" cy="144720"/>
              </p14:xfrm>
            </p:contentPart>
          </mc:Choice>
          <mc:Fallback xmlns="">
            <p:pic>
              <p:nvPicPr>
                <p:cNvPr id="51" name="Ink 50">
                  <a:extLst>
                    <a:ext uri="{FF2B5EF4-FFF2-40B4-BE49-F238E27FC236}">
                      <a16:creationId xmlns:a16="http://schemas.microsoft.com/office/drawing/2014/main" id="{54C41131-678E-4287-BB0F-EAF53A5D173E}"/>
                    </a:ext>
                  </a:extLst>
                </p:cNvPr>
                <p:cNvPicPr/>
                <p:nvPr/>
              </p:nvPicPr>
              <p:blipFill>
                <a:blip r:embed="rId259"/>
                <a:stretch>
                  <a:fillRect/>
                </a:stretch>
              </p:blipFill>
              <p:spPr>
                <a:xfrm>
                  <a:off x="5289675" y="2646307"/>
                  <a:ext cx="144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2" name="Ink 51">
                  <a:extLst>
                    <a:ext uri="{FF2B5EF4-FFF2-40B4-BE49-F238E27FC236}">
                      <a16:creationId xmlns:a16="http://schemas.microsoft.com/office/drawing/2014/main" id="{0E21EA46-1940-4180-ABF5-2FC7AE9DDE2E}"/>
                    </a:ext>
                  </a:extLst>
                </p14:cNvPr>
                <p14:cNvContentPartPr/>
                <p14:nvPr/>
              </p14:nvContentPartPr>
              <p14:xfrm>
                <a:off x="5488395" y="2674747"/>
                <a:ext cx="133200" cy="138240"/>
              </p14:xfrm>
            </p:contentPart>
          </mc:Choice>
          <mc:Fallback xmlns="">
            <p:pic>
              <p:nvPicPr>
                <p:cNvPr id="52" name="Ink 51">
                  <a:extLst>
                    <a:ext uri="{FF2B5EF4-FFF2-40B4-BE49-F238E27FC236}">
                      <a16:creationId xmlns:a16="http://schemas.microsoft.com/office/drawing/2014/main" id="{0E21EA46-1940-4180-ABF5-2FC7AE9DDE2E}"/>
                    </a:ext>
                  </a:extLst>
                </p:cNvPr>
                <p:cNvPicPr/>
                <p:nvPr/>
              </p:nvPicPr>
              <p:blipFill>
                <a:blip r:embed="rId261"/>
                <a:stretch>
                  <a:fillRect/>
                </a:stretch>
              </p:blipFill>
              <p:spPr>
                <a:xfrm>
                  <a:off x="5479755" y="2666107"/>
                  <a:ext cx="150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4" name="Ink 53">
                  <a:extLst>
                    <a:ext uri="{FF2B5EF4-FFF2-40B4-BE49-F238E27FC236}">
                      <a16:creationId xmlns:a16="http://schemas.microsoft.com/office/drawing/2014/main" id="{BF1BB5E9-1766-4A4C-87F4-EF96558B5A7F}"/>
                    </a:ext>
                  </a:extLst>
                </p14:cNvPr>
                <p14:cNvContentPartPr/>
                <p14:nvPr/>
              </p14:nvContentPartPr>
              <p14:xfrm>
                <a:off x="3414075" y="3098827"/>
                <a:ext cx="145800" cy="241200"/>
              </p14:xfrm>
            </p:contentPart>
          </mc:Choice>
          <mc:Fallback xmlns="">
            <p:pic>
              <p:nvPicPr>
                <p:cNvPr id="54" name="Ink 53">
                  <a:extLst>
                    <a:ext uri="{FF2B5EF4-FFF2-40B4-BE49-F238E27FC236}">
                      <a16:creationId xmlns:a16="http://schemas.microsoft.com/office/drawing/2014/main" id="{BF1BB5E9-1766-4A4C-87F4-EF96558B5A7F}"/>
                    </a:ext>
                  </a:extLst>
                </p:cNvPr>
                <p:cNvPicPr/>
                <p:nvPr/>
              </p:nvPicPr>
              <p:blipFill>
                <a:blip r:embed="rId263"/>
                <a:stretch>
                  <a:fillRect/>
                </a:stretch>
              </p:blipFill>
              <p:spPr>
                <a:xfrm>
                  <a:off x="3405075" y="3090187"/>
                  <a:ext cx="1634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5" name="Ink 54">
                  <a:extLst>
                    <a:ext uri="{FF2B5EF4-FFF2-40B4-BE49-F238E27FC236}">
                      <a16:creationId xmlns:a16="http://schemas.microsoft.com/office/drawing/2014/main" id="{E7F9FE31-E2B4-4D88-951C-F0F8E4347E0C}"/>
                    </a:ext>
                  </a:extLst>
                </p14:cNvPr>
                <p14:cNvContentPartPr/>
                <p14:nvPr/>
              </p14:nvContentPartPr>
              <p14:xfrm>
                <a:off x="3433515" y="3219427"/>
                <a:ext cx="121320" cy="360"/>
              </p14:xfrm>
            </p:contentPart>
          </mc:Choice>
          <mc:Fallback xmlns="">
            <p:pic>
              <p:nvPicPr>
                <p:cNvPr id="55" name="Ink 54">
                  <a:extLst>
                    <a:ext uri="{FF2B5EF4-FFF2-40B4-BE49-F238E27FC236}">
                      <a16:creationId xmlns:a16="http://schemas.microsoft.com/office/drawing/2014/main" id="{E7F9FE31-E2B4-4D88-951C-F0F8E4347E0C}"/>
                    </a:ext>
                  </a:extLst>
                </p:cNvPr>
                <p:cNvPicPr/>
                <p:nvPr/>
              </p:nvPicPr>
              <p:blipFill>
                <a:blip r:embed="rId265"/>
                <a:stretch>
                  <a:fillRect/>
                </a:stretch>
              </p:blipFill>
              <p:spPr>
                <a:xfrm>
                  <a:off x="3424515" y="3210787"/>
                  <a:ext cx="138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6" name="Ink 55">
                  <a:extLst>
                    <a:ext uri="{FF2B5EF4-FFF2-40B4-BE49-F238E27FC236}">
                      <a16:creationId xmlns:a16="http://schemas.microsoft.com/office/drawing/2014/main" id="{8FB0430E-BD81-4B73-AFA0-73AE2B7D9ADD}"/>
                    </a:ext>
                  </a:extLst>
                </p14:cNvPr>
                <p14:cNvContentPartPr/>
                <p14:nvPr/>
              </p14:nvContentPartPr>
              <p14:xfrm>
                <a:off x="3568875" y="3167227"/>
                <a:ext cx="144360" cy="117000"/>
              </p14:xfrm>
            </p:contentPart>
          </mc:Choice>
          <mc:Fallback xmlns="">
            <p:pic>
              <p:nvPicPr>
                <p:cNvPr id="56" name="Ink 55">
                  <a:extLst>
                    <a:ext uri="{FF2B5EF4-FFF2-40B4-BE49-F238E27FC236}">
                      <a16:creationId xmlns:a16="http://schemas.microsoft.com/office/drawing/2014/main" id="{8FB0430E-BD81-4B73-AFA0-73AE2B7D9ADD}"/>
                    </a:ext>
                  </a:extLst>
                </p:cNvPr>
                <p:cNvPicPr/>
                <p:nvPr/>
              </p:nvPicPr>
              <p:blipFill>
                <a:blip r:embed="rId267"/>
                <a:stretch>
                  <a:fillRect/>
                </a:stretch>
              </p:blipFill>
              <p:spPr>
                <a:xfrm>
                  <a:off x="3560235" y="3158587"/>
                  <a:ext cx="162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7" name="Ink 56">
                  <a:extLst>
                    <a:ext uri="{FF2B5EF4-FFF2-40B4-BE49-F238E27FC236}">
                      <a16:creationId xmlns:a16="http://schemas.microsoft.com/office/drawing/2014/main" id="{F2B2D123-8F46-4D41-9DEA-6BAD5A852292}"/>
                    </a:ext>
                  </a:extLst>
                </p14:cNvPr>
                <p14:cNvContentPartPr/>
                <p14:nvPr/>
              </p14:nvContentPartPr>
              <p14:xfrm>
                <a:off x="3733395" y="3161467"/>
                <a:ext cx="332640" cy="214920"/>
              </p14:xfrm>
            </p:contentPart>
          </mc:Choice>
          <mc:Fallback xmlns="">
            <p:pic>
              <p:nvPicPr>
                <p:cNvPr id="57" name="Ink 56">
                  <a:extLst>
                    <a:ext uri="{FF2B5EF4-FFF2-40B4-BE49-F238E27FC236}">
                      <a16:creationId xmlns:a16="http://schemas.microsoft.com/office/drawing/2014/main" id="{F2B2D123-8F46-4D41-9DEA-6BAD5A852292}"/>
                    </a:ext>
                  </a:extLst>
                </p:cNvPr>
                <p:cNvPicPr/>
                <p:nvPr/>
              </p:nvPicPr>
              <p:blipFill>
                <a:blip r:embed="rId269"/>
                <a:stretch>
                  <a:fillRect/>
                </a:stretch>
              </p:blipFill>
              <p:spPr>
                <a:xfrm>
                  <a:off x="3724755" y="3152827"/>
                  <a:ext cx="350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8" name="Ink 57">
                  <a:extLst>
                    <a:ext uri="{FF2B5EF4-FFF2-40B4-BE49-F238E27FC236}">
                      <a16:creationId xmlns:a16="http://schemas.microsoft.com/office/drawing/2014/main" id="{8E05A858-90CF-4B70-95F6-A4EB5019B455}"/>
                    </a:ext>
                  </a:extLst>
                </p14:cNvPr>
                <p14:cNvContentPartPr/>
                <p14:nvPr/>
              </p14:nvContentPartPr>
              <p14:xfrm>
                <a:off x="4081515" y="3067867"/>
                <a:ext cx="295560" cy="155520"/>
              </p14:xfrm>
            </p:contentPart>
          </mc:Choice>
          <mc:Fallback xmlns="">
            <p:pic>
              <p:nvPicPr>
                <p:cNvPr id="58" name="Ink 57">
                  <a:extLst>
                    <a:ext uri="{FF2B5EF4-FFF2-40B4-BE49-F238E27FC236}">
                      <a16:creationId xmlns:a16="http://schemas.microsoft.com/office/drawing/2014/main" id="{8E05A858-90CF-4B70-95F6-A4EB5019B455}"/>
                    </a:ext>
                  </a:extLst>
                </p:cNvPr>
                <p:cNvPicPr/>
                <p:nvPr/>
              </p:nvPicPr>
              <p:blipFill>
                <a:blip r:embed="rId271"/>
                <a:stretch>
                  <a:fillRect/>
                </a:stretch>
              </p:blipFill>
              <p:spPr>
                <a:xfrm>
                  <a:off x="4072515" y="3058867"/>
                  <a:ext cx="313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9" name="Ink 58">
                  <a:extLst>
                    <a:ext uri="{FF2B5EF4-FFF2-40B4-BE49-F238E27FC236}">
                      <a16:creationId xmlns:a16="http://schemas.microsoft.com/office/drawing/2014/main" id="{F3A3D455-FDD8-4B0D-BB74-26F1683EDC6B}"/>
                    </a:ext>
                  </a:extLst>
                </p14:cNvPr>
                <p14:cNvContentPartPr/>
                <p14:nvPr/>
              </p14:nvContentPartPr>
              <p14:xfrm>
                <a:off x="4376715" y="3114667"/>
                <a:ext cx="132120" cy="84960"/>
              </p14:xfrm>
            </p:contentPart>
          </mc:Choice>
          <mc:Fallback xmlns="">
            <p:pic>
              <p:nvPicPr>
                <p:cNvPr id="59" name="Ink 58">
                  <a:extLst>
                    <a:ext uri="{FF2B5EF4-FFF2-40B4-BE49-F238E27FC236}">
                      <a16:creationId xmlns:a16="http://schemas.microsoft.com/office/drawing/2014/main" id="{F3A3D455-FDD8-4B0D-BB74-26F1683EDC6B}"/>
                    </a:ext>
                  </a:extLst>
                </p:cNvPr>
                <p:cNvPicPr/>
                <p:nvPr/>
              </p:nvPicPr>
              <p:blipFill>
                <a:blip r:embed="rId273"/>
                <a:stretch>
                  <a:fillRect/>
                </a:stretch>
              </p:blipFill>
              <p:spPr>
                <a:xfrm>
                  <a:off x="4367715" y="3106027"/>
                  <a:ext cx="149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0" name="Ink 59">
                  <a:extLst>
                    <a:ext uri="{FF2B5EF4-FFF2-40B4-BE49-F238E27FC236}">
                      <a16:creationId xmlns:a16="http://schemas.microsoft.com/office/drawing/2014/main" id="{95BC23E0-4B21-450A-8539-997B0F3CE2F9}"/>
                    </a:ext>
                  </a:extLst>
                </p14:cNvPr>
                <p14:cNvContentPartPr/>
                <p14:nvPr/>
              </p14:nvContentPartPr>
              <p14:xfrm>
                <a:off x="4013475" y="3129427"/>
                <a:ext cx="102600" cy="3600"/>
              </p14:xfrm>
            </p:contentPart>
          </mc:Choice>
          <mc:Fallback xmlns="">
            <p:pic>
              <p:nvPicPr>
                <p:cNvPr id="60" name="Ink 59">
                  <a:extLst>
                    <a:ext uri="{FF2B5EF4-FFF2-40B4-BE49-F238E27FC236}">
                      <a16:creationId xmlns:a16="http://schemas.microsoft.com/office/drawing/2014/main" id="{95BC23E0-4B21-450A-8539-997B0F3CE2F9}"/>
                    </a:ext>
                  </a:extLst>
                </p:cNvPr>
                <p:cNvPicPr/>
                <p:nvPr/>
              </p:nvPicPr>
              <p:blipFill>
                <a:blip r:embed="rId275"/>
                <a:stretch>
                  <a:fillRect/>
                </a:stretch>
              </p:blipFill>
              <p:spPr>
                <a:xfrm>
                  <a:off x="4004835" y="3120787"/>
                  <a:ext cx="120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1" name="Ink 60">
                  <a:extLst>
                    <a:ext uri="{FF2B5EF4-FFF2-40B4-BE49-F238E27FC236}">
                      <a16:creationId xmlns:a16="http://schemas.microsoft.com/office/drawing/2014/main" id="{32A3DDEC-43BC-497A-B6C8-BFA5E3E2CE9D}"/>
                    </a:ext>
                  </a:extLst>
                </p14:cNvPr>
                <p14:cNvContentPartPr/>
                <p14:nvPr/>
              </p14:nvContentPartPr>
              <p14:xfrm>
                <a:off x="4609275" y="3106747"/>
                <a:ext cx="87840" cy="279000"/>
              </p14:xfrm>
            </p:contentPart>
          </mc:Choice>
          <mc:Fallback xmlns="">
            <p:pic>
              <p:nvPicPr>
                <p:cNvPr id="61" name="Ink 60">
                  <a:extLst>
                    <a:ext uri="{FF2B5EF4-FFF2-40B4-BE49-F238E27FC236}">
                      <a16:creationId xmlns:a16="http://schemas.microsoft.com/office/drawing/2014/main" id="{32A3DDEC-43BC-497A-B6C8-BFA5E3E2CE9D}"/>
                    </a:ext>
                  </a:extLst>
                </p:cNvPr>
                <p:cNvPicPr/>
                <p:nvPr/>
              </p:nvPicPr>
              <p:blipFill>
                <a:blip r:embed="rId277"/>
                <a:stretch>
                  <a:fillRect/>
                </a:stretch>
              </p:blipFill>
              <p:spPr>
                <a:xfrm>
                  <a:off x="4600635" y="3098107"/>
                  <a:ext cx="1054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2" name="Ink 61">
                  <a:extLst>
                    <a:ext uri="{FF2B5EF4-FFF2-40B4-BE49-F238E27FC236}">
                      <a16:creationId xmlns:a16="http://schemas.microsoft.com/office/drawing/2014/main" id="{2CA061E7-B78A-4E1E-BE8C-B4364C100DC4}"/>
                    </a:ext>
                  </a:extLst>
                </p14:cNvPr>
                <p14:cNvContentPartPr/>
                <p14:nvPr/>
              </p14:nvContentPartPr>
              <p14:xfrm>
                <a:off x="4716915" y="3194947"/>
                <a:ext cx="117000" cy="57600"/>
              </p14:xfrm>
            </p:contentPart>
          </mc:Choice>
          <mc:Fallback xmlns="">
            <p:pic>
              <p:nvPicPr>
                <p:cNvPr id="62" name="Ink 61">
                  <a:extLst>
                    <a:ext uri="{FF2B5EF4-FFF2-40B4-BE49-F238E27FC236}">
                      <a16:creationId xmlns:a16="http://schemas.microsoft.com/office/drawing/2014/main" id="{2CA061E7-B78A-4E1E-BE8C-B4364C100DC4}"/>
                    </a:ext>
                  </a:extLst>
                </p:cNvPr>
                <p:cNvPicPr/>
                <p:nvPr/>
              </p:nvPicPr>
              <p:blipFill>
                <a:blip r:embed="rId279"/>
                <a:stretch>
                  <a:fillRect/>
                </a:stretch>
              </p:blipFill>
              <p:spPr>
                <a:xfrm>
                  <a:off x="4707915" y="3185947"/>
                  <a:ext cx="134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3" name="Ink 62">
                  <a:extLst>
                    <a:ext uri="{FF2B5EF4-FFF2-40B4-BE49-F238E27FC236}">
                      <a16:creationId xmlns:a16="http://schemas.microsoft.com/office/drawing/2014/main" id="{B50D9F06-751B-4CDB-AC3D-7F6F1E6B5883}"/>
                    </a:ext>
                  </a:extLst>
                </p14:cNvPr>
                <p14:cNvContentPartPr/>
                <p14:nvPr/>
              </p14:nvContentPartPr>
              <p14:xfrm>
                <a:off x="4808355" y="3114667"/>
                <a:ext cx="360" cy="360"/>
              </p14:xfrm>
            </p:contentPart>
          </mc:Choice>
          <mc:Fallback xmlns="">
            <p:pic>
              <p:nvPicPr>
                <p:cNvPr id="63" name="Ink 62">
                  <a:extLst>
                    <a:ext uri="{FF2B5EF4-FFF2-40B4-BE49-F238E27FC236}">
                      <a16:creationId xmlns:a16="http://schemas.microsoft.com/office/drawing/2014/main" id="{B50D9F06-751B-4CDB-AC3D-7F6F1E6B5883}"/>
                    </a:ext>
                  </a:extLst>
                </p:cNvPr>
                <p:cNvPicPr/>
                <p:nvPr/>
              </p:nvPicPr>
              <p:blipFill>
                <a:blip r:embed="rId167"/>
                <a:stretch>
                  <a:fillRect/>
                </a:stretch>
              </p:blipFill>
              <p:spPr>
                <a:xfrm>
                  <a:off x="4799715" y="3106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64" name="Ink 63">
                  <a:extLst>
                    <a:ext uri="{FF2B5EF4-FFF2-40B4-BE49-F238E27FC236}">
                      <a16:creationId xmlns:a16="http://schemas.microsoft.com/office/drawing/2014/main" id="{915C95CF-9076-4D37-8D8C-902C4344945E}"/>
                    </a:ext>
                  </a:extLst>
                </p14:cNvPr>
                <p14:cNvContentPartPr/>
                <p14:nvPr/>
              </p14:nvContentPartPr>
              <p14:xfrm>
                <a:off x="4856235" y="3156787"/>
                <a:ext cx="166680" cy="68040"/>
              </p14:xfrm>
            </p:contentPart>
          </mc:Choice>
          <mc:Fallback xmlns="">
            <p:pic>
              <p:nvPicPr>
                <p:cNvPr id="64" name="Ink 63">
                  <a:extLst>
                    <a:ext uri="{FF2B5EF4-FFF2-40B4-BE49-F238E27FC236}">
                      <a16:creationId xmlns:a16="http://schemas.microsoft.com/office/drawing/2014/main" id="{915C95CF-9076-4D37-8D8C-902C4344945E}"/>
                    </a:ext>
                  </a:extLst>
                </p:cNvPr>
                <p:cNvPicPr/>
                <p:nvPr/>
              </p:nvPicPr>
              <p:blipFill>
                <a:blip r:embed="rId282"/>
                <a:stretch>
                  <a:fillRect/>
                </a:stretch>
              </p:blipFill>
              <p:spPr>
                <a:xfrm>
                  <a:off x="4847235" y="3148147"/>
                  <a:ext cx="184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66" name="Ink 65">
                  <a:extLst>
                    <a:ext uri="{FF2B5EF4-FFF2-40B4-BE49-F238E27FC236}">
                      <a16:creationId xmlns:a16="http://schemas.microsoft.com/office/drawing/2014/main" id="{7B09AC82-3D78-4D90-BB54-E7E196D542FE}"/>
                    </a:ext>
                  </a:extLst>
                </p14:cNvPr>
                <p14:cNvContentPartPr/>
                <p14:nvPr/>
              </p14:nvContentPartPr>
              <p14:xfrm>
                <a:off x="5005275" y="3137347"/>
                <a:ext cx="278640" cy="105480"/>
              </p14:xfrm>
            </p:contentPart>
          </mc:Choice>
          <mc:Fallback xmlns="">
            <p:pic>
              <p:nvPicPr>
                <p:cNvPr id="66" name="Ink 65">
                  <a:extLst>
                    <a:ext uri="{FF2B5EF4-FFF2-40B4-BE49-F238E27FC236}">
                      <a16:creationId xmlns:a16="http://schemas.microsoft.com/office/drawing/2014/main" id="{7B09AC82-3D78-4D90-BB54-E7E196D542FE}"/>
                    </a:ext>
                  </a:extLst>
                </p:cNvPr>
                <p:cNvPicPr/>
                <p:nvPr/>
              </p:nvPicPr>
              <p:blipFill>
                <a:blip r:embed="rId284"/>
                <a:stretch>
                  <a:fillRect/>
                </a:stretch>
              </p:blipFill>
              <p:spPr>
                <a:xfrm>
                  <a:off x="4996635" y="3128707"/>
                  <a:ext cx="296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67" name="Ink 66">
                  <a:extLst>
                    <a:ext uri="{FF2B5EF4-FFF2-40B4-BE49-F238E27FC236}">
                      <a16:creationId xmlns:a16="http://schemas.microsoft.com/office/drawing/2014/main" id="{F850E3BE-8049-4A82-B91B-F324F09CE076}"/>
                    </a:ext>
                  </a:extLst>
                </p14:cNvPr>
                <p14:cNvContentPartPr/>
                <p14:nvPr/>
              </p14:nvContentPartPr>
              <p14:xfrm>
                <a:off x="5302635" y="3106027"/>
                <a:ext cx="162000" cy="100440"/>
              </p14:xfrm>
            </p:contentPart>
          </mc:Choice>
          <mc:Fallback xmlns="">
            <p:pic>
              <p:nvPicPr>
                <p:cNvPr id="67" name="Ink 66">
                  <a:extLst>
                    <a:ext uri="{FF2B5EF4-FFF2-40B4-BE49-F238E27FC236}">
                      <a16:creationId xmlns:a16="http://schemas.microsoft.com/office/drawing/2014/main" id="{F850E3BE-8049-4A82-B91B-F324F09CE076}"/>
                    </a:ext>
                  </a:extLst>
                </p:cNvPr>
                <p:cNvPicPr/>
                <p:nvPr/>
              </p:nvPicPr>
              <p:blipFill>
                <a:blip r:embed="rId286"/>
                <a:stretch>
                  <a:fillRect/>
                </a:stretch>
              </p:blipFill>
              <p:spPr>
                <a:xfrm>
                  <a:off x="5293995" y="3097387"/>
                  <a:ext cx="179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68" name="Ink 67">
                  <a:extLst>
                    <a:ext uri="{FF2B5EF4-FFF2-40B4-BE49-F238E27FC236}">
                      <a16:creationId xmlns:a16="http://schemas.microsoft.com/office/drawing/2014/main" id="{B26D7DDD-83C8-46E3-BC08-AD25A1EAC58E}"/>
                    </a:ext>
                  </a:extLst>
                </p14:cNvPr>
                <p14:cNvContentPartPr/>
                <p14:nvPr/>
              </p14:nvContentPartPr>
              <p14:xfrm>
                <a:off x="5274555" y="3015667"/>
                <a:ext cx="2520" cy="1800"/>
              </p14:xfrm>
            </p:contentPart>
          </mc:Choice>
          <mc:Fallback xmlns="">
            <p:pic>
              <p:nvPicPr>
                <p:cNvPr id="68" name="Ink 67">
                  <a:extLst>
                    <a:ext uri="{FF2B5EF4-FFF2-40B4-BE49-F238E27FC236}">
                      <a16:creationId xmlns:a16="http://schemas.microsoft.com/office/drawing/2014/main" id="{B26D7DDD-83C8-46E3-BC08-AD25A1EAC58E}"/>
                    </a:ext>
                  </a:extLst>
                </p:cNvPr>
                <p:cNvPicPr/>
                <p:nvPr/>
              </p:nvPicPr>
              <p:blipFill>
                <a:blip r:embed="rId288"/>
                <a:stretch>
                  <a:fillRect/>
                </a:stretch>
              </p:blipFill>
              <p:spPr>
                <a:xfrm>
                  <a:off x="5265555" y="3006667"/>
                  <a:ext cx="2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69" name="Ink 68">
                  <a:extLst>
                    <a:ext uri="{FF2B5EF4-FFF2-40B4-BE49-F238E27FC236}">
                      <a16:creationId xmlns:a16="http://schemas.microsoft.com/office/drawing/2014/main" id="{619B403D-E0AD-445E-B00C-4004203E0593}"/>
                    </a:ext>
                  </a:extLst>
                </p14:cNvPr>
                <p14:cNvContentPartPr/>
                <p14:nvPr/>
              </p14:nvContentPartPr>
              <p14:xfrm>
                <a:off x="5576595" y="3014587"/>
                <a:ext cx="111960" cy="166320"/>
              </p14:xfrm>
            </p:contentPart>
          </mc:Choice>
          <mc:Fallback xmlns="">
            <p:pic>
              <p:nvPicPr>
                <p:cNvPr id="69" name="Ink 68">
                  <a:extLst>
                    <a:ext uri="{FF2B5EF4-FFF2-40B4-BE49-F238E27FC236}">
                      <a16:creationId xmlns:a16="http://schemas.microsoft.com/office/drawing/2014/main" id="{619B403D-E0AD-445E-B00C-4004203E0593}"/>
                    </a:ext>
                  </a:extLst>
                </p:cNvPr>
                <p:cNvPicPr/>
                <p:nvPr/>
              </p:nvPicPr>
              <p:blipFill>
                <a:blip r:embed="rId290"/>
                <a:stretch>
                  <a:fillRect/>
                </a:stretch>
              </p:blipFill>
              <p:spPr>
                <a:xfrm>
                  <a:off x="5567955" y="3005947"/>
                  <a:ext cx="129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70" name="Ink 69">
                  <a:extLst>
                    <a:ext uri="{FF2B5EF4-FFF2-40B4-BE49-F238E27FC236}">
                      <a16:creationId xmlns:a16="http://schemas.microsoft.com/office/drawing/2014/main" id="{0C6636B1-DC62-4C88-9ADE-F92A9666E5FE}"/>
                    </a:ext>
                  </a:extLst>
                </p14:cNvPr>
                <p14:cNvContentPartPr/>
                <p14:nvPr/>
              </p14:nvContentPartPr>
              <p14:xfrm>
                <a:off x="5740395" y="2991907"/>
                <a:ext cx="3240" cy="7200"/>
              </p14:xfrm>
            </p:contentPart>
          </mc:Choice>
          <mc:Fallback xmlns="">
            <p:pic>
              <p:nvPicPr>
                <p:cNvPr id="70" name="Ink 69">
                  <a:extLst>
                    <a:ext uri="{FF2B5EF4-FFF2-40B4-BE49-F238E27FC236}">
                      <a16:creationId xmlns:a16="http://schemas.microsoft.com/office/drawing/2014/main" id="{0C6636B1-DC62-4C88-9ADE-F92A9666E5FE}"/>
                    </a:ext>
                  </a:extLst>
                </p:cNvPr>
                <p:cNvPicPr/>
                <p:nvPr/>
              </p:nvPicPr>
              <p:blipFill>
                <a:blip r:embed="rId292"/>
                <a:stretch>
                  <a:fillRect/>
                </a:stretch>
              </p:blipFill>
              <p:spPr>
                <a:xfrm>
                  <a:off x="5731755" y="2983267"/>
                  <a:ext cx="20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71" name="Ink 70">
                  <a:extLst>
                    <a:ext uri="{FF2B5EF4-FFF2-40B4-BE49-F238E27FC236}">
                      <a16:creationId xmlns:a16="http://schemas.microsoft.com/office/drawing/2014/main" id="{517053CC-3430-4C32-AB82-6D121FEB1DA7}"/>
                    </a:ext>
                  </a:extLst>
                </p14:cNvPr>
                <p14:cNvContentPartPr/>
                <p14:nvPr/>
              </p14:nvContentPartPr>
              <p14:xfrm>
                <a:off x="5795115" y="3058147"/>
                <a:ext cx="104760" cy="111960"/>
              </p14:xfrm>
            </p:contentPart>
          </mc:Choice>
          <mc:Fallback xmlns="">
            <p:pic>
              <p:nvPicPr>
                <p:cNvPr id="71" name="Ink 70">
                  <a:extLst>
                    <a:ext uri="{FF2B5EF4-FFF2-40B4-BE49-F238E27FC236}">
                      <a16:creationId xmlns:a16="http://schemas.microsoft.com/office/drawing/2014/main" id="{517053CC-3430-4C32-AB82-6D121FEB1DA7}"/>
                    </a:ext>
                  </a:extLst>
                </p:cNvPr>
                <p:cNvPicPr/>
                <p:nvPr/>
              </p:nvPicPr>
              <p:blipFill>
                <a:blip r:embed="rId294"/>
                <a:stretch>
                  <a:fillRect/>
                </a:stretch>
              </p:blipFill>
              <p:spPr>
                <a:xfrm>
                  <a:off x="5786115" y="3049507"/>
                  <a:ext cx="122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72" name="Ink 71">
                  <a:extLst>
                    <a:ext uri="{FF2B5EF4-FFF2-40B4-BE49-F238E27FC236}">
                      <a16:creationId xmlns:a16="http://schemas.microsoft.com/office/drawing/2014/main" id="{C3355CC2-20DB-4FC1-8EF8-5D1414CDC31B}"/>
                    </a:ext>
                  </a:extLst>
                </p14:cNvPr>
                <p14:cNvContentPartPr/>
                <p14:nvPr/>
              </p14:nvContentPartPr>
              <p14:xfrm>
                <a:off x="5989515" y="3053107"/>
                <a:ext cx="97200" cy="360"/>
              </p14:xfrm>
            </p:contentPart>
          </mc:Choice>
          <mc:Fallback xmlns="">
            <p:pic>
              <p:nvPicPr>
                <p:cNvPr id="72" name="Ink 71">
                  <a:extLst>
                    <a:ext uri="{FF2B5EF4-FFF2-40B4-BE49-F238E27FC236}">
                      <a16:creationId xmlns:a16="http://schemas.microsoft.com/office/drawing/2014/main" id="{C3355CC2-20DB-4FC1-8EF8-5D1414CDC31B}"/>
                    </a:ext>
                  </a:extLst>
                </p:cNvPr>
                <p:cNvPicPr/>
                <p:nvPr/>
              </p:nvPicPr>
              <p:blipFill>
                <a:blip r:embed="rId296"/>
                <a:stretch>
                  <a:fillRect/>
                </a:stretch>
              </p:blipFill>
              <p:spPr>
                <a:xfrm>
                  <a:off x="5980875" y="3044107"/>
                  <a:ext cx="114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74" name="Ink 73">
                  <a:extLst>
                    <a:ext uri="{FF2B5EF4-FFF2-40B4-BE49-F238E27FC236}">
                      <a16:creationId xmlns:a16="http://schemas.microsoft.com/office/drawing/2014/main" id="{28914F45-2C00-4D5F-B6A6-FA7B03E6CD80}"/>
                    </a:ext>
                  </a:extLst>
                </p14:cNvPr>
                <p14:cNvContentPartPr/>
                <p14:nvPr/>
              </p14:nvContentPartPr>
              <p14:xfrm>
                <a:off x="3842115" y="3510667"/>
                <a:ext cx="117360" cy="185400"/>
              </p14:xfrm>
            </p:contentPart>
          </mc:Choice>
          <mc:Fallback xmlns="">
            <p:pic>
              <p:nvPicPr>
                <p:cNvPr id="74" name="Ink 73">
                  <a:extLst>
                    <a:ext uri="{FF2B5EF4-FFF2-40B4-BE49-F238E27FC236}">
                      <a16:creationId xmlns:a16="http://schemas.microsoft.com/office/drawing/2014/main" id="{28914F45-2C00-4D5F-B6A6-FA7B03E6CD80}"/>
                    </a:ext>
                  </a:extLst>
                </p:cNvPr>
                <p:cNvPicPr/>
                <p:nvPr/>
              </p:nvPicPr>
              <p:blipFill>
                <a:blip r:embed="rId298"/>
                <a:stretch>
                  <a:fillRect/>
                </a:stretch>
              </p:blipFill>
              <p:spPr>
                <a:xfrm>
                  <a:off x="3833115" y="3502027"/>
                  <a:ext cx="135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75" name="Ink 74">
                  <a:extLst>
                    <a:ext uri="{FF2B5EF4-FFF2-40B4-BE49-F238E27FC236}">
                      <a16:creationId xmlns:a16="http://schemas.microsoft.com/office/drawing/2014/main" id="{61BCE482-FF27-40CB-8043-746D25C6ACF7}"/>
                    </a:ext>
                  </a:extLst>
                </p14:cNvPr>
                <p14:cNvContentPartPr/>
                <p14:nvPr/>
              </p14:nvContentPartPr>
              <p14:xfrm>
                <a:off x="4113195" y="3539467"/>
                <a:ext cx="157320" cy="120600"/>
              </p14:xfrm>
            </p:contentPart>
          </mc:Choice>
          <mc:Fallback xmlns="">
            <p:pic>
              <p:nvPicPr>
                <p:cNvPr id="75" name="Ink 74">
                  <a:extLst>
                    <a:ext uri="{FF2B5EF4-FFF2-40B4-BE49-F238E27FC236}">
                      <a16:creationId xmlns:a16="http://schemas.microsoft.com/office/drawing/2014/main" id="{61BCE482-FF27-40CB-8043-746D25C6ACF7}"/>
                    </a:ext>
                  </a:extLst>
                </p:cNvPr>
                <p:cNvPicPr/>
                <p:nvPr/>
              </p:nvPicPr>
              <p:blipFill>
                <a:blip r:embed="rId300"/>
                <a:stretch>
                  <a:fillRect/>
                </a:stretch>
              </p:blipFill>
              <p:spPr>
                <a:xfrm>
                  <a:off x="4104195" y="3530467"/>
                  <a:ext cx="174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76" name="Ink 75">
                  <a:extLst>
                    <a:ext uri="{FF2B5EF4-FFF2-40B4-BE49-F238E27FC236}">
                      <a16:creationId xmlns:a16="http://schemas.microsoft.com/office/drawing/2014/main" id="{6FED0AA7-2B09-4C5C-BECC-4D3ABD3FD93F}"/>
                    </a:ext>
                  </a:extLst>
                </p14:cNvPr>
                <p14:cNvContentPartPr/>
                <p14:nvPr/>
              </p14:nvContentPartPr>
              <p14:xfrm>
                <a:off x="4275195" y="3500587"/>
                <a:ext cx="104760" cy="154800"/>
              </p14:xfrm>
            </p:contentPart>
          </mc:Choice>
          <mc:Fallback xmlns="">
            <p:pic>
              <p:nvPicPr>
                <p:cNvPr id="76" name="Ink 75">
                  <a:extLst>
                    <a:ext uri="{FF2B5EF4-FFF2-40B4-BE49-F238E27FC236}">
                      <a16:creationId xmlns:a16="http://schemas.microsoft.com/office/drawing/2014/main" id="{6FED0AA7-2B09-4C5C-BECC-4D3ABD3FD93F}"/>
                    </a:ext>
                  </a:extLst>
                </p:cNvPr>
                <p:cNvPicPr/>
                <p:nvPr/>
              </p:nvPicPr>
              <p:blipFill>
                <a:blip r:embed="rId302"/>
                <a:stretch>
                  <a:fillRect/>
                </a:stretch>
              </p:blipFill>
              <p:spPr>
                <a:xfrm>
                  <a:off x="4266555" y="3491947"/>
                  <a:ext cx="122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77" name="Ink 76">
                  <a:extLst>
                    <a:ext uri="{FF2B5EF4-FFF2-40B4-BE49-F238E27FC236}">
                      <a16:creationId xmlns:a16="http://schemas.microsoft.com/office/drawing/2014/main" id="{1164C446-84D0-42DD-B656-79418A440D30}"/>
                    </a:ext>
                  </a:extLst>
                </p14:cNvPr>
                <p14:cNvContentPartPr/>
                <p14:nvPr/>
              </p14:nvContentPartPr>
              <p14:xfrm>
                <a:off x="4401195" y="3473227"/>
                <a:ext cx="24120" cy="162720"/>
              </p14:xfrm>
            </p:contentPart>
          </mc:Choice>
          <mc:Fallback xmlns="">
            <p:pic>
              <p:nvPicPr>
                <p:cNvPr id="77" name="Ink 76">
                  <a:extLst>
                    <a:ext uri="{FF2B5EF4-FFF2-40B4-BE49-F238E27FC236}">
                      <a16:creationId xmlns:a16="http://schemas.microsoft.com/office/drawing/2014/main" id="{1164C446-84D0-42DD-B656-79418A440D30}"/>
                    </a:ext>
                  </a:extLst>
                </p:cNvPr>
                <p:cNvPicPr/>
                <p:nvPr/>
              </p:nvPicPr>
              <p:blipFill>
                <a:blip r:embed="rId304"/>
                <a:stretch>
                  <a:fillRect/>
                </a:stretch>
              </p:blipFill>
              <p:spPr>
                <a:xfrm>
                  <a:off x="4392555" y="3464227"/>
                  <a:ext cx="41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79" name="Ink 78">
                  <a:extLst>
                    <a:ext uri="{FF2B5EF4-FFF2-40B4-BE49-F238E27FC236}">
                      <a16:creationId xmlns:a16="http://schemas.microsoft.com/office/drawing/2014/main" id="{C399CED1-F04C-4A00-99A3-6B88CB26B751}"/>
                    </a:ext>
                  </a:extLst>
                </p14:cNvPr>
                <p14:cNvContentPartPr/>
                <p14:nvPr/>
              </p14:nvContentPartPr>
              <p14:xfrm>
                <a:off x="4616475" y="3492667"/>
                <a:ext cx="104400" cy="129240"/>
              </p14:xfrm>
            </p:contentPart>
          </mc:Choice>
          <mc:Fallback xmlns="">
            <p:pic>
              <p:nvPicPr>
                <p:cNvPr id="79" name="Ink 78">
                  <a:extLst>
                    <a:ext uri="{FF2B5EF4-FFF2-40B4-BE49-F238E27FC236}">
                      <a16:creationId xmlns:a16="http://schemas.microsoft.com/office/drawing/2014/main" id="{C399CED1-F04C-4A00-99A3-6B88CB26B751}"/>
                    </a:ext>
                  </a:extLst>
                </p:cNvPr>
                <p:cNvPicPr/>
                <p:nvPr/>
              </p:nvPicPr>
              <p:blipFill>
                <a:blip r:embed="rId306"/>
                <a:stretch>
                  <a:fillRect/>
                </a:stretch>
              </p:blipFill>
              <p:spPr>
                <a:xfrm>
                  <a:off x="4607475" y="3484027"/>
                  <a:ext cx="122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80" name="Ink 79">
                  <a:extLst>
                    <a:ext uri="{FF2B5EF4-FFF2-40B4-BE49-F238E27FC236}">
                      <a16:creationId xmlns:a16="http://schemas.microsoft.com/office/drawing/2014/main" id="{7CD9E84C-A5B8-4196-B385-948F41863B78}"/>
                    </a:ext>
                  </a:extLst>
                </p14:cNvPr>
                <p14:cNvContentPartPr/>
                <p14:nvPr/>
              </p14:nvContentPartPr>
              <p14:xfrm>
                <a:off x="4727715" y="3531547"/>
                <a:ext cx="399960" cy="82440"/>
              </p14:xfrm>
            </p:contentPart>
          </mc:Choice>
          <mc:Fallback xmlns="">
            <p:pic>
              <p:nvPicPr>
                <p:cNvPr id="80" name="Ink 79">
                  <a:extLst>
                    <a:ext uri="{FF2B5EF4-FFF2-40B4-BE49-F238E27FC236}">
                      <a16:creationId xmlns:a16="http://schemas.microsoft.com/office/drawing/2014/main" id="{7CD9E84C-A5B8-4196-B385-948F41863B78}"/>
                    </a:ext>
                  </a:extLst>
                </p:cNvPr>
                <p:cNvPicPr/>
                <p:nvPr/>
              </p:nvPicPr>
              <p:blipFill>
                <a:blip r:embed="rId308"/>
                <a:stretch>
                  <a:fillRect/>
                </a:stretch>
              </p:blipFill>
              <p:spPr>
                <a:xfrm>
                  <a:off x="4719075" y="3522907"/>
                  <a:ext cx="417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81" name="Ink 80">
                  <a:extLst>
                    <a:ext uri="{FF2B5EF4-FFF2-40B4-BE49-F238E27FC236}">
                      <a16:creationId xmlns:a16="http://schemas.microsoft.com/office/drawing/2014/main" id="{13FE5BDF-1846-4122-B88C-88CBB070A25B}"/>
                    </a:ext>
                  </a:extLst>
                </p14:cNvPr>
                <p14:cNvContentPartPr/>
                <p14:nvPr/>
              </p14:nvContentPartPr>
              <p14:xfrm>
                <a:off x="5274555" y="3417427"/>
                <a:ext cx="177120" cy="177840"/>
              </p14:xfrm>
            </p:contentPart>
          </mc:Choice>
          <mc:Fallback xmlns="">
            <p:pic>
              <p:nvPicPr>
                <p:cNvPr id="81" name="Ink 80">
                  <a:extLst>
                    <a:ext uri="{FF2B5EF4-FFF2-40B4-BE49-F238E27FC236}">
                      <a16:creationId xmlns:a16="http://schemas.microsoft.com/office/drawing/2014/main" id="{13FE5BDF-1846-4122-B88C-88CBB070A25B}"/>
                    </a:ext>
                  </a:extLst>
                </p:cNvPr>
                <p:cNvPicPr/>
                <p:nvPr/>
              </p:nvPicPr>
              <p:blipFill>
                <a:blip r:embed="rId310"/>
                <a:stretch>
                  <a:fillRect/>
                </a:stretch>
              </p:blipFill>
              <p:spPr>
                <a:xfrm>
                  <a:off x="5265555" y="3408427"/>
                  <a:ext cx="194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82" name="Ink 81">
                  <a:extLst>
                    <a:ext uri="{FF2B5EF4-FFF2-40B4-BE49-F238E27FC236}">
                      <a16:creationId xmlns:a16="http://schemas.microsoft.com/office/drawing/2014/main" id="{BC2B3D47-832C-48F2-B2F4-5DD16D3A5A6E}"/>
                    </a:ext>
                  </a:extLst>
                </p14:cNvPr>
                <p14:cNvContentPartPr/>
                <p14:nvPr/>
              </p14:nvContentPartPr>
              <p14:xfrm>
                <a:off x="5481195" y="3527227"/>
                <a:ext cx="101880" cy="176400"/>
              </p14:xfrm>
            </p:contentPart>
          </mc:Choice>
          <mc:Fallback xmlns="">
            <p:pic>
              <p:nvPicPr>
                <p:cNvPr id="82" name="Ink 81">
                  <a:extLst>
                    <a:ext uri="{FF2B5EF4-FFF2-40B4-BE49-F238E27FC236}">
                      <a16:creationId xmlns:a16="http://schemas.microsoft.com/office/drawing/2014/main" id="{BC2B3D47-832C-48F2-B2F4-5DD16D3A5A6E}"/>
                    </a:ext>
                  </a:extLst>
                </p:cNvPr>
                <p:cNvPicPr/>
                <p:nvPr/>
              </p:nvPicPr>
              <p:blipFill>
                <a:blip r:embed="rId312"/>
                <a:stretch>
                  <a:fillRect/>
                </a:stretch>
              </p:blipFill>
              <p:spPr>
                <a:xfrm>
                  <a:off x="5472555" y="3518227"/>
                  <a:ext cx="119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83" name="Ink 82">
                  <a:extLst>
                    <a:ext uri="{FF2B5EF4-FFF2-40B4-BE49-F238E27FC236}">
                      <a16:creationId xmlns:a16="http://schemas.microsoft.com/office/drawing/2014/main" id="{44820D12-9DB9-4880-A4E9-449D9BFBBDF4}"/>
                    </a:ext>
                  </a:extLst>
                </p14:cNvPr>
                <p14:cNvContentPartPr/>
                <p14:nvPr/>
              </p14:nvContentPartPr>
              <p14:xfrm>
                <a:off x="5693595" y="3375307"/>
                <a:ext cx="67320" cy="300960"/>
              </p14:xfrm>
            </p:contentPart>
          </mc:Choice>
          <mc:Fallback xmlns="">
            <p:pic>
              <p:nvPicPr>
                <p:cNvPr id="83" name="Ink 82">
                  <a:extLst>
                    <a:ext uri="{FF2B5EF4-FFF2-40B4-BE49-F238E27FC236}">
                      <a16:creationId xmlns:a16="http://schemas.microsoft.com/office/drawing/2014/main" id="{44820D12-9DB9-4880-A4E9-449D9BFBBDF4}"/>
                    </a:ext>
                  </a:extLst>
                </p:cNvPr>
                <p:cNvPicPr/>
                <p:nvPr/>
              </p:nvPicPr>
              <p:blipFill>
                <a:blip r:embed="rId314"/>
                <a:stretch>
                  <a:fillRect/>
                </a:stretch>
              </p:blipFill>
              <p:spPr>
                <a:xfrm>
                  <a:off x="5684595" y="3366307"/>
                  <a:ext cx="849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84" name="Ink 83">
                  <a:extLst>
                    <a:ext uri="{FF2B5EF4-FFF2-40B4-BE49-F238E27FC236}">
                      <a16:creationId xmlns:a16="http://schemas.microsoft.com/office/drawing/2014/main" id="{FB7A93EB-2726-49AB-80BE-7C9AD626EC6C}"/>
                    </a:ext>
                  </a:extLst>
                </p14:cNvPr>
                <p14:cNvContentPartPr/>
                <p14:nvPr/>
              </p14:nvContentPartPr>
              <p14:xfrm>
                <a:off x="5879355" y="3579787"/>
                <a:ext cx="360" cy="360"/>
              </p14:xfrm>
            </p:contentPart>
          </mc:Choice>
          <mc:Fallback xmlns="">
            <p:pic>
              <p:nvPicPr>
                <p:cNvPr id="84" name="Ink 83">
                  <a:extLst>
                    <a:ext uri="{FF2B5EF4-FFF2-40B4-BE49-F238E27FC236}">
                      <a16:creationId xmlns:a16="http://schemas.microsoft.com/office/drawing/2014/main" id="{FB7A93EB-2726-49AB-80BE-7C9AD626EC6C}"/>
                    </a:ext>
                  </a:extLst>
                </p:cNvPr>
                <p:cNvPicPr/>
                <p:nvPr/>
              </p:nvPicPr>
              <p:blipFill>
                <a:blip r:embed="rId167"/>
                <a:stretch>
                  <a:fillRect/>
                </a:stretch>
              </p:blipFill>
              <p:spPr>
                <a:xfrm>
                  <a:off x="5870355" y="35711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6" name="Ink 85">
                  <a:extLst>
                    <a:ext uri="{FF2B5EF4-FFF2-40B4-BE49-F238E27FC236}">
                      <a16:creationId xmlns:a16="http://schemas.microsoft.com/office/drawing/2014/main" id="{ED011F76-FA43-4BCE-96E7-727519A86D2C}"/>
                    </a:ext>
                  </a:extLst>
                </p14:cNvPr>
                <p14:cNvContentPartPr/>
                <p14:nvPr/>
              </p14:nvContentPartPr>
              <p14:xfrm>
                <a:off x="7073835" y="2735947"/>
                <a:ext cx="26280" cy="255240"/>
              </p14:xfrm>
            </p:contentPart>
          </mc:Choice>
          <mc:Fallback xmlns="">
            <p:pic>
              <p:nvPicPr>
                <p:cNvPr id="86" name="Ink 85">
                  <a:extLst>
                    <a:ext uri="{FF2B5EF4-FFF2-40B4-BE49-F238E27FC236}">
                      <a16:creationId xmlns:a16="http://schemas.microsoft.com/office/drawing/2014/main" id="{ED011F76-FA43-4BCE-96E7-727519A86D2C}"/>
                    </a:ext>
                  </a:extLst>
                </p:cNvPr>
                <p:cNvPicPr/>
                <p:nvPr/>
              </p:nvPicPr>
              <p:blipFill>
                <a:blip r:embed="rId317"/>
                <a:stretch>
                  <a:fillRect/>
                </a:stretch>
              </p:blipFill>
              <p:spPr>
                <a:xfrm>
                  <a:off x="7064835" y="2726947"/>
                  <a:ext cx="439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7" name="Ink 86">
                  <a:extLst>
                    <a:ext uri="{FF2B5EF4-FFF2-40B4-BE49-F238E27FC236}">
                      <a16:creationId xmlns:a16="http://schemas.microsoft.com/office/drawing/2014/main" id="{585CB1E5-F9DD-4147-BD1C-9DDB8A238B11}"/>
                    </a:ext>
                  </a:extLst>
                </p14:cNvPr>
                <p14:cNvContentPartPr/>
                <p14:nvPr/>
              </p14:nvContentPartPr>
              <p14:xfrm>
                <a:off x="7057275" y="2695987"/>
                <a:ext cx="151200" cy="116640"/>
              </p14:xfrm>
            </p:contentPart>
          </mc:Choice>
          <mc:Fallback xmlns="">
            <p:pic>
              <p:nvPicPr>
                <p:cNvPr id="87" name="Ink 86">
                  <a:extLst>
                    <a:ext uri="{FF2B5EF4-FFF2-40B4-BE49-F238E27FC236}">
                      <a16:creationId xmlns:a16="http://schemas.microsoft.com/office/drawing/2014/main" id="{585CB1E5-F9DD-4147-BD1C-9DDB8A238B11}"/>
                    </a:ext>
                  </a:extLst>
                </p:cNvPr>
                <p:cNvPicPr/>
                <p:nvPr/>
              </p:nvPicPr>
              <p:blipFill>
                <a:blip r:embed="rId319"/>
                <a:stretch>
                  <a:fillRect/>
                </a:stretch>
              </p:blipFill>
              <p:spPr>
                <a:xfrm>
                  <a:off x="7048635" y="2686987"/>
                  <a:ext cx="168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88" name="Ink 87">
                  <a:extLst>
                    <a:ext uri="{FF2B5EF4-FFF2-40B4-BE49-F238E27FC236}">
                      <a16:creationId xmlns:a16="http://schemas.microsoft.com/office/drawing/2014/main" id="{94BB4206-8198-4E60-8BED-5CDF2A8C1136}"/>
                    </a:ext>
                  </a:extLst>
                </p14:cNvPr>
                <p14:cNvContentPartPr/>
                <p14:nvPr/>
              </p14:nvContentPartPr>
              <p14:xfrm>
                <a:off x="7236195" y="2580067"/>
                <a:ext cx="417600" cy="230040"/>
              </p14:xfrm>
            </p:contentPart>
          </mc:Choice>
          <mc:Fallback xmlns="">
            <p:pic>
              <p:nvPicPr>
                <p:cNvPr id="88" name="Ink 87">
                  <a:extLst>
                    <a:ext uri="{FF2B5EF4-FFF2-40B4-BE49-F238E27FC236}">
                      <a16:creationId xmlns:a16="http://schemas.microsoft.com/office/drawing/2014/main" id="{94BB4206-8198-4E60-8BED-5CDF2A8C1136}"/>
                    </a:ext>
                  </a:extLst>
                </p:cNvPr>
                <p:cNvPicPr/>
                <p:nvPr/>
              </p:nvPicPr>
              <p:blipFill>
                <a:blip r:embed="rId321"/>
                <a:stretch>
                  <a:fillRect/>
                </a:stretch>
              </p:blipFill>
              <p:spPr>
                <a:xfrm>
                  <a:off x="7227555" y="2571427"/>
                  <a:ext cx="4352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9" name="Ink 88">
                  <a:extLst>
                    <a:ext uri="{FF2B5EF4-FFF2-40B4-BE49-F238E27FC236}">
                      <a16:creationId xmlns:a16="http://schemas.microsoft.com/office/drawing/2014/main" id="{B445D20A-C6D5-40AB-81AE-8B20A2B33207}"/>
                    </a:ext>
                  </a:extLst>
                </p14:cNvPr>
                <p14:cNvContentPartPr/>
                <p14:nvPr/>
              </p14:nvContentPartPr>
              <p14:xfrm>
                <a:off x="7720395" y="2549107"/>
                <a:ext cx="184320" cy="14040"/>
              </p14:xfrm>
            </p:contentPart>
          </mc:Choice>
          <mc:Fallback xmlns="">
            <p:pic>
              <p:nvPicPr>
                <p:cNvPr id="89" name="Ink 88">
                  <a:extLst>
                    <a:ext uri="{FF2B5EF4-FFF2-40B4-BE49-F238E27FC236}">
                      <a16:creationId xmlns:a16="http://schemas.microsoft.com/office/drawing/2014/main" id="{B445D20A-C6D5-40AB-81AE-8B20A2B33207}"/>
                    </a:ext>
                  </a:extLst>
                </p:cNvPr>
                <p:cNvPicPr/>
                <p:nvPr/>
              </p:nvPicPr>
              <p:blipFill>
                <a:blip r:embed="rId323"/>
                <a:stretch>
                  <a:fillRect/>
                </a:stretch>
              </p:blipFill>
              <p:spPr>
                <a:xfrm>
                  <a:off x="7711395" y="2540107"/>
                  <a:ext cx="201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1" name="Ink 90">
                  <a:extLst>
                    <a:ext uri="{FF2B5EF4-FFF2-40B4-BE49-F238E27FC236}">
                      <a16:creationId xmlns:a16="http://schemas.microsoft.com/office/drawing/2014/main" id="{4059EE80-8BEF-4397-BB77-087F88823D4B}"/>
                    </a:ext>
                  </a:extLst>
                </p14:cNvPr>
                <p14:cNvContentPartPr/>
                <p14:nvPr/>
              </p14:nvContentPartPr>
              <p14:xfrm>
                <a:off x="7246275" y="2951587"/>
                <a:ext cx="92520" cy="253440"/>
              </p14:xfrm>
            </p:contentPart>
          </mc:Choice>
          <mc:Fallback xmlns="">
            <p:pic>
              <p:nvPicPr>
                <p:cNvPr id="91" name="Ink 90">
                  <a:extLst>
                    <a:ext uri="{FF2B5EF4-FFF2-40B4-BE49-F238E27FC236}">
                      <a16:creationId xmlns:a16="http://schemas.microsoft.com/office/drawing/2014/main" id="{4059EE80-8BEF-4397-BB77-087F88823D4B}"/>
                    </a:ext>
                  </a:extLst>
                </p:cNvPr>
                <p:cNvPicPr/>
                <p:nvPr/>
              </p:nvPicPr>
              <p:blipFill>
                <a:blip r:embed="rId325"/>
                <a:stretch>
                  <a:fillRect/>
                </a:stretch>
              </p:blipFill>
              <p:spPr>
                <a:xfrm>
                  <a:off x="7237275" y="2942947"/>
                  <a:ext cx="1101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2" name="Ink 91">
                  <a:extLst>
                    <a:ext uri="{FF2B5EF4-FFF2-40B4-BE49-F238E27FC236}">
                      <a16:creationId xmlns:a16="http://schemas.microsoft.com/office/drawing/2014/main" id="{CB362C4E-C5AD-495C-BD7E-2CE8C2FB2765}"/>
                    </a:ext>
                  </a:extLst>
                </p14:cNvPr>
                <p14:cNvContentPartPr/>
                <p14:nvPr/>
              </p14:nvContentPartPr>
              <p14:xfrm>
                <a:off x="7396035" y="3049867"/>
                <a:ext cx="157680" cy="123480"/>
              </p14:xfrm>
            </p:contentPart>
          </mc:Choice>
          <mc:Fallback xmlns="">
            <p:pic>
              <p:nvPicPr>
                <p:cNvPr id="92" name="Ink 91">
                  <a:extLst>
                    <a:ext uri="{FF2B5EF4-FFF2-40B4-BE49-F238E27FC236}">
                      <a16:creationId xmlns:a16="http://schemas.microsoft.com/office/drawing/2014/main" id="{CB362C4E-C5AD-495C-BD7E-2CE8C2FB2765}"/>
                    </a:ext>
                  </a:extLst>
                </p:cNvPr>
                <p:cNvPicPr/>
                <p:nvPr/>
              </p:nvPicPr>
              <p:blipFill>
                <a:blip r:embed="rId327"/>
                <a:stretch>
                  <a:fillRect/>
                </a:stretch>
              </p:blipFill>
              <p:spPr>
                <a:xfrm>
                  <a:off x="7387035" y="3040867"/>
                  <a:ext cx="175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93" name="Ink 92">
                  <a:extLst>
                    <a:ext uri="{FF2B5EF4-FFF2-40B4-BE49-F238E27FC236}">
                      <a16:creationId xmlns:a16="http://schemas.microsoft.com/office/drawing/2014/main" id="{3EDE6D7D-5488-4D2D-A932-EEC22872CCA4}"/>
                    </a:ext>
                  </a:extLst>
                </p14:cNvPr>
                <p14:cNvContentPartPr/>
                <p14:nvPr/>
              </p14:nvContentPartPr>
              <p14:xfrm>
                <a:off x="7615275" y="2989387"/>
                <a:ext cx="104400" cy="144720"/>
              </p14:xfrm>
            </p:contentPart>
          </mc:Choice>
          <mc:Fallback xmlns="">
            <p:pic>
              <p:nvPicPr>
                <p:cNvPr id="93" name="Ink 92">
                  <a:extLst>
                    <a:ext uri="{FF2B5EF4-FFF2-40B4-BE49-F238E27FC236}">
                      <a16:creationId xmlns:a16="http://schemas.microsoft.com/office/drawing/2014/main" id="{3EDE6D7D-5488-4D2D-A932-EEC22872CCA4}"/>
                    </a:ext>
                  </a:extLst>
                </p:cNvPr>
                <p:cNvPicPr/>
                <p:nvPr/>
              </p:nvPicPr>
              <p:blipFill>
                <a:blip r:embed="rId329"/>
                <a:stretch>
                  <a:fillRect/>
                </a:stretch>
              </p:blipFill>
              <p:spPr>
                <a:xfrm>
                  <a:off x="7606635" y="2980387"/>
                  <a:ext cx="12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4" name="Ink 93">
                  <a:extLst>
                    <a:ext uri="{FF2B5EF4-FFF2-40B4-BE49-F238E27FC236}">
                      <a16:creationId xmlns:a16="http://schemas.microsoft.com/office/drawing/2014/main" id="{03B44F77-D86D-4EA0-B912-AA9A24DDFE80}"/>
                    </a:ext>
                  </a:extLst>
                </p14:cNvPr>
                <p14:cNvContentPartPr/>
                <p14:nvPr/>
              </p14:nvContentPartPr>
              <p14:xfrm>
                <a:off x="7776195" y="2879947"/>
                <a:ext cx="123120" cy="313200"/>
              </p14:xfrm>
            </p:contentPart>
          </mc:Choice>
          <mc:Fallback xmlns="">
            <p:pic>
              <p:nvPicPr>
                <p:cNvPr id="94" name="Ink 93">
                  <a:extLst>
                    <a:ext uri="{FF2B5EF4-FFF2-40B4-BE49-F238E27FC236}">
                      <a16:creationId xmlns:a16="http://schemas.microsoft.com/office/drawing/2014/main" id="{03B44F77-D86D-4EA0-B912-AA9A24DDFE80}"/>
                    </a:ext>
                  </a:extLst>
                </p:cNvPr>
                <p:cNvPicPr/>
                <p:nvPr/>
              </p:nvPicPr>
              <p:blipFill>
                <a:blip r:embed="rId331"/>
                <a:stretch>
                  <a:fillRect/>
                </a:stretch>
              </p:blipFill>
              <p:spPr>
                <a:xfrm>
                  <a:off x="7767195" y="2870947"/>
                  <a:ext cx="1407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6" name="Ink 95">
                  <a:extLst>
                    <a:ext uri="{FF2B5EF4-FFF2-40B4-BE49-F238E27FC236}">
                      <a16:creationId xmlns:a16="http://schemas.microsoft.com/office/drawing/2014/main" id="{28BB6927-2CBC-4764-8A85-C0325200F557}"/>
                    </a:ext>
                  </a:extLst>
                </p14:cNvPr>
                <p14:cNvContentPartPr/>
                <p14:nvPr/>
              </p14:nvContentPartPr>
              <p14:xfrm>
                <a:off x="7212435" y="3316627"/>
                <a:ext cx="20520" cy="234720"/>
              </p14:xfrm>
            </p:contentPart>
          </mc:Choice>
          <mc:Fallback xmlns="">
            <p:pic>
              <p:nvPicPr>
                <p:cNvPr id="96" name="Ink 95">
                  <a:extLst>
                    <a:ext uri="{FF2B5EF4-FFF2-40B4-BE49-F238E27FC236}">
                      <a16:creationId xmlns:a16="http://schemas.microsoft.com/office/drawing/2014/main" id="{28BB6927-2CBC-4764-8A85-C0325200F557}"/>
                    </a:ext>
                  </a:extLst>
                </p:cNvPr>
                <p:cNvPicPr/>
                <p:nvPr/>
              </p:nvPicPr>
              <p:blipFill>
                <a:blip r:embed="rId333"/>
                <a:stretch>
                  <a:fillRect/>
                </a:stretch>
              </p:blipFill>
              <p:spPr>
                <a:xfrm>
                  <a:off x="7203435" y="3307987"/>
                  <a:ext cx="38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7" name="Ink 96">
                  <a:extLst>
                    <a:ext uri="{FF2B5EF4-FFF2-40B4-BE49-F238E27FC236}">
                      <a16:creationId xmlns:a16="http://schemas.microsoft.com/office/drawing/2014/main" id="{88170FAE-77AF-4EAE-A896-785EEE00A024}"/>
                    </a:ext>
                  </a:extLst>
                </p14:cNvPr>
                <p14:cNvContentPartPr/>
                <p14:nvPr/>
              </p14:nvContentPartPr>
              <p14:xfrm>
                <a:off x="7142955" y="3491227"/>
                <a:ext cx="157680" cy="111240"/>
              </p14:xfrm>
            </p:contentPart>
          </mc:Choice>
          <mc:Fallback xmlns="">
            <p:pic>
              <p:nvPicPr>
                <p:cNvPr id="97" name="Ink 96">
                  <a:extLst>
                    <a:ext uri="{FF2B5EF4-FFF2-40B4-BE49-F238E27FC236}">
                      <a16:creationId xmlns:a16="http://schemas.microsoft.com/office/drawing/2014/main" id="{88170FAE-77AF-4EAE-A896-785EEE00A024}"/>
                    </a:ext>
                  </a:extLst>
                </p:cNvPr>
                <p:cNvPicPr/>
                <p:nvPr/>
              </p:nvPicPr>
              <p:blipFill>
                <a:blip r:embed="rId335"/>
                <a:stretch>
                  <a:fillRect/>
                </a:stretch>
              </p:blipFill>
              <p:spPr>
                <a:xfrm>
                  <a:off x="7134315" y="3482587"/>
                  <a:ext cx="175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9" name="Ink 98">
                  <a:extLst>
                    <a:ext uri="{FF2B5EF4-FFF2-40B4-BE49-F238E27FC236}">
                      <a16:creationId xmlns:a16="http://schemas.microsoft.com/office/drawing/2014/main" id="{29AB764E-C90C-4C50-9AA2-36FA7295F7A2}"/>
                    </a:ext>
                  </a:extLst>
                </p14:cNvPr>
                <p14:cNvContentPartPr/>
                <p14:nvPr/>
              </p14:nvContentPartPr>
              <p14:xfrm>
                <a:off x="7081035" y="3705427"/>
                <a:ext cx="142200" cy="106560"/>
              </p14:xfrm>
            </p:contentPart>
          </mc:Choice>
          <mc:Fallback xmlns="">
            <p:pic>
              <p:nvPicPr>
                <p:cNvPr id="99" name="Ink 98">
                  <a:extLst>
                    <a:ext uri="{FF2B5EF4-FFF2-40B4-BE49-F238E27FC236}">
                      <a16:creationId xmlns:a16="http://schemas.microsoft.com/office/drawing/2014/main" id="{29AB764E-C90C-4C50-9AA2-36FA7295F7A2}"/>
                    </a:ext>
                  </a:extLst>
                </p:cNvPr>
                <p:cNvPicPr/>
                <p:nvPr/>
              </p:nvPicPr>
              <p:blipFill>
                <a:blip r:embed="rId337"/>
                <a:stretch>
                  <a:fillRect/>
                </a:stretch>
              </p:blipFill>
              <p:spPr>
                <a:xfrm>
                  <a:off x="7072395" y="3696427"/>
                  <a:ext cx="159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00" name="Ink 99">
                  <a:extLst>
                    <a:ext uri="{FF2B5EF4-FFF2-40B4-BE49-F238E27FC236}">
                      <a16:creationId xmlns:a16="http://schemas.microsoft.com/office/drawing/2014/main" id="{88AE9679-24AC-4773-852A-F298B592060B}"/>
                    </a:ext>
                  </a:extLst>
                </p14:cNvPr>
                <p14:cNvContentPartPr/>
                <p14:nvPr/>
              </p14:nvContentPartPr>
              <p14:xfrm>
                <a:off x="7275075" y="3695347"/>
                <a:ext cx="106200" cy="5040"/>
              </p14:xfrm>
            </p:contentPart>
          </mc:Choice>
          <mc:Fallback xmlns="">
            <p:pic>
              <p:nvPicPr>
                <p:cNvPr id="100" name="Ink 99">
                  <a:extLst>
                    <a:ext uri="{FF2B5EF4-FFF2-40B4-BE49-F238E27FC236}">
                      <a16:creationId xmlns:a16="http://schemas.microsoft.com/office/drawing/2014/main" id="{88AE9679-24AC-4773-852A-F298B592060B}"/>
                    </a:ext>
                  </a:extLst>
                </p:cNvPr>
                <p:cNvPicPr/>
                <p:nvPr/>
              </p:nvPicPr>
              <p:blipFill>
                <a:blip r:embed="rId339"/>
                <a:stretch>
                  <a:fillRect/>
                </a:stretch>
              </p:blipFill>
              <p:spPr>
                <a:xfrm>
                  <a:off x="7266075" y="3686347"/>
                  <a:ext cx="123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6" name="Ink 215">
                  <a:extLst>
                    <a:ext uri="{FF2B5EF4-FFF2-40B4-BE49-F238E27FC236}">
                      <a16:creationId xmlns:a16="http://schemas.microsoft.com/office/drawing/2014/main" id="{7FD5E711-EAB6-48F3-B095-C5DB4523D56F}"/>
                    </a:ext>
                  </a:extLst>
                </p14:cNvPr>
                <p14:cNvContentPartPr/>
                <p14:nvPr/>
              </p14:nvContentPartPr>
              <p14:xfrm>
                <a:off x="7488915" y="1401787"/>
                <a:ext cx="14760" cy="181080"/>
              </p14:xfrm>
            </p:contentPart>
          </mc:Choice>
          <mc:Fallback xmlns="">
            <p:pic>
              <p:nvPicPr>
                <p:cNvPr id="216" name="Ink 215">
                  <a:extLst>
                    <a:ext uri="{FF2B5EF4-FFF2-40B4-BE49-F238E27FC236}">
                      <a16:creationId xmlns:a16="http://schemas.microsoft.com/office/drawing/2014/main" id="{7FD5E711-EAB6-48F3-B095-C5DB4523D56F}"/>
                    </a:ext>
                  </a:extLst>
                </p:cNvPr>
                <p:cNvPicPr/>
                <p:nvPr/>
              </p:nvPicPr>
              <p:blipFill>
                <a:blip r:embed="rId341"/>
                <a:stretch>
                  <a:fillRect/>
                </a:stretch>
              </p:blipFill>
              <p:spPr>
                <a:xfrm>
                  <a:off x="7480275" y="1393147"/>
                  <a:ext cx="32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7" name="Ink 216">
                  <a:extLst>
                    <a:ext uri="{FF2B5EF4-FFF2-40B4-BE49-F238E27FC236}">
                      <a16:creationId xmlns:a16="http://schemas.microsoft.com/office/drawing/2014/main" id="{E6C14E64-B897-448A-9A11-2DE5DA3E0DFB}"/>
                    </a:ext>
                  </a:extLst>
                </p14:cNvPr>
                <p14:cNvContentPartPr/>
                <p14:nvPr/>
              </p14:nvContentPartPr>
              <p14:xfrm>
                <a:off x="7434555" y="1336987"/>
                <a:ext cx="191520" cy="132840"/>
              </p14:xfrm>
            </p:contentPart>
          </mc:Choice>
          <mc:Fallback xmlns="">
            <p:pic>
              <p:nvPicPr>
                <p:cNvPr id="217" name="Ink 216">
                  <a:extLst>
                    <a:ext uri="{FF2B5EF4-FFF2-40B4-BE49-F238E27FC236}">
                      <a16:creationId xmlns:a16="http://schemas.microsoft.com/office/drawing/2014/main" id="{E6C14E64-B897-448A-9A11-2DE5DA3E0DFB}"/>
                    </a:ext>
                  </a:extLst>
                </p:cNvPr>
                <p:cNvPicPr/>
                <p:nvPr/>
              </p:nvPicPr>
              <p:blipFill>
                <a:blip r:embed="rId343"/>
                <a:stretch>
                  <a:fillRect/>
                </a:stretch>
              </p:blipFill>
              <p:spPr>
                <a:xfrm>
                  <a:off x="7425915" y="1328347"/>
                  <a:ext cx="209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8" name="Ink 217">
                  <a:extLst>
                    <a:ext uri="{FF2B5EF4-FFF2-40B4-BE49-F238E27FC236}">
                      <a16:creationId xmlns:a16="http://schemas.microsoft.com/office/drawing/2014/main" id="{29CF9D19-9C5A-4491-BAFA-A26A3B8A2872}"/>
                    </a:ext>
                  </a:extLst>
                </p14:cNvPr>
                <p14:cNvContentPartPr/>
                <p14:nvPr/>
              </p14:nvContentPartPr>
              <p14:xfrm>
                <a:off x="7727595" y="1465867"/>
                <a:ext cx="140760" cy="208800"/>
              </p14:xfrm>
            </p:contentPart>
          </mc:Choice>
          <mc:Fallback xmlns="">
            <p:pic>
              <p:nvPicPr>
                <p:cNvPr id="218" name="Ink 217">
                  <a:extLst>
                    <a:ext uri="{FF2B5EF4-FFF2-40B4-BE49-F238E27FC236}">
                      <a16:creationId xmlns:a16="http://schemas.microsoft.com/office/drawing/2014/main" id="{29CF9D19-9C5A-4491-BAFA-A26A3B8A2872}"/>
                    </a:ext>
                  </a:extLst>
                </p:cNvPr>
                <p:cNvPicPr/>
                <p:nvPr/>
              </p:nvPicPr>
              <p:blipFill>
                <a:blip r:embed="rId345"/>
                <a:stretch>
                  <a:fillRect/>
                </a:stretch>
              </p:blipFill>
              <p:spPr>
                <a:xfrm>
                  <a:off x="7718595" y="1457227"/>
                  <a:ext cx="158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9" name="Ink 218">
                  <a:extLst>
                    <a:ext uri="{FF2B5EF4-FFF2-40B4-BE49-F238E27FC236}">
                      <a16:creationId xmlns:a16="http://schemas.microsoft.com/office/drawing/2014/main" id="{24A8E0D9-6497-4174-9D42-8ADF760C9640}"/>
                    </a:ext>
                  </a:extLst>
                </p14:cNvPr>
                <p14:cNvContentPartPr/>
                <p14:nvPr/>
              </p14:nvContentPartPr>
              <p14:xfrm>
                <a:off x="7882035" y="1511947"/>
                <a:ext cx="86040" cy="165240"/>
              </p14:xfrm>
            </p:contentPart>
          </mc:Choice>
          <mc:Fallback xmlns="">
            <p:pic>
              <p:nvPicPr>
                <p:cNvPr id="219" name="Ink 218">
                  <a:extLst>
                    <a:ext uri="{FF2B5EF4-FFF2-40B4-BE49-F238E27FC236}">
                      <a16:creationId xmlns:a16="http://schemas.microsoft.com/office/drawing/2014/main" id="{24A8E0D9-6497-4174-9D42-8ADF760C9640}"/>
                    </a:ext>
                  </a:extLst>
                </p:cNvPr>
                <p:cNvPicPr/>
                <p:nvPr/>
              </p:nvPicPr>
              <p:blipFill>
                <a:blip r:embed="rId347"/>
                <a:stretch>
                  <a:fillRect/>
                </a:stretch>
              </p:blipFill>
              <p:spPr>
                <a:xfrm>
                  <a:off x="7873395" y="1503307"/>
                  <a:ext cx="103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0" name="Ink 219">
                  <a:extLst>
                    <a:ext uri="{FF2B5EF4-FFF2-40B4-BE49-F238E27FC236}">
                      <a16:creationId xmlns:a16="http://schemas.microsoft.com/office/drawing/2014/main" id="{707402CB-732A-4848-AE02-E8DD31159AB1}"/>
                    </a:ext>
                  </a:extLst>
                </p14:cNvPr>
                <p14:cNvContentPartPr/>
                <p14:nvPr/>
              </p14:nvContentPartPr>
              <p14:xfrm>
                <a:off x="8078955" y="1524547"/>
                <a:ext cx="172800" cy="122400"/>
              </p14:xfrm>
            </p:contentPart>
          </mc:Choice>
          <mc:Fallback xmlns="">
            <p:pic>
              <p:nvPicPr>
                <p:cNvPr id="220" name="Ink 219">
                  <a:extLst>
                    <a:ext uri="{FF2B5EF4-FFF2-40B4-BE49-F238E27FC236}">
                      <a16:creationId xmlns:a16="http://schemas.microsoft.com/office/drawing/2014/main" id="{707402CB-732A-4848-AE02-E8DD31159AB1}"/>
                    </a:ext>
                  </a:extLst>
                </p:cNvPr>
                <p:cNvPicPr/>
                <p:nvPr/>
              </p:nvPicPr>
              <p:blipFill>
                <a:blip r:embed="rId349"/>
                <a:stretch>
                  <a:fillRect/>
                </a:stretch>
              </p:blipFill>
              <p:spPr>
                <a:xfrm>
                  <a:off x="8069955" y="1515907"/>
                  <a:ext cx="190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1" name="Ink 220">
                  <a:extLst>
                    <a:ext uri="{FF2B5EF4-FFF2-40B4-BE49-F238E27FC236}">
                      <a16:creationId xmlns:a16="http://schemas.microsoft.com/office/drawing/2014/main" id="{D372813B-D8A6-4944-BF0B-870791BF160A}"/>
                    </a:ext>
                  </a:extLst>
                </p14:cNvPr>
                <p14:cNvContentPartPr/>
                <p14:nvPr/>
              </p14:nvContentPartPr>
              <p14:xfrm>
                <a:off x="8257155" y="1330507"/>
                <a:ext cx="184680" cy="45360"/>
              </p14:xfrm>
            </p:contentPart>
          </mc:Choice>
          <mc:Fallback xmlns="">
            <p:pic>
              <p:nvPicPr>
                <p:cNvPr id="221" name="Ink 220">
                  <a:extLst>
                    <a:ext uri="{FF2B5EF4-FFF2-40B4-BE49-F238E27FC236}">
                      <a16:creationId xmlns:a16="http://schemas.microsoft.com/office/drawing/2014/main" id="{D372813B-D8A6-4944-BF0B-870791BF160A}"/>
                    </a:ext>
                  </a:extLst>
                </p:cNvPr>
                <p:cNvPicPr/>
                <p:nvPr/>
              </p:nvPicPr>
              <p:blipFill>
                <a:blip r:embed="rId351"/>
                <a:stretch>
                  <a:fillRect/>
                </a:stretch>
              </p:blipFill>
              <p:spPr>
                <a:xfrm>
                  <a:off x="8248155" y="1321507"/>
                  <a:ext cx="202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2" name="Ink 221">
                  <a:extLst>
                    <a:ext uri="{FF2B5EF4-FFF2-40B4-BE49-F238E27FC236}">
                      <a16:creationId xmlns:a16="http://schemas.microsoft.com/office/drawing/2014/main" id="{C0CC8DAD-894A-47B2-8935-426EDCFB3227}"/>
                    </a:ext>
                  </a:extLst>
                </p14:cNvPr>
                <p14:cNvContentPartPr/>
                <p14:nvPr/>
              </p14:nvContentPartPr>
              <p14:xfrm>
                <a:off x="8358675" y="1241947"/>
                <a:ext cx="14400" cy="194400"/>
              </p14:xfrm>
            </p:contentPart>
          </mc:Choice>
          <mc:Fallback xmlns="">
            <p:pic>
              <p:nvPicPr>
                <p:cNvPr id="222" name="Ink 221">
                  <a:extLst>
                    <a:ext uri="{FF2B5EF4-FFF2-40B4-BE49-F238E27FC236}">
                      <a16:creationId xmlns:a16="http://schemas.microsoft.com/office/drawing/2014/main" id="{C0CC8DAD-894A-47B2-8935-426EDCFB3227}"/>
                    </a:ext>
                  </a:extLst>
                </p:cNvPr>
                <p:cNvPicPr/>
                <p:nvPr/>
              </p:nvPicPr>
              <p:blipFill>
                <a:blip r:embed="rId353"/>
                <a:stretch>
                  <a:fillRect/>
                </a:stretch>
              </p:blipFill>
              <p:spPr>
                <a:xfrm>
                  <a:off x="8349675" y="1232947"/>
                  <a:ext cx="320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3" name="Ink 222">
                  <a:extLst>
                    <a:ext uri="{FF2B5EF4-FFF2-40B4-BE49-F238E27FC236}">
                      <a16:creationId xmlns:a16="http://schemas.microsoft.com/office/drawing/2014/main" id="{49BAEA88-1E97-4AE6-AF3D-77142EDF97CF}"/>
                    </a:ext>
                  </a:extLst>
                </p14:cNvPr>
                <p14:cNvContentPartPr/>
                <p14:nvPr/>
              </p14:nvContentPartPr>
              <p14:xfrm>
                <a:off x="7639035" y="1783387"/>
                <a:ext cx="83880" cy="198360"/>
              </p14:xfrm>
            </p:contentPart>
          </mc:Choice>
          <mc:Fallback xmlns="">
            <p:pic>
              <p:nvPicPr>
                <p:cNvPr id="223" name="Ink 222">
                  <a:extLst>
                    <a:ext uri="{FF2B5EF4-FFF2-40B4-BE49-F238E27FC236}">
                      <a16:creationId xmlns:a16="http://schemas.microsoft.com/office/drawing/2014/main" id="{49BAEA88-1E97-4AE6-AF3D-77142EDF97CF}"/>
                    </a:ext>
                  </a:extLst>
                </p:cNvPr>
                <p:cNvPicPr/>
                <p:nvPr/>
              </p:nvPicPr>
              <p:blipFill>
                <a:blip r:embed="rId355"/>
                <a:stretch>
                  <a:fillRect/>
                </a:stretch>
              </p:blipFill>
              <p:spPr>
                <a:xfrm>
                  <a:off x="7630035" y="1774747"/>
                  <a:ext cx="101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4" name="Ink 223">
                  <a:extLst>
                    <a:ext uri="{FF2B5EF4-FFF2-40B4-BE49-F238E27FC236}">
                      <a16:creationId xmlns:a16="http://schemas.microsoft.com/office/drawing/2014/main" id="{F8210D6A-0A25-49FE-9F72-E49FE38BD519}"/>
                    </a:ext>
                  </a:extLst>
                </p14:cNvPr>
                <p14:cNvContentPartPr/>
                <p14:nvPr/>
              </p14:nvContentPartPr>
              <p14:xfrm>
                <a:off x="7788075" y="1835587"/>
                <a:ext cx="105120" cy="91800"/>
              </p14:xfrm>
            </p:contentPart>
          </mc:Choice>
          <mc:Fallback xmlns="">
            <p:pic>
              <p:nvPicPr>
                <p:cNvPr id="224" name="Ink 223">
                  <a:extLst>
                    <a:ext uri="{FF2B5EF4-FFF2-40B4-BE49-F238E27FC236}">
                      <a16:creationId xmlns:a16="http://schemas.microsoft.com/office/drawing/2014/main" id="{F8210D6A-0A25-49FE-9F72-E49FE38BD519}"/>
                    </a:ext>
                  </a:extLst>
                </p:cNvPr>
                <p:cNvPicPr/>
                <p:nvPr/>
              </p:nvPicPr>
              <p:blipFill>
                <a:blip r:embed="rId357"/>
                <a:stretch>
                  <a:fillRect/>
                </a:stretch>
              </p:blipFill>
              <p:spPr>
                <a:xfrm>
                  <a:off x="7779075" y="1826947"/>
                  <a:ext cx="122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5" name="Ink 224">
                  <a:extLst>
                    <a:ext uri="{FF2B5EF4-FFF2-40B4-BE49-F238E27FC236}">
                      <a16:creationId xmlns:a16="http://schemas.microsoft.com/office/drawing/2014/main" id="{98407853-2785-4E94-A073-01CADF944013}"/>
                    </a:ext>
                  </a:extLst>
                </p14:cNvPr>
                <p14:cNvContentPartPr/>
                <p14:nvPr/>
              </p14:nvContentPartPr>
              <p14:xfrm>
                <a:off x="7900755" y="1844587"/>
                <a:ext cx="148680" cy="98280"/>
              </p14:xfrm>
            </p:contentPart>
          </mc:Choice>
          <mc:Fallback xmlns="">
            <p:pic>
              <p:nvPicPr>
                <p:cNvPr id="225" name="Ink 224">
                  <a:extLst>
                    <a:ext uri="{FF2B5EF4-FFF2-40B4-BE49-F238E27FC236}">
                      <a16:creationId xmlns:a16="http://schemas.microsoft.com/office/drawing/2014/main" id="{98407853-2785-4E94-A073-01CADF944013}"/>
                    </a:ext>
                  </a:extLst>
                </p:cNvPr>
                <p:cNvPicPr/>
                <p:nvPr/>
              </p:nvPicPr>
              <p:blipFill>
                <a:blip r:embed="rId359"/>
                <a:stretch>
                  <a:fillRect/>
                </a:stretch>
              </p:blipFill>
              <p:spPr>
                <a:xfrm>
                  <a:off x="7891755" y="1835587"/>
                  <a:ext cx="166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6" name="Ink 225">
                  <a:extLst>
                    <a:ext uri="{FF2B5EF4-FFF2-40B4-BE49-F238E27FC236}">
                      <a16:creationId xmlns:a16="http://schemas.microsoft.com/office/drawing/2014/main" id="{B8ACF187-BF86-43D5-8DB3-3CFB6109977A}"/>
                    </a:ext>
                  </a:extLst>
                </p14:cNvPr>
                <p14:cNvContentPartPr/>
                <p14:nvPr/>
              </p14:nvContentPartPr>
              <p14:xfrm>
                <a:off x="7946835" y="1830907"/>
                <a:ext cx="31680" cy="89640"/>
              </p14:xfrm>
            </p:contentPart>
          </mc:Choice>
          <mc:Fallback xmlns="">
            <p:pic>
              <p:nvPicPr>
                <p:cNvPr id="226" name="Ink 225">
                  <a:extLst>
                    <a:ext uri="{FF2B5EF4-FFF2-40B4-BE49-F238E27FC236}">
                      <a16:creationId xmlns:a16="http://schemas.microsoft.com/office/drawing/2014/main" id="{B8ACF187-BF86-43D5-8DB3-3CFB6109977A}"/>
                    </a:ext>
                  </a:extLst>
                </p:cNvPr>
                <p:cNvPicPr/>
                <p:nvPr/>
              </p:nvPicPr>
              <p:blipFill>
                <a:blip r:embed="rId361"/>
                <a:stretch>
                  <a:fillRect/>
                </a:stretch>
              </p:blipFill>
              <p:spPr>
                <a:xfrm>
                  <a:off x="7938195" y="1822267"/>
                  <a:ext cx="49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7" name="Ink 226">
                  <a:extLst>
                    <a:ext uri="{FF2B5EF4-FFF2-40B4-BE49-F238E27FC236}">
                      <a16:creationId xmlns:a16="http://schemas.microsoft.com/office/drawing/2014/main" id="{D8AF8428-B047-4A2A-A106-4F8A2C60987D}"/>
                    </a:ext>
                  </a:extLst>
                </p14:cNvPr>
                <p14:cNvContentPartPr/>
                <p14:nvPr/>
              </p14:nvContentPartPr>
              <p14:xfrm>
                <a:off x="8037195" y="1841347"/>
                <a:ext cx="193320" cy="267120"/>
              </p14:xfrm>
            </p:contentPart>
          </mc:Choice>
          <mc:Fallback xmlns="">
            <p:pic>
              <p:nvPicPr>
                <p:cNvPr id="227" name="Ink 226">
                  <a:extLst>
                    <a:ext uri="{FF2B5EF4-FFF2-40B4-BE49-F238E27FC236}">
                      <a16:creationId xmlns:a16="http://schemas.microsoft.com/office/drawing/2014/main" id="{D8AF8428-B047-4A2A-A106-4F8A2C60987D}"/>
                    </a:ext>
                  </a:extLst>
                </p:cNvPr>
                <p:cNvPicPr/>
                <p:nvPr/>
              </p:nvPicPr>
              <p:blipFill>
                <a:blip r:embed="rId363"/>
                <a:stretch>
                  <a:fillRect/>
                </a:stretch>
              </p:blipFill>
              <p:spPr>
                <a:xfrm>
                  <a:off x="8028195" y="1832347"/>
                  <a:ext cx="2109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8" name="Ink 227">
                  <a:extLst>
                    <a:ext uri="{FF2B5EF4-FFF2-40B4-BE49-F238E27FC236}">
                      <a16:creationId xmlns:a16="http://schemas.microsoft.com/office/drawing/2014/main" id="{98A83C1A-5ADC-4697-8DE7-ADF6A46A6A2B}"/>
                    </a:ext>
                  </a:extLst>
                </p14:cNvPr>
                <p14:cNvContentPartPr/>
                <p14:nvPr/>
              </p14:nvContentPartPr>
              <p14:xfrm>
                <a:off x="8226195" y="1754587"/>
                <a:ext cx="262440" cy="175320"/>
              </p14:xfrm>
            </p:contentPart>
          </mc:Choice>
          <mc:Fallback xmlns="">
            <p:pic>
              <p:nvPicPr>
                <p:cNvPr id="228" name="Ink 227">
                  <a:extLst>
                    <a:ext uri="{FF2B5EF4-FFF2-40B4-BE49-F238E27FC236}">
                      <a16:creationId xmlns:a16="http://schemas.microsoft.com/office/drawing/2014/main" id="{98A83C1A-5ADC-4697-8DE7-ADF6A46A6A2B}"/>
                    </a:ext>
                  </a:extLst>
                </p:cNvPr>
                <p:cNvPicPr/>
                <p:nvPr/>
              </p:nvPicPr>
              <p:blipFill>
                <a:blip r:embed="rId365"/>
                <a:stretch>
                  <a:fillRect/>
                </a:stretch>
              </p:blipFill>
              <p:spPr>
                <a:xfrm>
                  <a:off x="8217555" y="1745587"/>
                  <a:ext cx="280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9" name="Ink 228">
                  <a:extLst>
                    <a:ext uri="{FF2B5EF4-FFF2-40B4-BE49-F238E27FC236}">
                      <a16:creationId xmlns:a16="http://schemas.microsoft.com/office/drawing/2014/main" id="{799F6B03-2996-41A2-8C70-9FDE62443499}"/>
                    </a:ext>
                  </a:extLst>
                </p14:cNvPr>
                <p14:cNvContentPartPr/>
                <p14:nvPr/>
              </p14:nvContentPartPr>
              <p14:xfrm>
                <a:off x="8320515" y="1707427"/>
                <a:ext cx="114480" cy="66960"/>
              </p14:xfrm>
            </p:contentPart>
          </mc:Choice>
          <mc:Fallback xmlns="">
            <p:pic>
              <p:nvPicPr>
                <p:cNvPr id="229" name="Ink 228">
                  <a:extLst>
                    <a:ext uri="{FF2B5EF4-FFF2-40B4-BE49-F238E27FC236}">
                      <a16:creationId xmlns:a16="http://schemas.microsoft.com/office/drawing/2014/main" id="{799F6B03-2996-41A2-8C70-9FDE62443499}"/>
                    </a:ext>
                  </a:extLst>
                </p:cNvPr>
                <p:cNvPicPr/>
                <p:nvPr/>
              </p:nvPicPr>
              <p:blipFill>
                <a:blip r:embed="rId367"/>
                <a:stretch>
                  <a:fillRect/>
                </a:stretch>
              </p:blipFill>
              <p:spPr>
                <a:xfrm>
                  <a:off x="8311515" y="1698787"/>
                  <a:ext cx="132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0" name="Ink 229">
                  <a:extLst>
                    <a:ext uri="{FF2B5EF4-FFF2-40B4-BE49-F238E27FC236}">
                      <a16:creationId xmlns:a16="http://schemas.microsoft.com/office/drawing/2014/main" id="{3AB3F5FE-5CC4-41C4-B787-41553D0C3B58}"/>
                    </a:ext>
                  </a:extLst>
                </p14:cNvPr>
                <p14:cNvContentPartPr/>
                <p14:nvPr/>
              </p14:nvContentPartPr>
              <p14:xfrm>
                <a:off x="8541915" y="1639027"/>
                <a:ext cx="105480" cy="342720"/>
              </p14:xfrm>
            </p:contentPart>
          </mc:Choice>
          <mc:Fallback xmlns="">
            <p:pic>
              <p:nvPicPr>
                <p:cNvPr id="230" name="Ink 229">
                  <a:extLst>
                    <a:ext uri="{FF2B5EF4-FFF2-40B4-BE49-F238E27FC236}">
                      <a16:creationId xmlns:a16="http://schemas.microsoft.com/office/drawing/2014/main" id="{3AB3F5FE-5CC4-41C4-B787-41553D0C3B58}"/>
                    </a:ext>
                  </a:extLst>
                </p:cNvPr>
                <p:cNvPicPr/>
                <p:nvPr/>
              </p:nvPicPr>
              <p:blipFill>
                <a:blip r:embed="rId369"/>
                <a:stretch>
                  <a:fillRect/>
                </a:stretch>
              </p:blipFill>
              <p:spPr>
                <a:xfrm>
                  <a:off x="8533275" y="1630387"/>
                  <a:ext cx="1231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2" name="Ink 231">
                  <a:extLst>
                    <a:ext uri="{FF2B5EF4-FFF2-40B4-BE49-F238E27FC236}">
                      <a16:creationId xmlns:a16="http://schemas.microsoft.com/office/drawing/2014/main" id="{6C13AA10-57E3-447B-B809-7E808D9B2F2C}"/>
                    </a:ext>
                  </a:extLst>
                </p14:cNvPr>
                <p14:cNvContentPartPr/>
                <p14:nvPr/>
              </p14:nvContentPartPr>
              <p14:xfrm>
                <a:off x="2576715" y="877627"/>
                <a:ext cx="5295240" cy="432360"/>
              </p14:xfrm>
            </p:contentPart>
          </mc:Choice>
          <mc:Fallback xmlns="">
            <p:pic>
              <p:nvPicPr>
                <p:cNvPr id="232" name="Ink 231">
                  <a:extLst>
                    <a:ext uri="{FF2B5EF4-FFF2-40B4-BE49-F238E27FC236}">
                      <a16:creationId xmlns:a16="http://schemas.microsoft.com/office/drawing/2014/main" id="{6C13AA10-57E3-447B-B809-7E808D9B2F2C}"/>
                    </a:ext>
                  </a:extLst>
                </p:cNvPr>
                <p:cNvPicPr/>
                <p:nvPr/>
              </p:nvPicPr>
              <p:blipFill>
                <a:blip r:embed="rId371"/>
                <a:stretch>
                  <a:fillRect/>
                </a:stretch>
              </p:blipFill>
              <p:spPr>
                <a:xfrm>
                  <a:off x="2567715" y="868627"/>
                  <a:ext cx="53128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3" name="Ink 232">
                  <a:extLst>
                    <a:ext uri="{FF2B5EF4-FFF2-40B4-BE49-F238E27FC236}">
                      <a16:creationId xmlns:a16="http://schemas.microsoft.com/office/drawing/2014/main" id="{6386EFEF-4601-412A-96CD-41DACFD0FFE5}"/>
                    </a:ext>
                  </a:extLst>
                </p14:cNvPr>
                <p14:cNvContentPartPr/>
                <p14:nvPr/>
              </p14:nvContentPartPr>
              <p14:xfrm>
                <a:off x="2510475" y="1171387"/>
                <a:ext cx="220320" cy="197280"/>
              </p14:xfrm>
            </p:contentPart>
          </mc:Choice>
          <mc:Fallback xmlns="">
            <p:pic>
              <p:nvPicPr>
                <p:cNvPr id="233" name="Ink 232">
                  <a:extLst>
                    <a:ext uri="{FF2B5EF4-FFF2-40B4-BE49-F238E27FC236}">
                      <a16:creationId xmlns:a16="http://schemas.microsoft.com/office/drawing/2014/main" id="{6386EFEF-4601-412A-96CD-41DACFD0FFE5}"/>
                    </a:ext>
                  </a:extLst>
                </p:cNvPr>
                <p:cNvPicPr/>
                <p:nvPr/>
              </p:nvPicPr>
              <p:blipFill>
                <a:blip r:embed="rId373"/>
                <a:stretch>
                  <a:fillRect/>
                </a:stretch>
              </p:blipFill>
              <p:spPr>
                <a:xfrm>
                  <a:off x="2501475" y="1162387"/>
                  <a:ext cx="237960" cy="214920"/>
                </a:xfrm>
                <a:prstGeom prst="rect">
                  <a:avLst/>
                </a:prstGeom>
              </p:spPr>
            </p:pic>
          </mc:Fallback>
        </mc:AlternateContent>
      </p:grpSp>
      <p:grpSp>
        <p:nvGrpSpPr>
          <p:cNvPr id="238" name="Group 237">
            <a:extLst>
              <a:ext uri="{FF2B5EF4-FFF2-40B4-BE49-F238E27FC236}">
                <a16:creationId xmlns:a16="http://schemas.microsoft.com/office/drawing/2014/main" id="{7B58F3CD-FDF1-431C-B868-585869595F92}"/>
              </a:ext>
            </a:extLst>
          </p:cNvPr>
          <p:cNvGrpSpPr/>
          <p:nvPr/>
        </p:nvGrpSpPr>
        <p:grpSpPr>
          <a:xfrm>
            <a:off x="6474075" y="545347"/>
            <a:ext cx="932400" cy="340560"/>
            <a:chOff x="6474075" y="545347"/>
            <a:chExt cx="932400" cy="340560"/>
          </a:xfrm>
        </p:grpSpPr>
        <mc:AlternateContent xmlns:mc="http://schemas.openxmlformats.org/markup-compatibility/2006" xmlns:p14="http://schemas.microsoft.com/office/powerpoint/2010/main">
          <mc:Choice Requires="p14">
            <p:contentPart p14:bwMode="auto" r:id="rId374">
              <p14:nvContentPartPr>
                <p14:cNvPr id="235" name="Ink 234">
                  <a:extLst>
                    <a:ext uri="{FF2B5EF4-FFF2-40B4-BE49-F238E27FC236}">
                      <a16:creationId xmlns:a16="http://schemas.microsoft.com/office/drawing/2014/main" id="{3D69804D-8760-4C04-AF2E-33B9B8C5A63E}"/>
                    </a:ext>
                  </a:extLst>
                </p14:cNvPr>
                <p14:cNvContentPartPr/>
                <p14:nvPr/>
              </p14:nvContentPartPr>
              <p14:xfrm>
                <a:off x="6474075" y="674587"/>
                <a:ext cx="487800" cy="211320"/>
              </p14:xfrm>
            </p:contentPart>
          </mc:Choice>
          <mc:Fallback xmlns="">
            <p:pic>
              <p:nvPicPr>
                <p:cNvPr id="235" name="Ink 234">
                  <a:extLst>
                    <a:ext uri="{FF2B5EF4-FFF2-40B4-BE49-F238E27FC236}">
                      <a16:creationId xmlns:a16="http://schemas.microsoft.com/office/drawing/2014/main" id="{3D69804D-8760-4C04-AF2E-33B9B8C5A63E}"/>
                    </a:ext>
                  </a:extLst>
                </p:cNvPr>
                <p:cNvPicPr/>
                <p:nvPr/>
              </p:nvPicPr>
              <p:blipFill>
                <a:blip r:embed="rId375"/>
                <a:stretch>
                  <a:fillRect/>
                </a:stretch>
              </p:blipFill>
              <p:spPr>
                <a:xfrm>
                  <a:off x="6465435" y="665587"/>
                  <a:ext cx="505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6" name="Ink 235">
                  <a:extLst>
                    <a:ext uri="{FF2B5EF4-FFF2-40B4-BE49-F238E27FC236}">
                      <a16:creationId xmlns:a16="http://schemas.microsoft.com/office/drawing/2014/main" id="{DD518FB8-4266-4CE7-94A4-7E0C74B1AAF8}"/>
                    </a:ext>
                  </a:extLst>
                </p14:cNvPr>
                <p14:cNvContentPartPr/>
                <p14:nvPr/>
              </p14:nvContentPartPr>
              <p14:xfrm>
                <a:off x="7104435" y="551827"/>
                <a:ext cx="157680" cy="117720"/>
              </p14:xfrm>
            </p:contentPart>
          </mc:Choice>
          <mc:Fallback xmlns="">
            <p:pic>
              <p:nvPicPr>
                <p:cNvPr id="236" name="Ink 235">
                  <a:extLst>
                    <a:ext uri="{FF2B5EF4-FFF2-40B4-BE49-F238E27FC236}">
                      <a16:creationId xmlns:a16="http://schemas.microsoft.com/office/drawing/2014/main" id="{DD518FB8-4266-4CE7-94A4-7E0C74B1AAF8}"/>
                    </a:ext>
                  </a:extLst>
                </p:cNvPr>
                <p:cNvPicPr/>
                <p:nvPr/>
              </p:nvPicPr>
              <p:blipFill>
                <a:blip r:embed="rId377"/>
                <a:stretch>
                  <a:fillRect/>
                </a:stretch>
              </p:blipFill>
              <p:spPr>
                <a:xfrm>
                  <a:off x="7095435" y="542827"/>
                  <a:ext cx="175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7" name="Ink 236">
                  <a:extLst>
                    <a:ext uri="{FF2B5EF4-FFF2-40B4-BE49-F238E27FC236}">
                      <a16:creationId xmlns:a16="http://schemas.microsoft.com/office/drawing/2014/main" id="{621B5509-8E31-44EE-9CA7-A362BA6D8EC3}"/>
                    </a:ext>
                  </a:extLst>
                </p14:cNvPr>
                <p14:cNvContentPartPr/>
                <p14:nvPr/>
              </p14:nvContentPartPr>
              <p14:xfrm>
                <a:off x="7297395" y="545347"/>
                <a:ext cx="109080" cy="8280"/>
              </p14:xfrm>
            </p:contentPart>
          </mc:Choice>
          <mc:Fallback xmlns="">
            <p:pic>
              <p:nvPicPr>
                <p:cNvPr id="237" name="Ink 236">
                  <a:extLst>
                    <a:ext uri="{FF2B5EF4-FFF2-40B4-BE49-F238E27FC236}">
                      <a16:creationId xmlns:a16="http://schemas.microsoft.com/office/drawing/2014/main" id="{621B5509-8E31-44EE-9CA7-A362BA6D8EC3}"/>
                    </a:ext>
                  </a:extLst>
                </p:cNvPr>
                <p:cNvPicPr/>
                <p:nvPr/>
              </p:nvPicPr>
              <p:blipFill>
                <a:blip r:embed="rId379"/>
                <a:stretch>
                  <a:fillRect/>
                </a:stretch>
              </p:blipFill>
              <p:spPr>
                <a:xfrm>
                  <a:off x="7288755" y="536347"/>
                  <a:ext cx="126720" cy="25920"/>
                </a:xfrm>
                <a:prstGeom prst="rect">
                  <a:avLst/>
                </a:prstGeom>
              </p:spPr>
            </p:pic>
          </mc:Fallback>
        </mc:AlternateContent>
      </p:grpSp>
      <p:grpSp>
        <p:nvGrpSpPr>
          <p:cNvPr id="243" name="Group 242">
            <a:extLst>
              <a:ext uri="{FF2B5EF4-FFF2-40B4-BE49-F238E27FC236}">
                <a16:creationId xmlns:a16="http://schemas.microsoft.com/office/drawing/2014/main" id="{17E11EAC-CA96-460F-A28C-174B5CAA82FF}"/>
              </a:ext>
            </a:extLst>
          </p:cNvPr>
          <p:cNvGrpSpPr/>
          <p:nvPr/>
        </p:nvGrpSpPr>
        <p:grpSpPr>
          <a:xfrm>
            <a:off x="7555155" y="240067"/>
            <a:ext cx="813960" cy="544320"/>
            <a:chOff x="7555155" y="240067"/>
            <a:chExt cx="813960" cy="544320"/>
          </a:xfrm>
        </p:grpSpPr>
        <mc:AlternateContent xmlns:mc="http://schemas.openxmlformats.org/markup-compatibility/2006" xmlns:p14="http://schemas.microsoft.com/office/powerpoint/2010/main">
          <mc:Choice Requires="p14">
            <p:contentPart p14:bwMode="auto" r:id="rId380">
              <p14:nvContentPartPr>
                <p14:cNvPr id="239" name="Ink 238">
                  <a:extLst>
                    <a:ext uri="{FF2B5EF4-FFF2-40B4-BE49-F238E27FC236}">
                      <a16:creationId xmlns:a16="http://schemas.microsoft.com/office/drawing/2014/main" id="{809C7DEB-9112-4C76-BD80-E9005276DAC5}"/>
                    </a:ext>
                  </a:extLst>
                </p14:cNvPr>
                <p14:cNvContentPartPr/>
                <p14:nvPr/>
              </p14:nvContentPartPr>
              <p14:xfrm>
                <a:off x="7700595" y="603667"/>
                <a:ext cx="389520" cy="180720"/>
              </p14:xfrm>
            </p:contentPart>
          </mc:Choice>
          <mc:Fallback xmlns="">
            <p:pic>
              <p:nvPicPr>
                <p:cNvPr id="239" name="Ink 238">
                  <a:extLst>
                    <a:ext uri="{FF2B5EF4-FFF2-40B4-BE49-F238E27FC236}">
                      <a16:creationId xmlns:a16="http://schemas.microsoft.com/office/drawing/2014/main" id="{809C7DEB-9112-4C76-BD80-E9005276DAC5}"/>
                    </a:ext>
                  </a:extLst>
                </p:cNvPr>
                <p:cNvPicPr/>
                <p:nvPr/>
              </p:nvPicPr>
              <p:blipFill>
                <a:blip r:embed="rId381"/>
                <a:stretch>
                  <a:fillRect/>
                </a:stretch>
              </p:blipFill>
              <p:spPr>
                <a:xfrm>
                  <a:off x="7691595" y="595027"/>
                  <a:ext cx="407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0" name="Ink 239">
                  <a:extLst>
                    <a:ext uri="{FF2B5EF4-FFF2-40B4-BE49-F238E27FC236}">
                      <a16:creationId xmlns:a16="http://schemas.microsoft.com/office/drawing/2014/main" id="{63C4EA3B-EDF9-4FF9-9E8C-AB20660F8FF8}"/>
                    </a:ext>
                  </a:extLst>
                </p14:cNvPr>
                <p14:cNvContentPartPr/>
                <p14:nvPr/>
              </p14:nvContentPartPr>
              <p14:xfrm>
                <a:off x="7911195" y="306307"/>
                <a:ext cx="276840" cy="304200"/>
              </p14:xfrm>
            </p:contentPart>
          </mc:Choice>
          <mc:Fallback xmlns="">
            <p:pic>
              <p:nvPicPr>
                <p:cNvPr id="240" name="Ink 239">
                  <a:extLst>
                    <a:ext uri="{FF2B5EF4-FFF2-40B4-BE49-F238E27FC236}">
                      <a16:creationId xmlns:a16="http://schemas.microsoft.com/office/drawing/2014/main" id="{63C4EA3B-EDF9-4FF9-9E8C-AB20660F8FF8}"/>
                    </a:ext>
                  </a:extLst>
                </p:cNvPr>
                <p:cNvPicPr/>
                <p:nvPr/>
              </p:nvPicPr>
              <p:blipFill>
                <a:blip r:embed="rId383"/>
                <a:stretch>
                  <a:fillRect/>
                </a:stretch>
              </p:blipFill>
              <p:spPr>
                <a:xfrm>
                  <a:off x="7902195" y="297667"/>
                  <a:ext cx="294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1" name="Ink 240">
                  <a:extLst>
                    <a:ext uri="{FF2B5EF4-FFF2-40B4-BE49-F238E27FC236}">
                      <a16:creationId xmlns:a16="http://schemas.microsoft.com/office/drawing/2014/main" id="{B0C965D6-EF45-46CD-8A6A-A9D64C079BA8}"/>
                    </a:ext>
                  </a:extLst>
                </p14:cNvPr>
                <p14:cNvContentPartPr/>
                <p14:nvPr/>
              </p14:nvContentPartPr>
              <p14:xfrm>
                <a:off x="8168235" y="240067"/>
                <a:ext cx="200880" cy="186480"/>
              </p14:xfrm>
            </p:contentPart>
          </mc:Choice>
          <mc:Fallback xmlns="">
            <p:pic>
              <p:nvPicPr>
                <p:cNvPr id="241" name="Ink 240">
                  <a:extLst>
                    <a:ext uri="{FF2B5EF4-FFF2-40B4-BE49-F238E27FC236}">
                      <a16:creationId xmlns:a16="http://schemas.microsoft.com/office/drawing/2014/main" id="{B0C965D6-EF45-46CD-8A6A-A9D64C079BA8}"/>
                    </a:ext>
                  </a:extLst>
                </p:cNvPr>
                <p:cNvPicPr/>
                <p:nvPr/>
              </p:nvPicPr>
              <p:blipFill>
                <a:blip r:embed="rId385"/>
                <a:stretch>
                  <a:fillRect/>
                </a:stretch>
              </p:blipFill>
              <p:spPr>
                <a:xfrm>
                  <a:off x="8159595" y="231427"/>
                  <a:ext cx="218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2" name="Ink 241">
                  <a:extLst>
                    <a:ext uri="{FF2B5EF4-FFF2-40B4-BE49-F238E27FC236}">
                      <a16:creationId xmlns:a16="http://schemas.microsoft.com/office/drawing/2014/main" id="{33BC7B5C-F58F-4BE1-855D-91CCE95F676F}"/>
                    </a:ext>
                  </a:extLst>
                </p14:cNvPr>
                <p14:cNvContentPartPr/>
                <p14:nvPr/>
              </p14:nvContentPartPr>
              <p14:xfrm>
                <a:off x="7555155" y="531307"/>
                <a:ext cx="161640" cy="127080"/>
              </p14:xfrm>
            </p:contentPart>
          </mc:Choice>
          <mc:Fallback xmlns="">
            <p:pic>
              <p:nvPicPr>
                <p:cNvPr id="242" name="Ink 241">
                  <a:extLst>
                    <a:ext uri="{FF2B5EF4-FFF2-40B4-BE49-F238E27FC236}">
                      <a16:creationId xmlns:a16="http://schemas.microsoft.com/office/drawing/2014/main" id="{33BC7B5C-F58F-4BE1-855D-91CCE95F676F}"/>
                    </a:ext>
                  </a:extLst>
                </p:cNvPr>
                <p:cNvPicPr/>
                <p:nvPr/>
              </p:nvPicPr>
              <p:blipFill>
                <a:blip r:embed="rId387"/>
                <a:stretch>
                  <a:fillRect/>
                </a:stretch>
              </p:blipFill>
              <p:spPr>
                <a:xfrm>
                  <a:off x="7546155" y="522307"/>
                  <a:ext cx="179280" cy="144720"/>
                </a:xfrm>
                <a:prstGeom prst="rect">
                  <a:avLst/>
                </a:prstGeom>
              </p:spPr>
            </p:pic>
          </mc:Fallback>
        </mc:AlternateContent>
      </p:grpSp>
      <p:grpSp>
        <p:nvGrpSpPr>
          <p:cNvPr id="247" name="Group 246">
            <a:extLst>
              <a:ext uri="{FF2B5EF4-FFF2-40B4-BE49-F238E27FC236}">
                <a16:creationId xmlns:a16="http://schemas.microsoft.com/office/drawing/2014/main" id="{B9776A03-AFBB-460E-9B39-9F320449EFB8}"/>
              </a:ext>
            </a:extLst>
          </p:cNvPr>
          <p:cNvGrpSpPr/>
          <p:nvPr/>
        </p:nvGrpSpPr>
        <p:grpSpPr>
          <a:xfrm>
            <a:off x="8447955" y="670267"/>
            <a:ext cx="553320" cy="260640"/>
            <a:chOff x="8447955" y="670267"/>
            <a:chExt cx="553320" cy="260640"/>
          </a:xfrm>
        </p:grpSpPr>
        <mc:AlternateContent xmlns:mc="http://schemas.openxmlformats.org/markup-compatibility/2006" xmlns:p14="http://schemas.microsoft.com/office/powerpoint/2010/main">
          <mc:Choice Requires="p14">
            <p:contentPart p14:bwMode="auto" r:id="rId388">
              <p14:nvContentPartPr>
                <p14:cNvPr id="244" name="Ink 243">
                  <a:extLst>
                    <a:ext uri="{FF2B5EF4-FFF2-40B4-BE49-F238E27FC236}">
                      <a16:creationId xmlns:a16="http://schemas.microsoft.com/office/drawing/2014/main" id="{07B14F3C-F4D6-4A08-8F20-22CACB7353E9}"/>
                    </a:ext>
                  </a:extLst>
                </p14:cNvPr>
                <p14:cNvContentPartPr/>
                <p14:nvPr/>
              </p14:nvContentPartPr>
              <p14:xfrm>
                <a:off x="8459835" y="670267"/>
                <a:ext cx="15120" cy="227160"/>
              </p14:xfrm>
            </p:contentPart>
          </mc:Choice>
          <mc:Fallback xmlns="">
            <p:pic>
              <p:nvPicPr>
                <p:cNvPr id="244" name="Ink 243">
                  <a:extLst>
                    <a:ext uri="{FF2B5EF4-FFF2-40B4-BE49-F238E27FC236}">
                      <a16:creationId xmlns:a16="http://schemas.microsoft.com/office/drawing/2014/main" id="{07B14F3C-F4D6-4A08-8F20-22CACB7353E9}"/>
                    </a:ext>
                  </a:extLst>
                </p:cNvPr>
                <p:cNvPicPr/>
                <p:nvPr/>
              </p:nvPicPr>
              <p:blipFill>
                <a:blip r:embed="rId389"/>
                <a:stretch>
                  <a:fillRect/>
                </a:stretch>
              </p:blipFill>
              <p:spPr>
                <a:xfrm>
                  <a:off x="8451195" y="661267"/>
                  <a:ext cx="327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5" name="Ink 244">
                  <a:extLst>
                    <a:ext uri="{FF2B5EF4-FFF2-40B4-BE49-F238E27FC236}">
                      <a16:creationId xmlns:a16="http://schemas.microsoft.com/office/drawing/2014/main" id="{9D4D7F7C-7D0B-41A8-B5DE-327A743E18A5}"/>
                    </a:ext>
                  </a:extLst>
                </p14:cNvPr>
                <p14:cNvContentPartPr/>
                <p14:nvPr/>
              </p14:nvContentPartPr>
              <p14:xfrm>
                <a:off x="8447955" y="672427"/>
                <a:ext cx="164520" cy="258480"/>
              </p14:xfrm>
            </p:contentPart>
          </mc:Choice>
          <mc:Fallback xmlns="">
            <p:pic>
              <p:nvPicPr>
                <p:cNvPr id="245" name="Ink 244">
                  <a:extLst>
                    <a:ext uri="{FF2B5EF4-FFF2-40B4-BE49-F238E27FC236}">
                      <a16:creationId xmlns:a16="http://schemas.microsoft.com/office/drawing/2014/main" id="{9D4D7F7C-7D0B-41A8-B5DE-327A743E18A5}"/>
                    </a:ext>
                  </a:extLst>
                </p:cNvPr>
                <p:cNvPicPr/>
                <p:nvPr/>
              </p:nvPicPr>
              <p:blipFill>
                <a:blip r:embed="rId391"/>
                <a:stretch>
                  <a:fillRect/>
                </a:stretch>
              </p:blipFill>
              <p:spPr>
                <a:xfrm>
                  <a:off x="8439315" y="663787"/>
                  <a:ext cx="1821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6" name="Ink 245">
                  <a:extLst>
                    <a:ext uri="{FF2B5EF4-FFF2-40B4-BE49-F238E27FC236}">
                      <a16:creationId xmlns:a16="http://schemas.microsoft.com/office/drawing/2014/main" id="{45964D9B-293C-4C19-BBFE-0159F3D57D96}"/>
                    </a:ext>
                  </a:extLst>
                </p14:cNvPr>
                <p14:cNvContentPartPr/>
                <p14:nvPr/>
              </p14:nvContentPartPr>
              <p14:xfrm>
                <a:off x="8641275" y="706267"/>
                <a:ext cx="360000" cy="203040"/>
              </p14:xfrm>
            </p:contentPart>
          </mc:Choice>
          <mc:Fallback xmlns="">
            <p:pic>
              <p:nvPicPr>
                <p:cNvPr id="246" name="Ink 245">
                  <a:extLst>
                    <a:ext uri="{FF2B5EF4-FFF2-40B4-BE49-F238E27FC236}">
                      <a16:creationId xmlns:a16="http://schemas.microsoft.com/office/drawing/2014/main" id="{45964D9B-293C-4C19-BBFE-0159F3D57D96}"/>
                    </a:ext>
                  </a:extLst>
                </p:cNvPr>
                <p:cNvPicPr/>
                <p:nvPr/>
              </p:nvPicPr>
              <p:blipFill>
                <a:blip r:embed="rId393"/>
                <a:stretch>
                  <a:fillRect/>
                </a:stretch>
              </p:blipFill>
              <p:spPr>
                <a:xfrm>
                  <a:off x="8632275" y="697267"/>
                  <a:ext cx="377640" cy="220680"/>
                </a:xfrm>
                <a:prstGeom prst="rect">
                  <a:avLst/>
                </a:prstGeom>
              </p:spPr>
            </p:pic>
          </mc:Fallback>
        </mc:AlternateContent>
      </p:grpSp>
      <p:grpSp>
        <p:nvGrpSpPr>
          <p:cNvPr id="257" name="Group 256">
            <a:extLst>
              <a:ext uri="{FF2B5EF4-FFF2-40B4-BE49-F238E27FC236}">
                <a16:creationId xmlns:a16="http://schemas.microsoft.com/office/drawing/2014/main" id="{7C08270F-08E3-4C86-918D-B9F97C39E342}"/>
              </a:ext>
            </a:extLst>
          </p:cNvPr>
          <p:cNvGrpSpPr/>
          <p:nvPr/>
        </p:nvGrpSpPr>
        <p:grpSpPr>
          <a:xfrm>
            <a:off x="9243195" y="472267"/>
            <a:ext cx="1918080" cy="428040"/>
            <a:chOff x="9243195" y="472267"/>
            <a:chExt cx="1918080" cy="428040"/>
          </a:xfrm>
        </p:grpSpPr>
        <mc:AlternateContent xmlns:mc="http://schemas.openxmlformats.org/markup-compatibility/2006" xmlns:p14="http://schemas.microsoft.com/office/powerpoint/2010/main">
          <mc:Choice Requires="p14">
            <p:contentPart p14:bwMode="auto" r:id="rId394">
              <p14:nvContentPartPr>
                <p14:cNvPr id="248" name="Ink 247">
                  <a:extLst>
                    <a:ext uri="{FF2B5EF4-FFF2-40B4-BE49-F238E27FC236}">
                      <a16:creationId xmlns:a16="http://schemas.microsoft.com/office/drawing/2014/main" id="{A14FFFB9-3B78-47B5-8479-84AB93873C1B}"/>
                    </a:ext>
                  </a:extLst>
                </p14:cNvPr>
                <p14:cNvContentPartPr/>
                <p14:nvPr/>
              </p14:nvContentPartPr>
              <p14:xfrm>
                <a:off x="9243195" y="636427"/>
                <a:ext cx="114120" cy="263880"/>
              </p14:xfrm>
            </p:contentPart>
          </mc:Choice>
          <mc:Fallback xmlns="">
            <p:pic>
              <p:nvPicPr>
                <p:cNvPr id="248" name="Ink 247">
                  <a:extLst>
                    <a:ext uri="{FF2B5EF4-FFF2-40B4-BE49-F238E27FC236}">
                      <a16:creationId xmlns:a16="http://schemas.microsoft.com/office/drawing/2014/main" id="{A14FFFB9-3B78-47B5-8479-84AB93873C1B}"/>
                    </a:ext>
                  </a:extLst>
                </p:cNvPr>
                <p:cNvPicPr/>
                <p:nvPr/>
              </p:nvPicPr>
              <p:blipFill>
                <a:blip r:embed="rId395"/>
                <a:stretch>
                  <a:fillRect/>
                </a:stretch>
              </p:blipFill>
              <p:spPr>
                <a:xfrm>
                  <a:off x="9234555" y="627787"/>
                  <a:ext cx="1317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9" name="Ink 248">
                  <a:extLst>
                    <a:ext uri="{FF2B5EF4-FFF2-40B4-BE49-F238E27FC236}">
                      <a16:creationId xmlns:a16="http://schemas.microsoft.com/office/drawing/2014/main" id="{7718E8FB-969E-44B1-A9F9-BF28AF4ACB58}"/>
                    </a:ext>
                  </a:extLst>
                </p14:cNvPr>
                <p14:cNvContentPartPr/>
                <p14:nvPr/>
              </p14:nvContentPartPr>
              <p14:xfrm>
                <a:off x="9366315" y="646507"/>
                <a:ext cx="288720" cy="205560"/>
              </p14:xfrm>
            </p:contentPart>
          </mc:Choice>
          <mc:Fallback xmlns="">
            <p:pic>
              <p:nvPicPr>
                <p:cNvPr id="249" name="Ink 248">
                  <a:extLst>
                    <a:ext uri="{FF2B5EF4-FFF2-40B4-BE49-F238E27FC236}">
                      <a16:creationId xmlns:a16="http://schemas.microsoft.com/office/drawing/2014/main" id="{7718E8FB-969E-44B1-A9F9-BF28AF4ACB58}"/>
                    </a:ext>
                  </a:extLst>
                </p:cNvPr>
                <p:cNvPicPr/>
                <p:nvPr/>
              </p:nvPicPr>
              <p:blipFill>
                <a:blip r:embed="rId397"/>
                <a:stretch>
                  <a:fillRect/>
                </a:stretch>
              </p:blipFill>
              <p:spPr>
                <a:xfrm>
                  <a:off x="9357315" y="637867"/>
                  <a:ext cx="306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0" name="Ink 249">
                  <a:extLst>
                    <a:ext uri="{FF2B5EF4-FFF2-40B4-BE49-F238E27FC236}">
                      <a16:creationId xmlns:a16="http://schemas.microsoft.com/office/drawing/2014/main" id="{C002C483-909A-4358-BA42-1DAAB3BAF9C3}"/>
                    </a:ext>
                  </a:extLst>
                </p14:cNvPr>
                <p14:cNvContentPartPr/>
                <p14:nvPr/>
              </p14:nvContentPartPr>
              <p14:xfrm>
                <a:off x="9707595" y="714187"/>
                <a:ext cx="102240" cy="100440"/>
              </p14:xfrm>
            </p:contentPart>
          </mc:Choice>
          <mc:Fallback xmlns="">
            <p:pic>
              <p:nvPicPr>
                <p:cNvPr id="250" name="Ink 249">
                  <a:extLst>
                    <a:ext uri="{FF2B5EF4-FFF2-40B4-BE49-F238E27FC236}">
                      <a16:creationId xmlns:a16="http://schemas.microsoft.com/office/drawing/2014/main" id="{C002C483-909A-4358-BA42-1DAAB3BAF9C3}"/>
                    </a:ext>
                  </a:extLst>
                </p:cNvPr>
                <p:cNvPicPr/>
                <p:nvPr/>
              </p:nvPicPr>
              <p:blipFill>
                <a:blip r:embed="rId399"/>
                <a:stretch>
                  <a:fillRect/>
                </a:stretch>
              </p:blipFill>
              <p:spPr>
                <a:xfrm>
                  <a:off x="9698595" y="705187"/>
                  <a:ext cx="119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1" name="Ink 250">
                  <a:extLst>
                    <a:ext uri="{FF2B5EF4-FFF2-40B4-BE49-F238E27FC236}">
                      <a16:creationId xmlns:a16="http://schemas.microsoft.com/office/drawing/2014/main" id="{DE8F78B6-27B0-4D61-8A69-6546338119E8}"/>
                    </a:ext>
                  </a:extLst>
                </p14:cNvPr>
                <p14:cNvContentPartPr/>
                <p14:nvPr/>
              </p14:nvContentPartPr>
              <p14:xfrm>
                <a:off x="9850515" y="685387"/>
                <a:ext cx="136800" cy="125280"/>
              </p14:xfrm>
            </p:contentPart>
          </mc:Choice>
          <mc:Fallback xmlns="">
            <p:pic>
              <p:nvPicPr>
                <p:cNvPr id="251" name="Ink 250">
                  <a:extLst>
                    <a:ext uri="{FF2B5EF4-FFF2-40B4-BE49-F238E27FC236}">
                      <a16:creationId xmlns:a16="http://schemas.microsoft.com/office/drawing/2014/main" id="{DE8F78B6-27B0-4D61-8A69-6546338119E8}"/>
                    </a:ext>
                  </a:extLst>
                </p:cNvPr>
                <p:cNvPicPr/>
                <p:nvPr/>
              </p:nvPicPr>
              <p:blipFill>
                <a:blip r:embed="rId401"/>
                <a:stretch>
                  <a:fillRect/>
                </a:stretch>
              </p:blipFill>
              <p:spPr>
                <a:xfrm>
                  <a:off x="9841875" y="676747"/>
                  <a:ext cx="154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2" name="Ink 251">
                  <a:extLst>
                    <a:ext uri="{FF2B5EF4-FFF2-40B4-BE49-F238E27FC236}">
                      <a16:creationId xmlns:a16="http://schemas.microsoft.com/office/drawing/2014/main" id="{E9C1FA13-279D-4576-858A-22FD1447E683}"/>
                    </a:ext>
                  </a:extLst>
                </p14:cNvPr>
                <p14:cNvContentPartPr/>
                <p14:nvPr/>
              </p14:nvContentPartPr>
              <p14:xfrm>
                <a:off x="10020435" y="650107"/>
                <a:ext cx="393480" cy="123480"/>
              </p14:xfrm>
            </p:contentPart>
          </mc:Choice>
          <mc:Fallback xmlns="">
            <p:pic>
              <p:nvPicPr>
                <p:cNvPr id="252" name="Ink 251">
                  <a:extLst>
                    <a:ext uri="{FF2B5EF4-FFF2-40B4-BE49-F238E27FC236}">
                      <a16:creationId xmlns:a16="http://schemas.microsoft.com/office/drawing/2014/main" id="{E9C1FA13-279D-4576-858A-22FD1447E683}"/>
                    </a:ext>
                  </a:extLst>
                </p:cNvPr>
                <p:cNvPicPr/>
                <p:nvPr/>
              </p:nvPicPr>
              <p:blipFill>
                <a:blip r:embed="rId403"/>
                <a:stretch>
                  <a:fillRect/>
                </a:stretch>
              </p:blipFill>
              <p:spPr>
                <a:xfrm>
                  <a:off x="10011795" y="641107"/>
                  <a:ext cx="411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3" name="Ink 252">
                  <a:extLst>
                    <a:ext uri="{FF2B5EF4-FFF2-40B4-BE49-F238E27FC236}">
                      <a16:creationId xmlns:a16="http://schemas.microsoft.com/office/drawing/2014/main" id="{49904B52-33C7-4612-9F91-47FCF58DC6BE}"/>
                    </a:ext>
                  </a:extLst>
                </p14:cNvPr>
                <p14:cNvContentPartPr/>
                <p14:nvPr/>
              </p14:nvContentPartPr>
              <p14:xfrm>
                <a:off x="10551435" y="571987"/>
                <a:ext cx="105840" cy="212760"/>
              </p14:xfrm>
            </p:contentPart>
          </mc:Choice>
          <mc:Fallback xmlns="">
            <p:pic>
              <p:nvPicPr>
                <p:cNvPr id="253" name="Ink 252">
                  <a:extLst>
                    <a:ext uri="{FF2B5EF4-FFF2-40B4-BE49-F238E27FC236}">
                      <a16:creationId xmlns:a16="http://schemas.microsoft.com/office/drawing/2014/main" id="{49904B52-33C7-4612-9F91-47FCF58DC6BE}"/>
                    </a:ext>
                  </a:extLst>
                </p:cNvPr>
                <p:cNvPicPr/>
                <p:nvPr/>
              </p:nvPicPr>
              <p:blipFill>
                <a:blip r:embed="rId405"/>
                <a:stretch>
                  <a:fillRect/>
                </a:stretch>
              </p:blipFill>
              <p:spPr>
                <a:xfrm>
                  <a:off x="10542435" y="563347"/>
                  <a:ext cx="1234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4" name="Ink 253">
                  <a:extLst>
                    <a:ext uri="{FF2B5EF4-FFF2-40B4-BE49-F238E27FC236}">
                      <a16:creationId xmlns:a16="http://schemas.microsoft.com/office/drawing/2014/main" id="{0AB0F227-78E4-4DA9-BB64-7A8AD17D89B4}"/>
                    </a:ext>
                  </a:extLst>
                </p14:cNvPr>
                <p14:cNvContentPartPr/>
                <p14:nvPr/>
              </p14:nvContentPartPr>
              <p14:xfrm>
                <a:off x="10750515" y="601147"/>
                <a:ext cx="19080" cy="14400"/>
              </p14:xfrm>
            </p:contentPart>
          </mc:Choice>
          <mc:Fallback xmlns="">
            <p:pic>
              <p:nvPicPr>
                <p:cNvPr id="254" name="Ink 253">
                  <a:extLst>
                    <a:ext uri="{FF2B5EF4-FFF2-40B4-BE49-F238E27FC236}">
                      <a16:creationId xmlns:a16="http://schemas.microsoft.com/office/drawing/2014/main" id="{0AB0F227-78E4-4DA9-BB64-7A8AD17D89B4}"/>
                    </a:ext>
                  </a:extLst>
                </p:cNvPr>
                <p:cNvPicPr/>
                <p:nvPr/>
              </p:nvPicPr>
              <p:blipFill>
                <a:blip r:embed="rId407"/>
                <a:stretch>
                  <a:fillRect/>
                </a:stretch>
              </p:blipFill>
              <p:spPr>
                <a:xfrm>
                  <a:off x="10741875" y="592147"/>
                  <a:ext cx="36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5" name="Ink 254">
                  <a:extLst>
                    <a:ext uri="{FF2B5EF4-FFF2-40B4-BE49-F238E27FC236}">
                      <a16:creationId xmlns:a16="http://schemas.microsoft.com/office/drawing/2014/main" id="{300BE1C0-F13B-46CC-A796-BCC96A4A3944}"/>
                    </a:ext>
                  </a:extLst>
                </p14:cNvPr>
                <p14:cNvContentPartPr/>
                <p14:nvPr/>
              </p14:nvContentPartPr>
              <p14:xfrm>
                <a:off x="10779675" y="652627"/>
                <a:ext cx="268920" cy="122760"/>
              </p14:xfrm>
            </p:contentPart>
          </mc:Choice>
          <mc:Fallback xmlns="">
            <p:pic>
              <p:nvPicPr>
                <p:cNvPr id="255" name="Ink 254">
                  <a:extLst>
                    <a:ext uri="{FF2B5EF4-FFF2-40B4-BE49-F238E27FC236}">
                      <a16:creationId xmlns:a16="http://schemas.microsoft.com/office/drawing/2014/main" id="{300BE1C0-F13B-46CC-A796-BCC96A4A3944}"/>
                    </a:ext>
                  </a:extLst>
                </p:cNvPr>
                <p:cNvPicPr/>
                <p:nvPr/>
              </p:nvPicPr>
              <p:blipFill>
                <a:blip r:embed="rId409"/>
                <a:stretch>
                  <a:fillRect/>
                </a:stretch>
              </p:blipFill>
              <p:spPr>
                <a:xfrm>
                  <a:off x="10770675" y="643987"/>
                  <a:ext cx="286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6" name="Ink 255">
                  <a:extLst>
                    <a:ext uri="{FF2B5EF4-FFF2-40B4-BE49-F238E27FC236}">
                      <a16:creationId xmlns:a16="http://schemas.microsoft.com/office/drawing/2014/main" id="{0CF06222-2D41-4A05-BC6B-D43136F5149D}"/>
                    </a:ext>
                  </a:extLst>
                </p14:cNvPr>
                <p14:cNvContentPartPr/>
                <p14:nvPr/>
              </p14:nvContentPartPr>
              <p14:xfrm>
                <a:off x="11072715" y="472267"/>
                <a:ext cx="88560" cy="425880"/>
              </p14:xfrm>
            </p:contentPart>
          </mc:Choice>
          <mc:Fallback xmlns="">
            <p:pic>
              <p:nvPicPr>
                <p:cNvPr id="256" name="Ink 255">
                  <a:extLst>
                    <a:ext uri="{FF2B5EF4-FFF2-40B4-BE49-F238E27FC236}">
                      <a16:creationId xmlns:a16="http://schemas.microsoft.com/office/drawing/2014/main" id="{0CF06222-2D41-4A05-BC6B-D43136F5149D}"/>
                    </a:ext>
                  </a:extLst>
                </p:cNvPr>
                <p:cNvPicPr/>
                <p:nvPr/>
              </p:nvPicPr>
              <p:blipFill>
                <a:blip r:embed="rId411"/>
                <a:stretch>
                  <a:fillRect/>
                </a:stretch>
              </p:blipFill>
              <p:spPr>
                <a:xfrm>
                  <a:off x="11063715" y="463267"/>
                  <a:ext cx="106200" cy="443520"/>
                </a:xfrm>
                <a:prstGeom prst="rect">
                  <a:avLst/>
                </a:prstGeom>
              </p:spPr>
            </p:pic>
          </mc:Fallback>
        </mc:AlternateContent>
      </p:grpSp>
      <p:grpSp>
        <p:nvGrpSpPr>
          <p:cNvPr id="260" name="Group 259">
            <a:extLst>
              <a:ext uri="{FF2B5EF4-FFF2-40B4-BE49-F238E27FC236}">
                <a16:creationId xmlns:a16="http://schemas.microsoft.com/office/drawing/2014/main" id="{E00C1BD0-E3C9-4F9F-95B6-79B3EB5B7BCD}"/>
              </a:ext>
            </a:extLst>
          </p:cNvPr>
          <p:cNvGrpSpPr/>
          <p:nvPr/>
        </p:nvGrpSpPr>
        <p:grpSpPr>
          <a:xfrm>
            <a:off x="8575755" y="144667"/>
            <a:ext cx="502920" cy="205920"/>
            <a:chOff x="8575755" y="144667"/>
            <a:chExt cx="502920" cy="205920"/>
          </a:xfrm>
        </p:grpSpPr>
        <mc:AlternateContent xmlns:mc="http://schemas.openxmlformats.org/markup-compatibility/2006" xmlns:p14="http://schemas.microsoft.com/office/powerpoint/2010/main">
          <mc:Choice Requires="p14">
            <p:contentPart p14:bwMode="auto" r:id="rId412">
              <p14:nvContentPartPr>
                <p14:cNvPr id="258" name="Ink 257">
                  <a:extLst>
                    <a:ext uri="{FF2B5EF4-FFF2-40B4-BE49-F238E27FC236}">
                      <a16:creationId xmlns:a16="http://schemas.microsoft.com/office/drawing/2014/main" id="{544D0954-7141-4F44-A414-8F6811FFEAAD}"/>
                    </a:ext>
                  </a:extLst>
                </p14:cNvPr>
                <p14:cNvContentPartPr/>
                <p14:nvPr/>
              </p14:nvContentPartPr>
              <p14:xfrm>
                <a:off x="8575755" y="144667"/>
                <a:ext cx="231480" cy="185400"/>
              </p14:xfrm>
            </p:contentPart>
          </mc:Choice>
          <mc:Fallback xmlns="">
            <p:pic>
              <p:nvPicPr>
                <p:cNvPr id="258" name="Ink 257">
                  <a:extLst>
                    <a:ext uri="{FF2B5EF4-FFF2-40B4-BE49-F238E27FC236}">
                      <a16:creationId xmlns:a16="http://schemas.microsoft.com/office/drawing/2014/main" id="{544D0954-7141-4F44-A414-8F6811FFEAAD}"/>
                    </a:ext>
                  </a:extLst>
                </p:cNvPr>
                <p:cNvPicPr/>
                <p:nvPr/>
              </p:nvPicPr>
              <p:blipFill>
                <a:blip r:embed="rId413"/>
                <a:stretch>
                  <a:fillRect/>
                </a:stretch>
              </p:blipFill>
              <p:spPr>
                <a:xfrm>
                  <a:off x="8567115" y="136027"/>
                  <a:ext cx="2491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9" name="Ink 258">
                  <a:extLst>
                    <a:ext uri="{FF2B5EF4-FFF2-40B4-BE49-F238E27FC236}">
                      <a16:creationId xmlns:a16="http://schemas.microsoft.com/office/drawing/2014/main" id="{F34343C1-0483-4F55-A0E0-7036C73235F3}"/>
                    </a:ext>
                  </a:extLst>
                </p14:cNvPr>
                <p14:cNvContentPartPr/>
                <p14:nvPr/>
              </p14:nvContentPartPr>
              <p14:xfrm>
                <a:off x="8862675" y="190747"/>
                <a:ext cx="216000" cy="159840"/>
              </p14:xfrm>
            </p:contentPart>
          </mc:Choice>
          <mc:Fallback xmlns="">
            <p:pic>
              <p:nvPicPr>
                <p:cNvPr id="259" name="Ink 258">
                  <a:extLst>
                    <a:ext uri="{FF2B5EF4-FFF2-40B4-BE49-F238E27FC236}">
                      <a16:creationId xmlns:a16="http://schemas.microsoft.com/office/drawing/2014/main" id="{F34343C1-0483-4F55-A0E0-7036C73235F3}"/>
                    </a:ext>
                  </a:extLst>
                </p:cNvPr>
                <p:cNvPicPr/>
                <p:nvPr/>
              </p:nvPicPr>
              <p:blipFill>
                <a:blip r:embed="rId415"/>
                <a:stretch>
                  <a:fillRect/>
                </a:stretch>
              </p:blipFill>
              <p:spPr>
                <a:xfrm>
                  <a:off x="8853675" y="182107"/>
                  <a:ext cx="233640" cy="177480"/>
                </a:xfrm>
                <a:prstGeom prst="rect">
                  <a:avLst/>
                </a:prstGeom>
              </p:spPr>
            </p:pic>
          </mc:Fallback>
        </mc:AlternateContent>
      </p:grpSp>
    </p:spTree>
    <p:extLst>
      <p:ext uri="{BB962C8B-B14F-4D97-AF65-F5344CB8AC3E}">
        <p14:creationId xmlns:p14="http://schemas.microsoft.com/office/powerpoint/2010/main" val="182298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rnbio.upmc.fr/sites/default/files/doc/field/image/photosysteme2-ch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943" y="1177289"/>
            <a:ext cx="6083617" cy="4118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96240"/>
            <a:ext cx="2425216" cy="369332"/>
          </a:xfrm>
          <a:prstGeom prst="rect">
            <a:avLst/>
          </a:prstGeom>
          <a:noFill/>
        </p:spPr>
        <p:txBody>
          <a:bodyPr wrap="none" rtlCol="0">
            <a:spAutoFit/>
          </a:bodyPr>
          <a:lstStyle/>
          <a:p>
            <a:r>
              <a:rPr lang="fr-FR" dirty="0"/>
              <a:t>Fonctionnement du PSII</a:t>
            </a:r>
            <a:endParaRPr lang="en-US" dirty="0"/>
          </a:p>
        </p:txBody>
      </p:sp>
      <p:sp>
        <p:nvSpPr>
          <p:cNvPr id="3" name="Slide Number Placeholder 2">
            <a:extLst>
              <a:ext uri="{FF2B5EF4-FFF2-40B4-BE49-F238E27FC236}">
                <a16:creationId xmlns:a16="http://schemas.microsoft.com/office/drawing/2014/main" id="{DEC50B51-B5EE-40AD-B454-8E95ACE5EECF}"/>
              </a:ext>
            </a:extLst>
          </p:cNvPr>
          <p:cNvSpPr>
            <a:spLocks noGrp="1"/>
          </p:cNvSpPr>
          <p:nvPr>
            <p:ph type="sldNum" sz="quarter" idx="12"/>
          </p:nvPr>
        </p:nvSpPr>
        <p:spPr/>
        <p:txBody>
          <a:bodyPr/>
          <a:lstStyle/>
          <a:p>
            <a:fld id="{12B7FAE1-8398-4ECD-9623-40D6A02FADC2}" type="slidenum">
              <a:rPr lang="en-US" smtClean="0"/>
              <a:t>24</a:t>
            </a:fld>
            <a:endParaRPr lang="en-US"/>
          </a:p>
        </p:txBody>
      </p:sp>
    </p:spTree>
    <p:extLst>
      <p:ext uri="{BB962C8B-B14F-4D97-AF65-F5344CB8AC3E}">
        <p14:creationId xmlns:p14="http://schemas.microsoft.com/office/powerpoint/2010/main" val="158060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nbio.upmc.fr/sites/default/files/doc/field/image/photosysteme2-deta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949644"/>
            <a:ext cx="5767768" cy="4437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96240"/>
            <a:ext cx="2425216" cy="369332"/>
          </a:xfrm>
          <a:prstGeom prst="rect">
            <a:avLst/>
          </a:prstGeom>
          <a:noFill/>
        </p:spPr>
        <p:txBody>
          <a:bodyPr wrap="none" rtlCol="0">
            <a:spAutoFit/>
          </a:bodyPr>
          <a:lstStyle/>
          <a:p>
            <a:r>
              <a:rPr lang="fr-FR" dirty="0"/>
              <a:t>Fonctionnement du PSII</a:t>
            </a:r>
            <a:endParaRPr lang="en-US" dirty="0"/>
          </a:p>
        </p:txBody>
      </p:sp>
      <p:sp>
        <p:nvSpPr>
          <p:cNvPr id="2" name="TextBox 1"/>
          <p:cNvSpPr txBox="1"/>
          <p:nvPr/>
        </p:nvSpPr>
        <p:spPr>
          <a:xfrm>
            <a:off x="202692" y="5715229"/>
            <a:ext cx="11330940" cy="1477328"/>
          </a:xfrm>
          <a:prstGeom prst="rect">
            <a:avLst/>
          </a:prstGeom>
          <a:noFill/>
        </p:spPr>
        <p:txBody>
          <a:bodyPr wrap="square" rtlCol="0">
            <a:spAutoFit/>
          </a:bodyPr>
          <a:lstStyle/>
          <a:p>
            <a:r>
              <a:rPr lang="en-US" b="1" dirty="0" err="1"/>
              <a:t>Fonctionnement</a:t>
            </a:r>
            <a:r>
              <a:rPr lang="en-US" b="1" dirty="0"/>
              <a:t> du PSII </a:t>
            </a:r>
            <a:r>
              <a:rPr lang="en-US" b="1" dirty="0" err="1"/>
              <a:t>en</a:t>
            </a:r>
            <a:r>
              <a:rPr lang="en-US" b="1" dirty="0"/>
              <a:t> place </a:t>
            </a:r>
            <a:r>
              <a:rPr lang="en-US" b="1" dirty="0" err="1"/>
              <a:t>dans</a:t>
            </a:r>
            <a:r>
              <a:rPr lang="en-US" b="1" dirty="0"/>
              <a:t> la membrane du </a:t>
            </a:r>
            <a:r>
              <a:rPr lang="en-US" b="1" dirty="0" err="1"/>
              <a:t>thylacoïde</a:t>
            </a:r>
            <a:r>
              <a:rPr lang="en-US" b="1" dirty="0"/>
              <a:t>.</a:t>
            </a:r>
            <a:br>
              <a:rPr lang="en-US" dirty="0"/>
            </a:br>
            <a:r>
              <a:rPr lang="en-US" dirty="0"/>
              <a:t>D1-D2: sous </a:t>
            </a:r>
            <a:r>
              <a:rPr lang="en-US" dirty="0" err="1"/>
              <a:t>unités</a:t>
            </a:r>
            <a:r>
              <a:rPr lang="en-US" dirty="0"/>
              <a:t> du </a:t>
            </a:r>
            <a:r>
              <a:rPr lang="en-US" dirty="0" err="1"/>
              <a:t>centre</a:t>
            </a:r>
            <a:r>
              <a:rPr lang="en-US" dirty="0"/>
              <a:t> </a:t>
            </a:r>
            <a:r>
              <a:rPr lang="en-US" dirty="0" err="1"/>
              <a:t>réactionnel</a:t>
            </a:r>
            <a:r>
              <a:rPr lang="en-US" dirty="0"/>
              <a:t>, OEC: Oxygen Evolving Complex, P</a:t>
            </a:r>
            <a:r>
              <a:rPr lang="en-US" baseline="-25000" dirty="0"/>
              <a:t>680</a:t>
            </a:r>
            <a:r>
              <a:rPr lang="en-US" dirty="0"/>
              <a:t>: </a:t>
            </a:r>
            <a:r>
              <a:rPr lang="en-US" dirty="0" err="1"/>
              <a:t>dimère</a:t>
            </a:r>
            <a:r>
              <a:rPr lang="en-US" dirty="0"/>
              <a:t> de </a:t>
            </a:r>
            <a:r>
              <a:rPr lang="en-US" dirty="0" err="1"/>
              <a:t>chlorophylle</a:t>
            </a:r>
            <a:r>
              <a:rPr lang="en-US" dirty="0"/>
              <a:t> a (</a:t>
            </a:r>
            <a:r>
              <a:rPr lang="en-US" dirty="0" err="1"/>
              <a:t>molécule</a:t>
            </a:r>
            <a:r>
              <a:rPr lang="en-US" dirty="0"/>
              <a:t> </a:t>
            </a:r>
            <a:r>
              <a:rPr lang="en-US" dirty="0" err="1"/>
              <a:t>piège</a:t>
            </a:r>
            <a:r>
              <a:rPr lang="en-US" dirty="0"/>
              <a:t> du </a:t>
            </a:r>
            <a:r>
              <a:rPr lang="en-US" dirty="0" err="1"/>
              <a:t>centre</a:t>
            </a:r>
            <a:r>
              <a:rPr lang="en-US" dirty="0"/>
              <a:t> </a:t>
            </a:r>
            <a:r>
              <a:rPr lang="en-US" dirty="0" err="1"/>
              <a:t>réactionnel</a:t>
            </a:r>
            <a:r>
              <a:rPr lang="en-US" dirty="0"/>
              <a:t>), </a:t>
            </a:r>
            <a:r>
              <a:rPr lang="en-US" dirty="0" err="1"/>
              <a:t>Pheo</a:t>
            </a:r>
            <a:r>
              <a:rPr lang="en-US" dirty="0"/>
              <a:t>: </a:t>
            </a:r>
            <a:r>
              <a:rPr lang="en-US" dirty="0" err="1"/>
              <a:t>phéophytine</a:t>
            </a:r>
            <a:r>
              <a:rPr lang="en-US" dirty="0"/>
              <a:t>, PQ/PQH2: </a:t>
            </a:r>
            <a:r>
              <a:rPr lang="en-US" dirty="0" err="1"/>
              <a:t>Plastoquinones</a:t>
            </a:r>
            <a:r>
              <a:rPr lang="en-US" dirty="0"/>
              <a:t>, QA-QB: </a:t>
            </a:r>
            <a:r>
              <a:rPr lang="en-US" dirty="0" err="1"/>
              <a:t>Plastoquinones</a:t>
            </a:r>
            <a:r>
              <a:rPr lang="en-US" dirty="0"/>
              <a:t>, Tyr: tyrosine.</a:t>
            </a:r>
          </a:p>
          <a:p>
            <a:br>
              <a:rPr lang="en-US" dirty="0"/>
            </a:br>
            <a:endParaRPr lang="en-US" dirty="0"/>
          </a:p>
        </p:txBody>
      </p:sp>
      <p:sp>
        <p:nvSpPr>
          <p:cNvPr id="4" name="Slide Number Placeholder 3">
            <a:extLst>
              <a:ext uri="{FF2B5EF4-FFF2-40B4-BE49-F238E27FC236}">
                <a16:creationId xmlns:a16="http://schemas.microsoft.com/office/drawing/2014/main" id="{05E70849-4377-4F5E-8860-8793C9155F7C}"/>
              </a:ext>
            </a:extLst>
          </p:cNvPr>
          <p:cNvSpPr>
            <a:spLocks noGrp="1"/>
          </p:cNvSpPr>
          <p:nvPr>
            <p:ph type="sldNum" sz="quarter" idx="12"/>
          </p:nvPr>
        </p:nvSpPr>
        <p:spPr/>
        <p:txBody>
          <a:bodyPr/>
          <a:lstStyle/>
          <a:p>
            <a:fld id="{12B7FAE1-8398-4ECD-9623-40D6A02FADC2}" type="slidenum">
              <a:rPr lang="en-US" smtClean="0"/>
              <a:t>25</a:t>
            </a:fld>
            <a:endParaRPr lang="en-US"/>
          </a:p>
        </p:txBody>
      </p:sp>
    </p:spTree>
    <p:extLst>
      <p:ext uri="{BB962C8B-B14F-4D97-AF65-F5344CB8AC3E}">
        <p14:creationId xmlns:p14="http://schemas.microsoft.com/office/powerpoint/2010/main" val="239298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26</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3484352" cy="523220"/>
          </a:xfrm>
          <a:prstGeom prst="rect">
            <a:avLst/>
          </a:prstGeom>
          <a:noFill/>
        </p:spPr>
        <p:txBody>
          <a:bodyPr wrap="none" rtlCol="0">
            <a:spAutoFit/>
          </a:bodyPr>
          <a:lstStyle/>
          <a:p>
            <a:r>
              <a:rPr lang="en-US" sz="2800"/>
              <a:t>2.4 L’oxidation de l’eau</a:t>
            </a:r>
          </a:p>
        </p:txBody>
      </p:sp>
      <p:sp>
        <p:nvSpPr>
          <p:cNvPr id="9" name="TextBox 8">
            <a:extLst>
              <a:ext uri="{FF2B5EF4-FFF2-40B4-BE49-F238E27FC236}">
                <a16:creationId xmlns:a16="http://schemas.microsoft.com/office/drawing/2014/main" id="{978C7484-209C-4A90-8603-46D9E37AC368}"/>
              </a:ext>
            </a:extLst>
          </p:cNvPr>
          <p:cNvSpPr txBox="1"/>
          <p:nvPr/>
        </p:nvSpPr>
        <p:spPr>
          <a:xfrm>
            <a:off x="268152" y="947791"/>
            <a:ext cx="11308655" cy="923330"/>
          </a:xfrm>
          <a:prstGeom prst="rect">
            <a:avLst/>
          </a:prstGeom>
          <a:noFill/>
        </p:spPr>
        <p:txBody>
          <a:bodyPr wrap="square" rtlCol="0">
            <a:spAutoFit/>
          </a:bodyPr>
          <a:lstStyle/>
          <a:p>
            <a:r>
              <a:rPr lang="fr-FR"/>
              <a:t>Processus d’oxydation de l’eau s’effectue dans la partie du PSII face au lumen situé sur la face interne de la membrane du thylacoide. Lumen = lieu de libération de l’O</a:t>
            </a:r>
            <a:r>
              <a:rPr lang="fr-FR" baseline="-25000"/>
              <a:t>2</a:t>
            </a:r>
            <a:r>
              <a:rPr lang="fr-FR"/>
              <a:t> et des H</a:t>
            </a:r>
            <a:r>
              <a:rPr lang="fr-FR" baseline="30000"/>
              <a:t>+</a:t>
            </a:r>
            <a:r>
              <a:rPr lang="fr-FR"/>
              <a:t>.</a:t>
            </a:r>
          </a:p>
          <a:p>
            <a:endParaRPr lang="fr-F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pic>
        <p:nvPicPr>
          <p:cNvPr id="4" name="Picture 2" descr="http://www.labbench.com/learning/cells/images/Chlopls.jpg">
            <a:extLst>
              <a:ext uri="{FF2B5EF4-FFF2-40B4-BE49-F238E27FC236}">
                <a16:creationId xmlns:a16="http://schemas.microsoft.com/office/drawing/2014/main" id="{6B62F616-2FC0-4552-86E2-9690D1D19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2261572"/>
            <a:ext cx="6949069" cy="360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961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11BDFC-42AB-4263-A7A6-B03EBDF4C3D5}"/>
              </a:ext>
            </a:extLst>
          </p:cNvPr>
          <p:cNvSpPr>
            <a:spLocks noGrp="1"/>
          </p:cNvSpPr>
          <p:nvPr>
            <p:ph type="sldNum" sz="quarter" idx="12"/>
          </p:nvPr>
        </p:nvSpPr>
        <p:spPr/>
        <p:txBody>
          <a:bodyPr/>
          <a:lstStyle/>
          <a:p>
            <a:fld id="{12B7FAE1-8398-4ECD-9623-40D6A02FADC2}" type="slidenum">
              <a:rPr lang="en-US" smtClean="0"/>
              <a:t>27</a:t>
            </a:fld>
            <a:endParaRPr lang="en-US"/>
          </a:p>
        </p:txBody>
      </p:sp>
      <p:sp>
        <p:nvSpPr>
          <p:cNvPr id="3" name="TextBox 2">
            <a:extLst>
              <a:ext uri="{FF2B5EF4-FFF2-40B4-BE49-F238E27FC236}">
                <a16:creationId xmlns:a16="http://schemas.microsoft.com/office/drawing/2014/main" id="{5A33CAEE-3150-4735-9985-06FE677BD74C}"/>
              </a:ext>
            </a:extLst>
          </p:cNvPr>
          <p:cNvSpPr txBox="1"/>
          <p:nvPr/>
        </p:nvSpPr>
        <p:spPr>
          <a:xfrm>
            <a:off x="268152" y="947791"/>
            <a:ext cx="11308655" cy="3693319"/>
          </a:xfrm>
          <a:prstGeom prst="rect">
            <a:avLst/>
          </a:prstGeom>
          <a:noFill/>
        </p:spPr>
        <p:txBody>
          <a:bodyPr wrap="square" rtlCol="0">
            <a:spAutoFit/>
          </a:bodyPr>
          <a:lstStyle/>
          <a:p>
            <a:r>
              <a:rPr lang="fr-FR"/>
              <a:t>Au cours du processus d’oxydation de l’eau, il y a enlèvement successif de 4 e- et libération d’une molécule d’O</a:t>
            </a:r>
            <a:r>
              <a:rPr lang="fr-FR" baseline="-25000"/>
              <a:t>2</a:t>
            </a:r>
            <a:r>
              <a:rPr lang="fr-FR"/>
              <a:t> et de 4 H</a:t>
            </a:r>
            <a:r>
              <a:rPr lang="fr-FR" baseline="30000"/>
              <a:t>+</a:t>
            </a:r>
            <a:r>
              <a:rPr lang="fr-FR"/>
              <a:t>.</a:t>
            </a:r>
          </a:p>
          <a:p>
            <a:endParaRPr lang="fr-FR"/>
          </a:p>
          <a:p>
            <a:endParaRPr lang="fr-FR"/>
          </a:p>
          <a:p>
            <a:endParaRPr lang="fr-FR"/>
          </a:p>
          <a:p>
            <a:endParaRPr lang="fr-FR"/>
          </a:p>
          <a:p>
            <a:r>
              <a:rPr lang="fr-FR"/>
              <a:t>Les H+ sont libérés dans le lumen et l’O2 dans l’atmosphère.</a:t>
            </a:r>
          </a:p>
          <a:p>
            <a:endParaRPr lang="fr-FR"/>
          </a:p>
          <a:p>
            <a:r>
              <a:rPr lang="fr-FR"/>
              <a:t>Les e- qui réduisent le P</a:t>
            </a:r>
            <a:r>
              <a:rPr lang="fr-FR" baseline="-25000"/>
              <a:t>680</a:t>
            </a:r>
            <a:r>
              <a:rPr lang="fr-FR" baseline="30000"/>
              <a:t>+</a:t>
            </a:r>
            <a:r>
              <a:rPr lang="fr-FR"/>
              <a:t> sont fournis par un cluster de 4 ions manganèse associé à un complexe protéique nommé complexe d’émission d’oxygène (OEC oxygene evolving complex).</a:t>
            </a:r>
          </a:p>
          <a:p>
            <a:endParaRPr lang="fr-FR"/>
          </a:p>
          <a:p>
            <a:endParaRPr lang="fr-FR"/>
          </a:p>
          <a:p>
            <a:endParaRPr lang="fr-FR"/>
          </a:p>
        </p:txBody>
      </p:sp>
      <p:grpSp>
        <p:nvGrpSpPr>
          <p:cNvPr id="11" name="Group 10">
            <a:extLst>
              <a:ext uri="{FF2B5EF4-FFF2-40B4-BE49-F238E27FC236}">
                <a16:creationId xmlns:a16="http://schemas.microsoft.com/office/drawing/2014/main" id="{3A27F021-EB58-4062-80D1-5B077292E5F3}"/>
              </a:ext>
            </a:extLst>
          </p:cNvPr>
          <p:cNvGrpSpPr/>
          <p:nvPr/>
        </p:nvGrpSpPr>
        <p:grpSpPr>
          <a:xfrm>
            <a:off x="2461875" y="1635787"/>
            <a:ext cx="1011240" cy="284760"/>
            <a:chOff x="2461875" y="1635787"/>
            <a:chExt cx="1011240" cy="28476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795E67E-67C0-4A58-ABC6-566FC3CD7E06}"/>
                    </a:ext>
                  </a:extLst>
                </p14:cNvPr>
                <p14:cNvContentPartPr/>
                <p14:nvPr/>
              </p14:nvContentPartPr>
              <p14:xfrm>
                <a:off x="2461875" y="1661347"/>
                <a:ext cx="203760" cy="259200"/>
              </p14:xfrm>
            </p:contentPart>
          </mc:Choice>
          <mc:Fallback xmlns="">
            <p:pic>
              <p:nvPicPr>
                <p:cNvPr id="4" name="Ink 3">
                  <a:extLst>
                    <a:ext uri="{FF2B5EF4-FFF2-40B4-BE49-F238E27FC236}">
                      <a16:creationId xmlns:a16="http://schemas.microsoft.com/office/drawing/2014/main" id="{B795E67E-67C0-4A58-ABC6-566FC3CD7E06}"/>
                    </a:ext>
                  </a:extLst>
                </p:cNvPr>
                <p:cNvPicPr/>
                <p:nvPr/>
              </p:nvPicPr>
              <p:blipFill>
                <a:blip r:embed="rId3"/>
                <a:stretch>
                  <a:fillRect/>
                </a:stretch>
              </p:blipFill>
              <p:spPr>
                <a:xfrm>
                  <a:off x="2453235" y="1652347"/>
                  <a:ext cx="221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2F7FC2D-11EA-4DC2-9477-B556DB2523BA}"/>
                    </a:ext>
                  </a:extLst>
                </p14:cNvPr>
                <p14:cNvContentPartPr/>
                <p14:nvPr/>
              </p14:nvContentPartPr>
              <p14:xfrm>
                <a:off x="2866875" y="1635787"/>
                <a:ext cx="42120" cy="239400"/>
              </p14:xfrm>
            </p:contentPart>
          </mc:Choice>
          <mc:Fallback xmlns="">
            <p:pic>
              <p:nvPicPr>
                <p:cNvPr id="5" name="Ink 4">
                  <a:extLst>
                    <a:ext uri="{FF2B5EF4-FFF2-40B4-BE49-F238E27FC236}">
                      <a16:creationId xmlns:a16="http://schemas.microsoft.com/office/drawing/2014/main" id="{12F7FC2D-11EA-4DC2-9477-B556DB2523BA}"/>
                    </a:ext>
                  </a:extLst>
                </p:cNvPr>
                <p:cNvPicPr/>
                <p:nvPr/>
              </p:nvPicPr>
              <p:blipFill>
                <a:blip r:embed="rId5"/>
                <a:stretch>
                  <a:fillRect/>
                </a:stretch>
              </p:blipFill>
              <p:spPr>
                <a:xfrm>
                  <a:off x="2857875" y="1626787"/>
                  <a:ext cx="59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981BF6E-3D07-48CB-BB13-18166B7270AC}"/>
                    </a:ext>
                  </a:extLst>
                </p14:cNvPr>
                <p14:cNvContentPartPr/>
                <p14:nvPr/>
              </p14:nvContentPartPr>
              <p14:xfrm>
                <a:off x="2865435" y="1651987"/>
                <a:ext cx="216720" cy="234720"/>
              </p14:xfrm>
            </p:contentPart>
          </mc:Choice>
          <mc:Fallback xmlns="">
            <p:pic>
              <p:nvPicPr>
                <p:cNvPr id="6" name="Ink 5">
                  <a:extLst>
                    <a:ext uri="{FF2B5EF4-FFF2-40B4-BE49-F238E27FC236}">
                      <a16:creationId xmlns:a16="http://schemas.microsoft.com/office/drawing/2014/main" id="{D981BF6E-3D07-48CB-BB13-18166B7270AC}"/>
                    </a:ext>
                  </a:extLst>
                </p:cNvPr>
                <p:cNvPicPr/>
                <p:nvPr/>
              </p:nvPicPr>
              <p:blipFill>
                <a:blip r:embed="rId7"/>
                <a:stretch>
                  <a:fillRect/>
                </a:stretch>
              </p:blipFill>
              <p:spPr>
                <a:xfrm>
                  <a:off x="2856435" y="1642987"/>
                  <a:ext cx="234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3B91120-6F1D-433F-A809-0B4B7B0E2EB9}"/>
                    </a:ext>
                  </a:extLst>
                </p14:cNvPr>
                <p14:cNvContentPartPr/>
                <p14:nvPr/>
              </p14:nvContentPartPr>
              <p14:xfrm>
                <a:off x="3121035" y="1666387"/>
                <a:ext cx="352080" cy="228600"/>
              </p14:xfrm>
            </p:contentPart>
          </mc:Choice>
          <mc:Fallback xmlns="">
            <p:pic>
              <p:nvPicPr>
                <p:cNvPr id="7" name="Ink 6">
                  <a:extLst>
                    <a:ext uri="{FF2B5EF4-FFF2-40B4-BE49-F238E27FC236}">
                      <a16:creationId xmlns:a16="http://schemas.microsoft.com/office/drawing/2014/main" id="{03B91120-6F1D-433F-A809-0B4B7B0E2EB9}"/>
                    </a:ext>
                  </a:extLst>
                </p:cNvPr>
                <p:cNvPicPr/>
                <p:nvPr/>
              </p:nvPicPr>
              <p:blipFill>
                <a:blip r:embed="rId9"/>
                <a:stretch>
                  <a:fillRect/>
                </a:stretch>
              </p:blipFill>
              <p:spPr>
                <a:xfrm>
                  <a:off x="3112035" y="1657747"/>
                  <a:ext cx="369720" cy="246240"/>
                </a:xfrm>
                <a:prstGeom prst="rect">
                  <a:avLst/>
                </a:prstGeom>
              </p:spPr>
            </p:pic>
          </mc:Fallback>
        </mc:AlternateContent>
      </p:grpSp>
      <p:grpSp>
        <p:nvGrpSpPr>
          <p:cNvPr id="10" name="Group 9">
            <a:extLst>
              <a:ext uri="{FF2B5EF4-FFF2-40B4-BE49-F238E27FC236}">
                <a16:creationId xmlns:a16="http://schemas.microsoft.com/office/drawing/2014/main" id="{AC3AC9E2-A77D-4B5C-8E52-9001A6DA23B8}"/>
              </a:ext>
            </a:extLst>
          </p:cNvPr>
          <p:cNvGrpSpPr/>
          <p:nvPr/>
        </p:nvGrpSpPr>
        <p:grpSpPr>
          <a:xfrm>
            <a:off x="3836715" y="1671067"/>
            <a:ext cx="845640" cy="183960"/>
            <a:chOff x="3836715" y="1671067"/>
            <a:chExt cx="845640" cy="183960"/>
          </a:xfrm>
        </p:grpSpPr>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A971D8B-3646-4EB0-AC4C-81AAF7F24072}"/>
                    </a:ext>
                  </a:extLst>
                </p14:cNvPr>
                <p14:cNvContentPartPr/>
                <p14:nvPr/>
              </p14:nvContentPartPr>
              <p14:xfrm>
                <a:off x="3836715" y="1718227"/>
                <a:ext cx="614160" cy="60840"/>
              </p14:xfrm>
            </p:contentPart>
          </mc:Choice>
          <mc:Fallback xmlns="">
            <p:pic>
              <p:nvPicPr>
                <p:cNvPr id="8" name="Ink 7">
                  <a:extLst>
                    <a:ext uri="{FF2B5EF4-FFF2-40B4-BE49-F238E27FC236}">
                      <a16:creationId xmlns:a16="http://schemas.microsoft.com/office/drawing/2014/main" id="{3A971D8B-3646-4EB0-AC4C-81AAF7F24072}"/>
                    </a:ext>
                  </a:extLst>
                </p:cNvPr>
                <p:cNvPicPr/>
                <p:nvPr/>
              </p:nvPicPr>
              <p:blipFill>
                <a:blip r:embed="rId11"/>
                <a:stretch>
                  <a:fillRect/>
                </a:stretch>
              </p:blipFill>
              <p:spPr>
                <a:xfrm>
                  <a:off x="3828075" y="1709587"/>
                  <a:ext cx="631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DBE8AAD-1836-4CAE-8372-5ECE6EB89A4D}"/>
                    </a:ext>
                  </a:extLst>
                </p14:cNvPr>
                <p14:cNvContentPartPr/>
                <p14:nvPr/>
              </p14:nvContentPartPr>
              <p14:xfrm>
                <a:off x="4433955" y="1671067"/>
                <a:ext cx="248400" cy="183960"/>
              </p14:xfrm>
            </p:contentPart>
          </mc:Choice>
          <mc:Fallback xmlns="">
            <p:pic>
              <p:nvPicPr>
                <p:cNvPr id="9" name="Ink 8">
                  <a:extLst>
                    <a:ext uri="{FF2B5EF4-FFF2-40B4-BE49-F238E27FC236}">
                      <a16:creationId xmlns:a16="http://schemas.microsoft.com/office/drawing/2014/main" id="{9DBE8AAD-1836-4CAE-8372-5ECE6EB89A4D}"/>
                    </a:ext>
                  </a:extLst>
                </p:cNvPr>
                <p:cNvPicPr/>
                <p:nvPr/>
              </p:nvPicPr>
              <p:blipFill>
                <a:blip r:embed="rId13"/>
                <a:stretch>
                  <a:fillRect/>
                </a:stretch>
              </p:blipFill>
              <p:spPr>
                <a:xfrm>
                  <a:off x="4425315" y="1662427"/>
                  <a:ext cx="266040" cy="201600"/>
                </a:xfrm>
                <a:prstGeom prst="rect">
                  <a:avLst/>
                </a:prstGeom>
              </p:spPr>
            </p:pic>
          </mc:Fallback>
        </mc:AlternateContent>
      </p:grpSp>
      <p:grpSp>
        <p:nvGrpSpPr>
          <p:cNvPr id="16" name="Group 15">
            <a:extLst>
              <a:ext uri="{FF2B5EF4-FFF2-40B4-BE49-F238E27FC236}">
                <a16:creationId xmlns:a16="http://schemas.microsoft.com/office/drawing/2014/main" id="{0E2D1787-D1D0-4832-B11A-2C99E81AED4D}"/>
              </a:ext>
            </a:extLst>
          </p:cNvPr>
          <p:cNvGrpSpPr/>
          <p:nvPr/>
        </p:nvGrpSpPr>
        <p:grpSpPr>
          <a:xfrm>
            <a:off x="4926075" y="1551907"/>
            <a:ext cx="1013040" cy="282960"/>
            <a:chOff x="4926075" y="1551907"/>
            <a:chExt cx="1013040" cy="28296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730CBDE-5962-40C8-921F-9A1208407159}"/>
                    </a:ext>
                  </a:extLst>
                </p14:cNvPr>
                <p14:cNvContentPartPr/>
                <p14:nvPr/>
              </p14:nvContentPartPr>
              <p14:xfrm>
                <a:off x="4926075" y="1554787"/>
                <a:ext cx="221760" cy="201240"/>
              </p14:xfrm>
            </p:contentPart>
          </mc:Choice>
          <mc:Fallback xmlns="">
            <p:pic>
              <p:nvPicPr>
                <p:cNvPr id="12" name="Ink 11">
                  <a:extLst>
                    <a:ext uri="{FF2B5EF4-FFF2-40B4-BE49-F238E27FC236}">
                      <a16:creationId xmlns:a16="http://schemas.microsoft.com/office/drawing/2014/main" id="{1730CBDE-5962-40C8-921F-9A1208407159}"/>
                    </a:ext>
                  </a:extLst>
                </p:cNvPr>
                <p:cNvPicPr/>
                <p:nvPr/>
              </p:nvPicPr>
              <p:blipFill>
                <a:blip r:embed="rId15"/>
                <a:stretch>
                  <a:fillRect/>
                </a:stretch>
              </p:blipFill>
              <p:spPr>
                <a:xfrm>
                  <a:off x="4917435" y="1545787"/>
                  <a:ext cx="239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24654DC-BC9C-4651-BB7C-2FB769C81BD7}"/>
                    </a:ext>
                  </a:extLst>
                </p14:cNvPr>
                <p14:cNvContentPartPr/>
                <p14:nvPr/>
              </p14:nvContentPartPr>
              <p14:xfrm>
                <a:off x="5217315" y="1618147"/>
                <a:ext cx="214200" cy="216720"/>
              </p14:xfrm>
            </p:contentPart>
          </mc:Choice>
          <mc:Fallback xmlns="">
            <p:pic>
              <p:nvPicPr>
                <p:cNvPr id="13" name="Ink 12">
                  <a:extLst>
                    <a:ext uri="{FF2B5EF4-FFF2-40B4-BE49-F238E27FC236}">
                      <a16:creationId xmlns:a16="http://schemas.microsoft.com/office/drawing/2014/main" id="{024654DC-BC9C-4651-BB7C-2FB769C81BD7}"/>
                    </a:ext>
                  </a:extLst>
                </p:cNvPr>
                <p:cNvPicPr/>
                <p:nvPr/>
              </p:nvPicPr>
              <p:blipFill>
                <a:blip r:embed="rId17"/>
                <a:stretch>
                  <a:fillRect/>
                </a:stretch>
              </p:blipFill>
              <p:spPr>
                <a:xfrm>
                  <a:off x="5208315" y="1609147"/>
                  <a:ext cx="231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FFC4DB7-22B4-4D1C-9A73-FEF6105D864E}"/>
                    </a:ext>
                  </a:extLst>
                </p14:cNvPr>
                <p14:cNvContentPartPr/>
                <p14:nvPr/>
              </p14:nvContentPartPr>
              <p14:xfrm>
                <a:off x="5678835" y="1660627"/>
                <a:ext cx="260280" cy="34560"/>
              </p14:xfrm>
            </p:contentPart>
          </mc:Choice>
          <mc:Fallback xmlns="">
            <p:pic>
              <p:nvPicPr>
                <p:cNvPr id="14" name="Ink 13">
                  <a:extLst>
                    <a:ext uri="{FF2B5EF4-FFF2-40B4-BE49-F238E27FC236}">
                      <a16:creationId xmlns:a16="http://schemas.microsoft.com/office/drawing/2014/main" id="{1FFC4DB7-22B4-4D1C-9A73-FEF6105D864E}"/>
                    </a:ext>
                  </a:extLst>
                </p:cNvPr>
                <p:cNvPicPr/>
                <p:nvPr/>
              </p:nvPicPr>
              <p:blipFill>
                <a:blip r:embed="rId19"/>
                <a:stretch>
                  <a:fillRect/>
                </a:stretch>
              </p:blipFill>
              <p:spPr>
                <a:xfrm>
                  <a:off x="5670195" y="1651627"/>
                  <a:ext cx="277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DDDBD50-8887-41CF-A3C4-E5B5460A7385}"/>
                    </a:ext>
                  </a:extLst>
                </p14:cNvPr>
                <p14:cNvContentPartPr/>
                <p14:nvPr/>
              </p14:nvContentPartPr>
              <p14:xfrm>
                <a:off x="5822115" y="1551907"/>
                <a:ext cx="25920" cy="208080"/>
              </p14:xfrm>
            </p:contentPart>
          </mc:Choice>
          <mc:Fallback xmlns="">
            <p:pic>
              <p:nvPicPr>
                <p:cNvPr id="15" name="Ink 14">
                  <a:extLst>
                    <a:ext uri="{FF2B5EF4-FFF2-40B4-BE49-F238E27FC236}">
                      <a16:creationId xmlns:a16="http://schemas.microsoft.com/office/drawing/2014/main" id="{5DDDBD50-8887-41CF-A3C4-E5B5460A7385}"/>
                    </a:ext>
                  </a:extLst>
                </p:cNvPr>
                <p:cNvPicPr/>
                <p:nvPr/>
              </p:nvPicPr>
              <p:blipFill>
                <a:blip r:embed="rId21"/>
                <a:stretch>
                  <a:fillRect/>
                </a:stretch>
              </p:blipFill>
              <p:spPr>
                <a:xfrm>
                  <a:off x="5813475" y="1542907"/>
                  <a:ext cx="43560" cy="225720"/>
                </a:xfrm>
                <a:prstGeom prst="rect">
                  <a:avLst/>
                </a:prstGeom>
              </p:spPr>
            </p:pic>
          </mc:Fallback>
        </mc:AlternateContent>
      </p:grpSp>
      <p:grpSp>
        <p:nvGrpSpPr>
          <p:cNvPr id="29" name="Group 28">
            <a:extLst>
              <a:ext uri="{FF2B5EF4-FFF2-40B4-BE49-F238E27FC236}">
                <a16:creationId xmlns:a16="http://schemas.microsoft.com/office/drawing/2014/main" id="{BA1CC088-F26A-4E41-A181-A6C534E15173}"/>
              </a:ext>
            </a:extLst>
          </p:cNvPr>
          <p:cNvGrpSpPr/>
          <p:nvPr/>
        </p:nvGrpSpPr>
        <p:grpSpPr>
          <a:xfrm>
            <a:off x="6189675" y="1445707"/>
            <a:ext cx="1131120" cy="305640"/>
            <a:chOff x="6189675" y="1445707"/>
            <a:chExt cx="1131120" cy="30564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9F4F621F-38B3-4F87-B09F-F5458D9C8EC4}"/>
                    </a:ext>
                  </a:extLst>
                </p14:cNvPr>
                <p14:cNvContentPartPr/>
                <p14:nvPr/>
              </p14:nvContentPartPr>
              <p14:xfrm>
                <a:off x="6189675" y="1445707"/>
                <a:ext cx="189720" cy="239040"/>
              </p14:xfrm>
            </p:contentPart>
          </mc:Choice>
          <mc:Fallback xmlns="">
            <p:pic>
              <p:nvPicPr>
                <p:cNvPr id="17" name="Ink 16">
                  <a:extLst>
                    <a:ext uri="{FF2B5EF4-FFF2-40B4-BE49-F238E27FC236}">
                      <a16:creationId xmlns:a16="http://schemas.microsoft.com/office/drawing/2014/main" id="{9F4F621F-38B3-4F87-B09F-F5458D9C8EC4}"/>
                    </a:ext>
                  </a:extLst>
                </p:cNvPr>
                <p:cNvPicPr/>
                <p:nvPr/>
              </p:nvPicPr>
              <p:blipFill>
                <a:blip r:embed="rId23"/>
                <a:stretch>
                  <a:fillRect/>
                </a:stretch>
              </p:blipFill>
              <p:spPr>
                <a:xfrm>
                  <a:off x="6180675" y="1437067"/>
                  <a:ext cx="207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7951E6D-F792-4A70-8A4E-D770CD4CB962}"/>
                    </a:ext>
                  </a:extLst>
                </p14:cNvPr>
                <p14:cNvContentPartPr/>
                <p14:nvPr/>
              </p14:nvContentPartPr>
              <p14:xfrm>
                <a:off x="6345195" y="1553347"/>
                <a:ext cx="60840" cy="191520"/>
              </p14:xfrm>
            </p:contentPart>
          </mc:Choice>
          <mc:Fallback xmlns="">
            <p:pic>
              <p:nvPicPr>
                <p:cNvPr id="18" name="Ink 17">
                  <a:extLst>
                    <a:ext uri="{FF2B5EF4-FFF2-40B4-BE49-F238E27FC236}">
                      <a16:creationId xmlns:a16="http://schemas.microsoft.com/office/drawing/2014/main" id="{B7951E6D-F792-4A70-8A4E-D770CD4CB962}"/>
                    </a:ext>
                  </a:extLst>
                </p:cNvPr>
                <p:cNvPicPr/>
                <p:nvPr/>
              </p:nvPicPr>
              <p:blipFill>
                <a:blip r:embed="rId25"/>
                <a:stretch>
                  <a:fillRect/>
                </a:stretch>
              </p:blipFill>
              <p:spPr>
                <a:xfrm>
                  <a:off x="6336555" y="1544347"/>
                  <a:ext cx="78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48158BD-44DB-426D-BC18-D16E8F3F2FC2}"/>
                    </a:ext>
                  </a:extLst>
                </p14:cNvPr>
                <p14:cNvContentPartPr/>
                <p14:nvPr/>
              </p14:nvContentPartPr>
              <p14:xfrm>
                <a:off x="6522315" y="1501507"/>
                <a:ext cx="43920" cy="247680"/>
              </p14:xfrm>
            </p:contentPart>
          </mc:Choice>
          <mc:Fallback xmlns="">
            <p:pic>
              <p:nvPicPr>
                <p:cNvPr id="19" name="Ink 18">
                  <a:extLst>
                    <a:ext uri="{FF2B5EF4-FFF2-40B4-BE49-F238E27FC236}">
                      <a16:creationId xmlns:a16="http://schemas.microsoft.com/office/drawing/2014/main" id="{848158BD-44DB-426D-BC18-D16E8F3F2FC2}"/>
                    </a:ext>
                  </a:extLst>
                </p:cNvPr>
                <p:cNvPicPr/>
                <p:nvPr/>
              </p:nvPicPr>
              <p:blipFill>
                <a:blip r:embed="rId27"/>
                <a:stretch>
                  <a:fillRect/>
                </a:stretch>
              </p:blipFill>
              <p:spPr>
                <a:xfrm>
                  <a:off x="6513315" y="1492867"/>
                  <a:ext cx="615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E20AE48B-2772-4DE7-9CAE-7925947B86EE}"/>
                    </a:ext>
                  </a:extLst>
                </p14:cNvPr>
                <p14:cNvContentPartPr/>
                <p14:nvPr/>
              </p14:nvContentPartPr>
              <p14:xfrm>
                <a:off x="6525555" y="1545067"/>
                <a:ext cx="192600" cy="206280"/>
              </p14:xfrm>
            </p:contentPart>
          </mc:Choice>
          <mc:Fallback xmlns="">
            <p:pic>
              <p:nvPicPr>
                <p:cNvPr id="20" name="Ink 19">
                  <a:extLst>
                    <a:ext uri="{FF2B5EF4-FFF2-40B4-BE49-F238E27FC236}">
                      <a16:creationId xmlns:a16="http://schemas.microsoft.com/office/drawing/2014/main" id="{E20AE48B-2772-4DE7-9CAE-7925947B86EE}"/>
                    </a:ext>
                  </a:extLst>
                </p:cNvPr>
                <p:cNvPicPr/>
                <p:nvPr/>
              </p:nvPicPr>
              <p:blipFill>
                <a:blip r:embed="rId29"/>
                <a:stretch>
                  <a:fillRect/>
                </a:stretch>
              </p:blipFill>
              <p:spPr>
                <a:xfrm>
                  <a:off x="6516915" y="1536427"/>
                  <a:ext cx="210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86176B78-4301-41D0-9662-435311B80D86}"/>
                    </a:ext>
                  </a:extLst>
                </p14:cNvPr>
                <p14:cNvContentPartPr/>
                <p14:nvPr/>
              </p14:nvContentPartPr>
              <p14:xfrm>
                <a:off x="6795555" y="1463347"/>
                <a:ext cx="157680" cy="194400"/>
              </p14:xfrm>
            </p:contentPart>
          </mc:Choice>
          <mc:Fallback xmlns="">
            <p:pic>
              <p:nvPicPr>
                <p:cNvPr id="21" name="Ink 20">
                  <a:extLst>
                    <a:ext uri="{FF2B5EF4-FFF2-40B4-BE49-F238E27FC236}">
                      <a16:creationId xmlns:a16="http://schemas.microsoft.com/office/drawing/2014/main" id="{86176B78-4301-41D0-9662-435311B80D86}"/>
                    </a:ext>
                  </a:extLst>
                </p:cNvPr>
                <p:cNvPicPr/>
                <p:nvPr/>
              </p:nvPicPr>
              <p:blipFill>
                <a:blip r:embed="rId31"/>
                <a:stretch>
                  <a:fillRect/>
                </a:stretch>
              </p:blipFill>
              <p:spPr>
                <a:xfrm>
                  <a:off x="6786915" y="1454347"/>
                  <a:ext cx="175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9801EFCA-39BD-47BB-98AA-2DDB17436E44}"/>
                    </a:ext>
                  </a:extLst>
                </p14:cNvPr>
                <p14:cNvContentPartPr/>
                <p14:nvPr/>
              </p14:nvContentPartPr>
              <p14:xfrm>
                <a:off x="7112355" y="1635067"/>
                <a:ext cx="208440" cy="7200"/>
              </p14:xfrm>
            </p:contentPart>
          </mc:Choice>
          <mc:Fallback xmlns="">
            <p:pic>
              <p:nvPicPr>
                <p:cNvPr id="22" name="Ink 21">
                  <a:extLst>
                    <a:ext uri="{FF2B5EF4-FFF2-40B4-BE49-F238E27FC236}">
                      <a16:creationId xmlns:a16="http://schemas.microsoft.com/office/drawing/2014/main" id="{9801EFCA-39BD-47BB-98AA-2DDB17436E44}"/>
                    </a:ext>
                  </a:extLst>
                </p:cNvPr>
                <p:cNvPicPr/>
                <p:nvPr/>
              </p:nvPicPr>
              <p:blipFill>
                <a:blip r:embed="rId33"/>
                <a:stretch>
                  <a:fillRect/>
                </a:stretch>
              </p:blipFill>
              <p:spPr>
                <a:xfrm>
                  <a:off x="7103715" y="1626427"/>
                  <a:ext cx="226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ABD6029C-BF34-4311-992E-D220B99AB98D}"/>
                    </a:ext>
                  </a:extLst>
                </p14:cNvPr>
                <p14:cNvContentPartPr/>
                <p14:nvPr/>
              </p14:nvContentPartPr>
              <p14:xfrm>
                <a:off x="7195155" y="1550467"/>
                <a:ext cx="40680" cy="190800"/>
              </p14:xfrm>
            </p:contentPart>
          </mc:Choice>
          <mc:Fallback xmlns="">
            <p:pic>
              <p:nvPicPr>
                <p:cNvPr id="23" name="Ink 22">
                  <a:extLst>
                    <a:ext uri="{FF2B5EF4-FFF2-40B4-BE49-F238E27FC236}">
                      <a16:creationId xmlns:a16="http://schemas.microsoft.com/office/drawing/2014/main" id="{ABD6029C-BF34-4311-992E-D220B99AB98D}"/>
                    </a:ext>
                  </a:extLst>
                </p:cNvPr>
                <p:cNvPicPr/>
                <p:nvPr/>
              </p:nvPicPr>
              <p:blipFill>
                <a:blip r:embed="rId35"/>
                <a:stretch>
                  <a:fillRect/>
                </a:stretch>
              </p:blipFill>
              <p:spPr>
                <a:xfrm>
                  <a:off x="7186515" y="1541827"/>
                  <a:ext cx="58320" cy="208440"/>
                </a:xfrm>
                <a:prstGeom prst="rect">
                  <a:avLst/>
                </a:prstGeom>
              </p:spPr>
            </p:pic>
          </mc:Fallback>
        </mc:AlternateContent>
      </p:grpSp>
      <p:grpSp>
        <p:nvGrpSpPr>
          <p:cNvPr id="28" name="Group 27">
            <a:extLst>
              <a:ext uri="{FF2B5EF4-FFF2-40B4-BE49-F238E27FC236}">
                <a16:creationId xmlns:a16="http://schemas.microsoft.com/office/drawing/2014/main" id="{FB177E43-ABB8-49D4-A9C5-CF8645E41EFA}"/>
              </a:ext>
            </a:extLst>
          </p:cNvPr>
          <p:cNvGrpSpPr/>
          <p:nvPr/>
        </p:nvGrpSpPr>
        <p:grpSpPr>
          <a:xfrm>
            <a:off x="7538595" y="1491427"/>
            <a:ext cx="808920" cy="246600"/>
            <a:chOff x="7538595" y="1491427"/>
            <a:chExt cx="808920" cy="246600"/>
          </a:xfrm>
        </p:grpSpPr>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24C86293-E345-4182-8191-892827ABD4D1}"/>
                    </a:ext>
                  </a:extLst>
                </p14:cNvPr>
                <p14:cNvContentPartPr/>
                <p14:nvPr/>
              </p14:nvContentPartPr>
              <p14:xfrm>
                <a:off x="7538595" y="1491427"/>
                <a:ext cx="199800" cy="203040"/>
              </p14:xfrm>
            </p:contentPart>
          </mc:Choice>
          <mc:Fallback xmlns="">
            <p:pic>
              <p:nvPicPr>
                <p:cNvPr id="24" name="Ink 23">
                  <a:extLst>
                    <a:ext uri="{FF2B5EF4-FFF2-40B4-BE49-F238E27FC236}">
                      <a16:creationId xmlns:a16="http://schemas.microsoft.com/office/drawing/2014/main" id="{24C86293-E345-4182-8191-892827ABD4D1}"/>
                    </a:ext>
                  </a:extLst>
                </p:cNvPr>
                <p:cNvPicPr/>
                <p:nvPr/>
              </p:nvPicPr>
              <p:blipFill>
                <a:blip r:embed="rId37"/>
                <a:stretch>
                  <a:fillRect/>
                </a:stretch>
              </p:blipFill>
              <p:spPr>
                <a:xfrm>
                  <a:off x="7529595" y="1482787"/>
                  <a:ext cx="217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26924E01-D432-4B40-BE7F-9649285C9835}"/>
                    </a:ext>
                  </a:extLst>
                </p14:cNvPr>
                <p14:cNvContentPartPr/>
                <p14:nvPr/>
              </p14:nvContentPartPr>
              <p14:xfrm>
                <a:off x="7682235" y="1524547"/>
                <a:ext cx="38520" cy="194400"/>
              </p14:xfrm>
            </p:contentPart>
          </mc:Choice>
          <mc:Fallback xmlns="">
            <p:pic>
              <p:nvPicPr>
                <p:cNvPr id="25" name="Ink 24">
                  <a:extLst>
                    <a:ext uri="{FF2B5EF4-FFF2-40B4-BE49-F238E27FC236}">
                      <a16:creationId xmlns:a16="http://schemas.microsoft.com/office/drawing/2014/main" id="{26924E01-D432-4B40-BE7F-9649285C9835}"/>
                    </a:ext>
                  </a:extLst>
                </p:cNvPr>
                <p:cNvPicPr/>
                <p:nvPr/>
              </p:nvPicPr>
              <p:blipFill>
                <a:blip r:embed="rId39"/>
                <a:stretch>
                  <a:fillRect/>
                </a:stretch>
              </p:blipFill>
              <p:spPr>
                <a:xfrm>
                  <a:off x="7673235" y="1515547"/>
                  <a:ext cx="56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5319EF26-BDC9-4F42-9F62-9F91605ACD35}"/>
                    </a:ext>
                  </a:extLst>
                </p14:cNvPr>
                <p14:cNvContentPartPr/>
                <p14:nvPr/>
              </p14:nvContentPartPr>
              <p14:xfrm>
                <a:off x="7878435" y="1590067"/>
                <a:ext cx="140400" cy="147960"/>
              </p14:xfrm>
            </p:contentPart>
          </mc:Choice>
          <mc:Fallback xmlns="">
            <p:pic>
              <p:nvPicPr>
                <p:cNvPr id="26" name="Ink 25">
                  <a:extLst>
                    <a:ext uri="{FF2B5EF4-FFF2-40B4-BE49-F238E27FC236}">
                      <a16:creationId xmlns:a16="http://schemas.microsoft.com/office/drawing/2014/main" id="{5319EF26-BDC9-4F42-9F62-9F91605ACD35}"/>
                    </a:ext>
                  </a:extLst>
                </p:cNvPr>
                <p:cNvPicPr/>
                <p:nvPr/>
              </p:nvPicPr>
              <p:blipFill>
                <a:blip r:embed="rId41"/>
                <a:stretch>
                  <a:fillRect/>
                </a:stretch>
              </p:blipFill>
              <p:spPr>
                <a:xfrm>
                  <a:off x="7869435" y="1581427"/>
                  <a:ext cx="158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BCFDE633-3BCF-41F5-BA40-101A5E925473}"/>
                    </a:ext>
                  </a:extLst>
                </p14:cNvPr>
                <p14:cNvContentPartPr/>
                <p14:nvPr/>
              </p14:nvContentPartPr>
              <p14:xfrm>
                <a:off x="8166795" y="1577467"/>
                <a:ext cx="180720" cy="3600"/>
              </p14:xfrm>
            </p:contentPart>
          </mc:Choice>
          <mc:Fallback xmlns="">
            <p:pic>
              <p:nvPicPr>
                <p:cNvPr id="27" name="Ink 26">
                  <a:extLst>
                    <a:ext uri="{FF2B5EF4-FFF2-40B4-BE49-F238E27FC236}">
                      <a16:creationId xmlns:a16="http://schemas.microsoft.com/office/drawing/2014/main" id="{BCFDE633-3BCF-41F5-BA40-101A5E925473}"/>
                    </a:ext>
                  </a:extLst>
                </p:cNvPr>
                <p:cNvPicPr/>
                <p:nvPr/>
              </p:nvPicPr>
              <p:blipFill>
                <a:blip r:embed="rId43"/>
                <a:stretch>
                  <a:fillRect/>
                </a:stretch>
              </p:blipFill>
              <p:spPr>
                <a:xfrm>
                  <a:off x="8158155" y="1568467"/>
                  <a:ext cx="198360" cy="21240"/>
                </a:xfrm>
                <a:prstGeom prst="rect">
                  <a:avLst/>
                </a:prstGeom>
              </p:spPr>
            </p:pic>
          </mc:Fallback>
        </mc:AlternateContent>
      </p:grpSp>
    </p:spTree>
    <p:extLst>
      <p:ext uri="{BB962C8B-B14F-4D97-AF65-F5344CB8AC3E}">
        <p14:creationId xmlns:p14="http://schemas.microsoft.com/office/powerpoint/2010/main" val="377078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nv.jussieu.fr/bmedia/Photosynthese-cours/image/OE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55" y="1053007"/>
            <a:ext cx="5432403" cy="4146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7788" y="5414391"/>
            <a:ext cx="4599992" cy="954107"/>
          </a:xfrm>
          <a:prstGeom prst="rect">
            <a:avLst/>
          </a:prstGeom>
          <a:noFill/>
        </p:spPr>
        <p:txBody>
          <a:bodyPr wrap="square" rtlCol="0">
            <a:spAutoFit/>
          </a:bodyPr>
          <a:lstStyle/>
          <a:p>
            <a:r>
              <a:rPr lang="fr-FR" sz="1400" b="1" dirty="0"/>
              <a:t>Les 5 états du complexe S.</a:t>
            </a:r>
            <a:br>
              <a:rPr lang="fr-FR" sz="1400" dirty="0"/>
            </a:br>
            <a:r>
              <a:rPr lang="fr-FR" sz="1400" dirty="0"/>
              <a:t>Chaque étape (de S</a:t>
            </a:r>
            <a:r>
              <a:rPr lang="fr-FR" sz="1400" baseline="-25000" dirty="0"/>
              <a:t>0</a:t>
            </a:r>
            <a:r>
              <a:rPr lang="fr-FR" sz="1400" dirty="0"/>
              <a:t> à S</a:t>
            </a:r>
            <a:r>
              <a:rPr lang="fr-FR" sz="1400" baseline="-25000" dirty="0"/>
              <a:t>4</a:t>
            </a:r>
            <a:r>
              <a:rPr lang="fr-FR" sz="1400" dirty="0"/>
              <a:t>) permet le transfert d'un électron. La régénération de S</a:t>
            </a:r>
            <a:r>
              <a:rPr lang="fr-FR" sz="1400" baseline="-25000" dirty="0"/>
              <a:t>0</a:t>
            </a:r>
            <a:r>
              <a:rPr lang="fr-FR" sz="1400" dirty="0"/>
              <a:t> à partir de S</a:t>
            </a:r>
            <a:r>
              <a:rPr lang="fr-FR" sz="1400" baseline="-25000" dirty="0"/>
              <a:t>4</a:t>
            </a:r>
            <a:r>
              <a:rPr lang="fr-FR" sz="1400" dirty="0"/>
              <a:t> se réalise grâce aux 4 électrons venant de l'oxydation de l'eau</a:t>
            </a:r>
            <a:endParaRPr lang="en-US" sz="1400" dirty="0"/>
          </a:p>
        </p:txBody>
      </p:sp>
      <p:sp>
        <p:nvSpPr>
          <p:cNvPr id="5" name="Slide Number Placeholder 4">
            <a:extLst>
              <a:ext uri="{FF2B5EF4-FFF2-40B4-BE49-F238E27FC236}">
                <a16:creationId xmlns:a16="http://schemas.microsoft.com/office/drawing/2014/main" id="{45D91447-137E-42D5-B248-692141DCD1F0}"/>
              </a:ext>
            </a:extLst>
          </p:cNvPr>
          <p:cNvSpPr>
            <a:spLocks noGrp="1"/>
          </p:cNvSpPr>
          <p:nvPr>
            <p:ph type="sldNum" sz="quarter" idx="12"/>
          </p:nvPr>
        </p:nvSpPr>
        <p:spPr/>
        <p:txBody>
          <a:bodyPr/>
          <a:lstStyle/>
          <a:p>
            <a:fld id="{12B7FAE1-8398-4ECD-9623-40D6A02FADC2}" type="slidenum">
              <a:rPr lang="en-US" smtClean="0"/>
              <a:t>28</a:t>
            </a:fld>
            <a:endParaRPr lang="en-US"/>
          </a:p>
        </p:txBody>
      </p:sp>
      <p:sp>
        <p:nvSpPr>
          <p:cNvPr id="6" name="TextBox 5">
            <a:extLst>
              <a:ext uri="{FF2B5EF4-FFF2-40B4-BE49-F238E27FC236}">
                <a16:creationId xmlns:a16="http://schemas.microsoft.com/office/drawing/2014/main" id="{D19838A2-3962-4192-AD50-3611FD064AD3}"/>
              </a:ext>
            </a:extLst>
          </p:cNvPr>
          <p:cNvSpPr txBox="1"/>
          <p:nvPr/>
        </p:nvSpPr>
        <p:spPr>
          <a:xfrm>
            <a:off x="6611113" y="923544"/>
            <a:ext cx="5047487" cy="3416320"/>
          </a:xfrm>
          <a:prstGeom prst="rect">
            <a:avLst/>
          </a:prstGeom>
          <a:noFill/>
        </p:spPr>
        <p:txBody>
          <a:bodyPr wrap="square" rtlCol="0">
            <a:spAutoFit/>
          </a:bodyPr>
          <a:lstStyle/>
          <a:p>
            <a:r>
              <a:rPr lang="en-US"/>
              <a:t>Progression d’un cycle de S</a:t>
            </a:r>
            <a:r>
              <a:rPr lang="en-US" baseline="-25000"/>
              <a:t>0</a:t>
            </a:r>
            <a:r>
              <a:rPr lang="en-US"/>
              <a:t> à S</a:t>
            </a:r>
            <a:r>
              <a:rPr lang="en-US" baseline="-25000"/>
              <a:t>4</a:t>
            </a:r>
            <a:r>
              <a:rPr lang="en-US"/>
              <a:t> (le plus oxydé) : oxidation successive avec perte d’un e- à chaque étape.</a:t>
            </a:r>
          </a:p>
          <a:p>
            <a:endParaRPr lang="en-US"/>
          </a:p>
          <a:p>
            <a:r>
              <a:rPr lang="en-US"/>
              <a:t>Chaque excitation du P</a:t>
            </a:r>
            <a:r>
              <a:rPr lang="en-US" baseline="-25000"/>
              <a:t>680</a:t>
            </a:r>
            <a:r>
              <a:rPr lang="en-US"/>
              <a:t> est suivie du prélèvement d’un e- du cluster de manganese qui met en reserve la charge positive résiduelle.</a:t>
            </a:r>
          </a:p>
          <a:p>
            <a:r>
              <a:rPr lang="en-US"/>
              <a:t>Quand 4 charges positives ont été accumulées, le complexe oxide 2 molecules d’eau et li</a:t>
            </a:r>
            <a:r>
              <a:rPr lang="fr-FR"/>
              <a:t>b</a:t>
            </a:r>
            <a:r>
              <a:rPr lang="en-US"/>
              <a:t>ère la molecule d’O</a:t>
            </a:r>
            <a:r>
              <a:rPr lang="en-US" baseline="-25000"/>
              <a:t>2</a:t>
            </a:r>
            <a:r>
              <a:rPr lang="en-US"/>
              <a:t> ce qui régénère le cluster de manganese.</a:t>
            </a:r>
          </a:p>
          <a:p>
            <a:endParaRPr lang="en-US"/>
          </a:p>
        </p:txBody>
      </p:sp>
    </p:spTree>
    <p:extLst>
      <p:ext uri="{BB962C8B-B14F-4D97-AF65-F5344CB8AC3E}">
        <p14:creationId xmlns:p14="http://schemas.microsoft.com/office/powerpoint/2010/main" val="304656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snv.jussieu.fr/bmedia/Photosynthese-cours/image/OEC-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820" y="1220556"/>
            <a:ext cx="2969564" cy="38116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9820" y="5414391"/>
            <a:ext cx="6096000" cy="738664"/>
          </a:xfrm>
          <a:prstGeom prst="rect">
            <a:avLst/>
          </a:prstGeom>
        </p:spPr>
        <p:txBody>
          <a:bodyPr>
            <a:spAutoFit/>
          </a:bodyPr>
          <a:lstStyle/>
          <a:p>
            <a:r>
              <a:rPr lang="fr-FR" sz="1400" b="1" dirty="0">
                <a:solidFill>
                  <a:srgbClr val="000000"/>
                </a:solidFill>
              </a:rPr>
              <a:t>Régénération du P</a:t>
            </a:r>
            <a:r>
              <a:rPr lang="fr-FR" sz="1400" b="1" baseline="-25000" dirty="0">
                <a:solidFill>
                  <a:srgbClr val="000000"/>
                </a:solidFill>
              </a:rPr>
              <a:t>680</a:t>
            </a:r>
            <a:r>
              <a:rPr lang="fr-FR" sz="1400" b="1" dirty="0">
                <a:solidFill>
                  <a:srgbClr val="000000"/>
                </a:solidFill>
              </a:rPr>
              <a:t> </a:t>
            </a:r>
            <a:r>
              <a:rPr lang="fr-FR" sz="1400" dirty="0">
                <a:solidFill>
                  <a:srgbClr val="000000"/>
                </a:solidFill>
              </a:rPr>
              <a:t>: chaque électron émis au cours de ce cycle lors de la transition entre deux états S (ici S</a:t>
            </a:r>
            <a:r>
              <a:rPr lang="fr-FR" sz="1400" baseline="-25000" dirty="0">
                <a:solidFill>
                  <a:srgbClr val="000000"/>
                </a:solidFill>
              </a:rPr>
              <a:t>1</a:t>
            </a:r>
            <a:r>
              <a:rPr lang="fr-FR" sz="1400" dirty="0">
                <a:solidFill>
                  <a:srgbClr val="000000"/>
                </a:solidFill>
              </a:rPr>
              <a:t>/S</a:t>
            </a:r>
            <a:r>
              <a:rPr lang="fr-FR" sz="1400" baseline="-25000" dirty="0">
                <a:solidFill>
                  <a:srgbClr val="000000"/>
                </a:solidFill>
              </a:rPr>
              <a:t>2</a:t>
            </a:r>
            <a:r>
              <a:rPr lang="fr-FR" sz="1400" dirty="0">
                <a:solidFill>
                  <a:srgbClr val="000000"/>
                </a:solidFill>
              </a:rPr>
              <a:t>) permet la régénération d'une molécule de chlorophylle.</a:t>
            </a:r>
            <a:endParaRPr lang="en-US" sz="1400" dirty="0"/>
          </a:p>
        </p:txBody>
      </p:sp>
      <p:sp>
        <p:nvSpPr>
          <p:cNvPr id="5" name="Slide Number Placeholder 4">
            <a:extLst>
              <a:ext uri="{FF2B5EF4-FFF2-40B4-BE49-F238E27FC236}">
                <a16:creationId xmlns:a16="http://schemas.microsoft.com/office/drawing/2014/main" id="{45D91447-137E-42D5-B248-692141DCD1F0}"/>
              </a:ext>
            </a:extLst>
          </p:cNvPr>
          <p:cNvSpPr>
            <a:spLocks noGrp="1"/>
          </p:cNvSpPr>
          <p:nvPr>
            <p:ph type="sldNum" sz="quarter" idx="12"/>
          </p:nvPr>
        </p:nvSpPr>
        <p:spPr/>
        <p:txBody>
          <a:bodyPr/>
          <a:lstStyle/>
          <a:p>
            <a:fld id="{12B7FAE1-8398-4ECD-9623-40D6A02FADC2}" type="slidenum">
              <a:rPr lang="en-US" smtClean="0"/>
              <a:t>29</a:t>
            </a:fld>
            <a:endParaRPr lang="en-US"/>
          </a:p>
        </p:txBody>
      </p:sp>
      <p:sp>
        <p:nvSpPr>
          <p:cNvPr id="6" name="TextBox 5">
            <a:extLst>
              <a:ext uri="{FF2B5EF4-FFF2-40B4-BE49-F238E27FC236}">
                <a16:creationId xmlns:a16="http://schemas.microsoft.com/office/drawing/2014/main" id="{A940486F-15DB-44F5-BA33-EA76CDC19A5B}"/>
              </a:ext>
            </a:extLst>
          </p:cNvPr>
          <p:cNvSpPr txBox="1"/>
          <p:nvPr/>
        </p:nvSpPr>
        <p:spPr>
          <a:xfrm>
            <a:off x="1048513" y="1418235"/>
            <a:ext cx="5047487" cy="1477328"/>
          </a:xfrm>
          <a:prstGeom prst="rect">
            <a:avLst/>
          </a:prstGeom>
          <a:noFill/>
        </p:spPr>
        <p:txBody>
          <a:bodyPr wrap="square" rtlCol="0">
            <a:spAutoFit/>
          </a:bodyPr>
          <a:lstStyle/>
          <a:p>
            <a:r>
              <a:rPr lang="en-US"/>
              <a:t>Les e- sont transférés sur un résidu tyrosine de la protéine D1 du PSII qui réduit à son tour le P</a:t>
            </a:r>
            <a:r>
              <a:rPr lang="en-US" baseline="-25000"/>
              <a:t>680</a:t>
            </a:r>
            <a:r>
              <a:rPr lang="en-US" baseline="30000"/>
              <a:t>+</a:t>
            </a:r>
            <a:r>
              <a:rPr lang="en-US"/>
              <a:t> en P</a:t>
            </a:r>
            <a:r>
              <a:rPr lang="en-US" baseline="-25000"/>
              <a:t>680</a:t>
            </a:r>
            <a:r>
              <a:rPr lang="en-US"/>
              <a:t>.</a:t>
            </a:r>
          </a:p>
          <a:p>
            <a:endParaRPr lang="en-US"/>
          </a:p>
          <a:p>
            <a:endParaRPr lang="en-US"/>
          </a:p>
        </p:txBody>
      </p:sp>
    </p:spTree>
    <p:extLst>
      <p:ext uri="{BB962C8B-B14F-4D97-AF65-F5344CB8AC3E}">
        <p14:creationId xmlns:p14="http://schemas.microsoft.com/office/powerpoint/2010/main" val="103456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936" y="116679"/>
            <a:ext cx="8116196" cy="6463308"/>
          </a:xfrm>
          <a:prstGeom prst="rect">
            <a:avLst/>
          </a:prstGeom>
          <a:noFill/>
        </p:spPr>
        <p:txBody>
          <a:bodyPr wrap="none" rtlCol="0">
            <a:spAutoFit/>
          </a:bodyPr>
          <a:lstStyle/>
          <a:p>
            <a:r>
              <a:rPr lang="fr-FR" dirty="0"/>
              <a:t>Plan</a:t>
            </a:r>
          </a:p>
          <a:p>
            <a:pPr marL="342900" indent="-342900">
              <a:buAutoNum type="arabicPeriod"/>
            </a:pPr>
            <a:r>
              <a:rPr lang="fr-FR" dirty="0"/>
              <a:t>Qu’est ce qu’un photosystème</a:t>
            </a:r>
          </a:p>
          <a:p>
            <a:r>
              <a:rPr lang="fr-FR" dirty="0"/>
              <a:t>	1.1 Organisation et principe de fonctionnement d’un photosystème</a:t>
            </a:r>
          </a:p>
          <a:p>
            <a:r>
              <a:rPr lang="fr-FR" dirty="0"/>
              <a:t>	1.2 Les deux types de photosystèmes</a:t>
            </a:r>
          </a:p>
          <a:p>
            <a:r>
              <a:rPr lang="fr-FR" dirty="0"/>
              <a:t>2. Structure et fonctionnement du photosystème II</a:t>
            </a:r>
          </a:p>
          <a:p>
            <a:r>
              <a:rPr lang="fr-FR" dirty="0"/>
              <a:t>	2.1 L’antenne</a:t>
            </a:r>
          </a:p>
          <a:p>
            <a:r>
              <a:rPr lang="fr-FR" dirty="0"/>
              <a:t>	2.2 Le centre réactionnel</a:t>
            </a:r>
          </a:p>
          <a:p>
            <a:r>
              <a:rPr lang="fr-FR"/>
              <a:t>	2.3 </a:t>
            </a:r>
            <a:r>
              <a:rPr lang="fr-FR" dirty="0"/>
              <a:t>Transformation de l’énergie lumineuse</a:t>
            </a:r>
          </a:p>
          <a:p>
            <a:r>
              <a:rPr lang="fr-FR"/>
              <a:t>	2.4 </a:t>
            </a:r>
            <a:r>
              <a:rPr lang="fr-FR" dirty="0"/>
              <a:t>L’oxydation de l’eau</a:t>
            </a:r>
          </a:p>
          <a:p>
            <a:r>
              <a:rPr lang="fr-FR" dirty="0"/>
              <a:t>3. Structure et fonctionnement du photosystème I</a:t>
            </a:r>
          </a:p>
          <a:p>
            <a:r>
              <a:rPr lang="fr-FR" dirty="0"/>
              <a:t>4. Chaine de transfert des électrons</a:t>
            </a:r>
          </a:p>
          <a:p>
            <a:r>
              <a:rPr lang="fr-FR" dirty="0"/>
              <a:t>	4.1 Le complexe b6f et les transporteurs mobiles (quinones, </a:t>
            </a:r>
            <a:r>
              <a:rPr lang="fr-FR" dirty="0" err="1"/>
              <a:t>plastocyanine</a:t>
            </a:r>
            <a:r>
              <a:rPr lang="fr-FR" dirty="0"/>
              <a:t>)</a:t>
            </a:r>
          </a:p>
          <a:p>
            <a:r>
              <a:rPr lang="fr-FR" dirty="0"/>
              <a:t>	4.2 Le transfert acyclique des électrons (« schéma en Z »)</a:t>
            </a:r>
          </a:p>
          <a:p>
            <a:r>
              <a:rPr lang="fr-FR" dirty="0"/>
              <a:t>	4.3 Le transfert cyclique des électrons</a:t>
            </a:r>
          </a:p>
          <a:p>
            <a:r>
              <a:rPr lang="fr-FR" dirty="0"/>
              <a:t>	4.4 Disposition des photosystèmes dans les </a:t>
            </a:r>
            <a:r>
              <a:rPr lang="fr-FR" dirty="0" err="1"/>
              <a:t>thylacoides</a:t>
            </a:r>
            <a:endParaRPr lang="fr-FR" dirty="0"/>
          </a:p>
          <a:p>
            <a:r>
              <a:rPr lang="fr-FR" dirty="0"/>
              <a:t>5. Synthèse de l’ATP dans le chloroplaste</a:t>
            </a:r>
          </a:p>
          <a:p>
            <a:r>
              <a:rPr lang="fr-FR" dirty="0"/>
              <a:t>	5.1 La théorie </a:t>
            </a:r>
            <a:r>
              <a:rPr lang="fr-FR" dirty="0" err="1"/>
              <a:t>chimioosmotique</a:t>
            </a:r>
            <a:endParaRPr lang="fr-FR" dirty="0"/>
          </a:p>
          <a:p>
            <a:r>
              <a:rPr lang="fr-FR" dirty="0"/>
              <a:t>	5.2 Expérience du « bain acide » (</a:t>
            </a:r>
            <a:r>
              <a:rPr lang="fr-FR" dirty="0" err="1"/>
              <a:t>Jagendorf</a:t>
            </a:r>
            <a:r>
              <a:rPr lang="fr-FR" dirty="0"/>
              <a:t> et </a:t>
            </a:r>
            <a:r>
              <a:rPr lang="fr-FR" dirty="0" err="1"/>
              <a:t>Uribe</a:t>
            </a:r>
            <a:r>
              <a:rPr lang="fr-FR" dirty="0"/>
              <a:t>, 1966)</a:t>
            </a:r>
          </a:p>
          <a:p>
            <a:r>
              <a:rPr lang="fr-FR" dirty="0"/>
              <a:t>	5.3 La translocation des protons par la chaine photosynthétique</a:t>
            </a:r>
          </a:p>
          <a:p>
            <a:r>
              <a:rPr lang="fr-FR" dirty="0"/>
              <a:t>	5.4 Origine et mécanisme de translocation des protons dans le </a:t>
            </a:r>
            <a:r>
              <a:rPr lang="fr-FR" dirty="0" err="1"/>
              <a:t>thylacoide</a:t>
            </a:r>
            <a:endParaRPr lang="fr-FR" dirty="0"/>
          </a:p>
          <a:p>
            <a:r>
              <a:rPr lang="fr-FR" dirty="0"/>
              <a:t>	5.5 Le gradient de protons ou force proton motrice</a:t>
            </a:r>
          </a:p>
          <a:p>
            <a:r>
              <a:rPr lang="fr-FR" dirty="0"/>
              <a:t>	5.6 L’ATP synthase: structure et fonctionnement</a:t>
            </a:r>
          </a:p>
          <a:p>
            <a:r>
              <a:rPr lang="fr-FR" dirty="0"/>
              <a:t>	5.7 Bilan de la photosynthèse (rapport ATP/2 e-)</a:t>
            </a:r>
            <a:endParaRPr lang="en-US" dirty="0"/>
          </a:p>
        </p:txBody>
      </p:sp>
      <p:sp>
        <p:nvSpPr>
          <p:cNvPr id="3" name="Slide Number Placeholder 2">
            <a:extLst>
              <a:ext uri="{FF2B5EF4-FFF2-40B4-BE49-F238E27FC236}">
                <a16:creationId xmlns:a16="http://schemas.microsoft.com/office/drawing/2014/main" id="{A890C627-9D0C-4B28-9FD8-D07EE4165DD7}"/>
              </a:ext>
            </a:extLst>
          </p:cNvPr>
          <p:cNvSpPr>
            <a:spLocks noGrp="1"/>
          </p:cNvSpPr>
          <p:nvPr>
            <p:ph type="sldNum" sz="quarter" idx="12"/>
          </p:nvPr>
        </p:nvSpPr>
        <p:spPr/>
        <p:txBody>
          <a:bodyPr/>
          <a:lstStyle/>
          <a:p>
            <a:fld id="{12B7FAE1-8398-4ECD-9623-40D6A02FADC2}" type="slidenum">
              <a:rPr lang="en-US" smtClean="0"/>
              <a:t>3</a:t>
            </a:fld>
            <a:endParaRPr lang="en-US"/>
          </a:p>
        </p:txBody>
      </p:sp>
    </p:spTree>
    <p:extLst>
      <p:ext uri="{BB962C8B-B14F-4D97-AF65-F5344CB8AC3E}">
        <p14:creationId xmlns:p14="http://schemas.microsoft.com/office/powerpoint/2010/main" val="723663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30</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7458773" cy="523220"/>
          </a:xfrm>
          <a:prstGeom prst="rect">
            <a:avLst/>
          </a:prstGeom>
          <a:noFill/>
        </p:spPr>
        <p:txBody>
          <a:bodyPr wrap="none" rtlCol="0">
            <a:spAutoFit/>
          </a:bodyPr>
          <a:lstStyle/>
          <a:p>
            <a:r>
              <a:rPr lang="en-US" sz="2800"/>
              <a:t>3. Structure et fonctionnement du photosystème I</a:t>
            </a:r>
          </a:p>
        </p:txBody>
      </p:sp>
      <p:sp>
        <p:nvSpPr>
          <p:cNvPr id="9" name="TextBox 8">
            <a:extLst>
              <a:ext uri="{FF2B5EF4-FFF2-40B4-BE49-F238E27FC236}">
                <a16:creationId xmlns:a16="http://schemas.microsoft.com/office/drawing/2014/main" id="{978C7484-209C-4A90-8603-46D9E37AC368}"/>
              </a:ext>
            </a:extLst>
          </p:cNvPr>
          <p:cNvSpPr txBox="1"/>
          <p:nvPr/>
        </p:nvSpPr>
        <p:spPr>
          <a:xfrm>
            <a:off x="368736" y="1520344"/>
            <a:ext cx="11308655" cy="3139321"/>
          </a:xfrm>
          <a:prstGeom prst="rect">
            <a:avLst/>
          </a:prstGeom>
          <a:noFill/>
        </p:spPr>
        <p:txBody>
          <a:bodyPr wrap="square" rtlCol="0">
            <a:spAutoFit/>
          </a:bodyPr>
          <a:lstStyle/>
          <a:p>
            <a:r>
              <a:rPr lang="fr-FR"/>
              <a:t>Le PSI est constitué </a:t>
            </a:r>
          </a:p>
          <a:p>
            <a:pPr marL="285750" indent="-285750">
              <a:buFontTx/>
              <a:buChar char="-"/>
            </a:pPr>
            <a:r>
              <a:rPr lang="fr-FR"/>
              <a:t>d’une antenne collecrice de photons LHCI, semblable à celle du PSII (Chl a, chl  et caroténoides) et </a:t>
            </a:r>
          </a:p>
          <a:p>
            <a:pPr marL="285750" indent="-285750">
              <a:buFontTx/>
              <a:buChar char="-"/>
            </a:pPr>
            <a:r>
              <a:rPr lang="fr-FR"/>
              <a:t>d’un centre réactionnel qui contient</a:t>
            </a:r>
          </a:p>
          <a:p>
            <a:pPr marL="742950" lvl="1" indent="-285750">
              <a:buFontTx/>
              <a:buChar char="-"/>
            </a:pPr>
            <a:r>
              <a:rPr lang="fr-FR"/>
              <a:t>Les protéines A et B </a:t>
            </a:r>
          </a:p>
          <a:p>
            <a:pPr marL="1657350" lvl="3" indent="-285750">
              <a:buFontTx/>
              <a:buChar char="-"/>
            </a:pPr>
            <a:r>
              <a:rPr lang="fr-FR"/>
              <a:t>qui renferment les chlorophylles photochimiques P</a:t>
            </a:r>
            <a:r>
              <a:rPr lang="fr-FR" baseline="-25000"/>
              <a:t>700</a:t>
            </a:r>
          </a:p>
          <a:p>
            <a:pPr marL="1657350" lvl="3" indent="-285750">
              <a:buFontTx/>
              <a:buChar char="-"/>
            </a:pPr>
            <a:r>
              <a:rPr lang="fr-FR"/>
              <a:t>Les cofacteurs (centre fer-soufre)</a:t>
            </a:r>
          </a:p>
          <a:p>
            <a:pPr marL="1657350" lvl="3" indent="-285750">
              <a:buFontTx/>
              <a:buChar char="-"/>
            </a:pPr>
            <a:r>
              <a:rPr lang="fr-FR"/>
              <a:t>Une chlorophylle A</a:t>
            </a:r>
            <a:r>
              <a:rPr lang="fr-FR" baseline="-25000"/>
              <a:t>0</a:t>
            </a:r>
          </a:p>
          <a:p>
            <a:pPr marL="1657350" lvl="3" indent="-285750">
              <a:buFontTx/>
              <a:buChar char="-"/>
            </a:pPr>
            <a:r>
              <a:rPr lang="fr-FR"/>
              <a:t>Une quinone A</a:t>
            </a:r>
            <a:r>
              <a:rPr lang="fr-FR" baseline="-25000"/>
              <a:t>1</a:t>
            </a:r>
          </a:p>
          <a:p>
            <a:r>
              <a:rPr lang="fr-FR"/>
              <a:t> L’accepteur terminal d’e- est la ferredoxine, une petite protéine de 11 kDa à centre 2Fe2S.</a:t>
            </a:r>
          </a:p>
          <a:p>
            <a:endParaRPr lang="fr-FR"/>
          </a:p>
          <a:p>
            <a:endParaRPr lang="fr-F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grpSp>
        <p:nvGrpSpPr>
          <p:cNvPr id="6" name="Group 5">
            <a:extLst>
              <a:ext uri="{FF2B5EF4-FFF2-40B4-BE49-F238E27FC236}">
                <a16:creationId xmlns:a16="http://schemas.microsoft.com/office/drawing/2014/main" id="{502BB027-6BFF-457F-9A75-5CAA4C159F97}"/>
              </a:ext>
            </a:extLst>
          </p:cNvPr>
          <p:cNvGrpSpPr/>
          <p:nvPr/>
        </p:nvGrpSpPr>
        <p:grpSpPr>
          <a:xfrm>
            <a:off x="7968075" y="1825147"/>
            <a:ext cx="105480" cy="285120"/>
            <a:chOff x="7968075" y="1825147"/>
            <a:chExt cx="105480" cy="2851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3197AB2-B9AD-4DE0-AC1B-59F46DDAE878}"/>
                    </a:ext>
                  </a:extLst>
                </p14:cNvPr>
                <p14:cNvContentPartPr/>
                <p14:nvPr/>
              </p14:nvContentPartPr>
              <p14:xfrm>
                <a:off x="8001915" y="1825147"/>
                <a:ext cx="2520" cy="205560"/>
              </p14:xfrm>
            </p:contentPart>
          </mc:Choice>
          <mc:Fallback xmlns="">
            <p:pic>
              <p:nvPicPr>
                <p:cNvPr id="4" name="Ink 3">
                  <a:extLst>
                    <a:ext uri="{FF2B5EF4-FFF2-40B4-BE49-F238E27FC236}">
                      <a16:creationId xmlns:a16="http://schemas.microsoft.com/office/drawing/2014/main" id="{F3197AB2-B9AD-4DE0-AC1B-59F46DDAE878}"/>
                    </a:ext>
                  </a:extLst>
                </p:cNvPr>
                <p:cNvPicPr/>
                <p:nvPr/>
              </p:nvPicPr>
              <p:blipFill>
                <a:blip r:embed="rId3"/>
                <a:stretch>
                  <a:fillRect/>
                </a:stretch>
              </p:blipFill>
              <p:spPr>
                <a:xfrm>
                  <a:off x="7993275" y="1816147"/>
                  <a:ext cx="20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056694F-5ED6-4F8A-B77E-2F988A4EE2E0}"/>
                    </a:ext>
                  </a:extLst>
                </p14:cNvPr>
                <p14:cNvContentPartPr/>
                <p14:nvPr/>
              </p14:nvContentPartPr>
              <p14:xfrm>
                <a:off x="7968075" y="1981027"/>
                <a:ext cx="105480" cy="129240"/>
              </p14:xfrm>
            </p:contentPart>
          </mc:Choice>
          <mc:Fallback xmlns="">
            <p:pic>
              <p:nvPicPr>
                <p:cNvPr id="5" name="Ink 4">
                  <a:extLst>
                    <a:ext uri="{FF2B5EF4-FFF2-40B4-BE49-F238E27FC236}">
                      <a16:creationId xmlns:a16="http://schemas.microsoft.com/office/drawing/2014/main" id="{9056694F-5ED6-4F8A-B77E-2F988A4EE2E0}"/>
                    </a:ext>
                  </a:extLst>
                </p:cNvPr>
                <p:cNvPicPr/>
                <p:nvPr/>
              </p:nvPicPr>
              <p:blipFill>
                <a:blip r:embed="rId5"/>
                <a:stretch>
                  <a:fillRect/>
                </a:stretch>
              </p:blipFill>
              <p:spPr>
                <a:xfrm>
                  <a:off x="7959075" y="1972387"/>
                  <a:ext cx="123120" cy="146880"/>
                </a:xfrm>
                <a:prstGeom prst="rect">
                  <a:avLst/>
                </a:prstGeom>
              </p:spPr>
            </p:pic>
          </mc:Fallback>
        </mc:AlternateContent>
      </p:grpSp>
    </p:spTree>
    <p:extLst>
      <p:ext uri="{BB962C8B-B14F-4D97-AF65-F5344CB8AC3E}">
        <p14:creationId xmlns:p14="http://schemas.microsoft.com/office/powerpoint/2010/main" val="265440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ACE27-64B8-4FB9-B6ED-370E86597A9C}"/>
              </a:ext>
            </a:extLst>
          </p:cNvPr>
          <p:cNvSpPr>
            <a:spLocks noGrp="1"/>
          </p:cNvSpPr>
          <p:nvPr>
            <p:ph type="sldNum" sz="quarter" idx="12"/>
          </p:nvPr>
        </p:nvSpPr>
        <p:spPr/>
        <p:txBody>
          <a:bodyPr/>
          <a:lstStyle/>
          <a:p>
            <a:fld id="{12B7FAE1-8398-4ECD-9623-40D6A02FADC2}" type="slidenum">
              <a:rPr lang="en-US" smtClean="0"/>
              <a:t>31</a:t>
            </a:fld>
            <a:endParaRPr lang="en-US"/>
          </a:p>
        </p:txBody>
      </p:sp>
      <mc:AlternateContent xmlns:mc="http://schemas.openxmlformats.org/markup-compatibility/2006" xmlns:p14="http://schemas.microsoft.com/office/powerpoint/2010/main">
        <mc:Choice Requires="p14">
          <p:contentPart p14:bwMode="auto" r:id="rId2">
            <p14:nvContentPartPr>
              <p14:cNvPr id="70" name="Ink 69">
                <a:extLst>
                  <a:ext uri="{FF2B5EF4-FFF2-40B4-BE49-F238E27FC236}">
                    <a16:creationId xmlns:a16="http://schemas.microsoft.com/office/drawing/2014/main" id="{18F2F63F-F8CF-48DF-B48B-6D306AA3A09C}"/>
                  </a:ext>
                </a:extLst>
              </p14:cNvPr>
              <p14:cNvContentPartPr/>
              <p14:nvPr/>
            </p14:nvContentPartPr>
            <p14:xfrm>
              <a:off x="6355635" y="3470707"/>
              <a:ext cx="118080" cy="317160"/>
            </p14:xfrm>
          </p:contentPart>
        </mc:Choice>
        <mc:Fallback xmlns="">
          <p:pic>
            <p:nvPicPr>
              <p:cNvPr id="70" name="Ink 69">
                <a:extLst>
                  <a:ext uri="{FF2B5EF4-FFF2-40B4-BE49-F238E27FC236}">
                    <a16:creationId xmlns:a16="http://schemas.microsoft.com/office/drawing/2014/main" id="{18F2F63F-F8CF-48DF-B48B-6D306AA3A09C}"/>
                  </a:ext>
                </a:extLst>
              </p:cNvPr>
              <p:cNvPicPr/>
              <p:nvPr/>
            </p:nvPicPr>
            <p:blipFill>
              <a:blip r:embed="rId3"/>
              <a:stretch>
                <a:fillRect/>
              </a:stretch>
            </p:blipFill>
            <p:spPr>
              <a:xfrm>
                <a:off x="6346995" y="3461707"/>
                <a:ext cx="1357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1" name="Ink 70">
                <a:extLst>
                  <a:ext uri="{FF2B5EF4-FFF2-40B4-BE49-F238E27FC236}">
                    <a16:creationId xmlns:a16="http://schemas.microsoft.com/office/drawing/2014/main" id="{85039317-E204-457A-A620-7E8FEAC2D654}"/>
                  </a:ext>
                </a:extLst>
              </p14:cNvPr>
              <p14:cNvContentPartPr/>
              <p14:nvPr/>
            </p14:nvContentPartPr>
            <p14:xfrm>
              <a:off x="6406755" y="3520747"/>
              <a:ext cx="355680" cy="101160"/>
            </p14:xfrm>
          </p:contentPart>
        </mc:Choice>
        <mc:Fallback xmlns="">
          <p:pic>
            <p:nvPicPr>
              <p:cNvPr id="71" name="Ink 70">
                <a:extLst>
                  <a:ext uri="{FF2B5EF4-FFF2-40B4-BE49-F238E27FC236}">
                    <a16:creationId xmlns:a16="http://schemas.microsoft.com/office/drawing/2014/main" id="{85039317-E204-457A-A620-7E8FEAC2D654}"/>
                  </a:ext>
                </a:extLst>
              </p:cNvPr>
              <p:cNvPicPr/>
              <p:nvPr/>
            </p:nvPicPr>
            <p:blipFill>
              <a:blip r:embed="rId5"/>
              <a:stretch>
                <a:fillRect/>
              </a:stretch>
            </p:blipFill>
            <p:spPr>
              <a:xfrm>
                <a:off x="6397755" y="3511747"/>
                <a:ext cx="373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2" name="Ink 71">
                <a:extLst>
                  <a:ext uri="{FF2B5EF4-FFF2-40B4-BE49-F238E27FC236}">
                    <a16:creationId xmlns:a16="http://schemas.microsoft.com/office/drawing/2014/main" id="{09A994B8-BE40-4D49-9473-82F58C01532F}"/>
                  </a:ext>
                </a:extLst>
              </p14:cNvPr>
              <p14:cNvContentPartPr/>
              <p14:nvPr/>
            </p14:nvContentPartPr>
            <p14:xfrm>
              <a:off x="6694035" y="3435067"/>
              <a:ext cx="360" cy="360"/>
            </p14:xfrm>
          </p:contentPart>
        </mc:Choice>
        <mc:Fallback xmlns="">
          <p:pic>
            <p:nvPicPr>
              <p:cNvPr id="72" name="Ink 71">
                <a:extLst>
                  <a:ext uri="{FF2B5EF4-FFF2-40B4-BE49-F238E27FC236}">
                    <a16:creationId xmlns:a16="http://schemas.microsoft.com/office/drawing/2014/main" id="{09A994B8-BE40-4D49-9473-82F58C01532F}"/>
                  </a:ext>
                </a:extLst>
              </p:cNvPr>
              <p:cNvPicPr/>
              <p:nvPr/>
            </p:nvPicPr>
            <p:blipFill>
              <a:blip r:embed="rId7"/>
              <a:stretch>
                <a:fillRect/>
              </a:stretch>
            </p:blipFill>
            <p:spPr>
              <a:xfrm>
                <a:off x="6685395" y="3426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3" name="Ink 72">
                <a:extLst>
                  <a:ext uri="{FF2B5EF4-FFF2-40B4-BE49-F238E27FC236}">
                    <a16:creationId xmlns:a16="http://schemas.microsoft.com/office/drawing/2014/main" id="{3C73FF5E-4296-4B2B-8F54-B556942210FF}"/>
                  </a:ext>
                </a:extLst>
              </p14:cNvPr>
              <p14:cNvContentPartPr/>
              <p14:nvPr/>
            </p14:nvContentPartPr>
            <p14:xfrm>
              <a:off x="6774315" y="3464587"/>
              <a:ext cx="106200" cy="119160"/>
            </p14:xfrm>
          </p:contentPart>
        </mc:Choice>
        <mc:Fallback xmlns="">
          <p:pic>
            <p:nvPicPr>
              <p:cNvPr id="73" name="Ink 72">
                <a:extLst>
                  <a:ext uri="{FF2B5EF4-FFF2-40B4-BE49-F238E27FC236}">
                    <a16:creationId xmlns:a16="http://schemas.microsoft.com/office/drawing/2014/main" id="{3C73FF5E-4296-4B2B-8F54-B556942210FF}"/>
                  </a:ext>
                </a:extLst>
              </p:cNvPr>
              <p:cNvPicPr/>
              <p:nvPr/>
            </p:nvPicPr>
            <p:blipFill>
              <a:blip r:embed="rId9"/>
              <a:stretch>
                <a:fillRect/>
              </a:stretch>
            </p:blipFill>
            <p:spPr>
              <a:xfrm>
                <a:off x="6765675" y="3455587"/>
                <a:ext cx="123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Ink 73">
                <a:extLst>
                  <a:ext uri="{FF2B5EF4-FFF2-40B4-BE49-F238E27FC236}">
                    <a16:creationId xmlns:a16="http://schemas.microsoft.com/office/drawing/2014/main" id="{E95735C2-0493-483B-AC9F-10BEA599AF56}"/>
                  </a:ext>
                </a:extLst>
              </p14:cNvPr>
              <p14:cNvContentPartPr/>
              <p14:nvPr/>
            </p14:nvContentPartPr>
            <p14:xfrm>
              <a:off x="6938115" y="3452707"/>
              <a:ext cx="381960" cy="126360"/>
            </p14:xfrm>
          </p:contentPart>
        </mc:Choice>
        <mc:Fallback xmlns="">
          <p:pic>
            <p:nvPicPr>
              <p:cNvPr id="74" name="Ink 73">
                <a:extLst>
                  <a:ext uri="{FF2B5EF4-FFF2-40B4-BE49-F238E27FC236}">
                    <a16:creationId xmlns:a16="http://schemas.microsoft.com/office/drawing/2014/main" id="{E95735C2-0493-483B-AC9F-10BEA599AF56}"/>
                  </a:ext>
                </a:extLst>
              </p:cNvPr>
              <p:cNvPicPr/>
              <p:nvPr/>
            </p:nvPicPr>
            <p:blipFill>
              <a:blip r:embed="rId11"/>
              <a:stretch>
                <a:fillRect/>
              </a:stretch>
            </p:blipFill>
            <p:spPr>
              <a:xfrm>
                <a:off x="6929115" y="3444067"/>
                <a:ext cx="399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5" name="Ink 74">
                <a:extLst>
                  <a:ext uri="{FF2B5EF4-FFF2-40B4-BE49-F238E27FC236}">
                    <a16:creationId xmlns:a16="http://schemas.microsoft.com/office/drawing/2014/main" id="{2E65337E-8D40-4949-BDFB-AEC657AD6FCE}"/>
                  </a:ext>
                </a:extLst>
              </p14:cNvPr>
              <p14:cNvContentPartPr/>
              <p14:nvPr/>
            </p14:nvContentPartPr>
            <p14:xfrm>
              <a:off x="6695115" y="3750427"/>
              <a:ext cx="183600" cy="177480"/>
            </p14:xfrm>
          </p:contentPart>
        </mc:Choice>
        <mc:Fallback xmlns="">
          <p:pic>
            <p:nvPicPr>
              <p:cNvPr id="75" name="Ink 74">
                <a:extLst>
                  <a:ext uri="{FF2B5EF4-FFF2-40B4-BE49-F238E27FC236}">
                    <a16:creationId xmlns:a16="http://schemas.microsoft.com/office/drawing/2014/main" id="{2E65337E-8D40-4949-BDFB-AEC657AD6FCE}"/>
                  </a:ext>
                </a:extLst>
              </p:cNvPr>
              <p:cNvPicPr/>
              <p:nvPr/>
            </p:nvPicPr>
            <p:blipFill>
              <a:blip r:embed="rId13"/>
              <a:stretch>
                <a:fillRect/>
              </a:stretch>
            </p:blipFill>
            <p:spPr>
              <a:xfrm>
                <a:off x="6686115" y="3741427"/>
                <a:ext cx="201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6" name="Ink 75">
                <a:extLst>
                  <a:ext uri="{FF2B5EF4-FFF2-40B4-BE49-F238E27FC236}">
                    <a16:creationId xmlns:a16="http://schemas.microsoft.com/office/drawing/2014/main" id="{2E61308E-164F-4282-9226-2263A866AA82}"/>
                  </a:ext>
                </a:extLst>
              </p14:cNvPr>
              <p14:cNvContentPartPr/>
              <p14:nvPr/>
            </p14:nvContentPartPr>
            <p14:xfrm>
              <a:off x="6678555" y="3835387"/>
              <a:ext cx="175680" cy="25920"/>
            </p14:xfrm>
          </p:contentPart>
        </mc:Choice>
        <mc:Fallback xmlns="">
          <p:pic>
            <p:nvPicPr>
              <p:cNvPr id="76" name="Ink 75">
                <a:extLst>
                  <a:ext uri="{FF2B5EF4-FFF2-40B4-BE49-F238E27FC236}">
                    <a16:creationId xmlns:a16="http://schemas.microsoft.com/office/drawing/2014/main" id="{2E61308E-164F-4282-9226-2263A866AA82}"/>
                  </a:ext>
                </a:extLst>
              </p:cNvPr>
              <p:cNvPicPr/>
              <p:nvPr/>
            </p:nvPicPr>
            <p:blipFill>
              <a:blip r:embed="rId15"/>
              <a:stretch>
                <a:fillRect/>
              </a:stretch>
            </p:blipFill>
            <p:spPr>
              <a:xfrm>
                <a:off x="6669555" y="3826747"/>
                <a:ext cx="193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 name="Ink 76">
                <a:extLst>
                  <a:ext uri="{FF2B5EF4-FFF2-40B4-BE49-F238E27FC236}">
                    <a16:creationId xmlns:a16="http://schemas.microsoft.com/office/drawing/2014/main" id="{53C9875B-9F4A-4580-ADE7-2BB6FFD24B2C}"/>
                  </a:ext>
                </a:extLst>
              </p14:cNvPr>
              <p14:cNvContentPartPr/>
              <p14:nvPr/>
            </p14:nvContentPartPr>
            <p14:xfrm>
              <a:off x="6938115" y="3769507"/>
              <a:ext cx="141480" cy="139680"/>
            </p14:xfrm>
          </p:contentPart>
        </mc:Choice>
        <mc:Fallback xmlns="">
          <p:pic>
            <p:nvPicPr>
              <p:cNvPr id="77" name="Ink 76">
                <a:extLst>
                  <a:ext uri="{FF2B5EF4-FFF2-40B4-BE49-F238E27FC236}">
                    <a16:creationId xmlns:a16="http://schemas.microsoft.com/office/drawing/2014/main" id="{53C9875B-9F4A-4580-ADE7-2BB6FFD24B2C}"/>
                  </a:ext>
                </a:extLst>
              </p:cNvPr>
              <p:cNvPicPr/>
              <p:nvPr/>
            </p:nvPicPr>
            <p:blipFill>
              <a:blip r:embed="rId17"/>
              <a:stretch>
                <a:fillRect/>
              </a:stretch>
            </p:blipFill>
            <p:spPr>
              <a:xfrm>
                <a:off x="6929115" y="3760507"/>
                <a:ext cx="159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8" name="Ink 77">
                <a:extLst>
                  <a:ext uri="{FF2B5EF4-FFF2-40B4-BE49-F238E27FC236}">
                    <a16:creationId xmlns:a16="http://schemas.microsoft.com/office/drawing/2014/main" id="{FEBCCD45-A85C-441D-A309-9B8EE0DB4531}"/>
                  </a:ext>
                </a:extLst>
              </p14:cNvPr>
              <p14:cNvContentPartPr/>
              <p14:nvPr/>
            </p14:nvContentPartPr>
            <p14:xfrm>
              <a:off x="7003635" y="3907387"/>
              <a:ext cx="144000" cy="9000"/>
            </p14:xfrm>
          </p:contentPart>
        </mc:Choice>
        <mc:Fallback xmlns="">
          <p:pic>
            <p:nvPicPr>
              <p:cNvPr id="78" name="Ink 77">
                <a:extLst>
                  <a:ext uri="{FF2B5EF4-FFF2-40B4-BE49-F238E27FC236}">
                    <a16:creationId xmlns:a16="http://schemas.microsoft.com/office/drawing/2014/main" id="{FEBCCD45-A85C-441D-A309-9B8EE0DB4531}"/>
                  </a:ext>
                </a:extLst>
              </p:cNvPr>
              <p:cNvPicPr/>
              <p:nvPr/>
            </p:nvPicPr>
            <p:blipFill>
              <a:blip r:embed="rId19"/>
              <a:stretch>
                <a:fillRect/>
              </a:stretch>
            </p:blipFill>
            <p:spPr>
              <a:xfrm>
                <a:off x="6994995" y="3898387"/>
                <a:ext cx="161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0" name="Ink 79">
                <a:extLst>
                  <a:ext uri="{FF2B5EF4-FFF2-40B4-BE49-F238E27FC236}">
                    <a16:creationId xmlns:a16="http://schemas.microsoft.com/office/drawing/2014/main" id="{538B04F4-E155-4312-A9F5-B931C3A0C4D2}"/>
                  </a:ext>
                </a:extLst>
              </p14:cNvPr>
              <p14:cNvContentPartPr/>
              <p14:nvPr/>
            </p14:nvContentPartPr>
            <p14:xfrm>
              <a:off x="7957995" y="3485827"/>
              <a:ext cx="157680" cy="183600"/>
            </p14:xfrm>
          </p:contentPart>
        </mc:Choice>
        <mc:Fallback xmlns="">
          <p:pic>
            <p:nvPicPr>
              <p:cNvPr id="80" name="Ink 79">
                <a:extLst>
                  <a:ext uri="{FF2B5EF4-FFF2-40B4-BE49-F238E27FC236}">
                    <a16:creationId xmlns:a16="http://schemas.microsoft.com/office/drawing/2014/main" id="{538B04F4-E155-4312-A9F5-B931C3A0C4D2}"/>
                  </a:ext>
                </a:extLst>
              </p:cNvPr>
              <p:cNvPicPr/>
              <p:nvPr/>
            </p:nvPicPr>
            <p:blipFill>
              <a:blip r:embed="rId21"/>
              <a:stretch>
                <a:fillRect/>
              </a:stretch>
            </p:blipFill>
            <p:spPr>
              <a:xfrm>
                <a:off x="7948995" y="3477187"/>
                <a:ext cx="175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 name="Ink 80">
                <a:extLst>
                  <a:ext uri="{FF2B5EF4-FFF2-40B4-BE49-F238E27FC236}">
                    <a16:creationId xmlns:a16="http://schemas.microsoft.com/office/drawing/2014/main" id="{015DA8F0-E4E6-4517-B4FB-2DEF5F9AFAA9}"/>
                  </a:ext>
                </a:extLst>
              </p14:cNvPr>
              <p14:cNvContentPartPr/>
              <p14:nvPr/>
            </p14:nvContentPartPr>
            <p14:xfrm>
              <a:off x="7944675" y="3610027"/>
              <a:ext cx="163800" cy="13680"/>
            </p14:xfrm>
          </p:contentPart>
        </mc:Choice>
        <mc:Fallback xmlns="">
          <p:pic>
            <p:nvPicPr>
              <p:cNvPr id="81" name="Ink 80">
                <a:extLst>
                  <a:ext uri="{FF2B5EF4-FFF2-40B4-BE49-F238E27FC236}">
                    <a16:creationId xmlns:a16="http://schemas.microsoft.com/office/drawing/2014/main" id="{015DA8F0-E4E6-4517-B4FB-2DEF5F9AFAA9}"/>
                  </a:ext>
                </a:extLst>
              </p:cNvPr>
              <p:cNvPicPr/>
              <p:nvPr/>
            </p:nvPicPr>
            <p:blipFill>
              <a:blip r:embed="rId23"/>
              <a:stretch>
                <a:fillRect/>
              </a:stretch>
            </p:blipFill>
            <p:spPr>
              <a:xfrm>
                <a:off x="7935675" y="3601387"/>
                <a:ext cx="181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 name="Ink 81">
                <a:extLst>
                  <a:ext uri="{FF2B5EF4-FFF2-40B4-BE49-F238E27FC236}">
                    <a16:creationId xmlns:a16="http://schemas.microsoft.com/office/drawing/2014/main" id="{9B49CF70-DC3A-4C76-B4BF-80DCB77725A1}"/>
                  </a:ext>
                </a:extLst>
              </p14:cNvPr>
              <p14:cNvContentPartPr/>
              <p14:nvPr/>
            </p14:nvContentPartPr>
            <p14:xfrm>
              <a:off x="8150595" y="3567907"/>
              <a:ext cx="123120" cy="122040"/>
            </p14:xfrm>
          </p:contentPart>
        </mc:Choice>
        <mc:Fallback xmlns="">
          <p:pic>
            <p:nvPicPr>
              <p:cNvPr id="82" name="Ink 81">
                <a:extLst>
                  <a:ext uri="{FF2B5EF4-FFF2-40B4-BE49-F238E27FC236}">
                    <a16:creationId xmlns:a16="http://schemas.microsoft.com/office/drawing/2014/main" id="{9B49CF70-DC3A-4C76-B4BF-80DCB77725A1}"/>
                  </a:ext>
                </a:extLst>
              </p:cNvPr>
              <p:cNvPicPr/>
              <p:nvPr/>
            </p:nvPicPr>
            <p:blipFill>
              <a:blip r:embed="rId25"/>
              <a:stretch>
                <a:fillRect/>
              </a:stretch>
            </p:blipFill>
            <p:spPr>
              <a:xfrm>
                <a:off x="8141595" y="3558907"/>
                <a:ext cx="140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3" name="Ink 82">
                <a:extLst>
                  <a:ext uri="{FF2B5EF4-FFF2-40B4-BE49-F238E27FC236}">
                    <a16:creationId xmlns:a16="http://schemas.microsoft.com/office/drawing/2014/main" id="{8E620FB9-0577-4F88-991B-EDE423F95458}"/>
                  </a:ext>
                </a:extLst>
              </p14:cNvPr>
              <p14:cNvContentPartPr/>
              <p14:nvPr/>
            </p14:nvContentPartPr>
            <p14:xfrm>
              <a:off x="8404755" y="3410227"/>
              <a:ext cx="186480" cy="24480"/>
            </p14:xfrm>
          </p:contentPart>
        </mc:Choice>
        <mc:Fallback xmlns="">
          <p:pic>
            <p:nvPicPr>
              <p:cNvPr id="83" name="Ink 82">
                <a:extLst>
                  <a:ext uri="{FF2B5EF4-FFF2-40B4-BE49-F238E27FC236}">
                    <a16:creationId xmlns:a16="http://schemas.microsoft.com/office/drawing/2014/main" id="{8E620FB9-0577-4F88-991B-EDE423F95458}"/>
                  </a:ext>
                </a:extLst>
              </p:cNvPr>
              <p:cNvPicPr/>
              <p:nvPr/>
            </p:nvPicPr>
            <p:blipFill>
              <a:blip r:embed="rId27"/>
              <a:stretch>
                <a:fillRect/>
              </a:stretch>
            </p:blipFill>
            <p:spPr>
              <a:xfrm>
                <a:off x="8395755" y="3401227"/>
                <a:ext cx="204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5" name="Ink 84">
                <a:extLst>
                  <a:ext uri="{FF2B5EF4-FFF2-40B4-BE49-F238E27FC236}">
                    <a16:creationId xmlns:a16="http://schemas.microsoft.com/office/drawing/2014/main" id="{FE64721B-7A2B-47D1-83E2-03DA23C318D6}"/>
                  </a:ext>
                </a:extLst>
              </p14:cNvPr>
              <p14:cNvContentPartPr/>
              <p14:nvPr/>
            </p14:nvContentPartPr>
            <p14:xfrm>
              <a:off x="8100555" y="3867787"/>
              <a:ext cx="480960" cy="350280"/>
            </p14:xfrm>
          </p:contentPart>
        </mc:Choice>
        <mc:Fallback xmlns="">
          <p:pic>
            <p:nvPicPr>
              <p:cNvPr id="85" name="Ink 84">
                <a:extLst>
                  <a:ext uri="{FF2B5EF4-FFF2-40B4-BE49-F238E27FC236}">
                    <a16:creationId xmlns:a16="http://schemas.microsoft.com/office/drawing/2014/main" id="{FE64721B-7A2B-47D1-83E2-03DA23C318D6}"/>
                  </a:ext>
                </a:extLst>
              </p:cNvPr>
              <p:cNvPicPr/>
              <p:nvPr/>
            </p:nvPicPr>
            <p:blipFill>
              <a:blip r:embed="rId29"/>
              <a:stretch>
                <a:fillRect/>
              </a:stretch>
            </p:blipFill>
            <p:spPr>
              <a:xfrm>
                <a:off x="8091555" y="3858787"/>
                <a:ext cx="4986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6" name="Ink 85">
                <a:extLst>
                  <a:ext uri="{FF2B5EF4-FFF2-40B4-BE49-F238E27FC236}">
                    <a16:creationId xmlns:a16="http://schemas.microsoft.com/office/drawing/2014/main" id="{7F58F0B5-E0E3-4A1A-9971-8A495C0C784E}"/>
                  </a:ext>
                </a:extLst>
              </p14:cNvPr>
              <p14:cNvContentPartPr/>
              <p14:nvPr/>
            </p14:nvContentPartPr>
            <p14:xfrm>
              <a:off x="8482875" y="4198627"/>
              <a:ext cx="236880" cy="137160"/>
            </p14:xfrm>
          </p:contentPart>
        </mc:Choice>
        <mc:Fallback xmlns="">
          <p:pic>
            <p:nvPicPr>
              <p:cNvPr id="86" name="Ink 85">
                <a:extLst>
                  <a:ext uri="{FF2B5EF4-FFF2-40B4-BE49-F238E27FC236}">
                    <a16:creationId xmlns:a16="http://schemas.microsoft.com/office/drawing/2014/main" id="{7F58F0B5-E0E3-4A1A-9971-8A495C0C784E}"/>
                  </a:ext>
                </a:extLst>
              </p:cNvPr>
              <p:cNvPicPr/>
              <p:nvPr/>
            </p:nvPicPr>
            <p:blipFill>
              <a:blip r:embed="rId31"/>
              <a:stretch>
                <a:fillRect/>
              </a:stretch>
            </p:blipFill>
            <p:spPr>
              <a:xfrm>
                <a:off x="8474235" y="4189627"/>
                <a:ext cx="254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7" name="Ink 86">
                <a:extLst>
                  <a:ext uri="{FF2B5EF4-FFF2-40B4-BE49-F238E27FC236}">
                    <a16:creationId xmlns:a16="http://schemas.microsoft.com/office/drawing/2014/main" id="{B223C04D-D2F4-4F21-BC50-D4F624A48947}"/>
                  </a:ext>
                </a:extLst>
              </p14:cNvPr>
              <p14:cNvContentPartPr/>
              <p14:nvPr/>
            </p14:nvContentPartPr>
            <p14:xfrm>
              <a:off x="8637315" y="4002067"/>
              <a:ext cx="157680" cy="178560"/>
            </p14:xfrm>
          </p:contentPart>
        </mc:Choice>
        <mc:Fallback xmlns="">
          <p:pic>
            <p:nvPicPr>
              <p:cNvPr id="87" name="Ink 86">
                <a:extLst>
                  <a:ext uri="{FF2B5EF4-FFF2-40B4-BE49-F238E27FC236}">
                    <a16:creationId xmlns:a16="http://schemas.microsoft.com/office/drawing/2014/main" id="{B223C04D-D2F4-4F21-BC50-D4F624A48947}"/>
                  </a:ext>
                </a:extLst>
              </p:cNvPr>
              <p:cNvPicPr/>
              <p:nvPr/>
            </p:nvPicPr>
            <p:blipFill>
              <a:blip r:embed="rId33"/>
              <a:stretch>
                <a:fillRect/>
              </a:stretch>
            </p:blipFill>
            <p:spPr>
              <a:xfrm>
                <a:off x="8628675" y="3993067"/>
                <a:ext cx="175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8" name="Ink 87">
                <a:extLst>
                  <a:ext uri="{FF2B5EF4-FFF2-40B4-BE49-F238E27FC236}">
                    <a16:creationId xmlns:a16="http://schemas.microsoft.com/office/drawing/2014/main" id="{A621E62C-5D7C-4588-B902-84830FA2F4F4}"/>
                  </a:ext>
                </a:extLst>
              </p14:cNvPr>
              <p14:cNvContentPartPr/>
              <p14:nvPr/>
            </p14:nvContentPartPr>
            <p14:xfrm>
              <a:off x="8842515" y="4037347"/>
              <a:ext cx="174600" cy="1080"/>
            </p14:xfrm>
          </p:contentPart>
        </mc:Choice>
        <mc:Fallback xmlns="">
          <p:pic>
            <p:nvPicPr>
              <p:cNvPr id="88" name="Ink 87">
                <a:extLst>
                  <a:ext uri="{FF2B5EF4-FFF2-40B4-BE49-F238E27FC236}">
                    <a16:creationId xmlns:a16="http://schemas.microsoft.com/office/drawing/2014/main" id="{A621E62C-5D7C-4588-B902-84830FA2F4F4}"/>
                  </a:ext>
                </a:extLst>
              </p:cNvPr>
              <p:cNvPicPr/>
              <p:nvPr/>
            </p:nvPicPr>
            <p:blipFill>
              <a:blip r:embed="rId35"/>
              <a:stretch>
                <a:fillRect/>
              </a:stretch>
            </p:blipFill>
            <p:spPr>
              <a:xfrm>
                <a:off x="8833515" y="4028707"/>
                <a:ext cx="192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9" name="Ink 88">
                <a:extLst>
                  <a:ext uri="{FF2B5EF4-FFF2-40B4-BE49-F238E27FC236}">
                    <a16:creationId xmlns:a16="http://schemas.microsoft.com/office/drawing/2014/main" id="{895B88E2-5381-4DBE-BE3B-59ADB178F337}"/>
                  </a:ext>
                </a:extLst>
              </p14:cNvPr>
              <p14:cNvContentPartPr/>
              <p14:nvPr/>
            </p14:nvContentPartPr>
            <p14:xfrm>
              <a:off x="8245995" y="4373227"/>
              <a:ext cx="658800" cy="163800"/>
            </p14:xfrm>
          </p:contentPart>
        </mc:Choice>
        <mc:Fallback xmlns="">
          <p:pic>
            <p:nvPicPr>
              <p:cNvPr id="89" name="Ink 88">
                <a:extLst>
                  <a:ext uri="{FF2B5EF4-FFF2-40B4-BE49-F238E27FC236}">
                    <a16:creationId xmlns:a16="http://schemas.microsoft.com/office/drawing/2014/main" id="{895B88E2-5381-4DBE-BE3B-59ADB178F337}"/>
                  </a:ext>
                </a:extLst>
              </p:cNvPr>
              <p:cNvPicPr/>
              <p:nvPr/>
            </p:nvPicPr>
            <p:blipFill>
              <a:blip r:embed="rId37"/>
              <a:stretch>
                <a:fillRect/>
              </a:stretch>
            </p:blipFill>
            <p:spPr>
              <a:xfrm>
                <a:off x="8236995" y="4364587"/>
                <a:ext cx="676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0" name="Ink 89">
                <a:extLst>
                  <a:ext uri="{FF2B5EF4-FFF2-40B4-BE49-F238E27FC236}">
                    <a16:creationId xmlns:a16="http://schemas.microsoft.com/office/drawing/2014/main" id="{68FE7F7C-634B-4A65-A8B5-0F0871265C6F}"/>
                  </a:ext>
                </a:extLst>
              </p14:cNvPr>
              <p14:cNvContentPartPr/>
              <p14:nvPr/>
            </p14:nvContentPartPr>
            <p14:xfrm>
              <a:off x="8928195" y="4506787"/>
              <a:ext cx="227880" cy="180360"/>
            </p14:xfrm>
          </p:contentPart>
        </mc:Choice>
        <mc:Fallback xmlns="">
          <p:pic>
            <p:nvPicPr>
              <p:cNvPr id="90" name="Ink 89">
                <a:extLst>
                  <a:ext uri="{FF2B5EF4-FFF2-40B4-BE49-F238E27FC236}">
                    <a16:creationId xmlns:a16="http://schemas.microsoft.com/office/drawing/2014/main" id="{68FE7F7C-634B-4A65-A8B5-0F0871265C6F}"/>
                  </a:ext>
                </a:extLst>
              </p:cNvPr>
              <p:cNvPicPr/>
              <p:nvPr/>
            </p:nvPicPr>
            <p:blipFill>
              <a:blip r:embed="rId39"/>
              <a:stretch>
                <a:fillRect/>
              </a:stretch>
            </p:blipFill>
            <p:spPr>
              <a:xfrm>
                <a:off x="8919195" y="4497787"/>
                <a:ext cx="245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2" name="Ink 91">
                <a:extLst>
                  <a:ext uri="{FF2B5EF4-FFF2-40B4-BE49-F238E27FC236}">
                    <a16:creationId xmlns:a16="http://schemas.microsoft.com/office/drawing/2014/main" id="{56AF266B-7863-4FC8-B07F-F21D027E9695}"/>
                  </a:ext>
                </a:extLst>
              </p14:cNvPr>
              <p14:cNvContentPartPr/>
              <p14:nvPr/>
            </p14:nvContentPartPr>
            <p14:xfrm>
              <a:off x="8595555" y="4797667"/>
              <a:ext cx="511920" cy="137160"/>
            </p14:xfrm>
          </p:contentPart>
        </mc:Choice>
        <mc:Fallback xmlns="">
          <p:pic>
            <p:nvPicPr>
              <p:cNvPr id="92" name="Ink 91">
                <a:extLst>
                  <a:ext uri="{FF2B5EF4-FFF2-40B4-BE49-F238E27FC236}">
                    <a16:creationId xmlns:a16="http://schemas.microsoft.com/office/drawing/2014/main" id="{56AF266B-7863-4FC8-B07F-F21D027E9695}"/>
                  </a:ext>
                </a:extLst>
              </p:cNvPr>
              <p:cNvPicPr/>
              <p:nvPr/>
            </p:nvPicPr>
            <p:blipFill>
              <a:blip r:embed="rId41"/>
              <a:stretch>
                <a:fillRect/>
              </a:stretch>
            </p:blipFill>
            <p:spPr>
              <a:xfrm>
                <a:off x="8586555" y="4789027"/>
                <a:ext cx="529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3" name="Ink 92">
                <a:extLst>
                  <a:ext uri="{FF2B5EF4-FFF2-40B4-BE49-F238E27FC236}">
                    <a16:creationId xmlns:a16="http://schemas.microsoft.com/office/drawing/2014/main" id="{B9525755-D4F1-4E9E-A957-9447C0D967FC}"/>
                  </a:ext>
                </a:extLst>
              </p14:cNvPr>
              <p14:cNvContentPartPr/>
              <p14:nvPr/>
            </p14:nvContentPartPr>
            <p14:xfrm>
              <a:off x="9062475" y="4743667"/>
              <a:ext cx="238680" cy="152280"/>
            </p14:xfrm>
          </p:contentPart>
        </mc:Choice>
        <mc:Fallback xmlns="">
          <p:pic>
            <p:nvPicPr>
              <p:cNvPr id="93" name="Ink 92">
                <a:extLst>
                  <a:ext uri="{FF2B5EF4-FFF2-40B4-BE49-F238E27FC236}">
                    <a16:creationId xmlns:a16="http://schemas.microsoft.com/office/drawing/2014/main" id="{B9525755-D4F1-4E9E-A957-9447C0D967FC}"/>
                  </a:ext>
                </a:extLst>
              </p:cNvPr>
              <p:cNvPicPr/>
              <p:nvPr/>
            </p:nvPicPr>
            <p:blipFill>
              <a:blip r:embed="rId43"/>
              <a:stretch>
                <a:fillRect/>
              </a:stretch>
            </p:blipFill>
            <p:spPr>
              <a:xfrm>
                <a:off x="9053475" y="4734667"/>
                <a:ext cx="256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4" name="Ink 93">
                <a:extLst>
                  <a:ext uri="{FF2B5EF4-FFF2-40B4-BE49-F238E27FC236}">
                    <a16:creationId xmlns:a16="http://schemas.microsoft.com/office/drawing/2014/main" id="{A8A523E8-F154-4F71-B32A-FBBE8A34A314}"/>
                  </a:ext>
                </a:extLst>
              </p14:cNvPr>
              <p14:cNvContentPartPr/>
              <p14:nvPr/>
            </p14:nvContentPartPr>
            <p14:xfrm>
              <a:off x="8947635" y="4781827"/>
              <a:ext cx="146520" cy="8280"/>
            </p14:xfrm>
          </p:contentPart>
        </mc:Choice>
        <mc:Fallback xmlns="">
          <p:pic>
            <p:nvPicPr>
              <p:cNvPr id="94" name="Ink 93">
                <a:extLst>
                  <a:ext uri="{FF2B5EF4-FFF2-40B4-BE49-F238E27FC236}">
                    <a16:creationId xmlns:a16="http://schemas.microsoft.com/office/drawing/2014/main" id="{A8A523E8-F154-4F71-B32A-FBBE8A34A314}"/>
                  </a:ext>
                </a:extLst>
              </p:cNvPr>
              <p:cNvPicPr/>
              <p:nvPr/>
            </p:nvPicPr>
            <p:blipFill>
              <a:blip r:embed="rId45"/>
              <a:stretch>
                <a:fillRect/>
              </a:stretch>
            </p:blipFill>
            <p:spPr>
              <a:xfrm>
                <a:off x="8938635" y="4772827"/>
                <a:ext cx="164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5" name="Ink 94">
                <a:extLst>
                  <a:ext uri="{FF2B5EF4-FFF2-40B4-BE49-F238E27FC236}">
                    <a16:creationId xmlns:a16="http://schemas.microsoft.com/office/drawing/2014/main" id="{C9119140-4B11-48D2-9B5D-EB6C8861EFC8}"/>
                  </a:ext>
                </a:extLst>
              </p14:cNvPr>
              <p14:cNvContentPartPr/>
              <p14:nvPr/>
            </p14:nvContentPartPr>
            <p14:xfrm>
              <a:off x="9138435" y="4823947"/>
              <a:ext cx="63720" cy="59400"/>
            </p14:xfrm>
          </p:contentPart>
        </mc:Choice>
        <mc:Fallback xmlns="">
          <p:pic>
            <p:nvPicPr>
              <p:cNvPr id="95" name="Ink 94">
                <a:extLst>
                  <a:ext uri="{FF2B5EF4-FFF2-40B4-BE49-F238E27FC236}">
                    <a16:creationId xmlns:a16="http://schemas.microsoft.com/office/drawing/2014/main" id="{C9119140-4B11-48D2-9B5D-EB6C8861EFC8}"/>
                  </a:ext>
                </a:extLst>
              </p:cNvPr>
              <p:cNvPicPr/>
              <p:nvPr/>
            </p:nvPicPr>
            <p:blipFill>
              <a:blip r:embed="rId47"/>
              <a:stretch>
                <a:fillRect/>
              </a:stretch>
            </p:blipFill>
            <p:spPr>
              <a:xfrm>
                <a:off x="9129795" y="4815307"/>
                <a:ext cx="81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6" name="Ink 95">
                <a:extLst>
                  <a:ext uri="{FF2B5EF4-FFF2-40B4-BE49-F238E27FC236}">
                    <a16:creationId xmlns:a16="http://schemas.microsoft.com/office/drawing/2014/main" id="{3D4B4B73-B0D4-4557-ADEB-A27739F38D95}"/>
                  </a:ext>
                </a:extLst>
              </p14:cNvPr>
              <p14:cNvContentPartPr/>
              <p14:nvPr/>
            </p14:nvContentPartPr>
            <p14:xfrm>
              <a:off x="9361275" y="4618747"/>
              <a:ext cx="438120" cy="433080"/>
            </p14:xfrm>
          </p:contentPart>
        </mc:Choice>
        <mc:Fallback xmlns="">
          <p:pic>
            <p:nvPicPr>
              <p:cNvPr id="96" name="Ink 95">
                <a:extLst>
                  <a:ext uri="{FF2B5EF4-FFF2-40B4-BE49-F238E27FC236}">
                    <a16:creationId xmlns:a16="http://schemas.microsoft.com/office/drawing/2014/main" id="{3D4B4B73-B0D4-4557-ADEB-A27739F38D95}"/>
                  </a:ext>
                </a:extLst>
              </p:cNvPr>
              <p:cNvPicPr/>
              <p:nvPr/>
            </p:nvPicPr>
            <p:blipFill>
              <a:blip r:embed="rId49"/>
              <a:stretch>
                <a:fillRect/>
              </a:stretch>
            </p:blipFill>
            <p:spPr>
              <a:xfrm>
                <a:off x="9352635" y="4610107"/>
                <a:ext cx="45576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7" name="Ink 96">
                <a:extLst>
                  <a:ext uri="{FF2B5EF4-FFF2-40B4-BE49-F238E27FC236}">
                    <a16:creationId xmlns:a16="http://schemas.microsoft.com/office/drawing/2014/main" id="{29B725A6-C850-474F-A5E7-C5B964159C82}"/>
                  </a:ext>
                </a:extLst>
              </p14:cNvPr>
              <p14:cNvContentPartPr/>
              <p14:nvPr/>
            </p14:nvContentPartPr>
            <p14:xfrm>
              <a:off x="9849795" y="4691107"/>
              <a:ext cx="288360" cy="185040"/>
            </p14:xfrm>
          </p:contentPart>
        </mc:Choice>
        <mc:Fallback xmlns="">
          <p:pic>
            <p:nvPicPr>
              <p:cNvPr id="97" name="Ink 96">
                <a:extLst>
                  <a:ext uri="{FF2B5EF4-FFF2-40B4-BE49-F238E27FC236}">
                    <a16:creationId xmlns:a16="http://schemas.microsoft.com/office/drawing/2014/main" id="{29B725A6-C850-474F-A5E7-C5B964159C82}"/>
                  </a:ext>
                </a:extLst>
              </p:cNvPr>
              <p:cNvPicPr/>
              <p:nvPr/>
            </p:nvPicPr>
            <p:blipFill>
              <a:blip r:embed="rId51"/>
              <a:stretch>
                <a:fillRect/>
              </a:stretch>
            </p:blipFill>
            <p:spPr>
              <a:xfrm>
                <a:off x="9841155" y="4682467"/>
                <a:ext cx="306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8" name="Ink 97">
                <a:extLst>
                  <a:ext uri="{FF2B5EF4-FFF2-40B4-BE49-F238E27FC236}">
                    <a16:creationId xmlns:a16="http://schemas.microsoft.com/office/drawing/2014/main" id="{59D8FB54-6B91-4516-9C8B-71CF9B7CF906}"/>
                  </a:ext>
                </a:extLst>
              </p14:cNvPr>
              <p14:cNvContentPartPr/>
              <p14:nvPr/>
            </p14:nvContentPartPr>
            <p14:xfrm>
              <a:off x="10182435" y="4531987"/>
              <a:ext cx="403920" cy="476280"/>
            </p14:xfrm>
          </p:contentPart>
        </mc:Choice>
        <mc:Fallback xmlns="">
          <p:pic>
            <p:nvPicPr>
              <p:cNvPr id="98" name="Ink 97">
                <a:extLst>
                  <a:ext uri="{FF2B5EF4-FFF2-40B4-BE49-F238E27FC236}">
                    <a16:creationId xmlns:a16="http://schemas.microsoft.com/office/drawing/2014/main" id="{59D8FB54-6B91-4516-9C8B-71CF9B7CF906}"/>
                  </a:ext>
                </a:extLst>
              </p:cNvPr>
              <p:cNvPicPr/>
              <p:nvPr/>
            </p:nvPicPr>
            <p:blipFill>
              <a:blip r:embed="rId53"/>
              <a:stretch>
                <a:fillRect/>
              </a:stretch>
            </p:blipFill>
            <p:spPr>
              <a:xfrm>
                <a:off x="10173435" y="4522987"/>
                <a:ext cx="42156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0" name="Ink 99">
                <a:extLst>
                  <a:ext uri="{FF2B5EF4-FFF2-40B4-BE49-F238E27FC236}">
                    <a16:creationId xmlns:a16="http://schemas.microsoft.com/office/drawing/2014/main" id="{0146E6B9-B800-4933-872A-FC3302F1C87B}"/>
                  </a:ext>
                </a:extLst>
              </p14:cNvPr>
              <p14:cNvContentPartPr/>
              <p14:nvPr/>
            </p14:nvContentPartPr>
            <p14:xfrm>
              <a:off x="9086235" y="5040667"/>
              <a:ext cx="80280" cy="289080"/>
            </p14:xfrm>
          </p:contentPart>
        </mc:Choice>
        <mc:Fallback xmlns="">
          <p:pic>
            <p:nvPicPr>
              <p:cNvPr id="100" name="Ink 99">
                <a:extLst>
                  <a:ext uri="{FF2B5EF4-FFF2-40B4-BE49-F238E27FC236}">
                    <a16:creationId xmlns:a16="http://schemas.microsoft.com/office/drawing/2014/main" id="{0146E6B9-B800-4933-872A-FC3302F1C87B}"/>
                  </a:ext>
                </a:extLst>
              </p:cNvPr>
              <p:cNvPicPr/>
              <p:nvPr/>
            </p:nvPicPr>
            <p:blipFill>
              <a:blip r:embed="rId55"/>
              <a:stretch>
                <a:fillRect/>
              </a:stretch>
            </p:blipFill>
            <p:spPr>
              <a:xfrm>
                <a:off x="9077595" y="5032027"/>
                <a:ext cx="979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1" name="Ink 100">
                <a:extLst>
                  <a:ext uri="{FF2B5EF4-FFF2-40B4-BE49-F238E27FC236}">
                    <a16:creationId xmlns:a16="http://schemas.microsoft.com/office/drawing/2014/main" id="{EE4BED92-4109-4DE1-944A-A4632B1D30EA}"/>
                  </a:ext>
                </a:extLst>
              </p14:cNvPr>
              <p14:cNvContentPartPr/>
              <p14:nvPr/>
            </p14:nvContentPartPr>
            <p14:xfrm>
              <a:off x="9043035" y="5267467"/>
              <a:ext cx="201600" cy="138600"/>
            </p14:xfrm>
          </p:contentPart>
        </mc:Choice>
        <mc:Fallback xmlns="">
          <p:pic>
            <p:nvPicPr>
              <p:cNvPr id="101" name="Ink 100">
                <a:extLst>
                  <a:ext uri="{FF2B5EF4-FFF2-40B4-BE49-F238E27FC236}">
                    <a16:creationId xmlns:a16="http://schemas.microsoft.com/office/drawing/2014/main" id="{EE4BED92-4109-4DE1-944A-A4632B1D30EA}"/>
                  </a:ext>
                </a:extLst>
              </p:cNvPr>
              <p:cNvPicPr/>
              <p:nvPr/>
            </p:nvPicPr>
            <p:blipFill>
              <a:blip r:embed="rId57"/>
              <a:stretch>
                <a:fillRect/>
              </a:stretch>
            </p:blipFill>
            <p:spPr>
              <a:xfrm>
                <a:off x="9034035" y="5258827"/>
                <a:ext cx="219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2" name="Ink 101">
                <a:extLst>
                  <a:ext uri="{FF2B5EF4-FFF2-40B4-BE49-F238E27FC236}">
                    <a16:creationId xmlns:a16="http://schemas.microsoft.com/office/drawing/2014/main" id="{575738D6-8B57-4C2B-93C1-8DEC8202A5B1}"/>
                  </a:ext>
                </a:extLst>
              </p14:cNvPr>
              <p14:cNvContentPartPr/>
              <p14:nvPr/>
            </p14:nvContentPartPr>
            <p14:xfrm>
              <a:off x="9400875" y="5148667"/>
              <a:ext cx="122040" cy="136800"/>
            </p14:xfrm>
          </p:contentPart>
        </mc:Choice>
        <mc:Fallback xmlns="">
          <p:pic>
            <p:nvPicPr>
              <p:cNvPr id="102" name="Ink 101">
                <a:extLst>
                  <a:ext uri="{FF2B5EF4-FFF2-40B4-BE49-F238E27FC236}">
                    <a16:creationId xmlns:a16="http://schemas.microsoft.com/office/drawing/2014/main" id="{575738D6-8B57-4C2B-93C1-8DEC8202A5B1}"/>
                  </a:ext>
                </a:extLst>
              </p:cNvPr>
              <p:cNvPicPr/>
              <p:nvPr/>
            </p:nvPicPr>
            <p:blipFill>
              <a:blip r:embed="rId59"/>
              <a:stretch>
                <a:fillRect/>
              </a:stretch>
            </p:blipFill>
            <p:spPr>
              <a:xfrm>
                <a:off x="9392235" y="5140027"/>
                <a:ext cx="139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3" name="Ink 102">
                <a:extLst>
                  <a:ext uri="{FF2B5EF4-FFF2-40B4-BE49-F238E27FC236}">
                    <a16:creationId xmlns:a16="http://schemas.microsoft.com/office/drawing/2014/main" id="{CBED6661-8522-4F1C-BA33-E5AD6999CCC7}"/>
                  </a:ext>
                </a:extLst>
              </p14:cNvPr>
              <p14:cNvContentPartPr/>
              <p14:nvPr/>
            </p14:nvContentPartPr>
            <p14:xfrm>
              <a:off x="9600675" y="5164867"/>
              <a:ext cx="136800" cy="1800"/>
            </p14:xfrm>
          </p:contentPart>
        </mc:Choice>
        <mc:Fallback xmlns="">
          <p:pic>
            <p:nvPicPr>
              <p:cNvPr id="103" name="Ink 102">
                <a:extLst>
                  <a:ext uri="{FF2B5EF4-FFF2-40B4-BE49-F238E27FC236}">
                    <a16:creationId xmlns:a16="http://schemas.microsoft.com/office/drawing/2014/main" id="{CBED6661-8522-4F1C-BA33-E5AD6999CCC7}"/>
                  </a:ext>
                </a:extLst>
              </p:cNvPr>
              <p:cNvPicPr/>
              <p:nvPr/>
            </p:nvPicPr>
            <p:blipFill>
              <a:blip r:embed="rId61"/>
              <a:stretch>
                <a:fillRect/>
              </a:stretch>
            </p:blipFill>
            <p:spPr>
              <a:xfrm>
                <a:off x="9592035" y="5156227"/>
                <a:ext cx="154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5" name="Ink 104">
                <a:extLst>
                  <a:ext uri="{FF2B5EF4-FFF2-40B4-BE49-F238E27FC236}">
                    <a16:creationId xmlns:a16="http://schemas.microsoft.com/office/drawing/2014/main" id="{34E147EA-FC91-4916-BFE4-A8AA74C98440}"/>
                  </a:ext>
                </a:extLst>
              </p14:cNvPr>
              <p14:cNvContentPartPr/>
              <p14:nvPr/>
            </p14:nvContentPartPr>
            <p14:xfrm>
              <a:off x="8716515" y="5487067"/>
              <a:ext cx="324000" cy="468360"/>
            </p14:xfrm>
          </p:contentPart>
        </mc:Choice>
        <mc:Fallback xmlns="">
          <p:pic>
            <p:nvPicPr>
              <p:cNvPr id="105" name="Ink 104">
                <a:extLst>
                  <a:ext uri="{FF2B5EF4-FFF2-40B4-BE49-F238E27FC236}">
                    <a16:creationId xmlns:a16="http://schemas.microsoft.com/office/drawing/2014/main" id="{34E147EA-FC91-4916-BFE4-A8AA74C98440}"/>
                  </a:ext>
                </a:extLst>
              </p:cNvPr>
              <p:cNvPicPr/>
              <p:nvPr/>
            </p:nvPicPr>
            <p:blipFill>
              <a:blip r:embed="rId63"/>
              <a:stretch>
                <a:fillRect/>
              </a:stretch>
            </p:blipFill>
            <p:spPr>
              <a:xfrm>
                <a:off x="8707515" y="5478067"/>
                <a:ext cx="34164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6" name="Ink 105">
                <a:extLst>
                  <a:ext uri="{FF2B5EF4-FFF2-40B4-BE49-F238E27FC236}">
                    <a16:creationId xmlns:a16="http://schemas.microsoft.com/office/drawing/2014/main" id="{37052C2E-FC93-4ED0-BE01-EAADB79C016F}"/>
                  </a:ext>
                </a:extLst>
              </p14:cNvPr>
              <p14:cNvContentPartPr/>
              <p14:nvPr/>
            </p14:nvContentPartPr>
            <p14:xfrm>
              <a:off x="9036915" y="5643307"/>
              <a:ext cx="99360" cy="129240"/>
            </p14:xfrm>
          </p:contentPart>
        </mc:Choice>
        <mc:Fallback xmlns="">
          <p:pic>
            <p:nvPicPr>
              <p:cNvPr id="106" name="Ink 105">
                <a:extLst>
                  <a:ext uri="{FF2B5EF4-FFF2-40B4-BE49-F238E27FC236}">
                    <a16:creationId xmlns:a16="http://schemas.microsoft.com/office/drawing/2014/main" id="{37052C2E-FC93-4ED0-BE01-EAADB79C016F}"/>
                  </a:ext>
                </a:extLst>
              </p:cNvPr>
              <p:cNvPicPr/>
              <p:nvPr/>
            </p:nvPicPr>
            <p:blipFill>
              <a:blip r:embed="rId65"/>
              <a:stretch>
                <a:fillRect/>
              </a:stretch>
            </p:blipFill>
            <p:spPr>
              <a:xfrm>
                <a:off x="9028275" y="5634667"/>
                <a:ext cx="117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7" name="Ink 106">
                <a:extLst>
                  <a:ext uri="{FF2B5EF4-FFF2-40B4-BE49-F238E27FC236}">
                    <a16:creationId xmlns:a16="http://schemas.microsoft.com/office/drawing/2014/main" id="{CAA48744-CC0B-44DE-9633-D260C0D52ED5}"/>
                  </a:ext>
                </a:extLst>
              </p14:cNvPr>
              <p14:cNvContentPartPr/>
              <p14:nvPr/>
            </p14:nvContentPartPr>
            <p14:xfrm>
              <a:off x="9146715" y="5632507"/>
              <a:ext cx="227880" cy="108720"/>
            </p14:xfrm>
          </p:contentPart>
        </mc:Choice>
        <mc:Fallback xmlns="">
          <p:pic>
            <p:nvPicPr>
              <p:cNvPr id="107" name="Ink 106">
                <a:extLst>
                  <a:ext uri="{FF2B5EF4-FFF2-40B4-BE49-F238E27FC236}">
                    <a16:creationId xmlns:a16="http://schemas.microsoft.com/office/drawing/2014/main" id="{CAA48744-CC0B-44DE-9633-D260C0D52ED5}"/>
                  </a:ext>
                </a:extLst>
              </p:cNvPr>
              <p:cNvPicPr/>
              <p:nvPr/>
            </p:nvPicPr>
            <p:blipFill>
              <a:blip r:embed="rId67"/>
              <a:stretch>
                <a:fillRect/>
              </a:stretch>
            </p:blipFill>
            <p:spPr>
              <a:xfrm>
                <a:off x="9137715" y="5623867"/>
                <a:ext cx="245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8" name="Ink 107">
                <a:extLst>
                  <a:ext uri="{FF2B5EF4-FFF2-40B4-BE49-F238E27FC236}">
                    <a16:creationId xmlns:a16="http://schemas.microsoft.com/office/drawing/2014/main" id="{870A2955-45C9-4D42-A565-7E23306F4429}"/>
                  </a:ext>
                </a:extLst>
              </p14:cNvPr>
              <p14:cNvContentPartPr/>
              <p14:nvPr/>
            </p14:nvContentPartPr>
            <p14:xfrm>
              <a:off x="9416715" y="5517307"/>
              <a:ext cx="322560" cy="232560"/>
            </p14:xfrm>
          </p:contentPart>
        </mc:Choice>
        <mc:Fallback xmlns="">
          <p:pic>
            <p:nvPicPr>
              <p:cNvPr id="108" name="Ink 107">
                <a:extLst>
                  <a:ext uri="{FF2B5EF4-FFF2-40B4-BE49-F238E27FC236}">
                    <a16:creationId xmlns:a16="http://schemas.microsoft.com/office/drawing/2014/main" id="{870A2955-45C9-4D42-A565-7E23306F4429}"/>
                  </a:ext>
                </a:extLst>
              </p:cNvPr>
              <p:cNvPicPr/>
              <p:nvPr/>
            </p:nvPicPr>
            <p:blipFill>
              <a:blip r:embed="rId69"/>
              <a:stretch>
                <a:fillRect/>
              </a:stretch>
            </p:blipFill>
            <p:spPr>
              <a:xfrm>
                <a:off x="9408075" y="5508307"/>
                <a:ext cx="340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9" name="Ink 108">
                <a:extLst>
                  <a:ext uri="{FF2B5EF4-FFF2-40B4-BE49-F238E27FC236}">
                    <a16:creationId xmlns:a16="http://schemas.microsoft.com/office/drawing/2014/main" id="{3223DBCE-E989-4A1C-BC4B-F331C880B6DA}"/>
                  </a:ext>
                </a:extLst>
              </p14:cNvPr>
              <p14:cNvContentPartPr/>
              <p14:nvPr/>
            </p14:nvContentPartPr>
            <p14:xfrm>
              <a:off x="9759435" y="5616667"/>
              <a:ext cx="148680" cy="85680"/>
            </p14:xfrm>
          </p:contentPart>
        </mc:Choice>
        <mc:Fallback xmlns="">
          <p:pic>
            <p:nvPicPr>
              <p:cNvPr id="109" name="Ink 108">
                <a:extLst>
                  <a:ext uri="{FF2B5EF4-FFF2-40B4-BE49-F238E27FC236}">
                    <a16:creationId xmlns:a16="http://schemas.microsoft.com/office/drawing/2014/main" id="{3223DBCE-E989-4A1C-BC4B-F331C880B6DA}"/>
                  </a:ext>
                </a:extLst>
              </p:cNvPr>
              <p:cNvPicPr/>
              <p:nvPr/>
            </p:nvPicPr>
            <p:blipFill>
              <a:blip r:embed="rId71"/>
              <a:stretch>
                <a:fillRect/>
              </a:stretch>
            </p:blipFill>
            <p:spPr>
              <a:xfrm>
                <a:off x="9750795" y="5607667"/>
                <a:ext cx="166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0" name="Ink 109">
                <a:extLst>
                  <a:ext uri="{FF2B5EF4-FFF2-40B4-BE49-F238E27FC236}">
                    <a16:creationId xmlns:a16="http://schemas.microsoft.com/office/drawing/2014/main" id="{8CD3CB1B-1673-44F4-9D31-49A3B18258BE}"/>
                  </a:ext>
                </a:extLst>
              </p14:cNvPr>
              <p14:cNvContentPartPr/>
              <p14:nvPr/>
            </p14:nvContentPartPr>
            <p14:xfrm>
              <a:off x="9810195" y="5602987"/>
              <a:ext cx="148680" cy="105840"/>
            </p14:xfrm>
          </p:contentPart>
        </mc:Choice>
        <mc:Fallback xmlns="">
          <p:pic>
            <p:nvPicPr>
              <p:cNvPr id="110" name="Ink 109">
                <a:extLst>
                  <a:ext uri="{FF2B5EF4-FFF2-40B4-BE49-F238E27FC236}">
                    <a16:creationId xmlns:a16="http://schemas.microsoft.com/office/drawing/2014/main" id="{8CD3CB1B-1673-44F4-9D31-49A3B18258BE}"/>
                  </a:ext>
                </a:extLst>
              </p:cNvPr>
              <p:cNvPicPr/>
              <p:nvPr/>
            </p:nvPicPr>
            <p:blipFill>
              <a:blip r:embed="rId73"/>
              <a:stretch>
                <a:fillRect/>
              </a:stretch>
            </p:blipFill>
            <p:spPr>
              <a:xfrm>
                <a:off x="9801555" y="5594347"/>
                <a:ext cx="166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1" name="Ink 110">
                <a:extLst>
                  <a:ext uri="{FF2B5EF4-FFF2-40B4-BE49-F238E27FC236}">
                    <a16:creationId xmlns:a16="http://schemas.microsoft.com/office/drawing/2014/main" id="{E2F1C92B-59C8-468F-982D-6716FBA0420B}"/>
                  </a:ext>
                </a:extLst>
              </p14:cNvPr>
              <p14:cNvContentPartPr/>
              <p14:nvPr/>
            </p14:nvContentPartPr>
            <p14:xfrm>
              <a:off x="9975075" y="5556187"/>
              <a:ext cx="360" cy="360"/>
            </p14:xfrm>
          </p:contentPart>
        </mc:Choice>
        <mc:Fallback xmlns="">
          <p:pic>
            <p:nvPicPr>
              <p:cNvPr id="111" name="Ink 110">
                <a:extLst>
                  <a:ext uri="{FF2B5EF4-FFF2-40B4-BE49-F238E27FC236}">
                    <a16:creationId xmlns:a16="http://schemas.microsoft.com/office/drawing/2014/main" id="{E2F1C92B-59C8-468F-982D-6716FBA0420B}"/>
                  </a:ext>
                </a:extLst>
              </p:cNvPr>
              <p:cNvPicPr/>
              <p:nvPr/>
            </p:nvPicPr>
            <p:blipFill>
              <a:blip r:embed="rId7"/>
              <a:stretch>
                <a:fillRect/>
              </a:stretch>
            </p:blipFill>
            <p:spPr>
              <a:xfrm>
                <a:off x="9966435" y="5547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2" name="Ink 111">
                <a:extLst>
                  <a:ext uri="{FF2B5EF4-FFF2-40B4-BE49-F238E27FC236}">
                    <a16:creationId xmlns:a16="http://schemas.microsoft.com/office/drawing/2014/main" id="{E40BF96C-AB68-4439-A28A-63761B6C68D0}"/>
                  </a:ext>
                </a:extLst>
              </p14:cNvPr>
              <p14:cNvContentPartPr/>
              <p14:nvPr/>
            </p14:nvContentPartPr>
            <p14:xfrm>
              <a:off x="10030155" y="5560147"/>
              <a:ext cx="137520" cy="134640"/>
            </p14:xfrm>
          </p:contentPart>
        </mc:Choice>
        <mc:Fallback xmlns="">
          <p:pic>
            <p:nvPicPr>
              <p:cNvPr id="112" name="Ink 111">
                <a:extLst>
                  <a:ext uri="{FF2B5EF4-FFF2-40B4-BE49-F238E27FC236}">
                    <a16:creationId xmlns:a16="http://schemas.microsoft.com/office/drawing/2014/main" id="{E40BF96C-AB68-4439-A28A-63761B6C68D0}"/>
                  </a:ext>
                </a:extLst>
              </p:cNvPr>
              <p:cNvPicPr/>
              <p:nvPr/>
            </p:nvPicPr>
            <p:blipFill>
              <a:blip r:embed="rId76"/>
              <a:stretch>
                <a:fillRect/>
              </a:stretch>
            </p:blipFill>
            <p:spPr>
              <a:xfrm>
                <a:off x="10021515" y="5551507"/>
                <a:ext cx="155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3" name="Ink 112">
                <a:extLst>
                  <a:ext uri="{FF2B5EF4-FFF2-40B4-BE49-F238E27FC236}">
                    <a16:creationId xmlns:a16="http://schemas.microsoft.com/office/drawing/2014/main" id="{F3B00436-E0C6-493F-B7E1-710B4CA6BCC0}"/>
                  </a:ext>
                </a:extLst>
              </p14:cNvPr>
              <p14:cNvContentPartPr/>
              <p14:nvPr/>
            </p14:nvContentPartPr>
            <p14:xfrm>
              <a:off x="10233915" y="5554747"/>
              <a:ext cx="174240" cy="126720"/>
            </p14:xfrm>
          </p:contentPart>
        </mc:Choice>
        <mc:Fallback xmlns="">
          <p:pic>
            <p:nvPicPr>
              <p:cNvPr id="113" name="Ink 112">
                <a:extLst>
                  <a:ext uri="{FF2B5EF4-FFF2-40B4-BE49-F238E27FC236}">
                    <a16:creationId xmlns:a16="http://schemas.microsoft.com/office/drawing/2014/main" id="{F3B00436-E0C6-493F-B7E1-710B4CA6BCC0}"/>
                  </a:ext>
                </a:extLst>
              </p:cNvPr>
              <p:cNvPicPr/>
              <p:nvPr/>
            </p:nvPicPr>
            <p:blipFill>
              <a:blip r:embed="rId78"/>
              <a:stretch>
                <a:fillRect/>
              </a:stretch>
            </p:blipFill>
            <p:spPr>
              <a:xfrm>
                <a:off x="10224915" y="5545747"/>
                <a:ext cx="191880" cy="144360"/>
              </a:xfrm>
              <a:prstGeom prst="rect">
                <a:avLst/>
              </a:prstGeom>
            </p:spPr>
          </p:pic>
        </mc:Fallback>
      </mc:AlternateContent>
      <p:grpSp>
        <p:nvGrpSpPr>
          <p:cNvPr id="143" name="Group 142">
            <a:extLst>
              <a:ext uri="{FF2B5EF4-FFF2-40B4-BE49-F238E27FC236}">
                <a16:creationId xmlns:a16="http://schemas.microsoft.com/office/drawing/2014/main" id="{31BECE73-5F86-428A-805B-15E9A68953F1}"/>
              </a:ext>
            </a:extLst>
          </p:cNvPr>
          <p:cNvGrpSpPr/>
          <p:nvPr/>
        </p:nvGrpSpPr>
        <p:grpSpPr>
          <a:xfrm>
            <a:off x="1968675" y="227827"/>
            <a:ext cx="9867240" cy="3138480"/>
            <a:chOff x="1968675" y="227827"/>
            <a:chExt cx="9867240" cy="3138480"/>
          </a:xfrm>
        </p:grpSpPr>
        <mc:AlternateContent xmlns:mc="http://schemas.openxmlformats.org/markup-compatibility/2006" xmlns:p14="http://schemas.microsoft.com/office/powerpoint/2010/main">
          <mc:Choice Requires="p14">
            <p:contentPart p14:bwMode="auto" r:id="rId79">
              <p14:nvContentPartPr>
                <p14:cNvPr id="3" name="Ink 2">
                  <a:extLst>
                    <a:ext uri="{FF2B5EF4-FFF2-40B4-BE49-F238E27FC236}">
                      <a16:creationId xmlns:a16="http://schemas.microsoft.com/office/drawing/2014/main" id="{B5C6870F-A310-45FF-855B-A2C41D0D7DE6}"/>
                    </a:ext>
                  </a:extLst>
                </p14:cNvPr>
                <p14:cNvContentPartPr/>
                <p14:nvPr/>
              </p14:nvContentPartPr>
              <p14:xfrm>
                <a:off x="2007195" y="1275427"/>
                <a:ext cx="45720" cy="254880"/>
              </p14:xfrm>
            </p:contentPart>
          </mc:Choice>
          <mc:Fallback xmlns="">
            <p:pic>
              <p:nvPicPr>
                <p:cNvPr id="3" name="Ink 2">
                  <a:extLst>
                    <a:ext uri="{FF2B5EF4-FFF2-40B4-BE49-F238E27FC236}">
                      <a16:creationId xmlns:a16="http://schemas.microsoft.com/office/drawing/2014/main" id="{B5C6870F-A310-45FF-855B-A2C41D0D7DE6}"/>
                    </a:ext>
                  </a:extLst>
                </p:cNvPr>
                <p:cNvPicPr/>
                <p:nvPr/>
              </p:nvPicPr>
              <p:blipFill>
                <a:blip r:embed="rId80"/>
                <a:stretch>
                  <a:fillRect/>
                </a:stretch>
              </p:blipFill>
              <p:spPr>
                <a:xfrm>
                  <a:off x="1998195" y="1266427"/>
                  <a:ext cx="633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 name="Ink 3">
                  <a:extLst>
                    <a:ext uri="{FF2B5EF4-FFF2-40B4-BE49-F238E27FC236}">
                      <a16:creationId xmlns:a16="http://schemas.microsoft.com/office/drawing/2014/main" id="{E5045802-920A-4ABD-867B-8A41F2631B9C}"/>
                    </a:ext>
                  </a:extLst>
                </p14:cNvPr>
                <p14:cNvContentPartPr/>
                <p14:nvPr/>
              </p14:nvContentPartPr>
              <p14:xfrm>
                <a:off x="1968675" y="1214587"/>
                <a:ext cx="200520" cy="152640"/>
              </p14:xfrm>
            </p:contentPart>
          </mc:Choice>
          <mc:Fallback xmlns="">
            <p:pic>
              <p:nvPicPr>
                <p:cNvPr id="4" name="Ink 3">
                  <a:extLst>
                    <a:ext uri="{FF2B5EF4-FFF2-40B4-BE49-F238E27FC236}">
                      <a16:creationId xmlns:a16="http://schemas.microsoft.com/office/drawing/2014/main" id="{E5045802-920A-4ABD-867B-8A41F2631B9C}"/>
                    </a:ext>
                  </a:extLst>
                </p:cNvPr>
                <p:cNvPicPr/>
                <p:nvPr/>
              </p:nvPicPr>
              <p:blipFill>
                <a:blip r:embed="rId82"/>
                <a:stretch>
                  <a:fillRect/>
                </a:stretch>
              </p:blipFill>
              <p:spPr>
                <a:xfrm>
                  <a:off x="1959675" y="1205587"/>
                  <a:ext cx="218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 name="Ink 4">
                  <a:extLst>
                    <a:ext uri="{FF2B5EF4-FFF2-40B4-BE49-F238E27FC236}">
                      <a16:creationId xmlns:a16="http://schemas.microsoft.com/office/drawing/2014/main" id="{6BA02E08-EA55-44F8-9556-FD68E9BF9F2A}"/>
                    </a:ext>
                  </a:extLst>
                </p14:cNvPr>
                <p14:cNvContentPartPr/>
                <p14:nvPr/>
              </p14:nvContentPartPr>
              <p14:xfrm>
                <a:off x="2194755" y="1356787"/>
                <a:ext cx="97920" cy="161280"/>
              </p14:xfrm>
            </p:contentPart>
          </mc:Choice>
          <mc:Fallback xmlns="">
            <p:pic>
              <p:nvPicPr>
                <p:cNvPr id="5" name="Ink 4">
                  <a:extLst>
                    <a:ext uri="{FF2B5EF4-FFF2-40B4-BE49-F238E27FC236}">
                      <a16:creationId xmlns:a16="http://schemas.microsoft.com/office/drawing/2014/main" id="{6BA02E08-EA55-44F8-9556-FD68E9BF9F2A}"/>
                    </a:ext>
                  </a:extLst>
                </p:cNvPr>
                <p:cNvPicPr/>
                <p:nvPr/>
              </p:nvPicPr>
              <p:blipFill>
                <a:blip r:embed="rId84"/>
                <a:stretch>
                  <a:fillRect/>
                </a:stretch>
              </p:blipFill>
              <p:spPr>
                <a:xfrm>
                  <a:off x="2186115" y="1348147"/>
                  <a:ext cx="115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 name="Ink 5">
                  <a:extLst>
                    <a:ext uri="{FF2B5EF4-FFF2-40B4-BE49-F238E27FC236}">
                      <a16:creationId xmlns:a16="http://schemas.microsoft.com/office/drawing/2014/main" id="{00F4EB53-F5E3-4A3F-BF5A-95398B8D6464}"/>
                    </a:ext>
                  </a:extLst>
                </p14:cNvPr>
                <p14:cNvContentPartPr/>
                <p14:nvPr/>
              </p14:nvContentPartPr>
              <p14:xfrm>
                <a:off x="2173155" y="1453987"/>
                <a:ext cx="149400" cy="2880"/>
              </p14:xfrm>
            </p:contentPart>
          </mc:Choice>
          <mc:Fallback xmlns="">
            <p:pic>
              <p:nvPicPr>
                <p:cNvPr id="6" name="Ink 5">
                  <a:extLst>
                    <a:ext uri="{FF2B5EF4-FFF2-40B4-BE49-F238E27FC236}">
                      <a16:creationId xmlns:a16="http://schemas.microsoft.com/office/drawing/2014/main" id="{00F4EB53-F5E3-4A3F-BF5A-95398B8D6464}"/>
                    </a:ext>
                  </a:extLst>
                </p:cNvPr>
                <p:cNvPicPr/>
                <p:nvPr/>
              </p:nvPicPr>
              <p:blipFill>
                <a:blip r:embed="rId86"/>
                <a:stretch>
                  <a:fillRect/>
                </a:stretch>
              </p:blipFill>
              <p:spPr>
                <a:xfrm>
                  <a:off x="2164515" y="1444987"/>
                  <a:ext cx="167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 name="Ink 6">
                  <a:extLst>
                    <a:ext uri="{FF2B5EF4-FFF2-40B4-BE49-F238E27FC236}">
                      <a16:creationId xmlns:a16="http://schemas.microsoft.com/office/drawing/2014/main" id="{D8D24FDB-1E83-417F-AF45-1F0CC58FD76B}"/>
                    </a:ext>
                  </a:extLst>
                </p14:cNvPr>
                <p14:cNvContentPartPr/>
                <p14:nvPr/>
              </p14:nvContentPartPr>
              <p14:xfrm>
                <a:off x="2344155" y="1381627"/>
                <a:ext cx="347400" cy="114840"/>
              </p14:xfrm>
            </p:contentPart>
          </mc:Choice>
          <mc:Fallback xmlns="">
            <p:pic>
              <p:nvPicPr>
                <p:cNvPr id="7" name="Ink 6">
                  <a:extLst>
                    <a:ext uri="{FF2B5EF4-FFF2-40B4-BE49-F238E27FC236}">
                      <a16:creationId xmlns:a16="http://schemas.microsoft.com/office/drawing/2014/main" id="{D8D24FDB-1E83-417F-AF45-1F0CC58FD76B}"/>
                    </a:ext>
                  </a:extLst>
                </p:cNvPr>
                <p:cNvPicPr/>
                <p:nvPr/>
              </p:nvPicPr>
              <p:blipFill>
                <a:blip r:embed="rId88"/>
                <a:stretch>
                  <a:fillRect/>
                </a:stretch>
              </p:blipFill>
              <p:spPr>
                <a:xfrm>
                  <a:off x="2335515" y="1372627"/>
                  <a:ext cx="365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 name="Ink 8">
                  <a:extLst>
                    <a:ext uri="{FF2B5EF4-FFF2-40B4-BE49-F238E27FC236}">
                      <a16:creationId xmlns:a16="http://schemas.microsoft.com/office/drawing/2014/main" id="{AE165986-C7AB-4689-944A-075A779F69C1}"/>
                    </a:ext>
                  </a:extLst>
                </p14:cNvPr>
                <p14:cNvContentPartPr/>
                <p14:nvPr/>
              </p14:nvContentPartPr>
              <p14:xfrm>
                <a:off x="3016635" y="1416187"/>
                <a:ext cx="1396800" cy="45360"/>
              </p14:xfrm>
            </p:contentPart>
          </mc:Choice>
          <mc:Fallback xmlns="">
            <p:pic>
              <p:nvPicPr>
                <p:cNvPr id="9" name="Ink 8">
                  <a:extLst>
                    <a:ext uri="{FF2B5EF4-FFF2-40B4-BE49-F238E27FC236}">
                      <a16:creationId xmlns:a16="http://schemas.microsoft.com/office/drawing/2014/main" id="{AE165986-C7AB-4689-944A-075A779F69C1}"/>
                    </a:ext>
                  </a:extLst>
                </p:cNvPr>
                <p:cNvPicPr/>
                <p:nvPr/>
              </p:nvPicPr>
              <p:blipFill>
                <a:blip r:embed="rId90"/>
                <a:stretch>
                  <a:fillRect/>
                </a:stretch>
              </p:blipFill>
              <p:spPr>
                <a:xfrm>
                  <a:off x="3007995" y="1407547"/>
                  <a:ext cx="1414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 name="Ink 9">
                  <a:extLst>
                    <a:ext uri="{FF2B5EF4-FFF2-40B4-BE49-F238E27FC236}">
                      <a16:creationId xmlns:a16="http://schemas.microsoft.com/office/drawing/2014/main" id="{5158775C-1B86-4331-ABF1-62DBC300E504}"/>
                    </a:ext>
                  </a:extLst>
                </p14:cNvPr>
                <p14:cNvContentPartPr/>
                <p14:nvPr/>
              </p14:nvContentPartPr>
              <p14:xfrm>
                <a:off x="4418475" y="1336987"/>
                <a:ext cx="189000" cy="161640"/>
              </p14:xfrm>
            </p:contentPart>
          </mc:Choice>
          <mc:Fallback xmlns="">
            <p:pic>
              <p:nvPicPr>
                <p:cNvPr id="10" name="Ink 9">
                  <a:extLst>
                    <a:ext uri="{FF2B5EF4-FFF2-40B4-BE49-F238E27FC236}">
                      <a16:creationId xmlns:a16="http://schemas.microsoft.com/office/drawing/2014/main" id="{5158775C-1B86-4331-ABF1-62DBC300E504}"/>
                    </a:ext>
                  </a:extLst>
                </p:cNvPr>
                <p:cNvPicPr/>
                <p:nvPr/>
              </p:nvPicPr>
              <p:blipFill>
                <a:blip r:embed="rId92"/>
                <a:stretch>
                  <a:fillRect/>
                </a:stretch>
              </p:blipFill>
              <p:spPr>
                <a:xfrm>
                  <a:off x="4409475" y="1327987"/>
                  <a:ext cx="206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 name="Ink 11">
                  <a:extLst>
                    <a:ext uri="{FF2B5EF4-FFF2-40B4-BE49-F238E27FC236}">
                      <a16:creationId xmlns:a16="http://schemas.microsoft.com/office/drawing/2014/main" id="{8226B68A-B2D3-433E-A1BC-D102B3B1C247}"/>
                    </a:ext>
                  </a:extLst>
                </p14:cNvPr>
                <p14:cNvContentPartPr/>
                <p14:nvPr/>
              </p14:nvContentPartPr>
              <p14:xfrm>
                <a:off x="3135435" y="1655947"/>
                <a:ext cx="298800" cy="304920"/>
              </p14:xfrm>
            </p:contentPart>
          </mc:Choice>
          <mc:Fallback xmlns="">
            <p:pic>
              <p:nvPicPr>
                <p:cNvPr id="12" name="Ink 11">
                  <a:extLst>
                    <a:ext uri="{FF2B5EF4-FFF2-40B4-BE49-F238E27FC236}">
                      <a16:creationId xmlns:a16="http://schemas.microsoft.com/office/drawing/2014/main" id="{8226B68A-B2D3-433E-A1BC-D102B3B1C247}"/>
                    </a:ext>
                  </a:extLst>
                </p:cNvPr>
                <p:cNvPicPr/>
                <p:nvPr/>
              </p:nvPicPr>
              <p:blipFill>
                <a:blip r:embed="rId94"/>
                <a:stretch>
                  <a:fillRect/>
                </a:stretch>
              </p:blipFill>
              <p:spPr>
                <a:xfrm>
                  <a:off x="3126795" y="1646947"/>
                  <a:ext cx="3164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 name="Ink 12">
                  <a:extLst>
                    <a:ext uri="{FF2B5EF4-FFF2-40B4-BE49-F238E27FC236}">
                      <a16:creationId xmlns:a16="http://schemas.microsoft.com/office/drawing/2014/main" id="{E8111512-4B97-4B88-9C70-32690C464E85}"/>
                    </a:ext>
                  </a:extLst>
                </p14:cNvPr>
                <p14:cNvContentPartPr/>
                <p14:nvPr/>
              </p14:nvContentPartPr>
              <p14:xfrm>
                <a:off x="3461955" y="1583227"/>
                <a:ext cx="129600" cy="111960"/>
              </p14:xfrm>
            </p:contentPart>
          </mc:Choice>
          <mc:Fallback xmlns="">
            <p:pic>
              <p:nvPicPr>
                <p:cNvPr id="13" name="Ink 12">
                  <a:extLst>
                    <a:ext uri="{FF2B5EF4-FFF2-40B4-BE49-F238E27FC236}">
                      <a16:creationId xmlns:a16="http://schemas.microsoft.com/office/drawing/2014/main" id="{E8111512-4B97-4B88-9C70-32690C464E85}"/>
                    </a:ext>
                  </a:extLst>
                </p:cNvPr>
                <p:cNvPicPr/>
                <p:nvPr/>
              </p:nvPicPr>
              <p:blipFill>
                <a:blip r:embed="rId96"/>
                <a:stretch>
                  <a:fillRect/>
                </a:stretch>
              </p:blipFill>
              <p:spPr>
                <a:xfrm>
                  <a:off x="3452955" y="1574227"/>
                  <a:ext cx="147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 name="Ink 13">
                  <a:extLst>
                    <a:ext uri="{FF2B5EF4-FFF2-40B4-BE49-F238E27FC236}">
                      <a16:creationId xmlns:a16="http://schemas.microsoft.com/office/drawing/2014/main" id="{DA12DD43-AC8B-455C-B35F-E77F23542EB7}"/>
                    </a:ext>
                  </a:extLst>
                </p14:cNvPr>
                <p14:cNvContentPartPr/>
                <p14:nvPr/>
              </p14:nvContentPartPr>
              <p14:xfrm>
                <a:off x="3513075" y="1685467"/>
                <a:ext cx="222120" cy="303120"/>
              </p14:xfrm>
            </p:contentPart>
          </mc:Choice>
          <mc:Fallback xmlns="">
            <p:pic>
              <p:nvPicPr>
                <p:cNvPr id="14" name="Ink 13">
                  <a:extLst>
                    <a:ext uri="{FF2B5EF4-FFF2-40B4-BE49-F238E27FC236}">
                      <a16:creationId xmlns:a16="http://schemas.microsoft.com/office/drawing/2014/main" id="{DA12DD43-AC8B-455C-B35F-E77F23542EB7}"/>
                    </a:ext>
                  </a:extLst>
                </p:cNvPr>
                <p:cNvPicPr/>
                <p:nvPr/>
              </p:nvPicPr>
              <p:blipFill>
                <a:blip r:embed="rId98"/>
                <a:stretch>
                  <a:fillRect/>
                </a:stretch>
              </p:blipFill>
              <p:spPr>
                <a:xfrm>
                  <a:off x="3504075" y="1676467"/>
                  <a:ext cx="2397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 name="Ink 14">
                  <a:extLst>
                    <a:ext uri="{FF2B5EF4-FFF2-40B4-BE49-F238E27FC236}">
                      <a16:creationId xmlns:a16="http://schemas.microsoft.com/office/drawing/2014/main" id="{AB37ABE8-03B7-4271-BBE9-96287430364C}"/>
                    </a:ext>
                  </a:extLst>
                </p14:cNvPr>
                <p14:cNvContentPartPr/>
                <p14:nvPr/>
              </p14:nvContentPartPr>
              <p14:xfrm>
                <a:off x="3791355" y="1604107"/>
                <a:ext cx="151200" cy="104400"/>
              </p14:xfrm>
            </p:contentPart>
          </mc:Choice>
          <mc:Fallback xmlns="">
            <p:pic>
              <p:nvPicPr>
                <p:cNvPr id="15" name="Ink 14">
                  <a:extLst>
                    <a:ext uri="{FF2B5EF4-FFF2-40B4-BE49-F238E27FC236}">
                      <a16:creationId xmlns:a16="http://schemas.microsoft.com/office/drawing/2014/main" id="{AB37ABE8-03B7-4271-BBE9-96287430364C}"/>
                    </a:ext>
                  </a:extLst>
                </p:cNvPr>
                <p:cNvPicPr/>
                <p:nvPr/>
              </p:nvPicPr>
              <p:blipFill>
                <a:blip r:embed="rId100"/>
                <a:stretch>
                  <a:fillRect/>
                </a:stretch>
              </p:blipFill>
              <p:spPr>
                <a:xfrm>
                  <a:off x="3782715" y="1595107"/>
                  <a:ext cx="168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 name="Ink 15">
                  <a:extLst>
                    <a:ext uri="{FF2B5EF4-FFF2-40B4-BE49-F238E27FC236}">
                      <a16:creationId xmlns:a16="http://schemas.microsoft.com/office/drawing/2014/main" id="{34CB8CF7-8314-4152-816C-A2C20671156D}"/>
                    </a:ext>
                  </a:extLst>
                </p14:cNvPr>
                <p14:cNvContentPartPr/>
                <p14:nvPr/>
              </p14:nvContentPartPr>
              <p14:xfrm>
                <a:off x="3128595" y="2088667"/>
                <a:ext cx="142200" cy="286920"/>
              </p14:xfrm>
            </p:contentPart>
          </mc:Choice>
          <mc:Fallback xmlns="">
            <p:pic>
              <p:nvPicPr>
                <p:cNvPr id="16" name="Ink 15">
                  <a:extLst>
                    <a:ext uri="{FF2B5EF4-FFF2-40B4-BE49-F238E27FC236}">
                      <a16:creationId xmlns:a16="http://schemas.microsoft.com/office/drawing/2014/main" id="{34CB8CF7-8314-4152-816C-A2C20671156D}"/>
                    </a:ext>
                  </a:extLst>
                </p:cNvPr>
                <p:cNvPicPr/>
                <p:nvPr/>
              </p:nvPicPr>
              <p:blipFill>
                <a:blip r:embed="rId102"/>
                <a:stretch>
                  <a:fillRect/>
                </a:stretch>
              </p:blipFill>
              <p:spPr>
                <a:xfrm>
                  <a:off x="3119595" y="2080027"/>
                  <a:ext cx="159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 name="Ink 16">
                  <a:extLst>
                    <a:ext uri="{FF2B5EF4-FFF2-40B4-BE49-F238E27FC236}">
                      <a16:creationId xmlns:a16="http://schemas.microsoft.com/office/drawing/2014/main" id="{9E03A3BD-A00A-4E7F-B6D9-38559D6E2C59}"/>
                    </a:ext>
                  </a:extLst>
                </p14:cNvPr>
                <p14:cNvContentPartPr/>
                <p14:nvPr/>
              </p14:nvContentPartPr>
              <p14:xfrm>
                <a:off x="3289515" y="2100907"/>
                <a:ext cx="149040" cy="279720"/>
              </p14:xfrm>
            </p:contentPart>
          </mc:Choice>
          <mc:Fallback xmlns="">
            <p:pic>
              <p:nvPicPr>
                <p:cNvPr id="17" name="Ink 16">
                  <a:extLst>
                    <a:ext uri="{FF2B5EF4-FFF2-40B4-BE49-F238E27FC236}">
                      <a16:creationId xmlns:a16="http://schemas.microsoft.com/office/drawing/2014/main" id="{9E03A3BD-A00A-4E7F-B6D9-38559D6E2C59}"/>
                    </a:ext>
                  </a:extLst>
                </p:cNvPr>
                <p:cNvPicPr/>
                <p:nvPr/>
              </p:nvPicPr>
              <p:blipFill>
                <a:blip r:embed="rId104"/>
                <a:stretch>
                  <a:fillRect/>
                </a:stretch>
              </p:blipFill>
              <p:spPr>
                <a:xfrm>
                  <a:off x="3280875" y="2091907"/>
                  <a:ext cx="166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 name="Ink 19">
                  <a:extLst>
                    <a:ext uri="{FF2B5EF4-FFF2-40B4-BE49-F238E27FC236}">
                      <a16:creationId xmlns:a16="http://schemas.microsoft.com/office/drawing/2014/main" id="{3D0A9727-232D-45A3-9FF3-E8923C549F14}"/>
                    </a:ext>
                  </a:extLst>
                </p14:cNvPr>
                <p14:cNvContentPartPr/>
                <p14:nvPr/>
              </p14:nvContentPartPr>
              <p14:xfrm>
                <a:off x="4833915" y="1173547"/>
                <a:ext cx="28080" cy="214200"/>
              </p14:xfrm>
            </p:contentPart>
          </mc:Choice>
          <mc:Fallback xmlns="">
            <p:pic>
              <p:nvPicPr>
                <p:cNvPr id="20" name="Ink 19">
                  <a:extLst>
                    <a:ext uri="{FF2B5EF4-FFF2-40B4-BE49-F238E27FC236}">
                      <a16:creationId xmlns:a16="http://schemas.microsoft.com/office/drawing/2014/main" id="{3D0A9727-232D-45A3-9FF3-E8923C549F14}"/>
                    </a:ext>
                  </a:extLst>
                </p:cNvPr>
                <p:cNvPicPr/>
                <p:nvPr/>
              </p:nvPicPr>
              <p:blipFill>
                <a:blip r:embed="rId106"/>
                <a:stretch>
                  <a:fillRect/>
                </a:stretch>
              </p:blipFill>
              <p:spPr>
                <a:xfrm>
                  <a:off x="4824915" y="1164547"/>
                  <a:ext cx="45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 name="Ink 20">
                  <a:extLst>
                    <a:ext uri="{FF2B5EF4-FFF2-40B4-BE49-F238E27FC236}">
                      <a16:creationId xmlns:a16="http://schemas.microsoft.com/office/drawing/2014/main" id="{7762CE0F-9AAC-4C50-895E-A69F5931E10F}"/>
                    </a:ext>
                  </a:extLst>
                </p14:cNvPr>
                <p14:cNvContentPartPr/>
                <p14:nvPr/>
              </p14:nvContentPartPr>
              <p14:xfrm>
                <a:off x="4741395" y="1127107"/>
                <a:ext cx="212040" cy="179280"/>
              </p14:xfrm>
            </p:contentPart>
          </mc:Choice>
          <mc:Fallback xmlns="">
            <p:pic>
              <p:nvPicPr>
                <p:cNvPr id="21" name="Ink 20">
                  <a:extLst>
                    <a:ext uri="{FF2B5EF4-FFF2-40B4-BE49-F238E27FC236}">
                      <a16:creationId xmlns:a16="http://schemas.microsoft.com/office/drawing/2014/main" id="{7762CE0F-9AAC-4C50-895E-A69F5931E10F}"/>
                    </a:ext>
                  </a:extLst>
                </p:cNvPr>
                <p:cNvPicPr/>
                <p:nvPr/>
              </p:nvPicPr>
              <p:blipFill>
                <a:blip r:embed="rId108"/>
                <a:stretch>
                  <a:fillRect/>
                </a:stretch>
              </p:blipFill>
              <p:spPr>
                <a:xfrm>
                  <a:off x="4732395" y="1118467"/>
                  <a:ext cx="229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 name="Ink 21">
                  <a:extLst>
                    <a:ext uri="{FF2B5EF4-FFF2-40B4-BE49-F238E27FC236}">
                      <a16:creationId xmlns:a16="http://schemas.microsoft.com/office/drawing/2014/main" id="{81E7095E-87C3-42C2-8D91-EE1DE7E2BCF1}"/>
                    </a:ext>
                  </a:extLst>
                </p14:cNvPr>
                <p14:cNvContentPartPr/>
                <p14:nvPr/>
              </p14:nvContentPartPr>
              <p14:xfrm>
                <a:off x="5026875" y="1249147"/>
                <a:ext cx="102600" cy="178200"/>
              </p14:xfrm>
            </p:contentPart>
          </mc:Choice>
          <mc:Fallback xmlns="">
            <p:pic>
              <p:nvPicPr>
                <p:cNvPr id="22" name="Ink 21">
                  <a:extLst>
                    <a:ext uri="{FF2B5EF4-FFF2-40B4-BE49-F238E27FC236}">
                      <a16:creationId xmlns:a16="http://schemas.microsoft.com/office/drawing/2014/main" id="{81E7095E-87C3-42C2-8D91-EE1DE7E2BCF1}"/>
                    </a:ext>
                  </a:extLst>
                </p:cNvPr>
                <p:cNvPicPr/>
                <p:nvPr/>
              </p:nvPicPr>
              <p:blipFill>
                <a:blip r:embed="rId110"/>
                <a:stretch>
                  <a:fillRect/>
                </a:stretch>
              </p:blipFill>
              <p:spPr>
                <a:xfrm>
                  <a:off x="5018235" y="1240507"/>
                  <a:ext cx="1202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 name="Ink 22">
                  <a:extLst>
                    <a:ext uri="{FF2B5EF4-FFF2-40B4-BE49-F238E27FC236}">
                      <a16:creationId xmlns:a16="http://schemas.microsoft.com/office/drawing/2014/main" id="{861760A4-58F8-4C26-9F4A-8F58AF99F922}"/>
                    </a:ext>
                  </a:extLst>
                </p14:cNvPr>
                <p14:cNvContentPartPr/>
                <p14:nvPr/>
              </p14:nvContentPartPr>
              <p14:xfrm>
                <a:off x="5013555" y="1371547"/>
                <a:ext cx="142200" cy="2520"/>
              </p14:xfrm>
            </p:contentPart>
          </mc:Choice>
          <mc:Fallback xmlns="">
            <p:pic>
              <p:nvPicPr>
                <p:cNvPr id="23" name="Ink 22">
                  <a:extLst>
                    <a:ext uri="{FF2B5EF4-FFF2-40B4-BE49-F238E27FC236}">
                      <a16:creationId xmlns:a16="http://schemas.microsoft.com/office/drawing/2014/main" id="{861760A4-58F8-4C26-9F4A-8F58AF99F922}"/>
                    </a:ext>
                  </a:extLst>
                </p:cNvPr>
                <p:cNvPicPr/>
                <p:nvPr/>
              </p:nvPicPr>
              <p:blipFill>
                <a:blip r:embed="rId112"/>
                <a:stretch>
                  <a:fillRect/>
                </a:stretch>
              </p:blipFill>
              <p:spPr>
                <a:xfrm>
                  <a:off x="5004555" y="1362547"/>
                  <a:ext cx="159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 name="Ink 23">
                  <a:extLst>
                    <a:ext uri="{FF2B5EF4-FFF2-40B4-BE49-F238E27FC236}">
                      <a16:creationId xmlns:a16="http://schemas.microsoft.com/office/drawing/2014/main" id="{BA205F2B-2D32-4AAC-B31A-4384C4C6DBEF}"/>
                    </a:ext>
                  </a:extLst>
                </p14:cNvPr>
                <p14:cNvContentPartPr/>
                <p14:nvPr/>
              </p14:nvContentPartPr>
              <p14:xfrm>
                <a:off x="5200035" y="1295947"/>
                <a:ext cx="301320" cy="130320"/>
              </p14:xfrm>
            </p:contentPart>
          </mc:Choice>
          <mc:Fallback xmlns="">
            <p:pic>
              <p:nvPicPr>
                <p:cNvPr id="24" name="Ink 23">
                  <a:extLst>
                    <a:ext uri="{FF2B5EF4-FFF2-40B4-BE49-F238E27FC236}">
                      <a16:creationId xmlns:a16="http://schemas.microsoft.com/office/drawing/2014/main" id="{BA205F2B-2D32-4AAC-B31A-4384C4C6DBEF}"/>
                    </a:ext>
                  </a:extLst>
                </p:cNvPr>
                <p:cNvPicPr/>
                <p:nvPr/>
              </p:nvPicPr>
              <p:blipFill>
                <a:blip r:embed="rId114"/>
                <a:stretch>
                  <a:fillRect/>
                </a:stretch>
              </p:blipFill>
              <p:spPr>
                <a:xfrm>
                  <a:off x="5191035" y="1286947"/>
                  <a:ext cx="318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5" name="Ink 24">
                  <a:extLst>
                    <a:ext uri="{FF2B5EF4-FFF2-40B4-BE49-F238E27FC236}">
                      <a16:creationId xmlns:a16="http://schemas.microsoft.com/office/drawing/2014/main" id="{5963B01D-C5C5-48C1-97FA-B962EFAFC499}"/>
                    </a:ext>
                  </a:extLst>
                </p14:cNvPr>
                <p14:cNvContentPartPr/>
                <p14:nvPr/>
              </p14:nvContentPartPr>
              <p14:xfrm>
                <a:off x="5427195" y="992107"/>
                <a:ext cx="3240" cy="121320"/>
              </p14:xfrm>
            </p:contentPart>
          </mc:Choice>
          <mc:Fallback xmlns="">
            <p:pic>
              <p:nvPicPr>
                <p:cNvPr id="25" name="Ink 24">
                  <a:extLst>
                    <a:ext uri="{FF2B5EF4-FFF2-40B4-BE49-F238E27FC236}">
                      <a16:creationId xmlns:a16="http://schemas.microsoft.com/office/drawing/2014/main" id="{5963B01D-C5C5-48C1-97FA-B962EFAFC499}"/>
                    </a:ext>
                  </a:extLst>
                </p:cNvPr>
                <p:cNvPicPr/>
                <p:nvPr/>
              </p:nvPicPr>
              <p:blipFill>
                <a:blip r:embed="rId116"/>
                <a:stretch>
                  <a:fillRect/>
                </a:stretch>
              </p:blipFill>
              <p:spPr>
                <a:xfrm>
                  <a:off x="5418555" y="983467"/>
                  <a:ext cx="20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Ink 25">
                  <a:extLst>
                    <a:ext uri="{FF2B5EF4-FFF2-40B4-BE49-F238E27FC236}">
                      <a16:creationId xmlns:a16="http://schemas.microsoft.com/office/drawing/2014/main" id="{432616A0-3A41-4A01-AEF3-DC35DF051ED0}"/>
                    </a:ext>
                  </a:extLst>
                </p14:cNvPr>
                <p14:cNvContentPartPr/>
                <p14:nvPr/>
              </p14:nvContentPartPr>
              <p14:xfrm>
                <a:off x="5347635" y="986347"/>
                <a:ext cx="177840" cy="114840"/>
              </p14:xfrm>
            </p:contentPart>
          </mc:Choice>
          <mc:Fallback xmlns="">
            <p:pic>
              <p:nvPicPr>
                <p:cNvPr id="26" name="Ink 25">
                  <a:extLst>
                    <a:ext uri="{FF2B5EF4-FFF2-40B4-BE49-F238E27FC236}">
                      <a16:creationId xmlns:a16="http://schemas.microsoft.com/office/drawing/2014/main" id="{432616A0-3A41-4A01-AEF3-DC35DF051ED0}"/>
                    </a:ext>
                  </a:extLst>
                </p:cNvPr>
                <p:cNvPicPr/>
                <p:nvPr/>
              </p:nvPicPr>
              <p:blipFill>
                <a:blip r:embed="rId118"/>
                <a:stretch>
                  <a:fillRect/>
                </a:stretch>
              </p:blipFill>
              <p:spPr>
                <a:xfrm>
                  <a:off x="5338635" y="977707"/>
                  <a:ext cx="195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9" name="Ink 28">
                  <a:extLst>
                    <a:ext uri="{FF2B5EF4-FFF2-40B4-BE49-F238E27FC236}">
                      <a16:creationId xmlns:a16="http://schemas.microsoft.com/office/drawing/2014/main" id="{E41F5EF0-C913-4EEE-8617-699A7FEC7DF0}"/>
                    </a:ext>
                  </a:extLst>
                </p14:cNvPr>
                <p14:cNvContentPartPr/>
                <p14:nvPr/>
              </p14:nvContentPartPr>
              <p14:xfrm>
                <a:off x="5967915" y="1276147"/>
                <a:ext cx="1414800" cy="77040"/>
              </p14:xfrm>
            </p:contentPart>
          </mc:Choice>
          <mc:Fallback xmlns="">
            <p:pic>
              <p:nvPicPr>
                <p:cNvPr id="29" name="Ink 28">
                  <a:extLst>
                    <a:ext uri="{FF2B5EF4-FFF2-40B4-BE49-F238E27FC236}">
                      <a16:creationId xmlns:a16="http://schemas.microsoft.com/office/drawing/2014/main" id="{E41F5EF0-C913-4EEE-8617-699A7FEC7DF0}"/>
                    </a:ext>
                  </a:extLst>
                </p:cNvPr>
                <p:cNvPicPr/>
                <p:nvPr/>
              </p:nvPicPr>
              <p:blipFill>
                <a:blip r:embed="rId120"/>
                <a:stretch>
                  <a:fillRect/>
                </a:stretch>
              </p:blipFill>
              <p:spPr>
                <a:xfrm>
                  <a:off x="5959275" y="1267147"/>
                  <a:ext cx="1432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0" name="Ink 29">
                  <a:extLst>
                    <a:ext uri="{FF2B5EF4-FFF2-40B4-BE49-F238E27FC236}">
                      <a16:creationId xmlns:a16="http://schemas.microsoft.com/office/drawing/2014/main" id="{189EC298-5788-4231-95AB-0509BC0FAEB3}"/>
                    </a:ext>
                  </a:extLst>
                </p14:cNvPr>
                <p14:cNvContentPartPr/>
                <p14:nvPr/>
              </p14:nvContentPartPr>
              <p14:xfrm>
                <a:off x="7352475" y="1217827"/>
                <a:ext cx="186480" cy="174960"/>
              </p14:xfrm>
            </p:contentPart>
          </mc:Choice>
          <mc:Fallback xmlns="">
            <p:pic>
              <p:nvPicPr>
                <p:cNvPr id="30" name="Ink 29">
                  <a:extLst>
                    <a:ext uri="{FF2B5EF4-FFF2-40B4-BE49-F238E27FC236}">
                      <a16:creationId xmlns:a16="http://schemas.microsoft.com/office/drawing/2014/main" id="{189EC298-5788-4231-95AB-0509BC0FAEB3}"/>
                    </a:ext>
                  </a:extLst>
                </p:cNvPr>
                <p:cNvPicPr/>
                <p:nvPr/>
              </p:nvPicPr>
              <p:blipFill>
                <a:blip r:embed="rId122"/>
                <a:stretch>
                  <a:fillRect/>
                </a:stretch>
              </p:blipFill>
              <p:spPr>
                <a:xfrm>
                  <a:off x="7343835" y="1208827"/>
                  <a:ext cx="204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1" name="Ink 30">
                  <a:extLst>
                    <a:ext uri="{FF2B5EF4-FFF2-40B4-BE49-F238E27FC236}">
                      <a16:creationId xmlns:a16="http://schemas.microsoft.com/office/drawing/2014/main" id="{F7C792CE-6955-478D-8122-87FFD568B208}"/>
                    </a:ext>
                  </a:extLst>
                </p14:cNvPr>
                <p14:cNvContentPartPr/>
                <p14:nvPr/>
              </p14:nvContentPartPr>
              <p14:xfrm>
                <a:off x="7832715" y="1149427"/>
                <a:ext cx="4680" cy="157680"/>
              </p14:xfrm>
            </p:contentPart>
          </mc:Choice>
          <mc:Fallback xmlns="">
            <p:pic>
              <p:nvPicPr>
                <p:cNvPr id="31" name="Ink 30">
                  <a:extLst>
                    <a:ext uri="{FF2B5EF4-FFF2-40B4-BE49-F238E27FC236}">
                      <a16:creationId xmlns:a16="http://schemas.microsoft.com/office/drawing/2014/main" id="{F7C792CE-6955-478D-8122-87FFD568B208}"/>
                    </a:ext>
                  </a:extLst>
                </p:cNvPr>
                <p:cNvPicPr/>
                <p:nvPr/>
              </p:nvPicPr>
              <p:blipFill>
                <a:blip r:embed="rId124"/>
                <a:stretch>
                  <a:fillRect/>
                </a:stretch>
              </p:blipFill>
              <p:spPr>
                <a:xfrm>
                  <a:off x="7824075" y="1140427"/>
                  <a:ext cx="22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2" name="Ink 31">
                  <a:extLst>
                    <a:ext uri="{FF2B5EF4-FFF2-40B4-BE49-F238E27FC236}">
                      <a16:creationId xmlns:a16="http://schemas.microsoft.com/office/drawing/2014/main" id="{92C15EDB-D953-4BF5-89A0-4617DCABAF23}"/>
                    </a:ext>
                  </a:extLst>
                </p14:cNvPr>
                <p14:cNvContentPartPr/>
                <p14:nvPr/>
              </p14:nvContentPartPr>
              <p14:xfrm>
                <a:off x="7755315" y="1026667"/>
                <a:ext cx="191520" cy="135000"/>
              </p14:xfrm>
            </p:contentPart>
          </mc:Choice>
          <mc:Fallback xmlns="">
            <p:pic>
              <p:nvPicPr>
                <p:cNvPr id="32" name="Ink 31">
                  <a:extLst>
                    <a:ext uri="{FF2B5EF4-FFF2-40B4-BE49-F238E27FC236}">
                      <a16:creationId xmlns:a16="http://schemas.microsoft.com/office/drawing/2014/main" id="{92C15EDB-D953-4BF5-89A0-4617DCABAF23}"/>
                    </a:ext>
                  </a:extLst>
                </p:cNvPr>
                <p:cNvPicPr/>
                <p:nvPr/>
              </p:nvPicPr>
              <p:blipFill>
                <a:blip r:embed="rId126"/>
                <a:stretch>
                  <a:fillRect/>
                </a:stretch>
              </p:blipFill>
              <p:spPr>
                <a:xfrm>
                  <a:off x="7746315" y="1018027"/>
                  <a:ext cx="209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3" name="Ink 32">
                  <a:extLst>
                    <a:ext uri="{FF2B5EF4-FFF2-40B4-BE49-F238E27FC236}">
                      <a16:creationId xmlns:a16="http://schemas.microsoft.com/office/drawing/2014/main" id="{ECD1EA7C-574D-424A-8437-B32A9F71C286}"/>
                    </a:ext>
                  </a:extLst>
                </p14:cNvPr>
                <p14:cNvContentPartPr/>
                <p14:nvPr/>
              </p14:nvContentPartPr>
              <p14:xfrm>
                <a:off x="7987155" y="1217827"/>
                <a:ext cx="97200" cy="173160"/>
              </p14:xfrm>
            </p:contentPart>
          </mc:Choice>
          <mc:Fallback xmlns="">
            <p:pic>
              <p:nvPicPr>
                <p:cNvPr id="33" name="Ink 32">
                  <a:extLst>
                    <a:ext uri="{FF2B5EF4-FFF2-40B4-BE49-F238E27FC236}">
                      <a16:creationId xmlns:a16="http://schemas.microsoft.com/office/drawing/2014/main" id="{ECD1EA7C-574D-424A-8437-B32A9F71C286}"/>
                    </a:ext>
                  </a:extLst>
                </p:cNvPr>
                <p:cNvPicPr/>
                <p:nvPr/>
              </p:nvPicPr>
              <p:blipFill>
                <a:blip r:embed="rId128"/>
                <a:stretch>
                  <a:fillRect/>
                </a:stretch>
              </p:blipFill>
              <p:spPr>
                <a:xfrm>
                  <a:off x="7978515" y="1208827"/>
                  <a:ext cx="114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4" name="Ink 33">
                  <a:extLst>
                    <a:ext uri="{FF2B5EF4-FFF2-40B4-BE49-F238E27FC236}">
                      <a16:creationId xmlns:a16="http://schemas.microsoft.com/office/drawing/2014/main" id="{E000EF4F-5D8E-4905-AFFC-12B2C7F16663}"/>
                    </a:ext>
                  </a:extLst>
                </p14:cNvPr>
                <p14:cNvContentPartPr/>
                <p14:nvPr/>
              </p14:nvContentPartPr>
              <p14:xfrm>
                <a:off x="7974555" y="1299547"/>
                <a:ext cx="141120" cy="13680"/>
              </p14:xfrm>
            </p:contentPart>
          </mc:Choice>
          <mc:Fallback xmlns="">
            <p:pic>
              <p:nvPicPr>
                <p:cNvPr id="34" name="Ink 33">
                  <a:extLst>
                    <a:ext uri="{FF2B5EF4-FFF2-40B4-BE49-F238E27FC236}">
                      <a16:creationId xmlns:a16="http://schemas.microsoft.com/office/drawing/2014/main" id="{E000EF4F-5D8E-4905-AFFC-12B2C7F16663}"/>
                    </a:ext>
                  </a:extLst>
                </p:cNvPr>
                <p:cNvPicPr/>
                <p:nvPr/>
              </p:nvPicPr>
              <p:blipFill>
                <a:blip r:embed="rId130"/>
                <a:stretch>
                  <a:fillRect/>
                </a:stretch>
              </p:blipFill>
              <p:spPr>
                <a:xfrm>
                  <a:off x="7965555" y="1290907"/>
                  <a:ext cx="158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5" name="Ink 34">
                  <a:extLst>
                    <a:ext uri="{FF2B5EF4-FFF2-40B4-BE49-F238E27FC236}">
                      <a16:creationId xmlns:a16="http://schemas.microsoft.com/office/drawing/2014/main" id="{B09BF19B-7EA1-4C15-9A26-E48CE43EC489}"/>
                    </a:ext>
                  </a:extLst>
                </p14:cNvPr>
                <p14:cNvContentPartPr/>
                <p14:nvPr/>
              </p14:nvContentPartPr>
              <p14:xfrm>
                <a:off x="8153475" y="1253467"/>
                <a:ext cx="304920" cy="122040"/>
              </p14:xfrm>
            </p:contentPart>
          </mc:Choice>
          <mc:Fallback xmlns="">
            <p:pic>
              <p:nvPicPr>
                <p:cNvPr id="35" name="Ink 34">
                  <a:extLst>
                    <a:ext uri="{FF2B5EF4-FFF2-40B4-BE49-F238E27FC236}">
                      <a16:creationId xmlns:a16="http://schemas.microsoft.com/office/drawing/2014/main" id="{B09BF19B-7EA1-4C15-9A26-E48CE43EC489}"/>
                    </a:ext>
                  </a:extLst>
                </p:cNvPr>
                <p:cNvPicPr/>
                <p:nvPr/>
              </p:nvPicPr>
              <p:blipFill>
                <a:blip r:embed="rId132"/>
                <a:stretch>
                  <a:fillRect/>
                </a:stretch>
              </p:blipFill>
              <p:spPr>
                <a:xfrm>
                  <a:off x="8144475" y="1244467"/>
                  <a:ext cx="322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7" name="Ink 36">
                  <a:extLst>
                    <a:ext uri="{FF2B5EF4-FFF2-40B4-BE49-F238E27FC236}">
                      <a16:creationId xmlns:a16="http://schemas.microsoft.com/office/drawing/2014/main" id="{1EBD9F38-24F9-4B6A-A07D-C56709A754E7}"/>
                    </a:ext>
                  </a:extLst>
                </p14:cNvPr>
                <p14:cNvContentPartPr/>
                <p14:nvPr/>
              </p14:nvContentPartPr>
              <p14:xfrm>
                <a:off x="8112435" y="1009747"/>
                <a:ext cx="198000" cy="8280"/>
              </p14:xfrm>
            </p:contentPart>
          </mc:Choice>
          <mc:Fallback xmlns="">
            <p:pic>
              <p:nvPicPr>
                <p:cNvPr id="37" name="Ink 36">
                  <a:extLst>
                    <a:ext uri="{FF2B5EF4-FFF2-40B4-BE49-F238E27FC236}">
                      <a16:creationId xmlns:a16="http://schemas.microsoft.com/office/drawing/2014/main" id="{1EBD9F38-24F9-4B6A-A07D-C56709A754E7}"/>
                    </a:ext>
                  </a:extLst>
                </p:cNvPr>
                <p:cNvPicPr/>
                <p:nvPr/>
              </p:nvPicPr>
              <p:blipFill>
                <a:blip r:embed="rId134"/>
                <a:stretch>
                  <a:fillRect/>
                </a:stretch>
              </p:blipFill>
              <p:spPr>
                <a:xfrm>
                  <a:off x="8103435" y="1000747"/>
                  <a:ext cx="215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 name="Ink 37">
                  <a:extLst>
                    <a:ext uri="{FF2B5EF4-FFF2-40B4-BE49-F238E27FC236}">
                      <a16:creationId xmlns:a16="http://schemas.microsoft.com/office/drawing/2014/main" id="{BAA31475-3E0B-436A-8D24-C2C8EE54B914}"/>
                    </a:ext>
                  </a:extLst>
                </p14:cNvPr>
                <p14:cNvContentPartPr/>
                <p14:nvPr/>
              </p14:nvContentPartPr>
              <p14:xfrm>
                <a:off x="8204595" y="909667"/>
                <a:ext cx="14760" cy="162000"/>
              </p14:xfrm>
            </p:contentPart>
          </mc:Choice>
          <mc:Fallback xmlns="">
            <p:pic>
              <p:nvPicPr>
                <p:cNvPr id="38" name="Ink 37">
                  <a:extLst>
                    <a:ext uri="{FF2B5EF4-FFF2-40B4-BE49-F238E27FC236}">
                      <a16:creationId xmlns:a16="http://schemas.microsoft.com/office/drawing/2014/main" id="{BAA31475-3E0B-436A-8D24-C2C8EE54B914}"/>
                    </a:ext>
                  </a:extLst>
                </p:cNvPr>
                <p:cNvPicPr/>
                <p:nvPr/>
              </p:nvPicPr>
              <p:blipFill>
                <a:blip r:embed="rId136"/>
                <a:stretch>
                  <a:fillRect/>
                </a:stretch>
              </p:blipFill>
              <p:spPr>
                <a:xfrm>
                  <a:off x="8195595" y="901027"/>
                  <a:ext cx="32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0" name="Ink 39">
                  <a:extLst>
                    <a:ext uri="{FF2B5EF4-FFF2-40B4-BE49-F238E27FC236}">
                      <a16:creationId xmlns:a16="http://schemas.microsoft.com/office/drawing/2014/main" id="{23B4DA1D-F227-4B3E-A918-71CA475477DE}"/>
                    </a:ext>
                  </a:extLst>
                </p14:cNvPr>
                <p14:cNvContentPartPr/>
                <p14:nvPr/>
              </p14:nvContentPartPr>
              <p14:xfrm>
                <a:off x="6431595" y="1341307"/>
                <a:ext cx="54720" cy="421920"/>
              </p14:xfrm>
            </p:contentPart>
          </mc:Choice>
          <mc:Fallback xmlns="">
            <p:pic>
              <p:nvPicPr>
                <p:cNvPr id="40" name="Ink 39">
                  <a:extLst>
                    <a:ext uri="{FF2B5EF4-FFF2-40B4-BE49-F238E27FC236}">
                      <a16:creationId xmlns:a16="http://schemas.microsoft.com/office/drawing/2014/main" id="{23B4DA1D-F227-4B3E-A918-71CA475477DE}"/>
                    </a:ext>
                  </a:extLst>
                </p:cNvPr>
                <p:cNvPicPr/>
                <p:nvPr/>
              </p:nvPicPr>
              <p:blipFill>
                <a:blip r:embed="rId138"/>
                <a:stretch>
                  <a:fillRect/>
                </a:stretch>
              </p:blipFill>
              <p:spPr>
                <a:xfrm>
                  <a:off x="6422955" y="1332307"/>
                  <a:ext cx="723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Ink 40">
                  <a:extLst>
                    <a:ext uri="{FF2B5EF4-FFF2-40B4-BE49-F238E27FC236}">
                      <a16:creationId xmlns:a16="http://schemas.microsoft.com/office/drawing/2014/main" id="{E5CE302A-6A13-46FC-AE20-7106BAE1BFD5}"/>
                    </a:ext>
                  </a:extLst>
                </p14:cNvPr>
                <p14:cNvContentPartPr/>
                <p14:nvPr/>
              </p14:nvContentPartPr>
              <p14:xfrm>
                <a:off x="6370755" y="1730467"/>
                <a:ext cx="190800" cy="159120"/>
              </p14:xfrm>
            </p:contentPart>
          </mc:Choice>
          <mc:Fallback xmlns="">
            <p:pic>
              <p:nvPicPr>
                <p:cNvPr id="41" name="Ink 40">
                  <a:extLst>
                    <a:ext uri="{FF2B5EF4-FFF2-40B4-BE49-F238E27FC236}">
                      <a16:creationId xmlns:a16="http://schemas.microsoft.com/office/drawing/2014/main" id="{E5CE302A-6A13-46FC-AE20-7106BAE1BFD5}"/>
                    </a:ext>
                  </a:extLst>
                </p:cNvPr>
                <p:cNvPicPr/>
                <p:nvPr/>
              </p:nvPicPr>
              <p:blipFill>
                <a:blip r:embed="rId140"/>
                <a:stretch>
                  <a:fillRect/>
                </a:stretch>
              </p:blipFill>
              <p:spPr>
                <a:xfrm>
                  <a:off x="6361755" y="1721467"/>
                  <a:ext cx="208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2" name="Ink 41">
                  <a:extLst>
                    <a:ext uri="{FF2B5EF4-FFF2-40B4-BE49-F238E27FC236}">
                      <a16:creationId xmlns:a16="http://schemas.microsoft.com/office/drawing/2014/main" id="{1DCB449E-874D-48F8-8F96-88610912A12B}"/>
                    </a:ext>
                  </a:extLst>
                </p14:cNvPr>
                <p14:cNvContentPartPr/>
                <p14:nvPr/>
              </p14:nvContentPartPr>
              <p14:xfrm>
                <a:off x="6291555" y="2017747"/>
                <a:ext cx="136080" cy="147600"/>
              </p14:xfrm>
            </p:contentPart>
          </mc:Choice>
          <mc:Fallback xmlns="">
            <p:pic>
              <p:nvPicPr>
                <p:cNvPr id="42" name="Ink 41">
                  <a:extLst>
                    <a:ext uri="{FF2B5EF4-FFF2-40B4-BE49-F238E27FC236}">
                      <a16:creationId xmlns:a16="http://schemas.microsoft.com/office/drawing/2014/main" id="{1DCB449E-874D-48F8-8F96-88610912A12B}"/>
                    </a:ext>
                  </a:extLst>
                </p:cNvPr>
                <p:cNvPicPr/>
                <p:nvPr/>
              </p:nvPicPr>
              <p:blipFill>
                <a:blip r:embed="rId142"/>
                <a:stretch>
                  <a:fillRect/>
                </a:stretch>
              </p:blipFill>
              <p:spPr>
                <a:xfrm>
                  <a:off x="6282555" y="2008747"/>
                  <a:ext cx="153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3" name="Ink 42">
                  <a:extLst>
                    <a:ext uri="{FF2B5EF4-FFF2-40B4-BE49-F238E27FC236}">
                      <a16:creationId xmlns:a16="http://schemas.microsoft.com/office/drawing/2014/main" id="{51D42C7B-535E-4776-9626-F42DC3F00BCE}"/>
                    </a:ext>
                  </a:extLst>
                </p14:cNvPr>
                <p14:cNvContentPartPr/>
                <p14:nvPr/>
              </p14:nvContentPartPr>
              <p14:xfrm>
                <a:off x="6460035" y="2032507"/>
                <a:ext cx="132480" cy="13680"/>
              </p14:xfrm>
            </p:contentPart>
          </mc:Choice>
          <mc:Fallback xmlns="">
            <p:pic>
              <p:nvPicPr>
                <p:cNvPr id="43" name="Ink 42">
                  <a:extLst>
                    <a:ext uri="{FF2B5EF4-FFF2-40B4-BE49-F238E27FC236}">
                      <a16:creationId xmlns:a16="http://schemas.microsoft.com/office/drawing/2014/main" id="{51D42C7B-535E-4776-9626-F42DC3F00BCE}"/>
                    </a:ext>
                  </a:extLst>
                </p:cNvPr>
                <p:cNvPicPr/>
                <p:nvPr/>
              </p:nvPicPr>
              <p:blipFill>
                <a:blip r:embed="rId144"/>
                <a:stretch>
                  <a:fillRect/>
                </a:stretch>
              </p:blipFill>
              <p:spPr>
                <a:xfrm>
                  <a:off x="6451395" y="2023507"/>
                  <a:ext cx="150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6" name="Ink 45">
                  <a:extLst>
                    <a:ext uri="{FF2B5EF4-FFF2-40B4-BE49-F238E27FC236}">
                      <a16:creationId xmlns:a16="http://schemas.microsoft.com/office/drawing/2014/main" id="{7B398D85-5260-44B7-B2E6-FAAD4140FD92}"/>
                    </a:ext>
                  </a:extLst>
                </p14:cNvPr>
                <p14:cNvContentPartPr/>
                <p14:nvPr/>
              </p14:nvContentPartPr>
              <p14:xfrm>
                <a:off x="5428995" y="2294227"/>
                <a:ext cx="170280" cy="279360"/>
              </p14:xfrm>
            </p:contentPart>
          </mc:Choice>
          <mc:Fallback xmlns="">
            <p:pic>
              <p:nvPicPr>
                <p:cNvPr id="46" name="Ink 45">
                  <a:extLst>
                    <a:ext uri="{FF2B5EF4-FFF2-40B4-BE49-F238E27FC236}">
                      <a16:creationId xmlns:a16="http://schemas.microsoft.com/office/drawing/2014/main" id="{7B398D85-5260-44B7-B2E6-FAAD4140FD92}"/>
                    </a:ext>
                  </a:extLst>
                </p:cNvPr>
                <p:cNvPicPr/>
                <p:nvPr/>
              </p:nvPicPr>
              <p:blipFill>
                <a:blip r:embed="rId146"/>
                <a:stretch>
                  <a:fillRect/>
                </a:stretch>
              </p:blipFill>
              <p:spPr>
                <a:xfrm>
                  <a:off x="5419995" y="2285587"/>
                  <a:ext cx="1879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 name="Ink 46">
                  <a:extLst>
                    <a:ext uri="{FF2B5EF4-FFF2-40B4-BE49-F238E27FC236}">
                      <a16:creationId xmlns:a16="http://schemas.microsoft.com/office/drawing/2014/main" id="{688372D2-4E70-4E44-9C10-8879DA4FA9FA}"/>
                    </a:ext>
                  </a:extLst>
                </p14:cNvPr>
                <p14:cNvContentPartPr/>
                <p14:nvPr/>
              </p14:nvContentPartPr>
              <p14:xfrm>
                <a:off x="5436195" y="2450467"/>
                <a:ext cx="124200" cy="6480"/>
              </p14:xfrm>
            </p:contentPart>
          </mc:Choice>
          <mc:Fallback xmlns="">
            <p:pic>
              <p:nvPicPr>
                <p:cNvPr id="47" name="Ink 46">
                  <a:extLst>
                    <a:ext uri="{FF2B5EF4-FFF2-40B4-BE49-F238E27FC236}">
                      <a16:creationId xmlns:a16="http://schemas.microsoft.com/office/drawing/2014/main" id="{688372D2-4E70-4E44-9C10-8879DA4FA9FA}"/>
                    </a:ext>
                  </a:extLst>
                </p:cNvPr>
                <p:cNvPicPr/>
                <p:nvPr/>
              </p:nvPicPr>
              <p:blipFill>
                <a:blip r:embed="rId148"/>
                <a:stretch>
                  <a:fillRect/>
                </a:stretch>
              </p:blipFill>
              <p:spPr>
                <a:xfrm>
                  <a:off x="5427555" y="2441467"/>
                  <a:ext cx="141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 name="Ink 47">
                  <a:extLst>
                    <a:ext uri="{FF2B5EF4-FFF2-40B4-BE49-F238E27FC236}">
                      <a16:creationId xmlns:a16="http://schemas.microsoft.com/office/drawing/2014/main" id="{2D5E36E9-B090-4715-BB9F-7B858B0A8A2B}"/>
                    </a:ext>
                  </a:extLst>
                </p14:cNvPr>
                <p14:cNvContentPartPr/>
                <p14:nvPr/>
              </p14:nvContentPartPr>
              <p14:xfrm>
                <a:off x="5648955" y="2394307"/>
                <a:ext cx="141120" cy="114120"/>
              </p14:xfrm>
            </p:contentPart>
          </mc:Choice>
          <mc:Fallback xmlns="">
            <p:pic>
              <p:nvPicPr>
                <p:cNvPr id="48" name="Ink 47">
                  <a:extLst>
                    <a:ext uri="{FF2B5EF4-FFF2-40B4-BE49-F238E27FC236}">
                      <a16:creationId xmlns:a16="http://schemas.microsoft.com/office/drawing/2014/main" id="{2D5E36E9-B090-4715-BB9F-7B858B0A8A2B}"/>
                    </a:ext>
                  </a:extLst>
                </p:cNvPr>
                <p:cNvPicPr/>
                <p:nvPr/>
              </p:nvPicPr>
              <p:blipFill>
                <a:blip r:embed="rId150"/>
                <a:stretch>
                  <a:fillRect/>
                </a:stretch>
              </p:blipFill>
              <p:spPr>
                <a:xfrm>
                  <a:off x="5639955" y="2385307"/>
                  <a:ext cx="158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 name="Ink 48">
                  <a:extLst>
                    <a:ext uri="{FF2B5EF4-FFF2-40B4-BE49-F238E27FC236}">
                      <a16:creationId xmlns:a16="http://schemas.microsoft.com/office/drawing/2014/main" id="{FE73087E-CA76-4DAD-B7E9-3C1FD4FF8AD6}"/>
                    </a:ext>
                  </a:extLst>
                </p14:cNvPr>
                <p14:cNvContentPartPr/>
                <p14:nvPr/>
              </p14:nvContentPartPr>
              <p14:xfrm>
                <a:off x="5944155" y="2296027"/>
                <a:ext cx="1158480" cy="190440"/>
              </p14:xfrm>
            </p:contentPart>
          </mc:Choice>
          <mc:Fallback xmlns="">
            <p:pic>
              <p:nvPicPr>
                <p:cNvPr id="49" name="Ink 48">
                  <a:extLst>
                    <a:ext uri="{FF2B5EF4-FFF2-40B4-BE49-F238E27FC236}">
                      <a16:creationId xmlns:a16="http://schemas.microsoft.com/office/drawing/2014/main" id="{FE73087E-CA76-4DAD-B7E9-3C1FD4FF8AD6}"/>
                    </a:ext>
                  </a:extLst>
                </p:cNvPr>
                <p:cNvPicPr/>
                <p:nvPr/>
              </p:nvPicPr>
              <p:blipFill>
                <a:blip r:embed="rId152"/>
                <a:stretch>
                  <a:fillRect/>
                </a:stretch>
              </p:blipFill>
              <p:spPr>
                <a:xfrm>
                  <a:off x="5935155" y="2287027"/>
                  <a:ext cx="1176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0" name="Ink 49">
                  <a:extLst>
                    <a:ext uri="{FF2B5EF4-FFF2-40B4-BE49-F238E27FC236}">
                      <a16:creationId xmlns:a16="http://schemas.microsoft.com/office/drawing/2014/main" id="{EDAC32FA-457D-4760-9B93-589A9B4F0AEC}"/>
                    </a:ext>
                  </a:extLst>
                </p14:cNvPr>
                <p14:cNvContentPartPr/>
                <p14:nvPr/>
              </p14:nvContentPartPr>
              <p14:xfrm>
                <a:off x="6460755" y="2190547"/>
                <a:ext cx="165960" cy="101160"/>
              </p14:xfrm>
            </p:contentPart>
          </mc:Choice>
          <mc:Fallback xmlns="">
            <p:pic>
              <p:nvPicPr>
                <p:cNvPr id="50" name="Ink 49">
                  <a:extLst>
                    <a:ext uri="{FF2B5EF4-FFF2-40B4-BE49-F238E27FC236}">
                      <a16:creationId xmlns:a16="http://schemas.microsoft.com/office/drawing/2014/main" id="{EDAC32FA-457D-4760-9B93-589A9B4F0AEC}"/>
                    </a:ext>
                  </a:extLst>
                </p:cNvPr>
                <p:cNvPicPr/>
                <p:nvPr/>
              </p:nvPicPr>
              <p:blipFill>
                <a:blip r:embed="rId154"/>
                <a:stretch>
                  <a:fillRect/>
                </a:stretch>
              </p:blipFill>
              <p:spPr>
                <a:xfrm>
                  <a:off x="6452115" y="2181907"/>
                  <a:ext cx="183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 name="Ink 50">
                  <a:extLst>
                    <a:ext uri="{FF2B5EF4-FFF2-40B4-BE49-F238E27FC236}">
                      <a16:creationId xmlns:a16="http://schemas.microsoft.com/office/drawing/2014/main" id="{6028B1A4-B51A-477F-8B8B-0AF821EA81E8}"/>
                    </a:ext>
                  </a:extLst>
                </p14:cNvPr>
                <p14:cNvContentPartPr/>
                <p14:nvPr/>
              </p14:nvContentPartPr>
              <p14:xfrm>
                <a:off x="7000035" y="2321587"/>
                <a:ext cx="210600" cy="199080"/>
              </p14:xfrm>
            </p:contentPart>
          </mc:Choice>
          <mc:Fallback xmlns="">
            <p:pic>
              <p:nvPicPr>
                <p:cNvPr id="51" name="Ink 50">
                  <a:extLst>
                    <a:ext uri="{FF2B5EF4-FFF2-40B4-BE49-F238E27FC236}">
                      <a16:creationId xmlns:a16="http://schemas.microsoft.com/office/drawing/2014/main" id="{6028B1A4-B51A-477F-8B8B-0AF821EA81E8}"/>
                    </a:ext>
                  </a:extLst>
                </p:cNvPr>
                <p:cNvPicPr/>
                <p:nvPr/>
              </p:nvPicPr>
              <p:blipFill>
                <a:blip r:embed="rId156"/>
                <a:stretch>
                  <a:fillRect/>
                </a:stretch>
              </p:blipFill>
              <p:spPr>
                <a:xfrm>
                  <a:off x="6991035" y="2312947"/>
                  <a:ext cx="228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2" name="Ink 51">
                  <a:extLst>
                    <a:ext uri="{FF2B5EF4-FFF2-40B4-BE49-F238E27FC236}">
                      <a16:creationId xmlns:a16="http://schemas.microsoft.com/office/drawing/2014/main" id="{D07B5C21-F042-4653-96FD-30D3F4303F98}"/>
                    </a:ext>
                  </a:extLst>
                </p14:cNvPr>
                <p14:cNvContentPartPr/>
                <p14:nvPr/>
              </p14:nvContentPartPr>
              <p14:xfrm>
                <a:off x="5003115" y="2683387"/>
                <a:ext cx="306720" cy="186120"/>
              </p14:xfrm>
            </p:contentPart>
          </mc:Choice>
          <mc:Fallback xmlns="">
            <p:pic>
              <p:nvPicPr>
                <p:cNvPr id="52" name="Ink 51">
                  <a:extLst>
                    <a:ext uri="{FF2B5EF4-FFF2-40B4-BE49-F238E27FC236}">
                      <a16:creationId xmlns:a16="http://schemas.microsoft.com/office/drawing/2014/main" id="{D07B5C21-F042-4653-96FD-30D3F4303F98}"/>
                    </a:ext>
                  </a:extLst>
                </p:cNvPr>
                <p:cNvPicPr/>
                <p:nvPr/>
              </p:nvPicPr>
              <p:blipFill>
                <a:blip r:embed="rId158"/>
                <a:stretch>
                  <a:fillRect/>
                </a:stretch>
              </p:blipFill>
              <p:spPr>
                <a:xfrm>
                  <a:off x="4994475" y="2674387"/>
                  <a:ext cx="3243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3" name="Ink 52">
                  <a:extLst>
                    <a:ext uri="{FF2B5EF4-FFF2-40B4-BE49-F238E27FC236}">
                      <a16:creationId xmlns:a16="http://schemas.microsoft.com/office/drawing/2014/main" id="{686A16AA-BAB3-436F-8685-171749658950}"/>
                    </a:ext>
                  </a:extLst>
                </p14:cNvPr>
                <p14:cNvContentPartPr/>
                <p14:nvPr/>
              </p14:nvContentPartPr>
              <p14:xfrm>
                <a:off x="5294715" y="2672947"/>
                <a:ext cx="522000" cy="290880"/>
              </p14:xfrm>
            </p:contentPart>
          </mc:Choice>
          <mc:Fallback xmlns="">
            <p:pic>
              <p:nvPicPr>
                <p:cNvPr id="53" name="Ink 52">
                  <a:extLst>
                    <a:ext uri="{FF2B5EF4-FFF2-40B4-BE49-F238E27FC236}">
                      <a16:creationId xmlns:a16="http://schemas.microsoft.com/office/drawing/2014/main" id="{686A16AA-BAB3-436F-8685-171749658950}"/>
                    </a:ext>
                  </a:extLst>
                </p:cNvPr>
                <p:cNvPicPr/>
                <p:nvPr/>
              </p:nvPicPr>
              <p:blipFill>
                <a:blip r:embed="rId160"/>
                <a:stretch>
                  <a:fillRect/>
                </a:stretch>
              </p:blipFill>
              <p:spPr>
                <a:xfrm>
                  <a:off x="5286075" y="2664307"/>
                  <a:ext cx="5396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4" name="Ink 53">
                  <a:extLst>
                    <a:ext uri="{FF2B5EF4-FFF2-40B4-BE49-F238E27FC236}">
                      <a16:creationId xmlns:a16="http://schemas.microsoft.com/office/drawing/2014/main" id="{2D7EDD2F-0CEA-4D67-9425-5C4B2EAC8B3E}"/>
                    </a:ext>
                  </a:extLst>
                </p14:cNvPr>
                <p14:cNvContentPartPr/>
                <p14:nvPr/>
              </p14:nvContentPartPr>
              <p14:xfrm>
                <a:off x="5830035" y="2608507"/>
                <a:ext cx="379080" cy="378720"/>
              </p14:xfrm>
            </p:contentPart>
          </mc:Choice>
          <mc:Fallback xmlns="">
            <p:pic>
              <p:nvPicPr>
                <p:cNvPr id="54" name="Ink 53">
                  <a:extLst>
                    <a:ext uri="{FF2B5EF4-FFF2-40B4-BE49-F238E27FC236}">
                      <a16:creationId xmlns:a16="http://schemas.microsoft.com/office/drawing/2014/main" id="{2D7EDD2F-0CEA-4D67-9425-5C4B2EAC8B3E}"/>
                    </a:ext>
                  </a:extLst>
                </p:cNvPr>
                <p:cNvPicPr/>
                <p:nvPr/>
              </p:nvPicPr>
              <p:blipFill>
                <a:blip r:embed="rId162"/>
                <a:stretch>
                  <a:fillRect/>
                </a:stretch>
              </p:blipFill>
              <p:spPr>
                <a:xfrm>
                  <a:off x="5821035" y="2599507"/>
                  <a:ext cx="3967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5" name="Ink 54">
                  <a:extLst>
                    <a:ext uri="{FF2B5EF4-FFF2-40B4-BE49-F238E27FC236}">
                      <a16:creationId xmlns:a16="http://schemas.microsoft.com/office/drawing/2014/main" id="{F067FAE5-E29A-4F83-BC7F-F21EB8ABC536}"/>
                    </a:ext>
                  </a:extLst>
                </p14:cNvPr>
                <p14:cNvContentPartPr/>
                <p14:nvPr/>
              </p14:nvContentPartPr>
              <p14:xfrm>
                <a:off x="6237915" y="2620747"/>
                <a:ext cx="212400" cy="153360"/>
              </p14:xfrm>
            </p:contentPart>
          </mc:Choice>
          <mc:Fallback xmlns="">
            <p:pic>
              <p:nvPicPr>
                <p:cNvPr id="55" name="Ink 54">
                  <a:extLst>
                    <a:ext uri="{FF2B5EF4-FFF2-40B4-BE49-F238E27FC236}">
                      <a16:creationId xmlns:a16="http://schemas.microsoft.com/office/drawing/2014/main" id="{F067FAE5-E29A-4F83-BC7F-F21EB8ABC536}"/>
                    </a:ext>
                  </a:extLst>
                </p:cNvPr>
                <p:cNvPicPr/>
                <p:nvPr/>
              </p:nvPicPr>
              <p:blipFill>
                <a:blip r:embed="rId164"/>
                <a:stretch>
                  <a:fillRect/>
                </a:stretch>
              </p:blipFill>
              <p:spPr>
                <a:xfrm>
                  <a:off x="6228915" y="2612107"/>
                  <a:ext cx="230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8" name="Ink 57">
                  <a:extLst>
                    <a:ext uri="{FF2B5EF4-FFF2-40B4-BE49-F238E27FC236}">
                      <a16:creationId xmlns:a16="http://schemas.microsoft.com/office/drawing/2014/main" id="{E543E633-98D7-48A5-B67B-4B4606A757F6}"/>
                    </a:ext>
                  </a:extLst>
                </p14:cNvPr>
                <p14:cNvContentPartPr/>
                <p14:nvPr/>
              </p14:nvContentPartPr>
              <p14:xfrm>
                <a:off x="7436715" y="2388907"/>
                <a:ext cx="200520" cy="231840"/>
              </p14:xfrm>
            </p:contentPart>
          </mc:Choice>
          <mc:Fallback xmlns="">
            <p:pic>
              <p:nvPicPr>
                <p:cNvPr id="58" name="Ink 57">
                  <a:extLst>
                    <a:ext uri="{FF2B5EF4-FFF2-40B4-BE49-F238E27FC236}">
                      <a16:creationId xmlns:a16="http://schemas.microsoft.com/office/drawing/2014/main" id="{E543E633-98D7-48A5-B67B-4B4606A757F6}"/>
                    </a:ext>
                  </a:extLst>
                </p:cNvPr>
                <p:cNvPicPr/>
                <p:nvPr/>
              </p:nvPicPr>
              <p:blipFill>
                <a:blip r:embed="rId166"/>
                <a:stretch>
                  <a:fillRect/>
                </a:stretch>
              </p:blipFill>
              <p:spPr>
                <a:xfrm>
                  <a:off x="7428075" y="2379907"/>
                  <a:ext cx="218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9" name="Ink 58">
                  <a:extLst>
                    <a:ext uri="{FF2B5EF4-FFF2-40B4-BE49-F238E27FC236}">
                      <a16:creationId xmlns:a16="http://schemas.microsoft.com/office/drawing/2014/main" id="{737B8C27-A52D-4445-8F17-C39B25859EC4}"/>
                    </a:ext>
                  </a:extLst>
                </p14:cNvPr>
                <p14:cNvContentPartPr/>
                <p14:nvPr/>
              </p14:nvContentPartPr>
              <p14:xfrm>
                <a:off x="7430955" y="2505547"/>
                <a:ext cx="195120" cy="7920"/>
              </p14:xfrm>
            </p:contentPart>
          </mc:Choice>
          <mc:Fallback xmlns="">
            <p:pic>
              <p:nvPicPr>
                <p:cNvPr id="59" name="Ink 58">
                  <a:extLst>
                    <a:ext uri="{FF2B5EF4-FFF2-40B4-BE49-F238E27FC236}">
                      <a16:creationId xmlns:a16="http://schemas.microsoft.com/office/drawing/2014/main" id="{737B8C27-A52D-4445-8F17-C39B25859EC4}"/>
                    </a:ext>
                  </a:extLst>
                </p:cNvPr>
                <p:cNvPicPr/>
                <p:nvPr/>
              </p:nvPicPr>
              <p:blipFill>
                <a:blip r:embed="rId168"/>
                <a:stretch>
                  <a:fillRect/>
                </a:stretch>
              </p:blipFill>
              <p:spPr>
                <a:xfrm>
                  <a:off x="7421955" y="2496547"/>
                  <a:ext cx="212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0" name="Ink 59">
                  <a:extLst>
                    <a:ext uri="{FF2B5EF4-FFF2-40B4-BE49-F238E27FC236}">
                      <a16:creationId xmlns:a16="http://schemas.microsoft.com/office/drawing/2014/main" id="{447F7F86-AB2A-4B08-849F-03F8EDD819F9}"/>
                    </a:ext>
                  </a:extLst>
                </p14:cNvPr>
                <p14:cNvContentPartPr/>
                <p14:nvPr/>
              </p14:nvContentPartPr>
              <p14:xfrm>
                <a:off x="7694835" y="2529307"/>
                <a:ext cx="130320" cy="82080"/>
              </p14:xfrm>
            </p:contentPart>
          </mc:Choice>
          <mc:Fallback xmlns="">
            <p:pic>
              <p:nvPicPr>
                <p:cNvPr id="60" name="Ink 59">
                  <a:extLst>
                    <a:ext uri="{FF2B5EF4-FFF2-40B4-BE49-F238E27FC236}">
                      <a16:creationId xmlns:a16="http://schemas.microsoft.com/office/drawing/2014/main" id="{447F7F86-AB2A-4B08-849F-03F8EDD819F9}"/>
                    </a:ext>
                  </a:extLst>
                </p:cNvPr>
                <p:cNvPicPr/>
                <p:nvPr/>
              </p:nvPicPr>
              <p:blipFill>
                <a:blip r:embed="rId170"/>
                <a:stretch>
                  <a:fillRect/>
                </a:stretch>
              </p:blipFill>
              <p:spPr>
                <a:xfrm>
                  <a:off x="7686195" y="2520307"/>
                  <a:ext cx="147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1" name="Ink 60">
                  <a:extLst>
                    <a:ext uri="{FF2B5EF4-FFF2-40B4-BE49-F238E27FC236}">
                      <a16:creationId xmlns:a16="http://schemas.microsoft.com/office/drawing/2014/main" id="{C519606D-3C54-434C-8636-79EF91DD5071}"/>
                    </a:ext>
                  </a:extLst>
                </p14:cNvPr>
                <p14:cNvContentPartPr/>
                <p14:nvPr/>
              </p14:nvContentPartPr>
              <p14:xfrm>
                <a:off x="7826235" y="2299987"/>
                <a:ext cx="143640" cy="2880"/>
              </p14:xfrm>
            </p:contentPart>
          </mc:Choice>
          <mc:Fallback xmlns="">
            <p:pic>
              <p:nvPicPr>
                <p:cNvPr id="61" name="Ink 60">
                  <a:extLst>
                    <a:ext uri="{FF2B5EF4-FFF2-40B4-BE49-F238E27FC236}">
                      <a16:creationId xmlns:a16="http://schemas.microsoft.com/office/drawing/2014/main" id="{C519606D-3C54-434C-8636-79EF91DD5071}"/>
                    </a:ext>
                  </a:extLst>
                </p:cNvPr>
                <p:cNvPicPr/>
                <p:nvPr/>
              </p:nvPicPr>
              <p:blipFill>
                <a:blip r:embed="rId172"/>
                <a:stretch>
                  <a:fillRect/>
                </a:stretch>
              </p:blipFill>
              <p:spPr>
                <a:xfrm>
                  <a:off x="7817235" y="2291347"/>
                  <a:ext cx="161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3" name="Ink 62">
                  <a:extLst>
                    <a:ext uri="{FF2B5EF4-FFF2-40B4-BE49-F238E27FC236}">
                      <a16:creationId xmlns:a16="http://schemas.microsoft.com/office/drawing/2014/main" id="{CF236871-CC1D-441F-8C2B-6F01BA3D7C0D}"/>
                    </a:ext>
                  </a:extLst>
                </p14:cNvPr>
                <p14:cNvContentPartPr/>
                <p14:nvPr/>
              </p14:nvContentPartPr>
              <p14:xfrm>
                <a:off x="7471275" y="2801467"/>
                <a:ext cx="369000" cy="429840"/>
              </p14:xfrm>
            </p:contentPart>
          </mc:Choice>
          <mc:Fallback xmlns="">
            <p:pic>
              <p:nvPicPr>
                <p:cNvPr id="63" name="Ink 62">
                  <a:extLst>
                    <a:ext uri="{FF2B5EF4-FFF2-40B4-BE49-F238E27FC236}">
                      <a16:creationId xmlns:a16="http://schemas.microsoft.com/office/drawing/2014/main" id="{CF236871-CC1D-441F-8C2B-6F01BA3D7C0D}"/>
                    </a:ext>
                  </a:extLst>
                </p:cNvPr>
                <p:cNvPicPr/>
                <p:nvPr/>
              </p:nvPicPr>
              <p:blipFill>
                <a:blip r:embed="rId174"/>
                <a:stretch>
                  <a:fillRect/>
                </a:stretch>
              </p:blipFill>
              <p:spPr>
                <a:xfrm>
                  <a:off x="7462635" y="2792467"/>
                  <a:ext cx="3866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4" name="Ink 63">
                  <a:extLst>
                    <a:ext uri="{FF2B5EF4-FFF2-40B4-BE49-F238E27FC236}">
                      <a16:creationId xmlns:a16="http://schemas.microsoft.com/office/drawing/2014/main" id="{A21D4263-42F4-4D7F-B901-A858B9EE496D}"/>
                    </a:ext>
                  </a:extLst>
                </p14:cNvPr>
                <p14:cNvContentPartPr/>
                <p14:nvPr/>
              </p14:nvContentPartPr>
              <p14:xfrm>
                <a:off x="7762155" y="3235627"/>
                <a:ext cx="204840" cy="130680"/>
              </p14:xfrm>
            </p:contentPart>
          </mc:Choice>
          <mc:Fallback xmlns="">
            <p:pic>
              <p:nvPicPr>
                <p:cNvPr id="64" name="Ink 63">
                  <a:extLst>
                    <a:ext uri="{FF2B5EF4-FFF2-40B4-BE49-F238E27FC236}">
                      <a16:creationId xmlns:a16="http://schemas.microsoft.com/office/drawing/2014/main" id="{A21D4263-42F4-4D7F-B901-A858B9EE496D}"/>
                    </a:ext>
                  </a:extLst>
                </p:cNvPr>
                <p:cNvPicPr/>
                <p:nvPr/>
              </p:nvPicPr>
              <p:blipFill>
                <a:blip r:embed="rId176"/>
                <a:stretch>
                  <a:fillRect/>
                </a:stretch>
              </p:blipFill>
              <p:spPr>
                <a:xfrm>
                  <a:off x="7753155" y="3226627"/>
                  <a:ext cx="222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6" name="Ink 65">
                  <a:extLst>
                    <a:ext uri="{FF2B5EF4-FFF2-40B4-BE49-F238E27FC236}">
                      <a16:creationId xmlns:a16="http://schemas.microsoft.com/office/drawing/2014/main" id="{A3267E3C-10F1-4D17-8A41-2C96925C08BE}"/>
                    </a:ext>
                  </a:extLst>
                </p14:cNvPr>
                <p14:cNvContentPartPr/>
                <p14:nvPr/>
              </p14:nvContentPartPr>
              <p14:xfrm>
                <a:off x="7572435" y="2899027"/>
                <a:ext cx="176400" cy="164880"/>
              </p14:xfrm>
            </p:contentPart>
          </mc:Choice>
          <mc:Fallback xmlns="">
            <p:pic>
              <p:nvPicPr>
                <p:cNvPr id="66" name="Ink 65">
                  <a:extLst>
                    <a:ext uri="{FF2B5EF4-FFF2-40B4-BE49-F238E27FC236}">
                      <a16:creationId xmlns:a16="http://schemas.microsoft.com/office/drawing/2014/main" id="{A3267E3C-10F1-4D17-8A41-2C96925C08BE}"/>
                    </a:ext>
                  </a:extLst>
                </p:cNvPr>
                <p:cNvPicPr/>
                <p:nvPr/>
              </p:nvPicPr>
              <p:blipFill>
                <a:blip r:embed="rId178"/>
                <a:stretch>
                  <a:fillRect/>
                </a:stretch>
              </p:blipFill>
              <p:spPr>
                <a:xfrm>
                  <a:off x="7563795" y="2890027"/>
                  <a:ext cx="194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7" name="Ink 66">
                  <a:extLst>
                    <a:ext uri="{FF2B5EF4-FFF2-40B4-BE49-F238E27FC236}">
                      <a16:creationId xmlns:a16="http://schemas.microsoft.com/office/drawing/2014/main" id="{1CB47BCF-7F25-4353-AED9-C7581FF4C1D7}"/>
                    </a:ext>
                  </a:extLst>
                </p14:cNvPr>
                <p14:cNvContentPartPr/>
                <p14:nvPr/>
              </p14:nvContentPartPr>
              <p14:xfrm>
                <a:off x="7774035" y="2924227"/>
                <a:ext cx="150120" cy="19080"/>
              </p14:xfrm>
            </p:contentPart>
          </mc:Choice>
          <mc:Fallback xmlns="">
            <p:pic>
              <p:nvPicPr>
                <p:cNvPr id="67" name="Ink 66">
                  <a:extLst>
                    <a:ext uri="{FF2B5EF4-FFF2-40B4-BE49-F238E27FC236}">
                      <a16:creationId xmlns:a16="http://schemas.microsoft.com/office/drawing/2014/main" id="{1CB47BCF-7F25-4353-AED9-C7581FF4C1D7}"/>
                    </a:ext>
                  </a:extLst>
                </p:cNvPr>
                <p:cNvPicPr/>
                <p:nvPr/>
              </p:nvPicPr>
              <p:blipFill>
                <a:blip r:embed="rId180"/>
                <a:stretch>
                  <a:fillRect/>
                </a:stretch>
              </p:blipFill>
              <p:spPr>
                <a:xfrm>
                  <a:off x="7765035" y="2915587"/>
                  <a:ext cx="167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8" name="Ink 67">
                  <a:extLst>
                    <a:ext uri="{FF2B5EF4-FFF2-40B4-BE49-F238E27FC236}">
                      <a16:creationId xmlns:a16="http://schemas.microsoft.com/office/drawing/2014/main" id="{48A163EB-7BF5-46CE-BF04-38FE9FF0A1DC}"/>
                    </a:ext>
                  </a:extLst>
                </p14:cNvPr>
                <p14:cNvContentPartPr/>
                <p14:nvPr/>
              </p14:nvContentPartPr>
              <p14:xfrm>
                <a:off x="7089315" y="3099547"/>
                <a:ext cx="506160" cy="254880"/>
              </p14:xfrm>
            </p:contentPart>
          </mc:Choice>
          <mc:Fallback xmlns="">
            <p:pic>
              <p:nvPicPr>
                <p:cNvPr id="68" name="Ink 67">
                  <a:extLst>
                    <a:ext uri="{FF2B5EF4-FFF2-40B4-BE49-F238E27FC236}">
                      <a16:creationId xmlns:a16="http://schemas.microsoft.com/office/drawing/2014/main" id="{48A163EB-7BF5-46CE-BF04-38FE9FF0A1DC}"/>
                    </a:ext>
                  </a:extLst>
                </p:cNvPr>
                <p:cNvPicPr/>
                <p:nvPr/>
              </p:nvPicPr>
              <p:blipFill>
                <a:blip r:embed="rId182"/>
                <a:stretch>
                  <a:fillRect/>
                </a:stretch>
              </p:blipFill>
              <p:spPr>
                <a:xfrm>
                  <a:off x="7080315" y="3090907"/>
                  <a:ext cx="5238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Ink 114">
                  <a:extLst>
                    <a:ext uri="{FF2B5EF4-FFF2-40B4-BE49-F238E27FC236}">
                      <a16:creationId xmlns:a16="http://schemas.microsoft.com/office/drawing/2014/main" id="{869D3FDF-0E36-44FA-8D60-3774753A2061}"/>
                    </a:ext>
                  </a:extLst>
                </p14:cNvPr>
                <p14:cNvContentPartPr/>
                <p14:nvPr/>
              </p14:nvContentPartPr>
              <p14:xfrm>
                <a:off x="2740155" y="535267"/>
                <a:ext cx="5078880" cy="690480"/>
              </p14:xfrm>
            </p:contentPart>
          </mc:Choice>
          <mc:Fallback xmlns="">
            <p:pic>
              <p:nvPicPr>
                <p:cNvPr id="115" name="Ink 114">
                  <a:extLst>
                    <a:ext uri="{FF2B5EF4-FFF2-40B4-BE49-F238E27FC236}">
                      <a16:creationId xmlns:a16="http://schemas.microsoft.com/office/drawing/2014/main" id="{869D3FDF-0E36-44FA-8D60-3774753A2061}"/>
                    </a:ext>
                  </a:extLst>
                </p:cNvPr>
                <p:cNvPicPr/>
                <p:nvPr/>
              </p:nvPicPr>
              <p:blipFill>
                <a:blip r:embed="rId184"/>
                <a:stretch>
                  <a:fillRect/>
                </a:stretch>
              </p:blipFill>
              <p:spPr>
                <a:xfrm>
                  <a:off x="2731515" y="526267"/>
                  <a:ext cx="509652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Ink 115">
                  <a:extLst>
                    <a:ext uri="{FF2B5EF4-FFF2-40B4-BE49-F238E27FC236}">
                      <a16:creationId xmlns:a16="http://schemas.microsoft.com/office/drawing/2014/main" id="{E7991A4E-1371-47DF-8429-89A54FFC10A1}"/>
                    </a:ext>
                  </a:extLst>
                </p14:cNvPr>
                <p14:cNvContentPartPr/>
                <p14:nvPr/>
              </p14:nvContentPartPr>
              <p14:xfrm>
                <a:off x="2767515" y="1051507"/>
                <a:ext cx="191160" cy="169200"/>
              </p14:xfrm>
            </p:contentPart>
          </mc:Choice>
          <mc:Fallback xmlns="">
            <p:pic>
              <p:nvPicPr>
                <p:cNvPr id="116" name="Ink 115">
                  <a:extLst>
                    <a:ext uri="{FF2B5EF4-FFF2-40B4-BE49-F238E27FC236}">
                      <a16:creationId xmlns:a16="http://schemas.microsoft.com/office/drawing/2014/main" id="{E7991A4E-1371-47DF-8429-89A54FFC10A1}"/>
                    </a:ext>
                  </a:extLst>
                </p:cNvPr>
                <p:cNvPicPr/>
                <p:nvPr/>
              </p:nvPicPr>
              <p:blipFill>
                <a:blip r:embed="rId186"/>
                <a:stretch>
                  <a:fillRect/>
                </a:stretch>
              </p:blipFill>
              <p:spPr>
                <a:xfrm>
                  <a:off x="2758875" y="1042867"/>
                  <a:ext cx="208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8" name="Ink 117">
                  <a:extLst>
                    <a:ext uri="{FF2B5EF4-FFF2-40B4-BE49-F238E27FC236}">
                      <a16:creationId xmlns:a16="http://schemas.microsoft.com/office/drawing/2014/main" id="{82B6D6ED-02CF-45E6-BEF0-424CD3A7641E}"/>
                    </a:ext>
                  </a:extLst>
                </p14:cNvPr>
                <p14:cNvContentPartPr/>
                <p14:nvPr/>
              </p14:nvContentPartPr>
              <p14:xfrm>
                <a:off x="6967275" y="419347"/>
                <a:ext cx="490320" cy="120960"/>
              </p14:xfrm>
            </p:contentPart>
          </mc:Choice>
          <mc:Fallback xmlns="">
            <p:pic>
              <p:nvPicPr>
                <p:cNvPr id="118" name="Ink 117">
                  <a:extLst>
                    <a:ext uri="{FF2B5EF4-FFF2-40B4-BE49-F238E27FC236}">
                      <a16:creationId xmlns:a16="http://schemas.microsoft.com/office/drawing/2014/main" id="{82B6D6ED-02CF-45E6-BEF0-424CD3A7641E}"/>
                    </a:ext>
                  </a:extLst>
                </p:cNvPr>
                <p:cNvPicPr/>
                <p:nvPr/>
              </p:nvPicPr>
              <p:blipFill>
                <a:blip r:embed="rId188"/>
                <a:stretch>
                  <a:fillRect/>
                </a:stretch>
              </p:blipFill>
              <p:spPr>
                <a:xfrm>
                  <a:off x="6958275" y="410347"/>
                  <a:ext cx="507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 name="Ink 118">
                  <a:extLst>
                    <a:ext uri="{FF2B5EF4-FFF2-40B4-BE49-F238E27FC236}">
                      <a16:creationId xmlns:a16="http://schemas.microsoft.com/office/drawing/2014/main" id="{A2778F27-0919-48CE-9777-7F649AAF1655}"/>
                    </a:ext>
                  </a:extLst>
                </p14:cNvPr>
                <p14:cNvContentPartPr/>
                <p14:nvPr/>
              </p14:nvContentPartPr>
              <p14:xfrm>
                <a:off x="7607715" y="341947"/>
                <a:ext cx="197280" cy="121320"/>
              </p14:xfrm>
            </p:contentPart>
          </mc:Choice>
          <mc:Fallback xmlns="">
            <p:pic>
              <p:nvPicPr>
                <p:cNvPr id="119" name="Ink 118">
                  <a:extLst>
                    <a:ext uri="{FF2B5EF4-FFF2-40B4-BE49-F238E27FC236}">
                      <a16:creationId xmlns:a16="http://schemas.microsoft.com/office/drawing/2014/main" id="{A2778F27-0919-48CE-9777-7F649AAF1655}"/>
                    </a:ext>
                  </a:extLst>
                </p:cNvPr>
                <p:cNvPicPr/>
                <p:nvPr/>
              </p:nvPicPr>
              <p:blipFill>
                <a:blip r:embed="rId190"/>
                <a:stretch>
                  <a:fillRect/>
                </a:stretch>
              </p:blipFill>
              <p:spPr>
                <a:xfrm>
                  <a:off x="7598715" y="332947"/>
                  <a:ext cx="214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0" name="Ink 119">
                  <a:extLst>
                    <a:ext uri="{FF2B5EF4-FFF2-40B4-BE49-F238E27FC236}">
                      <a16:creationId xmlns:a16="http://schemas.microsoft.com/office/drawing/2014/main" id="{6131A0E5-F58C-46F4-9583-27ED23E86050}"/>
                    </a:ext>
                  </a:extLst>
                </p14:cNvPr>
                <p14:cNvContentPartPr/>
                <p14:nvPr/>
              </p14:nvContentPartPr>
              <p14:xfrm>
                <a:off x="7795635" y="310267"/>
                <a:ext cx="137520" cy="1800"/>
              </p14:xfrm>
            </p:contentPart>
          </mc:Choice>
          <mc:Fallback xmlns="">
            <p:pic>
              <p:nvPicPr>
                <p:cNvPr id="120" name="Ink 119">
                  <a:extLst>
                    <a:ext uri="{FF2B5EF4-FFF2-40B4-BE49-F238E27FC236}">
                      <a16:creationId xmlns:a16="http://schemas.microsoft.com/office/drawing/2014/main" id="{6131A0E5-F58C-46F4-9583-27ED23E86050}"/>
                    </a:ext>
                  </a:extLst>
                </p:cNvPr>
                <p:cNvPicPr/>
                <p:nvPr/>
              </p:nvPicPr>
              <p:blipFill>
                <a:blip r:embed="rId192"/>
                <a:stretch>
                  <a:fillRect/>
                </a:stretch>
              </p:blipFill>
              <p:spPr>
                <a:xfrm>
                  <a:off x="7786635" y="301627"/>
                  <a:ext cx="155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2" name="Ink 121">
                  <a:extLst>
                    <a:ext uri="{FF2B5EF4-FFF2-40B4-BE49-F238E27FC236}">
                      <a16:creationId xmlns:a16="http://schemas.microsoft.com/office/drawing/2014/main" id="{2A4B9191-B6B0-4409-AAF8-4781286A4C6B}"/>
                    </a:ext>
                  </a:extLst>
                </p14:cNvPr>
                <p14:cNvContentPartPr/>
                <p14:nvPr/>
              </p14:nvContentPartPr>
              <p14:xfrm>
                <a:off x="8294235" y="425827"/>
                <a:ext cx="333720" cy="18360"/>
              </p14:xfrm>
            </p:contentPart>
          </mc:Choice>
          <mc:Fallback xmlns="">
            <p:pic>
              <p:nvPicPr>
                <p:cNvPr id="122" name="Ink 121">
                  <a:extLst>
                    <a:ext uri="{FF2B5EF4-FFF2-40B4-BE49-F238E27FC236}">
                      <a16:creationId xmlns:a16="http://schemas.microsoft.com/office/drawing/2014/main" id="{2A4B9191-B6B0-4409-AAF8-4781286A4C6B}"/>
                    </a:ext>
                  </a:extLst>
                </p:cNvPr>
                <p:cNvPicPr/>
                <p:nvPr/>
              </p:nvPicPr>
              <p:blipFill>
                <a:blip r:embed="rId194"/>
                <a:stretch>
                  <a:fillRect/>
                </a:stretch>
              </p:blipFill>
              <p:spPr>
                <a:xfrm>
                  <a:off x="8285595" y="417187"/>
                  <a:ext cx="351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3" name="Ink 122">
                  <a:extLst>
                    <a:ext uri="{FF2B5EF4-FFF2-40B4-BE49-F238E27FC236}">
                      <a16:creationId xmlns:a16="http://schemas.microsoft.com/office/drawing/2014/main" id="{6B691860-9275-4E7F-AFA0-5F13E3AE044B}"/>
                    </a:ext>
                  </a:extLst>
                </p14:cNvPr>
                <p14:cNvContentPartPr/>
                <p14:nvPr/>
              </p14:nvContentPartPr>
              <p14:xfrm>
                <a:off x="8158875" y="348067"/>
                <a:ext cx="188640" cy="141120"/>
              </p14:xfrm>
            </p:contentPart>
          </mc:Choice>
          <mc:Fallback xmlns="">
            <p:pic>
              <p:nvPicPr>
                <p:cNvPr id="123" name="Ink 122">
                  <a:extLst>
                    <a:ext uri="{FF2B5EF4-FFF2-40B4-BE49-F238E27FC236}">
                      <a16:creationId xmlns:a16="http://schemas.microsoft.com/office/drawing/2014/main" id="{6B691860-9275-4E7F-AFA0-5F13E3AE044B}"/>
                    </a:ext>
                  </a:extLst>
                </p:cNvPr>
                <p:cNvPicPr/>
                <p:nvPr/>
              </p:nvPicPr>
              <p:blipFill>
                <a:blip r:embed="rId196"/>
                <a:stretch>
                  <a:fillRect/>
                </a:stretch>
              </p:blipFill>
              <p:spPr>
                <a:xfrm>
                  <a:off x="8150235" y="339067"/>
                  <a:ext cx="206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4" name="Ink 123">
                  <a:extLst>
                    <a:ext uri="{FF2B5EF4-FFF2-40B4-BE49-F238E27FC236}">
                      <a16:creationId xmlns:a16="http://schemas.microsoft.com/office/drawing/2014/main" id="{CACE9CC5-1166-42D1-99B0-A06D11E36F94}"/>
                    </a:ext>
                  </a:extLst>
                </p14:cNvPr>
                <p14:cNvContentPartPr/>
                <p14:nvPr/>
              </p14:nvContentPartPr>
              <p14:xfrm>
                <a:off x="8823435" y="272827"/>
                <a:ext cx="336960" cy="209160"/>
              </p14:xfrm>
            </p:contentPart>
          </mc:Choice>
          <mc:Fallback xmlns="">
            <p:pic>
              <p:nvPicPr>
                <p:cNvPr id="124" name="Ink 123">
                  <a:extLst>
                    <a:ext uri="{FF2B5EF4-FFF2-40B4-BE49-F238E27FC236}">
                      <a16:creationId xmlns:a16="http://schemas.microsoft.com/office/drawing/2014/main" id="{CACE9CC5-1166-42D1-99B0-A06D11E36F94}"/>
                    </a:ext>
                  </a:extLst>
                </p:cNvPr>
                <p:cNvPicPr/>
                <p:nvPr/>
              </p:nvPicPr>
              <p:blipFill>
                <a:blip r:embed="rId198"/>
                <a:stretch>
                  <a:fillRect/>
                </a:stretch>
              </p:blipFill>
              <p:spPr>
                <a:xfrm>
                  <a:off x="8814435" y="264187"/>
                  <a:ext cx="354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5" name="Ink 124">
                  <a:extLst>
                    <a:ext uri="{FF2B5EF4-FFF2-40B4-BE49-F238E27FC236}">
                      <a16:creationId xmlns:a16="http://schemas.microsoft.com/office/drawing/2014/main" id="{0788C76C-1CB5-4B68-B5A6-A481FF3EB394}"/>
                    </a:ext>
                  </a:extLst>
                </p14:cNvPr>
                <p14:cNvContentPartPr/>
                <p14:nvPr/>
              </p14:nvContentPartPr>
              <p14:xfrm>
                <a:off x="9217635" y="333667"/>
                <a:ext cx="131040" cy="104400"/>
              </p14:xfrm>
            </p:contentPart>
          </mc:Choice>
          <mc:Fallback xmlns="">
            <p:pic>
              <p:nvPicPr>
                <p:cNvPr id="125" name="Ink 124">
                  <a:extLst>
                    <a:ext uri="{FF2B5EF4-FFF2-40B4-BE49-F238E27FC236}">
                      <a16:creationId xmlns:a16="http://schemas.microsoft.com/office/drawing/2014/main" id="{0788C76C-1CB5-4B68-B5A6-A481FF3EB394}"/>
                    </a:ext>
                  </a:extLst>
                </p:cNvPr>
                <p:cNvPicPr/>
                <p:nvPr/>
              </p:nvPicPr>
              <p:blipFill>
                <a:blip r:embed="rId200"/>
                <a:stretch>
                  <a:fillRect/>
                </a:stretch>
              </p:blipFill>
              <p:spPr>
                <a:xfrm>
                  <a:off x="9208635" y="325027"/>
                  <a:ext cx="148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6" name="Ink 125">
                  <a:extLst>
                    <a:ext uri="{FF2B5EF4-FFF2-40B4-BE49-F238E27FC236}">
                      <a16:creationId xmlns:a16="http://schemas.microsoft.com/office/drawing/2014/main" id="{2920464A-782B-4020-9631-5337A1444787}"/>
                    </a:ext>
                  </a:extLst>
                </p14:cNvPr>
                <p14:cNvContentPartPr/>
                <p14:nvPr/>
              </p14:nvContentPartPr>
              <p14:xfrm>
                <a:off x="9391155" y="323227"/>
                <a:ext cx="122760" cy="111600"/>
              </p14:xfrm>
            </p:contentPart>
          </mc:Choice>
          <mc:Fallback xmlns="">
            <p:pic>
              <p:nvPicPr>
                <p:cNvPr id="126" name="Ink 125">
                  <a:extLst>
                    <a:ext uri="{FF2B5EF4-FFF2-40B4-BE49-F238E27FC236}">
                      <a16:creationId xmlns:a16="http://schemas.microsoft.com/office/drawing/2014/main" id="{2920464A-782B-4020-9631-5337A1444787}"/>
                    </a:ext>
                  </a:extLst>
                </p:cNvPr>
                <p:cNvPicPr/>
                <p:nvPr/>
              </p:nvPicPr>
              <p:blipFill>
                <a:blip r:embed="rId202"/>
                <a:stretch>
                  <a:fillRect/>
                </a:stretch>
              </p:blipFill>
              <p:spPr>
                <a:xfrm>
                  <a:off x="9382515" y="314587"/>
                  <a:ext cx="140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7" name="Ink 126">
                  <a:extLst>
                    <a:ext uri="{FF2B5EF4-FFF2-40B4-BE49-F238E27FC236}">
                      <a16:creationId xmlns:a16="http://schemas.microsoft.com/office/drawing/2014/main" id="{6B96D67E-E079-45D2-8980-73C926C54BAE}"/>
                    </a:ext>
                  </a:extLst>
                </p14:cNvPr>
                <p14:cNvContentPartPr/>
                <p14:nvPr/>
              </p14:nvContentPartPr>
              <p14:xfrm>
                <a:off x="9567195" y="307747"/>
                <a:ext cx="376200" cy="120960"/>
              </p14:xfrm>
            </p:contentPart>
          </mc:Choice>
          <mc:Fallback xmlns="">
            <p:pic>
              <p:nvPicPr>
                <p:cNvPr id="127" name="Ink 126">
                  <a:extLst>
                    <a:ext uri="{FF2B5EF4-FFF2-40B4-BE49-F238E27FC236}">
                      <a16:creationId xmlns:a16="http://schemas.microsoft.com/office/drawing/2014/main" id="{6B96D67E-E079-45D2-8980-73C926C54BAE}"/>
                    </a:ext>
                  </a:extLst>
                </p:cNvPr>
                <p:cNvPicPr/>
                <p:nvPr/>
              </p:nvPicPr>
              <p:blipFill>
                <a:blip r:embed="rId204"/>
                <a:stretch>
                  <a:fillRect/>
                </a:stretch>
              </p:blipFill>
              <p:spPr>
                <a:xfrm>
                  <a:off x="9558555" y="298747"/>
                  <a:ext cx="393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8" name="Ink 127">
                  <a:extLst>
                    <a:ext uri="{FF2B5EF4-FFF2-40B4-BE49-F238E27FC236}">
                      <a16:creationId xmlns:a16="http://schemas.microsoft.com/office/drawing/2014/main" id="{7E5FE3B3-42DE-4298-BC12-06A1847D0336}"/>
                    </a:ext>
                  </a:extLst>
                </p14:cNvPr>
                <p14:cNvContentPartPr/>
                <p14:nvPr/>
              </p14:nvContentPartPr>
              <p14:xfrm>
                <a:off x="10069755" y="258427"/>
                <a:ext cx="141480" cy="202320"/>
              </p14:xfrm>
            </p:contentPart>
          </mc:Choice>
          <mc:Fallback xmlns="">
            <p:pic>
              <p:nvPicPr>
                <p:cNvPr id="128" name="Ink 127">
                  <a:extLst>
                    <a:ext uri="{FF2B5EF4-FFF2-40B4-BE49-F238E27FC236}">
                      <a16:creationId xmlns:a16="http://schemas.microsoft.com/office/drawing/2014/main" id="{7E5FE3B3-42DE-4298-BC12-06A1847D0336}"/>
                    </a:ext>
                  </a:extLst>
                </p:cNvPr>
                <p:cNvPicPr/>
                <p:nvPr/>
              </p:nvPicPr>
              <p:blipFill>
                <a:blip r:embed="rId206"/>
                <a:stretch>
                  <a:fillRect/>
                </a:stretch>
              </p:blipFill>
              <p:spPr>
                <a:xfrm>
                  <a:off x="10060755" y="249787"/>
                  <a:ext cx="159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9" name="Ink 128">
                  <a:extLst>
                    <a:ext uri="{FF2B5EF4-FFF2-40B4-BE49-F238E27FC236}">
                      <a16:creationId xmlns:a16="http://schemas.microsoft.com/office/drawing/2014/main" id="{A68898B5-0EC3-44A5-8687-72212D9DCE13}"/>
                    </a:ext>
                  </a:extLst>
                </p14:cNvPr>
                <p14:cNvContentPartPr/>
                <p14:nvPr/>
              </p14:nvContentPartPr>
              <p14:xfrm>
                <a:off x="10309875" y="227827"/>
                <a:ext cx="16200" cy="32040"/>
              </p14:xfrm>
            </p:contentPart>
          </mc:Choice>
          <mc:Fallback xmlns="">
            <p:pic>
              <p:nvPicPr>
                <p:cNvPr id="129" name="Ink 128">
                  <a:extLst>
                    <a:ext uri="{FF2B5EF4-FFF2-40B4-BE49-F238E27FC236}">
                      <a16:creationId xmlns:a16="http://schemas.microsoft.com/office/drawing/2014/main" id="{A68898B5-0EC3-44A5-8687-72212D9DCE13}"/>
                    </a:ext>
                  </a:extLst>
                </p:cNvPr>
                <p:cNvPicPr/>
                <p:nvPr/>
              </p:nvPicPr>
              <p:blipFill>
                <a:blip r:embed="rId208"/>
                <a:stretch>
                  <a:fillRect/>
                </a:stretch>
              </p:blipFill>
              <p:spPr>
                <a:xfrm>
                  <a:off x="10301235" y="219187"/>
                  <a:ext cx="33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Ink 129">
                  <a:extLst>
                    <a:ext uri="{FF2B5EF4-FFF2-40B4-BE49-F238E27FC236}">
                      <a16:creationId xmlns:a16="http://schemas.microsoft.com/office/drawing/2014/main" id="{B66A1D96-BFE8-487F-846A-6CA25E2AADAA}"/>
                    </a:ext>
                  </a:extLst>
                </p14:cNvPr>
                <p14:cNvContentPartPr/>
                <p14:nvPr/>
              </p14:nvContentPartPr>
              <p14:xfrm>
                <a:off x="10346235" y="319627"/>
                <a:ext cx="221040" cy="116640"/>
              </p14:xfrm>
            </p:contentPart>
          </mc:Choice>
          <mc:Fallback xmlns="">
            <p:pic>
              <p:nvPicPr>
                <p:cNvPr id="130" name="Ink 129">
                  <a:extLst>
                    <a:ext uri="{FF2B5EF4-FFF2-40B4-BE49-F238E27FC236}">
                      <a16:creationId xmlns:a16="http://schemas.microsoft.com/office/drawing/2014/main" id="{B66A1D96-BFE8-487F-846A-6CA25E2AADAA}"/>
                    </a:ext>
                  </a:extLst>
                </p:cNvPr>
                <p:cNvPicPr/>
                <p:nvPr/>
              </p:nvPicPr>
              <p:blipFill>
                <a:blip r:embed="rId210"/>
                <a:stretch>
                  <a:fillRect/>
                </a:stretch>
              </p:blipFill>
              <p:spPr>
                <a:xfrm>
                  <a:off x="10337595" y="310987"/>
                  <a:ext cx="23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 name="Ink 130">
                  <a:extLst>
                    <a:ext uri="{FF2B5EF4-FFF2-40B4-BE49-F238E27FC236}">
                      <a16:creationId xmlns:a16="http://schemas.microsoft.com/office/drawing/2014/main" id="{DBBEA7B1-8F60-4315-AAA2-278B4B17A443}"/>
                    </a:ext>
                  </a:extLst>
                </p14:cNvPr>
                <p14:cNvContentPartPr/>
                <p14:nvPr/>
              </p14:nvContentPartPr>
              <p14:xfrm>
                <a:off x="10611195" y="301627"/>
                <a:ext cx="146520" cy="3600"/>
              </p14:xfrm>
            </p:contentPart>
          </mc:Choice>
          <mc:Fallback xmlns="">
            <p:pic>
              <p:nvPicPr>
                <p:cNvPr id="131" name="Ink 130">
                  <a:extLst>
                    <a:ext uri="{FF2B5EF4-FFF2-40B4-BE49-F238E27FC236}">
                      <a16:creationId xmlns:a16="http://schemas.microsoft.com/office/drawing/2014/main" id="{DBBEA7B1-8F60-4315-AAA2-278B4B17A443}"/>
                    </a:ext>
                  </a:extLst>
                </p:cNvPr>
                <p:cNvPicPr/>
                <p:nvPr/>
              </p:nvPicPr>
              <p:blipFill>
                <a:blip r:embed="rId212"/>
                <a:stretch>
                  <a:fillRect/>
                </a:stretch>
              </p:blipFill>
              <p:spPr>
                <a:xfrm>
                  <a:off x="10602195" y="292987"/>
                  <a:ext cx="164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2" name="Ink 131">
                  <a:extLst>
                    <a:ext uri="{FF2B5EF4-FFF2-40B4-BE49-F238E27FC236}">
                      <a16:creationId xmlns:a16="http://schemas.microsoft.com/office/drawing/2014/main" id="{9B760404-162C-47B8-84A6-EA5B7CBCBDA5}"/>
                    </a:ext>
                  </a:extLst>
                </p14:cNvPr>
                <p14:cNvContentPartPr/>
                <p14:nvPr/>
              </p14:nvContentPartPr>
              <p14:xfrm>
                <a:off x="9354795" y="664867"/>
                <a:ext cx="151560" cy="1800"/>
              </p14:xfrm>
            </p:contentPart>
          </mc:Choice>
          <mc:Fallback xmlns="">
            <p:pic>
              <p:nvPicPr>
                <p:cNvPr id="132" name="Ink 131">
                  <a:extLst>
                    <a:ext uri="{FF2B5EF4-FFF2-40B4-BE49-F238E27FC236}">
                      <a16:creationId xmlns:a16="http://schemas.microsoft.com/office/drawing/2014/main" id="{9B760404-162C-47B8-84A6-EA5B7CBCBDA5}"/>
                    </a:ext>
                  </a:extLst>
                </p:cNvPr>
                <p:cNvPicPr/>
                <p:nvPr/>
              </p:nvPicPr>
              <p:blipFill>
                <a:blip r:embed="rId214"/>
                <a:stretch>
                  <a:fillRect/>
                </a:stretch>
              </p:blipFill>
              <p:spPr>
                <a:xfrm>
                  <a:off x="9345795" y="655867"/>
                  <a:ext cx="169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3" name="Ink 132">
                  <a:extLst>
                    <a:ext uri="{FF2B5EF4-FFF2-40B4-BE49-F238E27FC236}">
                      <a16:creationId xmlns:a16="http://schemas.microsoft.com/office/drawing/2014/main" id="{9D942E78-1C89-496F-90E5-1BE7D464C0BE}"/>
                    </a:ext>
                  </a:extLst>
                </p14:cNvPr>
                <p14:cNvContentPartPr/>
                <p14:nvPr/>
              </p14:nvContentPartPr>
              <p14:xfrm>
                <a:off x="9338235" y="710947"/>
                <a:ext cx="118080" cy="6480"/>
              </p14:xfrm>
            </p:contentPart>
          </mc:Choice>
          <mc:Fallback xmlns="">
            <p:pic>
              <p:nvPicPr>
                <p:cNvPr id="133" name="Ink 132">
                  <a:extLst>
                    <a:ext uri="{FF2B5EF4-FFF2-40B4-BE49-F238E27FC236}">
                      <a16:creationId xmlns:a16="http://schemas.microsoft.com/office/drawing/2014/main" id="{9D942E78-1C89-496F-90E5-1BE7D464C0BE}"/>
                    </a:ext>
                  </a:extLst>
                </p:cNvPr>
                <p:cNvPicPr/>
                <p:nvPr/>
              </p:nvPicPr>
              <p:blipFill>
                <a:blip r:embed="rId216"/>
                <a:stretch>
                  <a:fillRect/>
                </a:stretch>
              </p:blipFill>
              <p:spPr>
                <a:xfrm>
                  <a:off x="9329595" y="702307"/>
                  <a:ext cx="135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4" name="Ink 133">
                  <a:extLst>
                    <a:ext uri="{FF2B5EF4-FFF2-40B4-BE49-F238E27FC236}">
                      <a16:creationId xmlns:a16="http://schemas.microsoft.com/office/drawing/2014/main" id="{D2798301-E951-4171-AD2B-99812424F185}"/>
                    </a:ext>
                  </a:extLst>
                </p14:cNvPr>
                <p14:cNvContentPartPr/>
                <p14:nvPr/>
              </p14:nvContentPartPr>
              <p14:xfrm>
                <a:off x="9662595" y="541027"/>
                <a:ext cx="559080" cy="448560"/>
              </p14:xfrm>
            </p:contentPart>
          </mc:Choice>
          <mc:Fallback xmlns="">
            <p:pic>
              <p:nvPicPr>
                <p:cNvPr id="134" name="Ink 133">
                  <a:extLst>
                    <a:ext uri="{FF2B5EF4-FFF2-40B4-BE49-F238E27FC236}">
                      <a16:creationId xmlns:a16="http://schemas.microsoft.com/office/drawing/2014/main" id="{D2798301-E951-4171-AD2B-99812424F185}"/>
                    </a:ext>
                  </a:extLst>
                </p:cNvPr>
                <p:cNvPicPr/>
                <p:nvPr/>
              </p:nvPicPr>
              <p:blipFill>
                <a:blip r:embed="rId218"/>
                <a:stretch>
                  <a:fillRect/>
                </a:stretch>
              </p:blipFill>
              <p:spPr>
                <a:xfrm>
                  <a:off x="9653595" y="532027"/>
                  <a:ext cx="5767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5" name="Ink 134">
                  <a:extLst>
                    <a:ext uri="{FF2B5EF4-FFF2-40B4-BE49-F238E27FC236}">
                      <a16:creationId xmlns:a16="http://schemas.microsoft.com/office/drawing/2014/main" id="{FD4C8B0D-D4CA-40D1-9547-BDE58AF0A001}"/>
                    </a:ext>
                  </a:extLst>
                </p14:cNvPr>
                <p14:cNvContentPartPr/>
                <p14:nvPr/>
              </p14:nvContentPartPr>
              <p14:xfrm>
                <a:off x="10280715" y="561547"/>
                <a:ext cx="228960" cy="189000"/>
              </p14:xfrm>
            </p:contentPart>
          </mc:Choice>
          <mc:Fallback xmlns="">
            <p:pic>
              <p:nvPicPr>
                <p:cNvPr id="135" name="Ink 134">
                  <a:extLst>
                    <a:ext uri="{FF2B5EF4-FFF2-40B4-BE49-F238E27FC236}">
                      <a16:creationId xmlns:a16="http://schemas.microsoft.com/office/drawing/2014/main" id="{FD4C8B0D-D4CA-40D1-9547-BDE58AF0A001}"/>
                    </a:ext>
                  </a:extLst>
                </p:cNvPr>
                <p:cNvPicPr/>
                <p:nvPr/>
              </p:nvPicPr>
              <p:blipFill>
                <a:blip r:embed="rId220"/>
                <a:stretch>
                  <a:fillRect/>
                </a:stretch>
              </p:blipFill>
              <p:spPr>
                <a:xfrm>
                  <a:off x="10272075" y="552547"/>
                  <a:ext cx="246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6" name="Ink 135">
                  <a:extLst>
                    <a:ext uri="{FF2B5EF4-FFF2-40B4-BE49-F238E27FC236}">
                      <a16:creationId xmlns:a16="http://schemas.microsoft.com/office/drawing/2014/main" id="{7D8AB48F-F029-4BC5-9903-D8303E39B656}"/>
                    </a:ext>
                  </a:extLst>
                </p14:cNvPr>
                <p14:cNvContentPartPr/>
                <p14:nvPr/>
              </p14:nvContentPartPr>
              <p14:xfrm>
                <a:off x="10195035" y="601507"/>
                <a:ext cx="131760" cy="1080"/>
              </p14:xfrm>
            </p:contentPart>
          </mc:Choice>
          <mc:Fallback xmlns="">
            <p:pic>
              <p:nvPicPr>
                <p:cNvPr id="136" name="Ink 135">
                  <a:extLst>
                    <a:ext uri="{FF2B5EF4-FFF2-40B4-BE49-F238E27FC236}">
                      <a16:creationId xmlns:a16="http://schemas.microsoft.com/office/drawing/2014/main" id="{7D8AB48F-F029-4BC5-9903-D8303E39B656}"/>
                    </a:ext>
                  </a:extLst>
                </p:cNvPr>
                <p:cNvPicPr/>
                <p:nvPr/>
              </p:nvPicPr>
              <p:blipFill>
                <a:blip r:embed="rId222"/>
                <a:stretch>
                  <a:fillRect/>
                </a:stretch>
              </p:blipFill>
              <p:spPr>
                <a:xfrm>
                  <a:off x="10186395" y="592867"/>
                  <a:ext cx="149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 name="Ink 136">
                  <a:extLst>
                    <a:ext uri="{FF2B5EF4-FFF2-40B4-BE49-F238E27FC236}">
                      <a16:creationId xmlns:a16="http://schemas.microsoft.com/office/drawing/2014/main" id="{BDC3E9DD-A96B-4756-879C-10A5D075237F}"/>
                    </a:ext>
                  </a:extLst>
                </p14:cNvPr>
                <p14:cNvContentPartPr/>
                <p14:nvPr/>
              </p14:nvContentPartPr>
              <p14:xfrm>
                <a:off x="10596795" y="593947"/>
                <a:ext cx="390600" cy="380160"/>
              </p14:xfrm>
            </p:contentPart>
          </mc:Choice>
          <mc:Fallback xmlns="">
            <p:pic>
              <p:nvPicPr>
                <p:cNvPr id="137" name="Ink 136">
                  <a:extLst>
                    <a:ext uri="{FF2B5EF4-FFF2-40B4-BE49-F238E27FC236}">
                      <a16:creationId xmlns:a16="http://schemas.microsoft.com/office/drawing/2014/main" id="{BDC3E9DD-A96B-4756-879C-10A5D075237F}"/>
                    </a:ext>
                  </a:extLst>
                </p:cNvPr>
                <p:cNvPicPr/>
                <p:nvPr/>
              </p:nvPicPr>
              <p:blipFill>
                <a:blip r:embed="rId224"/>
                <a:stretch>
                  <a:fillRect/>
                </a:stretch>
              </p:blipFill>
              <p:spPr>
                <a:xfrm>
                  <a:off x="10587795" y="585307"/>
                  <a:ext cx="4082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 name="Ink 137">
                  <a:extLst>
                    <a:ext uri="{FF2B5EF4-FFF2-40B4-BE49-F238E27FC236}">
                      <a16:creationId xmlns:a16="http://schemas.microsoft.com/office/drawing/2014/main" id="{B53C52C6-F7B4-48B2-B348-483DCF5A8422}"/>
                    </a:ext>
                  </a:extLst>
                </p14:cNvPr>
                <p14:cNvContentPartPr/>
                <p14:nvPr/>
              </p14:nvContentPartPr>
              <p14:xfrm>
                <a:off x="10996035" y="612307"/>
                <a:ext cx="133920" cy="113040"/>
              </p14:xfrm>
            </p:contentPart>
          </mc:Choice>
          <mc:Fallback xmlns="">
            <p:pic>
              <p:nvPicPr>
                <p:cNvPr id="138" name="Ink 137">
                  <a:extLst>
                    <a:ext uri="{FF2B5EF4-FFF2-40B4-BE49-F238E27FC236}">
                      <a16:creationId xmlns:a16="http://schemas.microsoft.com/office/drawing/2014/main" id="{B53C52C6-F7B4-48B2-B348-483DCF5A8422}"/>
                    </a:ext>
                  </a:extLst>
                </p:cNvPr>
                <p:cNvPicPr/>
                <p:nvPr/>
              </p:nvPicPr>
              <p:blipFill>
                <a:blip r:embed="rId226"/>
                <a:stretch>
                  <a:fillRect/>
                </a:stretch>
              </p:blipFill>
              <p:spPr>
                <a:xfrm>
                  <a:off x="10987035" y="603667"/>
                  <a:ext cx="151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9" name="Ink 138">
                  <a:extLst>
                    <a:ext uri="{FF2B5EF4-FFF2-40B4-BE49-F238E27FC236}">
                      <a16:creationId xmlns:a16="http://schemas.microsoft.com/office/drawing/2014/main" id="{28172F16-B0F9-46AF-B99E-844708F37CFE}"/>
                    </a:ext>
                  </a:extLst>
                </p14:cNvPr>
                <p14:cNvContentPartPr/>
                <p14:nvPr/>
              </p14:nvContentPartPr>
              <p14:xfrm>
                <a:off x="11174235" y="567307"/>
                <a:ext cx="159120" cy="156600"/>
              </p14:xfrm>
            </p:contentPart>
          </mc:Choice>
          <mc:Fallback xmlns="">
            <p:pic>
              <p:nvPicPr>
                <p:cNvPr id="139" name="Ink 138">
                  <a:extLst>
                    <a:ext uri="{FF2B5EF4-FFF2-40B4-BE49-F238E27FC236}">
                      <a16:creationId xmlns:a16="http://schemas.microsoft.com/office/drawing/2014/main" id="{28172F16-B0F9-46AF-B99E-844708F37CFE}"/>
                    </a:ext>
                  </a:extLst>
                </p:cNvPr>
                <p:cNvPicPr/>
                <p:nvPr/>
              </p:nvPicPr>
              <p:blipFill>
                <a:blip r:embed="rId228"/>
                <a:stretch>
                  <a:fillRect/>
                </a:stretch>
              </p:blipFill>
              <p:spPr>
                <a:xfrm>
                  <a:off x="11165235" y="558667"/>
                  <a:ext cx="176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0" name="Ink 139">
                  <a:extLst>
                    <a:ext uri="{FF2B5EF4-FFF2-40B4-BE49-F238E27FC236}">
                      <a16:creationId xmlns:a16="http://schemas.microsoft.com/office/drawing/2014/main" id="{E6DAAFA7-360F-4969-AE22-7371FA2495AE}"/>
                    </a:ext>
                  </a:extLst>
                </p14:cNvPr>
                <p14:cNvContentPartPr/>
                <p14:nvPr/>
              </p14:nvContentPartPr>
              <p14:xfrm>
                <a:off x="11369355" y="533107"/>
                <a:ext cx="34560" cy="155880"/>
              </p14:xfrm>
            </p:contentPart>
          </mc:Choice>
          <mc:Fallback xmlns="">
            <p:pic>
              <p:nvPicPr>
                <p:cNvPr id="140" name="Ink 139">
                  <a:extLst>
                    <a:ext uri="{FF2B5EF4-FFF2-40B4-BE49-F238E27FC236}">
                      <a16:creationId xmlns:a16="http://schemas.microsoft.com/office/drawing/2014/main" id="{E6DAAFA7-360F-4969-AE22-7371FA2495AE}"/>
                    </a:ext>
                  </a:extLst>
                </p:cNvPr>
                <p:cNvPicPr/>
                <p:nvPr/>
              </p:nvPicPr>
              <p:blipFill>
                <a:blip r:embed="rId230"/>
                <a:stretch>
                  <a:fillRect/>
                </a:stretch>
              </p:blipFill>
              <p:spPr>
                <a:xfrm>
                  <a:off x="11360715" y="524467"/>
                  <a:ext cx="52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1" name="Ink 140">
                  <a:extLst>
                    <a:ext uri="{FF2B5EF4-FFF2-40B4-BE49-F238E27FC236}">
                      <a16:creationId xmlns:a16="http://schemas.microsoft.com/office/drawing/2014/main" id="{45D3F87B-A760-45CF-8FA0-FC042A6406C1}"/>
                    </a:ext>
                  </a:extLst>
                </p14:cNvPr>
                <p14:cNvContentPartPr/>
                <p14:nvPr/>
              </p14:nvContentPartPr>
              <p14:xfrm>
                <a:off x="11449635" y="571267"/>
                <a:ext cx="105480" cy="102600"/>
              </p14:xfrm>
            </p:contentPart>
          </mc:Choice>
          <mc:Fallback xmlns="">
            <p:pic>
              <p:nvPicPr>
                <p:cNvPr id="141" name="Ink 140">
                  <a:extLst>
                    <a:ext uri="{FF2B5EF4-FFF2-40B4-BE49-F238E27FC236}">
                      <a16:creationId xmlns:a16="http://schemas.microsoft.com/office/drawing/2014/main" id="{45D3F87B-A760-45CF-8FA0-FC042A6406C1}"/>
                    </a:ext>
                  </a:extLst>
                </p:cNvPr>
                <p:cNvPicPr/>
                <p:nvPr/>
              </p:nvPicPr>
              <p:blipFill>
                <a:blip r:embed="rId232"/>
                <a:stretch>
                  <a:fillRect/>
                </a:stretch>
              </p:blipFill>
              <p:spPr>
                <a:xfrm>
                  <a:off x="11440635" y="562267"/>
                  <a:ext cx="123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2" name="Ink 141">
                  <a:extLst>
                    <a:ext uri="{FF2B5EF4-FFF2-40B4-BE49-F238E27FC236}">
                      <a16:creationId xmlns:a16="http://schemas.microsoft.com/office/drawing/2014/main" id="{C5A1B154-ACE2-42A2-8F52-15E6E0D2618E}"/>
                    </a:ext>
                  </a:extLst>
                </p14:cNvPr>
                <p14:cNvContentPartPr/>
                <p14:nvPr/>
              </p14:nvContentPartPr>
              <p14:xfrm>
                <a:off x="11597595" y="576667"/>
                <a:ext cx="238320" cy="135360"/>
              </p14:xfrm>
            </p:contentPart>
          </mc:Choice>
          <mc:Fallback xmlns="">
            <p:pic>
              <p:nvPicPr>
                <p:cNvPr id="142" name="Ink 141">
                  <a:extLst>
                    <a:ext uri="{FF2B5EF4-FFF2-40B4-BE49-F238E27FC236}">
                      <a16:creationId xmlns:a16="http://schemas.microsoft.com/office/drawing/2014/main" id="{C5A1B154-ACE2-42A2-8F52-15E6E0D2618E}"/>
                    </a:ext>
                  </a:extLst>
                </p:cNvPr>
                <p:cNvPicPr/>
                <p:nvPr/>
              </p:nvPicPr>
              <p:blipFill>
                <a:blip r:embed="rId234"/>
                <a:stretch>
                  <a:fillRect/>
                </a:stretch>
              </p:blipFill>
              <p:spPr>
                <a:xfrm>
                  <a:off x="11588955" y="568027"/>
                  <a:ext cx="255960" cy="153000"/>
                </a:xfrm>
                <a:prstGeom prst="rect">
                  <a:avLst/>
                </a:prstGeom>
              </p:spPr>
            </p:pic>
          </mc:Fallback>
        </mc:AlternateContent>
      </p:grpSp>
    </p:spTree>
    <p:extLst>
      <p:ext uri="{BB962C8B-B14F-4D97-AF65-F5344CB8AC3E}">
        <p14:creationId xmlns:p14="http://schemas.microsoft.com/office/powerpoint/2010/main" val="1530205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rnbio.upmc.fr/sites/default/files/doc/field/image/photosystem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 y="1879438"/>
            <a:ext cx="5638800"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780" y="811763"/>
            <a:ext cx="1947200" cy="369332"/>
          </a:xfrm>
          <a:prstGeom prst="rect">
            <a:avLst/>
          </a:prstGeom>
          <a:noFill/>
        </p:spPr>
        <p:txBody>
          <a:bodyPr wrap="none" rtlCol="0">
            <a:spAutoFit/>
          </a:bodyPr>
          <a:lstStyle/>
          <a:p>
            <a:r>
              <a:rPr lang="fr-FR" dirty="0"/>
              <a:t>Le photosystème 1</a:t>
            </a:r>
            <a:endParaRPr lang="en-US" dirty="0"/>
          </a:p>
        </p:txBody>
      </p:sp>
      <p:pic>
        <p:nvPicPr>
          <p:cNvPr id="9220" name="Picture 4" descr="https://rnbio.upmc.fr/sites/default/files/doc/field/image/photosysteme1-ch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234" y="1974688"/>
            <a:ext cx="5553075" cy="29813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86BA3E-18DF-46F0-AB69-870397E15681}"/>
              </a:ext>
            </a:extLst>
          </p:cNvPr>
          <p:cNvSpPr>
            <a:spLocks noGrp="1"/>
          </p:cNvSpPr>
          <p:nvPr>
            <p:ph type="sldNum" sz="quarter" idx="12"/>
          </p:nvPr>
        </p:nvSpPr>
        <p:spPr/>
        <p:txBody>
          <a:bodyPr/>
          <a:lstStyle/>
          <a:p>
            <a:fld id="{12B7FAE1-8398-4ECD-9623-40D6A02FADC2}" type="slidenum">
              <a:rPr lang="en-US" smtClean="0"/>
              <a:t>32</a:t>
            </a:fld>
            <a:endParaRPr lang="en-US"/>
          </a:p>
        </p:txBody>
      </p:sp>
    </p:spTree>
    <p:extLst>
      <p:ext uri="{BB962C8B-B14F-4D97-AF65-F5344CB8AC3E}">
        <p14:creationId xmlns:p14="http://schemas.microsoft.com/office/powerpoint/2010/main" val="232223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0B0B7-0F2B-406C-B8E5-F69E565C69AD}"/>
              </a:ext>
            </a:extLst>
          </p:cNvPr>
          <p:cNvSpPr>
            <a:spLocks noGrp="1"/>
          </p:cNvSpPr>
          <p:nvPr>
            <p:ph type="sldNum" sz="quarter" idx="12"/>
          </p:nvPr>
        </p:nvSpPr>
        <p:spPr/>
        <p:txBody>
          <a:bodyPr/>
          <a:lstStyle/>
          <a:p>
            <a:fld id="{12B7FAE1-8398-4ECD-9623-40D6A02FADC2}" type="slidenum">
              <a:rPr lang="en-US" smtClean="0"/>
              <a:t>33</a:t>
            </a:fld>
            <a:endParaRPr lang="en-US"/>
          </a:p>
        </p:txBody>
      </p:sp>
      <p:sp>
        <p:nvSpPr>
          <p:cNvPr id="3" name="TextBox 2">
            <a:extLst>
              <a:ext uri="{FF2B5EF4-FFF2-40B4-BE49-F238E27FC236}">
                <a16:creationId xmlns:a16="http://schemas.microsoft.com/office/drawing/2014/main" id="{230296BF-ABE8-453F-B6CE-3D7088A92397}"/>
              </a:ext>
            </a:extLst>
          </p:cNvPr>
          <p:cNvSpPr txBox="1"/>
          <p:nvPr/>
        </p:nvSpPr>
        <p:spPr>
          <a:xfrm>
            <a:off x="640080" y="1051560"/>
            <a:ext cx="11338560" cy="4801314"/>
          </a:xfrm>
          <a:prstGeom prst="rect">
            <a:avLst/>
          </a:prstGeom>
          <a:noFill/>
        </p:spPr>
        <p:txBody>
          <a:bodyPr wrap="square" rtlCol="0">
            <a:spAutoFit/>
          </a:bodyPr>
          <a:lstStyle/>
          <a:p>
            <a:r>
              <a:rPr lang="en-US"/>
              <a:t>En aval: la ferredoxine réduite (Fdx</a:t>
            </a:r>
            <a:r>
              <a:rPr lang="en-US" baseline="-25000"/>
              <a:t>red</a:t>
            </a:r>
            <a:r>
              <a:rPr lang="en-US"/>
              <a:t>) transmet les e-, via une flavoprotéine (possédant un cofacteur à FAD) = enzyme = la </a:t>
            </a:r>
            <a:r>
              <a:rPr lang="en-US" b="1">
                <a:solidFill>
                  <a:srgbClr val="FF0000"/>
                </a:solidFill>
              </a:rPr>
              <a:t>ferrédoxine-NADP reductase </a:t>
            </a:r>
            <a:r>
              <a:rPr lang="en-US"/>
              <a:t>(nommée </a:t>
            </a:r>
            <a:r>
              <a:rPr lang="en-US" b="1">
                <a:solidFill>
                  <a:srgbClr val="FF0000"/>
                </a:solidFill>
              </a:rPr>
              <a:t>FNR</a:t>
            </a:r>
            <a:r>
              <a:rPr lang="en-US"/>
              <a:t>) au NADP</a:t>
            </a:r>
            <a:r>
              <a:rPr lang="en-US" baseline="30000"/>
              <a:t>+</a:t>
            </a:r>
            <a:r>
              <a:rPr lang="en-US"/>
              <a:t> oxydé pour la </a:t>
            </a:r>
            <a:r>
              <a:rPr lang="en-US">
                <a:solidFill>
                  <a:srgbClr val="FF0000"/>
                </a:solidFill>
              </a:rPr>
              <a:t>réduire en NADPH, H</a:t>
            </a:r>
            <a:r>
              <a:rPr lang="en-US" baseline="30000">
                <a:solidFill>
                  <a:srgbClr val="FF0000"/>
                </a:solidFill>
              </a:rPr>
              <a:t>+</a:t>
            </a:r>
            <a:r>
              <a:rPr lang="en-US">
                <a:solidFill>
                  <a:srgbClr val="FF0000"/>
                </a:solidFill>
              </a:rPr>
              <a:t>.</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En amont: une petite protéine à cuivre (Cu</a:t>
            </a:r>
            <a:r>
              <a:rPr lang="en-US" baseline="30000"/>
              <a:t>2+</a:t>
            </a:r>
            <a:r>
              <a:rPr lang="en-US"/>
              <a:t>/Cu</a:t>
            </a:r>
            <a:r>
              <a:rPr lang="en-US" baseline="30000"/>
              <a:t>+</a:t>
            </a:r>
            <a:r>
              <a:rPr lang="en-US"/>
              <a:t>) mo</a:t>
            </a:r>
            <a:r>
              <a:rPr lang="fr-FR"/>
              <a:t>b</a:t>
            </a:r>
            <a:r>
              <a:rPr lang="en-US"/>
              <a:t>ile, la plastocyanine, reçoit les e- du PSII via le complexe </a:t>
            </a:r>
            <a:r>
              <a:rPr lang="fr-FR"/>
              <a:t>b</a:t>
            </a:r>
            <a:r>
              <a:rPr lang="en-US" baseline="-25000"/>
              <a:t>6</a:t>
            </a:r>
            <a:r>
              <a:rPr lang="en-US"/>
              <a:t>f et réduit le P</a:t>
            </a:r>
            <a:r>
              <a:rPr lang="en-US" baseline="-25000"/>
              <a:t>700</a:t>
            </a:r>
            <a:r>
              <a:rPr lang="en-US" baseline="30000"/>
              <a:t>+</a:t>
            </a:r>
            <a:r>
              <a:rPr lang="en-US"/>
              <a:t> oxydé.</a:t>
            </a:r>
          </a:p>
        </p:txBody>
      </p:sp>
      <p:grpSp>
        <p:nvGrpSpPr>
          <p:cNvPr id="23" name="Group 22">
            <a:extLst>
              <a:ext uri="{FF2B5EF4-FFF2-40B4-BE49-F238E27FC236}">
                <a16:creationId xmlns:a16="http://schemas.microsoft.com/office/drawing/2014/main" id="{B4E152C2-7525-4961-9427-F4B4FEAFEAD6}"/>
              </a:ext>
            </a:extLst>
          </p:cNvPr>
          <p:cNvGrpSpPr/>
          <p:nvPr/>
        </p:nvGrpSpPr>
        <p:grpSpPr>
          <a:xfrm>
            <a:off x="4176915" y="1867987"/>
            <a:ext cx="1302480" cy="846000"/>
            <a:chOff x="4176915" y="1867987"/>
            <a:chExt cx="1302480" cy="8460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8F860F8-C3F6-4994-9343-D91A3A3E7BF0}"/>
                    </a:ext>
                  </a:extLst>
                </p14:cNvPr>
                <p14:cNvContentPartPr/>
                <p14:nvPr/>
              </p14:nvContentPartPr>
              <p14:xfrm>
                <a:off x="4176915" y="1930987"/>
                <a:ext cx="137520" cy="492840"/>
              </p14:xfrm>
            </p:contentPart>
          </mc:Choice>
          <mc:Fallback xmlns="">
            <p:pic>
              <p:nvPicPr>
                <p:cNvPr id="4" name="Ink 3">
                  <a:extLst>
                    <a:ext uri="{FF2B5EF4-FFF2-40B4-BE49-F238E27FC236}">
                      <a16:creationId xmlns:a16="http://schemas.microsoft.com/office/drawing/2014/main" id="{08F860F8-C3F6-4994-9343-D91A3A3E7BF0}"/>
                    </a:ext>
                  </a:extLst>
                </p:cNvPr>
                <p:cNvPicPr/>
                <p:nvPr/>
              </p:nvPicPr>
              <p:blipFill>
                <a:blip r:embed="rId3"/>
                <a:stretch>
                  <a:fillRect/>
                </a:stretch>
              </p:blipFill>
              <p:spPr>
                <a:xfrm>
                  <a:off x="4167915" y="1922347"/>
                  <a:ext cx="15516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D52CF08-4855-4323-BD15-048723CF6615}"/>
                    </a:ext>
                  </a:extLst>
                </p14:cNvPr>
                <p14:cNvContentPartPr/>
                <p14:nvPr/>
              </p14:nvContentPartPr>
              <p14:xfrm>
                <a:off x="4307235" y="1957267"/>
                <a:ext cx="124920" cy="241920"/>
              </p14:xfrm>
            </p:contentPart>
          </mc:Choice>
          <mc:Fallback xmlns="">
            <p:pic>
              <p:nvPicPr>
                <p:cNvPr id="5" name="Ink 4">
                  <a:extLst>
                    <a:ext uri="{FF2B5EF4-FFF2-40B4-BE49-F238E27FC236}">
                      <a16:creationId xmlns:a16="http://schemas.microsoft.com/office/drawing/2014/main" id="{3D52CF08-4855-4323-BD15-048723CF6615}"/>
                    </a:ext>
                  </a:extLst>
                </p:cNvPr>
                <p:cNvPicPr/>
                <p:nvPr/>
              </p:nvPicPr>
              <p:blipFill>
                <a:blip r:embed="rId5"/>
                <a:stretch>
                  <a:fillRect/>
                </a:stretch>
              </p:blipFill>
              <p:spPr>
                <a:xfrm>
                  <a:off x="4298595" y="1948267"/>
                  <a:ext cx="142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61389057-D2F5-4075-9EBE-C03A65B8E5EB}"/>
                    </a:ext>
                  </a:extLst>
                </p14:cNvPr>
                <p14:cNvContentPartPr/>
                <p14:nvPr/>
              </p14:nvContentPartPr>
              <p14:xfrm>
                <a:off x="4501275" y="2046547"/>
                <a:ext cx="106200" cy="93240"/>
              </p14:xfrm>
            </p:contentPart>
          </mc:Choice>
          <mc:Fallback xmlns="">
            <p:pic>
              <p:nvPicPr>
                <p:cNvPr id="6" name="Ink 5">
                  <a:extLst>
                    <a:ext uri="{FF2B5EF4-FFF2-40B4-BE49-F238E27FC236}">
                      <a16:creationId xmlns:a16="http://schemas.microsoft.com/office/drawing/2014/main" id="{61389057-D2F5-4075-9EBE-C03A65B8E5EB}"/>
                    </a:ext>
                  </a:extLst>
                </p:cNvPr>
                <p:cNvPicPr/>
                <p:nvPr/>
              </p:nvPicPr>
              <p:blipFill>
                <a:blip r:embed="rId7"/>
                <a:stretch>
                  <a:fillRect/>
                </a:stretch>
              </p:blipFill>
              <p:spPr>
                <a:xfrm>
                  <a:off x="4492275" y="2037547"/>
                  <a:ext cx="123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E145C36-7E2E-4F77-B427-9EABCC1A6B45}"/>
                    </a:ext>
                  </a:extLst>
                </p14:cNvPr>
                <p14:cNvContentPartPr/>
                <p14:nvPr/>
              </p14:nvContentPartPr>
              <p14:xfrm>
                <a:off x="4507035" y="2051947"/>
                <a:ext cx="88920" cy="152640"/>
              </p14:xfrm>
            </p:contentPart>
          </mc:Choice>
          <mc:Fallback xmlns="">
            <p:pic>
              <p:nvPicPr>
                <p:cNvPr id="7" name="Ink 6">
                  <a:extLst>
                    <a:ext uri="{FF2B5EF4-FFF2-40B4-BE49-F238E27FC236}">
                      <a16:creationId xmlns:a16="http://schemas.microsoft.com/office/drawing/2014/main" id="{1E145C36-7E2E-4F77-B427-9EABCC1A6B45}"/>
                    </a:ext>
                  </a:extLst>
                </p:cNvPr>
                <p:cNvPicPr/>
                <p:nvPr/>
              </p:nvPicPr>
              <p:blipFill>
                <a:blip r:embed="rId9"/>
                <a:stretch>
                  <a:fillRect/>
                </a:stretch>
              </p:blipFill>
              <p:spPr>
                <a:xfrm>
                  <a:off x="4498395" y="2042947"/>
                  <a:ext cx="106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28C83459-BA29-47F4-98C0-AF53A1A9C1AA}"/>
                    </a:ext>
                  </a:extLst>
                </p14:cNvPr>
                <p14:cNvContentPartPr/>
                <p14:nvPr/>
              </p14:nvContentPartPr>
              <p14:xfrm>
                <a:off x="4680915" y="1934947"/>
                <a:ext cx="96480" cy="244080"/>
              </p14:xfrm>
            </p:contentPart>
          </mc:Choice>
          <mc:Fallback xmlns="">
            <p:pic>
              <p:nvPicPr>
                <p:cNvPr id="8" name="Ink 7">
                  <a:extLst>
                    <a:ext uri="{FF2B5EF4-FFF2-40B4-BE49-F238E27FC236}">
                      <a16:creationId xmlns:a16="http://schemas.microsoft.com/office/drawing/2014/main" id="{28C83459-BA29-47F4-98C0-AF53A1A9C1AA}"/>
                    </a:ext>
                  </a:extLst>
                </p:cNvPr>
                <p:cNvPicPr/>
                <p:nvPr/>
              </p:nvPicPr>
              <p:blipFill>
                <a:blip r:embed="rId11"/>
                <a:stretch>
                  <a:fillRect/>
                </a:stretch>
              </p:blipFill>
              <p:spPr>
                <a:xfrm>
                  <a:off x="4672275" y="1926307"/>
                  <a:ext cx="1141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ABC6A27-C50F-4EE6-A541-DF8920DE64B9}"/>
                    </a:ext>
                  </a:extLst>
                </p14:cNvPr>
                <p14:cNvContentPartPr/>
                <p14:nvPr/>
              </p14:nvContentPartPr>
              <p14:xfrm>
                <a:off x="4819515" y="2041867"/>
                <a:ext cx="171000" cy="109800"/>
              </p14:xfrm>
            </p:contentPart>
          </mc:Choice>
          <mc:Fallback xmlns="">
            <p:pic>
              <p:nvPicPr>
                <p:cNvPr id="9" name="Ink 8">
                  <a:extLst>
                    <a:ext uri="{FF2B5EF4-FFF2-40B4-BE49-F238E27FC236}">
                      <a16:creationId xmlns:a16="http://schemas.microsoft.com/office/drawing/2014/main" id="{AABC6A27-C50F-4EE6-A541-DF8920DE64B9}"/>
                    </a:ext>
                  </a:extLst>
                </p:cNvPr>
                <p:cNvPicPr/>
                <p:nvPr/>
              </p:nvPicPr>
              <p:blipFill>
                <a:blip r:embed="rId13"/>
                <a:stretch>
                  <a:fillRect/>
                </a:stretch>
              </p:blipFill>
              <p:spPr>
                <a:xfrm>
                  <a:off x="4810875" y="2032867"/>
                  <a:ext cx="188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55783755-3137-49FE-A29C-5723018A6938}"/>
                    </a:ext>
                  </a:extLst>
                </p14:cNvPr>
                <p14:cNvContentPartPr/>
                <p14:nvPr/>
              </p14:nvContentPartPr>
              <p14:xfrm>
                <a:off x="5000595" y="1987867"/>
                <a:ext cx="126000" cy="148680"/>
              </p14:xfrm>
            </p:contentPart>
          </mc:Choice>
          <mc:Fallback xmlns="">
            <p:pic>
              <p:nvPicPr>
                <p:cNvPr id="10" name="Ink 9">
                  <a:extLst>
                    <a:ext uri="{FF2B5EF4-FFF2-40B4-BE49-F238E27FC236}">
                      <a16:creationId xmlns:a16="http://schemas.microsoft.com/office/drawing/2014/main" id="{55783755-3137-49FE-A29C-5723018A6938}"/>
                    </a:ext>
                  </a:extLst>
                </p:cNvPr>
                <p:cNvPicPr/>
                <p:nvPr/>
              </p:nvPicPr>
              <p:blipFill>
                <a:blip r:embed="rId15"/>
                <a:stretch>
                  <a:fillRect/>
                </a:stretch>
              </p:blipFill>
              <p:spPr>
                <a:xfrm>
                  <a:off x="4991595" y="1978867"/>
                  <a:ext cx="143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3D5C20F6-3A6C-4957-9EC4-C1864BA23FB5}"/>
                    </a:ext>
                  </a:extLst>
                </p14:cNvPr>
                <p14:cNvContentPartPr/>
                <p14:nvPr/>
              </p14:nvContentPartPr>
              <p14:xfrm>
                <a:off x="5090235" y="1867987"/>
                <a:ext cx="129240" cy="322560"/>
              </p14:xfrm>
            </p:contentPart>
          </mc:Choice>
          <mc:Fallback xmlns="">
            <p:pic>
              <p:nvPicPr>
                <p:cNvPr id="11" name="Ink 10">
                  <a:extLst>
                    <a:ext uri="{FF2B5EF4-FFF2-40B4-BE49-F238E27FC236}">
                      <a16:creationId xmlns:a16="http://schemas.microsoft.com/office/drawing/2014/main" id="{3D5C20F6-3A6C-4957-9EC4-C1864BA23FB5}"/>
                    </a:ext>
                  </a:extLst>
                </p:cNvPr>
                <p:cNvPicPr/>
                <p:nvPr/>
              </p:nvPicPr>
              <p:blipFill>
                <a:blip r:embed="rId17"/>
                <a:stretch>
                  <a:fillRect/>
                </a:stretch>
              </p:blipFill>
              <p:spPr>
                <a:xfrm>
                  <a:off x="5081595" y="1858987"/>
                  <a:ext cx="1468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7BC7C2F1-751C-4296-A499-C9BC6CA76382}"/>
                    </a:ext>
                  </a:extLst>
                </p14:cNvPr>
                <p14:cNvContentPartPr/>
                <p14:nvPr/>
              </p14:nvContentPartPr>
              <p14:xfrm>
                <a:off x="4814475" y="2346427"/>
                <a:ext cx="174240" cy="284760"/>
              </p14:xfrm>
            </p:contentPart>
          </mc:Choice>
          <mc:Fallback xmlns="">
            <p:pic>
              <p:nvPicPr>
                <p:cNvPr id="12" name="Ink 11">
                  <a:extLst>
                    <a:ext uri="{FF2B5EF4-FFF2-40B4-BE49-F238E27FC236}">
                      <a16:creationId xmlns:a16="http://schemas.microsoft.com/office/drawing/2014/main" id="{7BC7C2F1-751C-4296-A499-C9BC6CA76382}"/>
                    </a:ext>
                  </a:extLst>
                </p:cNvPr>
                <p:cNvPicPr/>
                <p:nvPr/>
              </p:nvPicPr>
              <p:blipFill>
                <a:blip r:embed="rId19"/>
                <a:stretch>
                  <a:fillRect/>
                </a:stretch>
              </p:blipFill>
              <p:spPr>
                <a:xfrm>
                  <a:off x="4805475" y="2337787"/>
                  <a:ext cx="1918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92D1AD6-1C1A-4628-BE40-2F998CC9A0EC}"/>
                    </a:ext>
                  </a:extLst>
                </p14:cNvPr>
                <p14:cNvContentPartPr/>
                <p14:nvPr/>
              </p14:nvContentPartPr>
              <p14:xfrm>
                <a:off x="4888995" y="2510227"/>
                <a:ext cx="175680" cy="153360"/>
              </p14:xfrm>
            </p:contentPart>
          </mc:Choice>
          <mc:Fallback xmlns="">
            <p:pic>
              <p:nvPicPr>
                <p:cNvPr id="13" name="Ink 12">
                  <a:extLst>
                    <a:ext uri="{FF2B5EF4-FFF2-40B4-BE49-F238E27FC236}">
                      <a16:creationId xmlns:a16="http://schemas.microsoft.com/office/drawing/2014/main" id="{992D1AD6-1C1A-4628-BE40-2F998CC9A0EC}"/>
                    </a:ext>
                  </a:extLst>
                </p:cNvPr>
                <p:cNvPicPr/>
                <p:nvPr/>
              </p:nvPicPr>
              <p:blipFill>
                <a:blip r:embed="rId21"/>
                <a:stretch>
                  <a:fillRect/>
                </a:stretch>
              </p:blipFill>
              <p:spPr>
                <a:xfrm>
                  <a:off x="4879995" y="2501227"/>
                  <a:ext cx="193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1F69787C-B709-4938-BB39-270C95564385}"/>
                    </a:ext>
                  </a:extLst>
                </p14:cNvPr>
                <p14:cNvContentPartPr/>
                <p14:nvPr/>
              </p14:nvContentPartPr>
              <p14:xfrm>
                <a:off x="5125515" y="2568547"/>
                <a:ext cx="173520" cy="145440"/>
              </p14:xfrm>
            </p:contentPart>
          </mc:Choice>
          <mc:Fallback xmlns="">
            <p:pic>
              <p:nvPicPr>
                <p:cNvPr id="14" name="Ink 13">
                  <a:extLst>
                    <a:ext uri="{FF2B5EF4-FFF2-40B4-BE49-F238E27FC236}">
                      <a16:creationId xmlns:a16="http://schemas.microsoft.com/office/drawing/2014/main" id="{1F69787C-B709-4938-BB39-270C95564385}"/>
                    </a:ext>
                  </a:extLst>
                </p:cNvPr>
                <p:cNvPicPr/>
                <p:nvPr/>
              </p:nvPicPr>
              <p:blipFill>
                <a:blip r:embed="rId23"/>
                <a:stretch>
                  <a:fillRect/>
                </a:stretch>
              </p:blipFill>
              <p:spPr>
                <a:xfrm>
                  <a:off x="5116515" y="2559547"/>
                  <a:ext cx="191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D42A62E0-DAE9-4ABA-8D41-649A54DD6D91}"/>
                    </a:ext>
                  </a:extLst>
                </p14:cNvPr>
                <p14:cNvContentPartPr/>
                <p14:nvPr/>
              </p14:nvContentPartPr>
              <p14:xfrm>
                <a:off x="5316315" y="2559187"/>
                <a:ext cx="163080" cy="6480"/>
              </p14:xfrm>
            </p:contentPart>
          </mc:Choice>
          <mc:Fallback xmlns="">
            <p:pic>
              <p:nvPicPr>
                <p:cNvPr id="15" name="Ink 14">
                  <a:extLst>
                    <a:ext uri="{FF2B5EF4-FFF2-40B4-BE49-F238E27FC236}">
                      <a16:creationId xmlns:a16="http://schemas.microsoft.com/office/drawing/2014/main" id="{D42A62E0-DAE9-4ABA-8D41-649A54DD6D91}"/>
                    </a:ext>
                  </a:extLst>
                </p:cNvPr>
                <p:cNvPicPr/>
                <p:nvPr/>
              </p:nvPicPr>
              <p:blipFill>
                <a:blip r:embed="rId25"/>
                <a:stretch>
                  <a:fillRect/>
                </a:stretch>
              </p:blipFill>
              <p:spPr>
                <a:xfrm>
                  <a:off x="5307315" y="2550187"/>
                  <a:ext cx="180720" cy="24120"/>
                </a:xfrm>
                <a:prstGeom prst="rect">
                  <a:avLst/>
                </a:prstGeom>
              </p:spPr>
            </p:pic>
          </mc:Fallback>
        </mc:AlternateContent>
      </p:grpSp>
      <p:grpSp>
        <p:nvGrpSpPr>
          <p:cNvPr id="21" name="Group 20">
            <a:extLst>
              <a:ext uri="{FF2B5EF4-FFF2-40B4-BE49-F238E27FC236}">
                <a16:creationId xmlns:a16="http://schemas.microsoft.com/office/drawing/2014/main" id="{4EEA376B-1CDF-482E-9034-F1727C59A251}"/>
              </a:ext>
            </a:extLst>
          </p:cNvPr>
          <p:cNvGrpSpPr/>
          <p:nvPr/>
        </p:nvGrpSpPr>
        <p:grpSpPr>
          <a:xfrm>
            <a:off x="4598475" y="2958787"/>
            <a:ext cx="1686960" cy="1048320"/>
            <a:chOff x="4598475" y="2958787"/>
            <a:chExt cx="1686960" cy="1048320"/>
          </a:xfrm>
        </p:grpSpPr>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FC02B482-6053-4DF8-BB3A-86BFDBFFA5DF}"/>
                    </a:ext>
                  </a:extLst>
                </p14:cNvPr>
                <p14:cNvContentPartPr/>
                <p14:nvPr/>
              </p14:nvContentPartPr>
              <p14:xfrm>
                <a:off x="4598475" y="2958787"/>
                <a:ext cx="1686960" cy="1048320"/>
              </p14:xfrm>
            </p:contentPart>
          </mc:Choice>
          <mc:Fallback xmlns="">
            <p:pic>
              <p:nvPicPr>
                <p:cNvPr id="16" name="Ink 15">
                  <a:extLst>
                    <a:ext uri="{FF2B5EF4-FFF2-40B4-BE49-F238E27FC236}">
                      <a16:creationId xmlns:a16="http://schemas.microsoft.com/office/drawing/2014/main" id="{FC02B482-6053-4DF8-BB3A-86BFDBFFA5DF}"/>
                    </a:ext>
                  </a:extLst>
                </p:cNvPr>
                <p:cNvPicPr/>
                <p:nvPr/>
              </p:nvPicPr>
              <p:blipFill>
                <a:blip r:embed="rId27"/>
                <a:stretch>
                  <a:fillRect/>
                </a:stretch>
              </p:blipFill>
              <p:spPr>
                <a:xfrm>
                  <a:off x="4589835" y="2949787"/>
                  <a:ext cx="1704600" cy="106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6CF68DC5-A46C-42B1-9C5E-55A8F4EFFD64}"/>
                    </a:ext>
                  </a:extLst>
                </p14:cNvPr>
                <p14:cNvContentPartPr/>
                <p14:nvPr/>
              </p14:nvContentPartPr>
              <p14:xfrm>
                <a:off x="5112555" y="3389707"/>
                <a:ext cx="130320" cy="222840"/>
              </p14:xfrm>
            </p:contentPart>
          </mc:Choice>
          <mc:Fallback xmlns="">
            <p:pic>
              <p:nvPicPr>
                <p:cNvPr id="17" name="Ink 16">
                  <a:extLst>
                    <a:ext uri="{FF2B5EF4-FFF2-40B4-BE49-F238E27FC236}">
                      <a16:creationId xmlns:a16="http://schemas.microsoft.com/office/drawing/2014/main" id="{6CF68DC5-A46C-42B1-9C5E-55A8F4EFFD64}"/>
                    </a:ext>
                  </a:extLst>
                </p:cNvPr>
                <p:cNvPicPr/>
                <p:nvPr/>
              </p:nvPicPr>
              <p:blipFill>
                <a:blip r:embed="rId29"/>
                <a:stretch>
                  <a:fillRect/>
                </a:stretch>
              </p:blipFill>
              <p:spPr>
                <a:xfrm>
                  <a:off x="5103915" y="3380707"/>
                  <a:ext cx="147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1F7D9D85-5638-470E-A21F-EE147506E908}"/>
                    </a:ext>
                  </a:extLst>
                </p14:cNvPr>
                <p14:cNvContentPartPr/>
                <p14:nvPr/>
              </p14:nvContentPartPr>
              <p14:xfrm>
                <a:off x="5090235" y="3468547"/>
                <a:ext cx="153360" cy="21240"/>
              </p14:xfrm>
            </p:contentPart>
          </mc:Choice>
          <mc:Fallback xmlns="">
            <p:pic>
              <p:nvPicPr>
                <p:cNvPr id="18" name="Ink 17">
                  <a:extLst>
                    <a:ext uri="{FF2B5EF4-FFF2-40B4-BE49-F238E27FC236}">
                      <a16:creationId xmlns:a16="http://schemas.microsoft.com/office/drawing/2014/main" id="{1F7D9D85-5638-470E-A21F-EE147506E908}"/>
                    </a:ext>
                  </a:extLst>
                </p:cNvPr>
                <p:cNvPicPr/>
                <p:nvPr/>
              </p:nvPicPr>
              <p:blipFill>
                <a:blip r:embed="rId31"/>
                <a:stretch>
                  <a:fillRect/>
                </a:stretch>
              </p:blipFill>
              <p:spPr>
                <a:xfrm>
                  <a:off x="5081595" y="3459547"/>
                  <a:ext cx="171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9D9045CF-7A9B-4C1B-9D80-1558760654C2}"/>
                    </a:ext>
                  </a:extLst>
                </p14:cNvPr>
                <p14:cNvContentPartPr/>
                <p14:nvPr/>
              </p14:nvContentPartPr>
              <p14:xfrm>
                <a:off x="5274555" y="3334267"/>
                <a:ext cx="155520" cy="246600"/>
              </p14:xfrm>
            </p:contentPart>
          </mc:Choice>
          <mc:Fallback xmlns="">
            <p:pic>
              <p:nvPicPr>
                <p:cNvPr id="19" name="Ink 18">
                  <a:extLst>
                    <a:ext uri="{FF2B5EF4-FFF2-40B4-BE49-F238E27FC236}">
                      <a16:creationId xmlns:a16="http://schemas.microsoft.com/office/drawing/2014/main" id="{9D9045CF-7A9B-4C1B-9D80-1558760654C2}"/>
                    </a:ext>
                  </a:extLst>
                </p:cNvPr>
                <p:cNvPicPr/>
                <p:nvPr/>
              </p:nvPicPr>
              <p:blipFill>
                <a:blip r:embed="rId33"/>
                <a:stretch>
                  <a:fillRect/>
                </a:stretch>
              </p:blipFill>
              <p:spPr>
                <a:xfrm>
                  <a:off x="5265555" y="3325267"/>
                  <a:ext cx="1731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200F60AB-7AFB-42CF-9B63-46BFCE862E0B}"/>
                    </a:ext>
                  </a:extLst>
                </p14:cNvPr>
                <p14:cNvContentPartPr/>
                <p14:nvPr/>
              </p14:nvContentPartPr>
              <p14:xfrm>
                <a:off x="5475795" y="3352267"/>
                <a:ext cx="196560" cy="196200"/>
              </p14:xfrm>
            </p:contentPart>
          </mc:Choice>
          <mc:Fallback xmlns="">
            <p:pic>
              <p:nvPicPr>
                <p:cNvPr id="20" name="Ink 19">
                  <a:extLst>
                    <a:ext uri="{FF2B5EF4-FFF2-40B4-BE49-F238E27FC236}">
                      <a16:creationId xmlns:a16="http://schemas.microsoft.com/office/drawing/2014/main" id="{200F60AB-7AFB-42CF-9B63-46BFCE862E0B}"/>
                    </a:ext>
                  </a:extLst>
                </p:cNvPr>
                <p:cNvPicPr/>
                <p:nvPr/>
              </p:nvPicPr>
              <p:blipFill>
                <a:blip r:embed="rId35"/>
                <a:stretch>
                  <a:fillRect/>
                </a:stretch>
              </p:blipFill>
              <p:spPr>
                <a:xfrm>
                  <a:off x="5467155" y="3343267"/>
                  <a:ext cx="214200" cy="213840"/>
                </a:xfrm>
                <a:prstGeom prst="rect">
                  <a:avLst/>
                </a:prstGeom>
              </p:spPr>
            </p:pic>
          </mc:Fallback>
        </mc:AlternateContent>
      </p:grpSp>
      <p:grpSp>
        <p:nvGrpSpPr>
          <p:cNvPr id="43" name="Group 42">
            <a:extLst>
              <a:ext uri="{FF2B5EF4-FFF2-40B4-BE49-F238E27FC236}">
                <a16:creationId xmlns:a16="http://schemas.microsoft.com/office/drawing/2014/main" id="{2AD4C3DC-41DC-4FF8-9186-7121F584CC61}"/>
              </a:ext>
            </a:extLst>
          </p:cNvPr>
          <p:cNvGrpSpPr/>
          <p:nvPr/>
        </p:nvGrpSpPr>
        <p:grpSpPr>
          <a:xfrm>
            <a:off x="3816195" y="3890107"/>
            <a:ext cx="2243160" cy="958320"/>
            <a:chOff x="3816195" y="3890107"/>
            <a:chExt cx="2243160" cy="958320"/>
          </a:xfrm>
        </p:grpSpPr>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E3B12B61-BF63-4FD1-B858-7C1B6583951C}"/>
                    </a:ext>
                  </a:extLst>
                </p14:cNvPr>
                <p14:cNvContentPartPr/>
                <p14:nvPr/>
              </p14:nvContentPartPr>
              <p14:xfrm>
                <a:off x="4667595" y="3890107"/>
                <a:ext cx="1185840" cy="243000"/>
              </p14:xfrm>
            </p:contentPart>
          </mc:Choice>
          <mc:Fallback xmlns="">
            <p:pic>
              <p:nvPicPr>
                <p:cNvPr id="24" name="Ink 23">
                  <a:extLst>
                    <a:ext uri="{FF2B5EF4-FFF2-40B4-BE49-F238E27FC236}">
                      <a16:creationId xmlns:a16="http://schemas.microsoft.com/office/drawing/2014/main" id="{E3B12B61-BF63-4FD1-B858-7C1B6583951C}"/>
                    </a:ext>
                  </a:extLst>
                </p:cNvPr>
                <p:cNvPicPr/>
                <p:nvPr/>
              </p:nvPicPr>
              <p:blipFill>
                <a:blip r:embed="rId37"/>
                <a:stretch>
                  <a:fillRect/>
                </a:stretch>
              </p:blipFill>
              <p:spPr>
                <a:xfrm>
                  <a:off x="4658595" y="3881467"/>
                  <a:ext cx="12034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3FBA6B73-D99F-4A9D-A93B-BA9952E221E8}"/>
                    </a:ext>
                  </a:extLst>
                </p14:cNvPr>
                <p14:cNvContentPartPr/>
                <p14:nvPr/>
              </p14:nvContentPartPr>
              <p14:xfrm>
                <a:off x="5766675" y="4020067"/>
                <a:ext cx="292680" cy="158760"/>
              </p14:xfrm>
            </p:contentPart>
          </mc:Choice>
          <mc:Fallback xmlns="">
            <p:pic>
              <p:nvPicPr>
                <p:cNvPr id="25" name="Ink 24">
                  <a:extLst>
                    <a:ext uri="{FF2B5EF4-FFF2-40B4-BE49-F238E27FC236}">
                      <a16:creationId xmlns:a16="http://schemas.microsoft.com/office/drawing/2014/main" id="{3FBA6B73-D99F-4A9D-A93B-BA9952E221E8}"/>
                    </a:ext>
                  </a:extLst>
                </p:cNvPr>
                <p:cNvPicPr/>
                <p:nvPr/>
              </p:nvPicPr>
              <p:blipFill>
                <a:blip r:embed="rId39"/>
                <a:stretch>
                  <a:fillRect/>
                </a:stretch>
              </p:blipFill>
              <p:spPr>
                <a:xfrm>
                  <a:off x="5757675" y="4011427"/>
                  <a:ext cx="310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6DD05227-7267-40A8-B46A-C7E7DD076B7A}"/>
                    </a:ext>
                  </a:extLst>
                </p14:cNvPr>
                <p14:cNvContentPartPr/>
                <p14:nvPr/>
              </p14:nvContentPartPr>
              <p14:xfrm>
                <a:off x="3816195" y="4284667"/>
                <a:ext cx="128160" cy="153360"/>
              </p14:xfrm>
            </p:contentPart>
          </mc:Choice>
          <mc:Fallback xmlns="">
            <p:pic>
              <p:nvPicPr>
                <p:cNvPr id="27" name="Ink 26">
                  <a:extLst>
                    <a:ext uri="{FF2B5EF4-FFF2-40B4-BE49-F238E27FC236}">
                      <a16:creationId xmlns:a16="http://schemas.microsoft.com/office/drawing/2014/main" id="{6DD05227-7267-40A8-B46A-C7E7DD076B7A}"/>
                    </a:ext>
                  </a:extLst>
                </p:cNvPr>
                <p:cNvPicPr/>
                <p:nvPr/>
              </p:nvPicPr>
              <p:blipFill>
                <a:blip r:embed="rId41"/>
                <a:stretch>
                  <a:fillRect/>
                </a:stretch>
              </p:blipFill>
              <p:spPr>
                <a:xfrm>
                  <a:off x="3807555" y="4275667"/>
                  <a:ext cx="145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C5003710-4000-4850-AB8D-28FF14E76A9A}"/>
                    </a:ext>
                  </a:extLst>
                </p14:cNvPr>
                <p14:cNvContentPartPr/>
                <p14:nvPr/>
              </p14:nvContentPartPr>
              <p14:xfrm>
                <a:off x="4014915" y="4294027"/>
                <a:ext cx="133560" cy="148680"/>
              </p14:xfrm>
            </p:contentPart>
          </mc:Choice>
          <mc:Fallback xmlns="">
            <p:pic>
              <p:nvPicPr>
                <p:cNvPr id="28" name="Ink 27">
                  <a:extLst>
                    <a:ext uri="{FF2B5EF4-FFF2-40B4-BE49-F238E27FC236}">
                      <a16:creationId xmlns:a16="http://schemas.microsoft.com/office/drawing/2014/main" id="{C5003710-4000-4850-AB8D-28FF14E76A9A}"/>
                    </a:ext>
                  </a:extLst>
                </p:cNvPr>
                <p:cNvPicPr/>
                <p:nvPr/>
              </p:nvPicPr>
              <p:blipFill>
                <a:blip r:embed="rId43"/>
                <a:stretch>
                  <a:fillRect/>
                </a:stretch>
              </p:blipFill>
              <p:spPr>
                <a:xfrm>
                  <a:off x="4006275" y="4285027"/>
                  <a:ext cx="151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4BDA297E-9F3A-4F89-8ECE-DEB346727428}"/>
                    </a:ext>
                  </a:extLst>
                </p14:cNvPr>
                <p14:cNvContentPartPr/>
                <p14:nvPr/>
              </p14:nvContentPartPr>
              <p14:xfrm>
                <a:off x="4012035" y="4281427"/>
                <a:ext cx="286920" cy="149760"/>
              </p14:xfrm>
            </p:contentPart>
          </mc:Choice>
          <mc:Fallback xmlns="">
            <p:pic>
              <p:nvPicPr>
                <p:cNvPr id="29" name="Ink 28">
                  <a:extLst>
                    <a:ext uri="{FF2B5EF4-FFF2-40B4-BE49-F238E27FC236}">
                      <a16:creationId xmlns:a16="http://schemas.microsoft.com/office/drawing/2014/main" id="{4BDA297E-9F3A-4F89-8ECE-DEB346727428}"/>
                    </a:ext>
                  </a:extLst>
                </p:cNvPr>
                <p:cNvPicPr/>
                <p:nvPr/>
              </p:nvPicPr>
              <p:blipFill>
                <a:blip r:embed="rId45"/>
                <a:stretch>
                  <a:fillRect/>
                </a:stretch>
              </p:blipFill>
              <p:spPr>
                <a:xfrm>
                  <a:off x="4003395" y="4272787"/>
                  <a:ext cx="304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2A49C263-A0C7-4462-A8BA-268ECA3CDEA1}"/>
                    </a:ext>
                  </a:extLst>
                </p14:cNvPr>
                <p14:cNvContentPartPr/>
                <p14:nvPr/>
              </p14:nvContentPartPr>
              <p14:xfrm>
                <a:off x="4337835" y="4254427"/>
                <a:ext cx="114120" cy="160920"/>
              </p14:xfrm>
            </p:contentPart>
          </mc:Choice>
          <mc:Fallback xmlns="">
            <p:pic>
              <p:nvPicPr>
                <p:cNvPr id="30" name="Ink 29">
                  <a:extLst>
                    <a:ext uri="{FF2B5EF4-FFF2-40B4-BE49-F238E27FC236}">
                      <a16:creationId xmlns:a16="http://schemas.microsoft.com/office/drawing/2014/main" id="{2A49C263-A0C7-4462-A8BA-268ECA3CDEA1}"/>
                    </a:ext>
                  </a:extLst>
                </p:cNvPr>
                <p:cNvPicPr/>
                <p:nvPr/>
              </p:nvPicPr>
              <p:blipFill>
                <a:blip r:embed="rId47"/>
                <a:stretch>
                  <a:fillRect/>
                </a:stretch>
              </p:blipFill>
              <p:spPr>
                <a:xfrm>
                  <a:off x="4329195" y="4245787"/>
                  <a:ext cx="131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67BA0A40-6521-4F15-9DA6-73891A942C1F}"/>
                    </a:ext>
                  </a:extLst>
                </p14:cNvPr>
                <p14:cNvContentPartPr/>
                <p14:nvPr/>
              </p14:nvContentPartPr>
              <p14:xfrm>
                <a:off x="4552755" y="4274947"/>
                <a:ext cx="168480" cy="13680"/>
              </p14:xfrm>
            </p:contentPart>
          </mc:Choice>
          <mc:Fallback xmlns="">
            <p:pic>
              <p:nvPicPr>
                <p:cNvPr id="32" name="Ink 31">
                  <a:extLst>
                    <a:ext uri="{FF2B5EF4-FFF2-40B4-BE49-F238E27FC236}">
                      <a16:creationId xmlns:a16="http://schemas.microsoft.com/office/drawing/2014/main" id="{67BA0A40-6521-4F15-9DA6-73891A942C1F}"/>
                    </a:ext>
                  </a:extLst>
                </p:cNvPr>
                <p:cNvPicPr/>
                <p:nvPr/>
              </p:nvPicPr>
              <p:blipFill>
                <a:blip r:embed="rId49"/>
                <a:stretch>
                  <a:fillRect/>
                </a:stretch>
              </p:blipFill>
              <p:spPr>
                <a:xfrm>
                  <a:off x="4543755" y="4266307"/>
                  <a:ext cx="186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52883A01-8CAC-4E84-B943-C6B865F7640A}"/>
                    </a:ext>
                  </a:extLst>
                </p14:cNvPr>
                <p14:cNvContentPartPr/>
                <p14:nvPr/>
              </p14:nvContentPartPr>
              <p14:xfrm>
                <a:off x="4641315" y="4196467"/>
                <a:ext cx="9360" cy="160200"/>
              </p14:xfrm>
            </p:contentPart>
          </mc:Choice>
          <mc:Fallback xmlns="">
            <p:pic>
              <p:nvPicPr>
                <p:cNvPr id="33" name="Ink 32">
                  <a:extLst>
                    <a:ext uri="{FF2B5EF4-FFF2-40B4-BE49-F238E27FC236}">
                      <a16:creationId xmlns:a16="http://schemas.microsoft.com/office/drawing/2014/main" id="{52883A01-8CAC-4E84-B943-C6B865F7640A}"/>
                    </a:ext>
                  </a:extLst>
                </p:cNvPr>
                <p:cNvPicPr/>
                <p:nvPr/>
              </p:nvPicPr>
              <p:blipFill>
                <a:blip r:embed="rId51"/>
                <a:stretch>
                  <a:fillRect/>
                </a:stretch>
              </p:blipFill>
              <p:spPr>
                <a:xfrm>
                  <a:off x="4632675" y="4187827"/>
                  <a:ext cx="27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933F7D23-E8C0-4A94-A73F-88DE2D5F4943}"/>
                    </a:ext>
                  </a:extLst>
                </p14:cNvPr>
                <p14:cNvContentPartPr/>
                <p14:nvPr/>
              </p14:nvContentPartPr>
              <p14:xfrm>
                <a:off x="4088355" y="4583827"/>
                <a:ext cx="91080" cy="221760"/>
              </p14:xfrm>
            </p:contentPart>
          </mc:Choice>
          <mc:Fallback xmlns="">
            <p:pic>
              <p:nvPicPr>
                <p:cNvPr id="35" name="Ink 34">
                  <a:extLst>
                    <a:ext uri="{FF2B5EF4-FFF2-40B4-BE49-F238E27FC236}">
                      <a16:creationId xmlns:a16="http://schemas.microsoft.com/office/drawing/2014/main" id="{933F7D23-E8C0-4A94-A73F-88DE2D5F4943}"/>
                    </a:ext>
                  </a:extLst>
                </p:cNvPr>
                <p:cNvPicPr/>
                <p:nvPr/>
              </p:nvPicPr>
              <p:blipFill>
                <a:blip r:embed="rId53"/>
                <a:stretch>
                  <a:fillRect/>
                </a:stretch>
              </p:blipFill>
              <p:spPr>
                <a:xfrm>
                  <a:off x="4079715" y="4574827"/>
                  <a:ext cx="108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4EDCB65C-2D16-45AC-9420-1DC2120CFD9F}"/>
                    </a:ext>
                  </a:extLst>
                </p14:cNvPr>
                <p14:cNvContentPartPr/>
                <p14:nvPr/>
              </p14:nvContentPartPr>
              <p14:xfrm>
                <a:off x="4229835" y="4632787"/>
                <a:ext cx="117720" cy="110160"/>
              </p14:xfrm>
            </p:contentPart>
          </mc:Choice>
          <mc:Fallback xmlns="">
            <p:pic>
              <p:nvPicPr>
                <p:cNvPr id="36" name="Ink 35">
                  <a:extLst>
                    <a:ext uri="{FF2B5EF4-FFF2-40B4-BE49-F238E27FC236}">
                      <a16:creationId xmlns:a16="http://schemas.microsoft.com/office/drawing/2014/main" id="{4EDCB65C-2D16-45AC-9420-1DC2120CFD9F}"/>
                    </a:ext>
                  </a:extLst>
                </p:cNvPr>
                <p:cNvPicPr/>
                <p:nvPr/>
              </p:nvPicPr>
              <p:blipFill>
                <a:blip r:embed="rId55"/>
                <a:stretch>
                  <a:fillRect/>
                </a:stretch>
              </p:blipFill>
              <p:spPr>
                <a:xfrm>
                  <a:off x="4221195" y="4624147"/>
                  <a:ext cx="135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28145BB8-E45F-43A4-AC5B-2CC9763F8A9D}"/>
                    </a:ext>
                  </a:extLst>
                </p14:cNvPr>
                <p14:cNvContentPartPr/>
                <p14:nvPr/>
              </p14:nvContentPartPr>
              <p14:xfrm>
                <a:off x="4365555" y="4633507"/>
                <a:ext cx="128520" cy="78120"/>
              </p14:xfrm>
            </p:contentPart>
          </mc:Choice>
          <mc:Fallback xmlns="">
            <p:pic>
              <p:nvPicPr>
                <p:cNvPr id="37" name="Ink 36">
                  <a:extLst>
                    <a:ext uri="{FF2B5EF4-FFF2-40B4-BE49-F238E27FC236}">
                      <a16:creationId xmlns:a16="http://schemas.microsoft.com/office/drawing/2014/main" id="{28145BB8-E45F-43A4-AC5B-2CC9763F8A9D}"/>
                    </a:ext>
                  </a:extLst>
                </p:cNvPr>
                <p:cNvPicPr/>
                <p:nvPr/>
              </p:nvPicPr>
              <p:blipFill>
                <a:blip r:embed="rId57"/>
                <a:stretch>
                  <a:fillRect/>
                </a:stretch>
              </p:blipFill>
              <p:spPr>
                <a:xfrm>
                  <a:off x="4356555" y="4624507"/>
                  <a:ext cx="146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E24751B9-2026-4BB7-ACDB-3286FCB1FB93}"/>
                    </a:ext>
                  </a:extLst>
                </p14:cNvPr>
                <p14:cNvContentPartPr/>
                <p14:nvPr/>
              </p14:nvContentPartPr>
              <p14:xfrm>
                <a:off x="4422795" y="4614787"/>
                <a:ext cx="42120" cy="111240"/>
              </p14:xfrm>
            </p:contentPart>
          </mc:Choice>
          <mc:Fallback xmlns="">
            <p:pic>
              <p:nvPicPr>
                <p:cNvPr id="38" name="Ink 37">
                  <a:extLst>
                    <a:ext uri="{FF2B5EF4-FFF2-40B4-BE49-F238E27FC236}">
                      <a16:creationId xmlns:a16="http://schemas.microsoft.com/office/drawing/2014/main" id="{E24751B9-2026-4BB7-ACDB-3286FCB1FB93}"/>
                    </a:ext>
                  </a:extLst>
                </p:cNvPr>
                <p:cNvPicPr/>
                <p:nvPr/>
              </p:nvPicPr>
              <p:blipFill>
                <a:blip r:embed="rId59"/>
                <a:stretch>
                  <a:fillRect/>
                </a:stretch>
              </p:blipFill>
              <p:spPr>
                <a:xfrm>
                  <a:off x="4414155" y="4605787"/>
                  <a:ext cx="59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E15C3A58-35C0-4779-9D96-BB2F8035AFAD}"/>
                    </a:ext>
                  </a:extLst>
                </p14:cNvPr>
                <p14:cNvContentPartPr/>
                <p14:nvPr/>
              </p14:nvContentPartPr>
              <p14:xfrm>
                <a:off x="4513875" y="4611187"/>
                <a:ext cx="163080" cy="237240"/>
              </p14:xfrm>
            </p:contentPart>
          </mc:Choice>
          <mc:Fallback xmlns="">
            <p:pic>
              <p:nvPicPr>
                <p:cNvPr id="39" name="Ink 38">
                  <a:extLst>
                    <a:ext uri="{FF2B5EF4-FFF2-40B4-BE49-F238E27FC236}">
                      <a16:creationId xmlns:a16="http://schemas.microsoft.com/office/drawing/2014/main" id="{E15C3A58-35C0-4779-9D96-BB2F8035AFAD}"/>
                    </a:ext>
                  </a:extLst>
                </p:cNvPr>
                <p:cNvPicPr/>
                <p:nvPr/>
              </p:nvPicPr>
              <p:blipFill>
                <a:blip r:embed="rId61"/>
                <a:stretch>
                  <a:fillRect/>
                </a:stretch>
              </p:blipFill>
              <p:spPr>
                <a:xfrm>
                  <a:off x="4505235" y="4602547"/>
                  <a:ext cx="180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6C205CA6-0BA8-4DE3-89F0-34D1C5DDF001}"/>
                    </a:ext>
                  </a:extLst>
                </p14:cNvPr>
                <p14:cNvContentPartPr/>
                <p14:nvPr/>
              </p14:nvContentPartPr>
              <p14:xfrm>
                <a:off x="4693875" y="4538107"/>
                <a:ext cx="246240" cy="160920"/>
              </p14:xfrm>
            </p:contentPart>
          </mc:Choice>
          <mc:Fallback xmlns="">
            <p:pic>
              <p:nvPicPr>
                <p:cNvPr id="40" name="Ink 39">
                  <a:extLst>
                    <a:ext uri="{FF2B5EF4-FFF2-40B4-BE49-F238E27FC236}">
                      <a16:creationId xmlns:a16="http://schemas.microsoft.com/office/drawing/2014/main" id="{6C205CA6-0BA8-4DE3-89F0-34D1C5DDF001}"/>
                    </a:ext>
                  </a:extLst>
                </p:cNvPr>
                <p:cNvPicPr/>
                <p:nvPr/>
              </p:nvPicPr>
              <p:blipFill>
                <a:blip r:embed="rId63"/>
                <a:stretch>
                  <a:fillRect/>
                </a:stretch>
              </p:blipFill>
              <p:spPr>
                <a:xfrm>
                  <a:off x="4684875" y="4529467"/>
                  <a:ext cx="263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7F440980-56EB-467E-8E9B-A4B1376BD999}"/>
                    </a:ext>
                  </a:extLst>
                </p14:cNvPr>
                <p14:cNvContentPartPr/>
                <p14:nvPr/>
              </p14:nvContentPartPr>
              <p14:xfrm>
                <a:off x="4788915" y="4465747"/>
                <a:ext cx="79560" cy="106560"/>
              </p14:xfrm>
            </p:contentPart>
          </mc:Choice>
          <mc:Fallback xmlns="">
            <p:pic>
              <p:nvPicPr>
                <p:cNvPr id="41" name="Ink 40">
                  <a:extLst>
                    <a:ext uri="{FF2B5EF4-FFF2-40B4-BE49-F238E27FC236}">
                      <a16:creationId xmlns:a16="http://schemas.microsoft.com/office/drawing/2014/main" id="{7F440980-56EB-467E-8E9B-A4B1376BD999}"/>
                    </a:ext>
                  </a:extLst>
                </p:cNvPr>
                <p:cNvPicPr/>
                <p:nvPr/>
              </p:nvPicPr>
              <p:blipFill>
                <a:blip r:embed="rId65"/>
                <a:stretch>
                  <a:fillRect/>
                </a:stretch>
              </p:blipFill>
              <p:spPr>
                <a:xfrm>
                  <a:off x="4780275" y="4456747"/>
                  <a:ext cx="97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6DD140D6-E25B-4D18-A3E8-E6034FCF534F}"/>
                    </a:ext>
                  </a:extLst>
                </p14:cNvPr>
                <p14:cNvContentPartPr/>
                <p14:nvPr/>
              </p14:nvContentPartPr>
              <p14:xfrm>
                <a:off x="4907715" y="4404547"/>
                <a:ext cx="170640" cy="325800"/>
              </p14:xfrm>
            </p:contentPart>
          </mc:Choice>
          <mc:Fallback xmlns="">
            <p:pic>
              <p:nvPicPr>
                <p:cNvPr id="42" name="Ink 41">
                  <a:extLst>
                    <a:ext uri="{FF2B5EF4-FFF2-40B4-BE49-F238E27FC236}">
                      <a16:creationId xmlns:a16="http://schemas.microsoft.com/office/drawing/2014/main" id="{6DD140D6-E25B-4D18-A3E8-E6034FCF534F}"/>
                    </a:ext>
                  </a:extLst>
                </p:cNvPr>
                <p:cNvPicPr/>
                <p:nvPr/>
              </p:nvPicPr>
              <p:blipFill>
                <a:blip r:embed="rId67"/>
                <a:stretch>
                  <a:fillRect/>
                </a:stretch>
              </p:blipFill>
              <p:spPr>
                <a:xfrm>
                  <a:off x="4898715" y="4395907"/>
                  <a:ext cx="188280" cy="343440"/>
                </a:xfrm>
                <a:prstGeom prst="rect">
                  <a:avLst/>
                </a:prstGeom>
              </p:spPr>
            </p:pic>
          </mc:Fallback>
        </mc:AlternateContent>
      </p:grpSp>
      <p:grpSp>
        <p:nvGrpSpPr>
          <p:cNvPr id="81" name="Group 80">
            <a:extLst>
              <a:ext uri="{FF2B5EF4-FFF2-40B4-BE49-F238E27FC236}">
                <a16:creationId xmlns:a16="http://schemas.microsoft.com/office/drawing/2014/main" id="{C481E1E8-C49A-4DC7-9F16-80C77DB1F945}"/>
              </a:ext>
            </a:extLst>
          </p:cNvPr>
          <p:cNvGrpSpPr/>
          <p:nvPr/>
        </p:nvGrpSpPr>
        <p:grpSpPr>
          <a:xfrm>
            <a:off x="6250515" y="3918907"/>
            <a:ext cx="3696840" cy="1044360"/>
            <a:chOff x="6250515" y="3918907"/>
            <a:chExt cx="3696840" cy="1044360"/>
          </a:xfrm>
        </p:grpSpPr>
        <mc:AlternateContent xmlns:mc="http://schemas.openxmlformats.org/markup-compatibility/2006" xmlns:p14="http://schemas.microsoft.com/office/powerpoint/2010/main">
          <mc:Choice Requires="p14">
            <p:contentPart p14:bwMode="auto" r:id="rId68">
              <p14:nvContentPartPr>
                <p14:cNvPr id="44" name="Ink 43">
                  <a:extLst>
                    <a:ext uri="{FF2B5EF4-FFF2-40B4-BE49-F238E27FC236}">
                      <a16:creationId xmlns:a16="http://schemas.microsoft.com/office/drawing/2014/main" id="{2DA662D0-137C-4B64-8786-07CBDB23F86C}"/>
                    </a:ext>
                  </a:extLst>
                </p14:cNvPr>
                <p14:cNvContentPartPr/>
                <p14:nvPr/>
              </p14:nvContentPartPr>
              <p14:xfrm>
                <a:off x="6250515" y="4098547"/>
                <a:ext cx="190800" cy="182520"/>
              </p14:xfrm>
            </p:contentPart>
          </mc:Choice>
          <mc:Fallback xmlns="">
            <p:pic>
              <p:nvPicPr>
                <p:cNvPr id="44" name="Ink 43">
                  <a:extLst>
                    <a:ext uri="{FF2B5EF4-FFF2-40B4-BE49-F238E27FC236}">
                      <a16:creationId xmlns:a16="http://schemas.microsoft.com/office/drawing/2014/main" id="{2DA662D0-137C-4B64-8786-07CBDB23F86C}"/>
                    </a:ext>
                  </a:extLst>
                </p:cNvPr>
                <p:cNvPicPr/>
                <p:nvPr/>
              </p:nvPicPr>
              <p:blipFill>
                <a:blip r:embed="rId69"/>
                <a:stretch>
                  <a:fillRect/>
                </a:stretch>
              </p:blipFill>
              <p:spPr>
                <a:xfrm>
                  <a:off x="6241875" y="4089907"/>
                  <a:ext cx="208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32B439B1-EE72-47B4-A034-43488E1A38D7}"/>
                    </a:ext>
                  </a:extLst>
                </p14:cNvPr>
                <p14:cNvContentPartPr/>
                <p14:nvPr/>
              </p14:nvContentPartPr>
              <p14:xfrm>
                <a:off x="6507195" y="4102507"/>
                <a:ext cx="154080" cy="152280"/>
              </p14:xfrm>
            </p:contentPart>
          </mc:Choice>
          <mc:Fallback xmlns="">
            <p:pic>
              <p:nvPicPr>
                <p:cNvPr id="45" name="Ink 44">
                  <a:extLst>
                    <a:ext uri="{FF2B5EF4-FFF2-40B4-BE49-F238E27FC236}">
                      <a16:creationId xmlns:a16="http://schemas.microsoft.com/office/drawing/2014/main" id="{32B439B1-EE72-47B4-A034-43488E1A38D7}"/>
                    </a:ext>
                  </a:extLst>
                </p:cNvPr>
                <p:cNvPicPr/>
                <p:nvPr/>
              </p:nvPicPr>
              <p:blipFill>
                <a:blip r:embed="rId71"/>
                <a:stretch>
                  <a:fillRect/>
                </a:stretch>
              </p:blipFill>
              <p:spPr>
                <a:xfrm>
                  <a:off x="6498195" y="4093507"/>
                  <a:ext cx="171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40A49CE1-A232-4B8C-B58B-F1FA139605D6}"/>
                    </a:ext>
                  </a:extLst>
                </p14:cNvPr>
                <p14:cNvContentPartPr/>
                <p14:nvPr/>
              </p14:nvContentPartPr>
              <p14:xfrm>
                <a:off x="6512955" y="4096387"/>
                <a:ext cx="349200" cy="156960"/>
              </p14:xfrm>
            </p:contentPart>
          </mc:Choice>
          <mc:Fallback xmlns="">
            <p:pic>
              <p:nvPicPr>
                <p:cNvPr id="46" name="Ink 45">
                  <a:extLst>
                    <a:ext uri="{FF2B5EF4-FFF2-40B4-BE49-F238E27FC236}">
                      <a16:creationId xmlns:a16="http://schemas.microsoft.com/office/drawing/2014/main" id="{40A49CE1-A232-4B8C-B58B-F1FA139605D6}"/>
                    </a:ext>
                  </a:extLst>
                </p:cNvPr>
                <p:cNvPicPr/>
                <p:nvPr/>
              </p:nvPicPr>
              <p:blipFill>
                <a:blip r:embed="rId73"/>
                <a:stretch>
                  <a:fillRect/>
                </a:stretch>
              </p:blipFill>
              <p:spPr>
                <a:xfrm>
                  <a:off x="6504315" y="4087747"/>
                  <a:ext cx="366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75E8416B-2D91-4198-86A2-2DCD74D3F578}"/>
                    </a:ext>
                  </a:extLst>
                </p14:cNvPr>
                <p14:cNvContentPartPr/>
                <p14:nvPr/>
              </p14:nvContentPartPr>
              <p14:xfrm>
                <a:off x="6872235" y="4067227"/>
                <a:ext cx="115560" cy="185400"/>
              </p14:xfrm>
            </p:contentPart>
          </mc:Choice>
          <mc:Fallback xmlns="">
            <p:pic>
              <p:nvPicPr>
                <p:cNvPr id="47" name="Ink 46">
                  <a:extLst>
                    <a:ext uri="{FF2B5EF4-FFF2-40B4-BE49-F238E27FC236}">
                      <a16:creationId xmlns:a16="http://schemas.microsoft.com/office/drawing/2014/main" id="{75E8416B-2D91-4198-86A2-2DCD74D3F578}"/>
                    </a:ext>
                  </a:extLst>
                </p:cNvPr>
                <p:cNvPicPr/>
                <p:nvPr/>
              </p:nvPicPr>
              <p:blipFill>
                <a:blip r:embed="rId75"/>
                <a:stretch>
                  <a:fillRect/>
                </a:stretch>
              </p:blipFill>
              <p:spPr>
                <a:xfrm>
                  <a:off x="6863595" y="4058227"/>
                  <a:ext cx="133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CD6085B1-3857-447B-84EB-9F4A19FBA714}"/>
                    </a:ext>
                  </a:extLst>
                </p14:cNvPr>
                <p14:cNvContentPartPr/>
                <p14:nvPr/>
              </p14:nvContentPartPr>
              <p14:xfrm>
                <a:off x="7084275" y="4091347"/>
                <a:ext cx="7200" cy="130680"/>
              </p14:xfrm>
            </p:contentPart>
          </mc:Choice>
          <mc:Fallback xmlns="">
            <p:pic>
              <p:nvPicPr>
                <p:cNvPr id="48" name="Ink 47">
                  <a:extLst>
                    <a:ext uri="{FF2B5EF4-FFF2-40B4-BE49-F238E27FC236}">
                      <a16:creationId xmlns:a16="http://schemas.microsoft.com/office/drawing/2014/main" id="{CD6085B1-3857-447B-84EB-9F4A19FBA714}"/>
                    </a:ext>
                  </a:extLst>
                </p:cNvPr>
                <p:cNvPicPr/>
                <p:nvPr/>
              </p:nvPicPr>
              <p:blipFill>
                <a:blip r:embed="rId77"/>
                <a:stretch>
                  <a:fillRect/>
                </a:stretch>
              </p:blipFill>
              <p:spPr>
                <a:xfrm>
                  <a:off x="7075275" y="4082347"/>
                  <a:ext cx="24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CFB74903-20BE-432A-9F66-58114F681E10}"/>
                    </a:ext>
                  </a:extLst>
                </p14:cNvPr>
                <p14:cNvContentPartPr/>
                <p14:nvPr/>
              </p14:nvContentPartPr>
              <p14:xfrm>
                <a:off x="7043955" y="4057147"/>
                <a:ext cx="168840" cy="149760"/>
              </p14:xfrm>
            </p:contentPart>
          </mc:Choice>
          <mc:Fallback xmlns="">
            <p:pic>
              <p:nvPicPr>
                <p:cNvPr id="49" name="Ink 48">
                  <a:extLst>
                    <a:ext uri="{FF2B5EF4-FFF2-40B4-BE49-F238E27FC236}">
                      <a16:creationId xmlns:a16="http://schemas.microsoft.com/office/drawing/2014/main" id="{CFB74903-20BE-432A-9F66-58114F681E10}"/>
                    </a:ext>
                  </a:extLst>
                </p:cNvPr>
                <p:cNvPicPr/>
                <p:nvPr/>
              </p:nvPicPr>
              <p:blipFill>
                <a:blip r:embed="rId79"/>
                <a:stretch>
                  <a:fillRect/>
                </a:stretch>
              </p:blipFill>
              <p:spPr>
                <a:xfrm>
                  <a:off x="7034955" y="4048147"/>
                  <a:ext cx="186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842031F0-D4AB-4474-A60F-FE63D4198AEC}"/>
                    </a:ext>
                  </a:extLst>
                </p14:cNvPr>
                <p14:cNvContentPartPr/>
                <p14:nvPr/>
              </p14:nvContentPartPr>
              <p14:xfrm>
                <a:off x="7273635" y="4187827"/>
                <a:ext cx="9360" cy="97560"/>
              </p14:xfrm>
            </p:contentPart>
          </mc:Choice>
          <mc:Fallback xmlns="">
            <p:pic>
              <p:nvPicPr>
                <p:cNvPr id="50" name="Ink 49">
                  <a:extLst>
                    <a:ext uri="{FF2B5EF4-FFF2-40B4-BE49-F238E27FC236}">
                      <a16:creationId xmlns:a16="http://schemas.microsoft.com/office/drawing/2014/main" id="{842031F0-D4AB-4474-A60F-FE63D4198AEC}"/>
                    </a:ext>
                  </a:extLst>
                </p:cNvPr>
                <p:cNvPicPr/>
                <p:nvPr/>
              </p:nvPicPr>
              <p:blipFill>
                <a:blip r:embed="rId81"/>
                <a:stretch>
                  <a:fillRect/>
                </a:stretch>
              </p:blipFill>
              <p:spPr>
                <a:xfrm>
                  <a:off x="7264635" y="4179187"/>
                  <a:ext cx="27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68D10AD3-8175-4E0C-9F8C-F7CE501E44C4}"/>
                    </a:ext>
                  </a:extLst>
                </p14:cNvPr>
                <p14:cNvContentPartPr/>
                <p14:nvPr/>
              </p14:nvContentPartPr>
              <p14:xfrm>
                <a:off x="7351035" y="4059667"/>
                <a:ext cx="32400" cy="144720"/>
              </p14:xfrm>
            </p:contentPart>
          </mc:Choice>
          <mc:Fallback xmlns="">
            <p:pic>
              <p:nvPicPr>
                <p:cNvPr id="51" name="Ink 50">
                  <a:extLst>
                    <a:ext uri="{FF2B5EF4-FFF2-40B4-BE49-F238E27FC236}">
                      <a16:creationId xmlns:a16="http://schemas.microsoft.com/office/drawing/2014/main" id="{68D10AD3-8175-4E0C-9F8C-F7CE501E44C4}"/>
                    </a:ext>
                  </a:extLst>
                </p:cNvPr>
                <p:cNvPicPr/>
                <p:nvPr/>
              </p:nvPicPr>
              <p:blipFill>
                <a:blip r:embed="rId83"/>
                <a:stretch>
                  <a:fillRect/>
                </a:stretch>
              </p:blipFill>
              <p:spPr>
                <a:xfrm>
                  <a:off x="7342395" y="4051027"/>
                  <a:ext cx="50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D49DB4DD-E81C-4D88-A81D-9ADC0A295487}"/>
                    </a:ext>
                  </a:extLst>
                </p14:cNvPr>
                <p14:cNvContentPartPr/>
                <p14:nvPr/>
              </p14:nvContentPartPr>
              <p14:xfrm>
                <a:off x="7372635" y="3996667"/>
                <a:ext cx="349920" cy="192240"/>
              </p14:xfrm>
            </p:contentPart>
          </mc:Choice>
          <mc:Fallback xmlns="">
            <p:pic>
              <p:nvPicPr>
                <p:cNvPr id="52" name="Ink 51">
                  <a:extLst>
                    <a:ext uri="{FF2B5EF4-FFF2-40B4-BE49-F238E27FC236}">
                      <a16:creationId xmlns:a16="http://schemas.microsoft.com/office/drawing/2014/main" id="{D49DB4DD-E81C-4D88-A81D-9ADC0A295487}"/>
                    </a:ext>
                  </a:extLst>
                </p:cNvPr>
                <p:cNvPicPr/>
                <p:nvPr/>
              </p:nvPicPr>
              <p:blipFill>
                <a:blip r:embed="rId85"/>
                <a:stretch>
                  <a:fillRect/>
                </a:stretch>
              </p:blipFill>
              <p:spPr>
                <a:xfrm>
                  <a:off x="7363995" y="3987667"/>
                  <a:ext cx="367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5F1749B3-9F38-4137-A083-FCB4505DECD0}"/>
                    </a:ext>
                  </a:extLst>
                </p14:cNvPr>
                <p14:cNvContentPartPr/>
                <p14:nvPr/>
              </p14:nvContentPartPr>
              <p14:xfrm>
                <a:off x="7646235" y="3918907"/>
                <a:ext cx="10080" cy="179640"/>
              </p14:xfrm>
            </p:contentPart>
          </mc:Choice>
          <mc:Fallback xmlns="">
            <p:pic>
              <p:nvPicPr>
                <p:cNvPr id="53" name="Ink 52">
                  <a:extLst>
                    <a:ext uri="{FF2B5EF4-FFF2-40B4-BE49-F238E27FC236}">
                      <a16:creationId xmlns:a16="http://schemas.microsoft.com/office/drawing/2014/main" id="{5F1749B3-9F38-4137-A083-FCB4505DECD0}"/>
                    </a:ext>
                  </a:extLst>
                </p:cNvPr>
                <p:cNvPicPr/>
                <p:nvPr/>
              </p:nvPicPr>
              <p:blipFill>
                <a:blip r:embed="rId87"/>
                <a:stretch>
                  <a:fillRect/>
                </a:stretch>
              </p:blipFill>
              <p:spPr>
                <a:xfrm>
                  <a:off x="7637595" y="3909907"/>
                  <a:ext cx="27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6D02AB12-7705-4602-BDF9-EFD0B9FDB062}"/>
                    </a:ext>
                  </a:extLst>
                </p14:cNvPr>
                <p14:cNvContentPartPr/>
                <p14:nvPr/>
              </p14:nvContentPartPr>
              <p14:xfrm>
                <a:off x="6716715" y="4512547"/>
                <a:ext cx="216000" cy="44640"/>
              </p14:xfrm>
            </p:contentPart>
          </mc:Choice>
          <mc:Fallback xmlns="">
            <p:pic>
              <p:nvPicPr>
                <p:cNvPr id="55" name="Ink 54">
                  <a:extLst>
                    <a:ext uri="{FF2B5EF4-FFF2-40B4-BE49-F238E27FC236}">
                      <a16:creationId xmlns:a16="http://schemas.microsoft.com/office/drawing/2014/main" id="{6D02AB12-7705-4602-BDF9-EFD0B9FDB062}"/>
                    </a:ext>
                  </a:extLst>
                </p:cNvPr>
                <p:cNvPicPr/>
                <p:nvPr/>
              </p:nvPicPr>
              <p:blipFill>
                <a:blip r:embed="rId89"/>
                <a:stretch>
                  <a:fillRect/>
                </a:stretch>
              </p:blipFill>
              <p:spPr>
                <a:xfrm>
                  <a:off x="6707715" y="4503907"/>
                  <a:ext cx="233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4C13B1F4-B2E5-48A2-9449-54756B99E6DC}"/>
                    </a:ext>
                  </a:extLst>
                </p14:cNvPr>
                <p14:cNvContentPartPr/>
                <p14:nvPr/>
              </p14:nvContentPartPr>
              <p14:xfrm>
                <a:off x="6689715" y="4623427"/>
                <a:ext cx="167400" cy="9000"/>
              </p14:xfrm>
            </p:contentPart>
          </mc:Choice>
          <mc:Fallback xmlns="">
            <p:pic>
              <p:nvPicPr>
                <p:cNvPr id="56" name="Ink 55">
                  <a:extLst>
                    <a:ext uri="{FF2B5EF4-FFF2-40B4-BE49-F238E27FC236}">
                      <a16:creationId xmlns:a16="http://schemas.microsoft.com/office/drawing/2014/main" id="{4C13B1F4-B2E5-48A2-9449-54756B99E6DC}"/>
                    </a:ext>
                  </a:extLst>
                </p:cNvPr>
                <p:cNvPicPr/>
                <p:nvPr/>
              </p:nvPicPr>
              <p:blipFill>
                <a:blip r:embed="rId91"/>
                <a:stretch>
                  <a:fillRect/>
                </a:stretch>
              </p:blipFill>
              <p:spPr>
                <a:xfrm>
                  <a:off x="6681075" y="4614427"/>
                  <a:ext cx="185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27B223C0-B1A4-47D9-B80A-6639B9E11FD6}"/>
                    </a:ext>
                  </a:extLst>
                </p14:cNvPr>
                <p14:cNvContentPartPr/>
                <p14:nvPr/>
              </p14:nvContentPartPr>
              <p14:xfrm>
                <a:off x="7224315" y="4418587"/>
                <a:ext cx="259200" cy="136800"/>
              </p14:xfrm>
            </p:contentPart>
          </mc:Choice>
          <mc:Fallback xmlns="">
            <p:pic>
              <p:nvPicPr>
                <p:cNvPr id="58" name="Ink 57">
                  <a:extLst>
                    <a:ext uri="{FF2B5EF4-FFF2-40B4-BE49-F238E27FC236}">
                      <a16:creationId xmlns:a16="http://schemas.microsoft.com/office/drawing/2014/main" id="{27B223C0-B1A4-47D9-B80A-6639B9E11FD6}"/>
                    </a:ext>
                  </a:extLst>
                </p:cNvPr>
                <p:cNvPicPr/>
                <p:nvPr/>
              </p:nvPicPr>
              <p:blipFill>
                <a:blip r:embed="rId93"/>
                <a:stretch>
                  <a:fillRect/>
                </a:stretch>
              </p:blipFill>
              <p:spPr>
                <a:xfrm>
                  <a:off x="7215675" y="4409587"/>
                  <a:ext cx="27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088BD523-B402-44AB-9D98-EF4F6F599BD1}"/>
                    </a:ext>
                  </a:extLst>
                </p14:cNvPr>
                <p14:cNvContentPartPr/>
                <p14:nvPr/>
              </p14:nvContentPartPr>
              <p14:xfrm>
                <a:off x="7416915" y="4365667"/>
                <a:ext cx="360" cy="360"/>
              </p14:xfrm>
            </p:contentPart>
          </mc:Choice>
          <mc:Fallback xmlns="">
            <p:pic>
              <p:nvPicPr>
                <p:cNvPr id="59" name="Ink 58">
                  <a:extLst>
                    <a:ext uri="{FF2B5EF4-FFF2-40B4-BE49-F238E27FC236}">
                      <a16:creationId xmlns:a16="http://schemas.microsoft.com/office/drawing/2014/main" id="{088BD523-B402-44AB-9D98-EF4F6F599BD1}"/>
                    </a:ext>
                  </a:extLst>
                </p:cNvPr>
                <p:cNvPicPr/>
                <p:nvPr/>
              </p:nvPicPr>
              <p:blipFill>
                <a:blip r:embed="rId95"/>
                <a:stretch>
                  <a:fillRect/>
                </a:stretch>
              </p:blipFill>
              <p:spPr>
                <a:xfrm>
                  <a:off x="7407915" y="4357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BA4C33A1-E6F0-4423-9533-6FB32B71C308}"/>
                    </a:ext>
                  </a:extLst>
                </p14:cNvPr>
                <p14:cNvContentPartPr/>
                <p14:nvPr/>
              </p14:nvContentPartPr>
              <p14:xfrm>
                <a:off x="7482435" y="4393747"/>
                <a:ext cx="108360" cy="141840"/>
              </p14:xfrm>
            </p:contentPart>
          </mc:Choice>
          <mc:Fallback xmlns="">
            <p:pic>
              <p:nvPicPr>
                <p:cNvPr id="60" name="Ink 59">
                  <a:extLst>
                    <a:ext uri="{FF2B5EF4-FFF2-40B4-BE49-F238E27FC236}">
                      <a16:creationId xmlns:a16="http://schemas.microsoft.com/office/drawing/2014/main" id="{BA4C33A1-E6F0-4423-9533-6FB32B71C308}"/>
                    </a:ext>
                  </a:extLst>
                </p:cNvPr>
                <p:cNvPicPr/>
                <p:nvPr/>
              </p:nvPicPr>
              <p:blipFill>
                <a:blip r:embed="rId97"/>
                <a:stretch>
                  <a:fillRect/>
                </a:stretch>
              </p:blipFill>
              <p:spPr>
                <a:xfrm>
                  <a:off x="7473435" y="4385107"/>
                  <a:ext cx="126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77483044-F9F3-4B78-9439-527DF7378C45}"/>
                    </a:ext>
                  </a:extLst>
                </p14:cNvPr>
                <p14:cNvContentPartPr/>
                <p14:nvPr/>
              </p14:nvContentPartPr>
              <p14:xfrm>
                <a:off x="7597275" y="4319947"/>
                <a:ext cx="269640" cy="196920"/>
              </p14:xfrm>
            </p:contentPart>
          </mc:Choice>
          <mc:Fallback xmlns="">
            <p:pic>
              <p:nvPicPr>
                <p:cNvPr id="61" name="Ink 60">
                  <a:extLst>
                    <a:ext uri="{FF2B5EF4-FFF2-40B4-BE49-F238E27FC236}">
                      <a16:creationId xmlns:a16="http://schemas.microsoft.com/office/drawing/2014/main" id="{77483044-F9F3-4B78-9439-527DF7378C45}"/>
                    </a:ext>
                  </a:extLst>
                </p:cNvPr>
                <p:cNvPicPr/>
                <p:nvPr/>
              </p:nvPicPr>
              <p:blipFill>
                <a:blip r:embed="rId99"/>
                <a:stretch>
                  <a:fillRect/>
                </a:stretch>
              </p:blipFill>
              <p:spPr>
                <a:xfrm>
                  <a:off x="7588275" y="4311307"/>
                  <a:ext cx="287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A0AD7F3B-3BC1-4ECD-A7D9-DB006547C963}"/>
                    </a:ext>
                  </a:extLst>
                </p14:cNvPr>
                <p14:cNvContentPartPr/>
                <p14:nvPr/>
              </p14:nvContentPartPr>
              <p14:xfrm>
                <a:off x="7924515" y="4400947"/>
                <a:ext cx="373320" cy="124200"/>
              </p14:xfrm>
            </p:contentPart>
          </mc:Choice>
          <mc:Fallback xmlns="">
            <p:pic>
              <p:nvPicPr>
                <p:cNvPr id="63" name="Ink 62">
                  <a:extLst>
                    <a:ext uri="{FF2B5EF4-FFF2-40B4-BE49-F238E27FC236}">
                      <a16:creationId xmlns:a16="http://schemas.microsoft.com/office/drawing/2014/main" id="{A0AD7F3B-3BC1-4ECD-A7D9-DB006547C963}"/>
                    </a:ext>
                  </a:extLst>
                </p:cNvPr>
                <p:cNvPicPr/>
                <p:nvPr/>
              </p:nvPicPr>
              <p:blipFill>
                <a:blip r:embed="rId101"/>
                <a:stretch>
                  <a:fillRect/>
                </a:stretch>
              </p:blipFill>
              <p:spPr>
                <a:xfrm>
                  <a:off x="7915875" y="4391947"/>
                  <a:ext cx="390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7781BD76-407E-4571-855D-31221DA88781}"/>
                    </a:ext>
                  </a:extLst>
                </p14:cNvPr>
                <p14:cNvContentPartPr/>
                <p14:nvPr/>
              </p14:nvContentPartPr>
              <p14:xfrm>
                <a:off x="8062395" y="4308787"/>
                <a:ext cx="27360" cy="5040"/>
              </p14:xfrm>
            </p:contentPart>
          </mc:Choice>
          <mc:Fallback xmlns="">
            <p:pic>
              <p:nvPicPr>
                <p:cNvPr id="64" name="Ink 63">
                  <a:extLst>
                    <a:ext uri="{FF2B5EF4-FFF2-40B4-BE49-F238E27FC236}">
                      <a16:creationId xmlns:a16="http://schemas.microsoft.com/office/drawing/2014/main" id="{7781BD76-407E-4571-855D-31221DA88781}"/>
                    </a:ext>
                  </a:extLst>
                </p:cNvPr>
                <p:cNvPicPr/>
                <p:nvPr/>
              </p:nvPicPr>
              <p:blipFill>
                <a:blip r:embed="rId103"/>
                <a:stretch>
                  <a:fillRect/>
                </a:stretch>
              </p:blipFill>
              <p:spPr>
                <a:xfrm>
                  <a:off x="8053755" y="4299787"/>
                  <a:ext cx="45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CD20FC73-9BD9-40B2-A81F-05451007AA17}"/>
                    </a:ext>
                  </a:extLst>
                </p14:cNvPr>
                <p14:cNvContentPartPr/>
                <p14:nvPr/>
              </p14:nvContentPartPr>
              <p14:xfrm>
                <a:off x="8321955" y="4195387"/>
                <a:ext cx="234360" cy="253800"/>
              </p14:xfrm>
            </p:contentPart>
          </mc:Choice>
          <mc:Fallback xmlns="">
            <p:pic>
              <p:nvPicPr>
                <p:cNvPr id="65" name="Ink 64">
                  <a:extLst>
                    <a:ext uri="{FF2B5EF4-FFF2-40B4-BE49-F238E27FC236}">
                      <a16:creationId xmlns:a16="http://schemas.microsoft.com/office/drawing/2014/main" id="{CD20FC73-9BD9-40B2-A81F-05451007AA17}"/>
                    </a:ext>
                  </a:extLst>
                </p:cNvPr>
                <p:cNvPicPr/>
                <p:nvPr/>
              </p:nvPicPr>
              <p:blipFill>
                <a:blip r:embed="rId105"/>
                <a:stretch>
                  <a:fillRect/>
                </a:stretch>
              </p:blipFill>
              <p:spPr>
                <a:xfrm>
                  <a:off x="8313315" y="4186387"/>
                  <a:ext cx="252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BC610305-C98D-4D8B-86D0-8DD81F90690B}"/>
                    </a:ext>
                  </a:extLst>
                </p14:cNvPr>
                <p14:cNvContentPartPr/>
                <p14:nvPr/>
              </p14:nvContentPartPr>
              <p14:xfrm>
                <a:off x="8510595" y="4263787"/>
                <a:ext cx="12240" cy="13680"/>
              </p14:xfrm>
            </p:contentPart>
          </mc:Choice>
          <mc:Fallback xmlns="">
            <p:pic>
              <p:nvPicPr>
                <p:cNvPr id="66" name="Ink 65">
                  <a:extLst>
                    <a:ext uri="{FF2B5EF4-FFF2-40B4-BE49-F238E27FC236}">
                      <a16:creationId xmlns:a16="http://schemas.microsoft.com/office/drawing/2014/main" id="{BC610305-C98D-4D8B-86D0-8DD81F90690B}"/>
                    </a:ext>
                  </a:extLst>
                </p:cNvPr>
                <p:cNvPicPr/>
                <p:nvPr/>
              </p:nvPicPr>
              <p:blipFill>
                <a:blip r:embed="rId107"/>
                <a:stretch>
                  <a:fillRect/>
                </a:stretch>
              </p:blipFill>
              <p:spPr>
                <a:xfrm>
                  <a:off x="8501955" y="4254787"/>
                  <a:ext cx="29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3B129FE7-450C-4117-AC27-27A500CD858B}"/>
                    </a:ext>
                  </a:extLst>
                </p14:cNvPr>
                <p14:cNvContentPartPr/>
                <p14:nvPr/>
              </p14:nvContentPartPr>
              <p14:xfrm>
                <a:off x="8571435" y="4350547"/>
                <a:ext cx="312480" cy="94320"/>
              </p14:xfrm>
            </p:contentPart>
          </mc:Choice>
          <mc:Fallback xmlns="">
            <p:pic>
              <p:nvPicPr>
                <p:cNvPr id="67" name="Ink 66">
                  <a:extLst>
                    <a:ext uri="{FF2B5EF4-FFF2-40B4-BE49-F238E27FC236}">
                      <a16:creationId xmlns:a16="http://schemas.microsoft.com/office/drawing/2014/main" id="{3B129FE7-450C-4117-AC27-27A500CD858B}"/>
                    </a:ext>
                  </a:extLst>
                </p:cNvPr>
                <p:cNvPicPr/>
                <p:nvPr/>
              </p:nvPicPr>
              <p:blipFill>
                <a:blip r:embed="rId109"/>
                <a:stretch>
                  <a:fillRect/>
                </a:stretch>
              </p:blipFill>
              <p:spPr>
                <a:xfrm>
                  <a:off x="8562795" y="4341907"/>
                  <a:ext cx="330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Ink 67">
                  <a:extLst>
                    <a:ext uri="{FF2B5EF4-FFF2-40B4-BE49-F238E27FC236}">
                      <a16:creationId xmlns:a16="http://schemas.microsoft.com/office/drawing/2014/main" id="{ADC15501-84AE-4FFD-A588-947F19D56CF3}"/>
                    </a:ext>
                  </a:extLst>
                </p14:cNvPr>
                <p14:cNvContentPartPr/>
                <p14:nvPr/>
              </p14:nvContentPartPr>
              <p14:xfrm>
                <a:off x="8910195" y="4341547"/>
                <a:ext cx="231480" cy="93960"/>
              </p14:xfrm>
            </p:contentPart>
          </mc:Choice>
          <mc:Fallback xmlns="">
            <p:pic>
              <p:nvPicPr>
                <p:cNvPr id="68" name="Ink 67">
                  <a:extLst>
                    <a:ext uri="{FF2B5EF4-FFF2-40B4-BE49-F238E27FC236}">
                      <a16:creationId xmlns:a16="http://schemas.microsoft.com/office/drawing/2014/main" id="{ADC15501-84AE-4FFD-A588-947F19D56CF3}"/>
                    </a:ext>
                  </a:extLst>
                </p:cNvPr>
                <p:cNvPicPr/>
                <p:nvPr/>
              </p:nvPicPr>
              <p:blipFill>
                <a:blip r:embed="rId111"/>
                <a:stretch>
                  <a:fillRect/>
                </a:stretch>
              </p:blipFill>
              <p:spPr>
                <a:xfrm>
                  <a:off x="8901555" y="4332547"/>
                  <a:ext cx="249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C1527686-226D-4548-A1D7-1411E30C3336}"/>
                    </a:ext>
                  </a:extLst>
                </p14:cNvPr>
                <p14:cNvContentPartPr/>
                <p14:nvPr/>
              </p14:nvContentPartPr>
              <p14:xfrm>
                <a:off x="8811195" y="4197187"/>
                <a:ext cx="3960" cy="21960"/>
              </p14:xfrm>
            </p:contentPart>
          </mc:Choice>
          <mc:Fallback xmlns="">
            <p:pic>
              <p:nvPicPr>
                <p:cNvPr id="69" name="Ink 68">
                  <a:extLst>
                    <a:ext uri="{FF2B5EF4-FFF2-40B4-BE49-F238E27FC236}">
                      <a16:creationId xmlns:a16="http://schemas.microsoft.com/office/drawing/2014/main" id="{C1527686-226D-4548-A1D7-1411E30C3336}"/>
                    </a:ext>
                  </a:extLst>
                </p:cNvPr>
                <p:cNvPicPr/>
                <p:nvPr/>
              </p:nvPicPr>
              <p:blipFill>
                <a:blip r:embed="rId113"/>
                <a:stretch>
                  <a:fillRect/>
                </a:stretch>
              </p:blipFill>
              <p:spPr>
                <a:xfrm>
                  <a:off x="8802195" y="4188547"/>
                  <a:ext cx="21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 69">
                  <a:extLst>
                    <a:ext uri="{FF2B5EF4-FFF2-40B4-BE49-F238E27FC236}">
                      <a16:creationId xmlns:a16="http://schemas.microsoft.com/office/drawing/2014/main" id="{2F8CB74F-6E0B-4606-B358-0B90152D5D2C}"/>
                    </a:ext>
                  </a:extLst>
                </p14:cNvPr>
                <p14:cNvContentPartPr/>
                <p14:nvPr/>
              </p14:nvContentPartPr>
              <p14:xfrm>
                <a:off x="7882035" y="4689307"/>
                <a:ext cx="236880" cy="124200"/>
              </p14:xfrm>
            </p:contentPart>
          </mc:Choice>
          <mc:Fallback xmlns="">
            <p:pic>
              <p:nvPicPr>
                <p:cNvPr id="70" name="Ink 69">
                  <a:extLst>
                    <a:ext uri="{FF2B5EF4-FFF2-40B4-BE49-F238E27FC236}">
                      <a16:creationId xmlns:a16="http://schemas.microsoft.com/office/drawing/2014/main" id="{2F8CB74F-6E0B-4606-B358-0B90152D5D2C}"/>
                    </a:ext>
                  </a:extLst>
                </p:cNvPr>
                <p:cNvPicPr/>
                <p:nvPr/>
              </p:nvPicPr>
              <p:blipFill>
                <a:blip r:embed="rId115"/>
                <a:stretch>
                  <a:fillRect/>
                </a:stretch>
              </p:blipFill>
              <p:spPr>
                <a:xfrm>
                  <a:off x="7873035" y="4680307"/>
                  <a:ext cx="254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Ink 70">
                  <a:extLst>
                    <a:ext uri="{FF2B5EF4-FFF2-40B4-BE49-F238E27FC236}">
                      <a16:creationId xmlns:a16="http://schemas.microsoft.com/office/drawing/2014/main" id="{34507F40-3B93-44A0-8BE7-99121F195332}"/>
                    </a:ext>
                  </a:extLst>
                </p14:cNvPr>
                <p14:cNvContentPartPr/>
                <p14:nvPr/>
              </p14:nvContentPartPr>
              <p14:xfrm>
                <a:off x="8127915" y="4669507"/>
                <a:ext cx="123840" cy="118080"/>
              </p14:xfrm>
            </p:contentPart>
          </mc:Choice>
          <mc:Fallback xmlns="">
            <p:pic>
              <p:nvPicPr>
                <p:cNvPr id="71" name="Ink 70">
                  <a:extLst>
                    <a:ext uri="{FF2B5EF4-FFF2-40B4-BE49-F238E27FC236}">
                      <a16:creationId xmlns:a16="http://schemas.microsoft.com/office/drawing/2014/main" id="{34507F40-3B93-44A0-8BE7-99121F195332}"/>
                    </a:ext>
                  </a:extLst>
                </p:cNvPr>
                <p:cNvPicPr/>
                <p:nvPr/>
              </p:nvPicPr>
              <p:blipFill>
                <a:blip r:embed="rId117"/>
                <a:stretch>
                  <a:fillRect/>
                </a:stretch>
              </p:blipFill>
              <p:spPr>
                <a:xfrm>
                  <a:off x="8119275" y="4660507"/>
                  <a:ext cx="141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0A3D942D-BCF0-430B-BBD5-FB25068DB5AB}"/>
                    </a:ext>
                  </a:extLst>
                </p14:cNvPr>
                <p14:cNvContentPartPr/>
                <p14:nvPr/>
              </p14:nvContentPartPr>
              <p14:xfrm>
                <a:off x="8299635" y="4679227"/>
                <a:ext cx="352440" cy="125280"/>
              </p14:xfrm>
            </p:contentPart>
          </mc:Choice>
          <mc:Fallback xmlns="">
            <p:pic>
              <p:nvPicPr>
                <p:cNvPr id="72" name="Ink 71">
                  <a:extLst>
                    <a:ext uri="{FF2B5EF4-FFF2-40B4-BE49-F238E27FC236}">
                      <a16:creationId xmlns:a16="http://schemas.microsoft.com/office/drawing/2014/main" id="{0A3D942D-BCF0-430B-BBD5-FB25068DB5AB}"/>
                    </a:ext>
                  </a:extLst>
                </p:cNvPr>
                <p:cNvPicPr/>
                <p:nvPr/>
              </p:nvPicPr>
              <p:blipFill>
                <a:blip r:embed="rId119"/>
                <a:stretch>
                  <a:fillRect/>
                </a:stretch>
              </p:blipFill>
              <p:spPr>
                <a:xfrm>
                  <a:off x="8290635" y="4670227"/>
                  <a:ext cx="370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6B49B820-B380-4838-97F8-09A02C0D8B39}"/>
                    </a:ext>
                  </a:extLst>
                </p14:cNvPr>
                <p14:cNvContentPartPr/>
                <p14:nvPr/>
              </p14:nvContentPartPr>
              <p14:xfrm>
                <a:off x="8636595" y="4657627"/>
                <a:ext cx="358200" cy="305640"/>
              </p14:xfrm>
            </p:contentPart>
          </mc:Choice>
          <mc:Fallback xmlns="">
            <p:pic>
              <p:nvPicPr>
                <p:cNvPr id="73" name="Ink 72">
                  <a:extLst>
                    <a:ext uri="{FF2B5EF4-FFF2-40B4-BE49-F238E27FC236}">
                      <a16:creationId xmlns:a16="http://schemas.microsoft.com/office/drawing/2014/main" id="{6B49B820-B380-4838-97F8-09A02C0D8B39}"/>
                    </a:ext>
                  </a:extLst>
                </p:cNvPr>
                <p:cNvPicPr/>
                <p:nvPr/>
              </p:nvPicPr>
              <p:blipFill>
                <a:blip r:embed="rId121"/>
                <a:stretch>
                  <a:fillRect/>
                </a:stretch>
              </p:blipFill>
              <p:spPr>
                <a:xfrm>
                  <a:off x="8627955" y="4648627"/>
                  <a:ext cx="3758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Ink 73">
                  <a:extLst>
                    <a:ext uri="{FF2B5EF4-FFF2-40B4-BE49-F238E27FC236}">
                      <a16:creationId xmlns:a16="http://schemas.microsoft.com/office/drawing/2014/main" id="{7588EBBA-2F79-4FFE-B961-5A6C716EC9DC}"/>
                    </a:ext>
                  </a:extLst>
                </p14:cNvPr>
                <p14:cNvContentPartPr/>
                <p14:nvPr/>
              </p14:nvContentPartPr>
              <p14:xfrm>
                <a:off x="8785635" y="4565827"/>
                <a:ext cx="142920" cy="82800"/>
              </p14:xfrm>
            </p:contentPart>
          </mc:Choice>
          <mc:Fallback xmlns="">
            <p:pic>
              <p:nvPicPr>
                <p:cNvPr id="74" name="Ink 73">
                  <a:extLst>
                    <a:ext uri="{FF2B5EF4-FFF2-40B4-BE49-F238E27FC236}">
                      <a16:creationId xmlns:a16="http://schemas.microsoft.com/office/drawing/2014/main" id="{7588EBBA-2F79-4FFE-B961-5A6C716EC9DC}"/>
                    </a:ext>
                  </a:extLst>
                </p:cNvPr>
                <p:cNvPicPr/>
                <p:nvPr/>
              </p:nvPicPr>
              <p:blipFill>
                <a:blip r:embed="rId123"/>
                <a:stretch>
                  <a:fillRect/>
                </a:stretch>
              </p:blipFill>
              <p:spPr>
                <a:xfrm>
                  <a:off x="8776995" y="4556827"/>
                  <a:ext cx="160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Ink 74">
                  <a:extLst>
                    <a:ext uri="{FF2B5EF4-FFF2-40B4-BE49-F238E27FC236}">
                      <a16:creationId xmlns:a16="http://schemas.microsoft.com/office/drawing/2014/main" id="{59BD17DF-150A-4034-BC83-4820A259DF6E}"/>
                    </a:ext>
                  </a:extLst>
                </p14:cNvPr>
                <p14:cNvContentPartPr/>
                <p14:nvPr/>
              </p14:nvContentPartPr>
              <p14:xfrm>
                <a:off x="8997675" y="4569787"/>
                <a:ext cx="186840" cy="185040"/>
              </p14:xfrm>
            </p:contentPart>
          </mc:Choice>
          <mc:Fallback xmlns="">
            <p:pic>
              <p:nvPicPr>
                <p:cNvPr id="75" name="Ink 74">
                  <a:extLst>
                    <a:ext uri="{FF2B5EF4-FFF2-40B4-BE49-F238E27FC236}">
                      <a16:creationId xmlns:a16="http://schemas.microsoft.com/office/drawing/2014/main" id="{59BD17DF-150A-4034-BC83-4820A259DF6E}"/>
                    </a:ext>
                  </a:extLst>
                </p:cNvPr>
                <p:cNvPicPr/>
                <p:nvPr/>
              </p:nvPicPr>
              <p:blipFill>
                <a:blip r:embed="rId125"/>
                <a:stretch>
                  <a:fillRect/>
                </a:stretch>
              </p:blipFill>
              <p:spPr>
                <a:xfrm>
                  <a:off x="8988675" y="4560787"/>
                  <a:ext cx="204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Ink 75">
                  <a:extLst>
                    <a:ext uri="{FF2B5EF4-FFF2-40B4-BE49-F238E27FC236}">
                      <a16:creationId xmlns:a16="http://schemas.microsoft.com/office/drawing/2014/main" id="{41ABDC48-286B-4A57-B400-0EE6971921C7}"/>
                    </a:ext>
                  </a:extLst>
                </p14:cNvPr>
                <p14:cNvContentPartPr/>
                <p14:nvPr/>
              </p14:nvContentPartPr>
              <p14:xfrm>
                <a:off x="9143835" y="4564387"/>
                <a:ext cx="360" cy="360"/>
              </p14:xfrm>
            </p:contentPart>
          </mc:Choice>
          <mc:Fallback xmlns="">
            <p:pic>
              <p:nvPicPr>
                <p:cNvPr id="76" name="Ink 75">
                  <a:extLst>
                    <a:ext uri="{FF2B5EF4-FFF2-40B4-BE49-F238E27FC236}">
                      <a16:creationId xmlns:a16="http://schemas.microsoft.com/office/drawing/2014/main" id="{41ABDC48-286B-4A57-B400-0EE6971921C7}"/>
                    </a:ext>
                  </a:extLst>
                </p:cNvPr>
                <p:cNvPicPr/>
                <p:nvPr/>
              </p:nvPicPr>
              <p:blipFill>
                <a:blip r:embed="rId95"/>
                <a:stretch>
                  <a:fillRect/>
                </a:stretch>
              </p:blipFill>
              <p:spPr>
                <a:xfrm>
                  <a:off x="9134835" y="4555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 76">
                  <a:extLst>
                    <a:ext uri="{FF2B5EF4-FFF2-40B4-BE49-F238E27FC236}">
                      <a16:creationId xmlns:a16="http://schemas.microsoft.com/office/drawing/2014/main" id="{35B96A65-0B53-49EF-9C9E-B9BC19A31CA5}"/>
                    </a:ext>
                  </a:extLst>
                </p14:cNvPr>
                <p14:cNvContentPartPr/>
                <p14:nvPr/>
              </p14:nvContentPartPr>
              <p14:xfrm>
                <a:off x="9260835" y="4587427"/>
                <a:ext cx="158760" cy="266040"/>
              </p14:xfrm>
            </p:contentPart>
          </mc:Choice>
          <mc:Fallback xmlns="">
            <p:pic>
              <p:nvPicPr>
                <p:cNvPr id="77" name="Ink 76">
                  <a:extLst>
                    <a:ext uri="{FF2B5EF4-FFF2-40B4-BE49-F238E27FC236}">
                      <a16:creationId xmlns:a16="http://schemas.microsoft.com/office/drawing/2014/main" id="{35B96A65-0B53-49EF-9C9E-B9BC19A31CA5}"/>
                    </a:ext>
                  </a:extLst>
                </p:cNvPr>
                <p:cNvPicPr/>
                <p:nvPr/>
              </p:nvPicPr>
              <p:blipFill>
                <a:blip r:embed="rId128"/>
                <a:stretch>
                  <a:fillRect/>
                </a:stretch>
              </p:blipFill>
              <p:spPr>
                <a:xfrm>
                  <a:off x="9251835" y="4578427"/>
                  <a:ext cx="1764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 77">
                  <a:extLst>
                    <a:ext uri="{FF2B5EF4-FFF2-40B4-BE49-F238E27FC236}">
                      <a16:creationId xmlns:a16="http://schemas.microsoft.com/office/drawing/2014/main" id="{3A95EFDB-2D5C-4151-A4E0-C7F4C2190254}"/>
                    </a:ext>
                  </a:extLst>
                </p14:cNvPr>
                <p14:cNvContentPartPr/>
                <p14:nvPr/>
              </p14:nvContentPartPr>
              <p14:xfrm>
                <a:off x="9384675" y="4594987"/>
                <a:ext cx="562680" cy="128520"/>
              </p14:xfrm>
            </p:contentPart>
          </mc:Choice>
          <mc:Fallback xmlns="">
            <p:pic>
              <p:nvPicPr>
                <p:cNvPr id="78" name="Ink 77">
                  <a:extLst>
                    <a:ext uri="{FF2B5EF4-FFF2-40B4-BE49-F238E27FC236}">
                      <a16:creationId xmlns:a16="http://schemas.microsoft.com/office/drawing/2014/main" id="{3A95EFDB-2D5C-4151-A4E0-C7F4C2190254}"/>
                    </a:ext>
                  </a:extLst>
                </p:cNvPr>
                <p:cNvPicPr/>
                <p:nvPr/>
              </p:nvPicPr>
              <p:blipFill>
                <a:blip r:embed="rId130"/>
                <a:stretch>
                  <a:fillRect/>
                </a:stretch>
              </p:blipFill>
              <p:spPr>
                <a:xfrm>
                  <a:off x="9375675" y="4586347"/>
                  <a:ext cx="580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Ink 79">
                  <a:extLst>
                    <a:ext uri="{FF2B5EF4-FFF2-40B4-BE49-F238E27FC236}">
                      <a16:creationId xmlns:a16="http://schemas.microsoft.com/office/drawing/2014/main" id="{A8A3D207-35D7-4141-AA0A-A473D75AC0D8}"/>
                    </a:ext>
                  </a:extLst>
                </p14:cNvPr>
                <p14:cNvContentPartPr/>
                <p14:nvPr/>
              </p14:nvContentPartPr>
              <p14:xfrm>
                <a:off x="7554795" y="4346947"/>
                <a:ext cx="277920" cy="45360"/>
              </p14:xfrm>
            </p:contentPart>
          </mc:Choice>
          <mc:Fallback xmlns="">
            <p:pic>
              <p:nvPicPr>
                <p:cNvPr id="80" name="Ink 79">
                  <a:extLst>
                    <a:ext uri="{FF2B5EF4-FFF2-40B4-BE49-F238E27FC236}">
                      <a16:creationId xmlns:a16="http://schemas.microsoft.com/office/drawing/2014/main" id="{A8A3D207-35D7-4141-AA0A-A473D75AC0D8}"/>
                    </a:ext>
                  </a:extLst>
                </p:cNvPr>
                <p:cNvPicPr/>
                <p:nvPr/>
              </p:nvPicPr>
              <p:blipFill>
                <a:blip r:embed="rId132"/>
                <a:stretch>
                  <a:fillRect/>
                </a:stretch>
              </p:blipFill>
              <p:spPr>
                <a:xfrm>
                  <a:off x="7545795" y="4337947"/>
                  <a:ext cx="295560" cy="63000"/>
                </a:xfrm>
                <a:prstGeom prst="rect">
                  <a:avLst/>
                </a:prstGeom>
              </p:spPr>
            </p:pic>
          </mc:Fallback>
        </mc:AlternateContent>
      </p:grpSp>
    </p:spTree>
    <p:extLst>
      <p:ext uri="{BB962C8B-B14F-4D97-AF65-F5344CB8AC3E}">
        <p14:creationId xmlns:p14="http://schemas.microsoft.com/office/powerpoint/2010/main" val="2282643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34</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4291175" cy="523220"/>
          </a:xfrm>
          <a:prstGeom prst="rect">
            <a:avLst/>
          </a:prstGeom>
          <a:noFill/>
        </p:spPr>
        <p:txBody>
          <a:bodyPr wrap="none" rtlCol="0">
            <a:spAutoFit/>
          </a:bodyPr>
          <a:lstStyle/>
          <a:p>
            <a:r>
              <a:rPr lang="en-US" sz="2800"/>
              <a:t>4. Chaine de transfert des e-</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01B5A692-1B57-416F-A151-28FB0D0E680E}"/>
                  </a:ext>
                </a:extLst>
              </p14:cNvPr>
              <p14:cNvContentPartPr/>
              <p14:nvPr/>
            </p14:nvContentPartPr>
            <p14:xfrm>
              <a:off x="1083075" y="4312747"/>
              <a:ext cx="1176840" cy="481680"/>
            </p14:xfrm>
          </p:contentPart>
        </mc:Choice>
        <mc:Fallback xmlns="">
          <p:pic>
            <p:nvPicPr>
              <p:cNvPr id="38" name="Ink 37">
                <a:extLst>
                  <a:ext uri="{FF2B5EF4-FFF2-40B4-BE49-F238E27FC236}">
                    <a16:creationId xmlns:a16="http://schemas.microsoft.com/office/drawing/2014/main" id="{01B5A692-1B57-416F-A151-28FB0D0E680E}"/>
                  </a:ext>
                </a:extLst>
              </p:cNvPr>
              <p:cNvPicPr/>
              <p:nvPr/>
            </p:nvPicPr>
            <p:blipFill>
              <a:blip r:embed="rId3"/>
              <a:stretch>
                <a:fillRect/>
              </a:stretch>
            </p:blipFill>
            <p:spPr>
              <a:xfrm>
                <a:off x="1074435" y="4303747"/>
                <a:ext cx="119448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a:extLst>
                  <a:ext uri="{FF2B5EF4-FFF2-40B4-BE49-F238E27FC236}">
                    <a16:creationId xmlns:a16="http://schemas.microsoft.com/office/drawing/2014/main" id="{587FDFC4-8301-4F04-8673-97C5E0C98C6D}"/>
                  </a:ext>
                </a:extLst>
              </p14:cNvPr>
              <p14:cNvContentPartPr/>
              <p14:nvPr/>
            </p14:nvContentPartPr>
            <p14:xfrm>
              <a:off x="2135355" y="4815307"/>
              <a:ext cx="254520" cy="178560"/>
            </p14:xfrm>
          </p:contentPart>
        </mc:Choice>
        <mc:Fallback xmlns="">
          <p:pic>
            <p:nvPicPr>
              <p:cNvPr id="39" name="Ink 38">
                <a:extLst>
                  <a:ext uri="{FF2B5EF4-FFF2-40B4-BE49-F238E27FC236}">
                    <a16:creationId xmlns:a16="http://schemas.microsoft.com/office/drawing/2014/main" id="{587FDFC4-8301-4F04-8673-97C5E0C98C6D}"/>
                  </a:ext>
                </a:extLst>
              </p:cNvPr>
              <p:cNvPicPr/>
              <p:nvPr/>
            </p:nvPicPr>
            <p:blipFill>
              <a:blip r:embed="rId5"/>
              <a:stretch>
                <a:fillRect/>
              </a:stretch>
            </p:blipFill>
            <p:spPr>
              <a:xfrm>
                <a:off x="2126355" y="4806307"/>
                <a:ext cx="272160" cy="196200"/>
              </a:xfrm>
              <a:prstGeom prst="rect">
                <a:avLst/>
              </a:prstGeom>
            </p:spPr>
          </p:pic>
        </mc:Fallback>
      </mc:AlternateContent>
      <p:grpSp>
        <p:nvGrpSpPr>
          <p:cNvPr id="47" name="Group 46">
            <a:extLst>
              <a:ext uri="{FF2B5EF4-FFF2-40B4-BE49-F238E27FC236}">
                <a16:creationId xmlns:a16="http://schemas.microsoft.com/office/drawing/2014/main" id="{51D96A35-FD17-4A22-983C-BC2EB2372EC8}"/>
              </a:ext>
            </a:extLst>
          </p:cNvPr>
          <p:cNvGrpSpPr/>
          <p:nvPr/>
        </p:nvGrpSpPr>
        <p:grpSpPr>
          <a:xfrm>
            <a:off x="2232915" y="5120227"/>
            <a:ext cx="376920" cy="232920"/>
            <a:chOff x="2232915" y="5120227"/>
            <a:chExt cx="376920" cy="232920"/>
          </a:xfrm>
        </p:grpSpPr>
        <mc:AlternateContent xmlns:mc="http://schemas.openxmlformats.org/markup-compatibility/2006" xmlns:p14="http://schemas.microsoft.com/office/powerpoint/2010/main">
          <mc:Choice Requires="p14">
            <p:contentPart p14:bwMode="auto" r:id="rId6">
              <p14:nvContentPartPr>
                <p14:cNvPr id="45" name="Ink 44">
                  <a:extLst>
                    <a:ext uri="{FF2B5EF4-FFF2-40B4-BE49-F238E27FC236}">
                      <a16:creationId xmlns:a16="http://schemas.microsoft.com/office/drawing/2014/main" id="{2CB9E858-01D4-4CC5-8623-AE4DD016C254}"/>
                    </a:ext>
                  </a:extLst>
                </p14:cNvPr>
                <p14:cNvContentPartPr/>
                <p14:nvPr/>
              </p14:nvContentPartPr>
              <p14:xfrm>
                <a:off x="2232915" y="5120227"/>
                <a:ext cx="185760" cy="142560"/>
              </p14:xfrm>
            </p:contentPart>
          </mc:Choice>
          <mc:Fallback xmlns="">
            <p:pic>
              <p:nvPicPr>
                <p:cNvPr id="45" name="Ink 44">
                  <a:extLst>
                    <a:ext uri="{FF2B5EF4-FFF2-40B4-BE49-F238E27FC236}">
                      <a16:creationId xmlns:a16="http://schemas.microsoft.com/office/drawing/2014/main" id="{2CB9E858-01D4-4CC5-8623-AE4DD016C254}"/>
                    </a:ext>
                  </a:extLst>
                </p:cNvPr>
                <p:cNvPicPr/>
                <p:nvPr/>
              </p:nvPicPr>
              <p:blipFill>
                <a:blip r:embed="rId7"/>
                <a:stretch>
                  <a:fillRect/>
                </a:stretch>
              </p:blipFill>
              <p:spPr>
                <a:xfrm>
                  <a:off x="2224275" y="5111587"/>
                  <a:ext cx="203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5">
                  <a:extLst>
                    <a:ext uri="{FF2B5EF4-FFF2-40B4-BE49-F238E27FC236}">
                      <a16:creationId xmlns:a16="http://schemas.microsoft.com/office/drawing/2014/main" id="{F58FF04C-5453-4CFE-A383-1D65ED67F6EA}"/>
                    </a:ext>
                  </a:extLst>
                </p14:cNvPr>
                <p14:cNvContentPartPr/>
                <p14:nvPr/>
              </p14:nvContentPartPr>
              <p14:xfrm>
                <a:off x="2448555" y="5183587"/>
                <a:ext cx="161280" cy="169560"/>
              </p14:xfrm>
            </p:contentPart>
          </mc:Choice>
          <mc:Fallback xmlns="">
            <p:pic>
              <p:nvPicPr>
                <p:cNvPr id="46" name="Ink 45">
                  <a:extLst>
                    <a:ext uri="{FF2B5EF4-FFF2-40B4-BE49-F238E27FC236}">
                      <a16:creationId xmlns:a16="http://schemas.microsoft.com/office/drawing/2014/main" id="{F58FF04C-5453-4CFE-A383-1D65ED67F6EA}"/>
                    </a:ext>
                  </a:extLst>
                </p:cNvPr>
                <p:cNvPicPr/>
                <p:nvPr/>
              </p:nvPicPr>
              <p:blipFill>
                <a:blip r:embed="rId9"/>
                <a:stretch>
                  <a:fillRect/>
                </a:stretch>
              </p:blipFill>
              <p:spPr>
                <a:xfrm>
                  <a:off x="2439555" y="5174947"/>
                  <a:ext cx="178920" cy="187200"/>
                </a:xfrm>
                <a:prstGeom prst="rect">
                  <a:avLst/>
                </a:prstGeom>
              </p:spPr>
            </p:pic>
          </mc:Fallback>
        </mc:AlternateContent>
      </p:grpSp>
      <p:grpSp>
        <p:nvGrpSpPr>
          <p:cNvPr id="56" name="Group 55">
            <a:extLst>
              <a:ext uri="{FF2B5EF4-FFF2-40B4-BE49-F238E27FC236}">
                <a16:creationId xmlns:a16="http://schemas.microsoft.com/office/drawing/2014/main" id="{A61AD6AE-C89F-4175-A6F2-E37007823197}"/>
              </a:ext>
            </a:extLst>
          </p:cNvPr>
          <p:cNvGrpSpPr/>
          <p:nvPr/>
        </p:nvGrpSpPr>
        <p:grpSpPr>
          <a:xfrm>
            <a:off x="407715" y="2125387"/>
            <a:ext cx="3258720" cy="2524680"/>
            <a:chOff x="407715" y="2125387"/>
            <a:chExt cx="3258720" cy="2524680"/>
          </a:xfrm>
        </p:grpSpPr>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4CE3589C-A3DA-4DB5-9410-0D06CC1188CB}"/>
                    </a:ext>
                  </a:extLst>
                </p14:cNvPr>
                <p14:cNvContentPartPr/>
                <p14:nvPr/>
              </p14:nvContentPartPr>
              <p14:xfrm>
                <a:off x="1906395" y="2370547"/>
                <a:ext cx="932760" cy="54000"/>
              </p14:xfrm>
            </p:contentPart>
          </mc:Choice>
          <mc:Fallback xmlns="">
            <p:pic>
              <p:nvPicPr>
                <p:cNvPr id="4" name="Ink 3">
                  <a:extLst>
                    <a:ext uri="{FF2B5EF4-FFF2-40B4-BE49-F238E27FC236}">
                      <a16:creationId xmlns:a16="http://schemas.microsoft.com/office/drawing/2014/main" id="{4CE3589C-A3DA-4DB5-9410-0D06CC1188CB}"/>
                    </a:ext>
                  </a:extLst>
                </p:cNvPr>
                <p:cNvPicPr/>
                <p:nvPr/>
              </p:nvPicPr>
              <p:blipFill>
                <a:blip r:embed="rId11"/>
                <a:stretch>
                  <a:fillRect/>
                </a:stretch>
              </p:blipFill>
              <p:spPr>
                <a:xfrm>
                  <a:off x="1897395" y="2361907"/>
                  <a:ext cx="950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E0E38D8E-852A-41C3-9520-D380059CA1AD}"/>
                    </a:ext>
                  </a:extLst>
                </p14:cNvPr>
                <p14:cNvContentPartPr/>
                <p14:nvPr/>
              </p14:nvContentPartPr>
              <p14:xfrm>
                <a:off x="1703355" y="2413387"/>
                <a:ext cx="264600" cy="19800"/>
              </p14:xfrm>
            </p:contentPart>
          </mc:Choice>
          <mc:Fallback xmlns="">
            <p:pic>
              <p:nvPicPr>
                <p:cNvPr id="5" name="Ink 4">
                  <a:extLst>
                    <a:ext uri="{FF2B5EF4-FFF2-40B4-BE49-F238E27FC236}">
                      <a16:creationId xmlns:a16="http://schemas.microsoft.com/office/drawing/2014/main" id="{E0E38D8E-852A-41C3-9520-D380059CA1AD}"/>
                    </a:ext>
                  </a:extLst>
                </p:cNvPr>
                <p:cNvPicPr/>
                <p:nvPr/>
              </p:nvPicPr>
              <p:blipFill>
                <a:blip r:embed="rId13"/>
                <a:stretch>
                  <a:fillRect/>
                </a:stretch>
              </p:blipFill>
              <p:spPr>
                <a:xfrm>
                  <a:off x="1694715" y="2404747"/>
                  <a:ext cx="282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B4A967E2-714B-461A-8876-1621B579AEA2}"/>
                    </a:ext>
                  </a:extLst>
                </p14:cNvPr>
                <p14:cNvContentPartPr/>
                <p14:nvPr/>
              </p14:nvContentPartPr>
              <p14:xfrm>
                <a:off x="1439115" y="2466667"/>
                <a:ext cx="1614600" cy="2032920"/>
              </p14:xfrm>
            </p:contentPart>
          </mc:Choice>
          <mc:Fallback xmlns="">
            <p:pic>
              <p:nvPicPr>
                <p:cNvPr id="7" name="Ink 6">
                  <a:extLst>
                    <a:ext uri="{FF2B5EF4-FFF2-40B4-BE49-F238E27FC236}">
                      <a16:creationId xmlns:a16="http://schemas.microsoft.com/office/drawing/2014/main" id="{B4A967E2-714B-461A-8876-1621B579AEA2}"/>
                    </a:ext>
                  </a:extLst>
                </p:cNvPr>
                <p:cNvPicPr/>
                <p:nvPr/>
              </p:nvPicPr>
              <p:blipFill>
                <a:blip r:embed="rId15"/>
                <a:stretch>
                  <a:fillRect/>
                </a:stretch>
              </p:blipFill>
              <p:spPr>
                <a:xfrm>
                  <a:off x="1430115" y="2457667"/>
                  <a:ext cx="1632240" cy="205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7E5D4F04-8026-4559-934B-D221A652B1E5}"/>
                    </a:ext>
                  </a:extLst>
                </p14:cNvPr>
                <p14:cNvContentPartPr/>
                <p14:nvPr/>
              </p14:nvContentPartPr>
              <p14:xfrm>
                <a:off x="2803515" y="2387107"/>
                <a:ext cx="862920" cy="2077200"/>
              </p14:xfrm>
            </p:contentPart>
          </mc:Choice>
          <mc:Fallback xmlns="">
            <p:pic>
              <p:nvPicPr>
                <p:cNvPr id="9" name="Ink 8">
                  <a:extLst>
                    <a:ext uri="{FF2B5EF4-FFF2-40B4-BE49-F238E27FC236}">
                      <a16:creationId xmlns:a16="http://schemas.microsoft.com/office/drawing/2014/main" id="{7E5D4F04-8026-4559-934B-D221A652B1E5}"/>
                    </a:ext>
                  </a:extLst>
                </p:cNvPr>
                <p:cNvPicPr/>
                <p:nvPr/>
              </p:nvPicPr>
              <p:blipFill>
                <a:blip r:embed="rId17"/>
                <a:stretch>
                  <a:fillRect/>
                </a:stretch>
              </p:blipFill>
              <p:spPr>
                <a:xfrm>
                  <a:off x="2794515" y="2378107"/>
                  <a:ext cx="880560" cy="209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1DDEE49-8566-48BC-9E58-150107432360}"/>
                    </a:ext>
                  </a:extLst>
                </p14:cNvPr>
                <p14:cNvContentPartPr/>
                <p14:nvPr/>
              </p14:nvContentPartPr>
              <p14:xfrm>
                <a:off x="2192595" y="4141027"/>
                <a:ext cx="12240" cy="120600"/>
              </p14:xfrm>
            </p:contentPart>
          </mc:Choice>
          <mc:Fallback xmlns="">
            <p:pic>
              <p:nvPicPr>
                <p:cNvPr id="14" name="Ink 13">
                  <a:extLst>
                    <a:ext uri="{FF2B5EF4-FFF2-40B4-BE49-F238E27FC236}">
                      <a16:creationId xmlns:a16="http://schemas.microsoft.com/office/drawing/2014/main" id="{51DDEE49-8566-48BC-9E58-150107432360}"/>
                    </a:ext>
                  </a:extLst>
                </p:cNvPr>
                <p:cNvPicPr/>
                <p:nvPr/>
              </p:nvPicPr>
              <p:blipFill>
                <a:blip r:embed="rId19"/>
                <a:stretch>
                  <a:fillRect/>
                </a:stretch>
              </p:blipFill>
              <p:spPr>
                <a:xfrm>
                  <a:off x="2183955" y="4132027"/>
                  <a:ext cx="29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F441B71-1CA5-473B-97AC-38950A6E966F}"/>
                    </a:ext>
                  </a:extLst>
                </p14:cNvPr>
                <p14:cNvContentPartPr/>
                <p14:nvPr/>
              </p14:nvContentPartPr>
              <p14:xfrm>
                <a:off x="2152995" y="4033027"/>
                <a:ext cx="173880" cy="141120"/>
              </p14:xfrm>
            </p:contentPart>
          </mc:Choice>
          <mc:Fallback xmlns="">
            <p:pic>
              <p:nvPicPr>
                <p:cNvPr id="15" name="Ink 14">
                  <a:extLst>
                    <a:ext uri="{FF2B5EF4-FFF2-40B4-BE49-F238E27FC236}">
                      <a16:creationId xmlns:a16="http://schemas.microsoft.com/office/drawing/2014/main" id="{0F441B71-1CA5-473B-97AC-38950A6E966F}"/>
                    </a:ext>
                  </a:extLst>
                </p:cNvPr>
                <p:cNvPicPr/>
                <p:nvPr/>
              </p:nvPicPr>
              <p:blipFill>
                <a:blip r:embed="rId21"/>
                <a:stretch>
                  <a:fillRect/>
                </a:stretch>
              </p:blipFill>
              <p:spPr>
                <a:xfrm>
                  <a:off x="2144355" y="4024387"/>
                  <a:ext cx="191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DE88681-40C9-4280-812E-A50B987E6B09}"/>
                    </a:ext>
                  </a:extLst>
                </p14:cNvPr>
                <p14:cNvContentPartPr/>
                <p14:nvPr/>
              </p14:nvContentPartPr>
              <p14:xfrm>
                <a:off x="2386275" y="4098907"/>
                <a:ext cx="160200" cy="163800"/>
              </p14:xfrm>
            </p:contentPart>
          </mc:Choice>
          <mc:Fallback xmlns="">
            <p:pic>
              <p:nvPicPr>
                <p:cNvPr id="16" name="Ink 15">
                  <a:extLst>
                    <a:ext uri="{FF2B5EF4-FFF2-40B4-BE49-F238E27FC236}">
                      <a16:creationId xmlns:a16="http://schemas.microsoft.com/office/drawing/2014/main" id="{CDE88681-40C9-4280-812E-A50B987E6B09}"/>
                    </a:ext>
                  </a:extLst>
                </p:cNvPr>
                <p:cNvPicPr/>
                <p:nvPr/>
              </p:nvPicPr>
              <p:blipFill>
                <a:blip r:embed="rId23"/>
                <a:stretch>
                  <a:fillRect/>
                </a:stretch>
              </p:blipFill>
              <p:spPr>
                <a:xfrm>
                  <a:off x="2377275" y="4089907"/>
                  <a:ext cx="177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93299AD-88A0-46E1-96A1-E5902634AC62}"/>
                    </a:ext>
                  </a:extLst>
                </p14:cNvPr>
                <p14:cNvContentPartPr/>
                <p14:nvPr/>
              </p14:nvContentPartPr>
              <p14:xfrm>
                <a:off x="2587155" y="4116547"/>
                <a:ext cx="90720" cy="186480"/>
              </p14:xfrm>
            </p:contentPart>
          </mc:Choice>
          <mc:Fallback xmlns="">
            <p:pic>
              <p:nvPicPr>
                <p:cNvPr id="17" name="Ink 16">
                  <a:extLst>
                    <a:ext uri="{FF2B5EF4-FFF2-40B4-BE49-F238E27FC236}">
                      <a16:creationId xmlns:a16="http://schemas.microsoft.com/office/drawing/2014/main" id="{D93299AD-88A0-46E1-96A1-E5902634AC62}"/>
                    </a:ext>
                  </a:extLst>
                </p:cNvPr>
                <p:cNvPicPr/>
                <p:nvPr/>
              </p:nvPicPr>
              <p:blipFill>
                <a:blip r:embed="rId25"/>
                <a:stretch>
                  <a:fillRect/>
                </a:stretch>
              </p:blipFill>
              <p:spPr>
                <a:xfrm>
                  <a:off x="2578155" y="4107907"/>
                  <a:ext cx="108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992D1F90-32A4-4D02-ADE1-939C7321CB52}"/>
                    </a:ext>
                  </a:extLst>
                </p14:cNvPr>
                <p14:cNvContentPartPr/>
                <p14:nvPr/>
              </p14:nvContentPartPr>
              <p14:xfrm>
                <a:off x="2750595" y="4093507"/>
                <a:ext cx="174600" cy="161640"/>
              </p14:xfrm>
            </p:contentPart>
          </mc:Choice>
          <mc:Fallback xmlns="">
            <p:pic>
              <p:nvPicPr>
                <p:cNvPr id="18" name="Ink 17">
                  <a:extLst>
                    <a:ext uri="{FF2B5EF4-FFF2-40B4-BE49-F238E27FC236}">
                      <a16:creationId xmlns:a16="http://schemas.microsoft.com/office/drawing/2014/main" id="{992D1F90-32A4-4D02-ADE1-939C7321CB52}"/>
                    </a:ext>
                  </a:extLst>
                </p:cNvPr>
                <p:cNvPicPr/>
                <p:nvPr/>
              </p:nvPicPr>
              <p:blipFill>
                <a:blip r:embed="rId27"/>
                <a:stretch>
                  <a:fillRect/>
                </a:stretch>
              </p:blipFill>
              <p:spPr>
                <a:xfrm>
                  <a:off x="2741595" y="4084507"/>
                  <a:ext cx="192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356D86DC-2576-4817-97C3-FBDDE40F6532}"/>
                    </a:ext>
                  </a:extLst>
                </p14:cNvPr>
                <p14:cNvContentPartPr/>
                <p14:nvPr/>
              </p14:nvContentPartPr>
              <p14:xfrm>
                <a:off x="2591475" y="3058507"/>
                <a:ext cx="54720" cy="654480"/>
              </p14:xfrm>
            </p:contentPart>
          </mc:Choice>
          <mc:Fallback xmlns="">
            <p:pic>
              <p:nvPicPr>
                <p:cNvPr id="19" name="Ink 18">
                  <a:extLst>
                    <a:ext uri="{FF2B5EF4-FFF2-40B4-BE49-F238E27FC236}">
                      <a16:creationId xmlns:a16="http://schemas.microsoft.com/office/drawing/2014/main" id="{356D86DC-2576-4817-97C3-FBDDE40F6532}"/>
                    </a:ext>
                  </a:extLst>
                </p:cNvPr>
                <p:cNvPicPr/>
                <p:nvPr/>
              </p:nvPicPr>
              <p:blipFill>
                <a:blip r:embed="rId29"/>
                <a:stretch>
                  <a:fillRect/>
                </a:stretch>
              </p:blipFill>
              <p:spPr>
                <a:xfrm>
                  <a:off x="2582835" y="3049507"/>
                  <a:ext cx="7236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975ACF1C-8A70-42E2-BA63-3B63C36268A8}"/>
                    </a:ext>
                  </a:extLst>
                </p14:cNvPr>
                <p14:cNvContentPartPr/>
                <p14:nvPr/>
              </p14:nvContentPartPr>
              <p14:xfrm>
                <a:off x="2533515" y="2941867"/>
                <a:ext cx="234720" cy="225000"/>
              </p14:xfrm>
            </p:contentPart>
          </mc:Choice>
          <mc:Fallback xmlns="">
            <p:pic>
              <p:nvPicPr>
                <p:cNvPr id="20" name="Ink 19">
                  <a:extLst>
                    <a:ext uri="{FF2B5EF4-FFF2-40B4-BE49-F238E27FC236}">
                      <a16:creationId xmlns:a16="http://schemas.microsoft.com/office/drawing/2014/main" id="{975ACF1C-8A70-42E2-BA63-3B63C36268A8}"/>
                    </a:ext>
                  </a:extLst>
                </p:cNvPr>
                <p:cNvPicPr/>
                <p:nvPr/>
              </p:nvPicPr>
              <p:blipFill>
                <a:blip r:embed="rId31"/>
                <a:stretch>
                  <a:fillRect/>
                </a:stretch>
              </p:blipFill>
              <p:spPr>
                <a:xfrm>
                  <a:off x="2524515" y="2933227"/>
                  <a:ext cx="2523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BCFC132A-53E9-49DE-A25A-262A432A9E5F}"/>
                    </a:ext>
                  </a:extLst>
                </p14:cNvPr>
                <p14:cNvContentPartPr/>
                <p14:nvPr/>
              </p14:nvContentPartPr>
              <p14:xfrm>
                <a:off x="2357475" y="2638747"/>
                <a:ext cx="17640" cy="175320"/>
              </p14:xfrm>
            </p:contentPart>
          </mc:Choice>
          <mc:Fallback xmlns="">
            <p:pic>
              <p:nvPicPr>
                <p:cNvPr id="21" name="Ink 20">
                  <a:extLst>
                    <a:ext uri="{FF2B5EF4-FFF2-40B4-BE49-F238E27FC236}">
                      <a16:creationId xmlns:a16="http://schemas.microsoft.com/office/drawing/2014/main" id="{BCFC132A-53E9-49DE-A25A-262A432A9E5F}"/>
                    </a:ext>
                  </a:extLst>
                </p:cNvPr>
                <p:cNvPicPr/>
                <p:nvPr/>
              </p:nvPicPr>
              <p:blipFill>
                <a:blip r:embed="rId33"/>
                <a:stretch>
                  <a:fillRect/>
                </a:stretch>
              </p:blipFill>
              <p:spPr>
                <a:xfrm>
                  <a:off x="2348835" y="2630107"/>
                  <a:ext cx="35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C65AACA-77D7-4D43-812A-CFDEA6828467}"/>
                    </a:ext>
                  </a:extLst>
                </p14:cNvPr>
                <p14:cNvContentPartPr/>
                <p14:nvPr/>
              </p14:nvContentPartPr>
              <p14:xfrm>
                <a:off x="2332275" y="2579347"/>
                <a:ext cx="222840" cy="105480"/>
              </p14:xfrm>
            </p:contentPart>
          </mc:Choice>
          <mc:Fallback xmlns="">
            <p:pic>
              <p:nvPicPr>
                <p:cNvPr id="22" name="Ink 21">
                  <a:extLst>
                    <a:ext uri="{FF2B5EF4-FFF2-40B4-BE49-F238E27FC236}">
                      <a16:creationId xmlns:a16="http://schemas.microsoft.com/office/drawing/2014/main" id="{7C65AACA-77D7-4D43-812A-CFDEA6828467}"/>
                    </a:ext>
                  </a:extLst>
                </p:cNvPr>
                <p:cNvPicPr/>
                <p:nvPr/>
              </p:nvPicPr>
              <p:blipFill>
                <a:blip r:embed="rId35"/>
                <a:stretch>
                  <a:fillRect/>
                </a:stretch>
              </p:blipFill>
              <p:spPr>
                <a:xfrm>
                  <a:off x="2323275" y="2570707"/>
                  <a:ext cx="240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6C281038-F8DF-4D41-AC71-8418D09FD4E1}"/>
                    </a:ext>
                  </a:extLst>
                </p14:cNvPr>
                <p14:cNvContentPartPr/>
                <p14:nvPr/>
              </p14:nvContentPartPr>
              <p14:xfrm>
                <a:off x="2532075" y="2660707"/>
                <a:ext cx="159480" cy="195480"/>
              </p14:xfrm>
            </p:contentPart>
          </mc:Choice>
          <mc:Fallback xmlns="">
            <p:pic>
              <p:nvPicPr>
                <p:cNvPr id="24" name="Ink 23">
                  <a:extLst>
                    <a:ext uri="{FF2B5EF4-FFF2-40B4-BE49-F238E27FC236}">
                      <a16:creationId xmlns:a16="http://schemas.microsoft.com/office/drawing/2014/main" id="{6C281038-F8DF-4D41-AC71-8418D09FD4E1}"/>
                    </a:ext>
                  </a:extLst>
                </p:cNvPr>
                <p:cNvPicPr/>
                <p:nvPr/>
              </p:nvPicPr>
              <p:blipFill>
                <a:blip r:embed="rId37"/>
                <a:stretch>
                  <a:fillRect/>
                </a:stretch>
              </p:blipFill>
              <p:spPr>
                <a:xfrm>
                  <a:off x="2523075" y="2652067"/>
                  <a:ext cx="177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B9B4772C-7FB4-436F-9D0D-FCE3790A305F}"/>
                    </a:ext>
                  </a:extLst>
                </p14:cNvPr>
                <p14:cNvContentPartPr/>
                <p14:nvPr/>
              </p14:nvContentPartPr>
              <p14:xfrm>
                <a:off x="2744475" y="2721907"/>
                <a:ext cx="84960" cy="174240"/>
              </p14:xfrm>
            </p:contentPart>
          </mc:Choice>
          <mc:Fallback xmlns="">
            <p:pic>
              <p:nvPicPr>
                <p:cNvPr id="25" name="Ink 24">
                  <a:extLst>
                    <a:ext uri="{FF2B5EF4-FFF2-40B4-BE49-F238E27FC236}">
                      <a16:creationId xmlns:a16="http://schemas.microsoft.com/office/drawing/2014/main" id="{B9B4772C-7FB4-436F-9D0D-FCE3790A305F}"/>
                    </a:ext>
                  </a:extLst>
                </p:cNvPr>
                <p:cNvPicPr/>
                <p:nvPr/>
              </p:nvPicPr>
              <p:blipFill>
                <a:blip r:embed="rId39"/>
                <a:stretch>
                  <a:fillRect/>
                </a:stretch>
              </p:blipFill>
              <p:spPr>
                <a:xfrm>
                  <a:off x="2735475" y="2713267"/>
                  <a:ext cx="102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60EF5A92-E9DC-4050-B998-93BBF8D465E4}"/>
                    </a:ext>
                  </a:extLst>
                </p14:cNvPr>
                <p14:cNvContentPartPr/>
                <p14:nvPr/>
              </p14:nvContentPartPr>
              <p14:xfrm>
                <a:off x="2880195" y="2778427"/>
                <a:ext cx="124920" cy="96120"/>
              </p14:xfrm>
            </p:contentPart>
          </mc:Choice>
          <mc:Fallback xmlns="">
            <p:pic>
              <p:nvPicPr>
                <p:cNvPr id="26" name="Ink 25">
                  <a:extLst>
                    <a:ext uri="{FF2B5EF4-FFF2-40B4-BE49-F238E27FC236}">
                      <a16:creationId xmlns:a16="http://schemas.microsoft.com/office/drawing/2014/main" id="{60EF5A92-E9DC-4050-B998-93BBF8D465E4}"/>
                    </a:ext>
                  </a:extLst>
                </p:cNvPr>
                <p:cNvPicPr/>
                <p:nvPr/>
              </p:nvPicPr>
              <p:blipFill>
                <a:blip r:embed="rId41"/>
                <a:stretch>
                  <a:fillRect/>
                </a:stretch>
              </p:blipFill>
              <p:spPr>
                <a:xfrm>
                  <a:off x="2871555" y="2769787"/>
                  <a:ext cx="142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B38F14A1-6288-4705-9696-D049A0F63A80}"/>
                    </a:ext>
                  </a:extLst>
                </p14:cNvPr>
                <p14:cNvContentPartPr/>
                <p14:nvPr/>
              </p14:nvContentPartPr>
              <p14:xfrm>
                <a:off x="3080715" y="2669347"/>
                <a:ext cx="122400" cy="104760"/>
              </p14:xfrm>
            </p:contentPart>
          </mc:Choice>
          <mc:Fallback xmlns="">
            <p:pic>
              <p:nvPicPr>
                <p:cNvPr id="27" name="Ink 26">
                  <a:extLst>
                    <a:ext uri="{FF2B5EF4-FFF2-40B4-BE49-F238E27FC236}">
                      <a16:creationId xmlns:a16="http://schemas.microsoft.com/office/drawing/2014/main" id="{B38F14A1-6288-4705-9696-D049A0F63A80}"/>
                    </a:ext>
                  </a:extLst>
                </p:cNvPr>
                <p:cNvPicPr/>
                <p:nvPr/>
              </p:nvPicPr>
              <p:blipFill>
                <a:blip r:embed="rId43"/>
                <a:stretch>
                  <a:fillRect/>
                </a:stretch>
              </p:blipFill>
              <p:spPr>
                <a:xfrm>
                  <a:off x="3072075" y="2660707"/>
                  <a:ext cx="140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BE23417A-CBE5-43BD-90A5-6C4971596ED5}"/>
                    </a:ext>
                  </a:extLst>
                </p14:cNvPr>
                <p14:cNvContentPartPr/>
                <p14:nvPr/>
              </p14:nvContentPartPr>
              <p14:xfrm>
                <a:off x="980115" y="3018187"/>
                <a:ext cx="1141200" cy="353520"/>
              </p14:xfrm>
            </p:contentPart>
          </mc:Choice>
          <mc:Fallback xmlns="">
            <p:pic>
              <p:nvPicPr>
                <p:cNvPr id="29" name="Ink 28">
                  <a:extLst>
                    <a:ext uri="{FF2B5EF4-FFF2-40B4-BE49-F238E27FC236}">
                      <a16:creationId xmlns:a16="http://schemas.microsoft.com/office/drawing/2014/main" id="{BE23417A-CBE5-43BD-90A5-6C4971596ED5}"/>
                    </a:ext>
                  </a:extLst>
                </p:cNvPr>
                <p:cNvPicPr/>
                <p:nvPr/>
              </p:nvPicPr>
              <p:blipFill>
                <a:blip r:embed="rId45"/>
                <a:stretch>
                  <a:fillRect/>
                </a:stretch>
              </p:blipFill>
              <p:spPr>
                <a:xfrm>
                  <a:off x="971475" y="3009187"/>
                  <a:ext cx="11588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4329BC03-448B-4679-8E11-C8FB2DF502EC}"/>
                    </a:ext>
                  </a:extLst>
                </p14:cNvPr>
                <p14:cNvContentPartPr/>
                <p14:nvPr/>
              </p14:nvContentPartPr>
              <p14:xfrm>
                <a:off x="2111595" y="3238867"/>
                <a:ext cx="230400" cy="174600"/>
              </p14:xfrm>
            </p:contentPart>
          </mc:Choice>
          <mc:Fallback xmlns="">
            <p:pic>
              <p:nvPicPr>
                <p:cNvPr id="30" name="Ink 29">
                  <a:extLst>
                    <a:ext uri="{FF2B5EF4-FFF2-40B4-BE49-F238E27FC236}">
                      <a16:creationId xmlns:a16="http://schemas.microsoft.com/office/drawing/2014/main" id="{4329BC03-448B-4679-8E11-C8FB2DF502EC}"/>
                    </a:ext>
                  </a:extLst>
                </p:cNvPr>
                <p:cNvPicPr/>
                <p:nvPr/>
              </p:nvPicPr>
              <p:blipFill>
                <a:blip r:embed="rId47"/>
                <a:stretch>
                  <a:fillRect/>
                </a:stretch>
              </p:blipFill>
              <p:spPr>
                <a:xfrm>
                  <a:off x="2102595" y="3230227"/>
                  <a:ext cx="248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533437ED-96C6-4138-A5E0-B4475CDC707E}"/>
                    </a:ext>
                  </a:extLst>
                </p14:cNvPr>
                <p14:cNvContentPartPr/>
                <p14:nvPr/>
              </p14:nvContentPartPr>
              <p14:xfrm>
                <a:off x="1053915" y="3415627"/>
                <a:ext cx="1000440" cy="207000"/>
              </p14:xfrm>
            </p:contentPart>
          </mc:Choice>
          <mc:Fallback xmlns="">
            <p:pic>
              <p:nvPicPr>
                <p:cNvPr id="32" name="Ink 31">
                  <a:extLst>
                    <a:ext uri="{FF2B5EF4-FFF2-40B4-BE49-F238E27FC236}">
                      <a16:creationId xmlns:a16="http://schemas.microsoft.com/office/drawing/2014/main" id="{533437ED-96C6-4138-A5E0-B4475CDC707E}"/>
                    </a:ext>
                  </a:extLst>
                </p:cNvPr>
                <p:cNvPicPr/>
                <p:nvPr/>
              </p:nvPicPr>
              <p:blipFill>
                <a:blip r:embed="rId49"/>
                <a:stretch>
                  <a:fillRect/>
                </a:stretch>
              </p:blipFill>
              <p:spPr>
                <a:xfrm>
                  <a:off x="1045275" y="3406627"/>
                  <a:ext cx="1018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E517C220-2F3B-4BFD-AFAE-8043273947B1}"/>
                    </a:ext>
                  </a:extLst>
                </p14:cNvPr>
                <p14:cNvContentPartPr/>
                <p14:nvPr/>
              </p14:nvContentPartPr>
              <p14:xfrm>
                <a:off x="2051115" y="3513907"/>
                <a:ext cx="232920" cy="136800"/>
              </p14:xfrm>
            </p:contentPart>
          </mc:Choice>
          <mc:Fallback xmlns="">
            <p:pic>
              <p:nvPicPr>
                <p:cNvPr id="33" name="Ink 32">
                  <a:extLst>
                    <a:ext uri="{FF2B5EF4-FFF2-40B4-BE49-F238E27FC236}">
                      <a16:creationId xmlns:a16="http://schemas.microsoft.com/office/drawing/2014/main" id="{E517C220-2F3B-4BFD-AFAE-8043273947B1}"/>
                    </a:ext>
                  </a:extLst>
                </p:cNvPr>
                <p:cNvPicPr/>
                <p:nvPr/>
              </p:nvPicPr>
              <p:blipFill>
                <a:blip r:embed="rId51"/>
                <a:stretch>
                  <a:fillRect/>
                </a:stretch>
              </p:blipFill>
              <p:spPr>
                <a:xfrm>
                  <a:off x="2042115" y="3505267"/>
                  <a:ext cx="250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E3AB01B4-49F8-4AD7-B17C-C18A11CA3359}"/>
                    </a:ext>
                  </a:extLst>
                </p14:cNvPr>
                <p14:cNvContentPartPr/>
                <p14:nvPr/>
              </p14:nvContentPartPr>
              <p14:xfrm>
                <a:off x="603555" y="2543707"/>
                <a:ext cx="207000" cy="317520"/>
              </p14:xfrm>
            </p:contentPart>
          </mc:Choice>
          <mc:Fallback xmlns="">
            <p:pic>
              <p:nvPicPr>
                <p:cNvPr id="35" name="Ink 34">
                  <a:extLst>
                    <a:ext uri="{FF2B5EF4-FFF2-40B4-BE49-F238E27FC236}">
                      <a16:creationId xmlns:a16="http://schemas.microsoft.com/office/drawing/2014/main" id="{E3AB01B4-49F8-4AD7-B17C-C18A11CA3359}"/>
                    </a:ext>
                  </a:extLst>
                </p:cNvPr>
                <p:cNvPicPr/>
                <p:nvPr/>
              </p:nvPicPr>
              <p:blipFill>
                <a:blip r:embed="rId53"/>
                <a:stretch>
                  <a:fillRect/>
                </a:stretch>
              </p:blipFill>
              <p:spPr>
                <a:xfrm>
                  <a:off x="594915" y="2535067"/>
                  <a:ext cx="2246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AC96953E-1F1D-49C6-8772-CEE9DDEB0A0D}"/>
                    </a:ext>
                  </a:extLst>
                </p14:cNvPr>
                <p14:cNvContentPartPr/>
                <p14:nvPr/>
              </p14:nvContentPartPr>
              <p14:xfrm>
                <a:off x="853395" y="2497987"/>
                <a:ext cx="151920" cy="401760"/>
              </p14:xfrm>
            </p:contentPart>
          </mc:Choice>
          <mc:Fallback xmlns="">
            <p:pic>
              <p:nvPicPr>
                <p:cNvPr id="36" name="Ink 35">
                  <a:extLst>
                    <a:ext uri="{FF2B5EF4-FFF2-40B4-BE49-F238E27FC236}">
                      <a16:creationId xmlns:a16="http://schemas.microsoft.com/office/drawing/2014/main" id="{AC96953E-1F1D-49C6-8772-CEE9DDEB0A0D}"/>
                    </a:ext>
                  </a:extLst>
                </p:cNvPr>
                <p:cNvPicPr/>
                <p:nvPr/>
              </p:nvPicPr>
              <p:blipFill>
                <a:blip r:embed="rId55"/>
                <a:stretch>
                  <a:fillRect/>
                </a:stretch>
              </p:blipFill>
              <p:spPr>
                <a:xfrm>
                  <a:off x="844755" y="2488987"/>
                  <a:ext cx="1695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AD94C179-CE90-46DA-886C-C20B45671286}"/>
                    </a:ext>
                  </a:extLst>
                </p14:cNvPr>
                <p14:cNvContentPartPr/>
                <p14:nvPr/>
              </p14:nvContentPartPr>
              <p14:xfrm>
                <a:off x="450915" y="4378267"/>
                <a:ext cx="21240" cy="208080"/>
              </p14:xfrm>
            </p:contentPart>
          </mc:Choice>
          <mc:Fallback xmlns="">
            <p:pic>
              <p:nvPicPr>
                <p:cNvPr id="41" name="Ink 40">
                  <a:extLst>
                    <a:ext uri="{FF2B5EF4-FFF2-40B4-BE49-F238E27FC236}">
                      <a16:creationId xmlns:a16="http://schemas.microsoft.com/office/drawing/2014/main" id="{AD94C179-CE90-46DA-886C-C20B45671286}"/>
                    </a:ext>
                  </a:extLst>
                </p:cNvPr>
                <p:cNvPicPr/>
                <p:nvPr/>
              </p:nvPicPr>
              <p:blipFill>
                <a:blip r:embed="rId57"/>
                <a:stretch>
                  <a:fillRect/>
                </a:stretch>
              </p:blipFill>
              <p:spPr>
                <a:xfrm>
                  <a:off x="441915" y="4369627"/>
                  <a:ext cx="38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87C4F4E4-3E52-49DD-8346-10650FBA5C5F}"/>
                    </a:ext>
                  </a:extLst>
                </p14:cNvPr>
                <p14:cNvContentPartPr/>
                <p14:nvPr/>
              </p14:nvContentPartPr>
              <p14:xfrm>
                <a:off x="407715" y="4374307"/>
                <a:ext cx="211320" cy="236520"/>
              </p14:xfrm>
            </p:contentPart>
          </mc:Choice>
          <mc:Fallback xmlns="">
            <p:pic>
              <p:nvPicPr>
                <p:cNvPr id="42" name="Ink 41">
                  <a:extLst>
                    <a:ext uri="{FF2B5EF4-FFF2-40B4-BE49-F238E27FC236}">
                      <a16:creationId xmlns:a16="http://schemas.microsoft.com/office/drawing/2014/main" id="{87C4F4E4-3E52-49DD-8346-10650FBA5C5F}"/>
                    </a:ext>
                  </a:extLst>
                </p:cNvPr>
                <p:cNvPicPr/>
                <p:nvPr/>
              </p:nvPicPr>
              <p:blipFill>
                <a:blip r:embed="rId59"/>
                <a:stretch>
                  <a:fillRect/>
                </a:stretch>
              </p:blipFill>
              <p:spPr>
                <a:xfrm>
                  <a:off x="398715" y="4365667"/>
                  <a:ext cx="228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F77C9B1B-67D8-4E3E-9A22-67340AA4DEC8}"/>
                    </a:ext>
                  </a:extLst>
                </p14:cNvPr>
                <p14:cNvContentPartPr/>
                <p14:nvPr/>
              </p14:nvContentPartPr>
              <p14:xfrm>
                <a:off x="649275" y="4502467"/>
                <a:ext cx="59040" cy="147600"/>
              </p14:xfrm>
            </p:contentPart>
          </mc:Choice>
          <mc:Fallback xmlns="">
            <p:pic>
              <p:nvPicPr>
                <p:cNvPr id="43" name="Ink 42">
                  <a:extLst>
                    <a:ext uri="{FF2B5EF4-FFF2-40B4-BE49-F238E27FC236}">
                      <a16:creationId xmlns:a16="http://schemas.microsoft.com/office/drawing/2014/main" id="{F77C9B1B-67D8-4E3E-9A22-67340AA4DEC8}"/>
                    </a:ext>
                  </a:extLst>
                </p:cNvPr>
                <p:cNvPicPr/>
                <p:nvPr/>
              </p:nvPicPr>
              <p:blipFill>
                <a:blip r:embed="rId61"/>
                <a:stretch>
                  <a:fillRect/>
                </a:stretch>
              </p:blipFill>
              <p:spPr>
                <a:xfrm>
                  <a:off x="640275" y="4493827"/>
                  <a:ext cx="76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A09C941A-8A65-4261-8406-D34CF3359A1F}"/>
                    </a:ext>
                  </a:extLst>
                </p14:cNvPr>
                <p14:cNvContentPartPr/>
                <p14:nvPr/>
              </p14:nvContentPartPr>
              <p14:xfrm>
                <a:off x="752955" y="4519027"/>
                <a:ext cx="246240" cy="119880"/>
              </p14:xfrm>
            </p:contentPart>
          </mc:Choice>
          <mc:Fallback xmlns="">
            <p:pic>
              <p:nvPicPr>
                <p:cNvPr id="44" name="Ink 43">
                  <a:extLst>
                    <a:ext uri="{FF2B5EF4-FFF2-40B4-BE49-F238E27FC236}">
                      <a16:creationId xmlns:a16="http://schemas.microsoft.com/office/drawing/2014/main" id="{A09C941A-8A65-4261-8406-D34CF3359A1F}"/>
                    </a:ext>
                  </a:extLst>
                </p:cNvPr>
                <p:cNvPicPr/>
                <p:nvPr/>
              </p:nvPicPr>
              <p:blipFill>
                <a:blip r:embed="rId63"/>
                <a:stretch>
                  <a:fillRect/>
                </a:stretch>
              </p:blipFill>
              <p:spPr>
                <a:xfrm>
                  <a:off x="743955" y="4510027"/>
                  <a:ext cx="263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9728ED94-B678-47B9-832E-E2884816FE99}"/>
                    </a:ext>
                  </a:extLst>
                </p14:cNvPr>
                <p14:cNvContentPartPr/>
                <p14:nvPr/>
              </p14:nvContentPartPr>
              <p14:xfrm>
                <a:off x="1763115" y="2185867"/>
                <a:ext cx="34560" cy="169200"/>
              </p14:xfrm>
            </p:contentPart>
          </mc:Choice>
          <mc:Fallback xmlns="">
            <p:pic>
              <p:nvPicPr>
                <p:cNvPr id="49" name="Ink 48">
                  <a:extLst>
                    <a:ext uri="{FF2B5EF4-FFF2-40B4-BE49-F238E27FC236}">
                      <a16:creationId xmlns:a16="http://schemas.microsoft.com/office/drawing/2014/main" id="{9728ED94-B678-47B9-832E-E2884816FE99}"/>
                    </a:ext>
                  </a:extLst>
                </p:cNvPr>
                <p:cNvPicPr/>
                <p:nvPr/>
              </p:nvPicPr>
              <p:blipFill>
                <a:blip r:embed="rId65"/>
                <a:stretch>
                  <a:fillRect/>
                </a:stretch>
              </p:blipFill>
              <p:spPr>
                <a:xfrm>
                  <a:off x="1754475" y="2177227"/>
                  <a:ext cx="52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CD8B5286-AE3D-4E86-B4C4-1CE19335153F}"/>
                    </a:ext>
                  </a:extLst>
                </p14:cNvPr>
                <p14:cNvContentPartPr/>
                <p14:nvPr/>
              </p14:nvContentPartPr>
              <p14:xfrm>
                <a:off x="1686435" y="2125387"/>
                <a:ext cx="215640" cy="147960"/>
              </p14:xfrm>
            </p:contentPart>
          </mc:Choice>
          <mc:Fallback xmlns="">
            <p:pic>
              <p:nvPicPr>
                <p:cNvPr id="50" name="Ink 49">
                  <a:extLst>
                    <a:ext uri="{FF2B5EF4-FFF2-40B4-BE49-F238E27FC236}">
                      <a16:creationId xmlns:a16="http://schemas.microsoft.com/office/drawing/2014/main" id="{CD8B5286-AE3D-4E86-B4C4-1CE19335153F}"/>
                    </a:ext>
                  </a:extLst>
                </p:cNvPr>
                <p:cNvPicPr/>
                <p:nvPr/>
              </p:nvPicPr>
              <p:blipFill>
                <a:blip r:embed="rId67"/>
                <a:stretch>
                  <a:fillRect/>
                </a:stretch>
              </p:blipFill>
              <p:spPr>
                <a:xfrm>
                  <a:off x="1677435" y="2116387"/>
                  <a:ext cx="233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85A2EF50-60A8-4130-B237-127D8A6EBF82}"/>
                    </a:ext>
                  </a:extLst>
                </p14:cNvPr>
                <p14:cNvContentPartPr/>
                <p14:nvPr/>
              </p14:nvContentPartPr>
              <p14:xfrm>
                <a:off x="1920435" y="2152387"/>
                <a:ext cx="129240" cy="190080"/>
              </p14:xfrm>
            </p:contentPart>
          </mc:Choice>
          <mc:Fallback xmlns="">
            <p:pic>
              <p:nvPicPr>
                <p:cNvPr id="51" name="Ink 50">
                  <a:extLst>
                    <a:ext uri="{FF2B5EF4-FFF2-40B4-BE49-F238E27FC236}">
                      <a16:creationId xmlns:a16="http://schemas.microsoft.com/office/drawing/2014/main" id="{85A2EF50-60A8-4130-B237-127D8A6EBF82}"/>
                    </a:ext>
                  </a:extLst>
                </p:cNvPr>
                <p:cNvPicPr/>
                <p:nvPr/>
              </p:nvPicPr>
              <p:blipFill>
                <a:blip r:embed="rId69"/>
                <a:stretch>
                  <a:fillRect/>
                </a:stretch>
              </p:blipFill>
              <p:spPr>
                <a:xfrm>
                  <a:off x="1911795" y="2143747"/>
                  <a:ext cx="146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B54004A1-044A-4C2B-A862-B13C9CBA8606}"/>
                    </a:ext>
                  </a:extLst>
                </p14:cNvPr>
                <p14:cNvContentPartPr/>
                <p14:nvPr/>
              </p14:nvContentPartPr>
              <p14:xfrm>
                <a:off x="2168835" y="2189467"/>
                <a:ext cx="14400" cy="126000"/>
              </p14:xfrm>
            </p:contentPart>
          </mc:Choice>
          <mc:Fallback xmlns="">
            <p:pic>
              <p:nvPicPr>
                <p:cNvPr id="52" name="Ink 51">
                  <a:extLst>
                    <a:ext uri="{FF2B5EF4-FFF2-40B4-BE49-F238E27FC236}">
                      <a16:creationId xmlns:a16="http://schemas.microsoft.com/office/drawing/2014/main" id="{B54004A1-044A-4C2B-A862-B13C9CBA8606}"/>
                    </a:ext>
                  </a:extLst>
                </p:cNvPr>
                <p:cNvPicPr/>
                <p:nvPr/>
              </p:nvPicPr>
              <p:blipFill>
                <a:blip r:embed="rId71"/>
                <a:stretch>
                  <a:fillRect/>
                </a:stretch>
              </p:blipFill>
              <p:spPr>
                <a:xfrm>
                  <a:off x="2159835" y="2180467"/>
                  <a:ext cx="32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D98625D3-217A-4856-967F-748345FAFEB9}"/>
                    </a:ext>
                  </a:extLst>
                </p14:cNvPr>
                <p14:cNvContentPartPr/>
                <p14:nvPr/>
              </p14:nvContentPartPr>
              <p14:xfrm>
                <a:off x="2232195" y="2149867"/>
                <a:ext cx="42120" cy="170280"/>
              </p14:xfrm>
            </p:contentPart>
          </mc:Choice>
          <mc:Fallback xmlns="">
            <p:pic>
              <p:nvPicPr>
                <p:cNvPr id="53" name="Ink 52">
                  <a:extLst>
                    <a:ext uri="{FF2B5EF4-FFF2-40B4-BE49-F238E27FC236}">
                      <a16:creationId xmlns:a16="http://schemas.microsoft.com/office/drawing/2014/main" id="{D98625D3-217A-4856-967F-748345FAFEB9}"/>
                    </a:ext>
                  </a:extLst>
                </p:cNvPr>
                <p:cNvPicPr/>
                <p:nvPr/>
              </p:nvPicPr>
              <p:blipFill>
                <a:blip r:embed="rId73"/>
                <a:stretch>
                  <a:fillRect/>
                </a:stretch>
              </p:blipFill>
              <p:spPr>
                <a:xfrm>
                  <a:off x="2223555" y="2140867"/>
                  <a:ext cx="59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Ink 53">
                  <a:extLst>
                    <a:ext uri="{FF2B5EF4-FFF2-40B4-BE49-F238E27FC236}">
                      <a16:creationId xmlns:a16="http://schemas.microsoft.com/office/drawing/2014/main" id="{CDA140A0-9ACA-4E86-92D4-5A458CF2F033}"/>
                    </a:ext>
                  </a:extLst>
                </p14:cNvPr>
                <p14:cNvContentPartPr/>
                <p14:nvPr/>
              </p14:nvContentPartPr>
              <p14:xfrm>
                <a:off x="2141115" y="2333107"/>
                <a:ext cx="147960" cy="11880"/>
              </p14:xfrm>
            </p:contentPart>
          </mc:Choice>
          <mc:Fallback xmlns="">
            <p:pic>
              <p:nvPicPr>
                <p:cNvPr id="54" name="Ink 53">
                  <a:extLst>
                    <a:ext uri="{FF2B5EF4-FFF2-40B4-BE49-F238E27FC236}">
                      <a16:creationId xmlns:a16="http://schemas.microsoft.com/office/drawing/2014/main" id="{CDA140A0-9ACA-4E86-92D4-5A458CF2F033}"/>
                    </a:ext>
                  </a:extLst>
                </p:cNvPr>
                <p:cNvPicPr/>
                <p:nvPr/>
              </p:nvPicPr>
              <p:blipFill>
                <a:blip r:embed="rId75"/>
                <a:stretch>
                  <a:fillRect/>
                </a:stretch>
              </p:blipFill>
              <p:spPr>
                <a:xfrm>
                  <a:off x="2132475" y="2324107"/>
                  <a:ext cx="165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Ink 54">
                  <a:extLst>
                    <a:ext uri="{FF2B5EF4-FFF2-40B4-BE49-F238E27FC236}">
                      <a16:creationId xmlns:a16="http://schemas.microsoft.com/office/drawing/2014/main" id="{8AB91C5C-7D1D-4F09-9813-45F73ABF18E3}"/>
                    </a:ext>
                  </a:extLst>
                </p14:cNvPr>
                <p14:cNvContentPartPr/>
                <p14:nvPr/>
              </p14:nvContentPartPr>
              <p14:xfrm>
                <a:off x="2070555" y="2149147"/>
                <a:ext cx="271080" cy="19800"/>
              </p14:xfrm>
            </p:contentPart>
          </mc:Choice>
          <mc:Fallback xmlns="">
            <p:pic>
              <p:nvPicPr>
                <p:cNvPr id="55" name="Ink 54">
                  <a:extLst>
                    <a:ext uri="{FF2B5EF4-FFF2-40B4-BE49-F238E27FC236}">
                      <a16:creationId xmlns:a16="http://schemas.microsoft.com/office/drawing/2014/main" id="{8AB91C5C-7D1D-4F09-9813-45F73ABF18E3}"/>
                    </a:ext>
                  </a:extLst>
                </p:cNvPr>
                <p:cNvPicPr/>
                <p:nvPr/>
              </p:nvPicPr>
              <p:blipFill>
                <a:blip r:embed="rId77"/>
                <a:stretch>
                  <a:fillRect/>
                </a:stretch>
              </p:blipFill>
              <p:spPr>
                <a:xfrm>
                  <a:off x="2061555" y="2140147"/>
                  <a:ext cx="288720" cy="37440"/>
                </a:xfrm>
                <a:prstGeom prst="rect">
                  <a:avLst/>
                </a:prstGeom>
              </p:spPr>
            </p:pic>
          </mc:Fallback>
        </mc:AlternateContent>
      </p:grpSp>
      <p:grpSp>
        <p:nvGrpSpPr>
          <p:cNvPr id="101" name="Group 100">
            <a:extLst>
              <a:ext uri="{FF2B5EF4-FFF2-40B4-BE49-F238E27FC236}">
                <a16:creationId xmlns:a16="http://schemas.microsoft.com/office/drawing/2014/main" id="{B39E7EBD-1A87-4BF8-B942-3A31A33F5D3A}"/>
              </a:ext>
            </a:extLst>
          </p:cNvPr>
          <p:cNvGrpSpPr/>
          <p:nvPr/>
        </p:nvGrpSpPr>
        <p:grpSpPr>
          <a:xfrm>
            <a:off x="6666675" y="1931347"/>
            <a:ext cx="2738520" cy="2869560"/>
            <a:chOff x="6666675" y="1931347"/>
            <a:chExt cx="2738520" cy="2869560"/>
          </a:xfrm>
        </p:grpSpPr>
        <mc:AlternateContent xmlns:mc="http://schemas.openxmlformats.org/markup-compatibility/2006" xmlns:p14="http://schemas.microsoft.com/office/powerpoint/2010/main">
          <mc:Choice Requires="p14">
            <p:contentPart p14:bwMode="auto" r:id="rId78">
              <p14:nvContentPartPr>
                <p14:cNvPr id="11" name="Ink 10">
                  <a:extLst>
                    <a:ext uri="{FF2B5EF4-FFF2-40B4-BE49-F238E27FC236}">
                      <a16:creationId xmlns:a16="http://schemas.microsoft.com/office/drawing/2014/main" id="{7A281D6B-A73D-4251-9DF1-4BF685DCBE63}"/>
                    </a:ext>
                  </a:extLst>
                </p14:cNvPr>
                <p14:cNvContentPartPr/>
                <p14:nvPr/>
              </p14:nvContentPartPr>
              <p14:xfrm>
                <a:off x="7462995" y="2326267"/>
                <a:ext cx="1379880" cy="2125080"/>
              </p14:xfrm>
            </p:contentPart>
          </mc:Choice>
          <mc:Fallback xmlns="">
            <p:pic>
              <p:nvPicPr>
                <p:cNvPr id="11" name="Ink 10">
                  <a:extLst>
                    <a:ext uri="{FF2B5EF4-FFF2-40B4-BE49-F238E27FC236}">
                      <a16:creationId xmlns:a16="http://schemas.microsoft.com/office/drawing/2014/main" id="{7A281D6B-A73D-4251-9DF1-4BF685DCBE63}"/>
                    </a:ext>
                  </a:extLst>
                </p:cNvPr>
                <p:cNvPicPr/>
                <p:nvPr/>
              </p:nvPicPr>
              <p:blipFill>
                <a:blip r:embed="rId79"/>
                <a:stretch>
                  <a:fillRect/>
                </a:stretch>
              </p:blipFill>
              <p:spPr>
                <a:xfrm>
                  <a:off x="7454355" y="2317627"/>
                  <a:ext cx="1397520" cy="2142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 name="Ink 11">
                  <a:extLst>
                    <a:ext uri="{FF2B5EF4-FFF2-40B4-BE49-F238E27FC236}">
                      <a16:creationId xmlns:a16="http://schemas.microsoft.com/office/drawing/2014/main" id="{448D5F09-595C-408E-AE4A-CE2BEA41044A}"/>
                    </a:ext>
                  </a:extLst>
                </p14:cNvPr>
                <p14:cNvContentPartPr/>
                <p14:nvPr/>
              </p14:nvContentPartPr>
              <p14:xfrm>
                <a:off x="8602395" y="2333827"/>
                <a:ext cx="802800" cy="2175120"/>
              </p14:xfrm>
            </p:contentPart>
          </mc:Choice>
          <mc:Fallback xmlns="">
            <p:pic>
              <p:nvPicPr>
                <p:cNvPr id="12" name="Ink 11">
                  <a:extLst>
                    <a:ext uri="{FF2B5EF4-FFF2-40B4-BE49-F238E27FC236}">
                      <a16:creationId xmlns:a16="http://schemas.microsoft.com/office/drawing/2014/main" id="{448D5F09-595C-408E-AE4A-CE2BEA41044A}"/>
                    </a:ext>
                  </a:extLst>
                </p:cNvPr>
                <p:cNvPicPr/>
                <p:nvPr/>
              </p:nvPicPr>
              <p:blipFill>
                <a:blip r:embed="rId81"/>
                <a:stretch>
                  <a:fillRect/>
                </a:stretch>
              </p:blipFill>
              <p:spPr>
                <a:xfrm>
                  <a:off x="8593395" y="2324827"/>
                  <a:ext cx="820440" cy="2192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6" name="Ink 65">
                  <a:extLst>
                    <a:ext uri="{FF2B5EF4-FFF2-40B4-BE49-F238E27FC236}">
                      <a16:creationId xmlns:a16="http://schemas.microsoft.com/office/drawing/2014/main" id="{614860E8-FF50-410E-869A-BBAFB178AB4D}"/>
                    </a:ext>
                  </a:extLst>
                </p14:cNvPr>
                <p14:cNvContentPartPr/>
                <p14:nvPr/>
              </p14:nvContentPartPr>
              <p14:xfrm>
                <a:off x="7614195" y="2019547"/>
                <a:ext cx="9360" cy="158760"/>
              </p14:xfrm>
            </p:contentPart>
          </mc:Choice>
          <mc:Fallback xmlns="">
            <p:pic>
              <p:nvPicPr>
                <p:cNvPr id="66" name="Ink 65">
                  <a:extLst>
                    <a:ext uri="{FF2B5EF4-FFF2-40B4-BE49-F238E27FC236}">
                      <a16:creationId xmlns:a16="http://schemas.microsoft.com/office/drawing/2014/main" id="{614860E8-FF50-410E-869A-BBAFB178AB4D}"/>
                    </a:ext>
                  </a:extLst>
                </p:cNvPr>
                <p:cNvPicPr/>
                <p:nvPr/>
              </p:nvPicPr>
              <p:blipFill>
                <a:blip r:embed="rId83"/>
                <a:stretch>
                  <a:fillRect/>
                </a:stretch>
              </p:blipFill>
              <p:spPr>
                <a:xfrm>
                  <a:off x="7605555" y="2010547"/>
                  <a:ext cx="27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7" name="Ink 66">
                  <a:extLst>
                    <a:ext uri="{FF2B5EF4-FFF2-40B4-BE49-F238E27FC236}">
                      <a16:creationId xmlns:a16="http://schemas.microsoft.com/office/drawing/2014/main" id="{DA9A9782-1F15-48DD-9168-C40333B4CCC7}"/>
                    </a:ext>
                  </a:extLst>
                </p14:cNvPr>
                <p14:cNvContentPartPr/>
                <p14:nvPr/>
              </p14:nvContentPartPr>
              <p14:xfrm>
                <a:off x="7520955" y="1976707"/>
                <a:ext cx="178560" cy="122400"/>
              </p14:xfrm>
            </p:contentPart>
          </mc:Choice>
          <mc:Fallback xmlns="">
            <p:pic>
              <p:nvPicPr>
                <p:cNvPr id="67" name="Ink 66">
                  <a:extLst>
                    <a:ext uri="{FF2B5EF4-FFF2-40B4-BE49-F238E27FC236}">
                      <a16:creationId xmlns:a16="http://schemas.microsoft.com/office/drawing/2014/main" id="{DA9A9782-1F15-48DD-9168-C40333B4CCC7}"/>
                    </a:ext>
                  </a:extLst>
                </p:cNvPr>
                <p:cNvPicPr/>
                <p:nvPr/>
              </p:nvPicPr>
              <p:blipFill>
                <a:blip r:embed="rId85"/>
                <a:stretch>
                  <a:fillRect/>
                </a:stretch>
              </p:blipFill>
              <p:spPr>
                <a:xfrm>
                  <a:off x="7511955" y="1967707"/>
                  <a:ext cx="196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Ink 67">
                  <a:extLst>
                    <a:ext uri="{FF2B5EF4-FFF2-40B4-BE49-F238E27FC236}">
                      <a16:creationId xmlns:a16="http://schemas.microsoft.com/office/drawing/2014/main" id="{B534C43A-1187-4230-B1B3-BF914B06FBEC}"/>
                    </a:ext>
                  </a:extLst>
                </p14:cNvPr>
                <p14:cNvContentPartPr/>
                <p14:nvPr/>
              </p14:nvContentPartPr>
              <p14:xfrm>
                <a:off x="7672875" y="2005867"/>
                <a:ext cx="187920" cy="183960"/>
              </p14:xfrm>
            </p:contentPart>
          </mc:Choice>
          <mc:Fallback xmlns="">
            <p:pic>
              <p:nvPicPr>
                <p:cNvPr id="68" name="Ink 67">
                  <a:extLst>
                    <a:ext uri="{FF2B5EF4-FFF2-40B4-BE49-F238E27FC236}">
                      <a16:creationId xmlns:a16="http://schemas.microsoft.com/office/drawing/2014/main" id="{B534C43A-1187-4230-B1B3-BF914B06FBEC}"/>
                    </a:ext>
                  </a:extLst>
                </p:cNvPr>
                <p:cNvPicPr/>
                <p:nvPr/>
              </p:nvPicPr>
              <p:blipFill>
                <a:blip r:embed="rId87"/>
                <a:stretch>
                  <a:fillRect/>
                </a:stretch>
              </p:blipFill>
              <p:spPr>
                <a:xfrm>
                  <a:off x="7663875" y="1996867"/>
                  <a:ext cx="205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24203DE8-835F-43B1-92D8-51229FC2255E}"/>
                    </a:ext>
                  </a:extLst>
                </p14:cNvPr>
                <p14:cNvContentPartPr/>
                <p14:nvPr/>
              </p14:nvContentPartPr>
              <p14:xfrm>
                <a:off x="7952955" y="2067427"/>
                <a:ext cx="18360" cy="151920"/>
              </p14:xfrm>
            </p:contentPart>
          </mc:Choice>
          <mc:Fallback xmlns="">
            <p:pic>
              <p:nvPicPr>
                <p:cNvPr id="69" name="Ink 68">
                  <a:extLst>
                    <a:ext uri="{FF2B5EF4-FFF2-40B4-BE49-F238E27FC236}">
                      <a16:creationId xmlns:a16="http://schemas.microsoft.com/office/drawing/2014/main" id="{24203DE8-835F-43B1-92D8-51229FC2255E}"/>
                    </a:ext>
                  </a:extLst>
                </p:cNvPr>
                <p:cNvPicPr/>
                <p:nvPr/>
              </p:nvPicPr>
              <p:blipFill>
                <a:blip r:embed="rId89"/>
                <a:stretch>
                  <a:fillRect/>
                </a:stretch>
              </p:blipFill>
              <p:spPr>
                <a:xfrm>
                  <a:off x="7943955" y="2058427"/>
                  <a:ext cx="36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Ink 69">
                  <a:extLst>
                    <a:ext uri="{FF2B5EF4-FFF2-40B4-BE49-F238E27FC236}">
                      <a16:creationId xmlns:a16="http://schemas.microsoft.com/office/drawing/2014/main" id="{B0BE41AF-E4FD-4D43-BE10-A2619E06DE8C}"/>
                    </a:ext>
                  </a:extLst>
                </p14:cNvPr>
                <p14:cNvContentPartPr/>
                <p14:nvPr/>
              </p14:nvContentPartPr>
              <p14:xfrm>
                <a:off x="7861875" y="2222227"/>
                <a:ext cx="171000" cy="4320"/>
              </p14:xfrm>
            </p:contentPart>
          </mc:Choice>
          <mc:Fallback xmlns="">
            <p:pic>
              <p:nvPicPr>
                <p:cNvPr id="70" name="Ink 69">
                  <a:extLst>
                    <a:ext uri="{FF2B5EF4-FFF2-40B4-BE49-F238E27FC236}">
                      <a16:creationId xmlns:a16="http://schemas.microsoft.com/office/drawing/2014/main" id="{B0BE41AF-E4FD-4D43-BE10-A2619E06DE8C}"/>
                    </a:ext>
                  </a:extLst>
                </p:cNvPr>
                <p:cNvPicPr/>
                <p:nvPr/>
              </p:nvPicPr>
              <p:blipFill>
                <a:blip r:embed="rId91"/>
                <a:stretch>
                  <a:fillRect/>
                </a:stretch>
              </p:blipFill>
              <p:spPr>
                <a:xfrm>
                  <a:off x="7853235" y="2213587"/>
                  <a:ext cx="188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47672798-C540-4041-85DC-7BADE38EC1F3}"/>
                    </a:ext>
                  </a:extLst>
                </p14:cNvPr>
                <p14:cNvContentPartPr/>
                <p14:nvPr/>
              </p14:nvContentPartPr>
              <p14:xfrm>
                <a:off x="7861155" y="2034667"/>
                <a:ext cx="202680" cy="6120"/>
              </p14:xfrm>
            </p:contentPart>
          </mc:Choice>
          <mc:Fallback xmlns="">
            <p:pic>
              <p:nvPicPr>
                <p:cNvPr id="71" name="Ink 70">
                  <a:extLst>
                    <a:ext uri="{FF2B5EF4-FFF2-40B4-BE49-F238E27FC236}">
                      <a16:creationId xmlns:a16="http://schemas.microsoft.com/office/drawing/2014/main" id="{47672798-C540-4041-85DC-7BADE38EC1F3}"/>
                    </a:ext>
                  </a:extLst>
                </p:cNvPr>
                <p:cNvPicPr/>
                <p:nvPr/>
              </p:nvPicPr>
              <p:blipFill>
                <a:blip r:embed="rId93"/>
                <a:stretch>
                  <a:fillRect/>
                </a:stretch>
              </p:blipFill>
              <p:spPr>
                <a:xfrm>
                  <a:off x="7852155" y="2025667"/>
                  <a:ext cx="220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Ink 72">
                  <a:extLst>
                    <a:ext uri="{FF2B5EF4-FFF2-40B4-BE49-F238E27FC236}">
                      <a16:creationId xmlns:a16="http://schemas.microsoft.com/office/drawing/2014/main" id="{C1D8B6F3-1A7C-41A9-9326-1B0C9C0E5728}"/>
                    </a:ext>
                  </a:extLst>
                </p14:cNvPr>
                <p14:cNvContentPartPr/>
                <p14:nvPr/>
              </p14:nvContentPartPr>
              <p14:xfrm>
                <a:off x="8057355" y="4073707"/>
                <a:ext cx="28080" cy="215640"/>
              </p14:xfrm>
            </p:contentPart>
          </mc:Choice>
          <mc:Fallback xmlns="">
            <p:pic>
              <p:nvPicPr>
                <p:cNvPr id="73" name="Ink 72">
                  <a:extLst>
                    <a:ext uri="{FF2B5EF4-FFF2-40B4-BE49-F238E27FC236}">
                      <a16:creationId xmlns:a16="http://schemas.microsoft.com/office/drawing/2014/main" id="{C1D8B6F3-1A7C-41A9-9326-1B0C9C0E5728}"/>
                    </a:ext>
                  </a:extLst>
                </p:cNvPr>
                <p:cNvPicPr/>
                <p:nvPr/>
              </p:nvPicPr>
              <p:blipFill>
                <a:blip r:embed="rId95"/>
                <a:stretch>
                  <a:fillRect/>
                </a:stretch>
              </p:blipFill>
              <p:spPr>
                <a:xfrm>
                  <a:off x="8048355" y="4065067"/>
                  <a:ext cx="457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Ink 73">
                  <a:extLst>
                    <a:ext uri="{FF2B5EF4-FFF2-40B4-BE49-F238E27FC236}">
                      <a16:creationId xmlns:a16="http://schemas.microsoft.com/office/drawing/2014/main" id="{83C46B0D-827D-4599-9479-640F1C5297E2}"/>
                    </a:ext>
                  </a:extLst>
                </p14:cNvPr>
                <p14:cNvContentPartPr/>
                <p14:nvPr/>
              </p14:nvContentPartPr>
              <p14:xfrm>
                <a:off x="8031075" y="4091347"/>
                <a:ext cx="148680" cy="105840"/>
              </p14:xfrm>
            </p:contentPart>
          </mc:Choice>
          <mc:Fallback xmlns="">
            <p:pic>
              <p:nvPicPr>
                <p:cNvPr id="74" name="Ink 73">
                  <a:extLst>
                    <a:ext uri="{FF2B5EF4-FFF2-40B4-BE49-F238E27FC236}">
                      <a16:creationId xmlns:a16="http://schemas.microsoft.com/office/drawing/2014/main" id="{83C46B0D-827D-4599-9479-640F1C5297E2}"/>
                    </a:ext>
                  </a:extLst>
                </p:cNvPr>
                <p:cNvPicPr/>
                <p:nvPr/>
              </p:nvPicPr>
              <p:blipFill>
                <a:blip r:embed="rId97"/>
                <a:stretch>
                  <a:fillRect/>
                </a:stretch>
              </p:blipFill>
              <p:spPr>
                <a:xfrm>
                  <a:off x="8022435" y="4082707"/>
                  <a:ext cx="166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Ink 74">
                  <a:extLst>
                    <a:ext uri="{FF2B5EF4-FFF2-40B4-BE49-F238E27FC236}">
                      <a16:creationId xmlns:a16="http://schemas.microsoft.com/office/drawing/2014/main" id="{19596880-FCE1-46F1-BD20-0C687693CB2F}"/>
                    </a:ext>
                  </a:extLst>
                </p14:cNvPr>
                <p14:cNvContentPartPr/>
                <p14:nvPr/>
              </p14:nvContentPartPr>
              <p14:xfrm>
                <a:off x="8181915" y="4142107"/>
                <a:ext cx="66600" cy="230400"/>
              </p14:xfrm>
            </p:contentPart>
          </mc:Choice>
          <mc:Fallback xmlns="">
            <p:pic>
              <p:nvPicPr>
                <p:cNvPr id="75" name="Ink 74">
                  <a:extLst>
                    <a:ext uri="{FF2B5EF4-FFF2-40B4-BE49-F238E27FC236}">
                      <a16:creationId xmlns:a16="http://schemas.microsoft.com/office/drawing/2014/main" id="{19596880-FCE1-46F1-BD20-0C687693CB2F}"/>
                    </a:ext>
                  </a:extLst>
                </p:cNvPr>
                <p:cNvPicPr/>
                <p:nvPr/>
              </p:nvPicPr>
              <p:blipFill>
                <a:blip r:embed="rId99"/>
                <a:stretch>
                  <a:fillRect/>
                </a:stretch>
              </p:blipFill>
              <p:spPr>
                <a:xfrm>
                  <a:off x="8172915" y="4133467"/>
                  <a:ext cx="842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Ink 75">
                  <a:extLst>
                    <a:ext uri="{FF2B5EF4-FFF2-40B4-BE49-F238E27FC236}">
                      <a16:creationId xmlns:a16="http://schemas.microsoft.com/office/drawing/2014/main" id="{910CE807-FBA2-4B39-B152-D8960DE47B2A}"/>
                    </a:ext>
                  </a:extLst>
                </p14:cNvPr>
                <p14:cNvContentPartPr/>
                <p14:nvPr/>
              </p14:nvContentPartPr>
              <p14:xfrm>
                <a:off x="8154915" y="4230307"/>
                <a:ext cx="500040" cy="119880"/>
              </p14:xfrm>
            </p:contentPart>
          </mc:Choice>
          <mc:Fallback xmlns="">
            <p:pic>
              <p:nvPicPr>
                <p:cNvPr id="76" name="Ink 75">
                  <a:extLst>
                    <a:ext uri="{FF2B5EF4-FFF2-40B4-BE49-F238E27FC236}">
                      <a16:creationId xmlns:a16="http://schemas.microsoft.com/office/drawing/2014/main" id="{910CE807-FBA2-4B39-B152-D8960DE47B2A}"/>
                    </a:ext>
                  </a:extLst>
                </p:cNvPr>
                <p:cNvPicPr/>
                <p:nvPr/>
              </p:nvPicPr>
              <p:blipFill>
                <a:blip r:embed="rId101"/>
                <a:stretch>
                  <a:fillRect/>
                </a:stretch>
              </p:blipFill>
              <p:spPr>
                <a:xfrm>
                  <a:off x="8146275" y="4221307"/>
                  <a:ext cx="517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BED6A29D-EA51-4D59-A146-5C408531B919}"/>
                    </a:ext>
                  </a:extLst>
                </p14:cNvPr>
                <p14:cNvContentPartPr/>
                <p14:nvPr/>
              </p14:nvContentPartPr>
              <p14:xfrm>
                <a:off x="8199915" y="2785987"/>
                <a:ext cx="192240" cy="53280"/>
              </p14:xfrm>
            </p:contentPart>
          </mc:Choice>
          <mc:Fallback xmlns="">
            <p:pic>
              <p:nvPicPr>
                <p:cNvPr id="78" name="Ink 77">
                  <a:extLst>
                    <a:ext uri="{FF2B5EF4-FFF2-40B4-BE49-F238E27FC236}">
                      <a16:creationId xmlns:a16="http://schemas.microsoft.com/office/drawing/2014/main" id="{BED6A29D-EA51-4D59-A146-5C408531B919}"/>
                    </a:ext>
                  </a:extLst>
                </p:cNvPr>
                <p:cNvPicPr/>
                <p:nvPr/>
              </p:nvPicPr>
              <p:blipFill>
                <a:blip r:embed="rId103"/>
                <a:stretch>
                  <a:fillRect/>
                </a:stretch>
              </p:blipFill>
              <p:spPr>
                <a:xfrm>
                  <a:off x="8191275" y="2777347"/>
                  <a:ext cx="209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D2F5388F-6B70-48C7-A8F6-3544735E8B9D}"/>
                    </a:ext>
                  </a:extLst>
                </p14:cNvPr>
                <p14:cNvContentPartPr/>
                <p14:nvPr/>
              </p14:nvContentPartPr>
              <p14:xfrm>
                <a:off x="8145195" y="2813347"/>
                <a:ext cx="183960" cy="815400"/>
              </p14:xfrm>
            </p:contentPart>
          </mc:Choice>
          <mc:Fallback xmlns="">
            <p:pic>
              <p:nvPicPr>
                <p:cNvPr id="79" name="Ink 78">
                  <a:extLst>
                    <a:ext uri="{FF2B5EF4-FFF2-40B4-BE49-F238E27FC236}">
                      <a16:creationId xmlns:a16="http://schemas.microsoft.com/office/drawing/2014/main" id="{D2F5388F-6B70-48C7-A8F6-3544735E8B9D}"/>
                    </a:ext>
                  </a:extLst>
                </p:cNvPr>
                <p:cNvPicPr/>
                <p:nvPr/>
              </p:nvPicPr>
              <p:blipFill>
                <a:blip r:embed="rId105"/>
                <a:stretch>
                  <a:fillRect/>
                </a:stretch>
              </p:blipFill>
              <p:spPr>
                <a:xfrm>
                  <a:off x="8136555" y="2804707"/>
                  <a:ext cx="201600" cy="833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D795B357-432B-43E1-BD28-A6BA99746FD2}"/>
                    </a:ext>
                  </a:extLst>
                </p14:cNvPr>
                <p14:cNvContentPartPr/>
                <p14:nvPr/>
              </p14:nvContentPartPr>
              <p14:xfrm>
                <a:off x="6764955" y="2494747"/>
                <a:ext cx="1059120" cy="612000"/>
              </p14:xfrm>
            </p:contentPart>
          </mc:Choice>
          <mc:Fallback xmlns="">
            <p:pic>
              <p:nvPicPr>
                <p:cNvPr id="81" name="Ink 80">
                  <a:extLst>
                    <a:ext uri="{FF2B5EF4-FFF2-40B4-BE49-F238E27FC236}">
                      <a16:creationId xmlns:a16="http://schemas.microsoft.com/office/drawing/2014/main" id="{D795B357-432B-43E1-BD28-A6BA99746FD2}"/>
                    </a:ext>
                  </a:extLst>
                </p:cNvPr>
                <p:cNvPicPr/>
                <p:nvPr/>
              </p:nvPicPr>
              <p:blipFill>
                <a:blip r:embed="rId107"/>
                <a:stretch>
                  <a:fillRect/>
                </a:stretch>
              </p:blipFill>
              <p:spPr>
                <a:xfrm>
                  <a:off x="6756315" y="2485747"/>
                  <a:ext cx="107676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5DD4B867-9FE6-4E8D-9DD8-5F2C67A9A631}"/>
                    </a:ext>
                  </a:extLst>
                </p14:cNvPr>
                <p14:cNvContentPartPr/>
                <p14:nvPr/>
              </p14:nvContentPartPr>
              <p14:xfrm>
                <a:off x="7829835" y="3019987"/>
                <a:ext cx="195840" cy="143280"/>
              </p14:xfrm>
            </p:contentPart>
          </mc:Choice>
          <mc:Fallback xmlns="">
            <p:pic>
              <p:nvPicPr>
                <p:cNvPr id="82" name="Ink 81">
                  <a:extLst>
                    <a:ext uri="{FF2B5EF4-FFF2-40B4-BE49-F238E27FC236}">
                      <a16:creationId xmlns:a16="http://schemas.microsoft.com/office/drawing/2014/main" id="{5DD4B867-9FE6-4E8D-9DD8-5F2C67A9A631}"/>
                    </a:ext>
                  </a:extLst>
                </p:cNvPr>
                <p:cNvPicPr/>
                <p:nvPr/>
              </p:nvPicPr>
              <p:blipFill>
                <a:blip r:embed="rId109"/>
                <a:stretch>
                  <a:fillRect/>
                </a:stretch>
              </p:blipFill>
              <p:spPr>
                <a:xfrm>
                  <a:off x="7820835" y="3010987"/>
                  <a:ext cx="213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4" name="Ink 83">
                  <a:extLst>
                    <a:ext uri="{FF2B5EF4-FFF2-40B4-BE49-F238E27FC236}">
                      <a16:creationId xmlns:a16="http://schemas.microsoft.com/office/drawing/2014/main" id="{77617E0C-BD74-4267-853B-65AC9E45AEAF}"/>
                    </a:ext>
                  </a:extLst>
                </p14:cNvPr>
                <p14:cNvContentPartPr/>
                <p14:nvPr/>
              </p14:nvContentPartPr>
              <p14:xfrm>
                <a:off x="7206315" y="2422387"/>
                <a:ext cx="596160" cy="534600"/>
              </p14:xfrm>
            </p:contentPart>
          </mc:Choice>
          <mc:Fallback xmlns="">
            <p:pic>
              <p:nvPicPr>
                <p:cNvPr id="84" name="Ink 83">
                  <a:extLst>
                    <a:ext uri="{FF2B5EF4-FFF2-40B4-BE49-F238E27FC236}">
                      <a16:creationId xmlns:a16="http://schemas.microsoft.com/office/drawing/2014/main" id="{77617E0C-BD74-4267-853B-65AC9E45AEAF}"/>
                    </a:ext>
                  </a:extLst>
                </p:cNvPr>
                <p:cNvPicPr/>
                <p:nvPr/>
              </p:nvPicPr>
              <p:blipFill>
                <a:blip r:embed="rId111"/>
                <a:stretch>
                  <a:fillRect/>
                </a:stretch>
              </p:blipFill>
              <p:spPr>
                <a:xfrm>
                  <a:off x="7197675" y="2413747"/>
                  <a:ext cx="61380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5" name="Ink 84">
                  <a:extLst>
                    <a:ext uri="{FF2B5EF4-FFF2-40B4-BE49-F238E27FC236}">
                      <a16:creationId xmlns:a16="http://schemas.microsoft.com/office/drawing/2014/main" id="{691EBDD0-C50E-479A-8075-8A50446F31A4}"/>
                    </a:ext>
                  </a:extLst>
                </p14:cNvPr>
                <p14:cNvContentPartPr/>
                <p14:nvPr/>
              </p14:nvContentPartPr>
              <p14:xfrm>
                <a:off x="7892475" y="2822707"/>
                <a:ext cx="152280" cy="151560"/>
              </p14:xfrm>
            </p:contentPart>
          </mc:Choice>
          <mc:Fallback xmlns="">
            <p:pic>
              <p:nvPicPr>
                <p:cNvPr id="85" name="Ink 84">
                  <a:extLst>
                    <a:ext uri="{FF2B5EF4-FFF2-40B4-BE49-F238E27FC236}">
                      <a16:creationId xmlns:a16="http://schemas.microsoft.com/office/drawing/2014/main" id="{691EBDD0-C50E-479A-8075-8A50446F31A4}"/>
                    </a:ext>
                  </a:extLst>
                </p:cNvPr>
                <p:cNvPicPr/>
                <p:nvPr/>
              </p:nvPicPr>
              <p:blipFill>
                <a:blip r:embed="rId113"/>
                <a:stretch>
                  <a:fillRect/>
                </a:stretch>
              </p:blipFill>
              <p:spPr>
                <a:xfrm>
                  <a:off x="7883835" y="2813707"/>
                  <a:ext cx="169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FEDC036E-ED02-4D53-9E17-A5238874A878}"/>
                    </a:ext>
                  </a:extLst>
                </p14:cNvPr>
                <p14:cNvContentPartPr/>
                <p14:nvPr/>
              </p14:nvContentPartPr>
              <p14:xfrm>
                <a:off x="6666675" y="1948627"/>
                <a:ext cx="144720" cy="342720"/>
              </p14:xfrm>
            </p:contentPart>
          </mc:Choice>
          <mc:Fallback xmlns="">
            <p:pic>
              <p:nvPicPr>
                <p:cNvPr id="87" name="Ink 86">
                  <a:extLst>
                    <a:ext uri="{FF2B5EF4-FFF2-40B4-BE49-F238E27FC236}">
                      <a16:creationId xmlns:a16="http://schemas.microsoft.com/office/drawing/2014/main" id="{FEDC036E-ED02-4D53-9E17-A5238874A878}"/>
                    </a:ext>
                  </a:extLst>
                </p:cNvPr>
                <p:cNvPicPr/>
                <p:nvPr/>
              </p:nvPicPr>
              <p:blipFill>
                <a:blip r:embed="rId115"/>
                <a:stretch>
                  <a:fillRect/>
                </a:stretch>
              </p:blipFill>
              <p:spPr>
                <a:xfrm>
                  <a:off x="6657675" y="1939627"/>
                  <a:ext cx="1623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Ink 87">
                  <a:extLst>
                    <a:ext uri="{FF2B5EF4-FFF2-40B4-BE49-F238E27FC236}">
                      <a16:creationId xmlns:a16="http://schemas.microsoft.com/office/drawing/2014/main" id="{FD7421E0-D1BB-482F-BE92-81AA0007122E}"/>
                    </a:ext>
                  </a:extLst>
                </p14:cNvPr>
                <p14:cNvContentPartPr/>
                <p14:nvPr/>
              </p14:nvContentPartPr>
              <p14:xfrm>
                <a:off x="6843435" y="1931347"/>
                <a:ext cx="136800" cy="376560"/>
              </p14:xfrm>
            </p:contentPart>
          </mc:Choice>
          <mc:Fallback xmlns="">
            <p:pic>
              <p:nvPicPr>
                <p:cNvPr id="88" name="Ink 87">
                  <a:extLst>
                    <a:ext uri="{FF2B5EF4-FFF2-40B4-BE49-F238E27FC236}">
                      <a16:creationId xmlns:a16="http://schemas.microsoft.com/office/drawing/2014/main" id="{FD7421E0-D1BB-482F-BE92-81AA0007122E}"/>
                    </a:ext>
                  </a:extLst>
                </p:cNvPr>
                <p:cNvPicPr/>
                <p:nvPr/>
              </p:nvPicPr>
              <p:blipFill>
                <a:blip r:embed="rId117"/>
                <a:stretch>
                  <a:fillRect/>
                </a:stretch>
              </p:blipFill>
              <p:spPr>
                <a:xfrm>
                  <a:off x="6834435" y="1922347"/>
                  <a:ext cx="15444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Ink 89">
                  <a:extLst>
                    <a:ext uri="{FF2B5EF4-FFF2-40B4-BE49-F238E27FC236}">
                      <a16:creationId xmlns:a16="http://schemas.microsoft.com/office/drawing/2014/main" id="{1A650C32-F5A3-4A80-98B9-DB09B9667C35}"/>
                    </a:ext>
                  </a:extLst>
                </p14:cNvPr>
                <p14:cNvContentPartPr/>
                <p14:nvPr/>
              </p14:nvContentPartPr>
              <p14:xfrm>
                <a:off x="8248155" y="2521027"/>
                <a:ext cx="1800" cy="134640"/>
              </p14:xfrm>
            </p:contentPart>
          </mc:Choice>
          <mc:Fallback xmlns="">
            <p:pic>
              <p:nvPicPr>
                <p:cNvPr id="90" name="Ink 89">
                  <a:extLst>
                    <a:ext uri="{FF2B5EF4-FFF2-40B4-BE49-F238E27FC236}">
                      <a16:creationId xmlns:a16="http://schemas.microsoft.com/office/drawing/2014/main" id="{1A650C32-F5A3-4A80-98B9-DB09B9667C35}"/>
                    </a:ext>
                  </a:extLst>
                </p:cNvPr>
                <p:cNvPicPr/>
                <p:nvPr/>
              </p:nvPicPr>
              <p:blipFill>
                <a:blip r:embed="rId119"/>
                <a:stretch>
                  <a:fillRect/>
                </a:stretch>
              </p:blipFill>
              <p:spPr>
                <a:xfrm>
                  <a:off x="8239155" y="2512387"/>
                  <a:ext cx="19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 name="Ink 90">
                  <a:extLst>
                    <a:ext uri="{FF2B5EF4-FFF2-40B4-BE49-F238E27FC236}">
                      <a16:creationId xmlns:a16="http://schemas.microsoft.com/office/drawing/2014/main" id="{937EEC9E-A83C-4133-9B83-4AAC6637EB1A}"/>
                    </a:ext>
                  </a:extLst>
                </p14:cNvPr>
                <p14:cNvContentPartPr/>
                <p14:nvPr/>
              </p14:nvContentPartPr>
              <p14:xfrm>
                <a:off x="8172915" y="2443987"/>
                <a:ext cx="117720" cy="137520"/>
              </p14:xfrm>
            </p:contentPart>
          </mc:Choice>
          <mc:Fallback xmlns="">
            <p:pic>
              <p:nvPicPr>
                <p:cNvPr id="91" name="Ink 90">
                  <a:extLst>
                    <a:ext uri="{FF2B5EF4-FFF2-40B4-BE49-F238E27FC236}">
                      <a16:creationId xmlns:a16="http://schemas.microsoft.com/office/drawing/2014/main" id="{937EEC9E-A83C-4133-9B83-4AAC6637EB1A}"/>
                    </a:ext>
                  </a:extLst>
                </p:cNvPr>
                <p:cNvPicPr/>
                <p:nvPr/>
              </p:nvPicPr>
              <p:blipFill>
                <a:blip r:embed="rId121"/>
                <a:stretch>
                  <a:fillRect/>
                </a:stretch>
              </p:blipFill>
              <p:spPr>
                <a:xfrm>
                  <a:off x="8163915" y="2435347"/>
                  <a:ext cx="135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Ink 91">
                  <a:extLst>
                    <a:ext uri="{FF2B5EF4-FFF2-40B4-BE49-F238E27FC236}">
                      <a16:creationId xmlns:a16="http://schemas.microsoft.com/office/drawing/2014/main" id="{0E3EF02F-16D8-4E27-A90D-B9E64983309B}"/>
                    </a:ext>
                  </a:extLst>
                </p14:cNvPr>
                <p14:cNvContentPartPr/>
                <p14:nvPr/>
              </p14:nvContentPartPr>
              <p14:xfrm>
                <a:off x="8337795" y="2542267"/>
                <a:ext cx="39240" cy="172800"/>
              </p14:xfrm>
            </p:contentPart>
          </mc:Choice>
          <mc:Fallback xmlns="">
            <p:pic>
              <p:nvPicPr>
                <p:cNvPr id="92" name="Ink 91">
                  <a:extLst>
                    <a:ext uri="{FF2B5EF4-FFF2-40B4-BE49-F238E27FC236}">
                      <a16:creationId xmlns:a16="http://schemas.microsoft.com/office/drawing/2014/main" id="{0E3EF02F-16D8-4E27-A90D-B9E64983309B}"/>
                    </a:ext>
                  </a:extLst>
                </p:cNvPr>
                <p:cNvPicPr/>
                <p:nvPr/>
              </p:nvPicPr>
              <p:blipFill>
                <a:blip r:embed="rId123"/>
                <a:stretch>
                  <a:fillRect/>
                </a:stretch>
              </p:blipFill>
              <p:spPr>
                <a:xfrm>
                  <a:off x="8328795" y="2533627"/>
                  <a:ext cx="56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3" name="Ink 92">
                  <a:extLst>
                    <a:ext uri="{FF2B5EF4-FFF2-40B4-BE49-F238E27FC236}">
                      <a16:creationId xmlns:a16="http://schemas.microsoft.com/office/drawing/2014/main" id="{88E819BF-5A4C-4A9C-8CF7-74F3F5A8AA9C}"/>
                    </a:ext>
                  </a:extLst>
                </p14:cNvPr>
                <p14:cNvContentPartPr/>
                <p14:nvPr/>
              </p14:nvContentPartPr>
              <p14:xfrm>
                <a:off x="8269035" y="2599867"/>
                <a:ext cx="511200" cy="122040"/>
              </p14:xfrm>
            </p:contentPart>
          </mc:Choice>
          <mc:Fallback xmlns="">
            <p:pic>
              <p:nvPicPr>
                <p:cNvPr id="93" name="Ink 92">
                  <a:extLst>
                    <a:ext uri="{FF2B5EF4-FFF2-40B4-BE49-F238E27FC236}">
                      <a16:creationId xmlns:a16="http://schemas.microsoft.com/office/drawing/2014/main" id="{88E819BF-5A4C-4A9C-8CF7-74F3F5A8AA9C}"/>
                    </a:ext>
                  </a:extLst>
                </p:cNvPr>
                <p:cNvPicPr/>
                <p:nvPr/>
              </p:nvPicPr>
              <p:blipFill>
                <a:blip r:embed="rId125"/>
                <a:stretch>
                  <a:fillRect/>
                </a:stretch>
              </p:blipFill>
              <p:spPr>
                <a:xfrm>
                  <a:off x="8260035" y="2591227"/>
                  <a:ext cx="528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826F0CAA-CC08-4DEB-B226-4BB54AF97DFD}"/>
                    </a:ext>
                  </a:extLst>
                </p14:cNvPr>
                <p14:cNvContentPartPr/>
                <p14:nvPr/>
              </p14:nvContentPartPr>
              <p14:xfrm>
                <a:off x="8821275" y="2492227"/>
                <a:ext cx="160560" cy="129600"/>
              </p14:xfrm>
            </p:contentPart>
          </mc:Choice>
          <mc:Fallback xmlns="">
            <p:pic>
              <p:nvPicPr>
                <p:cNvPr id="94" name="Ink 93">
                  <a:extLst>
                    <a:ext uri="{FF2B5EF4-FFF2-40B4-BE49-F238E27FC236}">
                      <a16:creationId xmlns:a16="http://schemas.microsoft.com/office/drawing/2014/main" id="{826F0CAA-CC08-4DEB-B226-4BB54AF97DFD}"/>
                    </a:ext>
                  </a:extLst>
                </p:cNvPr>
                <p:cNvPicPr/>
                <p:nvPr/>
              </p:nvPicPr>
              <p:blipFill>
                <a:blip r:embed="rId127"/>
                <a:stretch>
                  <a:fillRect/>
                </a:stretch>
              </p:blipFill>
              <p:spPr>
                <a:xfrm>
                  <a:off x="8812275" y="2483227"/>
                  <a:ext cx="178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6" name="Ink 95">
                  <a:extLst>
                    <a:ext uri="{FF2B5EF4-FFF2-40B4-BE49-F238E27FC236}">
                      <a16:creationId xmlns:a16="http://schemas.microsoft.com/office/drawing/2014/main" id="{A9BCA098-E4FC-480E-B5BA-A914B29193BB}"/>
                    </a:ext>
                  </a:extLst>
                </p14:cNvPr>
                <p14:cNvContentPartPr/>
                <p14:nvPr/>
              </p14:nvContentPartPr>
              <p14:xfrm>
                <a:off x="7219635" y="4429387"/>
                <a:ext cx="509760" cy="67320"/>
              </p14:xfrm>
            </p:contentPart>
          </mc:Choice>
          <mc:Fallback xmlns="">
            <p:pic>
              <p:nvPicPr>
                <p:cNvPr id="96" name="Ink 95">
                  <a:extLst>
                    <a:ext uri="{FF2B5EF4-FFF2-40B4-BE49-F238E27FC236}">
                      <a16:creationId xmlns:a16="http://schemas.microsoft.com/office/drawing/2014/main" id="{A9BCA098-E4FC-480E-B5BA-A914B29193BB}"/>
                    </a:ext>
                  </a:extLst>
                </p:cNvPr>
                <p:cNvPicPr/>
                <p:nvPr/>
              </p:nvPicPr>
              <p:blipFill>
                <a:blip r:embed="rId129"/>
                <a:stretch>
                  <a:fillRect/>
                </a:stretch>
              </p:blipFill>
              <p:spPr>
                <a:xfrm>
                  <a:off x="7210995" y="4420747"/>
                  <a:ext cx="527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7" name="Ink 96">
                  <a:extLst>
                    <a:ext uri="{FF2B5EF4-FFF2-40B4-BE49-F238E27FC236}">
                      <a16:creationId xmlns:a16="http://schemas.microsoft.com/office/drawing/2014/main" id="{37BA9C5A-D1B9-420F-970B-BC1873797528}"/>
                    </a:ext>
                  </a:extLst>
                </p14:cNvPr>
                <p14:cNvContentPartPr/>
                <p14:nvPr/>
              </p14:nvContentPartPr>
              <p14:xfrm>
                <a:off x="7720035" y="4330027"/>
                <a:ext cx="180000" cy="170640"/>
              </p14:xfrm>
            </p:contentPart>
          </mc:Choice>
          <mc:Fallback xmlns="">
            <p:pic>
              <p:nvPicPr>
                <p:cNvPr id="97" name="Ink 96">
                  <a:extLst>
                    <a:ext uri="{FF2B5EF4-FFF2-40B4-BE49-F238E27FC236}">
                      <a16:creationId xmlns:a16="http://schemas.microsoft.com/office/drawing/2014/main" id="{37BA9C5A-D1B9-420F-970B-BC1873797528}"/>
                    </a:ext>
                  </a:extLst>
                </p:cNvPr>
                <p:cNvPicPr/>
                <p:nvPr/>
              </p:nvPicPr>
              <p:blipFill>
                <a:blip r:embed="rId131"/>
                <a:stretch>
                  <a:fillRect/>
                </a:stretch>
              </p:blipFill>
              <p:spPr>
                <a:xfrm>
                  <a:off x="7711395" y="4321387"/>
                  <a:ext cx="197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9" name="Ink 98">
                  <a:extLst>
                    <a:ext uri="{FF2B5EF4-FFF2-40B4-BE49-F238E27FC236}">
                      <a16:creationId xmlns:a16="http://schemas.microsoft.com/office/drawing/2014/main" id="{40358A9E-55A6-4DA8-A0E1-2AC539757323}"/>
                    </a:ext>
                  </a:extLst>
                </p14:cNvPr>
                <p14:cNvContentPartPr/>
                <p14:nvPr/>
              </p14:nvContentPartPr>
              <p14:xfrm>
                <a:off x="7550835" y="4655107"/>
                <a:ext cx="194400" cy="145800"/>
              </p14:xfrm>
            </p:contentPart>
          </mc:Choice>
          <mc:Fallback xmlns="">
            <p:pic>
              <p:nvPicPr>
                <p:cNvPr id="99" name="Ink 98">
                  <a:extLst>
                    <a:ext uri="{FF2B5EF4-FFF2-40B4-BE49-F238E27FC236}">
                      <a16:creationId xmlns:a16="http://schemas.microsoft.com/office/drawing/2014/main" id="{40358A9E-55A6-4DA8-A0E1-2AC539757323}"/>
                    </a:ext>
                  </a:extLst>
                </p:cNvPr>
                <p:cNvPicPr/>
                <p:nvPr/>
              </p:nvPicPr>
              <p:blipFill>
                <a:blip r:embed="rId133"/>
                <a:stretch>
                  <a:fillRect/>
                </a:stretch>
              </p:blipFill>
              <p:spPr>
                <a:xfrm>
                  <a:off x="7542195" y="4646107"/>
                  <a:ext cx="212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0" name="Ink 99">
                  <a:extLst>
                    <a:ext uri="{FF2B5EF4-FFF2-40B4-BE49-F238E27FC236}">
                      <a16:creationId xmlns:a16="http://schemas.microsoft.com/office/drawing/2014/main" id="{D883BFDE-D48D-435C-8BC9-4FC37F04B657}"/>
                    </a:ext>
                  </a:extLst>
                </p14:cNvPr>
                <p14:cNvContentPartPr/>
                <p14:nvPr/>
              </p14:nvContentPartPr>
              <p14:xfrm>
                <a:off x="7840995" y="4699387"/>
                <a:ext cx="133200" cy="11160"/>
              </p14:xfrm>
            </p:contentPart>
          </mc:Choice>
          <mc:Fallback xmlns="">
            <p:pic>
              <p:nvPicPr>
                <p:cNvPr id="100" name="Ink 99">
                  <a:extLst>
                    <a:ext uri="{FF2B5EF4-FFF2-40B4-BE49-F238E27FC236}">
                      <a16:creationId xmlns:a16="http://schemas.microsoft.com/office/drawing/2014/main" id="{D883BFDE-D48D-435C-8BC9-4FC37F04B657}"/>
                    </a:ext>
                  </a:extLst>
                </p:cNvPr>
                <p:cNvPicPr/>
                <p:nvPr/>
              </p:nvPicPr>
              <p:blipFill>
                <a:blip r:embed="rId135"/>
                <a:stretch>
                  <a:fillRect/>
                </a:stretch>
              </p:blipFill>
              <p:spPr>
                <a:xfrm>
                  <a:off x="7832355" y="4690387"/>
                  <a:ext cx="150840" cy="28800"/>
                </a:xfrm>
                <a:prstGeom prst="rect">
                  <a:avLst/>
                </a:prstGeom>
              </p:spPr>
            </p:pic>
          </mc:Fallback>
        </mc:AlternateContent>
      </p:grpSp>
      <p:grpSp>
        <p:nvGrpSpPr>
          <p:cNvPr id="107" name="Group 106">
            <a:extLst>
              <a:ext uri="{FF2B5EF4-FFF2-40B4-BE49-F238E27FC236}">
                <a16:creationId xmlns:a16="http://schemas.microsoft.com/office/drawing/2014/main" id="{4FC07118-E17B-427D-85DC-0054CA9CE66E}"/>
              </a:ext>
            </a:extLst>
          </p:cNvPr>
          <p:cNvGrpSpPr/>
          <p:nvPr/>
        </p:nvGrpSpPr>
        <p:grpSpPr>
          <a:xfrm>
            <a:off x="6263115" y="4374307"/>
            <a:ext cx="973080" cy="597240"/>
            <a:chOff x="6263115" y="4374307"/>
            <a:chExt cx="973080" cy="597240"/>
          </a:xfrm>
        </p:grpSpPr>
        <mc:AlternateContent xmlns:mc="http://schemas.openxmlformats.org/markup-compatibility/2006" xmlns:p14="http://schemas.microsoft.com/office/powerpoint/2010/main">
          <mc:Choice Requires="p14">
            <p:contentPart p14:bwMode="auto" r:id="rId136">
              <p14:nvContentPartPr>
                <p14:cNvPr id="102" name="Ink 101">
                  <a:extLst>
                    <a:ext uri="{FF2B5EF4-FFF2-40B4-BE49-F238E27FC236}">
                      <a16:creationId xmlns:a16="http://schemas.microsoft.com/office/drawing/2014/main" id="{368C81B6-D78D-4AAE-A12F-BA018A618B4B}"/>
                    </a:ext>
                  </a:extLst>
                </p14:cNvPr>
                <p14:cNvContentPartPr/>
                <p14:nvPr/>
              </p14:nvContentPartPr>
              <p14:xfrm>
                <a:off x="6648675" y="4477987"/>
                <a:ext cx="6840" cy="210240"/>
              </p14:xfrm>
            </p:contentPart>
          </mc:Choice>
          <mc:Fallback xmlns="">
            <p:pic>
              <p:nvPicPr>
                <p:cNvPr id="102" name="Ink 101">
                  <a:extLst>
                    <a:ext uri="{FF2B5EF4-FFF2-40B4-BE49-F238E27FC236}">
                      <a16:creationId xmlns:a16="http://schemas.microsoft.com/office/drawing/2014/main" id="{368C81B6-D78D-4AAE-A12F-BA018A618B4B}"/>
                    </a:ext>
                  </a:extLst>
                </p:cNvPr>
                <p:cNvPicPr/>
                <p:nvPr/>
              </p:nvPicPr>
              <p:blipFill>
                <a:blip r:embed="rId137"/>
                <a:stretch>
                  <a:fillRect/>
                </a:stretch>
              </p:blipFill>
              <p:spPr>
                <a:xfrm>
                  <a:off x="6640035" y="4468987"/>
                  <a:ext cx="24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3" name="Ink 102">
                  <a:extLst>
                    <a:ext uri="{FF2B5EF4-FFF2-40B4-BE49-F238E27FC236}">
                      <a16:creationId xmlns:a16="http://schemas.microsoft.com/office/drawing/2014/main" id="{CA8F6F97-A252-4D4E-A8ED-1EDC397D8AF7}"/>
                    </a:ext>
                  </a:extLst>
                </p14:cNvPr>
                <p14:cNvContentPartPr/>
                <p14:nvPr/>
              </p14:nvContentPartPr>
              <p14:xfrm>
                <a:off x="6633195" y="4445947"/>
                <a:ext cx="210600" cy="168480"/>
              </p14:xfrm>
            </p:contentPart>
          </mc:Choice>
          <mc:Fallback xmlns="">
            <p:pic>
              <p:nvPicPr>
                <p:cNvPr id="103" name="Ink 102">
                  <a:extLst>
                    <a:ext uri="{FF2B5EF4-FFF2-40B4-BE49-F238E27FC236}">
                      <a16:creationId xmlns:a16="http://schemas.microsoft.com/office/drawing/2014/main" id="{CA8F6F97-A252-4D4E-A8ED-1EDC397D8AF7}"/>
                    </a:ext>
                  </a:extLst>
                </p:cNvPr>
                <p:cNvPicPr/>
                <p:nvPr/>
              </p:nvPicPr>
              <p:blipFill>
                <a:blip r:embed="rId139"/>
                <a:stretch>
                  <a:fillRect/>
                </a:stretch>
              </p:blipFill>
              <p:spPr>
                <a:xfrm>
                  <a:off x="6624195" y="4437307"/>
                  <a:ext cx="228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5" name="Ink 104">
                  <a:extLst>
                    <a:ext uri="{FF2B5EF4-FFF2-40B4-BE49-F238E27FC236}">
                      <a16:creationId xmlns:a16="http://schemas.microsoft.com/office/drawing/2014/main" id="{8EC8700B-A520-475F-8A0D-46571EC785C5}"/>
                    </a:ext>
                  </a:extLst>
                </p14:cNvPr>
                <p14:cNvContentPartPr/>
                <p14:nvPr/>
              </p14:nvContentPartPr>
              <p14:xfrm>
                <a:off x="6836235" y="4522267"/>
                <a:ext cx="230040" cy="219600"/>
              </p14:xfrm>
            </p:contentPart>
          </mc:Choice>
          <mc:Fallback xmlns="">
            <p:pic>
              <p:nvPicPr>
                <p:cNvPr id="105" name="Ink 104">
                  <a:extLst>
                    <a:ext uri="{FF2B5EF4-FFF2-40B4-BE49-F238E27FC236}">
                      <a16:creationId xmlns:a16="http://schemas.microsoft.com/office/drawing/2014/main" id="{8EC8700B-A520-475F-8A0D-46571EC785C5}"/>
                    </a:ext>
                  </a:extLst>
                </p:cNvPr>
                <p:cNvPicPr/>
                <p:nvPr/>
              </p:nvPicPr>
              <p:blipFill>
                <a:blip r:embed="rId141"/>
                <a:stretch>
                  <a:fillRect/>
                </a:stretch>
              </p:blipFill>
              <p:spPr>
                <a:xfrm>
                  <a:off x="6827595" y="4513267"/>
                  <a:ext cx="247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Ink 105">
                  <a:extLst>
                    <a:ext uri="{FF2B5EF4-FFF2-40B4-BE49-F238E27FC236}">
                      <a16:creationId xmlns:a16="http://schemas.microsoft.com/office/drawing/2014/main" id="{09D5C439-8198-4367-A7A6-7AC012FC1BC9}"/>
                    </a:ext>
                  </a:extLst>
                </p14:cNvPr>
                <p14:cNvContentPartPr/>
                <p14:nvPr/>
              </p14:nvContentPartPr>
              <p14:xfrm>
                <a:off x="6263115" y="4374307"/>
                <a:ext cx="973080" cy="597240"/>
              </p14:xfrm>
            </p:contentPart>
          </mc:Choice>
          <mc:Fallback xmlns="">
            <p:pic>
              <p:nvPicPr>
                <p:cNvPr id="106" name="Ink 105">
                  <a:extLst>
                    <a:ext uri="{FF2B5EF4-FFF2-40B4-BE49-F238E27FC236}">
                      <a16:creationId xmlns:a16="http://schemas.microsoft.com/office/drawing/2014/main" id="{09D5C439-8198-4367-A7A6-7AC012FC1BC9}"/>
                    </a:ext>
                  </a:extLst>
                </p:cNvPr>
                <p:cNvPicPr/>
                <p:nvPr/>
              </p:nvPicPr>
              <p:blipFill>
                <a:blip r:embed="rId143"/>
                <a:stretch>
                  <a:fillRect/>
                </a:stretch>
              </p:blipFill>
              <p:spPr>
                <a:xfrm>
                  <a:off x="6254475" y="4365307"/>
                  <a:ext cx="990720" cy="614880"/>
                </a:xfrm>
                <a:prstGeom prst="rect">
                  <a:avLst/>
                </a:prstGeom>
              </p:spPr>
            </p:pic>
          </mc:Fallback>
        </mc:AlternateContent>
      </p:grpSp>
      <p:grpSp>
        <p:nvGrpSpPr>
          <p:cNvPr id="119" name="Group 118">
            <a:extLst>
              <a:ext uri="{FF2B5EF4-FFF2-40B4-BE49-F238E27FC236}">
                <a16:creationId xmlns:a16="http://schemas.microsoft.com/office/drawing/2014/main" id="{946B9381-4A6A-4C1F-B946-044EEB763551}"/>
              </a:ext>
            </a:extLst>
          </p:cNvPr>
          <p:cNvGrpSpPr/>
          <p:nvPr/>
        </p:nvGrpSpPr>
        <p:grpSpPr>
          <a:xfrm>
            <a:off x="6698715" y="5128867"/>
            <a:ext cx="2132640" cy="504000"/>
            <a:chOff x="6698715" y="5128867"/>
            <a:chExt cx="2132640" cy="504000"/>
          </a:xfrm>
        </p:grpSpPr>
        <mc:AlternateContent xmlns:mc="http://schemas.openxmlformats.org/markup-compatibility/2006" xmlns:p14="http://schemas.microsoft.com/office/powerpoint/2010/main">
          <mc:Choice Requires="p14">
            <p:contentPart p14:bwMode="auto" r:id="rId144">
              <p14:nvContentPartPr>
                <p14:cNvPr id="108" name="Ink 107">
                  <a:extLst>
                    <a:ext uri="{FF2B5EF4-FFF2-40B4-BE49-F238E27FC236}">
                      <a16:creationId xmlns:a16="http://schemas.microsoft.com/office/drawing/2014/main" id="{20938983-5616-4C85-BE46-BF2BF1B2D116}"/>
                    </a:ext>
                  </a:extLst>
                </p14:cNvPr>
                <p14:cNvContentPartPr/>
                <p14:nvPr/>
              </p14:nvContentPartPr>
              <p14:xfrm>
                <a:off x="6735795" y="5257027"/>
                <a:ext cx="12240" cy="326520"/>
              </p14:xfrm>
            </p:contentPart>
          </mc:Choice>
          <mc:Fallback xmlns="">
            <p:pic>
              <p:nvPicPr>
                <p:cNvPr id="108" name="Ink 107">
                  <a:extLst>
                    <a:ext uri="{FF2B5EF4-FFF2-40B4-BE49-F238E27FC236}">
                      <a16:creationId xmlns:a16="http://schemas.microsoft.com/office/drawing/2014/main" id="{20938983-5616-4C85-BE46-BF2BF1B2D116}"/>
                    </a:ext>
                  </a:extLst>
                </p:cNvPr>
                <p:cNvPicPr/>
                <p:nvPr/>
              </p:nvPicPr>
              <p:blipFill>
                <a:blip r:embed="rId145"/>
                <a:stretch>
                  <a:fillRect/>
                </a:stretch>
              </p:blipFill>
              <p:spPr>
                <a:xfrm>
                  <a:off x="6727155" y="5248027"/>
                  <a:ext cx="298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9" name="Ink 108">
                  <a:extLst>
                    <a:ext uri="{FF2B5EF4-FFF2-40B4-BE49-F238E27FC236}">
                      <a16:creationId xmlns:a16="http://schemas.microsoft.com/office/drawing/2014/main" id="{FFF2F778-F07C-4C85-A749-3936AAF18C6A}"/>
                    </a:ext>
                  </a:extLst>
                </p14:cNvPr>
                <p14:cNvContentPartPr/>
                <p14:nvPr/>
              </p14:nvContentPartPr>
              <p14:xfrm>
                <a:off x="6698715" y="5128867"/>
                <a:ext cx="291960" cy="250560"/>
              </p14:xfrm>
            </p:contentPart>
          </mc:Choice>
          <mc:Fallback xmlns="">
            <p:pic>
              <p:nvPicPr>
                <p:cNvPr id="109" name="Ink 108">
                  <a:extLst>
                    <a:ext uri="{FF2B5EF4-FFF2-40B4-BE49-F238E27FC236}">
                      <a16:creationId xmlns:a16="http://schemas.microsoft.com/office/drawing/2014/main" id="{FFF2F778-F07C-4C85-A749-3936AAF18C6A}"/>
                    </a:ext>
                  </a:extLst>
                </p:cNvPr>
                <p:cNvPicPr/>
                <p:nvPr/>
              </p:nvPicPr>
              <p:blipFill>
                <a:blip r:embed="rId147"/>
                <a:stretch>
                  <a:fillRect/>
                </a:stretch>
              </p:blipFill>
              <p:spPr>
                <a:xfrm>
                  <a:off x="6689715" y="5119867"/>
                  <a:ext cx="309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0" name="Ink 109">
                  <a:extLst>
                    <a:ext uri="{FF2B5EF4-FFF2-40B4-BE49-F238E27FC236}">
                      <a16:creationId xmlns:a16="http://schemas.microsoft.com/office/drawing/2014/main" id="{6B7FEE20-01AD-4D69-B54E-297770F989CD}"/>
                    </a:ext>
                  </a:extLst>
                </p14:cNvPr>
                <p14:cNvContentPartPr/>
                <p14:nvPr/>
              </p14:nvContentPartPr>
              <p14:xfrm>
                <a:off x="6996075" y="5273227"/>
                <a:ext cx="307800" cy="100080"/>
              </p14:xfrm>
            </p:contentPart>
          </mc:Choice>
          <mc:Fallback xmlns="">
            <p:pic>
              <p:nvPicPr>
                <p:cNvPr id="110" name="Ink 109">
                  <a:extLst>
                    <a:ext uri="{FF2B5EF4-FFF2-40B4-BE49-F238E27FC236}">
                      <a16:creationId xmlns:a16="http://schemas.microsoft.com/office/drawing/2014/main" id="{6B7FEE20-01AD-4D69-B54E-297770F989CD}"/>
                    </a:ext>
                  </a:extLst>
                </p:cNvPr>
                <p:cNvPicPr/>
                <p:nvPr/>
              </p:nvPicPr>
              <p:blipFill>
                <a:blip r:embed="rId149"/>
                <a:stretch>
                  <a:fillRect/>
                </a:stretch>
              </p:blipFill>
              <p:spPr>
                <a:xfrm>
                  <a:off x="6987075" y="5264587"/>
                  <a:ext cx="325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1" name="Ink 110">
                  <a:extLst>
                    <a:ext uri="{FF2B5EF4-FFF2-40B4-BE49-F238E27FC236}">
                      <a16:creationId xmlns:a16="http://schemas.microsoft.com/office/drawing/2014/main" id="{7A9640B3-8E3B-4B30-9898-5A1F572F876C}"/>
                    </a:ext>
                  </a:extLst>
                </p14:cNvPr>
                <p14:cNvContentPartPr/>
                <p14:nvPr/>
              </p14:nvContentPartPr>
              <p14:xfrm>
                <a:off x="7340595" y="5170987"/>
                <a:ext cx="224640" cy="205200"/>
              </p14:xfrm>
            </p:contentPart>
          </mc:Choice>
          <mc:Fallback xmlns="">
            <p:pic>
              <p:nvPicPr>
                <p:cNvPr id="111" name="Ink 110">
                  <a:extLst>
                    <a:ext uri="{FF2B5EF4-FFF2-40B4-BE49-F238E27FC236}">
                      <a16:creationId xmlns:a16="http://schemas.microsoft.com/office/drawing/2014/main" id="{7A9640B3-8E3B-4B30-9898-5A1F572F876C}"/>
                    </a:ext>
                  </a:extLst>
                </p:cNvPr>
                <p:cNvPicPr/>
                <p:nvPr/>
              </p:nvPicPr>
              <p:blipFill>
                <a:blip r:embed="rId151"/>
                <a:stretch>
                  <a:fillRect/>
                </a:stretch>
              </p:blipFill>
              <p:spPr>
                <a:xfrm>
                  <a:off x="7331955" y="5161987"/>
                  <a:ext cx="242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2" name="Ink 111">
                  <a:extLst>
                    <a:ext uri="{FF2B5EF4-FFF2-40B4-BE49-F238E27FC236}">
                      <a16:creationId xmlns:a16="http://schemas.microsoft.com/office/drawing/2014/main" id="{DFC96C9B-69FF-48D2-98A9-59C481F8E8D0}"/>
                    </a:ext>
                  </a:extLst>
                </p14:cNvPr>
                <p14:cNvContentPartPr/>
                <p14:nvPr/>
              </p14:nvContentPartPr>
              <p14:xfrm>
                <a:off x="7318995" y="5217427"/>
                <a:ext cx="154080" cy="22680"/>
              </p14:xfrm>
            </p:contentPart>
          </mc:Choice>
          <mc:Fallback xmlns="">
            <p:pic>
              <p:nvPicPr>
                <p:cNvPr id="112" name="Ink 111">
                  <a:extLst>
                    <a:ext uri="{FF2B5EF4-FFF2-40B4-BE49-F238E27FC236}">
                      <a16:creationId xmlns:a16="http://schemas.microsoft.com/office/drawing/2014/main" id="{DFC96C9B-69FF-48D2-98A9-59C481F8E8D0}"/>
                    </a:ext>
                  </a:extLst>
                </p:cNvPr>
                <p:cNvPicPr/>
                <p:nvPr/>
              </p:nvPicPr>
              <p:blipFill>
                <a:blip r:embed="rId153"/>
                <a:stretch>
                  <a:fillRect/>
                </a:stretch>
              </p:blipFill>
              <p:spPr>
                <a:xfrm>
                  <a:off x="7310355" y="5208427"/>
                  <a:ext cx="171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3" name="Ink 112">
                  <a:extLst>
                    <a:ext uri="{FF2B5EF4-FFF2-40B4-BE49-F238E27FC236}">
                      <a16:creationId xmlns:a16="http://schemas.microsoft.com/office/drawing/2014/main" id="{63569B7F-59B9-4091-AA9E-147954A3CAD3}"/>
                    </a:ext>
                  </a:extLst>
                </p14:cNvPr>
                <p14:cNvContentPartPr/>
                <p14:nvPr/>
              </p14:nvContentPartPr>
              <p14:xfrm>
                <a:off x="7610955" y="5298067"/>
                <a:ext cx="328680" cy="334800"/>
              </p14:xfrm>
            </p:contentPart>
          </mc:Choice>
          <mc:Fallback xmlns="">
            <p:pic>
              <p:nvPicPr>
                <p:cNvPr id="113" name="Ink 112">
                  <a:extLst>
                    <a:ext uri="{FF2B5EF4-FFF2-40B4-BE49-F238E27FC236}">
                      <a16:creationId xmlns:a16="http://schemas.microsoft.com/office/drawing/2014/main" id="{63569B7F-59B9-4091-AA9E-147954A3CAD3}"/>
                    </a:ext>
                  </a:extLst>
                </p:cNvPr>
                <p:cNvPicPr/>
                <p:nvPr/>
              </p:nvPicPr>
              <p:blipFill>
                <a:blip r:embed="rId155"/>
                <a:stretch>
                  <a:fillRect/>
                </a:stretch>
              </p:blipFill>
              <p:spPr>
                <a:xfrm>
                  <a:off x="7602315" y="5289067"/>
                  <a:ext cx="3463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7A1F31BA-1DF7-4E38-B24B-8E5D30B3A781}"/>
                    </a:ext>
                  </a:extLst>
                </p14:cNvPr>
                <p14:cNvContentPartPr/>
                <p14:nvPr/>
              </p14:nvContentPartPr>
              <p14:xfrm>
                <a:off x="7996155" y="5358907"/>
                <a:ext cx="131760" cy="86760"/>
              </p14:xfrm>
            </p:contentPart>
          </mc:Choice>
          <mc:Fallback xmlns="">
            <p:pic>
              <p:nvPicPr>
                <p:cNvPr id="114" name="Ink 113">
                  <a:extLst>
                    <a:ext uri="{FF2B5EF4-FFF2-40B4-BE49-F238E27FC236}">
                      <a16:creationId xmlns:a16="http://schemas.microsoft.com/office/drawing/2014/main" id="{7A1F31BA-1DF7-4E38-B24B-8E5D30B3A781}"/>
                    </a:ext>
                  </a:extLst>
                </p:cNvPr>
                <p:cNvPicPr/>
                <p:nvPr/>
              </p:nvPicPr>
              <p:blipFill>
                <a:blip r:embed="rId157"/>
                <a:stretch>
                  <a:fillRect/>
                </a:stretch>
              </p:blipFill>
              <p:spPr>
                <a:xfrm>
                  <a:off x="7987155" y="5349907"/>
                  <a:ext cx="149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F740BDD6-0574-4C91-BCAF-5731E2858E46}"/>
                    </a:ext>
                  </a:extLst>
                </p14:cNvPr>
                <p14:cNvContentPartPr/>
                <p14:nvPr/>
              </p14:nvContentPartPr>
              <p14:xfrm>
                <a:off x="8127195" y="5330107"/>
                <a:ext cx="192600" cy="95760"/>
              </p14:xfrm>
            </p:contentPart>
          </mc:Choice>
          <mc:Fallback xmlns="">
            <p:pic>
              <p:nvPicPr>
                <p:cNvPr id="115" name="Ink 114">
                  <a:extLst>
                    <a:ext uri="{FF2B5EF4-FFF2-40B4-BE49-F238E27FC236}">
                      <a16:creationId xmlns:a16="http://schemas.microsoft.com/office/drawing/2014/main" id="{F740BDD6-0574-4C91-BCAF-5731E2858E46}"/>
                    </a:ext>
                  </a:extLst>
                </p:cNvPr>
                <p:cNvPicPr/>
                <p:nvPr/>
              </p:nvPicPr>
              <p:blipFill>
                <a:blip r:embed="rId159"/>
                <a:stretch>
                  <a:fillRect/>
                </a:stretch>
              </p:blipFill>
              <p:spPr>
                <a:xfrm>
                  <a:off x="8118555" y="5321107"/>
                  <a:ext cx="210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6" name="Ink 115">
                  <a:extLst>
                    <a:ext uri="{FF2B5EF4-FFF2-40B4-BE49-F238E27FC236}">
                      <a16:creationId xmlns:a16="http://schemas.microsoft.com/office/drawing/2014/main" id="{10CDC164-B677-4D6D-9466-3E45E40B285F}"/>
                    </a:ext>
                  </a:extLst>
                </p14:cNvPr>
                <p14:cNvContentPartPr/>
                <p14:nvPr/>
              </p14:nvContentPartPr>
              <p14:xfrm>
                <a:off x="8357595" y="5293027"/>
                <a:ext cx="37800" cy="144720"/>
              </p14:xfrm>
            </p:contentPart>
          </mc:Choice>
          <mc:Fallback xmlns="">
            <p:pic>
              <p:nvPicPr>
                <p:cNvPr id="116" name="Ink 115">
                  <a:extLst>
                    <a:ext uri="{FF2B5EF4-FFF2-40B4-BE49-F238E27FC236}">
                      <a16:creationId xmlns:a16="http://schemas.microsoft.com/office/drawing/2014/main" id="{10CDC164-B677-4D6D-9466-3E45E40B285F}"/>
                    </a:ext>
                  </a:extLst>
                </p:cNvPr>
                <p:cNvPicPr/>
                <p:nvPr/>
              </p:nvPicPr>
              <p:blipFill>
                <a:blip r:embed="rId161"/>
                <a:stretch>
                  <a:fillRect/>
                </a:stretch>
              </p:blipFill>
              <p:spPr>
                <a:xfrm>
                  <a:off x="8348955" y="5284387"/>
                  <a:ext cx="55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7" name="Ink 116">
                  <a:extLst>
                    <a:ext uri="{FF2B5EF4-FFF2-40B4-BE49-F238E27FC236}">
                      <a16:creationId xmlns:a16="http://schemas.microsoft.com/office/drawing/2014/main" id="{3203ABF5-E439-4E14-AEF0-438424B658CC}"/>
                    </a:ext>
                  </a:extLst>
                </p14:cNvPr>
                <p14:cNvContentPartPr/>
                <p14:nvPr/>
              </p14:nvContentPartPr>
              <p14:xfrm>
                <a:off x="8430675" y="5309587"/>
                <a:ext cx="168840" cy="118080"/>
              </p14:xfrm>
            </p:contentPart>
          </mc:Choice>
          <mc:Fallback xmlns="">
            <p:pic>
              <p:nvPicPr>
                <p:cNvPr id="117" name="Ink 116">
                  <a:extLst>
                    <a:ext uri="{FF2B5EF4-FFF2-40B4-BE49-F238E27FC236}">
                      <a16:creationId xmlns:a16="http://schemas.microsoft.com/office/drawing/2014/main" id="{3203ABF5-E439-4E14-AEF0-438424B658CC}"/>
                    </a:ext>
                  </a:extLst>
                </p:cNvPr>
                <p:cNvPicPr/>
                <p:nvPr/>
              </p:nvPicPr>
              <p:blipFill>
                <a:blip r:embed="rId163"/>
                <a:stretch>
                  <a:fillRect/>
                </a:stretch>
              </p:blipFill>
              <p:spPr>
                <a:xfrm>
                  <a:off x="8422035" y="5300947"/>
                  <a:ext cx="186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Ink 117">
                  <a:extLst>
                    <a:ext uri="{FF2B5EF4-FFF2-40B4-BE49-F238E27FC236}">
                      <a16:creationId xmlns:a16="http://schemas.microsoft.com/office/drawing/2014/main" id="{D0AC1724-EDE4-46DD-A1C9-628D1C442519}"/>
                    </a:ext>
                  </a:extLst>
                </p14:cNvPr>
                <p14:cNvContentPartPr/>
                <p14:nvPr/>
              </p14:nvContentPartPr>
              <p14:xfrm>
                <a:off x="8669355" y="5341267"/>
                <a:ext cx="162000" cy="130680"/>
              </p14:xfrm>
            </p:contentPart>
          </mc:Choice>
          <mc:Fallback xmlns="">
            <p:pic>
              <p:nvPicPr>
                <p:cNvPr id="118" name="Ink 117">
                  <a:extLst>
                    <a:ext uri="{FF2B5EF4-FFF2-40B4-BE49-F238E27FC236}">
                      <a16:creationId xmlns:a16="http://schemas.microsoft.com/office/drawing/2014/main" id="{D0AC1724-EDE4-46DD-A1C9-628D1C442519}"/>
                    </a:ext>
                  </a:extLst>
                </p:cNvPr>
                <p:cNvPicPr/>
                <p:nvPr/>
              </p:nvPicPr>
              <p:blipFill>
                <a:blip r:embed="rId165"/>
                <a:stretch>
                  <a:fillRect/>
                </a:stretch>
              </p:blipFill>
              <p:spPr>
                <a:xfrm>
                  <a:off x="8660715" y="5332627"/>
                  <a:ext cx="179640" cy="148320"/>
                </a:xfrm>
                <a:prstGeom prst="rect">
                  <a:avLst/>
                </a:prstGeom>
              </p:spPr>
            </p:pic>
          </mc:Fallback>
        </mc:AlternateContent>
      </p:grpSp>
      <p:grpSp>
        <p:nvGrpSpPr>
          <p:cNvPr id="124" name="Group 123">
            <a:extLst>
              <a:ext uri="{FF2B5EF4-FFF2-40B4-BE49-F238E27FC236}">
                <a16:creationId xmlns:a16="http://schemas.microsoft.com/office/drawing/2014/main" id="{212B4787-CDF0-43A4-AE8B-FF2BEFFFE6EB}"/>
              </a:ext>
            </a:extLst>
          </p:cNvPr>
          <p:cNvGrpSpPr/>
          <p:nvPr/>
        </p:nvGrpSpPr>
        <p:grpSpPr>
          <a:xfrm>
            <a:off x="9180555" y="2258227"/>
            <a:ext cx="754200" cy="301680"/>
            <a:chOff x="9180555" y="2258227"/>
            <a:chExt cx="754200" cy="301680"/>
          </a:xfrm>
        </p:grpSpPr>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0E2CA5A0-BCD4-4A59-814D-DA4BFCE95228}"/>
                    </a:ext>
                  </a:extLst>
                </p14:cNvPr>
                <p14:cNvContentPartPr/>
                <p14:nvPr/>
              </p14:nvContentPartPr>
              <p14:xfrm>
                <a:off x="9180555" y="2470627"/>
                <a:ext cx="584640" cy="77040"/>
              </p14:xfrm>
            </p:contentPart>
          </mc:Choice>
          <mc:Fallback xmlns="">
            <p:pic>
              <p:nvPicPr>
                <p:cNvPr id="120" name="Ink 119">
                  <a:extLst>
                    <a:ext uri="{FF2B5EF4-FFF2-40B4-BE49-F238E27FC236}">
                      <a16:creationId xmlns:a16="http://schemas.microsoft.com/office/drawing/2014/main" id="{0E2CA5A0-BCD4-4A59-814D-DA4BFCE95228}"/>
                    </a:ext>
                  </a:extLst>
                </p:cNvPr>
                <p:cNvPicPr/>
                <p:nvPr/>
              </p:nvPicPr>
              <p:blipFill>
                <a:blip r:embed="rId167"/>
                <a:stretch>
                  <a:fillRect/>
                </a:stretch>
              </p:blipFill>
              <p:spPr>
                <a:xfrm>
                  <a:off x="9171555" y="2461627"/>
                  <a:ext cx="602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Ink 120">
                  <a:extLst>
                    <a:ext uri="{FF2B5EF4-FFF2-40B4-BE49-F238E27FC236}">
                      <a16:creationId xmlns:a16="http://schemas.microsoft.com/office/drawing/2014/main" id="{1D36E02A-045F-478E-901F-9A28339ED7C7}"/>
                    </a:ext>
                  </a:extLst>
                </p14:cNvPr>
                <p14:cNvContentPartPr/>
                <p14:nvPr/>
              </p14:nvContentPartPr>
              <p14:xfrm>
                <a:off x="9782835" y="2413387"/>
                <a:ext cx="151920" cy="146520"/>
              </p14:xfrm>
            </p:contentPart>
          </mc:Choice>
          <mc:Fallback xmlns="">
            <p:pic>
              <p:nvPicPr>
                <p:cNvPr id="121" name="Ink 120">
                  <a:extLst>
                    <a:ext uri="{FF2B5EF4-FFF2-40B4-BE49-F238E27FC236}">
                      <a16:creationId xmlns:a16="http://schemas.microsoft.com/office/drawing/2014/main" id="{1D36E02A-045F-478E-901F-9A28339ED7C7}"/>
                    </a:ext>
                  </a:extLst>
                </p:cNvPr>
                <p:cNvPicPr/>
                <p:nvPr/>
              </p:nvPicPr>
              <p:blipFill>
                <a:blip r:embed="rId169"/>
                <a:stretch>
                  <a:fillRect/>
                </a:stretch>
              </p:blipFill>
              <p:spPr>
                <a:xfrm>
                  <a:off x="9773835" y="2404747"/>
                  <a:ext cx="169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B5EE4474-75D5-4D65-88AE-E75922E4DD99}"/>
                    </a:ext>
                  </a:extLst>
                </p14:cNvPr>
                <p14:cNvContentPartPr/>
                <p14:nvPr/>
              </p14:nvContentPartPr>
              <p14:xfrm>
                <a:off x="9364515" y="2258227"/>
                <a:ext cx="147240" cy="108360"/>
              </p14:xfrm>
            </p:contentPart>
          </mc:Choice>
          <mc:Fallback xmlns="">
            <p:pic>
              <p:nvPicPr>
                <p:cNvPr id="122" name="Ink 121">
                  <a:extLst>
                    <a:ext uri="{FF2B5EF4-FFF2-40B4-BE49-F238E27FC236}">
                      <a16:creationId xmlns:a16="http://schemas.microsoft.com/office/drawing/2014/main" id="{B5EE4474-75D5-4D65-88AE-E75922E4DD99}"/>
                    </a:ext>
                  </a:extLst>
                </p:cNvPr>
                <p:cNvPicPr/>
                <p:nvPr/>
              </p:nvPicPr>
              <p:blipFill>
                <a:blip r:embed="rId171"/>
                <a:stretch>
                  <a:fillRect/>
                </a:stretch>
              </p:blipFill>
              <p:spPr>
                <a:xfrm>
                  <a:off x="9355515" y="2249587"/>
                  <a:ext cx="164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Ink 122">
                  <a:extLst>
                    <a:ext uri="{FF2B5EF4-FFF2-40B4-BE49-F238E27FC236}">
                      <a16:creationId xmlns:a16="http://schemas.microsoft.com/office/drawing/2014/main" id="{A639C4D7-627F-44AA-B02E-3CBAB040B3F6}"/>
                    </a:ext>
                  </a:extLst>
                </p14:cNvPr>
                <p14:cNvContentPartPr/>
                <p14:nvPr/>
              </p14:nvContentPartPr>
              <p14:xfrm>
                <a:off x="9570795" y="2269387"/>
                <a:ext cx="91440" cy="2880"/>
              </p14:xfrm>
            </p:contentPart>
          </mc:Choice>
          <mc:Fallback xmlns="">
            <p:pic>
              <p:nvPicPr>
                <p:cNvPr id="123" name="Ink 122">
                  <a:extLst>
                    <a:ext uri="{FF2B5EF4-FFF2-40B4-BE49-F238E27FC236}">
                      <a16:creationId xmlns:a16="http://schemas.microsoft.com/office/drawing/2014/main" id="{A639C4D7-627F-44AA-B02E-3CBAB040B3F6}"/>
                    </a:ext>
                  </a:extLst>
                </p:cNvPr>
                <p:cNvPicPr/>
                <p:nvPr/>
              </p:nvPicPr>
              <p:blipFill>
                <a:blip r:embed="rId173"/>
                <a:stretch>
                  <a:fillRect/>
                </a:stretch>
              </p:blipFill>
              <p:spPr>
                <a:xfrm>
                  <a:off x="9562155" y="2260387"/>
                  <a:ext cx="109080" cy="20520"/>
                </a:xfrm>
                <a:prstGeom prst="rect">
                  <a:avLst/>
                </a:prstGeom>
              </p:spPr>
            </p:pic>
          </mc:Fallback>
        </mc:AlternateContent>
      </p:grpSp>
      <p:grpSp>
        <p:nvGrpSpPr>
          <p:cNvPr id="136" name="Group 135">
            <a:extLst>
              <a:ext uri="{FF2B5EF4-FFF2-40B4-BE49-F238E27FC236}">
                <a16:creationId xmlns:a16="http://schemas.microsoft.com/office/drawing/2014/main" id="{8C0A676B-1552-4CF7-AA4E-2592AECF54CF}"/>
              </a:ext>
            </a:extLst>
          </p:cNvPr>
          <p:cNvGrpSpPr/>
          <p:nvPr/>
        </p:nvGrpSpPr>
        <p:grpSpPr>
          <a:xfrm>
            <a:off x="10094235" y="2245267"/>
            <a:ext cx="1283040" cy="283320"/>
            <a:chOff x="10094235" y="2245267"/>
            <a:chExt cx="1283040" cy="283320"/>
          </a:xfrm>
        </p:grpSpPr>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EE57E553-A94B-4425-A8D8-106A8BDB4822}"/>
                    </a:ext>
                  </a:extLst>
                </p14:cNvPr>
                <p14:cNvContentPartPr/>
                <p14:nvPr/>
              </p14:nvContentPartPr>
              <p14:xfrm>
                <a:off x="10118355" y="2245267"/>
                <a:ext cx="168120" cy="200880"/>
              </p14:xfrm>
            </p:contentPart>
          </mc:Choice>
          <mc:Fallback xmlns="">
            <p:pic>
              <p:nvPicPr>
                <p:cNvPr id="125" name="Ink 124">
                  <a:extLst>
                    <a:ext uri="{FF2B5EF4-FFF2-40B4-BE49-F238E27FC236}">
                      <a16:creationId xmlns:a16="http://schemas.microsoft.com/office/drawing/2014/main" id="{EE57E553-A94B-4425-A8D8-106A8BDB4822}"/>
                    </a:ext>
                  </a:extLst>
                </p:cNvPr>
                <p:cNvPicPr/>
                <p:nvPr/>
              </p:nvPicPr>
              <p:blipFill>
                <a:blip r:embed="rId175"/>
                <a:stretch>
                  <a:fillRect/>
                </a:stretch>
              </p:blipFill>
              <p:spPr>
                <a:xfrm>
                  <a:off x="10109355" y="2236627"/>
                  <a:ext cx="185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31265368-379E-4748-A4FB-39A4B4E0BF34}"/>
                    </a:ext>
                  </a:extLst>
                </p14:cNvPr>
                <p14:cNvContentPartPr/>
                <p14:nvPr/>
              </p14:nvContentPartPr>
              <p14:xfrm>
                <a:off x="10094235" y="2314747"/>
                <a:ext cx="135360" cy="3600"/>
              </p14:xfrm>
            </p:contentPart>
          </mc:Choice>
          <mc:Fallback xmlns="">
            <p:pic>
              <p:nvPicPr>
                <p:cNvPr id="126" name="Ink 125">
                  <a:extLst>
                    <a:ext uri="{FF2B5EF4-FFF2-40B4-BE49-F238E27FC236}">
                      <a16:creationId xmlns:a16="http://schemas.microsoft.com/office/drawing/2014/main" id="{31265368-379E-4748-A4FB-39A4B4E0BF34}"/>
                    </a:ext>
                  </a:extLst>
                </p:cNvPr>
                <p:cNvPicPr/>
                <p:nvPr/>
              </p:nvPicPr>
              <p:blipFill>
                <a:blip r:embed="rId177"/>
                <a:stretch>
                  <a:fillRect/>
                </a:stretch>
              </p:blipFill>
              <p:spPr>
                <a:xfrm>
                  <a:off x="10085595" y="2306107"/>
                  <a:ext cx="153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6AC0710E-9834-41B5-A826-A0E5897A8590}"/>
                    </a:ext>
                  </a:extLst>
                </p14:cNvPr>
                <p14:cNvContentPartPr/>
                <p14:nvPr/>
              </p14:nvContentPartPr>
              <p14:xfrm>
                <a:off x="10236435" y="2263987"/>
                <a:ext cx="131760" cy="210240"/>
              </p14:xfrm>
            </p:contentPart>
          </mc:Choice>
          <mc:Fallback xmlns="">
            <p:pic>
              <p:nvPicPr>
                <p:cNvPr id="127" name="Ink 126">
                  <a:extLst>
                    <a:ext uri="{FF2B5EF4-FFF2-40B4-BE49-F238E27FC236}">
                      <a16:creationId xmlns:a16="http://schemas.microsoft.com/office/drawing/2014/main" id="{6AC0710E-9834-41B5-A826-A0E5897A8590}"/>
                    </a:ext>
                  </a:extLst>
                </p:cNvPr>
                <p:cNvPicPr/>
                <p:nvPr/>
              </p:nvPicPr>
              <p:blipFill>
                <a:blip r:embed="rId179"/>
                <a:stretch>
                  <a:fillRect/>
                </a:stretch>
              </p:blipFill>
              <p:spPr>
                <a:xfrm>
                  <a:off x="10227795" y="2254987"/>
                  <a:ext cx="149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8" name="Ink 127">
                  <a:extLst>
                    <a:ext uri="{FF2B5EF4-FFF2-40B4-BE49-F238E27FC236}">
                      <a16:creationId xmlns:a16="http://schemas.microsoft.com/office/drawing/2014/main" id="{3F46092A-0E3B-478D-8EFB-60D12D74F3AA}"/>
                    </a:ext>
                  </a:extLst>
                </p14:cNvPr>
                <p14:cNvContentPartPr/>
                <p14:nvPr/>
              </p14:nvContentPartPr>
              <p14:xfrm>
                <a:off x="10405995" y="2382067"/>
                <a:ext cx="114480" cy="106560"/>
              </p14:xfrm>
            </p:contentPart>
          </mc:Choice>
          <mc:Fallback xmlns="">
            <p:pic>
              <p:nvPicPr>
                <p:cNvPr id="128" name="Ink 127">
                  <a:extLst>
                    <a:ext uri="{FF2B5EF4-FFF2-40B4-BE49-F238E27FC236}">
                      <a16:creationId xmlns:a16="http://schemas.microsoft.com/office/drawing/2014/main" id="{3F46092A-0E3B-478D-8EFB-60D12D74F3AA}"/>
                    </a:ext>
                  </a:extLst>
                </p:cNvPr>
                <p:cNvPicPr/>
                <p:nvPr/>
              </p:nvPicPr>
              <p:blipFill>
                <a:blip r:embed="rId181"/>
                <a:stretch>
                  <a:fillRect/>
                </a:stretch>
              </p:blipFill>
              <p:spPr>
                <a:xfrm>
                  <a:off x="10397355" y="2373067"/>
                  <a:ext cx="132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9" name="Ink 128">
                  <a:extLst>
                    <a:ext uri="{FF2B5EF4-FFF2-40B4-BE49-F238E27FC236}">
                      <a16:creationId xmlns:a16="http://schemas.microsoft.com/office/drawing/2014/main" id="{CB58C425-AB2C-4C61-B4FA-9E0400978422}"/>
                    </a:ext>
                  </a:extLst>
                </p14:cNvPr>
                <p14:cNvContentPartPr/>
                <p14:nvPr/>
              </p14:nvContentPartPr>
              <p14:xfrm>
                <a:off x="10400235" y="2375227"/>
                <a:ext cx="136800" cy="110520"/>
              </p14:xfrm>
            </p:contentPart>
          </mc:Choice>
          <mc:Fallback xmlns="">
            <p:pic>
              <p:nvPicPr>
                <p:cNvPr id="129" name="Ink 128">
                  <a:extLst>
                    <a:ext uri="{FF2B5EF4-FFF2-40B4-BE49-F238E27FC236}">
                      <a16:creationId xmlns:a16="http://schemas.microsoft.com/office/drawing/2014/main" id="{CB58C425-AB2C-4C61-B4FA-9E0400978422}"/>
                    </a:ext>
                  </a:extLst>
                </p:cNvPr>
                <p:cNvPicPr/>
                <p:nvPr/>
              </p:nvPicPr>
              <p:blipFill>
                <a:blip r:embed="rId183"/>
                <a:stretch>
                  <a:fillRect/>
                </a:stretch>
              </p:blipFill>
              <p:spPr>
                <a:xfrm>
                  <a:off x="10391235" y="2366587"/>
                  <a:ext cx="154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0" name="Ink 129">
                  <a:extLst>
                    <a:ext uri="{FF2B5EF4-FFF2-40B4-BE49-F238E27FC236}">
                      <a16:creationId xmlns:a16="http://schemas.microsoft.com/office/drawing/2014/main" id="{9A61458F-D35C-4EEE-99F1-FD9A570CB343}"/>
                    </a:ext>
                  </a:extLst>
                </p14:cNvPr>
                <p14:cNvContentPartPr/>
                <p14:nvPr/>
              </p14:nvContentPartPr>
              <p14:xfrm>
                <a:off x="10653675" y="2484667"/>
                <a:ext cx="117360" cy="10440"/>
              </p14:xfrm>
            </p:contentPart>
          </mc:Choice>
          <mc:Fallback xmlns="">
            <p:pic>
              <p:nvPicPr>
                <p:cNvPr id="130" name="Ink 129">
                  <a:extLst>
                    <a:ext uri="{FF2B5EF4-FFF2-40B4-BE49-F238E27FC236}">
                      <a16:creationId xmlns:a16="http://schemas.microsoft.com/office/drawing/2014/main" id="{9A61458F-D35C-4EEE-99F1-FD9A570CB343}"/>
                    </a:ext>
                  </a:extLst>
                </p:cNvPr>
                <p:cNvPicPr/>
                <p:nvPr/>
              </p:nvPicPr>
              <p:blipFill>
                <a:blip r:embed="rId185"/>
                <a:stretch>
                  <a:fillRect/>
                </a:stretch>
              </p:blipFill>
              <p:spPr>
                <a:xfrm>
                  <a:off x="10644675" y="2476027"/>
                  <a:ext cx="135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1" name="Ink 130">
                  <a:extLst>
                    <a:ext uri="{FF2B5EF4-FFF2-40B4-BE49-F238E27FC236}">
                      <a16:creationId xmlns:a16="http://schemas.microsoft.com/office/drawing/2014/main" id="{DBA393AC-D42A-40A8-84A7-415AAB02259A}"/>
                    </a:ext>
                  </a:extLst>
                </p14:cNvPr>
                <p14:cNvContentPartPr/>
                <p14:nvPr/>
              </p14:nvContentPartPr>
              <p14:xfrm>
                <a:off x="10912515" y="2314387"/>
                <a:ext cx="12960" cy="155520"/>
              </p14:xfrm>
            </p:contentPart>
          </mc:Choice>
          <mc:Fallback xmlns="">
            <p:pic>
              <p:nvPicPr>
                <p:cNvPr id="131" name="Ink 130">
                  <a:extLst>
                    <a:ext uri="{FF2B5EF4-FFF2-40B4-BE49-F238E27FC236}">
                      <a16:creationId xmlns:a16="http://schemas.microsoft.com/office/drawing/2014/main" id="{DBA393AC-D42A-40A8-84A7-415AAB02259A}"/>
                    </a:ext>
                  </a:extLst>
                </p:cNvPr>
                <p:cNvPicPr/>
                <p:nvPr/>
              </p:nvPicPr>
              <p:blipFill>
                <a:blip r:embed="rId187"/>
                <a:stretch>
                  <a:fillRect/>
                </a:stretch>
              </p:blipFill>
              <p:spPr>
                <a:xfrm>
                  <a:off x="10903515" y="2305387"/>
                  <a:ext cx="306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Ink 131">
                  <a:extLst>
                    <a:ext uri="{FF2B5EF4-FFF2-40B4-BE49-F238E27FC236}">
                      <a16:creationId xmlns:a16="http://schemas.microsoft.com/office/drawing/2014/main" id="{08649DBE-A3E3-4616-97BE-69A3C3ED55F9}"/>
                    </a:ext>
                  </a:extLst>
                </p14:cNvPr>
                <p14:cNvContentPartPr/>
                <p14:nvPr/>
              </p14:nvContentPartPr>
              <p14:xfrm>
                <a:off x="10887675" y="2296387"/>
                <a:ext cx="141840" cy="14760"/>
              </p14:xfrm>
            </p:contentPart>
          </mc:Choice>
          <mc:Fallback xmlns="">
            <p:pic>
              <p:nvPicPr>
                <p:cNvPr id="132" name="Ink 131">
                  <a:extLst>
                    <a:ext uri="{FF2B5EF4-FFF2-40B4-BE49-F238E27FC236}">
                      <a16:creationId xmlns:a16="http://schemas.microsoft.com/office/drawing/2014/main" id="{08649DBE-A3E3-4616-97BE-69A3C3ED55F9}"/>
                    </a:ext>
                  </a:extLst>
                </p:cNvPr>
                <p:cNvPicPr/>
                <p:nvPr/>
              </p:nvPicPr>
              <p:blipFill>
                <a:blip r:embed="rId189"/>
                <a:stretch>
                  <a:fillRect/>
                </a:stretch>
              </p:blipFill>
              <p:spPr>
                <a:xfrm>
                  <a:off x="10879035" y="2287747"/>
                  <a:ext cx="159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3" name="Ink 132">
                  <a:extLst>
                    <a:ext uri="{FF2B5EF4-FFF2-40B4-BE49-F238E27FC236}">
                      <a16:creationId xmlns:a16="http://schemas.microsoft.com/office/drawing/2014/main" id="{04A8E256-8507-46C8-BE2C-515743BDBF60}"/>
                    </a:ext>
                  </a:extLst>
                </p14:cNvPr>
                <p14:cNvContentPartPr/>
                <p14:nvPr/>
              </p14:nvContentPartPr>
              <p14:xfrm>
                <a:off x="10849155" y="2339587"/>
                <a:ext cx="127800" cy="26640"/>
              </p14:xfrm>
            </p:contentPart>
          </mc:Choice>
          <mc:Fallback xmlns="">
            <p:pic>
              <p:nvPicPr>
                <p:cNvPr id="133" name="Ink 132">
                  <a:extLst>
                    <a:ext uri="{FF2B5EF4-FFF2-40B4-BE49-F238E27FC236}">
                      <a16:creationId xmlns:a16="http://schemas.microsoft.com/office/drawing/2014/main" id="{04A8E256-8507-46C8-BE2C-515743BDBF60}"/>
                    </a:ext>
                  </a:extLst>
                </p:cNvPr>
                <p:cNvPicPr/>
                <p:nvPr/>
              </p:nvPicPr>
              <p:blipFill>
                <a:blip r:embed="rId191"/>
                <a:stretch>
                  <a:fillRect/>
                </a:stretch>
              </p:blipFill>
              <p:spPr>
                <a:xfrm>
                  <a:off x="10840155" y="2330947"/>
                  <a:ext cx="145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4" name="Ink 133">
                  <a:extLst>
                    <a:ext uri="{FF2B5EF4-FFF2-40B4-BE49-F238E27FC236}">
                      <a16:creationId xmlns:a16="http://schemas.microsoft.com/office/drawing/2014/main" id="{0944488E-C104-47CF-B596-4AC3581972E4}"/>
                    </a:ext>
                  </a:extLst>
                </p14:cNvPr>
                <p14:cNvContentPartPr/>
                <p14:nvPr/>
              </p14:nvContentPartPr>
              <p14:xfrm>
                <a:off x="10985595" y="2337067"/>
                <a:ext cx="181440" cy="164160"/>
              </p14:xfrm>
            </p:contentPart>
          </mc:Choice>
          <mc:Fallback xmlns="">
            <p:pic>
              <p:nvPicPr>
                <p:cNvPr id="134" name="Ink 133">
                  <a:extLst>
                    <a:ext uri="{FF2B5EF4-FFF2-40B4-BE49-F238E27FC236}">
                      <a16:creationId xmlns:a16="http://schemas.microsoft.com/office/drawing/2014/main" id="{0944488E-C104-47CF-B596-4AC3581972E4}"/>
                    </a:ext>
                  </a:extLst>
                </p:cNvPr>
                <p:cNvPicPr/>
                <p:nvPr/>
              </p:nvPicPr>
              <p:blipFill>
                <a:blip r:embed="rId193"/>
                <a:stretch>
                  <a:fillRect/>
                </a:stretch>
              </p:blipFill>
              <p:spPr>
                <a:xfrm>
                  <a:off x="10976595" y="2328427"/>
                  <a:ext cx="199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Ink 134">
                  <a:extLst>
                    <a:ext uri="{FF2B5EF4-FFF2-40B4-BE49-F238E27FC236}">
                      <a16:creationId xmlns:a16="http://schemas.microsoft.com/office/drawing/2014/main" id="{1EC53F7F-79F0-49BD-BAB5-2015511E1017}"/>
                    </a:ext>
                  </a:extLst>
                </p14:cNvPr>
                <p14:cNvContentPartPr/>
                <p14:nvPr/>
              </p14:nvContentPartPr>
              <p14:xfrm>
                <a:off x="11219595" y="2327347"/>
                <a:ext cx="157680" cy="201240"/>
              </p14:xfrm>
            </p:contentPart>
          </mc:Choice>
          <mc:Fallback xmlns="">
            <p:pic>
              <p:nvPicPr>
                <p:cNvPr id="135" name="Ink 134">
                  <a:extLst>
                    <a:ext uri="{FF2B5EF4-FFF2-40B4-BE49-F238E27FC236}">
                      <a16:creationId xmlns:a16="http://schemas.microsoft.com/office/drawing/2014/main" id="{1EC53F7F-79F0-49BD-BAB5-2015511E1017}"/>
                    </a:ext>
                  </a:extLst>
                </p:cNvPr>
                <p:cNvPicPr/>
                <p:nvPr/>
              </p:nvPicPr>
              <p:blipFill>
                <a:blip r:embed="rId195"/>
                <a:stretch>
                  <a:fillRect/>
                </a:stretch>
              </p:blipFill>
              <p:spPr>
                <a:xfrm>
                  <a:off x="11210955" y="2318347"/>
                  <a:ext cx="175320" cy="218880"/>
                </a:xfrm>
                <a:prstGeom prst="rect">
                  <a:avLst/>
                </a:prstGeom>
              </p:spPr>
            </p:pic>
          </mc:Fallback>
        </mc:AlternateContent>
      </p:grpSp>
      <p:grpSp>
        <p:nvGrpSpPr>
          <p:cNvPr id="139" name="Group 138">
            <a:extLst>
              <a:ext uri="{FF2B5EF4-FFF2-40B4-BE49-F238E27FC236}">
                <a16:creationId xmlns:a16="http://schemas.microsoft.com/office/drawing/2014/main" id="{FD5B263B-94C8-42B2-8B02-F1FB00518C58}"/>
              </a:ext>
            </a:extLst>
          </p:cNvPr>
          <p:cNvGrpSpPr/>
          <p:nvPr/>
        </p:nvGrpSpPr>
        <p:grpSpPr>
          <a:xfrm>
            <a:off x="10231395" y="2718307"/>
            <a:ext cx="565200" cy="536040"/>
            <a:chOff x="10231395" y="2718307"/>
            <a:chExt cx="565200" cy="536040"/>
          </a:xfrm>
        </p:grpSpPr>
        <mc:AlternateContent xmlns:mc="http://schemas.openxmlformats.org/markup-compatibility/2006" xmlns:p14="http://schemas.microsoft.com/office/powerpoint/2010/main">
          <mc:Choice Requires="p14">
            <p:contentPart p14:bwMode="auto" r:id="rId196">
              <p14:nvContentPartPr>
                <p14:cNvPr id="137" name="Ink 136">
                  <a:extLst>
                    <a:ext uri="{FF2B5EF4-FFF2-40B4-BE49-F238E27FC236}">
                      <a16:creationId xmlns:a16="http://schemas.microsoft.com/office/drawing/2014/main" id="{D131BFDB-1C6E-4374-81A2-19ED6BC7193A}"/>
                    </a:ext>
                  </a:extLst>
                </p14:cNvPr>
                <p14:cNvContentPartPr/>
                <p14:nvPr/>
              </p14:nvContentPartPr>
              <p14:xfrm>
                <a:off x="10231395" y="2718307"/>
                <a:ext cx="455400" cy="478080"/>
              </p14:xfrm>
            </p:contentPart>
          </mc:Choice>
          <mc:Fallback xmlns="">
            <p:pic>
              <p:nvPicPr>
                <p:cNvPr id="137" name="Ink 136">
                  <a:extLst>
                    <a:ext uri="{FF2B5EF4-FFF2-40B4-BE49-F238E27FC236}">
                      <a16:creationId xmlns:a16="http://schemas.microsoft.com/office/drawing/2014/main" id="{D131BFDB-1C6E-4374-81A2-19ED6BC7193A}"/>
                    </a:ext>
                  </a:extLst>
                </p:cNvPr>
                <p:cNvPicPr/>
                <p:nvPr/>
              </p:nvPicPr>
              <p:blipFill>
                <a:blip r:embed="rId197"/>
                <a:stretch>
                  <a:fillRect/>
                </a:stretch>
              </p:blipFill>
              <p:spPr>
                <a:xfrm>
                  <a:off x="10222395" y="2709307"/>
                  <a:ext cx="47304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 name="Ink 137">
                  <a:extLst>
                    <a:ext uri="{FF2B5EF4-FFF2-40B4-BE49-F238E27FC236}">
                      <a16:creationId xmlns:a16="http://schemas.microsoft.com/office/drawing/2014/main" id="{C20CC9EA-F5C8-42DE-8B55-B098E4981594}"/>
                    </a:ext>
                  </a:extLst>
                </p14:cNvPr>
                <p14:cNvContentPartPr/>
                <p14:nvPr/>
              </p14:nvContentPartPr>
              <p14:xfrm>
                <a:off x="10587435" y="3099547"/>
                <a:ext cx="209160" cy="154800"/>
              </p14:xfrm>
            </p:contentPart>
          </mc:Choice>
          <mc:Fallback xmlns="">
            <p:pic>
              <p:nvPicPr>
                <p:cNvPr id="138" name="Ink 137">
                  <a:extLst>
                    <a:ext uri="{FF2B5EF4-FFF2-40B4-BE49-F238E27FC236}">
                      <a16:creationId xmlns:a16="http://schemas.microsoft.com/office/drawing/2014/main" id="{C20CC9EA-F5C8-42DE-8B55-B098E4981594}"/>
                    </a:ext>
                  </a:extLst>
                </p:cNvPr>
                <p:cNvPicPr/>
                <p:nvPr/>
              </p:nvPicPr>
              <p:blipFill>
                <a:blip r:embed="rId199"/>
                <a:stretch>
                  <a:fillRect/>
                </a:stretch>
              </p:blipFill>
              <p:spPr>
                <a:xfrm>
                  <a:off x="10578435" y="3090547"/>
                  <a:ext cx="226800" cy="172440"/>
                </a:xfrm>
                <a:prstGeom prst="rect">
                  <a:avLst/>
                </a:prstGeom>
              </p:spPr>
            </p:pic>
          </mc:Fallback>
        </mc:AlternateContent>
      </p:grpSp>
      <p:grpSp>
        <p:nvGrpSpPr>
          <p:cNvPr id="148" name="Group 147">
            <a:extLst>
              <a:ext uri="{FF2B5EF4-FFF2-40B4-BE49-F238E27FC236}">
                <a16:creationId xmlns:a16="http://schemas.microsoft.com/office/drawing/2014/main" id="{706EDEB2-677B-497D-9779-88CFE9F4ABAD}"/>
              </a:ext>
            </a:extLst>
          </p:cNvPr>
          <p:cNvGrpSpPr/>
          <p:nvPr/>
        </p:nvGrpSpPr>
        <p:grpSpPr>
          <a:xfrm>
            <a:off x="10340115" y="3494467"/>
            <a:ext cx="1107360" cy="249840"/>
            <a:chOff x="10340115" y="3494467"/>
            <a:chExt cx="1107360" cy="249840"/>
          </a:xfrm>
        </p:grpSpPr>
        <mc:AlternateContent xmlns:mc="http://schemas.openxmlformats.org/markup-compatibility/2006" xmlns:p14="http://schemas.microsoft.com/office/powerpoint/2010/main">
          <mc:Choice Requires="p14">
            <p:contentPart p14:bwMode="auto" r:id="rId200">
              <p14:nvContentPartPr>
                <p14:cNvPr id="140" name="Ink 139">
                  <a:extLst>
                    <a:ext uri="{FF2B5EF4-FFF2-40B4-BE49-F238E27FC236}">
                      <a16:creationId xmlns:a16="http://schemas.microsoft.com/office/drawing/2014/main" id="{E3D96913-BF5B-4221-9DB9-A8BAA0C9581D}"/>
                    </a:ext>
                  </a:extLst>
                </p14:cNvPr>
                <p14:cNvContentPartPr/>
                <p14:nvPr/>
              </p14:nvContentPartPr>
              <p14:xfrm>
                <a:off x="10340115" y="3494467"/>
                <a:ext cx="185760" cy="167760"/>
              </p14:xfrm>
            </p:contentPart>
          </mc:Choice>
          <mc:Fallback xmlns="">
            <p:pic>
              <p:nvPicPr>
                <p:cNvPr id="140" name="Ink 139">
                  <a:extLst>
                    <a:ext uri="{FF2B5EF4-FFF2-40B4-BE49-F238E27FC236}">
                      <a16:creationId xmlns:a16="http://schemas.microsoft.com/office/drawing/2014/main" id="{E3D96913-BF5B-4221-9DB9-A8BAA0C9581D}"/>
                    </a:ext>
                  </a:extLst>
                </p:cNvPr>
                <p:cNvPicPr/>
                <p:nvPr/>
              </p:nvPicPr>
              <p:blipFill>
                <a:blip r:embed="rId201"/>
                <a:stretch>
                  <a:fillRect/>
                </a:stretch>
              </p:blipFill>
              <p:spPr>
                <a:xfrm>
                  <a:off x="10331115" y="3485827"/>
                  <a:ext cx="203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 name="Ink 140">
                  <a:extLst>
                    <a:ext uri="{FF2B5EF4-FFF2-40B4-BE49-F238E27FC236}">
                      <a16:creationId xmlns:a16="http://schemas.microsoft.com/office/drawing/2014/main" id="{074D2A6E-CDE0-49F4-B713-29E097179FA2}"/>
                    </a:ext>
                  </a:extLst>
                </p14:cNvPr>
                <p14:cNvContentPartPr/>
                <p14:nvPr/>
              </p14:nvContentPartPr>
              <p14:xfrm>
                <a:off x="10546395" y="3528667"/>
                <a:ext cx="133200" cy="155520"/>
              </p14:xfrm>
            </p:contentPart>
          </mc:Choice>
          <mc:Fallback xmlns="">
            <p:pic>
              <p:nvPicPr>
                <p:cNvPr id="141" name="Ink 140">
                  <a:extLst>
                    <a:ext uri="{FF2B5EF4-FFF2-40B4-BE49-F238E27FC236}">
                      <a16:creationId xmlns:a16="http://schemas.microsoft.com/office/drawing/2014/main" id="{074D2A6E-CDE0-49F4-B713-29E097179FA2}"/>
                    </a:ext>
                  </a:extLst>
                </p:cNvPr>
                <p:cNvPicPr/>
                <p:nvPr/>
              </p:nvPicPr>
              <p:blipFill>
                <a:blip r:embed="rId203"/>
                <a:stretch>
                  <a:fillRect/>
                </a:stretch>
              </p:blipFill>
              <p:spPr>
                <a:xfrm>
                  <a:off x="10537395" y="3520027"/>
                  <a:ext cx="150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Ink 141">
                  <a:extLst>
                    <a:ext uri="{FF2B5EF4-FFF2-40B4-BE49-F238E27FC236}">
                      <a16:creationId xmlns:a16="http://schemas.microsoft.com/office/drawing/2014/main" id="{83B0F127-104F-41CE-866D-12042F45C177}"/>
                    </a:ext>
                  </a:extLst>
                </p14:cNvPr>
                <p14:cNvContentPartPr/>
                <p14:nvPr/>
              </p14:nvContentPartPr>
              <p14:xfrm>
                <a:off x="10587435" y="3518227"/>
                <a:ext cx="286200" cy="137520"/>
              </p14:xfrm>
            </p:contentPart>
          </mc:Choice>
          <mc:Fallback xmlns="">
            <p:pic>
              <p:nvPicPr>
                <p:cNvPr id="142" name="Ink 141">
                  <a:extLst>
                    <a:ext uri="{FF2B5EF4-FFF2-40B4-BE49-F238E27FC236}">
                      <a16:creationId xmlns:a16="http://schemas.microsoft.com/office/drawing/2014/main" id="{83B0F127-104F-41CE-866D-12042F45C177}"/>
                    </a:ext>
                  </a:extLst>
                </p:cNvPr>
                <p:cNvPicPr/>
                <p:nvPr/>
              </p:nvPicPr>
              <p:blipFill>
                <a:blip r:embed="rId205"/>
                <a:stretch>
                  <a:fillRect/>
                </a:stretch>
              </p:blipFill>
              <p:spPr>
                <a:xfrm>
                  <a:off x="10578435" y="3509227"/>
                  <a:ext cx="303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Ink 142">
                  <a:extLst>
                    <a:ext uri="{FF2B5EF4-FFF2-40B4-BE49-F238E27FC236}">
                      <a16:creationId xmlns:a16="http://schemas.microsoft.com/office/drawing/2014/main" id="{5B673E50-C6AA-47B0-8A1F-E855F967C8A4}"/>
                    </a:ext>
                  </a:extLst>
                </p14:cNvPr>
                <p14:cNvContentPartPr/>
                <p14:nvPr/>
              </p14:nvContentPartPr>
              <p14:xfrm>
                <a:off x="10911795" y="3573307"/>
                <a:ext cx="10080" cy="109800"/>
              </p14:xfrm>
            </p:contentPart>
          </mc:Choice>
          <mc:Fallback xmlns="">
            <p:pic>
              <p:nvPicPr>
                <p:cNvPr id="143" name="Ink 142">
                  <a:extLst>
                    <a:ext uri="{FF2B5EF4-FFF2-40B4-BE49-F238E27FC236}">
                      <a16:creationId xmlns:a16="http://schemas.microsoft.com/office/drawing/2014/main" id="{5B673E50-C6AA-47B0-8A1F-E855F967C8A4}"/>
                    </a:ext>
                  </a:extLst>
                </p:cNvPr>
                <p:cNvPicPr/>
                <p:nvPr/>
              </p:nvPicPr>
              <p:blipFill>
                <a:blip r:embed="rId207"/>
                <a:stretch>
                  <a:fillRect/>
                </a:stretch>
              </p:blipFill>
              <p:spPr>
                <a:xfrm>
                  <a:off x="10902795" y="3564307"/>
                  <a:ext cx="27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Ink 143">
                  <a:extLst>
                    <a:ext uri="{FF2B5EF4-FFF2-40B4-BE49-F238E27FC236}">
                      <a16:creationId xmlns:a16="http://schemas.microsoft.com/office/drawing/2014/main" id="{611360AF-9805-49C9-95E9-9E1F27670B58}"/>
                    </a:ext>
                  </a:extLst>
                </p14:cNvPr>
                <p14:cNvContentPartPr/>
                <p14:nvPr/>
              </p14:nvContentPartPr>
              <p14:xfrm>
                <a:off x="10889115" y="3516427"/>
                <a:ext cx="119520" cy="95040"/>
              </p14:xfrm>
            </p:contentPart>
          </mc:Choice>
          <mc:Fallback xmlns="">
            <p:pic>
              <p:nvPicPr>
                <p:cNvPr id="144" name="Ink 143">
                  <a:extLst>
                    <a:ext uri="{FF2B5EF4-FFF2-40B4-BE49-F238E27FC236}">
                      <a16:creationId xmlns:a16="http://schemas.microsoft.com/office/drawing/2014/main" id="{611360AF-9805-49C9-95E9-9E1F27670B58}"/>
                    </a:ext>
                  </a:extLst>
                </p:cNvPr>
                <p:cNvPicPr/>
                <p:nvPr/>
              </p:nvPicPr>
              <p:blipFill>
                <a:blip r:embed="rId209"/>
                <a:stretch>
                  <a:fillRect/>
                </a:stretch>
              </p:blipFill>
              <p:spPr>
                <a:xfrm>
                  <a:off x="10880475" y="3507427"/>
                  <a:ext cx="137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Ink 144">
                  <a:extLst>
                    <a:ext uri="{FF2B5EF4-FFF2-40B4-BE49-F238E27FC236}">
                      <a16:creationId xmlns:a16="http://schemas.microsoft.com/office/drawing/2014/main" id="{23CB2C4A-CE35-426E-B7C1-28AADF6B5C15}"/>
                    </a:ext>
                  </a:extLst>
                </p14:cNvPr>
                <p14:cNvContentPartPr/>
                <p14:nvPr/>
              </p14:nvContentPartPr>
              <p14:xfrm>
                <a:off x="11033835" y="3557827"/>
                <a:ext cx="46440" cy="106920"/>
              </p14:xfrm>
            </p:contentPart>
          </mc:Choice>
          <mc:Fallback xmlns="">
            <p:pic>
              <p:nvPicPr>
                <p:cNvPr id="145" name="Ink 144">
                  <a:extLst>
                    <a:ext uri="{FF2B5EF4-FFF2-40B4-BE49-F238E27FC236}">
                      <a16:creationId xmlns:a16="http://schemas.microsoft.com/office/drawing/2014/main" id="{23CB2C4A-CE35-426E-B7C1-28AADF6B5C15}"/>
                    </a:ext>
                  </a:extLst>
                </p:cNvPr>
                <p:cNvPicPr/>
                <p:nvPr/>
              </p:nvPicPr>
              <p:blipFill>
                <a:blip r:embed="rId211"/>
                <a:stretch>
                  <a:fillRect/>
                </a:stretch>
              </p:blipFill>
              <p:spPr>
                <a:xfrm>
                  <a:off x="11025195" y="3548827"/>
                  <a:ext cx="64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Ink 145">
                  <a:extLst>
                    <a:ext uri="{FF2B5EF4-FFF2-40B4-BE49-F238E27FC236}">
                      <a16:creationId xmlns:a16="http://schemas.microsoft.com/office/drawing/2014/main" id="{38532423-1314-4A27-9F5C-0A6343C3423A}"/>
                    </a:ext>
                  </a:extLst>
                </p14:cNvPr>
                <p14:cNvContentPartPr/>
                <p14:nvPr/>
              </p14:nvContentPartPr>
              <p14:xfrm>
                <a:off x="11049675" y="3521467"/>
                <a:ext cx="139680" cy="163440"/>
              </p14:xfrm>
            </p:contentPart>
          </mc:Choice>
          <mc:Fallback xmlns="">
            <p:pic>
              <p:nvPicPr>
                <p:cNvPr id="146" name="Ink 145">
                  <a:extLst>
                    <a:ext uri="{FF2B5EF4-FFF2-40B4-BE49-F238E27FC236}">
                      <a16:creationId xmlns:a16="http://schemas.microsoft.com/office/drawing/2014/main" id="{38532423-1314-4A27-9F5C-0A6343C3423A}"/>
                    </a:ext>
                  </a:extLst>
                </p:cNvPr>
                <p:cNvPicPr/>
                <p:nvPr/>
              </p:nvPicPr>
              <p:blipFill>
                <a:blip r:embed="rId213"/>
                <a:stretch>
                  <a:fillRect/>
                </a:stretch>
              </p:blipFill>
              <p:spPr>
                <a:xfrm>
                  <a:off x="11040675" y="3512827"/>
                  <a:ext cx="157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Ink 146">
                  <a:extLst>
                    <a:ext uri="{FF2B5EF4-FFF2-40B4-BE49-F238E27FC236}">
                      <a16:creationId xmlns:a16="http://schemas.microsoft.com/office/drawing/2014/main" id="{57C514AB-E618-483A-9970-6C4AA95042EC}"/>
                    </a:ext>
                  </a:extLst>
                </p14:cNvPr>
                <p14:cNvContentPartPr/>
                <p14:nvPr/>
              </p14:nvContentPartPr>
              <p14:xfrm>
                <a:off x="11259195" y="3592027"/>
                <a:ext cx="188280" cy="152280"/>
              </p14:xfrm>
            </p:contentPart>
          </mc:Choice>
          <mc:Fallback xmlns="">
            <p:pic>
              <p:nvPicPr>
                <p:cNvPr id="147" name="Ink 146">
                  <a:extLst>
                    <a:ext uri="{FF2B5EF4-FFF2-40B4-BE49-F238E27FC236}">
                      <a16:creationId xmlns:a16="http://schemas.microsoft.com/office/drawing/2014/main" id="{57C514AB-E618-483A-9970-6C4AA95042EC}"/>
                    </a:ext>
                  </a:extLst>
                </p:cNvPr>
                <p:cNvPicPr/>
                <p:nvPr/>
              </p:nvPicPr>
              <p:blipFill>
                <a:blip r:embed="rId215"/>
                <a:stretch>
                  <a:fillRect/>
                </a:stretch>
              </p:blipFill>
              <p:spPr>
                <a:xfrm>
                  <a:off x="11250195" y="3583027"/>
                  <a:ext cx="205920" cy="169920"/>
                </a:xfrm>
                <a:prstGeom prst="rect">
                  <a:avLst/>
                </a:prstGeom>
              </p:spPr>
            </p:pic>
          </mc:Fallback>
        </mc:AlternateContent>
      </p:grpSp>
      <p:grpSp>
        <p:nvGrpSpPr>
          <p:cNvPr id="157" name="Group 156">
            <a:extLst>
              <a:ext uri="{FF2B5EF4-FFF2-40B4-BE49-F238E27FC236}">
                <a16:creationId xmlns:a16="http://schemas.microsoft.com/office/drawing/2014/main" id="{08644337-F888-4CEC-85F8-7612FA523410}"/>
              </a:ext>
            </a:extLst>
          </p:cNvPr>
          <p:cNvGrpSpPr/>
          <p:nvPr/>
        </p:nvGrpSpPr>
        <p:grpSpPr>
          <a:xfrm>
            <a:off x="3469155" y="2211427"/>
            <a:ext cx="2759400" cy="2244600"/>
            <a:chOff x="3469155" y="2211427"/>
            <a:chExt cx="2759400" cy="2244600"/>
          </a:xfrm>
        </p:grpSpPr>
        <mc:AlternateContent xmlns:mc="http://schemas.openxmlformats.org/markup-compatibility/2006" xmlns:p14="http://schemas.microsoft.com/office/powerpoint/2010/main">
          <mc:Choice Requires="p14">
            <p:contentPart p14:bwMode="auto" r:id="rId216">
              <p14:nvContentPartPr>
                <p14:cNvPr id="57" name="Ink 56">
                  <a:extLst>
                    <a:ext uri="{FF2B5EF4-FFF2-40B4-BE49-F238E27FC236}">
                      <a16:creationId xmlns:a16="http://schemas.microsoft.com/office/drawing/2014/main" id="{75F43113-C9DC-4F77-A586-653121DBB621}"/>
                    </a:ext>
                  </a:extLst>
                </p14:cNvPr>
                <p14:cNvContentPartPr/>
                <p14:nvPr/>
              </p14:nvContentPartPr>
              <p14:xfrm>
                <a:off x="3469155" y="2704627"/>
                <a:ext cx="394920" cy="33120"/>
              </p14:xfrm>
            </p:contentPart>
          </mc:Choice>
          <mc:Fallback xmlns="">
            <p:pic>
              <p:nvPicPr>
                <p:cNvPr id="57" name="Ink 56">
                  <a:extLst>
                    <a:ext uri="{FF2B5EF4-FFF2-40B4-BE49-F238E27FC236}">
                      <a16:creationId xmlns:a16="http://schemas.microsoft.com/office/drawing/2014/main" id="{75F43113-C9DC-4F77-A586-653121DBB621}"/>
                    </a:ext>
                  </a:extLst>
                </p:cNvPr>
                <p:cNvPicPr/>
                <p:nvPr/>
              </p:nvPicPr>
              <p:blipFill>
                <a:blip r:embed="rId217"/>
                <a:stretch>
                  <a:fillRect/>
                </a:stretch>
              </p:blipFill>
              <p:spPr>
                <a:xfrm>
                  <a:off x="3460515" y="2695987"/>
                  <a:ext cx="412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8" name="Ink 57">
                  <a:extLst>
                    <a:ext uri="{FF2B5EF4-FFF2-40B4-BE49-F238E27FC236}">
                      <a16:creationId xmlns:a16="http://schemas.microsoft.com/office/drawing/2014/main" id="{8D8272B1-687C-4066-8A53-042451D69A9E}"/>
                    </a:ext>
                  </a:extLst>
                </p14:cNvPr>
                <p14:cNvContentPartPr/>
                <p14:nvPr/>
              </p14:nvContentPartPr>
              <p14:xfrm>
                <a:off x="3860115" y="2643427"/>
                <a:ext cx="214200" cy="159120"/>
              </p14:xfrm>
            </p:contentPart>
          </mc:Choice>
          <mc:Fallback xmlns="">
            <p:pic>
              <p:nvPicPr>
                <p:cNvPr id="58" name="Ink 57">
                  <a:extLst>
                    <a:ext uri="{FF2B5EF4-FFF2-40B4-BE49-F238E27FC236}">
                      <a16:creationId xmlns:a16="http://schemas.microsoft.com/office/drawing/2014/main" id="{8D8272B1-687C-4066-8A53-042451D69A9E}"/>
                    </a:ext>
                  </a:extLst>
                </p:cNvPr>
                <p:cNvPicPr/>
                <p:nvPr/>
              </p:nvPicPr>
              <p:blipFill>
                <a:blip r:embed="rId219"/>
                <a:stretch>
                  <a:fillRect/>
                </a:stretch>
              </p:blipFill>
              <p:spPr>
                <a:xfrm>
                  <a:off x="3851115" y="2634427"/>
                  <a:ext cx="231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0" name="Ink 59">
                  <a:extLst>
                    <a:ext uri="{FF2B5EF4-FFF2-40B4-BE49-F238E27FC236}">
                      <a16:creationId xmlns:a16="http://schemas.microsoft.com/office/drawing/2014/main" id="{520733E3-0E2C-46ED-95EF-5EE26D1E2DB1}"/>
                    </a:ext>
                  </a:extLst>
                </p14:cNvPr>
                <p14:cNvContentPartPr/>
                <p14:nvPr/>
              </p14:nvContentPartPr>
              <p14:xfrm>
                <a:off x="4105995" y="2521747"/>
                <a:ext cx="254160" cy="262080"/>
              </p14:xfrm>
            </p:contentPart>
          </mc:Choice>
          <mc:Fallback xmlns="">
            <p:pic>
              <p:nvPicPr>
                <p:cNvPr id="60" name="Ink 59">
                  <a:extLst>
                    <a:ext uri="{FF2B5EF4-FFF2-40B4-BE49-F238E27FC236}">
                      <a16:creationId xmlns:a16="http://schemas.microsoft.com/office/drawing/2014/main" id="{520733E3-0E2C-46ED-95EF-5EE26D1E2DB1}"/>
                    </a:ext>
                  </a:extLst>
                </p:cNvPr>
                <p:cNvPicPr/>
                <p:nvPr/>
              </p:nvPicPr>
              <p:blipFill>
                <a:blip r:embed="rId221"/>
                <a:stretch>
                  <a:fillRect/>
                </a:stretch>
              </p:blipFill>
              <p:spPr>
                <a:xfrm>
                  <a:off x="4096995" y="2512747"/>
                  <a:ext cx="2718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1" name="Ink 60">
                  <a:extLst>
                    <a:ext uri="{FF2B5EF4-FFF2-40B4-BE49-F238E27FC236}">
                      <a16:creationId xmlns:a16="http://schemas.microsoft.com/office/drawing/2014/main" id="{34718C21-18ED-4378-A14F-DE5A537326A4}"/>
                    </a:ext>
                  </a:extLst>
                </p14:cNvPr>
                <p14:cNvContentPartPr/>
                <p14:nvPr/>
              </p14:nvContentPartPr>
              <p14:xfrm>
                <a:off x="4411995" y="2616787"/>
                <a:ext cx="119520" cy="150120"/>
              </p14:xfrm>
            </p:contentPart>
          </mc:Choice>
          <mc:Fallback xmlns="">
            <p:pic>
              <p:nvPicPr>
                <p:cNvPr id="61" name="Ink 60">
                  <a:extLst>
                    <a:ext uri="{FF2B5EF4-FFF2-40B4-BE49-F238E27FC236}">
                      <a16:creationId xmlns:a16="http://schemas.microsoft.com/office/drawing/2014/main" id="{34718C21-18ED-4378-A14F-DE5A537326A4}"/>
                    </a:ext>
                  </a:extLst>
                </p:cNvPr>
                <p:cNvPicPr/>
                <p:nvPr/>
              </p:nvPicPr>
              <p:blipFill>
                <a:blip r:embed="rId223"/>
                <a:stretch>
                  <a:fillRect/>
                </a:stretch>
              </p:blipFill>
              <p:spPr>
                <a:xfrm>
                  <a:off x="4403355" y="2608147"/>
                  <a:ext cx="137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62" name="Ink 61">
                  <a:extLst>
                    <a:ext uri="{FF2B5EF4-FFF2-40B4-BE49-F238E27FC236}">
                      <a16:creationId xmlns:a16="http://schemas.microsoft.com/office/drawing/2014/main" id="{C7B15F56-DCB3-432C-AB14-A97722706DAB}"/>
                    </a:ext>
                  </a:extLst>
                </p14:cNvPr>
                <p14:cNvContentPartPr/>
                <p14:nvPr/>
              </p14:nvContentPartPr>
              <p14:xfrm>
                <a:off x="4563915" y="2566387"/>
                <a:ext cx="18360" cy="167760"/>
              </p14:xfrm>
            </p:contentPart>
          </mc:Choice>
          <mc:Fallback xmlns="">
            <p:pic>
              <p:nvPicPr>
                <p:cNvPr id="62" name="Ink 61">
                  <a:extLst>
                    <a:ext uri="{FF2B5EF4-FFF2-40B4-BE49-F238E27FC236}">
                      <a16:creationId xmlns:a16="http://schemas.microsoft.com/office/drawing/2014/main" id="{C7B15F56-DCB3-432C-AB14-A97722706DAB}"/>
                    </a:ext>
                  </a:extLst>
                </p:cNvPr>
                <p:cNvPicPr/>
                <p:nvPr/>
              </p:nvPicPr>
              <p:blipFill>
                <a:blip r:embed="rId225"/>
                <a:stretch>
                  <a:fillRect/>
                </a:stretch>
              </p:blipFill>
              <p:spPr>
                <a:xfrm>
                  <a:off x="4554915" y="2557747"/>
                  <a:ext cx="36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3" name="Ink 62">
                  <a:extLst>
                    <a:ext uri="{FF2B5EF4-FFF2-40B4-BE49-F238E27FC236}">
                      <a16:creationId xmlns:a16="http://schemas.microsoft.com/office/drawing/2014/main" id="{40BC68F5-FF76-4984-A71D-C4C103FBBBB4}"/>
                    </a:ext>
                  </a:extLst>
                </p14:cNvPr>
                <p14:cNvContentPartPr/>
                <p14:nvPr/>
              </p14:nvContentPartPr>
              <p14:xfrm>
                <a:off x="4548795" y="2549827"/>
                <a:ext cx="138240" cy="183240"/>
              </p14:xfrm>
            </p:contentPart>
          </mc:Choice>
          <mc:Fallback xmlns="">
            <p:pic>
              <p:nvPicPr>
                <p:cNvPr id="63" name="Ink 62">
                  <a:extLst>
                    <a:ext uri="{FF2B5EF4-FFF2-40B4-BE49-F238E27FC236}">
                      <a16:creationId xmlns:a16="http://schemas.microsoft.com/office/drawing/2014/main" id="{40BC68F5-FF76-4984-A71D-C4C103FBBBB4}"/>
                    </a:ext>
                  </a:extLst>
                </p:cNvPr>
                <p:cNvPicPr/>
                <p:nvPr/>
              </p:nvPicPr>
              <p:blipFill>
                <a:blip r:embed="rId227"/>
                <a:stretch>
                  <a:fillRect/>
                </a:stretch>
              </p:blipFill>
              <p:spPr>
                <a:xfrm>
                  <a:off x="4540155" y="2540827"/>
                  <a:ext cx="155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4" name="Ink 63">
                  <a:extLst>
                    <a:ext uri="{FF2B5EF4-FFF2-40B4-BE49-F238E27FC236}">
                      <a16:creationId xmlns:a16="http://schemas.microsoft.com/office/drawing/2014/main" id="{5A48F9B2-2170-4D6D-B971-3E3F2E32082E}"/>
                    </a:ext>
                  </a:extLst>
                </p14:cNvPr>
                <p14:cNvContentPartPr/>
                <p14:nvPr/>
              </p14:nvContentPartPr>
              <p14:xfrm>
                <a:off x="4750395" y="2653147"/>
                <a:ext cx="163080" cy="142920"/>
              </p14:xfrm>
            </p:contentPart>
          </mc:Choice>
          <mc:Fallback xmlns="">
            <p:pic>
              <p:nvPicPr>
                <p:cNvPr id="64" name="Ink 63">
                  <a:extLst>
                    <a:ext uri="{FF2B5EF4-FFF2-40B4-BE49-F238E27FC236}">
                      <a16:creationId xmlns:a16="http://schemas.microsoft.com/office/drawing/2014/main" id="{5A48F9B2-2170-4D6D-B971-3E3F2E32082E}"/>
                    </a:ext>
                  </a:extLst>
                </p:cNvPr>
                <p:cNvPicPr/>
                <p:nvPr/>
              </p:nvPicPr>
              <p:blipFill>
                <a:blip r:embed="rId229"/>
                <a:stretch>
                  <a:fillRect/>
                </a:stretch>
              </p:blipFill>
              <p:spPr>
                <a:xfrm>
                  <a:off x="4741395" y="2644507"/>
                  <a:ext cx="180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Ink 148">
                  <a:extLst>
                    <a:ext uri="{FF2B5EF4-FFF2-40B4-BE49-F238E27FC236}">
                      <a16:creationId xmlns:a16="http://schemas.microsoft.com/office/drawing/2014/main" id="{9B367F5B-E710-49CA-B380-B45E4075010D}"/>
                    </a:ext>
                  </a:extLst>
                </p14:cNvPr>
                <p14:cNvContentPartPr/>
                <p14:nvPr/>
              </p14:nvContentPartPr>
              <p14:xfrm>
                <a:off x="3972795" y="2211427"/>
                <a:ext cx="1103760" cy="787320"/>
              </p14:xfrm>
            </p:contentPart>
          </mc:Choice>
          <mc:Fallback xmlns="">
            <p:pic>
              <p:nvPicPr>
                <p:cNvPr id="149" name="Ink 148">
                  <a:extLst>
                    <a:ext uri="{FF2B5EF4-FFF2-40B4-BE49-F238E27FC236}">
                      <a16:creationId xmlns:a16="http://schemas.microsoft.com/office/drawing/2014/main" id="{9B367F5B-E710-49CA-B380-B45E4075010D}"/>
                    </a:ext>
                  </a:extLst>
                </p:cNvPr>
                <p:cNvPicPr/>
                <p:nvPr/>
              </p:nvPicPr>
              <p:blipFill>
                <a:blip r:embed="rId231"/>
                <a:stretch>
                  <a:fillRect/>
                </a:stretch>
              </p:blipFill>
              <p:spPr>
                <a:xfrm>
                  <a:off x="3964155" y="2202787"/>
                  <a:ext cx="1121400"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1" name="Ink 150">
                  <a:extLst>
                    <a:ext uri="{FF2B5EF4-FFF2-40B4-BE49-F238E27FC236}">
                      <a16:creationId xmlns:a16="http://schemas.microsoft.com/office/drawing/2014/main" id="{1C4A0FEE-8F4A-49BA-8B97-3E9FF640F8E3}"/>
                    </a:ext>
                  </a:extLst>
                </p14:cNvPr>
                <p14:cNvContentPartPr/>
                <p14:nvPr/>
              </p14:nvContentPartPr>
              <p14:xfrm>
                <a:off x="4960275" y="2955187"/>
                <a:ext cx="356400" cy="478800"/>
              </p14:xfrm>
            </p:contentPart>
          </mc:Choice>
          <mc:Fallback xmlns="">
            <p:pic>
              <p:nvPicPr>
                <p:cNvPr id="151" name="Ink 150">
                  <a:extLst>
                    <a:ext uri="{FF2B5EF4-FFF2-40B4-BE49-F238E27FC236}">
                      <a16:creationId xmlns:a16="http://schemas.microsoft.com/office/drawing/2014/main" id="{1C4A0FEE-8F4A-49BA-8B97-3E9FF640F8E3}"/>
                    </a:ext>
                  </a:extLst>
                </p:cNvPr>
                <p:cNvPicPr/>
                <p:nvPr/>
              </p:nvPicPr>
              <p:blipFill>
                <a:blip r:embed="rId233"/>
                <a:stretch>
                  <a:fillRect/>
                </a:stretch>
              </p:blipFill>
              <p:spPr>
                <a:xfrm>
                  <a:off x="4951635" y="2946187"/>
                  <a:ext cx="37404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2" name="Ink 151">
                  <a:extLst>
                    <a:ext uri="{FF2B5EF4-FFF2-40B4-BE49-F238E27FC236}">
                      <a16:creationId xmlns:a16="http://schemas.microsoft.com/office/drawing/2014/main" id="{8A56274D-A3B0-461C-AA7E-7A7DDBBB1402}"/>
                    </a:ext>
                  </a:extLst>
                </p14:cNvPr>
                <p14:cNvContentPartPr/>
                <p14:nvPr/>
              </p14:nvContentPartPr>
              <p14:xfrm>
                <a:off x="5441595" y="3287107"/>
                <a:ext cx="131400" cy="228960"/>
              </p14:xfrm>
            </p:contentPart>
          </mc:Choice>
          <mc:Fallback xmlns="">
            <p:pic>
              <p:nvPicPr>
                <p:cNvPr id="152" name="Ink 151">
                  <a:extLst>
                    <a:ext uri="{FF2B5EF4-FFF2-40B4-BE49-F238E27FC236}">
                      <a16:creationId xmlns:a16="http://schemas.microsoft.com/office/drawing/2014/main" id="{8A56274D-A3B0-461C-AA7E-7A7DDBBB1402}"/>
                    </a:ext>
                  </a:extLst>
                </p:cNvPr>
                <p:cNvPicPr/>
                <p:nvPr/>
              </p:nvPicPr>
              <p:blipFill>
                <a:blip r:embed="rId235"/>
                <a:stretch>
                  <a:fillRect/>
                </a:stretch>
              </p:blipFill>
              <p:spPr>
                <a:xfrm>
                  <a:off x="5432595" y="3278107"/>
                  <a:ext cx="149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3" name="Ink 152">
                  <a:extLst>
                    <a:ext uri="{FF2B5EF4-FFF2-40B4-BE49-F238E27FC236}">
                      <a16:creationId xmlns:a16="http://schemas.microsoft.com/office/drawing/2014/main" id="{75210C3C-CDC4-448A-9F46-50AE9B5642AB}"/>
                    </a:ext>
                  </a:extLst>
                </p14:cNvPr>
                <p14:cNvContentPartPr/>
                <p14:nvPr/>
              </p14:nvContentPartPr>
              <p14:xfrm>
                <a:off x="5502075" y="3630187"/>
                <a:ext cx="47520" cy="25200"/>
              </p14:xfrm>
            </p:contentPart>
          </mc:Choice>
          <mc:Fallback xmlns="">
            <p:pic>
              <p:nvPicPr>
                <p:cNvPr id="153" name="Ink 152">
                  <a:extLst>
                    <a:ext uri="{FF2B5EF4-FFF2-40B4-BE49-F238E27FC236}">
                      <a16:creationId xmlns:a16="http://schemas.microsoft.com/office/drawing/2014/main" id="{75210C3C-CDC4-448A-9F46-50AE9B5642AB}"/>
                    </a:ext>
                  </a:extLst>
                </p:cNvPr>
                <p:cNvPicPr/>
                <p:nvPr/>
              </p:nvPicPr>
              <p:blipFill>
                <a:blip r:embed="rId237"/>
                <a:stretch>
                  <a:fillRect/>
                </a:stretch>
              </p:blipFill>
              <p:spPr>
                <a:xfrm>
                  <a:off x="5493075" y="3621187"/>
                  <a:ext cx="65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5" name="Ink 154">
                  <a:extLst>
                    <a:ext uri="{FF2B5EF4-FFF2-40B4-BE49-F238E27FC236}">
                      <a16:creationId xmlns:a16="http://schemas.microsoft.com/office/drawing/2014/main" id="{A64906CD-EF94-4755-8651-FCD8FDCFFE4F}"/>
                    </a:ext>
                  </a:extLst>
                </p14:cNvPr>
                <p14:cNvContentPartPr/>
                <p14:nvPr/>
              </p14:nvContentPartPr>
              <p14:xfrm>
                <a:off x="5676315" y="3716227"/>
                <a:ext cx="446760" cy="651240"/>
              </p14:xfrm>
            </p:contentPart>
          </mc:Choice>
          <mc:Fallback xmlns="">
            <p:pic>
              <p:nvPicPr>
                <p:cNvPr id="155" name="Ink 154">
                  <a:extLst>
                    <a:ext uri="{FF2B5EF4-FFF2-40B4-BE49-F238E27FC236}">
                      <a16:creationId xmlns:a16="http://schemas.microsoft.com/office/drawing/2014/main" id="{A64906CD-EF94-4755-8651-FCD8FDCFFE4F}"/>
                    </a:ext>
                  </a:extLst>
                </p:cNvPr>
                <p:cNvPicPr/>
                <p:nvPr/>
              </p:nvPicPr>
              <p:blipFill>
                <a:blip r:embed="rId239"/>
                <a:stretch>
                  <a:fillRect/>
                </a:stretch>
              </p:blipFill>
              <p:spPr>
                <a:xfrm>
                  <a:off x="5667675" y="3707227"/>
                  <a:ext cx="46440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6" name="Ink 155">
                  <a:extLst>
                    <a:ext uri="{FF2B5EF4-FFF2-40B4-BE49-F238E27FC236}">
                      <a16:creationId xmlns:a16="http://schemas.microsoft.com/office/drawing/2014/main" id="{09558FB5-1598-4E69-9C3C-336B2C1FA5FD}"/>
                    </a:ext>
                  </a:extLst>
                </p14:cNvPr>
                <p14:cNvContentPartPr/>
                <p14:nvPr/>
              </p14:nvContentPartPr>
              <p14:xfrm>
                <a:off x="5976195" y="4249387"/>
                <a:ext cx="252360" cy="206640"/>
              </p14:xfrm>
            </p:contentPart>
          </mc:Choice>
          <mc:Fallback xmlns="">
            <p:pic>
              <p:nvPicPr>
                <p:cNvPr id="156" name="Ink 155">
                  <a:extLst>
                    <a:ext uri="{FF2B5EF4-FFF2-40B4-BE49-F238E27FC236}">
                      <a16:creationId xmlns:a16="http://schemas.microsoft.com/office/drawing/2014/main" id="{09558FB5-1598-4E69-9C3C-336B2C1FA5FD}"/>
                    </a:ext>
                  </a:extLst>
                </p:cNvPr>
                <p:cNvPicPr/>
                <p:nvPr/>
              </p:nvPicPr>
              <p:blipFill>
                <a:blip r:embed="rId241"/>
                <a:stretch>
                  <a:fillRect/>
                </a:stretch>
              </p:blipFill>
              <p:spPr>
                <a:xfrm>
                  <a:off x="5967195" y="4240387"/>
                  <a:ext cx="270000" cy="224280"/>
                </a:xfrm>
                <a:prstGeom prst="rect">
                  <a:avLst/>
                </a:prstGeom>
              </p:spPr>
            </p:pic>
          </mc:Fallback>
        </mc:AlternateContent>
      </p:grpSp>
    </p:spTree>
    <p:extLst>
      <p:ext uri="{BB962C8B-B14F-4D97-AF65-F5344CB8AC3E}">
        <p14:creationId xmlns:p14="http://schemas.microsoft.com/office/powerpoint/2010/main" val="2796402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35</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11381129" cy="523220"/>
          </a:xfrm>
          <a:prstGeom prst="rect">
            <a:avLst/>
          </a:prstGeom>
          <a:noFill/>
        </p:spPr>
        <p:txBody>
          <a:bodyPr wrap="none" rtlCol="0">
            <a:spAutoFit/>
          </a:bodyPr>
          <a:lstStyle/>
          <a:p>
            <a:r>
              <a:rPr lang="en-US" sz="2800"/>
              <a:t>4.1 Le complexe </a:t>
            </a:r>
            <a:r>
              <a:rPr lang="fr-FR" sz="2800"/>
              <a:t>b6f et les transporteurs mobiles (quinones – plastocyanines)</a:t>
            </a:r>
            <a:endParaRPr lang="en-US" sz="2800"/>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99CA023E-6D87-4D45-8976-304B5160203F}"/>
              </a:ext>
            </a:extLst>
          </p:cNvPr>
          <p:cNvSpPr txBox="1"/>
          <p:nvPr/>
        </p:nvSpPr>
        <p:spPr>
          <a:xfrm>
            <a:off x="382472" y="1366163"/>
            <a:ext cx="10945368" cy="3416320"/>
          </a:xfrm>
          <a:prstGeom prst="rect">
            <a:avLst/>
          </a:prstGeom>
          <a:noFill/>
        </p:spPr>
        <p:txBody>
          <a:bodyPr wrap="square" rtlCol="0">
            <a:spAutoFit/>
          </a:bodyPr>
          <a:lstStyle/>
          <a:p>
            <a:r>
              <a:rPr lang="en-US"/>
              <a:t>La chaine de transfert des e- entre les 2 photosystems fait intervenir:</a:t>
            </a:r>
          </a:p>
          <a:p>
            <a:pPr marL="285750" indent="-285750">
              <a:buFontTx/>
              <a:buChar char="-"/>
            </a:pPr>
            <a:r>
              <a:rPr lang="en-US"/>
              <a:t>Un complexe protéique transmem</a:t>
            </a:r>
            <a:r>
              <a:rPr lang="fr-FR"/>
              <a:t>b</a:t>
            </a:r>
            <a:r>
              <a:rPr lang="en-US"/>
              <a:t>ranaire contenant des cytochromes (le complexe </a:t>
            </a:r>
            <a:r>
              <a:rPr lang="fr-FR"/>
              <a:t>b</a:t>
            </a:r>
            <a:r>
              <a:rPr lang="en-US"/>
              <a:t>6f)</a:t>
            </a:r>
          </a:p>
          <a:p>
            <a:pPr marL="285750" indent="-285750">
              <a:buFontTx/>
              <a:buChar char="-"/>
            </a:pPr>
            <a:r>
              <a:rPr lang="en-US"/>
              <a:t>Des transporteurs mo</a:t>
            </a:r>
            <a:r>
              <a:rPr lang="fr-FR"/>
              <a:t>b</a:t>
            </a:r>
            <a:r>
              <a:rPr lang="en-US"/>
              <a:t>iles = navettes dans les mem</a:t>
            </a:r>
            <a:r>
              <a:rPr lang="fr-FR"/>
              <a:t>b</a:t>
            </a:r>
            <a:r>
              <a:rPr lang="en-US"/>
              <a:t>ranes = plastoquinones et la plastocyanine</a:t>
            </a:r>
          </a:p>
          <a:p>
            <a:pPr marL="285750" indent="-285750">
              <a:buFontTx/>
              <a:buChar char="-"/>
            </a:pPr>
            <a:endParaRPr lang="en-US"/>
          </a:p>
          <a:p>
            <a:r>
              <a:rPr lang="en-US"/>
              <a:t>Le complexe </a:t>
            </a:r>
            <a:r>
              <a:rPr lang="fr-FR"/>
              <a:t>b6f est un homodimère, chaque monomère est constitué de 4 protéines principales:</a:t>
            </a:r>
          </a:p>
          <a:p>
            <a:pPr marL="285750" indent="-285750">
              <a:buFontTx/>
              <a:buChar char="-"/>
            </a:pPr>
            <a:r>
              <a:rPr lang="fr-FR"/>
              <a:t>2 protéines hydrophiles:</a:t>
            </a:r>
          </a:p>
          <a:p>
            <a:pPr marL="1200150" lvl="2" indent="-285750">
              <a:buFontTx/>
              <a:buChar char="-"/>
            </a:pPr>
            <a:r>
              <a:rPr lang="fr-FR"/>
              <a:t>Une protéine de Rieske renfermant un centre 2Fe2S </a:t>
            </a:r>
          </a:p>
          <a:p>
            <a:pPr marL="1200150" lvl="2" indent="-285750">
              <a:buFontTx/>
              <a:buChar char="-"/>
            </a:pPr>
            <a:r>
              <a:rPr lang="fr-FR"/>
              <a:t>Et le cytochrome f, portant un hème de type c</a:t>
            </a:r>
          </a:p>
          <a:p>
            <a:pPr marL="285750" indent="-285750">
              <a:buFontTx/>
              <a:buChar char="-"/>
            </a:pPr>
            <a:r>
              <a:rPr lang="fr-FR"/>
              <a:t>Le cytochrome b6 qui porte un hème de type c et 2 hèmes de type b : b</a:t>
            </a:r>
            <a:r>
              <a:rPr lang="fr-FR" baseline="-25000"/>
              <a:t>H</a:t>
            </a:r>
            <a:r>
              <a:rPr lang="fr-FR"/>
              <a:t> à haut potentiel et b</a:t>
            </a:r>
            <a:r>
              <a:rPr lang="fr-FR" baseline="-25000"/>
              <a:t>L</a:t>
            </a:r>
            <a:r>
              <a:rPr lang="fr-FR"/>
              <a:t> à bas potentiel</a:t>
            </a:r>
          </a:p>
          <a:p>
            <a:pPr marL="285750" indent="-285750">
              <a:buFontTx/>
              <a:buChar char="-"/>
            </a:pPr>
            <a:r>
              <a:rPr lang="fr-FR"/>
              <a:t>Une quatrième sous unité, sous unité IV, hydrophobe, est associée au cytochrome b6.</a:t>
            </a:r>
          </a:p>
          <a:p>
            <a:pPr marL="285750" indent="-285750">
              <a:buFontTx/>
              <a:buChar char="-"/>
            </a:pPr>
            <a:endParaRPr lang="fr-FR"/>
          </a:p>
          <a:p>
            <a:pPr lvl="2"/>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85471256-B988-4AF1-B268-5CCE8925BABF}"/>
                  </a:ext>
                </a:extLst>
              </p14:cNvPr>
              <p14:cNvContentPartPr/>
              <p14:nvPr/>
            </p14:nvContentPartPr>
            <p14:xfrm>
              <a:off x="8543560" y="1623907"/>
              <a:ext cx="563760" cy="379440"/>
            </p14:xfrm>
          </p:contentPart>
        </mc:Choice>
        <mc:Fallback>
          <p:pic>
            <p:nvPicPr>
              <p:cNvPr id="5" name="Ink 4">
                <a:extLst>
                  <a:ext uri="{FF2B5EF4-FFF2-40B4-BE49-F238E27FC236}">
                    <a16:creationId xmlns:a16="http://schemas.microsoft.com/office/drawing/2014/main" id="{85471256-B988-4AF1-B268-5CCE8925BABF}"/>
                  </a:ext>
                </a:extLst>
              </p:cNvPr>
              <p:cNvPicPr/>
              <p:nvPr/>
            </p:nvPicPr>
            <p:blipFill>
              <a:blip r:embed="rId3"/>
              <a:stretch>
                <a:fillRect/>
              </a:stretch>
            </p:blipFill>
            <p:spPr>
              <a:xfrm>
                <a:off x="8534920" y="1615267"/>
                <a:ext cx="581400" cy="397080"/>
              </a:xfrm>
              <a:prstGeom prst="rect">
                <a:avLst/>
              </a:prstGeom>
            </p:spPr>
          </p:pic>
        </mc:Fallback>
      </mc:AlternateContent>
    </p:spTree>
    <p:extLst>
      <p:ext uri="{BB962C8B-B14F-4D97-AF65-F5344CB8AC3E}">
        <p14:creationId xmlns:p14="http://schemas.microsoft.com/office/powerpoint/2010/main" val="161069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923" y="339973"/>
            <a:ext cx="4427174" cy="369332"/>
          </a:xfrm>
          <a:prstGeom prst="rect">
            <a:avLst/>
          </a:prstGeom>
          <a:noFill/>
        </p:spPr>
        <p:txBody>
          <a:bodyPr wrap="none" rtlCol="0">
            <a:spAutoFit/>
          </a:bodyPr>
          <a:lstStyle/>
          <a:p>
            <a:r>
              <a:rPr lang="fr-FR" dirty="0"/>
              <a:t>Cytochrome c (contenant un hème de type c)</a:t>
            </a:r>
            <a:endParaRPr lang="en-US" dirty="0"/>
          </a:p>
        </p:txBody>
      </p:sp>
      <p:pic>
        <p:nvPicPr>
          <p:cNvPr id="15362" name="Picture 2" descr="Image result for heme type b et c cytoch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3" y="1494691"/>
            <a:ext cx="4448908" cy="444890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heme type b et c cyto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18" y="1635424"/>
            <a:ext cx="6644282" cy="47771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30462" y="339973"/>
            <a:ext cx="811441" cy="369332"/>
          </a:xfrm>
          <a:prstGeom prst="rect">
            <a:avLst/>
          </a:prstGeom>
          <a:noFill/>
        </p:spPr>
        <p:txBody>
          <a:bodyPr wrap="none" rtlCol="0">
            <a:spAutoFit/>
          </a:bodyPr>
          <a:lstStyle/>
          <a:p>
            <a:r>
              <a:rPr lang="fr-FR" dirty="0"/>
              <a:t>hèmes</a:t>
            </a:r>
            <a:endParaRPr lang="en-US" dirty="0"/>
          </a:p>
        </p:txBody>
      </p:sp>
      <p:sp>
        <p:nvSpPr>
          <p:cNvPr id="4" name="Slide Number Placeholder 3">
            <a:extLst>
              <a:ext uri="{FF2B5EF4-FFF2-40B4-BE49-F238E27FC236}">
                <a16:creationId xmlns:a16="http://schemas.microsoft.com/office/drawing/2014/main" id="{F7C201F5-1BBF-48B4-948B-81B149D8C4AE}"/>
              </a:ext>
            </a:extLst>
          </p:cNvPr>
          <p:cNvSpPr>
            <a:spLocks noGrp="1"/>
          </p:cNvSpPr>
          <p:nvPr>
            <p:ph type="sldNum" sz="quarter" idx="12"/>
          </p:nvPr>
        </p:nvSpPr>
        <p:spPr/>
        <p:txBody>
          <a:bodyPr/>
          <a:lstStyle/>
          <a:p>
            <a:fld id="{12B7FAE1-8398-4ECD-9623-40D6A02FADC2}" type="slidenum">
              <a:rPr lang="en-US" smtClean="0"/>
              <a:t>36</a:t>
            </a:fld>
            <a:endParaRPr lang="en-US"/>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6ED67D9-F2AD-4C30-A6D2-9DF8168FDFE2}"/>
                  </a:ext>
                </a:extLst>
              </p14:cNvPr>
              <p14:cNvContentPartPr/>
              <p14:nvPr/>
            </p14:nvContentPartPr>
            <p14:xfrm>
              <a:off x="308355" y="6083227"/>
              <a:ext cx="296280" cy="356760"/>
            </p14:xfrm>
          </p:contentPart>
        </mc:Choice>
        <mc:Fallback xmlns="">
          <p:pic>
            <p:nvPicPr>
              <p:cNvPr id="5" name="Ink 4">
                <a:extLst>
                  <a:ext uri="{FF2B5EF4-FFF2-40B4-BE49-F238E27FC236}">
                    <a16:creationId xmlns:a16="http://schemas.microsoft.com/office/drawing/2014/main" id="{A6ED67D9-F2AD-4C30-A6D2-9DF8168FDFE2}"/>
                  </a:ext>
                </a:extLst>
              </p:cNvPr>
              <p:cNvPicPr/>
              <p:nvPr/>
            </p:nvPicPr>
            <p:blipFill>
              <a:blip r:embed="rId5"/>
              <a:stretch>
                <a:fillRect/>
              </a:stretch>
            </p:blipFill>
            <p:spPr>
              <a:xfrm>
                <a:off x="299715" y="6074227"/>
                <a:ext cx="3139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787E97C-D61C-409B-85E8-D6B5F9302433}"/>
                  </a:ext>
                </a:extLst>
              </p14:cNvPr>
              <p14:cNvContentPartPr/>
              <p14:nvPr/>
            </p14:nvContentPartPr>
            <p14:xfrm>
              <a:off x="574035" y="6223987"/>
              <a:ext cx="360" cy="360"/>
            </p14:xfrm>
          </p:contentPart>
        </mc:Choice>
        <mc:Fallback xmlns="">
          <p:pic>
            <p:nvPicPr>
              <p:cNvPr id="6" name="Ink 5">
                <a:extLst>
                  <a:ext uri="{FF2B5EF4-FFF2-40B4-BE49-F238E27FC236}">
                    <a16:creationId xmlns:a16="http://schemas.microsoft.com/office/drawing/2014/main" id="{7787E97C-D61C-409B-85E8-D6B5F9302433}"/>
                  </a:ext>
                </a:extLst>
              </p:cNvPr>
              <p:cNvPicPr/>
              <p:nvPr/>
            </p:nvPicPr>
            <p:blipFill>
              <a:blip r:embed="rId7"/>
              <a:stretch>
                <a:fillRect/>
              </a:stretch>
            </p:blipFill>
            <p:spPr>
              <a:xfrm>
                <a:off x="565035" y="6214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32C69C9-29C1-4830-9F3B-8CA09ABE566F}"/>
                  </a:ext>
                </a:extLst>
              </p14:cNvPr>
              <p14:cNvContentPartPr/>
              <p14:nvPr/>
            </p14:nvContentPartPr>
            <p14:xfrm>
              <a:off x="619755" y="6312547"/>
              <a:ext cx="214200" cy="73440"/>
            </p14:xfrm>
          </p:contentPart>
        </mc:Choice>
        <mc:Fallback xmlns="">
          <p:pic>
            <p:nvPicPr>
              <p:cNvPr id="7" name="Ink 6">
                <a:extLst>
                  <a:ext uri="{FF2B5EF4-FFF2-40B4-BE49-F238E27FC236}">
                    <a16:creationId xmlns:a16="http://schemas.microsoft.com/office/drawing/2014/main" id="{F32C69C9-29C1-4830-9F3B-8CA09ABE566F}"/>
                  </a:ext>
                </a:extLst>
              </p:cNvPr>
              <p:cNvPicPr/>
              <p:nvPr/>
            </p:nvPicPr>
            <p:blipFill>
              <a:blip r:embed="rId9"/>
              <a:stretch>
                <a:fillRect/>
              </a:stretch>
            </p:blipFill>
            <p:spPr>
              <a:xfrm>
                <a:off x="610755" y="6303547"/>
                <a:ext cx="231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B534737-B4BB-4E18-92FC-F619EA91663A}"/>
                  </a:ext>
                </a:extLst>
              </p14:cNvPr>
              <p14:cNvContentPartPr/>
              <p14:nvPr/>
            </p14:nvContentPartPr>
            <p14:xfrm>
              <a:off x="811635" y="6218587"/>
              <a:ext cx="360" cy="360"/>
            </p14:xfrm>
          </p:contentPart>
        </mc:Choice>
        <mc:Fallback xmlns="">
          <p:pic>
            <p:nvPicPr>
              <p:cNvPr id="8" name="Ink 7">
                <a:extLst>
                  <a:ext uri="{FF2B5EF4-FFF2-40B4-BE49-F238E27FC236}">
                    <a16:creationId xmlns:a16="http://schemas.microsoft.com/office/drawing/2014/main" id="{6B534737-B4BB-4E18-92FC-F619EA91663A}"/>
                  </a:ext>
                </a:extLst>
              </p:cNvPr>
              <p:cNvPicPr/>
              <p:nvPr/>
            </p:nvPicPr>
            <p:blipFill>
              <a:blip r:embed="rId7"/>
              <a:stretch>
                <a:fillRect/>
              </a:stretch>
            </p:blipFill>
            <p:spPr>
              <a:xfrm>
                <a:off x="802995" y="6209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58E09745-12AE-4639-86C4-AB7B2BA25404}"/>
                  </a:ext>
                </a:extLst>
              </p14:cNvPr>
              <p14:cNvContentPartPr/>
              <p14:nvPr/>
            </p14:nvContentPartPr>
            <p14:xfrm>
              <a:off x="884715" y="6252427"/>
              <a:ext cx="374760" cy="135360"/>
            </p14:xfrm>
          </p:contentPart>
        </mc:Choice>
        <mc:Fallback xmlns="">
          <p:pic>
            <p:nvPicPr>
              <p:cNvPr id="10" name="Ink 9">
                <a:extLst>
                  <a:ext uri="{FF2B5EF4-FFF2-40B4-BE49-F238E27FC236}">
                    <a16:creationId xmlns:a16="http://schemas.microsoft.com/office/drawing/2014/main" id="{58E09745-12AE-4639-86C4-AB7B2BA25404}"/>
                  </a:ext>
                </a:extLst>
              </p:cNvPr>
              <p:cNvPicPr/>
              <p:nvPr/>
            </p:nvPicPr>
            <p:blipFill>
              <a:blip r:embed="rId12"/>
              <a:stretch>
                <a:fillRect/>
              </a:stretch>
            </p:blipFill>
            <p:spPr>
              <a:xfrm>
                <a:off x="876075" y="6243787"/>
                <a:ext cx="392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50B09BE8-FA13-4F26-AFE1-36895FF18567}"/>
                  </a:ext>
                </a:extLst>
              </p14:cNvPr>
              <p14:cNvContentPartPr/>
              <p14:nvPr/>
            </p14:nvContentPartPr>
            <p14:xfrm>
              <a:off x="1472235" y="6066307"/>
              <a:ext cx="329040" cy="285840"/>
            </p14:xfrm>
          </p:contentPart>
        </mc:Choice>
        <mc:Fallback xmlns="">
          <p:pic>
            <p:nvPicPr>
              <p:cNvPr id="11" name="Ink 10">
                <a:extLst>
                  <a:ext uri="{FF2B5EF4-FFF2-40B4-BE49-F238E27FC236}">
                    <a16:creationId xmlns:a16="http://schemas.microsoft.com/office/drawing/2014/main" id="{50B09BE8-FA13-4F26-AFE1-36895FF18567}"/>
                  </a:ext>
                </a:extLst>
              </p:cNvPr>
              <p:cNvPicPr/>
              <p:nvPr/>
            </p:nvPicPr>
            <p:blipFill>
              <a:blip r:embed="rId14"/>
              <a:stretch>
                <a:fillRect/>
              </a:stretch>
            </p:blipFill>
            <p:spPr>
              <a:xfrm>
                <a:off x="1463595" y="6057667"/>
                <a:ext cx="3466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02494454-6626-4FA4-A461-9A6043E53452}"/>
                  </a:ext>
                </a:extLst>
              </p14:cNvPr>
              <p14:cNvContentPartPr/>
              <p14:nvPr/>
            </p14:nvContentPartPr>
            <p14:xfrm>
              <a:off x="1784715" y="6161347"/>
              <a:ext cx="1080" cy="9720"/>
            </p14:xfrm>
          </p:contentPart>
        </mc:Choice>
        <mc:Fallback xmlns="">
          <p:pic>
            <p:nvPicPr>
              <p:cNvPr id="12" name="Ink 11">
                <a:extLst>
                  <a:ext uri="{FF2B5EF4-FFF2-40B4-BE49-F238E27FC236}">
                    <a16:creationId xmlns:a16="http://schemas.microsoft.com/office/drawing/2014/main" id="{02494454-6626-4FA4-A461-9A6043E53452}"/>
                  </a:ext>
                </a:extLst>
              </p:cNvPr>
              <p:cNvPicPr/>
              <p:nvPr/>
            </p:nvPicPr>
            <p:blipFill>
              <a:blip r:embed="rId16"/>
              <a:stretch>
                <a:fillRect/>
              </a:stretch>
            </p:blipFill>
            <p:spPr>
              <a:xfrm>
                <a:off x="1776075" y="6152707"/>
                <a:ext cx="18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6591E9E5-2B56-4D06-975B-B8B3C441081E}"/>
                  </a:ext>
                </a:extLst>
              </p14:cNvPr>
              <p14:cNvContentPartPr/>
              <p14:nvPr/>
            </p14:nvContentPartPr>
            <p14:xfrm>
              <a:off x="1843035" y="6249907"/>
              <a:ext cx="271800" cy="98280"/>
            </p14:xfrm>
          </p:contentPart>
        </mc:Choice>
        <mc:Fallback xmlns="">
          <p:pic>
            <p:nvPicPr>
              <p:cNvPr id="13" name="Ink 12">
                <a:extLst>
                  <a:ext uri="{FF2B5EF4-FFF2-40B4-BE49-F238E27FC236}">
                    <a16:creationId xmlns:a16="http://schemas.microsoft.com/office/drawing/2014/main" id="{6591E9E5-2B56-4D06-975B-B8B3C441081E}"/>
                  </a:ext>
                </a:extLst>
              </p:cNvPr>
              <p:cNvPicPr/>
              <p:nvPr/>
            </p:nvPicPr>
            <p:blipFill>
              <a:blip r:embed="rId18"/>
              <a:stretch>
                <a:fillRect/>
              </a:stretch>
            </p:blipFill>
            <p:spPr>
              <a:xfrm>
                <a:off x="1834035" y="6241267"/>
                <a:ext cx="289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983EA375-2512-4F8B-8830-8155384F5839}"/>
                  </a:ext>
                </a:extLst>
              </p14:cNvPr>
              <p14:cNvContentPartPr/>
              <p14:nvPr/>
            </p14:nvContentPartPr>
            <p14:xfrm>
              <a:off x="2278275" y="6228667"/>
              <a:ext cx="220680" cy="150840"/>
            </p14:xfrm>
          </p:contentPart>
        </mc:Choice>
        <mc:Fallback xmlns="">
          <p:pic>
            <p:nvPicPr>
              <p:cNvPr id="14" name="Ink 13">
                <a:extLst>
                  <a:ext uri="{FF2B5EF4-FFF2-40B4-BE49-F238E27FC236}">
                    <a16:creationId xmlns:a16="http://schemas.microsoft.com/office/drawing/2014/main" id="{983EA375-2512-4F8B-8830-8155384F5839}"/>
                  </a:ext>
                </a:extLst>
              </p:cNvPr>
              <p:cNvPicPr/>
              <p:nvPr/>
            </p:nvPicPr>
            <p:blipFill>
              <a:blip r:embed="rId20"/>
              <a:stretch>
                <a:fillRect/>
              </a:stretch>
            </p:blipFill>
            <p:spPr>
              <a:xfrm>
                <a:off x="2269275" y="6219667"/>
                <a:ext cx="238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5DD9A03-6F43-4F78-AF91-68B931E96078}"/>
                  </a:ext>
                </a:extLst>
              </p14:cNvPr>
              <p14:cNvContentPartPr/>
              <p14:nvPr/>
            </p14:nvContentPartPr>
            <p14:xfrm>
              <a:off x="2523795" y="6267547"/>
              <a:ext cx="102960" cy="69480"/>
            </p14:xfrm>
          </p:contentPart>
        </mc:Choice>
        <mc:Fallback xmlns="">
          <p:pic>
            <p:nvPicPr>
              <p:cNvPr id="15" name="Ink 14">
                <a:extLst>
                  <a:ext uri="{FF2B5EF4-FFF2-40B4-BE49-F238E27FC236}">
                    <a16:creationId xmlns:a16="http://schemas.microsoft.com/office/drawing/2014/main" id="{65DD9A03-6F43-4F78-AF91-68B931E96078}"/>
                  </a:ext>
                </a:extLst>
              </p:cNvPr>
              <p:cNvPicPr/>
              <p:nvPr/>
            </p:nvPicPr>
            <p:blipFill>
              <a:blip r:embed="rId22"/>
              <a:stretch>
                <a:fillRect/>
              </a:stretch>
            </p:blipFill>
            <p:spPr>
              <a:xfrm>
                <a:off x="2514795" y="6258547"/>
                <a:ext cx="120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37827B2E-7742-4119-9160-FEBEBEF2D7F2}"/>
                  </a:ext>
                </a:extLst>
              </p14:cNvPr>
              <p14:cNvContentPartPr/>
              <p14:nvPr/>
            </p14:nvContentPartPr>
            <p14:xfrm>
              <a:off x="2837355" y="6252787"/>
              <a:ext cx="302040" cy="255240"/>
            </p14:xfrm>
          </p:contentPart>
        </mc:Choice>
        <mc:Fallback xmlns="">
          <p:pic>
            <p:nvPicPr>
              <p:cNvPr id="17" name="Ink 16">
                <a:extLst>
                  <a:ext uri="{FF2B5EF4-FFF2-40B4-BE49-F238E27FC236}">
                    <a16:creationId xmlns:a16="http://schemas.microsoft.com/office/drawing/2014/main" id="{37827B2E-7742-4119-9160-FEBEBEF2D7F2}"/>
                  </a:ext>
                </a:extLst>
              </p:cNvPr>
              <p:cNvPicPr/>
              <p:nvPr/>
            </p:nvPicPr>
            <p:blipFill>
              <a:blip r:embed="rId24"/>
              <a:stretch>
                <a:fillRect/>
              </a:stretch>
            </p:blipFill>
            <p:spPr>
              <a:xfrm>
                <a:off x="2828355" y="6243787"/>
                <a:ext cx="3196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210C3FC6-1855-4EBE-98B0-87A31F49E1E5}"/>
                  </a:ext>
                </a:extLst>
              </p14:cNvPr>
              <p14:cNvContentPartPr/>
              <p14:nvPr/>
            </p14:nvContentPartPr>
            <p14:xfrm>
              <a:off x="3174315" y="6130027"/>
              <a:ext cx="194760" cy="221400"/>
            </p14:xfrm>
          </p:contentPart>
        </mc:Choice>
        <mc:Fallback xmlns="">
          <p:pic>
            <p:nvPicPr>
              <p:cNvPr id="18" name="Ink 17">
                <a:extLst>
                  <a:ext uri="{FF2B5EF4-FFF2-40B4-BE49-F238E27FC236}">
                    <a16:creationId xmlns:a16="http://schemas.microsoft.com/office/drawing/2014/main" id="{210C3FC6-1855-4EBE-98B0-87A31F49E1E5}"/>
                  </a:ext>
                </a:extLst>
              </p:cNvPr>
              <p:cNvPicPr/>
              <p:nvPr/>
            </p:nvPicPr>
            <p:blipFill>
              <a:blip r:embed="rId26"/>
              <a:stretch>
                <a:fillRect/>
              </a:stretch>
            </p:blipFill>
            <p:spPr>
              <a:xfrm>
                <a:off x="3165315" y="6121027"/>
                <a:ext cx="2124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E9AD50AF-6D45-4881-805B-7553F7CB6C79}"/>
                  </a:ext>
                </a:extLst>
              </p14:cNvPr>
              <p14:cNvContentPartPr/>
              <p14:nvPr/>
            </p14:nvContentPartPr>
            <p14:xfrm>
              <a:off x="3146955" y="6227947"/>
              <a:ext cx="96480" cy="5040"/>
            </p14:xfrm>
          </p:contentPart>
        </mc:Choice>
        <mc:Fallback xmlns="">
          <p:pic>
            <p:nvPicPr>
              <p:cNvPr id="19" name="Ink 18">
                <a:extLst>
                  <a:ext uri="{FF2B5EF4-FFF2-40B4-BE49-F238E27FC236}">
                    <a16:creationId xmlns:a16="http://schemas.microsoft.com/office/drawing/2014/main" id="{E9AD50AF-6D45-4881-805B-7553F7CB6C79}"/>
                  </a:ext>
                </a:extLst>
              </p:cNvPr>
              <p:cNvPicPr/>
              <p:nvPr/>
            </p:nvPicPr>
            <p:blipFill>
              <a:blip r:embed="rId28"/>
              <a:stretch>
                <a:fillRect/>
              </a:stretch>
            </p:blipFill>
            <p:spPr>
              <a:xfrm>
                <a:off x="3138315" y="6218947"/>
                <a:ext cx="114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83EAD3EB-00FC-4038-A427-368E0E47B8BB}"/>
                  </a:ext>
                </a:extLst>
              </p14:cNvPr>
              <p14:cNvContentPartPr/>
              <p14:nvPr/>
            </p14:nvContentPartPr>
            <p14:xfrm>
              <a:off x="3362955" y="6257827"/>
              <a:ext cx="169200" cy="86760"/>
            </p14:xfrm>
          </p:contentPart>
        </mc:Choice>
        <mc:Fallback xmlns="">
          <p:pic>
            <p:nvPicPr>
              <p:cNvPr id="20" name="Ink 19">
                <a:extLst>
                  <a:ext uri="{FF2B5EF4-FFF2-40B4-BE49-F238E27FC236}">
                    <a16:creationId xmlns:a16="http://schemas.microsoft.com/office/drawing/2014/main" id="{83EAD3EB-00FC-4038-A427-368E0E47B8BB}"/>
                  </a:ext>
                </a:extLst>
              </p:cNvPr>
              <p:cNvPicPr/>
              <p:nvPr/>
            </p:nvPicPr>
            <p:blipFill>
              <a:blip r:embed="rId30"/>
              <a:stretch>
                <a:fillRect/>
              </a:stretch>
            </p:blipFill>
            <p:spPr>
              <a:xfrm>
                <a:off x="3354315" y="6248827"/>
                <a:ext cx="186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7E481789-B249-4B0B-B049-788ACE446E0D}"/>
                  </a:ext>
                </a:extLst>
              </p14:cNvPr>
              <p14:cNvContentPartPr/>
              <p14:nvPr/>
            </p14:nvContentPartPr>
            <p14:xfrm>
              <a:off x="3506235" y="6152707"/>
              <a:ext cx="192960" cy="165600"/>
            </p14:xfrm>
          </p:contentPart>
        </mc:Choice>
        <mc:Fallback xmlns="">
          <p:pic>
            <p:nvPicPr>
              <p:cNvPr id="21" name="Ink 20">
                <a:extLst>
                  <a:ext uri="{FF2B5EF4-FFF2-40B4-BE49-F238E27FC236}">
                    <a16:creationId xmlns:a16="http://schemas.microsoft.com/office/drawing/2014/main" id="{7E481789-B249-4B0B-B049-788ACE446E0D}"/>
                  </a:ext>
                </a:extLst>
              </p:cNvPr>
              <p:cNvPicPr/>
              <p:nvPr/>
            </p:nvPicPr>
            <p:blipFill>
              <a:blip r:embed="rId32"/>
              <a:stretch>
                <a:fillRect/>
              </a:stretch>
            </p:blipFill>
            <p:spPr>
              <a:xfrm>
                <a:off x="3497235" y="6143707"/>
                <a:ext cx="210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18E95D7F-2437-48E1-8FDF-FC0E6A2C544A}"/>
                  </a:ext>
                </a:extLst>
              </p14:cNvPr>
              <p14:cNvContentPartPr/>
              <p14:nvPr/>
            </p14:nvContentPartPr>
            <p14:xfrm>
              <a:off x="3708195" y="6239827"/>
              <a:ext cx="494280" cy="111600"/>
            </p14:xfrm>
          </p:contentPart>
        </mc:Choice>
        <mc:Fallback xmlns="">
          <p:pic>
            <p:nvPicPr>
              <p:cNvPr id="22" name="Ink 21">
                <a:extLst>
                  <a:ext uri="{FF2B5EF4-FFF2-40B4-BE49-F238E27FC236}">
                    <a16:creationId xmlns:a16="http://schemas.microsoft.com/office/drawing/2014/main" id="{18E95D7F-2437-48E1-8FDF-FC0E6A2C544A}"/>
                  </a:ext>
                </a:extLst>
              </p:cNvPr>
              <p:cNvPicPr/>
              <p:nvPr/>
            </p:nvPicPr>
            <p:blipFill>
              <a:blip r:embed="rId34"/>
              <a:stretch>
                <a:fillRect/>
              </a:stretch>
            </p:blipFill>
            <p:spPr>
              <a:xfrm>
                <a:off x="3699555" y="6230827"/>
                <a:ext cx="511920" cy="129240"/>
              </a:xfrm>
              <a:prstGeom prst="rect">
                <a:avLst/>
              </a:prstGeom>
            </p:spPr>
          </p:pic>
        </mc:Fallback>
      </mc:AlternateContent>
      <p:grpSp>
        <p:nvGrpSpPr>
          <p:cNvPr id="15361" name="Group 15360">
            <a:extLst>
              <a:ext uri="{FF2B5EF4-FFF2-40B4-BE49-F238E27FC236}">
                <a16:creationId xmlns:a16="http://schemas.microsoft.com/office/drawing/2014/main" id="{BB8EB3E5-02F3-44F8-BD41-11FAC9ADF73B}"/>
              </a:ext>
            </a:extLst>
          </p:cNvPr>
          <p:cNvGrpSpPr/>
          <p:nvPr/>
        </p:nvGrpSpPr>
        <p:grpSpPr>
          <a:xfrm>
            <a:off x="4402635" y="6085027"/>
            <a:ext cx="1182960" cy="240480"/>
            <a:chOff x="4402635" y="6085027"/>
            <a:chExt cx="1182960" cy="240480"/>
          </a:xfrm>
        </p:grpSpPr>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52365AB9-5EC9-4BA8-A234-24CF72CC57EE}"/>
                    </a:ext>
                  </a:extLst>
                </p14:cNvPr>
                <p14:cNvContentPartPr/>
                <p14:nvPr/>
              </p14:nvContentPartPr>
              <p14:xfrm>
                <a:off x="4402635" y="6216427"/>
                <a:ext cx="195840" cy="96840"/>
              </p14:xfrm>
            </p:contentPart>
          </mc:Choice>
          <mc:Fallback xmlns="">
            <p:pic>
              <p:nvPicPr>
                <p:cNvPr id="23" name="Ink 22">
                  <a:extLst>
                    <a:ext uri="{FF2B5EF4-FFF2-40B4-BE49-F238E27FC236}">
                      <a16:creationId xmlns:a16="http://schemas.microsoft.com/office/drawing/2014/main" id="{52365AB9-5EC9-4BA8-A234-24CF72CC57EE}"/>
                    </a:ext>
                  </a:extLst>
                </p:cNvPr>
                <p:cNvPicPr/>
                <p:nvPr/>
              </p:nvPicPr>
              <p:blipFill>
                <a:blip r:embed="rId36"/>
                <a:stretch>
                  <a:fillRect/>
                </a:stretch>
              </p:blipFill>
              <p:spPr>
                <a:xfrm>
                  <a:off x="4393995" y="6207787"/>
                  <a:ext cx="213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ECF48A6A-FEA0-4A9D-8E0F-0BEC8A4266FA}"/>
                    </a:ext>
                  </a:extLst>
                </p14:cNvPr>
                <p14:cNvContentPartPr/>
                <p14:nvPr/>
              </p14:nvContentPartPr>
              <p14:xfrm>
                <a:off x="4595235" y="6149467"/>
                <a:ext cx="360" cy="360"/>
              </p14:xfrm>
            </p:contentPart>
          </mc:Choice>
          <mc:Fallback xmlns="">
            <p:pic>
              <p:nvPicPr>
                <p:cNvPr id="24" name="Ink 23">
                  <a:extLst>
                    <a:ext uri="{FF2B5EF4-FFF2-40B4-BE49-F238E27FC236}">
                      <a16:creationId xmlns:a16="http://schemas.microsoft.com/office/drawing/2014/main" id="{ECF48A6A-FEA0-4A9D-8E0F-0BEC8A4266FA}"/>
                    </a:ext>
                  </a:extLst>
                </p:cNvPr>
                <p:cNvPicPr/>
                <p:nvPr/>
              </p:nvPicPr>
              <p:blipFill>
                <a:blip r:embed="rId7"/>
                <a:stretch>
                  <a:fillRect/>
                </a:stretch>
              </p:blipFill>
              <p:spPr>
                <a:xfrm>
                  <a:off x="4586235" y="6140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185B1AEB-CE19-41C3-9E44-D246ADE2868F}"/>
                    </a:ext>
                  </a:extLst>
                </p14:cNvPr>
                <p14:cNvContentPartPr/>
                <p14:nvPr/>
              </p14:nvContentPartPr>
              <p14:xfrm>
                <a:off x="4632315" y="6240187"/>
                <a:ext cx="176400" cy="85320"/>
              </p14:xfrm>
            </p:contentPart>
          </mc:Choice>
          <mc:Fallback xmlns="">
            <p:pic>
              <p:nvPicPr>
                <p:cNvPr id="25" name="Ink 24">
                  <a:extLst>
                    <a:ext uri="{FF2B5EF4-FFF2-40B4-BE49-F238E27FC236}">
                      <a16:creationId xmlns:a16="http://schemas.microsoft.com/office/drawing/2014/main" id="{185B1AEB-CE19-41C3-9E44-D246ADE2868F}"/>
                    </a:ext>
                  </a:extLst>
                </p:cNvPr>
                <p:cNvPicPr/>
                <p:nvPr/>
              </p:nvPicPr>
              <p:blipFill>
                <a:blip r:embed="rId39"/>
                <a:stretch>
                  <a:fillRect/>
                </a:stretch>
              </p:blipFill>
              <p:spPr>
                <a:xfrm>
                  <a:off x="4623675" y="6231187"/>
                  <a:ext cx="194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D21A0EF2-9C4C-4802-9A96-2B23D11657DE}"/>
                    </a:ext>
                  </a:extLst>
                </p14:cNvPr>
                <p14:cNvContentPartPr/>
                <p14:nvPr/>
              </p14:nvContentPartPr>
              <p14:xfrm>
                <a:off x="4492995" y="6135427"/>
                <a:ext cx="1800" cy="2880"/>
              </p14:xfrm>
            </p:contentPart>
          </mc:Choice>
          <mc:Fallback xmlns="">
            <p:pic>
              <p:nvPicPr>
                <p:cNvPr id="26" name="Ink 25">
                  <a:extLst>
                    <a:ext uri="{FF2B5EF4-FFF2-40B4-BE49-F238E27FC236}">
                      <a16:creationId xmlns:a16="http://schemas.microsoft.com/office/drawing/2014/main" id="{D21A0EF2-9C4C-4802-9A96-2B23D11657DE}"/>
                    </a:ext>
                  </a:extLst>
                </p:cNvPr>
                <p:cNvPicPr/>
                <p:nvPr/>
              </p:nvPicPr>
              <p:blipFill>
                <a:blip r:embed="rId41"/>
                <a:stretch>
                  <a:fillRect/>
                </a:stretch>
              </p:blipFill>
              <p:spPr>
                <a:xfrm>
                  <a:off x="4484355" y="6126427"/>
                  <a:ext cx="19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E5D1F5C6-D1E2-47D9-841B-06D05D3F8B39}"/>
                    </a:ext>
                  </a:extLst>
                </p14:cNvPr>
                <p14:cNvContentPartPr/>
                <p14:nvPr/>
              </p14:nvContentPartPr>
              <p14:xfrm>
                <a:off x="4982235" y="6203827"/>
                <a:ext cx="4680" cy="92160"/>
              </p14:xfrm>
            </p:contentPart>
          </mc:Choice>
          <mc:Fallback xmlns="">
            <p:pic>
              <p:nvPicPr>
                <p:cNvPr id="28" name="Ink 27">
                  <a:extLst>
                    <a:ext uri="{FF2B5EF4-FFF2-40B4-BE49-F238E27FC236}">
                      <a16:creationId xmlns:a16="http://schemas.microsoft.com/office/drawing/2014/main" id="{E5D1F5C6-D1E2-47D9-841B-06D05D3F8B39}"/>
                    </a:ext>
                  </a:extLst>
                </p:cNvPr>
                <p:cNvPicPr/>
                <p:nvPr/>
              </p:nvPicPr>
              <p:blipFill>
                <a:blip r:embed="rId43"/>
                <a:stretch>
                  <a:fillRect/>
                </a:stretch>
              </p:blipFill>
              <p:spPr>
                <a:xfrm>
                  <a:off x="4973235" y="6194827"/>
                  <a:ext cx="22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E85E832C-D364-457A-8D8C-B4A94178AB6B}"/>
                    </a:ext>
                  </a:extLst>
                </p14:cNvPr>
                <p14:cNvContentPartPr/>
                <p14:nvPr/>
              </p14:nvContentPartPr>
              <p14:xfrm>
                <a:off x="4980075" y="6109867"/>
                <a:ext cx="360" cy="360"/>
              </p14:xfrm>
            </p:contentPart>
          </mc:Choice>
          <mc:Fallback xmlns="">
            <p:pic>
              <p:nvPicPr>
                <p:cNvPr id="29" name="Ink 28">
                  <a:extLst>
                    <a:ext uri="{FF2B5EF4-FFF2-40B4-BE49-F238E27FC236}">
                      <a16:creationId xmlns:a16="http://schemas.microsoft.com/office/drawing/2014/main" id="{E85E832C-D364-457A-8D8C-B4A94178AB6B}"/>
                    </a:ext>
                  </a:extLst>
                </p:cNvPr>
                <p:cNvPicPr/>
                <p:nvPr/>
              </p:nvPicPr>
              <p:blipFill>
                <a:blip r:embed="rId7"/>
                <a:stretch>
                  <a:fillRect/>
                </a:stretch>
              </p:blipFill>
              <p:spPr>
                <a:xfrm>
                  <a:off x="4971075" y="6100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CC1722EE-BB23-4B27-8512-F06DEB5610CE}"/>
                    </a:ext>
                  </a:extLst>
                </p14:cNvPr>
                <p14:cNvContentPartPr/>
                <p14:nvPr/>
              </p14:nvContentPartPr>
              <p14:xfrm>
                <a:off x="5025435" y="6105187"/>
                <a:ext cx="118800" cy="202680"/>
              </p14:xfrm>
            </p:contentPart>
          </mc:Choice>
          <mc:Fallback xmlns="">
            <p:pic>
              <p:nvPicPr>
                <p:cNvPr id="30" name="Ink 29">
                  <a:extLst>
                    <a:ext uri="{FF2B5EF4-FFF2-40B4-BE49-F238E27FC236}">
                      <a16:creationId xmlns:a16="http://schemas.microsoft.com/office/drawing/2014/main" id="{CC1722EE-BB23-4B27-8512-F06DEB5610CE}"/>
                    </a:ext>
                  </a:extLst>
                </p:cNvPr>
                <p:cNvPicPr/>
                <p:nvPr/>
              </p:nvPicPr>
              <p:blipFill>
                <a:blip r:embed="rId46"/>
                <a:stretch>
                  <a:fillRect/>
                </a:stretch>
              </p:blipFill>
              <p:spPr>
                <a:xfrm>
                  <a:off x="5016435" y="6096187"/>
                  <a:ext cx="136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Ink 30">
                  <a:extLst>
                    <a:ext uri="{FF2B5EF4-FFF2-40B4-BE49-F238E27FC236}">
                      <a16:creationId xmlns:a16="http://schemas.microsoft.com/office/drawing/2014/main" id="{0C4B3D67-943B-46CC-BE78-A3CED4409E05}"/>
                    </a:ext>
                  </a:extLst>
                </p14:cNvPr>
                <p14:cNvContentPartPr/>
                <p14:nvPr/>
              </p14:nvContentPartPr>
              <p14:xfrm>
                <a:off x="5181315" y="6085027"/>
                <a:ext cx="276840" cy="200880"/>
              </p14:xfrm>
            </p:contentPart>
          </mc:Choice>
          <mc:Fallback xmlns="">
            <p:pic>
              <p:nvPicPr>
                <p:cNvPr id="31" name="Ink 30">
                  <a:extLst>
                    <a:ext uri="{FF2B5EF4-FFF2-40B4-BE49-F238E27FC236}">
                      <a16:creationId xmlns:a16="http://schemas.microsoft.com/office/drawing/2014/main" id="{0C4B3D67-943B-46CC-BE78-A3CED4409E05}"/>
                    </a:ext>
                  </a:extLst>
                </p:cNvPr>
                <p:cNvPicPr/>
                <p:nvPr/>
              </p:nvPicPr>
              <p:blipFill>
                <a:blip r:embed="rId48"/>
                <a:stretch>
                  <a:fillRect/>
                </a:stretch>
              </p:blipFill>
              <p:spPr>
                <a:xfrm>
                  <a:off x="5172315" y="6076027"/>
                  <a:ext cx="294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360" name="Ink 15359">
                  <a:extLst>
                    <a:ext uri="{FF2B5EF4-FFF2-40B4-BE49-F238E27FC236}">
                      <a16:creationId xmlns:a16="http://schemas.microsoft.com/office/drawing/2014/main" id="{98E09B76-1A1B-4C21-AD6D-D2A3AD3E894A}"/>
                    </a:ext>
                  </a:extLst>
                </p14:cNvPr>
                <p14:cNvContentPartPr/>
                <p14:nvPr/>
              </p14:nvContentPartPr>
              <p14:xfrm>
                <a:off x="5494515" y="6121747"/>
                <a:ext cx="91080" cy="55440"/>
              </p14:xfrm>
            </p:contentPart>
          </mc:Choice>
          <mc:Fallback xmlns="">
            <p:pic>
              <p:nvPicPr>
                <p:cNvPr id="15360" name="Ink 15359">
                  <a:extLst>
                    <a:ext uri="{FF2B5EF4-FFF2-40B4-BE49-F238E27FC236}">
                      <a16:creationId xmlns:a16="http://schemas.microsoft.com/office/drawing/2014/main" id="{98E09B76-1A1B-4C21-AD6D-D2A3AD3E894A}"/>
                    </a:ext>
                  </a:extLst>
                </p:cNvPr>
                <p:cNvPicPr/>
                <p:nvPr/>
              </p:nvPicPr>
              <p:blipFill>
                <a:blip r:embed="rId50"/>
                <a:stretch>
                  <a:fillRect/>
                </a:stretch>
              </p:blipFill>
              <p:spPr>
                <a:xfrm>
                  <a:off x="5485515" y="6113107"/>
                  <a:ext cx="108720" cy="73080"/>
                </a:xfrm>
                <a:prstGeom prst="rect">
                  <a:avLst/>
                </a:prstGeom>
              </p:spPr>
            </p:pic>
          </mc:Fallback>
        </mc:AlternateContent>
      </p:grpSp>
      <p:grpSp>
        <p:nvGrpSpPr>
          <p:cNvPr id="15367" name="Group 15366">
            <a:extLst>
              <a:ext uri="{FF2B5EF4-FFF2-40B4-BE49-F238E27FC236}">
                <a16:creationId xmlns:a16="http://schemas.microsoft.com/office/drawing/2014/main" id="{4851CB41-A149-4EE8-A4CE-F7703E1C06E0}"/>
              </a:ext>
            </a:extLst>
          </p:cNvPr>
          <p:cNvGrpSpPr/>
          <p:nvPr/>
        </p:nvGrpSpPr>
        <p:grpSpPr>
          <a:xfrm>
            <a:off x="1020795" y="6554107"/>
            <a:ext cx="635400" cy="122400"/>
            <a:chOff x="1020795" y="6554107"/>
            <a:chExt cx="635400" cy="122400"/>
          </a:xfrm>
        </p:grpSpPr>
        <mc:AlternateContent xmlns:mc="http://schemas.openxmlformats.org/markup-compatibility/2006" xmlns:p14="http://schemas.microsoft.com/office/powerpoint/2010/main">
          <mc:Choice Requires="p14">
            <p:contentPart p14:bwMode="auto" r:id="rId51">
              <p14:nvContentPartPr>
                <p14:cNvPr id="15363" name="Ink 15362">
                  <a:extLst>
                    <a:ext uri="{FF2B5EF4-FFF2-40B4-BE49-F238E27FC236}">
                      <a16:creationId xmlns:a16="http://schemas.microsoft.com/office/drawing/2014/main" id="{3E076A9A-0840-42A9-A3D3-691A11668543}"/>
                    </a:ext>
                  </a:extLst>
                </p14:cNvPr>
                <p14:cNvContentPartPr/>
                <p14:nvPr/>
              </p14:nvContentPartPr>
              <p14:xfrm>
                <a:off x="1020795" y="6554107"/>
                <a:ext cx="310320" cy="120960"/>
              </p14:xfrm>
            </p:contentPart>
          </mc:Choice>
          <mc:Fallback xmlns="">
            <p:pic>
              <p:nvPicPr>
                <p:cNvPr id="15363" name="Ink 15362">
                  <a:extLst>
                    <a:ext uri="{FF2B5EF4-FFF2-40B4-BE49-F238E27FC236}">
                      <a16:creationId xmlns:a16="http://schemas.microsoft.com/office/drawing/2014/main" id="{3E076A9A-0840-42A9-A3D3-691A11668543}"/>
                    </a:ext>
                  </a:extLst>
                </p:cNvPr>
                <p:cNvPicPr/>
                <p:nvPr/>
              </p:nvPicPr>
              <p:blipFill>
                <a:blip r:embed="rId52"/>
                <a:stretch>
                  <a:fillRect/>
                </a:stretch>
              </p:blipFill>
              <p:spPr>
                <a:xfrm>
                  <a:off x="1012155" y="6545107"/>
                  <a:ext cx="327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365" name="Ink 15364">
                  <a:extLst>
                    <a:ext uri="{FF2B5EF4-FFF2-40B4-BE49-F238E27FC236}">
                      <a16:creationId xmlns:a16="http://schemas.microsoft.com/office/drawing/2014/main" id="{6CB917C1-741E-449B-B0C2-4BB47134824C}"/>
                    </a:ext>
                  </a:extLst>
                </p14:cNvPr>
                <p14:cNvContentPartPr/>
                <p14:nvPr/>
              </p14:nvContentPartPr>
              <p14:xfrm>
                <a:off x="1388715" y="6582187"/>
                <a:ext cx="143640" cy="82800"/>
              </p14:xfrm>
            </p:contentPart>
          </mc:Choice>
          <mc:Fallback xmlns="">
            <p:pic>
              <p:nvPicPr>
                <p:cNvPr id="15365" name="Ink 15364">
                  <a:extLst>
                    <a:ext uri="{FF2B5EF4-FFF2-40B4-BE49-F238E27FC236}">
                      <a16:creationId xmlns:a16="http://schemas.microsoft.com/office/drawing/2014/main" id="{6CB917C1-741E-449B-B0C2-4BB47134824C}"/>
                    </a:ext>
                  </a:extLst>
                </p:cNvPr>
                <p:cNvPicPr/>
                <p:nvPr/>
              </p:nvPicPr>
              <p:blipFill>
                <a:blip r:embed="rId54"/>
                <a:stretch>
                  <a:fillRect/>
                </a:stretch>
              </p:blipFill>
              <p:spPr>
                <a:xfrm>
                  <a:off x="1380075" y="6573547"/>
                  <a:ext cx="16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366" name="Ink 15365">
                  <a:extLst>
                    <a:ext uri="{FF2B5EF4-FFF2-40B4-BE49-F238E27FC236}">
                      <a16:creationId xmlns:a16="http://schemas.microsoft.com/office/drawing/2014/main" id="{32ABEC3C-0AD6-41EB-B321-41A2279518FA}"/>
                    </a:ext>
                  </a:extLst>
                </p14:cNvPr>
                <p14:cNvContentPartPr/>
                <p14:nvPr/>
              </p14:nvContentPartPr>
              <p14:xfrm>
                <a:off x="1525155" y="6597307"/>
                <a:ext cx="131040" cy="79200"/>
              </p14:xfrm>
            </p:contentPart>
          </mc:Choice>
          <mc:Fallback xmlns="">
            <p:pic>
              <p:nvPicPr>
                <p:cNvPr id="15366" name="Ink 15365">
                  <a:extLst>
                    <a:ext uri="{FF2B5EF4-FFF2-40B4-BE49-F238E27FC236}">
                      <a16:creationId xmlns:a16="http://schemas.microsoft.com/office/drawing/2014/main" id="{32ABEC3C-0AD6-41EB-B321-41A2279518FA}"/>
                    </a:ext>
                  </a:extLst>
                </p:cNvPr>
                <p:cNvPicPr/>
                <p:nvPr/>
              </p:nvPicPr>
              <p:blipFill>
                <a:blip r:embed="rId56"/>
                <a:stretch>
                  <a:fillRect/>
                </a:stretch>
              </p:blipFill>
              <p:spPr>
                <a:xfrm>
                  <a:off x="1516155" y="6588667"/>
                  <a:ext cx="148680" cy="96840"/>
                </a:xfrm>
                <a:prstGeom prst="rect">
                  <a:avLst/>
                </a:prstGeom>
              </p:spPr>
            </p:pic>
          </mc:Fallback>
        </mc:AlternateContent>
      </p:grpSp>
      <p:grpSp>
        <p:nvGrpSpPr>
          <p:cNvPr id="15375" name="Group 15374">
            <a:extLst>
              <a:ext uri="{FF2B5EF4-FFF2-40B4-BE49-F238E27FC236}">
                <a16:creationId xmlns:a16="http://schemas.microsoft.com/office/drawing/2014/main" id="{0C69935B-FED2-431C-8DFD-89C6D8E34E40}"/>
              </a:ext>
            </a:extLst>
          </p:cNvPr>
          <p:cNvGrpSpPr/>
          <p:nvPr/>
        </p:nvGrpSpPr>
        <p:grpSpPr>
          <a:xfrm>
            <a:off x="1951755" y="6470227"/>
            <a:ext cx="1357560" cy="332280"/>
            <a:chOff x="1951755" y="6470227"/>
            <a:chExt cx="1357560" cy="332280"/>
          </a:xfrm>
        </p:grpSpPr>
        <mc:AlternateContent xmlns:mc="http://schemas.openxmlformats.org/markup-compatibility/2006" xmlns:p14="http://schemas.microsoft.com/office/powerpoint/2010/main">
          <mc:Choice Requires="p14">
            <p:contentPart p14:bwMode="auto" r:id="rId57">
              <p14:nvContentPartPr>
                <p14:cNvPr id="15368" name="Ink 15367">
                  <a:extLst>
                    <a:ext uri="{FF2B5EF4-FFF2-40B4-BE49-F238E27FC236}">
                      <a16:creationId xmlns:a16="http://schemas.microsoft.com/office/drawing/2014/main" id="{1C7A559B-014D-4391-A5D3-AE7D40D92F96}"/>
                    </a:ext>
                  </a:extLst>
                </p14:cNvPr>
                <p14:cNvContentPartPr/>
                <p14:nvPr/>
              </p14:nvContentPartPr>
              <p14:xfrm>
                <a:off x="1951755" y="6565987"/>
                <a:ext cx="469800" cy="236520"/>
              </p14:xfrm>
            </p:contentPart>
          </mc:Choice>
          <mc:Fallback xmlns="">
            <p:pic>
              <p:nvPicPr>
                <p:cNvPr id="15368" name="Ink 15367">
                  <a:extLst>
                    <a:ext uri="{FF2B5EF4-FFF2-40B4-BE49-F238E27FC236}">
                      <a16:creationId xmlns:a16="http://schemas.microsoft.com/office/drawing/2014/main" id="{1C7A559B-014D-4391-A5D3-AE7D40D92F96}"/>
                    </a:ext>
                  </a:extLst>
                </p:cNvPr>
                <p:cNvPicPr/>
                <p:nvPr/>
              </p:nvPicPr>
              <p:blipFill>
                <a:blip r:embed="rId58"/>
                <a:stretch>
                  <a:fillRect/>
                </a:stretch>
              </p:blipFill>
              <p:spPr>
                <a:xfrm>
                  <a:off x="1943115" y="6557347"/>
                  <a:ext cx="487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369" name="Ink 15368">
                  <a:extLst>
                    <a:ext uri="{FF2B5EF4-FFF2-40B4-BE49-F238E27FC236}">
                      <a16:creationId xmlns:a16="http://schemas.microsoft.com/office/drawing/2014/main" id="{7CF9FEF5-44DB-46E1-8B4B-01202825BB56}"/>
                    </a:ext>
                  </a:extLst>
                </p14:cNvPr>
                <p14:cNvContentPartPr/>
                <p14:nvPr/>
              </p14:nvContentPartPr>
              <p14:xfrm>
                <a:off x="2466195" y="6470227"/>
                <a:ext cx="156960" cy="168840"/>
              </p14:xfrm>
            </p:contentPart>
          </mc:Choice>
          <mc:Fallback xmlns="">
            <p:pic>
              <p:nvPicPr>
                <p:cNvPr id="15369" name="Ink 15368">
                  <a:extLst>
                    <a:ext uri="{FF2B5EF4-FFF2-40B4-BE49-F238E27FC236}">
                      <a16:creationId xmlns:a16="http://schemas.microsoft.com/office/drawing/2014/main" id="{7CF9FEF5-44DB-46E1-8B4B-01202825BB56}"/>
                    </a:ext>
                  </a:extLst>
                </p:cNvPr>
                <p:cNvPicPr/>
                <p:nvPr/>
              </p:nvPicPr>
              <p:blipFill>
                <a:blip r:embed="rId60"/>
                <a:stretch>
                  <a:fillRect/>
                </a:stretch>
              </p:blipFill>
              <p:spPr>
                <a:xfrm>
                  <a:off x="2457555" y="6461227"/>
                  <a:ext cx="174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370" name="Ink 15369">
                  <a:extLst>
                    <a:ext uri="{FF2B5EF4-FFF2-40B4-BE49-F238E27FC236}">
                      <a16:creationId xmlns:a16="http://schemas.microsoft.com/office/drawing/2014/main" id="{0D0459B4-B6D1-4BE7-8664-9376FF87A1B5}"/>
                    </a:ext>
                  </a:extLst>
                </p14:cNvPr>
                <p14:cNvContentPartPr/>
                <p14:nvPr/>
              </p14:nvContentPartPr>
              <p14:xfrm>
                <a:off x="2387355" y="6476347"/>
                <a:ext cx="244080" cy="41400"/>
              </p14:xfrm>
            </p:contentPart>
          </mc:Choice>
          <mc:Fallback xmlns="">
            <p:pic>
              <p:nvPicPr>
                <p:cNvPr id="15370" name="Ink 15369">
                  <a:extLst>
                    <a:ext uri="{FF2B5EF4-FFF2-40B4-BE49-F238E27FC236}">
                      <a16:creationId xmlns:a16="http://schemas.microsoft.com/office/drawing/2014/main" id="{0D0459B4-B6D1-4BE7-8664-9376FF87A1B5}"/>
                    </a:ext>
                  </a:extLst>
                </p:cNvPr>
                <p:cNvPicPr/>
                <p:nvPr/>
              </p:nvPicPr>
              <p:blipFill>
                <a:blip r:embed="rId62"/>
                <a:stretch>
                  <a:fillRect/>
                </a:stretch>
              </p:blipFill>
              <p:spPr>
                <a:xfrm>
                  <a:off x="2378355" y="6467347"/>
                  <a:ext cx="261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371" name="Ink 15370">
                  <a:extLst>
                    <a:ext uri="{FF2B5EF4-FFF2-40B4-BE49-F238E27FC236}">
                      <a16:creationId xmlns:a16="http://schemas.microsoft.com/office/drawing/2014/main" id="{F740D2CE-DCDD-4656-AD7E-81137C33DAEF}"/>
                    </a:ext>
                  </a:extLst>
                </p14:cNvPr>
                <p14:cNvContentPartPr/>
                <p14:nvPr/>
              </p14:nvContentPartPr>
              <p14:xfrm>
                <a:off x="2645475" y="6498307"/>
                <a:ext cx="20520" cy="124560"/>
              </p14:xfrm>
            </p:contentPart>
          </mc:Choice>
          <mc:Fallback xmlns="">
            <p:pic>
              <p:nvPicPr>
                <p:cNvPr id="15371" name="Ink 15370">
                  <a:extLst>
                    <a:ext uri="{FF2B5EF4-FFF2-40B4-BE49-F238E27FC236}">
                      <a16:creationId xmlns:a16="http://schemas.microsoft.com/office/drawing/2014/main" id="{F740D2CE-DCDD-4656-AD7E-81137C33DAEF}"/>
                    </a:ext>
                  </a:extLst>
                </p:cNvPr>
                <p:cNvPicPr/>
                <p:nvPr/>
              </p:nvPicPr>
              <p:blipFill>
                <a:blip r:embed="rId64"/>
                <a:stretch>
                  <a:fillRect/>
                </a:stretch>
              </p:blipFill>
              <p:spPr>
                <a:xfrm>
                  <a:off x="2636475" y="6489667"/>
                  <a:ext cx="38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372" name="Ink 15371">
                  <a:extLst>
                    <a:ext uri="{FF2B5EF4-FFF2-40B4-BE49-F238E27FC236}">
                      <a16:creationId xmlns:a16="http://schemas.microsoft.com/office/drawing/2014/main" id="{F6CF91C8-51A4-4AE4-883D-FB5675301B02}"/>
                    </a:ext>
                  </a:extLst>
                </p14:cNvPr>
                <p14:cNvContentPartPr/>
                <p14:nvPr/>
              </p14:nvContentPartPr>
              <p14:xfrm>
                <a:off x="2727915" y="6559507"/>
                <a:ext cx="119880" cy="85320"/>
              </p14:xfrm>
            </p:contentPart>
          </mc:Choice>
          <mc:Fallback xmlns="">
            <p:pic>
              <p:nvPicPr>
                <p:cNvPr id="15372" name="Ink 15371">
                  <a:extLst>
                    <a:ext uri="{FF2B5EF4-FFF2-40B4-BE49-F238E27FC236}">
                      <a16:creationId xmlns:a16="http://schemas.microsoft.com/office/drawing/2014/main" id="{F6CF91C8-51A4-4AE4-883D-FB5675301B02}"/>
                    </a:ext>
                  </a:extLst>
                </p:cNvPr>
                <p:cNvPicPr/>
                <p:nvPr/>
              </p:nvPicPr>
              <p:blipFill>
                <a:blip r:embed="rId66"/>
                <a:stretch>
                  <a:fillRect/>
                </a:stretch>
              </p:blipFill>
              <p:spPr>
                <a:xfrm>
                  <a:off x="2719275" y="6550507"/>
                  <a:ext cx="137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373" name="Ink 15372">
                  <a:extLst>
                    <a:ext uri="{FF2B5EF4-FFF2-40B4-BE49-F238E27FC236}">
                      <a16:creationId xmlns:a16="http://schemas.microsoft.com/office/drawing/2014/main" id="{C090CA7B-8EB1-44F8-B650-1EFED6D89249}"/>
                    </a:ext>
                  </a:extLst>
                </p14:cNvPr>
                <p14:cNvContentPartPr/>
                <p14:nvPr/>
              </p14:nvContentPartPr>
              <p14:xfrm>
                <a:off x="2903235" y="6580747"/>
                <a:ext cx="280800" cy="102600"/>
              </p14:xfrm>
            </p:contentPart>
          </mc:Choice>
          <mc:Fallback xmlns="">
            <p:pic>
              <p:nvPicPr>
                <p:cNvPr id="15373" name="Ink 15372">
                  <a:extLst>
                    <a:ext uri="{FF2B5EF4-FFF2-40B4-BE49-F238E27FC236}">
                      <a16:creationId xmlns:a16="http://schemas.microsoft.com/office/drawing/2014/main" id="{C090CA7B-8EB1-44F8-B650-1EFED6D89249}"/>
                    </a:ext>
                  </a:extLst>
                </p:cNvPr>
                <p:cNvPicPr/>
                <p:nvPr/>
              </p:nvPicPr>
              <p:blipFill>
                <a:blip r:embed="rId68"/>
                <a:stretch>
                  <a:fillRect/>
                </a:stretch>
              </p:blipFill>
              <p:spPr>
                <a:xfrm>
                  <a:off x="2894595" y="6572107"/>
                  <a:ext cx="298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374" name="Ink 15373">
                  <a:extLst>
                    <a:ext uri="{FF2B5EF4-FFF2-40B4-BE49-F238E27FC236}">
                      <a16:creationId xmlns:a16="http://schemas.microsoft.com/office/drawing/2014/main" id="{FB78EC36-3C26-4018-927F-DADD9A057E13}"/>
                    </a:ext>
                  </a:extLst>
                </p14:cNvPr>
                <p14:cNvContentPartPr/>
                <p14:nvPr/>
              </p14:nvContentPartPr>
              <p14:xfrm>
                <a:off x="3308955" y="6639787"/>
                <a:ext cx="360" cy="360"/>
              </p14:xfrm>
            </p:contentPart>
          </mc:Choice>
          <mc:Fallback xmlns="">
            <p:pic>
              <p:nvPicPr>
                <p:cNvPr id="15374" name="Ink 15373">
                  <a:extLst>
                    <a:ext uri="{FF2B5EF4-FFF2-40B4-BE49-F238E27FC236}">
                      <a16:creationId xmlns:a16="http://schemas.microsoft.com/office/drawing/2014/main" id="{FB78EC36-3C26-4018-927F-DADD9A057E13}"/>
                    </a:ext>
                  </a:extLst>
                </p:cNvPr>
                <p:cNvPicPr/>
                <p:nvPr/>
              </p:nvPicPr>
              <p:blipFill>
                <a:blip r:embed="rId7"/>
                <a:stretch>
                  <a:fillRect/>
                </a:stretch>
              </p:blipFill>
              <p:spPr>
                <a:xfrm>
                  <a:off x="3299955" y="6631147"/>
                  <a:ext cx="18000" cy="18000"/>
                </a:xfrm>
                <a:prstGeom prst="rect">
                  <a:avLst/>
                </a:prstGeom>
              </p:spPr>
            </p:pic>
          </mc:Fallback>
        </mc:AlternateContent>
      </p:grpSp>
    </p:spTree>
    <p:extLst>
      <p:ext uri="{BB962C8B-B14F-4D97-AF65-F5344CB8AC3E}">
        <p14:creationId xmlns:p14="http://schemas.microsoft.com/office/powerpoint/2010/main" val="1040352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cytochrome b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10" y="922973"/>
            <a:ext cx="5715000" cy="5438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5110" y="419878"/>
            <a:ext cx="1710468" cy="369332"/>
          </a:xfrm>
          <a:prstGeom prst="rect">
            <a:avLst/>
          </a:prstGeom>
          <a:noFill/>
        </p:spPr>
        <p:txBody>
          <a:bodyPr wrap="none" rtlCol="0">
            <a:spAutoFit/>
          </a:bodyPr>
          <a:lstStyle/>
          <a:p>
            <a:r>
              <a:rPr lang="fr-FR" dirty="0"/>
              <a:t>Le complexe b6f</a:t>
            </a:r>
            <a:endParaRPr lang="en-US" dirty="0"/>
          </a:p>
        </p:txBody>
      </p:sp>
      <p:sp>
        <p:nvSpPr>
          <p:cNvPr id="3" name="TextBox 2"/>
          <p:cNvSpPr txBox="1"/>
          <p:nvPr/>
        </p:nvSpPr>
        <p:spPr>
          <a:xfrm>
            <a:off x="6870700" y="1925320"/>
            <a:ext cx="5077460" cy="3108543"/>
          </a:xfrm>
          <a:prstGeom prst="rect">
            <a:avLst/>
          </a:prstGeom>
          <a:noFill/>
        </p:spPr>
        <p:txBody>
          <a:bodyPr wrap="square" rtlCol="0">
            <a:spAutoFit/>
          </a:bodyPr>
          <a:lstStyle/>
          <a:p>
            <a:r>
              <a:rPr lang="en-US" sz="1400" dirty="0"/>
              <a:t>The complex is a dimer, with two identical sets of components. At the PQH</a:t>
            </a:r>
            <a:r>
              <a:rPr lang="en-US" sz="1400" baseline="-25000" dirty="0"/>
              <a:t>2</a:t>
            </a:r>
            <a:r>
              <a:rPr lang="en-US" sz="1400" dirty="0"/>
              <a:t>-binding site, two protons are released on the </a:t>
            </a:r>
            <a:r>
              <a:rPr lang="en-US" sz="1400" dirty="0" err="1"/>
              <a:t>lumenal</a:t>
            </a:r>
            <a:r>
              <a:rPr lang="en-US" sz="1400" dirty="0"/>
              <a:t> side of the membrane. The iron–</a:t>
            </a:r>
            <a:r>
              <a:rPr lang="en-US" sz="1400" dirty="0" err="1"/>
              <a:t>sulphur</a:t>
            </a:r>
            <a:r>
              <a:rPr lang="en-US" sz="1400" dirty="0"/>
              <a:t> cluster (Fe</a:t>
            </a:r>
            <a:r>
              <a:rPr lang="en-US" sz="1400" baseline="-25000" dirty="0"/>
              <a:t>2</a:t>
            </a:r>
            <a:r>
              <a:rPr lang="en-US" sz="1400" dirty="0"/>
              <a:t>S</a:t>
            </a:r>
            <a:r>
              <a:rPr lang="en-US" sz="1400" baseline="-25000" dirty="0"/>
              <a:t>2</a:t>
            </a:r>
            <a:r>
              <a:rPr lang="en-US" sz="1400" dirty="0"/>
              <a:t>) takes one electron from PQH</a:t>
            </a:r>
            <a:r>
              <a:rPr lang="en-US" sz="1400" baseline="-25000" dirty="0"/>
              <a:t>2</a:t>
            </a:r>
            <a:r>
              <a:rPr lang="en-US" sz="1400" dirty="0"/>
              <a:t> and passes it to </a:t>
            </a:r>
            <a:r>
              <a:rPr lang="en-US" sz="1400" dirty="0" err="1"/>
              <a:t>haem</a:t>
            </a:r>
            <a:r>
              <a:rPr lang="en-US" sz="1400" dirty="0"/>
              <a:t> </a:t>
            </a:r>
            <a:r>
              <a:rPr lang="en-US" sz="1400" i="1" dirty="0"/>
              <a:t>f</a:t>
            </a:r>
            <a:r>
              <a:rPr lang="en-US" sz="1400" dirty="0"/>
              <a:t> in cytochrome </a:t>
            </a:r>
            <a:r>
              <a:rPr lang="en-US" sz="1400" i="1" dirty="0"/>
              <a:t>f</a:t>
            </a:r>
            <a:r>
              <a:rPr lang="en-US" sz="1400" dirty="0"/>
              <a:t>, where it is picked up by PC. The Fe</a:t>
            </a:r>
            <a:r>
              <a:rPr lang="en-US" sz="1400" baseline="-25000" dirty="0"/>
              <a:t>2</a:t>
            </a:r>
            <a:r>
              <a:rPr lang="en-US" sz="1400" dirty="0"/>
              <a:t>S</a:t>
            </a:r>
            <a:r>
              <a:rPr lang="en-US" sz="1400" baseline="-25000" dirty="0"/>
              <a:t>2</a:t>
            </a:r>
            <a:r>
              <a:rPr lang="en-US" sz="1400" dirty="0"/>
              <a:t> cluster is attached to an iron–</a:t>
            </a:r>
            <a:r>
              <a:rPr lang="en-US" sz="1400" dirty="0" err="1"/>
              <a:t>sulphur</a:t>
            </a:r>
            <a:r>
              <a:rPr lang="en-US" sz="1400" dirty="0"/>
              <a:t> protein (</a:t>
            </a:r>
            <a:r>
              <a:rPr lang="en-US" sz="1400" dirty="0" err="1"/>
              <a:t>Rieske</a:t>
            </a:r>
            <a:r>
              <a:rPr lang="en-US" sz="1400" dirty="0"/>
              <a:t> protein; ISP in ref. </a:t>
            </a:r>
            <a:r>
              <a:rPr lang="en-US" sz="1400" dirty="0">
                <a:hlinkClick r:id="rId3"/>
              </a:rPr>
              <a:t>2</a:t>
            </a:r>
            <a:r>
              <a:rPr lang="en-US" sz="1400" dirty="0"/>
              <a:t>), which moves on a hinge to bridge the gap between </a:t>
            </a:r>
            <a:r>
              <a:rPr lang="en-US" sz="1400" dirty="0" err="1"/>
              <a:t>haem</a:t>
            </a:r>
            <a:r>
              <a:rPr lang="en-US" sz="1400" dirty="0"/>
              <a:t> </a:t>
            </a:r>
            <a:r>
              <a:rPr lang="en-US" sz="1400" i="1" dirty="0" err="1"/>
              <a:t>b</a:t>
            </a:r>
            <a:r>
              <a:rPr lang="en-US" sz="1400" baseline="-25000" dirty="0" err="1"/>
              <a:t>L</a:t>
            </a:r>
            <a:r>
              <a:rPr lang="en-US" sz="1400" dirty="0"/>
              <a:t> and </a:t>
            </a:r>
            <a:r>
              <a:rPr lang="en-US" sz="1400" i="1" dirty="0"/>
              <a:t>f</a:t>
            </a:r>
            <a:r>
              <a:rPr lang="en-US" sz="1400" dirty="0"/>
              <a:t>. The second electron passes via </a:t>
            </a:r>
            <a:r>
              <a:rPr lang="en-US" sz="1400" dirty="0" err="1"/>
              <a:t>haem</a:t>
            </a:r>
            <a:r>
              <a:rPr lang="en-US" sz="1400" dirty="0"/>
              <a:t> </a:t>
            </a:r>
            <a:r>
              <a:rPr lang="en-US" sz="1400" i="1" dirty="0" err="1"/>
              <a:t>b</a:t>
            </a:r>
            <a:r>
              <a:rPr lang="en-US" sz="1400" baseline="-25000" dirty="0" err="1"/>
              <a:t>L</a:t>
            </a:r>
            <a:r>
              <a:rPr lang="en-US" sz="1400" dirty="0"/>
              <a:t> and </a:t>
            </a:r>
            <a:r>
              <a:rPr lang="en-US" sz="1400" i="1" dirty="0" err="1"/>
              <a:t>b</a:t>
            </a:r>
            <a:r>
              <a:rPr lang="en-US" sz="1400" baseline="-25000" dirty="0" err="1"/>
              <a:t>H</a:t>
            </a:r>
            <a:r>
              <a:rPr lang="en-US" sz="1400" dirty="0"/>
              <a:t> (</a:t>
            </a:r>
            <a:r>
              <a:rPr lang="en-US" sz="1400" i="1" dirty="0" err="1"/>
              <a:t>b</a:t>
            </a:r>
            <a:r>
              <a:rPr lang="en-US" sz="1400" baseline="-25000" dirty="0" err="1"/>
              <a:t>p</a:t>
            </a:r>
            <a:r>
              <a:rPr lang="en-US" sz="1400" dirty="0"/>
              <a:t> and </a:t>
            </a:r>
            <a:r>
              <a:rPr lang="en-US" sz="1400" i="1" dirty="0" err="1"/>
              <a:t>b</a:t>
            </a:r>
            <a:r>
              <a:rPr lang="en-US" sz="1400" baseline="-25000" dirty="0" err="1"/>
              <a:t>n</a:t>
            </a:r>
            <a:r>
              <a:rPr lang="en-US" sz="1400" dirty="0"/>
              <a:t> in ref. </a:t>
            </a:r>
            <a:r>
              <a:rPr lang="en-US" sz="1400" dirty="0">
                <a:hlinkClick r:id="rId3"/>
              </a:rPr>
              <a:t>2</a:t>
            </a:r>
            <a:r>
              <a:rPr lang="en-US" sz="1400" dirty="0"/>
              <a:t>) to a PQ bound at a site near the stromal membrane surface. PQ binds a proton, adding to the pH gradient across the membrane. The newly discovered </a:t>
            </a:r>
            <a:r>
              <a:rPr lang="en-US" sz="1400" dirty="0" err="1"/>
              <a:t>haem</a:t>
            </a:r>
            <a:r>
              <a:rPr lang="en-US" sz="1400" dirty="0"/>
              <a:t> </a:t>
            </a:r>
            <a:r>
              <a:rPr lang="en-US" sz="1400" i="1" dirty="0"/>
              <a:t>c</a:t>
            </a:r>
            <a:r>
              <a:rPr lang="en-US" sz="1400" baseline="-25000" dirty="0"/>
              <a:t>i</a:t>
            </a:r>
            <a:r>
              <a:rPr lang="en-US" sz="1400" dirty="0"/>
              <a:t> (</a:t>
            </a:r>
            <a:r>
              <a:rPr lang="en-US" sz="1400" i="1" dirty="0"/>
              <a:t>x</a:t>
            </a:r>
            <a:r>
              <a:rPr lang="en-US" sz="1400" dirty="0"/>
              <a:t> in ref. </a:t>
            </a:r>
            <a:r>
              <a:rPr lang="en-US" sz="1400" dirty="0">
                <a:hlinkClick r:id="rId3"/>
              </a:rPr>
              <a:t>2</a:t>
            </a:r>
            <a:r>
              <a:rPr lang="en-US" sz="1400" dirty="0"/>
              <a:t>) is well placed for the re-uptake of electrons in cyclic electron flow. Purple squares, </a:t>
            </a:r>
            <a:r>
              <a:rPr lang="en-US" sz="1400" dirty="0" err="1"/>
              <a:t>haems</a:t>
            </a:r>
            <a:r>
              <a:rPr lang="en-US" sz="1400" dirty="0"/>
              <a:t>; green squares, chlorophylls; black arrows, electron transfer; red arrows, proton transfer.</a:t>
            </a:r>
          </a:p>
        </p:txBody>
      </p:sp>
      <p:sp>
        <p:nvSpPr>
          <p:cNvPr id="4" name="Slide Number Placeholder 3">
            <a:extLst>
              <a:ext uri="{FF2B5EF4-FFF2-40B4-BE49-F238E27FC236}">
                <a16:creationId xmlns:a16="http://schemas.microsoft.com/office/drawing/2014/main" id="{0164C99D-AB9E-440C-9A3E-D86E45337BC0}"/>
              </a:ext>
            </a:extLst>
          </p:cNvPr>
          <p:cNvSpPr>
            <a:spLocks noGrp="1"/>
          </p:cNvSpPr>
          <p:nvPr>
            <p:ph type="sldNum" sz="quarter" idx="12"/>
          </p:nvPr>
        </p:nvSpPr>
        <p:spPr/>
        <p:txBody>
          <a:bodyPr/>
          <a:lstStyle/>
          <a:p>
            <a:fld id="{12B7FAE1-8398-4ECD-9623-40D6A02FADC2}" type="slidenum">
              <a:rPr lang="en-US" smtClean="0"/>
              <a:t>37</a:t>
            </a:fld>
            <a:endParaRPr lang="en-US"/>
          </a:p>
        </p:txBody>
      </p:sp>
    </p:spTree>
    <p:extLst>
      <p:ext uri="{BB962C8B-B14F-4D97-AF65-F5344CB8AC3E}">
        <p14:creationId xmlns:p14="http://schemas.microsoft.com/office/powerpoint/2010/main" val="293824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85A626-0830-41E9-998A-6792F6B2F7E0}"/>
              </a:ext>
            </a:extLst>
          </p:cNvPr>
          <p:cNvSpPr>
            <a:spLocks noGrp="1"/>
          </p:cNvSpPr>
          <p:nvPr>
            <p:ph type="sldNum" sz="quarter" idx="12"/>
          </p:nvPr>
        </p:nvSpPr>
        <p:spPr/>
        <p:txBody>
          <a:bodyPr/>
          <a:lstStyle/>
          <a:p>
            <a:fld id="{12B7FAE1-8398-4ECD-9623-40D6A02FADC2}" type="slidenum">
              <a:rPr lang="en-US" smtClean="0"/>
              <a:t>38</a:t>
            </a:fld>
            <a:endParaRPr lang="en-US"/>
          </a:p>
        </p:txBody>
      </p:sp>
      <p:sp>
        <p:nvSpPr>
          <p:cNvPr id="4" name="TextBox 3">
            <a:extLst>
              <a:ext uri="{FF2B5EF4-FFF2-40B4-BE49-F238E27FC236}">
                <a16:creationId xmlns:a16="http://schemas.microsoft.com/office/drawing/2014/main" id="{CCA96AA1-28B5-4298-80A4-F84024CF1E7A}"/>
              </a:ext>
            </a:extLst>
          </p:cNvPr>
          <p:cNvSpPr txBox="1"/>
          <p:nvPr/>
        </p:nvSpPr>
        <p:spPr>
          <a:xfrm>
            <a:off x="408432" y="918107"/>
            <a:ext cx="10945368" cy="3139321"/>
          </a:xfrm>
          <a:prstGeom prst="rect">
            <a:avLst/>
          </a:prstGeom>
          <a:noFill/>
        </p:spPr>
        <p:txBody>
          <a:bodyPr wrap="square" rtlCol="0">
            <a:spAutoFit/>
          </a:bodyPr>
          <a:lstStyle/>
          <a:p>
            <a:pPr marL="285750" indent="-285750">
              <a:buFontTx/>
              <a:buChar char="-"/>
            </a:pPr>
            <a:endParaRPr lang="fr-FR"/>
          </a:p>
          <a:p>
            <a:r>
              <a:rPr lang="fr-FR"/>
              <a:t>Le complexe b6f assure le transfert d’e- entre le pool de plastoquinones (PQH</a:t>
            </a:r>
            <a:r>
              <a:rPr lang="fr-FR" baseline="-25000"/>
              <a:t>2</a:t>
            </a:r>
            <a:r>
              <a:rPr lang="fr-FR"/>
              <a:t>) réduites au niveau du PSII et la plastocyanine. Dans ce complexe les e- sont transportés un par un.</a:t>
            </a:r>
          </a:p>
          <a:p>
            <a:r>
              <a:rPr lang="fr-FR"/>
              <a:t>PQH</a:t>
            </a:r>
            <a:r>
              <a:rPr lang="fr-FR" baseline="-25000"/>
              <a:t>2</a:t>
            </a:r>
            <a:r>
              <a:rPr lang="fr-FR"/>
              <a:t> cède </a:t>
            </a:r>
          </a:p>
          <a:p>
            <a:r>
              <a:rPr lang="fr-FR"/>
              <a:t>- Un e- au centre fer soufre de la protéine de Rieske qui transfère l’e- sur le cytochrome f puis à la plastocyanine</a:t>
            </a:r>
          </a:p>
          <a:p>
            <a:r>
              <a:rPr lang="fr-FR"/>
              <a:t>- Un e-  au cytochrome b</a:t>
            </a:r>
            <a:r>
              <a:rPr lang="fr-FR" baseline="-25000"/>
              <a:t>L</a:t>
            </a:r>
            <a:r>
              <a:rPr lang="fr-FR"/>
              <a:t> puis b</a:t>
            </a:r>
            <a:r>
              <a:rPr lang="fr-FR" baseline="-25000"/>
              <a:t>H</a:t>
            </a:r>
            <a:r>
              <a:rPr lang="fr-FR"/>
              <a:t> puis est retransféré sur une plastoquinone (PQ), ce qui la réduit en semiquinone (PQ</a:t>
            </a:r>
            <a:r>
              <a:rPr lang="fr-FR" baseline="30000"/>
              <a:t>-</a:t>
            </a:r>
            <a:r>
              <a:rPr lang="fr-FR"/>
              <a:t>)  qui doit de nouveau prendre un e- et 2H</a:t>
            </a:r>
            <a:r>
              <a:rPr lang="fr-FR" baseline="30000"/>
              <a:t>+</a:t>
            </a:r>
            <a:r>
              <a:rPr lang="fr-FR"/>
              <a:t> pour former une plastoquinone PQH</a:t>
            </a:r>
            <a:r>
              <a:rPr lang="fr-FR" baseline="-25000"/>
              <a:t>2</a:t>
            </a:r>
            <a:r>
              <a:rPr lang="fr-FR"/>
              <a:t> de nouveau capable de diffuser dans la membrane.</a:t>
            </a:r>
          </a:p>
          <a:p>
            <a:endParaRPr lang="fr-FR"/>
          </a:p>
          <a:p>
            <a:r>
              <a:rPr lang="fr-FR"/>
              <a:t>Pour chaque e- transportés (sur la plastocyanine), 2 H</a:t>
            </a:r>
            <a:r>
              <a:rPr lang="fr-FR" baseline="30000"/>
              <a:t>+</a:t>
            </a:r>
            <a:r>
              <a:rPr lang="fr-FR"/>
              <a:t> sont transloqués à cette étape.</a:t>
            </a:r>
          </a:p>
          <a:p>
            <a:pPr lvl="2"/>
            <a:endParaRPr lang="en-US"/>
          </a:p>
        </p:txBody>
      </p:sp>
    </p:spTree>
    <p:extLst>
      <p:ext uri="{BB962C8B-B14F-4D97-AF65-F5344CB8AC3E}">
        <p14:creationId xmlns:p14="http://schemas.microsoft.com/office/powerpoint/2010/main" val="178369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B45D1C-40EB-4A0B-8B4C-3782F29A7108}"/>
              </a:ext>
            </a:extLst>
          </p:cNvPr>
          <p:cNvSpPr>
            <a:spLocks noGrp="1"/>
          </p:cNvSpPr>
          <p:nvPr>
            <p:ph type="sldNum" sz="quarter" idx="12"/>
          </p:nvPr>
        </p:nvSpPr>
        <p:spPr/>
        <p:txBody>
          <a:bodyPr/>
          <a:lstStyle/>
          <a:p>
            <a:fld id="{12B7FAE1-8398-4ECD-9623-40D6A02FADC2}" type="slidenum">
              <a:rPr lang="en-US" smtClean="0"/>
              <a:t>39</a:t>
            </a:fld>
            <a:endParaRPr lang="en-US"/>
          </a:p>
        </p:txBody>
      </p:sp>
      <p:cxnSp>
        <p:nvCxnSpPr>
          <p:cNvPr id="4" name="Straight Connector 3">
            <a:extLst>
              <a:ext uri="{FF2B5EF4-FFF2-40B4-BE49-F238E27FC236}">
                <a16:creationId xmlns:a16="http://schemas.microsoft.com/office/drawing/2014/main" id="{F6CD3696-D75E-4AF7-89E5-207137747B96}"/>
              </a:ext>
            </a:extLst>
          </p:cNvPr>
          <p:cNvCxnSpPr/>
          <p:nvPr/>
        </p:nvCxnSpPr>
        <p:spPr>
          <a:xfrm>
            <a:off x="1711354" y="1971413"/>
            <a:ext cx="84728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3CBBCB3-DDC5-4FA0-BB02-B4019BB2C720}"/>
              </a:ext>
            </a:extLst>
          </p:cNvPr>
          <p:cNvCxnSpPr/>
          <p:nvPr/>
        </p:nvCxnSpPr>
        <p:spPr>
          <a:xfrm>
            <a:off x="1711354" y="4346895"/>
            <a:ext cx="847288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242D9383-707A-48BE-AA41-8C99B8D790F2}"/>
              </a:ext>
            </a:extLst>
          </p:cNvPr>
          <p:cNvSpPr/>
          <p:nvPr/>
        </p:nvSpPr>
        <p:spPr>
          <a:xfrm>
            <a:off x="1711354" y="1971413"/>
            <a:ext cx="1249959" cy="2375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85537FF-7738-4EBC-8026-1442605EF056}"/>
              </a:ext>
            </a:extLst>
          </p:cNvPr>
          <p:cNvSpPr/>
          <p:nvPr/>
        </p:nvSpPr>
        <p:spPr>
          <a:xfrm>
            <a:off x="9099258" y="1965821"/>
            <a:ext cx="1249959" cy="23754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402CCE-120F-43FF-9A6B-6E387A7ADAF0}"/>
              </a:ext>
            </a:extLst>
          </p:cNvPr>
          <p:cNvSpPr/>
          <p:nvPr/>
        </p:nvSpPr>
        <p:spPr>
          <a:xfrm>
            <a:off x="5947794" y="1977006"/>
            <a:ext cx="1851171" cy="23754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1941011-D040-41EA-A66F-200047818206}"/>
              </a:ext>
            </a:extLst>
          </p:cNvPr>
          <p:cNvGrpSpPr/>
          <p:nvPr/>
        </p:nvGrpSpPr>
        <p:grpSpPr>
          <a:xfrm>
            <a:off x="9397480" y="2014507"/>
            <a:ext cx="510120" cy="195480"/>
            <a:chOff x="9397480" y="2014507"/>
            <a:chExt cx="510120" cy="195480"/>
          </a:xfrm>
        </p:grpSpPr>
        <mc:AlternateContent xmlns:mc="http://schemas.openxmlformats.org/markup-compatibility/2006">
          <mc:Choice xmlns:p14="http://schemas.microsoft.com/office/powerpoint/2010/main" Requires="p14">
            <p:contentPart p14:bwMode="auto" r:id="rId2">
              <p14:nvContentPartPr>
                <p14:cNvPr id="17" name="Ink 16">
                  <a:extLst>
                    <a:ext uri="{FF2B5EF4-FFF2-40B4-BE49-F238E27FC236}">
                      <a16:creationId xmlns:a16="http://schemas.microsoft.com/office/drawing/2014/main" id="{7E09C3D7-557F-46F9-8BA4-DE9AA193F934}"/>
                    </a:ext>
                  </a:extLst>
                </p14:cNvPr>
                <p14:cNvContentPartPr/>
                <p14:nvPr/>
              </p14:nvContentPartPr>
              <p14:xfrm>
                <a:off x="9429880" y="2037187"/>
                <a:ext cx="22680" cy="168840"/>
              </p14:xfrm>
            </p:contentPart>
          </mc:Choice>
          <mc:Fallback>
            <p:pic>
              <p:nvPicPr>
                <p:cNvPr id="17" name="Ink 16">
                  <a:extLst>
                    <a:ext uri="{FF2B5EF4-FFF2-40B4-BE49-F238E27FC236}">
                      <a16:creationId xmlns:a16="http://schemas.microsoft.com/office/drawing/2014/main" id="{7E09C3D7-557F-46F9-8BA4-DE9AA193F934}"/>
                    </a:ext>
                  </a:extLst>
                </p:cNvPr>
                <p:cNvPicPr/>
                <p:nvPr/>
              </p:nvPicPr>
              <p:blipFill>
                <a:blip r:embed="rId3"/>
                <a:stretch>
                  <a:fillRect/>
                </a:stretch>
              </p:blipFill>
              <p:spPr>
                <a:xfrm>
                  <a:off x="9420880" y="2028187"/>
                  <a:ext cx="40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8" name="Ink 17">
                  <a:extLst>
                    <a:ext uri="{FF2B5EF4-FFF2-40B4-BE49-F238E27FC236}">
                      <a16:creationId xmlns:a16="http://schemas.microsoft.com/office/drawing/2014/main" id="{D1B1696F-D8E0-4641-897E-B9A5035C272E}"/>
                    </a:ext>
                  </a:extLst>
                </p14:cNvPr>
                <p14:cNvContentPartPr/>
                <p14:nvPr/>
              </p14:nvContentPartPr>
              <p14:xfrm>
                <a:off x="9397480" y="2014507"/>
                <a:ext cx="132480" cy="117000"/>
              </p14:xfrm>
            </p:contentPart>
          </mc:Choice>
          <mc:Fallback>
            <p:pic>
              <p:nvPicPr>
                <p:cNvPr id="18" name="Ink 17">
                  <a:extLst>
                    <a:ext uri="{FF2B5EF4-FFF2-40B4-BE49-F238E27FC236}">
                      <a16:creationId xmlns:a16="http://schemas.microsoft.com/office/drawing/2014/main" id="{D1B1696F-D8E0-4641-897E-B9A5035C272E}"/>
                    </a:ext>
                  </a:extLst>
                </p:cNvPr>
                <p:cNvPicPr/>
                <p:nvPr/>
              </p:nvPicPr>
              <p:blipFill>
                <a:blip r:embed="rId5"/>
                <a:stretch>
                  <a:fillRect/>
                </a:stretch>
              </p:blipFill>
              <p:spPr>
                <a:xfrm>
                  <a:off x="9388840" y="2005507"/>
                  <a:ext cx="150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D659F81C-C4E3-4771-B10D-02B8BB1A4302}"/>
                    </a:ext>
                  </a:extLst>
                </p14:cNvPr>
                <p14:cNvContentPartPr/>
                <p14:nvPr/>
              </p14:nvContentPartPr>
              <p14:xfrm>
                <a:off x="9547960" y="2028187"/>
                <a:ext cx="120960" cy="181800"/>
              </p14:xfrm>
            </p:contentPart>
          </mc:Choice>
          <mc:Fallback>
            <p:pic>
              <p:nvPicPr>
                <p:cNvPr id="19" name="Ink 18">
                  <a:extLst>
                    <a:ext uri="{FF2B5EF4-FFF2-40B4-BE49-F238E27FC236}">
                      <a16:creationId xmlns:a16="http://schemas.microsoft.com/office/drawing/2014/main" id="{D659F81C-C4E3-4771-B10D-02B8BB1A4302}"/>
                    </a:ext>
                  </a:extLst>
                </p:cNvPr>
                <p:cNvPicPr/>
                <p:nvPr/>
              </p:nvPicPr>
              <p:blipFill>
                <a:blip r:embed="rId7"/>
                <a:stretch>
                  <a:fillRect/>
                </a:stretch>
              </p:blipFill>
              <p:spPr>
                <a:xfrm>
                  <a:off x="9539320" y="2019547"/>
                  <a:ext cx="138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78DD5BC1-CFE6-4F5B-A3E1-668E47A776F2}"/>
                    </a:ext>
                  </a:extLst>
                </p14:cNvPr>
                <p14:cNvContentPartPr/>
                <p14:nvPr/>
              </p14:nvContentPartPr>
              <p14:xfrm>
                <a:off x="9826600" y="2086147"/>
                <a:ext cx="15840" cy="88200"/>
              </p14:xfrm>
            </p:contentPart>
          </mc:Choice>
          <mc:Fallback>
            <p:pic>
              <p:nvPicPr>
                <p:cNvPr id="20" name="Ink 19">
                  <a:extLst>
                    <a:ext uri="{FF2B5EF4-FFF2-40B4-BE49-F238E27FC236}">
                      <a16:creationId xmlns:a16="http://schemas.microsoft.com/office/drawing/2014/main" id="{78DD5BC1-CFE6-4F5B-A3E1-668E47A776F2}"/>
                    </a:ext>
                  </a:extLst>
                </p:cNvPr>
                <p:cNvPicPr/>
                <p:nvPr/>
              </p:nvPicPr>
              <p:blipFill>
                <a:blip r:embed="rId9"/>
                <a:stretch>
                  <a:fillRect/>
                </a:stretch>
              </p:blipFill>
              <p:spPr>
                <a:xfrm>
                  <a:off x="9817600" y="2077147"/>
                  <a:ext cx="33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Ink 20">
                  <a:extLst>
                    <a:ext uri="{FF2B5EF4-FFF2-40B4-BE49-F238E27FC236}">
                      <a16:creationId xmlns:a16="http://schemas.microsoft.com/office/drawing/2014/main" id="{8FEDD010-778B-4959-A0B6-F7E0AAC63525}"/>
                    </a:ext>
                  </a:extLst>
                </p14:cNvPr>
                <p14:cNvContentPartPr/>
                <p14:nvPr/>
              </p14:nvContentPartPr>
              <p14:xfrm>
                <a:off x="9760720" y="2174707"/>
                <a:ext cx="128520" cy="32040"/>
              </p14:xfrm>
            </p:contentPart>
          </mc:Choice>
          <mc:Fallback>
            <p:pic>
              <p:nvPicPr>
                <p:cNvPr id="21" name="Ink 20">
                  <a:extLst>
                    <a:ext uri="{FF2B5EF4-FFF2-40B4-BE49-F238E27FC236}">
                      <a16:creationId xmlns:a16="http://schemas.microsoft.com/office/drawing/2014/main" id="{8FEDD010-778B-4959-A0B6-F7E0AAC63525}"/>
                    </a:ext>
                  </a:extLst>
                </p:cNvPr>
                <p:cNvPicPr/>
                <p:nvPr/>
              </p:nvPicPr>
              <p:blipFill>
                <a:blip r:embed="rId11"/>
                <a:stretch>
                  <a:fillRect/>
                </a:stretch>
              </p:blipFill>
              <p:spPr>
                <a:xfrm>
                  <a:off x="9752080" y="2165707"/>
                  <a:ext cx="1461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Ink 21">
                  <a:extLst>
                    <a:ext uri="{FF2B5EF4-FFF2-40B4-BE49-F238E27FC236}">
                      <a16:creationId xmlns:a16="http://schemas.microsoft.com/office/drawing/2014/main" id="{24BF5BD0-10EB-435B-82C2-F6D2704F0F11}"/>
                    </a:ext>
                  </a:extLst>
                </p14:cNvPr>
                <p14:cNvContentPartPr/>
                <p14:nvPr/>
              </p14:nvContentPartPr>
              <p14:xfrm>
                <a:off x="9707080" y="2041867"/>
                <a:ext cx="200520" cy="24480"/>
              </p14:xfrm>
            </p:contentPart>
          </mc:Choice>
          <mc:Fallback>
            <p:pic>
              <p:nvPicPr>
                <p:cNvPr id="22" name="Ink 21">
                  <a:extLst>
                    <a:ext uri="{FF2B5EF4-FFF2-40B4-BE49-F238E27FC236}">
                      <a16:creationId xmlns:a16="http://schemas.microsoft.com/office/drawing/2014/main" id="{24BF5BD0-10EB-435B-82C2-F6D2704F0F11}"/>
                    </a:ext>
                  </a:extLst>
                </p:cNvPr>
                <p:cNvPicPr/>
                <p:nvPr/>
              </p:nvPicPr>
              <p:blipFill>
                <a:blip r:embed="rId13"/>
                <a:stretch>
                  <a:fillRect/>
                </a:stretch>
              </p:blipFill>
              <p:spPr>
                <a:xfrm>
                  <a:off x="9698440" y="2032867"/>
                  <a:ext cx="218160" cy="42120"/>
                </a:xfrm>
                <a:prstGeom prst="rect">
                  <a:avLst/>
                </a:prstGeom>
              </p:spPr>
            </p:pic>
          </mc:Fallback>
        </mc:AlternateContent>
      </p:grpSp>
      <p:grpSp>
        <p:nvGrpSpPr>
          <p:cNvPr id="28" name="Group 27">
            <a:extLst>
              <a:ext uri="{FF2B5EF4-FFF2-40B4-BE49-F238E27FC236}">
                <a16:creationId xmlns:a16="http://schemas.microsoft.com/office/drawing/2014/main" id="{A921D911-E3AF-498D-AA67-B672E054DC05}"/>
              </a:ext>
            </a:extLst>
          </p:cNvPr>
          <p:cNvGrpSpPr/>
          <p:nvPr/>
        </p:nvGrpSpPr>
        <p:grpSpPr>
          <a:xfrm>
            <a:off x="1103800" y="1433827"/>
            <a:ext cx="957240" cy="223920"/>
            <a:chOff x="1103800" y="1433827"/>
            <a:chExt cx="957240" cy="223920"/>
          </a:xfrm>
        </p:grpSpPr>
        <mc:AlternateContent xmlns:mc="http://schemas.openxmlformats.org/markup-compatibility/2006">
          <mc:Choice xmlns:p14="http://schemas.microsoft.com/office/powerpoint/2010/main" Requires="p14">
            <p:contentPart p14:bwMode="auto" r:id="rId14">
              <p14:nvContentPartPr>
                <p14:cNvPr id="24" name="Ink 23">
                  <a:extLst>
                    <a:ext uri="{FF2B5EF4-FFF2-40B4-BE49-F238E27FC236}">
                      <a16:creationId xmlns:a16="http://schemas.microsoft.com/office/drawing/2014/main" id="{81B69B40-DEB8-4E09-93A4-01DEACFE2BC9}"/>
                    </a:ext>
                  </a:extLst>
                </p14:cNvPr>
                <p14:cNvContentPartPr/>
                <p14:nvPr/>
              </p14:nvContentPartPr>
              <p14:xfrm>
                <a:off x="1103800" y="1474867"/>
                <a:ext cx="118800" cy="179640"/>
              </p14:xfrm>
            </p:contentPart>
          </mc:Choice>
          <mc:Fallback>
            <p:pic>
              <p:nvPicPr>
                <p:cNvPr id="24" name="Ink 23">
                  <a:extLst>
                    <a:ext uri="{FF2B5EF4-FFF2-40B4-BE49-F238E27FC236}">
                      <a16:creationId xmlns:a16="http://schemas.microsoft.com/office/drawing/2014/main" id="{81B69B40-DEB8-4E09-93A4-01DEACFE2BC9}"/>
                    </a:ext>
                  </a:extLst>
                </p:cNvPr>
                <p:cNvPicPr/>
                <p:nvPr/>
              </p:nvPicPr>
              <p:blipFill>
                <a:blip r:embed="rId15"/>
                <a:stretch>
                  <a:fillRect/>
                </a:stretch>
              </p:blipFill>
              <p:spPr>
                <a:xfrm>
                  <a:off x="1094800" y="1465867"/>
                  <a:ext cx="136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Ink 24">
                  <a:extLst>
                    <a:ext uri="{FF2B5EF4-FFF2-40B4-BE49-F238E27FC236}">
                      <a16:creationId xmlns:a16="http://schemas.microsoft.com/office/drawing/2014/main" id="{21BE1663-A04C-41D7-86F3-C8700E9CCDAD}"/>
                    </a:ext>
                  </a:extLst>
                </p14:cNvPr>
                <p14:cNvContentPartPr/>
                <p14:nvPr/>
              </p14:nvContentPartPr>
              <p14:xfrm>
                <a:off x="1224760" y="1433827"/>
                <a:ext cx="154440" cy="223920"/>
              </p14:xfrm>
            </p:contentPart>
          </mc:Choice>
          <mc:Fallback>
            <p:pic>
              <p:nvPicPr>
                <p:cNvPr id="25" name="Ink 24">
                  <a:extLst>
                    <a:ext uri="{FF2B5EF4-FFF2-40B4-BE49-F238E27FC236}">
                      <a16:creationId xmlns:a16="http://schemas.microsoft.com/office/drawing/2014/main" id="{21BE1663-A04C-41D7-86F3-C8700E9CCDAD}"/>
                    </a:ext>
                  </a:extLst>
                </p:cNvPr>
                <p:cNvPicPr/>
                <p:nvPr/>
              </p:nvPicPr>
              <p:blipFill>
                <a:blip r:embed="rId17"/>
                <a:stretch>
                  <a:fillRect/>
                </a:stretch>
              </p:blipFill>
              <p:spPr>
                <a:xfrm>
                  <a:off x="1215760" y="1424827"/>
                  <a:ext cx="1720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Ink 25">
                  <a:extLst>
                    <a:ext uri="{FF2B5EF4-FFF2-40B4-BE49-F238E27FC236}">
                      <a16:creationId xmlns:a16="http://schemas.microsoft.com/office/drawing/2014/main" id="{DF6A5893-082B-4329-9965-134682FA7364}"/>
                    </a:ext>
                  </a:extLst>
                </p14:cNvPr>
                <p14:cNvContentPartPr/>
                <p14:nvPr/>
              </p14:nvContentPartPr>
              <p14:xfrm>
                <a:off x="1412680" y="1500427"/>
                <a:ext cx="385200" cy="131760"/>
              </p14:xfrm>
            </p:contentPart>
          </mc:Choice>
          <mc:Fallback>
            <p:pic>
              <p:nvPicPr>
                <p:cNvPr id="26" name="Ink 25">
                  <a:extLst>
                    <a:ext uri="{FF2B5EF4-FFF2-40B4-BE49-F238E27FC236}">
                      <a16:creationId xmlns:a16="http://schemas.microsoft.com/office/drawing/2014/main" id="{DF6A5893-082B-4329-9965-134682FA7364}"/>
                    </a:ext>
                  </a:extLst>
                </p:cNvPr>
                <p:cNvPicPr/>
                <p:nvPr/>
              </p:nvPicPr>
              <p:blipFill>
                <a:blip r:embed="rId19"/>
                <a:stretch>
                  <a:fillRect/>
                </a:stretch>
              </p:blipFill>
              <p:spPr>
                <a:xfrm>
                  <a:off x="1403680" y="1491787"/>
                  <a:ext cx="402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C6265D10-7B96-4E36-9E0B-0958D58A0F76}"/>
                    </a:ext>
                  </a:extLst>
                </p14:cNvPr>
                <p14:cNvContentPartPr/>
                <p14:nvPr/>
              </p14:nvContentPartPr>
              <p14:xfrm>
                <a:off x="1832800" y="1464067"/>
                <a:ext cx="228240" cy="89280"/>
              </p14:xfrm>
            </p:contentPart>
          </mc:Choice>
          <mc:Fallback>
            <p:pic>
              <p:nvPicPr>
                <p:cNvPr id="27" name="Ink 26">
                  <a:extLst>
                    <a:ext uri="{FF2B5EF4-FFF2-40B4-BE49-F238E27FC236}">
                      <a16:creationId xmlns:a16="http://schemas.microsoft.com/office/drawing/2014/main" id="{C6265D10-7B96-4E36-9E0B-0958D58A0F76}"/>
                    </a:ext>
                  </a:extLst>
                </p:cNvPr>
                <p:cNvPicPr/>
                <p:nvPr/>
              </p:nvPicPr>
              <p:blipFill>
                <a:blip r:embed="rId21"/>
                <a:stretch>
                  <a:fillRect/>
                </a:stretch>
              </p:blipFill>
              <p:spPr>
                <a:xfrm>
                  <a:off x="1824160" y="1455067"/>
                  <a:ext cx="245880" cy="106920"/>
                </a:xfrm>
                <a:prstGeom prst="rect">
                  <a:avLst/>
                </a:prstGeom>
              </p:spPr>
            </p:pic>
          </mc:Fallback>
        </mc:AlternateContent>
      </p:grpSp>
      <p:grpSp>
        <p:nvGrpSpPr>
          <p:cNvPr id="31" name="Group 30">
            <a:extLst>
              <a:ext uri="{FF2B5EF4-FFF2-40B4-BE49-F238E27FC236}">
                <a16:creationId xmlns:a16="http://schemas.microsoft.com/office/drawing/2014/main" id="{8D3C432A-2ACF-4796-8896-309491797D00}"/>
              </a:ext>
            </a:extLst>
          </p:cNvPr>
          <p:cNvGrpSpPr/>
          <p:nvPr/>
        </p:nvGrpSpPr>
        <p:grpSpPr>
          <a:xfrm>
            <a:off x="985360" y="4611547"/>
            <a:ext cx="843840" cy="339120"/>
            <a:chOff x="985360" y="4611547"/>
            <a:chExt cx="843840" cy="339120"/>
          </a:xfrm>
        </p:grpSpPr>
        <mc:AlternateContent xmlns:mc="http://schemas.openxmlformats.org/markup-compatibility/2006">
          <mc:Choice xmlns:p14="http://schemas.microsoft.com/office/powerpoint/2010/main" Requires="p14">
            <p:contentPart p14:bwMode="auto" r:id="rId22">
              <p14:nvContentPartPr>
                <p14:cNvPr id="29" name="Ink 28">
                  <a:extLst>
                    <a:ext uri="{FF2B5EF4-FFF2-40B4-BE49-F238E27FC236}">
                      <a16:creationId xmlns:a16="http://schemas.microsoft.com/office/drawing/2014/main" id="{B9057F05-89DE-4E6C-8280-6CF7786F9631}"/>
                    </a:ext>
                  </a:extLst>
                </p14:cNvPr>
                <p14:cNvContentPartPr/>
                <p14:nvPr/>
              </p14:nvContentPartPr>
              <p14:xfrm>
                <a:off x="985360" y="4611547"/>
                <a:ext cx="299880" cy="339120"/>
              </p14:xfrm>
            </p:contentPart>
          </mc:Choice>
          <mc:Fallback>
            <p:pic>
              <p:nvPicPr>
                <p:cNvPr id="29" name="Ink 28">
                  <a:extLst>
                    <a:ext uri="{FF2B5EF4-FFF2-40B4-BE49-F238E27FC236}">
                      <a16:creationId xmlns:a16="http://schemas.microsoft.com/office/drawing/2014/main" id="{B9057F05-89DE-4E6C-8280-6CF7786F9631}"/>
                    </a:ext>
                  </a:extLst>
                </p:cNvPr>
                <p:cNvPicPr/>
                <p:nvPr/>
              </p:nvPicPr>
              <p:blipFill>
                <a:blip r:embed="rId23"/>
                <a:stretch>
                  <a:fillRect/>
                </a:stretch>
              </p:blipFill>
              <p:spPr>
                <a:xfrm>
                  <a:off x="976360" y="4602547"/>
                  <a:ext cx="31752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Ink 29">
                  <a:extLst>
                    <a:ext uri="{FF2B5EF4-FFF2-40B4-BE49-F238E27FC236}">
                      <a16:creationId xmlns:a16="http://schemas.microsoft.com/office/drawing/2014/main" id="{2EBF787B-7B80-4CFF-9CBF-A64E0B67C5B1}"/>
                    </a:ext>
                  </a:extLst>
                </p14:cNvPr>
                <p14:cNvContentPartPr/>
                <p14:nvPr/>
              </p14:nvContentPartPr>
              <p14:xfrm>
                <a:off x="1362640" y="4769947"/>
                <a:ext cx="466560" cy="89640"/>
              </p14:xfrm>
            </p:contentPart>
          </mc:Choice>
          <mc:Fallback>
            <p:pic>
              <p:nvPicPr>
                <p:cNvPr id="30" name="Ink 29">
                  <a:extLst>
                    <a:ext uri="{FF2B5EF4-FFF2-40B4-BE49-F238E27FC236}">
                      <a16:creationId xmlns:a16="http://schemas.microsoft.com/office/drawing/2014/main" id="{2EBF787B-7B80-4CFF-9CBF-A64E0B67C5B1}"/>
                    </a:ext>
                  </a:extLst>
                </p:cNvPr>
                <p:cNvPicPr/>
                <p:nvPr/>
              </p:nvPicPr>
              <p:blipFill>
                <a:blip r:embed="rId25"/>
                <a:stretch>
                  <a:fillRect/>
                </a:stretch>
              </p:blipFill>
              <p:spPr>
                <a:xfrm>
                  <a:off x="1353640" y="4761307"/>
                  <a:ext cx="484200" cy="107280"/>
                </a:xfrm>
                <a:prstGeom prst="rect">
                  <a:avLst/>
                </a:prstGeom>
              </p:spPr>
            </p:pic>
          </mc:Fallback>
        </mc:AlternateContent>
      </p:grpSp>
      <p:grpSp>
        <p:nvGrpSpPr>
          <p:cNvPr id="55" name="Group 54">
            <a:extLst>
              <a:ext uri="{FF2B5EF4-FFF2-40B4-BE49-F238E27FC236}">
                <a16:creationId xmlns:a16="http://schemas.microsoft.com/office/drawing/2014/main" id="{0A93B7D4-D98F-4894-842F-8045110E5459}"/>
              </a:ext>
            </a:extLst>
          </p:cNvPr>
          <p:cNvGrpSpPr/>
          <p:nvPr/>
        </p:nvGrpSpPr>
        <p:grpSpPr>
          <a:xfrm>
            <a:off x="3199000" y="1151227"/>
            <a:ext cx="548640" cy="360360"/>
            <a:chOff x="3199000" y="1151227"/>
            <a:chExt cx="548640" cy="360360"/>
          </a:xfrm>
        </p:grpSpPr>
        <mc:AlternateContent xmlns:mc="http://schemas.openxmlformats.org/markup-compatibility/2006">
          <mc:Choice xmlns:p14="http://schemas.microsoft.com/office/powerpoint/2010/main" Requires="p14">
            <p:contentPart p14:bwMode="auto" r:id="rId26">
              <p14:nvContentPartPr>
                <p14:cNvPr id="49" name="Ink 48">
                  <a:extLst>
                    <a:ext uri="{FF2B5EF4-FFF2-40B4-BE49-F238E27FC236}">
                      <a16:creationId xmlns:a16="http://schemas.microsoft.com/office/drawing/2014/main" id="{B391E0A4-094E-4D33-B466-BE5577860C7E}"/>
                    </a:ext>
                  </a:extLst>
                </p14:cNvPr>
                <p14:cNvContentPartPr/>
                <p14:nvPr/>
              </p14:nvContentPartPr>
              <p14:xfrm>
                <a:off x="3199000" y="1254187"/>
                <a:ext cx="132840" cy="257400"/>
              </p14:xfrm>
            </p:contentPart>
          </mc:Choice>
          <mc:Fallback>
            <p:pic>
              <p:nvPicPr>
                <p:cNvPr id="49" name="Ink 48">
                  <a:extLst>
                    <a:ext uri="{FF2B5EF4-FFF2-40B4-BE49-F238E27FC236}">
                      <a16:creationId xmlns:a16="http://schemas.microsoft.com/office/drawing/2014/main" id="{B391E0A4-094E-4D33-B466-BE5577860C7E}"/>
                    </a:ext>
                  </a:extLst>
                </p:cNvPr>
                <p:cNvPicPr/>
                <p:nvPr/>
              </p:nvPicPr>
              <p:blipFill>
                <a:blip r:embed="rId27"/>
                <a:stretch>
                  <a:fillRect/>
                </a:stretch>
              </p:blipFill>
              <p:spPr>
                <a:xfrm>
                  <a:off x="3190000" y="1245547"/>
                  <a:ext cx="1504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 name="Ink 49">
                  <a:extLst>
                    <a:ext uri="{FF2B5EF4-FFF2-40B4-BE49-F238E27FC236}">
                      <a16:creationId xmlns:a16="http://schemas.microsoft.com/office/drawing/2014/main" id="{BBD5DA79-71A7-48E5-9BBC-990F56397638}"/>
                    </a:ext>
                  </a:extLst>
                </p14:cNvPr>
                <p14:cNvContentPartPr/>
                <p14:nvPr/>
              </p14:nvContentPartPr>
              <p14:xfrm>
                <a:off x="3367480" y="1277587"/>
                <a:ext cx="65160" cy="175680"/>
              </p14:xfrm>
            </p:contentPart>
          </mc:Choice>
          <mc:Fallback>
            <p:pic>
              <p:nvPicPr>
                <p:cNvPr id="50" name="Ink 49">
                  <a:extLst>
                    <a:ext uri="{FF2B5EF4-FFF2-40B4-BE49-F238E27FC236}">
                      <a16:creationId xmlns:a16="http://schemas.microsoft.com/office/drawing/2014/main" id="{BBD5DA79-71A7-48E5-9BBC-990F56397638}"/>
                    </a:ext>
                  </a:extLst>
                </p:cNvPr>
                <p:cNvPicPr/>
                <p:nvPr/>
              </p:nvPicPr>
              <p:blipFill>
                <a:blip r:embed="rId29"/>
                <a:stretch>
                  <a:fillRect/>
                </a:stretch>
              </p:blipFill>
              <p:spPr>
                <a:xfrm>
                  <a:off x="3358840" y="1268587"/>
                  <a:ext cx="82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 name="Ink 50">
                  <a:extLst>
                    <a:ext uri="{FF2B5EF4-FFF2-40B4-BE49-F238E27FC236}">
                      <a16:creationId xmlns:a16="http://schemas.microsoft.com/office/drawing/2014/main" id="{10FD3165-41F9-49CA-8A8A-7F9DE21464DB}"/>
                    </a:ext>
                  </a:extLst>
                </p14:cNvPr>
                <p14:cNvContentPartPr/>
                <p14:nvPr/>
              </p14:nvContentPartPr>
              <p14:xfrm>
                <a:off x="3389440" y="1231867"/>
                <a:ext cx="162720" cy="177840"/>
              </p14:xfrm>
            </p:contentPart>
          </mc:Choice>
          <mc:Fallback>
            <p:pic>
              <p:nvPicPr>
                <p:cNvPr id="51" name="Ink 50">
                  <a:extLst>
                    <a:ext uri="{FF2B5EF4-FFF2-40B4-BE49-F238E27FC236}">
                      <a16:creationId xmlns:a16="http://schemas.microsoft.com/office/drawing/2014/main" id="{10FD3165-41F9-49CA-8A8A-7F9DE21464DB}"/>
                    </a:ext>
                  </a:extLst>
                </p:cNvPr>
                <p:cNvPicPr/>
                <p:nvPr/>
              </p:nvPicPr>
              <p:blipFill>
                <a:blip r:embed="rId31"/>
                <a:stretch>
                  <a:fillRect/>
                </a:stretch>
              </p:blipFill>
              <p:spPr>
                <a:xfrm>
                  <a:off x="3380440" y="1222867"/>
                  <a:ext cx="180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3" name="Ink 52">
                  <a:extLst>
                    <a:ext uri="{FF2B5EF4-FFF2-40B4-BE49-F238E27FC236}">
                      <a16:creationId xmlns:a16="http://schemas.microsoft.com/office/drawing/2014/main" id="{7883DABE-D734-4795-9EB0-F0017E015CA4}"/>
                    </a:ext>
                  </a:extLst>
                </p14:cNvPr>
                <p14:cNvContentPartPr/>
                <p14:nvPr/>
              </p14:nvContentPartPr>
              <p14:xfrm>
                <a:off x="3598960" y="1207747"/>
                <a:ext cx="148680" cy="47880"/>
              </p14:xfrm>
            </p:contentPart>
          </mc:Choice>
          <mc:Fallback>
            <p:pic>
              <p:nvPicPr>
                <p:cNvPr id="53" name="Ink 52">
                  <a:extLst>
                    <a:ext uri="{FF2B5EF4-FFF2-40B4-BE49-F238E27FC236}">
                      <a16:creationId xmlns:a16="http://schemas.microsoft.com/office/drawing/2014/main" id="{7883DABE-D734-4795-9EB0-F0017E015CA4}"/>
                    </a:ext>
                  </a:extLst>
                </p:cNvPr>
                <p:cNvPicPr/>
                <p:nvPr/>
              </p:nvPicPr>
              <p:blipFill>
                <a:blip r:embed="rId33"/>
                <a:stretch>
                  <a:fillRect/>
                </a:stretch>
              </p:blipFill>
              <p:spPr>
                <a:xfrm>
                  <a:off x="3589960" y="1198747"/>
                  <a:ext cx="1663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4" name="Ink 53">
                  <a:extLst>
                    <a:ext uri="{FF2B5EF4-FFF2-40B4-BE49-F238E27FC236}">
                      <a16:creationId xmlns:a16="http://schemas.microsoft.com/office/drawing/2014/main" id="{6E48795B-6E2D-4DC9-9BE5-52DBF27CD1AF}"/>
                    </a:ext>
                  </a:extLst>
                </p14:cNvPr>
                <p14:cNvContentPartPr/>
                <p14:nvPr/>
              </p14:nvContentPartPr>
              <p14:xfrm>
                <a:off x="3665200" y="1151227"/>
                <a:ext cx="22680" cy="131760"/>
              </p14:xfrm>
            </p:contentPart>
          </mc:Choice>
          <mc:Fallback>
            <p:pic>
              <p:nvPicPr>
                <p:cNvPr id="54" name="Ink 53">
                  <a:extLst>
                    <a:ext uri="{FF2B5EF4-FFF2-40B4-BE49-F238E27FC236}">
                      <a16:creationId xmlns:a16="http://schemas.microsoft.com/office/drawing/2014/main" id="{6E48795B-6E2D-4DC9-9BE5-52DBF27CD1AF}"/>
                    </a:ext>
                  </a:extLst>
                </p:cNvPr>
                <p:cNvPicPr/>
                <p:nvPr/>
              </p:nvPicPr>
              <p:blipFill>
                <a:blip r:embed="rId35"/>
                <a:stretch>
                  <a:fillRect/>
                </a:stretch>
              </p:blipFill>
              <p:spPr>
                <a:xfrm>
                  <a:off x="3656200" y="1142587"/>
                  <a:ext cx="40320" cy="14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58" name="Ink 57">
                <a:extLst>
                  <a:ext uri="{FF2B5EF4-FFF2-40B4-BE49-F238E27FC236}">
                    <a16:creationId xmlns:a16="http://schemas.microsoft.com/office/drawing/2014/main" id="{1FC1EB4E-5E19-4B26-A228-CF00E7EF89C0}"/>
                  </a:ext>
                </a:extLst>
              </p14:cNvPr>
              <p14:cNvContentPartPr/>
              <p14:nvPr/>
            </p14:nvContentPartPr>
            <p14:xfrm>
              <a:off x="2932960" y="2222947"/>
              <a:ext cx="906480" cy="532080"/>
            </p14:xfrm>
          </p:contentPart>
        </mc:Choice>
        <mc:Fallback>
          <p:pic>
            <p:nvPicPr>
              <p:cNvPr id="58" name="Ink 57">
                <a:extLst>
                  <a:ext uri="{FF2B5EF4-FFF2-40B4-BE49-F238E27FC236}">
                    <a16:creationId xmlns:a16="http://schemas.microsoft.com/office/drawing/2014/main" id="{1FC1EB4E-5E19-4B26-A228-CF00E7EF89C0}"/>
                  </a:ext>
                </a:extLst>
              </p:cNvPr>
              <p:cNvPicPr/>
              <p:nvPr/>
            </p:nvPicPr>
            <p:blipFill>
              <a:blip r:embed="rId37"/>
              <a:stretch>
                <a:fillRect/>
              </a:stretch>
            </p:blipFill>
            <p:spPr>
              <a:xfrm>
                <a:off x="2923960" y="2214307"/>
                <a:ext cx="924120" cy="549720"/>
              </a:xfrm>
              <a:prstGeom prst="rect">
                <a:avLst/>
              </a:prstGeom>
            </p:spPr>
          </p:pic>
        </mc:Fallback>
      </mc:AlternateContent>
      <p:grpSp>
        <p:nvGrpSpPr>
          <p:cNvPr id="62" name="Group 61">
            <a:extLst>
              <a:ext uri="{FF2B5EF4-FFF2-40B4-BE49-F238E27FC236}">
                <a16:creationId xmlns:a16="http://schemas.microsoft.com/office/drawing/2014/main" id="{19046003-D1BB-4579-AE86-2893127364EC}"/>
              </a:ext>
            </a:extLst>
          </p:cNvPr>
          <p:cNvGrpSpPr/>
          <p:nvPr/>
        </p:nvGrpSpPr>
        <p:grpSpPr>
          <a:xfrm>
            <a:off x="1935760" y="1683307"/>
            <a:ext cx="2412000" cy="980280"/>
            <a:chOff x="1935760" y="1683307"/>
            <a:chExt cx="2412000" cy="980280"/>
          </a:xfrm>
        </p:grpSpPr>
        <mc:AlternateContent xmlns:mc="http://schemas.openxmlformats.org/markup-compatibility/2006">
          <mc:Choice xmlns:p14="http://schemas.microsoft.com/office/powerpoint/2010/main" Requires="p14">
            <p:contentPart p14:bwMode="auto" r:id="rId38">
              <p14:nvContentPartPr>
                <p14:cNvPr id="8" name="Ink 7">
                  <a:extLst>
                    <a:ext uri="{FF2B5EF4-FFF2-40B4-BE49-F238E27FC236}">
                      <a16:creationId xmlns:a16="http://schemas.microsoft.com/office/drawing/2014/main" id="{D565F0A2-99A4-483C-82C6-CA312D4D02F9}"/>
                    </a:ext>
                  </a:extLst>
                </p14:cNvPr>
                <p14:cNvContentPartPr/>
                <p14:nvPr/>
              </p14:nvContentPartPr>
              <p14:xfrm>
                <a:off x="2021800" y="2063107"/>
                <a:ext cx="360" cy="360"/>
              </p14:xfrm>
            </p:contentPart>
          </mc:Choice>
          <mc:Fallback>
            <p:pic>
              <p:nvPicPr>
                <p:cNvPr id="8" name="Ink 7">
                  <a:extLst>
                    <a:ext uri="{FF2B5EF4-FFF2-40B4-BE49-F238E27FC236}">
                      <a16:creationId xmlns:a16="http://schemas.microsoft.com/office/drawing/2014/main" id="{D565F0A2-99A4-483C-82C6-CA312D4D02F9}"/>
                    </a:ext>
                  </a:extLst>
                </p:cNvPr>
                <p:cNvPicPr/>
                <p:nvPr/>
              </p:nvPicPr>
              <p:blipFill>
                <a:blip r:embed="rId39"/>
                <a:stretch>
                  <a:fillRect/>
                </a:stretch>
              </p:blipFill>
              <p:spPr>
                <a:xfrm>
                  <a:off x="2012800" y="20544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 name="Ink 8">
                  <a:extLst>
                    <a:ext uri="{FF2B5EF4-FFF2-40B4-BE49-F238E27FC236}">
                      <a16:creationId xmlns:a16="http://schemas.microsoft.com/office/drawing/2014/main" id="{0B239946-E385-4354-BE6D-D0EF1C07C384}"/>
                    </a:ext>
                  </a:extLst>
                </p14:cNvPr>
                <p14:cNvContentPartPr/>
                <p14:nvPr/>
              </p14:nvContentPartPr>
              <p14:xfrm>
                <a:off x="2000560" y="2063107"/>
                <a:ext cx="30600" cy="195480"/>
              </p14:xfrm>
            </p:contentPart>
          </mc:Choice>
          <mc:Fallback>
            <p:pic>
              <p:nvPicPr>
                <p:cNvPr id="9" name="Ink 8">
                  <a:extLst>
                    <a:ext uri="{FF2B5EF4-FFF2-40B4-BE49-F238E27FC236}">
                      <a16:creationId xmlns:a16="http://schemas.microsoft.com/office/drawing/2014/main" id="{0B239946-E385-4354-BE6D-D0EF1C07C384}"/>
                    </a:ext>
                  </a:extLst>
                </p:cNvPr>
                <p:cNvPicPr/>
                <p:nvPr/>
              </p:nvPicPr>
              <p:blipFill>
                <a:blip r:embed="rId41"/>
                <a:stretch>
                  <a:fillRect/>
                </a:stretch>
              </p:blipFill>
              <p:spPr>
                <a:xfrm>
                  <a:off x="1991560" y="2054467"/>
                  <a:ext cx="48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 name="Ink 9">
                  <a:extLst>
                    <a:ext uri="{FF2B5EF4-FFF2-40B4-BE49-F238E27FC236}">
                      <a16:creationId xmlns:a16="http://schemas.microsoft.com/office/drawing/2014/main" id="{32A94160-737C-4F5F-BD54-ED894489CC4E}"/>
                    </a:ext>
                  </a:extLst>
                </p14:cNvPr>
                <p14:cNvContentPartPr/>
                <p14:nvPr/>
              </p14:nvContentPartPr>
              <p14:xfrm>
                <a:off x="1935760" y="2072467"/>
                <a:ext cx="123840" cy="105480"/>
              </p14:xfrm>
            </p:contentPart>
          </mc:Choice>
          <mc:Fallback>
            <p:pic>
              <p:nvPicPr>
                <p:cNvPr id="10" name="Ink 9">
                  <a:extLst>
                    <a:ext uri="{FF2B5EF4-FFF2-40B4-BE49-F238E27FC236}">
                      <a16:creationId xmlns:a16="http://schemas.microsoft.com/office/drawing/2014/main" id="{32A94160-737C-4F5F-BD54-ED894489CC4E}"/>
                    </a:ext>
                  </a:extLst>
                </p:cNvPr>
                <p:cNvPicPr/>
                <p:nvPr/>
              </p:nvPicPr>
              <p:blipFill>
                <a:blip r:embed="rId43"/>
                <a:stretch>
                  <a:fillRect/>
                </a:stretch>
              </p:blipFill>
              <p:spPr>
                <a:xfrm>
                  <a:off x="1926760" y="2063467"/>
                  <a:ext cx="141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 name="Ink 10">
                  <a:extLst>
                    <a:ext uri="{FF2B5EF4-FFF2-40B4-BE49-F238E27FC236}">
                      <a16:creationId xmlns:a16="http://schemas.microsoft.com/office/drawing/2014/main" id="{0A63C22E-CA14-4920-8D4E-01850536354C}"/>
                    </a:ext>
                  </a:extLst>
                </p14:cNvPr>
                <p14:cNvContentPartPr/>
                <p14:nvPr/>
              </p14:nvContentPartPr>
              <p14:xfrm>
                <a:off x="2060680" y="2076067"/>
                <a:ext cx="105120" cy="170280"/>
              </p14:xfrm>
            </p:contentPart>
          </mc:Choice>
          <mc:Fallback>
            <p:pic>
              <p:nvPicPr>
                <p:cNvPr id="11" name="Ink 10">
                  <a:extLst>
                    <a:ext uri="{FF2B5EF4-FFF2-40B4-BE49-F238E27FC236}">
                      <a16:creationId xmlns:a16="http://schemas.microsoft.com/office/drawing/2014/main" id="{0A63C22E-CA14-4920-8D4E-01850536354C}"/>
                    </a:ext>
                  </a:extLst>
                </p:cNvPr>
                <p:cNvPicPr/>
                <p:nvPr/>
              </p:nvPicPr>
              <p:blipFill>
                <a:blip r:embed="rId45"/>
                <a:stretch>
                  <a:fillRect/>
                </a:stretch>
              </p:blipFill>
              <p:spPr>
                <a:xfrm>
                  <a:off x="2052040" y="2067427"/>
                  <a:ext cx="122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 name="Ink 11">
                  <a:extLst>
                    <a:ext uri="{FF2B5EF4-FFF2-40B4-BE49-F238E27FC236}">
                      <a16:creationId xmlns:a16="http://schemas.microsoft.com/office/drawing/2014/main" id="{6458FA42-F4A1-4C9E-B0AC-074BE618CC83}"/>
                    </a:ext>
                  </a:extLst>
                </p14:cNvPr>
                <p14:cNvContentPartPr/>
                <p14:nvPr/>
              </p14:nvContentPartPr>
              <p14:xfrm>
                <a:off x="2289280" y="2110987"/>
                <a:ext cx="41760" cy="110160"/>
              </p14:xfrm>
            </p:contentPart>
          </mc:Choice>
          <mc:Fallback>
            <p:pic>
              <p:nvPicPr>
                <p:cNvPr id="12" name="Ink 11">
                  <a:extLst>
                    <a:ext uri="{FF2B5EF4-FFF2-40B4-BE49-F238E27FC236}">
                      <a16:creationId xmlns:a16="http://schemas.microsoft.com/office/drawing/2014/main" id="{6458FA42-F4A1-4C9E-B0AC-074BE618CC83}"/>
                    </a:ext>
                  </a:extLst>
                </p:cNvPr>
                <p:cNvPicPr/>
                <p:nvPr/>
              </p:nvPicPr>
              <p:blipFill>
                <a:blip r:embed="rId47"/>
                <a:stretch>
                  <a:fillRect/>
                </a:stretch>
              </p:blipFill>
              <p:spPr>
                <a:xfrm>
                  <a:off x="2280280" y="2101987"/>
                  <a:ext cx="59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 name="Ink 12">
                  <a:extLst>
                    <a:ext uri="{FF2B5EF4-FFF2-40B4-BE49-F238E27FC236}">
                      <a16:creationId xmlns:a16="http://schemas.microsoft.com/office/drawing/2014/main" id="{6311DFCC-78B8-4CE0-AEBB-9BE17272ACED}"/>
                    </a:ext>
                  </a:extLst>
                </p14:cNvPr>
                <p14:cNvContentPartPr/>
                <p14:nvPr/>
              </p14:nvContentPartPr>
              <p14:xfrm>
                <a:off x="2337160" y="2096227"/>
                <a:ext cx="34560" cy="145440"/>
              </p14:xfrm>
            </p:contentPart>
          </mc:Choice>
          <mc:Fallback>
            <p:pic>
              <p:nvPicPr>
                <p:cNvPr id="13" name="Ink 12">
                  <a:extLst>
                    <a:ext uri="{FF2B5EF4-FFF2-40B4-BE49-F238E27FC236}">
                      <a16:creationId xmlns:a16="http://schemas.microsoft.com/office/drawing/2014/main" id="{6311DFCC-78B8-4CE0-AEBB-9BE17272ACED}"/>
                    </a:ext>
                  </a:extLst>
                </p:cNvPr>
                <p:cNvPicPr/>
                <p:nvPr/>
              </p:nvPicPr>
              <p:blipFill>
                <a:blip r:embed="rId49"/>
                <a:stretch>
                  <a:fillRect/>
                </a:stretch>
              </p:blipFill>
              <p:spPr>
                <a:xfrm>
                  <a:off x="2328160" y="2087227"/>
                  <a:ext cx="52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4" name="Ink 13">
                  <a:extLst>
                    <a:ext uri="{FF2B5EF4-FFF2-40B4-BE49-F238E27FC236}">
                      <a16:creationId xmlns:a16="http://schemas.microsoft.com/office/drawing/2014/main" id="{06784217-C4CC-4D86-8491-E8B3042E1467}"/>
                    </a:ext>
                  </a:extLst>
                </p14:cNvPr>
                <p14:cNvContentPartPr/>
                <p14:nvPr/>
              </p14:nvContentPartPr>
              <p14:xfrm>
                <a:off x="2258680" y="2245267"/>
                <a:ext cx="130680" cy="29880"/>
              </p14:xfrm>
            </p:contentPart>
          </mc:Choice>
          <mc:Fallback>
            <p:pic>
              <p:nvPicPr>
                <p:cNvPr id="14" name="Ink 13">
                  <a:extLst>
                    <a:ext uri="{FF2B5EF4-FFF2-40B4-BE49-F238E27FC236}">
                      <a16:creationId xmlns:a16="http://schemas.microsoft.com/office/drawing/2014/main" id="{06784217-C4CC-4D86-8491-E8B3042E1467}"/>
                    </a:ext>
                  </a:extLst>
                </p:cNvPr>
                <p:cNvPicPr/>
                <p:nvPr/>
              </p:nvPicPr>
              <p:blipFill>
                <a:blip r:embed="rId51"/>
                <a:stretch>
                  <a:fillRect/>
                </a:stretch>
              </p:blipFill>
              <p:spPr>
                <a:xfrm>
                  <a:off x="2250040" y="2236267"/>
                  <a:ext cx="148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5" name="Ink 14">
                  <a:extLst>
                    <a:ext uri="{FF2B5EF4-FFF2-40B4-BE49-F238E27FC236}">
                      <a16:creationId xmlns:a16="http://schemas.microsoft.com/office/drawing/2014/main" id="{F9BC3E27-9A6B-4384-9E89-AB8D30B028EB}"/>
                    </a:ext>
                  </a:extLst>
                </p14:cNvPr>
                <p14:cNvContentPartPr/>
                <p14:nvPr/>
              </p14:nvContentPartPr>
              <p14:xfrm>
                <a:off x="2146360" y="2091547"/>
                <a:ext cx="264960" cy="54720"/>
              </p14:xfrm>
            </p:contentPart>
          </mc:Choice>
          <mc:Fallback>
            <p:pic>
              <p:nvPicPr>
                <p:cNvPr id="15" name="Ink 14">
                  <a:extLst>
                    <a:ext uri="{FF2B5EF4-FFF2-40B4-BE49-F238E27FC236}">
                      <a16:creationId xmlns:a16="http://schemas.microsoft.com/office/drawing/2014/main" id="{F9BC3E27-9A6B-4384-9E89-AB8D30B028EB}"/>
                    </a:ext>
                  </a:extLst>
                </p:cNvPr>
                <p:cNvPicPr/>
                <p:nvPr/>
              </p:nvPicPr>
              <p:blipFill>
                <a:blip r:embed="rId53"/>
                <a:stretch>
                  <a:fillRect/>
                </a:stretch>
              </p:blipFill>
              <p:spPr>
                <a:xfrm>
                  <a:off x="2137360" y="2082547"/>
                  <a:ext cx="282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8BE37D8C-EC02-4065-8D76-CCF359DB4087}"/>
                    </a:ext>
                  </a:extLst>
                </p14:cNvPr>
                <p14:cNvContentPartPr/>
                <p14:nvPr/>
              </p14:nvContentPartPr>
              <p14:xfrm>
                <a:off x="2538040" y="2289907"/>
                <a:ext cx="183240" cy="205200"/>
              </p14:xfrm>
            </p:contentPart>
          </mc:Choice>
          <mc:Fallback>
            <p:pic>
              <p:nvPicPr>
                <p:cNvPr id="32" name="Ink 31">
                  <a:extLst>
                    <a:ext uri="{FF2B5EF4-FFF2-40B4-BE49-F238E27FC236}">
                      <a16:creationId xmlns:a16="http://schemas.microsoft.com/office/drawing/2014/main" id="{8BE37D8C-EC02-4065-8D76-CCF359DB4087}"/>
                    </a:ext>
                  </a:extLst>
                </p:cNvPr>
                <p:cNvPicPr/>
                <p:nvPr/>
              </p:nvPicPr>
              <p:blipFill>
                <a:blip r:embed="rId55"/>
                <a:stretch>
                  <a:fillRect/>
                </a:stretch>
              </p:blipFill>
              <p:spPr>
                <a:xfrm>
                  <a:off x="2529040" y="2280907"/>
                  <a:ext cx="2008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E8044056-9646-4EE0-9261-2D2B2D23C535}"/>
                    </a:ext>
                  </a:extLst>
                </p14:cNvPr>
                <p14:cNvContentPartPr/>
                <p14:nvPr/>
              </p14:nvContentPartPr>
              <p14:xfrm>
                <a:off x="2751520" y="2377387"/>
                <a:ext cx="137160" cy="181800"/>
              </p14:xfrm>
            </p:contentPart>
          </mc:Choice>
          <mc:Fallback>
            <p:pic>
              <p:nvPicPr>
                <p:cNvPr id="33" name="Ink 32">
                  <a:extLst>
                    <a:ext uri="{FF2B5EF4-FFF2-40B4-BE49-F238E27FC236}">
                      <a16:creationId xmlns:a16="http://schemas.microsoft.com/office/drawing/2014/main" id="{E8044056-9646-4EE0-9261-2D2B2D23C535}"/>
                    </a:ext>
                  </a:extLst>
                </p:cNvPr>
                <p:cNvPicPr/>
                <p:nvPr/>
              </p:nvPicPr>
              <p:blipFill>
                <a:blip r:embed="rId57"/>
                <a:stretch>
                  <a:fillRect/>
                </a:stretch>
              </p:blipFill>
              <p:spPr>
                <a:xfrm>
                  <a:off x="2742880" y="2368387"/>
                  <a:ext cx="154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Ink 34">
                  <a:extLst>
                    <a:ext uri="{FF2B5EF4-FFF2-40B4-BE49-F238E27FC236}">
                      <a16:creationId xmlns:a16="http://schemas.microsoft.com/office/drawing/2014/main" id="{00298BEE-EC5C-414F-8518-1513CF76E759}"/>
                    </a:ext>
                  </a:extLst>
                </p14:cNvPr>
                <p14:cNvContentPartPr/>
                <p14:nvPr/>
              </p14:nvContentPartPr>
              <p14:xfrm>
                <a:off x="2935840" y="2231947"/>
                <a:ext cx="388080" cy="276840"/>
              </p14:xfrm>
            </p:contentPart>
          </mc:Choice>
          <mc:Fallback>
            <p:pic>
              <p:nvPicPr>
                <p:cNvPr id="35" name="Ink 34">
                  <a:extLst>
                    <a:ext uri="{FF2B5EF4-FFF2-40B4-BE49-F238E27FC236}">
                      <a16:creationId xmlns:a16="http://schemas.microsoft.com/office/drawing/2014/main" id="{00298BEE-EC5C-414F-8518-1513CF76E759}"/>
                    </a:ext>
                  </a:extLst>
                </p:cNvPr>
                <p:cNvPicPr/>
                <p:nvPr/>
              </p:nvPicPr>
              <p:blipFill>
                <a:blip r:embed="rId59"/>
                <a:stretch>
                  <a:fillRect/>
                </a:stretch>
              </p:blipFill>
              <p:spPr>
                <a:xfrm>
                  <a:off x="2927200" y="2223307"/>
                  <a:ext cx="4057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Ink 35">
                  <a:extLst>
                    <a:ext uri="{FF2B5EF4-FFF2-40B4-BE49-F238E27FC236}">
                      <a16:creationId xmlns:a16="http://schemas.microsoft.com/office/drawing/2014/main" id="{899B4D71-A025-4820-B3DC-9BA1536FE302}"/>
                    </a:ext>
                  </a:extLst>
                </p14:cNvPr>
                <p14:cNvContentPartPr/>
                <p14:nvPr/>
              </p14:nvContentPartPr>
              <p14:xfrm>
                <a:off x="3041680" y="2071027"/>
                <a:ext cx="118800" cy="103320"/>
              </p14:xfrm>
            </p:contentPart>
          </mc:Choice>
          <mc:Fallback>
            <p:pic>
              <p:nvPicPr>
                <p:cNvPr id="36" name="Ink 35">
                  <a:extLst>
                    <a:ext uri="{FF2B5EF4-FFF2-40B4-BE49-F238E27FC236}">
                      <a16:creationId xmlns:a16="http://schemas.microsoft.com/office/drawing/2014/main" id="{899B4D71-A025-4820-B3DC-9BA1536FE302}"/>
                    </a:ext>
                  </a:extLst>
                </p:cNvPr>
                <p:cNvPicPr/>
                <p:nvPr/>
              </p:nvPicPr>
              <p:blipFill>
                <a:blip r:embed="rId61"/>
                <a:stretch>
                  <a:fillRect/>
                </a:stretch>
              </p:blipFill>
              <p:spPr>
                <a:xfrm>
                  <a:off x="3033040" y="2062387"/>
                  <a:ext cx="136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9D2697F2-D2CB-457F-B378-BECC4D20ABD4}"/>
                    </a:ext>
                  </a:extLst>
                </p14:cNvPr>
                <p14:cNvContentPartPr/>
                <p14:nvPr/>
              </p14:nvContentPartPr>
              <p14:xfrm>
                <a:off x="3152200" y="2061307"/>
                <a:ext cx="83160" cy="2520"/>
              </p14:xfrm>
            </p:contentPart>
          </mc:Choice>
          <mc:Fallback>
            <p:pic>
              <p:nvPicPr>
                <p:cNvPr id="37" name="Ink 36">
                  <a:extLst>
                    <a:ext uri="{FF2B5EF4-FFF2-40B4-BE49-F238E27FC236}">
                      <a16:creationId xmlns:a16="http://schemas.microsoft.com/office/drawing/2014/main" id="{9D2697F2-D2CB-457F-B378-BECC4D20ABD4}"/>
                    </a:ext>
                  </a:extLst>
                </p:cNvPr>
                <p:cNvPicPr/>
                <p:nvPr/>
              </p:nvPicPr>
              <p:blipFill>
                <a:blip r:embed="rId63"/>
                <a:stretch>
                  <a:fillRect/>
                </a:stretch>
              </p:blipFill>
              <p:spPr>
                <a:xfrm>
                  <a:off x="3143200" y="2052307"/>
                  <a:ext cx="100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Ink 38">
                  <a:extLst>
                    <a:ext uri="{FF2B5EF4-FFF2-40B4-BE49-F238E27FC236}">
                      <a16:creationId xmlns:a16="http://schemas.microsoft.com/office/drawing/2014/main" id="{9584ADFF-E854-49DA-A46B-811EAFF441AA}"/>
                    </a:ext>
                  </a:extLst>
                </p14:cNvPr>
                <p14:cNvContentPartPr/>
                <p14:nvPr/>
              </p14:nvContentPartPr>
              <p14:xfrm>
                <a:off x="3398080" y="1696987"/>
                <a:ext cx="33840" cy="904680"/>
              </p14:xfrm>
            </p:contentPart>
          </mc:Choice>
          <mc:Fallback>
            <p:pic>
              <p:nvPicPr>
                <p:cNvPr id="39" name="Ink 38">
                  <a:extLst>
                    <a:ext uri="{FF2B5EF4-FFF2-40B4-BE49-F238E27FC236}">
                      <a16:creationId xmlns:a16="http://schemas.microsoft.com/office/drawing/2014/main" id="{9584ADFF-E854-49DA-A46B-811EAFF441AA}"/>
                    </a:ext>
                  </a:extLst>
                </p:cNvPr>
                <p:cNvPicPr/>
                <p:nvPr/>
              </p:nvPicPr>
              <p:blipFill>
                <a:blip r:embed="rId65"/>
                <a:stretch>
                  <a:fillRect/>
                </a:stretch>
              </p:blipFill>
              <p:spPr>
                <a:xfrm>
                  <a:off x="3389440" y="1687987"/>
                  <a:ext cx="51480" cy="922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506217A9-3AAE-46FE-A956-BFBFB4AE69DC}"/>
                    </a:ext>
                  </a:extLst>
                </p14:cNvPr>
                <p14:cNvContentPartPr/>
                <p14:nvPr/>
              </p14:nvContentPartPr>
              <p14:xfrm>
                <a:off x="3303400" y="2447587"/>
                <a:ext cx="161280" cy="174240"/>
              </p14:xfrm>
            </p:contentPart>
          </mc:Choice>
          <mc:Fallback>
            <p:pic>
              <p:nvPicPr>
                <p:cNvPr id="40" name="Ink 39">
                  <a:extLst>
                    <a:ext uri="{FF2B5EF4-FFF2-40B4-BE49-F238E27FC236}">
                      <a16:creationId xmlns:a16="http://schemas.microsoft.com/office/drawing/2014/main" id="{506217A9-3AAE-46FE-A956-BFBFB4AE69DC}"/>
                    </a:ext>
                  </a:extLst>
                </p:cNvPr>
                <p:cNvPicPr/>
                <p:nvPr/>
              </p:nvPicPr>
              <p:blipFill>
                <a:blip r:embed="rId67"/>
                <a:stretch>
                  <a:fillRect/>
                </a:stretch>
              </p:blipFill>
              <p:spPr>
                <a:xfrm>
                  <a:off x="3294760" y="2438947"/>
                  <a:ext cx="178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Ink 40">
                  <a:extLst>
                    <a:ext uri="{FF2B5EF4-FFF2-40B4-BE49-F238E27FC236}">
                      <a16:creationId xmlns:a16="http://schemas.microsoft.com/office/drawing/2014/main" id="{7D26EA59-3842-41DE-ADB0-0CAB981F4C9A}"/>
                    </a:ext>
                  </a:extLst>
                </p14:cNvPr>
                <p14:cNvContentPartPr/>
                <p14:nvPr/>
              </p14:nvContentPartPr>
              <p14:xfrm>
                <a:off x="3473320" y="2272627"/>
                <a:ext cx="353880" cy="295560"/>
              </p14:xfrm>
            </p:contentPart>
          </mc:Choice>
          <mc:Fallback>
            <p:pic>
              <p:nvPicPr>
                <p:cNvPr id="41" name="Ink 40">
                  <a:extLst>
                    <a:ext uri="{FF2B5EF4-FFF2-40B4-BE49-F238E27FC236}">
                      <a16:creationId xmlns:a16="http://schemas.microsoft.com/office/drawing/2014/main" id="{7D26EA59-3842-41DE-ADB0-0CAB981F4C9A}"/>
                    </a:ext>
                  </a:extLst>
                </p:cNvPr>
                <p:cNvPicPr/>
                <p:nvPr/>
              </p:nvPicPr>
              <p:blipFill>
                <a:blip r:embed="rId69"/>
                <a:stretch>
                  <a:fillRect/>
                </a:stretch>
              </p:blipFill>
              <p:spPr>
                <a:xfrm>
                  <a:off x="3464680" y="2263627"/>
                  <a:ext cx="3715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9EA8CFE7-F7C8-49B1-9FF4-C16727ED6584}"/>
                    </a:ext>
                  </a:extLst>
                </p14:cNvPr>
                <p14:cNvContentPartPr/>
                <p14:nvPr/>
              </p14:nvContentPartPr>
              <p14:xfrm>
                <a:off x="3883000" y="2181907"/>
                <a:ext cx="55800" cy="141480"/>
              </p14:xfrm>
            </p:contentPart>
          </mc:Choice>
          <mc:Fallback>
            <p:pic>
              <p:nvPicPr>
                <p:cNvPr id="42" name="Ink 41">
                  <a:extLst>
                    <a:ext uri="{FF2B5EF4-FFF2-40B4-BE49-F238E27FC236}">
                      <a16:creationId xmlns:a16="http://schemas.microsoft.com/office/drawing/2014/main" id="{9EA8CFE7-F7C8-49B1-9FF4-C16727ED6584}"/>
                    </a:ext>
                  </a:extLst>
                </p:cNvPr>
                <p:cNvPicPr/>
                <p:nvPr/>
              </p:nvPicPr>
              <p:blipFill>
                <a:blip r:embed="rId71"/>
                <a:stretch>
                  <a:fillRect/>
                </a:stretch>
              </p:blipFill>
              <p:spPr>
                <a:xfrm>
                  <a:off x="3874000" y="2172907"/>
                  <a:ext cx="73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Ink 44">
                  <a:extLst>
                    <a:ext uri="{FF2B5EF4-FFF2-40B4-BE49-F238E27FC236}">
                      <a16:creationId xmlns:a16="http://schemas.microsoft.com/office/drawing/2014/main" id="{060A908B-416B-4578-911B-14B9AFFFB64F}"/>
                    </a:ext>
                  </a:extLst>
                </p14:cNvPr>
                <p14:cNvContentPartPr/>
                <p14:nvPr/>
              </p14:nvContentPartPr>
              <p14:xfrm>
                <a:off x="3855280" y="2107747"/>
                <a:ext cx="160560" cy="114120"/>
              </p14:xfrm>
            </p:contentPart>
          </mc:Choice>
          <mc:Fallback>
            <p:pic>
              <p:nvPicPr>
                <p:cNvPr id="45" name="Ink 44">
                  <a:extLst>
                    <a:ext uri="{FF2B5EF4-FFF2-40B4-BE49-F238E27FC236}">
                      <a16:creationId xmlns:a16="http://schemas.microsoft.com/office/drawing/2014/main" id="{060A908B-416B-4578-911B-14B9AFFFB64F}"/>
                    </a:ext>
                  </a:extLst>
                </p:cNvPr>
                <p:cNvPicPr/>
                <p:nvPr/>
              </p:nvPicPr>
              <p:blipFill>
                <a:blip r:embed="rId73"/>
                <a:stretch>
                  <a:fillRect/>
                </a:stretch>
              </p:blipFill>
              <p:spPr>
                <a:xfrm>
                  <a:off x="3846640" y="2099107"/>
                  <a:ext cx="178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BD31E0C5-A1F6-485C-8B01-9DEC63587523}"/>
                    </a:ext>
                  </a:extLst>
                </p14:cNvPr>
                <p14:cNvContentPartPr/>
                <p14:nvPr/>
              </p14:nvContentPartPr>
              <p14:xfrm>
                <a:off x="4033480" y="2119627"/>
                <a:ext cx="162000" cy="180720"/>
              </p14:xfrm>
            </p:contentPart>
          </mc:Choice>
          <mc:Fallback>
            <p:pic>
              <p:nvPicPr>
                <p:cNvPr id="47" name="Ink 46">
                  <a:extLst>
                    <a:ext uri="{FF2B5EF4-FFF2-40B4-BE49-F238E27FC236}">
                      <a16:creationId xmlns:a16="http://schemas.microsoft.com/office/drawing/2014/main" id="{BD31E0C5-A1F6-485C-8B01-9DEC63587523}"/>
                    </a:ext>
                  </a:extLst>
                </p:cNvPr>
                <p:cNvPicPr/>
                <p:nvPr/>
              </p:nvPicPr>
              <p:blipFill>
                <a:blip r:embed="rId75"/>
                <a:stretch>
                  <a:fillRect/>
                </a:stretch>
              </p:blipFill>
              <p:spPr>
                <a:xfrm>
                  <a:off x="4024840" y="2110987"/>
                  <a:ext cx="179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A05C9A4B-D82B-45A5-B6D4-567E45941BCA}"/>
                    </a:ext>
                  </a:extLst>
                </p14:cNvPr>
                <p14:cNvContentPartPr/>
                <p14:nvPr/>
              </p14:nvContentPartPr>
              <p14:xfrm>
                <a:off x="4246600" y="2090107"/>
                <a:ext cx="101160" cy="37800"/>
              </p14:xfrm>
            </p:contentPart>
          </mc:Choice>
          <mc:Fallback>
            <p:pic>
              <p:nvPicPr>
                <p:cNvPr id="48" name="Ink 47">
                  <a:extLst>
                    <a:ext uri="{FF2B5EF4-FFF2-40B4-BE49-F238E27FC236}">
                      <a16:creationId xmlns:a16="http://schemas.microsoft.com/office/drawing/2014/main" id="{A05C9A4B-D82B-45A5-B6D4-567E45941BCA}"/>
                    </a:ext>
                  </a:extLst>
                </p:cNvPr>
                <p:cNvPicPr/>
                <p:nvPr/>
              </p:nvPicPr>
              <p:blipFill>
                <a:blip r:embed="rId77"/>
                <a:stretch>
                  <a:fillRect/>
                </a:stretch>
              </p:blipFill>
              <p:spPr>
                <a:xfrm>
                  <a:off x="4237960" y="2081107"/>
                  <a:ext cx="118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B0C88477-C2AE-47C7-9469-0746D97EDCB5}"/>
                    </a:ext>
                  </a:extLst>
                </p14:cNvPr>
                <p14:cNvContentPartPr/>
                <p14:nvPr/>
              </p14:nvContentPartPr>
              <p14:xfrm>
                <a:off x="3361000" y="2441827"/>
                <a:ext cx="170280" cy="221760"/>
              </p14:xfrm>
            </p:contentPart>
          </mc:Choice>
          <mc:Fallback>
            <p:pic>
              <p:nvPicPr>
                <p:cNvPr id="60" name="Ink 59">
                  <a:extLst>
                    <a:ext uri="{FF2B5EF4-FFF2-40B4-BE49-F238E27FC236}">
                      <a16:creationId xmlns:a16="http://schemas.microsoft.com/office/drawing/2014/main" id="{B0C88477-C2AE-47C7-9469-0746D97EDCB5}"/>
                    </a:ext>
                  </a:extLst>
                </p:cNvPr>
                <p:cNvPicPr/>
                <p:nvPr/>
              </p:nvPicPr>
              <p:blipFill>
                <a:blip r:embed="rId79"/>
                <a:stretch>
                  <a:fillRect/>
                </a:stretch>
              </p:blipFill>
              <p:spPr>
                <a:xfrm>
                  <a:off x="3352360" y="2432827"/>
                  <a:ext cx="187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B09BD2F6-D58F-491E-BF28-63D5620BAF32}"/>
                    </a:ext>
                  </a:extLst>
                </p14:cNvPr>
                <p14:cNvContentPartPr/>
                <p14:nvPr/>
              </p14:nvContentPartPr>
              <p14:xfrm>
                <a:off x="3367840" y="1683307"/>
                <a:ext cx="55800" cy="870120"/>
              </p14:xfrm>
            </p:contentPart>
          </mc:Choice>
          <mc:Fallback>
            <p:pic>
              <p:nvPicPr>
                <p:cNvPr id="61" name="Ink 60">
                  <a:extLst>
                    <a:ext uri="{FF2B5EF4-FFF2-40B4-BE49-F238E27FC236}">
                      <a16:creationId xmlns:a16="http://schemas.microsoft.com/office/drawing/2014/main" id="{B09BD2F6-D58F-491E-BF28-63D5620BAF32}"/>
                    </a:ext>
                  </a:extLst>
                </p:cNvPr>
                <p:cNvPicPr/>
                <p:nvPr/>
              </p:nvPicPr>
              <p:blipFill>
                <a:blip r:embed="rId81"/>
                <a:stretch>
                  <a:fillRect/>
                </a:stretch>
              </p:blipFill>
              <p:spPr>
                <a:xfrm>
                  <a:off x="3359200" y="1674667"/>
                  <a:ext cx="73440" cy="887760"/>
                </a:xfrm>
                <a:prstGeom prst="rect">
                  <a:avLst/>
                </a:prstGeom>
              </p:spPr>
            </p:pic>
          </mc:Fallback>
        </mc:AlternateContent>
      </p:grpSp>
      <p:grpSp>
        <p:nvGrpSpPr>
          <p:cNvPr id="71" name="Group 70">
            <a:extLst>
              <a:ext uri="{FF2B5EF4-FFF2-40B4-BE49-F238E27FC236}">
                <a16:creationId xmlns:a16="http://schemas.microsoft.com/office/drawing/2014/main" id="{B7FF96A8-2B8A-4DA3-9553-ED841B09D4BA}"/>
              </a:ext>
            </a:extLst>
          </p:cNvPr>
          <p:cNvGrpSpPr/>
          <p:nvPr/>
        </p:nvGrpSpPr>
        <p:grpSpPr>
          <a:xfrm>
            <a:off x="3163360" y="2824867"/>
            <a:ext cx="2762640" cy="845280"/>
            <a:chOff x="3163360" y="2824867"/>
            <a:chExt cx="2762640" cy="845280"/>
          </a:xfrm>
        </p:grpSpPr>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640C6669-53CF-4B8C-8EDE-0B46BC6CCFA2}"/>
                    </a:ext>
                  </a:extLst>
                </p14:cNvPr>
                <p14:cNvContentPartPr/>
                <p14:nvPr/>
              </p14:nvContentPartPr>
              <p14:xfrm>
                <a:off x="3214120" y="2908747"/>
                <a:ext cx="41400" cy="172800"/>
              </p14:xfrm>
            </p:contentPart>
          </mc:Choice>
          <mc:Fallback>
            <p:pic>
              <p:nvPicPr>
                <p:cNvPr id="63" name="Ink 62">
                  <a:extLst>
                    <a:ext uri="{FF2B5EF4-FFF2-40B4-BE49-F238E27FC236}">
                      <a16:creationId xmlns:a16="http://schemas.microsoft.com/office/drawing/2014/main" id="{640C6669-53CF-4B8C-8EDE-0B46BC6CCFA2}"/>
                    </a:ext>
                  </a:extLst>
                </p:cNvPr>
                <p:cNvPicPr/>
                <p:nvPr/>
              </p:nvPicPr>
              <p:blipFill>
                <a:blip r:embed="rId83"/>
                <a:stretch>
                  <a:fillRect/>
                </a:stretch>
              </p:blipFill>
              <p:spPr>
                <a:xfrm>
                  <a:off x="3205120" y="2899747"/>
                  <a:ext cx="59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4FF818B0-03F8-4E0E-A13C-3545EA44DFE2}"/>
                    </a:ext>
                  </a:extLst>
                </p14:cNvPr>
                <p14:cNvContentPartPr/>
                <p14:nvPr/>
              </p14:nvContentPartPr>
              <p14:xfrm>
                <a:off x="3163360" y="2832427"/>
                <a:ext cx="180720" cy="166680"/>
              </p14:xfrm>
            </p:contentPart>
          </mc:Choice>
          <mc:Fallback>
            <p:pic>
              <p:nvPicPr>
                <p:cNvPr id="64" name="Ink 63">
                  <a:extLst>
                    <a:ext uri="{FF2B5EF4-FFF2-40B4-BE49-F238E27FC236}">
                      <a16:creationId xmlns:a16="http://schemas.microsoft.com/office/drawing/2014/main" id="{4FF818B0-03F8-4E0E-A13C-3545EA44DFE2}"/>
                    </a:ext>
                  </a:extLst>
                </p:cNvPr>
                <p:cNvPicPr/>
                <p:nvPr/>
              </p:nvPicPr>
              <p:blipFill>
                <a:blip r:embed="rId85"/>
                <a:stretch>
                  <a:fillRect/>
                </a:stretch>
              </p:blipFill>
              <p:spPr>
                <a:xfrm>
                  <a:off x="3154360" y="2823427"/>
                  <a:ext cx="198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2877CB16-A254-4F40-8077-7B03608F91B4}"/>
                    </a:ext>
                  </a:extLst>
                </p14:cNvPr>
                <p14:cNvContentPartPr/>
                <p14:nvPr/>
              </p14:nvContentPartPr>
              <p14:xfrm>
                <a:off x="3314920" y="2835667"/>
                <a:ext cx="163800" cy="218160"/>
              </p14:xfrm>
            </p:contentPart>
          </mc:Choice>
          <mc:Fallback>
            <p:pic>
              <p:nvPicPr>
                <p:cNvPr id="65" name="Ink 64">
                  <a:extLst>
                    <a:ext uri="{FF2B5EF4-FFF2-40B4-BE49-F238E27FC236}">
                      <a16:creationId xmlns:a16="http://schemas.microsoft.com/office/drawing/2014/main" id="{2877CB16-A254-4F40-8077-7B03608F91B4}"/>
                    </a:ext>
                  </a:extLst>
                </p:cNvPr>
                <p:cNvPicPr/>
                <p:nvPr/>
              </p:nvPicPr>
              <p:blipFill>
                <a:blip r:embed="rId87"/>
                <a:stretch>
                  <a:fillRect/>
                </a:stretch>
              </p:blipFill>
              <p:spPr>
                <a:xfrm>
                  <a:off x="3306280" y="2826667"/>
                  <a:ext cx="1814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FE549EF6-93BC-45AC-A474-DC438EA55F3C}"/>
                    </a:ext>
                  </a:extLst>
                </p14:cNvPr>
                <p14:cNvContentPartPr/>
                <p14:nvPr/>
              </p14:nvContentPartPr>
              <p14:xfrm>
                <a:off x="3518320" y="2859067"/>
                <a:ext cx="43920" cy="139680"/>
              </p14:xfrm>
            </p:contentPart>
          </mc:Choice>
          <mc:Fallback>
            <p:pic>
              <p:nvPicPr>
                <p:cNvPr id="66" name="Ink 65">
                  <a:extLst>
                    <a:ext uri="{FF2B5EF4-FFF2-40B4-BE49-F238E27FC236}">
                      <a16:creationId xmlns:a16="http://schemas.microsoft.com/office/drawing/2014/main" id="{FE549EF6-93BC-45AC-A474-DC438EA55F3C}"/>
                    </a:ext>
                  </a:extLst>
                </p:cNvPr>
                <p:cNvPicPr/>
                <p:nvPr/>
              </p:nvPicPr>
              <p:blipFill>
                <a:blip r:embed="rId89"/>
                <a:stretch>
                  <a:fillRect/>
                </a:stretch>
              </p:blipFill>
              <p:spPr>
                <a:xfrm>
                  <a:off x="3509320" y="2850427"/>
                  <a:ext cx="61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ABDDA460-45CA-421B-8723-C6C7BAD9D0F8}"/>
                    </a:ext>
                  </a:extLst>
                </p14:cNvPr>
                <p14:cNvContentPartPr/>
                <p14:nvPr/>
              </p14:nvContentPartPr>
              <p14:xfrm>
                <a:off x="3526600" y="2824867"/>
                <a:ext cx="109080" cy="199080"/>
              </p14:xfrm>
            </p:contentPart>
          </mc:Choice>
          <mc:Fallback>
            <p:pic>
              <p:nvPicPr>
                <p:cNvPr id="67" name="Ink 66">
                  <a:extLst>
                    <a:ext uri="{FF2B5EF4-FFF2-40B4-BE49-F238E27FC236}">
                      <a16:creationId xmlns:a16="http://schemas.microsoft.com/office/drawing/2014/main" id="{ABDDA460-45CA-421B-8723-C6C7BAD9D0F8}"/>
                    </a:ext>
                  </a:extLst>
                </p:cNvPr>
                <p:cNvPicPr/>
                <p:nvPr/>
              </p:nvPicPr>
              <p:blipFill>
                <a:blip r:embed="rId91"/>
                <a:stretch>
                  <a:fillRect/>
                </a:stretch>
              </p:blipFill>
              <p:spPr>
                <a:xfrm>
                  <a:off x="3517600" y="2816227"/>
                  <a:ext cx="126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22A1A023-C5C9-4113-BA63-E102886BD080}"/>
                    </a:ext>
                  </a:extLst>
                </p14:cNvPr>
                <p14:cNvContentPartPr/>
                <p14:nvPr/>
              </p14:nvContentPartPr>
              <p14:xfrm>
                <a:off x="3675640" y="2907667"/>
                <a:ext cx="145800" cy="144720"/>
              </p14:xfrm>
            </p:contentPart>
          </mc:Choice>
          <mc:Fallback>
            <p:pic>
              <p:nvPicPr>
                <p:cNvPr id="68" name="Ink 67">
                  <a:extLst>
                    <a:ext uri="{FF2B5EF4-FFF2-40B4-BE49-F238E27FC236}">
                      <a16:creationId xmlns:a16="http://schemas.microsoft.com/office/drawing/2014/main" id="{22A1A023-C5C9-4113-BA63-E102886BD080}"/>
                    </a:ext>
                  </a:extLst>
                </p:cNvPr>
                <p:cNvPicPr/>
                <p:nvPr/>
              </p:nvPicPr>
              <p:blipFill>
                <a:blip r:embed="rId93"/>
                <a:stretch>
                  <a:fillRect/>
                </a:stretch>
              </p:blipFill>
              <p:spPr>
                <a:xfrm>
                  <a:off x="3666640" y="2898667"/>
                  <a:ext cx="163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Ink 69">
                  <a:extLst>
                    <a:ext uri="{FF2B5EF4-FFF2-40B4-BE49-F238E27FC236}">
                      <a16:creationId xmlns:a16="http://schemas.microsoft.com/office/drawing/2014/main" id="{A680D2FA-1940-46C9-B81F-C5D97F7B2C50}"/>
                    </a:ext>
                  </a:extLst>
                </p14:cNvPr>
                <p14:cNvContentPartPr/>
                <p14:nvPr/>
              </p14:nvContentPartPr>
              <p14:xfrm>
                <a:off x="3482320" y="3162547"/>
                <a:ext cx="2443680" cy="507600"/>
              </p14:xfrm>
            </p:contentPart>
          </mc:Choice>
          <mc:Fallback>
            <p:pic>
              <p:nvPicPr>
                <p:cNvPr id="70" name="Ink 69">
                  <a:extLst>
                    <a:ext uri="{FF2B5EF4-FFF2-40B4-BE49-F238E27FC236}">
                      <a16:creationId xmlns:a16="http://schemas.microsoft.com/office/drawing/2014/main" id="{A680D2FA-1940-46C9-B81F-C5D97F7B2C50}"/>
                    </a:ext>
                  </a:extLst>
                </p:cNvPr>
                <p:cNvPicPr/>
                <p:nvPr/>
              </p:nvPicPr>
              <p:blipFill>
                <a:blip r:embed="rId95"/>
                <a:stretch>
                  <a:fillRect/>
                </a:stretch>
              </p:blipFill>
              <p:spPr>
                <a:xfrm>
                  <a:off x="3473680" y="3153547"/>
                  <a:ext cx="2461320" cy="525240"/>
                </a:xfrm>
                <a:prstGeom prst="rect">
                  <a:avLst/>
                </a:prstGeom>
              </p:spPr>
            </p:pic>
          </mc:Fallback>
        </mc:AlternateContent>
      </p:grpSp>
      <p:grpSp>
        <p:nvGrpSpPr>
          <p:cNvPr id="141" name="Group 140">
            <a:extLst>
              <a:ext uri="{FF2B5EF4-FFF2-40B4-BE49-F238E27FC236}">
                <a16:creationId xmlns:a16="http://schemas.microsoft.com/office/drawing/2014/main" id="{998F4E15-775E-4E41-B189-DE3D5C9362B2}"/>
              </a:ext>
            </a:extLst>
          </p:cNvPr>
          <p:cNvGrpSpPr/>
          <p:nvPr/>
        </p:nvGrpSpPr>
        <p:grpSpPr>
          <a:xfrm>
            <a:off x="5540440" y="3252547"/>
            <a:ext cx="2836440" cy="1455840"/>
            <a:chOff x="5540440" y="3252547"/>
            <a:chExt cx="2836440" cy="1455840"/>
          </a:xfrm>
        </p:grpSpPr>
        <mc:AlternateContent xmlns:mc="http://schemas.openxmlformats.org/markup-compatibility/2006">
          <mc:Choice xmlns:p14="http://schemas.microsoft.com/office/powerpoint/2010/main" Requires="p14">
            <p:contentPart p14:bwMode="auto" r:id="rId96">
              <p14:nvContentPartPr>
                <p14:cNvPr id="72" name="Ink 71">
                  <a:extLst>
                    <a:ext uri="{FF2B5EF4-FFF2-40B4-BE49-F238E27FC236}">
                      <a16:creationId xmlns:a16="http://schemas.microsoft.com/office/drawing/2014/main" id="{92592336-D233-436F-91FA-7158C610BC83}"/>
                    </a:ext>
                  </a:extLst>
                </p14:cNvPr>
                <p14:cNvContentPartPr/>
                <p14:nvPr/>
              </p14:nvContentPartPr>
              <p14:xfrm>
                <a:off x="5956600" y="3252547"/>
                <a:ext cx="1059840" cy="1058040"/>
              </p14:xfrm>
            </p:contentPart>
          </mc:Choice>
          <mc:Fallback>
            <p:pic>
              <p:nvPicPr>
                <p:cNvPr id="72" name="Ink 71">
                  <a:extLst>
                    <a:ext uri="{FF2B5EF4-FFF2-40B4-BE49-F238E27FC236}">
                      <a16:creationId xmlns:a16="http://schemas.microsoft.com/office/drawing/2014/main" id="{92592336-D233-436F-91FA-7158C610BC83}"/>
                    </a:ext>
                  </a:extLst>
                </p:cNvPr>
                <p:cNvPicPr/>
                <p:nvPr/>
              </p:nvPicPr>
              <p:blipFill>
                <a:blip r:embed="rId97"/>
                <a:stretch>
                  <a:fillRect/>
                </a:stretch>
              </p:blipFill>
              <p:spPr>
                <a:xfrm>
                  <a:off x="5947600" y="3243547"/>
                  <a:ext cx="1077480" cy="1075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Ink 72">
                  <a:extLst>
                    <a:ext uri="{FF2B5EF4-FFF2-40B4-BE49-F238E27FC236}">
                      <a16:creationId xmlns:a16="http://schemas.microsoft.com/office/drawing/2014/main" id="{284A1E6F-4E6C-4D4C-A73F-E64F71059D82}"/>
                    </a:ext>
                  </a:extLst>
                </p14:cNvPr>
                <p14:cNvContentPartPr/>
                <p14:nvPr/>
              </p14:nvContentPartPr>
              <p14:xfrm>
                <a:off x="6967840" y="3255067"/>
                <a:ext cx="813240" cy="88920"/>
              </p14:xfrm>
            </p:contentPart>
          </mc:Choice>
          <mc:Fallback>
            <p:pic>
              <p:nvPicPr>
                <p:cNvPr id="73" name="Ink 72">
                  <a:extLst>
                    <a:ext uri="{FF2B5EF4-FFF2-40B4-BE49-F238E27FC236}">
                      <a16:creationId xmlns:a16="http://schemas.microsoft.com/office/drawing/2014/main" id="{284A1E6F-4E6C-4D4C-A73F-E64F71059D82}"/>
                    </a:ext>
                  </a:extLst>
                </p:cNvPr>
                <p:cNvPicPr/>
                <p:nvPr/>
              </p:nvPicPr>
              <p:blipFill>
                <a:blip r:embed="rId99"/>
                <a:stretch>
                  <a:fillRect/>
                </a:stretch>
              </p:blipFill>
              <p:spPr>
                <a:xfrm>
                  <a:off x="6958840" y="3246427"/>
                  <a:ext cx="830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Ink 74">
                  <a:extLst>
                    <a:ext uri="{FF2B5EF4-FFF2-40B4-BE49-F238E27FC236}">
                      <a16:creationId xmlns:a16="http://schemas.microsoft.com/office/drawing/2014/main" id="{715FC378-5A95-4A6D-8E89-E4A4BD65E906}"/>
                    </a:ext>
                  </a:extLst>
                </p14:cNvPr>
                <p14:cNvContentPartPr/>
                <p14:nvPr/>
              </p14:nvContentPartPr>
              <p14:xfrm>
                <a:off x="6058840" y="4080547"/>
                <a:ext cx="31680" cy="165600"/>
              </p14:xfrm>
            </p:contentPart>
          </mc:Choice>
          <mc:Fallback>
            <p:pic>
              <p:nvPicPr>
                <p:cNvPr id="75" name="Ink 74">
                  <a:extLst>
                    <a:ext uri="{FF2B5EF4-FFF2-40B4-BE49-F238E27FC236}">
                      <a16:creationId xmlns:a16="http://schemas.microsoft.com/office/drawing/2014/main" id="{715FC378-5A95-4A6D-8E89-E4A4BD65E906}"/>
                    </a:ext>
                  </a:extLst>
                </p:cNvPr>
                <p:cNvPicPr/>
                <p:nvPr/>
              </p:nvPicPr>
              <p:blipFill>
                <a:blip r:embed="rId101"/>
                <a:stretch>
                  <a:fillRect/>
                </a:stretch>
              </p:blipFill>
              <p:spPr>
                <a:xfrm>
                  <a:off x="6049840" y="4071547"/>
                  <a:ext cx="49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Ink 75">
                  <a:extLst>
                    <a:ext uri="{FF2B5EF4-FFF2-40B4-BE49-F238E27FC236}">
                      <a16:creationId xmlns:a16="http://schemas.microsoft.com/office/drawing/2014/main" id="{313DB1B0-2699-47C1-BB8B-190F414E9602}"/>
                    </a:ext>
                  </a:extLst>
                </p14:cNvPr>
                <p14:cNvContentPartPr/>
                <p14:nvPr/>
              </p14:nvContentPartPr>
              <p14:xfrm>
                <a:off x="6037960" y="4062907"/>
                <a:ext cx="117360" cy="78840"/>
              </p14:xfrm>
            </p:contentPart>
          </mc:Choice>
          <mc:Fallback>
            <p:pic>
              <p:nvPicPr>
                <p:cNvPr id="76" name="Ink 75">
                  <a:extLst>
                    <a:ext uri="{FF2B5EF4-FFF2-40B4-BE49-F238E27FC236}">
                      <a16:creationId xmlns:a16="http://schemas.microsoft.com/office/drawing/2014/main" id="{313DB1B0-2699-47C1-BB8B-190F414E9602}"/>
                    </a:ext>
                  </a:extLst>
                </p:cNvPr>
                <p:cNvPicPr/>
                <p:nvPr/>
              </p:nvPicPr>
              <p:blipFill>
                <a:blip r:embed="rId103"/>
                <a:stretch>
                  <a:fillRect/>
                </a:stretch>
              </p:blipFill>
              <p:spPr>
                <a:xfrm>
                  <a:off x="6028960" y="4053907"/>
                  <a:ext cx="135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Ink 76">
                  <a:extLst>
                    <a:ext uri="{FF2B5EF4-FFF2-40B4-BE49-F238E27FC236}">
                      <a16:creationId xmlns:a16="http://schemas.microsoft.com/office/drawing/2014/main" id="{FB04DF7A-F86D-4D8A-A6FE-045C8257D726}"/>
                    </a:ext>
                  </a:extLst>
                </p14:cNvPr>
                <p14:cNvContentPartPr/>
                <p14:nvPr/>
              </p14:nvContentPartPr>
              <p14:xfrm>
                <a:off x="6196000" y="4040227"/>
                <a:ext cx="78480" cy="63000"/>
              </p14:xfrm>
            </p:contentPart>
          </mc:Choice>
          <mc:Fallback>
            <p:pic>
              <p:nvPicPr>
                <p:cNvPr id="77" name="Ink 76">
                  <a:extLst>
                    <a:ext uri="{FF2B5EF4-FFF2-40B4-BE49-F238E27FC236}">
                      <a16:creationId xmlns:a16="http://schemas.microsoft.com/office/drawing/2014/main" id="{FB04DF7A-F86D-4D8A-A6FE-045C8257D726}"/>
                    </a:ext>
                  </a:extLst>
                </p:cNvPr>
                <p:cNvPicPr/>
                <p:nvPr/>
              </p:nvPicPr>
              <p:blipFill>
                <a:blip r:embed="rId105"/>
                <a:stretch>
                  <a:fillRect/>
                </a:stretch>
              </p:blipFill>
              <p:spPr>
                <a:xfrm>
                  <a:off x="6187000" y="4031227"/>
                  <a:ext cx="96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8" name="Ink 77">
                  <a:extLst>
                    <a:ext uri="{FF2B5EF4-FFF2-40B4-BE49-F238E27FC236}">
                      <a16:creationId xmlns:a16="http://schemas.microsoft.com/office/drawing/2014/main" id="{BC765F66-3755-48D2-9AA4-9B4CA854E591}"/>
                    </a:ext>
                  </a:extLst>
                </p14:cNvPr>
                <p14:cNvContentPartPr/>
                <p14:nvPr/>
              </p14:nvContentPartPr>
              <p14:xfrm>
                <a:off x="6269080" y="3962467"/>
                <a:ext cx="21240" cy="126360"/>
              </p14:xfrm>
            </p:contentPart>
          </mc:Choice>
          <mc:Fallback>
            <p:pic>
              <p:nvPicPr>
                <p:cNvPr id="78" name="Ink 77">
                  <a:extLst>
                    <a:ext uri="{FF2B5EF4-FFF2-40B4-BE49-F238E27FC236}">
                      <a16:creationId xmlns:a16="http://schemas.microsoft.com/office/drawing/2014/main" id="{BC765F66-3755-48D2-9AA4-9B4CA854E591}"/>
                    </a:ext>
                  </a:extLst>
                </p:cNvPr>
                <p:cNvPicPr/>
                <p:nvPr/>
              </p:nvPicPr>
              <p:blipFill>
                <a:blip r:embed="rId107"/>
                <a:stretch>
                  <a:fillRect/>
                </a:stretch>
              </p:blipFill>
              <p:spPr>
                <a:xfrm>
                  <a:off x="6260080" y="3953467"/>
                  <a:ext cx="38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A6A95960-53DA-4787-B677-DFAF1F54BBBA}"/>
                    </a:ext>
                  </a:extLst>
                </p14:cNvPr>
                <p14:cNvContentPartPr/>
                <p14:nvPr/>
              </p14:nvContentPartPr>
              <p14:xfrm>
                <a:off x="6262240" y="4008547"/>
                <a:ext cx="108360" cy="31320"/>
              </p14:xfrm>
            </p:contentPart>
          </mc:Choice>
          <mc:Fallback>
            <p:pic>
              <p:nvPicPr>
                <p:cNvPr id="79" name="Ink 78">
                  <a:extLst>
                    <a:ext uri="{FF2B5EF4-FFF2-40B4-BE49-F238E27FC236}">
                      <a16:creationId xmlns:a16="http://schemas.microsoft.com/office/drawing/2014/main" id="{A6A95960-53DA-4787-B677-DFAF1F54BBBA}"/>
                    </a:ext>
                  </a:extLst>
                </p:cNvPr>
                <p:cNvPicPr/>
                <p:nvPr/>
              </p:nvPicPr>
              <p:blipFill>
                <a:blip r:embed="rId109"/>
                <a:stretch>
                  <a:fillRect/>
                </a:stretch>
              </p:blipFill>
              <p:spPr>
                <a:xfrm>
                  <a:off x="6253600" y="3999907"/>
                  <a:ext cx="126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Ink 80">
                  <a:extLst>
                    <a:ext uri="{FF2B5EF4-FFF2-40B4-BE49-F238E27FC236}">
                      <a16:creationId xmlns:a16="http://schemas.microsoft.com/office/drawing/2014/main" id="{5B02D13A-9CB8-4FBC-B720-7C03739CFDE4}"/>
                    </a:ext>
                  </a:extLst>
                </p14:cNvPr>
                <p14:cNvContentPartPr/>
                <p14:nvPr/>
              </p14:nvContentPartPr>
              <p14:xfrm>
                <a:off x="6429280" y="3930787"/>
                <a:ext cx="183240" cy="151920"/>
              </p14:xfrm>
            </p:contentPart>
          </mc:Choice>
          <mc:Fallback>
            <p:pic>
              <p:nvPicPr>
                <p:cNvPr id="81" name="Ink 80">
                  <a:extLst>
                    <a:ext uri="{FF2B5EF4-FFF2-40B4-BE49-F238E27FC236}">
                      <a16:creationId xmlns:a16="http://schemas.microsoft.com/office/drawing/2014/main" id="{5B02D13A-9CB8-4FBC-B720-7C03739CFDE4}"/>
                    </a:ext>
                  </a:extLst>
                </p:cNvPr>
                <p:cNvPicPr/>
                <p:nvPr/>
              </p:nvPicPr>
              <p:blipFill>
                <a:blip r:embed="rId111"/>
                <a:stretch>
                  <a:fillRect/>
                </a:stretch>
              </p:blipFill>
              <p:spPr>
                <a:xfrm>
                  <a:off x="6420280" y="3922147"/>
                  <a:ext cx="200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B4AC51AD-B97B-4CAF-AE9E-1072E3E93A1E}"/>
                    </a:ext>
                  </a:extLst>
                </p14:cNvPr>
                <p14:cNvContentPartPr/>
                <p14:nvPr/>
              </p14:nvContentPartPr>
              <p14:xfrm>
                <a:off x="6197800" y="4154707"/>
                <a:ext cx="86400" cy="132120"/>
              </p14:xfrm>
            </p:contentPart>
          </mc:Choice>
          <mc:Fallback>
            <p:pic>
              <p:nvPicPr>
                <p:cNvPr id="82" name="Ink 81">
                  <a:extLst>
                    <a:ext uri="{FF2B5EF4-FFF2-40B4-BE49-F238E27FC236}">
                      <a16:creationId xmlns:a16="http://schemas.microsoft.com/office/drawing/2014/main" id="{B4AC51AD-B97B-4CAF-AE9E-1072E3E93A1E}"/>
                    </a:ext>
                  </a:extLst>
                </p:cNvPr>
                <p:cNvPicPr/>
                <p:nvPr/>
              </p:nvPicPr>
              <p:blipFill>
                <a:blip r:embed="rId113"/>
                <a:stretch>
                  <a:fillRect/>
                </a:stretch>
              </p:blipFill>
              <p:spPr>
                <a:xfrm>
                  <a:off x="6188800" y="4146067"/>
                  <a:ext cx="104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0FB8C830-77F8-4DBE-8F09-E14B45FF0C16}"/>
                    </a:ext>
                  </a:extLst>
                </p14:cNvPr>
                <p14:cNvContentPartPr/>
                <p14:nvPr/>
              </p14:nvContentPartPr>
              <p14:xfrm>
                <a:off x="6310120" y="4168387"/>
                <a:ext cx="25560" cy="113040"/>
              </p14:xfrm>
            </p:contentPart>
          </mc:Choice>
          <mc:Fallback>
            <p:pic>
              <p:nvPicPr>
                <p:cNvPr id="84" name="Ink 83">
                  <a:extLst>
                    <a:ext uri="{FF2B5EF4-FFF2-40B4-BE49-F238E27FC236}">
                      <a16:creationId xmlns:a16="http://schemas.microsoft.com/office/drawing/2014/main" id="{0FB8C830-77F8-4DBE-8F09-E14B45FF0C16}"/>
                    </a:ext>
                  </a:extLst>
                </p:cNvPr>
                <p:cNvPicPr/>
                <p:nvPr/>
              </p:nvPicPr>
              <p:blipFill>
                <a:blip r:embed="rId115"/>
                <a:stretch>
                  <a:fillRect/>
                </a:stretch>
              </p:blipFill>
              <p:spPr>
                <a:xfrm>
                  <a:off x="6301120" y="4159747"/>
                  <a:ext cx="43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E00D48A0-77FD-4A67-B48D-A17C658B9841}"/>
                    </a:ext>
                  </a:extLst>
                </p14:cNvPr>
                <p14:cNvContentPartPr/>
                <p14:nvPr/>
              </p14:nvContentPartPr>
              <p14:xfrm>
                <a:off x="6373480" y="4194667"/>
                <a:ext cx="168120" cy="100440"/>
              </p14:xfrm>
            </p:contentPart>
          </mc:Choice>
          <mc:Fallback>
            <p:pic>
              <p:nvPicPr>
                <p:cNvPr id="85" name="Ink 84">
                  <a:extLst>
                    <a:ext uri="{FF2B5EF4-FFF2-40B4-BE49-F238E27FC236}">
                      <a16:creationId xmlns:a16="http://schemas.microsoft.com/office/drawing/2014/main" id="{E00D48A0-77FD-4A67-B48D-A17C658B9841}"/>
                    </a:ext>
                  </a:extLst>
                </p:cNvPr>
                <p:cNvPicPr/>
                <p:nvPr/>
              </p:nvPicPr>
              <p:blipFill>
                <a:blip r:embed="rId117"/>
                <a:stretch>
                  <a:fillRect/>
                </a:stretch>
              </p:blipFill>
              <p:spPr>
                <a:xfrm>
                  <a:off x="6364480" y="4185667"/>
                  <a:ext cx="185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DB791FF5-47D1-4673-ACE7-93F31106B06E}"/>
                    </a:ext>
                  </a:extLst>
                </p14:cNvPr>
                <p14:cNvContentPartPr/>
                <p14:nvPr/>
              </p14:nvContentPartPr>
              <p14:xfrm>
                <a:off x="6592000" y="4121587"/>
                <a:ext cx="127080" cy="131760"/>
              </p14:xfrm>
            </p:contentPart>
          </mc:Choice>
          <mc:Fallback>
            <p:pic>
              <p:nvPicPr>
                <p:cNvPr id="87" name="Ink 86">
                  <a:extLst>
                    <a:ext uri="{FF2B5EF4-FFF2-40B4-BE49-F238E27FC236}">
                      <a16:creationId xmlns:a16="http://schemas.microsoft.com/office/drawing/2014/main" id="{DB791FF5-47D1-4673-ACE7-93F31106B06E}"/>
                    </a:ext>
                  </a:extLst>
                </p:cNvPr>
                <p:cNvPicPr/>
                <p:nvPr/>
              </p:nvPicPr>
              <p:blipFill>
                <a:blip r:embed="rId119"/>
                <a:stretch>
                  <a:fillRect/>
                </a:stretch>
              </p:blipFill>
              <p:spPr>
                <a:xfrm>
                  <a:off x="6583000" y="4112587"/>
                  <a:ext cx="144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FEF57757-B12E-41FA-A04F-39E21F62EBA6}"/>
                    </a:ext>
                  </a:extLst>
                </p14:cNvPr>
                <p14:cNvContentPartPr/>
                <p14:nvPr/>
              </p14:nvContentPartPr>
              <p14:xfrm>
                <a:off x="6651400" y="4187107"/>
                <a:ext cx="12960" cy="71640"/>
              </p14:xfrm>
            </p:contentPart>
          </mc:Choice>
          <mc:Fallback>
            <p:pic>
              <p:nvPicPr>
                <p:cNvPr id="88" name="Ink 87">
                  <a:extLst>
                    <a:ext uri="{FF2B5EF4-FFF2-40B4-BE49-F238E27FC236}">
                      <a16:creationId xmlns:a16="http://schemas.microsoft.com/office/drawing/2014/main" id="{FEF57757-B12E-41FA-A04F-39E21F62EBA6}"/>
                    </a:ext>
                  </a:extLst>
                </p:cNvPr>
                <p:cNvPicPr/>
                <p:nvPr/>
              </p:nvPicPr>
              <p:blipFill>
                <a:blip r:embed="rId121"/>
                <a:stretch>
                  <a:fillRect/>
                </a:stretch>
              </p:blipFill>
              <p:spPr>
                <a:xfrm>
                  <a:off x="6642760" y="4178467"/>
                  <a:ext cx="30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BDE46361-3CFB-4F8C-872C-BCAFA40B7A1C}"/>
                    </a:ext>
                  </a:extLst>
                </p14:cNvPr>
                <p14:cNvContentPartPr/>
                <p14:nvPr/>
              </p14:nvContentPartPr>
              <p14:xfrm>
                <a:off x="6707560" y="4182427"/>
                <a:ext cx="129960" cy="88200"/>
              </p14:xfrm>
            </p:contentPart>
          </mc:Choice>
          <mc:Fallback>
            <p:pic>
              <p:nvPicPr>
                <p:cNvPr id="89" name="Ink 88">
                  <a:extLst>
                    <a:ext uri="{FF2B5EF4-FFF2-40B4-BE49-F238E27FC236}">
                      <a16:creationId xmlns:a16="http://schemas.microsoft.com/office/drawing/2014/main" id="{BDE46361-3CFB-4F8C-872C-BCAFA40B7A1C}"/>
                    </a:ext>
                  </a:extLst>
                </p:cNvPr>
                <p:cNvPicPr/>
                <p:nvPr/>
              </p:nvPicPr>
              <p:blipFill>
                <a:blip r:embed="rId123"/>
                <a:stretch>
                  <a:fillRect/>
                </a:stretch>
              </p:blipFill>
              <p:spPr>
                <a:xfrm>
                  <a:off x="6698560" y="4173787"/>
                  <a:ext cx="147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1093C4A6-50F0-4E1C-ADC9-FE0C375DA286}"/>
                    </a:ext>
                  </a:extLst>
                </p14:cNvPr>
                <p14:cNvContentPartPr/>
                <p14:nvPr/>
              </p14:nvContentPartPr>
              <p14:xfrm>
                <a:off x="7172680" y="3909907"/>
                <a:ext cx="290520" cy="288360"/>
              </p14:xfrm>
            </p:contentPart>
          </mc:Choice>
          <mc:Fallback>
            <p:pic>
              <p:nvPicPr>
                <p:cNvPr id="90" name="Ink 89">
                  <a:extLst>
                    <a:ext uri="{FF2B5EF4-FFF2-40B4-BE49-F238E27FC236}">
                      <a16:creationId xmlns:a16="http://schemas.microsoft.com/office/drawing/2014/main" id="{1093C4A6-50F0-4E1C-ADC9-FE0C375DA286}"/>
                    </a:ext>
                  </a:extLst>
                </p:cNvPr>
                <p:cNvPicPr/>
                <p:nvPr/>
              </p:nvPicPr>
              <p:blipFill>
                <a:blip r:embed="rId125"/>
                <a:stretch>
                  <a:fillRect/>
                </a:stretch>
              </p:blipFill>
              <p:spPr>
                <a:xfrm>
                  <a:off x="7163680" y="3901267"/>
                  <a:ext cx="3081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Ink 90">
                  <a:extLst>
                    <a:ext uri="{FF2B5EF4-FFF2-40B4-BE49-F238E27FC236}">
                      <a16:creationId xmlns:a16="http://schemas.microsoft.com/office/drawing/2014/main" id="{25B15C1C-ECFD-4488-A098-4CA1D32E023C}"/>
                    </a:ext>
                  </a:extLst>
                </p14:cNvPr>
                <p14:cNvContentPartPr/>
                <p14:nvPr/>
              </p14:nvContentPartPr>
              <p14:xfrm>
                <a:off x="7435120" y="3975787"/>
                <a:ext cx="121320" cy="34560"/>
              </p14:xfrm>
            </p:contentPart>
          </mc:Choice>
          <mc:Fallback>
            <p:pic>
              <p:nvPicPr>
                <p:cNvPr id="91" name="Ink 90">
                  <a:extLst>
                    <a:ext uri="{FF2B5EF4-FFF2-40B4-BE49-F238E27FC236}">
                      <a16:creationId xmlns:a16="http://schemas.microsoft.com/office/drawing/2014/main" id="{25B15C1C-ECFD-4488-A098-4CA1D32E023C}"/>
                    </a:ext>
                  </a:extLst>
                </p:cNvPr>
                <p:cNvPicPr/>
                <p:nvPr/>
              </p:nvPicPr>
              <p:blipFill>
                <a:blip r:embed="rId127"/>
                <a:stretch>
                  <a:fillRect/>
                </a:stretch>
              </p:blipFill>
              <p:spPr>
                <a:xfrm>
                  <a:off x="7426480" y="3967147"/>
                  <a:ext cx="138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4C9F2981-C220-4F06-B6AF-CAF5190855D1}"/>
                    </a:ext>
                  </a:extLst>
                </p14:cNvPr>
                <p14:cNvContentPartPr/>
                <p14:nvPr/>
              </p14:nvContentPartPr>
              <p14:xfrm>
                <a:off x="7178800" y="4059667"/>
                <a:ext cx="79560" cy="237240"/>
              </p14:xfrm>
            </p:contentPart>
          </mc:Choice>
          <mc:Fallback>
            <p:pic>
              <p:nvPicPr>
                <p:cNvPr id="92" name="Ink 91">
                  <a:extLst>
                    <a:ext uri="{FF2B5EF4-FFF2-40B4-BE49-F238E27FC236}">
                      <a16:creationId xmlns:a16="http://schemas.microsoft.com/office/drawing/2014/main" id="{4C9F2981-C220-4F06-B6AF-CAF5190855D1}"/>
                    </a:ext>
                  </a:extLst>
                </p:cNvPr>
                <p:cNvPicPr/>
                <p:nvPr/>
              </p:nvPicPr>
              <p:blipFill>
                <a:blip r:embed="rId129"/>
                <a:stretch>
                  <a:fillRect/>
                </a:stretch>
              </p:blipFill>
              <p:spPr>
                <a:xfrm>
                  <a:off x="7169800" y="4051027"/>
                  <a:ext cx="972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5D2975F9-8FC5-4D44-B5C0-AA1C614D8536}"/>
                    </a:ext>
                  </a:extLst>
                </p14:cNvPr>
                <p14:cNvContentPartPr/>
                <p14:nvPr/>
              </p14:nvContentPartPr>
              <p14:xfrm>
                <a:off x="7169080" y="4224187"/>
                <a:ext cx="106200" cy="22680"/>
              </p14:xfrm>
            </p:contentPart>
          </mc:Choice>
          <mc:Fallback>
            <p:pic>
              <p:nvPicPr>
                <p:cNvPr id="93" name="Ink 92">
                  <a:extLst>
                    <a:ext uri="{FF2B5EF4-FFF2-40B4-BE49-F238E27FC236}">
                      <a16:creationId xmlns:a16="http://schemas.microsoft.com/office/drawing/2014/main" id="{5D2975F9-8FC5-4D44-B5C0-AA1C614D8536}"/>
                    </a:ext>
                  </a:extLst>
                </p:cNvPr>
                <p:cNvPicPr/>
                <p:nvPr/>
              </p:nvPicPr>
              <p:blipFill>
                <a:blip r:embed="rId131"/>
                <a:stretch>
                  <a:fillRect/>
                </a:stretch>
              </p:blipFill>
              <p:spPr>
                <a:xfrm>
                  <a:off x="7160080" y="4215187"/>
                  <a:ext cx="123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7" name="Ink 96">
                  <a:extLst>
                    <a:ext uri="{FF2B5EF4-FFF2-40B4-BE49-F238E27FC236}">
                      <a16:creationId xmlns:a16="http://schemas.microsoft.com/office/drawing/2014/main" id="{52E91E8F-D29E-422B-BEFC-B3A960A81052}"/>
                    </a:ext>
                  </a:extLst>
                </p14:cNvPr>
                <p14:cNvContentPartPr/>
                <p14:nvPr/>
              </p14:nvContentPartPr>
              <p14:xfrm>
                <a:off x="6040840" y="3308347"/>
                <a:ext cx="103320" cy="128160"/>
              </p14:xfrm>
            </p:contentPart>
          </mc:Choice>
          <mc:Fallback>
            <p:pic>
              <p:nvPicPr>
                <p:cNvPr id="97" name="Ink 96">
                  <a:extLst>
                    <a:ext uri="{FF2B5EF4-FFF2-40B4-BE49-F238E27FC236}">
                      <a16:creationId xmlns:a16="http://schemas.microsoft.com/office/drawing/2014/main" id="{52E91E8F-D29E-422B-BEFC-B3A960A81052}"/>
                    </a:ext>
                  </a:extLst>
                </p:cNvPr>
                <p:cNvPicPr/>
                <p:nvPr/>
              </p:nvPicPr>
              <p:blipFill>
                <a:blip r:embed="rId133"/>
                <a:stretch>
                  <a:fillRect/>
                </a:stretch>
              </p:blipFill>
              <p:spPr>
                <a:xfrm>
                  <a:off x="6031840" y="3299707"/>
                  <a:ext cx="120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8" name="Ink 97">
                  <a:extLst>
                    <a:ext uri="{FF2B5EF4-FFF2-40B4-BE49-F238E27FC236}">
                      <a16:creationId xmlns:a16="http://schemas.microsoft.com/office/drawing/2014/main" id="{56A99E5C-09A9-4D00-A15F-5D7DC8309190}"/>
                    </a:ext>
                  </a:extLst>
                </p14:cNvPr>
                <p14:cNvContentPartPr/>
                <p14:nvPr/>
              </p14:nvContentPartPr>
              <p14:xfrm>
                <a:off x="6166120" y="3308707"/>
                <a:ext cx="78480" cy="109080"/>
              </p14:xfrm>
            </p:contentPart>
          </mc:Choice>
          <mc:Fallback>
            <p:pic>
              <p:nvPicPr>
                <p:cNvPr id="98" name="Ink 97">
                  <a:extLst>
                    <a:ext uri="{FF2B5EF4-FFF2-40B4-BE49-F238E27FC236}">
                      <a16:creationId xmlns:a16="http://schemas.microsoft.com/office/drawing/2014/main" id="{56A99E5C-09A9-4D00-A15F-5D7DC8309190}"/>
                    </a:ext>
                  </a:extLst>
                </p:cNvPr>
                <p:cNvPicPr/>
                <p:nvPr/>
              </p:nvPicPr>
              <p:blipFill>
                <a:blip r:embed="rId135"/>
                <a:stretch>
                  <a:fillRect/>
                </a:stretch>
              </p:blipFill>
              <p:spPr>
                <a:xfrm>
                  <a:off x="6157120" y="3299707"/>
                  <a:ext cx="96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9" name="Ink 98">
                  <a:extLst>
                    <a:ext uri="{FF2B5EF4-FFF2-40B4-BE49-F238E27FC236}">
                      <a16:creationId xmlns:a16="http://schemas.microsoft.com/office/drawing/2014/main" id="{4E2C0BCE-C58D-423C-AA4C-F2C742318BFF}"/>
                    </a:ext>
                  </a:extLst>
                </p14:cNvPr>
                <p14:cNvContentPartPr/>
                <p14:nvPr/>
              </p14:nvContentPartPr>
              <p14:xfrm>
                <a:off x="6160000" y="3357667"/>
                <a:ext cx="72360" cy="6480"/>
              </p14:xfrm>
            </p:contentPart>
          </mc:Choice>
          <mc:Fallback>
            <p:pic>
              <p:nvPicPr>
                <p:cNvPr id="99" name="Ink 98">
                  <a:extLst>
                    <a:ext uri="{FF2B5EF4-FFF2-40B4-BE49-F238E27FC236}">
                      <a16:creationId xmlns:a16="http://schemas.microsoft.com/office/drawing/2014/main" id="{4E2C0BCE-C58D-423C-AA4C-F2C742318BFF}"/>
                    </a:ext>
                  </a:extLst>
                </p:cNvPr>
                <p:cNvPicPr/>
                <p:nvPr/>
              </p:nvPicPr>
              <p:blipFill>
                <a:blip r:embed="rId137"/>
                <a:stretch>
                  <a:fillRect/>
                </a:stretch>
              </p:blipFill>
              <p:spPr>
                <a:xfrm>
                  <a:off x="6151360" y="3349027"/>
                  <a:ext cx="90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0" name="Ink 99">
                  <a:extLst>
                    <a:ext uri="{FF2B5EF4-FFF2-40B4-BE49-F238E27FC236}">
                      <a16:creationId xmlns:a16="http://schemas.microsoft.com/office/drawing/2014/main" id="{4E4212FF-56AF-4339-AF39-14E542C26E85}"/>
                    </a:ext>
                  </a:extLst>
                </p14:cNvPr>
                <p14:cNvContentPartPr/>
                <p14:nvPr/>
              </p14:nvContentPartPr>
              <p14:xfrm>
                <a:off x="6233080" y="3354067"/>
                <a:ext cx="104040" cy="81360"/>
              </p14:xfrm>
            </p:contentPart>
          </mc:Choice>
          <mc:Fallback>
            <p:pic>
              <p:nvPicPr>
                <p:cNvPr id="100" name="Ink 99">
                  <a:extLst>
                    <a:ext uri="{FF2B5EF4-FFF2-40B4-BE49-F238E27FC236}">
                      <a16:creationId xmlns:a16="http://schemas.microsoft.com/office/drawing/2014/main" id="{4E4212FF-56AF-4339-AF39-14E542C26E85}"/>
                    </a:ext>
                  </a:extLst>
                </p:cNvPr>
                <p:cNvPicPr/>
                <p:nvPr/>
              </p:nvPicPr>
              <p:blipFill>
                <a:blip r:embed="rId139"/>
                <a:stretch>
                  <a:fillRect/>
                </a:stretch>
              </p:blipFill>
              <p:spPr>
                <a:xfrm>
                  <a:off x="6224440" y="3345427"/>
                  <a:ext cx="121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1" name="Ink 100">
                  <a:extLst>
                    <a:ext uri="{FF2B5EF4-FFF2-40B4-BE49-F238E27FC236}">
                      <a16:creationId xmlns:a16="http://schemas.microsoft.com/office/drawing/2014/main" id="{5D1EA76D-1EF4-4FEB-B2A0-3709349E1A36}"/>
                    </a:ext>
                  </a:extLst>
                </p14:cNvPr>
                <p14:cNvContentPartPr/>
                <p14:nvPr/>
              </p14:nvContentPartPr>
              <p14:xfrm>
                <a:off x="6406960" y="3307987"/>
                <a:ext cx="100440" cy="114840"/>
              </p14:xfrm>
            </p:contentPart>
          </mc:Choice>
          <mc:Fallback>
            <p:pic>
              <p:nvPicPr>
                <p:cNvPr id="101" name="Ink 100">
                  <a:extLst>
                    <a:ext uri="{FF2B5EF4-FFF2-40B4-BE49-F238E27FC236}">
                      <a16:creationId xmlns:a16="http://schemas.microsoft.com/office/drawing/2014/main" id="{5D1EA76D-1EF4-4FEB-B2A0-3709349E1A36}"/>
                    </a:ext>
                  </a:extLst>
                </p:cNvPr>
                <p:cNvPicPr/>
                <p:nvPr/>
              </p:nvPicPr>
              <p:blipFill>
                <a:blip r:embed="rId141"/>
                <a:stretch>
                  <a:fillRect/>
                </a:stretch>
              </p:blipFill>
              <p:spPr>
                <a:xfrm>
                  <a:off x="6397960" y="3299347"/>
                  <a:ext cx="118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2" name="Ink 101">
                  <a:extLst>
                    <a:ext uri="{FF2B5EF4-FFF2-40B4-BE49-F238E27FC236}">
                      <a16:creationId xmlns:a16="http://schemas.microsoft.com/office/drawing/2014/main" id="{EF3785BE-22C9-4D0F-B268-B5129978BDB0}"/>
                    </a:ext>
                  </a:extLst>
                </p14:cNvPr>
                <p14:cNvContentPartPr/>
                <p14:nvPr/>
              </p14:nvContentPartPr>
              <p14:xfrm>
                <a:off x="6530440" y="3256507"/>
                <a:ext cx="126720" cy="169200"/>
              </p14:xfrm>
            </p:contentPart>
          </mc:Choice>
          <mc:Fallback>
            <p:pic>
              <p:nvPicPr>
                <p:cNvPr id="102" name="Ink 101">
                  <a:extLst>
                    <a:ext uri="{FF2B5EF4-FFF2-40B4-BE49-F238E27FC236}">
                      <a16:creationId xmlns:a16="http://schemas.microsoft.com/office/drawing/2014/main" id="{EF3785BE-22C9-4D0F-B268-B5129978BDB0}"/>
                    </a:ext>
                  </a:extLst>
                </p:cNvPr>
                <p:cNvPicPr/>
                <p:nvPr/>
              </p:nvPicPr>
              <p:blipFill>
                <a:blip r:embed="rId143"/>
                <a:stretch>
                  <a:fillRect/>
                </a:stretch>
              </p:blipFill>
              <p:spPr>
                <a:xfrm>
                  <a:off x="6521440" y="3247867"/>
                  <a:ext cx="144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Ink 104">
                  <a:extLst>
                    <a:ext uri="{FF2B5EF4-FFF2-40B4-BE49-F238E27FC236}">
                      <a16:creationId xmlns:a16="http://schemas.microsoft.com/office/drawing/2014/main" id="{4D67B623-9672-44A1-B82D-AD1C9412A303}"/>
                    </a:ext>
                  </a:extLst>
                </p14:cNvPr>
                <p14:cNvContentPartPr/>
                <p14:nvPr/>
              </p14:nvContentPartPr>
              <p14:xfrm>
                <a:off x="5891800" y="3561067"/>
                <a:ext cx="369360" cy="22680"/>
              </p14:xfrm>
            </p:contentPart>
          </mc:Choice>
          <mc:Fallback>
            <p:pic>
              <p:nvPicPr>
                <p:cNvPr id="105" name="Ink 104">
                  <a:extLst>
                    <a:ext uri="{FF2B5EF4-FFF2-40B4-BE49-F238E27FC236}">
                      <a16:creationId xmlns:a16="http://schemas.microsoft.com/office/drawing/2014/main" id="{4D67B623-9672-44A1-B82D-AD1C9412A303}"/>
                    </a:ext>
                  </a:extLst>
                </p:cNvPr>
                <p:cNvPicPr/>
                <p:nvPr/>
              </p:nvPicPr>
              <p:blipFill>
                <a:blip r:embed="rId145"/>
                <a:stretch>
                  <a:fillRect/>
                </a:stretch>
              </p:blipFill>
              <p:spPr>
                <a:xfrm>
                  <a:off x="5882800" y="3552427"/>
                  <a:ext cx="387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Ink 105">
                  <a:extLst>
                    <a:ext uri="{FF2B5EF4-FFF2-40B4-BE49-F238E27FC236}">
                      <a16:creationId xmlns:a16="http://schemas.microsoft.com/office/drawing/2014/main" id="{E597327A-5F78-4D35-BB14-6119F8B21A27}"/>
                    </a:ext>
                  </a:extLst>
                </p14:cNvPr>
                <p14:cNvContentPartPr/>
                <p14:nvPr/>
              </p14:nvContentPartPr>
              <p14:xfrm>
                <a:off x="6253240" y="3490507"/>
                <a:ext cx="134640" cy="132480"/>
              </p14:xfrm>
            </p:contentPart>
          </mc:Choice>
          <mc:Fallback>
            <p:pic>
              <p:nvPicPr>
                <p:cNvPr id="106" name="Ink 105">
                  <a:extLst>
                    <a:ext uri="{FF2B5EF4-FFF2-40B4-BE49-F238E27FC236}">
                      <a16:creationId xmlns:a16="http://schemas.microsoft.com/office/drawing/2014/main" id="{E597327A-5F78-4D35-BB14-6119F8B21A27}"/>
                    </a:ext>
                  </a:extLst>
                </p:cNvPr>
                <p:cNvPicPr/>
                <p:nvPr/>
              </p:nvPicPr>
              <p:blipFill>
                <a:blip r:embed="rId147"/>
                <a:stretch>
                  <a:fillRect/>
                </a:stretch>
              </p:blipFill>
              <p:spPr>
                <a:xfrm>
                  <a:off x="6244600" y="3481867"/>
                  <a:ext cx="152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8" name="Ink 107">
                  <a:extLst>
                    <a:ext uri="{FF2B5EF4-FFF2-40B4-BE49-F238E27FC236}">
                      <a16:creationId xmlns:a16="http://schemas.microsoft.com/office/drawing/2014/main" id="{517B9DE4-AC3A-4FC8-AEFF-2EF085894509}"/>
                    </a:ext>
                  </a:extLst>
                </p14:cNvPr>
                <p14:cNvContentPartPr/>
                <p14:nvPr/>
              </p14:nvContentPartPr>
              <p14:xfrm>
                <a:off x="5540440" y="3711907"/>
                <a:ext cx="113040" cy="122760"/>
              </p14:xfrm>
            </p:contentPart>
          </mc:Choice>
          <mc:Fallback>
            <p:pic>
              <p:nvPicPr>
                <p:cNvPr id="108" name="Ink 107">
                  <a:extLst>
                    <a:ext uri="{FF2B5EF4-FFF2-40B4-BE49-F238E27FC236}">
                      <a16:creationId xmlns:a16="http://schemas.microsoft.com/office/drawing/2014/main" id="{517B9DE4-AC3A-4FC8-AEFF-2EF085894509}"/>
                    </a:ext>
                  </a:extLst>
                </p:cNvPr>
                <p:cNvPicPr/>
                <p:nvPr/>
              </p:nvPicPr>
              <p:blipFill>
                <a:blip r:embed="rId149"/>
                <a:stretch>
                  <a:fillRect/>
                </a:stretch>
              </p:blipFill>
              <p:spPr>
                <a:xfrm>
                  <a:off x="5531800" y="3702907"/>
                  <a:ext cx="130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9" name="Ink 108">
                  <a:extLst>
                    <a:ext uri="{FF2B5EF4-FFF2-40B4-BE49-F238E27FC236}">
                      <a16:creationId xmlns:a16="http://schemas.microsoft.com/office/drawing/2014/main" id="{94544B86-9784-4F3C-8BFE-495E39C6E67B}"/>
                    </a:ext>
                  </a:extLst>
                </p14:cNvPr>
                <p14:cNvContentPartPr/>
                <p14:nvPr/>
              </p14:nvContentPartPr>
              <p14:xfrm>
                <a:off x="5682280" y="3754387"/>
                <a:ext cx="88200" cy="60840"/>
              </p14:xfrm>
            </p:contentPart>
          </mc:Choice>
          <mc:Fallback>
            <p:pic>
              <p:nvPicPr>
                <p:cNvPr id="109" name="Ink 108">
                  <a:extLst>
                    <a:ext uri="{FF2B5EF4-FFF2-40B4-BE49-F238E27FC236}">
                      <a16:creationId xmlns:a16="http://schemas.microsoft.com/office/drawing/2014/main" id="{94544B86-9784-4F3C-8BFE-495E39C6E67B}"/>
                    </a:ext>
                  </a:extLst>
                </p:cNvPr>
                <p:cNvPicPr/>
                <p:nvPr/>
              </p:nvPicPr>
              <p:blipFill>
                <a:blip r:embed="rId151"/>
                <a:stretch>
                  <a:fillRect/>
                </a:stretch>
              </p:blipFill>
              <p:spPr>
                <a:xfrm>
                  <a:off x="5673280" y="3745387"/>
                  <a:ext cx="105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0" name="Ink 109">
                  <a:extLst>
                    <a:ext uri="{FF2B5EF4-FFF2-40B4-BE49-F238E27FC236}">
                      <a16:creationId xmlns:a16="http://schemas.microsoft.com/office/drawing/2014/main" id="{2B84FFFE-DD63-465F-A2E0-A981F74D8605}"/>
                    </a:ext>
                  </a:extLst>
                </p14:cNvPr>
                <p14:cNvContentPartPr/>
                <p14:nvPr/>
              </p14:nvContentPartPr>
              <p14:xfrm>
                <a:off x="5802160" y="3747547"/>
                <a:ext cx="51120" cy="360"/>
              </p14:xfrm>
            </p:contentPart>
          </mc:Choice>
          <mc:Fallback>
            <p:pic>
              <p:nvPicPr>
                <p:cNvPr id="110" name="Ink 109">
                  <a:extLst>
                    <a:ext uri="{FF2B5EF4-FFF2-40B4-BE49-F238E27FC236}">
                      <a16:creationId xmlns:a16="http://schemas.microsoft.com/office/drawing/2014/main" id="{2B84FFFE-DD63-465F-A2E0-A981F74D8605}"/>
                    </a:ext>
                  </a:extLst>
                </p:cNvPr>
                <p:cNvPicPr/>
                <p:nvPr/>
              </p:nvPicPr>
              <p:blipFill>
                <a:blip r:embed="rId153"/>
                <a:stretch>
                  <a:fillRect/>
                </a:stretch>
              </p:blipFill>
              <p:spPr>
                <a:xfrm>
                  <a:off x="5793520" y="3738907"/>
                  <a:ext cx="68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Ink 111">
                  <a:extLst>
                    <a:ext uri="{FF2B5EF4-FFF2-40B4-BE49-F238E27FC236}">
                      <a16:creationId xmlns:a16="http://schemas.microsoft.com/office/drawing/2014/main" id="{5DE05409-D8EA-4190-B08B-E52426AAA62D}"/>
                    </a:ext>
                  </a:extLst>
                </p14:cNvPr>
                <p14:cNvContentPartPr/>
                <p14:nvPr/>
              </p14:nvContentPartPr>
              <p14:xfrm>
                <a:off x="6540520" y="3500947"/>
                <a:ext cx="656640" cy="68040"/>
              </p14:xfrm>
            </p:contentPart>
          </mc:Choice>
          <mc:Fallback>
            <p:pic>
              <p:nvPicPr>
                <p:cNvPr id="112" name="Ink 111">
                  <a:extLst>
                    <a:ext uri="{FF2B5EF4-FFF2-40B4-BE49-F238E27FC236}">
                      <a16:creationId xmlns:a16="http://schemas.microsoft.com/office/drawing/2014/main" id="{5DE05409-D8EA-4190-B08B-E52426AAA62D}"/>
                    </a:ext>
                  </a:extLst>
                </p:cNvPr>
                <p:cNvPicPr/>
                <p:nvPr/>
              </p:nvPicPr>
              <p:blipFill>
                <a:blip r:embed="rId155"/>
                <a:stretch>
                  <a:fillRect/>
                </a:stretch>
              </p:blipFill>
              <p:spPr>
                <a:xfrm>
                  <a:off x="6531520" y="3491947"/>
                  <a:ext cx="674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4" name="Ink 113">
                  <a:extLst>
                    <a:ext uri="{FF2B5EF4-FFF2-40B4-BE49-F238E27FC236}">
                      <a16:creationId xmlns:a16="http://schemas.microsoft.com/office/drawing/2014/main" id="{4099CC5C-CABF-49C1-8AEA-719E59A77C4A}"/>
                    </a:ext>
                  </a:extLst>
                </p14:cNvPr>
                <p14:cNvContentPartPr/>
                <p14:nvPr/>
              </p14:nvContentPartPr>
              <p14:xfrm>
                <a:off x="7130200" y="3559267"/>
                <a:ext cx="218880" cy="146160"/>
              </p14:xfrm>
            </p:contentPart>
          </mc:Choice>
          <mc:Fallback>
            <p:pic>
              <p:nvPicPr>
                <p:cNvPr id="114" name="Ink 113">
                  <a:extLst>
                    <a:ext uri="{FF2B5EF4-FFF2-40B4-BE49-F238E27FC236}">
                      <a16:creationId xmlns:a16="http://schemas.microsoft.com/office/drawing/2014/main" id="{4099CC5C-CABF-49C1-8AEA-719E59A77C4A}"/>
                    </a:ext>
                  </a:extLst>
                </p:cNvPr>
                <p:cNvPicPr/>
                <p:nvPr/>
              </p:nvPicPr>
              <p:blipFill>
                <a:blip r:embed="rId157"/>
                <a:stretch>
                  <a:fillRect/>
                </a:stretch>
              </p:blipFill>
              <p:spPr>
                <a:xfrm>
                  <a:off x="7121560" y="3550627"/>
                  <a:ext cx="236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5" name="Ink 114">
                  <a:extLst>
                    <a:ext uri="{FF2B5EF4-FFF2-40B4-BE49-F238E27FC236}">
                      <a16:creationId xmlns:a16="http://schemas.microsoft.com/office/drawing/2014/main" id="{79562C27-DFB3-46D3-9AE5-A1878C67CA31}"/>
                    </a:ext>
                  </a:extLst>
                </p14:cNvPr>
                <p14:cNvContentPartPr/>
                <p14:nvPr/>
              </p14:nvContentPartPr>
              <p14:xfrm>
                <a:off x="7284640" y="3589147"/>
                <a:ext cx="360" cy="360"/>
              </p14:xfrm>
            </p:contentPart>
          </mc:Choice>
          <mc:Fallback>
            <p:pic>
              <p:nvPicPr>
                <p:cNvPr id="115" name="Ink 114">
                  <a:extLst>
                    <a:ext uri="{FF2B5EF4-FFF2-40B4-BE49-F238E27FC236}">
                      <a16:creationId xmlns:a16="http://schemas.microsoft.com/office/drawing/2014/main" id="{79562C27-DFB3-46D3-9AE5-A1878C67CA31}"/>
                    </a:ext>
                  </a:extLst>
                </p:cNvPr>
                <p:cNvPicPr/>
                <p:nvPr/>
              </p:nvPicPr>
              <p:blipFill>
                <a:blip r:embed="rId39"/>
                <a:stretch>
                  <a:fillRect/>
                </a:stretch>
              </p:blipFill>
              <p:spPr>
                <a:xfrm>
                  <a:off x="7275640" y="35805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7" name="Ink 116">
                  <a:extLst>
                    <a:ext uri="{FF2B5EF4-FFF2-40B4-BE49-F238E27FC236}">
                      <a16:creationId xmlns:a16="http://schemas.microsoft.com/office/drawing/2014/main" id="{CDD52B75-2A1B-424F-AD82-1D106A843200}"/>
                    </a:ext>
                  </a:extLst>
                </p14:cNvPr>
                <p14:cNvContentPartPr/>
                <p14:nvPr/>
              </p14:nvContentPartPr>
              <p14:xfrm>
                <a:off x="7385080" y="3603907"/>
                <a:ext cx="209160" cy="87840"/>
              </p14:xfrm>
            </p:contentPart>
          </mc:Choice>
          <mc:Fallback>
            <p:pic>
              <p:nvPicPr>
                <p:cNvPr id="117" name="Ink 116">
                  <a:extLst>
                    <a:ext uri="{FF2B5EF4-FFF2-40B4-BE49-F238E27FC236}">
                      <a16:creationId xmlns:a16="http://schemas.microsoft.com/office/drawing/2014/main" id="{CDD52B75-2A1B-424F-AD82-1D106A843200}"/>
                    </a:ext>
                  </a:extLst>
                </p:cNvPr>
                <p:cNvPicPr/>
                <p:nvPr/>
              </p:nvPicPr>
              <p:blipFill>
                <a:blip r:embed="rId160"/>
                <a:stretch>
                  <a:fillRect/>
                </a:stretch>
              </p:blipFill>
              <p:spPr>
                <a:xfrm>
                  <a:off x="7376440" y="3594907"/>
                  <a:ext cx="226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8" name="Ink 117">
                  <a:extLst>
                    <a:ext uri="{FF2B5EF4-FFF2-40B4-BE49-F238E27FC236}">
                      <a16:creationId xmlns:a16="http://schemas.microsoft.com/office/drawing/2014/main" id="{C6DFDF94-645B-41F2-8773-0AB15B4243F1}"/>
                    </a:ext>
                  </a:extLst>
                </p14:cNvPr>
                <p14:cNvContentPartPr/>
                <p14:nvPr/>
              </p14:nvContentPartPr>
              <p14:xfrm>
                <a:off x="7210120" y="3456307"/>
                <a:ext cx="99000" cy="117000"/>
              </p14:xfrm>
            </p:contentPart>
          </mc:Choice>
          <mc:Fallback>
            <p:pic>
              <p:nvPicPr>
                <p:cNvPr id="118" name="Ink 117">
                  <a:extLst>
                    <a:ext uri="{FF2B5EF4-FFF2-40B4-BE49-F238E27FC236}">
                      <a16:creationId xmlns:a16="http://schemas.microsoft.com/office/drawing/2014/main" id="{C6DFDF94-645B-41F2-8773-0AB15B4243F1}"/>
                    </a:ext>
                  </a:extLst>
                </p:cNvPr>
                <p:cNvPicPr/>
                <p:nvPr/>
              </p:nvPicPr>
              <p:blipFill>
                <a:blip r:embed="rId162"/>
                <a:stretch>
                  <a:fillRect/>
                </a:stretch>
              </p:blipFill>
              <p:spPr>
                <a:xfrm>
                  <a:off x="7201120" y="3447667"/>
                  <a:ext cx="116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0" name="Ink 119">
                  <a:extLst>
                    <a:ext uri="{FF2B5EF4-FFF2-40B4-BE49-F238E27FC236}">
                      <a16:creationId xmlns:a16="http://schemas.microsoft.com/office/drawing/2014/main" id="{EE2D255A-1B43-4543-A589-B56422FEA457}"/>
                    </a:ext>
                  </a:extLst>
                </p14:cNvPr>
                <p14:cNvContentPartPr/>
                <p14:nvPr/>
              </p14:nvContentPartPr>
              <p14:xfrm>
                <a:off x="7136320" y="3310867"/>
                <a:ext cx="127080" cy="78120"/>
              </p14:xfrm>
            </p:contentPart>
          </mc:Choice>
          <mc:Fallback>
            <p:pic>
              <p:nvPicPr>
                <p:cNvPr id="120" name="Ink 119">
                  <a:extLst>
                    <a:ext uri="{FF2B5EF4-FFF2-40B4-BE49-F238E27FC236}">
                      <a16:creationId xmlns:a16="http://schemas.microsoft.com/office/drawing/2014/main" id="{EE2D255A-1B43-4543-A589-B56422FEA457}"/>
                    </a:ext>
                  </a:extLst>
                </p:cNvPr>
                <p:cNvPicPr/>
                <p:nvPr/>
              </p:nvPicPr>
              <p:blipFill>
                <a:blip r:embed="rId164"/>
                <a:stretch>
                  <a:fillRect/>
                </a:stretch>
              </p:blipFill>
              <p:spPr>
                <a:xfrm>
                  <a:off x="7127320" y="3302227"/>
                  <a:ext cx="144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1" name="Ink 120">
                  <a:extLst>
                    <a:ext uri="{FF2B5EF4-FFF2-40B4-BE49-F238E27FC236}">
                      <a16:creationId xmlns:a16="http://schemas.microsoft.com/office/drawing/2014/main" id="{D6F1C14E-5F20-4BA6-A60F-A79C14A276D7}"/>
                    </a:ext>
                  </a:extLst>
                </p14:cNvPr>
                <p14:cNvContentPartPr/>
                <p14:nvPr/>
              </p14:nvContentPartPr>
              <p14:xfrm>
                <a:off x="7312720" y="3352987"/>
                <a:ext cx="77040" cy="54360"/>
              </p14:xfrm>
            </p:contentPart>
          </mc:Choice>
          <mc:Fallback>
            <p:pic>
              <p:nvPicPr>
                <p:cNvPr id="121" name="Ink 120">
                  <a:extLst>
                    <a:ext uri="{FF2B5EF4-FFF2-40B4-BE49-F238E27FC236}">
                      <a16:creationId xmlns:a16="http://schemas.microsoft.com/office/drawing/2014/main" id="{D6F1C14E-5F20-4BA6-A60F-A79C14A276D7}"/>
                    </a:ext>
                  </a:extLst>
                </p:cNvPr>
                <p:cNvPicPr/>
                <p:nvPr/>
              </p:nvPicPr>
              <p:blipFill>
                <a:blip r:embed="rId166"/>
                <a:stretch>
                  <a:fillRect/>
                </a:stretch>
              </p:blipFill>
              <p:spPr>
                <a:xfrm>
                  <a:off x="7304080" y="3343987"/>
                  <a:ext cx="94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3" name="Ink 122">
                  <a:extLst>
                    <a:ext uri="{FF2B5EF4-FFF2-40B4-BE49-F238E27FC236}">
                      <a16:creationId xmlns:a16="http://schemas.microsoft.com/office/drawing/2014/main" id="{D53B6C17-842B-4E46-82FA-3FCBB3C7E489}"/>
                    </a:ext>
                  </a:extLst>
                </p14:cNvPr>
                <p14:cNvContentPartPr/>
                <p14:nvPr/>
              </p14:nvContentPartPr>
              <p14:xfrm>
                <a:off x="7428640" y="3343627"/>
                <a:ext cx="79920" cy="10440"/>
              </p14:xfrm>
            </p:contentPart>
          </mc:Choice>
          <mc:Fallback>
            <p:pic>
              <p:nvPicPr>
                <p:cNvPr id="123" name="Ink 122">
                  <a:extLst>
                    <a:ext uri="{FF2B5EF4-FFF2-40B4-BE49-F238E27FC236}">
                      <a16:creationId xmlns:a16="http://schemas.microsoft.com/office/drawing/2014/main" id="{D53B6C17-842B-4E46-82FA-3FCBB3C7E489}"/>
                    </a:ext>
                  </a:extLst>
                </p:cNvPr>
                <p:cNvPicPr/>
                <p:nvPr/>
              </p:nvPicPr>
              <p:blipFill>
                <a:blip r:embed="rId168"/>
                <a:stretch>
                  <a:fillRect/>
                </a:stretch>
              </p:blipFill>
              <p:spPr>
                <a:xfrm>
                  <a:off x="7419640" y="3334987"/>
                  <a:ext cx="97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5" name="Ink 124">
                  <a:extLst>
                    <a:ext uri="{FF2B5EF4-FFF2-40B4-BE49-F238E27FC236}">
                      <a16:creationId xmlns:a16="http://schemas.microsoft.com/office/drawing/2014/main" id="{F9B4F6E9-F880-495A-A7FE-3C549B4B07C3}"/>
                    </a:ext>
                  </a:extLst>
                </p14:cNvPr>
                <p14:cNvContentPartPr/>
                <p14:nvPr/>
              </p14:nvContentPartPr>
              <p14:xfrm>
                <a:off x="7663360" y="3637747"/>
                <a:ext cx="123480" cy="566640"/>
              </p14:xfrm>
            </p:contentPart>
          </mc:Choice>
          <mc:Fallback>
            <p:pic>
              <p:nvPicPr>
                <p:cNvPr id="125" name="Ink 124">
                  <a:extLst>
                    <a:ext uri="{FF2B5EF4-FFF2-40B4-BE49-F238E27FC236}">
                      <a16:creationId xmlns:a16="http://schemas.microsoft.com/office/drawing/2014/main" id="{F9B4F6E9-F880-495A-A7FE-3C549B4B07C3}"/>
                    </a:ext>
                  </a:extLst>
                </p:cNvPr>
                <p:cNvPicPr/>
                <p:nvPr/>
              </p:nvPicPr>
              <p:blipFill>
                <a:blip r:embed="rId170"/>
                <a:stretch>
                  <a:fillRect/>
                </a:stretch>
              </p:blipFill>
              <p:spPr>
                <a:xfrm>
                  <a:off x="7654360" y="3628747"/>
                  <a:ext cx="14112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6" name="Ink 125">
                  <a:extLst>
                    <a:ext uri="{FF2B5EF4-FFF2-40B4-BE49-F238E27FC236}">
                      <a16:creationId xmlns:a16="http://schemas.microsoft.com/office/drawing/2014/main" id="{9B48EF5B-3AE0-4670-B0DA-ECEC9348CEC4}"/>
                    </a:ext>
                  </a:extLst>
                </p14:cNvPr>
                <p14:cNvContentPartPr/>
                <p14:nvPr/>
              </p14:nvContentPartPr>
              <p14:xfrm>
                <a:off x="7681360" y="4121587"/>
                <a:ext cx="175680" cy="138600"/>
              </p14:xfrm>
            </p:contentPart>
          </mc:Choice>
          <mc:Fallback>
            <p:pic>
              <p:nvPicPr>
                <p:cNvPr id="126" name="Ink 125">
                  <a:extLst>
                    <a:ext uri="{FF2B5EF4-FFF2-40B4-BE49-F238E27FC236}">
                      <a16:creationId xmlns:a16="http://schemas.microsoft.com/office/drawing/2014/main" id="{9B48EF5B-3AE0-4670-B0DA-ECEC9348CEC4}"/>
                    </a:ext>
                  </a:extLst>
                </p:cNvPr>
                <p:cNvPicPr/>
                <p:nvPr/>
              </p:nvPicPr>
              <p:blipFill>
                <a:blip r:embed="rId172"/>
                <a:stretch>
                  <a:fillRect/>
                </a:stretch>
              </p:blipFill>
              <p:spPr>
                <a:xfrm>
                  <a:off x="7672360" y="4112587"/>
                  <a:ext cx="193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8" name="Ink 127">
                  <a:extLst>
                    <a:ext uri="{FF2B5EF4-FFF2-40B4-BE49-F238E27FC236}">
                      <a16:creationId xmlns:a16="http://schemas.microsoft.com/office/drawing/2014/main" id="{C8053D4F-A93F-4BC8-ACD8-9749632EAB77}"/>
                    </a:ext>
                  </a:extLst>
                </p14:cNvPr>
                <p14:cNvContentPartPr/>
                <p14:nvPr/>
              </p14:nvContentPartPr>
              <p14:xfrm>
                <a:off x="7616560" y="4238947"/>
                <a:ext cx="760320" cy="469440"/>
              </p14:xfrm>
            </p:contentPart>
          </mc:Choice>
          <mc:Fallback>
            <p:pic>
              <p:nvPicPr>
                <p:cNvPr id="128" name="Ink 127">
                  <a:extLst>
                    <a:ext uri="{FF2B5EF4-FFF2-40B4-BE49-F238E27FC236}">
                      <a16:creationId xmlns:a16="http://schemas.microsoft.com/office/drawing/2014/main" id="{C8053D4F-A93F-4BC8-ACD8-9749632EAB77}"/>
                    </a:ext>
                  </a:extLst>
                </p:cNvPr>
                <p:cNvPicPr/>
                <p:nvPr/>
              </p:nvPicPr>
              <p:blipFill>
                <a:blip r:embed="rId174"/>
                <a:stretch>
                  <a:fillRect/>
                </a:stretch>
              </p:blipFill>
              <p:spPr>
                <a:xfrm>
                  <a:off x="7607560" y="4229947"/>
                  <a:ext cx="77796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0" name="Ink 129">
                  <a:extLst>
                    <a:ext uri="{FF2B5EF4-FFF2-40B4-BE49-F238E27FC236}">
                      <a16:creationId xmlns:a16="http://schemas.microsoft.com/office/drawing/2014/main" id="{B66CA34C-E1B8-42E1-999D-5C527E577071}"/>
                    </a:ext>
                  </a:extLst>
                </p14:cNvPr>
                <p14:cNvContentPartPr/>
                <p14:nvPr/>
              </p14:nvContentPartPr>
              <p14:xfrm>
                <a:off x="7850560" y="4372507"/>
                <a:ext cx="36000" cy="151560"/>
              </p14:xfrm>
            </p:contentPart>
          </mc:Choice>
          <mc:Fallback>
            <p:pic>
              <p:nvPicPr>
                <p:cNvPr id="130" name="Ink 129">
                  <a:extLst>
                    <a:ext uri="{FF2B5EF4-FFF2-40B4-BE49-F238E27FC236}">
                      <a16:creationId xmlns:a16="http://schemas.microsoft.com/office/drawing/2014/main" id="{B66CA34C-E1B8-42E1-999D-5C527E577071}"/>
                    </a:ext>
                  </a:extLst>
                </p:cNvPr>
                <p:cNvPicPr/>
                <p:nvPr/>
              </p:nvPicPr>
              <p:blipFill>
                <a:blip r:embed="rId176"/>
                <a:stretch>
                  <a:fillRect/>
                </a:stretch>
              </p:blipFill>
              <p:spPr>
                <a:xfrm>
                  <a:off x="7841560" y="4363507"/>
                  <a:ext cx="53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1" name="Ink 130">
                  <a:extLst>
                    <a:ext uri="{FF2B5EF4-FFF2-40B4-BE49-F238E27FC236}">
                      <a16:creationId xmlns:a16="http://schemas.microsoft.com/office/drawing/2014/main" id="{E73A8F3C-C8FA-4F21-91BF-534F66F359E6}"/>
                    </a:ext>
                  </a:extLst>
                </p14:cNvPr>
                <p14:cNvContentPartPr/>
                <p14:nvPr/>
              </p14:nvContentPartPr>
              <p14:xfrm>
                <a:off x="7821400" y="4328947"/>
                <a:ext cx="145800" cy="125640"/>
              </p14:xfrm>
            </p:contentPart>
          </mc:Choice>
          <mc:Fallback>
            <p:pic>
              <p:nvPicPr>
                <p:cNvPr id="131" name="Ink 130">
                  <a:extLst>
                    <a:ext uri="{FF2B5EF4-FFF2-40B4-BE49-F238E27FC236}">
                      <a16:creationId xmlns:a16="http://schemas.microsoft.com/office/drawing/2014/main" id="{E73A8F3C-C8FA-4F21-91BF-534F66F359E6}"/>
                    </a:ext>
                  </a:extLst>
                </p:cNvPr>
                <p:cNvPicPr/>
                <p:nvPr/>
              </p:nvPicPr>
              <p:blipFill>
                <a:blip r:embed="rId178"/>
                <a:stretch>
                  <a:fillRect/>
                </a:stretch>
              </p:blipFill>
              <p:spPr>
                <a:xfrm>
                  <a:off x="7812760" y="4319947"/>
                  <a:ext cx="163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2" name="Ink 131">
                  <a:extLst>
                    <a:ext uri="{FF2B5EF4-FFF2-40B4-BE49-F238E27FC236}">
                      <a16:creationId xmlns:a16="http://schemas.microsoft.com/office/drawing/2014/main" id="{BEF51B32-08DE-402B-8722-1082A00D5E9D}"/>
                    </a:ext>
                  </a:extLst>
                </p14:cNvPr>
                <p14:cNvContentPartPr/>
                <p14:nvPr/>
              </p14:nvContentPartPr>
              <p14:xfrm>
                <a:off x="8002840" y="4378627"/>
                <a:ext cx="171360" cy="165240"/>
              </p14:xfrm>
            </p:contentPart>
          </mc:Choice>
          <mc:Fallback>
            <p:pic>
              <p:nvPicPr>
                <p:cNvPr id="132" name="Ink 131">
                  <a:extLst>
                    <a:ext uri="{FF2B5EF4-FFF2-40B4-BE49-F238E27FC236}">
                      <a16:creationId xmlns:a16="http://schemas.microsoft.com/office/drawing/2014/main" id="{BEF51B32-08DE-402B-8722-1082A00D5E9D}"/>
                    </a:ext>
                  </a:extLst>
                </p:cNvPr>
                <p:cNvPicPr/>
                <p:nvPr/>
              </p:nvPicPr>
              <p:blipFill>
                <a:blip r:embed="rId180"/>
                <a:stretch>
                  <a:fillRect/>
                </a:stretch>
              </p:blipFill>
              <p:spPr>
                <a:xfrm>
                  <a:off x="7994200" y="4369627"/>
                  <a:ext cx="189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5" name="Ink 134">
                  <a:extLst>
                    <a:ext uri="{FF2B5EF4-FFF2-40B4-BE49-F238E27FC236}">
                      <a16:creationId xmlns:a16="http://schemas.microsoft.com/office/drawing/2014/main" id="{03FFD7B5-7F58-493A-8250-394B9386AB5E}"/>
                    </a:ext>
                  </a:extLst>
                </p14:cNvPr>
                <p14:cNvContentPartPr/>
                <p14:nvPr/>
              </p14:nvContentPartPr>
              <p14:xfrm>
                <a:off x="7879720" y="3972547"/>
                <a:ext cx="87480" cy="108360"/>
              </p14:xfrm>
            </p:contentPart>
          </mc:Choice>
          <mc:Fallback>
            <p:pic>
              <p:nvPicPr>
                <p:cNvPr id="135" name="Ink 134">
                  <a:extLst>
                    <a:ext uri="{FF2B5EF4-FFF2-40B4-BE49-F238E27FC236}">
                      <a16:creationId xmlns:a16="http://schemas.microsoft.com/office/drawing/2014/main" id="{03FFD7B5-7F58-493A-8250-394B9386AB5E}"/>
                    </a:ext>
                  </a:extLst>
                </p:cNvPr>
                <p:cNvPicPr/>
                <p:nvPr/>
              </p:nvPicPr>
              <p:blipFill>
                <a:blip r:embed="rId182"/>
                <a:stretch>
                  <a:fillRect/>
                </a:stretch>
              </p:blipFill>
              <p:spPr>
                <a:xfrm>
                  <a:off x="7870720" y="3963547"/>
                  <a:ext cx="105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7" name="Ink 136">
                  <a:extLst>
                    <a:ext uri="{FF2B5EF4-FFF2-40B4-BE49-F238E27FC236}">
                      <a16:creationId xmlns:a16="http://schemas.microsoft.com/office/drawing/2014/main" id="{8B205F56-A887-4C4D-9454-AE68480697AC}"/>
                    </a:ext>
                  </a:extLst>
                </p14:cNvPr>
                <p14:cNvContentPartPr/>
                <p14:nvPr/>
              </p14:nvContentPartPr>
              <p14:xfrm>
                <a:off x="8017600" y="4010707"/>
                <a:ext cx="79920" cy="10800"/>
              </p14:xfrm>
            </p:contentPart>
          </mc:Choice>
          <mc:Fallback>
            <p:pic>
              <p:nvPicPr>
                <p:cNvPr id="137" name="Ink 136">
                  <a:extLst>
                    <a:ext uri="{FF2B5EF4-FFF2-40B4-BE49-F238E27FC236}">
                      <a16:creationId xmlns:a16="http://schemas.microsoft.com/office/drawing/2014/main" id="{8B205F56-A887-4C4D-9454-AE68480697AC}"/>
                    </a:ext>
                  </a:extLst>
                </p:cNvPr>
                <p:cNvPicPr/>
                <p:nvPr/>
              </p:nvPicPr>
              <p:blipFill>
                <a:blip r:embed="rId184"/>
                <a:stretch>
                  <a:fillRect/>
                </a:stretch>
              </p:blipFill>
              <p:spPr>
                <a:xfrm>
                  <a:off x="8008600" y="4002067"/>
                  <a:ext cx="97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9" name="Ink 138">
                  <a:extLst>
                    <a:ext uri="{FF2B5EF4-FFF2-40B4-BE49-F238E27FC236}">
                      <a16:creationId xmlns:a16="http://schemas.microsoft.com/office/drawing/2014/main" id="{EA16B83C-B464-4AFB-A827-704EAA99E980}"/>
                    </a:ext>
                  </a:extLst>
                </p14:cNvPr>
                <p14:cNvContentPartPr/>
                <p14:nvPr/>
              </p14:nvContentPartPr>
              <p14:xfrm>
                <a:off x="7781080" y="3931147"/>
                <a:ext cx="63000" cy="122040"/>
              </p14:xfrm>
            </p:contentPart>
          </mc:Choice>
          <mc:Fallback>
            <p:pic>
              <p:nvPicPr>
                <p:cNvPr id="139" name="Ink 138">
                  <a:extLst>
                    <a:ext uri="{FF2B5EF4-FFF2-40B4-BE49-F238E27FC236}">
                      <a16:creationId xmlns:a16="http://schemas.microsoft.com/office/drawing/2014/main" id="{EA16B83C-B464-4AFB-A827-704EAA99E980}"/>
                    </a:ext>
                  </a:extLst>
                </p:cNvPr>
                <p:cNvPicPr/>
                <p:nvPr/>
              </p:nvPicPr>
              <p:blipFill>
                <a:blip r:embed="rId186"/>
                <a:stretch>
                  <a:fillRect/>
                </a:stretch>
              </p:blipFill>
              <p:spPr>
                <a:xfrm>
                  <a:off x="7772440" y="3922147"/>
                  <a:ext cx="8064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142" name="Ink 141">
                <a:extLst>
                  <a:ext uri="{FF2B5EF4-FFF2-40B4-BE49-F238E27FC236}">
                    <a16:creationId xmlns:a16="http://schemas.microsoft.com/office/drawing/2014/main" id="{E30C0BAE-4AE4-4354-BF6B-4E7B21184B2F}"/>
                  </a:ext>
                </a:extLst>
              </p14:cNvPr>
              <p14:cNvContentPartPr/>
              <p14:nvPr/>
            </p14:nvContentPartPr>
            <p14:xfrm>
              <a:off x="5249560" y="3259027"/>
              <a:ext cx="269280" cy="353880"/>
            </p14:xfrm>
          </p:contentPart>
        </mc:Choice>
        <mc:Fallback>
          <p:pic>
            <p:nvPicPr>
              <p:cNvPr id="142" name="Ink 141">
                <a:extLst>
                  <a:ext uri="{FF2B5EF4-FFF2-40B4-BE49-F238E27FC236}">
                    <a16:creationId xmlns:a16="http://schemas.microsoft.com/office/drawing/2014/main" id="{E30C0BAE-4AE4-4354-BF6B-4E7B21184B2F}"/>
                  </a:ext>
                </a:extLst>
              </p:cNvPr>
              <p:cNvPicPr/>
              <p:nvPr/>
            </p:nvPicPr>
            <p:blipFill>
              <a:blip r:embed="rId188"/>
              <a:stretch>
                <a:fillRect/>
              </a:stretch>
            </p:blipFill>
            <p:spPr>
              <a:xfrm>
                <a:off x="5240920" y="3250387"/>
                <a:ext cx="286920" cy="371520"/>
              </a:xfrm>
              <a:prstGeom prst="rect">
                <a:avLst/>
              </a:prstGeom>
            </p:spPr>
          </p:pic>
        </mc:Fallback>
      </mc:AlternateContent>
      <p:grpSp>
        <p:nvGrpSpPr>
          <p:cNvPr id="159" name="Group 158">
            <a:extLst>
              <a:ext uri="{FF2B5EF4-FFF2-40B4-BE49-F238E27FC236}">
                <a16:creationId xmlns:a16="http://schemas.microsoft.com/office/drawing/2014/main" id="{66A75E3B-02A4-4BA3-BBC9-F731DACAC450}"/>
              </a:ext>
            </a:extLst>
          </p:cNvPr>
          <p:cNvGrpSpPr/>
          <p:nvPr/>
        </p:nvGrpSpPr>
        <p:grpSpPr>
          <a:xfrm>
            <a:off x="4915480" y="3645667"/>
            <a:ext cx="523080" cy="1096920"/>
            <a:chOff x="4915480" y="3645667"/>
            <a:chExt cx="523080" cy="1096920"/>
          </a:xfrm>
        </p:grpSpPr>
        <mc:AlternateContent xmlns:mc="http://schemas.openxmlformats.org/markup-compatibility/2006">
          <mc:Choice xmlns:p14="http://schemas.microsoft.com/office/powerpoint/2010/main" Requires="p14">
            <p:contentPart p14:bwMode="auto" r:id="rId189">
              <p14:nvContentPartPr>
                <p14:cNvPr id="149" name="Ink 148">
                  <a:extLst>
                    <a:ext uri="{FF2B5EF4-FFF2-40B4-BE49-F238E27FC236}">
                      <a16:creationId xmlns:a16="http://schemas.microsoft.com/office/drawing/2014/main" id="{7E2ADFC5-AF60-4CCB-B6AE-0586495CC062}"/>
                    </a:ext>
                  </a:extLst>
                </p14:cNvPr>
                <p14:cNvContentPartPr/>
                <p14:nvPr/>
              </p14:nvContentPartPr>
              <p14:xfrm>
                <a:off x="4915480" y="3645667"/>
                <a:ext cx="422280" cy="995040"/>
              </p14:xfrm>
            </p:contentPart>
          </mc:Choice>
          <mc:Fallback>
            <p:pic>
              <p:nvPicPr>
                <p:cNvPr id="149" name="Ink 148">
                  <a:extLst>
                    <a:ext uri="{FF2B5EF4-FFF2-40B4-BE49-F238E27FC236}">
                      <a16:creationId xmlns:a16="http://schemas.microsoft.com/office/drawing/2014/main" id="{7E2ADFC5-AF60-4CCB-B6AE-0586495CC062}"/>
                    </a:ext>
                  </a:extLst>
                </p:cNvPr>
                <p:cNvPicPr/>
                <p:nvPr/>
              </p:nvPicPr>
              <p:blipFill>
                <a:blip r:embed="rId190"/>
                <a:stretch>
                  <a:fillRect/>
                </a:stretch>
              </p:blipFill>
              <p:spPr>
                <a:xfrm>
                  <a:off x="4906840" y="3636667"/>
                  <a:ext cx="439920" cy="1012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0" name="Ink 149">
                  <a:extLst>
                    <a:ext uri="{FF2B5EF4-FFF2-40B4-BE49-F238E27FC236}">
                      <a16:creationId xmlns:a16="http://schemas.microsoft.com/office/drawing/2014/main" id="{422CD040-01E8-452F-A962-6F82A22090CD}"/>
                    </a:ext>
                  </a:extLst>
                </p14:cNvPr>
                <p14:cNvContentPartPr/>
                <p14:nvPr/>
              </p14:nvContentPartPr>
              <p14:xfrm>
                <a:off x="5220760" y="4570867"/>
                <a:ext cx="217800" cy="171720"/>
              </p14:xfrm>
            </p:contentPart>
          </mc:Choice>
          <mc:Fallback>
            <p:pic>
              <p:nvPicPr>
                <p:cNvPr id="150" name="Ink 149">
                  <a:extLst>
                    <a:ext uri="{FF2B5EF4-FFF2-40B4-BE49-F238E27FC236}">
                      <a16:creationId xmlns:a16="http://schemas.microsoft.com/office/drawing/2014/main" id="{422CD040-01E8-452F-A962-6F82A22090CD}"/>
                    </a:ext>
                  </a:extLst>
                </p:cNvPr>
                <p:cNvPicPr/>
                <p:nvPr/>
              </p:nvPicPr>
              <p:blipFill>
                <a:blip r:embed="rId192"/>
                <a:stretch>
                  <a:fillRect/>
                </a:stretch>
              </p:blipFill>
              <p:spPr>
                <a:xfrm>
                  <a:off x="5211760" y="4562227"/>
                  <a:ext cx="235440" cy="189360"/>
                </a:xfrm>
                <a:prstGeom prst="rect">
                  <a:avLst/>
                </a:prstGeom>
              </p:spPr>
            </p:pic>
          </mc:Fallback>
        </mc:AlternateContent>
      </p:grpSp>
      <p:grpSp>
        <p:nvGrpSpPr>
          <p:cNvPr id="157" name="Group 156">
            <a:extLst>
              <a:ext uri="{FF2B5EF4-FFF2-40B4-BE49-F238E27FC236}">
                <a16:creationId xmlns:a16="http://schemas.microsoft.com/office/drawing/2014/main" id="{577ABA3F-DE10-4EA1-B489-1317C3908E71}"/>
              </a:ext>
            </a:extLst>
          </p:cNvPr>
          <p:cNvGrpSpPr/>
          <p:nvPr/>
        </p:nvGrpSpPr>
        <p:grpSpPr>
          <a:xfrm>
            <a:off x="5197360" y="4885147"/>
            <a:ext cx="561600" cy="284400"/>
            <a:chOff x="5197360" y="4885147"/>
            <a:chExt cx="561600" cy="284400"/>
          </a:xfrm>
        </p:grpSpPr>
        <mc:AlternateContent xmlns:mc="http://schemas.openxmlformats.org/markup-compatibility/2006">
          <mc:Choice xmlns:p14="http://schemas.microsoft.com/office/powerpoint/2010/main" Requires="p14">
            <p:contentPart p14:bwMode="auto" r:id="rId193">
              <p14:nvContentPartPr>
                <p14:cNvPr id="151" name="Ink 150">
                  <a:extLst>
                    <a:ext uri="{FF2B5EF4-FFF2-40B4-BE49-F238E27FC236}">
                      <a16:creationId xmlns:a16="http://schemas.microsoft.com/office/drawing/2014/main" id="{BC49382D-2DAE-457E-98B1-6A7B084E4089}"/>
                    </a:ext>
                  </a:extLst>
                </p14:cNvPr>
                <p14:cNvContentPartPr/>
                <p14:nvPr/>
              </p14:nvContentPartPr>
              <p14:xfrm>
                <a:off x="5197360" y="4920067"/>
                <a:ext cx="158760" cy="249480"/>
              </p14:xfrm>
            </p:contentPart>
          </mc:Choice>
          <mc:Fallback>
            <p:pic>
              <p:nvPicPr>
                <p:cNvPr id="151" name="Ink 150">
                  <a:extLst>
                    <a:ext uri="{FF2B5EF4-FFF2-40B4-BE49-F238E27FC236}">
                      <a16:creationId xmlns:a16="http://schemas.microsoft.com/office/drawing/2014/main" id="{BC49382D-2DAE-457E-98B1-6A7B084E4089}"/>
                    </a:ext>
                  </a:extLst>
                </p:cNvPr>
                <p:cNvPicPr/>
                <p:nvPr/>
              </p:nvPicPr>
              <p:blipFill>
                <a:blip r:embed="rId194"/>
                <a:stretch>
                  <a:fillRect/>
                </a:stretch>
              </p:blipFill>
              <p:spPr>
                <a:xfrm>
                  <a:off x="5188360" y="4911427"/>
                  <a:ext cx="1764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2" name="Ink 151">
                  <a:extLst>
                    <a:ext uri="{FF2B5EF4-FFF2-40B4-BE49-F238E27FC236}">
                      <a16:creationId xmlns:a16="http://schemas.microsoft.com/office/drawing/2014/main" id="{90BF21C1-B622-4B40-A9A4-FC2C43AA8EEE}"/>
                    </a:ext>
                  </a:extLst>
                </p14:cNvPr>
                <p14:cNvContentPartPr/>
                <p14:nvPr/>
              </p14:nvContentPartPr>
              <p14:xfrm>
                <a:off x="5422720" y="4949587"/>
                <a:ext cx="51120" cy="191880"/>
              </p14:xfrm>
            </p:contentPart>
          </mc:Choice>
          <mc:Fallback>
            <p:pic>
              <p:nvPicPr>
                <p:cNvPr id="152" name="Ink 151">
                  <a:extLst>
                    <a:ext uri="{FF2B5EF4-FFF2-40B4-BE49-F238E27FC236}">
                      <a16:creationId xmlns:a16="http://schemas.microsoft.com/office/drawing/2014/main" id="{90BF21C1-B622-4B40-A9A4-FC2C43AA8EEE}"/>
                    </a:ext>
                  </a:extLst>
                </p:cNvPr>
                <p:cNvPicPr/>
                <p:nvPr/>
              </p:nvPicPr>
              <p:blipFill>
                <a:blip r:embed="rId196"/>
                <a:stretch>
                  <a:fillRect/>
                </a:stretch>
              </p:blipFill>
              <p:spPr>
                <a:xfrm>
                  <a:off x="5413720" y="4940587"/>
                  <a:ext cx="68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4" name="Ink 153">
                  <a:extLst>
                    <a:ext uri="{FF2B5EF4-FFF2-40B4-BE49-F238E27FC236}">
                      <a16:creationId xmlns:a16="http://schemas.microsoft.com/office/drawing/2014/main" id="{ADB4AA84-C5CF-414A-947C-FD69B12B23F7}"/>
                    </a:ext>
                  </a:extLst>
                </p14:cNvPr>
                <p14:cNvContentPartPr/>
                <p14:nvPr/>
              </p14:nvContentPartPr>
              <p14:xfrm>
                <a:off x="5427760" y="4934467"/>
                <a:ext cx="146520" cy="190080"/>
              </p14:xfrm>
            </p:contentPart>
          </mc:Choice>
          <mc:Fallback>
            <p:pic>
              <p:nvPicPr>
                <p:cNvPr id="154" name="Ink 153">
                  <a:extLst>
                    <a:ext uri="{FF2B5EF4-FFF2-40B4-BE49-F238E27FC236}">
                      <a16:creationId xmlns:a16="http://schemas.microsoft.com/office/drawing/2014/main" id="{ADB4AA84-C5CF-414A-947C-FD69B12B23F7}"/>
                    </a:ext>
                  </a:extLst>
                </p:cNvPr>
                <p:cNvPicPr/>
                <p:nvPr/>
              </p:nvPicPr>
              <p:blipFill>
                <a:blip r:embed="rId198"/>
                <a:stretch>
                  <a:fillRect/>
                </a:stretch>
              </p:blipFill>
              <p:spPr>
                <a:xfrm>
                  <a:off x="5419120" y="4925467"/>
                  <a:ext cx="1641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5" name="Ink 154">
                  <a:extLst>
                    <a:ext uri="{FF2B5EF4-FFF2-40B4-BE49-F238E27FC236}">
                      <a16:creationId xmlns:a16="http://schemas.microsoft.com/office/drawing/2014/main" id="{5E840D95-444D-4CA2-B8AA-06EC35D2D381}"/>
                    </a:ext>
                  </a:extLst>
                </p14:cNvPr>
                <p14:cNvContentPartPr/>
                <p14:nvPr/>
              </p14:nvContentPartPr>
              <p14:xfrm>
                <a:off x="5625400" y="4938067"/>
                <a:ext cx="133560" cy="25200"/>
              </p14:xfrm>
            </p:contentPart>
          </mc:Choice>
          <mc:Fallback>
            <p:pic>
              <p:nvPicPr>
                <p:cNvPr id="155" name="Ink 154">
                  <a:extLst>
                    <a:ext uri="{FF2B5EF4-FFF2-40B4-BE49-F238E27FC236}">
                      <a16:creationId xmlns:a16="http://schemas.microsoft.com/office/drawing/2014/main" id="{5E840D95-444D-4CA2-B8AA-06EC35D2D381}"/>
                    </a:ext>
                  </a:extLst>
                </p:cNvPr>
                <p:cNvPicPr/>
                <p:nvPr/>
              </p:nvPicPr>
              <p:blipFill>
                <a:blip r:embed="rId200"/>
                <a:stretch>
                  <a:fillRect/>
                </a:stretch>
              </p:blipFill>
              <p:spPr>
                <a:xfrm>
                  <a:off x="5616760" y="4929427"/>
                  <a:ext cx="151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6" name="Ink 155">
                  <a:extLst>
                    <a:ext uri="{FF2B5EF4-FFF2-40B4-BE49-F238E27FC236}">
                      <a16:creationId xmlns:a16="http://schemas.microsoft.com/office/drawing/2014/main" id="{5156FF33-AFE0-4EDC-BF9D-3F1BCAB8CCF8}"/>
                    </a:ext>
                  </a:extLst>
                </p14:cNvPr>
                <p14:cNvContentPartPr/>
                <p14:nvPr/>
              </p14:nvContentPartPr>
              <p14:xfrm>
                <a:off x="5664280" y="4885147"/>
                <a:ext cx="18360" cy="127800"/>
              </p14:xfrm>
            </p:contentPart>
          </mc:Choice>
          <mc:Fallback>
            <p:pic>
              <p:nvPicPr>
                <p:cNvPr id="156" name="Ink 155">
                  <a:extLst>
                    <a:ext uri="{FF2B5EF4-FFF2-40B4-BE49-F238E27FC236}">
                      <a16:creationId xmlns:a16="http://schemas.microsoft.com/office/drawing/2014/main" id="{5156FF33-AFE0-4EDC-BF9D-3F1BCAB8CCF8}"/>
                    </a:ext>
                  </a:extLst>
                </p:cNvPr>
                <p:cNvPicPr/>
                <p:nvPr/>
              </p:nvPicPr>
              <p:blipFill>
                <a:blip r:embed="rId202"/>
                <a:stretch>
                  <a:fillRect/>
                </a:stretch>
              </p:blipFill>
              <p:spPr>
                <a:xfrm>
                  <a:off x="5655280" y="4876147"/>
                  <a:ext cx="36000" cy="145440"/>
                </a:xfrm>
                <a:prstGeom prst="rect">
                  <a:avLst/>
                </a:prstGeom>
              </p:spPr>
            </p:pic>
          </mc:Fallback>
        </mc:AlternateContent>
      </p:grpSp>
      <p:grpSp>
        <p:nvGrpSpPr>
          <p:cNvPr id="202" name="Group 201">
            <a:extLst>
              <a:ext uri="{FF2B5EF4-FFF2-40B4-BE49-F238E27FC236}">
                <a16:creationId xmlns:a16="http://schemas.microsoft.com/office/drawing/2014/main" id="{F7388737-E283-4720-B247-390A68F1A86E}"/>
              </a:ext>
            </a:extLst>
          </p:cNvPr>
          <p:cNvGrpSpPr/>
          <p:nvPr/>
        </p:nvGrpSpPr>
        <p:grpSpPr>
          <a:xfrm>
            <a:off x="4519840" y="1887427"/>
            <a:ext cx="2613600" cy="1245600"/>
            <a:chOff x="4519840" y="1887427"/>
            <a:chExt cx="2613600" cy="1245600"/>
          </a:xfrm>
        </p:grpSpPr>
        <mc:AlternateContent xmlns:mc="http://schemas.openxmlformats.org/markup-compatibility/2006">
          <mc:Choice xmlns:p14="http://schemas.microsoft.com/office/powerpoint/2010/main" Requires="p14">
            <p:contentPart p14:bwMode="auto" r:id="rId203">
              <p14:nvContentPartPr>
                <p14:cNvPr id="143" name="Ink 142">
                  <a:extLst>
                    <a:ext uri="{FF2B5EF4-FFF2-40B4-BE49-F238E27FC236}">
                      <a16:creationId xmlns:a16="http://schemas.microsoft.com/office/drawing/2014/main" id="{8B5344A2-72AA-4614-991E-F4ABAC725A98}"/>
                    </a:ext>
                  </a:extLst>
                </p14:cNvPr>
                <p14:cNvContentPartPr/>
                <p14:nvPr/>
              </p14:nvContentPartPr>
              <p14:xfrm>
                <a:off x="5208520" y="2918107"/>
                <a:ext cx="127080" cy="214920"/>
              </p14:xfrm>
            </p:contentPart>
          </mc:Choice>
          <mc:Fallback>
            <p:pic>
              <p:nvPicPr>
                <p:cNvPr id="143" name="Ink 142">
                  <a:extLst>
                    <a:ext uri="{FF2B5EF4-FFF2-40B4-BE49-F238E27FC236}">
                      <a16:creationId xmlns:a16="http://schemas.microsoft.com/office/drawing/2014/main" id="{8B5344A2-72AA-4614-991E-F4ABAC725A98}"/>
                    </a:ext>
                  </a:extLst>
                </p:cNvPr>
                <p:cNvPicPr/>
                <p:nvPr/>
              </p:nvPicPr>
              <p:blipFill>
                <a:blip r:embed="rId204"/>
                <a:stretch>
                  <a:fillRect/>
                </a:stretch>
              </p:blipFill>
              <p:spPr>
                <a:xfrm>
                  <a:off x="5199880" y="2909467"/>
                  <a:ext cx="144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4" name="Ink 143">
                  <a:extLst>
                    <a:ext uri="{FF2B5EF4-FFF2-40B4-BE49-F238E27FC236}">
                      <a16:creationId xmlns:a16="http://schemas.microsoft.com/office/drawing/2014/main" id="{3687B569-0E85-4A66-8822-E2F286E06595}"/>
                    </a:ext>
                  </a:extLst>
                </p14:cNvPr>
                <p14:cNvContentPartPr/>
                <p14:nvPr/>
              </p14:nvContentPartPr>
              <p14:xfrm>
                <a:off x="5351800" y="2926387"/>
                <a:ext cx="136800" cy="195120"/>
              </p14:xfrm>
            </p:contentPart>
          </mc:Choice>
          <mc:Fallback>
            <p:pic>
              <p:nvPicPr>
                <p:cNvPr id="144" name="Ink 143">
                  <a:extLst>
                    <a:ext uri="{FF2B5EF4-FFF2-40B4-BE49-F238E27FC236}">
                      <a16:creationId xmlns:a16="http://schemas.microsoft.com/office/drawing/2014/main" id="{3687B569-0E85-4A66-8822-E2F286E06595}"/>
                    </a:ext>
                  </a:extLst>
                </p:cNvPr>
                <p:cNvPicPr/>
                <p:nvPr/>
              </p:nvPicPr>
              <p:blipFill>
                <a:blip r:embed="rId206"/>
                <a:stretch>
                  <a:fillRect/>
                </a:stretch>
              </p:blipFill>
              <p:spPr>
                <a:xfrm>
                  <a:off x="5343160" y="2917387"/>
                  <a:ext cx="154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6" name="Ink 145">
                  <a:extLst>
                    <a:ext uri="{FF2B5EF4-FFF2-40B4-BE49-F238E27FC236}">
                      <a16:creationId xmlns:a16="http://schemas.microsoft.com/office/drawing/2014/main" id="{3F383199-A827-497E-90E7-BCA4BFEF80DB}"/>
                    </a:ext>
                  </a:extLst>
                </p14:cNvPr>
                <p14:cNvContentPartPr/>
                <p14:nvPr/>
              </p14:nvContentPartPr>
              <p14:xfrm>
                <a:off x="5519560" y="2937907"/>
                <a:ext cx="116280" cy="17640"/>
              </p14:xfrm>
            </p:contentPart>
          </mc:Choice>
          <mc:Fallback>
            <p:pic>
              <p:nvPicPr>
                <p:cNvPr id="146" name="Ink 145">
                  <a:extLst>
                    <a:ext uri="{FF2B5EF4-FFF2-40B4-BE49-F238E27FC236}">
                      <a16:creationId xmlns:a16="http://schemas.microsoft.com/office/drawing/2014/main" id="{3F383199-A827-497E-90E7-BCA4BFEF80DB}"/>
                    </a:ext>
                  </a:extLst>
                </p:cNvPr>
                <p:cNvPicPr/>
                <p:nvPr/>
              </p:nvPicPr>
              <p:blipFill>
                <a:blip r:embed="rId208"/>
                <a:stretch>
                  <a:fillRect/>
                </a:stretch>
              </p:blipFill>
              <p:spPr>
                <a:xfrm>
                  <a:off x="5510920" y="2928907"/>
                  <a:ext cx="133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0" name="Ink 159">
                  <a:extLst>
                    <a:ext uri="{FF2B5EF4-FFF2-40B4-BE49-F238E27FC236}">
                      <a16:creationId xmlns:a16="http://schemas.microsoft.com/office/drawing/2014/main" id="{AAAAD619-E141-4835-8BC9-09601D2B0BF5}"/>
                    </a:ext>
                  </a:extLst>
                </p14:cNvPr>
                <p14:cNvContentPartPr/>
                <p14:nvPr/>
              </p14:nvContentPartPr>
              <p14:xfrm>
                <a:off x="5760760" y="2926747"/>
                <a:ext cx="483120" cy="86760"/>
              </p14:xfrm>
            </p:contentPart>
          </mc:Choice>
          <mc:Fallback>
            <p:pic>
              <p:nvPicPr>
                <p:cNvPr id="160" name="Ink 159">
                  <a:extLst>
                    <a:ext uri="{FF2B5EF4-FFF2-40B4-BE49-F238E27FC236}">
                      <a16:creationId xmlns:a16="http://schemas.microsoft.com/office/drawing/2014/main" id="{AAAAD619-E141-4835-8BC9-09601D2B0BF5}"/>
                    </a:ext>
                  </a:extLst>
                </p:cNvPr>
                <p:cNvPicPr/>
                <p:nvPr/>
              </p:nvPicPr>
              <p:blipFill>
                <a:blip r:embed="rId210"/>
                <a:stretch>
                  <a:fillRect/>
                </a:stretch>
              </p:blipFill>
              <p:spPr>
                <a:xfrm>
                  <a:off x="5751760" y="2918107"/>
                  <a:ext cx="500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1" name="Ink 160">
                  <a:extLst>
                    <a:ext uri="{FF2B5EF4-FFF2-40B4-BE49-F238E27FC236}">
                      <a16:creationId xmlns:a16="http://schemas.microsoft.com/office/drawing/2014/main" id="{8A0AC5D9-0278-4BDD-BCFA-76659AF17C0C}"/>
                    </a:ext>
                  </a:extLst>
                </p14:cNvPr>
                <p14:cNvContentPartPr/>
                <p14:nvPr/>
              </p14:nvContentPartPr>
              <p14:xfrm>
                <a:off x="6210400" y="2873827"/>
                <a:ext cx="146880" cy="131760"/>
              </p14:xfrm>
            </p:contentPart>
          </mc:Choice>
          <mc:Fallback>
            <p:pic>
              <p:nvPicPr>
                <p:cNvPr id="161" name="Ink 160">
                  <a:extLst>
                    <a:ext uri="{FF2B5EF4-FFF2-40B4-BE49-F238E27FC236}">
                      <a16:creationId xmlns:a16="http://schemas.microsoft.com/office/drawing/2014/main" id="{8A0AC5D9-0278-4BDD-BCFA-76659AF17C0C}"/>
                    </a:ext>
                  </a:extLst>
                </p:cNvPr>
                <p:cNvPicPr/>
                <p:nvPr/>
              </p:nvPicPr>
              <p:blipFill>
                <a:blip r:embed="rId212"/>
                <a:stretch>
                  <a:fillRect/>
                </a:stretch>
              </p:blipFill>
              <p:spPr>
                <a:xfrm>
                  <a:off x="6201760" y="2865187"/>
                  <a:ext cx="164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2" name="Ink 161">
                  <a:extLst>
                    <a:ext uri="{FF2B5EF4-FFF2-40B4-BE49-F238E27FC236}">
                      <a16:creationId xmlns:a16="http://schemas.microsoft.com/office/drawing/2014/main" id="{5215C92C-622D-41B2-A8A3-9855B0D40936}"/>
                    </a:ext>
                  </a:extLst>
                </p14:cNvPr>
                <p14:cNvContentPartPr/>
                <p14:nvPr/>
              </p14:nvContentPartPr>
              <p14:xfrm>
                <a:off x="5776960" y="2803267"/>
                <a:ext cx="100800" cy="99720"/>
              </p14:xfrm>
            </p:contentPart>
          </mc:Choice>
          <mc:Fallback>
            <p:pic>
              <p:nvPicPr>
                <p:cNvPr id="162" name="Ink 161">
                  <a:extLst>
                    <a:ext uri="{FF2B5EF4-FFF2-40B4-BE49-F238E27FC236}">
                      <a16:creationId xmlns:a16="http://schemas.microsoft.com/office/drawing/2014/main" id="{5215C92C-622D-41B2-A8A3-9855B0D40936}"/>
                    </a:ext>
                  </a:extLst>
                </p:cNvPr>
                <p:cNvPicPr/>
                <p:nvPr/>
              </p:nvPicPr>
              <p:blipFill>
                <a:blip r:embed="rId214"/>
                <a:stretch>
                  <a:fillRect/>
                </a:stretch>
              </p:blipFill>
              <p:spPr>
                <a:xfrm>
                  <a:off x="5767960" y="2794627"/>
                  <a:ext cx="118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3" name="Ink 162">
                  <a:extLst>
                    <a:ext uri="{FF2B5EF4-FFF2-40B4-BE49-F238E27FC236}">
                      <a16:creationId xmlns:a16="http://schemas.microsoft.com/office/drawing/2014/main" id="{802B3311-115D-4B4A-9A4C-81565E681B7E}"/>
                    </a:ext>
                  </a:extLst>
                </p14:cNvPr>
                <p14:cNvContentPartPr/>
                <p14:nvPr/>
              </p14:nvContentPartPr>
              <p14:xfrm>
                <a:off x="5917000" y="2792827"/>
                <a:ext cx="82440" cy="83880"/>
              </p14:xfrm>
            </p:contentPart>
          </mc:Choice>
          <mc:Fallback>
            <p:pic>
              <p:nvPicPr>
                <p:cNvPr id="163" name="Ink 162">
                  <a:extLst>
                    <a:ext uri="{FF2B5EF4-FFF2-40B4-BE49-F238E27FC236}">
                      <a16:creationId xmlns:a16="http://schemas.microsoft.com/office/drawing/2014/main" id="{802B3311-115D-4B4A-9A4C-81565E681B7E}"/>
                    </a:ext>
                  </a:extLst>
                </p:cNvPr>
                <p:cNvPicPr/>
                <p:nvPr/>
              </p:nvPicPr>
              <p:blipFill>
                <a:blip r:embed="rId216"/>
                <a:stretch>
                  <a:fillRect/>
                </a:stretch>
              </p:blipFill>
              <p:spPr>
                <a:xfrm>
                  <a:off x="5908360" y="2784187"/>
                  <a:ext cx="100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4" name="Ink 163">
                  <a:extLst>
                    <a:ext uri="{FF2B5EF4-FFF2-40B4-BE49-F238E27FC236}">
                      <a16:creationId xmlns:a16="http://schemas.microsoft.com/office/drawing/2014/main" id="{2F775281-08BA-417C-B37E-0A29ACC54B90}"/>
                    </a:ext>
                  </a:extLst>
                </p14:cNvPr>
                <p14:cNvContentPartPr/>
                <p14:nvPr/>
              </p14:nvContentPartPr>
              <p14:xfrm>
                <a:off x="6004120" y="2798587"/>
                <a:ext cx="68040" cy="17280"/>
              </p14:xfrm>
            </p:contentPart>
          </mc:Choice>
          <mc:Fallback>
            <p:pic>
              <p:nvPicPr>
                <p:cNvPr id="164" name="Ink 163">
                  <a:extLst>
                    <a:ext uri="{FF2B5EF4-FFF2-40B4-BE49-F238E27FC236}">
                      <a16:creationId xmlns:a16="http://schemas.microsoft.com/office/drawing/2014/main" id="{2F775281-08BA-417C-B37E-0A29ACC54B90}"/>
                    </a:ext>
                  </a:extLst>
                </p:cNvPr>
                <p:cNvPicPr/>
                <p:nvPr/>
              </p:nvPicPr>
              <p:blipFill>
                <a:blip r:embed="rId218"/>
                <a:stretch>
                  <a:fillRect/>
                </a:stretch>
              </p:blipFill>
              <p:spPr>
                <a:xfrm>
                  <a:off x="5995480" y="2789947"/>
                  <a:ext cx="85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6" name="Ink 165">
                  <a:extLst>
                    <a:ext uri="{FF2B5EF4-FFF2-40B4-BE49-F238E27FC236}">
                      <a16:creationId xmlns:a16="http://schemas.microsoft.com/office/drawing/2014/main" id="{9F8FA6C8-C7E5-4F09-87AD-121043BEE560}"/>
                    </a:ext>
                  </a:extLst>
                </p14:cNvPr>
                <p14:cNvContentPartPr/>
                <p14:nvPr/>
              </p14:nvContentPartPr>
              <p14:xfrm>
                <a:off x="6501280" y="2734147"/>
                <a:ext cx="259200" cy="307440"/>
              </p14:xfrm>
            </p:contentPart>
          </mc:Choice>
          <mc:Fallback>
            <p:pic>
              <p:nvPicPr>
                <p:cNvPr id="166" name="Ink 165">
                  <a:extLst>
                    <a:ext uri="{FF2B5EF4-FFF2-40B4-BE49-F238E27FC236}">
                      <a16:creationId xmlns:a16="http://schemas.microsoft.com/office/drawing/2014/main" id="{9F8FA6C8-C7E5-4F09-87AD-121043BEE560}"/>
                    </a:ext>
                  </a:extLst>
                </p:cNvPr>
                <p:cNvPicPr/>
                <p:nvPr/>
              </p:nvPicPr>
              <p:blipFill>
                <a:blip r:embed="rId220"/>
                <a:stretch>
                  <a:fillRect/>
                </a:stretch>
              </p:blipFill>
              <p:spPr>
                <a:xfrm>
                  <a:off x="6492640" y="2725507"/>
                  <a:ext cx="2768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7" name="Ink 166">
                  <a:extLst>
                    <a:ext uri="{FF2B5EF4-FFF2-40B4-BE49-F238E27FC236}">
                      <a16:creationId xmlns:a16="http://schemas.microsoft.com/office/drawing/2014/main" id="{79DC65EF-53F7-421B-9E0A-3FE7343D8079}"/>
                    </a:ext>
                  </a:extLst>
                </p14:cNvPr>
                <p14:cNvContentPartPr/>
                <p14:nvPr/>
              </p14:nvContentPartPr>
              <p14:xfrm>
                <a:off x="6717280" y="2806147"/>
                <a:ext cx="92160" cy="37800"/>
              </p14:xfrm>
            </p:contentPart>
          </mc:Choice>
          <mc:Fallback>
            <p:pic>
              <p:nvPicPr>
                <p:cNvPr id="167" name="Ink 166">
                  <a:extLst>
                    <a:ext uri="{FF2B5EF4-FFF2-40B4-BE49-F238E27FC236}">
                      <a16:creationId xmlns:a16="http://schemas.microsoft.com/office/drawing/2014/main" id="{79DC65EF-53F7-421B-9E0A-3FE7343D8079}"/>
                    </a:ext>
                  </a:extLst>
                </p:cNvPr>
                <p:cNvPicPr/>
                <p:nvPr/>
              </p:nvPicPr>
              <p:blipFill>
                <a:blip r:embed="rId222"/>
                <a:stretch>
                  <a:fillRect/>
                </a:stretch>
              </p:blipFill>
              <p:spPr>
                <a:xfrm>
                  <a:off x="6708280" y="2797147"/>
                  <a:ext cx="109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8" name="Ink 167">
                  <a:extLst>
                    <a:ext uri="{FF2B5EF4-FFF2-40B4-BE49-F238E27FC236}">
                      <a16:creationId xmlns:a16="http://schemas.microsoft.com/office/drawing/2014/main" id="{D3AB4A9C-E6EF-4E17-B1D7-3806950E3B6C}"/>
                    </a:ext>
                  </a:extLst>
                </p14:cNvPr>
                <p14:cNvContentPartPr/>
                <p14:nvPr/>
              </p14:nvContentPartPr>
              <p14:xfrm>
                <a:off x="6877480" y="2691307"/>
                <a:ext cx="114480" cy="209880"/>
              </p14:xfrm>
            </p:contentPart>
          </mc:Choice>
          <mc:Fallback>
            <p:pic>
              <p:nvPicPr>
                <p:cNvPr id="168" name="Ink 167">
                  <a:extLst>
                    <a:ext uri="{FF2B5EF4-FFF2-40B4-BE49-F238E27FC236}">
                      <a16:creationId xmlns:a16="http://schemas.microsoft.com/office/drawing/2014/main" id="{D3AB4A9C-E6EF-4E17-B1D7-3806950E3B6C}"/>
                    </a:ext>
                  </a:extLst>
                </p:cNvPr>
                <p:cNvPicPr/>
                <p:nvPr/>
              </p:nvPicPr>
              <p:blipFill>
                <a:blip r:embed="rId224"/>
                <a:stretch>
                  <a:fillRect/>
                </a:stretch>
              </p:blipFill>
              <p:spPr>
                <a:xfrm>
                  <a:off x="6868480" y="2682307"/>
                  <a:ext cx="1321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0" name="Ink 169">
                  <a:extLst>
                    <a:ext uri="{FF2B5EF4-FFF2-40B4-BE49-F238E27FC236}">
                      <a16:creationId xmlns:a16="http://schemas.microsoft.com/office/drawing/2014/main" id="{803DD059-9A29-4BB6-B336-046C536AE360}"/>
                    </a:ext>
                  </a:extLst>
                </p14:cNvPr>
                <p14:cNvContentPartPr/>
                <p14:nvPr/>
              </p14:nvContentPartPr>
              <p14:xfrm>
                <a:off x="7060720" y="2841427"/>
                <a:ext cx="72720" cy="128880"/>
              </p14:xfrm>
            </p:contentPart>
          </mc:Choice>
          <mc:Fallback>
            <p:pic>
              <p:nvPicPr>
                <p:cNvPr id="170" name="Ink 169">
                  <a:extLst>
                    <a:ext uri="{FF2B5EF4-FFF2-40B4-BE49-F238E27FC236}">
                      <a16:creationId xmlns:a16="http://schemas.microsoft.com/office/drawing/2014/main" id="{803DD059-9A29-4BB6-B336-046C536AE360}"/>
                    </a:ext>
                  </a:extLst>
                </p:cNvPr>
                <p:cNvPicPr/>
                <p:nvPr/>
              </p:nvPicPr>
              <p:blipFill>
                <a:blip r:embed="rId226"/>
                <a:stretch>
                  <a:fillRect/>
                </a:stretch>
              </p:blipFill>
              <p:spPr>
                <a:xfrm>
                  <a:off x="7052080" y="2832787"/>
                  <a:ext cx="90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2" name="Ink 171">
                  <a:extLst>
                    <a:ext uri="{FF2B5EF4-FFF2-40B4-BE49-F238E27FC236}">
                      <a16:creationId xmlns:a16="http://schemas.microsoft.com/office/drawing/2014/main" id="{675A4D7C-EB47-4AF0-90F7-AF5C045AA54D}"/>
                    </a:ext>
                  </a:extLst>
                </p14:cNvPr>
                <p14:cNvContentPartPr/>
                <p14:nvPr/>
              </p14:nvContentPartPr>
              <p14:xfrm>
                <a:off x="6622600" y="2346787"/>
                <a:ext cx="11880" cy="295920"/>
              </p14:xfrm>
            </p:contentPart>
          </mc:Choice>
          <mc:Fallback>
            <p:pic>
              <p:nvPicPr>
                <p:cNvPr id="172" name="Ink 171">
                  <a:extLst>
                    <a:ext uri="{FF2B5EF4-FFF2-40B4-BE49-F238E27FC236}">
                      <a16:creationId xmlns:a16="http://schemas.microsoft.com/office/drawing/2014/main" id="{675A4D7C-EB47-4AF0-90F7-AF5C045AA54D}"/>
                    </a:ext>
                  </a:extLst>
                </p:cNvPr>
                <p:cNvPicPr/>
                <p:nvPr/>
              </p:nvPicPr>
              <p:blipFill>
                <a:blip r:embed="rId228"/>
                <a:stretch>
                  <a:fillRect/>
                </a:stretch>
              </p:blipFill>
              <p:spPr>
                <a:xfrm>
                  <a:off x="6613600" y="2338147"/>
                  <a:ext cx="295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4" name="Ink 173">
                  <a:extLst>
                    <a:ext uri="{FF2B5EF4-FFF2-40B4-BE49-F238E27FC236}">
                      <a16:creationId xmlns:a16="http://schemas.microsoft.com/office/drawing/2014/main" id="{986D2CC9-992C-4D98-AE2A-778568A37100}"/>
                    </a:ext>
                  </a:extLst>
                </p14:cNvPr>
                <p14:cNvContentPartPr/>
                <p14:nvPr/>
              </p14:nvContentPartPr>
              <p14:xfrm>
                <a:off x="6518920" y="2281267"/>
                <a:ext cx="166680" cy="151560"/>
              </p14:xfrm>
            </p:contentPart>
          </mc:Choice>
          <mc:Fallback>
            <p:pic>
              <p:nvPicPr>
                <p:cNvPr id="174" name="Ink 173">
                  <a:extLst>
                    <a:ext uri="{FF2B5EF4-FFF2-40B4-BE49-F238E27FC236}">
                      <a16:creationId xmlns:a16="http://schemas.microsoft.com/office/drawing/2014/main" id="{986D2CC9-992C-4D98-AE2A-778568A37100}"/>
                    </a:ext>
                  </a:extLst>
                </p:cNvPr>
                <p:cNvPicPr/>
                <p:nvPr/>
              </p:nvPicPr>
              <p:blipFill>
                <a:blip r:embed="rId230"/>
                <a:stretch>
                  <a:fillRect/>
                </a:stretch>
              </p:blipFill>
              <p:spPr>
                <a:xfrm>
                  <a:off x="6509920" y="2272267"/>
                  <a:ext cx="184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5" name="Ink 174">
                  <a:extLst>
                    <a:ext uri="{FF2B5EF4-FFF2-40B4-BE49-F238E27FC236}">
                      <a16:creationId xmlns:a16="http://schemas.microsoft.com/office/drawing/2014/main" id="{83FEB006-0292-4AAA-B063-383DDF55FA18}"/>
                    </a:ext>
                  </a:extLst>
                </p14:cNvPr>
                <p14:cNvContentPartPr/>
                <p14:nvPr/>
              </p14:nvContentPartPr>
              <p14:xfrm>
                <a:off x="6334240" y="2023867"/>
                <a:ext cx="300600" cy="285480"/>
              </p14:xfrm>
            </p:contentPart>
          </mc:Choice>
          <mc:Fallback>
            <p:pic>
              <p:nvPicPr>
                <p:cNvPr id="175" name="Ink 174">
                  <a:extLst>
                    <a:ext uri="{FF2B5EF4-FFF2-40B4-BE49-F238E27FC236}">
                      <a16:creationId xmlns:a16="http://schemas.microsoft.com/office/drawing/2014/main" id="{83FEB006-0292-4AAA-B063-383DDF55FA18}"/>
                    </a:ext>
                  </a:extLst>
                </p:cNvPr>
                <p:cNvPicPr/>
                <p:nvPr/>
              </p:nvPicPr>
              <p:blipFill>
                <a:blip r:embed="rId232"/>
                <a:stretch>
                  <a:fillRect/>
                </a:stretch>
              </p:blipFill>
              <p:spPr>
                <a:xfrm>
                  <a:off x="6325240" y="2015227"/>
                  <a:ext cx="3182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6" name="Ink 175">
                  <a:extLst>
                    <a:ext uri="{FF2B5EF4-FFF2-40B4-BE49-F238E27FC236}">
                      <a16:creationId xmlns:a16="http://schemas.microsoft.com/office/drawing/2014/main" id="{3738E0AC-9C23-41C0-B468-133AA5E6AA77}"/>
                    </a:ext>
                  </a:extLst>
                </p14:cNvPr>
                <p14:cNvContentPartPr/>
                <p14:nvPr/>
              </p14:nvContentPartPr>
              <p14:xfrm>
                <a:off x="6596320" y="2112787"/>
                <a:ext cx="98640" cy="27360"/>
              </p14:xfrm>
            </p:contentPart>
          </mc:Choice>
          <mc:Fallback>
            <p:pic>
              <p:nvPicPr>
                <p:cNvPr id="176" name="Ink 175">
                  <a:extLst>
                    <a:ext uri="{FF2B5EF4-FFF2-40B4-BE49-F238E27FC236}">
                      <a16:creationId xmlns:a16="http://schemas.microsoft.com/office/drawing/2014/main" id="{3738E0AC-9C23-41C0-B468-133AA5E6AA77}"/>
                    </a:ext>
                  </a:extLst>
                </p:cNvPr>
                <p:cNvPicPr/>
                <p:nvPr/>
              </p:nvPicPr>
              <p:blipFill>
                <a:blip r:embed="rId234"/>
                <a:stretch>
                  <a:fillRect/>
                </a:stretch>
              </p:blipFill>
              <p:spPr>
                <a:xfrm>
                  <a:off x="6587680" y="2104147"/>
                  <a:ext cx="116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7" name="Ink 176">
                  <a:extLst>
                    <a:ext uri="{FF2B5EF4-FFF2-40B4-BE49-F238E27FC236}">
                      <a16:creationId xmlns:a16="http://schemas.microsoft.com/office/drawing/2014/main" id="{24B5AA5F-7271-4832-A2A2-507C136DFB8A}"/>
                    </a:ext>
                  </a:extLst>
                </p14:cNvPr>
                <p14:cNvContentPartPr/>
                <p14:nvPr/>
              </p14:nvContentPartPr>
              <p14:xfrm>
                <a:off x="6726640" y="2076067"/>
                <a:ext cx="112320" cy="154800"/>
              </p14:xfrm>
            </p:contentPart>
          </mc:Choice>
          <mc:Fallback>
            <p:pic>
              <p:nvPicPr>
                <p:cNvPr id="177" name="Ink 176">
                  <a:extLst>
                    <a:ext uri="{FF2B5EF4-FFF2-40B4-BE49-F238E27FC236}">
                      <a16:creationId xmlns:a16="http://schemas.microsoft.com/office/drawing/2014/main" id="{24B5AA5F-7271-4832-A2A2-507C136DFB8A}"/>
                    </a:ext>
                  </a:extLst>
                </p:cNvPr>
                <p:cNvPicPr/>
                <p:nvPr/>
              </p:nvPicPr>
              <p:blipFill>
                <a:blip r:embed="rId236"/>
                <a:stretch>
                  <a:fillRect/>
                </a:stretch>
              </p:blipFill>
              <p:spPr>
                <a:xfrm>
                  <a:off x="6718000" y="2067067"/>
                  <a:ext cx="129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8" name="Ink 177">
                  <a:extLst>
                    <a:ext uri="{FF2B5EF4-FFF2-40B4-BE49-F238E27FC236}">
                      <a16:creationId xmlns:a16="http://schemas.microsoft.com/office/drawing/2014/main" id="{9C1E1C9D-AB38-4668-833F-2F9F7BCAA663}"/>
                    </a:ext>
                  </a:extLst>
                </p14:cNvPr>
                <p14:cNvContentPartPr/>
                <p14:nvPr/>
              </p14:nvContentPartPr>
              <p14:xfrm>
                <a:off x="6892960" y="2156347"/>
                <a:ext cx="19080" cy="126360"/>
              </p14:xfrm>
            </p:contentPart>
          </mc:Choice>
          <mc:Fallback>
            <p:pic>
              <p:nvPicPr>
                <p:cNvPr id="178" name="Ink 177">
                  <a:extLst>
                    <a:ext uri="{FF2B5EF4-FFF2-40B4-BE49-F238E27FC236}">
                      <a16:creationId xmlns:a16="http://schemas.microsoft.com/office/drawing/2014/main" id="{9C1E1C9D-AB38-4668-833F-2F9F7BCAA663}"/>
                    </a:ext>
                  </a:extLst>
                </p:cNvPr>
                <p:cNvPicPr/>
                <p:nvPr/>
              </p:nvPicPr>
              <p:blipFill>
                <a:blip r:embed="rId238"/>
                <a:stretch>
                  <a:fillRect/>
                </a:stretch>
              </p:blipFill>
              <p:spPr>
                <a:xfrm>
                  <a:off x="6884320" y="2147707"/>
                  <a:ext cx="36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9" name="Ink 178">
                  <a:extLst>
                    <a:ext uri="{FF2B5EF4-FFF2-40B4-BE49-F238E27FC236}">
                      <a16:creationId xmlns:a16="http://schemas.microsoft.com/office/drawing/2014/main" id="{33FD2169-1FD1-4AF4-A044-24CB309A76ED}"/>
                    </a:ext>
                  </a:extLst>
                </p14:cNvPr>
                <p14:cNvContentPartPr/>
                <p14:nvPr/>
              </p14:nvContentPartPr>
              <p14:xfrm>
                <a:off x="6899800" y="2136547"/>
                <a:ext cx="118080" cy="140400"/>
              </p14:xfrm>
            </p:contentPart>
          </mc:Choice>
          <mc:Fallback>
            <p:pic>
              <p:nvPicPr>
                <p:cNvPr id="179" name="Ink 178">
                  <a:extLst>
                    <a:ext uri="{FF2B5EF4-FFF2-40B4-BE49-F238E27FC236}">
                      <a16:creationId xmlns:a16="http://schemas.microsoft.com/office/drawing/2014/main" id="{33FD2169-1FD1-4AF4-A044-24CB309A76ED}"/>
                    </a:ext>
                  </a:extLst>
                </p:cNvPr>
                <p:cNvPicPr/>
                <p:nvPr/>
              </p:nvPicPr>
              <p:blipFill>
                <a:blip r:embed="rId240"/>
                <a:stretch>
                  <a:fillRect/>
                </a:stretch>
              </p:blipFill>
              <p:spPr>
                <a:xfrm>
                  <a:off x="6891160" y="2127547"/>
                  <a:ext cx="135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0" name="Ink 179">
                  <a:extLst>
                    <a:ext uri="{FF2B5EF4-FFF2-40B4-BE49-F238E27FC236}">
                      <a16:creationId xmlns:a16="http://schemas.microsoft.com/office/drawing/2014/main" id="{EE8B9134-71E9-4E53-ABEA-E9787FB98F80}"/>
                    </a:ext>
                  </a:extLst>
                </p14:cNvPr>
                <p14:cNvContentPartPr/>
                <p14:nvPr/>
              </p14:nvContentPartPr>
              <p14:xfrm>
                <a:off x="6805120" y="2402227"/>
                <a:ext cx="97200" cy="135360"/>
              </p14:xfrm>
            </p:contentPart>
          </mc:Choice>
          <mc:Fallback>
            <p:pic>
              <p:nvPicPr>
                <p:cNvPr id="180" name="Ink 179">
                  <a:extLst>
                    <a:ext uri="{FF2B5EF4-FFF2-40B4-BE49-F238E27FC236}">
                      <a16:creationId xmlns:a16="http://schemas.microsoft.com/office/drawing/2014/main" id="{EE8B9134-71E9-4E53-ABEA-E9787FB98F80}"/>
                    </a:ext>
                  </a:extLst>
                </p:cNvPr>
                <p:cNvPicPr/>
                <p:nvPr/>
              </p:nvPicPr>
              <p:blipFill>
                <a:blip r:embed="rId242"/>
                <a:stretch>
                  <a:fillRect/>
                </a:stretch>
              </p:blipFill>
              <p:spPr>
                <a:xfrm>
                  <a:off x="6796120" y="2393227"/>
                  <a:ext cx="114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1" name="Ink 180">
                  <a:extLst>
                    <a:ext uri="{FF2B5EF4-FFF2-40B4-BE49-F238E27FC236}">
                      <a16:creationId xmlns:a16="http://schemas.microsoft.com/office/drawing/2014/main" id="{3F7A778C-3EE2-4465-8C99-F931110460EC}"/>
                    </a:ext>
                  </a:extLst>
                </p14:cNvPr>
                <p14:cNvContentPartPr/>
                <p14:nvPr/>
              </p14:nvContentPartPr>
              <p14:xfrm>
                <a:off x="6938680" y="2417707"/>
                <a:ext cx="124920" cy="21960"/>
              </p14:xfrm>
            </p:contentPart>
          </mc:Choice>
          <mc:Fallback>
            <p:pic>
              <p:nvPicPr>
                <p:cNvPr id="181" name="Ink 180">
                  <a:extLst>
                    <a:ext uri="{FF2B5EF4-FFF2-40B4-BE49-F238E27FC236}">
                      <a16:creationId xmlns:a16="http://schemas.microsoft.com/office/drawing/2014/main" id="{3F7A778C-3EE2-4465-8C99-F931110460EC}"/>
                    </a:ext>
                  </a:extLst>
                </p:cNvPr>
                <p:cNvPicPr/>
                <p:nvPr/>
              </p:nvPicPr>
              <p:blipFill>
                <a:blip r:embed="rId244"/>
                <a:stretch>
                  <a:fillRect/>
                </a:stretch>
              </p:blipFill>
              <p:spPr>
                <a:xfrm>
                  <a:off x="6929680" y="2408707"/>
                  <a:ext cx="142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4" name="Ink 183">
                  <a:extLst>
                    <a:ext uri="{FF2B5EF4-FFF2-40B4-BE49-F238E27FC236}">
                      <a16:creationId xmlns:a16="http://schemas.microsoft.com/office/drawing/2014/main" id="{E6B5C044-1119-468A-A19E-26BB1999A833}"/>
                    </a:ext>
                  </a:extLst>
                </p14:cNvPr>
                <p14:cNvContentPartPr/>
                <p14:nvPr/>
              </p14:nvContentPartPr>
              <p14:xfrm>
                <a:off x="5331640" y="2515627"/>
                <a:ext cx="42120" cy="312840"/>
              </p14:xfrm>
            </p:contentPart>
          </mc:Choice>
          <mc:Fallback>
            <p:pic>
              <p:nvPicPr>
                <p:cNvPr id="184" name="Ink 183">
                  <a:extLst>
                    <a:ext uri="{FF2B5EF4-FFF2-40B4-BE49-F238E27FC236}">
                      <a16:creationId xmlns:a16="http://schemas.microsoft.com/office/drawing/2014/main" id="{E6B5C044-1119-468A-A19E-26BB1999A833}"/>
                    </a:ext>
                  </a:extLst>
                </p:cNvPr>
                <p:cNvPicPr/>
                <p:nvPr/>
              </p:nvPicPr>
              <p:blipFill>
                <a:blip r:embed="rId246"/>
                <a:stretch>
                  <a:fillRect/>
                </a:stretch>
              </p:blipFill>
              <p:spPr>
                <a:xfrm>
                  <a:off x="5323000" y="2506987"/>
                  <a:ext cx="597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6" name="Ink 185">
                  <a:extLst>
                    <a:ext uri="{FF2B5EF4-FFF2-40B4-BE49-F238E27FC236}">
                      <a16:creationId xmlns:a16="http://schemas.microsoft.com/office/drawing/2014/main" id="{B4B16A05-EF4D-4142-BFF6-BF906B53F420}"/>
                    </a:ext>
                  </a:extLst>
                </p14:cNvPr>
                <p14:cNvContentPartPr/>
                <p14:nvPr/>
              </p14:nvContentPartPr>
              <p14:xfrm>
                <a:off x="5306080" y="2551267"/>
                <a:ext cx="114120" cy="86040"/>
              </p14:xfrm>
            </p:contentPart>
          </mc:Choice>
          <mc:Fallback>
            <p:pic>
              <p:nvPicPr>
                <p:cNvPr id="186" name="Ink 185">
                  <a:extLst>
                    <a:ext uri="{FF2B5EF4-FFF2-40B4-BE49-F238E27FC236}">
                      <a16:creationId xmlns:a16="http://schemas.microsoft.com/office/drawing/2014/main" id="{B4B16A05-EF4D-4142-BFF6-BF906B53F420}"/>
                    </a:ext>
                  </a:extLst>
                </p:cNvPr>
                <p:cNvPicPr/>
                <p:nvPr/>
              </p:nvPicPr>
              <p:blipFill>
                <a:blip r:embed="rId248"/>
                <a:stretch>
                  <a:fillRect/>
                </a:stretch>
              </p:blipFill>
              <p:spPr>
                <a:xfrm>
                  <a:off x="5297080" y="2542627"/>
                  <a:ext cx="131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8" name="Ink 187">
                  <a:extLst>
                    <a:ext uri="{FF2B5EF4-FFF2-40B4-BE49-F238E27FC236}">
                      <a16:creationId xmlns:a16="http://schemas.microsoft.com/office/drawing/2014/main" id="{A0A9FF63-532F-4B64-A0E6-A205120ED207}"/>
                    </a:ext>
                  </a:extLst>
                </p14:cNvPr>
                <p14:cNvContentPartPr/>
                <p14:nvPr/>
              </p14:nvContentPartPr>
              <p14:xfrm>
                <a:off x="5063080" y="2366587"/>
                <a:ext cx="17280" cy="123840"/>
              </p14:xfrm>
            </p:contentPart>
          </mc:Choice>
          <mc:Fallback>
            <p:pic>
              <p:nvPicPr>
                <p:cNvPr id="188" name="Ink 187">
                  <a:extLst>
                    <a:ext uri="{FF2B5EF4-FFF2-40B4-BE49-F238E27FC236}">
                      <a16:creationId xmlns:a16="http://schemas.microsoft.com/office/drawing/2014/main" id="{A0A9FF63-532F-4B64-A0E6-A205120ED207}"/>
                    </a:ext>
                  </a:extLst>
                </p:cNvPr>
                <p:cNvPicPr/>
                <p:nvPr/>
              </p:nvPicPr>
              <p:blipFill>
                <a:blip r:embed="rId250"/>
                <a:stretch>
                  <a:fillRect/>
                </a:stretch>
              </p:blipFill>
              <p:spPr>
                <a:xfrm>
                  <a:off x="5054080" y="2357587"/>
                  <a:ext cx="34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0" name="Ink 189">
                  <a:extLst>
                    <a:ext uri="{FF2B5EF4-FFF2-40B4-BE49-F238E27FC236}">
                      <a16:creationId xmlns:a16="http://schemas.microsoft.com/office/drawing/2014/main" id="{D3265CD0-E24C-4375-AFFB-548123D2D6B0}"/>
                    </a:ext>
                  </a:extLst>
                </p14:cNvPr>
                <p14:cNvContentPartPr/>
                <p14:nvPr/>
              </p14:nvContentPartPr>
              <p14:xfrm>
                <a:off x="5030320" y="2303587"/>
                <a:ext cx="158760" cy="134640"/>
              </p14:xfrm>
            </p:contentPart>
          </mc:Choice>
          <mc:Fallback>
            <p:pic>
              <p:nvPicPr>
                <p:cNvPr id="190" name="Ink 189">
                  <a:extLst>
                    <a:ext uri="{FF2B5EF4-FFF2-40B4-BE49-F238E27FC236}">
                      <a16:creationId xmlns:a16="http://schemas.microsoft.com/office/drawing/2014/main" id="{D3265CD0-E24C-4375-AFFB-548123D2D6B0}"/>
                    </a:ext>
                  </a:extLst>
                </p:cNvPr>
                <p:cNvPicPr/>
                <p:nvPr/>
              </p:nvPicPr>
              <p:blipFill>
                <a:blip r:embed="rId252"/>
                <a:stretch>
                  <a:fillRect/>
                </a:stretch>
              </p:blipFill>
              <p:spPr>
                <a:xfrm>
                  <a:off x="5021680" y="2294587"/>
                  <a:ext cx="176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1" name="Ink 190">
                  <a:extLst>
                    <a:ext uri="{FF2B5EF4-FFF2-40B4-BE49-F238E27FC236}">
                      <a16:creationId xmlns:a16="http://schemas.microsoft.com/office/drawing/2014/main" id="{9AD7B747-E40E-4904-939A-5BC900425507}"/>
                    </a:ext>
                  </a:extLst>
                </p14:cNvPr>
                <p14:cNvContentPartPr/>
                <p14:nvPr/>
              </p14:nvContentPartPr>
              <p14:xfrm>
                <a:off x="5198800" y="2301427"/>
                <a:ext cx="156960" cy="192600"/>
              </p14:xfrm>
            </p:contentPart>
          </mc:Choice>
          <mc:Fallback>
            <p:pic>
              <p:nvPicPr>
                <p:cNvPr id="191" name="Ink 190">
                  <a:extLst>
                    <a:ext uri="{FF2B5EF4-FFF2-40B4-BE49-F238E27FC236}">
                      <a16:creationId xmlns:a16="http://schemas.microsoft.com/office/drawing/2014/main" id="{9AD7B747-E40E-4904-939A-5BC900425507}"/>
                    </a:ext>
                  </a:extLst>
                </p:cNvPr>
                <p:cNvPicPr/>
                <p:nvPr/>
              </p:nvPicPr>
              <p:blipFill>
                <a:blip r:embed="rId254"/>
                <a:stretch>
                  <a:fillRect/>
                </a:stretch>
              </p:blipFill>
              <p:spPr>
                <a:xfrm>
                  <a:off x="5190160" y="2292787"/>
                  <a:ext cx="174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3" name="Ink 192">
                  <a:extLst>
                    <a:ext uri="{FF2B5EF4-FFF2-40B4-BE49-F238E27FC236}">
                      <a16:creationId xmlns:a16="http://schemas.microsoft.com/office/drawing/2014/main" id="{1B8239F4-4E22-4CB8-AE02-CE98B8C10574}"/>
                    </a:ext>
                  </a:extLst>
                </p14:cNvPr>
                <p14:cNvContentPartPr/>
                <p14:nvPr/>
              </p14:nvContentPartPr>
              <p14:xfrm>
                <a:off x="4553320" y="2163187"/>
                <a:ext cx="535680" cy="96840"/>
              </p14:xfrm>
            </p:contentPart>
          </mc:Choice>
          <mc:Fallback>
            <p:pic>
              <p:nvPicPr>
                <p:cNvPr id="193" name="Ink 192">
                  <a:extLst>
                    <a:ext uri="{FF2B5EF4-FFF2-40B4-BE49-F238E27FC236}">
                      <a16:creationId xmlns:a16="http://schemas.microsoft.com/office/drawing/2014/main" id="{1B8239F4-4E22-4CB8-AE02-CE98B8C10574}"/>
                    </a:ext>
                  </a:extLst>
                </p:cNvPr>
                <p:cNvPicPr/>
                <p:nvPr/>
              </p:nvPicPr>
              <p:blipFill>
                <a:blip r:embed="rId256"/>
                <a:stretch>
                  <a:fillRect/>
                </a:stretch>
              </p:blipFill>
              <p:spPr>
                <a:xfrm>
                  <a:off x="4544320" y="2154547"/>
                  <a:ext cx="553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4" name="Ink 193">
                  <a:extLst>
                    <a:ext uri="{FF2B5EF4-FFF2-40B4-BE49-F238E27FC236}">
                      <a16:creationId xmlns:a16="http://schemas.microsoft.com/office/drawing/2014/main" id="{AD38BB2B-6143-455E-9238-9DA9C02F2267}"/>
                    </a:ext>
                  </a:extLst>
                </p14:cNvPr>
                <p14:cNvContentPartPr/>
                <p14:nvPr/>
              </p14:nvContentPartPr>
              <p14:xfrm>
                <a:off x="4519840" y="2105947"/>
                <a:ext cx="118800" cy="118440"/>
              </p14:xfrm>
            </p:contentPart>
          </mc:Choice>
          <mc:Fallback>
            <p:pic>
              <p:nvPicPr>
                <p:cNvPr id="194" name="Ink 193">
                  <a:extLst>
                    <a:ext uri="{FF2B5EF4-FFF2-40B4-BE49-F238E27FC236}">
                      <a16:creationId xmlns:a16="http://schemas.microsoft.com/office/drawing/2014/main" id="{AD38BB2B-6143-455E-9238-9DA9C02F2267}"/>
                    </a:ext>
                  </a:extLst>
                </p:cNvPr>
                <p:cNvPicPr/>
                <p:nvPr/>
              </p:nvPicPr>
              <p:blipFill>
                <a:blip r:embed="rId258"/>
                <a:stretch>
                  <a:fillRect/>
                </a:stretch>
              </p:blipFill>
              <p:spPr>
                <a:xfrm>
                  <a:off x="4510840" y="2096947"/>
                  <a:ext cx="136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5" name="Ink 194">
                  <a:extLst>
                    <a:ext uri="{FF2B5EF4-FFF2-40B4-BE49-F238E27FC236}">
                      <a16:creationId xmlns:a16="http://schemas.microsoft.com/office/drawing/2014/main" id="{CD0D022F-B460-49A5-9D8D-2001B1B26008}"/>
                    </a:ext>
                  </a:extLst>
                </p14:cNvPr>
                <p14:cNvContentPartPr/>
                <p14:nvPr/>
              </p14:nvContentPartPr>
              <p14:xfrm>
                <a:off x="4835920" y="2096947"/>
                <a:ext cx="1441080" cy="66960"/>
              </p14:xfrm>
            </p:contentPart>
          </mc:Choice>
          <mc:Fallback>
            <p:pic>
              <p:nvPicPr>
                <p:cNvPr id="195" name="Ink 194">
                  <a:extLst>
                    <a:ext uri="{FF2B5EF4-FFF2-40B4-BE49-F238E27FC236}">
                      <a16:creationId xmlns:a16="http://schemas.microsoft.com/office/drawing/2014/main" id="{CD0D022F-B460-49A5-9D8D-2001B1B26008}"/>
                    </a:ext>
                  </a:extLst>
                </p:cNvPr>
                <p:cNvPicPr/>
                <p:nvPr/>
              </p:nvPicPr>
              <p:blipFill>
                <a:blip r:embed="rId260"/>
                <a:stretch>
                  <a:fillRect/>
                </a:stretch>
              </p:blipFill>
              <p:spPr>
                <a:xfrm>
                  <a:off x="4826920" y="2087947"/>
                  <a:ext cx="1458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7" name="Ink 196">
                  <a:extLst>
                    <a:ext uri="{FF2B5EF4-FFF2-40B4-BE49-F238E27FC236}">
                      <a16:creationId xmlns:a16="http://schemas.microsoft.com/office/drawing/2014/main" id="{538EECA7-6AA2-43A9-8E66-005B1029A5AC}"/>
                    </a:ext>
                  </a:extLst>
                </p14:cNvPr>
                <p14:cNvContentPartPr/>
                <p14:nvPr/>
              </p14:nvContentPartPr>
              <p14:xfrm>
                <a:off x="5608480" y="1887427"/>
                <a:ext cx="113400" cy="158760"/>
              </p14:xfrm>
            </p:contentPart>
          </mc:Choice>
          <mc:Fallback>
            <p:pic>
              <p:nvPicPr>
                <p:cNvPr id="197" name="Ink 196">
                  <a:extLst>
                    <a:ext uri="{FF2B5EF4-FFF2-40B4-BE49-F238E27FC236}">
                      <a16:creationId xmlns:a16="http://schemas.microsoft.com/office/drawing/2014/main" id="{538EECA7-6AA2-43A9-8E66-005B1029A5AC}"/>
                    </a:ext>
                  </a:extLst>
                </p:cNvPr>
                <p:cNvPicPr/>
                <p:nvPr/>
              </p:nvPicPr>
              <p:blipFill>
                <a:blip r:embed="rId262"/>
                <a:stretch>
                  <a:fillRect/>
                </a:stretch>
              </p:blipFill>
              <p:spPr>
                <a:xfrm>
                  <a:off x="5599480" y="1878787"/>
                  <a:ext cx="131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8" name="Ink 197">
                  <a:extLst>
                    <a:ext uri="{FF2B5EF4-FFF2-40B4-BE49-F238E27FC236}">
                      <a16:creationId xmlns:a16="http://schemas.microsoft.com/office/drawing/2014/main" id="{4EBEA0CA-6F50-4456-BCFA-7F056BA3C8C1}"/>
                    </a:ext>
                  </a:extLst>
                </p14:cNvPr>
                <p14:cNvContentPartPr/>
                <p14:nvPr/>
              </p14:nvContentPartPr>
              <p14:xfrm>
                <a:off x="5791720" y="1909387"/>
                <a:ext cx="125640" cy="104760"/>
              </p14:xfrm>
            </p:contentPart>
          </mc:Choice>
          <mc:Fallback>
            <p:pic>
              <p:nvPicPr>
                <p:cNvPr id="198" name="Ink 197">
                  <a:extLst>
                    <a:ext uri="{FF2B5EF4-FFF2-40B4-BE49-F238E27FC236}">
                      <a16:creationId xmlns:a16="http://schemas.microsoft.com/office/drawing/2014/main" id="{4EBEA0CA-6F50-4456-BCFA-7F056BA3C8C1}"/>
                    </a:ext>
                  </a:extLst>
                </p:cNvPr>
                <p:cNvPicPr/>
                <p:nvPr/>
              </p:nvPicPr>
              <p:blipFill>
                <a:blip r:embed="rId264"/>
                <a:stretch>
                  <a:fillRect/>
                </a:stretch>
              </p:blipFill>
              <p:spPr>
                <a:xfrm>
                  <a:off x="5783080" y="1900387"/>
                  <a:ext cx="143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9" name="Ink 198">
                  <a:extLst>
                    <a:ext uri="{FF2B5EF4-FFF2-40B4-BE49-F238E27FC236}">
                      <a16:creationId xmlns:a16="http://schemas.microsoft.com/office/drawing/2014/main" id="{6C4ED7DA-4436-41DB-9C5C-A343B6C69BBA}"/>
                    </a:ext>
                  </a:extLst>
                </p14:cNvPr>
                <p14:cNvContentPartPr/>
                <p14:nvPr/>
              </p14:nvContentPartPr>
              <p14:xfrm>
                <a:off x="5958040" y="1894267"/>
                <a:ext cx="108360" cy="27360"/>
              </p14:xfrm>
            </p:contentPart>
          </mc:Choice>
          <mc:Fallback>
            <p:pic>
              <p:nvPicPr>
                <p:cNvPr id="199" name="Ink 198">
                  <a:extLst>
                    <a:ext uri="{FF2B5EF4-FFF2-40B4-BE49-F238E27FC236}">
                      <a16:creationId xmlns:a16="http://schemas.microsoft.com/office/drawing/2014/main" id="{6C4ED7DA-4436-41DB-9C5C-A343B6C69BBA}"/>
                    </a:ext>
                  </a:extLst>
                </p:cNvPr>
                <p:cNvPicPr/>
                <p:nvPr/>
              </p:nvPicPr>
              <p:blipFill>
                <a:blip r:embed="rId266"/>
                <a:stretch>
                  <a:fillRect/>
                </a:stretch>
              </p:blipFill>
              <p:spPr>
                <a:xfrm>
                  <a:off x="5949400" y="1885267"/>
                  <a:ext cx="1260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01" name="Ink 200">
                  <a:extLst>
                    <a:ext uri="{FF2B5EF4-FFF2-40B4-BE49-F238E27FC236}">
                      <a16:creationId xmlns:a16="http://schemas.microsoft.com/office/drawing/2014/main" id="{9C1B9D89-3575-409D-92BC-8BC5CE01BA22}"/>
                    </a:ext>
                  </a:extLst>
                </p14:cNvPr>
                <p14:cNvContentPartPr/>
                <p14:nvPr/>
              </p14:nvContentPartPr>
              <p14:xfrm>
                <a:off x="4785880" y="2161747"/>
                <a:ext cx="80640" cy="28440"/>
              </p14:xfrm>
            </p:contentPart>
          </mc:Choice>
          <mc:Fallback>
            <p:pic>
              <p:nvPicPr>
                <p:cNvPr id="201" name="Ink 200">
                  <a:extLst>
                    <a:ext uri="{FF2B5EF4-FFF2-40B4-BE49-F238E27FC236}">
                      <a16:creationId xmlns:a16="http://schemas.microsoft.com/office/drawing/2014/main" id="{9C1B9D89-3575-409D-92BC-8BC5CE01BA22}"/>
                    </a:ext>
                  </a:extLst>
                </p:cNvPr>
                <p:cNvPicPr/>
                <p:nvPr/>
              </p:nvPicPr>
              <p:blipFill>
                <a:blip r:embed="rId268"/>
                <a:stretch>
                  <a:fillRect/>
                </a:stretch>
              </p:blipFill>
              <p:spPr>
                <a:xfrm>
                  <a:off x="4777240" y="2153107"/>
                  <a:ext cx="98280" cy="46080"/>
                </a:xfrm>
                <a:prstGeom prst="rect">
                  <a:avLst/>
                </a:prstGeom>
              </p:spPr>
            </p:pic>
          </mc:Fallback>
        </mc:AlternateContent>
      </p:grpSp>
      <p:grpSp>
        <p:nvGrpSpPr>
          <p:cNvPr id="210" name="Group 209">
            <a:extLst>
              <a:ext uri="{FF2B5EF4-FFF2-40B4-BE49-F238E27FC236}">
                <a16:creationId xmlns:a16="http://schemas.microsoft.com/office/drawing/2014/main" id="{1706DF06-2FDB-4464-AF91-F9E4315F4C2C}"/>
              </a:ext>
            </a:extLst>
          </p:cNvPr>
          <p:cNvGrpSpPr/>
          <p:nvPr/>
        </p:nvGrpSpPr>
        <p:grpSpPr>
          <a:xfrm>
            <a:off x="9495400" y="3925747"/>
            <a:ext cx="587160" cy="251640"/>
            <a:chOff x="9495400" y="3925747"/>
            <a:chExt cx="587160" cy="251640"/>
          </a:xfrm>
        </p:grpSpPr>
        <mc:AlternateContent xmlns:mc="http://schemas.openxmlformats.org/markup-compatibility/2006">
          <mc:Choice xmlns:p14="http://schemas.microsoft.com/office/powerpoint/2010/main" Requires="p14">
            <p:contentPart p14:bwMode="auto" r:id="rId269">
              <p14:nvContentPartPr>
                <p14:cNvPr id="203" name="Ink 202">
                  <a:extLst>
                    <a:ext uri="{FF2B5EF4-FFF2-40B4-BE49-F238E27FC236}">
                      <a16:creationId xmlns:a16="http://schemas.microsoft.com/office/drawing/2014/main" id="{CF5EA740-F7DF-4026-B7EC-D0DBAA176C6B}"/>
                    </a:ext>
                  </a:extLst>
                </p14:cNvPr>
                <p14:cNvContentPartPr/>
                <p14:nvPr/>
              </p14:nvContentPartPr>
              <p14:xfrm>
                <a:off x="9537880" y="3961747"/>
                <a:ext cx="21960" cy="176760"/>
              </p14:xfrm>
            </p:contentPart>
          </mc:Choice>
          <mc:Fallback>
            <p:pic>
              <p:nvPicPr>
                <p:cNvPr id="203" name="Ink 202">
                  <a:extLst>
                    <a:ext uri="{FF2B5EF4-FFF2-40B4-BE49-F238E27FC236}">
                      <a16:creationId xmlns:a16="http://schemas.microsoft.com/office/drawing/2014/main" id="{CF5EA740-F7DF-4026-B7EC-D0DBAA176C6B}"/>
                    </a:ext>
                  </a:extLst>
                </p:cNvPr>
                <p:cNvPicPr/>
                <p:nvPr/>
              </p:nvPicPr>
              <p:blipFill>
                <a:blip r:embed="rId270"/>
                <a:stretch>
                  <a:fillRect/>
                </a:stretch>
              </p:blipFill>
              <p:spPr>
                <a:xfrm>
                  <a:off x="9529240" y="3952747"/>
                  <a:ext cx="39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4" name="Ink 203">
                  <a:extLst>
                    <a:ext uri="{FF2B5EF4-FFF2-40B4-BE49-F238E27FC236}">
                      <a16:creationId xmlns:a16="http://schemas.microsoft.com/office/drawing/2014/main" id="{BF99F4E2-9F69-4B5C-AB90-CDBCA6FE1F7D}"/>
                    </a:ext>
                  </a:extLst>
                </p14:cNvPr>
                <p14:cNvContentPartPr/>
                <p14:nvPr/>
              </p14:nvContentPartPr>
              <p14:xfrm>
                <a:off x="9495400" y="3925747"/>
                <a:ext cx="135000" cy="137880"/>
              </p14:xfrm>
            </p:contentPart>
          </mc:Choice>
          <mc:Fallback>
            <p:pic>
              <p:nvPicPr>
                <p:cNvPr id="204" name="Ink 203">
                  <a:extLst>
                    <a:ext uri="{FF2B5EF4-FFF2-40B4-BE49-F238E27FC236}">
                      <a16:creationId xmlns:a16="http://schemas.microsoft.com/office/drawing/2014/main" id="{BF99F4E2-9F69-4B5C-AB90-CDBCA6FE1F7D}"/>
                    </a:ext>
                  </a:extLst>
                </p:cNvPr>
                <p:cNvPicPr/>
                <p:nvPr/>
              </p:nvPicPr>
              <p:blipFill>
                <a:blip r:embed="rId272"/>
                <a:stretch>
                  <a:fillRect/>
                </a:stretch>
              </p:blipFill>
              <p:spPr>
                <a:xfrm>
                  <a:off x="9486760" y="3916747"/>
                  <a:ext cx="152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5" name="Ink 204">
                  <a:extLst>
                    <a:ext uri="{FF2B5EF4-FFF2-40B4-BE49-F238E27FC236}">
                      <a16:creationId xmlns:a16="http://schemas.microsoft.com/office/drawing/2014/main" id="{1C633346-B426-4B3A-96F5-19F20E41103A}"/>
                    </a:ext>
                  </a:extLst>
                </p14:cNvPr>
                <p14:cNvContentPartPr/>
                <p14:nvPr/>
              </p14:nvContentPartPr>
              <p14:xfrm>
                <a:off x="9650560" y="3995947"/>
                <a:ext cx="49680" cy="181440"/>
              </p14:xfrm>
            </p:contentPart>
          </mc:Choice>
          <mc:Fallback>
            <p:pic>
              <p:nvPicPr>
                <p:cNvPr id="205" name="Ink 204">
                  <a:extLst>
                    <a:ext uri="{FF2B5EF4-FFF2-40B4-BE49-F238E27FC236}">
                      <a16:creationId xmlns:a16="http://schemas.microsoft.com/office/drawing/2014/main" id="{1C633346-B426-4B3A-96F5-19F20E41103A}"/>
                    </a:ext>
                  </a:extLst>
                </p:cNvPr>
                <p:cNvPicPr/>
                <p:nvPr/>
              </p:nvPicPr>
              <p:blipFill>
                <a:blip r:embed="rId274"/>
                <a:stretch>
                  <a:fillRect/>
                </a:stretch>
              </p:blipFill>
              <p:spPr>
                <a:xfrm>
                  <a:off x="9641560" y="3986947"/>
                  <a:ext cx="67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6" name="Ink 205">
                  <a:extLst>
                    <a:ext uri="{FF2B5EF4-FFF2-40B4-BE49-F238E27FC236}">
                      <a16:creationId xmlns:a16="http://schemas.microsoft.com/office/drawing/2014/main" id="{80D4889B-FBA9-4BAB-A7A7-8392C13B58A9}"/>
                    </a:ext>
                  </a:extLst>
                </p14:cNvPr>
                <p14:cNvContentPartPr/>
                <p14:nvPr/>
              </p14:nvContentPartPr>
              <p14:xfrm>
                <a:off x="9630400" y="4098547"/>
                <a:ext cx="88200" cy="19800"/>
              </p14:xfrm>
            </p:contentPart>
          </mc:Choice>
          <mc:Fallback>
            <p:pic>
              <p:nvPicPr>
                <p:cNvPr id="206" name="Ink 205">
                  <a:extLst>
                    <a:ext uri="{FF2B5EF4-FFF2-40B4-BE49-F238E27FC236}">
                      <a16:creationId xmlns:a16="http://schemas.microsoft.com/office/drawing/2014/main" id="{80D4889B-FBA9-4BAB-A7A7-8392C13B58A9}"/>
                    </a:ext>
                  </a:extLst>
                </p:cNvPr>
                <p:cNvPicPr/>
                <p:nvPr/>
              </p:nvPicPr>
              <p:blipFill>
                <a:blip r:embed="rId276"/>
                <a:stretch>
                  <a:fillRect/>
                </a:stretch>
              </p:blipFill>
              <p:spPr>
                <a:xfrm>
                  <a:off x="9621400" y="4089907"/>
                  <a:ext cx="105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8" name="Ink 207">
                  <a:extLst>
                    <a:ext uri="{FF2B5EF4-FFF2-40B4-BE49-F238E27FC236}">
                      <a16:creationId xmlns:a16="http://schemas.microsoft.com/office/drawing/2014/main" id="{01A2F78C-570E-4AD4-A518-72AE9BD0A6B4}"/>
                    </a:ext>
                  </a:extLst>
                </p14:cNvPr>
                <p14:cNvContentPartPr/>
                <p14:nvPr/>
              </p14:nvContentPartPr>
              <p14:xfrm>
                <a:off x="9760000" y="4012867"/>
                <a:ext cx="322560" cy="127800"/>
              </p14:xfrm>
            </p:contentPart>
          </mc:Choice>
          <mc:Fallback>
            <p:pic>
              <p:nvPicPr>
                <p:cNvPr id="208" name="Ink 207">
                  <a:extLst>
                    <a:ext uri="{FF2B5EF4-FFF2-40B4-BE49-F238E27FC236}">
                      <a16:creationId xmlns:a16="http://schemas.microsoft.com/office/drawing/2014/main" id="{01A2F78C-570E-4AD4-A518-72AE9BD0A6B4}"/>
                    </a:ext>
                  </a:extLst>
                </p:cNvPr>
                <p:cNvPicPr/>
                <p:nvPr/>
              </p:nvPicPr>
              <p:blipFill>
                <a:blip r:embed="rId278"/>
                <a:stretch>
                  <a:fillRect/>
                </a:stretch>
              </p:blipFill>
              <p:spPr>
                <a:xfrm>
                  <a:off x="9751360" y="4003867"/>
                  <a:ext cx="340200" cy="145440"/>
                </a:xfrm>
                <a:prstGeom prst="rect">
                  <a:avLst/>
                </a:prstGeom>
              </p:spPr>
            </p:pic>
          </mc:Fallback>
        </mc:AlternateContent>
      </p:grpSp>
      <p:grpSp>
        <p:nvGrpSpPr>
          <p:cNvPr id="214" name="Group 213">
            <a:extLst>
              <a:ext uri="{FF2B5EF4-FFF2-40B4-BE49-F238E27FC236}">
                <a16:creationId xmlns:a16="http://schemas.microsoft.com/office/drawing/2014/main" id="{B4FA0F4A-F41E-4CE2-8533-573F9F78BD86}"/>
              </a:ext>
            </a:extLst>
          </p:cNvPr>
          <p:cNvGrpSpPr/>
          <p:nvPr/>
        </p:nvGrpSpPr>
        <p:grpSpPr>
          <a:xfrm>
            <a:off x="8388760" y="4214827"/>
            <a:ext cx="968760" cy="399240"/>
            <a:chOff x="8388760" y="4214827"/>
            <a:chExt cx="968760" cy="399240"/>
          </a:xfrm>
        </p:grpSpPr>
        <mc:AlternateContent xmlns:mc="http://schemas.openxmlformats.org/markup-compatibility/2006">
          <mc:Choice xmlns:p14="http://schemas.microsoft.com/office/powerpoint/2010/main" Requires="p14">
            <p:contentPart p14:bwMode="auto" r:id="rId279">
              <p14:nvContentPartPr>
                <p14:cNvPr id="211" name="Ink 210">
                  <a:extLst>
                    <a:ext uri="{FF2B5EF4-FFF2-40B4-BE49-F238E27FC236}">
                      <a16:creationId xmlns:a16="http://schemas.microsoft.com/office/drawing/2014/main" id="{5EF27C1F-EFEA-4B8D-93B6-DAC9424B688B}"/>
                    </a:ext>
                  </a:extLst>
                </p14:cNvPr>
                <p14:cNvContentPartPr/>
                <p14:nvPr/>
              </p14:nvContentPartPr>
              <p14:xfrm>
                <a:off x="8388760" y="4214827"/>
                <a:ext cx="919080" cy="399240"/>
              </p14:xfrm>
            </p:contentPart>
          </mc:Choice>
          <mc:Fallback>
            <p:pic>
              <p:nvPicPr>
                <p:cNvPr id="211" name="Ink 210">
                  <a:extLst>
                    <a:ext uri="{FF2B5EF4-FFF2-40B4-BE49-F238E27FC236}">
                      <a16:creationId xmlns:a16="http://schemas.microsoft.com/office/drawing/2014/main" id="{5EF27C1F-EFEA-4B8D-93B6-DAC9424B688B}"/>
                    </a:ext>
                  </a:extLst>
                </p:cNvPr>
                <p:cNvPicPr/>
                <p:nvPr/>
              </p:nvPicPr>
              <p:blipFill>
                <a:blip r:embed="rId280"/>
                <a:stretch>
                  <a:fillRect/>
                </a:stretch>
              </p:blipFill>
              <p:spPr>
                <a:xfrm>
                  <a:off x="8380120" y="4205827"/>
                  <a:ext cx="93672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2" name="Ink 211">
                  <a:extLst>
                    <a:ext uri="{FF2B5EF4-FFF2-40B4-BE49-F238E27FC236}">
                      <a16:creationId xmlns:a16="http://schemas.microsoft.com/office/drawing/2014/main" id="{C5AD67A3-E87F-4601-9450-7D5E001FE739}"/>
                    </a:ext>
                  </a:extLst>
                </p14:cNvPr>
                <p14:cNvContentPartPr/>
                <p14:nvPr/>
              </p14:nvContentPartPr>
              <p14:xfrm>
                <a:off x="9105520" y="4495267"/>
                <a:ext cx="139680" cy="98640"/>
              </p14:xfrm>
            </p:contentPart>
          </mc:Choice>
          <mc:Fallback>
            <p:pic>
              <p:nvPicPr>
                <p:cNvPr id="212" name="Ink 211">
                  <a:extLst>
                    <a:ext uri="{FF2B5EF4-FFF2-40B4-BE49-F238E27FC236}">
                      <a16:creationId xmlns:a16="http://schemas.microsoft.com/office/drawing/2014/main" id="{C5AD67A3-E87F-4601-9450-7D5E001FE739}"/>
                    </a:ext>
                  </a:extLst>
                </p:cNvPr>
                <p:cNvPicPr/>
                <p:nvPr/>
              </p:nvPicPr>
              <p:blipFill>
                <a:blip r:embed="rId282"/>
                <a:stretch>
                  <a:fillRect/>
                </a:stretch>
              </p:blipFill>
              <p:spPr>
                <a:xfrm>
                  <a:off x="9096520" y="4486267"/>
                  <a:ext cx="157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3" name="Ink 212">
                  <a:extLst>
                    <a:ext uri="{FF2B5EF4-FFF2-40B4-BE49-F238E27FC236}">
                      <a16:creationId xmlns:a16="http://schemas.microsoft.com/office/drawing/2014/main" id="{B5E227C3-7954-403E-9C3F-DBC8863C6641}"/>
                    </a:ext>
                  </a:extLst>
                </p14:cNvPr>
                <p14:cNvContentPartPr/>
                <p14:nvPr/>
              </p14:nvContentPartPr>
              <p14:xfrm>
                <a:off x="9268600" y="4486627"/>
                <a:ext cx="88920" cy="18360"/>
              </p14:xfrm>
            </p:contentPart>
          </mc:Choice>
          <mc:Fallback>
            <p:pic>
              <p:nvPicPr>
                <p:cNvPr id="213" name="Ink 212">
                  <a:extLst>
                    <a:ext uri="{FF2B5EF4-FFF2-40B4-BE49-F238E27FC236}">
                      <a16:creationId xmlns:a16="http://schemas.microsoft.com/office/drawing/2014/main" id="{B5E227C3-7954-403E-9C3F-DBC8863C6641}"/>
                    </a:ext>
                  </a:extLst>
                </p:cNvPr>
                <p:cNvPicPr/>
                <p:nvPr/>
              </p:nvPicPr>
              <p:blipFill>
                <a:blip r:embed="rId284"/>
                <a:stretch>
                  <a:fillRect/>
                </a:stretch>
              </p:blipFill>
              <p:spPr>
                <a:xfrm>
                  <a:off x="9259960" y="4477987"/>
                  <a:ext cx="106560" cy="36000"/>
                </a:xfrm>
                <a:prstGeom prst="rect">
                  <a:avLst/>
                </a:prstGeom>
              </p:spPr>
            </p:pic>
          </mc:Fallback>
        </mc:AlternateContent>
      </p:grpSp>
      <p:grpSp>
        <p:nvGrpSpPr>
          <p:cNvPr id="228" name="Group 227">
            <a:extLst>
              <a:ext uri="{FF2B5EF4-FFF2-40B4-BE49-F238E27FC236}">
                <a16:creationId xmlns:a16="http://schemas.microsoft.com/office/drawing/2014/main" id="{31E11B7A-5711-4AAF-8C43-B51AC3E183C6}"/>
              </a:ext>
            </a:extLst>
          </p:cNvPr>
          <p:cNvGrpSpPr/>
          <p:nvPr/>
        </p:nvGrpSpPr>
        <p:grpSpPr>
          <a:xfrm>
            <a:off x="3801280" y="2355067"/>
            <a:ext cx="1201320" cy="984600"/>
            <a:chOff x="3801280" y="2355067"/>
            <a:chExt cx="1201320" cy="984600"/>
          </a:xfrm>
        </p:grpSpPr>
        <mc:AlternateContent xmlns:mc="http://schemas.openxmlformats.org/markup-compatibility/2006">
          <mc:Choice xmlns:p14="http://schemas.microsoft.com/office/powerpoint/2010/main" Requires="p14">
            <p:contentPart p14:bwMode="auto" r:id="rId285">
              <p14:nvContentPartPr>
                <p14:cNvPr id="215" name="Ink 214">
                  <a:extLst>
                    <a:ext uri="{FF2B5EF4-FFF2-40B4-BE49-F238E27FC236}">
                      <a16:creationId xmlns:a16="http://schemas.microsoft.com/office/drawing/2014/main" id="{E6E93265-1B12-4066-B1E2-2568E757CBA2}"/>
                    </a:ext>
                  </a:extLst>
                </p14:cNvPr>
                <p14:cNvContentPartPr/>
                <p14:nvPr/>
              </p14:nvContentPartPr>
              <p14:xfrm>
                <a:off x="4004680" y="2610307"/>
                <a:ext cx="330840" cy="281520"/>
              </p14:xfrm>
            </p:contentPart>
          </mc:Choice>
          <mc:Fallback>
            <p:pic>
              <p:nvPicPr>
                <p:cNvPr id="215" name="Ink 214">
                  <a:extLst>
                    <a:ext uri="{FF2B5EF4-FFF2-40B4-BE49-F238E27FC236}">
                      <a16:creationId xmlns:a16="http://schemas.microsoft.com/office/drawing/2014/main" id="{E6E93265-1B12-4066-B1E2-2568E757CBA2}"/>
                    </a:ext>
                  </a:extLst>
                </p:cNvPr>
                <p:cNvPicPr/>
                <p:nvPr/>
              </p:nvPicPr>
              <p:blipFill>
                <a:blip r:embed="rId286"/>
                <a:stretch>
                  <a:fillRect/>
                </a:stretch>
              </p:blipFill>
              <p:spPr>
                <a:xfrm>
                  <a:off x="3995680" y="2601307"/>
                  <a:ext cx="3484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6" name="Ink 215">
                  <a:extLst>
                    <a:ext uri="{FF2B5EF4-FFF2-40B4-BE49-F238E27FC236}">
                      <a16:creationId xmlns:a16="http://schemas.microsoft.com/office/drawing/2014/main" id="{AEAB05C1-3DB1-4689-9D3C-A6C1A403FE41}"/>
                    </a:ext>
                  </a:extLst>
                </p14:cNvPr>
                <p14:cNvContentPartPr/>
                <p14:nvPr/>
              </p14:nvContentPartPr>
              <p14:xfrm>
                <a:off x="4265680" y="2587267"/>
                <a:ext cx="283320" cy="150480"/>
              </p14:xfrm>
            </p:contentPart>
          </mc:Choice>
          <mc:Fallback>
            <p:pic>
              <p:nvPicPr>
                <p:cNvPr id="216" name="Ink 215">
                  <a:extLst>
                    <a:ext uri="{FF2B5EF4-FFF2-40B4-BE49-F238E27FC236}">
                      <a16:creationId xmlns:a16="http://schemas.microsoft.com/office/drawing/2014/main" id="{AEAB05C1-3DB1-4689-9D3C-A6C1A403FE41}"/>
                    </a:ext>
                  </a:extLst>
                </p:cNvPr>
                <p:cNvPicPr/>
                <p:nvPr/>
              </p:nvPicPr>
              <p:blipFill>
                <a:blip r:embed="rId288"/>
                <a:stretch>
                  <a:fillRect/>
                </a:stretch>
              </p:blipFill>
              <p:spPr>
                <a:xfrm>
                  <a:off x="4257040" y="2578267"/>
                  <a:ext cx="300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8" name="Ink 217">
                  <a:extLst>
                    <a:ext uri="{FF2B5EF4-FFF2-40B4-BE49-F238E27FC236}">
                      <a16:creationId xmlns:a16="http://schemas.microsoft.com/office/drawing/2014/main" id="{B4D27DC6-EAEB-4C03-8AF8-96566B5A5430}"/>
                    </a:ext>
                  </a:extLst>
                </p14:cNvPr>
                <p14:cNvContentPartPr/>
                <p14:nvPr/>
              </p14:nvContentPartPr>
              <p14:xfrm>
                <a:off x="4598680" y="2470627"/>
                <a:ext cx="194760" cy="224640"/>
              </p14:xfrm>
            </p:contentPart>
          </mc:Choice>
          <mc:Fallback>
            <p:pic>
              <p:nvPicPr>
                <p:cNvPr id="218" name="Ink 217">
                  <a:extLst>
                    <a:ext uri="{FF2B5EF4-FFF2-40B4-BE49-F238E27FC236}">
                      <a16:creationId xmlns:a16="http://schemas.microsoft.com/office/drawing/2014/main" id="{B4D27DC6-EAEB-4C03-8AF8-96566B5A5430}"/>
                    </a:ext>
                  </a:extLst>
                </p:cNvPr>
                <p:cNvPicPr/>
                <p:nvPr/>
              </p:nvPicPr>
              <p:blipFill>
                <a:blip r:embed="rId290"/>
                <a:stretch>
                  <a:fillRect/>
                </a:stretch>
              </p:blipFill>
              <p:spPr>
                <a:xfrm>
                  <a:off x="4590040" y="2461627"/>
                  <a:ext cx="2124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9" name="Ink 218">
                  <a:extLst>
                    <a:ext uri="{FF2B5EF4-FFF2-40B4-BE49-F238E27FC236}">
                      <a16:creationId xmlns:a16="http://schemas.microsoft.com/office/drawing/2014/main" id="{949E704E-CD4B-4EA8-BC01-90D5DEF8A725}"/>
                    </a:ext>
                  </a:extLst>
                </p14:cNvPr>
                <p14:cNvContentPartPr/>
                <p14:nvPr/>
              </p14:nvContentPartPr>
              <p14:xfrm>
                <a:off x="3969400" y="2881387"/>
                <a:ext cx="404640" cy="303480"/>
              </p14:xfrm>
            </p:contentPart>
          </mc:Choice>
          <mc:Fallback>
            <p:pic>
              <p:nvPicPr>
                <p:cNvPr id="219" name="Ink 218">
                  <a:extLst>
                    <a:ext uri="{FF2B5EF4-FFF2-40B4-BE49-F238E27FC236}">
                      <a16:creationId xmlns:a16="http://schemas.microsoft.com/office/drawing/2014/main" id="{949E704E-CD4B-4EA8-BC01-90D5DEF8A725}"/>
                    </a:ext>
                  </a:extLst>
                </p:cNvPr>
                <p:cNvPicPr/>
                <p:nvPr/>
              </p:nvPicPr>
              <p:blipFill>
                <a:blip r:embed="rId292"/>
                <a:stretch>
                  <a:fillRect/>
                </a:stretch>
              </p:blipFill>
              <p:spPr>
                <a:xfrm>
                  <a:off x="3960400" y="2872387"/>
                  <a:ext cx="4222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20" name="Ink 219">
                  <a:extLst>
                    <a:ext uri="{FF2B5EF4-FFF2-40B4-BE49-F238E27FC236}">
                      <a16:creationId xmlns:a16="http://schemas.microsoft.com/office/drawing/2014/main" id="{2ECC3752-E234-4DB4-A6BF-939387D42DE2}"/>
                    </a:ext>
                  </a:extLst>
                </p14:cNvPr>
                <p14:cNvContentPartPr/>
                <p14:nvPr/>
              </p14:nvContentPartPr>
              <p14:xfrm>
                <a:off x="4338400" y="2879947"/>
                <a:ext cx="8640" cy="29160"/>
              </p14:xfrm>
            </p:contentPart>
          </mc:Choice>
          <mc:Fallback>
            <p:pic>
              <p:nvPicPr>
                <p:cNvPr id="220" name="Ink 219">
                  <a:extLst>
                    <a:ext uri="{FF2B5EF4-FFF2-40B4-BE49-F238E27FC236}">
                      <a16:creationId xmlns:a16="http://schemas.microsoft.com/office/drawing/2014/main" id="{2ECC3752-E234-4DB4-A6BF-939387D42DE2}"/>
                    </a:ext>
                  </a:extLst>
                </p:cNvPr>
                <p:cNvPicPr/>
                <p:nvPr/>
              </p:nvPicPr>
              <p:blipFill>
                <a:blip r:embed="rId294"/>
                <a:stretch>
                  <a:fillRect/>
                </a:stretch>
              </p:blipFill>
              <p:spPr>
                <a:xfrm>
                  <a:off x="4329760" y="2870947"/>
                  <a:ext cx="26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21" name="Ink 220">
                  <a:extLst>
                    <a:ext uri="{FF2B5EF4-FFF2-40B4-BE49-F238E27FC236}">
                      <a16:creationId xmlns:a16="http://schemas.microsoft.com/office/drawing/2014/main" id="{09EC192B-C3CC-4BBB-9AFA-537B2BDBA4D0}"/>
                    </a:ext>
                  </a:extLst>
                </p14:cNvPr>
                <p14:cNvContentPartPr/>
                <p14:nvPr/>
              </p14:nvContentPartPr>
              <p14:xfrm>
                <a:off x="4410400" y="2883547"/>
                <a:ext cx="79920" cy="105480"/>
              </p14:xfrm>
            </p:contentPart>
          </mc:Choice>
          <mc:Fallback>
            <p:pic>
              <p:nvPicPr>
                <p:cNvPr id="221" name="Ink 220">
                  <a:extLst>
                    <a:ext uri="{FF2B5EF4-FFF2-40B4-BE49-F238E27FC236}">
                      <a16:creationId xmlns:a16="http://schemas.microsoft.com/office/drawing/2014/main" id="{09EC192B-C3CC-4BBB-9AFA-537B2BDBA4D0}"/>
                    </a:ext>
                  </a:extLst>
                </p:cNvPr>
                <p:cNvPicPr/>
                <p:nvPr/>
              </p:nvPicPr>
              <p:blipFill>
                <a:blip r:embed="rId296"/>
                <a:stretch>
                  <a:fillRect/>
                </a:stretch>
              </p:blipFill>
              <p:spPr>
                <a:xfrm>
                  <a:off x="4401400" y="2874547"/>
                  <a:ext cx="97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22" name="Ink 221">
                  <a:extLst>
                    <a:ext uri="{FF2B5EF4-FFF2-40B4-BE49-F238E27FC236}">
                      <a16:creationId xmlns:a16="http://schemas.microsoft.com/office/drawing/2014/main" id="{5C98CED5-82C1-4158-9737-13297E9DEB13}"/>
                    </a:ext>
                  </a:extLst>
                </p14:cNvPr>
                <p14:cNvContentPartPr/>
                <p14:nvPr/>
              </p14:nvContentPartPr>
              <p14:xfrm>
                <a:off x="4528480" y="2893987"/>
                <a:ext cx="105480" cy="70560"/>
              </p14:xfrm>
            </p:contentPart>
          </mc:Choice>
          <mc:Fallback>
            <p:pic>
              <p:nvPicPr>
                <p:cNvPr id="222" name="Ink 221">
                  <a:extLst>
                    <a:ext uri="{FF2B5EF4-FFF2-40B4-BE49-F238E27FC236}">
                      <a16:creationId xmlns:a16="http://schemas.microsoft.com/office/drawing/2014/main" id="{5C98CED5-82C1-4158-9737-13297E9DEB13}"/>
                    </a:ext>
                  </a:extLst>
                </p:cNvPr>
                <p:cNvPicPr/>
                <p:nvPr/>
              </p:nvPicPr>
              <p:blipFill>
                <a:blip r:embed="rId298"/>
                <a:stretch>
                  <a:fillRect/>
                </a:stretch>
              </p:blipFill>
              <p:spPr>
                <a:xfrm>
                  <a:off x="4519840" y="2885347"/>
                  <a:ext cx="123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23" name="Ink 222">
                  <a:extLst>
                    <a:ext uri="{FF2B5EF4-FFF2-40B4-BE49-F238E27FC236}">
                      <a16:creationId xmlns:a16="http://schemas.microsoft.com/office/drawing/2014/main" id="{BB09509B-D3FE-48CC-B558-A7CC9B04DF66}"/>
                    </a:ext>
                  </a:extLst>
                </p14:cNvPr>
                <p14:cNvContentPartPr/>
                <p14:nvPr/>
              </p14:nvContentPartPr>
              <p14:xfrm>
                <a:off x="4660600" y="2829907"/>
                <a:ext cx="118080" cy="114840"/>
              </p14:xfrm>
            </p:contentPart>
          </mc:Choice>
          <mc:Fallback>
            <p:pic>
              <p:nvPicPr>
                <p:cNvPr id="223" name="Ink 222">
                  <a:extLst>
                    <a:ext uri="{FF2B5EF4-FFF2-40B4-BE49-F238E27FC236}">
                      <a16:creationId xmlns:a16="http://schemas.microsoft.com/office/drawing/2014/main" id="{BB09509B-D3FE-48CC-B558-A7CC9B04DF66}"/>
                    </a:ext>
                  </a:extLst>
                </p:cNvPr>
                <p:cNvPicPr/>
                <p:nvPr/>
              </p:nvPicPr>
              <p:blipFill>
                <a:blip r:embed="rId300"/>
                <a:stretch>
                  <a:fillRect/>
                </a:stretch>
              </p:blipFill>
              <p:spPr>
                <a:xfrm>
                  <a:off x="4651960" y="2821267"/>
                  <a:ext cx="135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24" name="Ink 223">
                  <a:extLst>
                    <a:ext uri="{FF2B5EF4-FFF2-40B4-BE49-F238E27FC236}">
                      <a16:creationId xmlns:a16="http://schemas.microsoft.com/office/drawing/2014/main" id="{A0481607-F0F8-4794-8E49-DF248FA6392A}"/>
                    </a:ext>
                  </a:extLst>
                </p14:cNvPr>
                <p14:cNvContentPartPr/>
                <p14:nvPr/>
              </p14:nvContentPartPr>
              <p14:xfrm>
                <a:off x="4808920" y="2800027"/>
                <a:ext cx="176040" cy="94320"/>
              </p14:xfrm>
            </p:contentPart>
          </mc:Choice>
          <mc:Fallback>
            <p:pic>
              <p:nvPicPr>
                <p:cNvPr id="224" name="Ink 223">
                  <a:extLst>
                    <a:ext uri="{FF2B5EF4-FFF2-40B4-BE49-F238E27FC236}">
                      <a16:creationId xmlns:a16="http://schemas.microsoft.com/office/drawing/2014/main" id="{A0481607-F0F8-4794-8E49-DF248FA6392A}"/>
                    </a:ext>
                  </a:extLst>
                </p:cNvPr>
                <p:cNvPicPr/>
                <p:nvPr/>
              </p:nvPicPr>
              <p:blipFill>
                <a:blip r:embed="rId302"/>
                <a:stretch>
                  <a:fillRect/>
                </a:stretch>
              </p:blipFill>
              <p:spPr>
                <a:xfrm>
                  <a:off x="4800280" y="2791027"/>
                  <a:ext cx="193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6" name="Ink 225">
                  <a:extLst>
                    <a:ext uri="{FF2B5EF4-FFF2-40B4-BE49-F238E27FC236}">
                      <a16:creationId xmlns:a16="http://schemas.microsoft.com/office/drawing/2014/main" id="{BE9486B9-C140-4144-9890-C49F4FA8585F}"/>
                    </a:ext>
                  </a:extLst>
                </p14:cNvPr>
                <p14:cNvContentPartPr/>
                <p14:nvPr/>
              </p14:nvContentPartPr>
              <p14:xfrm>
                <a:off x="3801280" y="2394667"/>
                <a:ext cx="1201320" cy="945000"/>
              </p14:xfrm>
            </p:contentPart>
          </mc:Choice>
          <mc:Fallback>
            <p:pic>
              <p:nvPicPr>
                <p:cNvPr id="226" name="Ink 225">
                  <a:extLst>
                    <a:ext uri="{FF2B5EF4-FFF2-40B4-BE49-F238E27FC236}">
                      <a16:creationId xmlns:a16="http://schemas.microsoft.com/office/drawing/2014/main" id="{BE9486B9-C140-4144-9890-C49F4FA8585F}"/>
                    </a:ext>
                  </a:extLst>
                </p:cNvPr>
                <p:cNvPicPr/>
                <p:nvPr/>
              </p:nvPicPr>
              <p:blipFill>
                <a:blip r:embed="rId304"/>
                <a:stretch>
                  <a:fillRect/>
                </a:stretch>
              </p:blipFill>
              <p:spPr>
                <a:xfrm>
                  <a:off x="3792280" y="2385667"/>
                  <a:ext cx="1218960" cy="962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7" name="Ink 226">
                  <a:extLst>
                    <a:ext uri="{FF2B5EF4-FFF2-40B4-BE49-F238E27FC236}">
                      <a16:creationId xmlns:a16="http://schemas.microsoft.com/office/drawing/2014/main" id="{A418A5F9-6844-453D-8E26-C41C2CCF9580}"/>
                    </a:ext>
                  </a:extLst>
                </p14:cNvPr>
                <p14:cNvContentPartPr/>
                <p14:nvPr/>
              </p14:nvContentPartPr>
              <p14:xfrm>
                <a:off x="4138600" y="2355067"/>
                <a:ext cx="168840" cy="140040"/>
              </p14:xfrm>
            </p:contentPart>
          </mc:Choice>
          <mc:Fallback>
            <p:pic>
              <p:nvPicPr>
                <p:cNvPr id="227" name="Ink 226">
                  <a:extLst>
                    <a:ext uri="{FF2B5EF4-FFF2-40B4-BE49-F238E27FC236}">
                      <a16:creationId xmlns:a16="http://schemas.microsoft.com/office/drawing/2014/main" id="{A418A5F9-6844-453D-8E26-C41C2CCF9580}"/>
                    </a:ext>
                  </a:extLst>
                </p:cNvPr>
                <p:cNvPicPr/>
                <p:nvPr/>
              </p:nvPicPr>
              <p:blipFill>
                <a:blip r:embed="rId306"/>
                <a:stretch>
                  <a:fillRect/>
                </a:stretch>
              </p:blipFill>
              <p:spPr>
                <a:xfrm>
                  <a:off x="4129600" y="2346067"/>
                  <a:ext cx="186480" cy="157680"/>
                </a:xfrm>
                <a:prstGeom prst="rect">
                  <a:avLst/>
                </a:prstGeom>
              </p:spPr>
            </p:pic>
          </mc:Fallback>
        </mc:AlternateContent>
      </p:grpSp>
      <p:grpSp>
        <p:nvGrpSpPr>
          <p:cNvPr id="241" name="Group 240">
            <a:extLst>
              <a:ext uri="{FF2B5EF4-FFF2-40B4-BE49-F238E27FC236}">
                <a16:creationId xmlns:a16="http://schemas.microsoft.com/office/drawing/2014/main" id="{6E377758-7404-4708-9AC9-84AE006BF70D}"/>
              </a:ext>
            </a:extLst>
          </p:cNvPr>
          <p:cNvGrpSpPr/>
          <p:nvPr/>
        </p:nvGrpSpPr>
        <p:grpSpPr>
          <a:xfrm>
            <a:off x="6108520" y="148987"/>
            <a:ext cx="1253880" cy="463680"/>
            <a:chOff x="6108520" y="148987"/>
            <a:chExt cx="1253880" cy="463680"/>
          </a:xfrm>
        </p:grpSpPr>
        <mc:AlternateContent xmlns:mc="http://schemas.openxmlformats.org/markup-compatibility/2006">
          <mc:Choice xmlns:p14="http://schemas.microsoft.com/office/powerpoint/2010/main" Requires="p14">
            <p:contentPart p14:bwMode="auto" r:id="rId307">
              <p14:nvContentPartPr>
                <p14:cNvPr id="229" name="Ink 228">
                  <a:extLst>
                    <a:ext uri="{FF2B5EF4-FFF2-40B4-BE49-F238E27FC236}">
                      <a16:creationId xmlns:a16="http://schemas.microsoft.com/office/drawing/2014/main" id="{8F2C7C3A-BDF6-460D-A3FD-DF10B8D5491A}"/>
                    </a:ext>
                  </a:extLst>
                </p14:cNvPr>
                <p14:cNvContentPartPr/>
                <p14:nvPr/>
              </p14:nvContentPartPr>
              <p14:xfrm>
                <a:off x="6108520" y="312067"/>
                <a:ext cx="369720" cy="300600"/>
              </p14:xfrm>
            </p:contentPart>
          </mc:Choice>
          <mc:Fallback>
            <p:pic>
              <p:nvPicPr>
                <p:cNvPr id="229" name="Ink 228">
                  <a:extLst>
                    <a:ext uri="{FF2B5EF4-FFF2-40B4-BE49-F238E27FC236}">
                      <a16:creationId xmlns:a16="http://schemas.microsoft.com/office/drawing/2014/main" id="{8F2C7C3A-BDF6-460D-A3FD-DF10B8D5491A}"/>
                    </a:ext>
                  </a:extLst>
                </p:cNvPr>
                <p:cNvPicPr/>
                <p:nvPr/>
              </p:nvPicPr>
              <p:blipFill>
                <a:blip r:embed="rId308"/>
                <a:stretch>
                  <a:fillRect/>
                </a:stretch>
              </p:blipFill>
              <p:spPr>
                <a:xfrm>
                  <a:off x="6099520" y="303067"/>
                  <a:ext cx="38736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30" name="Ink 229">
                  <a:extLst>
                    <a:ext uri="{FF2B5EF4-FFF2-40B4-BE49-F238E27FC236}">
                      <a16:creationId xmlns:a16="http://schemas.microsoft.com/office/drawing/2014/main" id="{BDBF4DBA-5675-4354-908E-DE16F72B054A}"/>
                    </a:ext>
                  </a:extLst>
                </p14:cNvPr>
                <p14:cNvContentPartPr/>
                <p14:nvPr/>
              </p14:nvContentPartPr>
              <p14:xfrm>
                <a:off x="6425680" y="198667"/>
                <a:ext cx="371520" cy="209880"/>
              </p14:xfrm>
            </p:contentPart>
          </mc:Choice>
          <mc:Fallback>
            <p:pic>
              <p:nvPicPr>
                <p:cNvPr id="230" name="Ink 229">
                  <a:extLst>
                    <a:ext uri="{FF2B5EF4-FFF2-40B4-BE49-F238E27FC236}">
                      <a16:creationId xmlns:a16="http://schemas.microsoft.com/office/drawing/2014/main" id="{BDBF4DBA-5675-4354-908E-DE16F72B054A}"/>
                    </a:ext>
                  </a:extLst>
                </p:cNvPr>
                <p:cNvPicPr/>
                <p:nvPr/>
              </p:nvPicPr>
              <p:blipFill>
                <a:blip r:embed="rId310"/>
                <a:stretch>
                  <a:fillRect/>
                </a:stretch>
              </p:blipFill>
              <p:spPr>
                <a:xfrm>
                  <a:off x="6417040" y="190027"/>
                  <a:ext cx="389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31" name="Ink 230">
                  <a:extLst>
                    <a:ext uri="{FF2B5EF4-FFF2-40B4-BE49-F238E27FC236}">
                      <a16:creationId xmlns:a16="http://schemas.microsoft.com/office/drawing/2014/main" id="{B7C28A83-AD15-4C26-B712-5D5B3FF098F2}"/>
                    </a:ext>
                  </a:extLst>
                </p14:cNvPr>
                <p14:cNvContentPartPr/>
                <p14:nvPr/>
              </p14:nvContentPartPr>
              <p14:xfrm>
                <a:off x="6881440" y="148987"/>
                <a:ext cx="178560" cy="245880"/>
              </p14:xfrm>
            </p:contentPart>
          </mc:Choice>
          <mc:Fallback>
            <p:pic>
              <p:nvPicPr>
                <p:cNvPr id="231" name="Ink 230">
                  <a:extLst>
                    <a:ext uri="{FF2B5EF4-FFF2-40B4-BE49-F238E27FC236}">
                      <a16:creationId xmlns:a16="http://schemas.microsoft.com/office/drawing/2014/main" id="{B7C28A83-AD15-4C26-B712-5D5B3FF098F2}"/>
                    </a:ext>
                  </a:extLst>
                </p:cNvPr>
                <p:cNvPicPr/>
                <p:nvPr/>
              </p:nvPicPr>
              <p:blipFill>
                <a:blip r:embed="rId312"/>
                <a:stretch>
                  <a:fillRect/>
                </a:stretch>
              </p:blipFill>
              <p:spPr>
                <a:xfrm>
                  <a:off x="6872440" y="139987"/>
                  <a:ext cx="196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32" name="Ink 231">
                  <a:extLst>
                    <a:ext uri="{FF2B5EF4-FFF2-40B4-BE49-F238E27FC236}">
                      <a16:creationId xmlns:a16="http://schemas.microsoft.com/office/drawing/2014/main" id="{10EBC322-D8E8-429A-BF65-5E4FFD8FC663}"/>
                    </a:ext>
                  </a:extLst>
                </p14:cNvPr>
                <p14:cNvContentPartPr/>
                <p14:nvPr/>
              </p14:nvContentPartPr>
              <p14:xfrm>
                <a:off x="7256200" y="236467"/>
                <a:ext cx="106200" cy="10440"/>
              </p14:xfrm>
            </p:contentPart>
          </mc:Choice>
          <mc:Fallback>
            <p:pic>
              <p:nvPicPr>
                <p:cNvPr id="232" name="Ink 231">
                  <a:extLst>
                    <a:ext uri="{FF2B5EF4-FFF2-40B4-BE49-F238E27FC236}">
                      <a16:creationId xmlns:a16="http://schemas.microsoft.com/office/drawing/2014/main" id="{10EBC322-D8E8-429A-BF65-5E4FFD8FC663}"/>
                    </a:ext>
                  </a:extLst>
                </p:cNvPr>
                <p:cNvPicPr/>
                <p:nvPr/>
              </p:nvPicPr>
              <p:blipFill>
                <a:blip r:embed="rId314"/>
                <a:stretch>
                  <a:fillRect/>
                </a:stretch>
              </p:blipFill>
              <p:spPr>
                <a:xfrm>
                  <a:off x="7247560" y="227827"/>
                  <a:ext cx="123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33" name="Ink 232">
                  <a:extLst>
                    <a:ext uri="{FF2B5EF4-FFF2-40B4-BE49-F238E27FC236}">
                      <a16:creationId xmlns:a16="http://schemas.microsoft.com/office/drawing/2014/main" id="{983E9606-C888-486C-90E9-ABFDA4C46488}"/>
                    </a:ext>
                  </a:extLst>
                </p14:cNvPr>
                <p14:cNvContentPartPr/>
                <p14:nvPr/>
              </p14:nvContentPartPr>
              <p14:xfrm>
                <a:off x="7263760" y="294427"/>
                <a:ext cx="97920" cy="5760"/>
              </p14:xfrm>
            </p:contentPart>
          </mc:Choice>
          <mc:Fallback>
            <p:pic>
              <p:nvPicPr>
                <p:cNvPr id="233" name="Ink 232">
                  <a:extLst>
                    <a:ext uri="{FF2B5EF4-FFF2-40B4-BE49-F238E27FC236}">
                      <a16:creationId xmlns:a16="http://schemas.microsoft.com/office/drawing/2014/main" id="{983E9606-C888-486C-90E9-ABFDA4C46488}"/>
                    </a:ext>
                  </a:extLst>
                </p:cNvPr>
                <p:cNvPicPr/>
                <p:nvPr/>
              </p:nvPicPr>
              <p:blipFill>
                <a:blip r:embed="rId316"/>
                <a:stretch>
                  <a:fillRect/>
                </a:stretch>
              </p:blipFill>
              <p:spPr>
                <a:xfrm>
                  <a:off x="7254760" y="285427"/>
                  <a:ext cx="115560" cy="23400"/>
                </a:xfrm>
                <a:prstGeom prst="rect">
                  <a:avLst/>
                </a:prstGeom>
              </p:spPr>
            </p:pic>
          </mc:Fallback>
        </mc:AlternateContent>
      </p:grpSp>
      <p:grpSp>
        <p:nvGrpSpPr>
          <p:cNvPr id="257" name="Group 256">
            <a:extLst>
              <a:ext uri="{FF2B5EF4-FFF2-40B4-BE49-F238E27FC236}">
                <a16:creationId xmlns:a16="http://schemas.microsoft.com/office/drawing/2014/main" id="{7B566CE0-FDC3-492E-B5B4-16AD446C4BFC}"/>
              </a:ext>
            </a:extLst>
          </p:cNvPr>
          <p:cNvGrpSpPr/>
          <p:nvPr/>
        </p:nvGrpSpPr>
        <p:grpSpPr>
          <a:xfrm>
            <a:off x="7644640" y="42787"/>
            <a:ext cx="2299320" cy="435960"/>
            <a:chOff x="7644640" y="42787"/>
            <a:chExt cx="2299320" cy="435960"/>
          </a:xfrm>
        </p:grpSpPr>
        <mc:AlternateContent xmlns:mc="http://schemas.openxmlformats.org/markup-compatibility/2006">
          <mc:Choice xmlns:p14="http://schemas.microsoft.com/office/powerpoint/2010/main" Requires="p14">
            <p:contentPart p14:bwMode="auto" r:id="rId317">
              <p14:nvContentPartPr>
                <p14:cNvPr id="234" name="Ink 233">
                  <a:extLst>
                    <a:ext uri="{FF2B5EF4-FFF2-40B4-BE49-F238E27FC236}">
                      <a16:creationId xmlns:a16="http://schemas.microsoft.com/office/drawing/2014/main" id="{538F1E1B-9D19-4B8F-A385-87660E233040}"/>
                    </a:ext>
                  </a:extLst>
                </p14:cNvPr>
                <p14:cNvContentPartPr/>
                <p14:nvPr/>
              </p14:nvContentPartPr>
              <p14:xfrm>
                <a:off x="7644640" y="114067"/>
                <a:ext cx="378360" cy="241920"/>
              </p14:xfrm>
            </p:contentPart>
          </mc:Choice>
          <mc:Fallback>
            <p:pic>
              <p:nvPicPr>
                <p:cNvPr id="234" name="Ink 233">
                  <a:extLst>
                    <a:ext uri="{FF2B5EF4-FFF2-40B4-BE49-F238E27FC236}">
                      <a16:creationId xmlns:a16="http://schemas.microsoft.com/office/drawing/2014/main" id="{538F1E1B-9D19-4B8F-A385-87660E233040}"/>
                    </a:ext>
                  </a:extLst>
                </p:cNvPr>
                <p:cNvPicPr/>
                <p:nvPr/>
              </p:nvPicPr>
              <p:blipFill>
                <a:blip r:embed="rId318"/>
                <a:stretch>
                  <a:fillRect/>
                </a:stretch>
              </p:blipFill>
              <p:spPr>
                <a:xfrm>
                  <a:off x="7636000" y="105427"/>
                  <a:ext cx="3960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5" name="Ink 234">
                  <a:extLst>
                    <a:ext uri="{FF2B5EF4-FFF2-40B4-BE49-F238E27FC236}">
                      <a16:creationId xmlns:a16="http://schemas.microsoft.com/office/drawing/2014/main" id="{2DCB21C1-1B1F-49AA-AE7A-48B59F022E4D}"/>
                    </a:ext>
                  </a:extLst>
                </p14:cNvPr>
                <p14:cNvContentPartPr/>
                <p14:nvPr/>
              </p14:nvContentPartPr>
              <p14:xfrm>
                <a:off x="7984840" y="205867"/>
                <a:ext cx="560880" cy="111240"/>
              </p14:xfrm>
            </p:contentPart>
          </mc:Choice>
          <mc:Fallback>
            <p:pic>
              <p:nvPicPr>
                <p:cNvPr id="235" name="Ink 234">
                  <a:extLst>
                    <a:ext uri="{FF2B5EF4-FFF2-40B4-BE49-F238E27FC236}">
                      <a16:creationId xmlns:a16="http://schemas.microsoft.com/office/drawing/2014/main" id="{2DCB21C1-1B1F-49AA-AE7A-48B59F022E4D}"/>
                    </a:ext>
                  </a:extLst>
                </p:cNvPr>
                <p:cNvPicPr/>
                <p:nvPr/>
              </p:nvPicPr>
              <p:blipFill>
                <a:blip r:embed="rId320"/>
                <a:stretch>
                  <a:fillRect/>
                </a:stretch>
              </p:blipFill>
              <p:spPr>
                <a:xfrm>
                  <a:off x="7975840" y="196867"/>
                  <a:ext cx="578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6" name="Ink 235">
                  <a:extLst>
                    <a:ext uri="{FF2B5EF4-FFF2-40B4-BE49-F238E27FC236}">
                      <a16:creationId xmlns:a16="http://schemas.microsoft.com/office/drawing/2014/main" id="{F08618B4-D375-4058-8FC5-5A6156779039}"/>
                    </a:ext>
                  </a:extLst>
                </p14:cNvPr>
                <p14:cNvContentPartPr/>
                <p14:nvPr/>
              </p14:nvContentPartPr>
              <p14:xfrm>
                <a:off x="8574520" y="42787"/>
                <a:ext cx="417240" cy="435960"/>
              </p14:xfrm>
            </p:contentPart>
          </mc:Choice>
          <mc:Fallback>
            <p:pic>
              <p:nvPicPr>
                <p:cNvPr id="236" name="Ink 235">
                  <a:extLst>
                    <a:ext uri="{FF2B5EF4-FFF2-40B4-BE49-F238E27FC236}">
                      <a16:creationId xmlns:a16="http://schemas.microsoft.com/office/drawing/2014/main" id="{F08618B4-D375-4058-8FC5-5A6156779039}"/>
                    </a:ext>
                  </a:extLst>
                </p:cNvPr>
                <p:cNvPicPr/>
                <p:nvPr/>
              </p:nvPicPr>
              <p:blipFill>
                <a:blip r:embed="rId322"/>
                <a:stretch>
                  <a:fillRect/>
                </a:stretch>
              </p:blipFill>
              <p:spPr>
                <a:xfrm>
                  <a:off x="8565880" y="34147"/>
                  <a:ext cx="43488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7" name="Ink 236">
                  <a:extLst>
                    <a:ext uri="{FF2B5EF4-FFF2-40B4-BE49-F238E27FC236}">
                      <a16:creationId xmlns:a16="http://schemas.microsoft.com/office/drawing/2014/main" id="{F0E9212C-7218-485E-996C-DCAC5F3DF256}"/>
                    </a:ext>
                  </a:extLst>
                </p14:cNvPr>
                <p14:cNvContentPartPr/>
                <p14:nvPr/>
              </p14:nvContentPartPr>
              <p14:xfrm>
                <a:off x="8976280" y="89587"/>
                <a:ext cx="36000" cy="168120"/>
              </p14:xfrm>
            </p:contentPart>
          </mc:Choice>
          <mc:Fallback>
            <p:pic>
              <p:nvPicPr>
                <p:cNvPr id="237" name="Ink 236">
                  <a:extLst>
                    <a:ext uri="{FF2B5EF4-FFF2-40B4-BE49-F238E27FC236}">
                      <a16:creationId xmlns:a16="http://schemas.microsoft.com/office/drawing/2014/main" id="{F0E9212C-7218-485E-996C-DCAC5F3DF256}"/>
                    </a:ext>
                  </a:extLst>
                </p:cNvPr>
                <p:cNvPicPr/>
                <p:nvPr/>
              </p:nvPicPr>
              <p:blipFill>
                <a:blip r:embed="rId324"/>
                <a:stretch>
                  <a:fillRect/>
                </a:stretch>
              </p:blipFill>
              <p:spPr>
                <a:xfrm>
                  <a:off x="8967640" y="80947"/>
                  <a:ext cx="53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8" name="Ink 237">
                  <a:extLst>
                    <a:ext uri="{FF2B5EF4-FFF2-40B4-BE49-F238E27FC236}">
                      <a16:creationId xmlns:a16="http://schemas.microsoft.com/office/drawing/2014/main" id="{3B3A8656-A034-4C7F-9919-0E01FDD43CAE}"/>
                    </a:ext>
                  </a:extLst>
                </p14:cNvPr>
                <p14:cNvContentPartPr/>
                <p14:nvPr/>
              </p14:nvContentPartPr>
              <p14:xfrm>
                <a:off x="8951800" y="176707"/>
                <a:ext cx="147240" cy="27360"/>
              </p14:xfrm>
            </p:contentPart>
          </mc:Choice>
          <mc:Fallback>
            <p:pic>
              <p:nvPicPr>
                <p:cNvPr id="238" name="Ink 237">
                  <a:extLst>
                    <a:ext uri="{FF2B5EF4-FFF2-40B4-BE49-F238E27FC236}">
                      <a16:creationId xmlns:a16="http://schemas.microsoft.com/office/drawing/2014/main" id="{3B3A8656-A034-4C7F-9919-0E01FDD43CAE}"/>
                    </a:ext>
                  </a:extLst>
                </p:cNvPr>
                <p:cNvPicPr/>
                <p:nvPr/>
              </p:nvPicPr>
              <p:blipFill>
                <a:blip r:embed="rId326"/>
                <a:stretch>
                  <a:fillRect/>
                </a:stretch>
              </p:blipFill>
              <p:spPr>
                <a:xfrm>
                  <a:off x="8943160" y="168067"/>
                  <a:ext cx="164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9" name="Ink 238">
                  <a:extLst>
                    <a:ext uri="{FF2B5EF4-FFF2-40B4-BE49-F238E27FC236}">
                      <a16:creationId xmlns:a16="http://schemas.microsoft.com/office/drawing/2014/main" id="{714872C7-A096-48C1-8EC2-ADD5214F72E9}"/>
                    </a:ext>
                  </a:extLst>
                </p14:cNvPr>
                <p14:cNvContentPartPr/>
                <p14:nvPr/>
              </p14:nvContentPartPr>
              <p14:xfrm>
                <a:off x="9238000" y="92107"/>
                <a:ext cx="159120" cy="204480"/>
              </p14:xfrm>
            </p:contentPart>
          </mc:Choice>
          <mc:Fallback>
            <p:pic>
              <p:nvPicPr>
                <p:cNvPr id="239" name="Ink 238">
                  <a:extLst>
                    <a:ext uri="{FF2B5EF4-FFF2-40B4-BE49-F238E27FC236}">
                      <a16:creationId xmlns:a16="http://schemas.microsoft.com/office/drawing/2014/main" id="{714872C7-A096-48C1-8EC2-ADD5214F72E9}"/>
                    </a:ext>
                  </a:extLst>
                </p:cNvPr>
                <p:cNvPicPr/>
                <p:nvPr/>
              </p:nvPicPr>
              <p:blipFill>
                <a:blip r:embed="rId328"/>
                <a:stretch>
                  <a:fillRect/>
                </a:stretch>
              </p:blipFill>
              <p:spPr>
                <a:xfrm>
                  <a:off x="9229360" y="83467"/>
                  <a:ext cx="176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42" name="Ink 241">
                  <a:extLst>
                    <a:ext uri="{FF2B5EF4-FFF2-40B4-BE49-F238E27FC236}">
                      <a16:creationId xmlns:a16="http://schemas.microsoft.com/office/drawing/2014/main" id="{FDA59B22-9098-47C2-9A68-8D06DEE696FE}"/>
                    </a:ext>
                  </a:extLst>
                </p14:cNvPr>
                <p14:cNvContentPartPr/>
                <p14:nvPr/>
              </p14:nvContentPartPr>
              <p14:xfrm>
                <a:off x="9546160" y="157267"/>
                <a:ext cx="180720" cy="139320"/>
              </p14:xfrm>
            </p:contentPart>
          </mc:Choice>
          <mc:Fallback>
            <p:pic>
              <p:nvPicPr>
                <p:cNvPr id="242" name="Ink 241">
                  <a:extLst>
                    <a:ext uri="{FF2B5EF4-FFF2-40B4-BE49-F238E27FC236}">
                      <a16:creationId xmlns:a16="http://schemas.microsoft.com/office/drawing/2014/main" id="{FDA59B22-9098-47C2-9A68-8D06DEE696FE}"/>
                    </a:ext>
                  </a:extLst>
                </p:cNvPr>
                <p:cNvPicPr/>
                <p:nvPr/>
              </p:nvPicPr>
              <p:blipFill>
                <a:blip r:embed="rId330"/>
                <a:stretch>
                  <a:fillRect/>
                </a:stretch>
              </p:blipFill>
              <p:spPr>
                <a:xfrm>
                  <a:off x="9537520" y="148267"/>
                  <a:ext cx="198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3" name="Ink 242">
                  <a:extLst>
                    <a:ext uri="{FF2B5EF4-FFF2-40B4-BE49-F238E27FC236}">
                      <a16:creationId xmlns:a16="http://schemas.microsoft.com/office/drawing/2014/main" id="{5D833DFA-589A-4465-B397-CD0ADD0BCC05}"/>
                    </a:ext>
                  </a:extLst>
                </p14:cNvPr>
                <p14:cNvContentPartPr/>
                <p14:nvPr/>
              </p14:nvContentPartPr>
              <p14:xfrm>
                <a:off x="9778000" y="149347"/>
                <a:ext cx="165960" cy="24480"/>
              </p14:xfrm>
            </p:contentPart>
          </mc:Choice>
          <mc:Fallback>
            <p:pic>
              <p:nvPicPr>
                <p:cNvPr id="243" name="Ink 242">
                  <a:extLst>
                    <a:ext uri="{FF2B5EF4-FFF2-40B4-BE49-F238E27FC236}">
                      <a16:creationId xmlns:a16="http://schemas.microsoft.com/office/drawing/2014/main" id="{5D833DFA-589A-4465-B397-CD0ADD0BCC05}"/>
                    </a:ext>
                  </a:extLst>
                </p:cNvPr>
                <p:cNvPicPr/>
                <p:nvPr/>
              </p:nvPicPr>
              <p:blipFill>
                <a:blip r:embed="rId332"/>
                <a:stretch>
                  <a:fillRect/>
                </a:stretch>
              </p:blipFill>
              <p:spPr>
                <a:xfrm>
                  <a:off x="9769360" y="140707"/>
                  <a:ext cx="18360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3">
            <p14:nvContentPartPr>
              <p14:cNvPr id="261" name="Ink 260">
                <a:extLst>
                  <a:ext uri="{FF2B5EF4-FFF2-40B4-BE49-F238E27FC236}">
                    <a16:creationId xmlns:a16="http://schemas.microsoft.com/office/drawing/2014/main" id="{EF1AD947-F04B-4DB6-B2EA-6A64EF2AF881}"/>
                  </a:ext>
                </a:extLst>
              </p14:cNvPr>
              <p14:cNvContentPartPr/>
              <p14:nvPr/>
            </p14:nvContentPartPr>
            <p14:xfrm>
              <a:off x="3078400" y="935947"/>
              <a:ext cx="905400" cy="670320"/>
            </p14:xfrm>
          </p:contentPart>
        </mc:Choice>
        <mc:Fallback>
          <p:pic>
            <p:nvPicPr>
              <p:cNvPr id="261" name="Ink 260">
                <a:extLst>
                  <a:ext uri="{FF2B5EF4-FFF2-40B4-BE49-F238E27FC236}">
                    <a16:creationId xmlns:a16="http://schemas.microsoft.com/office/drawing/2014/main" id="{EF1AD947-F04B-4DB6-B2EA-6A64EF2AF881}"/>
                  </a:ext>
                </a:extLst>
              </p:cNvPr>
              <p:cNvPicPr/>
              <p:nvPr/>
            </p:nvPicPr>
            <p:blipFill>
              <a:blip r:embed="rId334"/>
              <a:stretch>
                <a:fillRect/>
              </a:stretch>
            </p:blipFill>
            <p:spPr>
              <a:xfrm>
                <a:off x="3069760" y="926947"/>
                <a:ext cx="923040" cy="687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3" name="Ink 262">
                <a:extLst>
                  <a:ext uri="{FF2B5EF4-FFF2-40B4-BE49-F238E27FC236}">
                    <a16:creationId xmlns:a16="http://schemas.microsoft.com/office/drawing/2014/main" id="{8D930C35-C9C1-4628-9110-5AB9952AD6EA}"/>
                  </a:ext>
                </a:extLst>
              </p14:cNvPr>
              <p14:cNvContentPartPr/>
              <p14:nvPr/>
            </p14:nvContentPartPr>
            <p14:xfrm>
              <a:off x="4988560" y="4718467"/>
              <a:ext cx="892800" cy="642960"/>
            </p14:xfrm>
          </p:contentPart>
        </mc:Choice>
        <mc:Fallback>
          <p:pic>
            <p:nvPicPr>
              <p:cNvPr id="263" name="Ink 262">
                <a:extLst>
                  <a:ext uri="{FF2B5EF4-FFF2-40B4-BE49-F238E27FC236}">
                    <a16:creationId xmlns:a16="http://schemas.microsoft.com/office/drawing/2014/main" id="{8D930C35-C9C1-4628-9110-5AB9952AD6EA}"/>
                  </a:ext>
                </a:extLst>
              </p:cNvPr>
              <p:cNvPicPr/>
              <p:nvPr/>
            </p:nvPicPr>
            <p:blipFill>
              <a:blip r:embed="rId336"/>
              <a:stretch>
                <a:fillRect/>
              </a:stretch>
            </p:blipFill>
            <p:spPr>
              <a:xfrm>
                <a:off x="4979560" y="4709467"/>
                <a:ext cx="910440" cy="660600"/>
              </a:xfrm>
              <a:prstGeom prst="rect">
                <a:avLst/>
              </a:prstGeom>
            </p:spPr>
          </p:pic>
        </mc:Fallback>
      </mc:AlternateContent>
      <p:grpSp>
        <p:nvGrpSpPr>
          <p:cNvPr id="367" name="Group 366">
            <a:extLst>
              <a:ext uri="{FF2B5EF4-FFF2-40B4-BE49-F238E27FC236}">
                <a16:creationId xmlns:a16="http://schemas.microsoft.com/office/drawing/2014/main" id="{EB69EF37-6816-4436-9D47-DE794EE35C11}"/>
              </a:ext>
            </a:extLst>
          </p:cNvPr>
          <p:cNvGrpSpPr/>
          <p:nvPr/>
        </p:nvGrpSpPr>
        <p:grpSpPr>
          <a:xfrm>
            <a:off x="6196000" y="370027"/>
            <a:ext cx="5689440" cy="564480"/>
            <a:chOff x="6196000" y="370027"/>
            <a:chExt cx="5689440" cy="564480"/>
          </a:xfrm>
        </p:grpSpPr>
        <mc:AlternateContent xmlns:mc="http://schemas.openxmlformats.org/markup-compatibility/2006">
          <mc:Choice xmlns:p14="http://schemas.microsoft.com/office/powerpoint/2010/main" Requires="p14">
            <p:contentPart p14:bwMode="auto" r:id="rId337">
              <p14:nvContentPartPr>
                <p14:cNvPr id="277" name="Ink 276">
                  <a:extLst>
                    <a:ext uri="{FF2B5EF4-FFF2-40B4-BE49-F238E27FC236}">
                      <a16:creationId xmlns:a16="http://schemas.microsoft.com/office/drawing/2014/main" id="{007F394C-E4E6-4093-867B-30DBF1FE9D08}"/>
                    </a:ext>
                  </a:extLst>
                </p14:cNvPr>
                <p14:cNvContentPartPr/>
                <p14:nvPr/>
              </p14:nvContentPartPr>
              <p14:xfrm>
                <a:off x="6196000" y="642547"/>
                <a:ext cx="262080" cy="291960"/>
              </p14:xfrm>
            </p:contentPart>
          </mc:Choice>
          <mc:Fallback>
            <p:pic>
              <p:nvPicPr>
                <p:cNvPr id="277" name="Ink 276">
                  <a:extLst>
                    <a:ext uri="{FF2B5EF4-FFF2-40B4-BE49-F238E27FC236}">
                      <a16:creationId xmlns:a16="http://schemas.microsoft.com/office/drawing/2014/main" id="{007F394C-E4E6-4093-867B-30DBF1FE9D08}"/>
                    </a:ext>
                  </a:extLst>
                </p:cNvPr>
                <p:cNvPicPr/>
                <p:nvPr/>
              </p:nvPicPr>
              <p:blipFill>
                <a:blip r:embed="rId338"/>
                <a:stretch>
                  <a:fillRect/>
                </a:stretch>
              </p:blipFill>
              <p:spPr>
                <a:xfrm>
                  <a:off x="6187000" y="633547"/>
                  <a:ext cx="2797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80" name="Ink 279">
                  <a:extLst>
                    <a:ext uri="{FF2B5EF4-FFF2-40B4-BE49-F238E27FC236}">
                      <a16:creationId xmlns:a16="http://schemas.microsoft.com/office/drawing/2014/main" id="{942577A2-742C-49BF-A202-3C3D22094060}"/>
                    </a:ext>
                  </a:extLst>
                </p14:cNvPr>
                <p14:cNvContentPartPr/>
                <p14:nvPr/>
              </p14:nvContentPartPr>
              <p14:xfrm>
                <a:off x="6454480" y="586387"/>
                <a:ext cx="773280" cy="242280"/>
              </p14:xfrm>
            </p:contentPart>
          </mc:Choice>
          <mc:Fallback>
            <p:pic>
              <p:nvPicPr>
                <p:cNvPr id="280" name="Ink 279">
                  <a:extLst>
                    <a:ext uri="{FF2B5EF4-FFF2-40B4-BE49-F238E27FC236}">
                      <a16:creationId xmlns:a16="http://schemas.microsoft.com/office/drawing/2014/main" id="{942577A2-742C-49BF-A202-3C3D22094060}"/>
                    </a:ext>
                  </a:extLst>
                </p:cNvPr>
                <p:cNvPicPr/>
                <p:nvPr/>
              </p:nvPicPr>
              <p:blipFill>
                <a:blip r:embed="rId340"/>
                <a:stretch>
                  <a:fillRect/>
                </a:stretch>
              </p:blipFill>
              <p:spPr>
                <a:xfrm>
                  <a:off x="6445480" y="577747"/>
                  <a:ext cx="7909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83" name="Ink 282">
                  <a:extLst>
                    <a:ext uri="{FF2B5EF4-FFF2-40B4-BE49-F238E27FC236}">
                      <a16:creationId xmlns:a16="http://schemas.microsoft.com/office/drawing/2014/main" id="{F7508698-1996-40BF-B580-2F7EC2B594EF}"/>
                    </a:ext>
                  </a:extLst>
                </p14:cNvPr>
                <p14:cNvContentPartPr/>
                <p14:nvPr/>
              </p14:nvContentPartPr>
              <p14:xfrm>
                <a:off x="7252600" y="639667"/>
                <a:ext cx="496080" cy="149760"/>
              </p14:xfrm>
            </p:contentPart>
          </mc:Choice>
          <mc:Fallback>
            <p:pic>
              <p:nvPicPr>
                <p:cNvPr id="283" name="Ink 282">
                  <a:extLst>
                    <a:ext uri="{FF2B5EF4-FFF2-40B4-BE49-F238E27FC236}">
                      <a16:creationId xmlns:a16="http://schemas.microsoft.com/office/drawing/2014/main" id="{F7508698-1996-40BF-B580-2F7EC2B594EF}"/>
                    </a:ext>
                  </a:extLst>
                </p:cNvPr>
                <p:cNvPicPr/>
                <p:nvPr/>
              </p:nvPicPr>
              <p:blipFill>
                <a:blip r:embed="rId342"/>
                <a:stretch>
                  <a:fillRect/>
                </a:stretch>
              </p:blipFill>
              <p:spPr>
                <a:xfrm>
                  <a:off x="7243600" y="631027"/>
                  <a:ext cx="513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88" name="Ink 287">
                  <a:extLst>
                    <a:ext uri="{FF2B5EF4-FFF2-40B4-BE49-F238E27FC236}">
                      <a16:creationId xmlns:a16="http://schemas.microsoft.com/office/drawing/2014/main" id="{7B325014-400C-4647-B984-3AE4FAE5179F}"/>
                    </a:ext>
                  </a:extLst>
                </p14:cNvPr>
                <p14:cNvContentPartPr/>
                <p14:nvPr/>
              </p14:nvContentPartPr>
              <p14:xfrm>
                <a:off x="7589560" y="661987"/>
                <a:ext cx="92880" cy="43200"/>
              </p14:xfrm>
            </p:contentPart>
          </mc:Choice>
          <mc:Fallback>
            <p:pic>
              <p:nvPicPr>
                <p:cNvPr id="288" name="Ink 287">
                  <a:extLst>
                    <a:ext uri="{FF2B5EF4-FFF2-40B4-BE49-F238E27FC236}">
                      <a16:creationId xmlns:a16="http://schemas.microsoft.com/office/drawing/2014/main" id="{7B325014-400C-4647-B984-3AE4FAE5179F}"/>
                    </a:ext>
                  </a:extLst>
                </p:cNvPr>
                <p:cNvPicPr/>
                <p:nvPr/>
              </p:nvPicPr>
              <p:blipFill>
                <a:blip r:embed="rId344"/>
                <a:stretch>
                  <a:fillRect/>
                </a:stretch>
              </p:blipFill>
              <p:spPr>
                <a:xfrm>
                  <a:off x="7580560" y="653347"/>
                  <a:ext cx="110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91" name="Ink 290">
                  <a:extLst>
                    <a:ext uri="{FF2B5EF4-FFF2-40B4-BE49-F238E27FC236}">
                      <a16:creationId xmlns:a16="http://schemas.microsoft.com/office/drawing/2014/main" id="{F06FF93C-2C36-41DC-9657-C6CA8D3E42BA}"/>
                    </a:ext>
                  </a:extLst>
                </p14:cNvPr>
                <p14:cNvContentPartPr/>
                <p14:nvPr/>
              </p14:nvContentPartPr>
              <p14:xfrm>
                <a:off x="7728160" y="616627"/>
                <a:ext cx="102600" cy="43920"/>
              </p14:xfrm>
            </p:contentPart>
          </mc:Choice>
          <mc:Fallback>
            <p:pic>
              <p:nvPicPr>
                <p:cNvPr id="291" name="Ink 290">
                  <a:extLst>
                    <a:ext uri="{FF2B5EF4-FFF2-40B4-BE49-F238E27FC236}">
                      <a16:creationId xmlns:a16="http://schemas.microsoft.com/office/drawing/2014/main" id="{F06FF93C-2C36-41DC-9657-C6CA8D3E42BA}"/>
                    </a:ext>
                  </a:extLst>
                </p:cNvPr>
                <p:cNvPicPr/>
                <p:nvPr/>
              </p:nvPicPr>
              <p:blipFill>
                <a:blip r:embed="rId346"/>
                <a:stretch>
                  <a:fillRect/>
                </a:stretch>
              </p:blipFill>
              <p:spPr>
                <a:xfrm>
                  <a:off x="7719520" y="607627"/>
                  <a:ext cx="120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94" name="Ink 293">
                  <a:extLst>
                    <a:ext uri="{FF2B5EF4-FFF2-40B4-BE49-F238E27FC236}">
                      <a16:creationId xmlns:a16="http://schemas.microsoft.com/office/drawing/2014/main" id="{0D39A692-EDC0-4F70-824B-183CC07C5E69}"/>
                    </a:ext>
                  </a:extLst>
                </p14:cNvPr>
                <p14:cNvContentPartPr/>
                <p14:nvPr/>
              </p14:nvContentPartPr>
              <p14:xfrm>
                <a:off x="7975480" y="614467"/>
                <a:ext cx="371160" cy="190440"/>
              </p14:xfrm>
            </p:contentPart>
          </mc:Choice>
          <mc:Fallback>
            <p:pic>
              <p:nvPicPr>
                <p:cNvPr id="294" name="Ink 293">
                  <a:extLst>
                    <a:ext uri="{FF2B5EF4-FFF2-40B4-BE49-F238E27FC236}">
                      <a16:creationId xmlns:a16="http://schemas.microsoft.com/office/drawing/2014/main" id="{0D39A692-EDC0-4F70-824B-183CC07C5E69}"/>
                    </a:ext>
                  </a:extLst>
                </p:cNvPr>
                <p:cNvPicPr/>
                <p:nvPr/>
              </p:nvPicPr>
              <p:blipFill>
                <a:blip r:embed="rId348"/>
                <a:stretch>
                  <a:fillRect/>
                </a:stretch>
              </p:blipFill>
              <p:spPr>
                <a:xfrm>
                  <a:off x="7966840" y="605467"/>
                  <a:ext cx="388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99" name="Ink 298">
                  <a:extLst>
                    <a:ext uri="{FF2B5EF4-FFF2-40B4-BE49-F238E27FC236}">
                      <a16:creationId xmlns:a16="http://schemas.microsoft.com/office/drawing/2014/main" id="{A0467005-37B4-4F05-9469-3E13CE7EB768}"/>
                    </a:ext>
                  </a:extLst>
                </p14:cNvPr>
                <p14:cNvContentPartPr/>
                <p14:nvPr/>
              </p14:nvContentPartPr>
              <p14:xfrm>
                <a:off x="8511520" y="573787"/>
                <a:ext cx="182880" cy="166320"/>
              </p14:xfrm>
            </p:contentPart>
          </mc:Choice>
          <mc:Fallback>
            <p:pic>
              <p:nvPicPr>
                <p:cNvPr id="299" name="Ink 298">
                  <a:extLst>
                    <a:ext uri="{FF2B5EF4-FFF2-40B4-BE49-F238E27FC236}">
                      <a16:creationId xmlns:a16="http://schemas.microsoft.com/office/drawing/2014/main" id="{A0467005-37B4-4F05-9469-3E13CE7EB768}"/>
                    </a:ext>
                  </a:extLst>
                </p:cNvPr>
                <p:cNvPicPr/>
                <p:nvPr/>
              </p:nvPicPr>
              <p:blipFill>
                <a:blip r:embed="rId350"/>
                <a:stretch>
                  <a:fillRect/>
                </a:stretch>
              </p:blipFill>
              <p:spPr>
                <a:xfrm>
                  <a:off x="8502520" y="565147"/>
                  <a:ext cx="200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02" name="Ink 301">
                  <a:extLst>
                    <a:ext uri="{FF2B5EF4-FFF2-40B4-BE49-F238E27FC236}">
                      <a16:creationId xmlns:a16="http://schemas.microsoft.com/office/drawing/2014/main" id="{4CD54CAC-5055-4E46-94F6-A60D6F713332}"/>
                    </a:ext>
                  </a:extLst>
                </p14:cNvPr>
                <p14:cNvContentPartPr/>
                <p14:nvPr/>
              </p14:nvContentPartPr>
              <p14:xfrm>
                <a:off x="8799880" y="563347"/>
                <a:ext cx="29520" cy="127080"/>
              </p14:xfrm>
            </p:contentPart>
          </mc:Choice>
          <mc:Fallback>
            <p:pic>
              <p:nvPicPr>
                <p:cNvPr id="302" name="Ink 301">
                  <a:extLst>
                    <a:ext uri="{FF2B5EF4-FFF2-40B4-BE49-F238E27FC236}">
                      <a16:creationId xmlns:a16="http://schemas.microsoft.com/office/drawing/2014/main" id="{4CD54CAC-5055-4E46-94F6-A60D6F713332}"/>
                    </a:ext>
                  </a:extLst>
                </p:cNvPr>
                <p:cNvPicPr/>
                <p:nvPr/>
              </p:nvPicPr>
              <p:blipFill>
                <a:blip r:embed="rId352"/>
                <a:stretch>
                  <a:fillRect/>
                </a:stretch>
              </p:blipFill>
              <p:spPr>
                <a:xfrm>
                  <a:off x="8790880" y="554707"/>
                  <a:ext cx="47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18" name="Ink 317">
                  <a:extLst>
                    <a:ext uri="{FF2B5EF4-FFF2-40B4-BE49-F238E27FC236}">
                      <a16:creationId xmlns:a16="http://schemas.microsoft.com/office/drawing/2014/main" id="{3F06519B-A0C0-4863-B2F9-589B5733B0A7}"/>
                    </a:ext>
                  </a:extLst>
                </p14:cNvPr>
                <p14:cNvContentPartPr/>
                <p14:nvPr/>
              </p14:nvContentPartPr>
              <p14:xfrm>
                <a:off x="8811040" y="517267"/>
                <a:ext cx="186120" cy="188280"/>
              </p14:xfrm>
            </p:contentPart>
          </mc:Choice>
          <mc:Fallback>
            <p:pic>
              <p:nvPicPr>
                <p:cNvPr id="318" name="Ink 317">
                  <a:extLst>
                    <a:ext uri="{FF2B5EF4-FFF2-40B4-BE49-F238E27FC236}">
                      <a16:creationId xmlns:a16="http://schemas.microsoft.com/office/drawing/2014/main" id="{3F06519B-A0C0-4863-B2F9-589B5733B0A7}"/>
                    </a:ext>
                  </a:extLst>
                </p:cNvPr>
                <p:cNvPicPr/>
                <p:nvPr/>
              </p:nvPicPr>
              <p:blipFill>
                <a:blip r:embed="rId354"/>
                <a:stretch>
                  <a:fillRect/>
                </a:stretch>
              </p:blipFill>
              <p:spPr>
                <a:xfrm>
                  <a:off x="8802040" y="508267"/>
                  <a:ext cx="2037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22" name="Ink 321">
                  <a:extLst>
                    <a:ext uri="{FF2B5EF4-FFF2-40B4-BE49-F238E27FC236}">
                      <a16:creationId xmlns:a16="http://schemas.microsoft.com/office/drawing/2014/main" id="{D5E7CF23-5D4F-4FFA-92B1-883167E0B844}"/>
                    </a:ext>
                  </a:extLst>
                </p14:cNvPr>
                <p14:cNvContentPartPr/>
                <p14:nvPr/>
              </p14:nvContentPartPr>
              <p14:xfrm>
                <a:off x="9063040" y="481627"/>
                <a:ext cx="124200" cy="152640"/>
              </p14:xfrm>
            </p:contentPart>
          </mc:Choice>
          <mc:Fallback>
            <p:pic>
              <p:nvPicPr>
                <p:cNvPr id="322" name="Ink 321">
                  <a:extLst>
                    <a:ext uri="{FF2B5EF4-FFF2-40B4-BE49-F238E27FC236}">
                      <a16:creationId xmlns:a16="http://schemas.microsoft.com/office/drawing/2014/main" id="{D5E7CF23-5D4F-4FFA-92B1-883167E0B844}"/>
                    </a:ext>
                  </a:extLst>
                </p:cNvPr>
                <p:cNvPicPr/>
                <p:nvPr/>
              </p:nvPicPr>
              <p:blipFill>
                <a:blip r:embed="rId356"/>
                <a:stretch>
                  <a:fillRect/>
                </a:stretch>
              </p:blipFill>
              <p:spPr>
                <a:xfrm>
                  <a:off x="9054040" y="472627"/>
                  <a:ext cx="141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28" name="Ink 327">
                  <a:extLst>
                    <a:ext uri="{FF2B5EF4-FFF2-40B4-BE49-F238E27FC236}">
                      <a16:creationId xmlns:a16="http://schemas.microsoft.com/office/drawing/2014/main" id="{5189414E-DCD8-442D-9DDA-187DD7351146}"/>
                    </a:ext>
                  </a:extLst>
                </p14:cNvPr>
                <p14:cNvContentPartPr/>
                <p14:nvPr/>
              </p14:nvContentPartPr>
              <p14:xfrm>
                <a:off x="9409720" y="686107"/>
                <a:ext cx="37440" cy="241920"/>
              </p14:xfrm>
            </p:contentPart>
          </mc:Choice>
          <mc:Fallback>
            <p:pic>
              <p:nvPicPr>
                <p:cNvPr id="328" name="Ink 327">
                  <a:extLst>
                    <a:ext uri="{FF2B5EF4-FFF2-40B4-BE49-F238E27FC236}">
                      <a16:creationId xmlns:a16="http://schemas.microsoft.com/office/drawing/2014/main" id="{5189414E-DCD8-442D-9DDA-187DD7351146}"/>
                    </a:ext>
                  </a:extLst>
                </p:cNvPr>
                <p:cNvPicPr/>
                <p:nvPr/>
              </p:nvPicPr>
              <p:blipFill>
                <a:blip r:embed="rId358"/>
                <a:stretch>
                  <a:fillRect/>
                </a:stretch>
              </p:blipFill>
              <p:spPr>
                <a:xfrm>
                  <a:off x="9400720" y="677107"/>
                  <a:ext cx="550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32" name="Ink 331">
                  <a:extLst>
                    <a:ext uri="{FF2B5EF4-FFF2-40B4-BE49-F238E27FC236}">
                      <a16:creationId xmlns:a16="http://schemas.microsoft.com/office/drawing/2014/main" id="{64F4C1A3-6A89-43DF-AA36-70045D0F7CA4}"/>
                    </a:ext>
                  </a:extLst>
                </p14:cNvPr>
                <p14:cNvContentPartPr/>
                <p14:nvPr/>
              </p14:nvContentPartPr>
              <p14:xfrm>
                <a:off x="9379120" y="637507"/>
                <a:ext cx="142200" cy="86400"/>
              </p14:xfrm>
            </p:contentPart>
          </mc:Choice>
          <mc:Fallback>
            <p:pic>
              <p:nvPicPr>
                <p:cNvPr id="332" name="Ink 331">
                  <a:extLst>
                    <a:ext uri="{FF2B5EF4-FFF2-40B4-BE49-F238E27FC236}">
                      <a16:creationId xmlns:a16="http://schemas.microsoft.com/office/drawing/2014/main" id="{64F4C1A3-6A89-43DF-AA36-70045D0F7CA4}"/>
                    </a:ext>
                  </a:extLst>
                </p:cNvPr>
                <p:cNvPicPr/>
                <p:nvPr/>
              </p:nvPicPr>
              <p:blipFill>
                <a:blip r:embed="rId360"/>
                <a:stretch>
                  <a:fillRect/>
                </a:stretch>
              </p:blipFill>
              <p:spPr>
                <a:xfrm>
                  <a:off x="9370120" y="628867"/>
                  <a:ext cx="159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40" name="Ink 339">
                  <a:extLst>
                    <a:ext uri="{FF2B5EF4-FFF2-40B4-BE49-F238E27FC236}">
                      <a16:creationId xmlns:a16="http://schemas.microsoft.com/office/drawing/2014/main" id="{1A36FDB0-9E94-496D-B0FA-B0E7B657FF14}"/>
                    </a:ext>
                  </a:extLst>
                </p14:cNvPr>
                <p14:cNvContentPartPr/>
                <p14:nvPr/>
              </p14:nvContentPartPr>
              <p14:xfrm>
                <a:off x="9540040" y="613747"/>
                <a:ext cx="318960" cy="96840"/>
              </p14:xfrm>
            </p:contentPart>
          </mc:Choice>
          <mc:Fallback>
            <p:pic>
              <p:nvPicPr>
                <p:cNvPr id="340" name="Ink 339">
                  <a:extLst>
                    <a:ext uri="{FF2B5EF4-FFF2-40B4-BE49-F238E27FC236}">
                      <a16:creationId xmlns:a16="http://schemas.microsoft.com/office/drawing/2014/main" id="{1A36FDB0-9E94-496D-B0FA-B0E7B657FF14}"/>
                    </a:ext>
                  </a:extLst>
                </p:cNvPr>
                <p:cNvPicPr/>
                <p:nvPr/>
              </p:nvPicPr>
              <p:blipFill>
                <a:blip r:embed="rId362"/>
                <a:stretch>
                  <a:fillRect/>
                </a:stretch>
              </p:blipFill>
              <p:spPr>
                <a:xfrm>
                  <a:off x="9531040" y="605107"/>
                  <a:ext cx="336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48" name="Ink 347">
                  <a:extLst>
                    <a:ext uri="{FF2B5EF4-FFF2-40B4-BE49-F238E27FC236}">
                      <a16:creationId xmlns:a16="http://schemas.microsoft.com/office/drawing/2014/main" id="{DB477E7E-C871-470F-8BB8-CE02732A61E6}"/>
                    </a:ext>
                  </a:extLst>
                </p14:cNvPr>
                <p14:cNvContentPartPr/>
                <p14:nvPr/>
              </p14:nvContentPartPr>
              <p14:xfrm>
                <a:off x="10067440" y="515107"/>
                <a:ext cx="200880" cy="126000"/>
              </p14:xfrm>
            </p:contentPart>
          </mc:Choice>
          <mc:Fallback>
            <p:pic>
              <p:nvPicPr>
                <p:cNvPr id="348" name="Ink 347">
                  <a:extLst>
                    <a:ext uri="{FF2B5EF4-FFF2-40B4-BE49-F238E27FC236}">
                      <a16:creationId xmlns:a16="http://schemas.microsoft.com/office/drawing/2014/main" id="{DB477E7E-C871-470F-8BB8-CE02732A61E6}"/>
                    </a:ext>
                  </a:extLst>
                </p:cNvPr>
                <p:cNvPicPr/>
                <p:nvPr/>
              </p:nvPicPr>
              <p:blipFill>
                <a:blip r:embed="rId364"/>
                <a:stretch>
                  <a:fillRect/>
                </a:stretch>
              </p:blipFill>
              <p:spPr>
                <a:xfrm>
                  <a:off x="10058440" y="506107"/>
                  <a:ext cx="218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50" name="Ink 349">
                  <a:extLst>
                    <a:ext uri="{FF2B5EF4-FFF2-40B4-BE49-F238E27FC236}">
                      <a16:creationId xmlns:a16="http://schemas.microsoft.com/office/drawing/2014/main" id="{2CCB6743-4124-48E3-BD8C-25A17C26A303}"/>
                    </a:ext>
                  </a:extLst>
                </p14:cNvPr>
                <p14:cNvContentPartPr/>
                <p14:nvPr/>
              </p14:nvContentPartPr>
              <p14:xfrm>
                <a:off x="10303600" y="554707"/>
                <a:ext cx="122040" cy="4320"/>
              </p14:xfrm>
            </p:contentPart>
          </mc:Choice>
          <mc:Fallback>
            <p:pic>
              <p:nvPicPr>
                <p:cNvPr id="350" name="Ink 349">
                  <a:extLst>
                    <a:ext uri="{FF2B5EF4-FFF2-40B4-BE49-F238E27FC236}">
                      <a16:creationId xmlns:a16="http://schemas.microsoft.com/office/drawing/2014/main" id="{2CCB6743-4124-48E3-BD8C-25A17C26A303}"/>
                    </a:ext>
                  </a:extLst>
                </p:cNvPr>
                <p:cNvPicPr/>
                <p:nvPr/>
              </p:nvPicPr>
              <p:blipFill>
                <a:blip r:embed="rId366"/>
                <a:stretch>
                  <a:fillRect/>
                </a:stretch>
              </p:blipFill>
              <p:spPr>
                <a:xfrm>
                  <a:off x="10294960" y="545707"/>
                  <a:ext cx="139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56" name="Ink 355">
                  <a:extLst>
                    <a:ext uri="{FF2B5EF4-FFF2-40B4-BE49-F238E27FC236}">
                      <a16:creationId xmlns:a16="http://schemas.microsoft.com/office/drawing/2014/main" id="{4DB87816-C40B-4777-AA45-53036B85D124}"/>
                    </a:ext>
                  </a:extLst>
                </p14:cNvPr>
                <p14:cNvContentPartPr/>
                <p14:nvPr/>
              </p14:nvContentPartPr>
              <p14:xfrm>
                <a:off x="10522840" y="452467"/>
                <a:ext cx="340200" cy="314280"/>
              </p14:xfrm>
            </p:contentPart>
          </mc:Choice>
          <mc:Fallback>
            <p:pic>
              <p:nvPicPr>
                <p:cNvPr id="356" name="Ink 355">
                  <a:extLst>
                    <a:ext uri="{FF2B5EF4-FFF2-40B4-BE49-F238E27FC236}">
                      <a16:creationId xmlns:a16="http://schemas.microsoft.com/office/drawing/2014/main" id="{4DB87816-C40B-4777-AA45-53036B85D124}"/>
                    </a:ext>
                  </a:extLst>
                </p:cNvPr>
                <p:cNvPicPr/>
                <p:nvPr/>
              </p:nvPicPr>
              <p:blipFill>
                <a:blip r:embed="rId368"/>
                <a:stretch>
                  <a:fillRect/>
                </a:stretch>
              </p:blipFill>
              <p:spPr>
                <a:xfrm>
                  <a:off x="10514200" y="443467"/>
                  <a:ext cx="3578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59" name="Ink 358">
                  <a:extLst>
                    <a:ext uri="{FF2B5EF4-FFF2-40B4-BE49-F238E27FC236}">
                      <a16:creationId xmlns:a16="http://schemas.microsoft.com/office/drawing/2014/main" id="{8EADDD61-AD64-4382-AB59-78B3A5DED36C}"/>
                    </a:ext>
                  </a:extLst>
                </p14:cNvPr>
                <p14:cNvContentPartPr/>
                <p14:nvPr/>
              </p14:nvContentPartPr>
              <p14:xfrm>
                <a:off x="10821280" y="596107"/>
                <a:ext cx="455760" cy="93960"/>
              </p14:xfrm>
            </p:contentPart>
          </mc:Choice>
          <mc:Fallback>
            <p:pic>
              <p:nvPicPr>
                <p:cNvPr id="359" name="Ink 358">
                  <a:extLst>
                    <a:ext uri="{FF2B5EF4-FFF2-40B4-BE49-F238E27FC236}">
                      <a16:creationId xmlns:a16="http://schemas.microsoft.com/office/drawing/2014/main" id="{8EADDD61-AD64-4382-AB59-78B3A5DED36C}"/>
                    </a:ext>
                  </a:extLst>
                </p:cNvPr>
                <p:cNvPicPr/>
                <p:nvPr/>
              </p:nvPicPr>
              <p:blipFill>
                <a:blip r:embed="rId370"/>
                <a:stretch>
                  <a:fillRect/>
                </a:stretch>
              </p:blipFill>
              <p:spPr>
                <a:xfrm>
                  <a:off x="10812280" y="587467"/>
                  <a:ext cx="473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61" name="Ink 360">
                  <a:extLst>
                    <a:ext uri="{FF2B5EF4-FFF2-40B4-BE49-F238E27FC236}">
                      <a16:creationId xmlns:a16="http://schemas.microsoft.com/office/drawing/2014/main" id="{B8743A9E-5F7E-4544-A021-95E03C998F85}"/>
                    </a:ext>
                  </a:extLst>
                </p14:cNvPr>
                <p14:cNvContentPartPr/>
                <p14:nvPr/>
              </p14:nvContentPartPr>
              <p14:xfrm>
                <a:off x="11340040" y="398827"/>
                <a:ext cx="545400" cy="493560"/>
              </p14:xfrm>
            </p:contentPart>
          </mc:Choice>
          <mc:Fallback>
            <p:pic>
              <p:nvPicPr>
                <p:cNvPr id="361" name="Ink 360">
                  <a:extLst>
                    <a:ext uri="{FF2B5EF4-FFF2-40B4-BE49-F238E27FC236}">
                      <a16:creationId xmlns:a16="http://schemas.microsoft.com/office/drawing/2014/main" id="{B8743A9E-5F7E-4544-A021-95E03C998F85}"/>
                    </a:ext>
                  </a:extLst>
                </p:cNvPr>
                <p:cNvPicPr/>
                <p:nvPr/>
              </p:nvPicPr>
              <p:blipFill>
                <a:blip r:embed="rId372"/>
                <a:stretch>
                  <a:fillRect/>
                </a:stretch>
              </p:blipFill>
              <p:spPr>
                <a:xfrm>
                  <a:off x="11331400" y="390187"/>
                  <a:ext cx="56304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63" name="Ink 362">
                  <a:extLst>
                    <a:ext uri="{FF2B5EF4-FFF2-40B4-BE49-F238E27FC236}">
                      <a16:creationId xmlns:a16="http://schemas.microsoft.com/office/drawing/2014/main" id="{B35AAD2F-6541-4C56-934F-C8FC96E8A5BE}"/>
                    </a:ext>
                  </a:extLst>
                </p14:cNvPr>
                <p14:cNvContentPartPr/>
                <p14:nvPr/>
              </p14:nvContentPartPr>
              <p14:xfrm>
                <a:off x="11753320" y="421867"/>
                <a:ext cx="74160" cy="58680"/>
              </p14:xfrm>
            </p:contentPart>
          </mc:Choice>
          <mc:Fallback>
            <p:pic>
              <p:nvPicPr>
                <p:cNvPr id="363" name="Ink 362">
                  <a:extLst>
                    <a:ext uri="{FF2B5EF4-FFF2-40B4-BE49-F238E27FC236}">
                      <a16:creationId xmlns:a16="http://schemas.microsoft.com/office/drawing/2014/main" id="{B35AAD2F-6541-4C56-934F-C8FC96E8A5BE}"/>
                    </a:ext>
                  </a:extLst>
                </p:cNvPr>
                <p:cNvPicPr/>
                <p:nvPr/>
              </p:nvPicPr>
              <p:blipFill>
                <a:blip r:embed="rId374"/>
                <a:stretch>
                  <a:fillRect/>
                </a:stretch>
              </p:blipFill>
              <p:spPr>
                <a:xfrm>
                  <a:off x="11744320" y="412867"/>
                  <a:ext cx="91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65" name="Ink 364">
                  <a:extLst>
                    <a:ext uri="{FF2B5EF4-FFF2-40B4-BE49-F238E27FC236}">
                      <a16:creationId xmlns:a16="http://schemas.microsoft.com/office/drawing/2014/main" id="{14748EE9-4A71-4E6B-A815-85B41EC1378D}"/>
                    </a:ext>
                  </a:extLst>
                </p14:cNvPr>
                <p14:cNvContentPartPr/>
                <p14:nvPr/>
              </p14:nvContentPartPr>
              <p14:xfrm>
                <a:off x="11502760" y="370027"/>
                <a:ext cx="65160" cy="88920"/>
              </p14:xfrm>
            </p:contentPart>
          </mc:Choice>
          <mc:Fallback>
            <p:pic>
              <p:nvPicPr>
                <p:cNvPr id="365" name="Ink 364">
                  <a:extLst>
                    <a:ext uri="{FF2B5EF4-FFF2-40B4-BE49-F238E27FC236}">
                      <a16:creationId xmlns:a16="http://schemas.microsoft.com/office/drawing/2014/main" id="{14748EE9-4A71-4E6B-A815-85B41EC1378D}"/>
                    </a:ext>
                  </a:extLst>
                </p:cNvPr>
                <p:cNvPicPr/>
                <p:nvPr/>
              </p:nvPicPr>
              <p:blipFill>
                <a:blip r:embed="rId376"/>
                <a:stretch>
                  <a:fillRect/>
                </a:stretch>
              </p:blipFill>
              <p:spPr>
                <a:xfrm>
                  <a:off x="11493760" y="361387"/>
                  <a:ext cx="82800" cy="106560"/>
                </a:xfrm>
                <a:prstGeom prst="rect">
                  <a:avLst/>
                </a:prstGeom>
              </p:spPr>
            </p:pic>
          </mc:Fallback>
        </mc:AlternateContent>
      </p:grpSp>
    </p:spTree>
    <p:extLst>
      <p:ext uri="{BB962C8B-B14F-4D97-AF65-F5344CB8AC3E}">
        <p14:creationId xmlns:p14="http://schemas.microsoft.com/office/powerpoint/2010/main" val="174815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CE1CC68C-DFB5-4201-9E40-C4E0FF5857C5}"/>
              </a:ext>
            </a:extLst>
          </p:cNvPr>
          <p:cNvCxnSpPr/>
          <p:nvPr/>
        </p:nvCxnSpPr>
        <p:spPr>
          <a:xfrm>
            <a:off x="4286776" y="738447"/>
            <a:ext cx="0" cy="272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0058E54-B919-4E4B-822B-FB0CB97E5F5B}"/>
              </a:ext>
            </a:extLst>
          </p:cNvPr>
          <p:cNvSpPr>
            <a:spLocks noGrp="1"/>
          </p:cNvSpPr>
          <p:nvPr>
            <p:ph type="sldNum" sz="quarter" idx="12"/>
          </p:nvPr>
        </p:nvSpPr>
        <p:spPr/>
        <p:txBody>
          <a:bodyPr/>
          <a:lstStyle/>
          <a:p>
            <a:fld id="{12B7FAE1-8398-4ECD-9623-40D6A02FADC2}" type="slidenum">
              <a:rPr lang="en-US" smtClean="0"/>
              <a:t>4</a:t>
            </a:fld>
            <a:endParaRPr lang="en-US"/>
          </a:p>
        </p:txBody>
      </p:sp>
      <p:sp>
        <p:nvSpPr>
          <p:cNvPr id="3" name="TextBox 2">
            <a:extLst>
              <a:ext uri="{FF2B5EF4-FFF2-40B4-BE49-F238E27FC236}">
                <a16:creationId xmlns:a16="http://schemas.microsoft.com/office/drawing/2014/main" id="{395FED54-0728-4462-8A49-2F422B4D1521}"/>
              </a:ext>
            </a:extLst>
          </p:cNvPr>
          <p:cNvSpPr txBox="1"/>
          <p:nvPr/>
        </p:nvSpPr>
        <p:spPr>
          <a:xfrm>
            <a:off x="518315" y="314101"/>
            <a:ext cx="947695" cy="369332"/>
          </a:xfrm>
          <a:prstGeom prst="rect">
            <a:avLst/>
          </a:prstGeom>
          <a:noFill/>
        </p:spPr>
        <p:txBody>
          <a:bodyPr wrap="none" rtlCol="0">
            <a:spAutoFit/>
          </a:bodyPr>
          <a:lstStyle/>
          <a:p>
            <a:r>
              <a:rPr lang="en-US"/>
              <a:t>Rappel :</a:t>
            </a:r>
          </a:p>
        </p:txBody>
      </p:sp>
      <p:sp>
        <p:nvSpPr>
          <p:cNvPr id="4" name="Rectangle 3">
            <a:extLst>
              <a:ext uri="{FF2B5EF4-FFF2-40B4-BE49-F238E27FC236}">
                <a16:creationId xmlns:a16="http://schemas.microsoft.com/office/drawing/2014/main" id="{22A109D0-27D3-41F7-8387-952E6187E2DB}"/>
              </a:ext>
            </a:extLst>
          </p:cNvPr>
          <p:cNvSpPr/>
          <p:nvPr/>
        </p:nvSpPr>
        <p:spPr>
          <a:xfrm>
            <a:off x="3246541" y="981512"/>
            <a:ext cx="2139192" cy="19714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Réactions primaires</a:t>
            </a:r>
          </a:p>
          <a:p>
            <a:pPr algn="ctr"/>
            <a:r>
              <a:rPr lang="en-US"/>
              <a:t>Photochimiques</a:t>
            </a:r>
          </a:p>
          <a:p>
            <a:pPr algn="ctr"/>
            <a:r>
              <a:rPr lang="en-US"/>
              <a:t>“claires”</a:t>
            </a:r>
          </a:p>
          <a:p>
            <a:pPr algn="ctr"/>
            <a:endParaRPr lang="en-US"/>
          </a:p>
          <a:p>
            <a:pPr algn="ctr"/>
            <a:r>
              <a:rPr lang="en-US"/>
              <a:t>thylacoides</a:t>
            </a:r>
          </a:p>
        </p:txBody>
      </p:sp>
      <p:sp>
        <p:nvSpPr>
          <p:cNvPr id="6" name="Rectangle 5">
            <a:extLst>
              <a:ext uri="{FF2B5EF4-FFF2-40B4-BE49-F238E27FC236}">
                <a16:creationId xmlns:a16="http://schemas.microsoft.com/office/drawing/2014/main" id="{63B7FBA8-340B-40A6-A3B5-77FE84A41310}"/>
              </a:ext>
            </a:extLst>
          </p:cNvPr>
          <p:cNvSpPr/>
          <p:nvPr/>
        </p:nvSpPr>
        <p:spPr>
          <a:xfrm>
            <a:off x="7186570" y="981512"/>
            <a:ext cx="2139192" cy="197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Réactions biochimiques</a:t>
            </a:r>
          </a:p>
          <a:p>
            <a:pPr algn="ctr"/>
            <a:r>
              <a:rPr lang="en-US"/>
              <a:t>= assimilation CO2</a:t>
            </a:r>
          </a:p>
          <a:p>
            <a:pPr algn="ctr"/>
            <a:r>
              <a:rPr lang="en-US"/>
              <a:t>“sombres”</a:t>
            </a:r>
          </a:p>
          <a:p>
            <a:pPr algn="ctr"/>
            <a:r>
              <a:rPr lang="en-US"/>
              <a:t>stroma</a:t>
            </a:r>
          </a:p>
        </p:txBody>
      </p:sp>
      <p:cxnSp>
        <p:nvCxnSpPr>
          <p:cNvPr id="9" name="Straight Arrow Connector 8">
            <a:extLst>
              <a:ext uri="{FF2B5EF4-FFF2-40B4-BE49-F238E27FC236}">
                <a16:creationId xmlns:a16="http://schemas.microsoft.com/office/drawing/2014/main" id="{4623C742-BE16-429E-AE4F-B1CA9DFB9F2A}"/>
              </a:ext>
            </a:extLst>
          </p:cNvPr>
          <p:cNvCxnSpPr>
            <a:cxnSpLocks/>
          </p:cNvCxnSpPr>
          <p:nvPr/>
        </p:nvCxnSpPr>
        <p:spPr>
          <a:xfrm flipV="1">
            <a:off x="8256166" y="759150"/>
            <a:ext cx="0" cy="2705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1E1DEFDC-7474-4F06-AEBE-59AADE000E94}"/>
              </a:ext>
            </a:extLst>
          </p:cNvPr>
          <p:cNvSpPr/>
          <p:nvPr/>
        </p:nvSpPr>
        <p:spPr>
          <a:xfrm>
            <a:off x="1693473" y="1743558"/>
            <a:ext cx="1132514" cy="227888"/>
          </a:xfrm>
          <a:custGeom>
            <a:avLst/>
            <a:gdLst>
              <a:gd name="connsiteX0" fmla="*/ 0 w 1132514"/>
              <a:gd name="connsiteY0" fmla="*/ 110409 h 227888"/>
              <a:gd name="connsiteX1" fmla="*/ 75501 w 1132514"/>
              <a:gd name="connsiteY1" fmla="*/ 1352 h 227888"/>
              <a:gd name="connsiteX2" fmla="*/ 268448 w 1132514"/>
              <a:gd name="connsiteY2" fmla="*/ 177521 h 227888"/>
              <a:gd name="connsiteX3" fmla="*/ 394283 w 1132514"/>
              <a:gd name="connsiteY3" fmla="*/ 1352 h 227888"/>
              <a:gd name="connsiteX4" fmla="*/ 520118 w 1132514"/>
              <a:gd name="connsiteY4" fmla="*/ 135576 h 227888"/>
              <a:gd name="connsiteX5" fmla="*/ 713065 w 1132514"/>
              <a:gd name="connsiteY5" fmla="*/ 26519 h 227888"/>
              <a:gd name="connsiteX6" fmla="*/ 796955 w 1132514"/>
              <a:gd name="connsiteY6" fmla="*/ 227855 h 227888"/>
              <a:gd name="connsiteX7" fmla="*/ 931178 w 1132514"/>
              <a:gd name="connsiteY7" fmla="*/ 43297 h 227888"/>
              <a:gd name="connsiteX8" fmla="*/ 1132514 w 1132514"/>
              <a:gd name="connsiteY8" fmla="*/ 135576 h 2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14" h="227888">
                <a:moveTo>
                  <a:pt x="0" y="110409"/>
                </a:moveTo>
                <a:cubicBezTo>
                  <a:pt x="15380" y="50288"/>
                  <a:pt x="30760" y="-9833"/>
                  <a:pt x="75501" y="1352"/>
                </a:cubicBezTo>
                <a:cubicBezTo>
                  <a:pt x="120242" y="12537"/>
                  <a:pt x="215318" y="177521"/>
                  <a:pt x="268448" y="177521"/>
                </a:cubicBezTo>
                <a:cubicBezTo>
                  <a:pt x="321578" y="177521"/>
                  <a:pt x="352338" y="8343"/>
                  <a:pt x="394283" y="1352"/>
                </a:cubicBezTo>
                <a:cubicBezTo>
                  <a:pt x="436228" y="-5639"/>
                  <a:pt x="466988" y="131382"/>
                  <a:pt x="520118" y="135576"/>
                </a:cubicBezTo>
                <a:cubicBezTo>
                  <a:pt x="573248" y="139771"/>
                  <a:pt x="666926" y="11139"/>
                  <a:pt x="713065" y="26519"/>
                </a:cubicBezTo>
                <a:cubicBezTo>
                  <a:pt x="759204" y="41899"/>
                  <a:pt x="760603" y="225059"/>
                  <a:pt x="796955" y="227855"/>
                </a:cubicBezTo>
                <a:cubicBezTo>
                  <a:pt x="833307" y="230651"/>
                  <a:pt x="875252" y="58677"/>
                  <a:pt x="931178" y="43297"/>
                </a:cubicBezTo>
                <a:cubicBezTo>
                  <a:pt x="987105" y="27917"/>
                  <a:pt x="1059809" y="81746"/>
                  <a:pt x="1132514" y="13557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6074D95-FDE9-4323-B13D-842B0D789A07}"/>
              </a:ext>
            </a:extLst>
          </p:cNvPr>
          <p:cNvSpPr/>
          <p:nvPr/>
        </p:nvSpPr>
        <p:spPr>
          <a:xfrm>
            <a:off x="1653626" y="2066886"/>
            <a:ext cx="1132514" cy="227888"/>
          </a:xfrm>
          <a:custGeom>
            <a:avLst/>
            <a:gdLst>
              <a:gd name="connsiteX0" fmla="*/ 0 w 1132514"/>
              <a:gd name="connsiteY0" fmla="*/ 110409 h 227888"/>
              <a:gd name="connsiteX1" fmla="*/ 75501 w 1132514"/>
              <a:gd name="connsiteY1" fmla="*/ 1352 h 227888"/>
              <a:gd name="connsiteX2" fmla="*/ 268448 w 1132514"/>
              <a:gd name="connsiteY2" fmla="*/ 177521 h 227888"/>
              <a:gd name="connsiteX3" fmla="*/ 394283 w 1132514"/>
              <a:gd name="connsiteY3" fmla="*/ 1352 h 227888"/>
              <a:gd name="connsiteX4" fmla="*/ 520118 w 1132514"/>
              <a:gd name="connsiteY4" fmla="*/ 135576 h 227888"/>
              <a:gd name="connsiteX5" fmla="*/ 713065 w 1132514"/>
              <a:gd name="connsiteY5" fmla="*/ 26519 h 227888"/>
              <a:gd name="connsiteX6" fmla="*/ 796955 w 1132514"/>
              <a:gd name="connsiteY6" fmla="*/ 227855 h 227888"/>
              <a:gd name="connsiteX7" fmla="*/ 931178 w 1132514"/>
              <a:gd name="connsiteY7" fmla="*/ 43297 h 227888"/>
              <a:gd name="connsiteX8" fmla="*/ 1132514 w 1132514"/>
              <a:gd name="connsiteY8" fmla="*/ 135576 h 2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14" h="227888">
                <a:moveTo>
                  <a:pt x="0" y="110409"/>
                </a:moveTo>
                <a:cubicBezTo>
                  <a:pt x="15380" y="50288"/>
                  <a:pt x="30760" y="-9833"/>
                  <a:pt x="75501" y="1352"/>
                </a:cubicBezTo>
                <a:cubicBezTo>
                  <a:pt x="120242" y="12537"/>
                  <a:pt x="215318" y="177521"/>
                  <a:pt x="268448" y="177521"/>
                </a:cubicBezTo>
                <a:cubicBezTo>
                  <a:pt x="321578" y="177521"/>
                  <a:pt x="352338" y="8343"/>
                  <a:pt x="394283" y="1352"/>
                </a:cubicBezTo>
                <a:cubicBezTo>
                  <a:pt x="436228" y="-5639"/>
                  <a:pt x="466988" y="131382"/>
                  <a:pt x="520118" y="135576"/>
                </a:cubicBezTo>
                <a:cubicBezTo>
                  <a:pt x="573248" y="139771"/>
                  <a:pt x="666926" y="11139"/>
                  <a:pt x="713065" y="26519"/>
                </a:cubicBezTo>
                <a:cubicBezTo>
                  <a:pt x="759204" y="41899"/>
                  <a:pt x="760603" y="225059"/>
                  <a:pt x="796955" y="227855"/>
                </a:cubicBezTo>
                <a:cubicBezTo>
                  <a:pt x="833307" y="230651"/>
                  <a:pt x="875252" y="58677"/>
                  <a:pt x="931178" y="43297"/>
                </a:cubicBezTo>
                <a:cubicBezTo>
                  <a:pt x="987105" y="27917"/>
                  <a:pt x="1059809" y="81746"/>
                  <a:pt x="1132514" y="13557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D139DAA-721D-46F7-8D02-7B8544E81101}"/>
              </a:ext>
            </a:extLst>
          </p:cNvPr>
          <p:cNvSpPr/>
          <p:nvPr/>
        </p:nvSpPr>
        <p:spPr>
          <a:xfrm>
            <a:off x="1685086" y="2363571"/>
            <a:ext cx="1132514" cy="227888"/>
          </a:xfrm>
          <a:custGeom>
            <a:avLst/>
            <a:gdLst>
              <a:gd name="connsiteX0" fmla="*/ 0 w 1132514"/>
              <a:gd name="connsiteY0" fmla="*/ 110409 h 227888"/>
              <a:gd name="connsiteX1" fmla="*/ 75501 w 1132514"/>
              <a:gd name="connsiteY1" fmla="*/ 1352 h 227888"/>
              <a:gd name="connsiteX2" fmla="*/ 268448 w 1132514"/>
              <a:gd name="connsiteY2" fmla="*/ 177521 h 227888"/>
              <a:gd name="connsiteX3" fmla="*/ 394283 w 1132514"/>
              <a:gd name="connsiteY3" fmla="*/ 1352 h 227888"/>
              <a:gd name="connsiteX4" fmla="*/ 520118 w 1132514"/>
              <a:gd name="connsiteY4" fmla="*/ 135576 h 227888"/>
              <a:gd name="connsiteX5" fmla="*/ 713065 w 1132514"/>
              <a:gd name="connsiteY5" fmla="*/ 26519 h 227888"/>
              <a:gd name="connsiteX6" fmla="*/ 796955 w 1132514"/>
              <a:gd name="connsiteY6" fmla="*/ 227855 h 227888"/>
              <a:gd name="connsiteX7" fmla="*/ 931178 w 1132514"/>
              <a:gd name="connsiteY7" fmla="*/ 43297 h 227888"/>
              <a:gd name="connsiteX8" fmla="*/ 1132514 w 1132514"/>
              <a:gd name="connsiteY8" fmla="*/ 135576 h 2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14" h="227888">
                <a:moveTo>
                  <a:pt x="0" y="110409"/>
                </a:moveTo>
                <a:cubicBezTo>
                  <a:pt x="15380" y="50288"/>
                  <a:pt x="30760" y="-9833"/>
                  <a:pt x="75501" y="1352"/>
                </a:cubicBezTo>
                <a:cubicBezTo>
                  <a:pt x="120242" y="12537"/>
                  <a:pt x="215318" y="177521"/>
                  <a:pt x="268448" y="177521"/>
                </a:cubicBezTo>
                <a:cubicBezTo>
                  <a:pt x="321578" y="177521"/>
                  <a:pt x="352338" y="8343"/>
                  <a:pt x="394283" y="1352"/>
                </a:cubicBezTo>
                <a:cubicBezTo>
                  <a:pt x="436228" y="-5639"/>
                  <a:pt x="466988" y="131382"/>
                  <a:pt x="520118" y="135576"/>
                </a:cubicBezTo>
                <a:cubicBezTo>
                  <a:pt x="573248" y="139771"/>
                  <a:pt x="666926" y="11139"/>
                  <a:pt x="713065" y="26519"/>
                </a:cubicBezTo>
                <a:cubicBezTo>
                  <a:pt x="759204" y="41899"/>
                  <a:pt x="760603" y="225059"/>
                  <a:pt x="796955" y="227855"/>
                </a:cubicBezTo>
                <a:cubicBezTo>
                  <a:pt x="833307" y="230651"/>
                  <a:pt x="875252" y="58677"/>
                  <a:pt x="931178" y="43297"/>
                </a:cubicBezTo>
                <a:cubicBezTo>
                  <a:pt x="987105" y="27917"/>
                  <a:pt x="1059809" y="81746"/>
                  <a:pt x="1132514" y="13557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EB617B1-F1F1-4C1E-A8E6-17781B61B829}"/>
              </a:ext>
            </a:extLst>
          </p:cNvPr>
          <p:cNvSpPr txBox="1"/>
          <p:nvPr/>
        </p:nvSpPr>
        <p:spPr>
          <a:xfrm>
            <a:off x="1653626" y="1278786"/>
            <a:ext cx="1233992" cy="369332"/>
          </a:xfrm>
          <a:prstGeom prst="rect">
            <a:avLst/>
          </a:prstGeom>
          <a:noFill/>
        </p:spPr>
        <p:txBody>
          <a:bodyPr wrap="none" rtlCol="0">
            <a:spAutoFit/>
          </a:bodyPr>
          <a:lstStyle/>
          <a:p>
            <a:r>
              <a:rPr lang="en-US"/>
              <a:t>Photons h</a:t>
            </a:r>
            <a:r>
              <a:rPr lang="el-GR"/>
              <a:t>ν</a:t>
            </a:r>
            <a:endParaRPr lang="en-US"/>
          </a:p>
        </p:txBody>
      </p:sp>
      <p:sp>
        <p:nvSpPr>
          <p:cNvPr id="24" name="TextBox 23">
            <a:extLst>
              <a:ext uri="{FF2B5EF4-FFF2-40B4-BE49-F238E27FC236}">
                <a16:creationId xmlns:a16="http://schemas.microsoft.com/office/drawing/2014/main" id="{086DC1A3-8698-47F5-B80B-73D656B24209}"/>
              </a:ext>
            </a:extLst>
          </p:cNvPr>
          <p:cNvSpPr txBox="1"/>
          <p:nvPr/>
        </p:nvSpPr>
        <p:spPr>
          <a:xfrm>
            <a:off x="3929146" y="389818"/>
            <a:ext cx="715260" cy="369332"/>
          </a:xfrm>
          <a:prstGeom prst="rect">
            <a:avLst/>
          </a:prstGeom>
          <a:noFill/>
        </p:spPr>
        <p:txBody>
          <a:bodyPr wrap="none" rtlCol="0">
            <a:spAutoFit/>
          </a:bodyPr>
          <a:lstStyle/>
          <a:p>
            <a:r>
              <a:rPr lang="en-US"/>
              <a:t>2H2O</a:t>
            </a:r>
          </a:p>
        </p:txBody>
      </p:sp>
      <p:sp>
        <p:nvSpPr>
          <p:cNvPr id="25" name="TextBox 24">
            <a:extLst>
              <a:ext uri="{FF2B5EF4-FFF2-40B4-BE49-F238E27FC236}">
                <a16:creationId xmlns:a16="http://schemas.microsoft.com/office/drawing/2014/main" id="{56A93330-27E2-45E9-8EA8-130277685EE0}"/>
              </a:ext>
            </a:extLst>
          </p:cNvPr>
          <p:cNvSpPr txBox="1"/>
          <p:nvPr/>
        </p:nvSpPr>
        <p:spPr>
          <a:xfrm>
            <a:off x="4059791" y="3468739"/>
            <a:ext cx="453970" cy="369332"/>
          </a:xfrm>
          <a:prstGeom prst="rect">
            <a:avLst/>
          </a:prstGeom>
          <a:noFill/>
        </p:spPr>
        <p:txBody>
          <a:bodyPr wrap="none" rtlCol="0">
            <a:spAutoFit/>
          </a:bodyPr>
          <a:lstStyle/>
          <a:p>
            <a:r>
              <a:rPr lang="en-US"/>
              <a:t>O2</a:t>
            </a:r>
          </a:p>
        </p:txBody>
      </p:sp>
      <p:sp>
        <p:nvSpPr>
          <p:cNvPr id="26" name="TextBox 25">
            <a:extLst>
              <a:ext uri="{FF2B5EF4-FFF2-40B4-BE49-F238E27FC236}">
                <a16:creationId xmlns:a16="http://schemas.microsoft.com/office/drawing/2014/main" id="{84F75A46-A1C1-4045-A6CC-83675F4F7F24}"/>
              </a:ext>
            </a:extLst>
          </p:cNvPr>
          <p:cNvSpPr txBox="1"/>
          <p:nvPr/>
        </p:nvSpPr>
        <p:spPr>
          <a:xfrm>
            <a:off x="7507403" y="431871"/>
            <a:ext cx="1497526" cy="369332"/>
          </a:xfrm>
          <a:prstGeom prst="rect">
            <a:avLst/>
          </a:prstGeom>
          <a:noFill/>
        </p:spPr>
        <p:txBody>
          <a:bodyPr wrap="none" rtlCol="0">
            <a:spAutoFit/>
          </a:bodyPr>
          <a:lstStyle/>
          <a:p>
            <a:r>
              <a:rPr lang="en-US"/>
              <a:t>(CH2O) + H2O</a:t>
            </a:r>
          </a:p>
        </p:txBody>
      </p:sp>
      <p:sp>
        <p:nvSpPr>
          <p:cNvPr id="27" name="TextBox 26">
            <a:extLst>
              <a:ext uri="{FF2B5EF4-FFF2-40B4-BE49-F238E27FC236}">
                <a16:creationId xmlns:a16="http://schemas.microsoft.com/office/drawing/2014/main" id="{A7A86A1A-EF1C-47BB-8CDF-9A2E22525585}"/>
              </a:ext>
            </a:extLst>
          </p:cNvPr>
          <p:cNvSpPr txBox="1"/>
          <p:nvPr/>
        </p:nvSpPr>
        <p:spPr>
          <a:xfrm>
            <a:off x="7968491" y="3464653"/>
            <a:ext cx="575350" cy="369332"/>
          </a:xfrm>
          <a:prstGeom prst="rect">
            <a:avLst/>
          </a:prstGeom>
          <a:noFill/>
        </p:spPr>
        <p:txBody>
          <a:bodyPr wrap="none" rtlCol="0">
            <a:spAutoFit/>
          </a:bodyPr>
          <a:lstStyle/>
          <a:p>
            <a:r>
              <a:rPr lang="en-US"/>
              <a:t>CO2</a:t>
            </a:r>
          </a:p>
        </p:txBody>
      </p:sp>
      <p:cxnSp>
        <p:nvCxnSpPr>
          <p:cNvPr id="29" name="Straight Arrow Connector 28">
            <a:extLst>
              <a:ext uri="{FF2B5EF4-FFF2-40B4-BE49-F238E27FC236}">
                <a16:creationId xmlns:a16="http://schemas.microsoft.com/office/drawing/2014/main" id="{B13F2DB0-5F7A-495F-99E0-96116DDDF332}"/>
              </a:ext>
            </a:extLst>
          </p:cNvPr>
          <p:cNvCxnSpPr/>
          <p:nvPr/>
        </p:nvCxnSpPr>
        <p:spPr>
          <a:xfrm>
            <a:off x="5503179" y="1967218"/>
            <a:ext cx="14680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13C296-525F-4354-AB33-4B18C4F38A4C}"/>
              </a:ext>
            </a:extLst>
          </p:cNvPr>
          <p:cNvSpPr txBox="1"/>
          <p:nvPr/>
        </p:nvSpPr>
        <p:spPr>
          <a:xfrm>
            <a:off x="5477312" y="1236338"/>
            <a:ext cx="1575732" cy="1200329"/>
          </a:xfrm>
          <a:prstGeom prst="rect">
            <a:avLst/>
          </a:prstGeom>
          <a:noFill/>
        </p:spPr>
        <p:txBody>
          <a:bodyPr wrap="square" rtlCol="0">
            <a:spAutoFit/>
          </a:bodyPr>
          <a:lstStyle/>
          <a:p>
            <a:pPr algn="ctr"/>
            <a:r>
              <a:rPr lang="en-US"/>
              <a:t>Intermédiaires énergétiques</a:t>
            </a:r>
          </a:p>
          <a:p>
            <a:pPr algn="ctr"/>
            <a:endParaRPr lang="en-US"/>
          </a:p>
          <a:p>
            <a:pPr algn="ctr"/>
            <a:r>
              <a:rPr lang="en-US"/>
              <a:t>NADPH - ATP</a:t>
            </a:r>
          </a:p>
        </p:txBody>
      </p:sp>
      <p:sp>
        <p:nvSpPr>
          <p:cNvPr id="31" name="TextBox 30">
            <a:extLst>
              <a:ext uri="{FF2B5EF4-FFF2-40B4-BE49-F238E27FC236}">
                <a16:creationId xmlns:a16="http://schemas.microsoft.com/office/drawing/2014/main" id="{AF4826C6-11DD-4641-ABEA-45A0A05232E0}"/>
              </a:ext>
            </a:extLst>
          </p:cNvPr>
          <p:cNvSpPr txBox="1"/>
          <p:nvPr/>
        </p:nvSpPr>
        <p:spPr>
          <a:xfrm>
            <a:off x="604007" y="4177717"/>
            <a:ext cx="11144141" cy="2031325"/>
          </a:xfrm>
          <a:prstGeom prst="rect">
            <a:avLst/>
          </a:prstGeom>
          <a:noFill/>
        </p:spPr>
        <p:txBody>
          <a:bodyPr wrap="none" rtlCol="0">
            <a:spAutoFit/>
          </a:bodyPr>
          <a:lstStyle/>
          <a:p>
            <a:r>
              <a:rPr lang="en-US"/>
              <a:t>Réactions photochimiques:</a:t>
            </a:r>
          </a:p>
          <a:p>
            <a:r>
              <a:rPr lang="en-US"/>
              <a:t>= la synthèse de molecules énergétiques NADPH et ATP issues de la conversion de la lumière en énergie chimique</a:t>
            </a:r>
          </a:p>
          <a:p>
            <a:pPr marL="285750" indent="-285750">
              <a:buFontTx/>
              <a:buChar char="-"/>
            </a:pPr>
            <a:r>
              <a:rPr lang="en-US"/>
              <a:t>Nécessite le fonctionnement des photosystemes</a:t>
            </a:r>
          </a:p>
          <a:p>
            <a:pPr marL="285750" indent="-285750">
              <a:buFontTx/>
              <a:buChar char="-"/>
            </a:pPr>
            <a:r>
              <a:rPr lang="en-US"/>
              <a:t>Qui vont convertir l’énergie lumineuse en énergie chimique</a:t>
            </a:r>
          </a:p>
          <a:p>
            <a:pPr marL="285750" indent="-285750">
              <a:buFontTx/>
              <a:buChar char="-"/>
            </a:pPr>
            <a:r>
              <a:rPr lang="en-US"/>
              <a:t>Se traduit par un transfert d’e- par la chaine photosynthétique et une translocation de H+ du stroma vers le lumen</a:t>
            </a:r>
          </a:p>
          <a:p>
            <a:pPr marL="285750" indent="-285750">
              <a:buFontTx/>
              <a:buChar char="-"/>
            </a:pPr>
            <a:r>
              <a:rPr lang="en-US"/>
              <a:t>Concerne également le processus de couplage chimioosmotique conduisant à la synthèse d’ATP via l’ATP synthase</a:t>
            </a:r>
          </a:p>
          <a:p>
            <a:pPr marL="285750" indent="-285750">
              <a:buFontTx/>
              <a:buChar char="-"/>
            </a:pPr>
            <a:r>
              <a:rPr lang="en-US"/>
              <a:t>Est située dans les thylacoides</a:t>
            </a:r>
          </a:p>
        </p:txBody>
      </p:sp>
      <p:grpSp>
        <p:nvGrpSpPr>
          <p:cNvPr id="20" name="Group 19">
            <a:extLst>
              <a:ext uri="{FF2B5EF4-FFF2-40B4-BE49-F238E27FC236}">
                <a16:creationId xmlns:a16="http://schemas.microsoft.com/office/drawing/2014/main" id="{8BC7FF69-082E-490A-ADBD-22B4C710329E}"/>
              </a:ext>
            </a:extLst>
          </p:cNvPr>
          <p:cNvGrpSpPr/>
          <p:nvPr/>
        </p:nvGrpSpPr>
        <p:grpSpPr>
          <a:xfrm>
            <a:off x="200355" y="99667"/>
            <a:ext cx="5853240" cy="3979080"/>
            <a:chOff x="200355" y="99667"/>
            <a:chExt cx="5853240" cy="397908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D54C5B3-6C00-4307-A6A0-D2978EBE5F6B}"/>
                    </a:ext>
                  </a:extLst>
                </p14:cNvPr>
                <p14:cNvContentPartPr/>
                <p14:nvPr/>
              </p14:nvContentPartPr>
              <p14:xfrm>
                <a:off x="1138875" y="99667"/>
                <a:ext cx="4914720" cy="3979080"/>
              </p14:xfrm>
            </p:contentPart>
          </mc:Choice>
          <mc:Fallback xmlns="">
            <p:pic>
              <p:nvPicPr>
                <p:cNvPr id="5" name="Ink 4">
                  <a:extLst>
                    <a:ext uri="{FF2B5EF4-FFF2-40B4-BE49-F238E27FC236}">
                      <a16:creationId xmlns:a16="http://schemas.microsoft.com/office/drawing/2014/main" id="{5D54C5B3-6C00-4307-A6A0-D2978EBE5F6B}"/>
                    </a:ext>
                  </a:extLst>
                </p:cNvPr>
                <p:cNvPicPr/>
                <p:nvPr/>
              </p:nvPicPr>
              <p:blipFill>
                <a:blip r:embed="rId3"/>
                <a:stretch>
                  <a:fillRect/>
                </a:stretch>
              </p:blipFill>
              <p:spPr>
                <a:xfrm>
                  <a:off x="1130235" y="91027"/>
                  <a:ext cx="4932360" cy="3996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6F66385-156E-480A-8F45-F1ED610CE31E}"/>
                    </a:ext>
                  </a:extLst>
                </p14:cNvPr>
                <p14:cNvContentPartPr/>
                <p14:nvPr/>
              </p14:nvContentPartPr>
              <p14:xfrm>
                <a:off x="200355" y="3280627"/>
                <a:ext cx="419400" cy="342360"/>
              </p14:xfrm>
            </p:contentPart>
          </mc:Choice>
          <mc:Fallback xmlns="">
            <p:pic>
              <p:nvPicPr>
                <p:cNvPr id="7" name="Ink 6">
                  <a:extLst>
                    <a:ext uri="{FF2B5EF4-FFF2-40B4-BE49-F238E27FC236}">
                      <a16:creationId xmlns:a16="http://schemas.microsoft.com/office/drawing/2014/main" id="{26F66385-156E-480A-8F45-F1ED610CE31E}"/>
                    </a:ext>
                  </a:extLst>
                </p:cNvPr>
                <p:cNvPicPr/>
                <p:nvPr/>
              </p:nvPicPr>
              <p:blipFill>
                <a:blip r:embed="rId5"/>
                <a:stretch>
                  <a:fillRect/>
                </a:stretch>
              </p:blipFill>
              <p:spPr>
                <a:xfrm>
                  <a:off x="191355" y="3271627"/>
                  <a:ext cx="4370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97B12121-578C-49E2-9632-4CF8BFFD08D4}"/>
                    </a:ext>
                  </a:extLst>
                </p14:cNvPr>
                <p14:cNvContentPartPr/>
                <p14:nvPr/>
              </p14:nvContentPartPr>
              <p14:xfrm>
                <a:off x="608235" y="3485827"/>
                <a:ext cx="149400" cy="79920"/>
              </p14:xfrm>
            </p:contentPart>
          </mc:Choice>
          <mc:Fallback xmlns="">
            <p:pic>
              <p:nvPicPr>
                <p:cNvPr id="10" name="Ink 9">
                  <a:extLst>
                    <a:ext uri="{FF2B5EF4-FFF2-40B4-BE49-F238E27FC236}">
                      <a16:creationId xmlns:a16="http://schemas.microsoft.com/office/drawing/2014/main" id="{97B12121-578C-49E2-9632-4CF8BFFD08D4}"/>
                    </a:ext>
                  </a:extLst>
                </p:cNvPr>
                <p:cNvPicPr/>
                <p:nvPr/>
              </p:nvPicPr>
              <p:blipFill>
                <a:blip r:embed="rId7"/>
                <a:stretch>
                  <a:fillRect/>
                </a:stretch>
              </p:blipFill>
              <p:spPr>
                <a:xfrm>
                  <a:off x="599595" y="3476827"/>
                  <a:ext cx="167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8BD48EFA-D106-4945-B1DB-76473063C974}"/>
                    </a:ext>
                  </a:extLst>
                </p14:cNvPr>
                <p14:cNvContentPartPr/>
                <p14:nvPr/>
              </p14:nvContentPartPr>
              <p14:xfrm>
                <a:off x="814875" y="3475027"/>
                <a:ext cx="72720" cy="347040"/>
              </p14:xfrm>
            </p:contentPart>
          </mc:Choice>
          <mc:Fallback xmlns="">
            <p:pic>
              <p:nvPicPr>
                <p:cNvPr id="11" name="Ink 10">
                  <a:extLst>
                    <a:ext uri="{FF2B5EF4-FFF2-40B4-BE49-F238E27FC236}">
                      <a16:creationId xmlns:a16="http://schemas.microsoft.com/office/drawing/2014/main" id="{8BD48EFA-D106-4945-B1DB-76473063C974}"/>
                    </a:ext>
                  </a:extLst>
                </p:cNvPr>
                <p:cNvPicPr/>
                <p:nvPr/>
              </p:nvPicPr>
              <p:blipFill>
                <a:blip r:embed="rId9"/>
                <a:stretch>
                  <a:fillRect/>
                </a:stretch>
              </p:blipFill>
              <p:spPr>
                <a:xfrm>
                  <a:off x="805875" y="3466387"/>
                  <a:ext cx="903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ECF79DF-D052-4BFE-A064-0365977E8FC4}"/>
                    </a:ext>
                  </a:extLst>
                </p14:cNvPr>
                <p14:cNvContentPartPr/>
                <p14:nvPr/>
              </p14:nvContentPartPr>
              <p14:xfrm>
                <a:off x="859155" y="3449827"/>
                <a:ext cx="151920" cy="130320"/>
              </p14:xfrm>
            </p:contentPart>
          </mc:Choice>
          <mc:Fallback xmlns="">
            <p:pic>
              <p:nvPicPr>
                <p:cNvPr id="13" name="Ink 12">
                  <a:extLst>
                    <a:ext uri="{FF2B5EF4-FFF2-40B4-BE49-F238E27FC236}">
                      <a16:creationId xmlns:a16="http://schemas.microsoft.com/office/drawing/2014/main" id="{0ECF79DF-D052-4BFE-A064-0365977E8FC4}"/>
                    </a:ext>
                  </a:extLst>
                </p:cNvPr>
                <p:cNvPicPr/>
                <p:nvPr/>
              </p:nvPicPr>
              <p:blipFill>
                <a:blip r:embed="rId11"/>
                <a:stretch>
                  <a:fillRect/>
                </a:stretch>
              </p:blipFill>
              <p:spPr>
                <a:xfrm>
                  <a:off x="850515" y="3441187"/>
                  <a:ext cx="169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4B9692CB-37B1-4C15-A466-DBC7393828EB}"/>
                    </a:ext>
                  </a:extLst>
                </p14:cNvPr>
                <p14:cNvContentPartPr/>
                <p14:nvPr/>
              </p14:nvContentPartPr>
              <p14:xfrm>
                <a:off x="1001715" y="3338227"/>
                <a:ext cx="360" cy="360"/>
              </p14:xfrm>
            </p:contentPart>
          </mc:Choice>
          <mc:Fallback xmlns="">
            <p:pic>
              <p:nvPicPr>
                <p:cNvPr id="15" name="Ink 14">
                  <a:extLst>
                    <a:ext uri="{FF2B5EF4-FFF2-40B4-BE49-F238E27FC236}">
                      <a16:creationId xmlns:a16="http://schemas.microsoft.com/office/drawing/2014/main" id="{4B9692CB-37B1-4C15-A466-DBC7393828EB}"/>
                    </a:ext>
                  </a:extLst>
                </p:cNvPr>
                <p:cNvPicPr/>
                <p:nvPr/>
              </p:nvPicPr>
              <p:blipFill>
                <a:blip r:embed="rId13"/>
                <a:stretch>
                  <a:fillRect/>
                </a:stretch>
              </p:blipFill>
              <p:spPr>
                <a:xfrm>
                  <a:off x="993075" y="3329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3BD952EF-B7D0-4E05-8F07-0A468F61DFBA}"/>
                    </a:ext>
                  </a:extLst>
                </p14:cNvPr>
                <p14:cNvContentPartPr/>
                <p14:nvPr/>
              </p14:nvContentPartPr>
              <p14:xfrm>
                <a:off x="1085235" y="3267667"/>
                <a:ext cx="185400" cy="259560"/>
              </p14:xfrm>
            </p:contentPart>
          </mc:Choice>
          <mc:Fallback xmlns="">
            <p:pic>
              <p:nvPicPr>
                <p:cNvPr id="17" name="Ink 16">
                  <a:extLst>
                    <a:ext uri="{FF2B5EF4-FFF2-40B4-BE49-F238E27FC236}">
                      <a16:creationId xmlns:a16="http://schemas.microsoft.com/office/drawing/2014/main" id="{3BD952EF-B7D0-4E05-8F07-0A468F61DFBA}"/>
                    </a:ext>
                  </a:extLst>
                </p:cNvPr>
                <p:cNvPicPr/>
                <p:nvPr/>
              </p:nvPicPr>
              <p:blipFill>
                <a:blip r:embed="rId15"/>
                <a:stretch>
                  <a:fillRect/>
                </a:stretch>
              </p:blipFill>
              <p:spPr>
                <a:xfrm>
                  <a:off x="1076595" y="3259027"/>
                  <a:ext cx="2030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F692E7F2-9FE1-4E79-AEE2-8923182714AC}"/>
                    </a:ext>
                  </a:extLst>
                </p14:cNvPr>
                <p14:cNvContentPartPr/>
                <p14:nvPr/>
              </p14:nvContentPartPr>
              <p14:xfrm>
                <a:off x="1318155" y="3394387"/>
                <a:ext cx="147960" cy="144360"/>
              </p14:xfrm>
            </p:contentPart>
          </mc:Choice>
          <mc:Fallback xmlns="">
            <p:pic>
              <p:nvPicPr>
                <p:cNvPr id="18" name="Ink 17">
                  <a:extLst>
                    <a:ext uri="{FF2B5EF4-FFF2-40B4-BE49-F238E27FC236}">
                      <a16:creationId xmlns:a16="http://schemas.microsoft.com/office/drawing/2014/main" id="{F692E7F2-9FE1-4E79-AEE2-8923182714AC}"/>
                    </a:ext>
                  </a:extLst>
                </p:cNvPr>
                <p:cNvPicPr/>
                <p:nvPr/>
              </p:nvPicPr>
              <p:blipFill>
                <a:blip r:embed="rId17"/>
                <a:stretch>
                  <a:fillRect/>
                </a:stretch>
              </p:blipFill>
              <p:spPr>
                <a:xfrm>
                  <a:off x="1309155" y="3385387"/>
                  <a:ext cx="165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8ADA44EB-E8D2-4F37-BCEA-4B3376E55C0D}"/>
                    </a:ext>
                  </a:extLst>
                </p14:cNvPr>
                <p14:cNvContentPartPr/>
                <p14:nvPr/>
              </p14:nvContentPartPr>
              <p14:xfrm>
                <a:off x="1580595" y="3301867"/>
                <a:ext cx="256680" cy="239760"/>
              </p14:xfrm>
            </p:contentPart>
          </mc:Choice>
          <mc:Fallback xmlns="">
            <p:pic>
              <p:nvPicPr>
                <p:cNvPr id="19" name="Ink 18">
                  <a:extLst>
                    <a:ext uri="{FF2B5EF4-FFF2-40B4-BE49-F238E27FC236}">
                      <a16:creationId xmlns:a16="http://schemas.microsoft.com/office/drawing/2014/main" id="{8ADA44EB-E8D2-4F37-BCEA-4B3376E55C0D}"/>
                    </a:ext>
                  </a:extLst>
                </p:cNvPr>
                <p:cNvPicPr/>
                <p:nvPr/>
              </p:nvPicPr>
              <p:blipFill>
                <a:blip r:embed="rId19"/>
                <a:stretch>
                  <a:fillRect/>
                </a:stretch>
              </p:blipFill>
              <p:spPr>
                <a:xfrm>
                  <a:off x="1571595" y="3292867"/>
                  <a:ext cx="274320" cy="25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5BEBD531-916A-4D6C-A48E-AA19BE69CCC0}"/>
                  </a:ext>
                </a:extLst>
              </p14:cNvPr>
              <p14:cNvContentPartPr/>
              <p14:nvPr/>
            </p14:nvContentPartPr>
            <p14:xfrm>
              <a:off x="6249075" y="362467"/>
              <a:ext cx="3785040" cy="3505320"/>
            </p14:xfrm>
          </p:contentPart>
        </mc:Choice>
        <mc:Fallback xmlns="">
          <p:pic>
            <p:nvPicPr>
              <p:cNvPr id="21" name="Ink 20">
                <a:extLst>
                  <a:ext uri="{FF2B5EF4-FFF2-40B4-BE49-F238E27FC236}">
                    <a16:creationId xmlns:a16="http://schemas.microsoft.com/office/drawing/2014/main" id="{5BEBD531-916A-4D6C-A48E-AA19BE69CCC0}"/>
                  </a:ext>
                </a:extLst>
              </p:cNvPr>
              <p:cNvPicPr/>
              <p:nvPr/>
            </p:nvPicPr>
            <p:blipFill>
              <a:blip r:embed="rId21"/>
              <a:stretch>
                <a:fillRect/>
              </a:stretch>
            </p:blipFill>
            <p:spPr>
              <a:xfrm>
                <a:off x="6240075" y="353827"/>
                <a:ext cx="3802680" cy="3522960"/>
              </a:xfrm>
              <a:prstGeom prst="rect">
                <a:avLst/>
              </a:prstGeom>
            </p:spPr>
          </p:pic>
        </mc:Fallback>
      </mc:AlternateContent>
      <p:grpSp>
        <p:nvGrpSpPr>
          <p:cNvPr id="38" name="Group 37">
            <a:extLst>
              <a:ext uri="{FF2B5EF4-FFF2-40B4-BE49-F238E27FC236}">
                <a16:creationId xmlns:a16="http://schemas.microsoft.com/office/drawing/2014/main" id="{EFDA18AD-B4F9-4D86-89EF-D6D59B838144}"/>
              </a:ext>
            </a:extLst>
          </p:cNvPr>
          <p:cNvGrpSpPr/>
          <p:nvPr/>
        </p:nvGrpSpPr>
        <p:grpSpPr>
          <a:xfrm>
            <a:off x="10024035" y="606547"/>
            <a:ext cx="1523520" cy="442800"/>
            <a:chOff x="10024035" y="606547"/>
            <a:chExt cx="1523520" cy="442800"/>
          </a:xfrm>
        </p:grpSpPr>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35EE952D-57B9-450D-BD20-6134EEC81F53}"/>
                    </a:ext>
                  </a:extLst>
                </p14:cNvPr>
                <p14:cNvContentPartPr/>
                <p14:nvPr/>
              </p14:nvContentPartPr>
              <p14:xfrm>
                <a:off x="10024035" y="612307"/>
                <a:ext cx="400680" cy="340920"/>
              </p14:xfrm>
            </p:contentPart>
          </mc:Choice>
          <mc:Fallback xmlns="">
            <p:pic>
              <p:nvPicPr>
                <p:cNvPr id="22" name="Ink 21">
                  <a:extLst>
                    <a:ext uri="{FF2B5EF4-FFF2-40B4-BE49-F238E27FC236}">
                      <a16:creationId xmlns:a16="http://schemas.microsoft.com/office/drawing/2014/main" id="{35EE952D-57B9-450D-BD20-6134EEC81F53}"/>
                    </a:ext>
                  </a:extLst>
                </p:cNvPr>
                <p:cNvPicPr/>
                <p:nvPr/>
              </p:nvPicPr>
              <p:blipFill>
                <a:blip r:embed="rId23"/>
                <a:stretch>
                  <a:fillRect/>
                </a:stretch>
              </p:blipFill>
              <p:spPr>
                <a:xfrm>
                  <a:off x="10015395" y="603667"/>
                  <a:ext cx="4183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454A2206-6C56-499E-BDF5-C086B9C75F82}"/>
                    </a:ext>
                  </a:extLst>
                </p14:cNvPr>
                <p14:cNvContentPartPr/>
                <p14:nvPr/>
              </p14:nvContentPartPr>
              <p14:xfrm>
                <a:off x="10407435" y="814627"/>
                <a:ext cx="148680" cy="84960"/>
              </p14:xfrm>
            </p:contentPart>
          </mc:Choice>
          <mc:Fallback xmlns="">
            <p:pic>
              <p:nvPicPr>
                <p:cNvPr id="28" name="Ink 27">
                  <a:extLst>
                    <a:ext uri="{FF2B5EF4-FFF2-40B4-BE49-F238E27FC236}">
                      <a16:creationId xmlns:a16="http://schemas.microsoft.com/office/drawing/2014/main" id="{454A2206-6C56-499E-BDF5-C086B9C75F82}"/>
                    </a:ext>
                  </a:extLst>
                </p:cNvPr>
                <p:cNvPicPr/>
                <p:nvPr/>
              </p:nvPicPr>
              <p:blipFill>
                <a:blip r:embed="rId25"/>
                <a:stretch>
                  <a:fillRect/>
                </a:stretch>
              </p:blipFill>
              <p:spPr>
                <a:xfrm>
                  <a:off x="10398795" y="805987"/>
                  <a:ext cx="166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4AAD77BE-991B-401A-947D-55DA5D2C3E1E}"/>
                    </a:ext>
                  </a:extLst>
                </p14:cNvPr>
                <p14:cNvContentPartPr/>
                <p14:nvPr/>
              </p14:nvContentPartPr>
              <p14:xfrm>
                <a:off x="10626675" y="716347"/>
                <a:ext cx="221400" cy="333000"/>
              </p14:xfrm>
            </p:contentPart>
          </mc:Choice>
          <mc:Fallback xmlns="">
            <p:pic>
              <p:nvPicPr>
                <p:cNvPr id="32" name="Ink 31">
                  <a:extLst>
                    <a:ext uri="{FF2B5EF4-FFF2-40B4-BE49-F238E27FC236}">
                      <a16:creationId xmlns:a16="http://schemas.microsoft.com/office/drawing/2014/main" id="{4AAD77BE-991B-401A-947D-55DA5D2C3E1E}"/>
                    </a:ext>
                  </a:extLst>
                </p:cNvPr>
                <p:cNvPicPr/>
                <p:nvPr/>
              </p:nvPicPr>
              <p:blipFill>
                <a:blip r:embed="rId27"/>
                <a:stretch>
                  <a:fillRect/>
                </a:stretch>
              </p:blipFill>
              <p:spPr>
                <a:xfrm>
                  <a:off x="10618035" y="707347"/>
                  <a:ext cx="2390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1CF23542-EB0D-4CF3-A36A-02AFA4015E03}"/>
                    </a:ext>
                  </a:extLst>
                </p14:cNvPr>
                <p14:cNvContentPartPr/>
                <p14:nvPr/>
              </p14:nvContentPartPr>
              <p14:xfrm>
                <a:off x="10816035" y="729667"/>
                <a:ext cx="360" cy="360"/>
              </p14:xfrm>
            </p:contentPart>
          </mc:Choice>
          <mc:Fallback xmlns="">
            <p:pic>
              <p:nvPicPr>
                <p:cNvPr id="33" name="Ink 32">
                  <a:extLst>
                    <a:ext uri="{FF2B5EF4-FFF2-40B4-BE49-F238E27FC236}">
                      <a16:creationId xmlns:a16="http://schemas.microsoft.com/office/drawing/2014/main" id="{1CF23542-EB0D-4CF3-A36A-02AFA4015E03}"/>
                    </a:ext>
                  </a:extLst>
                </p:cNvPr>
                <p:cNvPicPr/>
                <p:nvPr/>
              </p:nvPicPr>
              <p:blipFill>
                <a:blip r:embed="rId29"/>
                <a:stretch>
                  <a:fillRect/>
                </a:stretch>
              </p:blipFill>
              <p:spPr>
                <a:xfrm>
                  <a:off x="10807395" y="721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6831DEAD-9969-44C5-9249-EE050AF71D8B}"/>
                    </a:ext>
                  </a:extLst>
                </p14:cNvPr>
                <p14:cNvContentPartPr/>
                <p14:nvPr/>
              </p14:nvContentPartPr>
              <p14:xfrm>
                <a:off x="10891995" y="655507"/>
                <a:ext cx="165960" cy="219960"/>
              </p14:xfrm>
            </p:contentPart>
          </mc:Choice>
          <mc:Fallback xmlns="">
            <p:pic>
              <p:nvPicPr>
                <p:cNvPr id="34" name="Ink 33">
                  <a:extLst>
                    <a:ext uri="{FF2B5EF4-FFF2-40B4-BE49-F238E27FC236}">
                      <a16:creationId xmlns:a16="http://schemas.microsoft.com/office/drawing/2014/main" id="{6831DEAD-9969-44C5-9249-EE050AF71D8B}"/>
                    </a:ext>
                  </a:extLst>
                </p:cNvPr>
                <p:cNvPicPr/>
                <p:nvPr/>
              </p:nvPicPr>
              <p:blipFill>
                <a:blip r:embed="rId31"/>
                <a:stretch>
                  <a:fillRect/>
                </a:stretch>
              </p:blipFill>
              <p:spPr>
                <a:xfrm>
                  <a:off x="10883355" y="646507"/>
                  <a:ext cx="1836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ACFA831F-517A-4A51-B546-D68A4D456AA4}"/>
                    </a:ext>
                  </a:extLst>
                </p14:cNvPr>
                <p14:cNvContentPartPr/>
                <p14:nvPr/>
              </p14:nvContentPartPr>
              <p14:xfrm>
                <a:off x="11097195" y="739747"/>
                <a:ext cx="142200" cy="115920"/>
              </p14:xfrm>
            </p:contentPart>
          </mc:Choice>
          <mc:Fallback xmlns="">
            <p:pic>
              <p:nvPicPr>
                <p:cNvPr id="35" name="Ink 34">
                  <a:extLst>
                    <a:ext uri="{FF2B5EF4-FFF2-40B4-BE49-F238E27FC236}">
                      <a16:creationId xmlns:a16="http://schemas.microsoft.com/office/drawing/2014/main" id="{ACFA831F-517A-4A51-B546-D68A4D456AA4}"/>
                    </a:ext>
                  </a:extLst>
                </p:cNvPr>
                <p:cNvPicPr/>
                <p:nvPr/>
              </p:nvPicPr>
              <p:blipFill>
                <a:blip r:embed="rId33"/>
                <a:stretch>
                  <a:fillRect/>
                </a:stretch>
              </p:blipFill>
              <p:spPr>
                <a:xfrm>
                  <a:off x="11088555" y="730747"/>
                  <a:ext cx="159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9EA7C25A-09F8-468A-897E-2EA9C222813B}"/>
                    </a:ext>
                  </a:extLst>
                </p14:cNvPr>
                <p14:cNvContentPartPr/>
                <p14:nvPr/>
              </p14:nvContentPartPr>
              <p14:xfrm>
                <a:off x="10842315" y="680347"/>
                <a:ext cx="128520" cy="1080"/>
              </p14:xfrm>
            </p:contentPart>
          </mc:Choice>
          <mc:Fallback xmlns="">
            <p:pic>
              <p:nvPicPr>
                <p:cNvPr id="36" name="Ink 35">
                  <a:extLst>
                    <a:ext uri="{FF2B5EF4-FFF2-40B4-BE49-F238E27FC236}">
                      <a16:creationId xmlns:a16="http://schemas.microsoft.com/office/drawing/2014/main" id="{9EA7C25A-09F8-468A-897E-2EA9C222813B}"/>
                    </a:ext>
                  </a:extLst>
                </p:cNvPr>
                <p:cNvPicPr/>
                <p:nvPr/>
              </p:nvPicPr>
              <p:blipFill>
                <a:blip r:embed="rId35"/>
                <a:stretch>
                  <a:fillRect/>
                </a:stretch>
              </p:blipFill>
              <p:spPr>
                <a:xfrm>
                  <a:off x="10833315" y="671347"/>
                  <a:ext cx="146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37729239-8CCD-4452-92C2-9E7281D48AA2}"/>
                    </a:ext>
                  </a:extLst>
                </p14:cNvPr>
                <p14:cNvContentPartPr/>
                <p14:nvPr/>
              </p14:nvContentPartPr>
              <p14:xfrm>
                <a:off x="11359635" y="606547"/>
                <a:ext cx="187920" cy="269280"/>
              </p14:xfrm>
            </p:contentPart>
          </mc:Choice>
          <mc:Fallback xmlns="">
            <p:pic>
              <p:nvPicPr>
                <p:cNvPr id="37" name="Ink 36">
                  <a:extLst>
                    <a:ext uri="{FF2B5EF4-FFF2-40B4-BE49-F238E27FC236}">
                      <a16:creationId xmlns:a16="http://schemas.microsoft.com/office/drawing/2014/main" id="{37729239-8CCD-4452-92C2-9E7281D48AA2}"/>
                    </a:ext>
                  </a:extLst>
                </p:cNvPr>
                <p:cNvPicPr/>
                <p:nvPr/>
              </p:nvPicPr>
              <p:blipFill>
                <a:blip r:embed="rId37"/>
                <a:stretch>
                  <a:fillRect/>
                </a:stretch>
              </p:blipFill>
              <p:spPr>
                <a:xfrm>
                  <a:off x="11350995" y="597907"/>
                  <a:ext cx="205560" cy="286920"/>
                </a:xfrm>
                <a:prstGeom prst="rect">
                  <a:avLst/>
                </a:prstGeom>
              </p:spPr>
            </p:pic>
          </mc:Fallback>
        </mc:AlternateContent>
      </p:grpSp>
    </p:spTree>
    <p:extLst>
      <p:ext uri="{BB962C8B-B14F-4D97-AF65-F5344CB8AC3E}">
        <p14:creationId xmlns:p14="http://schemas.microsoft.com/office/powerpoint/2010/main" val="1396951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40</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7316298" cy="523220"/>
          </a:xfrm>
          <a:prstGeom prst="rect">
            <a:avLst/>
          </a:prstGeom>
          <a:noFill/>
        </p:spPr>
        <p:txBody>
          <a:bodyPr wrap="none" rtlCol="0">
            <a:spAutoFit/>
          </a:bodyPr>
          <a:lstStyle/>
          <a:p>
            <a:r>
              <a:rPr lang="en-US" sz="2800"/>
              <a:t>4.2 Le </a:t>
            </a:r>
            <a:r>
              <a:rPr lang="fr-FR" sz="2800"/>
              <a:t>transfert acyclique des e-: « schéma en Z »</a:t>
            </a:r>
            <a:endParaRPr lang="en-US" sz="2800"/>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99CA023E-6D87-4D45-8976-304B5160203F}"/>
              </a:ext>
            </a:extLst>
          </p:cNvPr>
          <p:cNvSpPr txBox="1"/>
          <p:nvPr/>
        </p:nvSpPr>
        <p:spPr>
          <a:xfrm>
            <a:off x="382472" y="1366163"/>
            <a:ext cx="10945368" cy="3139321"/>
          </a:xfrm>
          <a:prstGeom prst="rect">
            <a:avLst/>
          </a:prstGeom>
          <a:noFill/>
        </p:spPr>
        <p:txBody>
          <a:bodyPr wrap="square" rtlCol="0">
            <a:spAutoFit/>
          </a:bodyPr>
          <a:lstStyle/>
          <a:p>
            <a:r>
              <a:rPr lang="en-US"/>
              <a:t>Le “schema en Z” est une representation des transferts d’e- entre les différents couples redox impliqués selon la valeur du potential d’oxydo-reduction des couples concernés.</a:t>
            </a:r>
          </a:p>
          <a:p>
            <a:endParaRPr lang="en-US"/>
          </a:p>
          <a:p>
            <a:r>
              <a:rPr lang="en-US"/>
              <a:t>Rappel:</a:t>
            </a:r>
          </a:p>
          <a:p>
            <a:r>
              <a:rPr lang="en-US"/>
              <a:t>- Un couple a une tendance d’autant plus grande à céder ses e- que son potential redox est négatif (</a:t>
            </a:r>
            <a:r>
              <a:rPr lang="fr-FR"/>
              <a:t>b</a:t>
            </a:r>
            <a:r>
              <a:rPr lang="en-US"/>
              <a:t>as).</a:t>
            </a:r>
          </a:p>
          <a:p>
            <a:r>
              <a:rPr lang="en-US"/>
              <a:t>- Le transfert d’e- entre deux couples redox d’effectue spontanément dans le sens croissant des potentiels redox.</a:t>
            </a:r>
          </a:p>
          <a:p>
            <a:pPr marL="285750" indent="-285750">
              <a:buFontTx/>
              <a:buChar char="-"/>
            </a:pPr>
            <a:endParaRPr lang="en-US"/>
          </a:p>
          <a:p>
            <a:r>
              <a:rPr lang="fr-FR"/>
              <a:t>Représentation en Z: échelle des potentiels redox avec le plus négatif en haut et le plus positif en bas, de telle sorte qu’on voit directement le sens spontané (trajet descendant) et non spontané (trajet ascendant) du trajet des e- entre l’eau et le NADPH.</a:t>
            </a:r>
          </a:p>
          <a:p>
            <a:pPr lvl="2"/>
            <a:endParaRPr lang="en-US"/>
          </a:p>
        </p:txBody>
      </p:sp>
      <p:grpSp>
        <p:nvGrpSpPr>
          <p:cNvPr id="7" name="Group 6">
            <a:extLst>
              <a:ext uri="{FF2B5EF4-FFF2-40B4-BE49-F238E27FC236}">
                <a16:creationId xmlns:a16="http://schemas.microsoft.com/office/drawing/2014/main" id="{9AE0D54A-3598-48A4-9C8A-942F6D10D918}"/>
              </a:ext>
            </a:extLst>
          </p:cNvPr>
          <p:cNvGrpSpPr/>
          <p:nvPr/>
        </p:nvGrpSpPr>
        <p:grpSpPr>
          <a:xfrm>
            <a:off x="4123995" y="4313467"/>
            <a:ext cx="343080" cy="1725120"/>
            <a:chOff x="4123995" y="4313467"/>
            <a:chExt cx="343080" cy="172512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DA240E-D752-4351-A45C-ABDB74B2CE01}"/>
                    </a:ext>
                  </a:extLst>
                </p14:cNvPr>
                <p14:cNvContentPartPr/>
                <p14:nvPr/>
              </p14:nvContentPartPr>
              <p14:xfrm>
                <a:off x="4238475" y="4313467"/>
                <a:ext cx="228600" cy="163080"/>
              </p14:xfrm>
            </p:contentPart>
          </mc:Choice>
          <mc:Fallback xmlns="">
            <p:pic>
              <p:nvPicPr>
                <p:cNvPr id="5" name="Ink 4">
                  <a:extLst>
                    <a:ext uri="{FF2B5EF4-FFF2-40B4-BE49-F238E27FC236}">
                      <a16:creationId xmlns:a16="http://schemas.microsoft.com/office/drawing/2014/main" id="{23DA240E-D752-4351-A45C-ABDB74B2CE01}"/>
                    </a:ext>
                  </a:extLst>
                </p:cNvPr>
                <p:cNvPicPr/>
                <p:nvPr/>
              </p:nvPicPr>
              <p:blipFill>
                <a:blip r:embed="rId3"/>
                <a:stretch>
                  <a:fillRect/>
                </a:stretch>
              </p:blipFill>
              <p:spPr>
                <a:xfrm>
                  <a:off x="4229475" y="4304467"/>
                  <a:ext cx="246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DA98CD23-DF4E-4844-B73A-F14B9BD8D5B1}"/>
                    </a:ext>
                  </a:extLst>
                </p14:cNvPr>
                <p14:cNvContentPartPr/>
                <p14:nvPr/>
              </p14:nvContentPartPr>
              <p14:xfrm>
                <a:off x="4123995" y="4471507"/>
                <a:ext cx="231480" cy="1567080"/>
              </p14:xfrm>
            </p:contentPart>
          </mc:Choice>
          <mc:Fallback xmlns="">
            <p:pic>
              <p:nvPicPr>
                <p:cNvPr id="6" name="Ink 5">
                  <a:extLst>
                    <a:ext uri="{FF2B5EF4-FFF2-40B4-BE49-F238E27FC236}">
                      <a16:creationId xmlns:a16="http://schemas.microsoft.com/office/drawing/2014/main" id="{DA98CD23-DF4E-4844-B73A-F14B9BD8D5B1}"/>
                    </a:ext>
                  </a:extLst>
                </p:cNvPr>
                <p:cNvPicPr/>
                <p:nvPr/>
              </p:nvPicPr>
              <p:blipFill>
                <a:blip r:embed="rId5"/>
                <a:stretch>
                  <a:fillRect/>
                </a:stretch>
              </p:blipFill>
              <p:spPr>
                <a:xfrm>
                  <a:off x="4114995" y="4462507"/>
                  <a:ext cx="249120" cy="158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39D93C3-A7F6-43ED-8BC0-38714459795C}"/>
                  </a:ext>
                </a:extLst>
              </p14:cNvPr>
              <p14:cNvContentPartPr/>
              <p14:nvPr/>
            </p14:nvContentPartPr>
            <p14:xfrm>
              <a:off x="4257555" y="4709107"/>
              <a:ext cx="160560" cy="22680"/>
            </p14:xfrm>
          </p:contentPart>
        </mc:Choice>
        <mc:Fallback xmlns="">
          <p:pic>
            <p:nvPicPr>
              <p:cNvPr id="9" name="Ink 8">
                <a:extLst>
                  <a:ext uri="{FF2B5EF4-FFF2-40B4-BE49-F238E27FC236}">
                    <a16:creationId xmlns:a16="http://schemas.microsoft.com/office/drawing/2014/main" id="{839D93C3-A7F6-43ED-8BC0-38714459795C}"/>
                  </a:ext>
                </a:extLst>
              </p:cNvPr>
              <p:cNvPicPr/>
              <p:nvPr/>
            </p:nvPicPr>
            <p:blipFill>
              <a:blip r:embed="rId7"/>
              <a:stretch>
                <a:fillRect/>
              </a:stretch>
            </p:blipFill>
            <p:spPr>
              <a:xfrm>
                <a:off x="4248555" y="4700467"/>
                <a:ext cx="178200" cy="40320"/>
              </a:xfrm>
              <a:prstGeom prst="rect">
                <a:avLst/>
              </a:prstGeom>
            </p:spPr>
          </p:pic>
        </mc:Fallback>
      </mc:AlternateContent>
      <p:grpSp>
        <p:nvGrpSpPr>
          <p:cNvPr id="12" name="Group 11">
            <a:extLst>
              <a:ext uri="{FF2B5EF4-FFF2-40B4-BE49-F238E27FC236}">
                <a16:creationId xmlns:a16="http://schemas.microsoft.com/office/drawing/2014/main" id="{34CFF7EB-A8B4-4EC4-8EF5-84FD78745246}"/>
              </a:ext>
            </a:extLst>
          </p:cNvPr>
          <p:cNvGrpSpPr/>
          <p:nvPr/>
        </p:nvGrpSpPr>
        <p:grpSpPr>
          <a:xfrm>
            <a:off x="3536475" y="4562227"/>
            <a:ext cx="418320" cy="181440"/>
            <a:chOff x="3536475" y="4562227"/>
            <a:chExt cx="418320" cy="181440"/>
          </a:xfrm>
        </p:grpSpPr>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D431314-B2FF-4A6B-8DBB-BDFBB69C39E6}"/>
                    </a:ext>
                  </a:extLst>
                </p14:cNvPr>
                <p14:cNvContentPartPr/>
                <p14:nvPr/>
              </p14:nvContentPartPr>
              <p14:xfrm>
                <a:off x="3536475" y="4659067"/>
                <a:ext cx="160560" cy="2880"/>
              </p14:xfrm>
            </p:contentPart>
          </mc:Choice>
          <mc:Fallback xmlns="">
            <p:pic>
              <p:nvPicPr>
                <p:cNvPr id="10" name="Ink 9">
                  <a:extLst>
                    <a:ext uri="{FF2B5EF4-FFF2-40B4-BE49-F238E27FC236}">
                      <a16:creationId xmlns:a16="http://schemas.microsoft.com/office/drawing/2014/main" id="{CD431314-B2FF-4A6B-8DBB-BDFBB69C39E6}"/>
                    </a:ext>
                  </a:extLst>
                </p:cNvPr>
                <p:cNvPicPr/>
                <p:nvPr/>
              </p:nvPicPr>
              <p:blipFill>
                <a:blip r:embed="rId9"/>
                <a:stretch>
                  <a:fillRect/>
                </a:stretch>
              </p:blipFill>
              <p:spPr>
                <a:xfrm>
                  <a:off x="3527475" y="4650067"/>
                  <a:ext cx="178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E901F49-D212-4B3E-A6D8-FC926F1D0A9C}"/>
                    </a:ext>
                  </a:extLst>
                </p14:cNvPr>
                <p14:cNvContentPartPr/>
                <p14:nvPr/>
              </p14:nvContentPartPr>
              <p14:xfrm>
                <a:off x="3762915" y="4562227"/>
                <a:ext cx="191880" cy="181440"/>
              </p14:xfrm>
            </p:contentPart>
          </mc:Choice>
          <mc:Fallback xmlns="">
            <p:pic>
              <p:nvPicPr>
                <p:cNvPr id="11" name="Ink 10">
                  <a:extLst>
                    <a:ext uri="{FF2B5EF4-FFF2-40B4-BE49-F238E27FC236}">
                      <a16:creationId xmlns:a16="http://schemas.microsoft.com/office/drawing/2014/main" id="{8E901F49-D212-4B3E-A6D8-FC926F1D0A9C}"/>
                    </a:ext>
                  </a:extLst>
                </p:cNvPr>
                <p:cNvPicPr/>
                <p:nvPr/>
              </p:nvPicPr>
              <p:blipFill>
                <a:blip r:embed="rId11"/>
                <a:stretch>
                  <a:fillRect/>
                </a:stretch>
              </p:blipFill>
              <p:spPr>
                <a:xfrm>
                  <a:off x="3754275" y="4553587"/>
                  <a:ext cx="209520" cy="199080"/>
                </a:xfrm>
                <a:prstGeom prst="rect">
                  <a:avLst/>
                </a:prstGeom>
              </p:spPr>
            </p:pic>
          </mc:Fallback>
        </mc:AlternateContent>
      </p:grpSp>
      <p:grpSp>
        <p:nvGrpSpPr>
          <p:cNvPr id="15" name="Group 14">
            <a:extLst>
              <a:ext uri="{FF2B5EF4-FFF2-40B4-BE49-F238E27FC236}">
                <a16:creationId xmlns:a16="http://schemas.microsoft.com/office/drawing/2014/main" id="{3F8BEB45-80CA-4023-9314-B947CA71179E}"/>
              </a:ext>
            </a:extLst>
          </p:cNvPr>
          <p:cNvGrpSpPr/>
          <p:nvPr/>
        </p:nvGrpSpPr>
        <p:grpSpPr>
          <a:xfrm>
            <a:off x="4222275" y="5320387"/>
            <a:ext cx="484920" cy="103320"/>
            <a:chOff x="4222275" y="5320387"/>
            <a:chExt cx="484920" cy="10332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BDC7840-90AF-4155-8041-E66D18F3FC3A}"/>
                    </a:ext>
                  </a:extLst>
                </p14:cNvPr>
                <p14:cNvContentPartPr/>
                <p14:nvPr/>
              </p14:nvContentPartPr>
              <p14:xfrm>
                <a:off x="4222275" y="5341987"/>
                <a:ext cx="122400" cy="8280"/>
              </p14:xfrm>
            </p:contentPart>
          </mc:Choice>
          <mc:Fallback xmlns="">
            <p:pic>
              <p:nvPicPr>
                <p:cNvPr id="13" name="Ink 12">
                  <a:extLst>
                    <a:ext uri="{FF2B5EF4-FFF2-40B4-BE49-F238E27FC236}">
                      <a16:creationId xmlns:a16="http://schemas.microsoft.com/office/drawing/2014/main" id="{1BDC7840-90AF-4155-8041-E66D18F3FC3A}"/>
                    </a:ext>
                  </a:extLst>
                </p:cNvPr>
                <p:cNvPicPr/>
                <p:nvPr/>
              </p:nvPicPr>
              <p:blipFill>
                <a:blip r:embed="rId13"/>
                <a:stretch>
                  <a:fillRect/>
                </a:stretch>
              </p:blipFill>
              <p:spPr>
                <a:xfrm>
                  <a:off x="4213635" y="5333347"/>
                  <a:ext cx="140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F9C1BC7A-8475-4CE7-9CBA-949B0154B70B}"/>
                    </a:ext>
                  </a:extLst>
                </p14:cNvPr>
                <p14:cNvContentPartPr/>
                <p14:nvPr/>
              </p14:nvContentPartPr>
              <p14:xfrm>
                <a:off x="4525035" y="5320387"/>
                <a:ext cx="182160" cy="103320"/>
              </p14:xfrm>
            </p:contentPart>
          </mc:Choice>
          <mc:Fallback xmlns="">
            <p:pic>
              <p:nvPicPr>
                <p:cNvPr id="14" name="Ink 13">
                  <a:extLst>
                    <a:ext uri="{FF2B5EF4-FFF2-40B4-BE49-F238E27FC236}">
                      <a16:creationId xmlns:a16="http://schemas.microsoft.com/office/drawing/2014/main" id="{F9C1BC7A-8475-4CE7-9CBA-949B0154B70B}"/>
                    </a:ext>
                  </a:extLst>
                </p:cNvPr>
                <p:cNvPicPr/>
                <p:nvPr/>
              </p:nvPicPr>
              <p:blipFill>
                <a:blip r:embed="rId15"/>
                <a:stretch>
                  <a:fillRect/>
                </a:stretch>
              </p:blipFill>
              <p:spPr>
                <a:xfrm>
                  <a:off x="4516395" y="5311387"/>
                  <a:ext cx="19980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3C1CF2AA-3094-4D1E-94D7-5B8F3F6C7E49}"/>
                  </a:ext>
                </a:extLst>
              </p14:cNvPr>
              <p14:cNvContentPartPr/>
              <p14:nvPr/>
            </p14:nvContentPartPr>
            <p14:xfrm>
              <a:off x="4074675" y="5899627"/>
              <a:ext cx="227160" cy="18360"/>
            </p14:xfrm>
          </p:contentPart>
        </mc:Choice>
        <mc:Fallback xmlns="">
          <p:pic>
            <p:nvPicPr>
              <p:cNvPr id="16" name="Ink 15">
                <a:extLst>
                  <a:ext uri="{FF2B5EF4-FFF2-40B4-BE49-F238E27FC236}">
                    <a16:creationId xmlns:a16="http://schemas.microsoft.com/office/drawing/2014/main" id="{3C1CF2AA-3094-4D1E-94D7-5B8F3F6C7E49}"/>
                  </a:ext>
                </a:extLst>
              </p:cNvPr>
              <p:cNvPicPr/>
              <p:nvPr/>
            </p:nvPicPr>
            <p:blipFill>
              <a:blip r:embed="rId17"/>
              <a:stretch>
                <a:fillRect/>
              </a:stretch>
            </p:blipFill>
            <p:spPr>
              <a:xfrm>
                <a:off x="4066035" y="5890987"/>
                <a:ext cx="244800" cy="36000"/>
              </a:xfrm>
              <a:prstGeom prst="rect">
                <a:avLst/>
              </a:prstGeom>
            </p:spPr>
          </p:pic>
        </mc:Fallback>
      </mc:AlternateContent>
      <p:grpSp>
        <p:nvGrpSpPr>
          <p:cNvPr id="21" name="Group 20">
            <a:extLst>
              <a:ext uri="{FF2B5EF4-FFF2-40B4-BE49-F238E27FC236}">
                <a16:creationId xmlns:a16="http://schemas.microsoft.com/office/drawing/2014/main" id="{657123A3-A1AF-4E41-B072-DCDE701464FB}"/>
              </a:ext>
            </a:extLst>
          </p:cNvPr>
          <p:cNvGrpSpPr/>
          <p:nvPr/>
        </p:nvGrpSpPr>
        <p:grpSpPr>
          <a:xfrm>
            <a:off x="3432075" y="5765707"/>
            <a:ext cx="429840" cy="149760"/>
            <a:chOff x="3432075" y="5765707"/>
            <a:chExt cx="429840" cy="14976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90CDE137-B72E-4EEE-98EB-A14701826A4C}"/>
                    </a:ext>
                  </a:extLst>
                </p14:cNvPr>
                <p14:cNvContentPartPr/>
                <p14:nvPr/>
              </p14:nvContentPartPr>
              <p14:xfrm>
                <a:off x="3432075" y="5832667"/>
                <a:ext cx="186480" cy="12960"/>
              </p14:xfrm>
            </p:contentPart>
          </mc:Choice>
          <mc:Fallback xmlns="">
            <p:pic>
              <p:nvPicPr>
                <p:cNvPr id="17" name="Ink 16">
                  <a:extLst>
                    <a:ext uri="{FF2B5EF4-FFF2-40B4-BE49-F238E27FC236}">
                      <a16:creationId xmlns:a16="http://schemas.microsoft.com/office/drawing/2014/main" id="{90CDE137-B72E-4EEE-98EB-A14701826A4C}"/>
                    </a:ext>
                  </a:extLst>
                </p:cNvPr>
                <p:cNvPicPr/>
                <p:nvPr/>
              </p:nvPicPr>
              <p:blipFill>
                <a:blip r:embed="rId19"/>
                <a:stretch>
                  <a:fillRect/>
                </a:stretch>
              </p:blipFill>
              <p:spPr>
                <a:xfrm>
                  <a:off x="3423075" y="5823667"/>
                  <a:ext cx="204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738E58AA-80C2-4FFA-A8AD-982A791450C8}"/>
                    </a:ext>
                  </a:extLst>
                </p14:cNvPr>
                <p14:cNvContentPartPr/>
                <p14:nvPr/>
              </p14:nvContentPartPr>
              <p14:xfrm>
                <a:off x="3540795" y="5765707"/>
                <a:ext cx="8640" cy="141120"/>
              </p14:xfrm>
            </p:contentPart>
          </mc:Choice>
          <mc:Fallback xmlns="">
            <p:pic>
              <p:nvPicPr>
                <p:cNvPr id="18" name="Ink 17">
                  <a:extLst>
                    <a:ext uri="{FF2B5EF4-FFF2-40B4-BE49-F238E27FC236}">
                      <a16:creationId xmlns:a16="http://schemas.microsoft.com/office/drawing/2014/main" id="{738E58AA-80C2-4FFA-A8AD-982A791450C8}"/>
                    </a:ext>
                  </a:extLst>
                </p:cNvPr>
                <p:cNvPicPr/>
                <p:nvPr/>
              </p:nvPicPr>
              <p:blipFill>
                <a:blip r:embed="rId21"/>
                <a:stretch>
                  <a:fillRect/>
                </a:stretch>
              </p:blipFill>
              <p:spPr>
                <a:xfrm>
                  <a:off x="3532155" y="5756707"/>
                  <a:ext cx="26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8DE415C7-C42E-4D80-80A5-54C20F2047D3}"/>
                    </a:ext>
                  </a:extLst>
                </p14:cNvPr>
                <p14:cNvContentPartPr/>
                <p14:nvPr/>
              </p14:nvContentPartPr>
              <p14:xfrm>
                <a:off x="3693795" y="5782267"/>
                <a:ext cx="153360" cy="125280"/>
              </p14:xfrm>
            </p:contentPart>
          </mc:Choice>
          <mc:Fallback xmlns="">
            <p:pic>
              <p:nvPicPr>
                <p:cNvPr id="19" name="Ink 18">
                  <a:extLst>
                    <a:ext uri="{FF2B5EF4-FFF2-40B4-BE49-F238E27FC236}">
                      <a16:creationId xmlns:a16="http://schemas.microsoft.com/office/drawing/2014/main" id="{8DE415C7-C42E-4D80-80A5-54C20F2047D3}"/>
                    </a:ext>
                  </a:extLst>
                </p:cNvPr>
                <p:cNvPicPr/>
                <p:nvPr/>
              </p:nvPicPr>
              <p:blipFill>
                <a:blip r:embed="rId23"/>
                <a:stretch>
                  <a:fillRect/>
                </a:stretch>
              </p:blipFill>
              <p:spPr>
                <a:xfrm>
                  <a:off x="3684795" y="5773627"/>
                  <a:ext cx="171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DACCC74C-C543-46D5-AB07-523CF88BF220}"/>
                    </a:ext>
                  </a:extLst>
                </p14:cNvPr>
                <p14:cNvContentPartPr/>
                <p14:nvPr/>
              </p14:nvContentPartPr>
              <p14:xfrm>
                <a:off x="3768315" y="5910427"/>
                <a:ext cx="93600" cy="5040"/>
              </p14:xfrm>
            </p:contentPart>
          </mc:Choice>
          <mc:Fallback xmlns="">
            <p:pic>
              <p:nvPicPr>
                <p:cNvPr id="20" name="Ink 19">
                  <a:extLst>
                    <a:ext uri="{FF2B5EF4-FFF2-40B4-BE49-F238E27FC236}">
                      <a16:creationId xmlns:a16="http://schemas.microsoft.com/office/drawing/2014/main" id="{DACCC74C-C543-46D5-AB07-523CF88BF220}"/>
                    </a:ext>
                  </a:extLst>
                </p:cNvPr>
                <p:cNvPicPr/>
                <p:nvPr/>
              </p:nvPicPr>
              <p:blipFill>
                <a:blip r:embed="rId25"/>
                <a:stretch>
                  <a:fillRect/>
                </a:stretch>
              </p:blipFill>
              <p:spPr>
                <a:xfrm>
                  <a:off x="3759315" y="5901787"/>
                  <a:ext cx="111240" cy="22680"/>
                </a:xfrm>
                <a:prstGeom prst="rect">
                  <a:avLst/>
                </a:prstGeom>
              </p:spPr>
            </p:pic>
          </mc:Fallback>
        </mc:AlternateContent>
      </p:grpSp>
      <p:grpSp>
        <p:nvGrpSpPr>
          <p:cNvPr id="30" name="Group 29">
            <a:extLst>
              <a:ext uri="{FF2B5EF4-FFF2-40B4-BE49-F238E27FC236}">
                <a16:creationId xmlns:a16="http://schemas.microsoft.com/office/drawing/2014/main" id="{C12A16CE-7994-41E5-9BED-B76DB1237BA2}"/>
              </a:ext>
            </a:extLst>
          </p:cNvPr>
          <p:cNvGrpSpPr/>
          <p:nvPr/>
        </p:nvGrpSpPr>
        <p:grpSpPr>
          <a:xfrm>
            <a:off x="3836715" y="6220387"/>
            <a:ext cx="384840" cy="250920"/>
            <a:chOff x="3836715" y="6220387"/>
            <a:chExt cx="384840" cy="250920"/>
          </a:xfrm>
        </p:grpSpPr>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7D628F80-9A07-406C-B400-0AE2866666BA}"/>
                    </a:ext>
                  </a:extLst>
                </p14:cNvPr>
                <p14:cNvContentPartPr/>
                <p14:nvPr/>
              </p14:nvContentPartPr>
              <p14:xfrm>
                <a:off x="3850395" y="6274387"/>
                <a:ext cx="197280" cy="11880"/>
              </p14:xfrm>
            </p:contentPart>
          </mc:Choice>
          <mc:Fallback xmlns="">
            <p:pic>
              <p:nvPicPr>
                <p:cNvPr id="22" name="Ink 21">
                  <a:extLst>
                    <a:ext uri="{FF2B5EF4-FFF2-40B4-BE49-F238E27FC236}">
                      <a16:creationId xmlns:a16="http://schemas.microsoft.com/office/drawing/2014/main" id="{7D628F80-9A07-406C-B400-0AE2866666BA}"/>
                    </a:ext>
                  </a:extLst>
                </p:cNvPr>
                <p:cNvPicPr/>
                <p:nvPr/>
              </p:nvPicPr>
              <p:blipFill>
                <a:blip r:embed="rId27"/>
                <a:stretch>
                  <a:fillRect/>
                </a:stretch>
              </p:blipFill>
              <p:spPr>
                <a:xfrm>
                  <a:off x="3841395" y="6265387"/>
                  <a:ext cx="214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7B24041A-DB44-4A1C-A3E3-F9AD2D844F13}"/>
                    </a:ext>
                  </a:extLst>
                </p14:cNvPr>
                <p14:cNvContentPartPr/>
                <p14:nvPr/>
              </p14:nvContentPartPr>
              <p14:xfrm>
                <a:off x="3847155" y="6259987"/>
                <a:ext cx="124200" cy="211320"/>
              </p14:xfrm>
            </p:contentPart>
          </mc:Choice>
          <mc:Fallback xmlns="">
            <p:pic>
              <p:nvPicPr>
                <p:cNvPr id="23" name="Ink 22">
                  <a:extLst>
                    <a:ext uri="{FF2B5EF4-FFF2-40B4-BE49-F238E27FC236}">
                      <a16:creationId xmlns:a16="http://schemas.microsoft.com/office/drawing/2014/main" id="{7B24041A-DB44-4A1C-A3E3-F9AD2D844F13}"/>
                    </a:ext>
                  </a:extLst>
                </p:cNvPr>
                <p:cNvPicPr/>
                <p:nvPr/>
              </p:nvPicPr>
              <p:blipFill>
                <a:blip r:embed="rId29"/>
                <a:stretch>
                  <a:fillRect/>
                </a:stretch>
              </p:blipFill>
              <p:spPr>
                <a:xfrm>
                  <a:off x="3838155" y="6251347"/>
                  <a:ext cx="141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029E8081-4B7D-47EE-A383-0A433F3F63D5}"/>
                    </a:ext>
                  </a:extLst>
                </p14:cNvPr>
                <p14:cNvContentPartPr/>
                <p14:nvPr/>
              </p14:nvContentPartPr>
              <p14:xfrm>
                <a:off x="3836715" y="6220387"/>
                <a:ext cx="244080" cy="157320"/>
              </p14:xfrm>
            </p:contentPart>
          </mc:Choice>
          <mc:Fallback xmlns="">
            <p:pic>
              <p:nvPicPr>
                <p:cNvPr id="24" name="Ink 23">
                  <a:extLst>
                    <a:ext uri="{FF2B5EF4-FFF2-40B4-BE49-F238E27FC236}">
                      <a16:creationId xmlns:a16="http://schemas.microsoft.com/office/drawing/2014/main" id="{029E8081-4B7D-47EE-A383-0A433F3F63D5}"/>
                    </a:ext>
                  </a:extLst>
                </p:cNvPr>
                <p:cNvPicPr/>
                <p:nvPr/>
              </p:nvPicPr>
              <p:blipFill>
                <a:blip r:embed="rId31"/>
                <a:stretch>
                  <a:fillRect/>
                </a:stretch>
              </p:blipFill>
              <p:spPr>
                <a:xfrm>
                  <a:off x="3828075" y="6211747"/>
                  <a:ext cx="261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10F4553E-E856-45E6-BEFE-FBC654B5B48A}"/>
                    </a:ext>
                  </a:extLst>
                </p14:cNvPr>
                <p14:cNvContentPartPr/>
                <p14:nvPr/>
              </p14:nvContentPartPr>
              <p14:xfrm>
                <a:off x="4091235" y="6406147"/>
                <a:ext cx="130320" cy="54720"/>
              </p14:xfrm>
            </p:contentPart>
          </mc:Choice>
          <mc:Fallback xmlns="">
            <p:pic>
              <p:nvPicPr>
                <p:cNvPr id="25" name="Ink 24">
                  <a:extLst>
                    <a:ext uri="{FF2B5EF4-FFF2-40B4-BE49-F238E27FC236}">
                      <a16:creationId xmlns:a16="http://schemas.microsoft.com/office/drawing/2014/main" id="{10F4553E-E856-45E6-BEFE-FBC654B5B48A}"/>
                    </a:ext>
                  </a:extLst>
                </p:cNvPr>
                <p:cNvPicPr/>
                <p:nvPr/>
              </p:nvPicPr>
              <p:blipFill>
                <a:blip r:embed="rId33"/>
                <a:stretch>
                  <a:fillRect/>
                </a:stretch>
              </p:blipFill>
              <p:spPr>
                <a:xfrm>
                  <a:off x="4082235" y="6397507"/>
                  <a:ext cx="147960" cy="72360"/>
                </a:xfrm>
                <a:prstGeom prst="rect">
                  <a:avLst/>
                </a:prstGeom>
              </p:spPr>
            </p:pic>
          </mc:Fallback>
        </mc:AlternateContent>
      </p:grpSp>
      <p:grpSp>
        <p:nvGrpSpPr>
          <p:cNvPr id="29" name="Group 28">
            <a:extLst>
              <a:ext uri="{FF2B5EF4-FFF2-40B4-BE49-F238E27FC236}">
                <a16:creationId xmlns:a16="http://schemas.microsoft.com/office/drawing/2014/main" id="{5B998430-0E82-422B-A768-9BD83D143548}"/>
              </a:ext>
            </a:extLst>
          </p:cNvPr>
          <p:cNvGrpSpPr/>
          <p:nvPr/>
        </p:nvGrpSpPr>
        <p:grpSpPr>
          <a:xfrm>
            <a:off x="4433235" y="6049387"/>
            <a:ext cx="473760" cy="472680"/>
            <a:chOff x="4433235" y="6049387"/>
            <a:chExt cx="473760" cy="47268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2867DBBC-D439-4B5A-8F0C-DFA755A6352E}"/>
                    </a:ext>
                  </a:extLst>
                </p14:cNvPr>
                <p14:cNvContentPartPr/>
                <p14:nvPr/>
              </p14:nvContentPartPr>
              <p14:xfrm>
                <a:off x="4433235" y="6155947"/>
                <a:ext cx="97200" cy="315000"/>
              </p14:xfrm>
            </p:contentPart>
          </mc:Choice>
          <mc:Fallback xmlns="">
            <p:pic>
              <p:nvPicPr>
                <p:cNvPr id="26" name="Ink 25">
                  <a:extLst>
                    <a:ext uri="{FF2B5EF4-FFF2-40B4-BE49-F238E27FC236}">
                      <a16:creationId xmlns:a16="http://schemas.microsoft.com/office/drawing/2014/main" id="{2867DBBC-D439-4B5A-8F0C-DFA755A6352E}"/>
                    </a:ext>
                  </a:extLst>
                </p:cNvPr>
                <p:cNvPicPr/>
                <p:nvPr/>
              </p:nvPicPr>
              <p:blipFill>
                <a:blip r:embed="rId35"/>
                <a:stretch>
                  <a:fillRect/>
                </a:stretch>
              </p:blipFill>
              <p:spPr>
                <a:xfrm>
                  <a:off x="4424595" y="6147307"/>
                  <a:ext cx="1148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CFFA242F-36EB-4EF4-81BD-33AC2599ABD0}"/>
                    </a:ext>
                  </a:extLst>
                </p14:cNvPr>
                <p14:cNvContentPartPr/>
                <p14:nvPr/>
              </p14:nvContentPartPr>
              <p14:xfrm>
                <a:off x="4586955" y="6250627"/>
                <a:ext cx="142920" cy="213480"/>
              </p14:xfrm>
            </p:contentPart>
          </mc:Choice>
          <mc:Fallback xmlns="">
            <p:pic>
              <p:nvPicPr>
                <p:cNvPr id="27" name="Ink 26">
                  <a:extLst>
                    <a:ext uri="{FF2B5EF4-FFF2-40B4-BE49-F238E27FC236}">
                      <a16:creationId xmlns:a16="http://schemas.microsoft.com/office/drawing/2014/main" id="{CFFA242F-36EB-4EF4-81BD-33AC2599ABD0}"/>
                    </a:ext>
                  </a:extLst>
                </p:cNvPr>
                <p:cNvPicPr/>
                <p:nvPr/>
              </p:nvPicPr>
              <p:blipFill>
                <a:blip r:embed="rId37"/>
                <a:stretch>
                  <a:fillRect/>
                </a:stretch>
              </p:blipFill>
              <p:spPr>
                <a:xfrm>
                  <a:off x="4578315" y="6241987"/>
                  <a:ext cx="160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BF008AFA-6BFE-49CC-9E6E-F46EEDCDC58E}"/>
                    </a:ext>
                  </a:extLst>
                </p14:cNvPr>
                <p14:cNvContentPartPr/>
                <p14:nvPr/>
              </p14:nvContentPartPr>
              <p14:xfrm>
                <a:off x="4756875" y="6049387"/>
                <a:ext cx="150120" cy="472680"/>
              </p14:xfrm>
            </p:contentPart>
          </mc:Choice>
          <mc:Fallback xmlns="">
            <p:pic>
              <p:nvPicPr>
                <p:cNvPr id="28" name="Ink 27">
                  <a:extLst>
                    <a:ext uri="{FF2B5EF4-FFF2-40B4-BE49-F238E27FC236}">
                      <a16:creationId xmlns:a16="http://schemas.microsoft.com/office/drawing/2014/main" id="{BF008AFA-6BFE-49CC-9E6E-F46EEDCDC58E}"/>
                    </a:ext>
                  </a:extLst>
                </p:cNvPr>
                <p:cNvPicPr/>
                <p:nvPr/>
              </p:nvPicPr>
              <p:blipFill>
                <a:blip r:embed="rId39"/>
                <a:stretch>
                  <a:fillRect/>
                </a:stretch>
              </p:blipFill>
              <p:spPr>
                <a:xfrm>
                  <a:off x="4748235" y="6040747"/>
                  <a:ext cx="167760" cy="490320"/>
                </a:xfrm>
                <a:prstGeom prst="rect">
                  <a:avLst/>
                </a:prstGeom>
              </p:spPr>
            </p:pic>
          </mc:Fallback>
        </mc:AlternateContent>
      </p:grpSp>
      <p:grpSp>
        <p:nvGrpSpPr>
          <p:cNvPr id="33" name="Group 32">
            <a:extLst>
              <a:ext uri="{FF2B5EF4-FFF2-40B4-BE49-F238E27FC236}">
                <a16:creationId xmlns:a16="http://schemas.microsoft.com/office/drawing/2014/main" id="{BA4B36E8-6B56-4A30-BA84-29FCDC67DF95}"/>
              </a:ext>
            </a:extLst>
          </p:cNvPr>
          <p:cNvGrpSpPr/>
          <p:nvPr/>
        </p:nvGrpSpPr>
        <p:grpSpPr>
          <a:xfrm>
            <a:off x="5392995" y="4842307"/>
            <a:ext cx="965520" cy="798840"/>
            <a:chOff x="5392995" y="4842307"/>
            <a:chExt cx="965520" cy="798840"/>
          </a:xfrm>
        </p:grpSpPr>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72181217-27BE-4C3C-8ED6-268645FE3AC9}"/>
                    </a:ext>
                  </a:extLst>
                </p14:cNvPr>
                <p14:cNvContentPartPr/>
                <p14:nvPr/>
              </p14:nvContentPartPr>
              <p14:xfrm>
                <a:off x="5392995" y="4947427"/>
                <a:ext cx="811080" cy="693720"/>
              </p14:xfrm>
            </p:contentPart>
          </mc:Choice>
          <mc:Fallback xmlns="">
            <p:pic>
              <p:nvPicPr>
                <p:cNvPr id="31" name="Ink 30">
                  <a:extLst>
                    <a:ext uri="{FF2B5EF4-FFF2-40B4-BE49-F238E27FC236}">
                      <a16:creationId xmlns:a16="http://schemas.microsoft.com/office/drawing/2014/main" id="{72181217-27BE-4C3C-8ED6-268645FE3AC9}"/>
                    </a:ext>
                  </a:extLst>
                </p:cNvPr>
                <p:cNvPicPr/>
                <p:nvPr/>
              </p:nvPicPr>
              <p:blipFill>
                <a:blip r:embed="rId41"/>
                <a:stretch>
                  <a:fillRect/>
                </a:stretch>
              </p:blipFill>
              <p:spPr>
                <a:xfrm>
                  <a:off x="5384355" y="4938787"/>
                  <a:ext cx="82872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B790433F-AEFF-4EC8-9EED-10FADCE6F9A6}"/>
                    </a:ext>
                  </a:extLst>
                </p14:cNvPr>
                <p14:cNvContentPartPr/>
                <p14:nvPr/>
              </p14:nvContentPartPr>
              <p14:xfrm>
                <a:off x="6142515" y="4842307"/>
                <a:ext cx="216000" cy="223200"/>
              </p14:xfrm>
            </p:contentPart>
          </mc:Choice>
          <mc:Fallback xmlns="">
            <p:pic>
              <p:nvPicPr>
                <p:cNvPr id="32" name="Ink 31">
                  <a:extLst>
                    <a:ext uri="{FF2B5EF4-FFF2-40B4-BE49-F238E27FC236}">
                      <a16:creationId xmlns:a16="http://schemas.microsoft.com/office/drawing/2014/main" id="{B790433F-AEFF-4EC8-9EED-10FADCE6F9A6}"/>
                    </a:ext>
                  </a:extLst>
                </p:cNvPr>
                <p:cNvPicPr/>
                <p:nvPr/>
              </p:nvPicPr>
              <p:blipFill>
                <a:blip r:embed="rId43"/>
                <a:stretch>
                  <a:fillRect/>
                </a:stretch>
              </p:blipFill>
              <p:spPr>
                <a:xfrm>
                  <a:off x="6133515" y="4833307"/>
                  <a:ext cx="233640" cy="240840"/>
                </a:xfrm>
                <a:prstGeom prst="rect">
                  <a:avLst/>
                </a:prstGeom>
              </p:spPr>
            </p:pic>
          </mc:Fallback>
        </mc:AlternateContent>
      </p:grpSp>
      <p:grpSp>
        <p:nvGrpSpPr>
          <p:cNvPr id="55" name="Group 54">
            <a:extLst>
              <a:ext uri="{FF2B5EF4-FFF2-40B4-BE49-F238E27FC236}">
                <a16:creationId xmlns:a16="http://schemas.microsoft.com/office/drawing/2014/main" id="{C2242598-87E3-4C1F-8439-ACCFA080D5DC}"/>
              </a:ext>
            </a:extLst>
          </p:cNvPr>
          <p:cNvGrpSpPr/>
          <p:nvPr/>
        </p:nvGrpSpPr>
        <p:grpSpPr>
          <a:xfrm>
            <a:off x="5428995" y="5766067"/>
            <a:ext cx="2101320" cy="1049400"/>
            <a:chOff x="5428995" y="5766067"/>
            <a:chExt cx="2101320" cy="1049400"/>
          </a:xfrm>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943D516B-1209-4DEF-A4A7-257B17E4AAB5}"/>
                    </a:ext>
                  </a:extLst>
                </p14:cNvPr>
                <p14:cNvContentPartPr/>
                <p14:nvPr/>
              </p14:nvContentPartPr>
              <p14:xfrm>
                <a:off x="5533395" y="5766067"/>
                <a:ext cx="312120" cy="218520"/>
              </p14:xfrm>
            </p:contentPart>
          </mc:Choice>
          <mc:Fallback xmlns="">
            <p:pic>
              <p:nvPicPr>
                <p:cNvPr id="34" name="Ink 33">
                  <a:extLst>
                    <a:ext uri="{FF2B5EF4-FFF2-40B4-BE49-F238E27FC236}">
                      <a16:creationId xmlns:a16="http://schemas.microsoft.com/office/drawing/2014/main" id="{943D516B-1209-4DEF-A4A7-257B17E4AAB5}"/>
                    </a:ext>
                  </a:extLst>
                </p:cNvPr>
                <p:cNvPicPr/>
                <p:nvPr/>
              </p:nvPicPr>
              <p:blipFill>
                <a:blip r:embed="rId45"/>
                <a:stretch>
                  <a:fillRect/>
                </a:stretch>
              </p:blipFill>
              <p:spPr>
                <a:xfrm>
                  <a:off x="5524395" y="5757427"/>
                  <a:ext cx="329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5C695964-7B22-476C-B474-72DE0451E34B}"/>
                    </a:ext>
                  </a:extLst>
                </p14:cNvPr>
                <p14:cNvContentPartPr/>
                <p14:nvPr/>
              </p14:nvContentPartPr>
              <p14:xfrm>
                <a:off x="5837955" y="5901427"/>
                <a:ext cx="177840" cy="97920"/>
              </p14:xfrm>
            </p:contentPart>
          </mc:Choice>
          <mc:Fallback xmlns="">
            <p:pic>
              <p:nvPicPr>
                <p:cNvPr id="35" name="Ink 34">
                  <a:extLst>
                    <a:ext uri="{FF2B5EF4-FFF2-40B4-BE49-F238E27FC236}">
                      <a16:creationId xmlns:a16="http://schemas.microsoft.com/office/drawing/2014/main" id="{5C695964-7B22-476C-B474-72DE0451E34B}"/>
                    </a:ext>
                  </a:extLst>
                </p:cNvPr>
                <p:cNvPicPr/>
                <p:nvPr/>
              </p:nvPicPr>
              <p:blipFill>
                <a:blip r:embed="rId47"/>
                <a:stretch>
                  <a:fillRect/>
                </a:stretch>
              </p:blipFill>
              <p:spPr>
                <a:xfrm>
                  <a:off x="5829315" y="5892427"/>
                  <a:ext cx="195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94F6EBC4-6E33-4B02-B7A6-FD59C9B2BD50}"/>
                    </a:ext>
                  </a:extLst>
                </p14:cNvPr>
                <p14:cNvContentPartPr/>
                <p14:nvPr/>
              </p14:nvContentPartPr>
              <p14:xfrm>
                <a:off x="6056115" y="5862907"/>
                <a:ext cx="178200" cy="282600"/>
              </p14:xfrm>
            </p:contentPart>
          </mc:Choice>
          <mc:Fallback xmlns="">
            <p:pic>
              <p:nvPicPr>
                <p:cNvPr id="36" name="Ink 35">
                  <a:extLst>
                    <a:ext uri="{FF2B5EF4-FFF2-40B4-BE49-F238E27FC236}">
                      <a16:creationId xmlns:a16="http://schemas.microsoft.com/office/drawing/2014/main" id="{94F6EBC4-6E33-4B02-B7A6-FD59C9B2BD50}"/>
                    </a:ext>
                  </a:extLst>
                </p:cNvPr>
                <p:cNvPicPr/>
                <p:nvPr/>
              </p:nvPicPr>
              <p:blipFill>
                <a:blip r:embed="rId49"/>
                <a:stretch>
                  <a:fillRect/>
                </a:stretch>
              </p:blipFill>
              <p:spPr>
                <a:xfrm>
                  <a:off x="6047115" y="5853907"/>
                  <a:ext cx="1958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95B65218-0304-44EA-A3B1-DD849D702E44}"/>
                    </a:ext>
                  </a:extLst>
                </p14:cNvPr>
                <p14:cNvContentPartPr/>
                <p14:nvPr/>
              </p14:nvContentPartPr>
              <p14:xfrm>
                <a:off x="6152235" y="5813227"/>
                <a:ext cx="33840" cy="8280"/>
              </p14:xfrm>
            </p:contentPart>
          </mc:Choice>
          <mc:Fallback xmlns="">
            <p:pic>
              <p:nvPicPr>
                <p:cNvPr id="37" name="Ink 36">
                  <a:extLst>
                    <a:ext uri="{FF2B5EF4-FFF2-40B4-BE49-F238E27FC236}">
                      <a16:creationId xmlns:a16="http://schemas.microsoft.com/office/drawing/2014/main" id="{95B65218-0304-44EA-A3B1-DD849D702E44}"/>
                    </a:ext>
                  </a:extLst>
                </p:cNvPr>
                <p:cNvPicPr/>
                <p:nvPr/>
              </p:nvPicPr>
              <p:blipFill>
                <a:blip r:embed="rId51"/>
                <a:stretch>
                  <a:fillRect/>
                </a:stretch>
              </p:blipFill>
              <p:spPr>
                <a:xfrm>
                  <a:off x="6143235" y="5804227"/>
                  <a:ext cx="51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D9D1E7D0-1D12-4267-AD55-0BF5455EE4A1}"/>
                    </a:ext>
                  </a:extLst>
                </p14:cNvPr>
                <p14:cNvContentPartPr/>
                <p14:nvPr/>
              </p14:nvContentPartPr>
              <p14:xfrm>
                <a:off x="6280395" y="5794507"/>
                <a:ext cx="208800" cy="195840"/>
              </p14:xfrm>
            </p:contentPart>
          </mc:Choice>
          <mc:Fallback xmlns="">
            <p:pic>
              <p:nvPicPr>
                <p:cNvPr id="38" name="Ink 37">
                  <a:extLst>
                    <a:ext uri="{FF2B5EF4-FFF2-40B4-BE49-F238E27FC236}">
                      <a16:creationId xmlns:a16="http://schemas.microsoft.com/office/drawing/2014/main" id="{D9D1E7D0-1D12-4267-AD55-0BF5455EE4A1}"/>
                    </a:ext>
                  </a:extLst>
                </p:cNvPr>
                <p:cNvPicPr/>
                <p:nvPr/>
              </p:nvPicPr>
              <p:blipFill>
                <a:blip r:embed="rId53"/>
                <a:stretch>
                  <a:fillRect/>
                </a:stretch>
              </p:blipFill>
              <p:spPr>
                <a:xfrm>
                  <a:off x="6271755" y="5785507"/>
                  <a:ext cx="226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50618634-82F4-4B15-9705-5222970A5CF0}"/>
                    </a:ext>
                  </a:extLst>
                </p14:cNvPr>
                <p14:cNvContentPartPr/>
                <p14:nvPr/>
              </p14:nvContentPartPr>
              <p14:xfrm>
                <a:off x="6285435" y="5841307"/>
                <a:ext cx="180720" cy="5760"/>
              </p14:xfrm>
            </p:contentPart>
          </mc:Choice>
          <mc:Fallback xmlns="">
            <p:pic>
              <p:nvPicPr>
                <p:cNvPr id="39" name="Ink 38">
                  <a:extLst>
                    <a:ext uri="{FF2B5EF4-FFF2-40B4-BE49-F238E27FC236}">
                      <a16:creationId xmlns:a16="http://schemas.microsoft.com/office/drawing/2014/main" id="{50618634-82F4-4B15-9705-5222970A5CF0}"/>
                    </a:ext>
                  </a:extLst>
                </p:cNvPr>
                <p:cNvPicPr/>
                <p:nvPr/>
              </p:nvPicPr>
              <p:blipFill>
                <a:blip r:embed="rId55"/>
                <a:stretch>
                  <a:fillRect/>
                </a:stretch>
              </p:blipFill>
              <p:spPr>
                <a:xfrm>
                  <a:off x="6276795" y="5832667"/>
                  <a:ext cx="198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43C1155B-EB1F-4852-B915-7FF98A8567DC}"/>
                    </a:ext>
                  </a:extLst>
                </p14:cNvPr>
                <p14:cNvContentPartPr/>
                <p14:nvPr/>
              </p14:nvContentPartPr>
              <p14:xfrm>
                <a:off x="5464635" y="6212827"/>
                <a:ext cx="385200" cy="109080"/>
              </p14:xfrm>
            </p:contentPart>
          </mc:Choice>
          <mc:Fallback xmlns="">
            <p:pic>
              <p:nvPicPr>
                <p:cNvPr id="40" name="Ink 39">
                  <a:extLst>
                    <a:ext uri="{FF2B5EF4-FFF2-40B4-BE49-F238E27FC236}">
                      <a16:creationId xmlns:a16="http://schemas.microsoft.com/office/drawing/2014/main" id="{43C1155B-EB1F-4852-B915-7FF98A8567DC}"/>
                    </a:ext>
                  </a:extLst>
                </p:cNvPr>
                <p:cNvPicPr/>
                <p:nvPr/>
              </p:nvPicPr>
              <p:blipFill>
                <a:blip r:embed="rId57"/>
                <a:stretch>
                  <a:fillRect/>
                </a:stretch>
              </p:blipFill>
              <p:spPr>
                <a:xfrm>
                  <a:off x="5455635" y="6204187"/>
                  <a:ext cx="402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7B954AF5-9B83-4B4D-B67E-D0D9B0BFE05A}"/>
                    </a:ext>
                  </a:extLst>
                </p14:cNvPr>
                <p14:cNvContentPartPr/>
                <p14:nvPr/>
              </p14:nvContentPartPr>
              <p14:xfrm>
                <a:off x="5852715" y="6218587"/>
                <a:ext cx="520560" cy="135720"/>
              </p14:xfrm>
            </p:contentPart>
          </mc:Choice>
          <mc:Fallback xmlns="">
            <p:pic>
              <p:nvPicPr>
                <p:cNvPr id="41" name="Ink 40">
                  <a:extLst>
                    <a:ext uri="{FF2B5EF4-FFF2-40B4-BE49-F238E27FC236}">
                      <a16:creationId xmlns:a16="http://schemas.microsoft.com/office/drawing/2014/main" id="{7B954AF5-9B83-4B4D-B67E-D0D9B0BFE05A}"/>
                    </a:ext>
                  </a:extLst>
                </p:cNvPr>
                <p:cNvPicPr/>
                <p:nvPr/>
              </p:nvPicPr>
              <p:blipFill>
                <a:blip r:embed="rId59"/>
                <a:stretch>
                  <a:fillRect/>
                </a:stretch>
              </p:blipFill>
              <p:spPr>
                <a:xfrm>
                  <a:off x="5843715" y="6209947"/>
                  <a:ext cx="538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D30E099F-52C4-4E14-A8F0-CF4DB1EEC98D}"/>
                    </a:ext>
                  </a:extLst>
                </p14:cNvPr>
                <p14:cNvContentPartPr/>
                <p14:nvPr/>
              </p14:nvContentPartPr>
              <p14:xfrm>
                <a:off x="6430155" y="6162067"/>
                <a:ext cx="151920" cy="165600"/>
              </p14:xfrm>
            </p:contentPart>
          </mc:Choice>
          <mc:Fallback xmlns="">
            <p:pic>
              <p:nvPicPr>
                <p:cNvPr id="42" name="Ink 41">
                  <a:extLst>
                    <a:ext uri="{FF2B5EF4-FFF2-40B4-BE49-F238E27FC236}">
                      <a16:creationId xmlns:a16="http://schemas.microsoft.com/office/drawing/2014/main" id="{D30E099F-52C4-4E14-A8F0-CF4DB1EEC98D}"/>
                    </a:ext>
                  </a:extLst>
                </p:cNvPr>
                <p:cNvPicPr/>
                <p:nvPr/>
              </p:nvPicPr>
              <p:blipFill>
                <a:blip r:embed="rId61"/>
                <a:stretch>
                  <a:fillRect/>
                </a:stretch>
              </p:blipFill>
              <p:spPr>
                <a:xfrm>
                  <a:off x="6421515" y="6153427"/>
                  <a:ext cx="169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1A8FEBF5-29BD-4C43-8984-654B820BC179}"/>
                    </a:ext>
                  </a:extLst>
                </p14:cNvPr>
                <p14:cNvContentPartPr/>
                <p14:nvPr/>
              </p14:nvContentPartPr>
              <p14:xfrm>
                <a:off x="6629955" y="6193027"/>
                <a:ext cx="435240" cy="123120"/>
              </p14:xfrm>
            </p:contentPart>
          </mc:Choice>
          <mc:Fallback xmlns="">
            <p:pic>
              <p:nvPicPr>
                <p:cNvPr id="43" name="Ink 42">
                  <a:extLst>
                    <a:ext uri="{FF2B5EF4-FFF2-40B4-BE49-F238E27FC236}">
                      <a16:creationId xmlns:a16="http://schemas.microsoft.com/office/drawing/2014/main" id="{1A8FEBF5-29BD-4C43-8984-654B820BC179}"/>
                    </a:ext>
                  </a:extLst>
                </p:cNvPr>
                <p:cNvPicPr/>
                <p:nvPr/>
              </p:nvPicPr>
              <p:blipFill>
                <a:blip r:embed="rId63"/>
                <a:stretch>
                  <a:fillRect/>
                </a:stretch>
              </p:blipFill>
              <p:spPr>
                <a:xfrm>
                  <a:off x="6620955" y="6184027"/>
                  <a:ext cx="452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B02F15DB-36A5-440E-BC48-A92407ADD011}"/>
                    </a:ext>
                  </a:extLst>
                </p14:cNvPr>
                <p14:cNvContentPartPr/>
                <p14:nvPr/>
              </p14:nvContentPartPr>
              <p14:xfrm>
                <a:off x="7185075" y="6142627"/>
                <a:ext cx="190440" cy="213840"/>
              </p14:xfrm>
            </p:contentPart>
          </mc:Choice>
          <mc:Fallback xmlns="">
            <p:pic>
              <p:nvPicPr>
                <p:cNvPr id="44" name="Ink 43">
                  <a:extLst>
                    <a:ext uri="{FF2B5EF4-FFF2-40B4-BE49-F238E27FC236}">
                      <a16:creationId xmlns:a16="http://schemas.microsoft.com/office/drawing/2014/main" id="{B02F15DB-36A5-440E-BC48-A92407ADD011}"/>
                    </a:ext>
                  </a:extLst>
                </p:cNvPr>
                <p:cNvPicPr/>
                <p:nvPr/>
              </p:nvPicPr>
              <p:blipFill>
                <a:blip r:embed="rId65"/>
                <a:stretch>
                  <a:fillRect/>
                </a:stretch>
              </p:blipFill>
              <p:spPr>
                <a:xfrm>
                  <a:off x="7176435" y="6133987"/>
                  <a:ext cx="208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60631476-0627-42B3-8FDC-120D7C41E0A3}"/>
                    </a:ext>
                  </a:extLst>
                </p14:cNvPr>
                <p14:cNvContentPartPr/>
                <p14:nvPr/>
              </p14:nvContentPartPr>
              <p14:xfrm>
                <a:off x="7167075" y="6176827"/>
                <a:ext cx="198000" cy="2520"/>
              </p14:xfrm>
            </p:contentPart>
          </mc:Choice>
          <mc:Fallback xmlns="">
            <p:pic>
              <p:nvPicPr>
                <p:cNvPr id="45" name="Ink 44">
                  <a:extLst>
                    <a:ext uri="{FF2B5EF4-FFF2-40B4-BE49-F238E27FC236}">
                      <a16:creationId xmlns:a16="http://schemas.microsoft.com/office/drawing/2014/main" id="{60631476-0627-42B3-8FDC-120D7C41E0A3}"/>
                    </a:ext>
                  </a:extLst>
                </p:cNvPr>
                <p:cNvPicPr/>
                <p:nvPr/>
              </p:nvPicPr>
              <p:blipFill>
                <a:blip r:embed="rId67"/>
                <a:stretch>
                  <a:fillRect/>
                </a:stretch>
              </p:blipFill>
              <p:spPr>
                <a:xfrm>
                  <a:off x="7158075" y="6168187"/>
                  <a:ext cx="215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4F237E82-062E-47C9-8202-F8FF681660D2}"/>
                    </a:ext>
                  </a:extLst>
                </p14:cNvPr>
                <p14:cNvContentPartPr/>
                <p14:nvPr/>
              </p14:nvContentPartPr>
              <p14:xfrm>
                <a:off x="5428995" y="6513067"/>
                <a:ext cx="163800" cy="182520"/>
              </p14:xfrm>
            </p:contentPart>
          </mc:Choice>
          <mc:Fallback xmlns="">
            <p:pic>
              <p:nvPicPr>
                <p:cNvPr id="47" name="Ink 46">
                  <a:extLst>
                    <a:ext uri="{FF2B5EF4-FFF2-40B4-BE49-F238E27FC236}">
                      <a16:creationId xmlns:a16="http://schemas.microsoft.com/office/drawing/2014/main" id="{4F237E82-062E-47C9-8202-F8FF681660D2}"/>
                    </a:ext>
                  </a:extLst>
                </p:cNvPr>
                <p:cNvPicPr/>
                <p:nvPr/>
              </p:nvPicPr>
              <p:blipFill>
                <a:blip r:embed="rId69"/>
                <a:stretch>
                  <a:fillRect/>
                </a:stretch>
              </p:blipFill>
              <p:spPr>
                <a:xfrm>
                  <a:off x="5419995" y="6504427"/>
                  <a:ext cx="181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520C00F4-DDEA-465A-8692-7438354E3015}"/>
                    </a:ext>
                  </a:extLst>
                </p14:cNvPr>
                <p14:cNvContentPartPr/>
                <p14:nvPr/>
              </p14:nvContentPartPr>
              <p14:xfrm>
                <a:off x="5628075" y="6554827"/>
                <a:ext cx="300240" cy="101160"/>
              </p14:xfrm>
            </p:contentPart>
          </mc:Choice>
          <mc:Fallback xmlns="">
            <p:pic>
              <p:nvPicPr>
                <p:cNvPr id="48" name="Ink 47">
                  <a:extLst>
                    <a:ext uri="{FF2B5EF4-FFF2-40B4-BE49-F238E27FC236}">
                      <a16:creationId xmlns:a16="http://schemas.microsoft.com/office/drawing/2014/main" id="{520C00F4-DDEA-465A-8692-7438354E3015}"/>
                    </a:ext>
                  </a:extLst>
                </p:cNvPr>
                <p:cNvPicPr/>
                <p:nvPr/>
              </p:nvPicPr>
              <p:blipFill>
                <a:blip r:embed="rId71"/>
                <a:stretch>
                  <a:fillRect/>
                </a:stretch>
              </p:blipFill>
              <p:spPr>
                <a:xfrm>
                  <a:off x="5619075" y="6545827"/>
                  <a:ext cx="317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11F5B0BA-4F7D-44C3-A857-AD46A2C732FA}"/>
                    </a:ext>
                  </a:extLst>
                </p14:cNvPr>
                <p14:cNvContentPartPr/>
                <p14:nvPr/>
              </p14:nvContentPartPr>
              <p14:xfrm>
                <a:off x="6088155" y="6536467"/>
                <a:ext cx="650520" cy="279000"/>
              </p14:xfrm>
            </p:contentPart>
          </mc:Choice>
          <mc:Fallback xmlns="">
            <p:pic>
              <p:nvPicPr>
                <p:cNvPr id="49" name="Ink 48">
                  <a:extLst>
                    <a:ext uri="{FF2B5EF4-FFF2-40B4-BE49-F238E27FC236}">
                      <a16:creationId xmlns:a16="http://schemas.microsoft.com/office/drawing/2014/main" id="{11F5B0BA-4F7D-44C3-A857-AD46A2C732FA}"/>
                    </a:ext>
                  </a:extLst>
                </p:cNvPr>
                <p:cNvPicPr/>
                <p:nvPr/>
              </p:nvPicPr>
              <p:blipFill>
                <a:blip r:embed="rId73"/>
                <a:stretch>
                  <a:fillRect/>
                </a:stretch>
              </p:blipFill>
              <p:spPr>
                <a:xfrm>
                  <a:off x="6079515" y="6527827"/>
                  <a:ext cx="6681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A94A5F33-7436-4B55-ABC8-1940070BA624}"/>
                    </a:ext>
                  </a:extLst>
                </p14:cNvPr>
                <p14:cNvContentPartPr/>
                <p14:nvPr/>
              </p14:nvContentPartPr>
              <p14:xfrm>
                <a:off x="6791235" y="6492187"/>
                <a:ext cx="98640" cy="147960"/>
              </p14:xfrm>
            </p:contentPart>
          </mc:Choice>
          <mc:Fallback xmlns="">
            <p:pic>
              <p:nvPicPr>
                <p:cNvPr id="50" name="Ink 49">
                  <a:extLst>
                    <a:ext uri="{FF2B5EF4-FFF2-40B4-BE49-F238E27FC236}">
                      <a16:creationId xmlns:a16="http://schemas.microsoft.com/office/drawing/2014/main" id="{A94A5F33-7436-4B55-ABC8-1940070BA624}"/>
                    </a:ext>
                  </a:extLst>
                </p:cNvPr>
                <p:cNvPicPr/>
                <p:nvPr/>
              </p:nvPicPr>
              <p:blipFill>
                <a:blip r:embed="rId75"/>
                <a:stretch>
                  <a:fillRect/>
                </a:stretch>
              </p:blipFill>
              <p:spPr>
                <a:xfrm>
                  <a:off x="6782235" y="6483547"/>
                  <a:ext cx="116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6CF91C99-3BDA-445F-9D23-E2EF974DB15A}"/>
                    </a:ext>
                  </a:extLst>
                </p14:cNvPr>
                <p14:cNvContentPartPr/>
                <p14:nvPr/>
              </p14:nvContentPartPr>
              <p14:xfrm>
                <a:off x="6872955" y="6559867"/>
                <a:ext cx="133200" cy="87840"/>
              </p14:xfrm>
            </p:contentPart>
          </mc:Choice>
          <mc:Fallback xmlns="">
            <p:pic>
              <p:nvPicPr>
                <p:cNvPr id="51" name="Ink 50">
                  <a:extLst>
                    <a:ext uri="{FF2B5EF4-FFF2-40B4-BE49-F238E27FC236}">
                      <a16:creationId xmlns:a16="http://schemas.microsoft.com/office/drawing/2014/main" id="{6CF91C99-3BDA-445F-9D23-E2EF974DB15A}"/>
                    </a:ext>
                  </a:extLst>
                </p:cNvPr>
                <p:cNvPicPr/>
                <p:nvPr/>
              </p:nvPicPr>
              <p:blipFill>
                <a:blip r:embed="rId77"/>
                <a:stretch>
                  <a:fillRect/>
                </a:stretch>
              </p:blipFill>
              <p:spPr>
                <a:xfrm>
                  <a:off x="6863955" y="6550867"/>
                  <a:ext cx="150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FBA351F5-B4B3-4D72-8FF5-9022E7EB21CF}"/>
                    </a:ext>
                  </a:extLst>
                </p14:cNvPr>
                <p14:cNvContentPartPr/>
                <p14:nvPr/>
              </p14:nvContentPartPr>
              <p14:xfrm>
                <a:off x="7005795" y="6532867"/>
                <a:ext cx="182160" cy="104400"/>
              </p14:xfrm>
            </p:contentPart>
          </mc:Choice>
          <mc:Fallback xmlns="">
            <p:pic>
              <p:nvPicPr>
                <p:cNvPr id="52" name="Ink 51">
                  <a:extLst>
                    <a:ext uri="{FF2B5EF4-FFF2-40B4-BE49-F238E27FC236}">
                      <a16:creationId xmlns:a16="http://schemas.microsoft.com/office/drawing/2014/main" id="{FBA351F5-B4B3-4D72-8FF5-9022E7EB21CF}"/>
                    </a:ext>
                  </a:extLst>
                </p:cNvPr>
                <p:cNvPicPr/>
                <p:nvPr/>
              </p:nvPicPr>
              <p:blipFill>
                <a:blip r:embed="rId79"/>
                <a:stretch>
                  <a:fillRect/>
                </a:stretch>
              </p:blipFill>
              <p:spPr>
                <a:xfrm>
                  <a:off x="6997155" y="6524227"/>
                  <a:ext cx="19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C1D94951-D670-4475-B85A-358B2A5FED61}"/>
                    </a:ext>
                  </a:extLst>
                </p14:cNvPr>
                <p14:cNvContentPartPr/>
                <p14:nvPr/>
              </p14:nvContentPartPr>
              <p14:xfrm>
                <a:off x="7279395" y="6549427"/>
                <a:ext cx="250920" cy="110880"/>
              </p14:xfrm>
            </p:contentPart>
          </mc:Choice>
          <mc:Fallback xmlns="">
            <p:pic>
              <p:nvPicPr>
                <p:cNvPr id="53" name="Ink 52">
                  <a:extLst>
                    <a:ext uri="{FF2B5EF4-FFF2-40B4-BE49-F238E27FC236}">
                      <a16:creationId xmlns:a16="http://schemas.microsoft.com/office/drawing/2014/main" id="{C1D94951-D670-4475-B85A-358B2A5FED61}"/>
                    </a:ext>
                  </a:extLst>
                </p:cNvPr>
                <p:cNvPicPr/>
                <p:nvPr/>
              </p:nvPicPr>
              <p:blipFill>
                <a:blip r:embed="rId81"/>
                <a:stretch>
                  <a:fillRect/>
                </a:stretch>
              </p:blipFill>
              <p:spPr>
                <a:xfrm>
                  <a:off x="7270755" y="6540427"/>
                  <a:ext cx="268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7CD7DC92-9DE1-4202-AD93-D60D497AFA6F}"/>
                    </a:ext>
                  </a:extLst>
                </p14:cNvPr>
                <p14:cNvContentPartPr/>
                <p14:nvPr/>
              </p14:nvContentPartPr>
              <p14:xfrm>
                <a:off x="7281195" y="6416587"/>
                <a:ext cx="116640" cy="54720"/>
              </p14:xfrm>
            </p:contentPart>
          </mc:Choice>
          <mc:Fallback xmlns="">
            <p:pic>
              <p:nvPicPr>
                <p:cNvPr id="54" name="Ink 53">
                  <a:extLst>
                    <a:ext uri="{FF2B5EF4-FFF2-40B4-BE49-F238E27FC236}">
                      <a16:creationId xmlns:a16="http://schemas.microsoft.com/office/drawing/2014/main" id="{7CD7DC92-9DE1-4202-AD93-D60D497AFA6F}"/>
                    </a:ext>
                  </a:extLst>
                </p:cNvPr>
                <p:cNvPicPr/>
                <p:nvPr/>
              </p:nvPicPr>
              <p:blipFill>
                <a:blip r:embed="rId83"/>
                <a:stretch>
                  <a:fillRect/>
                </a:stretch>
              </p:blipFill>
              <p:spPr>
                <a:xfrm>
                  <a:off x="7272195" y="6407587"/>
                  <a:ext cx="134280" cy="72360"/>
                </a:xfrm>
                <a:prstGeom prst="rect">
                  <a:avLst/>
                </a:prstGeom>
              </p:spPr>
            </p:pic>
          </mc:Fallback>
        </mc:AlternateContent>
      </p:grpSp>
      <p:grpSp>
        <p:nvGrpSpPr>
          <p:cNvPr id="79" name="Group 78">
            <a:extLst>
              <a:ext uri="{FF2B5EF4-FFF2-40B4-BE49-F238E27FC236}">
                <a16:creationId xmlns:a16="http://schemas.microsoft.com/office/drawing/2014/main" id="{F68BA47D-8675-4CA5-B060-BD23F888CD91}"/>
              </a:ext>
            </a:extLst>
          </p:cNvPr>
          <p:cNvGrpSpPr/>
          <p:nvPr/>
        </p:nvGrpSpPr>
        <p:grpSpPr>
          <a:xfrm>
            <a:off x="8148075" y="4778227"/>
            <a:ext cx="2059920" cy="1973520"/>
            <a:chOff x="8148075" y="4778227"/>
            <a:chExt cx="2059920" cy="1973520"/>
          </a:xfrm>
        </p:grpSpPr>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566A532C-4950-4FD3-BE72-2CA9B6B7793B}"/>
                    </a:ext>
                  </a:extLst>
                </p14:cNvPr>
                <p14:cNvContentPartPr/>
                <p14:nvPr/>
              </p14:nvContentPartPr>
              <p14:xfrm>
                <a:off x="8252475" y="4778227"/>
                <a:ext cx="417240" cy="865440"/>
              </p14:xfrm>
            </p:contentPart>
          </mc:Choice>
          <mc:Fallback xmlns="">
            <p:pic>
              <p:nvPicPr>
                <p:cNvPr id="56" name="Ink 55">
                  <a:extLst>
                    <a:ext uri="{FF2B5EF4-FFF2-40B4-BE49-F238E27FC236}">
                      <a16:creationId xmlns:a16="http://schemas.microsoft.com/office/drawing/2014/main" id="{566A532C-4950-4FD3-BE72-2CA9B6B7793B}"/>
                    </a:ext>
                  </a:extLst>
                </p:cNvPr>
                <p:cNvPicPr/>
                <p:nvPr/>
              </p:nvPicPr>
              <p:blipFill>
                <a:blip r:embed="rId85"/>
                <a:stretch>
                  <a:fillRect/>
                </a:stretch>
              </p:blipFill>
              <p:spPr>
                <a:xfrm>
                  <a:off x="8243835" y="4769587"/>
                  <a:ext cx="434880" cy="883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42B8C4ED-082A-41E2-A061-6B0F76920AA2}"/>
                    </a:ext>
                  </a:extLst>
                </p14:cNvPr>
                <p14:cNvContentPartPr/>
                <p14:nvPr/>
              </p14:nvContentPartPr>
              <p14:xfrm>
                <a:off x="8436075" y="5514427"/>
                <a:ext cx="322560" cy="223560"/>
              </p14:xfrm>
            </p:contentPart>
          </mc:Choice>
          <mc:Fallback xmlns="">
            <p:pic>
              <p:nvPicPr>
                <p:cNvPr id="57" name="Ink 56">
                  <a:extLst>
                    <a:ext uri="{FF2B5EF4-FFF2-40B4-BE49-F238E27FC236}">
                      <a16:creationId xmlns:a16="http://schemas.microsoft.com/office/drawing/2014/main" id="{42B8C4ED-082A-41E2-A061-6B0F76920AA2}"/>
                    </a:ext>
                  </a:extLst>
                </p:cNvPr>
                <p:cNvPicPr/>
                <p:nvPr/>
              </p:nvPicPr>
              <p:blipFill>
                <a:blip r:embed="rId87"/>
                <a:stretch>
                  <a:fillRect/>
                </a:stretch>
              </p:blipFill>
              <p:spPr>
                <a:xfrm>
                  <a:off x="8427075" y="5505787"/>
                  <a:ext cx="340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5AE96451-8FC9-4FC6-BE5C-93AE80E9A6F2}"/>
                    </a:ext>
                  </a:extLst>
                </p14:cNvPr>
                <p14:cNvContentPartPr/>
                <p14:nvPr/>
              </p14:nvContentPartPr>
              <p14:xfrm>
                <a:off x="8148075" y="5811787"/>
                <a:ext cx="373320" cy="214560"/>
              </p14:xfrm>
            </p:contentPart>
          </mc:Choice>
          <mc:Fallback xmlns="">
            <p:pic>
              <p:nvPicPr>
                <p:cNvPr id="58" name="Ink 57">
                  <a:extLst>
                    <a:ext uri="{FF2B5EF4-FFF2-40B4-BE49-F238E27FC236}">
                      <a16:creationId xmlns:a16="http://schemas.microsoft.com/office/drawing/2014/main" id="{5AE96451-8FC9-4FC6-BE5C-93AE80E9A6F2}"/>
                    </a:ext>
                  </a:extLst>
                </p:cNvPr>
                <p:cNvPicPr/>
                <p:nvPr/>
              </p:nvPicPr>
              <p:blipFill>
                <a:blip r:embed="rId89"/>
                <a:stretch>
                  <a:fillRect/>
                </a:stretch>
              </p:blipFill>
              <p:spPr>
                <a:xfrm>
                  <a:off x="8139435" y="5803147"/>
                  <a:ext cx="390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12391F21-2024-4670-B3A4-55270D7A1BC6}"/>
                    </a:ext>
                  </a:extLst>
                </p14:cNvPr>
                <p14:cNvContentPartPr/>
                <p14:nvPr/>
              </p14:nvContentPartPr>
              <p14:xfrm>
                <a:off x="8521755" y="5939587"/>
                <a:ext cx="124200" cy="87480"/>
              </p14:xfrm>
            </p:contentPart>
          </mc:Choice>
          <mc:Fallback xmlns="">
            <p:pic>
              <p:nvPicPr>
                <p:cNvPr id="59" name="Ink 58">
                  <a:extLst>
                    <a:ext uri="{FF2B5EF4-FFF2-40B4-BE49-F238E27FC236}">
                      <a16:creationId xmlns:a16="http://schemas.microsoft.com/office/drawing/2014/main" id="{12391F21-2024-4670-B3A4-55270D7A1BC6}"/>
                    </a:ext>
                  </a:extLst>
                </p:cNvPr>
                <p:cNvPicPr/>
                <p:nvPr/>
              </p:nvPicPr>
              <p:blipFill>
                <a:blip r:embed="rId91"/>
                <a:stretch>
                  <a:fillRect/>
                </a:stretch>
              </p:blipFill>
              <p:spPr>
                <a:xfrm>
                  <a:off x="8513115" y="5930947"/>
                  <a:ext cx="141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C5EF44B1-1238-421D-AB5A-D1E70C5C17F0}"/>
                    </a:ext>
                  </a:extLst>
                </p14:cNvPr>
                <p14:cNvContentPartPr/>
                <p14:nvPr/>
              </p14:nvContentPartPr>
              <p14:xfrm>
                <a:off x="8681595" y="5912587"/>
                <a:ext cx="196200" cy="285120"/>
              </p14:xfrm>
            </p:contentPart>
          </mc:Choice>
          <mc:Fallback xmlns="">
            <p:pic>
              <p:nvPicPr>
                <p:cNvPr id="60" name="Ink 59">
                  <a:extLst>
                    <a:ext uri="{FF2B5EF4-FFF2-40B4-BE49-F238E27FC236}">
                      <a16:creationId xmlns:a16="http://schemas.microsoft.com/office/drawing/2014/main" id="{C5EF44B1-1238-421D-AB5A-D1E70C5C17F0}"/>
                    </a:ext>
                  </a:extLst>
                </p:cNvPr>
                <p:cNvPicPr/>
                <p:nvPr/>
              </p:nvPicPr>
              <p:blipFill>
                <a:blip r:embed="rId93"/>
                <a:stretch>
                  <a:fillRect/>
                </a:stretch>
              </p:blipFill>
              <p:spPr>
                <a:xfrm>
                  <a:off x="8672595" y="5903587"/>
                  <a:ext cx="2138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AB1FEE1B-7083-4607-A4A6-B05853321D86}"/>
                    </a:ext>
                  </a:extLst>
                </p14:cNvPr>
                <p14:cNvContentPartPr/>
                <p14:nvPr/>
              </p14:nvContentPartPr>
              <p14:xfrm>
                <a:off x="8852955" y="5851387"/>
                <a:ext cx="360" cy="360"/>
              </p14:xfrm>
            </p:contentPart>
          </mc:Choice>
          <mc:Fallback xmlns="">
            <p:pic>
              <p:nvPicPr>
                <p:cNvPr id="61" name="Ink 60">
                  <a:extLst>
                    <a:ext uri="{FF2B5EF4-FFF2-40B4-BE49-F238E27FC236}">
                      <a16:creationId xmlns:a16="http://schemas.microsoft.com/office/drawing/2014/main" id="{AB1FEE1B-7083-4607-A4A6-B05853321D86}"/>
                    </a:ext>
                  </a:extLst>
                </p:cNvPr>
                <p:cNvPicPr/>
                <p:nvPr/>
              </p:nvPicPr>
              <p:blipFill>
                <a:blip r:embed="rId95"/>
                <a:stretch>
                  <a:fillRect/>
                </a:stretch>
              </p:blipFill>
              <p:spPr>
                <a:xfrm>
                  <a:off x="8843955" y="5842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D17871F9-D7CE-4CBC-94C7-80CB4F49AB9C}"/>
                    </a:ext>
                  </a:extLst>
                </p14:cNvPr>
                <p14:cNvContentPartPr/>
                <p14:nvPr/>
              </p14:nvContentPartPr>
              <p14:xfrm>
                <a:off x="9013155" y="5820427"/>
                <a:ext cx="183240" cy="216360"/>
              </p14:xfrm>
            </p:contentPart>
          </mc:Choice>
          <mc:Fallback xmlns="">
            <p:pic>
              <p:nvPicPr>
                <p:cNvPr id="62" name="Ink 61">
                  <a:extLst>
                    <a:ext uri="{FF2B5EF4-FFF2-40B4-BE49-F238E27FC236}">
                      <a16:creationId xmlns:a16="http://schemas.microsoft.com/office/drawing/2014/main" id="{D17871F9-D7CE-4CBC-94C7-80CB4F49AB9C}"/>
                    </a:ext>
                  </a:extLst>
                </p:cNvPr>
                <p:cNvPicPr/>
                <p:nvPr/>
              </p:nvPicPr>
              <p:blipFill>
                <a:blip r:embed="rId97"/>
                <a:stretch>
                  <a:fillRect/>
                </a:stretch>
              </p:blipFill>
              <p:spPr>
                <a:xfrm>
                  <a:off x="9004155" y="5811787"/>
                  <a:ext cx="200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341CBFC7-C0CB-42E7-A7B2-A5A9751A4A36}"/>
                    </a:ext>
                  </a:extLst>
                </p14:cNvPr>
                <p14:cNvContentPartPr/>
                <p14:nvPr/>
              </p14:nvContentPartPr>
              <p14:xfrm>
                <a:off x="8962395" y="5901787"/>
                <a:ext cx="218880" cy="2520"/>
              </p14:xfrm>
            </p:contentPart>
          </mc:Choice>
          <mc:Fallback xmlns="">
            <p:pic>
              <p:nvPicPr>
                <p:cNvPr id="63" name="Ink 62">
                  <a:extLst>
                    <a:ext uri="{FF2B5EF4-FFF2-40B4-BE49-F238E27FC236}">
                      <a16:creationId xmlns:a16="http://schemas.microsoft.com/office/drawing/2014/main" id="{341CBFC7-C0CB-42E7-A7B2-A5A9751A4A36}"/>
                    </a:ext>
                  </a:extLst>
                </p:cNvPr>
                <p:cNvPicPr/>
                <p:nvPr/>
              </p:nvPicPr>
              <p:blipFill>
                <a:blip r:embed="rId99"/>
                <a:stretch>
                  <a:fillRect/>
                </a:stretch>
              </p:blipFill>
              <p:spPr>
                <a:xfrm>
                  <a:off x="8953755" y="5892787"/>
                  <a:ext cx="236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2E944486-59AF-49B4-9239-9330AA57BB3A}"/>
                    </a:ext>
                  </a:extLst>
                </p14:cNvPr>
                <p14:cNvContentPartPr/>
                <p14:nvPr/>
              </p14:nvContentPartPr>
              <p14:xfrm>
                <a:off x="8195595" y="6153427"/>
                <a:ext cx="460800" cy="187560"/>
              </p14:xfrm>
            </p:contentPart>
          </mc:Choice>
          <mc:Fallback xmlns="">
            <p:pic>
              <p:nvPicPr>
                <p:cNvPr id="64" name="Ink 63">
                  <a:extLst>
                    <a:ext uri="{FF2B5EF4-FFF2-40B4-BE49-F238E27FC236}">
                      <a16:creationId xmlns:a16="http://schemas.microsoft.com/office/drawing/2014/main" id="{2E944486-59AF-49B4-9239-9330AA57BB3A}"/>
                    </a:ext>
                  </a:extLst>
                </p:cNvPr>
                <p:cNvPicPr/>
                <p:nvPr/>
              </p:nvPicPr>
              <p:blipFill>
                <a:blip r:embed="rId101"/>
                <a:stretch>
                  <a:fillRect/>
                </a:stretch>
              </p:blipFill>
              <p:spPr>
                <a:xfrm>
                  <a:off x="8186595" y="6144427"/>
                  <a:ext cx="478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3C1C2379-9C40-4BD4-B342-D0EB8785D94D}"/>
                    </a:ext>
                  </a:extLst>
                </p14:cNvPr>
                <p14:cNvContentPartPr/>
                <p14:nvPr/>
              </p14:nvContentPartPr>
              <p14:xfrm>
                <a:off x="8708955" y="6235867"/>
                <a:ext cx="447120" cy="120240"/>
              </p14:xfrm>
            </p:contentPart>
          </mc:Choice>
          <mc:Fallback xmlns="">
            <p:pic>
              <p:nvPicPr>
                <p:cNvPr id="65" name="Ink 64">
                  <a:extLst>
                    <a:ext uri="{FF2B5EF4-FFF2-40B4-BE49-F238E27FC236}">
                      <a16:creationId xmlns:a16="http://schemas.microsoft.com/office/drawing/2014/main" id="{3C1C2379-9C40-4BD4-B342-D0EB8785D94D}"/>
                    </a:ext>
                  </a:extLst>
                </p:cNvPr>
                <p:cNvPicPr/>
                <p:nvPr/>
              </p:nvPicPr>
              <p:blipFill>
                <a:blip r:embed="rId103"/>
                <a:stretch>
                  <a:fillRect/>
                </a:stretch>
              </p:blipFill>
              <p:spPr>
                <a:xfrm>
                  <a:off x="8699955" y="6227227"/>
                  <a:ext cx="464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8FBE1B8D-F20A-48D8-8B22-FA8C7BEB7012}"/>
                    </a:ext>
                  </a:extLst>
                </p14:cNvPr>
                <p14:cNvContentPartPr/>
                <p14:nvPr/>
              </p14:nvContentPartPr>
              <p14:xfrm>
                <a:off x="9154995" y="6240547"/>
                <a:ext cx="81000" cy="86760"/>
              </p14:xfrm>
            </p:contentPart>
          </mc:Choice>
          <mc:Fallback xmlns="">
            <p:pic>
              <p:nvPicPr>
                <p:cNvPr id="66" name="Ink 65">
                  <a:extLst>
                    <a:ext uri="{FF2B5EF4-FFF2-40B4-BE49-F238E27FC236}">
                      <a16:creationId xmlns:a16="http://schemas.microsoft.com/office/drawing/2014/main" id="{8FBE1B8D-F20A-48D8-8B22-FA8C7BEB7012}"/>
                    </a:ext>
                  </a:extLst>
                </p:cNvPr>
                <p:cNvPicPr/>
                <p:nvPr/>
              </p:nvPicPr>
              <p:blipFill>
                <a:blip r:embed="rId105"/>
                <a:stretch>
                  <a:fillRect/>
                </a:stretch>
              </p:blipFill>
              <p:spPr>
                <a:xfrm>
                  <a:off x="9145995" y="6231907"/>
                  <a:ext cx="98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044DF4E1-CC98-44CC-A78B-53E7A57BF224}"/>
                    </a:ext>
                  </a:extLst>
                </p14:cNvPr>
                <p14:cNvContentPartPr/>
                <p14:nvPr/>
              </p14:nvContentPartPr>
              <p14:xfrm>
                <a:off x="9284955" y="6163507"/>
                <a:ext cx="181080" cy="147240"/>
              </p14:xfrm>
            </p:contentPart>
          </mc:Choice>
          <mc:Fallback xmlns="">
            <p:pic>
              <p:nvPicPr>
                <p:cNvPr id="67" name="Ink 66">
                  <a:extLst>
                    <a:ext uri="{FF2B5EF4-FFF2-40B4-BE49-F238E27FC236}">
                      <a16:creationId xmlns:a16="http://schemas.microsoft.com/office/drawing/2014/main" id="{044DF4E1-CC98-44CC-A78B-53E7A57BF224}"/>
                    </a:ext>
                  </a:extLst>
                </p:cNvPr>
                <p:cNvPicPr/>
                <p:nvPr/>
              </p:nvPicPr>
              <p:blipFill>
                <a:blip r:embed="rId107"/>
                <a:stretch>
                  <a:fillRect/>
                </a:stretch>
              </p:blipFill>
              <p:spPr>
                <a:xfrm>
                  <a:off x="9276315" y="6154507"/>
                  <a:ext cx="198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7EFFF278-76B3-4750-9FD8-E08158700109}"/>
                    </a:ext>
                  </a:extLst>
                </p14:cNvPr>
                <p14:cNvContentPartPr/>
                <p14:nvPr/>
              </p14:nvContentPartPr>
              <p14:xfrm>
                <a:off x="9502395" y="6234067"/>
                <a:ext cx="429840" cy="96120"/>
              </p14:xfrm>
            </p:contentPart>
          </mc:Choice>
          <mc:Fallback xmlns="">
            <p:pic>
              <p:nvPicPr>
                <p:cNvPr id="68" name="Ink 67">
                  <a:extLst>
                    <a:ext uri="{FF2B5EF4-FFF2-40B4-BE49-F238E27FC236}">
                      <a16:creationId xmlns:a16="http://schemas.microsoft.com/office/drawing/2014/main" id="{7EFFF278-76B3-4750-9FD8-E08158700109}"/>
                    </a:ext>
                  </a:extLst>
                </p:cNvPr>
                <p:cNvPicPr/>
                <p:nvPr/>
              </p:nvPicPr>
              <p:blipFill>
                <a:blip r:embed="rId109"/>
                <a:stretch>
                  <a:fillRect/>
                </a:stretch>
              </p:blipFill>
              <p:spPr>
                <a:xfrm>
                  <a:off x="9493755" y="6225067"/>
                  <a:ext cx="447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25110A1E-4682-466C-B810-4C18BF65DB5C}"/>
                    </a:ext>
                  </a:extLst>
                </p14:cNvPr>
                <p14:cNvContentPartPr/>
                <p14:nvPr/>
              </p14:nvContentPartPr>
              <p14:xfrm>
                <a:off x="10020795" y="6116347"/>
                <a:ext cx="173880" cy="195120"/>
              </p14:xfrm>
            </p:contentPart>
          </mc:Choice>
          <mc:Fallback xmlns="">
            <p:pic>
              <p:nvPicPr>
                <p:cNvPr id="69" name="Ink 68">
                  <a:extLst>
                    <a:ext uri="{FF2B5EF4-FFF2-40B4-BE49-F238E27FC236}">
                      <a16:creationId xmlns:a16="http://schemas.microsoft.com/office/drawing/2014/main" id="{25110A1E-4682-466C-B810-4C18BF65DB5C}"/>
                    </a:ext>
                  </a:extLst>
                </p:cNvPr>
                <p:cNvPicPr/>
                <p:nvPr/>
              </p:nvPicPr>
              <p:blipFill>
                <a:blip r:embed="rId111"/>
                <a:stretch>
                  <a:fillRect/>
                </a:stretch>
              </p:blipFill>
              <p:spPr>
                <a:xfrm>
                  <a:off x="10012155" y="6107707"/>
                  <a:ext cx="1915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61C30DB1-7D29-472D-8685-71548228D0DB}"/>
                    </a:ext>
                  </a:extLst>
                </p14:cNvPr>
                <p14:cNvContentPartPr/>
                <p14:nvPr/>
              </p14:nvContentPartPr>
              <p14:xfrm>
                <a:off x="9998115" y="6166747"/>
                <a:ext cx="209880" cy="23040"/>
              </p14:xfrm>
            </p:contentPart>
          </mc:Choice>
          <mc:Fallback xmlns="">
            <p:pic>
              <p:nvPicPr>
                <p:cNvPr id="70" name="Ink 69">
                  <a:extLst>
                    <a:ext uri="{FF2B5EF4-FFF2-40B4-BE49-F238E27FC236}">
                      <a16:creationId xmlns:a16="http://schemas.microsoft.com/office/drawing/2014/main" id="{61C30DB1-7D29-472D-8685-71548228D0DB}"/>
                    </a:ext>
                  </a:extLst>
                </p:cNvPr>
                <p:cNvPicPr/>
                <p:nvPr/>
              </p:nvPicPr>
              <p:blipFill>
                <a:blip r:embed="rId113"/>
                <a:stretch>
                  <a:fillRect/>
                </a:stretch>
              </p:blipFill>
              <p:spPr>
                <a:xfrm>
                  <a:off x="9989475" y="6158107"/>
                  <a:ext cx="227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EF522C6C-26B9-47AB-8E52-58E0ABC54002}"/>
                    </a:ext>
                  </a:extLst>
                </p14:cNvPr>
                <p14:cNvContentPartPr/>
                <p14:nvPr/>
              </p14:nvContentPartPr>
              <p14:xfrm>
                <a:off x="8284875" y="6450787"/>
                <a:ext cx="656280" cy="300960"/>
              </p14:xfrm>
            </p:contentPart>
          </mc:Choice>
          <mc:Fallback xmlns="">
            <p:pic>
              <p:nvPicPr>
                <p:cNvPr id="72" name="Ink 71">
                  <a:extLst>
                    <a:ext uri="{FF2B5EF4-FFF2-40B4-BE49-F238E27FC236}">
                      <a16:creationId xmlns:a16="http://schemas.microsoft.com/office/drawing/2014/main" id="{EF522C6C-26B9-47AB-8E52-58E0ABC54002}"/>
                    </a:ext>
                  </a:extLst>
                </p:cNvPr>
                <p:cNvPicPr/>
                <p:nvPr/>
              </p:nvPicPr>
              <p:blipFill>
                <a:blip r:embed="rId115"/>
                <a:stretch>
                  <a:fillRect/>
                </a:stretch>
              </p:blipFill>
              <p:spPr>
                <a:xfrm>
                  <a:off x="8275875" y="6442147"/>
                  <a:ext cx="6739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313B5B15-C578-4323-9FD6-FC02AD7CCDD1}"/>
                    </a:ext>
                  </a:extLst>
                </p14:cNvPr>
                <p14:cNvContentPartPr/>
                <p14:nvPr/>
              </p14:nvContentPartPr>
              <p14:xfrm>
                <a:off x="8976795" y="6463387"/>
                <a:ext cx="54000" cy="133920"/>
              </p14:xfrm>
            </p:contentPart>
          </mc:Choice>
          <mc:Fallback xmlns="">
            <p:pic>
              <p:nvPicPr>
                <p:cNvPr id="73" name="Ink 72">
                  <a:extLst>
                    <a:ext uri="{FF2B5EF4-FFF2-40B4-BE49-F238E27FC236}">
                      <a16:creationId xmlns:a16="http://schemas.microsoft.com/office/drawing/2014/main" id="{313B5B15-C578-4323-9FD6-FC02AD7CCDD1}"/>
                    </a:ext>
                  </a:extLst>
                </p:cNvPr>
                <p:cNvPicPr/>
                <p:nvPr/>
              </p:nvPicPr>
              <p:blipFill>
                <a:blip r:embed="rId117"/>
                <a:stretch>
                  <a:fillRect/>
                </a:stretch>
              </p:blipFill>
              <p:spPr>
                <a:xfrm>
                  <a:off x="8967795" y="6454747"/>
                  <a:ext cx="71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54F70C69-EDE0-4C28-BC0C-4278A1B4CC97}"/>
                    </a:ext>
                  </a:extLst>
                </p14:cNvPr>
                <p14:cNvContentPartPr/>
                <p14:nvPr/>
              </p14:nvContentPartPr>
              <p14:xfrm>
                <a:off x="9016035" y="6521347"/>
                <a:ext cx="222480" cy="78840"/>
              </p14:xfrm>
            </p:contentPart>
          </mc:Choice>
          <mc:Fallback xmlns="">
            <p:pic>
              <p:nvPicPr>
                <p:cNvPr id="74" name="Ink 73">
                  <a:extLst>
                    <a:ext uri="{FF2B5EF4-FFF2-40B4-BE49-F238E27FC236}">
                      <a16:creationId xmlns:a16="http://schemas.microsoft.com/office/drawing/2014/main" id="{54F70C69-EDE0-4C28-BC0C-4278A1B4CC97}"/>
                    </a:ext>
                  </a:extLst>
                </p:cNvPr>
                <p:cNvPicPr/>
                <p:nvPr/>
              </p:nvPicPr>
              <p:blipFill>
                <a:blip r:embed="rId119"/>
                <a:stretch>
                  <a:fillRect/>
                </a:stretch>
              </p:blipFill>
              <p:spPr>
                <a:xfrm>
                  <a:off x="9007395" y="6512347"/>
                  <a:ext cx="240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EDB08180-3897-4FEE-AD16-BAD3E2308E73}"/>
                    </a:ext>
                  </a:extLst>
                </p14:cNvPr>
                <p14:cNvContentPartPr/>
                <p14:nvPr/>
              </p14:nvContentPartPr>
              <p14:xfrm>
                <a:off x="9269115" y="6468067"/>
                <a:ext cx="154440" cy="118080"/>
              </p14:xfrm>
            </p:contentPart>
          </mc:Choice>
          <mc:Fallback xmlns="">
            <p:pic>
              <p:nvPicPr>
                <p:cNvPr id="75" name="Ink 74">
                  <a:extLst>
                    <a:ext uri="{FF2B5EF4-FFF2-40B4-BE49-F238E27FC236}">
                      <a16:creationId xmlns:a16="http://schemas.microsoft.com/office/drawing/2014/main" id="{EDB08180-3897-4FEE-AD16-BAD3E2308E73}"/>
                    </a:ext>
                  </a:extLst>
                </p:cNvPr>
                <p:cNvPicPr/>
                <p:nvPr/>
              </p:nvPicPr>
              <p:blipFill>
                <a:blip r:embed="rId121"/>
                <a:stretch>
                  <a:fillRect/>
                </a:stretch>
              </p:blipFill>
              <p:spPr>
                <a:xfrm>
                  <a:off x="9260115" y="6459067"/>
                  <a:ext cx="172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3D4EDE68-9F98-4FD8-B597-5A8928ED6D43}"/>
                    </a:ext>
                  </a:extLst>
                </p14:cNvPr>
                <p14:cNvContentPartPr/>
                <p14:nvPr/>
              </p14:nvContentPartPr>
              <p14:xfrm>
                <a:off x="9504555" y="6503707"/>
                <a:ext cx="344880" cy="95040"/>
              </p14:xfrm>
            </p:contentPart>
          </mc:Choice>
          <mc:Fallback xmlns="">
            <p:pic>
              <p:nvPicPr>
                <p:cNvPr id="76" name="Ink 75">
                  <a:extLst>
                    <a:ext uri="{FF2B5EF4-FFF2-40B4-BE49-F238E27FC236}">
                      <a16:creationId xmlns:a16="http://schemas.microsoft.com/office/drawing/2014/main" id="{3D4EDE68-9F98-4FD8-B597-5A8928ED6D43}"/>
                    </a:ext>
                  </a:extLst>
                </p:cNvPr>
                <p:cNvPicPr/>
                <p:nvPr/>
              </p:nvPicPr>
              <p:blipFill>
                <a:blip r:embed="rId123"/>
                <a:stretch>
                  <a:fillRect/>
                </a:stretch>
              </p:blipFill>
              <p:spPr>
                <a:xfrm>
                  <a:off x="9495915" y="6494707"/>
                  <a:ext cx="362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A5CAFFC9-9C06-46C2-A8A3-21CE0D33D04A}"/>
                    </a:ext>
                  </a:extLst>
                </p14:cNvPr>
                <p14:cNvContentPartPr/>
                <p14:nvPr/>
              </p14:nvContentPartPr>
              <p14:xfrm>
                <a:off x="9540195" y="6402547"/>
                <a:ext cx="83160" cy="55440"/>
              </p14:xfrm>
            </p:contentPart>
          </mc:Choice>
          <mc:Fallback xmlns="">
            <p:pic>
              <p:nvPicPr>
                <p:cNvPr id="77" name="Ink 76">
                  <a:extLst>
                    <a:ext uri="{FF2B5EF4-FFF2-40B4-BE49-F238E27FC236}">
                      <a16:creationId xmlns:a16="http://schemas.microsoft.com/office/drawing/2014/main" id="{A5CAFFC9-9C06-46C2-A8A3-21CE0D33D04A}"/>
                    </a:ext>
                  </a:extLst>
                </p:cNvPr>
                <p:cNvPicPr/>
                <p:nvPr/>
              </p:nvPicPr>
              <p:blipFill>
                <a:blip r:embed="rId125"/>
                <a:stretch>
                  <a:fillRect/>
                </a:stretch>
              </p:blipFill>
              <p:spPr>
                <a:xfrm>
                  <a:off x="9531555" y="6393547"/>
                  <a:ext cx="100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A0F77044-B09C-47DB-B83C-5F6106F7C0B8}"/>
                    </a:ext>
                  </a:extLst>
                </p14:cNvPr>
                <p14:cNvContentPartPr/>
                <p14:nvPr/>
              </p14:nvContentPartPr>
              <p14:xfrm>
                <a:off x="10049595" y="6555907"/>
                <a:ext cx="360" cy="360"/>
              </p14:xfrm>
            </p:contentPart>
          </mc:Choice>
          <mc:Fallback xmlns="">
            <p:pic>
              <p:nvPicPr>
                <p:cNvPr id="78" name="Ink 77">
                  <a:extLst>
                    <a:ext uri="{FF2B5EF4-FFF2-40B4-BE49-F238E27FC236}">
                      <a16:creationId xmlns:a16="http://schemas.microsoft.com/office/drawing/2014/main" id="{A0F77044-B09C-47DB-B83C-5F6106F7C0B8}"/>
                    </a:ext>
                  </a:extLst>
                </p:cNvPr>
                <p:cNvPicPr/>
                <p:nvPr/>
              </p:nvPicPr>
              <p:blipFill>
                <a:blip r:embed="rId95"/>
                <a:stretch>
                  <a:fillRect/>
                </a:stretch>
              </p:blipFill>
              <p:spPr>
                <a:xfrm>
                  <a:off x="10040955" y="6547267"/>
                  <a:ext cx="18000" cy="18000"/>
                </a:xfrm>
                <a:prstGeom prst="rect">
                  <a:avLst/>
                </a:prstGeom>
              </p:spPr>
            </p:pic>
          </mc:Fallback>
        </mc:AlternateContent>
      </p:grpSp>
    </p:spTree>
    <p:extLst>
      <p:ext uri="{BB962C8B-B14F-4D97-AF65-F5344CB8AC3E}">
        <p14:creationId xmlns:p14="http://schemas.microsoft.com/office/powerpoint/2010/main" val="1200083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3151833"/>
              </p:ext>
            </p:extLst>
          </p:nvPr>
        </p:nvGraphicFramePr>
        <p:xfrm>
          <a:off x="-83429" y="1234118"/>
          <a:ext cx="3272106" cy="4351332"/>
        </p:xfrm>
        <a:graphic>
          <a:graphicData uri="http://schemas.openxmlformats.org/drawingml/2006/table">
            <a:tbl>
              <a:tblPr/>
              <a:tblGrid>
                <a:gridCol w="1841129">
                  <a:extLst>
                    <a:ext uri="{9D8B030D-6E8A-4147-A177-3AD203B41FA5}">
                      <a16:colId xmlns:a16="http://schemas.microsoft.com/office/drawing/2014/main" val="1885447056"/>
                    </a:ext>
                  </a:extLst>
                </a:gridCol>
                <a:gridCol w="1430977">
                  <a:extLst>
                    <a:ext uri="{9D8B030D-6E8A-4147-A177-3AD203B41FA5}">
                      <a16:colId xmlns:a16="http://schemas.microsoft.com/office/drawing/2014/main" val="3585501778"/>
                    </a:ext>
                  </a:extLst>
                </a:gridCol>
              </a:tblGrid>
              <a:tr h="314899">
                <a:tc>
                  <a:txBody>
                    <a:bodyPr/>
                    <a:lstStyle/>
                    <a:p>
                      <a:pPr algn="ctr"/>
                      <a:r>
                        <a:rPr lang="en-US" sz="1600" b="1" dirty="0">
                          <a:effectLst/>
                        </a:rPr>
                        <a:t>Couple redox</a:t>
                      </a:r>
                      <a:endParaRPr lang="en-US" sz="1600" dirty="0">
                        <a:effectLst/>
                      </a:endParaRP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b="1">
                          <a:effectLst/>
                        </a:rPr>
                        <a:t>E'0 (V)</a:t>
                      </a:r>
                      <a:endParaRPr lang="en-US" sz="1600">
                        <a:effectLst/>
                      </a:endParaRP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770149430"/>
                  </a:ext>
                </a:extLst>
              </a:tr>
              <a:tr h="314899">
                <a:tc>
                  <a:txBody>
                    <a:bodyPr/>
                    <a:lstStyle/>
                    <a:p>
                      <a:pPr algn="ctr"/>
                      <a:r>
                        <a:rPr lang="en-US" sz="1600" dirty="0">
                          <a:effectLst/>
                        </a:rPr>
                        <a:t>O</a:t>
                      </a:r>
                      <a:r>
                        <a:rPr lang="en-US" sz="1600" baseline="-25000" dirty="0">
                          <a:effectLst/>
                        </a:rPr>
                        <a:t>2</a:t>
                      </a:r>
                      <a:r>
                        <a:rPr lang="en-US" sz="1600" dirty="0">
                          <a:effectLst/>
                        </a:rPr>
                        <a:t>/ H</a:t>
                      </a:r>
                      <a:r>
                        <a:rPr lang="en-US" sz="1600" baseline="-25000" dirty="0">
                          <a:effectLst/>
                        </a:rPr>
                        <a:t>2</a:t>
                      </a:r>
                      <a:r>
                        <a:rPr lang="en-US" sz="1600" dirty="0">
                          <a:effectLst/>
                        </a:rPr>
                        <a:t>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+ 0,82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531034957"/>
                  </a:ext>
                </a:extLst>
              </a:tr>
              <a:tr h="314899">
                <a:tc>
                  <a:txBody>
                    <a:bodyPr/>
                    <a:lstStyle/>
                    <a:p>
                      <a:pPr algn="ctr"/>
                      <a:r>
                        <a:rPr lang="en-US" sz="1600" dirty="0">
                          <a:effectLst/>
                        </a:rPr>
                        <a:t>P680 / P680</a:t>
                      </a:r>
                      <a:r>
                        <a:rPr lang="en-US" sz="1600" baseline="30000" dirty="0">
                          <a:effectLst/>
                        </a:rPr>
                        <a:t>+</a:t>
                      </a:r>
                      <a:endParaRPr lang="en-US" sz="1600" dirty="0">
                        <a:effectLst/>
                      </a:endParaRP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a:effectLst/>
                        </a:rPr>
                        <a:t>+ 0,9</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43240813"/>
                  </a:ext>
                </a:extLst>
              </a:tr>
              <a:tr h="314899">
                <a:tc>
                  <a:txBody>
                    <a:bodyPr/>
                    <a:lstStyle/>
                    <a:p>
                      <a:pPr algn="ctr"/>
                      <a:r>
                        <a:rPr lang="en-US" sz="1600" dirty="0">
                          <a:effectLst/>
                        </a:rPr>
                        <a:t>P680*/P680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- 0,8</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272122843"/>
                  </a:ext>
                </a:extLst>
              </a:tr>
              <a:tr h="314899">
                <a:tc>
                  <a:txBody>
                    <a:bodyPr/>
                    <a:lstStyle/>
                    <a:p>
                      <a:pPr algn="ctr"/>
                      <a:r>
                        <a:rPr lang="en-US" sz="1600">
                          <a:effectLst/>
                        </a:rPr>
                        <a:t>Pheo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- 0,6</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644473029"/>
                  </a:ext>
                </a:extLst>
              </a:tr>
              <a:tr h="314899">
                <a:tc>
                  <a:txBody>
                    <a:bodyPr/>
                    <a:lstStyle/>
                    <a:p>
                      <a:pPr algn="ctr"/>
                      <a:r>
                        <a:rPr lang="en-US" sz="1600">
                          <a:effectLst/>
                        </a:rPr>
                        <a:t>QA-QB(red/ox)</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196168526"/>
                  </a:ext>
                </a:extLst>
              </a:tr>
              <a:tr h="314899">
                <a:tc>
                  <a:txBody>
                    <a:bodyPr/>
                    <a:lstStyle/>
                    <a:p>
                      <a:pPr algn="ctr"/>
                      <a:r>
                        <a:rPr lang="en-US" sz="1600">
                          <a:effectLst/>
                        </a:rPr>
                        <a:t>PQ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78736762"/>
                  </a:ext>
                </a:extLst>
              </a:tr>
              <a:tr h="572544">
                <a:tc>
                  <a:txBody>
                    <a:bodyPr/>
                    <a:lstStyle/>
                    <a:p>
                      <a:pPr algn="ctr"/>
                      <a:r>
                        <a:rPr lang="en-US" sz="1600">
                          <a:effectLst/>
                        </a:rPr>
                        <a:t>b6f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- 0,2 et + 0,2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770148323"/>
                  </a:ext>
                </a:extLst>
              </a:tr>
              <a:tr h="314899">
                <a:tc>
                  <a:txBody>
                    <a:bodyPr/>
                    <a:lstStyle/>
                    <a:p>
                      <a:pPr algn="ctr"/>
                      <a:r>
                        <a:rPr lang="en-US" sz="1600">
                          <a:effectLst/>
                        </a:rPr>
                        <a:t>P700 / P700</a:t>
                      </a:r>
                      <a:r>
                        <a:rPr lang="en-US" sz="1600" baseline="30000">
                          <a:effectLst/>
                        </a:rPr>
                        <a:t>+</a:t>
                      </a:r>
                      <a:endParaRPr lang="en-US" sz="1600">
                        <a:effectLst/>
                      </a:endParaRP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+ 0,4</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826549871"/>
                  </a:ext>
                </a:extLst>
              </a:tr>
              <a:tr h="314899">
                <a:tc>
                  <a:txBody>
                    <a:bodyPr/>
                    <a:lstStyle/>
                    <a:p>
                      <a:pPr algn="ctr"/>
                      <a:r>
                        <a:rPr lang="en-US" sz="1600">
                          <a:effectLst/>
                        </a:rPr>
                        <a:t>P700* / P700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-1,3</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62837180"/>
                  </a:ext>
                </a:extLst>
              </a:tr>
              <a:tr h="314899">
                <a:tc>
                  <a:txBody>
                    <a:bodyPr/>
                    <a:lstStyle/>
                    <a:p>
                      <a:pPr algn="ctr"/>
                      <a:r>
                        <a:rPr lang="en-US" sz="1600">
                          <a:effectLst/>
                        </a:rPr>
                        <a:t>Ao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-1,0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816485765"/>
                  </a:ext>
                </a:extLst>
              </a:tr>
              <a:tr h="314899">
                <a:tc>
                  <a:txBody>
                    <a:bodyPr/>
                    <a:lstStyle/>
                    <a:p>
                      <a:pPr algn="ctr"/>
                      <a:r>
                        <a:rPr lang="en-US" sz="1600">
                          <a:effectLst/>
                        </a:rPr>
                        <a:t>Fd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- 0,42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186537534"/>
                  </a:ext>
                </a:extLst>
              </a:tr>
              <a:tr h="314899">
                <a:tc>
                  <a:txBody>
                    <a:bodyPr/>
                    <a:lstStyle/>
                    <a:p>
                      <a:pPr algn="ctr"/>
                      <a:r>
                        <a:rPr lang="en-US" sz="1600">
                          <a:effectLst/>
                        </a:rPr>
                        <a:t>NADP</a:t>
                      </a:r>
                      <a:r>
                        <a:rPr lang="en-US" sz="1600" baseline="30000">
                          <a:effectLst/>
                        </a:rPr>
                        <a:t>+</a:t>
                      </a:r>
                      <a:r>
                        <a:rPr lang="en-US" sz="1600">
                          <a:effectLst/>
                        </a:rPr>
                        <a:t> / NADPH</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-0,32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606079027"/>
                  </a:ext>
                </a:extLst>
              </a:tr>
            </a:tbl>
          </a:graphicData>
        </a:graphic>
      </p:graphicFrame>
      <p:pic>
        <p:nvPicPr>
          <p:cNvPr id="11266" name="Picture 2" descr="https://rnbio.upmc.fr/sites/default/files/doc/field/image/Z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677" y="489210"/>
            <a:ext cx="8914312" cy="58412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799" y="119774"/>
            <a:ext cx="3241657" cy="369332"/>
          </a:xfrm>
          <a:prstGeom prst="rect">
            <a:avLst/>
          </a:prstGeom>
          <a:noFill/>
        </p:spPr>
        <p:txBody>
          <a:bodyPr wrap="none" rtlCol="0">
            <a:spAutoFit/>
          </a:bodyPr>
          <a:lstStyle/>
          <a:p>
            <a:r>
              <a:rPr lang="fr-FR" dirty="0"/>
              <a:t>Transfert acyclique des électrons</a:t>
            </a:r>
            <a:endParaRPr lang="en-US" dirty="0"/>
          </a:p>
        </p:txBody>
      </p:sp>
      <p:sp>
        <p:nvSpPr>
          <p:cNvPr id="4" name="Slide Number Placeholder 3">
            <a:extLst>
              <a:ext uri="{FF2B5EF4-FFF2-40B4-BE49-F238E27FC236}">
                <a16:creationId xmlns:a16="http://schemas.microsoft.com/office/drawing/2014/main" id="{446EA9EC-CD6C-417B-9EAE-9AAD57CEAFA8}"/>
              </a:ext>
            </a:extLst>
          </p:cNvPr>
          <p:cNvSpPr>
            <a:spLocks noGrp="1"/>
          </p:cNvSpPr>
          <p:nvPr>
            <p:ph type="sldNum" sz="quarter" idx="12"/>
          </p:nvPr>
        </p:nvSpPr>
        <p:spPr/>
        <p:txBody>
          <a:bodyPr/>
          <a:lstStyle/>
          <a:p>
            <a:fld id="{12B7FAE1-8398-4ECD-9623-40D6A02FADC2}" type="slidenum">
              <a:rPr lang="en-US" smtClean="0"/>
              <a:t>41</a:t>
            </a:fld>
            <a:endParaRPr lang="en-US"/>
          </a:p>
        </p:txBody>
      </p:sp>
    </p:spTree>
    <p:extLst>
      <p:ext uri="{BB962C8B-B14F-4D97-AF65-F5344CB8AC3E}">
        <p14:creationId xmlns:p14="http://schemas.microsoft.com/office/powerpoint/2010/main" val="2243744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0AB82B-8B2E-4AAE-BF5C-2EA71715810F}"/>
              </a:ext>
            </a:extLst>
          </p:cNvPr>
          <p:cNvSpPr>
            <a:spLocks noGrp="1"/>
          </p:cNvSpPr>
          <p:nvPr>
            <p:ph type="sldNum" sz="quarter" idx="12"/>
          </p:nvPr>
        </p:nvSpPr>
        <p:spPr/>
        <p:txBody>
          <a:bodyPr/>
          <a:lstStyle/>
          <a:p>
            <a:fld id="{12B7FAE1-8398-4ECD-9623-40D6A02FADC2}" type="slidenum">
              <a:rPr lang="en-US" smtClean="0"/>
              <a:t>42</a:t>
            </a:fld>
            <a:endParaRPr lang="en-US"/>
          </a:p>
        </p:txBody>
      </p:sp>
      <p:sp>
        <p:nvSpPr>
          <p:cNvPr id="3" name="TextBox 2">
            <a:extLst>
              <a:ext uri="{FF2B5EF4-FFF2-40B4-BE49-F238E27FC236}">
                <a16:creationId xmlns:a16="http://schemas.microsoft.com/office/drawing/2014/main" id="{3FA3AD64-A076-4D7D-B0E0-0295FD14529F}"/>
              </a:ext>
            </a:extLst>
          </p:cNvPr>
          <p:cNvSpPr txBox="1"/>
          <p:nvPr/>
        </p:nvSpPr>
        <p:spPr>
          <a:xfrm>
            <a:off x="566928" y="813816"/>
            <a:ext cx="11301984" cy="3416320"/>
          </a:xfrm>
          <a:prstGeom prst="rect">
            <a:avLst/>
          </a:prstGeom>
          <a:noFill/>
        </p:spPr>
        <p:txBody>
          <a:bodyPr wrap="square" rtlCol="0">
            <a:spAutoFit/>
          </a:bodyPr>
          <a:lstStyle/>
          <a:p>
            <a:r>
              <a:rPr lang="en-US"/>
              <a:t>Si l’on considère l’ensem</a:t>
            </a:r>
            <a:r>
              <a:rPr lang="fr-FR"/>
              <a:t>ble des couples redox, le trajet des e- se réalise depuis le donneur d’e- l’eau jusqu’à l’accepteur terminal d’e- le NADP+ grâce au fonctionnement coordonné des 2 photosystèmes qui nécessite l’excitation par la lumière du P680 et du P700. En revanche le transfert d’e- entre les 2 photosystèmes s’effectue spontanément via le complexe b6f.</a:t>
            </a:r>
          </a:p>
          <a:p>
            <a:endParaRPr lang="fr-FR"/>
          </a:p>
          <a:p>
            <a:r>
              <a:rPr lang="fr-FR"/>
              <a:t>Donc deux étapes endergoniques:</a:t>
            </a:r>
          </a:p>
          <a:p>
            <a:pPr marL="285750" indent="-285750">
              <a:buFontTx/>
              <a:buChar char="-"/>
            </a:pPr>
            <a:r>
              <a:rPr lang="fr-FR"/>
              <a:t>Excitation du PSI</a:t>
            </a:r>
          </a:p>
          <a:p>
            <a:pPr marL="285750" indent="-285750">
              <a:buFontTx/>
              <a:buChar char="-"/>
            </a:pPr>
            <a:r>
              <a:rPr lang="fr-FR"/>
              <a:t>Excitation du PSII</a:t>
            </a:r>
          </a:p>
          <a:p>
            <a:r>
              <a:rPr lang="fr-FR"/>
              <a:t>Et 3 étapes spontanées:</a:t>
            </a:r>
          </a:p>
          <a:p>
            <a:pPr marL="285750" indent="-285750">
              <a:buFontTx/>
              <a:buChar char="-"/>
            </a:pPr>
            <a:r>
              <a:rPr lang="fr-FR"/>
              <a:t>H2O/O2 et P680+/P680 = régénération du P680+ par oxydation de l’eau</a:t>
            </a:r>
          </a:p>
          <a:p>
            <a:pPr marL="285750" indent="-285750">
              <a:buFontTx/>
              <a:buChar char="-"/>
            </a:pPr>
            <a:r>
              <a:rPr lang="fr-FR"/>
              <a:t>De la plastoquinone vers la plastocyanine = transfert d’e- via le complexe b6f entre le PSI et le PSII</a:t>
            </a:r>
          </a:p>
          <a:p>
            <a:pPr marL="285750" indent="-285750">
              <a:buFontTx/>
              <a:buChar char="-"/>
            </a:pPr>
            <a:r>
              <a:rPr lang="fr-FR"/>
              <a:t>entre le P700 et FNR = production NADPH, H+</a:t>
            </a:r>
            <a:endParaRPr lang="en-US"/>
          </a:p>
        </p:txBody>
      </p:sp>
    </p:spTree>
    <p:extLst>
      <p:ext uri="{BB962C8B-B14F-4D97-AF65-F5344CB8AC3E}">
        <p14:creationId xmlns:p14="http://schemas.microsoft.com/office/powerpoint/2010/main" val="2215413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nter image description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747" y="471120"/>
            <a:ext cx="9049483" cy="63222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7FEA7BF-A22D-476D-88AF-5B8D437432EC}"/>
              </a:ext>
            </a:extLst>
          </p:cNvPr>
          <p:cNvSpPr>
            <a:spLocks noGrp="1"/>
          </p:cNvSpPr>
          <p:nvPr>
            <p:ph type="sldNum" sz="quarter" idx="12"/>
          </p:nvPr>
        </p:nvSpPr>
        <p:spPr/>
        <p:txBody>
          <a:bodyPr/>
          <a:lstStyle/>
          <a:p>
            <a:fld id="{12B7FAE1-8398-4ECD-9623-40D6A02FADC2}" type="slidenum">
              <a:rPr lang="en-US" smtClean="0"/>
              <a:t>43</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766D940-1DD0-4522-A203-4E2A7FEF547A}"/>
                  </a:ext>
                </a:extLst>
              </p14:cNvPr>
              <p14:cNvContentPartPr/>
              <p14:nvPr/>
            </p14:nvContentPartPr>
            <p14:xfrm>
              <a:off x="2654115" y="4970827"/>
              <a:ext cx="739440" cy="486000"/>
            </p14:xfrm>
          </p:contentPart>
        </mc:Choice>
        <mc:Fallback xmlns="">
          <p:pic>
            <p:nvPicPr>
              <p:cNvPr id="3" name="Ink 2">
                <a:extLst>
                  <a:ext uri="{FF2B5EF4-FFF2-40B4-BE49-F238E27FC236}">
                    <a16:creationId xmlns:a16="http://schemas.microsoft.com/office/drawing/2014/main" id="{2766D940-1DD0-4522-A203-4E2A7FEF547A}"/>
                  </a:ext>
                </a:extLst>
              </p:cNvPr>
              <p:cNvPicPr/>
              <p:nvPr/>
            </p:nvPicPr>
            <p:blipFill>
              <a:blip r:embed="rId4"/>
              <a:stretch>
                <a:fillRect/>
              </a:stretch>
            </p:blipFill>
            <p:spPr>
              <a:xfrm>
                <a:off x="2645115" y="4962187"/>
                <a:ext cx="757080" cy="503640"/>
              </a:xfrm>
              <a:prstGeom prst="rect">
                <a:avLst/>
              </a:prstGeom>
            </p:spPr>
          </p:pic>
        </mc:Fallback>
      </mc:AlternateContent>
      <p:grpSp>
        <p:nvGrpSpPr>
          <p:cNvPr id="6" name="Group 5">
            <a:extLst>
              <a:ext uri="{FF2B5EF4-FFF2-40B4-BE49-F238E27FC236}">
                <a16:creationId xmlns:a16="http://schemas.microsoft.com/office/drawing/2014/main" id="{D102BB90-4D9E-4A5C-BB37-8142E9D37D85}"/>
              </a:ext>
            </a:extLst>
          </p:cNvPr>
          <p:cNvGrpSpPr/>
          <p:nvPr/>
        </p:nvGrpSpPr>
        <p:grpSpPr>
          <a:xfrm>
            <a:off x="3632595" y="3214747"/>
            <a:ext cx="216360" cy="144360"/>
            <a:chOff x="3632595" y="3214747"/>
            <a:chExt cx="216360" cy="14436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FCA98AF-E029-4792-90C5-0CBA82171B98}"/>
                    </a:ext>
                  </a:extLst>
                </p14:cNvPr>
                <p14:cNvContentPartPr/>
                <p14:nvPr/>
              </p14:nvContentPartPr>
              <p14:xfrm>
                <a:off x="3632595" y="3223747"/>
                <a:ext cx="105480" cy="135360"/>
              </p14:xfrm>
            </p:contentPart>
          </mc:Choice>
          <mc:Fallback xmlns="">
            <p:pic>
              <p:nvPicPr>
                <p:cNvPr id="4" name="Ink 3">
                  <a:extLst>
                    <a:ext uri="{FF2B5EF4-FFF2-40B4-BE49-F238E27FC236}">
                      <a16:creationId xmlns:a16="http://schemas.microsoft.com/office/drawing/2014/main" id="{DFCA98AF-E029-4792-90C5-0CBA82171B98}"/>
                    </a:ext>
                  </a:extLst>
                </p:cNvPr>
                <p:cNvPicPr/>
                <p:nvPr/>
              </p:nvPicPr>
              <p:blipFill>
                <a:blip r:embed="rId6"/>
                <a:stretch>
                  <a:fillRect/>
                </a:stretch>
              </p:blipFill>
              <p:spPr>
                <a:xfrm>
                  <a:off x="3623595" y="3215107"/>
                  <a:ext cx="123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3DDDB86-94B4-4EAB-AEE6-CA9D118453B2}"/>
                    </a:ext>
                  </a:extLst>
                </p14:cNvPr>
                <p14:cNvContentPartPr/>
                <p14:nvPr/>
              </p14:nvContentPartPr>
              <p14:xfrm>
                <a:off x="3751755" y="3214747"/>
                <a:ext cx="97200" cy="13680"/>
              </p14:xfrm>
            </p:contentPart>
          </mc:Choice>
          <mc:Fallback xmlns="">
            <p:pic>
              <p:nvPicPr>
                <p:cNvPr id="5" name="Ink 4">
                  <a:extLst>
                    <a:ext uri="{FF2B5EF4-FFF2-40B4-BE49-F238E27FC236}">
                      <a16:creationId xmlns:a16="http://schemas.microsoft.com/office/drawing/2014/main" id="{33DDDB86-94B4-4EAB-AEE6-CA9D118453B2}"/>
                    </a:ext>
                  </a:extLst>
                </p:cNvPr>
                <p:cNvPicPr/>
                <p:nvPr/>
              </p:nvPicPr>
              <p:blipFill>
                <a:blip r:embed="rId8"/>
                <a:stretch>
                  <a:fillRect/>
                </a:stretch>
              </p:blipFill>
              <p:spPr>
                <a:xfrm>
                  <a:off x="3743115" y="3206107"/>
                  <a:ext cx="114840" cy="31320"/>
                </a:xfrm>
                <a:prstGeom prst="rect">
                  <a:avLst/>
                </a:prstGeom>
              </p:spPr>
            </p:pic>
          </mc:Fallback>
        </mc:AlternateContent>
      </p:grpSp>
      <p:grpSp>
        <p:nvGrpSpPr>
          <p:cNvPr id="9" name="Group 8">
            <a:extLst>
              <a:ext uri="{FF2B5EF4-FFF2-40B4-BE49-F238E27FC236}">
                <a16:creationId xmlns:a16="http://schemas.microsoft.com/office/drawing/2014/main" id="{EF574274-98B2-434F-995A-AF90C4482309}"/>
              </a:ext>
            </a:extLst>
          </p:cNvPr>
          <p:cNvGrpSpPr/>
          <p:nvPr/>
        </p:nvGrpSpPr>
        <p:grpSpPr>
          <a:xfrm>
            <a:off x="4199235" y="3464947"/>
            <a:ext cx="259920" cy="117360"/>
            <a:chOff x="4199235" y="3464947"/>
            <a:chExt cx="259920" cy="11736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BBC465E-030E-41BA-8B09-39D3E33F53FC}"/>
                    </a:ext>
                  </a:extLst>
                </p14:cNvPr>
                <p14:cNvContentPartPr/>
                <p14:nvPr/>
              </p14:nvContentPartPr>
              <p14:xfrm>
                <a:off x="4199235" y="3464947"/>
                <a:ext cx="114480" cy="117360"/>
              </p14:xfrm>
            </p:contentPart>
          </mc:Choice>
          <mc:Fallback xmlns="">
            <p:pic>
              <p:nvPicPr>
                <p:cNvPr id="7" name="Ink 6">
                  <a:extLst>
                    <a:ext uri="{FF2B5EF4-FFF2-40B4-BE49-F238E27FC236}">
                      <a16:creationId xmlns:a16="http://schemas.microsoft.com/office/drawing/2014/main" id="{0BBC465E-030E-41BA-8B09-39D3E33F53FC}"/>
                    </a:ext>
                  </a:extLst>
                </p:cNvPr>
                <p:cNvPicPr/>
                <p:nvPr/>
              </p:nvPicPr>
              <p:blipFill>
                <a:blip r:embed="rId10"/>
                <a:stretch>
                  <a:fillRect/>
                </a:stretch>
              </p:blipFill>
              <p:spPr>
                <a:xfrm>
                  <a:off x="4190595" y="3456307"/>
                  <a:ext cx="132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9C57B6F2-CAFF-494C-9DC3-1DE8D79BC3A0}"/>
                    </a:ext>
                  </a:extLst>
                </p14:cNvPr>
                <p14:cNvContentPartPr/>
                <p14:nvPr/>
              </p14:nvContentPartPr>
              <p14:xfrm>
                <a:off x="4343235" y="3486187"/>
                <a:ext cx="115920" cy="2880"/>
              </p14:xfrm>
            </p:contentPart>
          </mc:Choice>
          <mc:Fallback xmlns="">
            <p:pic>
              <p:nvPicPr>
                <p:cNvPr id="8" name="Ink 7">
                  <a:extLst>
                    <a:ext uri="{FF2B5EF4-FFF2-40B4-BE49-F238E27FC236}">
                      <a16:creationId xmlns:a16="http://schemas.microsoft.com/office/drawing/2014/main" id="{9C57B6F2-CAFF-494C-9DC3-1DE8D79BC3A0}"/>
                    </a:ext>
                  </a:extLst>
                </p:cNvPr>
                <p:cNvPicPr/>
                <p:nvPr/>
              </p:nvPicPr>
              <p:blipFill>
                <a:blip r:embed="rId12"/>
                <a:stretch>
                  <a:fillRect/>
                </a:stretch>
              </p:blipFill>
              <p:spPr>
                <a:xfrm>
                  <a:off x="4334235" y="3477547"/>
                  <a:ext cx="133560" cy="20520"/>
                </a:xfrm>
                <a:prstGeom prst="rect">
                  <a:avLst/>
                </a:prstGeom>
              </p:spPr>
            </p:pic>
          </mc:Fallback>
        </mc:AlternateContent>
      </p:grpSp>
      <p:grpSp>
        <p:nvGrpSpPr>
          <p:cNvPr id="12" name="Group 11">
            <a:extLst>
              <a:ext uri="{FF2B5EF4-FFF2-40B4-BE49-F238E27FC236}">
                <a16:creationId xmlns:a16="http://schemas.microsoft.com/office/drawing/2014/main" id="{AE8C8D97-A278-46F7-9647-F722629BF6F2}"/>
              </a:ext>
            </a:extLst>
          </p:cNvPr>
          <p:cNvGrpSpPr/>
          <p:nvPr/>
        </p:nvGrpSpPr>
        <p:grpSpPr>
          <a:xfrm>
            <a:off x="3338835" y="2584747"/>
            <a:ext cx="220320" cy="107280"/>
            <a:chOff x="3338835" y="2584747"/>
            <a:chExt cx="220320" cy="107280"/>
          </a:xfrm>
        </p:grpSpPr>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13176DCD-BB08-48A7-B3A1-BA48A5D0A443}"/>
                    </a:ext>
                  </a:extLst>
                </p14:cNvPr>
                <p14:cNvContentPartPr/>
                <p14:nvPr/>
              </p14:nvContentPartPr>
              <p14:xfrm>
                <a:off x="3338835" y="2586907"/>
                <a:ext cx="118800" cy="105120"/>
              </p14:xfrm>
            </p:contentPart>
          </mc:Choice>
          <mc:Fallback xmlns="">
            <p:pic>
              <p:nvPicPr>
                <p:cNvPr id="10" name="Ink 9">
                  <a:extLst>
                    <a:ext uri="{FF2B5EF4-FFF2-40B4-BE49-F238E27FC236}">
                      <a16:creationId xmlns:a16="http://schemas.microsoft.com/office/drawing/2014/main" id="{13176DCD-BB08-48A7-B3A1-BA48A5D0A443}"/>
                    </a:ext>
                  </a:extLst>
                </p:cNvPr>
                <p:cNvPicPr/>
                <p:nvPr/>
              </p:nvPicPr>
              <p:blipFill>
                <a:blip r:embed="rId14"/>
                <a:stretch>
                  <a:fillRect/>
                </a:stretch>
              </p:blipFill>
              <p:spPr>
                <a:xfrm>
                  <a:off x="3329835" y="2577907"/>
                  <a:ext cx="136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D96A16C0-265E-4923-8BC4-A416C6693D92}"/>
                    </a:ext>
                  </a:extLst>
                </p14:cNvPr>
                <p14:cNvContentPartPr/>
                <p14:nvPr/>
              </p14:nvContentPartPr>
              <p14:xfrm>
                <a:off x="3451515" y="2584747"/>
                <a:ext cx="107640" cy="12600"/>
              </p14:xfrm>
            </p:contentPart>
          </mc:Choice>
          <mc:Fallback xmlns="">
            <p:pic>
              <p:nvPicPr>
                <p:cNvPr id="11" name="Ink 10">
                  <a:extLst>
                    <a:ext uri="{FF2B5EF4-FFF2-40B4-BE49-F238E27FC236}">
                      <a16:creationId xmlns:a16="http://schemas.microsoft.com/office/drawing/2014/main" id="{D96A16C0-265E-4923-8BC4-A416C6693D92}"/>
                    </a:ext>
                  </a:extLst>
                </p:cNvPr>
                <p:cNvPicPr/>
                <p:nvPr/>
              </p:nvPicPr>
              <p:blipFill>
                <a:blip r:embed="rId16"/>
                <a:stretch>
                  <a:fillRect/>
                </a:stretch>
              </p:blipFill>
              <p:spPr>
                <a:xfrm>
                  <a:off x="3442515" y="2575747"/>
                  <a:ext cx="125280" cy="30240"/>
                </a:xfrm>
                <a:prstGeom prst="rect">
                  <a:avLst/>
                </a:prstGeom>
              </p:spPr>
            </p:pic>
          </mc:Fallback>
        </mc:AlternateContent>
      </p:grpSp>
      <p:grpSp>
        <p:nvGrpSpPr>
          <p:cNvPr id="19" name="Group 18">
            <a:extLst>
              <a:ext uri="{FF2B5EF4-FFF2-40B4-BE49-F238E27FC236}">
                <a16:creationId xmlns:a16="http://schemas.microsoft.com/office/drawing/2014/main" id="{28E1E816-542C-4570-A8A9-CDE3FF7C9AFF}"/>
              </a:ext>
            </a:extLst>
          </p:cNvPr>
          <p:cNvGrpSpPr/>
          <p:nvPr/>
        </p:nvGrpSpPr>
        <p:grpSpPr>
          <a:xfrm>
            <a:off x="1014675" y="2945467"/>
            <a:ext cx="925920" cy="1058760"/>
            <a:chOff x="1014675" y="2945467"/>
            <a:chExt cx="925920" cy="1058760"/>
          </a:xfrm>
        </p:grpSpPr>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027EB968-4A7B-40D4-8CE9-6B763A71D512}"/>
                    </a:ext>
                  </a:extLst>
                </p14:cNvPr>
                <p14:cNvContentPartPr/>
                <p14:nvPr/>
              </p14:nvContentPartPr>
              <p14:xfrm>
                <a:off x="1014675" y="3619387"/>
                <a:ext cx="594360" cy="119160"/>
              </p14:xfrm>
            </p:contentPart>
          </mc:Choice>
          <mc:Fallback xmlns="">
            <p:pic>
              <p:nvPicPr>
                <p:cNvPr id="13" name="Ink 12">
                  <a:extLst>
                    <a:ext uri="{FF2B5EF4-FFF2-40B4-BE49-F238E27FC236}">
                      <a16:creationId xmlns:a16="http://schemas.microsoft.com/office/drawing/2014/main" id="{027EB968-4A7B-40D4-8CE9-6B763A71D512}"/>
                    </a:ext>
                  </a:extLst>
                </p:cNvPr>
                <p:cNvPicPr/>
                <p:nvPr/>
              </p:nvPicPr>
              <p:blipFill>
                <a:blip r:embed="rId18"/>
                <a:stretch>
                  <a:fillRect/>
                </a:stretch>
              </p:blipFill>
              <p:spPr>
                <a:xfrm>
                  <a:off x="1005675" y="3610387"/>
                  <a:ext cx="612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B6AF2E6-5A51-4294-B18D-61352420E16A}"/>
                    </a:ext>
                  </a:extLst>
                </p14:cNvPr>
                <p14:cNvContentPartPr/>
                <p14:nvPr/>
              </p14:nvContentPartPr>
              <p14:xfrm>
                <a:off x="1029435" y="3896947"/>
                <a:ext cx="650520" cy="107280"/>
              </p14:xfrm>
            </p:contentPart>
          </mc:Choice>
          <mc:Fallback xmlns="">
            <p:pic>
              <p:nvPicPr>
                <p:cNvPr id="14" name="Ink 13">
                  <a:extLst>
                    <a:ext uri="{FF2B5EF4-FFF2-40B4-BE49-F238E27FC236}">
                      <a16:creationId xmlns:a16="http://schemas.microsoft.com/office/drawing/2014/main" id="{EB6AF2E6-5A51-4294-B18D-61352420E16A}"/>
                    </a:ext>
                  </a:extLst>
                </p:cNvPr>
                <p:cNvPicPr/>
                <p:nvPr/>
              </p:nvPicPr>
              <p:blipFill>
                <a:blip r:embed="rId20"/>
                <a:stretch>
                  <a:fillRect/>
                </a:stretch>
              </p:blipFill>
              <p:spPr>
                <a:xfrm>
                  <a:off x="1020795" y="3888307"/>
                  <a:ext cx="668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B274CE84-B664-4A94-81A3-A402069413D4}"/>
                    </a:ext>
                  </a:extLst>
                </p14:cNvPr>
                <p14:cNvContentPartPr/>
                <p14:nvPr/>
              </p14:nvContentPartPr>
              <p14:xfrm>
                <a:off x="1675275" y="3797947"/>
                <a:ext cx="249120" cy="177840"/>
              </p14:xfrm>
            </p:contentPart>
          </mc:Choice>
          <mc:Fallback xmlns="">
            <p:pic>
              <p:nvPicPr>
                <p:cNvPr id="15" name="Ink 14">
                  <a:extLst>
                    <a:ext uri="{FF2B5EF4-FFF2-40B4-BE49-F238E27FC236}">
                      <a16:creationId xmlns:a16="http://schemas.microsoft.com/office/drawing/2014/main" id="{B274CE84-B664-4A94-81A3-A402069413D4}"/>
                    </a:ext>
                  </a:extLst>
                </p:cNvPr>
                <p:cNvPicPr/>
                <p:nvPr/>
              </p:nvPicPr>
              <p:blipFill>
                <a:blip r:embed="rId22"/>
                <a:stretch>
                  <a:fillRect/>
                </a:stretch>
              </p:blipFill>
              <p:spPr>
                <a:xfrm>
                  <a:off x="1666275" y="3789307"/>
                  <a:ext cx="266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A704C9D-F517-48C2-92DF-30067FDC03A5}"/>
                    </a:ext>
                  </a:extLst>
                </p14:cNvPr>
                <p14:cNvContentPartPr/>
                <p14:nvPr/>
              </p14:nvContentPartPr>
              <p14:xfrm>
                <a:off x="1670235" y="3472147"/>
                <a:ext cx="270360" cy="236880"/>
              </p14:xfrm>
            </p:contentPart>
          </mc:Choice>
          <mc:Fallback xmlns="">
            <p:pic>
              <p:nvPicPr>
                <p:cNvPr id="16" name="Ink 15">
                  <a:extLst>
                    <a:ext uri="{FF2B5EF4-FFF2-40B4-BE49-F238E27FC236}">
                      <a16:creationId xmlns:a16="http://schemas.microsoft.com/office/drawing/2014/main" id="{CA704C9D-F517-48C2-92DF-30067FDC03A5}"/>
                    </a:ext>
                  </a:extLst>
                </p:cNvPr>
                <p:cNvPicPr/>
                <p:nvPr/>
              </p:nvPicPr>
              <p:blipFill>
                <a:blip r:embed="rId24"/>
                <a:stretch>
                  <a:fillRect/>
                </a:stretch>
              </p:blipFill>
              <p:spPr>
                <a:xfrm>
                  <a:off x="1661595" y="3463507"/>
                  <a:ext cx="2880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4F40D1E2-4235-4F34-A62C-492E55CB86E3}"/>
                    </a:ext>
                  </a:extLst>
                </p14:cNvPr>
                <p14:cNvContentPartPr/>
                <p14:nvPr/>
              </p14:nvContentPartPr>
              <p14:xfrm>
                <a:off x="1103235" y="3084067"/>
                <a:ext cx="170280" cy="323640"/>
              </p14:xfrm>
            </p:contentPart>
          </mc:Choice>
          <mc:Fallback xmlns="">
            <p:pic>
              <p:nvPicPr>
                <p:cNvPr id="17" name="Ink 16">
                  <a:extLst>
                    <a:ext uri="{FF2B5EF4-FFF2-40B4-BE49-F238E27FC236}">
                      <a16:creationId xmlns:a16="http://schemas.microsoft.com/office/drawing/2014/main" id="{4F40D1E2-4235-4F34-A62C-492E55CB86E3}"/>
                    </a:ext>
                  </a:extLst>
                </p:cNvPr>
                <p:cNvPicPr/>
                <p:nvPr/>
              </p:nvPicPr>
              <p:blipFill>
                <a:blip r:embed="rId26"/>
                <a:stretch>
                  <a:fillRect/>
                </a:stretch>
              </p:blipFill>
              <p:spPr>
                <a:xfrm>
                  <a:off x="1094595" y="3075067"/>
                  <a:ext cx="1879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1E3AD17B-F098-481D-B121-B93EE3AE45FF}"/>
                    </a:ext>
                  </a:extLst>
                </p14:cNvPr>
                <p14:cNvContentPartPr/>
                <p14:nvPr/>
              </p14:nvContentPartPr>
              <p14:xfrm>
                <a:off x="1301595" y="2945467"/>
                <a:ext cx="215640" cy="418320"/>
              </p14:xfrm>
            </p:contentPart>
          </mc:Choice>
          <mc:Fallback xmlns="">
            <p:pic>
              <p:nvPicPr>
                <p:cNvPr id="18" name="Ink 17">
                  <a:extLst>
                    <a:ext uri="{FF2B5EF4-FFF2-40B4-BE49-F238E27FC236}">
                      <a16:creationId xmlns:a16="http://schemas.microsoft.com/office/drawing/2014/main" id="{1E3AD17B-F098-481D-B121-B93EE3AE45FF}"/>
                    </a:ext>
                  </a:extLst>
                </p:cNvPr>
                <p:cNvPicPr/>
                <p:nvPr/>
              </p:nvPicPr>
              <p:blipFill>
                <a:blip r:embed="rId28"/>
                <a:stretch>
                  <a:fillRect/>
                </a:stretch>
              </p:blipFill>
              <p:spPr>
                <a:xfrm>
                  <a:off x="1292955" y="2936827"/>
                  <a:ext cx="233280" cy="435960"/>
                </a:xfrm>
                <a:prstGeom prst="rect">
                  <a:avLst/>
                </a:prstGeom>
              </p:spPr>
            </p:pic>
          </mc:Fallback>
        </mc:AlternateContent>
      </p:grpSp>
      <p:grpSp>
        <p:nvGrpSpPr>
          <p:cNvPr id="26" name="Group 25">
            <a:extLst>
              <a:ext uri="{FF2B5EF4-FFF2-40B4-BE49-F238E27FC236}">
                <a16:creationId xmlns:a16="http://schemas.microsoft.com/office/drawing/2014/main" id="{FE6195DB-BC20-4580-AA08-A9D221254DA4}"/>
              </a:ext>
            </a:extLst>
          </p:cNvPr>
          <p:cNvGrpSpPr/>
          <p:nvPr/>
        </p:nvGrpSpPr>
        <p:grpSpPr>
          <a:xfrm>
            <a:off x="7660995" y="4211947"/>
            <a:ext cx="1312920" cy="943200"/>
            <a:chOff x="7660995" y="4211947"/>
            <a:chExt cx="1312920" cy="943200"/>
          </a:xfrm>
        </p:grpSpPr>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69D6887A-4FA2-472E-9546-8730584810D5}"/>
                    </a:ext>
                  </a:extLst>
                </p14:cNvPr>
                <p14:cNvContentPartPr/>
                <p14:nvPr/>
              </p14:nvContentPartPr>
              <p14:xfrm>
                <a:off x="7776195" y="4375747"/>
                <a:ext cx="440280" cy="779400"/>
              </p14:xfrm>
            </p:contentPart>
          </mc:Choice>
          <mc:Fallback xmlns="">
            <p:pic>
              <p:nvPicPr>
                <p:cNvPr id="20" name="Ink 19">
                  <a:extLst>
                    <a:ext uri="{FF2B5EF4-FFF2-40B4-BE49-F238E27FC236}">
                      <a16:creationId xmlns:a16="http://schemas.microsoft.com/office/drawing/2014/main" id="{69D6887A-4FA2-472E-9546-8730584810D5}"/>
                    </a:ext>
                  </a:extLst>
                </p:cNvPr>
                <p:cNvPicPr/>
                <p:nvPr/>
              </p:nvPicPr>
              <p:blipFill>
                <a:blip r:embed="rId30"/>
                <a:stretch>
                  <a:fillRect/>
                </a:stretch>
              </p:blipFill>
              <p:spPr>
                <a:xfrm>
                  <a:off x="7767195" y="4367107"/>
                  <a:ext cx="45792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F6EC932F-8413-4D85-9276-DF85A6181234}"/>
                    </a:ext>
                  </a:extLst>
                </p14:cNvPr>
                <p14:cNvContentPartPr/>
                <p14:nvPr/>
              </p14:nvContentPartPr>
              <p14:xfrm>
                <a:off x="8143755" y="4375747"/>
                <a:ext cx="406800" cy="606960"/>
              </p14:xfrm>
            </p:contentPart>
          </mc:Choice>
          <mc:Fallback xmlns="">
            <p:pic>
              <p:nvPicPr>
                <p:cNvPr id="21" name="Ink 20">
                  <a:extLst>
                    <a:ext uri="{FF2B5EF4-FFF2-40B4-BE49-F238E27FC236}">
                      <a16:creationId xmlns:a16="http://schemas.microsoft.com/office/drawing/2014/main" id="{F6EC932F-8413-4D85-9276-DF85A6181234}"/>
                    </a:ext>
                  </a:extLst>
                </p:cNvPr>
                <p:cNvPicPr/>
                <p:nvPr/>
              </p:nvPicPr>
              <p:blipFill>
                <a:blip r:embed="rId32"/>
                <a:stretch>
                  <a:fillRect/>
                </a:stretch>
              </p:blipFill>
              <p:spPr>
                <a:xfrm>
                  <a:off x="8135115" y="4367107"/>
                  <a:ext cx="4244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69A8D4DE-3D43-4A2C-8B01-D55E415531CF}"/>
                    </a:ext>
                  </a:extLst>
                </p14:cNvPr>
                <p14:cNvContentPartPr/>
                <p14:nvPr/>
              </p14:nvContentPartPr>
              <p14:xfrm>
                <a:off x="8110995" y="4211947"/>
                <a:ext cx="242640" cy="222120"/>
              </p14:xfrm>
            </p:contentPart>
          </mc:Choice>
          <mc:Fallback xmlns="">
            <p:pic>
              <p:nvPicPr>
                <p:cNvPr id="22" name="Ink 21">
                  <a:extLst>
                    <a:ext uri="{FF2B5EF4-FFF2-40B4-BE49-F238E27FC236}">
                      <a16:creationId xmlns:a16="http://schemas.microsoft.com/office/drawing/2014/main" id="{69A8D4DE-3D43-4A2C-8B01-D55E415531CF}"/>
                    </a:ext>
                  </a:extLst>
                </p:cNvPr>
                <p:cNvPicPr/>
                <p:nvPr/>
              </p:nvPicPr>
              <p:blipFill>
                <a:blip r:embed="rId34"/>
                <a:stretch>
                  <a:fillRect/>
                </a:stretch>
              </p:blipFill>
              <p:spPr>
                <a:xfrm>
                  <a:off x="8101995" y="4202947"/>
                  <a:ext cx="2602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657D71A0-9545-41F2-9981-D2DB05A439D4}"/>
                    </a:ext>
                  </a:extLst>
                </p14:cNvPr>
                <p14:cNvContentPartPr/>
                <p14:nvPr/>
              </p14:nvContentPartPr>
              <p14:xfrm>
                <a:off x="7660995" y="4282507"/>
                <a:ext cx="233280" cy="181440"/>
              </p14:xfrm>
            </p:contentPart>
          </mc:Choice>
          <mc:Fallback xmlns="">
            <p:pic>
              <p:nvPicPr>
                <p:cNvPr id="23" name="Ink 22">
                  <a:extLst>
                    <a:ext uri="{FF2B5EF4-FFF2-40B4-BE49-F238E27FC236}">
                      <a16:creationId xmlns:a16="http://schemas.microsoft.com/office/drawing/2014/main" id="{657D71A0-9545-41F2-9981-D2DB05A439D4}"/>
                    </a:ext>
                  </a:extLst>
                </p:cNvPr>
                <p:cNvPicPr/>
                <p:nvPr/>
              </p:nvPicPr>
              <p:blipFill>
                <a:blip r:embed="rId36"/>
                <a:stretch>
                  <a:fillRect/>
                </a:stretch>
              </p:blipFill>
              <p:spPr>
                <a:xfrm>
                  <a:off x="7651995" y="4273867"/>
                  <a:ext cx="250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8492607F-E3C0-4006-A145-428851D285BD}"/>
                    </a:ext>
                  </a:extLst>
                </p14:cNvPr>
                <p14:cNvContentPartPr/>
                <p14:nvPr/>
              </p14:nvContentPartPr>
              <p14:xfrm>
                <a:off x="8573955" y="4656907"/>
                <a:ext cx="212040" cy="296640"/>
              </p14:xfrm>
            </p:contentPart>
          </mc:Choice>
          <mc:Fallback xmlns="">
            <p:pic>
              <p:nvPicPr>
                <p:cNvPr id="24" name="Ink 23">
                  <a:extLst>
                    <a:ext uri="{FF2B5EF4-FFF2-40B4-BE49-F238E27FC236}">
                      <a16:creationId xmlns:a16="http://schemas.microsoft.com/office/drawing/2014/main" id="{8492607F-E3C0-4006-A145-428851D285BD}"/>
                    </a:ext>
                  </a:extLst>
                </p:cNvPr>
                <p:cNvPicPr/>
                <p:nvPr/>
              </p:nvPicPr>
              <p:blipFill>
                <a:blip r:embed="rId38"/>
                <a:stretch>
                  <a:fillRect/>
                </a:stretch>
              </p:blipFill>
              <p:spPr>
                <a:xfrm>
                  <a:off x="8565315" y="4647907"/>
                  <a:ext cx="2296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7FDE16C9-1ADE-4226-9698-FF94F2BCA776}"/>
                    </a:ext>
                  </a:extLst>
                </p14:cNvPr>
                <p14:cNvContentPartPr/>
                <p14:nvPr/>
              </p14:nvContentPartPr>
              <p14:xfrm>
                <a:off x="8818395" y="4629187"/>
                <a:ext cx="155520" cy="352440"/>
              </p14:xfrm>
            </p:contentPart>
          </mc:Choice>
          <mc:Fallback xmlns="">
            <p:pic>
              <p:nvPicPr>
                <p:cNvPr id="25" name="Ink 24">
                  <a:extLst>
                    <a:ext uri="{FF2B5EF4-FFF2-40B4-BE49-F238E27FC236}">
                      <a16:creationId xmlns:a16="http://schemas.microsoft.com/office/drawing/2014/main" id="{7FDE16C9-1ADE-4226-9698-FF94F2BCA776}"/>
                    </a:ext>
                  </a:extLst>
                </p:cNvPr>
                <p:cNvPicPr/>
                <p:nvPr/>
              </p:nvPicPr>
              <p:blipFill>
                <a:blip r:embed="rId40"/>
                <a:stretch>
                  <a:fillRect/>
                </a:stretch>
              </p:blipFill>
              <p:spPr>
                <a:xfrm>
                  <a:off x="8809755" y="4620187"/>
                  <a:ext cx="173160" cy="370080"/>
                </a:xfrm>
                <a:prstGeom prst="rect">
                  <a:avLst/>
                </a:prstGeom>
              </p:spPr>
            </p:pic>
          </mc:Fallback>
        </mc:AlternateContent>
      </p:grpSp>
      <p:grpSp>
        <p:nvGrpSpPr>
          <p:cNvPr id="13317" name="Group 13316">
            <a:extLst>
              <a:ext uri="{FF2B5EF4-FFF2-40B4-BE49-F238E27FC236}">
                <a16:creationId xmlns:a16="http://schemas.microsoft.com/office/drawing/2014/main" id="{9DE7C2D1-9638-40DE-ABB0-DF6D0D7DDCA8}"/>
              </a:ext>
            </a:extLst>
          </p:cNvPr>
          <p:cNvGrpSpPr/>
          <p:nvPr/>
        </p:nvGrpSpPr>
        <p:grpSpPr>
          <a:xfrm>
            <a:off x="8710395" y="2760427"/>
            <a:ext cx="794880" cy="225000"/>
            <a:chOff x="8710395" y="2760427"/>
            <a:chExt cx="794880" cy="225000"/>
          </a:xfrm>
        </p:grpSpPr>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BA95DFFF-F111-4A7A-949C-4DCD4C13C19D}"/>
                    </a:ext>
                  </a:extLst>
                </p14:cNvPr>
                <p14:cNvContentPartPr/>
                <p14:nvPr/>
              </p14:nvContentPartPr>
              <p14:xfrm>
                <a:off x="8747115" y="2760427"/>
                <a:ext cx="32040" cy="93960"/>
              </p14:xfrm>
            </p:contentPart>
          </mc:Choice>
          <mc:Fallback xmlns="">
            <p:pic>
              <p:nvPicPr>
                <p:cNvPr id="27" name="Ink 26">
                  <a:extLst>
                    <a:ext uri="{FF2B5EF4-FFF2-40B4-BE49-F238E27FC236}">
                      <a16:creationId xmlns:a16="http://schemas.microsoft.com/office/drawing/2014/main" id="{BA95DFFF-F111-4A7A-949C-4DCD4C13C19D}"/>
                    </a:ext>
                  </a:extLst>
                </p:cNvPr>
                <p:cNvPicPr/>
                <p:nvPr/>
              </p:nvPicPr>
              <p:blipFill>
                <a:blip r:embed="rId42"/>
                <a:stretch>
                  <a:fillRect/>
                </a:stretch>
              </p:blipFill>
              <p:spPr>
                <a:xfrm>
                  <a:off x="8738115" y="2751787"/>
                  <a:ext cx="49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FCFCBC81-50A7-4C28-99EA-E0EAEDF559D7}"/>
                    </a:ext>
                  </a:extLst>
                </p14:cNvPr>
                <p14:cNvContentPartPr/>
                <p14:nvPr/>
              </p14:nvContentPartPr>
              <p14:xfrm>
                <a:off x="8710395" y="2820187"/>
                <a:ext cx="124200" cy="84600"/>
              </p14:xfrm>
            </p:contentPart>
          </mc:Choice>
          <mc:Fallback xmlns="">
            <p:pic>
              <p:nvPicPr>
                <p:cNvPr id="28" name="Ink 27">
                  <a:extLst>
                    <a:ext uri="{FF2B5EF4-FFF2-40B4-BE49-F238E27FC236}">
                      <a16:creationId xmlns:a16="http://schemas.microsoft.com/office/drawing/2014/main" id="{FCFCBC81-50A7-4C28-99EA-E0EAEDF559D7}"/>
                    </a:ext>
                  </a:extLst>
                </p:cNvPr>
                <p:cNvPicPr/>
                <p:nvPr/>
              </p:nvPicPr>
              <p:blipFill>
                <a:blip r:embed="rId44"/>
                <a:stretch>
                  <a:fillRect/>
                </a:stretch>
              </p:blipFill>
              <p:spPr>
                <a:xfrm>
                  <a:off x="8701755" y="2811547"/>
                  <a:ext cx="141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2935F8CF-057E-4184-A993-587EA7018C3C}"/>
                    </a:ext>
                  </a:extLst>
                </p14:cNvPr>
                <p14:cNvContentPartPr/>
                <p14:nvPr/>
              </p14:nvContentPartPr>
              <p14:xfrm>
                <a:off x="8896515" y="2796787"/>
                <a:ext cx="121320" cy="131400"/>
              </p14:xfrm>
            </p:contentPart>
          </mc:Choice>
          <mc:Fallback xmlns="">
            <p:pic>
              <p:nvPicPr>
                <p:cNvPr id="29" name="Ink 28">
                  <a:extLst>
                    <a:ext uri="{FF2B5EF4-FFF2-40B4-BE49-F238E27FC236}">
                      <a16:creationId xmlns:a16="http://schemas.microsoft.com/office/drawing/2014/main" id="{2935F8CF-057E-4184-A993-587EA7018C3C}"/>
                    </a:ext>
                  </a:extLst>
                </p:cNvPr>
                <p:cNvPicPr/>
                <p:nvPr/>
              </p:nvPicPr>
              <p:blipFill>
                <a:blip r:embed="rId46"/>
                <a:stretch>
                  <a:fillRect/>
                </a:stretch>
              </p:blipFill>
              <p:spPr>
                <a:xfrm>
                  <a:off x="8887515" y="2787787"/>
                  <a:ext cx="138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5A5D6F02-67F9-4AD8-9B32-0E1156A90A5F}"/>
                    </a:ext>
                  </a:extLst>
                </p14:cNvPr>
                <p14:cNvContentPartPr/>
                <p14:nvPr/>
              </p14:nvContentPartPr>
              <p14:xfrm>
                <a:off x="9025035" y="2824867"/>
                <a:ext cx="74160" cy="102960"/>
              </p14:xfrm>
            </p:contentPart>
          </mc:Choice>
          <mc:Fallback xmlns="">
            <p:pic>
              <p:nvPicPr>
                <p:cNvPr id="30" name="Ink 29">
                  <a:extLst>
                    <a:ext uri="{FF2B5EF4-FFF2-40B4-BE49-F238E27FC236}">
                      <a16:creationId xmlns:a16="http://schemas.microsoft.com/office/drawing/2014/main" id="{5A5D6F02-67F9-4AD8-9B32-0E1156A90A5F}"/>
                    </a:ext>
                  </a:extLst>
                </p:cNvPr>
                <p:cNvPicPr/>
                <p:nvPr/>
              </p:nvPicPr>
              <p:blipFill>
                <a:blip r:embed="rId48"/>
                <a:stretch>
                  <a:fillRect/>
                </a:stretch>
              </p:blipFill>
              <p:spPr>
                <a:xfrm>
                  <a:off x="9016395" y="2816227"/>
                  <a:ext cx="91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511BD188-F683-45C5-83D4-E79C07BA5328}"/>
                    </a:ext>
                  </a:extLst>
                </p14:cNvPr>
                <p14:cNvContentPartPr/>
                <p14:nvPr/>
              </p14:nvContentPartPr>
              <p14:xfrm>
                <a:off x="9041595" y="2808307"/>
                <a:ext cx="185400" cy="99720"/>
              </p14:xfrm>
            </p:contentPart>
          </mc:Choice>
          <mc:Fallback xmlns="">
            <p:pic>
              <p:nvPicPr>
                <p:cNvPr id="31" name="Ink 30">
                  <a:extLst>
                    <a:ext uri="{FF2B5EF4-FFF2-40B4-BE49-F238E27FC236}">
                      <a16:creationId xmlns:a16="http://schemas.microsoft.com/office/drawing/2014/main" id="{511BD188-F683-45C5-83D4-E79C07BA5328}"/>
                    </a:ext>
                  </a:extLst>
                </p:cNvPr>
                <p:cNvPicPr/>
                <p:nvPr/>
              </p:nvPicPr>
              <p:blipFill>
                <a:blip r:embed="rId50"/>
                <a:stretch>
                  <a:fillRect/>
                </a:stretch>
              </p:blipFill>
              <p:spPr>
                <a:xfrm>
                  <a:off x="9032595" y="2799307"/>
                  <a:ext cx="203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312" name="Ink 13311">
                  <a:extLst>
                    <a:ext uri="{FF2B5EF4-FFF2-40B4-BE49-F238E27FC236}">
                      <a16:creationId xmlns:a16="http://schemas.microsoft.com/office/drawing/2014/main" id="{6165E639-78FB-46A0-B97C-223B64E6C25B}"/>
                    </a:ext>
                  </a:extLst>
                </p14:cNvPr>
                <p14:cNvContentPartPr/>
                <p14:nvPr/>
              </p14:nvContentPartPr>
              <p14:xfrm>
                <a:off x="9226635" y="2794267"/>
                <a:ext cx="61560" cy="138600"/>
              </p14:xfrm>
            </p:contentPart>
          </mc:Choice>
          <mc:Fallback xmlns="">
            <p:pic>
              <p:nvPicPr>
                <p:cNvPr id="13312" name="Ink 13311">
                  <a:extLst>
                    <a:ext uri="{FF2B5EF4-FFF2-40B4-BE49-F238E27FC236}">
                      <a16:creationId xmlns:a16="http://schemas.microsoft.com/office/drawing/2014/main" id="{6165E639-78FB-46A0-B97C-223B64E6C25B}"/>
                    </a:ext>
                  </a:extLst>
                </p:cNvPr>
                <p:cNvPicPr/>
                <p:nvPr/>
              </p:nvPicPr>
              <p:blipFill>
                <a:blip r:embed="rId52"/>
                <a:stretch>
                  <a:fillRect/>
                </a:stretch>
              </p:blipFill>
              <p:spPr>
                <a:xfrm>
                  <a:off x="9217635" y="2785267"/>
                  <a:ext cx="79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313" name="Ink 13312">
                  <a:extLst>
                    <a:ext uri="{FF2B5EF4-FFF2-40B4-BE49-F238E27FC236}">
                      <a16:creationId xmlns:a16="http://schemas.microsoft.com/office/drawing/2014/main" id="{0D8DD8A7-16C9-4156-8341-55E5C41C1CFB}"/>
                    </a:ext>
                  </a:extLst>
                </p14:cNvPr>
                <p14:cNvContentPartPr/>
                <p14:nvPr/>
              </p14:nvContentPartPr>
              <p14:xfrm>
                <a:off x="9318795" y="2827027"/>
                <a:ext cx="1080" cy="102240"/>
              </p14:xfrm>
            </p:contentPart>
          </mc:Choice>
          <mc:Fallback xmlns="">
            <p:pic>
              <p:nvPicPr>
                <p:cNvPr id="13313" name="Ink 13312">
                  <a:extLst>
                    <a:ext uri="{FF2B5EF4-FFF2-40B4-BE49-F238E27FC236}">
                      <a16:creationId xmlns:a16="http://schemas.microsoft.com/office/drawing/2014/main" id="{0D8DD8A7-16C9-4156-8341-55E5C41C1CFB}"/>
                    </a:ext>
                  </a:extLst>
                </p:cNvPr>
                <p:cNvPicPr/>
                <p:nvPr/>
              </p:nvPicPr>
              <p:blipFill>
                <a:blip r:embed="rId54"/>
                <a:stretch>
                  <a:fillRect/>
                </a:stretch>
              </p:blipFill>
              <p:spPr>
                <a:xfrm>
                  <a:off x="9310155" y="2818027"/>
                  <a:ext cx="18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315" name="Ink 13314">
                  <a:extLst>
                    <a:ext uri="{FF2B5EF4-FFF2-40B4-BE49-F238E27FC236}">
                      <a16:creationId xmlns:a16="http://schemas.microsoft.com/office/drawing/2014/main" id="{8D04BD12-03BD-4732-B8EA-74EDEF74BC8A}"/>
                    </a:ext>
                  </a:extLst>
                </p14:cNvPr>
                <p14:cNvContentPartPr/>
                <p14:nvPr/>
              </p14:nvContentPartPr>
              <p14:xfrm>
                <a:off x="9302595" y="2808307"/>
                <a:ext cx="86760" cy="105840"/>
              </p14:xfrm>
            </p:contentPart>
          </mc:Choice>
          <mc:Fallback xmlns="">
            <p:pic>
              <p:nvPicPr>
                <p:cNvPr id="13315" name="Ink 13314">
                  <a:extLst>
                    <a:ext uri="{FF2B5EF4-FFF2-40B4-BE49-F238E27FC236}">
                      <a16:creationId xmlns:a16="http://schemas.microsoft.com/office/drawing/2014/main" id="{8D04BD12-03BD-4732-B8EA-74EDEF74BC8A}"/>
                    </a:ext>
                  </a:extLst>
                </p:cNvPr>
                <p:cNvPicPr/>
                <p:nvPr/>
              </p:nvPicPr>
              <p:blipFill>
                <a:blip r:embed="rId56"/>
                <a:stretch>
                  <a:fillRect/>
                </a:stretch>
              </p:blipFill>
              <p:spPr>
                <a:xfrm>
                  <a:off x="9293595" y="2799307"/>
                  <a:ext cx="104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316" name="Ink 13315">
                  <a:extLst>
                    <a:ext uri="{FF2B5EF4-FFF2-40B4-BE49-F238E27FC236}">
                      <a16:creationId xmlns:a16="http://schemas.microsoft.com/office/drawing/2014/main" id="{632875A0-72C3-4746-A448-AA8D5D9A9B09}"/>
                    </a:ext>
                  </a:extLst>
                </p14:cNvPr>
                <p14:cNvContentPartPr/>
                <p14:nvPr/>
              </p14:nvContentPartPr>
              <p14:xfrm>
                <a:off x="9403755" y="2854387"/>
                <a:ext cx="101520" cy="131040"/>
              </p14:xfrm>
            </p:contentPart>
          </mc:Choice>
          <mc:Fallback xmlns="">
            <p:pic>
              <p:nvPicPr>
                <p:cNvPr id="13316" name="Ink 13315">
                  <a:extLst>
                    <a:ext uri="{FF2B5EF4-FFF2-40B4-BE49-F238E27FC236}">
                      <a16:creationId xmlns:a16="http://schemas.microsoft.com/office/drawing/2014/main" id="{632875A0-72C3-4746-A448-AA8D5D9A9B09}"/>
                    </a:ext>
                  </a:extLst>
                </p:cNvPr>
                <p:cNvPicPr/>
                <p:nvPr/>
              </p:nvPicPr>
              <p:blipFill>
                <a:blip r:embed="rId58"/>
                <a:stretch>
                  <a:fillRect/>
                </a:stretch>
              </p:blipFill>
              <p:spPr>
                <a:xfrm>
                  <a:off x="9395115" y="2845747"/>
                  <a:ext cx="119160" cy="148680"/>
                </a:xfrm>
                <a:prstGeom prst="rect">
                  <a:avLst/>
                </a:prstGeom>
              </p:spPr>
            </p:pic>
          </mc:Fallback>
        </mc:AlternateContent>
      </p:grpSp>
      <p:grpSp>
        <p:nvGrpSpPr>
          <p:cNvPr id="13333" name="Group 13332">
            <a:extLst>
              <a:ext uri="{FF2B5EF4-FFF2-40B4-BE49-F238E27FC236}">
                <a16:creationId xmlns:a16="http://schemas.microsoft.com/office/drawing/2014/main" id="{59317390-7356-4743-BC5A-367DB0EEF4E7}"/>
              </a:ext>
            </a:extLst>
          </p:cNvPr>
          <p:cNvGrpSpPr/>
          <p:nvPr/>
        </p:nvGrpSpPr>
        <p:grpSpPr>
          <a:xfrm>
            <a:off x="295755" y="105067"/>
            <a:ext cx="1425960" cy="404640"/>
            <a:chOff x="295755" y="105067"/>
            <a:chExt cx="1425960" cy="404640"/>
          </a:xfrm>
        </p:grpSpPr>
        <mc:AlternateContent xmlns:mc="http://schemas.openxmlformats.org/markup-compatibility/2006" xmlns:p14="http://schemas.microsoft.com/office/powerpoint/2010/main">
          <mc:Choice Requires="p14">
            <p:contentPart p14:bwMode="auto" r:id="rId59">
              <p14:nvContentPartPr>
                <p14:cNvPr id="13318" name="Ink 13317">
                  <a:extLst>
                    <a:ext uri="{FF2B5EF4-FFF2-40B4-BE49-F238E27FC236}">
                      <a16:creationId xmlns:a16="http://schemas.microsoft.com/office/drawing/2014/main" id="{45629FA7-FE00-4A38-82DF-C7A0E1C6E95C}"/>
                    </a:ext>
                  </a:extLst>
                </p14:cNvPr>
                <p14:cNvContentPartPr/>
                <p14:nvPr/>
              </p14:nvContentPartPr>
              <p14:xfrm>
                <a:off x="509595" y="205867"/>
                <a:ext cx="34920" cy="179640"/>
              </p14:xfrm>
            </p:contentPart>
          </mc:Choice>
          <mc:Fallback xmlns="">
            <p:pic>
              <p:nvPicPr>
                <p:cNvPr id="13318" name="Ink 13317">
                  <a:extLst>
                    <a:ext uri="{FF2B5EF4-FFF2-40B4-BE49-F238E27FC236}">
                      <a16:creationId xmlns:a16="http://schemas.microsoft.com/office/drawing/2014/main" id="{45629FA7-FE00-4A38-82DF-C7A0E1C6E95C}"/>
                    </a:ext>
                  </a:extLst>
                </p:cNvPr>
                <p:cNvPicPr/>
                <p:nvPr/>
              </p:nvPicPr>
              <p:blipFill>
                <a:blip r:embed="rId60"/>
                <a:stretch>
                  <a:fillRect/>
                </a:stretch>
              </p:blipFill>
              <p:spPr>
                <a:xfrm>
                  <a:off x="500955" y="196867"/>
                  <a:ext cx="52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319" name="Ink 13318">
                  <a:extLst>
                    <a:ext uri="{FF2B5EF4-FFF2-40B4-BE49-F238E27FC236}">
                      <a16:creationId xmlns:a16="http://schemas.microsoft.com/office/drawing/2014/main" id="{F80EEA14-F6B6-4AE0-9B27-BBF1E52AC741}"/>
                    </a:ext>
                  </a:extLst>
                </p14:cNvPr>
                <p14:cNvContentPartPr/>
                <p14:nvPr/>
              </p14:nvContentPartPr>
              <p14:xfrm>
                <a:off x="295755" y="204427"/>
                <a:ext cx="302400" cy="19080"/>
              </p14:xfrm>
            </p:contentPart>
          </mc:Choice>
          <mc:Fallback xmlns="">
            <p:pic>
              <p:nvPicPr>
                <p:cNvPr id="13319" name="Ink 13318">
                  <a:extLst>
                    <a:ext uri="{FF2B5EF4-FFF2-40B4-BE49-F238E27FC236}">
                      <a16:creationId xmlns:a16="http://schemas.microsoft.com/office/drawing/2014/main" id="{F80EEA14-F6B6-4AE0-9B27-BBF1E52AC741}"/>
                    </a:ext>
                  </a:extLst>
                </p:cNvPr>
                <p:cNvPicPr/>
                <p:nvPr/>
              </p:nvPicPr>
              <p:blipFill>
                <a:blip r:embed="rId62"/>
                <a:stretch>
                  <a:fillRect/>
                </a:stretch>
              </p:blipFill>
              <p:spPr>
                <a:xfrm>
                  <a:off x="286755" y="195427"/>
                  <a:ext cx="320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320" name="Ink 13319">
                  <a:extLst>
                    <a:ext uri="{FF2B5EF4-FFF2-40B4-BE49-F238E27FC236}">
                      <a16:creationId xmlns:a16="http://schemas.microsoft.com/office/drawing/2014/main" id="{B0F4F89E-B435-4A0E-A3F8-94906247232B}"/>
                    </a:ext>
                  </a:extLst>
                </p14:cNvPr>
                <p14:cNvContentPartPr/>
                <p14:nvPr/>
              </p14:nvContentPartPr>
              <p14:xfrm>
                <a:off x="583035" y="290107"/>
                <a:ext cx="68040" cy="117000"/>
              </p14:xfrm>
            </p:contentPart>
          </mc:Choice>
          <mc:Fallback xmlns="">
            <p:pic>
              <p:nvPicPr>
                <p:cNvPr id="13320" name="Ink 13319">
                  <a:extLst>
                    <a:ext uri="{FF2B5EF4-FFF2-40B4-BE49-F238E27FC236}">
                      <a16:creationId xmlns:a16="http://schemas.microsoft.com/office/drawing/2014/main" id="{B0F4F89E-B435-4A0E-A3F8-94906247232B}"/>
                    </a:ext>
                  </a:extLst>
                </p:cNvPr>
                <p:cNvPicPr/>
                <p:nvPr/>
              </p:nvPicPr>
              <p:blipFill>
                <a:blip r:embed="rId64"/>
                <a:stretch>
                  <a:fillRect/>
                </a:stretch>
              </p:blipFill>
              <p:spPr>
                <a:xfrm>
                  <a:off x="574035" y="281467"/>
                  <a:ext cx="85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321" name="Ink 13320">
                  <a:extLst>
                    <a:ext uri="{FF2B5EF4-FFF2-40B4-BE49-F238E27FC236}">
                      <a16:creationId xmlns:a16="http://schemas.microsoft.com/office/drawing/2014/main" id="{B3582515-20B5-401C-B737-17C335D0067E}"/>
                    </a:ext>
                  </a:extLst>
                </p14:cNvPr>
                <p14:cNvContentPartPr/>
                <p14:nvPr/>
              </p14:nvContentPartPr>
              <p14:xfrm>
                <a:off x="666915" y="289387"/>
                <a:ext cx="450000" cy="104040"/>
              </p14:xfrm>
            </p:contentPart>
          </mc:Choice>
          <mc:Fallback xmlns="">
            <p:pic>
              <p:nvPicPr>
                <p:cNvPr id="13321" name="Ink 13320">
                  <a:extLst>
                    <a:ext uri="{FF2B5EF4-FFF2-40B4-BE49-F238E27FC236}">
                      <a16:creationId xmlns:a16="http://schemas.microsoft.com/office/drawing/2014/main" id="{B3582515-20B5-401C-B737-17C335D0067E}"/>
                    </a:ext>
                  </a:extLst>
                </p:cNvPr>
                <p:cNvPicPr/>
                <p:nvPr/>
              </p:nvPicPr>
              <p:blipFill>
                <a:blip r:embed="rId66"/>
                <a:stretch>
                  <a:fillRect/>
                </a:stretch>
              </p:blipFill>
              <p:spPr>
                <a:xfrm>
                  <a:off x="657915" y="280387"/>
                  <a:ext cx="467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322" name="Ink 13321">
                  <a:extLst>
                    <a:ext uri="{FF2B5EF4-FFF2-40B4-BE49-F238E27FC236}">
                      <a16:creationId xmlns:a16="http://schemas.microsoft.com/office/drawing/2014/main" id="{0EC4BD92-05FE-4E75-803A-B29F0BE6998D}"/>
                    </a:ext>
                  </a:extLst>
                </p14:cNvPr>
                <p14:cNvContentPartPr/>
                <p14:nvPr/>
              </p14:nvContentPartPr>
              <p14:xfrm>
                <a:off x="1147875" y="105067"/>
                <a:ext cx="421560" cy="404640"/>
              </p14:xfrm>
            </p:contentPart>
          </mc:Choice>
          <mc:Fallback xmlns="">
            <p:pic>
              <p:nvPicPr>
                <p:cNvPr id="13322" name="Ink 13321">
                  <a:extLst>
                    <a:ext uri="{FF2B5EF4-FFF2-40B4-BE49-F238E27FC236}">
                      <a16:creationId xmlns:a16="http://schemas.microsoft.com/office/drawing/2014/main" id="{0EC4BD92-05FE-4E75-803A-B29F0BE6998D}"/>
                    </a:ext>
                  </a:extLst>
                </p:cNvPr>
                <p:cNvPicPr/>
                <p:nvPr/>
              </p:nvPicPr>
              <p:blipFill>
                <a:blip r:embed="rId68"/>
                <a:stretch>
                  <a:fillRect/>
                </a:stretch>
              </p:blipFill>
              <p:spPr>
                <a:xfrm>
                  <a:off x="1139235" y="96427"/>
                  <a:ext cx="4392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323" name="Ink 13322">
                  <a:extLst>
                    <a:ext uri="{FF2B5EF4-FFF2-40B4-BE49-F238E27FC236}">
                      <a16:creationId xmlns:a16="http://schemas.microsoft.com/office/drawing/2014/main" id="{C9320B46-317C-4FF9-92F2-A66E71D03758}"/>
                    </a:ext>
                  </a:extLst>
                </p14:cNvPr>
                <p14:cNvContentPartPr/>
                <p14:nvPr/>
              </p14:nvContentPartPr>
              <p14:xfrm>
                <a:off x="1580595" y="164827"/>
                <a:ext cx="36000" cy="197280"/>
              </p14:xfrm>
            </p:contentPart>
          </mc:Choice>
          <mc:Fallback xmlns="">
            <p:pic>
              <p:nvPicPr>
                <p:cNvPr id="13323" name="Ink 13322">
                  <a:extLst>
                    <a:ext uri="{FF2B5EF4-FFF2-40B4-BE49-F238E27FC236}">
                      <a16:creationId xmlns:a16="http://schemas.microsoft.com/office/drawing/2014/main" id="{C9320B46-317C-4FF9-92F2-A66E71D03758}"/>
                    </a:ext>
                  </a:extLst>
                </p:cNvPr>
                <p:cNvPicPr/>
                <p:nvPr/>
              </p:nvPicPr>
              <p:blipFill>
                <a:blip r:embed="rId70"/>
                <a:stretch>
                  <a:fillRect/>
                </a:stretch>
              </p:blipFill>
              <p:spPr>
                <a:xfrm>
                  <a:off x="1571595" y="155827"/>
                  <a:ext cx="53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324" name="Ink 13323">
                  <a:extLst>
                    <a:ext uri="{FF2B5EF4-FFF2-40B4-BE49-F238E27FC236}">
                      <a16:creationId xmlns:a16="http://schemas.microsoft.com/office/drawing/2014/main" id="{FB3A0509-DFC3-4B19-B6D4-E4D8E52FEDBD}"/>
                    </a:ext>
                  </a:extLst>
                </p14:cNvPr>
                <p14:cNvContentPartPr/>
                <p14:nvPr/>
              </p14:nvContentPartPr>
              <p14:xfrm>
                <a:off x="1511115" y="242587"/>
                <a:ext cx="210600" cy="16560"/>
              </p14:xfrm>
            </p:contentPart>
          </mc:Choice>
          <mc:Fallback xmlns="">
            <p:pic>
              <p:nvPicPr>
                <p:cNvPr id="13324" name="Ink 13323">
                  <a:extLst>
                    <a:ext uri="{FF2B5EF4-FFF2-40B4-BE49-F238E27FC236}">
                      <a16:creationId xmlns:a16="http://schemas.microsoft.com/office/drawing/2014/main" id="{FB3A0509-DFC3-4B19-B6D4-E4D8E52FEDBD}"/>
                    </a:ext>
                  </a:extLst>
                </p:cNvPr>
                <p:cNvPicPr/>
                <p:nvPr/>
              </p:nvPicPr>
              <p:blipFill>
                <a:blip r:embed="rId72"/>
                <a:stretch>
                  <a:fillRect/>
                </a:stretch>
              </p:blipFill>
              <p:spPr>
                <a:xfrm>
                  <a:off x="1502475" y="233947"/>
                  <a:ext cx="228240" cy="34200"/>
                </a:xfrm>
                <a:prstGeom prst="rect">
                  <a:avLst/>
                </a:prstGeom>
              </p:spPr>
            </p:pic>
          </mc:Fallback>
        </mc:AlternateContent>
      </p:grpSp>
      <p:grpSp>
        <p:nvGrpSpPr>
          <p:cNvPr id="13332" name="Group 13331">
            <a:extLst>
              <a:ext uri="{FF2B5EF4-FFF2-40B4-BE49-F238E27FC236}">
                <a16:creationId xmlns:a16="http://schemas.microsoft.com/office/drawing/2014/main" id="{FD0B30C6-D529-4D95-B7F7-9F609AAB4FED}"/>
              </a:ext>
            </a:extLst>
          </p:cNvPr>
          <p:cNvGrpSpPr/>
          <p:nvPr/>
        </p:nvGrpSpPr>
        <p:grpSpPr>
          <a:xfrm>
            <a:off x="2072715" y="148267"/>
            <a:ext cx="1847160" cy="411480"/>
            <a:chOff x="2072715" y="148267"/>
            <a:chExt cx="1847160" cy="411480"/>
          </a:xfrm>
        </p:grpSpPr>
        <mc:AlternateContent xmlns:mc="http://schemas.openxmlformats.org/markup-compatibility/2006" xmlns:p14="http://schemas.microsoft.com/office/powerpoint/2010/main">
          <mc:Choice Requires="p14">
            <p:contentPart p14:bwMode="auto" r:id="rId73">
              <p14:nvContentPartPr>
                <p14:cNvPr id="13325" name="Ink 13324">
                  <a:extLst>
                    <a:ext uri="{FF2B5EF4-FFF2-40B4-BE49-F238E27FC236}">
                      <a16:creationId xmlns:a16="http://schemas.microsoft.com/office/drawing/2014/main" id="{38036697-EB48-4FD3-9F63-12C82796DB0D}"/>
                    </a:ext>
                  </a:extLst>
                </p14:cNvPr>
                <p14:cNvContentPartPr/>
                <p14:nvPr/>
              </p14:nvContentPartPr>
              <p14:xfrm>
                <a:off x="2072715" y="287587"/>
                <a:ext cx="243360" cy="105840"/>
              </p14:xfrm>
            </p:contentPart>
          </mc:Choice>
          <mc:Fallback xmlns="">
            <p:pic>
              <p:nvPicPr>
                <p:cNvPr id="13325" name="Ink 13324">
                  <a:extLst>
                    <a:ext uri="{FF2B5EF4-FFF2-40B4-BE49-F238E27FC236}">
                      <a16:creationId xmlns:a16="http://schemas.microsoft.com/office/drawing/2014/main" id="{38036697-EB48-4FD3-9F63-12C82796DB0D}"/>
                    </a:ext>
                  </a:extLst>
                </p:cNvPr>
                <p:cNvPicPr/>
                <p:nvPr/>
              </p:nvPicPr>
              <p:blipFill>
                <a:blip r:embed="rId74"/>
                <a:stretch>
                  <a:fillRect/>
                </a:stretch>
              </p:blipFill>
              <p:spPr>
                <a:xfrm>
                  <a:off x="2064075" y="278947"/>
                  <a:ext cx="261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326" name="Ink 13325">
                  <a:extLst>
                    <a:ext uri="{FF2B5EF4-FFF2-40B4-BE49-F238E27FC236}">
                      <a16:creationId xmlns:a16="http://schemas.microsoft.com/office/drawing/2014/main" id="{7CBA289B-5BFB-4A20-809B-282C7EF8BF94}"/>
                    </a:ext>
                  </a:extLst>
                </p14:cNvPr>
                <p14:cNvContentPartPr/>
                <p14:nvPr/>
              </p14:nvContentPartPr>
              <p14:xfrm>
                <a:off x="2320755" y="261307"/>
                <a:ext cx="321840" cy="298440"/>
              </p14:xfrm>
            </p:contentPart>
          </mc:Choice>
          <mc:Fallback xmlns="">
            <p:pic>
              <p:nvPicPr>
                <p:cNvPr id="13326" name="Ink 13325">
                  <a:extLst>
                    <a:ext uri="{FF2B5EF4-FFF2-40B4-BE49-F238E27FC236}">
                      <a16:creationId xmlns:a16="http://schemas.microsoft.com/office/drawing/2014/main" id="{7CBA289B-5BFB-4A20-809B-282C7EF8BF94}"/>
                    </a:ext>
                  </a:extLst>
                </p:cNvPr>
                <p:cNvPicPr/>
                <p:nvPr/>
              </p:nvPicPr>
              <p:blipFill>
                <a:blip r:embed="rId76"/>
                <a:stretch>
                  <a:fillRect/>
                </a:stretch>
              </p:blipFill>
              <p:spPr>
                <a:xfrm>
                  <a:off x="2312115" y="252307"/>
                  <a:ext cx="3394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327" name="Ink 13326">
                  <a:extLst>
                    <a:ext uri="{FF2B5EF4-FFF2-40B4-BE49-F238E27FC236}">
                      <a16:creationId xmlns:a16="http://schemas.microsoft.com/office/drawing/2014/main" id="{32747975-E9A4-4027-BC54-702967BF1C33}"/>
                    </a:ext>
                  </a:extLst>
                </p14:cNvPr>
                <p14:cNvContentPartPr/>
                <p14:nvPr/>
              </p14:nvContentPartPr>
              <p14:xfrm>
                <a:off x="2664915" y="148267"/>
                <a:ext cx="417600" cy="232560"/>
              </p14:xfrm>
            </p:contentPart>
          </mc:Choice>
          <mc:Fallback xmlns="">
            <p:pic>
              <p:nvPicPr>
                <p:cNvPr id="13327" name="Ink 13326">
                  <a:extLst>
                    <a:ext uri="{FF2B5EF4-FFF2-40B4-BE49-F238E27FC236}">
                      <a16:creationId xmlns:a16="http://schemas.microsoft.com/office/drawing/2014/main" id="{32747975-E9A4-4027-BC54-702967BF1C33}"/>
                    </a:ext>
                  </a:extLst>
                </p:cNvPr>
                <p:cNvPicPr/>
                <p:nvPr/>
              </p:nvPicPr>
              <p:blipFill>
                <a:blip r:embed="rId78"/>
                <a:stretch>
                  <a:fillRect/>
                </a:stretch>
              </p:blipFill>
              <p:spPr>
                <a:xfrm>
                  <a:off x="2655915" y="139627"/>
                  <a:ext cx="435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328" name="Ink 13327">
                  <a:extLst>
                    <a:ext uri="{FF2B5EF4-FFF2-40B4-BE49-F238E27FC236}">
                      <a16:creationId xmlns:a16="http://schemas.microsoft.com/office/drawing/2014/main" id="{B2E4AF2D-5050-4775-8D65-9F158AD220ED}"/>
                    </a:ext>
                  </a:extLst>
                </p14:cNvPr>
                <p14:cNvContentPartPr/>
                <p14:nvPr/>
              </p14:nvContentPartPr>
              <p14:xfrm>
                <a:off x="3033195" y="162667"/>
                <a:ext cx="21960" cy="23760"/>
              </p14:xfrm>
            </p:contentPart>
          </mc:Choice>
          <mc:Fallback xmlns="">
            <p:pic>
              <p:nvPicPr>
                <p:cNvPr id="13328" name="Ink 13327">
                  <a:extLst>
                    <a:ext uri="{FF2B5EF4-FFF2-40B4-BE49-F238E27FC236}">
                      <a16:creationId xmlns:a16="http://schemas.microsoft.com/office/drawing/2014/main" id="{B2E4AF2D-5050-4775-8D65-9F158AD220ED}"/>
                    </a:ext>
                  </a:extLst>
                </p:cNvPr>
                <p:cNvPicPr/>
                <p:nvPr/>
              </p:nvPicPr>
              <p:blipFill>
                <a:blip r:embed="rId80"/>
                <a:stretch>
                  <a:fillRect/>
                </a:stretch>
              </p:blipFill>
              <p:spPr>
                <a:xfrm>
                  <a:off x="3024195" y="154027"/>
                  <a:ext cx="39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329" name="Ink 13328">
                  <a:extLst>
                    <a:ext uri="{FF2B5EF4-FFF2-40B4-BE49-F238E27FC236}">
                      <a16:creationId xmlns:a16="http://schemas.microsoft.com/office/drawing/2014/main" id="{975DF3A0-5A58-4CDD-8552-C3BA76842936}"/>
                    </a:ext>
                  </a:extLst>
                </p14:cNvPr>
                <p14:cNvContentPartPr/>
                <p14:nvPr/>
              </p14:nvContentPartPr>
              <p14:xfrm>
                <a:off x="3118155" y="234667"/>
                <a:ext cx="147600" cy="257760"/>
              </p14:xfrm>
            </p:contentPart>
          </mc:Choice>
          <mc:Fallback xmlns="">
            <p:pic>
              <p:nvPicPr>
                <p:cNvPr id="13329" name="Ink 13328">
                  <a:extLst>
                    <a:ext uri="{FF2B5EF4-FFF2-40B4-BE49-F238E27FC236}">
                      <a16:creationId xmlns:a16="http://schemas.microsoft.com/office/drawing/2014/main" id="{975DF3A0-5A58-4CDD-8552-C3BA76842936}"/>
                    </a:ext>
                  </a:extLst>
                </p:cNvPr>
                <p:cNvPicPr/>
                <p:nvPr/>
              </p:nvPicPr>
              <p:blipFill>
                <a:blip r:embed="rId82"/>
                <a:stretch>
                  <a:fillRect/>
                </a:stretch>
              </p:blipFill>
              <p:spPr>
                <a:xfrm>
                  <a:off x="3109155" y="225667"/>
                  <a:ext cx="1652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330" name="Ink 13329">
                  <a:extLst>
                    <a:ext uri="{FF2B5EF4-FFF2-40B4-BE49-F238E27FC236}">
                      <a16:creationId xmlns:a16="http://schemas.microsoft.com/office/drawing/2014/main" id="{082166BD-C5D0-43BB-AA1F-6FE60FFFFB7E}"/>
                    </a:ext>
                  </a:extLst>
                </p14:cNvPr>
                <p14:cNvContentPartPr/>
                <p14:nvPr/>
              </p14:nvContentPartPr>
              <p14:xfrm>
                <a:off x="3269355" y="254467"/>
                <a:ext cx="453600" cy="100080"/>
              </p14:xfrm>
            </p:contentPart>
          </mc:Choice>
          <mc:Fallback xmlns="">
            <p:pic>
              <p:nvPicPr>
                <p:cNvPr id="13330" name="Ink 13329">
                  <a:extLst>
                    <a:ext uri="{FF2B5EF4-FFF2-40B4-BE49-F238E27FC236}">
                      <a16:creationId xmlns:a16="http://schemas.microsoft.com/office/drawing/2014/main" id="{082166BD-C5D0-43BB-AA1F-6FE60FFFFB7E}"/>
                    </a:ext>
                  </a:extLst>
                </p:cNvPr>
                <p:cNvPicPr/>
                <p:nvPr/>
              </p:nvPicPr>
              <p:blipFill>
                <a:blip r:embed="rId84"/>
                <a:stretch>
                  <a:fillRect/>
                </a:stretch>
              </p:blipFill>
              <p:spPr>
                <a:xfrm>
                  <a:off x="3260715" y="245467"/>
                  <a:ext cx="471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331" name="Ink 13330">
                  <a:extLst>
                    <a:ext uri="{FF2B5EF4-FFF2-40B4-BE49-F238E27FC236}">
                      <a16:creationId xmlns:a16="http://schemas.microsoft.com/office/drawing/2014/main" id="{18DB4B30-75E6-4B15-96EF-2F0325CE9332}"/>
                    </a:ext>
                  </a:extLst>
                </p14:cNvPr>
                <p14:cNvContentPartPr/>
                <p14:nvPr/>
              </p14:nvContentPartPr>
              <p14:xfrm>
                <a:off x="3919515" y="366067"/>
                <a:ext cx="360" cy="360"/>
              </p14:xfrm>
            </p:contentPart>
          </mc:Choice>
          <mc:Fallback xmlns="">
            <p:pic>
              <p:nvPicPr>
                <p:cNvPr id="13331" name="Ink 13330">
                  <a:extLst>
                    <a:ext uri="{FF2B5EF4-FFF2-40B4-BE49-F238E27FC236}">
                      <a16:creationId xmlns:a16="http://schemas.microsoft.com/office/drawing/2014/main" id="{18DB4B30-75E6-4B15-96EF-2F0325CE9332}"/>
                    </a:ext>
                  </a:extLst>
                </p:cNvPr>
                <p:cNvPicPr/>
                <p:nvPr/>
              </p:nvPicPr>
              <p:blipFill>
                <a:blip r:embed="rId86"/>
                <a:stretch>
                  <a:fillRect/>
                </a:stretch>
              </p:blipFill>
              <p:spPr>
                <a:xfrm>
                  <a:off x="3910875" y="357427"/>
                  <a:ext cx="18000" cy="18000"/>
                </a:xfrm>
                <a:prstGeom prst="rect">
                  <a:avLst/>
                </a:prstGeom>
              </p:spPr>
            </p:pic>
          </mc:Fallback>
        </mc:AlternateContent>
      </p:grpSp>
    </p:spTree>
    <p:extLst>
      <p:ext uri="{BB962C8B-B14F-4D97-AF65-F5344CB8AC3E}">
        <p14:creationId xmlns:p14="http://schemas.microsoft.com/office/powerpoint/2010/main" val="3493344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44</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4713021" cy="523220"/>
          </a:xfrm>
          <a:prstGeom prst="rect">
            <a:avLst/>
          </a:prstGeom>
          <a:noFill/>
        </p:spPr>
        <p:txBody>
          <a:bodyPr wrap="none" rtlCol="0">
            <a:spAutoFit/>
          </a:bodyPr>
          <a:lstStyle/>
          <a:p>
            <a:r>
              <a:rPr lang="en-US" sz="2800"/>
              <a:t>4.2 Le </a:t>
            </a:r>
            <a:r>
              <a:rPr lang="fr-FR" sz="2800"/>
              <a:t>transfert cyclique des e-</a:t>
            </a:r>
            <a:endParaRPr lang="en-US" sz="2800"/>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5875E003-2253-4137-A774-BF2C2B9F8FB4}"/>
              </a:ext>
            </a:extLst>
          </p:cNvPr>
          <p:cNvSpPr txBox="1"/>
          <p:nvPr/>
        </p:nvSpPr>
        <p:spPr>
          <a:xfrm>
            <a:off x="524667" y="1251886"/>
            <a:ext cx="11232434" cy="1200329"/>
          </a:xfrm>
          <a:prstGeom prst="rect">
            <a:avLst/>
          </a:prstGeom>
          <a:noFill/>
        </p:spPr>
        <p:txBody>
          <a:bodyPr wrap="none" rtlCol="0">
            <a:spAutoFit/>
          </a:bodyPr>
          <a:lstStyle/>
          <a:p>
            <a:r>
              <a:rPr lang="en-US"/>
              <a:t>Dans certaines conditions un transfert cyclique des e- a lieu entre le PSI et le cytochrome b6f:</a:t>
            </a:r>
          </a:p>
          <a:p>
            <a:r>
              <a:rPr lang="en-US"/>
              <a:t>Les e- en provenance du PSI et arrivant sur la ferredoxine sont re-injectés dans le système par des voies encore floues:</a:t>
            </a:r>
          </a:p>
          <a:p>
            <a:pPr marL="285750" indent="-285750">
              <a:buFontTx/>
              <a:buChar char="-"/>
            </a:pPr>
            <a:r>
              <a:rPr lang="en-US"/>
              <a:t>Par une ferredoxine-plastoquinone reductase (FQR) qui permet de transférer 2e- sur les plastoquinones</a:t>
            </a:r>
          </a:p>
          <a:p>
            <a:pPr marL="285750" indent="-285750">
              <a:buFontTx/>
              <a:buChar char="-"/>
            </a:pPr>
            <a:r>
              <a:rPr lang="en-US"/>
              <a:t>Par transfert direct des e- de la ferredoxine au complexe b6f</a:t>
            </a:r>
          </a:p>
        </p:txBody>
      </p:sp>
      <p:sp>
        <p:nvSpPr>
          <p:cNvPr id="5" name="TextBox 4">
            <a:extLst>
              <a:ext uri="{FF2B5EF4-FFF2-40B4-BE49-F238E27FC236}">
                <a16:creationId xmlns:a16="http://schemas.microsoft.com/office/drawing/2014/main" id="{31969D83-AB03-4670-9EC8-4912D361D0CB}"/>
              </a:ext>
            </a:extLst>
          </p:cNvPr>
          <p:cNvSpPr txBox="1"/>
          <p:nvPr/>
        </p:nvSpPr>
        <p:spPr>
          <a:xfrm>
            <a:off x="524667" y="2602286"/>
            <a:ext cx="10007996" cy="2308324"/>
          </a:xfrm>
          <a:prstGeom prst="rect">
            <a:avLst/>
          </a:prstGeom>
          <a:noFill/>
        </p:spPr>
        <p:txBody>
          <a:bodyPr wrap="none" rtlCol="0">
            <a:spAutoFit/>
          </a:bodyPr>
          <a:lstStyle/>
          <a:p>
            <a:r>
              <a:rPr lang="en-US"/>
              <a:t>Quelle que soit la configuration </a:t>
            </a:r>
          </a:p>
          <a:p>
            <a:pPr marL="285750" indent="-285750">
              <a:buFontTx/>
              <a:buChar char="-"/>
            </a:pPr>
            <a:r>
              <a:rPr lang="en-US"/>
              <a:t>il n’y a pas d’intervention du PSII ni de FNR, donc pas de liberation d’O2 ni de formation de NADPH</a:t>
            </a:r>
          </a:p>
          <a:p>
            <a:pPr marL="285750" indent="-285750">
              <a:buFontTx/>
              <a:buChar char="-"/>
            </a:pPr>
            <a:r>
              <a:rPr lang="en-US"/>
              <a:t>Par contre il y a transfert de H+ ce qui permettra la synthèse d’ATP</a:t>
            </a:r>
          </a:p>
          <a:p>
            <a:pPr marL="285750" indent="-285750">
              <a:buFontTx/>
              <a:buChar char="-"/>
            </a:pPr>
            <a:endParaRPr lang="en-US"/>
          </a:p>
          <a:p>
            <a:r>
              <a:rPr lang="en-US"/>
              <a:t>Utilité de ce transfert cyclique:</a:t>
            </a:r>
          </a:p>
          <a:p>
            <a:pPr marL="285750" indent="-285750">
              <a:buFontTx/>
              <a:buChar char="-"/>
            </a:pPr>
            <a:r>
              <a:rPr lang="en-US"/>
              <a:t>Quand le ratio NADPH &gt; NADP+</a:t>
            </a:r>
          </a:p>
          <a:p>
            <a:pPr marL="285750" indent="-285750">
              <a:buFontTx/>
              <a:buChar char="-"/>
            </a:pPr>
            <a:r>
              <a:rPr lang="en-US"/>
              <a:t>Quand haute demande d’ATP (plus important de former de l’ATP que du NADPH)</a:t>
            </a:r>
          </a:p>
          <a:p>
            <a:pPr marL="285750" indent="-285750">
              <a:buFontTx/>
              <a:buChar char="-"/>
            </a:pPr>
            <a:r>
              <a:rPr lang="en-US"/>
              <a:t>Potentiel role protecteur, empêchant les dommages des photosystems ou permettant leur réparation </a:t>
            </a:r>
          </a:p>
        </p:txBody>
      </p:sp>
      <mc:AlternateContent xmlns:mc="http://schemas.openxmlformats.org/markup-compatibility/2006">
        <mc:Choice xmlns:p14="http://schemas.microsoft.com/office/powerpoint/2010/main" Requires="p14">
          <p:contentPart p14:bwMode="auto" r:id="rId2">
            <p14:nvContentPartPr>
              <p14:cNvPr id="32" name="Ink 31">
                <a:extLst>
                  <a:ext uri="{FF2B5EF4-FFF2-40B4-BE49-F238E27FC236}">
                    <a16:creationId xmlns:a16="http://schemas.microsoft.com/office/drawing/2014/main" id="{2F292A91-1437-4510-A125-F4369F369A8F}"/>
                  </a:ext>
                </a:extLst>
              </p14:cNvPr>
              <p14:cNvContentPartPr/>
              <p14:nvPr/>
            </p14:nvContentPartPr>
            <p14:xfrm>
              <a:off x="4465120" y="2920627"/>
              <a:ext cx="421920" cy="234720"/>
            </p14:xfrm>
          </p:contentPart>
        </mc:Choice>
        <mc:Fallback>
          <p:pic>
            <p:nvPicPr>
              <p:cNvPr id="32" name="Ink 31">
                <a:extLst>
                  <a:ext uri="{FF2B5EF4-FFF2-40B4-BE49-F238E27FC236}">
                    <a16:creationId xmlns:a16="http://schemas.microsoft.com/office/drawing/2014/main" id="{2F292A91-1437-4510-A125-F4369F369A8F}"/>
                  </a:ext>
                </a:extLst>
              </p:cNvPr>
              <p:cNvPicPr/>
              <p:nvPr/>
            </p:nvPicPr>
            <p:blipFill>
              <a:blip r:embed="rId3"/>
              <a:stretch>
                <a:fillRect/>
              </a:stretch>
            </p:blipFill>
            <p:spPr>
              <a:xfrm>
                <a:off x="4456480" y="2911987"/>
                <a:ext cx="4395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3" name="Ink 32">
                <a:extLst>
                  <a:ext uri="{FF2B5EF4-FFF2-40B4-BE49-F238E27FC236}">
                    <a16:creationId xmlns:a16="http://schemas.microsoft.com/office/drawing/2014/main" id="{46DB28A9-4087-4679-9F98-F6783372C19E}"/>
                  </a:ext>
                </a:extLst>
              </p14:cNvPr>
              <p14:cNvContentPartPr/>
              <p14:nvPr/>
            </p14:nvContentPartPr>
            <p14:xfrm>
              <a:off x="4388440" y="2927467"/>
              <a:ext cx="390960" cy="226080"/>
            </p14:xfrm>
          </p:contentPart>
        </mc:Choice>
        <mc:Fallback>
          <p:pic>
            <p:nvPicPr>
              <p:cNvPr id="33" name="Ink 32">
                <a:extLst>
                  <a:ext uri="{FF2B5EF4-FFF2-40B4-BE49-F238E27FC236}">
                    <a16:creationId xmlns:a16="http://schemas.microsoft.com/office/drawing/2014/main" id="{46DB28A9-4087-4679-9F98-F6783372C19E}"/>
                  </a:ext>
                </a:extLst>
              </p:cNvPr>
              <p:cNvPicPr/>
              <p:nvPr/>
            </p:nvPicPr>
            <p:blipFill>
              <a:blip r:embed="rId5"/>
              <a:stretch>
                <a:fillRect/>
              </a:stretch>
            </p:blipFill>
            <p:spPr>
              <a:xfrm>
                <a:off x="4379800" y="2918827"/>
                <a:ext cx="408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5" name="Ink 34">
                <a:extLst>
                  <a:ext uri="{FF2B5EF4-FFF2-40B4-BE49-F238E27FC236}">
                    <a16:creationId xmlns:a16="http://schemas.microsoft.com/office/drawing/2014/main" id="{0377458B-9ABF-4481-B4D6-138A8EE6F55B}"/>
                  </a:ext>
                </a:extLst>
              </p14:cNvPr>
              <p14:cNvContentPartPr/>
              <p14:nvPr/>
            </p14:nvContentPartPr>
            <p14:xfrm>
              <a:off x="5551600" y="2883547"/>
              <a:ext cx="2021760" cy="320400"/>
            </p14:xfrm>
          </p:contentPart>
        </mc:Choice>
        <mc:Fallback>
          <p:pic>
            <p:nvPicPr>
              <p:cNvPr id="35" name="Ink 34">
                <a:extLst>
                  <a:ext uri="{FF2B5EF4-FFF2-40B4-BE49-F238E27FC236}">
                    <a16:creationId xmlns:a16="http://schemas.microsoft.com/office/drawing/2014/main" id="{0377458B-9ABF-4481-B4D6-138A8EE6F55B}"/>
                  </a:ext>
                </a:extLst>
              </p:cNvPr>
              <p:cNvPicPr/>
              <p:nvPr/>
            </p:nvPicPr>
            <p:blipFill>
              <a:blip r:embed="rId7"/>
              <a:stretch>
                <a:fillRect/>
              </a:stretch>
            </p:blipFill>
            <p:spPr>
              <a:xfrm>
                <a:off x="5542960" y="2874907"/>
                <a:ext cx="20394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a:extLst>
                  <a:ext uri="{FF2B5EF4-FFF2-40B4-BE49-F238E27FC236}">
                    <a16:creationId xmlns:a16="http://schemas.microsoft.com/office/drawing/2014/main" id="{82C029B1-BBA8-4684-98AD-1C7DB98BD938}"/>
                  </a:ext>
                </a:extLst>
              </p14:cNvPr>
              <p14:cNvContentPartPr/>
              <p14:nvPr/>
            </p14:nvContentPartPr>
            <p14:xfrm>
              <a:off x="7606120" y="2896867"/>
              <a:ext cx="2558880" cy="310680"/>
            </p14:xfrm>
          </p:contentPart>
        </mc:Choice>
        <mc:Fallback>
          <p:pic>
            <p:nvPicPr>
              <p:cNvPr id="36" name="Ink 35">
                <a:extLst>
                  <a:ext uri="{FF2B5EF4-FFF2-40B4-BE49-F238E27FC236}">
                    <a16:creationId xmlns:a16="http://schemas.microsoft.com/office/drawing/2014/main" id="{82C029B1-BBA8-4684-98AD-1C7DB98BD938}"/>
                  </a:ext>
                </a:extLst>
              </p:cNvPr>
              <p:cNvPicPr/>
              <p:nvPr/>
            </p:nvPicPr>
            <p:blipFill>
              <a:blip r:embed="rId9"/>
              <a:stretch>
                <a:fillRect/>
              </a:stretch>
            </p:blipFill>
            <p:spPr>
              <a:xfrm>
                <a:off x="7597120" y="2888227"/>
                <a:ext cx="2576520" cy="328320"/>
              </a:xfrm>
              <a:prstGeom prst="rect">
                <a:avLst/>
              </a:prstGeom>
            </p:spPr>
          </p:pic>
        </mc:Fallback>
      </mc:AlternateContent>
      <p:grpSp>
        <p:nvGrpSpPr>
          <p:cNvPr id="39" name="Group 38">
            <a:extLst>
              <a:ext uri="{FF2B5EF4-FFF2-40B4-BE49-F238E27FC236}">
                <a16:creationId xmlns:a16="http://schemas.microsoft.com/office/drawing/2014/main" id="{116F35CD-B072-4678-BFA9-155F5F7100F0}"/>
              </a:ext>
            </a:extLst>
          </p:cNvPr>
          <p:cNvGrpSpPr/>
          <p:nvPr/>
        </p:nvGrpSpPr>
        <p:grpSpPr>
          <a:xfrm>
            <a:off x="3397720" y="2941507"/>
            <a:ext cx="497160" cy="569520"/>
            <a:chOff x="3397720" y="2941507"/>
            <a:chExt cx="497160" cy="569520"/>
          </a:xfrm>
        </p:grpSpPr>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8CC9E4C3-5F69-4558-BCD8-D9EC74E65794}"/>
                    </a:ext>
                  </a:extLst>
                </p14:cNvPr>
                <p14:cNvContentPartPr/>
                <p14:nvPr/>
              </p14:nvContentPartPr>
              <p14:xfrm>
                <a:off x="3541360" y="2972467"/>
                <a:ext cx="315720" cy="185040"/>
              </p14:xfrm>
            </p:contentPart>
          </mc:Choice>
          <mc:Fallback>
            <p:pic>
              <p:nvPicPr>
                <p:cNvPr id="13" name="Ink 12">
                  <a:extLst>
                    <a:ext uri="{FF2B5EF4-FFF2-40B4-BE49-F238E27FC236}">
                      <a16:creationId xmlns:a16="http://schemas.microsoft.com/office/drawing/2014/main" id="{8CC9E4C3-5F69-4558-BCD8-D9EC74E65794}"/>
                    </a:ext>
                  </a:extLst>
                </p:cNvPr>
                <p:cNvPicPr/>
                <p:nvPr/>
              </p:nvPicPr>
              <p:blipFill>
                <a:blip r:embed="rId11"/>
                <a:stretch>
                  <a:fillRect/>
                </a:stretch>
              </p:blipFill>
              <p:spPr>
                <a:xfrm>
                  <a:off x="3532720" y="2963827"/>
                  <a:ext cx="333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Ink 29">
                  <a:extLst>
                    <a:ext uri="{FF2B5EF4-FFF2-40B4-BE49-F238E27FC236}">
                      <a16:creationId xmlns:a16="http://schemas.microsoft.com/office/drawing/2014/main" id="{47115172-E80D-4BE2-AF97-0D1E50BB8294}"/>
                    </a:ext>
                  </a:extLst>
                </p14:cNvPr>
                <p14:cNvContentPartPr/>
                <p14:nvPr/>
              </p14:nvContentPartPr>
              <p14:xfrm>
                <a:off x="3474400" y="2941507"/>
                <a:ext cx="410400" cy="192960"/>
              </p14:xfrm>
            </p:contentPart>
          </mc:Choice>
          <mc:Fallback>
            <p:pic>
              <p:nvPicPr>
                <p:cNvPr id="30" name="Ink 29">
                  <a:extLst>
                    <a:ext uri="{FF2B5EF4-FFF2-40B4-BE49-F238E27FC236}">
                      <a16:creationId xmlns:a16="http://schemas.microsoft.com/office/drawing/2014/main" id="{47115172-E80D-4BE2-AF97-0D1E50BB8294}"/>
                    </a:ext>
                  </a:extLst>
                </p:cNvPr>
                <p:cNvPicPr/>
                <p:nvPr/>
              </p:nvPicPr>
              <p:blipFill>
                <a:blip r:embed="rId13"/>
                <a:stretch>
                  <a:fillRect/>
                </a:stretch>
              </p:blipFill>
              <p:spPr>
                <a:xfrm>
                  <a:off x="3465400" y="2932867"/>
                  <a:ext cx="428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8" name="Ink 37">
                  <a:extLst>
                    <a:ext uri="{FF2B5EF4-FFF2-40B4-BE49-F238E27FC236}">
                      <a16:creationId xmlns:a16="http://schemas.microsoft.com/office/drawing/2014/main" id="{45BEC422-8FE2-4300-A671-7A98DC116DE7}"/>
                    </a:ext>
                  </a:extLst>
                </p14:cNvPr>
                <p14:cNvContentPartPr/>
                <p14:nvPr/>
              </p14:nvContentPartPr>
              <p14:xfrm>
                <a:off x="3397720" y="3205027"/>
                <a:ext cx="497160" cy="306000"/>
              </p14:xfrm>
            </p:contentPart>
          </mc:Choice>
          <mc:Fallback>
            <p:pic>
              <p:nvPicPr>
                <p:cNvPr id="38" name="Ink 37">
                  <a:extLst>
                    <a:ext uri="{FF2B5EF4-FFF2-40B4-BE49-F238E27FC236}">
                      <a16:creationId xmlns:a16="http://schemas.microsoft.com/office/drawing/2014/main" id="{45BEC422-8FE2-4300-A671-7A98DC116DE7}"/>
                    </a:ext>
                  </a:extLst>
                </p:cNvPr>
                <p:cNvPicPr/>
                <p:nvPr/>
              </p:nvPicPr>
              <p:blipFill>
                <a:blip r:embed="rId15"/>
                <a:stretch>
                  <a:fillRect/>
                </a:stretch>
              </p:blipFill>
              <p:spPr>
                <a:xfrm>
                  <a:off x="3388720" y="3196027"/>
                  <a:ext cx="514800" cy="32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40" name="Ink 39">
                <a:extLst>
                  <a:ext uri="{FF2B5EF4-FFF2-40B4-BE49-F238E27FC236}">
                    <a16:creationId xmlns:a16="http://schemas.microsoft.com/office/drawing/2014/main" id="{3168B866-226E-40E5-8BE7-2FB244348770}"/>
                  </a:ext>
                </a:extLst>
              </p14:cNvPr>
              <p14:cNvContentPartPr/>
              <p14:nvPr/>
            </p14:nvContentPartPr>
            <p14:xfrm>
              <a:off x="6521080" y="3414187"/>
              <a:ext cx="521640" cy="57240"/>
            </p14:xfrm>
          </p:contentPart>
        </mc:Choice>
        <mc:Fallback>
          <p:pic>
            <p:nvPicPr>
              <p:cNvPr id="40" name="Ink 39">
                <a:extLst>
                  <a:ext uri="{FF2B5EF4-FFF2-40B4-BE49-F238E27FC236}">
                    <a16:creationId xmlns:a16="http://schemas.microsoft.com/office/drawing/2014/main" id="{3168B866-226E-40E5-8BE7-2FB244348770}"/>
                  </a:ext>
                </a:extLst>
              </p:cNvPr>
              <p:cNvPicPr/>
              <p:nvPr/>
            </p:nvPicPr>
            <p:blipFill>
              <a:blip r:embed="rId17"/>
              <a:stretch>
                <a:fillRect/>
              </a:stretch>
            </p:blipFill>
            <p:spPr>
              <a:xfrm>
                <a:off x="6512080" y="3405187"/>
                <a:ext cx="539280" cy="74880"/>
              </a:xfrm>
              <a:prstGeom prst="rect">
                <a:avLst/>
              </a:prstGeom>
            </p:spPr>
          </p:pic>
        </mc:Fallback>
      </mc:AlternateContent>
    </p:spTree>
    <p:extLst>
      <p:ext uri="{BB962C8B-B14F-4D97-AF65-F5344CB8AC3E}">
        <p14:creationId xmlns:p14="http://schemas.microsoft.com/office/powerpoint/2010/main" val="4273487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nv.jussieu.fr/bmedia/Photosynthese-cours/image/z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290" y="742511"/>
            <a:ext cx="8276125" cy="5423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6185" y="145385"/>
            <a:ext cx="3131050" cy="369332"/>
          </a:xfrm>
          <a:prstGeom prst="rect">
            <a:avLst/>
          </a:prstGeom>
          <a:noFill/>
        </p:spPr>
        <p:txBody>
          <a:bodyPr wrap="none" rtlCol="0">
            <a:spAutoFit/>
          </a:bodyPr>
          <a:lstStyle/>
          <a:p>
            <a:r>
              <a:rPr lang="fr-FR" dirty="0"/>
              <a:t>Transfert cyclique des électrons</a:t>
            </a:r>
            <a:endParaRPr lang="en-US" dirty="0"/>
          </a:p>
        </p:txBody>
      </p:sp>
      <p:cxnSp>
        <p:nvCxnSpPr>
          <p:cNvPr id="4" name="Straight Arrow Connector 3"/>
          <p:cNvCxnSpPr>
            <a:cxnSpLocks/>
          </p:cNvCxnSpPr>
          <p:nvPr/>
        </p:nvCxnSpPr>
        <p:spPr>
          <a:xfrm flipH="1">
            <a:off x="6775938" y="2086708"/>
            <a:ext cx="1840525" cy="1078523"/>
          </a:xfrm>
          <a:prstGeom prst="straightConnector1">
            <a:avLst/>
          </a:prstGeom>
          <a:ln w="2571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7291754" y="2321169"/>
            <a:ext cx="1488832" cy="1242646"/>
          </a:xfrm>
          <a:prstGeom prst="straightConnector1">
            <a:avLst/>
          </a:prstGeom>
          <a:ln w="257175">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1337DE9-402D-4649-B863-18C2E5FC9138}"/>
              </a:ext>
            </a:extLst>
          </p:cNvPr>
          <p:cNvSpPr>
            <a:spLocks noGrp="1"/>
          </p:cNvSpPr>
          <p:nvPr>
            <p:ph type="sldNum" sz="quarter" idx="12"/>
          </p:nvPr>
        </p:nvSpPr>
        <p:spPr/>
        <p:txBody>
          <a:bodyPr/>
          <a:lstStyle/>
          <a:p>
            <a:fld id="{12B7FAE1-8398-4ECD-9623-40D6A02FADC2}" type="slidenum">
              <a:rPr lang="en-US" smtClean="0"/>
              <a:t>45</a:t>
            </a:fld>
            <a:endParaRPr lang="en-US"/>
          </a:p>
        </p:txBody>
      </p:sp>
    </p:spTree>
    <p:extLst>
      <p:ext uri="{BB962C8B-B14F-4D97-AF65-F5344CB8AC3E}">
        <p14:creationId xmlns:p14="http://schemas.microsoft.com/office/powerpoint/2010/main" val="2154366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46</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8029378" cy="523220"/>
          </a:xfrm>
          <a:prstGeom prst="rect">
            <a:avLst/>
          </a:prstGeom>
          <a:noFill/>
        </p:spPr>
        <p:txBody>
          <a:bodyPr wrap="none" rtlCol="0">
            <a:spAutoFit/>
          </a:bodyPr>
          <a:lstStyle/>
          <a:p>
            <a:r>
              <a:rPr lang="en-US" sz="2800"/>
              <a:t>4.4 Disposition des photosystems dans les thylacoides</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5875E003-2253-4137-A774-BF2C2B9F8FB4}"/>
              </a:ext>
            </a:extLst>
          </p:cNvPr>
          <p:cNvSpPr txBox="1"/>
          <p:nvPr/>
        </p:nvSpPr>
        <p:spPr>
          <a:xfrm>
            <a:off x="524667" y="1251886"/>
            <a:ext cx="11133933" cy="4247317"/>
          </a:xfrm>
          <a:prstGeom prst="rect">
            <a:avLst/>
          </a:prstGeom>
          <a:noFill/>
        </p:spPr>
        <p:txBody>
          <a:bodyPr wrap="square" rtlCol="0">
            <a:spAutoFit/>
          </a:bodyPr>
          <a:lstStyle/>
          <a:p>
            <a:r>
              <a:rPr lang="en-US" b="1">
                <a:solidFill>
                  <a:srgbClr val="FF0000"/>
                </a:solidFill>
              </a:rPr>
              <a:t>La distribution des différents complexes </a:t>
            </a:r>
            <a:r>
              <a:rPr lang="en-US"/>
              <a:t>(PSI, PSII, b6f, ATP synthase) </a:t>
            </a:r>
            <a:r>
              <a:rPr lang="en-US" b="1">
                <a:solidFill>
                  <a:srgbClr val="FF0000"/>
                </a:solidFill>
              </a:rPr>
              <a:t>n’est pas uniforme </a:t>
            </a:r>
            <a:r>
              <a:rPr lang="en-US"/>
              <a:t>selon que les regions sont au sein des grana accolées ou non accolées au niveau des membranes des thylacoides.</a:t>
            </a:r>
          </a:p>
          <a:p>
            <a:r>
              <a:rPr lang="en-US"/>
              <a:t>Pas de representation “statique”: PSII-b6f-PSI</a:t>
            </a:r>
          </a:p>
          <a:p>
            <a:pPr marL="285750" indent="-285750">
              <a:buFontTx/>
              <a:buChar char="-"/>
            </a:pPr>
            <a:r>
              <a:rPr lang="en-US"/>
              <a:t>Les regions accolées sont riches en PSII</a:t>
            </a:r>
          </a:p>
          <a:p>
            <a:pPr marL="285750" indent="-285750">
              <a:buFontTx/>
              <a:buChar char="-"/>
            </a:pPr>
            <a:r>
              <a:rPr lang="en-US"/>
              <a:t>Les regions non-accolées sont riches en PSI</a:t>
            </a:r>
          </a:p>
          <a:p>
            <a:pPr marL="285750" indent="-285750">
              <a:buFontTx/>
              <a:buChar char="-"/>
            </a:pPr>
            <a:r>
              <a:rPr lang="en-US"/>
              <a:t>La distribution du complexe b6f est plus uniforme</a:t>
            </a:r>
          </a:p>
          <a:p>
            <a:pPr marL="285750" indent="-285750">
              <a:buFontTx/>
              <a:buChar char="-"/>
            </a:pPr>
            <a:r>
              <a:rPr lang="en-US"/>
              <a:t>Les ATP synthases sont localisées dans les regions non accolées</a:t>
            </a:r>
          </a:p>
          <a:p>
            <a:pPr marL="285750" indent="-285750">
              <a:buFontTx/>
              <a:buChar char="-"/>
            </a:pPr>
            <a:endParaRPr lang="en-US"/>
          </a:p>
          <a:p>
            <a:r>
              <a:rPr lang="en-US" b="1">
                <a:solidFill>
                  <a:srgbClr val="FF0000"/>
                </a:solidFill>
              </a:rPr>
              <a:t>Cette separation spaciale implique des transporteurs mobiles.</a:t>
            </a:r>
          </a:p>
          <a:p>
            <a:r>
              <a:rPr lang="en-US"/>
              <a:t>Les plastoquinones, plastocyanines et ferredoxines sont répartis dans l’ensemble du système membranaire.</a:t>
            </a:r>
          </a:p>
          <a:p>
            <a:r>
              <a:rPr lang="en-US"/>
              <a:t>PQ= molecules super hydrophobes, diffusent trés vite à travers la membrane</a:t>
            </a:r>
          </a:p>
          <a:p>
            <a:r>
              <a:rPr lang="en-US"/>
              <a:t>PC= proteins périphériques situées sur la surface interne du thylacoide (côté lumen), diffuse facilement le long de la surface membranaire</a:t>
            </a:r>
          </a:p>
          <a:p>
            <a:r>
              <a:rPr lang="en-US"/>
              <a:t>Ferredoxine= protéine située dans la membrane sur la face tournée côté stroma</a:t>
            </a:r>
          </a:p>
          <a:p>
            <a:endParaRPr lang="en-US"/>
          </a:p>
        </p:txBody>
      </p:sp>
    </p:spTree>
    <p:extLst>
      <p:ext uri="{BB962C8B-B14F-4D97-AF65-F5344CB8AC3E}">
        <p14:creationId xmlns:p14="http://schemas.microsoft.com/office/powerpoint/2010/main" val="3374210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rnbio.upmc.fr/sites/default/files/doc/field/image/thylacoid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405" y="1587010"/>
            <a:ext cx="6497149" cy="45334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8185" y="539262"/>
            <a:ext cx="6841425" cy="369332"/>
          </a:xfrm>
          <a:prstGeom prst="rect">
            <a:avLst/>
          </a:prstGeom>
          <a:noFill/>
        </p:spPr>
        <p:txBody>
          <a:bodyPr wrap="none" rtlCol="0">
            <a:spAutoFit/>
          </a:bodyPr>
          <a:lstStyle/>
          <a:p>
            <a:r>
              <a:rPr lang="fr-FR" dirty="0"/>
              <a:t>Disposition des photosystèmes au sein des membranes des </a:t>
            </a:r>
            <a:r>
              <a:rPr lang="fr-FR" dirty="0" err="1"/>
              <a:t>thylacoides</a:t>
            </a:r>
            <a:endParaRPr lang="en-US" dirty="0"/>
          </a:p>
        </p:txBody>
      </p:sp>
      <p:cxnSp>
        <p:nvCxnSpPr>
          <p:cNvPr id="4" name="Straight Arrow Connector 3"/>
          <p:cNvCxnSpPr/>
          <p:nvPr/>
        </p:nvCxnSpPr>
        <p:spPr>
          <a:xfrm>
            <a:off x="2623405" y="1371600"/>
            <a:ext cx="999026" cy="562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7538" y="1186934"/>
            <a:ext cx="2007729" cy="646331"/>
          </a:xfrm>
          <a:prstGeom prst="rect">
            <a:avLst/>
          </a:prstGeom>
          <a:noFill/>
        </p:spPr>
        <p:txBody>
          <a:bodyPr wrap="none" rtlCol="0">
            <a:spAutoFit/>
          </a:bodyPr>
          <a:lstStyle/>
          <a:p>
            <a:r>
              <a:rPr lang="fr-FR" dirty="0"/>
              <a:t>Région </a:t>
            </a:r>
            <a:r>
              <a:rPr lang="fr-FR"/>
              <a:t>non accolée</a:t>
            </a:r>
          </a:p>
          <a:p>
            <a:r>
              <a:rPr lang="fr-FR"/>
              <a:t>(ATP synthase, PSI)</a:t>
            </a:r>
            <a:endParaRPr lang="en-US" dirty="0"/>
          </a:p>
        </p:txBody>
      </p:sp>
      <p:cxnSp>
        <p:nvCxnSpPr>
          <p:cNvPr id="7" name="Straight Arrow Connector 6"/>
          <p:cNvCxnSpPr/>
          <p:nvPr/>
        </p:nvCxnSpPr>
        <p:spPr>
          <a:xfrm flipV="1">
            <a:off x="2063262" y="2930769"/>
            <a:ext cx="1559169" cy="140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0308" y="3071446"/>
            <a:ext cx="1589346" cy="646331"/>
          </a:xfrm>
          <a:prstGeom prst="rect">
            <a:avLst/>
          </a:prstGeom>
          <a:noFill/>
        </p:spPr>
        <p:txBody>
          <a:bodyPr wrap="none" rtlCol="0">
            <a:spAutoFit/>
          </a:bodyPr>
          <a:lstStyle/>
          <a:p>
            <a:r>
              <a:rPr lang="fr-FR"/>
              <a:t>Région accolée</a:t>
            </a:r>
          </a:p>
          <a:p>
            <a:r>
              <a:rPr lang="fr-FR"/>
              <a:t>(riche en PSII)</a:t>
            </a:r>
            <a:endParaRPr lang="en-US" dirty="0"/>
          </a:p>
        </p:txBody>
      </p:sp>
      <p:sp>
        <p:nvSpPr>
          <p:cNvPr id="3" name="Slide Number Placeholder 2">
            <a:extLst>
              <a:ext uri="{FF2B5EF4-FFF2-40B4-BE49-F238E27FC236}">
                <a16:creationId xmlns:a16="http://schemas.microsoft.com/office/drawing/2014/main" id="{1B94231F-13BD-4D8A-BFB5-C8C943C0532B}"/>
              </a:ext>
            </a:extLst>
          </p:cNvPr>
          <p:cNvSpPr>
            <a:spLocks noGrp="1"/>
          </p:cNvSpPr>
          <p:nvPr>
            <p:ph type="sldNum" sz="quarter" idx="12"/>
          </p:nvPr>
        </p:nvSpPr>
        <p:spPr/>
        <p:txBody>
          <a:bodyPr/>
          <a:lstStyle/>
          <a:p>
            <a:fld id="{12B7FAE1-8398-4ECD-9623-40D6A02FADC2}" type="slidenum">
              <a:rPr lang="en-US" smtClean="0"/>
              <a:t>47</a:t>
            </a:fld>
            <a:endParaRPr lang="en-US"/>
          </a:p>
        </p:txBody>
      </p:sp>
    </p:spTree>
    <p:extLst>
      <p:ext uri="{BB962C8B-B14F-4D97-AF65-F5344CB8AC3E}">
        <p14:creationId xmlns:p14="http://schemas.microsoft.com/office/powerpoint/2010/main" val="1401436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8D57F-F791-464B-9C39-B638D66779D2}"/>
              </a:ext>
            </a:extLst>
          </p:cNvPr>
          <p:cNvSpPr>
            <a:spLocks noGrp="1"/>
          </p:cNvSpPr>
          <p:nvPr>
            <p:ph type="sldNum" sz="quarter" idx="12"/>
          </p:nvPr>
        </p:nvSpPr>
        <p:spPr/>
        <p:txBody>
          <a:bodyPr/>
          <a:lstStyle/>
          <a:p>
            <a:fld id="{12B7FAE1-8398-4ECD-9623-40D6A02FADC2}" type="slidenum">
              <a:rPr lang="en-US" smtClean="0"/>
              <a:t>48</a:t>
            </a:fld>
            <a:endParaRPr lang="en-US"/>
          </a:p>
        </p:txBody>
      </p:sp>
      <p:sp>
        <p:nvSpPr>
          <p:cNvPr id="3" name="TextBox 2">
            <a:extLst>
              <a:ext uri="{FF2B5EF4-FFF2-40B4-BE49-F238E27FC236}">
                <a16:creationId xmlns:a16="http://schemas.microsoft.com/office/drawing/2014/main" id="{9A26BBCA-9788-4EF4-B86E-32F8EEF3F309}"/>
              </a:ext>
            </a:extLst>
          </p:cNvPr>
          <p:cNvSpPr txBox="1"/>
          <p:nvPr/>
        </p:nvSpPr>
        <p:spPr>
          <a:xfrm>
            <a:off x="557784" y="987552"/>
            <a:ext cx="11308224" cy="2585323"/>
          </a:xfrm>
          <a:prstGeom prst="rect">
            <a:avLst/>
          </a:prstGeom>
          <a:noFill/>
        </p:spPr>
        <p:txBody>
          <a:bodyPr wrap="none" rtlCol="0">
            <a:spAutoFit/>
          </a:bodyPr>
          <a:lstStyle/>
          <a:p>
            <a:r>
              <a:rPr lang="en-US"/>
              <a:t>Notes :</a:t>
            </a:r>
          </a:p>
          <a:p>
            <a:endParaRPr lang="en-US"/>
          </a:p>
          <a:p>
            <a:pPr marL="285750" indent="-285750">
              <a:buFontTx/>
              <a:buChar char="-"/>
            </a:pPr>
            <a:r>
              <a:rPr lang="en-US"/>
              <a:t>Pas nécessairement le même nombre de PSI et PSII</a:t>
            </a:r>
          </a:p>
          <a:p>
            <a:pPr marL="285750" indent="-285750">
              <a:buFontTx/>
              <a:buChar char="-"/>
            </a:pPr>
            <a:r>
              <a:rPr lang="en-US"/>
              <a:t>Nombre de PSI/PSII varie fortement d’une espèce à l’autre</a:t>
            </a:r>
          </a:p>
          <a:p>
            <a:pPr marL="285750" indent="-285750">
              <a:buFontTx/>
              <a:buChar char="-"/>
            </a:pPr>
            <a:r>
              <a:rPr lang="en-US"/>
              <a:t>Nombre de PSI/PSII varie dans une même plante selon les conditions environnementales (adaptation au conditions)</a:t>
            </a:r>
          </a:p>
          <a:p>
            <a:pPr marL="285750" indent="-285750">
              <a:buFontTx/>
              <a:buChar char="-"/>
            </a:pPr>
            <a:r>
              <a:rPr lang="en-US"/>
              <a:t>Transfert cyclique ou acyclique des e- peut se dérouler en parallèle (adaptation aux conditions)</a:t>
            </a:r>
          </a:p>
          <a:p>
            <a:pPr marL="285750" indent="-285750">
              <a:buFontTx/>
              <a:buChar char="-"/>
            </a:pPr>
            <a:endParaRPr lang="en-US"/>
          </a:p>
          <a:p>
            <a:pPr marL="285750" indent="-285750">
              <a:buFontTx/>
              <a:buChar char="-"/>
            </a:pPr>
            <a:endParaRPr lang="en-US"/>
          </a:p>
          <a:p>
            <a:pPr marL="285750" indent="-285750">
              <a:buFontTx/>
              <a:buChar char="-"/>
            </a:pPr>
            <a:r>
              <a:rPr lang="en-US"/>
              <a:t>Le transfert des e- fait/a fait l’objet de nombreuses études = cible privilégiée pour le développement d’herbicides</a:t>
            </a:r>
          </a:p>
        </p:txBody>
      </p:sp>
    </p:spTree>
    <p:extLst>
      <p:ext uri="{BB962C8B-B14F-4D97-AF65-F5344CB8AC3E}">
        <p14:creationId xmlns:p14="http://schemas.microsoft.com/office/powerpoint/2010/main" val="382775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49</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5967146" cy="523220"/>
          </a:xfrm>
          <a:prstGeom prst="rect">
            <a:avLst/>
          </a:prstGeom>
          <a:noFill/>
        </p:spPr>
        <p:txBody>
          <a:bodyPr wrap="none" rtlCol="0">
            <a:spAutoFit/>
          </a:bodyPr>
          <a:lstStyle/>
          <a:p>
            <a:r>
              <a:rPr lang="en-US" sz="2800"/>
              <a:t>5. Synthèse d’ATP dans les chloroplastes</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5875E003-2253-4137-A774-BF2C2B9F8FB4}"/>
              </a:ext>
            </a:extLst>
          </p:cNvPr>
          <p:cNvSpPr txBox="1"/>
          <p:nvPr/>
        </p:nvSpPr>
        <p:spPr>
          <a:xfrm>
            <a:off x="524667" y="1251886"/>
            <a:ext cx="11133933" cy="1354217"/>
          </a:xfrm>
          <a:prstGeom prst="rect">
            <a:avLst/>
          </a:prstGeom>
          <a:noFill/>
        </p:spPr>
        <p:txBody>
          <a:bodyPr wrap="square" rtlCol="0">
            <a:spAutoFit/>
          </a:bodyPr>
          <a:lstStyle/>
          <a:p>
            <a:r>
              <a:rPr lang="en-US" sz="2800" b="1">
                <a:solidFill>
                  <a:srgbClr val="FF0000"/>
                </a:solidFill>
              </a:rPr>
              <a:t>= la photophosphorylation</a:t>
            </a:r>
          </a:p>
          <a:p>
            <a:r>
              <a:rPr lang="en-US" b="1">
                <a:solidFill>
                  <a:srgbClr val="FF0000"/>
                </a:solidFill>
              </a:rPr>
              <a:t>= synthèse à la lumière d’ATP à partir d’ADP et Pi , phosphate inorganique par les chloroplasts</a:t>
            </a:r>
          </a:p>
          <a:p>
            <a:endParaRPr lang="en-US" b="1">
              <a:solidFill>
                <a:srgbClr val="FF0000"/>
              </a:solidFill>
            </a:endParaRPr>
          </a:p>
          <a:p>
            <a:endParaRPr lang="en-US"/>
          </a:p>
        </p:txBody>
      </p:sp>
    </p:spTree>
    <p:extLst>
      <p:ext uri="{BB962C8B-B14F-4D97-AF65-F5344CB8AC3E}">
        <p14:creationId xmlns:p14="http://schemas.microsoft.com/office/powerpoint/2010/main" val="44154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bbench.com/learning/cells/images/Chlop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876300"/>
            <a:ext cx="9111343"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B11BDFC-42AB-4263-A7A6-B03EBDF4C3D5}"/>
              </a:ext>
            </a:extLst>
          </p:cNvPr>
          <p:cNvSpPr>
            <a:spLocks noGrp="1"/>
          </p:cNvSpPr>
          <p:nvPr>
            <p:ph type="sldNum" sz="quarter" idx="12"/>
          </p:nvPr>
        </p:nvSpPr>
        <p:spPr/>
        <p:txBody>
          <a:bodyPr/>
          <a:lstStyle/>
          <a:p>
            <a:fld id="{12B7FAE1-8398-4ECD-9623-40D6A02FADC2}" type="slidenum">
              <a:rPr lang="en-US" smtClean="0"/>
              <a:t>5</a:t>
            </a:fld>
            <a:endParaRPr lang="en-US"/>
          </a:p>
        </p:txBody>
      </p:sp>
      <p:grpSp>
        <p:nvGrpSpPr>
          <p:cNvPr id="18" name="Group 17">
            <a:extLst>
              <a:ext uri="{FF2B5EF4-FFF2-40B4-BE49-F238E27FC236}">
                <a16:creationId xmlns:a16="http://schemas.microsoft.com/office/drawing/2014/main" id="{91961F4D-B14F-440C-A1B8-43B371747D44}"/>
              </a:ext>
            </a:extLst>
          </p:cNvPr>
          <p:cNvGrpSpPr/>
          <p:nvPr/>
        </p:nvGrpSpPr>
        <p:grpSpPr>
          <a:xfrm>
            <a:off x="651075" y="4709107"/>
            <a:ext cx="1436400" cy="377280"/>
            <a:chOff x="651075" y="4709107"/>
            <a:chExt cx="1436400" cy="37728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D04F9F5-5403-494B-94CD-D358585F9144}"/>
                    </a:ext>
                  </a:extLst>
                </p14:cNvPr>
                <p14:cNvContentPartPr/>
                <p14:nvPr/>
              </p14:nvContentPartPr>
              <p14:xfrm>
                <a:off x="656475" y="4792987"/>
                <a:ext cx="1193040" cy="120600"/>
              </p14:xfrm>
            </p:contentPart>
          </mc:Choice>
          <mc:Fallback xmlns="">
            <p:pic>
              <p:nvPicPr>
                <p:cNvPr id="3" name="Ink 2">
                  <a:extLst>
                    <a:ext uri="{FF2B5EF4-FFF2-40B4-BE49-F238E27FC236}">
                      <a16:creationId xmlns:a16="http://schemas.microsoft.com/office/drawing/2014/main" id="{CD04F9F5-5403-494B-94CD-D358585F9144}"/>
                    </a:ext>
                  </a:extLst>
                </p:cNvPr>
                <p:cNvPicPr/>
                <p:nvPr/>
              </p:nvPicPr>
              <p:blipFill>
                <a:blip r:embed="rId4"/>
                <a:stretch>
                  <a:fillRect/>
                </a:stretch>
              </p:blipFill>
              <p:spPr>
                <a:xfrm>
                  <a:off x="647475" y="4784347"/>
                  <a:ext cx="1210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20BC366-FF40-46A2-A59B-B9A0FA6B97D2}"/>
                    </a:ext>
                  </a:extLst>
                </p14:cNvPr>
                <p14:cNvContentPartPr/>
                <p14:nvPr/>
              </p14:nvContentPartPr>
              <p14:xfrm>
                <a:off x="651075" y="4924747"/>
                <a:ext cx="1033200" cy="65160"/>
              </p14:xfrm>
            </p:contentPart>
          </mc:Choice>
          <mc:Fallback xmlns="">
            <p:pic>
              <p:nvPicPr>
                <p:cNvPr id="4" name="Ink 3">
                  <a:extLst>
                    <a:ext uri="{FF2B5EF4-FFF2-40B4-BE49-F238E27FC236}">
                      <a16:creationId xmlns:a16="http://schemas.microsoft.com/office/drawing/2014/main" id="{820BC366-FF40-46A2-A59B-B9A0FA6B97D2}"/>
                    </a:ext>
                  </a:extLst>
                </p:cNvPr>
                <p:cNvPicPr/>
                <p:nvPr/>
              </p:nvPicPr>
              <p:blipFill>
                <a:blip r:embed="rId6"/>
                <a:stretch>
                  <a:fillRect/>
                </a:stretch>
              </p:blipFill>
              <p:spPr>
                <a:xfrm>
                  <a:off x="642075" y="4915747"/>
                  <a:ext cx="1050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34CC0CA-2C7D-4E06-A144-7C303AB942F4}"/>
                    </a:ext>
                  </a:extLst>
                </p14:cNvPr>
                <p14:cNvContentPartPr/>
                <p14:nvPr/>
              </p14:nvContentPartPr>
              <p14:xfrm>
                <a:off x="974715" y="4725667"/>
                <a:ext cx="444960" cy="360720"/>
              </p14:xfrm>
            </p:contentPart>
          </mc:Choice>
          <mc:Fallback xmlns="">
            <p:pic>
              <p:nvPicPr>
                <p:cNvPr id="6" name="Ink 5">
                  <a:extLst>
                    <a:ext uri="{FF2B5EF4-FFF2-40B4-BE49-F238E27FC236}">
                      <a16:creationId xmlns:a16="http://schemas.microsoft.com/office/drawing/2014/main" id="{434CC0CA-2C7D-4E06-A144-7C303AB942F4}"/>
                    </a:ext>
                  </a:extLst>
                </p:cNvPr>
                <p:cNvPicPr/>
                <p:nvPr/>
              </p:nvPicPr>
              <p:blipFill>
                <a:blip r:embed="rId8"/>
                <a:stretch>
                  <a:fillRect/>
                </a:stretch>
              </p:blipFill>
              <p:spPr>
                <a:xfrm>
                  <a:off x="965715" y="4716667"/>
                  <a:ext cx="4626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0A3E925-9B27-470D-ABF6-15D8FE3989CB}"/>
                    </a:ext>
                  </a:extLst>
                </p14:cNvPr>
                <p14:cNvContentPartPr/>
                <p14:nvPr/>
              </p14:nvContentPartPr>
              <p14:xfrm>
                <a:off x="1382955" y="4733587"/>
                <a:ext cx="369360" cy="280800"/>
              </p14:xfrm>
            </p:contentPart>
          </mc:Choice>
          <mc:Fallback xmlns="">
            <p:pic>
              <p:nvPicPr>
                <p:cNvPr id="7" name="Ink 6">
                  <a:extLst>
                    <a:ext uri="{FF2B5EF4-FFF2-40B4-BE49-F238E27FC236}">
                      <a16:creationId xmlns:a16="http://schemas.microsoft.com/office/drawing/2014/main" id="{A0A3E925-9B27-470D-ABF6-15D8FE3989CB}"/>
                    </a:ext>
                  </a:extLst>
                </p:cNvPr>
                <p:cNvPicPr/>
                <p:nvPr/>
              </p:nvPicPr>
              <p:blipFill>
                <a:blip r:embed="rId10"/>
                <a:stretch>
                  <a:fillRect/>
                </a:stretch>
              </p:blipFill>
              <p:spPr>
                <a:xfrm>
                  <a:off x="1373955" y="4724587"/>
                  <a:ext cx="3870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9CB27BD5-5E0B-43DA-BA14-52EF6796D958}"/>
                    </a:ext>
                  </a:extLst>
                </p14:cNvPr>
                <p14:cNvContentPartPr/>
                <p14:nvPr/>
              </p14:nvContentPartPr>
              <p14:xfrm>
                <a:off x="1695435" y="4709107"/>
                <a:ext cx="392040" cy="304200"/>
              </p14:xfrm>
            </p:contentPart>
          </mc:Choice>
          <mc:Fallback xmlns="">
            <p:pic>
              <p:nvPicPr>
                <p:cNvPr id="9" name="Ink 8">
                  <a:extLst>
                    <a:ext uri="{FF2B5EF4-FFF2-40B4-BE49-F238E27FC236}">
                      <a16:creationId xmlns:a16="http://schemas.microsoft.com/office/drawing/2014/main" id="{9CB27BD5-5E0B-43DA-BA14-52EF6796D958}"/>
                    </a:ext>
                  </a:extLst>
                </p:cNvPr>
                <p:cNvPicPr/>
                <p:nvPr/>
              </p:nvPicPr>
              <p:blipFill>
                <a:blip r:embed="rId12"/>
                <a:stretch>
                  <a:fillRect/>
                </a:stretch>
              </p:blipFill>
              <p:spPr>
                <a:xfrm>
                  <a:off x="1686435" y="4700467"/>
                  <a:ext cx="409680" cy="321840"/>
                </a:xfrm>
                <a:prstGeom prst="rect">
                  <a:avLst/>
                </a:prstGeom>
              </p:spPr>
            </p:pic>
          </mc:Fallback>
        </mc:AlternateContent>
      </p:grpSp>
      <p:grpSp>
        <p:nvGrpSpPr>
          <p:cNvPr id="17" name="Group 16">
            <a:extLst>
              <a:ext uri="{FF2B5EF4-FFF2-40B4-BE49-F238E27FC236}">
                <a16:creationId xmlns:a16="http://schemas.microsoft.com/office/drawing/2014/main" id="{29DA79D6-EB13-4AFF-A584-C651AB3572E5}"/>
              </a:ext>
            </a:extLst>
          </p:cNvPr>
          <p:cNvGrpSpPr/>
          <p:nvPr/>
        </p:nvGrpSpPr>
        <p:grpSpPr>
          <a:xfrm>
            <a:off x="622275" y="5248027"/>
            <a:ext cx="982800" cy="325080"/>
            <a:chOff x="622275" y="5248027"/>
            <a:chExt cx="982800" cy="325080"/>
          </a:xfrm>
        </p:grpSpPr>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553C1D55-7B4C-48F6-8911-0442A41BBCED}"/>
                    </a:ext>
                  </a:extLst>
                </p14:cNvPr>
                <p14:cNvContentPartPr/>
                <p14:nvPr/>
              </p14:nvContentPartPr>
              <p14:xfrm>
                <a:off x="622275" y="5248027"/>
                <a:ext cx="330840" cy="325080"/>
              </p14:xfrm>
            </p:contentPart>
          </mc:Choice>
          <mc:Fallback xmlns="">
            <p:pic>
              <p:nvPicPr>
                <p:cNvPr id="10" name="Ink 9">
                  <a:extLst>
                    <a:ext uri="{FF2B5EF4-FFF2-40B4-BE49-F238E27FC236}">
                      <a16:creationId xmlns:a16="http://schemas.microsoft.com/office/drawing/2014/main" id="{553C1D55-7B4C-48F6-8911-0442A41BBCED}"/>
                    </a:ext>
                  </a:extLst>
                </p:cNvPr>
                <p:cNvPicPr/>
                <p:nvPr/>
              </p:nvPicPr>
              <p:blipFill>
                <a:blip r:embed="rId14"/>
                <a:stretch>
                  <a:fillRect/>
                </a:stretch>
              </p:blipFill>
              <p:spPr>
                <a:xfrm>
                  <a:off x="613635" y="5239387"/>
                  <a:ext cx="34848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AD7DB261-90B5-452E-BC7F-CAD06B1E59BB}"/>
                    </a:ext>
                  </a:extLst>
                </p14:cNvPr>
                <p14:cNvContentPartPr/>
                <p14:nvPr/>
              </p14:nvContentPartPr>
              <p14:xfrm>
                <a:off x="1009275" y="5363227"/>
                <a:ext cx="595800" cy="105480"/>
              </p14:xfrm>
            </p:contentPart>
          </mc:Choice>
          <mc:Fallback xmlns="">
            <p:pic>
              <p:nvPicPr>
                <p:cNvPr id="11" name="Ink 10">
                  <a:extLst>
                    <a:ext uri="{FF2B5EF4-FFF2-40B4-BE49-F238E27FC236}">
                      <a16:creationId xmlns:a16="http://schemas.microsoft.com/office/drawing/2014/main" id="{AD7DB261-90B5-452E-BC7F-CAD06B1E59BB}"/>
                    </a:ext>
                  </a:extLst>
                </p:cNvPr>
                <p:cNvPicPr/>
                <p:nvPr/>
              </p:nvPicPr>
              <p:blipFill>
                <a:blip r:embed="rId16"/>
                <a:stretch>
                  <a:fillRect/>
                </a:stretch>
              </p:blipFill>
              <p:spPr>
                <a:xfrm>
                  <a:off x="1000635" y="5354587"/>
                  <a:ext cx="613440" cy="123120"/>
                </a:xfrm>
                <a:prstGeom prst="rect">
                  <a:avLst/>
                </a:prstGeom>
              </p:spPr>
            </p:pic>
          </mc:Fallback>
        </mc:AlternateContent>
      </p:grpSp>
      <p:grpSp>
        <p:nvGrpSpPr>
          <p:cNvPr id="16" name="Group 15">
            <a:extLst>
              <a:ext uri="{FF2B5EF4-FFF2-40B4-BE49-F238E27FC236}">
                <a16:creationId xmlns:a16="http://schemas.microsoft.com/office/drawing/2014/main" id="{30778069-151F-4ADA-88B8-96B7073CB1CA}"/>
              </a:ext>
            </a:extLst>
          </p:cNvPr>
          <p:cNvGrpSpPr/>
          <p:nvPr/>
        </p:nvGrpSpPr>
        <p:grpSpPr>
          <a:xfrm>
            <a:off x="512835" y="4366387"/>
            <a:ext cx="954360" cy="199800"/>
            <a:chOff x="512835" y="4366387"/>
            <a:chExt cx="954360" cy="199800"/>
          </a:xfrm>
        </p:grpSpPr>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D08F193B-2B48-49E6-9931-0247892EFEA6}"/>
                    </a:ext>
                  </a:extLst>
                </p14:cNvPr>
                <p14:cNvContentPartPr/>
                <p14:nvPr/>
              </p14:nvContentPartPr>
              <p14:xfrm>
                <a:off x="512835" y="4372507"/>
                <a:ext cx="194400" cy="193680"/>
              </p14:xfrm>
            </p:contentPart>
          </mc:Choice>
          <mc:Fallback xmlns="">
            <p:pic>
              <p:nvPicPr>
                <p:cNvPr id="12" name="Ink 11">
                  <a:extLst>
                    <a:ext uri="{FF2B5EF4-FFF2-40B4-BE49-F238E27FC236}">
                      <a16:creationId xmlns:a16="http://schemas.microsoft.com/office/drawing/2014/main" id="{D08F193B-2B48-49E6-9931-0247892EFEA6}"/>
                    </a:ext>
                  </a:extLst>
                </p:cNvPr>
                <p:cNvPicPr/>
                <p:nvPr/>
              </p:nvPicPr>
              <p:blipFill>
                <a:blip r:embed="rId18"/>
                <a:stretch>
                  <a:fillRect/>
                </a:stretch>
              </p:blipFill>
              <p:spPr>
                <a:xfrm>
                  <a:off x="503835" y="4363507"/>
                  <a:ext cx="212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F09889F0-3C48-41CF-B781-EB6601D32194}"/>
                    </a:ext>
                  </a:extLst>
                </p14:cNvPr>
                <p14:cNvContentPartPr/>
                <p14:nvPr/>
              </p14:nvContentPartPr>
              <p14:xfrm>
                <a:off x="722355" y="4366387"/>
                <a:ext cx="131760" cy="167400"/>
              </p14:xfrm>
            </p:contentPart>
          </mc:Choice>
          <mc:Fallback xmlns="">
            <p:pic>
              <p:nvPicPr>
                <p:cNvPr id="13" name="Ink 12">
                  <a:extLst>
                    <a:ext uri="{FF2B5EF4-FFF2-40B4-BE49-F238E27FC236}">
                      <a16:creationId xmlns:a16="http://schemas.microsoft.com/office/drawing/2014/main" id="{F09889F0-3C48-41CF-B781-EB6601D32194}"/>
                    </a:ext>
                  </a:extLst>
                </p:cNvPr>
                <p:cNvPicPr/>
                <p:nvPr/>
              </p:nvPicPr>
              <p:blipFill>
                <a:blip r:embed="rId20"/>
                <a:stretch>
                  <a:fillRect/>
                </a:stretch>
              </p:blipFill>
              <p:spPr>
                <a:xfrm>
                  <a:off x="713355" y="4357387"/>
                  <a:ext cx="149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EC68FFCB-0F88-4E4B-B975-B84BD9350628}"/>
                    </a:ext>
                  </a:extLst>
                </p14:cNvPr>
                <p14:cNvContentPartPr/>
                <p14:nvPr/>
              </p14:nvContentPartPr>
              <p14:xfrm>
                <a:off x="907755" y="4402027"/>
                <a:ext cx="361080" cy="105840"/>
              </p14:xfrm>
            </p:contentPart>
          </mc:Choice>
          <mc:Fallback xmlns="">
            <p:pic>
              <p:nvPicPr>
                <p:cNvPr id="14" name="Ink 13">
                  <a:extLst>
                    <a:ext uri="{FF2B5EF4-FFF2-40B4-BE49-F238E27FC236}">
                      <a16:creationId xmlns:a16="http://schemas.microsoft.com/office/drawing/2014/main" id="{EC68FFCB-0F88-4E4B-B975-B84BD9350628}"/>
                    </a:ext>
                  </a:extLst>
                </p:cNvPr>
                <p:cNvPicPr/>
                <p:nvPr/>
              </p:nvPicPr>
              <p:blipFill>
                <a:blip r:embed="rId22"/>
                <a:stretch>
                  <a:fillRect/>
                </a:stretch>
              </p:blipFill>
              <p:spPr>
                <a:xfrm>
                  <a:off x="899115" y="4393387"/>
                  <a:ext cx="378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FA5B5F41-5DEA-4F99-8CE9-488640EC7CD8}"/>
                    </a:ext>
                  </a:extLst>
                </p14:cNvPr>
                <p14:cNvContentPartPr/>
                <p14:nvPr/>
              </p14:nvContentPartPr>
              <p14:xfrm>
                <a:off x="1289715" y="4390867"/>
                <a:ext cx="177480" cy="79920"/>
              </p14:xfrm>
            </p:contentPart>
          </mc:Choice>
          <mc:Fallback xmlns="">
            <p:pic>
              <p:nvPicPr>
                <p:cNvPr id="15" name="Ink 14">
                  <a:extLst>
                    <a:ext uri="{FF2B5EF4-FFF2-40B4-BE49-F238E27FC236}">
                      <a16:creationId xmlns:a16="http://schemas.microsoft.com/office/drawing/2014/main" id="{FA5B5F41-5DEA-4F99-8CE9-488640EC7CD8}"/>
                    </a:ext>
                  </a:extLst>
                </p:cNvPr>
                <p:cNvPicPr/>
                <p:nvPr/>
              </p:nvPicPr>
              <p:blipFill>
                <a:blip r:embed="rId24"/>
                <a:stretch>
                  <a:fillRect/>
                </a:stretch>
              </p:blipFill>
              <p:spPr>
                <a:xfrm>
                  <a:off x="1280715" y="4382227"/>
                  <a:ext cx="195120" cy="97560"/>
                </a:xfrm>
                <a:prstGeom prst="rect">
                  <a:avLst/>
                </a:prstGeom>
              </p:spPr>
            </p:pic>
          </mc:Fallback>
        </mc:AlternateContent>
      </p:grpSp>
    </p:spTree>
    <p:extLst>
      <p:ext uri="{BB962C8B-B14F-4D97-AF65-F5344CB8AC3E}">
        <p14:creationId xmlns:p14="http://schemas.microsoft.com/office/powerpoint/2010/main" val="422143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B88545-3C4C-4888-B9B2-7E9332893AB4}"/>
              </a:ext>
            </a:extLst>
          </p:cNvPr>
          <p:cNvSpPr>
            <a:spLocks noGrp="1"/>
          </p:cNvSpPr>
          <p:nvPr>
            <p:ph type="sldNum" sz="quarter" idx="12"/>
          </p:nvPr>
        </p:nvSpPr>
        <p:spPr/>
        <p:txBody>
          <a:bodyPr/>
          <a:lstStyle/>
          <a:p>
            <a:fld id="{12B7FAE1-8398-4ECD-9623-40D6A02FADC2}" type="slidenum">
              <a:rPr lang="en-US" smtClean="0"/>
              <a:t>50</a:t>
            </a:fld>
            <a:endParaRPr lang="en-US"/>
          </a:p>
        </p:txBody>
      </p:sp>
      <p:sp>
        <p:nvSpPr>
          <p:cNvPr id="4" name="TextBox 3">
            <a:extLst>
              <a:ext uri="{FF2B5EF4-FFF2-40B4-BE49-F238E27FC236}">
                <a16:creationId xmlns:a16="http://schemas.microsoft.com/office/drawing/2014/main" id="{ED1B4FB2-D475-4992-B3EC-F6536BB3E895}"/>
              </a:ext>
            </a:extLst>
          </p:cNvPr>
          <p:cNvSpPr txBox="1"/>
          <p:nvPr/>
        </p:nvSpPr>
        <p:spPr>
          <a:xfrm>
            <a:off x="237744" y="377239"/>
            <a:ext cx="4815742" cy="523220"/>
          </a:xfrm>
          <a:prstGeom prst="rect">
            <a:avLst/>
          </a:prstGeom>
          <a:noFill/>
        </p:spPr>
        <p:txBody>
          <a:bodyPr wrap="none" rtlCol="0">
            <a:spAutoFit/>
          </a:bodyPr>
          <a:lstStyle/>
          <a:p>
            <a:r>
              <a:rPr lang="en-US" sz="2800"/>
              <a:t>5.1 La théorie chimioosmotique</a:t>
            </a:r>
          </a:p>
        </p:txBody>
      </p:sp>
      <p:sp>
        <p:nvSpPr>
          <p:cNvPr id="6" name="TextBox 5">
            <a:extLst>
              <a:ext uri="{FF2B5EF4-FFF2-40B4-BE49-F238E27FC236}">
                <a16:creationId xmlns:a16="http://schemas.microsoft.com/office/drawing/2014/main" id="{A63946C1-80E5-4218-88A8-8ADE3A82B3C4}"/>
              </a:ext>
            </a:extLst>
          </p:cNvPr>
          <p:cNvSpPr txBox="1"/>
          <p:nvPr/>
        </p:nvSpPr>
        <p:spPr>
          <a:xfrm>
            <a:off x="597819" y="1364688"/>
            <a:ext cx="11161365" cy="3139321"/>
          </a:xfrm>
          <a:prstGeom prst="rect">
            <a:avLst/>
          </a:prstGeom>
          <a:noFill/>
        </p:spPr>
        <p:txBody>
          <a:bodyPr wrap="square" rtlCol="0">
            <a:spAutoFit/>
          </a:bodyPr>
          <a:lstStyle/>
          <a:p>
            <a:r>
              <a:rPr lang="en-US"/>
              <a:t>Émise en 1960 par Peter Mitchell, Prix Noel en 1978</a:t>
            </a:r>
          </a:p>
          <a:p>
            <a:endParaRPr lang="en-US"/>
          </a:p>
          <a:p>
            <a:r>
              <a:rPr lang="en-US"/>
              <a:t>La théorie chimioosmotique est un modèle qui rend compte du couplage entre:</a:t>
            </a:r>
          </a:p>
          <a:p>
            <a:pPr marL="285750" indent="-285750">
              <a:buFontTx/>
              <a:buChar char="-"/>
            </a:pPr>
            <a:r>
              <a:rPr lang="en-US"/>
              <a:t>Le transfert exergonique des e- dans les membranes transductrices d’énergie (membranes des thylacoides/mytochondries/bactériennes)</a:t>
            </a:r>
          </a:p>
          <a:p>
            <a:pPr marL="285750" indent="-285750">
              <a:buFontTx/>
              <a:buChar char="-"/>
            </a:pPr>
            <a:r>
              <a:rPr lang="en-US"/>
              <a:t>Et la synthèse endergonique d’ATP</a:t>
            </a:r>
          </a:p>
          <a:p>
            <a:pPr marL="285750" indent="-285750">
              <a:buFontTx/>
              <a:buChar char="-"/>
            </a:pPr>
            <a:endParaRPr lang="en-US"/>
          </a:p>
          <a:p>
            <a:r>
              <a:rPr lang="en-US"/>
              <a:t>Cette théorie fait intervenir un gradient electrochimique transmembranaire de H+ ce qui permet une conversion : </a:t>
            </a:r>
          </a:p>
          <a:p>
            <a:pPr marL="285750" indent="-285750">
              <a:buFontTx/>
              <a:buChar char="-"/>
            </a:pPr>
            <a:r>
              <a:rPr lang="en-US"/>
              <a:t>de l’énergie chimique du transfert des e- </a:t>
            </a:r>
          </a:p>
          <a:p>
            <a:pPr marL="285750" indent="-285750">
              <a:buFontTx/>
              <a:buChar char="-"/>
            </a:pPr>
            <a:r>
              <a:rPr lang="en-US"/>
              <a:t>en une difference de potential électrochimique de H+ (ou gradient de H+) de part et d’autre de la membrane</a:t>
            </a:r>
          </a:p>
          <a:p>
            <a:pPr marL="285750" indent="-285750">
              <a:buFontTx/>
              <a:buChar char="-"/>
            </a:pPr>
            <a:r>
              <a:rPr lang="en-US"/>
              <a:t>en énergie necessaire à la synthèse d’ATP (énergie chimique)</a:t>
            </a:r>
          </a:p>
        </p:txBody>
      </p:sp>
    </p:spTree>
    <p:extLst>
      <p:ext uri="{BB962C8B-B14F-4D97-AF65-F5344CB8AC3E}">
        <p14:creationId xmlns:p14="http://schemas.microsoft.com/office/powerpoint/2010/main" val="78110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64D4B1-0DF2-4559-999B-5DCA8CD310F1}"/>
              </a:ext>
            </a:extLst>
          </p:cNvPr>
          <p:cNvSpPr>
            <a:spLocks noGrp="1"/>
          </p:cNvSpPr>
          <p:nvPr>
            <p:ph type="sldNum" sz="quarter" idx="12"/>
          </p:nvPr>
        </p:nvSpPr>
        <p:spPr/>
        <p:txBody>
          <a:bodyPr/>
          <a:lstStyle/>
          <a:p>
            <a:fld id="{12B7FAE1-8398-4ECD-9623-40D6A02FADC2}" type="slidenum">
              <a:rPr lang="en-US" smtClean="0"/>
              <a:t>51</a:t>
            </a:fld>
            <a:endParaRPr lang="en-US"/>
          </a:p>
        </p:txBody>
      </p:sp>
      <p:grpSp>
        <p:nvGrpSpPr>
          <p:cNvPr id="264" name="Group 263">
            <a:extLst>
              <a:ext uri="{FF2B5EF4-FFF2-40B4-BE49-F238E27FC236}">
                <a16:creationId xmlns:a16="http://schemas.microsoft.com/office/drawing/2014/main" id="{C139DB7B-9256-4350-9601-E86E333178E4}"/>
              </a:ext>
            </a:extLst>
          </p:cNvPr>
          <p:cNvGrpSpPr/>
          <p:nvPr/>
        </p:nvGrpSpPr>
        <p:grpSpPr>
          <a:xfrm>
            <a:off x="729915" y="279307"/>
            <a:ext cx="1161720" cy="263520"/>
            <a:chOff x="729915" y="279307"/>
            <a:chExt cx="1161720" cy="263520"/>
          </a:xfrm>
        </p:grpSpPr>
        <mc:AlternateContent xmlns:mc="http://schemas.openxmlformats.org/markup-compatibility/2006" xmlns:p14="http://schemas.microsoft.com/office/powerpoint/2010/main">
          <mc:Choice Requires="p14">
            <p:contentPart p14:bwMode="auto" r:id="rId2">
              <p14:nvContentPartPr>
                <p14:cNvPr id="225" name="Ink 224">
                  <a:extLst>
                    <a:ext uri="{FF2B5EF4-FFF2-40B4-BE49-F238E27FC236}">
                      <a16:creationId xmlns:a16="http://schemas.microsoft.com/office/drawing/2014/main" id="{7FDCD0B7-C997-497C-B964-A72C663B76EE}"/>
                    </a:ext>
                  </a:extLst>
                </p14:cNvPr>
                <p14:cNvContentPartPr/>
                <p14:nvPr/>
              </p14:nvContentPartPr>
              <p14:xfrm>
                <a:off x="729915" y="279307"/>
                <a:ext cx="236520" cy="242280"/>
              </p14:xfrm>
            </p:contentPart>
          </mc:Choice>
          <mc:Fallback xmlns="">
            <p:pic>
              <p:nvPicPr>
                <p:cNvPr id="225" name="Ink 224">
                  <a:extLst>
                    <a:ext uri="{FF2B5EF4-FFF2-40B4-BE49-F238E27FC236}">
                      <a16:creationId xmlns:a16="http://schemas.microsoft.com/office/drawing/2014/main" id="{7FDCD0B7-C997-497C-B964-A72C663B76EE}"/>
                    </a:ext>
                  </a:extLst>
                </p:cNvPr>
                <p:cNvPicPr/>
                <p:nvPr/>
              </p:nvPicPr>
              <p:blipFill>
                <a:blip r:embed="rId3"/>
                <a:stretch>
                  <a:fillRect/>
                </a:stretch>
              </p:blipFill>
              <p:spPr>
                <a:xfrm>
                  <a:off x="721275" y="270667"/>
                  <a:ext cx="2541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2" name="Ink 241">
                  <a:extLst>
                    <a:ext uri="{FF2B5EF4-FFF2-40B4-BE49-F238E27FC236}">
                      <a16:creationId xmlns:a16="http://schemas.microsoft.com/office/drawing/2014/main" id="{6F3AEB0B-6D97-42C1-873B-520C45DD189B}"/>
                    </a:ext>
                  </a:extLst>
                </p14:cNvPr>
                <p14:cNvContentPartPr/>
                <p14:nvPr/>
              </p14:nvContentPartPr>
              <p14:xfrm>
                <a:off x="1027635" y="451387"/>
                <a:ext cx="125640" cy="72000"/>
              </p14:xfrm>
            </p:contentPart>
          </mc:Choice>
          <mc:Fallback xmlns="">
            <p:pic>
              <p:nvPicPr>
                <p:cNvPr id="242" name="Ink 241">
                  <a:extLst>
                    <a:ext uri="{FF2B5EF4-FFF2-40B4-BE49-F238E27FC236}">
                      <a16:creationId xmlns:a16="http://schemas.microsoft.com/office/drawing/2014/main" id="{6F3AEB0B-6D97-42C1-873B-520C45DD189B}"/>
                    </a:ext>
                  </a:extLst>
                </p:cNvPr>
                <p:cNvPicPr/>
                <p:nvPr/>
              </p:nvPicPr>
              <p:blipFill>
                <a:blip r:embed="rId5"/>
                <a:stretch>
                  <a:fillRect/>
                </a:stretch>
              </p:blipFill>
              <p:spPr>
                <a:xfrm>
                  <a:off x="1018635" y="442387"/>
                  <a:ext cx="143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9" name="Ink 258">
                  <a:extLst>
                    <a:ext uri="{FF2B5EF4-FFF2-40B4-BE49-F238E27FC236}">
                      <a16:creationId xmlns:a16="http://schemas.microsoft.com/office/drawing/2014/main" id="{AFD00C4E-7219-4C8B-BD31-B5CBFDB0BFE6}"/>
                    </a:ext>
                  </a:extLst>
                </p14:cNvPr>
                <p14:cNvContentPartPr/>
                <p14:nvPr/>
              </p14:nvContentPartPr>
              <p14:xfrm>
                <a:off x="1175955" y="333307"/>
                <a:ext cx="307080" cy="209520"/>
              </p14:xfrm>
            </p:contentPart>
          </mc:Choice>
          <mc:Fallback xmlns="">
            <p:pic>
              <p:nvPicPr>
                <p:cNvPr id="259" name="Ink 258">
                  <a:extLst>
                    <a:ext uri="{FF2B5EF4-FFF2-40B4-BE49-F238E27FC236}">
                      <a16:creationId xmlns:a16="http://schemas.microsoft.com/office/drawing/2014/main" id="{AFD00C4E-7219-4C8B-BD31-B5CBFDB0BFE6}"/>
                    </a:ext>
                  </a:extLst>
                </p:cNvPr>
                <p:cNvPicPr/>
                <p:nvPr/>
              </p:nvPicPr>
              <p:blipFill>
                <a:blip r:embed="rId7"/>
                <a:stretch>
                  <a:fillRect/>
                </a:stretch>
              </p:blipFill>
              <p:spPr>
                <a:xfrm>
                  <a:off x="1167315" y="324307"/>
                  <a:ext cx="3247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0" name="Ink 259">
                  <a:extLst>
                    <a:ext uri="{FF2B5EF4-FFF2-40B4-BE49-F238E27FC236}">
                      <a16:creationId xmlns:a16="http://schemas.microsoft.com/office/drawing/2014/main" id="{FE4760D0-E42C-44CD-B605-5A9449A8B0E7}"/>
                    </a:ext>
                  </a:extLst>
                </p14:cNvPr>
                <p14:cNvContentPartPr/>
                <p14:nvPr/>
              </p14:nvContentPartPr>
              <p14:xfrm>
                <a:off x="1447755" y="351307"/>
                <a:ext cx="360" cy="360"/>
              </p14:xfrm>
            </p:contentPart>
          </mc:Choice>
          <mc:Fallback xmlns="">
            <p:pic>
              <p:nvPicPr>
                <p:cNvPr id="260" name="Ink 259">
                  <a:extLst>
                    <a:ext uri="{FF2B5EF4-FFF2-40B4-BE49-F238E27FC236}">
                      <a16:creationId xmlns:a16="http://schemas.microsoft.com/office/drawing/2014/main" id="{FE4760D0-E42C-44CD-B605-5A9449A8B0E7}"/>
                    </a:ext>
                  </a:extLst>
                </p:cNvPr>
                <p:cNvPicPr/>
                <p:nvPr/>
              </p:nvPicPr>
              <p:blipFill>
                <a:blip r:embed="rId9"/>
                <a:stretch>
                  <a:fillRect/>
                </a:stretch>
              </p:blipFill>
              <p:spPr>
                <a:xfrm>
                  <a:off x="1439115" y="342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3" name="Ink 262">
                  <a:extLst>
                    <a:ext uri="{FF2B5EF4-FFF2-40B4-BE49-F238E27FC236}">
                      <a16:creationId xmlns:a16="http://schemas.microsoft.com/office/drawing/2014/main" id="{03690CD5-1359-4017-9825-5F9F94E24F0A}"/>
                    </a:ext>
                  </a:extLst>
                </p14:cNvPr>
                <p14:cNvContentPartPr/>
                <p14:nvPr/>
              </p14:nvContentPartPr>
              <p14:xfrm>
                <a:off x="1551075" y="333307"/>
                <a:ext cx="340560" cy="204840"/>
              </p14:xfrm>
            </p:contentPart>
          </mc:Choice>
          <mc:Fallback xmlns="">
            <p:pic>
              <p:nvPicPr>
                <p:cNvPr id="263" name="Ink 262">
                  <a:extLst>
                    <a:ext uri="{FF2B5EF4-FFF2-40B4-BE49-F238E27FC236}">
                      <a16:creationId xmlns:a16="http://schemas.microsoft.com/office/drawing/2014/main" id="{03690CD5-1359-4017-9825-5F9F94E24F0A}"/>
                    </a:ext>
                  </a:extLst>
                </p:cNvPr>
                <p:cNvPicPr/>
                <p:nvPr/>
              </p:nvPicPr>
              <p:blipFill>
                <a:blip r:embed="rId11"/>
                <a:stretch>
                  <a:fillRect/>
                </a:stretch>
              </p:blipFill>
              <p:spPr>
                <a:xfrm>
                  <a:off x="1542435" y="324307"/>
                  <a:ext cx="358200" cy="222480"/>
                </a:xfrm>
                <a:prstGeom prst="rect">
                  <a:avLst/>
                </a:prstGeom>
              </p:spPr>
            </p:pic>
          </mc:Fallback>
        </mc:AlternateContent>
      </p:grpSp>
      <p:grpSp>
        <p:nvGrpSpPr>
          <p:cNvPr id="281" name="Group 280">
            <a:extLst>
              <a:ext uri="{FF2B5EF4-FFF2-40B4-BE49-F238E27FC236}">
                <a16:creationId xmlns:a16="http://schemas.microsoft.com/office/drawing/2014/main" id="{12BECF8B-6F06-41B3-9B04-C3CB6B84782E}"/>
              </a:ext>
            </a:extLst>
          </p:cNvPr>
          <p:cNvGrpSpPr/>
          <p:nvPr/>
        </p:nvGrpSpPr>
        <p:grpSpPr>
          <a:xfrm>
            <a:off x="2239755" y="270307"/>
            <a:ext cx="2399760" cy="389520"/>
            <a:chOff x="2239755" y="270307"/>
            <a:chExt cx="2399760" cy="389520"/>
          </a:xfrm>
        </p:grpSpPr>
        <mc:AlternateContent xmlns:mc="http://schemas.openxmlformats.org/markup-compatibility/2006" xmlns:p14="http://schemas.microsoft.com/office/powerpoint/2010/main">
          <mc:Choice Requires="p14">
            <p:contentPart p14:bwMode="auto" r:id="rId12">
              <p14:nvContentPartPr>
                <p14:cNvPr id="265" name="Ink 264">
                  <a:extLst>
                    <a:ext uri="{FF2B5EF4-FFF2-40B4-BE49-F238E27FC236}">
                      <a16:creationId xmlns:a16="http://schemas.microsoft.com/office/drawing/2014/main" id="{7A631447-8CC6-465A-B3A8-35967C5B4011}"/>
                    </a:ext>
                  </a:extLst>
                </p14:cNvPr>
                <p14:cNvContentPartPr/>
                <p14:nvPr/>
              </p14:nvContentPartPr>
              <p14:xfrm>
                <a:off x="2239755" y="400987"/>
                <a:ext cx="214560" cy="112320"/>
              </p14:xfrm>
            </p:contentPart>
          </mc:Choice>
          <mc:Fallback xmlns="">
            <p:pic>
              <p:nvPicPr>
                <p:cNvPr id="265" name="Ink 264">
                  <a:extLst>
                    <a:ext uri="{FF2B5EF4-FFF2-40B4-BE49-F238E27FC236}">
                      <a16:creationId xmlns:a16="http://schemas.microsoft.com/office/drawing/2014/main" id="{7A631447-8CC6-465A-B3A8-35967C5B4011}"/>
                    </a:ext>
                  </a:extLst>
                </p:cNvPr>
                <p:cNvPicPr/>
                <p:nvPr/>
              </p:nvPicPr>
              <p:blipFill>
                <a:blip r:embed="rId13"/>
                <a:stretch>
                  <a:fillRect/>
                </a:stretch>
              </p:blipFill>
              <p:spPr>
                <a:xfrm>
                  <a:off x="2230755" y="392347"/>
                  <a:ext cx="232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6" name="Ink 265">
                  <a:extLst>
                    <a:ext uri="{FF2B5EF4-FFF2-40B4-BE49-F238E27FC236}">
                      <a16:creationId xmlns:a16="http://schemas.microsoft.com/office/drawing/2014/main" id="{6688D836-7B48-458A-B1A3-31B6E3A6E7B0}"/>
                    </a:ext>
                  </a:extLst>
                </p14:cNvPr>
                <p14:cNvContentPartPr/>
                <p14:nvPr/>
              </p14:nvContentPartPr>
              <p14:xfrm>
                <a:off x="2391675" y="320347"/>
                <a:ext cx="271080" cy="187200"/>
              </p14:xfrm>
            </p:contentPart>
          </mc:Choice>
          <mc:Fallback xmlns="">
            <p:pic>
              <p:nvPicPr>
                <p:cNvPr id="266" name="Ink 265">
                  <a:extLst>
                    <a:ext uri="{FF2B5EF4-FFF2-40B4-BE49-F238E27FC236}">
                      <a16:creationId xmlns:a16="http://schemas.microsoft.com/office/drawing/2014/main" id="{6688D836-7B48-458A-B1A3-31B6E3A6E7B0}"/>
                    </a:ext>
                  </a:extLst>
                </p:cNvPr>
                <p:cNvPicPr/>
                <p:nvPr/>
              </p:nvPicPr>
              <p:blipFill>
                <a:blip r:embed="rId15"/>
                <a:stretch>
                  <a:fillRect/>
                </a:stretch>
              </p:blipFill>
              <p:spPr>
                <a:xfrm>
                  <a:off x="2382675" y="311707"/>
                  <a:ext cx="288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7" name="Ink 266">
                  <a:extLst>
                    <a:ext uri="{FF2B5EF4-FFF2-40B4-BE49-F238E27FC236}">
                      <a16:creationId xmlns:a16="http://schemas.microsoft.com/office/drawing/2014/main" id="{D62903FC-C671-4DF9-8B5D-F6707822FA77}"/>
                    </a:ext>
                  </a:extLst>
                </p14:cNvPr>
                <p14:cNvContentPartPr/>
                <p14:nvPr/>
              </p14:nvContentPartPr>
              <p14:xfrm>
                <a:off x="2642235" y="337987"/>
                <a:ext cx="360" cy="360"/>
              </p14:xfrm>
            </p:contentPart>
          </mc:Choice>
          <mc:Fallback xmlns="">
            <p:pic>
              <p:nvPicPr>
                <p:cNvPr id="267" name="Ink 266">
                  <a:extLst>
                    <a:ext uri="{FF2B5EF4-FFF2-40B4-BE49-F238E27FC236}">
                      <a16:creationId xmlns:a16="http://schemas.microsoft.com/office/drawing/2014/main" id="{D62903FC-C671-4DF9-8B5D-F6707822FA77}"/>
                    </a:ext>
                  </a:extLst>
                </p:cNvPr>
                <p:cNvPicPr/>
                <p:nvPr/>
              </p:nvPicPr>
              <p:blipFill>
                <a:blip r:embed="rId9"/>
                <a:stretch>
                  <a:fillRect/>
                </a:stretch>
              </p:blipFill>
              <p:spPr>
                <a:xfrm>
                  <a:off x="2633595" y="328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8" name="Ink 267">
                  <a:extLst>
                    <a:ext uri="{FF2B5EF4-FFF2-40B4-BE49-F238E27FC236}">
                      <a16:creationId xmlns:a16="http://schemas.microsoft.com/office/drawing/2014/main" id="{9666C27A-3B1C-4137-A418-37DF2608FAE7}"/>
                    </a:ext>
                  </a:extLst>
                </p14:cNvPr>
                <p14:cNvContentPartPr/>
                <p14:nvPr/>
              </p14:nvContentPartPr>
              <p14:xfrm>
                <a:off x="2701275" y="377587"/>
                <a:ext cx="467640" cy="103680"/>
              </p14:xfrm>
            </p:contentPart>
          </mc:Choice>
          <mc:Fallback xmlns="">
            <p:pic>
              <p:nvPicPr>
                <p:cNvPr id="268" name="Ink 267">
                  <a:extLst>
                    <a:ext uri="{FF2B5EF4-FFF2-40B4-BE49-F238E27FC236}">
                      <a16:creationId xmlns:a16="http://schemas.microsoft.com/office/drawing/2014/main" id="{9666C27A-3B1C-4137-A418-37DF2608FAE7}"/>
                    </a:ext>
                  </a:extLst>
                </p:cNvPr>
                <p:cNvPicPr/>
                <p:nvPr/>
              </p:nvPicPr>
              <p:blipFill>
                <a:blip r:embed="rId18"/>
                <a:stretch>
                  <a:fillRect/>
                </a:stretch>
              </p:blipFill>
              <p:spPr>
                <a:xfrm>
                  <a:off x="2692275" y="368587"/>
                  <a:ext cx="485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9" name="Ink 268">
                  <a:extLst>
                    <a:ext uri="{FF2B5EF4-FFF2-40B4-BE49-F238E27FC236}">
                      <a16:creationId xmlns:a16="http://schemas.microsoft.com/office/drawing/2014/main" id="{28F786B0-9FC6-4501-AD58-CDC2678CC46F}"/>
                    </a:ext>
                  </a:extLst>
                </p14:cNvPr>
                <p14:cNvContentPartPr/>
                <p14:nvPr/>
              </p14:nvContentPartPr>
              <p14:xfrm>
                <a:off x="2938515" y="270307"/>
                <a:ext cx="19080" cy="23040"/>
              </p14:xfrm>
            </p:contentPart>
          </mc:Choice>
          <mc:Fallback xmlns="">
            <p:pic>
              <p:nvPicPr>
                <p:cNvPr id="269" name="Ink 268">
                  <a:extLst>
                    <a:ext uri="{FF2B5EF4-FFF2-40B4-BE49-F238E27FC236}">
                      <a16:creationId xmlns:a16="http://schemas.microsoft.com/office/drawing/2014/main" id="{28F786B0-9FC6-4501-AD58-CDC2678CC46F}"/>
                    </a:ext>
                  </a:extLst>
                </p:cNvPr>
                <p:cNvPicPr/>
                <p:nvPr/>
              </p:nvPicPr>
              <p:blipFill>
                <a:blip r:embed="rId20"/>
                <a:stretch>
                  <a:fillRect/>
                </a:stretch>
              </p:blipFill>
              <p:spPr>
                <a:xfrm>
                  <a:off x="2929515" y="261307"/>
                  <a:ext cx="36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0" name="Ink 269">
                  <a:extLst>
                    <a:ext uri="{FF2B5EF4-FFF2-40B4-BE49-F238E27FC236}">
                      <a16:creationId xmlns:a16="http://schemas.microsoft.com/office/drawing/2014/main" id="{2282BE3A-33BB-4105-8BCF-C9DBBCC24A84}"/>
                    </a:ext>
                  </a:extLst>
                </p14:cNvPr>
                <p14:cNvContentPartPr/>
                <p14:nvPr/>
              </p14:nvContentPartPr>
              <p14:xfrm>
                <a:off x="3221835" y="384067"/>
                <a:ext cx="250920" cy="127440"/>
              </p14:xfrm>
            </p:contentPart>
          </mc:Choice>
          <mc:Fallback xmlns="">
            <p:pic>
              <p:nvPicPr>
                <p:cNvPr id="270" name="Ink 269">
                  <a:extLst>
                    <a:ext uri="{FF2B5EF4-FFF2-40B4-BE49-F238E27FC236}">
                      <a16:creationId xmlns:a16="http://schemas.microsoft.com/office/drawing/2014/main" id="{2282BE3A-33BB-4105-8BCF-C9DBBCC24A84}"/>
                    </a:ext>
                  </a:extLst>
                </p:cNvPr>
                <p:cNvPicPr/>
                <p:nvPr/>
              </p:nvPicPr>
              <p:blipFill>
                <a:blip r:embed="rId22"/>
                <a:stretch>
                  <a:fillRect/>
                </a:stretch>
              </p:blipFill>
              <p:spPr>
                <a:xfrm>
                  <a:off x="3212835" y="375427"/>
                  <a:ext cx="268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1" name="Ink 270">
                  <a:extLst>
                    <a:ext uri="{FF2B5EF4-FFF2-40B4-BE49-F238E27FC236}">
                      <a16:creationId xmlns:a16="http://schemas.microsoft.com/office/drawing/2014/main" id="{8F388EAF-E232-4DFC-9626-ADB81212983B}"/>
                    </a:ext>
                  </a:extLst>
                </p14:cNvPr>
                <p14:cNvContentPartPr/>
                <p14:nvPr/>
              </p14:nvContentPartPr>
              <p14:xfrm>
                <a:off x="3548355" y="404947"/>
                <a:ext cx="303120" cy="112320"/>
              </p14:xfrm>
            </p:contentPart>
          </mc:Choice>
          <mc:Fallback xmlns="">
            <p:pic>
              <p:nvPicPr>
                <p:cNvPr id="271" name="Ink 270">
                  <a:extLst>
                    <a:ext uri="{FF2B5EF4-FFF2-40B4-BE49-F238E27FC236}">
                      <a16:creationId xmlns:a16="http://schemas.microsoft.com/office/drawing/2014/main" id="{8F388EAF-E232-4DFC-9626-ADB81212983B}"/>
                    </a:ext>
                  </a:extLst>
                </p:cNvPr>
                <p:cNvPicPr/>
                <p:nvPr/>
              </p:nvPicPr>
              <p:blipFill>
                <a:blip r:embed="rId24"/>
                <a:stretch>
                  <a:fillRect/>
                </a:stretch>
              </p:blipFill>
              <p:spPr>
                <a:xfrm>
                  <a:off x="3539355" y="396307"/>
                  <a:ext cx="320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2" name="Ink 271">
                  <a:extLst>
                    <a:ext uri="{FF2B5EF4-FFF2-40B4-BE49-F238E27FC236}">
                      <a16:creationId xmlns:a16="http://schemas.microsoft.com/office/drawing/2014/main" id="{4E8C9E3F-D581-45D6-A9BE-A6B44955BBF1}"/>
                    </a:ext>
                  </a:extLst>
                </p14:cNvPr>
                <p14:cNvContentPartPr/>
                <p14:nvPr/>
              </p14:nvContentPartPr>
              <p14:xfrm>
                <a:off x="3892875" y="316387"/>
                <a:ext cx="109800" cy="191520"/>
              </p14:xfrm>
            </p:contentPart>
          </mc:Choice>
          <mc:Fallback xmlns="">
            <p:pic>
              <p:nvPicPr>
                <p:cNvPr id="272" name="Ink 271">
                  <a:extLst>
                    <a:ext uri="{FF2B5EF4-FFF2-40B4-BE49-F238E27FC236}">
                      <a16:creationId xmlns:a16="http://schemas.microsoft.com/office/drawing/2014/main" id="{4E8C9E3F-D581-45D6-A9BE-A6B44955BBF1}"/>
                    </a:ext>
                  </a:extLst>
                </p:cNvPr>
                <p:cNvPicPr/>
                <p:nvPr/>
              </p:nvPicPr>
              <p:blipFill>
                <a:blip r:embed="rId26"/>
                <a:stretch>
                  <a:fillRect/>
                </a:stretch>
              </p:blipFill>
              <p:spPr>
                <a:xfrm>
                  <a:off x="3883875" y="307747"/>
                  <a:ext cx="127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3" name="Ink 272">
                  <a:extLst>
                    <a:ext uri="{FF2B5EF4-FFF2-40B4-BE49-F238E27FC236}">
                      <a16:creationId xmlns:a16="http://schemas.microsoft.com/office/drawing/2014/main" id="{6AA6701E-4567-4E01-A6CC-386F2F9AD818}"/>
                    </a:ext>
                  </a:extLst>
                </p14:cNvPr>
                <p14:cNvContentPartPr/>
                <p14:nvPr/>
              </p14:nvContentPartPr>
              <p14:xfrm>
                <a:off x="4045515" y="355267"/>
                <a:ext cx="360" cy="360"/>
              </p14:xfrm>
            </p:contentPart>
          </mc:Choice>
          <mc:Fallback xmlns="">
            <p:pic>
              <p:nvPicPr>
                <p:cNvPr id="273" name="Ink 272">
                  <a:extLst>
                    <a:ext uri="{FF2B5EF4-FFF2-40B4-BE49-F238E27FC236}">
                      <a16:creationId xmlns:a16="http://schemas.microsoft.com/office/drawing/2014/main" id="{6AA6701E-4567-4E01-A6CC-386F2F9AD818}"/>
                    </a:ext>
                  </a:extLst>
                </p:cNvPr>
                <p:cNvPicPr/>
                <p:nvPr/>
              </p:nvPicPr>
              <p:blipFill>
                <a:blip r:embed="rId9"/>
                <a:stretch>
                  <a:fillRect/>
                </a:stretch>
              </p:blipFill>
              <p:spPr>
                <a:xfrm>
                  <a:off x="4036875" y="346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4" name="Ink 273">
                  <a:extLst>
                    <a:ext uri="{FF2B5EF4-FFF2-40B4-BE49-F238E27FC236}">
                      <a16:creationId xmlns:a16="http://schemas.microsoft.com/office/drawing/2014/main" id="{54BE42FA-745A-4325-9038-113AE3F9F2B3}"/>
                    </a:ext>
                  </a:extLst>
                </p14:cNvPr>
                <p14:cNvContentPartPr/>
                <p14:nvPr/>
              </p14:nvContentPartPr>
              <p14:xfrm>
                <a:off x="4107435" y="402067"/>
                <a:ext cx="136440" cy="257760"/>
              </p14:xfrm>
            </p:contentPart>
          </mc:Choice>
          <mc:Fallback xmlns="">
            <p:pic>
              <p:nvPicPr>
                <p:cNvPr id="274" name="Ink 273">
                  <a:extLst>
                    <a:ext uri="{FF2B5EF4-FFF2-40B4-BE49-F238E27FC236}">
                      <a16:creationId xmlns:a16="http://schemas.microsoft.com/office/drawing/2014/main" id="{54BE42FA-745A-4325-9038-113AE3F9F2B3}"/>
                    </a:ext>
                  </a:extLst>
                </p:cNvPr>
                <p:cNvPicPr/>
                <p:nvPr/>
              </p:nvPicPr>
              <p:blipFill>
                <a:blip r:embed="rId29"/>
                <a:stretch>
                  <a:fillRect/>
                </a:stretch>
              </p:blipFill>
              <p:spPr>
                <a:xfrm>
                  <a:off x="4098795" y="393067"/>
                  <a:ext cx="1540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5" name="Ink 274">
                  <a:extLst>
                    <a:ext uri="{FF2B5EF4-FFF2-40B4-BE49-F238E27FC236}">
                      <a16:creationId xmlns:a16="http://schemas.microsoft.com/office/drawing/2014/main" id="{E06DD935-2474-4B6A-B221-4B401F1CFEC8}"/>
                    </a:ext>
                  </a:extLst>
                </p14:cNvPr>
                <p14:cNvContentPartPr/>
                <p14:nvPr/>
              </p14:nvContentPartPr>
              <p14:xfrm>
                <a:off x="4240275" y="385507"/>
                <a:ext cx="399240" cy="113400"/>
              </p14:xfrm>
            </p:contentPart>
          </mc:Choice>
          <mc:Fallback xmlns="">
            <p:pic>
              <p:nvPicPr>
                <p:cNvPr id="275" name="Ink 274">
                  <a:extLst>
                    <a:ext uri="{FF2B5EF4-FFF2-40B4-BE49-F238E27FC236}">
                      <a16:creationId xmlns:a16="http://schemas.microsoft.com/office/drawing/2014/main" id="{E06DD935-2474-4B6A-B221-4B401F1CFEC8}"/>
                    </a:ext>
                  </a:extLst>
                </p:cNvPr>
                <p:cNvPicPr/>
                <p:nvPr/>
              </p:nvPicPr>
              <p:blipFill>
                <a:blip r:embed="rId31"/>
                <a:stretch>
                  <a:fillRect/>
                </a:stretch>
              </p:blipFill>
              <p:spPr>
                <a:xfrm>
                  <a:off x="4231275" y="376867"/>
                  <a:ext cx="416880" cy="131040"/>
                </a:xfrm>
                <a:prstGeom prst="rect">
                  <a:avLst/>
                </a:prstGeom>
              </p:spPr>
            </p:pic>
          </mc:Fallback>
        </mc:AlternateContent>
      </p:grpSp>
      <p:grpSp>
        <p:nvGrpSpPr>
          <p:cNvPr id="280" name="Group 279">
            <a:extLst>
              <a:ext uri="{FF2B5EF4-FFF2-40B4-BE49-F238E27FC236}">
                <a16:creationId xmlns:a16="http://schemas.microsoft.com/office/drawing/2014/main" id="{155AFDB5-2837-4A9B-8F48-201FF5318EFA}"/>
              </a:ext>
            </a:extLst>
          </p:cNvPr>
          <p:cNvGrpSpPr/>
          <p:nvPr/>
        </p:nvGrpSpPr>
        <p:grpSpPr>
          <a:xfrm>
            <a:off x="5057475" y="401347"/>
            <a:ext cx="1420200" cy="224280"/>
            <a:chOff x="5057475" y="401347"/>
            <a:chExt cx="1420200" cy="224280"/>
          </a:xfrm>
        </p:grpSpPr>
        <mc:AlternateContent xmlns:mc="http://schemas.openxmlformats.org/markup-compatibility/2006" xmlns:p14="http://schemas.microsoft.com/office/powerpoint/2010/main">
          <mc:Choice Requires="p14">
            <p:contentPart p14:bwMode="auto" r:id="rId32">
              <p14:nvContentPartPr>
                <p14:cNvPr id="276" name="Ink 275">
                  <a:extLst>
                    <a:ext uri="{FF2B5EF4-FFF2-40B4-BE49-F238E27FC236}">
                      <a16:creationId xmlns:a16="http://schemas.microsoft.com/office/drawing/2014/main" id="{1932B6F0-3641-46F0-9903-15D170BECE21}"/>
                    </a:ext>
                  </a:extLst>
                </p14:cNvPr>
                <p14:cNvContentPartPr/>
                <p14:nvPr/>
              </p14:nvContentPartPr>
              <p14:xfrm>
                <a:off x="5057475" y="408547"/>
                <a:ext cx="722880" cy="217080"/>
              </p14:xfrm>
            </p:contentPart>
          </mc:Choice>
          <mc:Fallback xmlns="">
            <p:pic>
              <p:nvPicPr>
                <p:cNvPr id="276" name="Ink 275">
                  <a:extLst>
                    <a:ext uri="{FF2B5EF4-FFF2-40B4-BE49-F238E27FC236}">
                      <a16:creationId xmlns:a16="http://schemas.microsoft.com/office/drawing/2014/main" id="{1932B6F0-3641-46F0-9903-15D170BECE21}"/>
                    </a:ext>
                  </a:extLst>
                </p:cNvPr>
                <p:cNvPicPr/>
                <p:nvPr/>
              </p:nvPicPr>
              <p:blipFill>
                <a:blip r:embed="rId33"/>
                <a:stretch>
                  <a:fillRect/>
                </a:stretch>
              </p:blipFill>
              <p:spPr>
                <a:xfrm>
                  <a:off x="5048475" y="399907"/>
                  <a:ext cx="740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7" name="Ink 276">
                  <a:extLst>
                    <a:ext uri="{FF2B5EF4-FFF2-40B4-BE49-F238E27FC236}">
                      <a16:creationId xmlns:a16="http://schemas.microsoft.com/office/drawing/2014/main" id="{68935D09-BD2F-471D-ADF1-AB7098C1197D}"/>
                    </a:ext>
                  </a:extLst>
                </p14:cNvPr>
                <p14:cNvContentPartPr/>
                <p14:nvPr/>
              </p14:nvContentPartPr>
              <p14:xfrm>
                <a:off x="6013995" y="401347"/>
                <a:ext cx="305280" cy="152280"/>
              </p14:xfrm>
            </p:contentPart>
          </mc:Choice>
          <mc:Fallback xmlns="">
            <p:pic>
              <p:nvPicPr>
                <p:cNvPr id="277" name="Ink 276">
                  <a:extLst>
                    <a:ext uri="{FF2B5EF4-FFF2-40B4-BE49-F238E27FC236}">
                      <a16:creationId xmlns:a16="http://schemas.microsoft.com/office/drawing/2014/main" id="{68935D09-BD2F-471D-ADF1-AB7098C1197D}"/>
                    </a:ext>
                  </a:extLst>
                </p:cNvPr>
                <p:cNvPicPr/>
                <p:nvPr/>
              </p:nvPicPr>
              <p:blipFill>
                <a:blip r:embed="rId35"/>
                <a:stretch>
                  <a:fillRect/>
                </a:stretch>
              </p:blipFill>
              <p:spPr>
                <a:xfrm>
                  <a:off x="6005355" y="392347"/>
                  <a:ext cx="322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8" name="Ink 277">
                  <a:extLst>
                    <a:ext uri="{FF2B5EF4-FFF2-40B4-BE49-F238E27FC236}">
                      <a16:creationId xmlns:a16="http://schemas.microsoft.com/office/drawing/2014/main" id="{7638AEB7-A7B3-47BE-82F5-A5A59178C44D}"/>
                    </a:ext>
                  </a:extLst>
                </p14:cNvPr>
                <p14:cNvContentPartPr/>
                <p14:nvPr/>
              </p14:nvContentPartPr>
              <p14:xfrm>
                <a:off x="6375075" y="432667"/>
                <a:ext cx="102600" cy="85680"/>
              </p14:xfrm>
            </p:contentPart>
          </mc:Choice>
          <mc:Fallback xmlns="">
            <p:pic>
              <p:nvPicPr>
                <p:cNvPr id="278" name="Ink 277">
                  <a:extLst>
                    <a:ext uri="{FF2B5EF4-FFF2-40B4-BE49-F238E27FC236}">
                      <a16:creationId xmlns:a16="http://schemas.microsoft.com/office/drawing/2014/main" id="{7638AEB7-A7B3-47BE-82F5-A5A59178C44D}"/>
                    </a:ext>
                  </a:extLst>
                </p:cNvPr>
                <p:cNvPicPr/>
                <p:nvPr/>
              </p:nvPicPr>
              <p:blipFill>
                <a:blip r:embed="rId37"/>
                <a:stretch>
                  <a:fillRect/>
                </a:stretch>
              </p:blipFill>
              <p:spPr>
                <a:xfrm>
                  <a:off x="6366075" y="423667"/>
                  <a:ext cx="12024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9" name="Ink 278">
                <a:extLst>
                  <a:ext uri="{FF2B5EF4-FFF2-40B4-BE49-F238E27FC236}">
                    <a16:creationId xmlns:a16="http://schemas.microsoft.com/office/drawing/2014/main" id="{6905696E-A8D3-439A-85EA-529743AC858C}"/>
                  </a:ext>
                </a:extLst>
              </p14:cNvPr>
              <p14:cNvContentPartPr/>
              <p14:nvPr/>
            </p14:nvContentPartPr>
            <p14:xfrm>
              <a:off x="6824715" y="393067"/>
              <a:ext cx="174960" cy="155880"/>
            </p14:xfrm>
          </p:contentPart>
        </mc:Choice>
        <mc:Fallback xmlns="">
          <p:pic>
            <p:nvPicPr>
              <p:cNvPr id="279" name="Ink 278">
                <a:extLst>
                  <a:ext uri="{FF2B5EF4-FFF2-40B4-BE49-F238E27FC236}">
                    <a16:creationId xmlns:a16="http://schemas.microsoft.com/office/drawing/2014/main" id="{6905696E-A8D3-439A-85EA-529743AC858C}"/>
                  </a:ext>
                </a:extLst>
              </p:cNvPr>
              <p:cNvPicPr/>
              <p:nvPr/>
            </p:nvPicPr>
            <p:blipFill>
              <a:blip r:embed="rId39"/>
              <a:stretch>
                <a:fillRect/>
              </a:stretch>
            </p:blipFill>
            <p:spPr>
              <a:xfrm>
                <a:off x="6815715" y="384067"/>
                <a:ext cx="192600" cy="173520"/>
              </a:xfrm>
              <a:prstGeom prst="rect">
                <a:avLst/>
              </a:prstGeom>
            </p:spPr>
          </p:pic>
        </mc:Fallback>
      </mc:AlternateContent>
      <p:grpSp>
        <p:nvGrpSpPr>
          <p:cNvPr id="114" name="Group 113">
            <a:extLst>
              <a:ext uri="{FF2B5EF4-FFF2-40B4-BE49-F238E27FC236}">
                <a16:creationId xmlns:a16="http://schemas.microsoft.com/office/drawing/2014/main" id="{5545FC26-1108-4C41-8C37-22BAE945B59D}"/>
              </a:ext>
            </a:extLst>
          </p:cNvPr>
          <p:cNvGrpSpPr/>
          <p:nvPr/>
        </p:nvGrpSpPr>
        <p:grpSpPr>
          <a:xfrm>
            <a:off x="7334835" y="380827"/>
            <a:ext cx="1438920" cy="291960"/>
            <a:chOff x="7334835" y="380827"/>
            <a:chExt cx="1438920" cy="291960"/>
          </a:xfrm>
        </p:grpSpPr>
        <mc:AlternateContent xmlns:mc="http://schemas.openxmlformats.org/markup-compatibility/2006" xmlns:p14="http://schemas.microsoft.com/office/powerpoint/2010/main">
          <mc:Choice Requires="p14">
            <p:contentPart p14:bwMode="auto" r:id="rId40">
              <p14:nvContentPartPr>
                <p14:cNvPr id="282" name="Ink 281">
                  <a:extLst>
                    <a:ext uri="{FF2B5EF4-FFF2-40B4-BE49-F238E27FC236}">
                      <a16:creationId xmlns:a16="http://schemas.microsoft.com/office/drawing/2014/main" id="{11D9157A-4FAE-4BD3-BDEF-00654E0C8CA3}"/>
                    </a:ext>
                  </a:extLst>
                </p14:cNvPr>
                <p14:cNvContentPartPr/>
                <p14:nvPr/>
              </p14:nvContentPartPr>
              <p14:xfrm>
                <a:off x="7334835" y="431227"/>
                <a:ext cx="35280" cy="220680"/>
              </p14:xfrm>
            </p:contentPart>
          </mc:Choice>
          <mc:Fallback xmlns="">
            <p:pic>
              <p:nvPicPr>
                <p:cNvPr id="282" name="Ink 281">
                  <a:extLst>
                    <a:ext uri="{FF2B5EF4-FFF2-40B4-BE49-F238E27FC236}">
                      <a16:creationId xmlns:a16="http://schemas.microsoft.com/office/drawing/2014/main" id="{11D9157A-4FAE-4BD3-BDEF-00654E0C8CA3}"/>
                    </a:ext>
                  </a:extLst>
                </p:cNvPr>
                <p:cNvPicPr/>
                <p:nvPr/>
              </p:nvPicPr>
              <p:blipFill>
                <a:blip r:embed="rId41"/>
                <a:stretch>
                  <a:fillRect/>
                </a:stretch>
              </p:blipFill>
              <p:spPr>
                <a:xfrm>
                  <a:off x="7325835" y="422227"/>
                  <a:ext cx="52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3" name="Ink 282">
                  <a:extLst>
                    <a:ext uri="{FF2B5EF4-FFF2-40B4-BE49-F238E27FC236}">
                      <a16:creationId xmlns:a16="http://schemas.microsoft.com/office/drawing/2014/main" id="{07AC89F8-EE0F-41A5-96C8-F3FDACCD839E}"/>
                    </a:ext>
                  </a:extLst>
                </p14:cNvPr>
                <p14:cNvContentPartPr/>
                <p14:nvPr/>
              </p14:nvContentPartPr>
              <p14:xfrm>
                <a:off x="7338435" y="391267"/>
                <a:ext cx="114840" cy="108720"/>
              </p14:xfrm>
            </p:contentPart>
          </mc:Choice>
          <mc:Fallback xmlns="">
            <p:pic>
              <p:nvPicPr>
                <p:cNvPr id="283" name="Ink 282">
                  <a:extLst>
                    <a:ext uri="{FF2B5EF4-FFF2-40B4-BE49-F238E27FC236}">
                      <a16:creationId xmlns:a16="http://schemas.microsoft.com/office/drawing/2014/main" id="{07AC89F8-EE0F-41A5-96C8-F3FDACCD839E}"/>
                    </a:ext>
                  </a:extLst>
                </p:cNvPr>
                <p:cNvPicPr/>
                <p:nvPr/>
              </p:nvPicPr>
              <p:blipFill>
                <a:blip r:embed="rId43"/>
                <a:stretch>
                  <a:fillRect/>
                </a:stretch>
              </p:blipFill>
              <p:spPr>
                <a:xfrm>
                  <a:off x="7329795" y="382627"/>
                  <a:ext cx="132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4" name="Ink 283">
                  <a:extLst>
                    <a:ext uri="{FF2B5EF4-FFF2-40B4-BE49-F238E27FC236}">
                      <a16:creationId xmlns:a16="http://schemas.microsoft.com/office/drawing/2014/main" id="{992D0624-6D19-4E30-9B1B-0762AB9EDEAE}"/>
                    </a:ext>
                  </a:extLst>
                </p14:cNvPr>
                <p14:cNvContentPartPr/>
                <p14:nvPr/>
              </p14:nvContentPartPr>
              <p14:xfrm>
                <a:off x="7510155" y="393067"/>
                <a:ext cx="160560" cy="140040"/>
              </p14:xfrm>
            </p:contentPart>
          </mc:Choice>
          <mc:Fallback xmlns="">
            <p:pic>
              <p:nvPicPr>
                <p:cNvPr id="284" name="Ink 283">
                  <a:extLst>
                    <a:ext uri="{FF2B5EF4-FFF2-40B4-BE49-F238E27FC236}">
                      <a16:creationId xmlns:a16="http://schemas.microsoft.com/office/drawing/2014/main" id="{992D0624-6D19-4E30-9B1B-0762AB9EDEAE}"/>
                    </a:ext>
                  </a:extLst>
                </p:cNvPr>
                <p:cNvPicPr/>
                <p:nvPr/>
              </p:nvPicPr>
              <p:blipFill>
                <a:blip r:embed="rId45"/>
                <a:stretch>
                  <a:fillRect/>
                </a:stretch>
              </p:blipFill>
              <p:spPr>
                <a:xfrm>
                  <a:off x="7501155" y="384067"/>
                  <a:ext cx="178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5" name="Ink 284">
                  <a:extLst>
                    <a:ext uri="{FF2B5EF4-FFF2-40B4-BE49-F238E27FC236}">
                      <a16:creationId xmlns:a16="http://schemas.microsoft.com/office/drawing/2014/main" id="{DA3246EA-53AB-4F74-96DD-A41DFD1E1D5C}"/>
                    </a:ext>
                  </a:extLst>
                </p14:cNvPr>
                <p14:cNvContentPartPr/>
                <p14:nvPr/>
              </p14:nvContentPartPr>
              <p14:xfrm>
                <a:off x="7676475" y="392347"/>
                <a:ext cx="158760" cy="126720"/>
              </p14:xfrm>
            </p:contentPart>
          </mc:Choice>
          <mc:Fallback xmlns="">
            <p:pic>
              <p:nvPicPr>
                <p:cNvPr id="285" name="Ink 284">
                  <a:extLst>
                    <a:ext uri="{FF2B5EF4-FFF2-40B4-BE49-F238E27FC236}">
                      <a16:creationId xmlns:a16="http://schemas.microsoft.com/office/drawing/2014/main" id="{DA3246EA-53AB-4F74-96DD-A41DFD1E1D5C}"/>
                    </a:ext>
                  </a:extLst>
                </p:cNvPr>
                <p:cNvPicPr/>
                <p:nvPr/>
              </p:nvPicPr>
              <p:blipFill>
                <a:blip r:embed="rId47"/>
                <a:stretch>
                  <a:fillRect/>
                </a:stretch>
              </p:blipFill>
              <p:spPr>
                <a:xfrm>
                  <a:off x="7667835" y="383347"/>
                  <a:ext cx="176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6" name="Ink 285">
                  <a:extLst>
                    <a:ext uri="{FF2B5EF4-FFF2-40B4-BE49-F238E27FC236}">
                      <a16:creationId xmlns:a16="http://schemas.microsoft.com/office/drawing/2014/main" id="{F83B6B9F-A41B-44FF-8F1B-0D008E0BC8E5}"/>
                    </a:ext>
                  </a:extLst>
                </p14:cNvPr>
                <p14:cNvContentPartPr/>
                <p14:nvPr/>
              </p14:nvContentPartPr>
              <p14:xfrm>
                <a:off x="7888515" y="443107"/>
                <a:ext cx="192960" cy="110160"/>
              </p14:xfrm>
            </p:contentPart>
          </mc:Choice>
          <mc:Fallback xmlns="">
            <p:pic>
              <p:nvPicPr>
                <p:cNvPr id="286" name="Ink 285">
                  <a:extLst>
                    <a:ext uri="{FF2B5EF4-FFF2-40B4-BE49-F238E27FC236}">
                      <a16:creationId xmlns:a16="http://schemas.microsoft.com/office/drawing/2014/main" id="{F83B6B9F-A41B-44FF-8F1B-0D008E0BC8E5}"/>
                    </a:ext>
                  </a:extLst>
                </p:cNvPr>
                <p:cNvPicPr/>
                <p:nvPr/>
              </p:nvPicPr>
              <p:blipFill>
                <a:blip r:embed="rId49"/>
                <a:stretch>
                  <a:fillRect/>
                </a:stretch>
              </p:blipFill>
              <p:spPr>
                <a:xfrm>
                  <a:off x="7879875" y="434467"/>
                  <a:ext cx="210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7" name="Ink 286">
                  <a:extLst>
                    <a:ext uri="{FF2B5EF4-FFF2-40B4-BE49-F238E27FC236}">
                      <a16:creationId xmlns:a16="http://schemas.microsoft.com/office/drawing/2014/main" id="{1C8FD32F-68EC-4794-A000-3A49ACCBAFD9}"/>
                    </a:ext>
                  </a:extLst>
                </p14:cNvPr>
                <p14:cNvContentPartPr/>
                <p14:nvPr/>
              </p14:nvContentPartPr>
              <p14:xfrm>
                <a:off x="8143035" y="380827"/>
                <a:ext cx="9360" cy="19080"/>
              </p14:xfrm>
            </p:contentPart>
          </mc:Choice>
          <mc:Fallback xmlns="">
            <p:pic>
              <p:nvPicPr>
                <p:cNvPr id="287" name="Ink 286">
                  <a:extLst>
                    <a:ext uri="{FF2B5EF4-FFF2-40B4-BE49-F238E27FC236}">
                      <a16:creationId xmlns:a16="http://schemas.microsoft.com/office/drawing/2014/main" id="{1C8FD32F-68EC-4794-A000-3A49ACCBAFD9}"/>
                    </a:ext>
                  </a:extLst>
                </p:cNvPr>
                <p:cNvPicPr/>
                <p:nvPr/>
              </p:nvPicPr>
              <p:blipFill>
                <a:blip r:embed="rId51"/>
                <a:stretch>
                  <a:fillRect/>
                </a:stretch>
              </p:blipFill>
              <p:spPr>
                <a:xfrm>
                  <a:off x="8134035" y="372187"/>
                  <a:ext cx="27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0" name="Ink 99">
                  <a:extLst>
                    <a:ext uri="{FF2B5EF4-FFF2-40B4-BE49-F238E27FC236}">
                      <a16:creationId xmlns:a16="http://schemas.microsoft.com/office/drawing/2014/main" id="{A5701F63-4A96-4E20-B119-99C558CABDDB}"/>
                    </a:ext>
                  </a:extLst>
                </p14:cNvPr>
                <p14:cNvContentPartPr/>
                <p14:nvPr/>
              </p14:nvContentPartPr>
              <p14:xfrm>
                <a:off x="8155635" y="430867"/>
                <a:ext cx="438840" cy="241920"/>
              </p14:xfrm>
            </p:contentPart>
          </mc:Choice>
          <mc:Fallback xmlns="">
            <p:pic>
              <p:nvPicPr>
                <p:cNvPr id="100" name="Ink 99">
                  <a:extLst>
                    <a:ext uri="{FF2B5EF4-FFF2-40B4-BE49-F238E27FC236}">
                      <a16:creationId xmlns:a16="http://schemas.microsoft.com/office/drawing/2014/main" id="{A5701F63-4A96-4E20-B119-99C558CABDDB}"/>
                    </a:ext>
                  </a:extLst>
                </p:cNvPr>
                <p:cNvPicPr/>
                <p:nvPr/>
              </p:nvPicPr>
              <p:blipFill>
                <a:blip r:embed="rId53"/>
                <a:stretch>
                  <a:fillRect/>
                </a:stretch>
              </p:blipFill>
              <p:spPr>
                <a:xfrm>
                  <a:off x="8146635" y="421867"/>
                  <a:ext cx="4564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3" name="Ink 102">
                  <a:extLst>
                    <a:ext uri="{FF2B5EF4-FFF2-40B4-BE49-F238E27FC236}">
                      <a16:creationId xmlns:a16="http://schemas.microsoft.com/office/drawing/2014/main" id="{B611311E-65C8-4962-8616-1441B0ACD305}"/>
                    </a:ext>
                  </a:extLst>
                </p14:cNvPr>
                <p14:cNvContentPartPr/>
                <p14:nvPr/>
              </p14:nvContentPartPr>
              <p14:xfrm>
                <a:off x="8745675" y="435907"/>
                <a:ext cx="28080" cy="127080"/>
              </p14:xfrm>
            </p:contentPart>
          </mc:Choice>
          <mc:Fallback xmlns="">
            <p:pic>
              <p:nvPicPr>
                <p:cNvPr id="103" name="Ink 102">
                  <a:extLst>
                    <a:ext uri="{FF2B5EF4-FFF2-40B4-BE49-F238E27FC236}">
                      <a16:creationId xmlns:a16="http://schemas.microsoft.com/office/drawing/2014/main" id="{B611311E-65C8-4962-8616-1441B0ACD305}"/>
                    </a:ext>
                  </a:extLst>
                </p:cNvPr>
                <p:cNvPicPr/>
                <p:nvPr/>
              </p:nvPicPr>
              <p:blipFill>
                <a:blip r:embed="rId55"/>
                <a:stretch>
                  <a:fillRect/>
                </a:stretch>
              </p:blipFill>
              <p:spPr>
                <a:xfrm>
                  <a:off x="8736675" y="426907"/>
                  <a:ext cx="45720" cy="144720"/>
                </a:xfrm>
                <a:prstGeom prst="rect">
                  <a:avLst/>
                </a:prstGeom>
              </p:spPr>
            </p:pic>
          </mc:Fallback>
        </mc:AlternateContent>
      </p:grpSp>
      <p:grpSp>
        <p:nvGrpSpPr>
          <p:cNvPr id="150" name="Group 149">
            <a:extLst>
              <a:ext uri="{FF2B5EF4-FFF2-40B4-BE49-F238E27FC236}">
                <a16:creationId xmlns:a16="http://schemas.microsoft.com/office/drawing/2014/main" id="{39BE4DFB-E00F-4915-998D-D0C47F700639}"/>
              </a:ext>
            </a:extLst>
          </p:cNvPr>
          <p:cNvGrpSpPr/>
          <p:nvPr/>
        </p:nvGrpSpPr>
        <p:grpSpPr>
          <a:xfrm>
            <a:off x="561075" y="823267"/>
            <a:ext cx="1949400" cy="271080"/>
            <a:chOff x="561075" y="823267"/>
            <a:chExt cx="1949400" cy="271080"/>
          </a:xfrm>
        </p:grpSpPr>
        <mc:AlternateContent xmlns:mc="http://schemas.openxmlformats.org/markup-compatibility/2006" xmlns:p14="http://schemas.microsoft.com/office/powerpoint/2010/main">
          <mc:Choice Requires="p14">
            <p:contentPart p14:bwMode="auto" r:id="rId56">
              <p14:nvContentPartPr>
                <p14:cNvPr id="118" name="Ink 117">
                  <a:extLst>
                    <a:ext uri="{FF2B5EF4-FFF2-40B4-BE49-F238E27FC236}">
                      <a16:creationId xmlns:a16="http://schemas.microsoft.com/office/drawing/2014/main" id="{7E1A9F5C-6C01-4088-94FA-DF89AD068A16}"/>
                    </a:ext>
                  </a:extLst>
                </p14:cNvPr>
                <p14:cNvContentPartPr/>
                <p14:nvPr/>
              </p14:nvContentPartPr>
              <p14:xfrm>
                <a:off x="561075" y="1051147"/>
                <a:ext cx="258840" cy="5760"/>
              </p14:xfrm>
            </p:contentPart>
          </mc:Choice>
          <mc:Fallback xmlns="">
            <p:pic>
              <p:nvPicPr>
                <p:cNvPr id="118" name="Ink 117">
                  <a:extLst>
                    <a:ext uri="{FF2B5EF4-FFF2-40B4-BE49-F238E27FC236}">
                      <a16:creationId xmlns:a16="http://schemas.microsoft.com/office/drawing/2014/main" id="{7E1A9F5C-6C01-4088-94FA-DF89AD068A16}"/>
                    </a:ext>
                  </a:extLst>
                </p:cNvPr>
                <p:cNvPicPr/>
                <p:nvPr/>
              </p:nvPicPr>
              <p:blipFill>
                <a:blip r:embed="rId57"/>
                <a:stretch>
                  <a:fillRect/>
                </a:stretch>
              </p:blipFill>
              <p:spPr>
                <a:xfrm>
                  <a:off x="552435" y="1042507"/>
                  <a:ext cx="276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6" name="Ink 125">
                  <a:extLst>
                    <a:ext uri="{FF2B5EF4-FFF2-40B4-BE49-F238E27FC236}">
                      <a16:creationId xmlns:a16="http://schemas.microsoft.com/office/drawing/2014/main" id="{3567EFFE-9214-48D6-88CB-44B415E54785}"/>
                    </a:ext>
                  </a:extLst>
                </p14:cNvPr>
                <p14:cNvContentPartPr/>
                <p14:nvPr/>
              </p14:nvContentPartPr>
              <p14:xfrm>
                <a:off x="1055715" y="947827"/>
                <a:ext cx="565560" cy="119880"/>
              </p14:xfrm>
            </p:contentPart>
          </mc:Choice>
          <mc:Fallback xmlns="">
            <p:pic>
              <p:nvPicPr>
                <p:cNvPr id="126" name="Ink 125">
                  <a:extLst>
                    <a:ext uri="{FF2B5EF4-FFF2-40B4-BE49-F238E27FC236}">
                      <a16:creationId xmlns:a16="http://schemas.microsoft.com/office/drawing/2014/main" id="{3567EFFE-9214-48D6-88CB-44B415E54785}"/>
                    </a:ext>
                  </a:extLst>
                </p:cNvPr>
                <p:cNvPicPr/>
                <p:nvPr/>
              </p:nvPicPr>
              <p:blipFill>
                <a:blip r:embed="rId59"/>
                <a:stretch>
                  <a:fillRect/>
                </a:stretch>
              </p:blipFill>
              <p:spPr>
                <a:xfrm>
                  <a:off x="1046715" y="938827"/>
                  <a:ext cx="583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7" name="Ink 126">
                  <a:extLst>
                    <a:ext uri="{FF2B5EF4-FFF2-40B4-BE49-F238E27FC236}">
                      <a16:creationId xmlns:a16="http://schemas.microsoft.com/office/drawing/2014/main" id="{2D517464-08F9-4562-8DB1-6C0D14CBFE5C}"/>
                    </a:ext>
                  </a:extLst>
                </p14:cNvPr>
                <p14:cNvContentPartPr/>
                <p14:nvPr/>
              </p14:nvContentPartPr>
              <p14:xfrm>
                <a:off x="1704435" y="823267"/>
                <a:ext cx="255240" cy="271080"/>
              </p14:xfrm>
            </p:contentPart>
          </mc:Choice>
          <mc:Fallback xmlns="">
            <p:pic>
              <p:nvPicPr>
                <p:cNvPr id="127" name="Ink 126">
                  <a:extLst>
                    <a:ext uri="{FF2B5EF4-FFF2-40B4-BE49-F238E27FC236}">
                      <a16:creationId xmlns:a16="http://schemas.microsoft.com/office/drawing/2014/main" id="{2D517464-08F9-4562-8DB1-6C0D14CBFE5C}"/>
                    </a:ext>
                  </a:extLst>
                </p:cNvPr>
                <p:cNvPicPr/>
                <p:nvPr/>
              </p:nvPicPr>
              <p:blipFill>
                <a:blip r:embed="rId61"/>
                <a:stretch>
                  <a:fillRect/>
                </a:stretch>
              </p:blipFill>
              <p:spPr>
                <a:xfrm>
                  <a:off x="1695795" y="814267"/>
                  <a:ext cx="272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7" name="Ink 136">
                  <a:extLst>
                    <a:ext uri="{FF2B5EF4-FFF2-40B4-BE49-F238E27FC236}">
                      <a16:creationId xmlns:a16="http://schemas.microsoft.com/office/drawing/2014/main" id="{39EB206F-EC7B-4237-9010-CD78DD0FCF5B}"/>
                    </a:ext>
                  </a:extLst>
                </p14:cNvPr>
                <p14:cNvContentPartPr/>
                <p14:nvPr/>
              </p14:nvContentPartPr>
              <p14:xfrm>
                <a:off x="1984515" y="994987"/>
                <a:ext cx="141480" cy="99000"/>
              </p14:xfrm>
            </p:contentPart>
          </mc:Choice>
          <mc:Fallback xmlns="">
            <p:pic>
              <p:nvPicPr>
                <p:cNvPr id="137" name="Ink 136">
                  <a:extLst>
                    <a:ext uri="{FF2B5EF4-FFF2-40B4-BE49-F238E27FC236}">
                      <a16:creationId xmlns:a16="http://schemas.microsoft.com/office/drawing/2014/main" id="{39EB206F-EC7B-4237-9010-CD78DD0FCF5B}"/>
                    </a:ext>
                  </a:extLst>
                </p:cNvPr>
                <p:cNvPicPr/>
                <p:nvPr/>
              </p:nvPicPr>
              <p:blipFill>
                <a:blip r:embed="rId63"/>
                <a:stretch>
                  <a:fillRect/>
                </a:stretch>
              </p:blipFill>
              <p:spPr>
                <a:xfrm>
                  <a:off x="1975515" y="985987"/>
                  <a:ext cx="159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1" name="Ink 140">
                  <a:extLst>
                    <a:ext uri="{FF2B5EF4-FFF2-40B4-BE49-F238E27FC236}">
                      <a16:creationId xmlns:a16="http://schemas.microsoft.com/office/drawing/2014/main" id="{5E2B0DED-8439-4AC3-A974-5DC8DE6FBBEB}"/>
                    </a:ext>
                  </a:extLst>
                </p14:cNvPr>
                <p14:cNvContentPartPr/>
                <p14:nvPr/>
              </p14:nvContentPartPr>
              <p14:xfrm>
                <a:off x="2165235" y="986347"/>
                <a:ext cx="127080" cy="98280"/>
              </p14:xfrm>
            </p:contentPart>
          </mc:Choice>
          <mc:Fallback xmlns="">
            <p:pic>
              <p:nvPicPr>
                <p:cNvPr id="141" name="Ink 140">
                  <a:extLst>
                    <a:ext uri="{FF2B5EF4-FFF2-40B4-BE49-F238E27FC236}">
                      <a16:creationId xmlns:a16="http://schemas.microsoft.com/office/drawing/2014/main" id="{5E2B0DED-8439-4AC3-A974-5DC8DE6FBBEB}"/>
                    </a:ext>
                  </a:extLst>
                </p:cNvPr>
                <p:cNvPicPr/>
                <p:nvPr/>
              </p:nvPicPr>
              <p:blipFill>
                <a:blip r:embed="rId65"/>
                <a:stretch>
                  <a:fillRect/>
                </a:stretch>
              </p:blipFill>
              <p:spPr>
                <a:xfrm>
                  <a:off x="2156235" y="977347"/>
                  <a:ext cx="144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5" name="Ink 144">
                  <a:extLst>
                    <a:ext uri="{FF2B5EF4-FFF2-40B4-BE49-F238E27FC236}">
                      <a16:creationId xmlns:a16="http://schemas.microsoft.com/office/drawing/2014/main" id="{45B0C950-C077-4031-96E0-7791D8A9817E}"/>
                    </a:ext>
                  </a:extLst>
                </p14:cNvPr>
                <p14:cNvContentPartPr/>
                <p14:nvPr/>
              </p14:nvContentPartPr>
              <p14:xfrm>
                <a:off x="2350635" y="980587"/>
                <a:ext cx="159840" cy="88920"/>
              </p14:xfrm>
            </p:contentPart>
          </mc:Choice>
          <mc:Fallback xmlns="">
            <p:pic>
              <p:nvPicPr>
                <p:cNvPr id="145" name="Ink 144">
                  <a:extLst>
                    <a:ext uri="{FF2B5EF4-FFF2-40B4-BE49-F238E27FC236}">
                      <a16:creationId xmlns:a16="http://schemas.microsoft.com/office/drawing/2014/main" id="{45B0C950-C077-4031-96E0-7791D8A9817E}"/>
                    </a:ext>
                  </a:extLst>
                </p:cNvPr>
                <p:cNvPicPr/>
                <p:nvPr/>
              </p:nvPicPr>
              <p:blipFill>
                <a:blip r:embed="rId67"/>
                <a:stretch>
                  <a:fillRect/>
                </a:stretch>
              </p:blipFill>
              <p:spPr>
                <a:xfrm>
                  <a:off x="2341995" y="971947"/>
                  <a:ext cx="177480" cy="106560"/>
                </a:xfrm>
                <a:prstGeom prst="rect">
                  <a:avLst/>
                </a:prstGeom>
              </p:spPr>
            </p:pic>
          </mc:Fallback>
        </mc:AlternateContent>
      </p:grpSp>
      <p:grpSp>
        <p:nvGrpSpPr>
          <p:cNvPr id="289" name="Group 288">
            <a:extLst>
              <a:ext uri="{FF2B5EF4-FFF2-40B4-BE49-F238E27FC236}">
                <a16:creationId xmlns:a16="http://schemas.microsoft.com/office/drawing/2014/main" id="{A1E9A098-6EBC-4E30-B0E5-FCC2C9752497}"/>
              </a:ext>
            </a:extLst>
          </p:cNvPr>
          <p:cNvGrpSpPr/>
          <p:nvPr/>
        </p:nvGrpSpPr>
        <p:grpSpPr>
          <a:xfrm>
            <a:off x="2847435" y="776107"/>
            <a:ext cx="1678680" cy="402840"/>
            <a:chOff x="2847435" y="776107"/>
            <a:chExt cx="1678680" cy="402840"/>
          </a:xfrm>
        </p:grpSpPr>
        <mc:AlternateContent xmlns:mc="http://schemas.openxmlformats.org/markup-compatibility/2006" xmlns:p14="http://schemas.microsoft.com/office/powerpoint/2010/main">
          <mc:Choice Requires="p14">
            <p:contentPart p14:bwMode="auto" r:id="rId68">
              <p14:nvContentPartPr>
                <p14:cNvPr id="156" name="Ink 155">
                  <a:extLst>
                    <a:ext uri="{FF2B5EF4-FFF2-40B4-BE49-F238E27FC236}">
                      <a16:creationId xmlns:a16="http://schemas.microsoft.com/office/drawing/2014/main" id="{DCD486D0-83CB-42D2-A875-59685A76750F}"/>
                    </a:ext>
                  </a:extLst>
                </p14:cNvPr>
                <p14:cNvContentPartPr/>
                <p14:nvPr/>
              </p14:nvContentPartPr>
              <p14:xfrm>
                <a:off x="2859315" y="804907"/>
                <a:ext cx="163440" cy="374040"/>
              </p14:xfrm>
            </p:contentPart>
          </mc:Choice>
          <mc:Fallback xmlns="">
            <p:pic>
              <p:nvPicPr>
                <p:cNvPr id="156" name="Ink 155">
                  <a:extLst>
                    <a:ext uri="{FF2B5EF4-FFF2-40B4-BE49-F238E27FC236}">
                      <a16:creationId xmlns:a16="http://schemas.microsoft.com/office/drawing/2014/main" id="{DCD486D0-83CB-42D2-A875-59685A76750F}"/>
                    </a:ext>
                  </a:extLst>
                </p:cNvPr>
                <p:cNvPicPr/>
                <p:nvPr/>
              </p:nvPicPr>
              <p:blipFill>
                <a:blip r:embed="rId69"/>
                <a:stretch>
                  <a:fillRect/>
                </a:stretch>
              </p:blipFill>
              <p:spPr>
                <a:xfrm>
                  <a:off x="2850315" y="796267"/>
                  <a:ext cx="1810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2" name="Ink 161">
                  <a:extLst>
                    <a:ext uri="{FF2B5EF4-FFF2-40B4-BE49-F238E27FC236}">
                      <a16:creationId xmlns:a16="http://schemas.microsoft.com/office/drawing/2014/main" id="{6E470A69-F710-4AC7-B344-7D74C056ACA6}"/>
                    </a:ext>
                  </a:extLst>
                </p14:cNvPr>
                <p14:cNvContentPartPr/>
                <p14:nvPr/>
              </p14:nvContentPartPr>
              <p14:xfrm>
                <a:off x="2847435" y="1074187"/>
                <a:ext cx="156960" cy="27720"/>
              </p14:xfrm>
            </p:contentPart>
          </mc:Choice>
          <mc:Fallback xmlns="">
            <p:pic>
              <p:nvPicPr>
                <p:cNvPr id="162" name="Ink 161">
                  <a:extLst>
                    <a:ext uri="{FF2B5EF4-FFF2-40B4-BE49-F238E27FC236}">
                      <a16:creationId xmlns:a16="http://schemas.microsoft.com/office/drawing/2014/main" id="{6E470A69-F710-4AC7-B344-7D74C056ACA6}"/>
                    </a:ext>
                  </a:extLst>
                </p:cNvPr>
                <p:cNvPicPr/>
                <p:nvPr/>
              </p:nvPicPr>
              <p:blipFill>
                <a:blip r:embed="rId71"/>
                <a:stretch>
                  <a:fillRect/>
                </a:stretch>
              </p:blipFill>
              <p:spPr>
                <a:xfrm>
                  <a:off x="2838435" y="1065187"/>
                  <a:ext cx="174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3" name="Ink 172">
                  <a:extLst>
                    <a:ext uri="{FF2B5EF4-FFF2-40B4-BE49-F238E27FC236}">
                      <a16:creationId xmlns:a16="http://schemas.microsoft.com/office/drawing/2014/main" id="{B38D4055-F98A-4DB0-8366-9137ED577B77}"/>
                    </a:ext>
                  </a:extLst>
                </p14:cNvPr>
                <p14:cNvContentPartPr/>
                <p14:nvPr/>
              </p14:nvContentPartPr>
              <p14:xfrm>
                <a:off x="2992875" y="983107"/>
                <a:ext cx="306000" cy="120960"/>
              </p14:xfrm>
            </p:contentPart>
          </mc:Choice>
          <mc:Fallback xmlns="">
            <p:pic>
              <p:nvPicPr>
                <p:cNvPr id="173" name="Ink 172">
                  <a:extLst>
                    <a:ext uri="{FF2B5EF4-FFF2-40B4-BE49-F238E27FC236}">
                      <a16:creationId xmlns:a16="http://schemas.microsoft.com/office/drawing/2014/main" id="{B38D4055-F98A-4DB0-8366-9137ED577B77}"/>
                    </a:ext>
                  </a:extLst>
                </p:cNvPr>
                <p:cNvPicPr/>
                <p:nvPr/>
              </p:nvPicPr>
              <p:blipFill>
                <a:blip r:embed="rId73"/>
                <a:stretch>
                  <a:fillRect/>
                </a:stretch>
              </p:blipFill>
              <p:spPr>
                <a:xfrm>
                  <a:off x="2983875" y="974107"/>
                  <a:ext cx="323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88" name="Ink 187">
                  <a:extLst>
                    <a:ext uri="{FF2B5EF4-FFF2-40B4-BE49-F238E27FC236}">
                      <a16:creationId xmlns:a16="http://schemas.microsoft.com/office/drawing/2014/main" id="{FF815CAF-2F13-44DA-A18F-1BCB51EEBC51}"/>
                    </a:ext>
                  </a:extLst>
                </p14:cNvPr>
                <p14:cNvContentPartPr/>
                <p14:nvPr/>
              </p14:nvContentPartPr>
              <p14:xfrm>
                <a:off x="3357195" y="885547"/>
                <a:ext cx="371160" cy="215640"/>
              </p14:xfrm>
            </p:contentPart>
          </mc:Choice>
          <mc:Fallback xmlns="">
            <p:pic>
              <p:nvPicPr>
                <p:cNvPr id="188" name="Ink 187">
                  <a:extLst>
                    <a:ext uri="{FF2B5EF4-FFF2-40B4-BE49-F238E27FC236}">
                      <a16:creationId xmlns:a16="http://schemas.microsoft.com/office/drawing/2014/main" id="{FF815CAF-2F13-44DA-A18F-1BCB51EEBC51}"/>
                    </a:ext>
                  </a:extLst>
                </p:cNvPr>
                <p:cNvPicPr/>
                <p:nvPr/>
              </p:nvPicPr>
              <p:blipFill>
                <a:blip r:embed="rId75"/>
                <a:stretch>
                  <a:fillRect/>
                </a:stretch>
              </p:blipFill>
              <p:spPr>
                <a:xfrm>
                  <a:off x="3348555" y="876547"/>
                  <a:ext cx="388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0" name="Ink 199">
                  <a:extLst>
                    <a:ext uri="{FF2B5EF4-FFF2-40B4-BE49-F238E27FC236}">
                      <a16:creationId xmlns:a16="http://schemas.microsoft.com/office/drawing/2014/main" id="{DEB0E43B-08A2-4FCF-8340-CC23694BB872}"/>
                    </a:ext>
                  </a:extLst>
                </p14:cNvPr>
                <p14:cNvContentPartPr/>
                <p14:nvPr/>
              </p14:nvContentPartPr>
              <p14:xfrm>
                <a:off x="3766155" y="1003627"/>
                <a:ext cx="560880" cy="122400"/>
              </p14:xfrm>
            </p:contentPart>
          </mc:Choice>
          <mc:Fallback xmlns="">
            <p:pic>
              <p:nvPicPr>
                <p:cNvPr id="200" name="Ink 199">
                  <a:extLst>
                    <a:ext uri="{FF2B5EF4-FFF2-40B4-BE49-F238E27FC236}">
                      <a16:creationId xmlns:a16="http://schemas.microsoft.com/office/drawing/2014/main" id="{DEB0E43B-08A2-4FCF-8340-CC23694BB872}"/>
                    </a:ext>
                  </a:extLst>
                </p:cNvPr>
                <p:cNvPicPr/>
                <p:nvPr/>
              </p:nvPicPr>
              <p:blipFill>
                <a:blip r:embed="rId77"/>
                <a:stretch>
                  <a:fillRect/>
                </a:stretch>
              </p:blipFill>
              <p:spPr>
                <a:xfrm>
                  <a:off x="3757155" y="994987"/>
                  <a:ext cx="578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2" name="Ink 211">
                  <a:extLst>
                    <a:ext uri="{FF2B5EF4-FFF2-40B4-BE49-F238E27FC236}">
                      <a16:creationId xmlns:a16="http://schemas.microsoft.com/office/drawing/2014/main" id="{7D529227-2829-4B8E-9F42-69F9DEB33F4D}"/>
                    </a:ext>
                  </a:extLst>
                </p14:cNvPr>
                <p14:cNvContentPartPr/>
                <p14:nvPr/>
              </p14:nvContentPartPr>
              <p14:xfrm>
                <a:off x="4362675" y="927307"/>
                <a:ext cx="163440" cy="168120"/>
              </p14:xfrm>
            </p:contentPart>
          </mc:Choice>
          <mc:Fallback xmlns="">
            <p:pic>
              <p:nvPicPr>
                <p:cNvPr id="212" name="Ink 211">
                  <a:extLst>
                    <a:ext uri="{FF2B5EF4-FFF2-40B4-BE49-F238E27FC236}">
                      <a16:creationId xmlns:a16="http://schemas.microsoft.com/office/drawing/2014/main" id="{7D529227-2829-4B8E-9F42-69F9DEB33F4D}"/>
                    </a:ext>
                  </a:extLst>
                </p:cNvPr>
                <p:cNvPicPr/>
                <p:nvPr/>
              </p:nvPicPr>
              <p:blipFill>
                <a:blip r:embed="rId79"/>
                <a:stretch>
                  <a:fillRect/>
                </a:stretch>
              </p:blipFill>
              <p:spPr>
                <a:xfrm>
                  <a:off x="4353675" y="918307"/>
                  <a:ext cx="181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88" name="Ink 287">
                  <a:extLst>
                    <a:ext uri="{FF2B5EF4-FFF2-40B4-BE49-F238E27FC236}">
                      <a16:creationId xmlns:a16="http://schemas.microsoft.com/office/drawing/2014/main" id="{FAF3CA80-132D-44EE-9BBB-8A983590E80A}"/>
                    </a:ext>
                  </a:extLst>
                </p14:cNvPr>
                <p14:cNvContentPartPr/>
                <p14:nvPr/>
              </p14:nvContentPartPr>
              <p14:xfrm>
                <a:off x="3455115" y="776107"/>
                <a:ext cx="7200" cy="2520"/>
              </p14:xfrm>
            </p:contentPart>
          </mc:Choice>
          <mc:Fallback xmlns="">
            <p:pic>
              <p:nvPicPr>
                <p:cNvPr id="288" name="Ink 287">
                  <a:extLst>
                    <a:ext uri="{FF2B5EF4-FFF2-40B4-BE49-F238E27FC236}">
                      <a16:creationId xmlns:a16="http://schemas.microsoft.com/office/drawing/2014/main" id="{FAF3CA80-132D-44EE-9BBB-8A983590E80A}"/>
                    </a:ext>
                  </a:extLst>
                </p:cNvPr>
                <p:cNvPicPr/>
                <p:nvPr/>
              </p:nvPicPr>
              <p:blipFill>
                <a:blip r:embed="rId81"/>
                <a:stretch>
                  <a:fillRect/>
                </a:stretch>
              </p:blipFill>
              <p:spPr>
                <a:xfrm>
                  <a:off x="3446115" y="767467"/>
                  <a:ext cx="24840" cy="20160"/>
                </a:xfrm>
                <a:prstGeom prst="rect">
                  <a:avLst/>
                </a:prstGeom>
              </p:spPr>
            </p:pic>
          </mc:Fallback>
        </mc:AlternateContent>
      </p:grpSp>
      <p:grpSp>
        <p:nvGrpSpPr>
          <p:cNvPr id="304" name="Group 303">
            <a:extLst>
              <a:ext uri="{FF2B5EF4-FFF2-40B4-BE49-F238E27FC236}">
                <a16:creationId xmlns:a16="http://schemas.microsoft.com/office/drawing/2014/main" id="{38216512-FDCE-4AB6-9BAD-433B866775E1}"/>
              </a:ext>
            </a:extLst>
          </p:cNvPr>
          <p:cNvGrpSpPr/>
          <p:nvPr/>
        </p:nvGrpSpPr>
        <p:grpSpPr>
          <a:xfrm>
            <a:off x="4786035" y="942067"/>
            <a:ext cx="2291040" cy="342000"/>
            <a:chOff x="4786035" y="942067"/>
            <a:chExt cx="2291040" cy="342000"/>
          </a:xfrm>
        </p:grpSpPr>
        <mc:AlternateContent xmlns:mc="http://schemas.openxmlformats.org/markup-compatibility/2006" xmlns:p14="http://schemas.microsoft.com/office/powerpoint/2010/main">
          <mc:Choice Requires="p14">
            <p:contentPart p14:bwMode="auto" r:id="rId82">
              <p14:nvContentPartPr>
                <p14:cNvPr id="290" name="Ink 289">
                  <a:extLst>
                    <a:ext uri="{FF2B5EF4-FFF2-40B4-BE49-F238E27FC236}">
                      <a16:creationId xmlns:a16="http://schemas.microsoft.com/office/drawing/2014/main" id="{3035D63F-634A-4A59-95E3-B638A7D33C4A}"/>
                    </a:ext>
                  </a:extLst>
                </p14:cNvPr>
                <p14:cNvContentPartPr/>
                <p14:nvPr/>
              </p14:nvContentPartPr>
              <p14:xfrm>
                <a:off x="4786035" y="968707"/>
                <a:ext cx="22680" cy="315360"/>
              </p14:xfrm>
            </p:contentPart>
          </mc:Choice>
          <mc:Fallback xmlns="">
            <p:pic>
              <p:nvPicPr>
                <p:cNvPr id="290" name="Ink 289">
                  <a:extLst>
                    <a:ext uri="{FF2B5EF4-FFF2-40B4-BE49-F238E27FC236}">
                      <a16:creationId xmlns:a16="http://schemas.microsoft.com/office/drawing/2014/main" id="{3035D63F-634A-4A59-95E3-B638A7D33C4A}"/>
                    </a:ext>
                  </a:extLst>
                </p:cNvPr>
                <p:cNvPicPr/>
                <p:nvPr/>
              </p:nvPicPr>
              <p:blipFill>
                <a:blip r:embed="rId83"/>
                <a:stretch>
                  <a:fillRect/>
                </a:stretch>
              </p:blipFill>
              <p:spPr>
                <a:xfrm>
                  <a:off x="4777395" y="960067"/>
                  <a:ext cx="403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91" name="Ink 290">
                  <a:extLst>
                    <a:ext uri="{FF2B5EF4-FFF2-40B4-BE49-F238E27FC236}">
                      <a16:creationId xmlns:a16="http://schemas.microsoft.com/office/drawing/2014/main" id="{77EE74C4-9A18-4280-9796-101F86895625}"/>
                    </a:ext>
                  </a:extLst>
                </p14:cNvPr>
                <p14:cNvContentPartPr/>
                <p14:nvPr/>
              </p14:nvContentPartPr>
              <p14:xfrm>
                <a:off x="4787475" y="974107"/>
                <a:ext cx="124200" cy="127080"/>
              </p14:xfrm>
            </p:contentPart>
          </mc:Choice>
          <mc:Fallback xmlns="">
            <p:pic>
              <p:nvPicPr>
                <p:cNvPr id="291" name="Ink 290">
                  <a:extLst>
                    <a:ext uri="{FF2B5EF4-FFF2-40B4-BE49-F238E27FC236}">
                      <a16:creationId xmlns:a16="http://schemas.microsoft.com/office/drawing/2014/main" id="{77EE74C4-9A18-4280-9796-101F86895625}"/>
                    </a:ext>
                  </a:extLst>
                </p:cNvPr>
                <p:cNvPicPr/>
                <p:nvPr/>
              </p:nvPicPr>
              <p:blipFill>
                <a:blip r:embed="rId85"/>
                <a:stretch>
                  <a:fillRect/>
                </a:stretch>
              </p:blipFill>
              <p:spPr>
                <a:xfrm>
                  <a:off x="4778835" y="965107"/>
                  <a:ext cx="141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92" name="Ink 291">
                  <a:extLst>
                    <a:ext uri="{FF2B5EF4-FFF2-40B4-BE49-F238E27FC236}">
                      <a16:creationId xmlns:a16="http://schemas.microsoft.com/office/drawing/2014/main" id="{B165CBAA-8A1D-40EB-BF28-4F957E967FCA}"/>
                    </a:ext>
                  </a:extLst>
                </p14:cNvPr>
                <p14:cNvContentPartPr/>
                <p14:nvPr/>
              </p14:nvContentPartPr>
              <p14:xfrm>
                <a:off x="4945875" y="982747"/>
                <a:ext cx="257400" cy="138960"/>
              </p14:xfrm>
            </p:contentPart>
          </mc:Choice>
          <mc:Fallback xmlns="">
            <p:pic>
              <p:nvPicPr>
                <p:cNvPr id="292" name="Ink 291">
                  <a:extLst>
                    <a:ext uri="{FF2B5EF4-FFF2-40B4-BE49-F238E27FC236}">
                      <a16:creationId xmlns:a16="http://schemas.microsoft.com/office/drawing/2014/main" id="{B165CBAA-8A1D-40EB-BF28-4F957E967FCA}"/>
                    </a:ext>
                  </a:extLst>
                </p:cNvPr>
                <p:cNvPicPr/>
                <p:nvPr/>
              </p:nvPicPr>
              <p:blipFill>
                <a:blip r:embed="rId87"/>
                <a:stretch>
                  <a:fillRect/>
                </a:stretch>
              </p:blipFill>
              <p:spPr>
                <a:xfrm>
                  <a:off x="4937235" y="974107"/>
                  <a:ext cx="275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93" name="Ink 292">
                  <a:extLst>
                    <a:ext uri="{FF2B5EF4-FFF2-40B4-BE49-F238E27FC236}">
                      <a16:creationId xmlns:a16="http://schemas.microsoft.com/office/drawing/2014/main" id="{EF5AF019-9DDA-4B76-9983-7DB575E1696F}"/>
                    </a:ext>
                  </a:extLst>
                </p14:cNvPr>
                <p14:cNvContentPartPr/>
                <p14:nvPr/>
              </p14:nvContentPartPr>
              <p14:xfrm>
                <a:off x="5259435" y="975907"/>
                <a:ext cx="330840" cy="126000"/>
              </p14:xfrm>
            </p:contentPart>
          </mc:Choice>
          <mc:Fallback xmlns="">
            <p:pic>
              <p:nvPicPr>
                <p:cNvPr id="293" name="Ink 292">
                  <a:extLst>
                    <a:ext uri="{FF2B5EF4-FFF2-40B4-BE49-F238E27FC236}">
                      <a16:creationId xmlns:a16="http://schemas.microsoft.com/office/drawing/2014/main" id="{EF5AF019-9DDA-4B76-9983-7DB575E1696F}"/>
                    </a:ext>
                  </a:extLst>
                </p:cNvPr>
                <p:cNvPicPr/>
                <p:nvPr/>
              </p:nvPicPr>
              <p:blipFill>
                <a:blip r:embed="rId89"/>
                <a:stretch>
                  <a:fillRect/>
                </a:stretch>
              </p:blipFill>
              <p:spPr>
                <a:xfrm>
                  <a:off x="5250795" y="966907"/>
                  <a:ext cx="348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94" name="Ink 293">
                  <a:extLst>
                    <a:ext uri="{FF2B5EF4-FFF2-40B4-BE49-F238E27FC236}">
                      <a16:creationId xmlns:a16="http://schemas.microsoft.com/office/drawing/2014/main" id="{EB7F7FB8-000B-4381-8DC7-18CDF22E0479}"/>
                    </a:ext>
                  </a:extLst>
                </p14:cNvPr>
                <p14:cNvContentPartPr/>
                <p14:nvPr/>
              </p14:nvContentPartPr>
              <p14:xfrm>
                <a:off x="5603235" y="1019467"/>
                <a:ext cx="163800" cy="80280"/>
              </p14:xfrm>
            </p:contentPart>
          </mc:Choice>
          <mc:Fallback xmlns="">
            <p:pic>
              <p:nvPicPr>
                <p:cNvPr id="294" name="Ink 293">
                  <a:extLst>
                    <a:ext uri="{FF2B5EF4-FFF2-40B4-BE49-F238E27FC236}">
                      <a16:creationId xmlns:a16="http://schemas.microsoft.com/office/drawing/2014/main" id="{EB7F7FB8-000B-4381-8DC7-18CDF22E0479}"/>
                    </a:ext>
                  </a:extLst>
                </p:cNvPr>
                <p:cNvPicPr/>
                <p:nvPr/>
              </p:nvPicPr>
              <p:blipFill>
                <a:blip r:embed="rId91"/>
                <a:stretch>
                  <a:fillRect/>
                </a:stretch>
              </p:blipFill>
              <p:spPr>
                <a:xfrm>
                  <a:off x="5594595" y="1010827"/>
                  <a:ext cx="181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5" name="Ink 294">
                  <a:extLst>
                    <a:ext uri="{FF2B5EF4-FFF2-40B4-BE49-F238E27FC236}">
                      <a16:creationId xmlns:a16="http://schemas.microsoft.com/office/drawing/2014/main" id="{1C6FB8E3-ADCD-4BE0-83D2-743C4D9E18E8}"/>
                    </a:ext>
                  </a:extLst>
                </p14:cNvPr>
                <p14:cNvContentPartPr/>
                <p14:nvPr/>
              </p14:nvContentPartPr>
              <p14:xfrm>
                <a:off x="5831835" y="942067"/>
                <a:ext cx="428400" cy="190800"/>
              </p14:xfrm>
            </p:contentPart>
          </mc:Choice>
          <mc:Fallback xmlns="">
            <p:pic>
              <p:nvPicPr>
                <p:cNvPr id="295" name="Ink 294">
                  <a:extLst>
                    <a:ext uri="{FF2B5EF4-FFF2-40B4-BE49-F238E27FC236}">
                      <a16:creationId xmlns:a16="http://schemas.microsoft.com/office/drawing/2014/main" id="{1C6FB8E3-ADCD-4BE0-83D2-743C4D9E18E8}"/>
                    </a:ext>
                  </a:extLst>
                </p:cNvPr>
                <p:cNvPicPr/>
                <p:nvPr/>
              </p:nvPicPr>
              <p:blipFill>
                <a:blip r:embed="rId93"/>
                <a:stretch>
                  <a:fillRect/>
                </a:stretch>
              </p:blipFill>
              <p:spPr>
                <a:xfrm>
                  <a:off x="5823195" y="933067"/>
                  <a:ext cx="446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97" name="Ink 296">
                  <a:extLst>
                    <a:ext uri="{FF2B5EF4-FFF2-40B4-BE49-F238E27FC236}">
                      <a16:creationId xmlns:a16="http://schemas.microsoft.com/office/drawing/2014/main" id="{53F6AD0B-9734-4BFE-A442-90618ED0E671}"/>
                    </a:ext>
                  </a:extLst>
                </p14:cNvPr>
                <p14:cNvContentPartPr/>
                <p14:nvPr/>
              </p14:nvContentPartPr>
              <p14:xfrm>
                <a:off x="6460755" y="996787"/>
                <a:ext cx="477000" cy="103320"/>
              </p14:xfrm>
            </p:contentPart>
          </mc:Choice>
          <mc:Fallback xmlns="">
            <p:pic>
              <p:nvPicPr>
                <p:cNvPr id="297" name="Ink 296">
                  <a:extLst>
                    <a:ext uri="{FF2B5EF4-FFF2-40B4-BE49-F238E27FC236}">
                      <a16:creationId xmlns:a16="http://schemas.microsoft.com/office/drawing/2014/main" id="{53F6AD0B-9734-4BFE-A442-90618ED0E671}"/>
                    </a:ext>
                  </a:extLst>
                </p:cNvPr>
                <p:cNvPicPr/>
                <p:nvPr/>
              </p:nvPicPr>
              <p:blipFill>
                <a:blip r:embed="rId95"/>
                <a:stretch>
                  <a:fillRect/>
                </a:stretch>
              </p:blipFill>
              <p:spPr>
                <a:xfrm>
                  <a:off x="6451755" y="988147"/>
                  <a:ext cx="494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98" name="Ink 297">
                  <a:extLst>
                    <a:ext uri="{FF2B5EF4-FFF2-40B4-BE49-F238E27FC236}">
                      <a16:creationId xmlns:a16="http://schemas.microsoft.com/office/drawing/2014/main" id="{C63EA4DD-382B-4834-8164-11DF75876DEE}"/>
                    </a:ext>
                  </a:extLst>
                </p14:cNvPr>
                <p14:cNvContentPartPr/>
                <p14:nvPr/>
              </p14:nvContentPartPr>
              <p14:xfrm>
                <a:off x="6975195" y="999667"/>
                <a:ext cx="95040" cy="99720"/>
              </p14:xfrm>
            </p:contentPart>
          </mc:Choice>
          <mc:Fallback xmlns="">
            <p:pic>
              <p:nvPicPr>
                <p:cNvPr id="298" name="Ink 297">
                  <a:extLst>
                    <a:ext uri="{FF2B5EF4-FFF2-40B4-BE49-F238E27FC236}">
                      <a16:creationId xmlns:a16="http://schemas.microsoft.com/office/drawing/2014/main" id="{C63EA4DD-382B-4834-8164-11DF75876DEE}"/>
                    </a:ext>
                  </a:extLst>
                </p:cNvPr>
                <p:cNvPicPr/>
                <p:nvPr/>
              </p:nvPicPr>
              <p:blipFill>
                <a:blip r:embed="rId97"/>
                <a:stretch>
                  <a:fillRect/>
                </a:stretch>
              </p:blipFill>
              <p:spPr>
                <a:xfrm>
                  <a:off x="6966555" y="990667"/>
                  <a:ext cx="112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99" name="Ink 298">
                  <a:extLst>
                    <a:ext uri="{FF2B5EF4-FFF2-40B4-BE49-F238E27FC236}">
                      <a16:creationId xmlns:a16="http://schemas.microsoft.com/office/drawing/2014/main" id="{BC4274F5-499D-40C8-8A6C-B88BCD519B81}"/>
                    </a:ext>
                  </a:extLst>
                </p14:cNvPr>
                <p14:cNvContentPartPr/>
                <p14:nvPr/>
              </p14:nvContentPartPr>
              <p14:xfrm>
                <a:off x="6954315" y="1009747"/>
                <a:ext cx="122760" cy="96480"/>
              </p14:xfrm>
            </p:contentPart>
          </mc:Choice>
          <mc:Fallback xmlns="">
            <p:pic>
              <p:nvPicPr>
                <p:cNvPr id="299" name="Ink 298">
                  <a:extLst>
                    <a:ext uri="{FF2B5EF4-FFF2-40B4-BE49-F238E27FC236}">
                      <a16:creationId xmlns:a16="http://schemas.microsoft.com/office/drawing/2014/main" id="{BC4274F5-499D-40C8-8A6C-B88BCD519B81}"/>
                    </a:ext>
                  </a:extLst>
                </p:cNvPr>
                <p:cNvPicPr/>
                <p:nvPr/>
              </p:nvPicPr>
              <p:blipFill>
                <a:blip r:embed="rId99"/>
                <a:stretch>
                  <a:fillRect/>
                </a:stretch>
              </p:blipFill>
              <p:spPr>
                <a:xfrm>
                  <a:off x="6945675" y="1000747"/>
                  <a:ext cx="14040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305" name="Ink 304">
                <a:extLst>
                  <a:ext uri="{FF2B5EF4-FFF2-40B4-BE49-F238E27FC236}">
                    <a16:creationId xmlns:a16="http://schemas.microsoft.com/office/drawing/2014/main" id="{95F3EB6A-F8E3-48D6-9308-A25537562707}"/>
                  </a:ext>
                </a:extLst>
              </p14:cNvPr>
              <p14:cNvContentPartPr/>
              <p14:nvPr/>
            </p14:nvContentPartPr>
            <p14:xfrm>
              <a:off x="5547435" y="780067"/>
              <a:ext cx="115200" cy="93600"/>
            </p14:xfrm>
          </p:contentPart>
        </mc:Choice>
        <mc:Fallback xmlns="">
          <p:pic>
            <p:nvPicPr>
              <p:cNvPr id="305" name="Ink 304">
                <a:extLst>
                  <a:ext uri="{FF2B5EF4-FFF2-40B4-BE49-F238E27FC236}">
                    <a16:creationId xmlns:a16="http://schemas.microsoft.com/office/drawing/2014/main" id="{95F3EB6A-F8E3-48D6-9308-A25537562707}"/>
                  </a:ext>
                </a:extLst>
              </p:cNvPr>
              <p:cNvPicPr/>
              <p:nvPr/>
            </p:nvPicPr>
            <p:blipFill>
              <a:blip r:embed="rId101"/>
              <a:stretch>
                <a:fillRect/>
              </a:stretch>
            </p:blipFill>
            <p:spPr>
              <a:xfrm>
                <a:off x="5538435" y="771427"/>
                <a:ext cx="132840" cy="111240"/>
              </a:xfrm>
              <a:prstGeom prst="rect">
                <a:avLst/>
              </a:prstGeom>
            </p:spPr>
          </p:pic>
        </mc:Fallback>
      </mc:AlternateContent>
      <p:grpSp>
        <p:nvGrpSpPr>
          <p:cNvPr id="309" name="Group 308">
            <a:extLst>
              <a:ext uri="{FF2B5EF4-FFF2-40B4-BE49-F238E27FC236}">
                <a16:creationId xmlns:a16="http://schemas.microsoft.com/office/drawing/2014/main" id="{FF87FDDD-8141-476F-AEDA-0A4546058588}"/>
              </a:ext>
            </a:extLst>
          </p:cNvPr>
          <p:cNvGrpSpPr/>
          <p:nvPr/>
        </p:nvGrpSpPr>
        <p:grpSpPr>
          <a:xfrm>
            <a:off x="7316115" y="883387"/>
            <a:ext cx="981720" cy="271800"/>
            <a:chOff x="7316115" y="883387"/>
            <a:chExt cx="981720" cy="271800"/>
          </a:xfrm>
        </p:grpSpPr>
        <mc:AlternateContent xmlns:mc="http://schemas.openxmlformats.org/markup-compatibility/2006" xmlns:p14="http://schemas.microsoft.com/office/powerpoint/2010/main">
          <mc:Choice Requires="p14">
            <p:contentPart p14:bwMode="auto" r:id="rId102">
              <p14:nvContentPartPr>
                <p14:cNvPr id="300" name="Ink 299">
                  <a:extLst>
                    <a:ext uri="{FF2B5EF4-FFF2-40B4-BE49-F238E27FC236}">
                      <a16:creationId xmlns:a16="http://schemas.microsoft.com/office/drawing/2014/main" id="{A8139676-FE5B-4040-AEAC-AFCD0D980523}"/>
                    </a:ext>
                  </a:extLst>
                </p14:cNvPr>
                <p14:cNvContentPartPr/>
                <p14:nvPr/>
              </p14:nvContentPartPr>
              <p14:xfrm>
                <a:off x="7346715" y="962587"/>
                <a:ext cx="34560" cy="176040"/>
              </p14:xfrm>
            </p:contentPart>
          </mc:Choice>
          <mc:Fallback xmlns="">
            <p:pic>
              <p:nvPicPr>
                <p:cNvPr id="300" name="Ink 299">
                  <a:extLst>
                    <a:ext uri="{FF2B5EF4-FFF2-40B4-BE49-F238E27FC236}">
                      <a16:creationId xmlns:a16="http://schemas.microsoft.com/office/drawing/2014/main" id="{A8139676-FE5B-4040-AEAC-AFCD0D980523}"/>
                    </a:ext>
                  </a:extLst>
                </p:cNvPr>
                <p:cNvPicPr/>
                <p:nvPr/>
              </p:nvPicPr>
              <p:blipFill>
                <a:blip r:embed="rId103"/>
                <a:stretch>
                  <a:fillRect/>
                </a:stretch>
              </p:blipFill>
              <p:spPr>
                <a:xfrm>
                  <a:off x="7337715" y="953947"/>
                  <a:ext cx="52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01" name="Ink 300">
                  <a:extLst>
                    <a:ext uri="{FF2B5EF4-FFF2-40B4-BE49-F238E27FC236}">
                      <a16:creationId xmlns:a16="http://schemas.microsoft.com/office/drawing/2014/main" id="{E3B3B382-E57D-4CA6-B97E-AB56D2B76BD9}"/>
                    </a:ext>
                  </a:extLst>
                </p14:cNvPr>
                <p14:cNvContentPartPr/>
                <p14:nvPr/>
              </p14:nvContentPartPr>
              <p14:xfrm>
                <a:off x="7316115" y="947107"/>
                <a:ext cx="484200" cy="178200"/>
              </p14:xfrm>
            </p:contentPart>
          </mc:Choice>
          <mc:Fallback xmlns="">
            <p:pic>
              <p:nvPicPr>
                <p:cNvPr id="301" name="Ink 300">
                  <a:extLst>
                    <a:ext uri="{FF2B5EF4-FFF2-40B4-BE49-F238E27FC236}">
                      <a16:creationId xmlns:a16="http://schemas.microsoft.com/office/drawing/2014/main" id="{E3B3B382-E57D-4CA6-B97E-AB56D2B76BD9}"/>
                    </a:ext>
                  </a:extLst>
                </p:cNvPr>
                <p:cNvPicPr/>
                <p:nvPr/>
              </p:nvPicPr>
              <p:blipFill>
                <a:blip r:embed="rId105"/>
                <a:stretch>
                  <a:fillRect/>
                </a:stretch>
              </p:blipFill>
              <p:spPr>
                <a:xfrm>
                  <a:off x="7307115" y="938467"/>
                  <a:ext cx="5018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02" name="Ink 301">
                  <a:extLst>
                    <a:ext uri="{FF2B5EF4-FFF2-40B4-BE49-F238E27FC236}">
                      <a16:creationId xmlns:a16="http://schemas.microsoft.com/office/drawing/2014/main" id="{CF085EA3-F599-426E-B662-34F8B4914E6C}"/>
                    </a:ext>
                  </a:extLst>
                </p14:cNvPr>
                <p14:cNvContentPartPr/>
                <p14:nvPr/>
              </p14:nvContentPartPr>
              <p14:xfrm>
                <a:off x="7675395" y="883387"/>
                <a:ext cx="55440" cy="195120"/>
              </p14:xfrm>
            </p:contentPart>
          </mc:Choice>
          <mc:Fallback xmlns="">
            <p:pic>
              <p:nvPicPr>
                <p:cNvPr id="302" name="Ink 301">
                  <a:extLst>
                    <a:ext uri="{FF2B5EF4-FFF2-40B4-BE49-F238E27FC236}">
                      <a16:creationId xmlns:a16="http://schemas.microsoft.com/office/drawing/2014/main" id="{CF085EA3-F599-426E-B662-34F8B4914E6C}"/>
                    </a:ext>
                  </a:extLst>
                </p:cNvPr>
                <p:cNvPicPr/>
                <p:nvPr/>
              </p:nvPicPr>
              <p:blipFill>
                <a:blip r:embed="rId107"/>
                <a:stretch>
                  <a:fillRect/>
                </a:stretch>
              </p:blipFill>
              <p:spPr>
                <a:xfrm>
                  <a:off x="7666755" y="874747"/>
                  <a:ext cx="73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06" name="Ink 305">
                  <a:extLst>
                    <a:ext uri="{FF2B5EF4-FFF2-40B4-BE49-F238E27FC236}">
                      <a16:creationId xmlns:a16="http://schemas.microsoft.com/office/drawing/2014/main" id="{97713F3B-FA65-4C1A-AC3B-4304654E5CF4}"/>
                    </a:ext>
                  </a:extLst>
                </p14:cNvPr>
                <p14:cNvContentPartPr/>
                <p14:nvPr/>
              </p14:nvContentPartPr>
              <p14:xfrm>
                <a:off x="7924515" y="1065547"/>
                <a:ext cx="194760" cy="4320"/>
              </p14:xfrm>
            </p:contentPart>
          </mc:Choice>
          <mc:Fallback xmlns="">
            <p:pic>
              <p:nvPicPr>
                <p:cNvPr id="306" name="Ink 305">
                  <a:extLst>
                    <a:ext uri="{FF2B5EF4-FFF2-40B4-BE49-F238E27FC236}">
                      <a16:creationId xmlns:a16="http://schemas.microsoft.com/office/drawing/2014/main" id="{97713F3B-FA65-4C1A-AC3B-4304654E5CF4}"/>
                    </a:ext>
                  </a:extLst>
                </p:cNvPr>
                <p:cNvPicPr/>
                <p:nvPr/>
              </p:nvPicPr>
              <p:blipFill>
                <a:blip r:embed="rId109"/>
                <a:stretch>
                  <a:fillRect/>
                </a:stretch>
              </p:blipFill>
              <p:spPr>
                <a:xfrm>
                  <a:off x="7915875" y="1056547"/>
                  <a:ext cx="21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7" name="Ink 306">
                  <a:extLst>
                    <a:ext uri="{FF2B5EF4-FFF2-40B4-BE49-F238E27FC236}">
                      <a16:creationId xmlns:a16="http://schemas.microsoft.com/office/drawing/2014/main" id="{E45DF1DF-CC38-42A0-9789-C2D40E1D6ECF}"/>
                    </a:ext>
                  </a:extLst>
                </p14:cNvPr>
                <p14:cNvContentPartPr/>
                <p14:nvPr/>
              </p14:nvContentPartPr>
              <p14:xfrm>
                <a:off x="7920915" y="1126387"/>
                <a:ext cx="152640" cy="12960"/>
              </p14:xfrm>
            </p:contentPart>
          </mc:Choice>
          <mc:Fallback xmlns="">
            <p:pic>
              <p:nvPicPr>
                <p:cNvPr id="307" name="Ink 306">
                  <a:extLst>
                    <a:ext uri="{FF2B5EF4-FFF2-40B4-BE49-F238E27FC236}">
                      <a16:creationId xmlns:a16="http://schemas.microsoft.com/office/drawing/2014/main" id="{E45DF1DF-CC38-42A0-9789-C2D40E1D6ECF}"/>
                    </a:ext>
                  </a:extLst>
                </p:cNvPr>
                <p:cNvPicPr/>
                <p:nvPr/>
              </p:nvPicPr>
              <p:blipFill>
                <a:blip r:embed="rId111"/>
                <a:stretch>
                  <a:fillRect/>
                </a:stretch>
              </p:blipFill>
              <p:spPr>
                <a:xfrm>
                  <a:off x="7911915" y="1117747"/>
                  <a:ext cx="170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08" name="Ink 307">
                  <a:extLst>
                    <a:ext uri="{FF2B5EF4-FFF2-40B4-BE49-F238E27FC236}">
                      <a16:creationId xmlns:a16="http://schemas.microsoft.com/office/drawing/2014/main" id="{88AFB2C1-1DB0-43C5-8AF5-611280411D2D}"/>
                    </a:ext>
                  </a:extLst>
                </p14:cNvPr>
                <p14:cNvContentPartPr/>
                <p14:nvPr/>
              </p14:nvContentPartPr>
              <p14:xfrm>
                <a:off x="8145195" y="1015867"/>
                <a:ext cx="152640" cy="139320"/>
              </p14:xfrm>
            </p:contentPart>
          </mc:Choice>
          <mc:Fallback xmlns="">
            <p:pic>
              <p:nvPicPr>
                <p:cNvPr id="308" name="Ink 307">
                  <a:extLst>
                    <a:ext uri="{FF2B5EF4-FFF2-40B4-BE49-F238E27FC236}">
                      <a16:creationId xmlns:a16="http://schemas.microsoft.com/office/drawing/2014/main" id="{88AFB2C1-1DB0-43C5-8AF5-611280411D2D}"/>
                    </a:ext>
                  </a:extLst>
                </p:cNvPr>
                <p:cNvPicPr/>
                <p:nvPr/>
              </p:nvPicPr>
              <p:blipFill>
                <a:blip r:embed="rId113"/>
                <a:stretch>
                  <a:fillRect/>
                </a:stretch>
              </p:blipFill>
              <p:spPr>
                <a:xfrm>
                  <a:off x="8136555" y="1006867"/>
                  <a:ext cx="170280" cy="156960"/>
                </a:xfrm>
                <a:prstGeom prst="rect">
                  <a:avLst/>
                </a:prstGeom>
              </p:spPr>
            </p:pic>
          </mc:Fallback>
        </mc:AlternateContent>
      </p:grpSp>
      <p:grpSp>
        <p:nvGrpSpPr>
          <p:cNvPr id="319" name="Group 318">
            <a:extLst>
              <a:ext uri="{FF2B5EF4-FFF2-40B4-BE49-F238E27FC236}">
                <a16:creationId xmlns:a16="http://schemas.microsoft.com/office/drawing/2014/main" id="{EE88E9C0-DAFF-45E0-BEA1-40886B301C90}"/>
              </a:ext>
            </a:extLst>
          </p:cNvPr>
          <p:cNvGrpSpPr/>
          <p:nvPr/>
        </p:nvGrpSpPr>
        <p:grpSpPr>
          <a:xfrm>
            <a:off x="8562435" y="817867"/>
            <a:ext cx="2555640" cy="426240"/>
            <a:chOff x="8562435" y="817867"/>
            <a:chExt cx="2555640" cy="426240"/>
          </a:xfrm>
        </p:grpSpPr>
        <mc:AlternateContent xmlns:mc="http://schemas.openxmlformats.org/markup-compatibility/2006" xmlns:p14="http://schemas.microsoft.com/office/powerpoint/2010/main">
          <mc:Choice Requires="p14">
            <p:contentPart p14:bwMode="auto" r:id="rId114">
              <p14:nvContentPartPr>
                <p14:cNvPr id="310" name="Ink 309">
                  <a:extLst>
                    <a:ext uri="{FF2B5EF4-FFF2-40B4-BE49-F238E27FC236}">
                      <a16:creationId xmlns:a16="http://schemas.microsoft.com/office/drawing/2014/main" id="{A199CBFD-85AB-476E-AFCE-55C7C41E2D00}"/>
                    </a:ext>
                  </a:extLst>
                </p14:cNvPr>
                <p14:cNvContentPartPr/>
                <p14:nvPr/>
              </p14:nvContentPartPr>
              <p14:xfrm>
                <a:off x="8562435" y="924427"/>
                <a:ext cx="376200" cy="161640"/>
              </p14:xfrm>
            </p:contentPart>
          </mc:Choice>
          <mc:Fallback xmlns="">
            <p:pic>
              <p:nvPicPr>
                <p:cNvPr id="310" name="Ink 309">
                  <a:extLst>
                    <a:ext uri="{FF2B5EF4-FFF2-40B4-BE49-F238E27FC236}">
                      <a16:creationId xmlns:a16="http://schemas.microsoft.com/office/drawing/2014/main" id="{A199CBFD-85AB-476E-AFCE-55C7C41E2D00}"/>
                    </a:ext>
                  </a:extLst>
                </p:cNvPr>
                <p:cNvPicPr/>
                <p:nvPr/>
              </p:nvPicPr>
              <p:blipFill>
                <a:blip r:embed="rId115"/>
                <a:stretch>
                  <a:fillRect/>
                </a:stretch>
              </p:blipFill>
              <p:spPr>
                <a:xfrm>
                  <a:off x="8553795" y="915787"/>
                  <a:ext cx="393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11" name="Ink 310">
                  <a:extLst>
                    <a:ext uri="{FF2B5EF4-FFF2-40B4-BE49-F238E27FC236}">
                      <a16:creationId xmlns:a16="http://schemas.microsoft.com/office/drawing/2014/main" id="{D8A8EC78-0148-4BF2-8A50-F9AB850E75B3}"/>
                    </a:ext>
                  </a:extLst>
                </p14:cNvPr>
                <p14:cNvContentPartPr/>
                <p14:nvPr/>
              </p14:nvContentPartPr>
              <p14:xfrm>
                <a:off x="8946915" y="907507"/>
                <a:ext cx="112320" cy="165960"/>
              </p14:xfrm>
            </p:contentPart>
          </mc:Choice>
          <mc:Fallback xmlns="">
            <p:pic>
              <p:nvPicPr>
                <p:cNvPr id="311" name="Ink 310">
                  <a:extLst>
                    <a:ext uri="{FF2B5EF4-FFF2-40B4-BE49-F238E27FC236}">
                      <a16:creationId xmlns:a16="http://schemas.microsoft.com/office/drawing/2014/main" id="{D8A8EC78-0148-4BF2-8A50-F9AB850E75B3}"/>
                    </a:ext>
                  </a:extLst>
                </p:cNvPr>
                <p:cNvPicPr/>
                <p:nvPr/>
              </p:nvPicPr>
              <p:blipFill>
                <a:blip r:embed="rId117"/>
                <a:stretch>
                  <a:fillRect/>
                </a:stretch>
              </p:blipFill>
              <p:spPr>
                <a:xfrm>
                  <a:off x="8937915" y="898867"/>
                  <a:ext cx="129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12" name="Ink 311">
                  <a:extLst>
                    <a:ext uri="{FF2B5EF4-FFF2-40B4-BE49-F238E27FC236}">
                      <a16:creationId xmlns:a16="http://schemas.microsoft.com/office/drawing/2014/main" id="{FECFD26E-F53E-45F5-89E9-C2C63FA8C44D}"/>
                    </a:ext>
                  </a:extLst>
                </p14:cNvPr>
                <p14:cNvContentPartPr/>
                <p14:nvPr/>
              </p14:nvContentPartPr>
              <p14:xfrm>
                <a:off x="8999835" y="994267"/>
                <a:ext cx="164520" cy="9000"/>
              </p14:xfrm>
            </p:contentPart>
          </mc:Choice>
          <mc:Fallback xmlns="">
            <p:pic>
              <p:nvPicPr>
                <p:cNvPr id="312" name="Ink 311">
                  <a:extLst>
                    <a:ext uri="{FF2B5EF4-FFF2-40B4-BE49-F238E27FC236}">
                      <a16:creationId xmlns:a16="http://schemas.microsoft.com/office/drawing/2014/main" id="{FECFD26E-F53E-45F5-89E9-C2C63FA8C44D}"/>
                    </a:ext>
                  </a:extLst>
                </p:cNvPr>
                <p:cNvPicPr/>
                <p:nvPr/>
              </p:nvPicPr>
              <p:blipFill>
                <a:blip r:embed="rId119"/>
                <a:stretch>
                  <a:fillRect/>
                </a:stretch>
              </p:blipFill>
              <p:spPr>
                <a:xfrm>
                  <a:off x="8990835" y="985267"/>
                  <a:ext cx="182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14" name="Ink 313">
                  <a:extLst>
                    <a:ext uri="{FF2B5EF4-FFF2-40B4-BE49-F238E27FC236}">
                      <a16:creationId xmlns:a16="http://schemas.microsoft.com/office/drawing/2014/main" id="{EC622BAB-E00F-4D47-A754-7B32BC6DDAAB}"/>
                    </a:ext>
                  </a:extLst>
                </p14:cNvPr>
                <p14:cNvContentPartPr/>
                <p14:nvPr/>
              </p14:nvContentPartPr>
              <p14:xfrm>
                <a:off x="9360915" y="968347"/>
                <a:ext cx="416160" cy="275760"/>
              </p14:xfrm>
            </p:contentPart>
          </mc:Choice>
          <mc:Fallback xmlns="">
            <p:pic>
              <p:nvPicPr>
                <p:cNvPr id="314" name="Ink 313">
                  <a:extLst>
                    <a:ext uri="{FF2B5EF4-FFF2-40B4-BE49-F238E27FC236}">
                      <a16:creationId xmlns:a16="http://schemas.microsoft.com/office/drawing/2014/main" id="{EC622BAB-E00F-4D47-A754-7B32BC6DDAAB}"/>
                    </a:ext>
                  </a:extLst>
                </p:cNvPr>
                <p:cNvPicPr/>
                <p:nvPr/>
              </p:nvPicPr>
              <p:blipFill>
                <a:blip r:embed="rId121"/>
                <a:stretch>
                  <a:fillRect/>
                </a:stretch>
              </p:blipFill>
              <p:spPr>
                <a:xfrm>
                  <a:off x="9352275" y="959347"/>
                  <a:ext cx="4338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15" name="Ink 314">
                  <a:extLst>
                    <a:ext uri="{FF2B5EF4-FFF2-40B4-BE49-F238E27FC236}">
                      <a16:creationId xmlns:a16="http://schemas.microsoft.com/office/drawing/2014/main" id="{48A8B71E-2647-4FF0-9282-7B530705AE68}"/>
                    </a:ext>
                  </a:extLst>
                </p14:cNvPr>
                <p14:cNvContentPartPr/>
                <p14:nvPr/>
              </p14:nvContentPartPr>
              <p14:xfrm>
                <a:off x="9832515" y="1022347"/>
                <a:ext cx="389880" cy="84240"/>
              </p14:xfrm>
            </p:contentPart>
          </mc:Choice>
          <mc:Fallback xmlns="">
            <p:pic>
              <p:nvPicPr>
                <p:cNvPr id="315" name="Ink 314">
                  <a:extLst>
                    <a:ext uri="{FF2B5EF4-FFF2-40B4-BE49-F238E27FC236}">
                      <a16:creationId xmlns:a16="http://schemas.microsoft.com/office/drawing/2014/main" id="{48A8B71E-2647-4FF0-9282-7B530705AE68}"/>
                    </a:ext>
                  </a:extLst>
                </p:cNvPr>
                <p:cNvPicPr/>
                <p:nvPr/>
              </p:nvPicPr>
              <p:blipFill>
                <a:blip r:embed="rId123"/>
                <a:stretch>
                  <a:fillRect/>
                </a:stretch>
              </p:blipFill>
              <p:spPr>
                <a:xfrm>
                  <a:off x="9823875" y="1013347"/>
                  <a:ext cx="407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16" name="Ink 315">
                  <a:extLst>
                    <a:ext uri="{FF2B5EF4-FFF2-40B4-BE49-F238E27FC236}">
                      <a16:creationId xmlns:a16="http://schemas.microsoft.com/office/drawing/2014/main" id="{227430A4-986E-4258-8F6E-E7099B8208C2}"/>
                    </a:ext>
                  </a:extLst>
                </p14:cNvPr>
                <p14:cNvContentPartPr/>
                <p14:nvPr/>
              </p14:nvContentPartPr>
              <p14:xfrm>
                <a:off x="10264515" y="1027747"/>
                <a:ext cx="185400" cy="74160"/>
              </p14:xfrm>
            </p:contentPart>
          </mc:Choice>
          <mc:Fallback xmlns="">
            <p:pic>
              <p:nvPicPr>
                <p:cNvPr id="316" name="Ink 315">
                  <a:extLst>
                    <a:ext uri="{FF2B5EF4-FFF2-40B4-BE49-F238E27FC236}">
                      <a16:creationId xmlns:a16="http://schemas.microsoft.com/office/drawing/2014/main" id="{227430A4-986E-4258-8F6E-E7099B8208C2}"/>
                    </a:ext>
                  </a:extLst>
                </p:cNvPr>
                <p:cNvPicPr/>
                <p:nvPr/>
              </p:nvPicPr>
              <p:blipFill>
                <a:blip r:embed="rId125"/>
                <a:stretch>
                  <a:fillRect/>
                </a:stretch>
              </p:blipFill>
              <p:spPr>
                <a:xfrm>
                  <a:off x="10255515" y="1019107"/>
                  <a:ext cx="203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17" name="Ink 316">
                  <a:extLst>
                    <a:ext uri="{FF2B5EF4-FFF2-40B4-BE49-F238E27FC236}">
                      <a16:creationId xmlns:a16="http://schemas.microsoft.com/office/drawing/2014/main" id="{D7C4C1D4-48C4-4B7E-909C-163324758070}"/>
                    </a:ext>
                  </a:extLst>
                </p14:cNvPr>
                <p14:cNvContentPartPr/>
                <p14:nvPr/>
              </p14:nvContentPartPr>
              <p14:xfrm>
                <a:off x="9480075" y="817867"/>
                <a:ext cx="166680" cy="52200"/>
              </p14:xfrm>
            </p:contentPart>
          </mc:Choice>
          <mc:Fallback xmlns="">
            <p:pic>
              <p:nvPicPr>
                <p:cNvPr id="317" name="Ink 316">
                  <a:extLst>
                    <a:ext uri="{FF2B5EF4-FFF2-40B4-BE49-F238E27FC236}">
                      <a16:creationId xmlns:a16="http://schemas.microsoft.com/office/drawing/2014/main" id="{D7C4C1D4-48C4-4B7E-909C-163324758070}"/>
                    </a:ext>
                  </a:extLst>
                </p:cNvPr>
                <p:cNvPicPr/>
                <p:nvPr/>
              </p:nvPicPr>
              <p:blipFill>
                <a:blip r:embed="rId127"/>
                <a:stretch>
                  <a:fillRect/>
                </a:stretch>
              </p:blipFill>
              <p:spPr>
                <a:xfrm>
                  <a:off x="9471075" y="808867"/>
                  <a:ext cx="184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18" name="Ink 317">
                  <a:extLst>
                    <a:ext uri="{FF2B5EF4-FFF2-40B4-BE49-F238E27FC236}">
                      <a16:creationId xmlns:a16="http://schemas.microsoft.com/office/drawing/2014/main" id="{FA080CE8-7684-4945-99C3-797ACABCB8A8}"/>
                    </a:ext>
                  </a:extLst>
                </p14:cNvPr>
                <p14:cNvContentPartPr/>
                <p14:nvPr/>
              </p14:nvContentPartPr>
              <p14:xfrm>
                <a:off x="10579875" y="884107"/>
                <a:ext cx="538200" cy="206640"/>
              </p14:xfrm>
            </p:contentPart>
          </mc:Choice>
          <mc:Fallback xmlns="">
            <p:pic>
              <p:nvPicPr>
                <p:cNvPr id="318" name="Ink 317">
                  <a:extLst>
                    <a:ext uri="{FF2B5EF4-FFF2-40B4-BE49-F238E27FC236}">
                      <a16:creationId xmlns:a16="http://schemas.microsoft.com/office/drawing/2014/main" id="{FA080CE8-7684-4945-99C3-797ACABCB8A8}"/>
                    </a:ext>
                  </a:extLst>
                </p:cNvPr>
                <p:cNvPicPr/>
                <p:nvPr/>
              </p:nvPicPr>
              <p:blipFill>
                <a:blip r:embed="rId129"/>
                <a:stretch>
                  <a:fillRect/>
                </a:stretch>
              </p:blipFill>
              <p:spPr>
                <a:xfrm>
                  <a:off x="10570875" y="875107"/>
                  <a:ext cx="555840" cy="224280"/>
                </a:xfrm>
                <a:prstGeom prst="rect">
                  <a:avLst/>
                </a:prstGeom>
              </p:spPr>
            </p:pic>
          </mc:Fallback>
        </mc:AlternateContent>
      </p:grpSp>
      <p:grpSp>
        <p:nvGrpSpPr>
          <p:cNvPr id="329" name="Group 328">
            <a:extLst>
              <a:ext uri="{FF2B5EF4-FFF2-40B4-BE49-F238E27FC236}">
                <a16:creationId xmlns:a16="http://schemas.microsoft.com/office/drawing/2014/main" id="{E0A65DAD-3231-43D7-B713-DCBE734D2CAF}"/>
              </a:ext>
            </a:extLst>
          </p:cNvPr>
          <p:cNvGrpSpPr/>
          <p:nvPr/>
        </p:nvGrpSpPr>
        <p:grpSpPr>
          <a:xfrm>
            <a:off x="1734315" y="1286227"/>
            <a:ext cx="741960" cy="180360"/>
            <a:chOff x="1734315" y="1286227"/>
            <a:chExt cx="741960" cy="180360"/>
          </a:xfrm>
        </p:grpSpPr>
        <mc:AlternateContent xmlns:mc="http://schemas.openxmlformats.org/markup-compatibility/2006" xmlns:p14="http://schemas.microsoft.com/office/powerpoint/2010/main">
          <mc:Choice Requires="p14">
            <p:contentPart p14:bwMode="auto" r:id="rId130">
              <p14:nvContentPartPr>
                <p14:cNvPr id="320" name="Ink 319">
                  <a:extLst>
                    <a:ext uri="{FF2B5EF4-FFF2-40B4-BE49-F238E27FC236}">
                      <a16:creationId xmlns:a16="http://schemas.microsoft.com/office/drawing/2014/main" id="{76834727-ADD2-4B52-92E1-8113C13EA48B}"/>
                    </a:ext>
                  </a:extLst>
                </p14:cNvPr>
                <p14:cNvContentPartPr/>
                <p14:nvPr/>
              </p14:nvContentPartPr>
              <p14:xfrm>
                <a:off x="1734315" y="1286227"/>
                <a:ext cx="591480" cy="171720"/>
              </p14:xfrm>
            </p:contentPart>
          </mc:Choice>
          <mc:Fallback xmlns="">
            <p:pic>
              <p:nvPicPr>
                <p:cNvPr id="320" name="Ink 319">
                  <a:extLst>
                    <a:ext uri="{FF2B5EF4-FFF2-40B4-BE49-F238E27FC236}">
                      <a16:creationId xmlns:a16="http://schemas.microsoft.com/office/drawing/2014/main" id="{76834727-ADD2-4B52-92E1-8113C13EA48B}"/>
                    </a:ext>
                  </a:extLst>
                </p:cNvPr>
                <p:cNvPicPr/>
                <p:nvPr/>
              </p:nvPicPr>
              <p:blipFill>
                <a:blip r:embed="rId131"/>
                <a:stretch>
                  <a:fillRect/>
                </a:stretch>
              </p:blipFill>
              <p:spPr>
                <a:xfrm>
                  <a:off x="1725675" y="1277227"/>
                  <a:ext cx="609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21" name="Ink 320">
                  <a:extLst>
                    <a:ext uri="{FF2B5EF4-FFF2-40B4-BE49-F238E27FC236}">
                      <a16:creationId xmlns:a16="http://schemas.microsoft.com/office/drawing/2014/main" id="{2470D8A5-F3BB-42D8-8068-7AA4B8B35DEC}"/>
                    </a:ext>
                  </a:extLst>
                </p14:cNvPr>
                <p14:cNvContentPartPr/>
                <p14:nvPr/>
              </p14:nvContentPartPr>
              <p14:xfrm>
                <a:off x="2346315" y="1366507"/>
                <a:ext cx="129960" cy="72720"/>
              </p14:xfrm>
            </p:contentPart>
          </mc:Choice>
          <mc:Fallback xmlns="">
            <p:pic>
              <p:nvPicPr>
                <p:cNvPr id="321" name="Ink 320">
                  <a:extLst>
                    <a:ext uri="{FF2B5EF4-FFF2-40B4-BE49-F238E27FC236}">
                      <a16:creationId xmlns:a16="http://schemas.microsoft.com/office/drawing/2014/main" id="{2470D8A5-F3BB-42D8-8068-7AA4B8B35DEC}"/>
                    </a:ext>
                  </a:extLst>
                </p:cNvPr>
                <p:cNvPicPr/>
                <p:nvPr/>
              </p:nvPicPr>
              <p:blipFill>
                <a:blip r:embed="rId133"/>
                <a:stretch>
                  <a:fillRect/>
                </a:stretch>
              </p:blipFill>
              <p:spPr>
                <a:xfrm>
                  <a:off x="2337315" y="1357867"/>
                  <a:ext cx="147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22" name="Ink 321">
                  <a:extLst>
                    <a:ext uri="{FF2B5EF4-FFF2-40B4-BE49-F238E27FC236}">
                      <a16:creationId xmlns:a16="http://schemas.microsoft.com/office/drawing/2014/main" id="{401EB064-9C37-4AA2-8C4A-DF70C5CFC440}"/>
                    </a:ext>
                  </a:extLst>
                </p14:cNvPr>
                <p14:cNvContentPartPr/>
                <p14:nvPr/>
              </p14:nvContentPartPr>
              <p14:xfrm>
                <a:off x="2341995" y="1355347"/>
                <a:ext cx="117360" cy="111240"/>
              </p14:xfrm>
            </p:contentPart>
          </mc:Choice>
          <mc:Fallback xmlns="">
            <p:pic>
              <p:nvPicPr>
                <p:cNvPr id="322" name="Ink 321">
                  <a:extLst>
                    <a:ext uri="{FF2B5EF4-FFF2-40B4-BE49-F238E27FC236}">
                      <a16:creationId xmlns:a16="http://schemas.microsoft.com/office/drawing/2014/main" id="{401EB064-9C37-4AA2-8C4A-DF70C5CFC440}"/>
                    </a:ext>
                  </a:extLst>
                </p:cNvPr>
                <p:cNvPicPr/>
                <p:nvPr/>
              </p:nvPicPr>
              <p:blipFill>
                <a:blip r:embed="rId135"/>
                <a:stretch>
                  <a:fillRect/>
                </a:stretch>
              </p:blipFill>
              <p:spPr>
                <a:xfrm>
                  <a:off x="2332995" y="1346347"/>
                  <a:ext cx="135000" cy="128880"/>
                </a:xfrm>
                <a:prstGeom prst="rect">
                  <a:avLst/>
                </a:prstGeom>
              </p:spPr>
            </p:pic>
          </mc:Fallback>
        </mc:AlternateContent>
      </p:grpSp>
      <p:grpSp>
        <p:nvGrpSpPr>
          <p:cNvPr id="333" name="Group 332">
            <a:extLst>
              <a:ext uri="{FF2B5EF4-FFF2-40B4-BE49-F238E27FC236}">
                <a16:creationId xmlns:a16="http://schemas.microsoft.com/office/drawing/2014/main" id="{E72DEDE9-FF9D-41B4-A09D-13D4E7591345}"/>
              </a:ext>
            </a:extLst>
          </p:cNvPr>
          <p:cNvGrpSpPr/>
          <p:nvPr/>
        </p:nvGrpSpPr>
        <p:grpSpPr>
          <a:xfrm>
            <a:off x="2938875" y="1311787"/>
            <a:ext cx="2046960" cy="354960"/>
            <a:chOff x="2938875" y="1311787"/>
            <a:chExt cx="2046960" cy="354960"/>
          </a:xfrm>
        </p:grpSpPr>
        <mc:AlternateContent xmlns:mc="http://schemas.openxmlformats.org/markup-compatibility/2006" xmlns:p14="http://schemas.microsoft.com/office/powerpoint/2010/main">
          <mc:Choice Requires="p14">
            <p:contentPart p14:bwMode="auto" r:id="rId136">
              <p14:nvContentPartPr>
                <p14:cNvPr id="323" name="Ink 322">
                  <a:extLst>
                    <a:ext uri="{FF2B5EF4-FFF2-40B4-BE49-F238E27FC236}">
                      <a16:creationId xmlns:a16="http://schemas.microsoft.com/office/drawing/2014/main" id="{E5F58209-9FEA-4CBF-8D06-27E3A7C90968}"/>
                    </a:ext>
                  </a:extLst>
                </p14:cNvPr>
                <p14:cNvContentPartPr/>
                <p14:nvPr/>
              </p14:nvContentPartPr>
              <p14:xfrm>
                <a:off x="2938875" y="1382707"/>
                <a:ext cx="543960" cy="96480"/>
              </p14:xfrm>
            </p:contentPart>
          </mc:Choice>
          <mc:Fallback xmlns="">
            <p:pic>
              <p:nvPicPr>
                <p:cNvPr id="323" name="Ink 322">
                  <a:extLst>
                    <a:ext uri="{FF2B5EF4-FFF2-40B4-BE49-F238E27FC236}">
                      <a16:creationId xmlns:a16="http://schemas.microsoft.com/office/drawing/2014/main" id="{E5F58209-9FEA-4CBF-8D06-27E3A7C90968}"/>
                    </a:ext>
                  </a:extLst>
                </p:cNvPr>
                <p:cNvPicPr/>
                <p:nvPr/>
              </p:nvPicPr>
              <p:blipFill>
                <a:blip r:embed="rId137"/>
                <a:stretch>
                  <a:fillRect/>
                </a:stretch>
              </p:blipFill>
              <p:spPr>
                <a:xfrm>
                  <a:off x="2930235" y="1374067"/>
                  <a:ext cx="561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24" name="Ink 323">
                  <a:extLst>
                    <a:ext uri="{FF2B5EF4-FFF2-40B4-BE49-F238E27FC236}">
                      <a16:creationId xmlns:a16="http://schemas.microsoft.com/office/drawing/2014/main" id="{8EC6C307-E9EF-4859-9873-073D4FBE4987}"/>
                    </a:ext>
                  </a:extLst>
                </p14:cNvPr>
                <p14:cNvContentPartPr/>
                <p14:nvPr/>
              </p14:nvContentPartPr>
              <p14:xfrm>
                <a:off x="3521355" y="1392427"/>
                <a:ext cx="141840" cy="274320"/>
              </p14:xfrm>
            </p:contentPart>
          </mc:Choice>
          <mc:Fallback xmlns="">
            <p:pic>
              <p:nvPicPr>
                <p:cNvPr id="324" name="Ink 323">
                  <a:extLst>
                    <a:ext uri="{FF2B5EF4-FFF2-40B4-BE49-F238E27FC236}">
                      <a16:creationId xmlns:a16="http://schemas.microsoft.com/office/drawing/2014/main" id="{8EC6C307-E9EF-4859-9873-073D4FBE4987}"/>
                    </a:ext>
                  </a:extLst>
                </p:cNvPr>
                <p:cNvPicPr/>
                <p:nvPr/>
              </p:nvPicPr>
              <p:blipFill>
                <a:blip r:embed="rId139"/>
                <a:stretch>
                  <a:fillRect/>
                </a:stretch>
              </p:blipFill>
              <p:spPr>
                <a:xfrm>
                  <a:off x="3512715" y="1383787"/>
                  <a:ext cx="159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25" name="Ink 324">
                  <a:extLst>
                    <a:ext uri="{FF2B5EF4-FFF2-40B4-BE49-F238E27FC236}">
                      <a16:creationId xmlns:a16="http://schemas.microsoft.com/office/drawing/2014/main" id="{CBB03B38-003A-4FAA-9389-0CD78E20855A}"/>
                    </a:ext>
                  </a:extLst>
                </p14:cNvPr>
                <p14:cNvContentPartPr/>
                <p14:nvPr/>
              </p14:nvContentPartPr>
              <p14:xfrm>
                <a:off x="3703515" y="1405747"/>
                <a:ext cx="291600" cy="94320"/>
              </p14:xfrm>
            </p:contentPart>
          </mc:Choice>
          <mc:Fallback xmlns="">
            <p:pic>
              <p:nvPicPr>
                <p:cNvPr id="325" name="Ink 324">
                  <a:extLst>
                    <a:ext uri="{FF2B5EF4-FFF2-40B4-BE49-F238E27FC236}">
                      <a16:creationId xmlns:a16="http://schemas.microsoft.com/office/drawing/2014/main" id="{CBB03B38-003A-4FAA-9389-0CD78E20855A}"/>
                    </a:ext>
                  </a:extLst>
                </p:cNvPr>
                <p:cNvPicPr/>
                <p:nvPr/>
              </p:nvPicPr>
              <p:blipFill>
                <a:blip r:embed="rId141"/>
                <a:stretch>
                  <a:fillRect/>
                </a:stretch>
              </p:blipFill>
              <p:spPr>
                <a:xfrm>
                  <a:off x="3694875" y="1396747"/>
                  <a:ext cx="309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26" name="Ink 325">
                  <a:extLst>
                    <a:ext uri="{FF2B5EF4-FFF2-40B4-BE49-F238E27FC236}">
                      <a16:creationId xmlns:a16="http://schemas.microsoft.com/office/drawing/2014/main" id="{E3060593-9BCE-4086-834F-D48145EE2B60}"/>
                    </a:ext>
                  </a:extLst>
                </p14:cNvPr>
                <p14:cNvContentPartPr/>
                <p14:nvPr/>
              </p14:nvContentPartPr>
              <p14:xfrm>
                <a:off x="4050195" y="1315027"/>
                <a:ext cx="8640" cy="171360"/>
              </p14:xfrm>
            </p:contentPart>
          </mc:Choice>
          <mc:Fallback xmlns="">
            <p:pic>
              <p:nvPicPr>
                <p:cNvPr id="326" name="Ink 325">
                  <a:extLst>
                    <a:ext uri="{FF2B5EF4-FFF2-40B4-BE49-F238E27FC236}">
                      <a16:creationId xmlns:a16="http://schemas.microsoft.com/office/drawing/2014/main" id="{E3060593-9BCE-4086-834F-D48145EE2B60}"/>
                    </a:ext>
                  </a:extLst>
                </p:cNvPr>
                <p:cNvPicPr/>
                <p:nvPr/>
              </p:nvPicPr>
              <p:blipFill>
                <a:blip r:embed="rId143"/>
                <a:stretch>
                  <a:fillRect/>
                </a:stretch>
              </p:blipFill>
              <p:spPr>
                <a:xfrm>
                  <a:off x="4041195" y="1306027"/>
                  <a:ext cx="26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27" name="Ink 326">
                  <a:extLst>
                    <a:ext uri="{FF2B5EF4-FFF2-40B4-BE49-F238E27FC236}">
                      <a16:creationId xmlns:a16="http://schemas.microsoft.com/office/drawing/2014/main" id="{92E47945-6287-48D5-B731-E5B85EE534BC}"/>
                    </a:ext>
                  </a:extLst>
                </p14:cNvPr>
                <p14:cNvContentPartPr/>
                <p14:nvPr/>
              </p14:nvContentPartPr>
              <p14:xfrm>
                <a:off x="4052355" y="1365427"/>
                <a:ext cx="143640" cy="108360"/>
              </p14:xfrm>
            </p:contentPart>
          </mc:Choice>
          <mc:Fallback xmlns="">
            <p:pic>
              <p:nvPicPr>
                <p:cNvPr id="327" name="Ink 326">
                  <a:extLst>
                    <a:ext uri="{FF2B5EF4-FFF2-40B4-BE49-F238E27FC236}">
                      <a16:creationId xmlns:a16="http://schemas.microsoft.com/office/drawing/2014/main" id="{92E47945-6287-48D5-B731-E5B85EE534BC}"/>
                    </a:ext>
                  </a:extLst>
                </p:cNvPr>
                <p:cNvPicPr/>
                <p:nvPr/>
              </p:nvPicPr>
              <p:blipFill>
                <a:blip r:embed="rId145"/>
                <a:stretch>
                  <a:fillRect/>
                </a:stretch>
              </p:blipFill>
              <p:spPr>
                <a:xfrm>
                  <a:off x="4043355" y="1356427"/>
                  <a:ext cx="16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30" name="Ink 329">
                  <a:extLst>
                    <a:ext uri="{FF2B5EF4-FFF2-40B4-BE49-F238E27FC236}">
                      <a16:creationId xmlns:a16="http://schemas.microsoft.com/office/drawing/2014/main" id="{EE9AD9EA-FE03-4A4C-BDC7-84F3BD6A5CF0}"/>
                    </a:ext>
                  </a:extLst>
                </p14:cNvPr>
                <p14:cNvContentPartPr/>
                <p14:nvPr/>
              </p14:nvContentPartPr>
              <p14:xfrm>
                <a:off x="4251435" y="1400347"/>
                <a:ext cx="498600" cy="93240"/>
              </p14:xfrm>
            </p:contentPart>
          </mc:Choice>
          <mc:Fallback xmlns="">
            <p:pic>
              <p:nvPicPr>
                <p:cNvPr id="330" name="Ink 329">
                  <a:extLst>
                    <a:ext uri="{FF2B5EF4-FFF2-40B4-BE49-F238E27FC236}">
                      <a16:creationId xmlns:a16="http://schemas.microsoft.com/office/drawing/2014/main" id="{EE9AD9EA-FE03-4A4C-BDC7-84F3BD6A5CF0}"/>
                    </a:ext>
                  </a:extLst>
                </p:cNvPr>
                <p:cNvPicPr/>
                <p:nvPr/>
              </p:nvPicPr>
              <p:blipFill>
                <a:blip r:embed="rId147"/>
                <a:stretch>
                  <a:fillRect/>
                </a:stretch>
              </p:blipFill>
              <p:spPr>
                <a:xfrm>
                  <a:off x="4242435" y="1391347"/>
                  <a:ext cx="516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31" name="Ink 330">
                  <a:extLst>
                    <a:ext uri="{FF2B5EF4-FFF2-40B4-BE49-F238E27FC236}">
                      <a16:creationId xmlns:a16="http://schemas.microsoft.com/office/drawing/2014/main" id="{C11B1BDC-9A0A-4487-98C8-B206B50C4A56}"/>
                    </a:ext>
                  </a:extLst>
                </p14:cNvPr>
                <p14:cNvContentPartPr/>
                <p14:nvPr/>
              </p14:nvContentPartPr>
              <p14:xfrm>
                <a:off x="4824195" y="1311787"/>
                <a:ext cx="161640" cy="218520"/>
              </p14:xfrm>
            </p:contentPart>
          </mc:Choice>
          <mc:Fallback xmlns="">
            <p:pic>
              <p:nvPicPr>
                <p:cNvPr id="331" name="Ink 330">
                  <a:extLst>
                    <a:ext uri="{FF2B5EF4-FFF2-40B4-BE49-F238E27FC236}">
                      <a16:creationId xmlns:a16="http://schemas.microsoft.com/office/drawing/2014/main" id="{C11B1BDC-9A0A-4487-98C8-B206B50C4A56}"/>
                    </a:ext>
                  </a:extLst>
                </p:cNvPr>
                <p:cNvPicPr/>
                <p:nvPr/>
              </p:nvPicPr>
              <p:blipFill>
                <a:blip r:embed="rId149"/>
                <a:stretch>
                  <a:fillRect/>
                </a:stretch>
              </p:blipFill>
              <p:spPr>
                <a:xfrm>
                  <a:off x="4815555" y="1302787"/>
                  <a:ext cx="1792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32" name="Ink 331">
                  <a:extLst>
                    <a:ext uri="{FF2B5EF4-FFF2-40B4-BE49-F238E27FC236}">
                      <a16:creationId xmlns:a16="http://schemas.microsoft.com/office/drawing/2014/main" id="{37545945-EFEE-46E1-A6BF-32132653E1FE}"/>
                    </a:ext>
                  </a:extLst>
                </p14:cNvPr>
                <p14:cNvContentPartPr/>
                <p14:nvPr/>
              </p14:nvContentPartPr>
              <p14:xfrm>
                <a:off x="4793595" y="1384867"/>
                <a:ext cx="156240" cy="5760"/>
              </p14:xfrm>
            </p:contentPart>
          </mc:Choice>
          <mc:Fallback xmlns="">
            <p:pic>
              <p:nvPicPr>
                <p:cNvPr id="332" name="Ink 331">
                  <a:extLst>
                    <a:ext uri="{FF2B5EF4-FFF2-40B4-BE49-F238E27FC236}">
                      <a16:creationId xmlns:a16="http://schemas.microsoft.com/office/drawing/2014/main" id="{37545945-EFEE-46E1-A6BF-32132653E1FE}"/>
                    </a:ext>
                  </a:extLst>
                </p:cNvPr>
                <p:cNvPicPr/>
                <p:nvPr/>
              </p:nvPicPr>
              <p:blipFill>
                <a:blip r:embed="rId151"/>
                <a:stretch>
                  <a:fillRect/>
                </a:stretch>
              </p:blipFill>
              <p:spPr>
                <a:xfrm>
                  <a:off x="4784595" y="1375867"/>
                  <a:ext cx="173880" cy="2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334" name="Ink 333">
                <a:extLst>
                  <a:ext uri="{FF2B5EF4-FFF2-40B4-BE49-F238E27FC236}">
                    <a16:creationId xmlns:a16="http://schemas.microsoft.com/office/drawing/2014/main" id="{DF8F25D4-7CC9-4CA3-867B-25CD3E8A316D}"/>
                  </a:ext>
                </a:extLst>
              </p14:cNvPr>
              <p14:cNvContentPartPr/>
              <p14:nvPr/>
            </p14:nvContentPartPr>
            <p14:xfrm>
              <a:off x="567195" y="1914787"/>
              <a:ext cx="212040" cy="34560"/>
            </p14:xfrm>
          </p:contentPart>
        </mc:Choice>
        <mc:Fallback xmlns="">
          <p:pic>
            <p:nvPicPr>
              <p:cNvPr id="334" name="Ink 333">
                <a:extLst>
                  <a:ext uri="{FF2B5EF4-FFF2-40B4-BE49-F238E27FC236}">
                    <a16:creationId xmlns:a16="http://schemas.microsoft.com/office/drawing/2014/main" id="{DF8F25D4-7CC9-4CA3-867B-25CD3E8A316D}"/>
                  </a:ext>
                </a:extLst>
              </p:cNvPr>
              <p:cNvPicPr/>
              <p:nvPr/>
            </p:nvPicPr>
            <p:blipFill>
              <a:blip r:embed="rId153"/>
              <a:stretch>
                <a:fillRect/>
              </a:stretch>
            </p:blipFill>
            <p:spPr>
              <a:xfrm>
                <a:off x="558195" y="1906147"/>
                <a:ext cx="229680" cy="52200"/>
              </a:xfrm>
              <a:prstGeom prst="rect">
                <a:avLst/>
              </a:prstGeom>
            </p:spPr>
          </p:pic>
        </mc:Fallback>
      </mc:AlternateContent>
      <p:grpSp>
        <p:nvGrpSpPr>
          <p:cNvPr id="340" name="Group 339">
            <a:extLst>
              <a:ext uri="{FF2B5EF4-FFF2-40B4-BE49-F238E27FC236}">
                <a16:creationId xmlns:a16="http://schemas.microsoft.com/office/drawing/2014/main" id="{01BDC877-8FDA-4B39-9E29-F1C731F8522B}"/>
              </a:ext>
            </a:extLst>
          </p:cNvPr>
          <p:cNvGrpSpPr/>
          <p:nvPr/>
        </p:nvGrpSpPr>
        <p:grpSpPr>
          <a:xfrm>
            <a:off x="1029435" y="1777987"/>
            <a:ext cx="1935720" cy="211320"/>
            <a:chOff x="1029435" y="1777987"/>
            <a:chExt cx="1935720" cy="211320"/>
          </a:xfrm>
        </p:grpSpPr>
        <mc:AlternateContent xmlns:mc="http://schemas.openxmlformats.org/markup-compatibility/2006" xmlns:p14="http://schemas.microsoft.com/office/powerpoint/2010/main">
          <mc:Choice Requires="p14">
            <p:contentPart p14:bwMode="auto" r:id="rId154">
              <p14:nvContentPartPr>
                <p14:cNvPr id="335" name="Ink 334">
                  <a:extLst>
                    <a:ext uri="{FF2B5EF4-FFF2-40B4-BE49-F238E27FC236}">
                      <a16:creationId xmlns:a16="http://schemas.microsoft.com/office/drawing/2014/main" id="{B6824407-B3AE-499A-A7BF-8C1E6F0C72D5}"/>
                    </a:ext>
                  </a:extLst>
                </p14:cNvPr>
                <p14:cNvContentPartPr/>
                <p14:nvPr/>
              </p14:nvContentPartPr>
              <p14:xfrm>
                <a:off x="1029435" y="1852507"/>
                <a:ext cx="682560" cy="124920"/>
              </p14:xfrm>
            </p:contentPart>
          </mc:Choice>
          <mc:Fallback xmlns="">
            <p:pic>
              <p:nvPicPr>
                <p:cNvPr id="335" name="Ink 334">
                  <a:extLst>
                    <a:ext uri="{FF2B5EF4-FFF2-40B4-BE49-F238E27FC236}">
                      <a16:creationId xmlns:a16="http://schemas.microsoft.com/office/drawing/2014/main" id="{B6824407-B3AE-499A-A7BF-8C1E6F0C72D5}"/>
                    </a:ext>
                  </a:extLst>
                </p:cNvPr>
                <p:cNvPicPr/>
                <p:nvPr/>
              </p:nvPicPr>
              <p:blipFill>
                <a:blip r:embed="rId155"/>
                <a:stretch>
                  <a:fillRect/>
                </a:stretch>
              </p:blipFill>
              <p:spPr>
                <a:xfrm>
                  <a:off x="1020795" y="1843867"/>
                  <a:ext cx="700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36" name="Ink 335">
                  <a:extLst>
                    <a:ext uri="{FF2B5EF4-FFF2-40B4-BE49-F238E27FC236}">
                      <a16:creationId xmlns:a16="http://schemas.microsoft.com/office/drawing/2014/main" id="{F1727AFC-42D0-4B68-B04A-79A0F844C1EF}"/>
                    </a:ext>
                  </a:extLst>
                </p14:cNvPr>
                <p14:cNvContentPartPr/>
                <p14:nvPr/>
              </p14:nvContentPartPr>
              <p14:xfrm>
                <a:off x="1907115" y="1777987"/>
                <a:ext cx="690840" cy="211320"/>
              </p14:xfrm>
            </p:contentPart>
          </mc:Choice>
          <mc:Fallback xmlns="">
            <p:pic>
              <p:nvPicPr>
                <p:cNvPr id="336" name="Ink 335">
                  <a:extLst>
                    <a:ext uri="{FF2B5EF4-FFF2-40B4-BE49-F238E27FC236}">
                      <a16:creationId xmlns:a16="http://schemas.microsoft.com/office/drawing/2014/main" id="{F1727AFC-42D0-4B68-B04A-79A0F844C1EF}"/>
                    </a:ext>
                  </a:extLst>
                </p:cNvPr>
                <p:cNvPicPr/>
                <p:nvPr/>
              </p:nvPicPr>
              <p:blipFill>
                <a:blip r:embed="rId157"/>
                <a:stretch>
                  <a:fillRect/>
                </a:stretch>
              </p:blipFill>
              <p:spPr>
                <a:xfrm>
                  <a:off x="1898115" y="1768987"/>
                  <a:ext cx="7084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37" name="Ink 336">
                  <a:extLst>
                    <a:ext uri="{FF2B5EF4-FFF2-40B4-BE49-F238E27FC236}">
                      <a16:creationId xmlns:a16="http://schemas.microsoft.com/office/drawing/2014/main" id="{7F027E0A-4187-4A1C-B116-22DB45E9F1DB}"/>
                    </a:ext>
                  </a:extLst>
                </p14:cNvPr>
                <p14:cNvContentPartPr/>
                <p14:nvPr/>
              </p14:nvContentPartPr>
              <p14:xfrm>
                <a:off x="2622795" y="1838467"/>
                <a:ext cx="360" cy="360"/>
              </p14:xfrm>
            </p:contentPart>
          </mc:Choice>
          <mc:Fallback xmlns="">
            <p:pic>
              <p:nvPicPr>
                <p:cNvPr id="337" name="Ink 336">
                  <a:extLst>
                    <a:ext uri="{FF2B5EF4-FFF2-40B4-BE49-F238E27FC236}">
                      <a16:creationId xmlns:a16="http://schemas.microsoft.com/office/drawing/2014/main" id="{7F027E0A-4187-4A1C-B116-22DB45E9F1DB}"/>
                    </a:ext>
                  </a:extLst>
                </p:cNvPr>
                <p:cNvPicPr/>
                <p:nvPr/>
              </p:nvPicPr>
              <p:blipFill>
                <a:blip r:embed="rId9"/>
                <a:stretch>
                  <a:fillRect/>
                </a:stretch>
              </p:blipFill>
              <p:spPr>
                <a:xfrm>
                  <a:off x="2614155" y="1829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38" name="Ink 337">
                  <a:extLst>
                    <a:ext uri="{FF2B5EF4-FFF2-40B4-BE49-F238E27FC236}">
                      <a16:creationId xmlns:a16="http://schemas.microsoft.com/office/drawing/2014/main" id="{8886258E-B3A2-4AE0-A85E-4D0E249CDAEB}"/>
                    </a:ext>
                  </a:extLst>
                </p14:cNvPr>
                <p14:cNvContentPartPr/>
                <p14:nvPr/>
              </p14:nvContentPartPr>
              <p14:xfrm>
                <a:off x="2651235" y="1812187"/>
                <a:ext cx="124920" cy="126000"/>
              </p14:xfrm>
            </p:contentPart>
          </mc:Choice>
          <mc:Fallback xmlns="">
            <p:pic>
              <p:nvPicPr>
                <p:cNvPr id="338" name="Ink 337">
                  <a:extLst>
                    <a:ext uri="{FF2B5EF4-FFF2-40B4-BE49-F238E27FC236}">
                      <a16:creationId xmlns:a16="http://schemas.microsoft.com/office/drawing/2014/main" id="{8886258E-B3A2-4AE0-A85E-4D0E249CDAEB}"/>
                    </a:ext>
                  </a:extLst>
                </p:cNvPr>
                <p:cNvPicPr/>
                <p:nvPr/>
              </p:nvPicPr>
              <p:blipFill>
                <a:blip r:embed="rId160"/>
                <a:stretch>
                  <a:fillRect/>
                </a:stretch>
              </p:blipFill>
              <p:spPr>
                <a:xfrm>
                  <a:off x="2642595" y="1803547"/>
                  <a:ext cx="142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39" name="Ink 338">
                  <a:extLst>
                    <a:ext uri="{FF2B5EF4-FFF2-40B4-BE49-F238E27FC236}">
                      <a16:creationId xmlns:a16="http://schemas.microsoft.com/office/drawing/2014/main" id="{FB325DD6-F03C-4F6C-A644-35EDDBD79328}"/>
                    </a:ext>
                  </a:extLst>
                </p14:cNvPr>
                <p14:cNvContentPartPr/>
                <p14:nvPr/>
              </p14:nvContentPartPr>
              <p14:xfrm>
                <a:off x="2845995" y="1830547"/>
                <a:ext cx="119160" cy="108000"/>
              </p14:xfrm>
            </p:contentPart>
          </mc:Choice>
          <mc:Fallback xmlns="">
            <p:pic>
              <p:nvPicPr>
                <p:cNvPr id="339" name="Ink 338">
                  <a:extLst>
                    <a:ext uri="{FF2B5EF4-FFF2-40B4-BE49-F238E27FC236}">
                      <a16:creationId xmlns:a16="http://schemas.microsoft.com/office/drawing/2014/main" id="{FB325DD6-F03C-4F6C-A644-35EDDBD79328}"/>
                    </a:ext>
                  </a:extLst>
                </p:cNvPr>
                <p:cNvPicPr/>
                <p:nvPr/>
              </p:nvPicPr>
              <p:blipFill>
                <a:blip r:embed="rId162"/>
                <a:stretch>
                  <a:fillRect/>
                </a:stretch>
              </p:blipFill>
              <p:spPr>
                <a:xfrm>
                  <a:off x="2836995" y="1821907"/>
                  <a:ext cx="136800" cy="125640"/>
                </a:xfrm>
                <a:prstGeom prst="rect">
                  <a:avLst/>
                </a:prstGeom>
              </p:spPr>
            </p:pic>
          </mc:Fallback>
        </mc:AlternateContent>
      </p:grpSp>
      <p:grpSp>
        <p:nvGrpSpPr>
          <p:cNvPr id="358" name="Group 357">
            <a:extLst>
              <a:ext uri="{FF2B5EF4-FFF2-40B4-BE49-F238E27FC236}">
                <a16:creationId xmlns:a16="http://schemas.microsoft.com/office/drawing/2014/main" id="{6CCBE94D-562D-4565-BD67-F319E7470C82}"/>
              </a:ext>
            </a:extLst>
          </p:cNvPr>
          <p:cNvGrpSpPr/>
          <p:nvPr/>
        </p:nvGrpSpPr>
        <p:grpSpPr>
          <a:xfrm>
            <a:off x="3249195" y="1695547"/>
            <a:ext cx="4888080" cy="453240"/>
            <a:chOff x="3249195" y="1695547"/>
            <a:chExt cx="4888080" cy="453240"/>
          </a:xfrm>
        </p:grpSpPr>
        <mc:AlternateContent xmlns:mc="http://schemas.openxmlformats.org/markup-compatibility/2006" xmlns:p14="http://schemas.microsoft.com/office/powerpoint/2010/main">
          <mc:Choice Requires="p14">
            <p:contentPart p14:bwMode="auto" r:id="rId163">
              <p14:nvContentPartPr>
                <p14:cNvPr id="341" name="Ink 340">
                  <a:extLst>
                    <a:ext uri="{FF2B5EF4-FFF2-40B4-BE49-F238E27FC236}">
                      <a16:creationId xmlns:a16="http://schemas.microsoft.com/office/drawing/2014/main" id="{36752493-65C3-470C-B193-9C04C56CD34A}"/>
                    </a:ext>
                  </a:extLst>
                </p14:cNvPr>
                <p14:cNvContentPartPr/>
                <p14:nvPr/>
              </p14:nvContentPartPr>
              <p14:xfrm>
                <a:off x="3249195" y="1828027"/>
                <a:ext cx="524160" cy="142560"/>
              </p14:xfrm>
            </p:contentPart>
          </mc:Choice>
          <mc:Fallback xmlns="">
            <p:pic>
              <p:nvPicPr>
                <p:cNvPr id="341" name="Ink 340">
                  <a:extLst>
                    <a:ext uri="{FF2B5EF4-FFF2-40B4-BE49-F238E27FC236}">
                      <a16:creationId xmlns:a16="http://schemas.microsoft.com/office/drawing/2014/main" id="{36752493-65C3-470C-B193-9C04C56CD34A}"/>
                    </a:ext>
                  </a:extLst>
                </p:cNvPr>
                <p:cNvPicPr/>
                <p:nvPr/>
              </p:nvPicPr>
              <p:blipFill>
                <a:blip r:embed="rId164"/>
                <a:stretch>
                  <a:fillRect/>
                </a:stretch>
              </p:blipFill>
              <p:spPr>
                <a:xfrm>
                  <a:off x="3240195" y="1819387"/>
                  <a:ext cx="541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42" name="Ink 341">
                  <a:extLst>
                    <a:ext uri="{FF2B5EF4-FFF2-40B4-BE49-F238E27FC236}">
                      <a16:creationId xmlns:a16="http://schemas.microsoft.com/office/drawing/2014/main" id="{B3D5FFBF-F0ED-4CD4-96CB-9AA868EF789C}"/>
                    </a:ext>
                  </a:extLst>
                </p14:cNvPr>
                <p14:cNvContentPartPr/>
                <p14:nvPr/>
              </p14:nvContentPartPr>
              <p14:xfrm>
                <a:off x="3800355" y="1726867"/>
                <a:ext cx="238320" cy="225000"/>
              </p14:xfrm>
            </p:contentPart>
          </mc:Choice>
          <mc:Fallback xmlns="">
            <p:pic>
              <p:nvPicPr>
                <p:cNvPr id="342" name="Ink 341">
                  <a:extLst>
                    <a:ext uri="{FF2B5EF4-FFF2-40B4-BE49-F238E27FC236}">
                      <a16:creationId xmlns:a16="http://schemas.microsoft.com/office/drawing/2014/main" id="{B3D5FFBF-F0ED-4CD4-96CB-9AA868EF789C}"/>
                    </a:ext>
                  </a:extLst>
                </p:cNvPr>
                <p:cNvPicPr/>
                <p:nvPr/>
              </p:nvPicPr>
              <p:blipFill>
                <a:blip r:embed="rId166"/>
                <a:stretch>
                  <a:fillRect/>
                </a:stretch>
              </p:blipFill>
              <p:spPr>
                <a:xfrm>
                  <a:off x="3791355" y="1718227"/>
                  <a:ext cx="2559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43" name="Ink 342">
                  <a:extLst>
                    <a:ext uri="{FF2B5EF4-FFF2-40B4-BE49-F238E27FC236}">
                      <a16:creationId xmlns:a16="http://schemas.microsoft.com/office/drawing/2014/main" id="{0B58E4D8-1FCB-4B7D-8F29-70711A84FE62}"/>
                    </a:ext>
                  </a:extLst>
                </p14:cNvPr>
                <p14:cNvContentPartPr/>
                <p14:nvPr/>
              </p14:nvContentPartPr>
              <p14:xfrm>
                <a:off x="4060275" y="1869787"/>
                <a:ext cx="109800" cy="100080"/>
              </p14:xfrm>
            </p:contentPart>
          </mc:Choice>
          <mc:Fallback xmlns="">
            <p:pic>
              <p:nvPicPr>
                <p:cNvPr id="343" name="Ink 342">
                  <a:extLst>
                    <a:ext uri="{FF2B5EF4-FFF2-40B4-BE49-F238E27FC236}">
                      <a16:creationId xmlns:a16="http://schemas.microsoft.com/office/drawing/2014/main" id="{0B58E4D8-1FCB-4B7D-8F29-70711A84FE62}"/>
                    </a:ext>
                  </a:extLst>
                </p:cNvPr>
                <p:cNvPicPr/>
                <p:nvPr/>
              </p:nvPicPr>
              <p:blipFill>
                <a:blip r:embed="rId168"/>
                <a:stretch>
                  <a:fillRect/>
                </a:stretch>
              </p:blipFill>
              <p:spPr>
                <a:xfrm>
                  <a:off x="4051275" y="1860787"/>
                  <a:ext cx="12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44" name="Ink 343">
                  <a:extLst>
                    <a:ext uri="{FF2B5EF4-FFF2-40B4-BE49-F238E27FC236}">
                      <a16:creationId xmlns:a16="http://schemas.microsoft.com/office/drawing/2014/main" id="{8A43BB4E-3202-4885-A8F5-73E5B8CF618B}"/>
                    </a:ext>
                  </a:extLst>
                </p14:cNvPr>
                <p14:cNvContentPartPr/>
                <p14:nvPr/>
              </p14:nvContentPartPr>
              <p14:xfrm>
                <a:off x="4206075" y="1836307"/>
                <a:ext cx="141120" cy="130680"/>
              </p14:xfrm>
            </p:contentPart>
          </mc:Choice>
          <mc:Fallback xmlns="">
            <p:pic>
              <p:nvPicPr>
                <p:cNvPr id="344" name="Ink 343">
                  <a:extLst>
                    <a:ext uri="{FF2B5EF4-FFF2-40B4-BE49-F238E27FC236}">
                      <a16:creationId xmlns:a16="http://schemas.microsoft.com/office/drawing/2014/main" id="{8A43BB4E-3202-4885-A8F5-73E5B8CF618B}"/>
                    </a:ext>
                  </a:extLst>
                </p:cNvPr>
                <p:cNvPicPr/>
                <p:nvPr/>
              </p:nvPicPr>
              <p:blipFill>
                <a:blip r:embed="rId170"/>
                <a:stretch>
                  <a:fillRect/>
                </a:stretch>
              </p:blipFill>
              <p:spPr>
                <a:xfrm>
                  <a:off x="4197075" y="1827667"/>
                  <a:ext cx="158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5" name="Ink 344">
                  <a:extLst>
                    <a:ext uri="{FF2B5EF4-FFF2-40B4-BE49-F238E27FC236}">
                      <a16:creationId xmlns:a16="http://schemas.microsoft.com/office/drawing/2014/main" id="{28D18E5B-8EAB-4A5D-A72A-1404DD5EC22F}"/>
                    </a:ext>
                  </a:extLst>
                </p14:cNvPr>
                <p14:cNvContentPartPr/>
                <p14:nvPr/>
              </p14:nvContentPartPr>
              <p14:xfrm>
                <a:off x="4366995" y="1873387"/>
                <a:ext cx="225720" cy="90000"/>
              </p14:xfrm>
            </p:contentPart>
          </mc:Choice>
          <mc:Fallback xmlns="">
            <p:pic>
              <p:nvPicPr>
                <p:cNvPr id="345" name="Ink 344">
                  <a:extLst>
                    <a:ext uri="{FF2B5EF4-FFF2-40B4-BE49-F238E27FC236}">
                      <a16:creationId xmlns:a16="http://schemas.microsoft.com/office/drawing/2014/main" id="{28D18E5B-8EAB-4A5D-A72A-1404DD5EC22F}"/>
                    </a:ext>
                  </a:extLst>
                </p:cNvPr>
                <p:cNvPicPr/>
                <p:nvPr/>
              </p:nvPicPr>
              <p:blipFill>
                <a:blip r:embed="rId172"/>
                <a:stretch>
                  <a:fillRect/>
                </a:stretch>
              </p:blipFill>
              <p:spPr>
                <a:xfrm>
                  <a:off x="4358355" y="1864747"/>
                  <a:ext cx="243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46" name="Ink 345">
                  <a:extLst>
                    <a:ext uri="{FF2B5EF4-FFF2-40B4-BE49-F238E27FC236}">
                      <a16:creationId xmlns:a16="http://schemas.microsoft.com/office/drawing/2014/main" id="{E4666F3E-F8BC-413A-BEBC-08208D2B2D93}"/>
                    </a:ext>
                  </a:extLst>
                </p14:cNvPr>
                <p14:cNvContentPartPr/>
                <p14:nvPr/>
              </p14:nvContentPartPr>
              <p14:xfrm>
                <a:off x="4612515" y="1784827"/>
                <a:ext cx="360" cy="360"/>
              </p14:xfrm>
            </p:contentPart>
          </mc:Choice>
          <mc:Fallback xmlns="">
            <p:pic>
              <p:nvPicPr>
                <p:cNvPr id="346" name="Ink 345">
                  <a:extLst>
                    <a:ext uri="{FF2B5EF4-FFF2-40B4-BE49-F238E27FC236}">
                      <a16:creationId xmlns:a16="http://schemas.microsoft.com/office/drawing/2014/main" id="{E4666F3E-F8BC-413A-BEBC-08208D2B2D93}"/>
                    </a:ext>
                  </a:extLst>
                </p:cNvPr>
                <p:cNvPicPr/>
                <p:nvPr/>
              </p:nvPicPr>
              <p:blipFill>
                <a:blip r:embed="rId9"/>
                <a:stretch>
                  <a:fillRect/>
                </a:stretch>
              </p:blipFill>
              <p:spPr>
                <a:xfrm>
                  <a:off x="4603515" y="1775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47" name="Ink 346">
                  <a:extLst>
                    <a:ext uri="{FF2B5EF4-FFF2-40B4-BE49-F238E27FC236}">
                      <a16:creationId xmlns:a16="http://schemas.microsoft.com/office/drawing/2014/main" id="{071DE53A-3D62-4113-B11B-B023AFBBC5DA}"/>
                    </a:ext>
                  </a:extLst>
                </p14:cNvPr>
                <p14:cNvContentPartPr/>
                <p14:nvPr/>
              </p14:nvContentPartPr>
              <p14:xfrm>
                <a:off x="4678755" y="1861147"/>
                <a:ext cx="216720" cy="115920"/>
              </p14:xfrm>
            </p:contentPart>
          </mc:Choice>
          <mc:Fallback xmlns="">
            <p:pic>
              <p:nvPicPr>
                <p:cNvPr id="347" name="Ink 346">
                  <a:extLst>
                    <a:ext uri="{FF2B5EF4-FFF2-40B4-BE49-F238E27FC236}">
                      <a16:creationId xmlns:a16="http://schemas.microsoft.com/office/drawing/2014/main" id="{071DE53A-3D62-4113-B11B-B023AFBBC5DA}"/>
                    </a:ext>
                  </a:extLst>
                </p:cNvPr>
                <p:cNvPicPr/>
                <p:nvPr/>
              </p:nvPicPr>
              <p:blipFill>
                <a:blip r:embed="rId175"/>
                <a:stretch>
                  <a:fillRect/>
                </a:stretch>
              </p:blipFill>
              <p:spPr>
                <a:xfrm>
                  <a:off x="4669755" y="1852507"/>
                  <a:ext cx="23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49" name="Ink 348">
                  <a:extLst>
                    <a:ext uri="{FF2B5EF4-FFF2-40B4-BE49-F238E27FC236}">
                      <a16:creationId xmlns:a16="http://schemas.microsoft.com/office/drawing/2014/main" id="{8F3642B9-8A92-4099-AA80-B1D1E0522555}"/>
                    </a:ext>
                  </a:extLst>
                </p14:cNvPr>
                <p14:cNvContentPartPr/>
                <p14:nvPr/>
              </p14:nvContentPartPr>
              <p14:xfrm>
                <a:off x="5102475" y="1777627"/>
                <a:ext cx="361800" cy="189360"/>
              </p14:xfrm>
            </p:contentPart>
          </mc:Choice>
          <mc:Fallback xmlns="">
            <p:pic>
              <p:nvPicPr>
                <p:cNvPr id="349" name="Ink 348">
                  <a:extLst>
                    <a:ext uri="{FF2B5EF4-FFF2-40B4-BE49-F238E27FC236}">
                      <a16:creationId xmlns:a16="http://schemas.microsoft.com/office/drawing/2014/main" id="{8F3642B9-8A92-4099-AA80-B1D1E0522555}"/>
                    </a:ext>
                  </a:extLst>
                </p:cNvPr>
                <p:cNvPicPr/>
                <p:nvPr/>
              </p:nvPicPr>
              <p:blipFill>
                <a:blip r:embed="rId177"/>
                <a:stretch>
                  <a:fillRect/>
                </a:stretch>
              </p:blipFill>
              <p:spPr>
                <a:xfrm>
                  <a:off x="5093835" y="1768627"/>
                  <a:ext cx="379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50" name="Ink 349">
                  <a:extLst>
                    <a:ext uri="{FF2B5EF4-FFF2-40B4-BE49-F238E27FC236}">
                      <a16:creationId xmlns:a16="http://schemas.microsoft.com/office/drawing/2014/main" id="{9F74A5F7-B066-489C-B625-4AEFAB8DBB92}"/>
                    </a:ext>
                  </a:extLst>
                </p14:cNvPr>
                <p14:cNvContentPartPr/>
                <p14:nvPr/>
              </p14:nvContentPartPr>
              <p14:xfrm>
                <a:off x="5626275" y="1762507"/>
                <a:ext cx="331560" cy="247320"/>
              </p14:xfrm>
            </p:contentPart>
          </mc:Choice>
          <mc:Fallback xmlns="">
            <p:pic>
              <p:nvPicPr>
                <p:cNvPr id="350" name="Ink 349">
                  <a:extLst>
                    <a:ext uri="{FF2B5EF4-FFF2-40B4-BE49-F238E27FC236}">
                      <a16:creationId xmlns:a16="http://schemas.microsoft.com/office/drawing/2014/main" id="{9F74A5F7-B066-489C-B625-4AEFAB8DBB92}"/>
                    </a:ext>
                  </a:extLst>
                </p:cNvPr>
                <p:cNvPicPr/>
                <p:nvPr/>
              </p:nvPicPr>
              <p:blipFill>
                <a:blip r:embed="rId179"/>
                <a:stretch>
                  <a:fillRect/>
                </a:stretch>
              </p:blipFill>
              <p:spPr>
                <a:xfrm>
                  <a:off x="5617635" y="1753507"/>
                  <a:ext cx="3492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51" name="Ink 350">
                  <a:extLst>
                    <a:ext uri="{FF2B5EF4-FFF2-40B4-BE49-F238E27FC236}">
                      <a16:creationId xmlns:a16="http://schemas.microsoft.com/office/drawing/2014/main" id="{22638845-4E4B-4875-89F1-1E8A555C08FE}"/>
                    </a:ext>
                  </a:extLst>
                </p14:cNvPr>
                <p14:cNvContentPartPr/>
                <p14:nvPr/>
              </p14:nvContentPartPr>
              <p14:xfrm>
                <a:off x="5987355" y="1896067"/>
                <a:ext cx="495000" cy="119520"/>
              </p14:xfrm>
            </p:contentPart>
          </mc:Choice>
          <mc:Fallback xmlns="">
            <p:pic>
              <p:nvPicPr>
                <p:cNvPr id="351" name="Ink 350">
                  <a:extLst>
                    <a:ext uri="{FF2B5EF4-FFF2-40B4-BE49-F238E27FC236}">
                      <a16:creationId xmlns:a16="http://schemas.microsoft.com/office/drawing/2014/main" id="{22638845-4E4B-4875-89F1-1E8A555C08FE}"/>
                    </a:ext>
                  </a:extLst>
                </p:cNvPr>
                <p:cNvPicPr/>
                <p:nvPr/>
              </p:nvPicPr>
              <p:blipFill>
                <a:blip r:embed="rId181"/>
                <a:stretch>
                  <a:fillRect/>
                </a:stretch>
              </p:blipFill>
              <p:spPr>
                <a:xfrm>
                  <a:off x="5978715" y="1887067"/>
                  <a:ext cx="512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52" name="Ink 351">
                  <a:extLst>
                    <a:ext uri="{FF2B5EF4-FFF2-40B4-BE49-F238E27FC236}">
                      <a16:creationId xmlns:a16="http://schemas.microsoft.com/office/drawing/2014/main" id="{C5C1ACB6-645C-4F19-8B85-CF77FEA7FCC9}"/>
                    </a:ext>
                  </a:extLst>
                </p14:cNvPr>
                <p14:cNvContentPartPr/>
                <p14:nvPr/>
              </p14:nvContentPartPr>
              <p14:xfrm>
                <a:off x="6531675" y="1695547"/>
                <a:ext cx="407520" cy="453240"/>
              </p14:xfrm>
            </p:contentPart>
          </mc:Choice>
          <mc:Fallback xmlns="">
            <p:pic>
              <p:nvPicPr>
                <p:cNvPr id="352" name="Ink 351">
                  <a:extLst>
                    <a:ext uri="{FF2B5EF4-FFF2-40B4-BE49-F238E27FC236}">
                      <a16:creationId xmlns:a16="http://schemas.microsoft.com/office/drawing/2014/main" id="{C5C1ACB6-645C-4F19-8B85-CF77FEA7FCC9}"/>
                    </a:ext>
                  </a:extLst>
                </p:cNvPr>
                <p:cNvPicPr/>
                <p:nvPr/>
              </p:nvPicPr>
              <p:blipFill>
                <a:blip r:embed="rId183"/>
                <a:stretch>
                  <a:fillRect/>
                </a:stretch>
              </p:blipFill>
              <p:spPr>
                <a:xfrm>
                  <a:off x="6522675" y="1686907"/>
                  <a:ext cx="42516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53" name="Ink 352">
                  <a:extLst>
                    <a:ext uri="{FF2B5EF4-FFF2-40B4-BE49-F238E27FC236}">
                      <a16:creationId xmlns:a16="http://schemas.microsoft.com/office/drawing/2014/main" id="{E4B81E73-B7BD-40A7-BE0D-6DE75FDAB25E}"/>
                    </a:ext>
                  </a:extLst>
                </p14:cNvPr>
                <p14:cNvContentPartPr/>
                <p14:nvPr/>
              </p14:nvContentPartPr>
              <p14:xfrm>
                <a:off x="6973755" y="1828387"/>
                <a:ext cx="36000" cy="189000"/>
              </p14:xfrm>
            </p:contentPart>
          </mc:Choice>
          <mc:Fallback xmlns="">
            <p:pic>
              <p:nvPicPr>
                <p:cNvPr id="353" name="Ink 352">
                  <a:extLst>
                    <a:ext uri="{FF2B5EF4-FFF2-40B4-BE49-F238E27FC236}">
                      <a16:creationId xmlns:a16="http://schemas.microsoft.com/office/drawing/2014/main" id="{E4B81E73-B7BD-40A7-BE0D-6DE75FDAB25E}"/>
                    </a:ext>
                  </a:extLst>
                </p:cNvPr>
                <p:cNvPicPr/>
                <p:nvPr/>
              </p:nvPicPr>
              <p:blipFill>
                <a:blip r:embed="rId185"/>
                <a:stretch>
                  <a:fillRect/>
                </a:stretch>
              </p:blipFill>
              <p:spPr>
                <a:xfrm>
                  <a:off x="6965115" y="1819387"/>
                  <a:ext cx="536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54" name="Ink 353">
                  <a:extLst>
                    <a:ext uri="{FF2B5EF4-FFF2-40B4-BE49-F238E27FC236}">
                      <a16:creationId xmlns:a16="http://schemas.microsoft.com/office/drawing/2014/main" id="{046FA18B-94BB-44FE-8323-8BD29D485D9B}"/>
                    </a:ext>
                  </a:extLst>
                </p14:cNvPr>
                <p14:cNvContentPartPr/>
                <p14:nvPr/>
              </p14:nvContentPartPr>
              <p14:xfrm>
                <a:off x="6940275" y="1929547"/>
                <a:ext cx="133200" cy="3600"/>
              </p14:xfrm>
            </p:contentPart>
          </mc:Choice>
          <mc:Fallback xmlns="">
            <p:pic>
              <p:nvPicPr>
                <p:cNvPr id="354" name="Ink 353">
                  <a:extLst>
                    <a:ext uri="{FF2B5EF4-FFF2-40B4-BE49-F238E27FC236}">
                      <a16:creationId xmlns:a16="http://schemas.microsoft.com/office/drawing/2014/main" id="{046FA18B-94BB-44FE-8323-8BD29D485D9B}"/>
                    </a:ext>
                  </a:extLst>
                </p:cNvPr>
                <p:cNvPicPr/>
                <p:nvPr/>
              </p:nvPicPr>
              <p:blipFill>
                <a:blip r:embed="rId187"/>
                <a:stretch>
                  <a:fillRect/>
                </a:stretch>
              </p:blipFill>
              <p:spPr>
                <a:xfrm>
                  <a:off x="6931275" y="1920907"/>
                  <a:ext cx="150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55" name="Ink 354">
                  <a:extLst>
                    <a:ext uri="{FF2B5EF4-FFF2-40B4-BE49-F238E27FC236}">
                      <a16:creationId xmlns:a16="http://schemas.microsoft.com/office/drawing/2014/main" id="{DB0957A7-5DDF-4502-8D3C-C4E84A3775B9}"/>
                    </a:ext>
                  </a:extLst>
                </p14:cNvPr>
                <p14:cNvContentPartPr/>
                <p14:nvPr/>
              </p14:nvContentPartPr>
              <p14:xfrm>
                <a:off x="7255635" y="1880587"/>
                <a:ext cx="456840" cy="175320"/>
              </p14:xfrm>
            </p:contentPart>
          </mc:Choice>
          <mc:Fallback xmlns="">
            <p:pic>
              <p:nvPicPr>
                <p:cNvPr id="355" name="Ink 354">
                  <a:extLst>
                    <a:ext uri="{FF2B5EF4-FFF2-40B4-BE49-F238E27FC236}">
                      <a16:creationId xmlns:a16="http://schemas.microsoft.com/office/drawing/2014/main" id="{DB0957A7-5DDF-4502-8D3C-C4E84A3775B9}"/>
                    </a:ext>
                  </a:extLst>
                </p:cNvPr>
                <p:cNvPicPr/>
                <p:nvPr/>
              </p:nvPicPr>
              <p:blipFill>
                <a:blip r:embed="rId189"/>
                <a:stretch>
                  <a:fillRect/>
                </a:stretch>
              </p:blipFill>
              <p:spPr>
                <a:xfrm>
                  <a:off x="7246995" y="1871947"/>
                  <a:ext cx="474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56" name="Ink 355">
                  <a:extLst>
                    <a:ext uri="{FF2B5EF4-FFF2-40B4-BE49-F238E27FC236}">
                      <a16:creationId xmlns:a16="http://schemas.microsoft.com/office/drawing/2014/main" id="{1941D330-BE95-4CD0-AD7F-AC4FF3496051}"/>
                    </a:ext>
                  </a:extLst>
                </p14:cNvPr>
                <p14:cNvContentPartPr/>
                <p14:nvPr/>
              </p14:nvContentPartPr>
              <p14:xfrm>
                <a:off x="7857555" y="1923427"/>
                <a:ext cx="142200" cy="120600"/>
              </p14:xfrm>
            </p:contentPart>
          </mc:Choice>
          <mc:Fallback xmlns="">
            <p:pic>
              <p:nvPicPr>
                <p:cNvPr id="356" name="Ink 355">
                  <a:extLst>
                    <a:ext uri="{FF2B5EF4-FFF2-40B4-BE49-F238E27FC236}">
                      <a16:creationId xmlns:a16="http://schemas.microsoft.com/office/drawing/2014/main" id="{1941D330-BE95-4CD0-AD7F-AC4FF3496051}"/>
                    </a:ext>
                  </a:extLst>
                </p:cNvPr>
                <p:cNvPicPr/>
                <p:nvPr/>
              </p:nvPicPr>
              <p:blipFill>
                <a:blip r:embed="rId191"/>
                <a:stretch>
                  <a:fillRect/>
                </a:stretch>
              </p:blipFill>
              <p:spPr>
                <a:xfrm>
                  <a:off x="7848555" y="1914787"/>
                  <a:ext cx="159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57" name="Ink 356">
                  <a:extLst>
                    <a:ext uri="{FF2B5EF4-FFF2-40B4-BE49-F238E27FC236}">
                      <a16:creationId xmlns:a16="http://schemas.microsoft.com/office/drawing/2014/main" id="{0F88B31A-721B-44BF-9D8F-23EC89E8E6EE}"/>
                    </a:ext>
                  </a:extLst>
                </p14:cNvPr>
                <p14:cNvContentPartPr/>
                <p14:nvPr/>
              </p14:nvContentPartPr>
              <p14:xfrm>
                <a:off x="8049075" y="1946467"/>
                <a:ext cx="88200" cy="12960"/>
              </p14:xfrm>
            </p:contentPart>
          </mc:Choice>
          <mc:Fallback xmlns="">
            <p:pic>
              <p:nvPicPr>
                <p:cNvPr id="357" name="Ink 356">
                  <a:extLst>
                    <a:ext uri="{FF2B5EF4-FFF2-40B4-BE49-F238E27FC236}">
                      <a16:creationId xmlns:a16="http://schemas.microsoft.com/office/drawing/2014/main" id="{0F88B31A-721B-44BF-9D8F-23EC89E8E6EE}"/>
                    </a:ext>
                  </a:extLst>
                </p:cNvPr>
                <p:cNvPicPr/>
                <p:nvPr/>
              </p:nvPicPr>
              <p:blipFill>
                <a:blip r:embed="rId193"/>
                <a:stretch>
                  <a:fillRect/>
                </a:stretch>
              </p:blipFill>
              <p:spPr>
                <a:xfrm>
                  <a:off x="8040075" y="1937827"/>
                  <a:ext cx="105840" cy="30600"/>
                </a:xfrm>
                <a:prstGeom prst="rect">
                  <a:avLst/>
                </a:prstGeom>
              </p:spPr>
            </p:pic>
          </mc:Fallback>
        </mc:AlternateContent>
      </p:grpSp>
      <p:grpSp>
        <p:nvGrpSpPr>
          <p:cNvPr id="374" name="Group 373">
            <a:extLst>
              <a:ext uri="{FF2B5EF4-FFF2-40B4-BE49-F238E27FC236}">
                <a16:creationId xmlns:a16="http://schemas.microsoft.com/office/drawing/2014/main" id="{46CC338B-BE62-46ED-8E7F-5D8ECA1D2866}"/>
              </a:ext>
            </a:extLst>
          </p:cNvPr>
          <p:cNvGrpSpPr/>
          <p:nvPr/>
        </p:nvGrpSpPr>
        <p:grpSpPr>
          <a:xfrm>
            <a:off x="8309355" y="1718587"/>
            <a:ext cx="2957760" cy="461520"/>
            <a:chOff x="8309355" y="1718587"/>
            <a:chExt cx="2957760" cy="461520"/>
          </a:xfrm>
        </p:grpSpPr>
        <mc:AlternateContent xmlns:mc="http://schemas.openxmlformats.org/markup-compatibility/2006" xmlns:p14="http://schemas.microsoft.com/office/powerpoint/2010/main">
          <mc:Choice Requires="p14">
            <p:contentPart p14:bwMode="auto" r:id="rId194">
              <p14:nvContentPartPr>
                <p14:cNvPr id="359" name="Ink 358">
                  <a:extLst>
                    <a:ext uri="{FF2B5EF4-FFF2-40B4-BE49-F238E27FC236}">
                      <a16:creationId xmlns:a16="http://schemas.microsoft.com/office/drawing/2014/main" id="{5E033FAC-1D87-43AF-ABE1-0EEC92AB98BE}"/>
                    </a:ext>
                  </a:extLst>
                </p14:cNvPr>
                <p14:cNvContentPartPr/>
                <p14:nvPr/>
              </p14:nvContentPartPr>
              <p14:xfrm>
                <a:off x="8309355" y="1833787"/>
                <a:ext cx="401760" cy="199080"/>
              </p14:xfrm>
            </p:contentPart>
          </mc:Choice>
          <mc:Fallback xmlns="">
            <p:pic>
              <p:nvPicPr>
                <p:cNvPr id="359" name="Ink 358">
                  <a:extLst>
                    <a:ext uri="{FF2B5EF4-FFF2-40B4-BE49-F238E27FC236}">
                      <a16:creationId xmlns:a16="http://schemas.microsoft.com/office/drawing/2014/main" id="{5E033FAC-1D87-43AF-ABE1-0EEC92AB98BE}"/>
                    </a:ext>
                  </a:extLst>
                </p:cNvPr>
                <p:cNvPicPr/>
                <p:nvPr/>
              </p:nvPicPr>
              <p:blipFill>
                <a:blip r:embed="rId195"/>
                <a:stretch>
                  <a:fillRect/>
                </a:stretch>
              </p:blipFill>
              <p:spPr>
                <a:xfrm>
                  <a:off x="8300355" y="1824787"/>
                  <a:ext cx="4194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0" name="Ink 359">
                  <a:extLst>
                    <a:ext uri="{FF2B5EF4-FFF2-40B4-BE49-F238E27FC236}">
                      <a16:creationId xmlns:a16="http://schemas.microsoft.com/office/drawing/2014/main" id="{35C8BE87-75E1-4A3B-B3FC-403D6772CBB9}"/>
                    </a:ext>
                  </a:extLst>
                </p14:cNvPr>
                <p14:cNvContentPartPr/>
                <p14:nvPr/>
              </p14:nvContentPartPr>
              <p14:xfrm>
                <a:off x="8719395" y="1812187"/>
                <a:ext cx="118800" cy="215280"/>
              </p14:xfrm>
            </p:contentPart>
          </mc:Choice>
          <mc:Fallback xmlns="">
            <p:pic>
              <p:nvPicPr>
                <p:cNvPr id="360" name="Ink 359">
                  <a:extLst>
                    <a:ext uri="{FF2B5EF4-FFF2-40B4-BE49-F238E27FC236}">
                      <a16:creationId xmlns:a16="http://schemas.microsoft.com/office/drawing/2014/main" id="{35C8BE87-75E1-4A3B-B3FC-403D6772CBB9}"/>
                    </a:ext>
                  </a:extLst>
                </p:cNvPr>
                <p:cNvPicPr/>
                <p:nvPr/>
              </p:nvPicPr>
              <p:blipFill>
                <a:blip r:embed="rId197"/>
                <a:stretch>
                  <a:fillRect/>
                </a:stretch>
              </p:blipFill>
              <p:spPr>
                <a:xfrm>
                  <a:off x="8710755" y="1803547"/>
                  <a:ext cx="136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61" name="Ink 360">
                  <a:extLst>
                    <a:ext uri="{FF2B5EF4-FFF2-40B4-BE49-F238E27FC236}">
                      <a16:creationId xmlns:a16="http://schemas.microsoft.com/office/drawing/2014/main" id="{0C8FA21B-2B8F-4E41-A6BE-77FED4898837}"/>
                    </a:ext>
                  </a:extLst>
                </p14:cNvPr>
                <p14:cNvContentPartPr/>
                <p14:nvPr/>
              </p14:nvContentPartPr>
              <p14:xfrm>
                <a:off x="8789595" y="1949707"/>
                <a:ext cx="124920" cy="2880"/>
              </p14:xfrm>
            </p:contentPart>
          </mc:Choice>
          <mc:Fallback xmlns="">
            <p:pic>
              <p:nvPicPr>
                <p:cNvPr id="361" name="Ink 360">
                  <a:extLst>
                    <a:ext uri="{FF2B5EF4-FFF2-40B4-BE49-F238E27FC236}">
                      <a16:creationId xmlns:a16="http://schemas.microsoft.com/office/drawing/2014/main" id="{0C8FA21B-2B8F-4E41-A6BE-77FED4898837}"/>
                    </a:ext>
                  </a:extLst>
                </p:cNvPr>
                <p:cNvPicPr/>
                <p:nvPr/>
              </p:nvPicPr>
              <p:blipFill>
                <a:blip r:embed="rId199"/>
                <a:stretch>
                  <a:fillRect/>
                </a:stretch>
              </p:blipFill>
              <p:spPr>
                <a:xfrm>
                  <a:off x="8780595" y="1941067"/>
                  <a:ext cx="142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62" name="Ink 361">
                  <a:extLst>
                    <a:ext uri="{FF2B5EF4-FFF2-40B4-BE49-F238E27FC236}">
                      <a16:creationId xmlns:a16="http://schemas.microsoft.com/office/drawing/2014/main" id="{29B4C518-A307-4390-B37C-099AE96C386A}"/>
                    </a:ext>
                  </a:extLst>
                </p14:cNvPr>
                <p14:cNvContentPartPr/>
                <p14:nvPr/>
              </p14:nvContentPartPr>
              <p14:xfrm>
                <a:off x="9117555" y="1718587"/>
                <a:ext cx="174960" cy="461520"/>
              </p14:xfrm>
            </p:contentPart>
          </mc:Choice>
          <mc:Fallback xmlns="">
            <p:pic>
              <p:nvPicPr>
                <p:cNvPr id="362" name="Ink 361">
                  <a:extLst>
                    <a:ext uri="{FF2B5EF4-FFF2-40B4-BE49-F238E27FC236}">
                      <a16:creationId xmlns:a16="http://schemas.microsoft.com/office/drawing/2014/main" id="{29B4C518-A307-4390-B37C-099AE96C386A}"/>
                    </a:ext>
                  </a:extLst>
                </p:cNvPr>
                <p:cNvPicPr/>
                <p:nvPr/>
              </p:nvPicPr>
              <p:blipFill>
                <a:blip r:embed="rId201"/>
                <a:stretch>
                  <a:fillRect/>
                </a:stretch>
              </p:blipFill>
              <p:spPr>
                <a:xfrm>
                  <a:off x="9108915" y="1709587"/>
                  <a:ext cx="1926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63" name="Ink 362">
                  <a:extLst>
                    <a:ext uri="{FF2B5EF4-FFF2-40B4-BE49-F238E27FC236}">
                      <a16:creationId xmlns:a16="http://schemas.microsoft.com/office/drawing/2014/main" id="{D2891BC0-994F-467E-AC90-61CDC9AD6E94}"/>
                    </a:ext>
                  </a:extLst>
                </p14:cNvPr>
                <p14:cNvContentPartPr/>
                <p14:nvPr/>
              </p14:nvContentPartPr>
              <p14:xfrm>
                <a:off x="9117555" y="1947187"/>
                <a:ext cx="494640" cy="150120"/>
              </p14:xfrm>
            </p:contentPart>
          </mc:Choice>
          <mc:Fallback xmlns="">
            <p:pic>
              <p:nvPicPr>
                <p:cNvPr id="363" name="Ink 362">
                  <a:extLst>
                    <a:ext uri="{FF2B5EF4-FFF2-40B4-BE49-F238E27FC236}">
                      <a16:creationId xmlns:a16="http://schemas.microsoft.com/office/drawing/2014/main" id="{D2891BC0-994F-467E-AC90-61CDC9AD6E94}"/>
                    </a:ext>
                  </a:extLst>
                </p:cNvPr>
                <p:cNvPicPr/>
                <p:nvPr/>
              </p:nvPicPr>
              <p:blipFill>
                <a:blip r:embed="rId203"/>
                <a:stretch>
                  <a:fillRect/>
                </a:stretch>
              </p:blipFill>
              <p:spPr>
                <a:xfrm>
                  <a:off x="9108915" y="1938187"/>
                  <a:ext cx="512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64" name="Ink 363">
                  <a:extLst>
                    <a:ext uri="{FF2B5EF4-FFF2-40B4-BE49-F238E27FC236}">
                      <a16:creationId xmlns:a16="http://schemas.microsoft.com/office/drawing/2014/main" id="{56F85CDF-2670-4124-A5E0-25061093F860}"/>
                    </a:ext>
                  </a:extLst>
                </p14:cNvPr>
                <p14:cNvContentPartPr/>
                <p14:nvPr/>
              </p14:nvContentPartPr>
              <p14:xfrm>
                <a:off x="9649275" y="1966267"/>
                <a:ext cx="120240" cy="91800"/>
              </p14:xfrm>
            </p:contentPart>
          </mc:Choice>
          <mc:Fallback xmlns="">
            <p:pic>
              <p:nvPicPr>
                <p:cNvPr id="364" name="Ink 363">
                  <a:extLst>
                    <a:ext uri="{FF2B5EF4-FFF2-40B4-BE49-F238E27FC236}">
                      <a16:creationId xmlns:a16="http://schemas.microsoft.com/office/drawing/2014/main" id="{56F85CDF-2670-4124-A5E0-25061093F860}"/>
                    </a:ext>
                  </a:extLst>
                </p:cNvPr>
                <p:cNvPicPr/>
                <p:nvPr/>
              </p:nvPicPr>
              <p:blipFill>
                <a:blip r:embed="rId205"/>
                <a:stretch>
                  <a:fillRect/>
                </a:stretch>
              </p:blipFill>
              <p:spPr>
                <a:xfrm>
                  <a:off x="9640635" y="1957627"/>
                  <a:ext cx="137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65" name="Ink 364">
                  <a:extLst>
                    <a:ext uri="{FF2B5EF4-FFF2-40B4-BE49-F238E27FC236}">
                      <a16:creationId xmlns:a16="http://schemas.microsoft.com/office/drawing/2014/main" id="{37DBF244-3C11-41E8-B2BF-E95FED68D13D}"/>
                    </a:ext>
                  </a:extLst>
                </p14:cNvPr>
                <p14:cNvContentPartPr/>
                <p14:nvPr/>
              </p14:nvContentPartPr>
              <p14:xfrm>
                <a:off x="9812355" y="1882747"/>
                <a:ext cx="105480" cy="177480"/>
              </p14:xfrm>
            </p:contentPart>
          </mc:Choice>
          <mc:Fallback xmlns="">
            <p:pic>
              <p:nvPicPr>
                <p:cNvPr id="365" name="Ink 364">
                  <a:extLst>
                    <a:ext uri="{FF2B5EF4-FFF2-40B4-BE49-F238E27FC236}">
                      <a16:creationId xmlns:a16="http://schemas.microsoft.com/office/drawing/2014/main" id="{37DBF244-3C11-41E8-B2BF-E95FED68D13D}"/>
                    </a:ext>
                  </a:extLst>
                </p:cNvPr>
                <p:cNvPicPr/>
                <p:nvPr/>
              </p:nvPicPr>
              <p:blipFill>
                <a:blip r:embed="rId207"/>
                <a:stretch>
                  <a:fillRect/>
                </a:stretch>
              </p:blipFill>
              <p:spPr>
                <a:xfrm>
                  <a:off x="9803715" y="1873747"/>
                  <a:ext cx="123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66" name="Ink 365">
                  <a:extLst>
                    <a:ext uri="{FF2B5EF4-FFF2-40B4-BE49-F238E27FC236}">
                      <a16:creationId xmlns:a16="http://schemas.microsoft.com/office/drawing/2014/main" id="{93E8D2D5-E35F-4C1E-8144-DF7B03FF6CB1}"/>
                    </a:ext>
                  </a:extLst>
                </p14:cNvPr>
                <p14:cNvContentPartPr/>
                <p14:nvPr/>
              </p14:nvContentPartPr>
              <p14:xfrm>
                <a:off x="9936195" y="1925587"/>
                <a:ext cx="9360" cy="7920"/>
              </p14:xfrm>
            </p:contentPart>
          </mc:Choice>
          <mc:Fallback xmlns="">
            <p:pic>
              <p:nvPicPr>
                <p:cNvPr id="366" name="Ink 365">
                  <a:extLst>
                    <a:ext uri="{FF2B5EF4-FFF2-40B4-BE49-F238E27FC236}">
                      <a16:creationId xmlns:a16="http://schemas.microsoft.com/office/drawing/2014/main" id="{93E8D2D5-E35F-4C1E-8144-DF7B03FF6CB1}"/>
                    </a:ext>
                  </a:extLst>
                </p:cNvPr>
                <p:cNvPicPr/>
                <p:nvPr/>
              </p:nvPicPr>
              <p:blipFill>
                <a:blip r:embed="rId209"/>
                <a:stretch>
                  <a:fillRect/>
                </a:stretch>
              </p:blipFill>
              <p:spPr>
                <a:xfrm>
                  <a:off x="9927555" y="1916947"/>
                  <a:ext cx="27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67" name="Ink 366">
                  <a:extLst>
                    <a:ext uri="{FF2B5EF4-FFF2-40B4-BE49-F238E27FC236}">
                      <a16:creationId xmlns:a16="http://schemas.microsoft.com/office/drawing/2014/main" id="{A7ECD4DD-D405-42CD-B5B6-CE8E4C7D86DA}"/>
                    </a:ext>
                  </a:extLst>
                </p14:cNvPr>
                <p14:cNvContentPartPr/>
                <p14:nvPr/>
              </p14:nvContentPartPr>
              <p14:xfrm>
                <a:off x="9980115" y="1946827"/>
                <a:ext cx="102960" cy="76680"/>
              </p14:xfrm>
            </p:contentPart>
          </mc:Choice>
          <mc:Fallback xmlns="">
            <p:pic>
              <p:nvPicPr>
                <p:cNvPr id="367" name="Ink 366">
                  <a:extLst>
                    <a:ext uri="{FF2B5EF4-FFF2-40B4-BE49-F238E27FC236}">
                      <a16:creationId xmlns:a16="http://schemas.microsoft.com/office/drawing/2014/main" id="{A7ECD4DD-D405-42CD-B5B6-CE8E4C7D86DA}"/>
                    </a:ext>
                  </a:extLst>
                </p:cNvPr>
                <p:cNvPicPr/>
                <p:nvPr/>
              </p:nvPicPr>
              <p:blipFill>
                <a:blip r:embed="rId211"/>
                <a:stretch>
                  <a:fillRect/>
                </a:stretch>
              </p:blipFill>
              <p:spPr>
                <a:xfrm>
                  <a:off x="9971475" y="1938187"/>
                  <a:ext cx="120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68" name="Ink 367">
                  <a:extLst>
                    <a:ext uri="{FF2B5EF4-FFF2-40B4-BE49-F238E27FC236}">
                      <a16:creationId xmlns:a16="http://schemas.microsoft.com/office/drawing/2014/main" id="{81A9E9EE-8D78-4E52-A8F3-17B5B8D5ED8F}"/>
                    </a:ext>
                  </a:extLst>
                </p14:cNvPr>
                <p14:cNvContentPartPr/>
                <p14:nvPr/>
              </p14:nvContentPartPr>
              <p14:xfrm>
                <a:off x="10150395" y="1941787"/>
                <a:ext cx="136080" cy="82800"/>
              </p14:xfrm>
            </p:contentPart>
          </mc:Choice>
          <mc:Fallback xmlns="">
            <p:pic>
              <p:nvPicPr>
                <p:cNvPr id="368" name="Ink 367">
                  <a:extLst>
                    <a:ext uri="{FF2B5EF4-FFF2-40B4-BE49-F238E27FC236}">
                      <a16:creationId xmlns:a16="http://schemas.microsoft.com/office/drawing/2014/main" id="{81A9E9EE-8D78-4E52-A8F3-17B5B8D5ED8F}"/>
                    </a:ext>
                  </a:extLst>
                </p:cNvPr>
                <p:cNvPicPr/>
                <p:nvPr/>
              </p:nvPicPr>
              <p:blipFill>
                <a:blip r:embed="rId213"/>
                <a:stretch>
                  <a:fillRect/>
                </a:stretch>
              </p:blipFill>
              <p:spPr>
                <a:xfrm>
                  <a:off x="10141395" y="1932787"/>
                  <a:ext cx="153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69" name="Ink 368">
                  <a:extLst>
                    <a:ext uri="{FF2B5EF4-FFF2-40B4-BE49-F238E27FC236}">
                      <a16:creationId xmlns:a16="http://schemas.microsoft.com/office/drawing/2014/main" id="{53B8F548-85ED-4536-9E3D-F0B3DD06DA83}"/>
                    </a:ext>
                  </a:extLst>
                </p14:cNvPr>
                <p14:cNvContentPartPr/>
                <p14:nvPr/>
              </p14:nvContentPartPr>
              <p14:xfrm>
                <a:off x="10312755" y="1956187"/>
                <a:ext cx="138960" cy="78120"/>
              </p14:xfrm>
            </p:contentPart>
          </mc:Choice>
          <mc:Fallback xmlns="">
            <p:pic>
              <p:nvPicPr>
                <p:cNvPr id="369" name="Ink 368">
                  <a:extLst>
                    <a:ext uri="{FF2B5EF4-FFF2-40B4-BE49-F238E27FC236}">
                      <a16:creationId xmlns:a16="http://schemas.microsoft.com/office/drawing/2014/main" id="{53B8F548-85ED-4536-9E3D-F0B3DD06DA83}"/>
                    </a:ext>
                  </a:extLst>
                </p:cNvPr>
                <p:cNvPicPr/>
                <p:nvPr/>
              </p:nvPicPr>
              <p:blipFill>
                <a:blip r:embed="rId215"/>
                <a:stretch>
                  <a:fillRect/>
                </a:stretch>
              </p:blipFill>
              <p:spPr>
                <a:xfrm>
                  <a:off x="10304115" y="1947547"/>
                  <a:ext cx="156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70" name="Ink 369">
                  <a:extLst>
                    <a:ext uri="{FF2B5EF4-FFF2-40B4-BE49-F238E27FC236}">
                      <a16:creationId xmlns:a16="http://schemas.microsoft.com/office/drawing/2014/main" id="{80796B1D-714E-48FE-8045-1282EEA71291}"/>
                    </a:ext>
                  </a:extLst>
                </p14:cNvPr>
                <p14:cNvContentPartPr/>
                <p14:nvPr/>
              </p14:nvContentPartPr>
              <p14:xfrm>
                <a:off x="10463595" y="1928467"/>
                <a:ext cx="379800" cy="82080"/>
              </p14:xfrm>
            </p:contentPart>
          </mc:Choice>
          <mc:Fallback xmlns="">
            <p:pic>
              <p:nvPicPr>
                <p:cNvPr id="370" name="Ink 369">
                  <a:extLst>
                    <a:ext uri="{FF2B5EF4-FFF2-40B4-BE49-F238E27FC236}">
                      <a16:creationId xmlns:a16="http://schemas.microsoft.com/office/drawing/2014/main" id="{80796B1D-714E-48FE-8045-1282EEA71291}"/>
                    </a:ext>
                  </a:extLst>
                </p:cNvPr>
                <p:cNvPicPr/>
                <p:nvPr/>
              </p:nvPicPr>
              <p:blipFill>
                <a:blip r:embed="rId217"/>
                <a:stretch>
                  <a:fillRect/>
                </a:stretch>
              </p:blipFill>
              <p:spPr>
                <a:xfrm>
                  <a:off x="10454595" y="1919467"/>
                  <a:ext cx="397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71" name="Ink 370">
                  <a:extLst>
                    <a:ext uri="{FF2B5EF4-FFF2-40B4-BE49-F238E27FC236}">
                      <a16:creationId xmlns:a16="http://schemas.microsoft.com/office/drawing/2014/main" id="{58D012C4-B79F-453E-9862-13F91A80B0B1}"/>
                    </a:ext>
                  </a:extLst>
                </p14:cNvPr>
                <p14:cNvContentPartPr/>
                <p14:nvPr/>
              </p14:nvContentPartPr>
              <p14:xfrm>
                <a:off x="11089635" y="1992547"/>
                <a:ext cx="177480" cy="135720"/>
              </p14:xfrm>
            </p:contentPart>
          </mc:Choice>
          <mc:Fallback xmlns="">
            <p:pic>
              <p:nvPicPr>
                <p:cNvPr id="371" name="Ink 370">
                  <a:extLst>
                    <a:ext uri="{FF2B5EF4-FFF2-40B4-BE49-F238E27FC236}">
                      <a16:creationId xmlns:a16="http://schemas.microsoft.com/office/drawing/2014/main" id="{58D012C4-B79F-453E-9862-13F91A80B0B1}"/>
                    </a:ext>
                  </a:extLst>
                </p:cNvPr>
                <p:cNvPicPr/>
                <p:nvPr/>
              </p:nvPicPr>
              <p:blipFill>
                <a:blip r:embed="rId219"/>
                <a:stretch>
                  <a:fillRect/>
                </a:stretch>
              </p:blipFill>
              <p:spPr>
                <a:xfrm>
                  <a:off x="11080635" y="1983907"/>
                  <a:ext cx="195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72" name="Ink 371">
                  <a:extLst>
                    <a:ext uri="{FF2B5EF4-FFF2-40B4-BE49-F238E27FC236}">
                      <a16:creationId xmlns:a16="http://schemas.microsoft.com/office/drawing/2014/main" id="{8778F359-8426-40D7-B117-61A9E8D88BDE}"/>
                    </a:ext>
                  </a:extLst>
                </p14:cNvPr>
                <p14:cNvContentPartPr/>
                <p14:nvPr/>
              </p14:nvContentPartPr>
              <p14:xfrm>
                <a:off x="11059395" y="1805707"/>
                <a:ext cx="176400" cy="110520"/>
              </p14:xfrm>
            </p:contentPart>
          </mc:Choice>
          <mc:Fallback xmlns="">
            <p:pic>
              <p:nvPicPr>
                <p:cNvPr id="372" name="Ink 371">
                  <a:extLst>
                    <a:ext uri="{FF2B5EF4-FFF2-40B4-BE49-F238E27FC236}">
                      <a16:creationId xmlns:a16="http://schemas.microsoft.com/office/drawing/2014/main" id="{8778F359-8426-40D7-B117-61A9E8D88BDE}"/>
                    </a:ext>
                  </a:extLst>
                </p:cNvPr>
                <p:cNvPicPr/>
                <p:nvPr/>
              </p:nvPicPr>
              <p:blipFill>
                <a:blip r:embed="rId221"/>
                <a:stretch>
                  <a:fillRect/>
                </a:stretch>
              </p:blipFill>
              <p:spPr>
                <a:xfrm>
                  <a:off x="11050395" y="1796707"/>
                  <a:ext cx="194040" cy="128160"/>
                </a:xfrm>
                <a:prstGeom prst="rect">
                  <a:avLst/>
                </a:prstGeom>
              </p:spPr>
            </p:pic>
          </mc:Fallback>
        </mc:AlternateContent>
      </p:grpSp>
      <p:grpSp>
        <p:nvGrpSpPr>
          <p:cNvPr id="408" name="Group 407">
            <a:extLst>
              <a:ext uri="{FF2B5EF4-FFF2-40B4-BE49-F238E27FC236}">
                <a16:creationId xmlns:a16="http://schemas.microsoft.com/office/drawing/2014/main" id="{4360734C-F91C-4C0E-865B-C40C69332B52}"/>
              </a:ext>
            </a:extLst>
          </p:cNvPr>
          <p:cNvGrpSpPr/>
          <p:nvPr/>
        </p:nvGrpSpPr>
        <p:grpSpPr>
          <a:xfrm>
            <a:off x="7318995" y="2296747"/>
            <a:ext cx="1675080" cy="250920"/>
            <a:chOff x="7318995" y="2296747"/>
            <a:chExt cx="1675080" cy="250920"/>
          </a:xfrm>
        </p:grpSpPr>
        <mc:AlternateContent xmlns:mc="http://schemas.openxmlformats.org/markup-compatibility/2006" xmlns:p14="http://schemas.microsoft.com/office/powerpoint/2010/main">
          <mc:Choice Requires="p14">
            <p:contentPart p14:bwMode="auto" r:id="rId222">
              <p14:nvContentPartPr>
                <p14:cNvPr id="400" name="Ink 399">
                  <a:extLst>
                    <a:ext uri="{FF2B5EF4-FFF2-40B4-BE49-F238E27FC236}">
                      <a16:creationId xmlns:a16="http://schemas.microsoft.com/office/drawing/2014/main" id="{5192A84E-F3CB-4BA8-B31B-DCA2539A9179}"/>
                    </a:ext>
                  </a:extLst>
                </p14:cNvPr>
                <p14:cNvContentPartPr/>
                <p14:nvPr/>
              </p14:nvContentPartPr>
              <p14:xfrm>
                <a:off x="7318995" y="2299627"/>
                <a:ext cx="477360" cy="248040"/>
              </p14:xfrm>
            </p:contentPart>
          </mc:Choice>
          <mc:Fallback xmlns="">
            <p:pic>
              <p:nvPicPr>
                <p:cNvPr id="400" name="Ink 399">
                  <a:extLst>
                    <a:ext uri="{FF2B5EF4-FFF2-40B4-BE49-F238E27FC236}">
                      <a16:creationId xmlns:a16="http://schemas.microsoft.com/office/drawing/2014/main" id="{5192A84E-F3CB-4BA8-B31B-DCA2539A9179}"/>
                    </a:ext>
                  </a:extLst>
                </p:cNvPr>
                <p:cNvPicPr/>
                <p:nvPr/>
              </p:nvPicPr>
              <p:blipFill>
                <a:blip r:embed="rId223"/>
                <a:stretch>
                  <a:fillRect/>
                </a:stretch>
              </p:blipFill>
              <p:spPr>
                <a:xfrm>
                  <a:off x="7310355" y="2290627"/>
                  <a:ext cx="495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01" name="Ink 400">
                  <a:extLst>
                    <a:ext uri="{FF2B5EF4-FFF2-40B4-BE49-F238E27FC236}">
                      <a16:creationId xmlns:a16="http://schemas.microsoft.com/office/drawing/2014/main" id="{EAD742DD-81F5-42C9-AE04-FA28FD7B1732}"/>
                    </a:ext>
                  </a:extLst>
                </p14:cNvPr>
                <p14:cNvContentPartPr/>
                <p14:nvPr/>
              </p14:nvContentPartPr>
              <p14:xfrm>
                <a:off x="7996875" y="2344987"/>
                <a:ext cx="32400" cy="147960"/>
              </p14:xfrm>
            </p:contentPart>
          </mc:Choice>
          <mc:Fallback xmlns="">
            <p:pic>
              <p:nvPicPr>
                <p:cNvPr id="401" name="Ink 400">
                  <a:extLst>
                    <a:ext uri="{FF2B5EF4-FFF2-40B4-BE49-F238E27FC236}">
                      <a16:creationId xmlns:a16="http://schemas.microsoft.com/office/drawing/2014/main" id="{EAD742DD-81F5-42C9-AE04-FA28FD7B1732}"/>
                    </a:ext>
                  </a:extLst>
                </p:cNvPr>
                <p:cNvPicPr/>
                <p:nvPr/>
              </p:nvPicPr>
              <p:blipFill>
                <a:blip r:embed="rId225"/>
                <a:stretch>
                  <a:fillRect/>
                </a:stretch>
              </p:blipFill>
              <p:spPr>
                <a:xfrm>
                  <a:off x="7987875" y="2336347"/>
                  <a:ext cx="50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02" name="Ink 401">
                  <a:extLst>
                    <a:ext uri="{FF2B5EF4-FFF2-40B4-BE49-F238E27FC236}">
                      <a16:creationId xmlns:a16="http://schemas.microsoft.com/office/drawing/2014/main" id="{07443E99-DA13-4925-98A6-B5C2DA10E0BC}"/>
                    </a:ext>
                  </a:extLst>
                </p14:cNvPr>
                <p14:cNvContentPartPr/>
                <p14:nvPr/>
              </p14:nvContentPartPr>
              <p14:xfrm>
                <a:off x="7966995" y="2320867"/>
                <a:ext cx="183960" cy="172800"/>
              </p14:xfrm>
            </p:contentPart>
          </mc:Choice>
          <mc:Fallback xmlns="">
            <p:pic>
              <p:nvPicPr>
                <p:cNvPr id="402" name="Ink 401">
                  <a:extLst>
                    <a:ext uri="{FF2B5EF4-FFF2-40B4-BE49-F238E27FC236}">
                      <a16:creationId xmlns:a16="http://schemas.microsoft.com/office/drawing/2014/main" id="{07443E99-DA13-4925-98A6-B5C2DA10E0BC}"/>
                    </a:ext>
                  </a:extLst>
                </p:cNvPr>
                <p:cNvPicPr/>
                <p:nvPr/>
              </p:nvPicPr>
              <p:blipFill>
                <a:blip r:embed="rId227"/>
                <a:stretch>
                  <a:fillRect/>
                </a:stretch>
              </p:blipFill>
              <p:spPr>
                <a:xfrm>
                  <a:off x="7958355" y="2312227"/>
                  <a:ext cx="201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03" name="Ink 402">
                  <a:extLst>
                    <a:ext uri="{FF2B5EF4-FFF2-40B4-BE49-F238E27FC236}">
                      <a16:creationId xmlns:a16="http://schemas.microsoft.com/office/drawing/2014/main" id="{5C0D0181-9454-445E-AA2C-70FFB9F0EF8F}"/>
                    </a:ext>
                  </a:extLst>
                </p14:cNvPr>
                <p14:cNvContentPartPr/>
                <p14:nvPr/>
              </p14:nvContentPartPr>
              <p14:xfrm>
                <a:off x="8238435" y="2379907"/>
                <a:ext cx="160560" cy="12960"/>
              </p14:xfrm>
            </p:contentPart>
          </mc:Choice>
          <mc:Fallback xmlns="">
            <p:pic>
              <p:nvPicPr>
                <p:cNvPr id="403" name="Ink 402">
                  <a:extLst>
                    <a:ext uri="{FF2B5EF4-FFF2-40B4-BE49-F238E27FC236}">
                      <a16:creationId xmlns:a16="http://schemas.microsoft.com/office/drawing/2014/main" id="{5C0D0181-9454-445E-AA2C-70FFB9F0EF8F}"/>
                    </a:ext>
                  </a:extLst>
                </p:cNvPr>
                <p:cNvPicPr/>
                <p:nvPr/>
              </p:nvPicPr>
              <p:blipFill>
                <a:blip r:embed="rId229"/>
                <a:stretch>
                  <a:fillRect/>
                </a:stretch>
              </p:blipFill>
              <p:spPr>
                <a:xfrm>
                  <a:off x="8229795" y="2371267"/>
                  <a:ext cx="178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04" name="Ink 403">
                  <a:extLst>
                    <a:ext uri="{FF2B5EF4-FFF2-40B4-BE49-F238E27FC236}">
                      <a16:creationId xmlns:a16="http://schemas.microsoft.com/office/drawing/2014/main" id="{15D47782-ECD6-4417-AA49-DF28AAE92C9C}"/>
                    </a:ext>
                  </a:extLst>
                </p14:cNvPr>
                <p14:cNvContentPartPr/>
                <p14:nvPr/>
              </p14:nvContentPartPr>
              <p14:xfrm>
                <a:off x="8342115" y="2296747"/>
                <a:ext cx="25560" cy="145440"/>
              </p14:xfrm>
            </p:contentPart>
          </mc:Choice>
          <mc:Fallback xmlns="">
            <p:pic>
              <p:nvPicPr>
                <p:cNvPr id="404" name="Ink 403">
                  <a:extLst>
                    <a:ext uri="{FF2B5EF4-FFF2-40B4-BE49-F238E27FC236}">
                      <a16:creationId xmlns:a16="http://schemas.microsoft.com/office/drawing/2014/main" id="{15D47782-ECD6-4417-AA49-DF28AAE92C9C}"/>
                    </a:ext>
                  </a:extLst>
                </p:cNvPr>
                <p:cNvPicPr/>
                <p:nvPr/>
              </p:nvPicPr>
              <p:blipFill>
                <a:blip r:embed="rId231"/>
                <a:stretch>
                  <a:fillRect/>
                </a:stretch>
              </p:blipFill>
              <p:spPr>
                <a:xfrm>
                  <a:off x="8333115" y="2288107"/>
                  <a:ext cx="43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06" name="Ink 405">
                  <a:extLst>
                    <a:ext uri="{FF2B5EF4-FFF2-40B4-BE49-F238E27FC236}">
                      <a16:creationId xmlns:a16="http://schemas.microsoft.com/office/drawing/2014/main" id="{7D82AE7F-AEA2-4CC0-9519-28F950D89498}"/>
                    </a:ext>
                  </a:extLst>
                </p14:cNvPr>
                <p14:cNvContentPartPr/>
                <p14:nvPr/>
              </p14:nvContentPartPr>
              <p14:xfrm>
                <a:off x="8571075" y="2374507"/>
                <a:ext cx="423000" cy="169200"/>
              </p14:xfrm>
            </p:contentPart>
          </mc:Choice>
          <mc:Fallback xmlns="">
            <p:pic>
              <p:nvPicPr>
                <p:cNvPr id="406" name="Ink 405">
                  <a:extLst>
                    <a:ext uri="{FF2B5EF4-FFF2-40B4-BE49-F238E27FC236}">
                      <a16:creationId xmlns:a16="http://schemas.microsoft.com/office/drawing/2014/main" id="{7D82AE7F-AEA2-4CC0-9519-28F950D89498}"/>
                    </a:ext>
                  </a:extLst>
                </p:cNvPr>
                <p:cNvPicPr/>
                <p:nvPr/>
              </p:nvPicPr>
              <p:blipFill>
                <a:blip r:embed="rId233"/>
                <a:stretch>
                  <a:fillRect/>
                </a:stretch>
              </p:blipFill>
              <p:spPr>
                <a:xfrm>
                  <a:off x="8562075" y="2365867"/>
                  <a:ext cx="440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7" name="Ink 406">
                  <a:extLst>
                    <a:ext uri="{FF2B5EF4-FFF2-40B4-BE49-F238E27FC236}">
                      <a16:creationId xmlns:a16="http://schemas.microsoft.com/office/drawing/2014/main" id="{3598A66A-599D-4EA2-A475-BA90E617D606}"/>
                    </a:ext>
                  </a:extLst>
                </p14:cNvPr>
                <p14:cNvContentPartPr/>
                <p14:nvPr/>
              </p14:nvContentPartPr>
              <p14:xfrm>
                <a:off x="8890755" y="2433547"/>
                <a:ext cx="92160" cy="5040"/>
              </p14:xfrm>
            </p:contentPart>
          </mc:Choice>
          <mc:Fallback xmlns="">
            <p:pic>
              <p:nvPicPr>
                <p:cNvPr id="407" name="Ink 406">
                  <a:extLst>
                    <a:ext uri="{FF2B5EF4-FFF2-40B4-BE49-F238E27FC236}">
                      <a16:creationId xmlns:a16="http://schemas.microsoft.com/office/drawing/2014/main" id="{3598A66A-599D-4EA2-A475-BA90E617D606}"/>
                    </a:ext>
                  </a:extLst>
                </p:cNvPr>
                <p:cNvPicPr/>
                <p:nvPr/>
              </p:nvPicPr>
              <p:blipFill>
                <a:blip r:embed="rId235"/>
                <a:stretch>
                  <a:fillRect/>
                </a:stretch>
              </p:blipFill>
              <p:spPr>
                <a:xfrm>
                  <a:off x="8882115" y="2424907"/>
                  <a:ext cx="109800" cy="22680"/>
                </a:xfrm>
                <a:prstGeom prst="rect">
                  <a:avLst/>
                </a:prstGeom>
              </p:spPr>
            </p:pic>
          </mc:Fallback>
        </mc:AlternateContent>
      </p:grpSp>
      <p:grpSp>
        <p:nvGrpSpPr>
          <p:cNvPr id="412" name="Group 411">
            <a:extLst>
              <a:ext uri="{FF2B5EF4-FFF2-40B4-BE49-F238E27FC236}">
                <a16:creationId xmlns:a16="http://schemas.microsoft.com/office/drawing/2014/main" id="{4635D429-1114-4894-AA79-65BF81E22EF5}"/>
              </a:ext>
            </a:extLst>
          </p:cNvPr>
          <p:cNvGrpSpPr/>
          <p:nvPr/>
        </p:nvGrpSpPr>
        <p:grpSpPr>
          <a:xfrm>
            <a:off x="9224115" y="2326987"/>
            <a:ext cx="1203120" cy="302400"/>
            <a:chOff x="9224115" y="2326987"/>
            <a:chExt cx="1203120" cy="302400"/>
          </a:xfrm>
        </p:grpSpPr>
        <mc:AlternateContent xmlns:mc="http://schemas.openxmlformats.org/markup-compatibility/2006" xmlns:p14="http://schemas.microsoft.com/office/powerpoint/2010/main">
          <mc:Choice Requires="p14">
            <p:contentPart p14:bwMode="auto" r:id="rId236">
              <p14:nvContentPartPr>
                <p14:cNvPr id="409" name="Ink 408">
                  <a:extLst>
                    <a:ext uri="{FF2B5EF4-FFF2-40B4-BE49-F238E27FC236}">
                      <a16:creationId xmlns:a16="http://schemas.microsoft.com/office/drawing/2014/main" id="{6D508C40-19CA-4150-9DBA-A31D2BB6C47D}"/>
                    </a:ext>
                  </a:extLst>
                </p14:cNvPr>
                <p14:cNvContentPartPr/>
                <p14:nvPr/>
              </p14:nvContentPartPr>
              <p14:xfrm>
                <a:off x="9224115" y="2326987"/>
                <a:ext cx="392400" cy="181080"/>
              </p14:xfrm>
            </p:contentPart>
          </mc:Choice>
          <mc:Fallback xmlns="">
            <p:pic>
              <p:nvPicPr>
                <p:cNvPr id="409" name="Ink 408">
                  <a:extLst>
                    <a:ext uri="{FF2B5EF4-FFF2-40B4-BE49-F238E27FC236}">
                      <a16:creationId xmlns:a16="http://schemas.microsoft.com/office/drawing/2014/main" id="{6D508C40-19CA-4150-9DBA-A31D2BB6C47D}"/>
                    </a:ext>
                  </a:extLst>
                </p:cNvPr>
                <p:cNvPicPr/>
                <p:nvPr/>
              </p:nvPicPr>
              <p:blipFill>
                <a:blip r:embed="rId237"/>
                <a:stretch>
                  <a:fillRect/>
                </a:stretch>
              </p:blipFill>
              <p:spPr>
                <a:xfrm>
                  <a:off x="9215475" y="2317987"/>
                  <a:ext cx="4100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10" name="Ink 409">
                  <a:extLst>
                    <a:ext uri="{FF2B5EF4-FFF2-40B4-BE49-F238E27FC236}">
                      <a16:creationId xmlns:a16="http://schemas.microsoft.com/office/drawing/2014/main" id="{CBE34430-FF24-4503-BBB3-7C8843DA580B}"/>
                    </a:ext>
                  </a:extLst>
                </p14:cNvPr>
                <p14:cNvContentPartPr/>
                <p14:nvPr/>
              </p14:nvContentPartPr>
              <p14:xfrm>
                <a:off x="9626595" y="2398267"/>
                <a:ext cx="296640" cy="103680"/>
              </p14:xfrm>
            </p:contentPart>
          </mc:Choice>
          <mc:Fallback xmlns="">
            <p:pic>
              <p:nvPicPr>
                <p:cNvPr id="410" name="Ink 409">
                  <a:extLst>
                    <a:ext uri="{FF2B5EF4-FFF2-40B4-BE49-F238E27FC236}">
                      <a16:creationId xmlns:a16="http://schemas.microsoft.com/office/drawing/2014/main" id="{CBE34430-FF24-4503-BBB3-7C8843DA580B}"/>
                    </a:ext>
                  </a:extLst>
                </p:cNvPr>
                <p:cNvPicPr/>
                <p:nvPr/>
              </p:nvPicPr>
              <p:blipFill>
                <a:blip r:embed="rId239"/>
                <a:stretch>
                  <a:fillRect/>
                </a:stretch>
              </p:blipFill>
              <p:spPr>
                <a:xfrm>
                  <a:off x="9617955" y="2389267"/>
                  <a:ext cx="31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11" name="Ink 410">
                  <a:extLst>
                    <a:ext uri="{FF2B5EF4-FFF2-40B4-BE49-F238E27FC236}">
                      <a16:creationId xmlns:a16="http://schemas.microsoft.com/office/drawing/2014/main" id="{BC9BA9BE-2135-47AF-9EBC-7273F652357D}"/>
                    </a:ext>
                  </a:extLst>
                </p14:cNvPr>
                <p14:cNvContentPartPr/>
                <p14:nvPr/>
              </p14:nvContentPartPr>
              <p14:xfrm>
                <a:off x="9989115" y="2408707"/>
                <a:ext cx="438120" cy="220680"/>
              </p14:xfrm>
            </p:contentPart>
          </mc:Choice>
          <mc:Fallback xmlns="">
            <p:pic>
              <p:nvPicPr>
                <p:cNvPr id="411" name="Ink 410">
                  <a:extLst>
                    <a:ext uri="{FF2B5EF4-FFF2-40B4-BE49-F238E27FC236}">
                      <a16:creationId xmlns:a16="http://schemas.microsoft.com/office/drawing/2014/main" id="{BC9BA9BE-2135-47AF-9EBC-7273F652357D}"/>
                    </a:ext>
                  </a:extLst>
                </p:cNvPr>
                <p:cNvPicPr/>
                <p:nvPr/>
              </p:nvPicPr>
              <p:blipFill>
                <a:blip r:embed="rId241"/>
                <a:stretch>
                  <a:fillRect/>
                </a:stretch>
              </p:blipFill>
              <p:spPr>
                <a:xfrm>
                  <a:off x="9980475" y="2400067"/>
                  <a:ext cx="455760" cy="238320"/>
                </a:xfrm>
                <a:prstGeom prst="rect">
                  <a:avLst/>
                </a:prstGeom>
              </p:spPr>
            </p:pic>
          </mc:Fallback>
        </mc:AlternateContent>
      </p:grpSp>
      <p:grpSp>
        <p:nvGrpSpPr>
          <p:cNvPr id="434" name="Group 433">
            <a:extLst>
              <a:ext uri="{FF2B5EF4-FFF2-40B4-BE49-F238E27FC236}">
                <a16:creationId xmlns:a16="http://schemas.microsoft.com/office/drawing/2014/main" id="{D9FF87AA-BA5C-455B-99C2-FFB605773581}"/>
              </a:ext>
            </a:extLst>
          </p:cNvPr>
          <p:cNvGrpSpPr/>
          <p:nvPr/>
        </p:nvGrpSpPr>
        <p:grpSpPr>
          <a:xfrm>
            <a:off x="1100355" y="2202067"/>
            <a:ext cx="5958720" cy="762840"/>
            <a:chOff x="1100355" y="2202067"/>
            <a:chExt cx="5958720" cy="762840"/>
          </a:xfrm>
        </p:grpSpPr>
        <mc:AlternateContent xmlns:mc="http://schemas.openxmlformats.org/markup-compatibility/2006" xmlns:p14="http://schemas.microsoft.com/office/powerpoint/2010/main">
          <mc:Choice Requires="p14">
            <p:contentPart p14:bwMode="auto" r:id="rId242">
              <p14:nvContentPartPr>
                <p14:cNvPr id="375" name="Ink 374">
                  <a:extLst>
                    <a:ext uri="{FF2B5EF4-FFF2-40B4-BE49-F238E27FC236}">
                      <a16:creationId xmlns:a16="http://schemas.microsoft.com/office/drawing/2014/main" id="{749E35F3-6844-48C1-83ED-38CFF4D198FE}"/>
                    </a:ext>
                  </a:extLst>
                </p14:cNvPr>
                <p14:cNvContentPartPr/>
                <p14:nvPr/>
              </p14:nvContentPartPr>
              <p14:xfrm>
                <a:off x="1100355" y="2249587"/>
                <a:ext cx="342720" cy="142200"/>
              </p14:xfrm>
            </p:contentPart>
          </mc:Choice>
          <mc:Fallback xmlns="">
            <p:pic>
              <p:nvPicPr>
                <p:cNvPr id="375" name="Ink 374">
                  <a:extLst>
                    <a:ext uri="{FF2B5EF4-FFF2-40B4-BE49-F238E27FC236}">
                      <a16:creationId xmlns:a16="http://schemas.microsoft.com/office/drawing/2014/main" id="{749E35F3-6844-48C1-83ED-38CFF4D198FE}"/>
                    </a:ext>
                  </a:extLst>
                </p:cNvPr>
                <p:cNvPicPr/>
                <p:nvPr/>
              </p:nvPicPr>
              <p:blipFill>
                <a:blip r:embed="rId243"/>
                <a:stretch>
                  <a:fillRect/>
                </a:stretch>
              </p:blipFill>
              <p:spPr>
                <a:xfrm>
                  <a:off x="1091355" y="2240587"/>
                  <a:ext cx="360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76" name="Ink 375">
                  <a:extLst>
                    <a:ext uri="{FF2B5EF4-FFF2-40B4-BE49-F238E27FC236}">
                      <a16:creationId xmlns:a16="http://schemas.microsoft.com/office/drawing/2014/main" id="{5CAA0275-042B-4D9F-B82E-BFFCC90D7D02}"/>
                    </a:ext>
                  </a:extLst>
                </p14:cNvPr>
                <p14:cNvContentPartPr/>
                <p14:nvPr/>
              </p14:nvContentPartPr>
              <p14:xfrm>
                <a:off x="1472235" y="2261827"/>
                <a:ext cx="106200" cy="110520"/>
              </p14:xfrm>
            </p:contentPart>
          </mc:Choice>
          <mc:Fallback xmlns="">
            <p:pic>
              <p:nvPicPr>
                <p:cNvPr id="376" name="Ink 375">
                  <a:extLst>
                    <a:ext uri="{FF2B5EF4-FFF2-40B4-BE49-F238E27FC236}">
                      <a16:creationId xmlns:a16="http://schemas.microsoft.com/office/drawing/2014/main" id="{5CAA0275-042B-4D9F-B82E-BFFCC90D7D02}"/>
                    </a:ext>
                  </a:extLst>
                </p:cNvPr>
                <p:cNvPicPr/>
                <p:nvPr/>
              </p:nvPicPr>
              <p:blipFill>
                <a:blip r:embed="rId245"/>
                <a:stretch>
                  <a:fillRect/>
                </a:stretch>
              </p:blipFill>
              <p:spPr>
                <a:xfrm>
                  <a:off x="1463595" y="2253187"/>
                  <a:ext cx="123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77" name="Ink 376">
                  <a:extLst>
                    <a:ext uri="{FF2B5EF4-FFF2-40B4-BE49-F238E27FC236}">
                      <a16:creationId xmlns:a16="http://schemas.microsoft.com/office/drawing/2014/main" id="{20525A97-AEF6-4B31-AAF0-A4A2AC4F24B1}"/>
                    </a:ext>
                  </a:extLst>
                </p14:cNvPr>
                <p14:cNvContentPartPr/>
                <p14:nvPr/>
              </p14:nvContentPartPr>
              <p14:xfrm>
                <a:off x="1632795" y="2281627"/>
                <a:ext cx="200880" cy="93240"/>
              </p14:xfrm>
            </p:contentPart>
          </mc:Choice>
          <mc:Fallback xmlns="">
            <p:pic>
              <p:nvPicPr>
                <p:cNvPr id="377" name="Ink 376">
                  <a:extLst>
                    <a:ext uri="{FF2B5EF4-FFF2-40B4-BE49-F238E27FC236}">
                      <a16:creationId xmlns:a16="http://schemas.microsoft.com/office/drawing/2014/main" id="{20525A97-AEF6-4B31-AAF0-A4A2AC4F24B1}"/>
                    </a:ext>
                  </a:extLst>
                </p:cNvPr>
                <p:cNvPicPr/>
                <p:nvPr/>
              </p:nvPicPr>
              <p:blipFill>
                <a:blip r:embed="rId247"/>
                <a:stretch>
                  <a:fillRect/>
                </a:stretch>
              </p:blipFill>
              <p:spPr>
                <a:xfrm>
                  <a:off x="1623795" y="2272987"/>
                  <a:ext cx="218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78" name="Ink 377">
                  <a:extLst>
                    <a:ext uri="{FF2B5EF4-FFF2-40B4-BE49-F238E27FC236}">
                      <a16:creationId xmlns:a16="http://schemas.microsoft.com/office/drawing/2014/main" id="{CF0B132A-78F7-4C50-9BB0-C71132A6AA34}"/>
                    </a:ext>
                  </a:extLst>
                </p14:cNvPr>
                <p14:cNvContentPartPr/>
                <p14:nvPr/>
              </p14:nvContentPartPr>
              <p14:xfrm>
                <a:off x="2234355" y="2278747"/>
                <a:ext cx="103680" cy="321840"/>
              </p14:xfrm>
            </p:contentPart>
          </mc:Choice>
          <mc:Fallback xmlns="">
            <p:pic>
              <p:nvPicPr>
                <p:cNvPr id="378" name="Ink 377">
                  <a:extLst>
                    <a:ext uri="{FF2B5EF4-FFF2-40B4-BE49-F238E27FC236}">
                      <a16:creationId xmlns:a16="http://schemas.microsoft.com/office/drawing/2014/main" id="{CF0B132A-78F7-4C50-9BB0-C71132A6AA34}"/>
                    </a:ext>
                  </a:extLst>
                </p:cNvPr>
                <p:cNvPicPr/>
                <p:nvPr/>
              </p:nvPicPr>
              <p:blipFill>
                <a:blip r:embed="rId249"/>
                <a:stretch>
                  <a:fillRect/>
                </a:stretch>
              </p:blipFill>
              <p:spPr>
                <a:xfrm>
                  <a:off x="2225715" y="2269747"/>
                  <a:ext cx="1213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79" name="Ink 378">
                  <a:extLst>
                    <a:ext uri="{FF2B5EF4-FFF2-40B4-BE49-F238E27FC236}">
                      <a16:creationId xmlns:a16="http://schemas.microsoft.com/office/drawing/2014/main" id="{141E00C7-A32B-4FC9-857F-A09E40ADAE46}"/>
                    </a:ext>
                  </a:extLst>
                </p14:cNvPr>
                <p14:cNvContentPartPr/>
                <p14:nvPr/>
              </p14:nvContentPartPr>
              <p14:xfrm>
                <a:off x="2339115" y="2279827"/>
                <a:ext cx="287280" cy="137160"/>
              </p14:xfrm>
            </p:contentPart>
          </mc:Choice>
          <mc:Fallback xmlns="">
            <p:pic>
              <p:nvPicPr>
                <p:cNvPr id="379" name="Ink 378">
                  <a:extLst>
                    <a:ext uri="{FF2B5EF4-FFF2-40B4-BE49-F238E27FC236}">
                      <a16:creationId xmlns:a16="http://schemas.microsoft.com/office/drawing/2014/main" id="{141E00C7-A32B-4FC9-857F-A09E40ADAE46}"/>
                    </a:ext>
                  </a:extLst>
                </p:cNvPr>
                <p:cNvPicPr/>
                <p:nvPr/>
              </p:nvPicPr>
              <p:blipFill>
                <a:blip r:embed="rId251"/>
                <a:stretch>
                  <a:fillRect/>
                </a:stretch>
              </p:blipFill>
              <p:spPr>
                <a:xfrm>
                  <a:off x="2330115" y="2271187"/>
                  <a:ext cx="304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80" name="Ink 379">
                  <a:extLst>
                    <a:ext uri="{FF2B5EF4-FFF2-40B4-BE49-F238E27FC236}">
                      <a16:creationId xmlns:a16="http://schemas.microsoft.com/office/drawing/2014/main" id="{C6FD53EF-6946-4070-9581-7C0F00477A88}"/>
                    </a:ext>
                  </a:extLst>
                </p14:cNvPr>
                <p14:cNvContentPartPr/>
                <p14:nvPr/>
              </p14:nvContentPartPr>
              <p14:xfrm>
                <a:off x="2639355" y="2297827"/>
                <a:ext cx="125640" cy="81720"/>
              </p14:xfrm>
            </p:contentPart>
          </mc:Choice>
          <mc:Fallback xmlns="">
            <p:pic>
              <p:nvPicPr>
                <p:cNvPr id="380" name="Ink 379">
                  <a:extLst>
                    <a:ext uri="{FF2B5EF4-FFF2-40B4-BE49-F238E27FC236}">
                      <a16:creationId xmlns:a16="http://schemas.microsoft.com/office/drawing/2014/main" id="{C6FD53EF-6946-4070-9581-7C0F00477A88}"/>
                    </a:ext>
                  </a:extLst>
                </p:cNvPr>
                <p:cNvPicPr/>
                <p:nvPr/>
              </p:nvPicPr>
              <p:blipFill>
                <a:blip r:embed="rId253"/>
                <a:stretch>
                  <a:fillRect/>
                </a:stretch>
              </p:blipFill>
              <p:spPr>
                <a:xfrm>
                  <a:off x="2630355" y="2289187"/>
                  <a:ext cx="143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81" name="Ink 380">
                  <a:extLst>
                    <a:ext uri="{FF2B5EF4-FFF2-40B4-BE49-F238E27FC236}">
                      <a16:creationId xmlns:a16="http://schemas.microsoft.com/office/drawing/2014/main" id="{65B29D28-CE1E-4252-A5A6-1A1552C39E0B}"/>
                    </a:ext>
                  </a:extLst>
                </p14:cNvPr>
                <p14:cNvContentPartPr/>
                <p14:nvPr/>
              </p14:nvContentPartPr>
              <p14:xfrm>
                <a:off x="2819715" y="2319067"/>
                <a:ext cx="295560" cy="252360"/>
              </p14:xfrm>
            </p:contentPart>
          </mc:Choice>
          <mc:Fallback xmlns="">
            <p:pic>
              <p:nvPicPr>
                <p:cNvPr id="381" name="Ink 380">
                  <a:extLst>
                    <a:ext uri="{FF2B5EF4-FFF2-40B4-BE49-F238E27FC236}">
                      <a16:creationId xmlns:a16="http://schemas.microsoft.com/office/drawing/2014/main" id="{65B29D28-CE1E-4252-A5A6-1A1552C39E0B}"/>
                    </a:ext>
                  </a:extLst>
                </p:cNvPr>
                <p:cNvPicPr/>
                <p:nvPr/>
              </p:nvPicPr>
              <p:blipFill>
                <a:blip r:embed="rId255"/>
                <a:stretch>
                  <a:fillRect/>
                </a:stretch>
              </p:blipFill>
              <p:spPr>
                <a:xfrm>
                  <a:off x="2811075" y="2310067"/>
                  <a:ext cx="3132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82" name="Ink 381">
                  <a:extLst>
                    <a:ext uri="{FF2B5EF4-FFF2-40B4-BE49-F238E27FC236}">
                      <a16:creationId xmlns:a16="http://schemas.microsoft.com/office/drawing/2014/main" id="{8716ECBD-22EF-47F1-A9DF-0FD17F055B57}"/>
                    </a:ext>
                  </a:extLst>
                </p14:cNvPr>
                <p14:cNvContentPartPr/>
                <p14:nvPr/>
              </p14:nvContentPartPr>
              <p14:xfrm>
                <a:off x="3287715" y="2380267"/>
                <a:ext cx="172800" cy="58680"/>
              </p14:xfrm>
            </p:contentPart>
          </mc:Choice>
          <mc:Fallback xmlns="">
            <p:pic>
              <p:nvPicPr>
                <p:cNvPr id="382" name="Ink 381">
                  <a:extLst>
                    <a:ext uri="{FF2B5EF4-FFF2-40B4-BE49-F238E27FC236}">
                      <a16:creationId xmlns:a16="http://schemas.microsoft.com/office/drawing/2014/main" id="{8716ECBD-22EF-47F1-A9DF-0FD17F055B57}"/>
                    </a:ext>
                  </a:extLst>
                </p:cNvPr>
                <p:cNvPicPr/>
                <p:nvPr/>
              </p:nvPicPr>
              <p:blipFill>
                <a:blip r:embed="rId257"/>
                <a:stretch>
                  <a:fillRect/>
                </a:stretch>
              </p:blipFill>
              <p:spPr>
                <a:xfrm>
                  <a:off x="3279075" y="2371267"/>
                  <a:ext cx="190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83" name="Ink 382">
                  <a:extLst>
                    <a:ext uri="{FF2B5EF4-FFF2-40B4-BE49-F238E27FC236}">
                      <a16:creationId xmlns:a16="http://schemas.microsoft.com/office/drawing/2014/main" id="{F8150009-3893-428A-B1CE-9B2A87BF7446}"/>
                    </a:ext>
                  </a:extLst>
                </p14:cNvPr>
                <p14:cNvContentPartPr/>
                <p14:nvPr/>
              </p14:nvContentPartPr>
              <p14:xfrm>
                <a:off x="3374475" y="2230867"/>
                <a:ext cx="69840" cy="26640"/>
              </p14:xfrm>
            </p:contentPart>
          </mc:Choice>
          <mc:Fallback xmlns="">
            <p:pic>
              <p:nvPicPr>
                <p:cNvPr id="383" name="Ink 382">
                  <a:extLst>
                    <a:ext uri="{FF2B5EF4-FFF2-40B4-BE49-F238E27FC236}">
                      <a16:creationId xmlns:a16="http://schemas.microsoft.com/office/drawing/2014/main" id="{F8150009-3893-428A-B1CE-9B2A87BF7446}"/>
                    </a:ext>
                  </a:extLst>
                </p:cNvPr>
                <p:cNvPicPr/>
                <p:nvPr/>
              </p:nvPicPr>
              <p:blipFill>
                <a:blip r:embed="rId259"/>
                <a:stretch>
                  <a:fillRect/>
                </a:stretch>
              </p:blipFill>
              <p:spPr>
                <a:xfrm>
                  <a:off x="3365835" y="2222227"/>
                  <a:ext cx="87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84" name="Ink 383">
                  <a:extLst>
                    <a:ext uri="{FF2B5EF4-FFF2-40B4-BE49-F238E27FC236}">
                      <a16:creationId xmlns:a16="http://schemas.microsoft.com/office/drawing/2014/main" id="{597A92A2-53CD-4039-A1C6-B3960319A144}"/>
                    </a:ext>
                  </a:extLst>
                </p14:cNvPr>
                <p14:cNvContentPartPr/>
                <p14:nvPr/>
              </p14:nvContentPartPr>
              <p14:xfrm>
                <a:off x="3658515" y="2265067"/>
                <a:ext cx="32400" cy="165600"/>
              </p14:xfrm>
            </p:contentPart>
          </mc:Choice>
          <mc:Fallback xmlns="">
            <p:pic>
              <p:nvPicPr>
                <p:cNvPr id="384" name="Ink 383">
                  <a:extLst>
                    <a:ext uri="{FF2B5EF4-FFF2-40B4-BE49-F238E27FC236}">
                      <a16:creationId xmlns:a16="http://schemas.microsoft.com/office/drawing/2014/main" id="{597A92A2-53CD-4039-A1C6-B3960319A144}"/>
                    </a:ext>
                  </a:extLst>
                </p:cNvPr>
                <p:cNvPicPr/>
                <p:nvPr/>
              </p:nvPicPr>
              <p:blipFill>
                <a:blip r:embed="rId261"/>
                <a:stretch>
                  <a:fillRect/>
                </a:stretch>
              </p:blipFill>
              <p:spPr>
                <a:xfrm>
                  <a:off x="3649875" y="2256427"/>
                  <a:ext cx="50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85" name="Ink 384">
                  <a:extLst>
                    <a:ext uri="{FF2B5EF4-FFF2-40B4-BE49-F238E27FC236}">
                      <a16:creationId xmlns:a16="http://schemas.microsoft.com/office/drawing/2014/main" id="{5B2DD749-0FC2-4F80-886F-EC32AC547AE6}"/>
                    </a:ext>
                  </a:extLst>
                </p14:cNvPr>
                <p14:cNvContentPartPr/>
                <p14:nvPr/>
              </p14:nvContentPartPr>
              <p14:xfrm>
                <a:off x="3687675" y="2266507"/>
                <a:ext cx="156240" cy="162360"/>
              </p14:xfrm>
            </p:contentPart>
          </mc:Choice>
          <mc:Fallback xmlns="">
            <p:pic>
              <p:nvPicPr>
                <p:cNvPr id="385" name="Ink 384">
                  <a:extLst>
                    <a:ext uri="{FF2B5EF4-FFF2-40B4-BE49-F238E27FC236}">
                      <a16:creationId xmlns:a16="http://schemas.microsoft.com/office/drawing/2014/main" id="{5B2DD749-0FC2-4F80-886F-EC32AC547AE6}"/>
                    </a:ext>
                  </a:extLst>
                </p:cNvPr>
                <p:cNvPicPr/>
                <p:nvPr/>
              </p:nvPicPr>
              <p:blipFill>
                <a:blip r:embed="rId263"/>
                <a:stretch>
                  <a:fillRect/>
                </a:stretch>
              </p:blipFill>
              <p:spPr>
                <a:xfrm>
                  <a:off x="3679035" y="2257867"/>
                  <a:ext cx="173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86" name="Ink 385">
                  <a:extLst>
                    <a:ext uri="{FF2B5EF4-FFF2-40B4-BE49-F238E27FC236}">
                      <a16:creationId xmlns:a16="http://schemas.microsoft.com/office/drawing/2014/main" id="{3FC0DC48-D5F2-4501-8469-C3FB7003F716}"/>
                    </a:ext>
                  </a:extLst>
                </p14:cNvPr>
                <p14:cNvContentPartPr/>
                <p14:nvPr/>
              </p14:nvContentPartPr>
              <p14:xfrm>
                <a:off x="3950835" y="2222227"/>
                <a:ext cx="138240" cy="141840"/>
              </p14:xfrm>
            </p:contentPart>
          </mc:Choice>
          <mc:Fallback xmlns="">
            <p:pic>
              <p:nvPicPr>
                <p:cNvPr id="386" name="Ink 385">
                  <a:extLst>
                    <a:ext uri="{FF2B5EF4-FFF2-40B4-BE49-F238E27FC236}">
                      <a16:creationId xmlns:a16="http://schemas.microsoft.com/office/drawing/2014/main" id="{3FC0DC48-D5F2-4501-8469-C3FB7003F716}"/>
                    </a:ext>
                  </a:extLst>
                </p:cNvPr>
                <p:cNvPicPr/>
                <p:nvPr/>
              </p:nvPicPr>
              <p:blipFill>
                <a:blip r:embed="rId265"/>
                <a:stretch>
                  <a:fillRect/>
                </a:stretch>
              </p:blipFill>
              <p:spPr>
                <a:xfrm>
                  <a:off x="3942195" y="2213587"/>
                  <a:ext cx="155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89" name="Ink 388">
                  <a:extLst>
                    <a:ext uri="{FF2B5EF4-FFF2-40B4-BE49-F238E27FC236}">
                      <a16:creationId xmlns:a16="http://schemas.microsoft.com/office/drawing/2014/main" id="{1447F82E-6201-47DE-9E02-934A0C25AF4D}"/>
                    </a:ext>
                  </a:extLst>
                </p14:cNvPr>
                <p14:cNvContentPartPr/>
                <p14:nvPr/>
              </p14:nvContentPartPr>
              <p14:xfrm>
                <a:off x="4303635" y="2322667"/>
                <a:ext cx="470880" cy="131400"/>
              </p14:xfrm>
            </p:contentPart>
          </mc:Choice>
          <mc:Fallback xmlns="">
            <p:pic>
              <p:nvPicPr>
                <p:cNvPr id="389" name="Ink 388">
                  <a:extLst>
                    <a:ext uri="{FF2B5EF4-FFF2-40B4-BE49-F238E27FC236}">
                      <a16:creationId xmlns:a16="http://schemas.microsoft.com/office/drawing/2014/main" id="{1447F82E-6201-47DE-9E02-934A0C25AF4D}"/>
                    </a:ext>
                  </a:extLst>
                </p:cNvPr>
                <p:cNvPicPr/>
                <p:nvPr/>
              </p:nvPicPr>
              <p:blipFill>
                <a:blip r:embed="rId267"/>
                <a:stretch>
                  <a:fillRect/>
                </a:stretch>
              </p:blipFill>
              <p:spPr>
                <a:xfrm>
                  <a:off x="4294995" y="2314027"/>
                  <a:ext cx="488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90" name="Ink 389">
                  <a:extLst>
                    <a:ext uri="{FF2B5EF4-FFF2-40B4-BE49-F238E27FC236}">
                      <a16:creationId xmlns:a16="http://schemas.microsoft.com/office/drawing/2014/main" id="{282B33A1-1E8D-46FF-AA1A-9695963FD2D1}"/>
                    </a:ext>
                  </a:extLst>
                </p14:cNvPr>
                <p14:cNvContentPartPr/>
                <p14:nvPr/>
              </p14:nvContentPartPr>
              <p14:xfrm>
                <a:off x="4959195" y="2258587"/>
                <a:ext cx="677880" cy="237960"/>
              </p14:xfrm>
            </p:contentPart>
          </mc:Choice>
          <mc:Fallback xmlns="">
            <p:pic>
              <p:nvPicPr>
                <p:cNvPr id="390" name="Ink 389">
                  <a:extLst>
                    <a:ext uri="{FF2B5EF4-FFF2-40B4-BE49-F238E27FC236}">
                      <a16:creationId xmlns:a16="http://schemas.microsoft.com/office/drawing/2014/main" id="{282B33A1-1E8D-46FF-AA1A-9695963FD2D1}"/>
                    </a:ext>
                  </a:extLst>
                </p:cNvPr>
                <p:cNvPicPr/>
                <p:nvPr/>
              </p:nvPicPr>
              <p:blipFill>
                <a:blip r:embed="rId269"/>
                <a:stretch>
                  <a:fillRect/>
                </a:stretch>
              </p:blipFill>
              <p:spPr>
                <a:xfrm>
                  <a:off x="4950195" y="2249587"/>
                  <a:ext cx="695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91" name="Ink 390">
                  <a:extLst>
                    <a:ext uri="{FF2B5EF4-FFF2-40B4-BE49-F238E27FC236}">
                      <a16:creationId xmlns:a16="http://schemas.microsoft.com/office/drawing/2014/main" id="{4789DF72-3B4B-43E8-A12C-EA777CF173F9}"/>
                    </a:ext>
                  </a:extLst>
                </p14:cNvPr>
                <p14:cNvContentPartPr/>
                <p14:nvPr/>
              </p14:nvContentPartPr>
              <p14:xfrm>
                <a:off x="5656515" y="2405467"/>
                <a:ext cx="122400" cy="113760"/>
              </p14:xfrm>
            </p:contentPart>
          </mc:Choice>
          <mc:Fallback xmlns="">
            <p:pic>
              <p:nvPicPr>
                <p:cNvPr id="391" name="Ink 390">
                  <a:extLst>
                    <a:ext uri="{FF2B5EF4-FFF2-40B4-BE49-F238E27FC236}">
                      <a16:creationId xmlns:a16="http://schemas.microsoft.com/office/drawing/2014/main" id="{4789DF72-3B4B-43E8-A12C-EA777CF173F9}"/>
                    </a:ext>
                  </a:extLst>
                </p:cNvPr>
                <p:cNvPicPr/>
                <p:nvPr/>
              </p:nvPicPr>
              <p:blipFill>
                <a:blip r:embed="rId271"/>
                <a:stretch>
                  <a:fillRect/>
                </a:stretch>
              </p:blipFill>
              <p:spPr>
                <a:xfrm>
                  <a:off x="5647515" y="2396467"/>
                  <a:ext cx="140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92" name="Ink 391">
                  <a:extLst>
                    <a:ext uri="{FF2B5EF4-FFF2-40B4-BE49-F238E27FC236}">
                      <a16:creationId xmlns:a16="http://schemas.microsoft.com/office/drawing/2014/main" id="{45D38CEE-544B-4D85-A176-D963B64BF18F}"/>
                    </a:ext>
                  </a:extLst>
                </p14:cNvPr>
                <p14:cNvContentPartPr/>
                <p14:nvPr/>
              </p14:nvContentPartPr>
              <p14:xfrm>
                <a:off x="5806995" y="2294587"/>
                <a:ext cx="404640" cy="217440"/>
              </p14:xfrm>
            </p:contentPart>
          </mc:Choice>
          <mc:Fallback xmlns="">
            <p:pic>
              <p:nvPicPr>
                <p:cNvPr id="392" name="Ink 391">
                  <a:extLst>
                    <a:ext uri="{FF2B5EF4-FFF2-40B4-BE49-F238E27FC236}">
                      <a16:creationId xmlns:a16="http://schemas.microsoft.com/office/drawing/2014/main" id="{45D38CEE-544B-4D85-A176-D963B64BF18F}"/>
                    </a:ext>
                  </a:extLst>
                </p:cNvPr>
                <p:cNvPicPr/>
                <p:nvPr/>
              </p:nvPicPr>
              <p:blipFill>
                <a:blip r:embed="rId273"/>
                <a:stretch>
                  <a:fillRect/>
                </a:stretch>
              </p:blipFill>
              <p:spPr>
                <a:xfrm>
                  <a:off x="5797995" y="2285587"/>
                  <a:ext cx="422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3" name="Ink 392">
                  <a:extLst>
                    <a:ext uri="{FF2B5EF4-FFF2-40B4-BE49-F238E27FC236}">
                      <a16:creationId xmlns:a16="http://schemas.microsoft.com/office/drawing/2014/main" id="{02BC069C-0A62-4C77-AA36-895F27C9D1C6}"/>
                    </a:ext>
                  </a:extLst>
                </p14:cNvPr>
                <p14:cNvContentPartPr/>
                <p14:nvPr/>
              </p14:nvContentPartPr>
              <p14:xfrm>
                <a:off x="6251955" y="2319427"/>
                <a:ext cx="360" cy="360"/>
              </p14:xfrm>
            </p:contentPart>
          </mc:Choice>
          <mc:Fallback xmlns="">
            <p:pic>
              <p:nvPicPr>
                <p:cNvPr id="393" name="Ink 392">
                  <a:extLst>
                    <a:ext uri="{FF2B5EF4-FFF2-40B4-BE49-F238E27FC236}">
                      <a16:creationId xmlns:a16="http://schemas.microsoft.com/office/drawing/2014/main" id="{02BC069C-0A62-4C77-AA36-895F27C9D1C6}"/>
                    </a:ext>
                  </a:extLst>
                </p:cNvPr>
                <p:cNvPicPr/>
                <p:nvPr/>
              </p:nvPicPr>
              <p:blipFill>
                <a:blip r:embed="rId9"/>
                <a:stretch>
                  <a:fillRect/>
                </a:stretch>
              </p:blipFill>
              <p:spPr>
                <a:xfrm>
                  <a:off x="6243315" y="2310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4" name="Ink 393">
                  <a:extLst>
                    <a:ext uri="{FF2B5EF4-FFF2-40B4-BE49-F238E27FC236}">
                      <a16:creationId xmlns:a16="http://schemas.microsoft.com/office/drawing/2014/main" id="{F53338DE-71B8-4D6D-8DA2-D23C7146C5DA}"/>
                    </a:ext>
                  </a:extLst>
                </p14:cNvPr>
                <p14:cNvContentPartPr/>
                <p14:nvPr/>
              </p14:nvContentPartPr>
              <p14:xfrm>
                <a:off x="5106795" y="2202067"/>
                <a:ext cx="150120" cy="81000"/>
              </p14:xfrm>
            </p:contentPart>
          </mc:Choice>
          <mc:Fallback xmlns="">
            <p:pic>
              <p:nvPicPr>
                <p:cNvPr id="394" name="Ink 393">
                  <a:extLst>
                    <a:ext uri="{FF2B5EF4-FFF2-40B4-BE49-F238E27FC236}">
                      <a16:creationId xmlns:a16="http://schemas.microsoft.com/office/drawing/2014/main" id="{F53338DE-71B8-4D6D-8DA2-D23C7146C5DA}"/>
                    </a:ext>
                  </a:extLst>
                </p:cNvPr>
                <p:cNvPicPr/>
                <p:nvPr/>
              </p:nvPicPr>
              <p:blipFill>
                <a:blip r:embed="rId276"/>
                <a:stretch>
                  <a:fillRect/>
                </a:stretch>
              </p:blipFill>
              <p:spPr>
                <a:xfrm>
                  <a:off x="5097795" y="2193427"/>
                  <a:ext cx="167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5" name="Ink 394">
                  <a:extLst>
                    <a:ext uri="{FF2B5EF4-FFF2-40B4-BE49-F238E27FC236}">
                      <a16:creationId xmlns:a16="http://schemas.microsoft.com/office/drawing/2014/main" id="{E0F22BF6-BAC2-4396-9D6F-22DA13F91E91}"/>
                    </a:ext>
                  </a:extLst>
                </p14:cNvPr>
                <p14:cNvContentPartPr/>
                <p14:nvPr/>
              </p14:nvContentPartPr>
              <p14:xfrm>
                <a:off x="6236835" y="2370187"/>
                <a:ext cx="108720" cy="122040"/>
              </p14:xfrm>
            </p:contentPart>
          </mc:Choice>
          <mc:Fallback xmlns="">
            <p:pic>
              <p:nvPicPr>
                <p:cNvPr id="395" name="Ink 394">
                  <a:extLst>
                    <a:ext uri="{FF2B5EF4-FFF2-40B4-BE49-F238E27FC236}">
                      <a16:creationId xmlns:a16="http://schemas.microsoft.com/office/drawing/2014/main" id="{E0F22BF6-BAC2-4396-9D6F-22DA13F91E91}"/>
                    </a:ext>
                  </a:extLst>
                </p:cNvPr>
                <p:cNvPicPr/>
                <p:nvPr/>
              </p:nvPicPr>
              <p:blipFill>
                <a:blip r:embed="rId278"/>
                <a:stretch>
                  <a:fillRect/>
                </a:stretch>
              </p:blipFill>
              <p:spPr>
                <a:xfrm>
                  <a:off x="6228195" y="2361547"/>
                  <a:ext cx="126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7" name="Ink 396">
                  <a:extLst>
                    <a:ext uri="{FF2B5EF4-FFF2-40B4-BE49-F238E27FC236}">
                      <a16:creationId xmlns:a16="http://schemas.microsoft.com/office/drawing/2014/main" id="{5326313B-2498-4DDF-BAB8-C003CD9CD9B7}"/>
                    </a:ext>
                  </a:extLst>
                </p14:cNvPr>
                <p14:cNvContentPartPr/>
                <p14:nvPr/>
              </p14:nvContentPartPr>
              <p14:xfrm>
                <a:off x="6408555" y="2350387"/>
                <a:ext cx="650520" cy="182520"/>
              </p14:xfrm>
            </p:contentPart>
          </mc:Choice>
          <mc:Fallback xmlns="">
            <p:pic>
              <p:nvPicPr>
                <p:cNvPr id="397" name="Ink 396">
                  <a:extLst>
                    <a:ext uri="{FF2B5EF4-FFF2-40B4-BE49-F238E27FC236}">
                      <a16:creationId xmlns:a16="http://schemas.microsoft.com/office/drawing/2014/main" id="{5326313B-2498-4DDF-BAB8-C003CD9CD9B7}"/>
                    </a:ext>
                  </a:extLst>
                </p:cNvPr>
                <p:cNvPicPr/>
                <p:nvPr/>
              </p:nvPicPr>
              <p:blipFill>
                <a:blip r:embed="rId280"/>
                <a:stretch>
                  <a:fillRect/>
                </a:stretch>
              </p:blipFill>
              <p:spPr>
                <a:xfrm>
                  <a:off x="6399915" y="2341387"/>
                  <a:ext cx="668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8" name="Ink 397">
                  <a:extLst>
                    <a:ext uri="{FF2B5EF4-FFF2-40B4-BE49-F238E27FC236}">
                      <a16:creationId xmlns:a16="http://schemas.microsoft.com/office/drawing/2014/main" id="{28E2A420-79A9-4755-88F6-EC31A86B0621}"/>
                    </a:ext>
                  </a:extLst>
                </p14:cNvPr>
                <p14:cNvContentPartPr/>
                <p14:nvPr/>
              </p14:nvContentPartPr>
              <p14:xfrm>
                <a:off x="6898515" y="2432467"/>
                <a:ext cx="133920" cy="7200"/>
              </p14:xfrm>
            </p:contentPart>
          </mc:Choice>
          <mc:Fallback xmlns="">
            <p:pic>
              <p:nvPicPr>
                <p:cNvPr id="398" name="Ink 397">
                  <a:extLst>
                    <a:ext uri="{FF2B5EF4-FFF2-40B4-BE49-F238E27FC236}">
                      <a16:creationId xmlns:a16="http://schemas.microsoft.com/office/drawing/2014/main" id="{28E2A420-79A9-4755-88F6-EC31A86B0621}"/>
                    </a:ext>
                  </a:extLst>
                </p:cNvPr>
                <p:cNvPicPr/>
                <p:nvPr/>
              </p:nvPicPr>
              <p:blipFill>
                <a:blip r:embed="rId282"/>
                <a:stretch>
                  <a:fillRect/>
                </a:stretch>
              </p:blipFill>
              <p:spPr>
                <a:xfrm>
                  <a:off x="6889515" y="2423467"/>
                  <a:ext cx="151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13" name="Ink 412">
                  <a:extLst>
                    <a:ext uri="{FF2B5EF4-FFF2-40B4-BE49-F238E27FC236}">
                      <a16:creationId xmlns:a16="http://schemas.microsoft.com/office/drawing/2014/main" id="{ABFBBE46-7830-47DD-A2E4-0207A44D25AB}"/>
                    </a:ext>
                  </a:extLst>
                </p14:cNvPr>
                <p14:cNvContentPartPr/>
                <p14:nvPr/>
              </p14:nvContentPartPr>
              <p14:xfrm>
                <a:off x="1186035" y="2645227"/>
                <a:ext cx="91080" cy="311400"/>
              </p14:xfrm>
            </p:contentPart>
          </mc:Choice>
          <mc:Fallback xmlns="">
            <p:pic>
              <p:nvPicPr>
                <p:cNvPr id="413" name="Ink 412">
                  <a:extLst>
                    <a:ext uri="{FF2B5EF4-FFF2-40B4-BE49-F238E27FC236}">
                      <a16:creationId xmlns:a16="http://schemas.microsoft.com/office/drawing/2014/main" id="{ABFBBE46-7830-47DD-A2E4-0207A44D25AB}"/>
                    </a:ext>
                  </a:extLst>
                </p:cNvPr>
                <p:cNvPicPr/>
                <p:nvPr/>
              </p:nvPicPr>
              <p:blipFill>
                <a:blip r:embed="rId284"/>
                <a:stretch>
                  <a:fillRect/>
                </a:stretch>
              </p:blipFill>
              <p:spPr>
                <a:xfrm>
                  <a:off x="1177035" y="2636227"/>
                  <a:ext cx="1087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14" name="Ink 413">
                  <a:extLst>
                    <a:ext uri="{FF2B5EF4-FFF2-40B4-BE49-F238E27FC236}">
                      <a16:creationId xmlns:a16="http://schemas.microsoft.com/office/drawing/2014/main" id="{1FAF0E20-298F-4828-8734-9BF8E00CBEC1}"/>
                    </a:ext>
                  </a:extLst>
                </p14:cNvPr>
                <p14:cNvContentPartPr/>
                <p14:nvPr/>
              </p14:nvContentPartPr>
              <p14:xfrm>
                <a:off x="1326075" y="2625427"/>
                <a:ext cx="151200" cy="133200"/>
              </p14:xfrm>
            </p:contentPart>
          </mc:Choice>
          <mc:Fallback xmlns="">
            <p:pic>
              <p:nvPicPr>
                <p:cNvPr id="414" name="Ink 413">
                  <a:extLst>
                    <a:ext uri="{FF2B5EF4-FFF2-40B4-BE49-F238E27FC236}">
                      <a16:creationId xmlns:a16="http://schemas.microsoft.com/office/drawing/2014/main" id="{1FAF0E20-298F-4828-8734-9BF8E00CBEC1}"/>
                    </a:ext>
                  </a:extLst>
                </p:cNvPr>
                <p:cNvPicPr/>
                <p:nvPr/>
              </p:nvPicPr>
              <p:blipFill>
                <a:blip r:embed="rId286"/>
                <a:stretch>
                  <a:fillRect/>
                </a:stretch>
              </p:blipFill>
              <p:spPr>
                <a:xfrm>
                  <a:off x="1317435" y="2616427"/>
                  <a:ext cx="168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15" name="Ink 414">
                  <a:extLst>
                    <a:ext uri="{FF2B5EF4-FFF2-40B4-BE49-F238E27FC236}">
                      <a16:creationId xmlns:a16="http://schemas.microsoft.com/office/drawing/2014/main" id="{34AE58A0-05B6-4B39-B654-42E993834CAF}"/>
                    </a:ext>
                  </a:extLst>
                </p14:cNvPr>
                <p14:cNvContentPartPr/>
                <p14:nvPr/>
              </p14:nvContentPartPr>
              <p14:xfrm>
                <a:off x="1517235" y="2594107"/>
                <a:ext cx="141120" cy="159480"/>
              </p14:xfrm>
            </p:contentPart>
          </mc:Choice>
          <mc:Fallback xmlns="">
            <p:pic>
              <p:nvPicPr>
                <p:cNvPr id="415" name="Ink 414">
                  <a:extLst>
                    <a:ext uri="{FF2B5EF4-FFF2-40B4-BE49-F238E27FC236}">
                      <a16:creationId xmlns:a16="http://schemas.microsoft.com/office/drawing/2014/main" id="{34AE58A0-05B6-4B39-B654-42E993834CAF}"/>
                    </a:ext>
                  </a:extLst>
                </p:cNvPr>
                <p:cNvPicPr/>
                <p:nvPr/>
              </p:nvPicPr>
              <p:blipFill>
                <a:blip r:embed="rId288"/>
                <a:stretch>
                  <a:fillRect/>
                </a:stretch>
              </p:blipFill>
              <p:spPr>
                <a:xfrm>
                  <a:off x="1508235" y="2585467"/>
                  <a:ext cx="158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16" name="Ink 415">
                  <a:extLst>
                    <a:ext uri="{FF2B5EF4-FFF2-40B4-BE49-F238E27FC236}">
                      <a16:creationId xmlns:a16="http://schemas.microsoft.com/office/drawing/2014/main" id="{7F2CC656-2BE7-4F9C-9F0C-40A03998A2B8}"/>
                    </a:ext>
                  </a:extLst>
                </p14:cNvPr>
                <p14:cNvContentPartPr/>
                <p14:nvPr/>
              </p14:nvContentPartPr>
              <p14:xfrm>
                <a:off x="1763115" y="2556307"/>
                <a:ext cx="10800" cy="180360"/>
              </p14:xfrm>
            </p:contentPart>
          </mc:Choice>
          <mc:Fallback xmlns="">
            <p:pic>
              <p:nvPicPr>
                <p:cNvPr id="416" name="Ink 415">
                  <a:extLst>
                    <a:ext uri="{FF2B5EF4-FFF2-40B4-BE49-F238E27FC236}">
                      <a16:creationId xmlns:a16="http://schemas.microsoft.com/office/drawing/2014/main" id="{7F2CC656-2BE7-4F9C-9F0C-40A03998A2B8}"/>
                    </a:ext>
                  </a:extLst>
                </p:cNvPr>
                <p:cNvPicPr/>
                <p:nvPr/>
              </p:nvPicPr>
              <p:blipFill>
                <a:blip r:embed="rId290"/>
                <a:stretch>
                  <a:fillRect/>
                </a:stretch>
              </p:blipFill>
              <p:spPr>
                <a:xfrm>
                  <a:off x="1754475" y="2547667"/>
                  <a:ext cx="28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17" name="Ink 416">
                  <a:extLst>
                    <a:ext uri="{FF2B5EF4-FFF2-40B4-BE49-F238E27FC236}">
                      <a16:creationId xmlns:a16="http://schemas.microsoft.com/office/drawing/2014/main" id="{189CFB3E-6CF9-455C-BAAF-452A34F80563}"/>
                    </a:ext>
                  </a:extLst>
                </p14:cNvPr>
                <p14:cNvContentPartPr/>
                <p14:nvPr/>
              </p14:nvContentPartPr>
              <p14:xfrm>
                <a:off x="1813875" y="2634427"/>
                <a:ext cx="75600" cy="106560"/>
              </p14:xfrm>
            </p:contentPart>
          </mc:Choice>
          <mc:Fallback xmlns="">
            <p:pic>
              <p:nvPicPr>
                <p:cNvPr id="417" name="Ink 416">
                  <a:extLst>
                    <a:ext uri="{FF2B5EF4-FFF2-40B4-BE49-F238E27FC236}">
                      <a16:creationId xmlns:a16="http://schemas.microsoft.com/office/drawing/2014/main" id="{189CFB3E-6CF9-455C-BAAF-452A34F80563}"/>
                    </a:ext>
                  </a:extLst>
                </p:cNvPr>
                <p:cNvPicPr/>
                <p:nvPr/>
              </p:nvPicPr>
              <p:blipFill>
                <a:blip r:embed="rId292"/>
                <a:stretch>
                  <a:fillRect/>
                </a:stretch>
              </p:blipFill>
              <p:spPr>
                <a:xfrm>
                  <a:off x="1805235" y="2625427"/>
                  <a:ext cx="93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18" name="Ink 417">
                  <a:extLst>
                    <a:ext uri="{FF2B5EF4-FFF2-40B4-BE49-F238E27FC236}">
                      <a16:creationId xmlns:a16="http://schemas.microsoft.com/office/drawing/2014/main" id="{14216461-E45D-47AA-AF4A-5A65210DB166}"/>
                    </a:ext>
                  </a:extLst>
                </p14:cNvPr>
                <p14:cNvContentPartPr/>
                <p14:nvPr/>
              </p14:nvContentPartPr>
              <p14:xfrm>
                <a:off x="1939875" y="2616427"/>
                <a:ext cx="90720" cy="130320"/>
              </p14:xfrm>
            </p:contentPart>
          </mc:Choice>
          <mc:Fallback xmlns="">
            <p:pic>
              <p:nvPicPr>
                <p:cNvPr id="418" name="Ink 417">
                  <a:extLst>
                    <a:ext uri="{FF2B5EF4-FFF2-40B4-BE49-F238E27FC236}">
                      <a16:creationId xmlns:a16="http://schemas.microsoft.com/office/drawing/2014/main" id="{14216461-E45D-47AA-AF4A-5A65210DB166}"/>
                    </a:ext>
                  </a:extLst>
                </p:cNvPr>
                <p:cNvPicPr/>
                <p:nvPr/>
              </p:nvPicPr>
              <p:blipFill>
                <a:blip r:embed="rId294"/>
                <a:stretch>
                  <a:fillRect/>
                </a:stretch>
              </p:blipFill>
              <p:spPr>
                <a:xfrm>
                  <a:off x="1931235" y="2607787"/>
                  <a:ext cx="108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19" name="Ink 418">
                  <a:extLst>
                    <a:ext uri="{FF2B5EF4-FFF2-40B4-BE49-F238E27FC236}">
                      <a16:creationId xmlns:a16="http://schemas.microsoft.com/office/drawing/2014/main" id="{F7506DC8-3F74-4DCE-A9A8-473B9C497D01}"/>
                    </a:ext>
                  </a:extLst>
                </p14:cNvPr>
                <p14:cNvContentPartPr/>
                <p14:nvPr/>
              </p14:nvContentPartPr>
              <p14:xfrm>
                <a:off x="2081715" y="2634787"/>
                <a:ext cx="302400" cy="96480"/>
              </p14:xfrm>
            </p:contentPart>
          </mc:Choice>
          <mc:Fallback xmlns="">
            <p:pic>
              <p:nvPicPr>
                <p:cNvPr id="419" name="Ink 418">
                  <a:extLst>
                    <a:ext uri="{FF2B5EF4-FFF2-40B4-BE49-F238E27FC236}">
                      <a16:creationId xmlns:a16="http://schemas.microsoft.com/office/drawing/2014/main" id="{F7506DC8-3F74-4DCE-A9A8-473B9C497D01}"/>
                    </a:ext>
                  </a:extLst>
                </p:cNvPr>
                <p:cNvPicPr/>
                <p:nvPr/>
              </p:nvPicPr>
              <p:blipFill>
                <a:blip r:embed="rId296"/>
                <a:stretch>
                  <a:fillRect/>
                </a:stretch>
              </p:blipFill>
              <p:spPr>
                <a:xfrm>
                  <a:off x="2072715" y="2626147"/>
                  <a:ext cx="320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21" name="Ink 420">
                  <a:extLst>
                    <a:ext uri="{FF2B5EF4-FFF2-40B4-BE49-F238E27FC236}">
                      <a16:creationId xmlns:a16="http://schemas.microsoft.com/office/drawing/2014/main" id="{0FF9E81E-EF87-4347-9849-056FAB29B7AD}"/>
                    </a:ext>
                  </a:extLst>
                </p14:cNvPr>
                <p14:cNvContentPartPr/>
                <p14:nvPr/>
              </p14:nvContentPartPr>
              <p14:xfrm>
                <a:off x="2617755" y="2576467"/>
                <a:ext cx="185040" cy="210600"/>
              </p14:xfrm>
            </p:contentPart>
          </mc:Choice>
          <mc:Fallback xmlns="">
            <p:pic>
              <p:nvPicPr>
                <p:cNvPr id="421" name="Ink 420">
                  <a:extLst>
                    <a:ext uri="{FF2B5EF4-FFF2-40B4-BE49-F238E27FC236}">
                      <a16:creationId xmlns:a16="http://schemas.microsoft.com/office/drawing/2014/main" id="{0FF9E81E-EF87-4347-9849-056FAB29B7AD}"/>
                    </a:ext>
                  </a:extLst>
                </p:cNvPr>
                <p:cNvPicPr/>
                <p:nvPr/>
              </p:nvPicPr>
              <p:blipFill>
                <a:blip r:embed="rId298"/>
                <a:stretch>
                  <a:fillRect/>
                </a:stretch>
              </p:blipFill>
              <p:spPr>
                <a:xfrm>
                  <a:off x="2609115" y="2567827"/>
                  <a:ext cx="202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22" name="Ink 421">
                  <a:extLst>
                    <a:ext uri="{FF2B5EF4-FFF2-40B4-BE49-F238E27FC236}">
                      <a16:creationId xmlns:a16="http://schemas.microsoft.com/office/drawing/2014/main" id="{A524B67D-65AE-44C5-AA37-DACFD5E3BB31}"/>
                    </a:ext>
                  </a:extLst>
                </p14:cNvPr>
                <p14:cNvContentPartPr/>
                <p14:nvPr/>
              </p14:nvContentPartPr>
              <p14:xfrm>
                <a:off x="2745915" y="2677987"/>
                <a:ext cx="587520" cy="102240"/>
              </p14:xfrm>
            </p:contentPart>
          </mc:Choice>
          <mc:Fallback xmlns="">
            <p:pic>
              <p:nvPicPr>
                <p:cNvPr id="422" name="Ink 421">
                  <a:extLst>
                    <a:ext uri="{FF2B5EF4-FFF2-40B4-BE49-F238E27FC236}">
                      <a16:creationId xmlns:a16="http://schemas.microsoft.com/office/drawing/2014/main" id="{A524B67D-65AE-44C5-AA37-DACFD5E3BB31}"/>
                    </a:ext>
                  </a:extLst>
                </p:cNvPr>
                <p:cNvPicPr/>
                <p:nvPr/>
              </p:nvPicPr>
              <p:blipFill>
                <a:blip r:embed="rId300"/>
                <a:stretch>
                  <a:fillRect/>
                </a:stretch>
              </p:blipFill>
              <p:spPr>
                <a:xfrm>
                  <a:off x="2736915" y="2668987"/>
                  <a:ext cx="605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23" name="Ink 422">
                  <a:extLst>
                    <a:ext uri="{FF2B5EF4-FFF2-40B4-BE49-F238E27FC236}">
                      <a16:creationId xmlns:a16="http://schemas.microsoft.com/office/drawing/2014/main" id="{69C5262A-8045-4D34-92E4-E97892766A45}"/>
                    </a:ext>
                  </a:extLst>
                </p14:cNvPr>
                <p14:cNvContentPartPr/>
                <p14:nvPr/>
              </p14:nvContentPartPr>
              <p14:xfrm>
                <a:off x="3417675" y="2671867"/>
                <a:ext cx="203760" cy="126000"/>
              </p14:xfrm>
            </p:contentPart>
          </mc:Choice>
          <mc:Fallback xmlns="">
            <p:pic>
              <p:nvPicPr>
                <p:cNvPr id="423" name="Ink 422">
                  <a:extLst>
                    <a:ext uri="{FF2B5EF4-FFF2-40B4-BE49-F238E27FC236}">
                      <a16:creationId xmlns:a16="http://schemas.microsoft.com/office/drawing/2014/main" id="{69C5262A-8045-4D34-92E4-E97892766A45}"/>
                    </a:ext>
                  </a:extLst>
                </p:cNvPr>
                <p:cNvPicPr/>
                <p:nvPr/>
              </p:nvPicPr>
              <p:blipFill>
                <a:blip r:embed="rId302"/>
                <a:stretch>
                  <a:fillRect/>
                </a:stretch>
              </p:blipFill>
              <p:spPr>
                <a:xfrm>
                  <a:off x="3409035" y="2662867"/>
                  <a:ext cx="221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24" name="Ink 423">
                  <a:extLst>
                    <a:ext uri="{FF2B5EF4-FFF2-40B4-BE49-F238E27FC236}">
                      <a16:creationId xmlns:a16="http://schemas.microsoft.com/office/drawing/2014/main" id="{F6F96B3A-BC40-4EB3-8C7C-489CA0253C97}"/>
                    </a:ext>
                  </a:extLst>
                </p14:cNvPr>
                <p14:cNvContentPartPr/>
                <p14:nvPr/>
              </p14:nvContentPartPr>
              <p14:xfrm>
                <a:off x="3874515" y="2688787"/>
                <a:ext cx="482760" cy="121680"/>
              </p14:xfrm>
            </p:contentPart>
          </mc:Choice>
          <mc:Fallback xmlns="">
            <p:pic>
              <p:nvPicPr>
                <p:cNvPr id="424" name="Ink 423">
                  <a:extLst>
                    <a:ext uri="{FF2B5EF4-FFF2-40B4-BE49-F238E27FC236}">
                      <a16:creationId xmlns:a16="http://schemas.microsoft.com/office/drawing/2014/main" id="{F6F96B3A-BC40-4EB3-8C7C-489CA0253C97}"/>
                    </a:ext>
                  </a:extLst>
                </p:cNvPr>
                <p:cNvPicPr/>
                <p:nvPr/>
              </p:nvPicPr>
              <p:blipFill>
                <a:blip r:embed="rId304"/>
                <a:stretch>
                  <a:fillRect/>
                </a:stretch>
              </p:blipFill>
              <p:spPr>
                <a:xfrm>
                  <a:off x="3865515" y="2679787"/>
                  <a:ext cx="500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25" name="Ink 424">
                  <a:extLst>
                    <a:ext uri="{FF2B5EF4-FFF2-40B4-BE49-F238E27FC236}">
                      <a16:creationId xmlns:a16="http://schemas.microsoft.com/office/drawing/2014/main" id="{9E1CD624-6337-4CE5-BC5C-E2A185888DC3}"/>
                    </a:ext>
                  </a:extLst>
                </p14:cNvPr>
                <p14:cNvContentPartPr/>
                <p14:nvPr/>
              </p14:nvContentPartPr>
              <p14:xfrm>
                <a:off x="4621155" y="2732347"/>
                <a:ext cx="488160" cy="116280"/>
              </p14:xfrm>
            </p:contentPart>
          </mc:Choice>
          <mc:Fallback xmlns="">
            <p:pic>
              <p:nvPicPr>
                <p:cNvPr id="425" name="Ink 424">
                  <a:extLst>
                    <a:ext uri="{FF2B5EF4-FFF2-40B4-BE49-F238E27FC236}">
                      <a16:creationId xmlns:a16="http://schemas.microsoft.com/office/drawing/2014/main" id="{9E1CD624-6337-4CE5-BC5C-E2A185888DC3}"/>
                    </a:ext>
                  </a:extLst>
                </p:cNvPr>
                <p:cNvPicPr/>
                <p:nvPr/>
              </p:nvPicPr>
              <p:blipFill>
                <a:blip r:embed="rId306"/>
                <a:stretch>
                  <a:fillRect/>
                </a:stretch>
              </p:blipFill>
              <p:spPr>
                <a:xfrm>
                  <a:off x="4612155" y="2723707"/>
                  <a:ext cx="505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26" name="Ink 425">
                  <a:extLst>
                    <a:ext uri="{FF2B5EF4-FFF2-40B4-BE49-F238E27FC236}">
                      <a16:creationId xmlns:a16="http://schemas.microsoft.com/office/drawing/2014/main" id="{724AFD7C-91EE-4123-8CFC-36128BBE5D06}"/>
                    </a:ext>
                  </a:extLst>
                </p14:cNvPr>
                <p14:cNvContentPartPr/>
                <p14:nvPr/>
              </p14:nvContentPartPr>
              <p14:xfrm>
                <a:off x="5181315" y="2734507"/>
                <a:ext cx="103320" cy="230400"/>
              </p14:xfrm>
            </p:contentPart>
          </mc:Choice>
          <mc:Fallback xmlns="">
            <p:pic>
              <p:nvPicPr>
                <p:cNvPr id="426" name="Ink 425">
                  <a:extLst>
                    <a:ext uri="{FF2B5EF4-FFF2-40B4-BE49-F238E27FC236}">
                      <a16:creationId xmlns:a16="http://schemas.microsoft.com/office/drawing/2014/main" id="{724AFD7C-91EE-4123-8CFC-36128BBE5D06}"/>
                    </a:ext>
                  </a:extLst>
                </p:cNvPr>
                <p:cNvPicPr/>
                <p:nvPr/>
              </p:nvPicPr>
              <p:blipFill>
                <a:blip r:embed="rId308"/>
                <a:stretch>
                  <a:fillRect/>
                </a:stretch>
              </p:blipFill>
              <p:spPr>
                <a:xfrm>
                  <a:off x="5172315" y="2725507"/>
                  <a:ext cx="120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27" name="Ink 426">
                  <a:extLst>
                    <a:ext uri="{FF2B5EF4-FFF2-40B4-BE49-F238E27FC236}">
                      <a16:creationId xmlns:a16="http://schemas.microsoft.com/office/drawing/2014/main" id="{E35636C3-FA7D-4465-9AB6-BF7688584422}"/>
                    </a:ext>
                  </a:extLst>
                </p14:cNvPr>
                <p14:cNvContentPartPr/>
                <p14:nvPr/>
              </p14:nvContentPartPr>
              <p14:xfrm>
                <a:off x="5316315" y="2743507"/>
                <a:ext cx="344880" cy="93240"/>
              </p14:xfrm>
            </p:contentPart>
          </mc:Choice>
          <mc:Fallback xmlns="">
            <p:pic>
              <p:nvPicPr>
                <p:cNvPr id="427" name="Ink 426">
                  <a:extLst>
                    <a:ext uri="{FF2B5EF4-FFF2-40B4-BE49-F238E27FC236}">
                      <a16:creationId xmlns:a16="http://schemas.microsoft.com/office/drawing/2014/main" id="{E35636C3-FA7D-4465-9AB6-BF7688584422}"/>
                    </a:ext>
                  </a:extLst>
                </p:cNvPr>
                <p:cNvPicPr/>
                <p:nvPr/>
              </p:nvPicPr>
              <p:blipFill>
                <a:blip r:embed="rId310"/>
                <a:stretch>
                  <a:fillRect/>
                </a:stretch>
              </p:blipFill>
              <p:spPr>
                <a:xfrm>
                  <a:off x="5307315" y="2734507"/>
                  <a:ext cx="362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28" name="Ink 427">
                  <a:extLst>
                    <a:ext uri="{FF2B5EF4-FFF2-40B4-BE49-F238E27FC236}">
                      <a16:creationId xmlns:a16="http://schemas.microsoft.com/office/drawing/2014/main" id="{B0BE2B17-FAD0-458C-A0CE-0CE8E812F6D6}"/>
                    </a:ext>
                  </a:extLst>
                </p14:cNvPr>
                <p14:cNvContentPartPr/>
                <p14:nvPr/>
              </p14:nvContentPartPr>
              <p14:xfrm>
                <a:off x="5692155" y="2678707"/>
                <a:ext cx="12240" cy="123840"/>
              </p14:xfrm>
            </p:contentPart>
          </mc:Choice>
          <mc:Fallback xmlns="">
            <p:pic>
              <p:nvPicPr>
                <p:cNvPr id="428" name="Ink 427">
                  <a:extLst>
                    <a:ext uri="{FF2B5EF4-FFF2-40B4-BE49-F238E27FC236}">
                      <a16:creationId xmlns:a16="http://schemas.microsoft.com/office/drawing/2014/main" id="{B0BE2B17-FAD0-458C-A0CE-0CE8E812F6D6}"/>
                    </a:ext>
                  </a:extLst>
                </p:cNvPr>
                <p:cNvPicPr/>
                <p:nvPr/>
              </p:nvPicPr>
              <p:blipFill>
                <a:blip r:embed="rId312"/>
                <a:stretch>
                  <a:fillRect/>
                </a:stretch>
              </p:blipFill>
              <p:spPr>
                <a:xfrm>
                  <a:off x="5683155" y="2669707"/>
                  <a:ext cx="29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29" name="Ink 428">
                  <a:extLst>
                    <a:ext uri="{FF2B5EF4-FFF2-40B4-BE49-F238E27FC236}">
                      <a16:creationId xmlns:a16="http://schemas.microsoft.com/office/drawing/2014/main" id="{A1F4D761-E597-4040-8DC6-CD05095EDC6A}"/>
                    </a:ext>
                  </a:extLst>
                </p14:cNvPr>
                <p14:cNvContentPartPr/>
                <p14:nvPr/>
              </p14:nvContentPartPr>
              <p14:xfrm>
                <a:off x="5692155" y="2692747"/>
                <a:ext cx="95040" cy="111240"/>
              </p14:xfrm>
            </p:contentPart>
          </mc:Choice>
          <mc:Fallback xmlns="">
            <p:pic>
              <p:nvPicPr>
                <p:cNvPr id="429" name="Ink 428">
                  <a:extLst>
                    <a:ext uri="{FF2B5EF4-FFF2-40B4-BE49-F238E27FC236}">
                      <a16:creationId xmlns:a16="http://schemas.microsoft.com/office/drawing/2014/main" id="{A1F4D761-E597-4040-8DC6-CD05095EDC6A}"/>
                    </a:ext>
                  </a:extLst>
                </p:cNvPr>
                <p:cNvPicPr/>
                <p:nvPr/>
              </p:nvPicPr>
              <p:blipFill>
                <a:blip r:embed="rId314"/>
                <a:stretch>
                  <a:fillRect/>
                </a:stretch>
              </p:blipFill>
              <p:spPr>
                <a:xfrm>
                  <a:off x="5683155" y="2683747"/>
                  <a:ext cx="112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30" name="Ink 429">
                  <a:extLst>
                    <a:ext uri="{FF2B5EF4-FFF2-40B4-BE49-F238E27FC236}">
                      <a16:creationId xmlns:a16="http://schemas.microsoft.com/office/drawing/2014/main" id="{166F764C-06A1-4B68-B1DB-3974F4650FC4}"/>
                    </a:ext>
                  </a:extLst>
                </p14:cNvPr>
                <p14:cNvContentPartPr/>
                <p14:nvPr/>
              </p14:nvContentPartPr>
              <p14:xfrm>
                <a:off x="5848035" y="2743867"/>
                <a:ext cx="461160" cy="77400"/>
              </p14:xfrm>
            </p:contentPart>
          </mc:Choice>
          <mc:Fallback xmlns="">
            <p:pic>
              <p:nvPicPr>
                <p:cNvPr id="430" name="Ink 429">
                  <a:extLst>
                    <a:ext uri="{FF2B5EF4-FFF2-40B4-BE49-F238E27FC236}">
                      <a16:creationId xmlns:a16="http://schemas.microsoft.com/office/drawing/2014/main" id="{166F764C-06A1-4B68-B1DB-3974F4650FC4}"/>
                    </a:ext>
                  </a:extLst>
                </p:cNvPr>
                <p:cNvPicPr/>
                <p:nvPr/>
              </p:nvPicPr>
              <p:blipFill>
                <a:blip r:embed="rId316"/>
                <a:stretch>
                  <a:fillRect/>
                </a:stretch>
              </p:blipFill>
              <p:spPr>
                <a:xfrm>
                  <a:off x="5839035" y="2734867"/>
                  <a:ext cx="478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31" name="Ink 430">
                  <a:extLst>
                    <a:ext uri="{FF2B5EF4-FFF2-40B4-BE49-F238E27FC236}">
                      <a16:creationId xmlns:a16="http://schemas.microsoft.com/office/drawing/2014/main" id="{F544981D-E955-4976-8BF5-E62206C40626}"/>
                    </a:ext>
                  </a:extLst>
                </p14:cNvPr>
                <p14:cNvContentPartPr/>
                <p14:nvPr/>
              </p14:nvContentPartPr>
              <p14:xfrm>
                <a:off x="6352395" y="2669347"/>
                <a:ext cx="194040" cy="194760"/>
              </p14:xfrm>
            </p:contentPart>
          </mc:Choice>
          <mc:Fallback xmlns="">
            <p:pic>
              <p:nvPicPr>
                <p:cNvPr id="431" name="Ink 430">
                  <a:extLst>
                    <a:ext uri="{FF2B5EF4-FFF2-40B4-BE49-F238E27FC236}">
                      <a16:creationId xmlns:a16="http://schemas.microsoft.com/office/drawing/2014/main" id="{F544981D-E955-4976-8BF5-E62206C40626}"/>
                    </a:ext>
                  </a:extLst>
                </p:cNvPr>
                <p:cNvPicPr/>
                <p:nvPr/>
              </p:nvPicPr>
              <p:blipFill>
                <a:blip r:embed="rId318"/>
                <a:stretch>
                  <a:fillRect/>
                </a:stretch>
              </p:blipFill>
              <p:spPr>
                <a:xfrm>
                  <a:off x="6343395" y="2660347"/>
                  <a:ext cx="211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32" name="Ink 431">
                  <a:extLst>
                    <a:ext uri="{FF2B5EF4-FFF2-40B4-BE49-F238E27FC236}">
                      <a16:creationId xmlns:a16="http://schemas.microsoft.com/office/drawing/2014/main" id="{7D4D9077-A1EB-4031-9638-C4989E7031AC}"/>
                    </a:ext>
                  </a:extLst>
                </p14:cNvPr>
                <p14:cNvContentPartPr/>
                <p14:nvPr/>
              </p14:nvContentPartPr>
              <p14:xfrm>
                <a:off x="6283995" y="2710027"/>
                <a:ext cx="210240" cy="9720"/>
              </p14:xfrm>
            </p:contentPart>
          </mc:Choice>
          <mc:Fallback xmlns="">
            <p:pic>
              <p:nvPicPr>
                <p:cNvPr id="432" name="Ink 431">
                  <a:extLst>
                    <a:ext uri="{FF2B5EF4-FFF2-40B4-BE49-F238E27FC236}">
                      <a16:creationId xmlns:a16="http://schemas.microsoft.com/office/drawing/2014/main" id="{7D4D9077-A1EB-4031-9638-C4989E7031AC}"/>
                    </a:ext>
                  </a:extLst>
                </p:cNvPr>
                <p:cNvPicPr/>
                <p:nvPr/>
              </p:nvPicPr>
              <p:blipFill>
                <a:blip r:embed="rId320"/>
                <a:stretch>
                  <a:fillRect/>
                </a:stretch>
              </p:blipFill>
              <p:spPr>
                <a:xfrm>
                  <a:off x="6275355" y="2701387"/>
                  <a:ext cx="2278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1">
            <p14:nvContentPartPr>
              <p14:cNvPr id="435" name="Ink 434">
                <a:extLst>
                  <a:ext uri="{FF2B5EF4-FFF2-40B4-BE49-F238E27FC236}">
                    <a16:creationId xmlns:a16="http://schemas.microsoft.com/office/drawing/2014/main" id="{4CFCA935-3974-426D-9749-14F1724A7916}"/>
                  </a:ext>
                </a:extLst>
              </p14:cNvPr>
              <p14:cNvContentPartPr/>
              <p14:nvPr/>
            </p14:nvContentPartPr>
            <p14:xfrm>
              <a:off x="501675" y="3185947"/>
              <a:ext cx="203760" cy="15120"/>
            </p14:xfrm>
          </p:contentPart>
        </mc:Choice>
        <mc:Fallback xmlns="">
          <p:pic>
            <p:nvPicPr>
              <p:cNvPr id="435" name="Ink 434">
                <a:extLst>
                  <a:ext uri="{FF2B5EF4-FFF2-40B4-BE49-F238E27FC236}">
                    <a16:creationId xmlns:a16="http://schemas.microsoft.com/office/drawing/2014/main" id="{4CFCA935-3974-426D-9749-14F1724A7916}"/>
                  </a:ext>
                </a:extLst>
              </p:cNvPr>
              <p:cNvPicPr/>
              <p:nvPr/>
            </p:nvPicPr>
            <p:blipFill>
              <a:blip r:embed="rId322"/>
              <a:stretch>
                <a:fillRect/>
              </a:stretch>
            </p:blipFill>
            <p:spPr>
              <a:xfrm>
                <a:off x="492675" y="3177307"/>
                <a:ext cx="221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36" name="Ink 435">
                <a:extLst>
                  <a:ext uri="{FF2B5EF4-FFF2-40B4-BE49-F238E27FC236}">
                    <a16:creationId xmlns:a16="http://schemas.microsoft.com/office/drawing/2014/main" id="{D1059571-FDDC-46FE-9215-5F80F4BCC121}"/>
                  </a:ext>
                </a:extLst>
              </p14:cNvPr>
              <p14:cNvContentPartPr/>
              <p14:nvPr/>
            </p14:nvContentPartPr>
            <p14:xfrm>
              <a:off x="994515" y="3095587"/>
              <a:ext cx="116280" cy="110160"/>
            </p14:xfrm>
          </p:contentPart>
        </mc:Choice>
        <mc:Fallback xmlns="">
          <p:pic>
            <p:nvPicPr>
              <p:cNvPr id="436" name="Ink 435">
                <a:extLst>
                  <a:ext uri="{FF2B5EF4-FFF2-40B4-BE49-F238E27FC236}">
                    <a16:creationId xmlns:a16="http://schemas.microsoft.com/office/drawing/2014/main" id="{D1059571-FDDC-46FE-9215-5F80F4BCC121}"/>
                  </a:ext>
                </a:extLst>
              </p:cNvPr>
              <p:cNvPicPr/>
              <p:nvPr/>
            </p:nvPicPr>
            <p:blipFill>
              <a:blip r:embed="rId324"/>
              <a:stretch>
                <a:fillRect/>
              </a:stretch>
            </p:blipFill>
            <p:spPr>
              <a:xfrm>
                <a:off x="985515" y="3086947"/>
                <a:ext cx="133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37" name="Ink 436">
                <a:extLst>
                  <a:ext uri="{FF2B5EF4-FFF2-40B4-BE49-F238E27FC236}">
                    <a16:creationId xmlns:a16="http://schemas.microsoft.com/office/drawing/2014/main" id="{48CD135C-4E9A-4F59-B77D-175B2904BDCA}"/>
                  </a:ext>
                </a:extLst>
              </p14:cNvPr>
              <p14:cNvContentPartPr/>
              <p14:nvPr/>
            </p14:nvContentPartPr>
            <p14:xfrm>
              <a:off x="1156155" y="3064987"/>
              <a:ext cx="123840" cy="122400"/>
            </p14:xfrm>
          </p:contentPart>
        </mc:Choice>
        <mc:Fallback xmlns="">
          <p:pic>
            <p:nvPicPr>
              <p:cNvPr id="437" name="Ink 436">
                <a:extLst>
                  <a:ext uri="{FF2B5EF4-FFF2-40B4-BE49-F238E27FC236}">
                    <a16:creationId xmlns:a16="http://schemas.microsoft.com/office/drawing/2014/main" id="{48CD135C-4E9A-4F59-B77D-175B2904BDCA}"/>
                  </a:ext>
                </a:extLst>
              </p:cNvPr>
              <p:cNvPicPr/>
              <p:nvPr/>
            </p:nvPicPr>
            <p:blipFill>
              <a:blip r:embed="rId326"/>
              <a:stretch>
                <a:fillRect/>
              </a:stretch>
            </p:blipFill>
            <p:spPr>
              <a:xfrm>
                <a:off x="1147515" y="3056347"/>
                <a:ext cx="141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38" name="Ink 437">
                <a:extLst>
                  <a:ext uri="{FF2B5EF4-FFF2-40B4-BE49-F238E27FC236}">
                    <a16:creationId xmlns:a16="http://schemas.microsoft.com/office/drawing/2014/main" id="{64E2E9C6-E75C-4F7C-8349-E877E688B75B}"/>
                  </a:ext>
                </a:extLst>
              </p14:cNvPr>
              <p14:cNvContentPartPr/>
              <p14:nvPr/>
            </p14:nvContentPartPr>
            <p14:xfrm>
              <a:off x="1324635" y="3119707"/>
              <a:ext cx="128520" cy="106200"/>
            </p14:xfrm>
          </p:contentPart>
        </mc:Choice>
        <mc:Fallback xmlns="">
          <p:pic>
            <p:nvPicPr>
              <p:cNvPr id="438" name="Ink 437">
                <a:extLst>
                  <a:ext uri="{FF2B5EF4-FFF2-40B4-BE49-F238E27FC236}">
                    <a16:creationId xmlns:a16="http://schemas.microsoft.com/office/drawing/2014/main" id="{64E2E9C6-E75C-4F7C-8349-E877E688B75B}"/>
                  </a:ext>
                </a:extLst>
              </p:cNvPr>
              <p:cNvPicPr/>
              <p:nvPr/>
            </p:nvPicPr>
            <p:blipFill>
              <a:blip r:embed="rId328"/>
              <a:stretch>
                <a:fillRect/>
              </a:stretch>
            </p:blipFill>
            <p:spPr>
              <a:xfrm>
                <a:off x="1315995" y="3111067"/>
                <a:ext cx="146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39" name="Ink 438">
                <a:extLst>
                  <a:ext uri="{FF2B5EF4-FFF2-40B4-BE49-F238E27FC236}">
                    <a16:creationId xmlns:a16="http://schemas.microsoft.com/office/drawing/2014/main" id="{78EB8127-736E-4FD7-9635-4FA4E2188BF3}"/>
                  </a:ext>
                </a:extLst>
              </p14:cNvPr>
              <p14:cNvContentPartPr/>
              <p14:nvPr/>
            </p14:nvContentPartPr>
            <p14:xfrm>
              <a:off x="1671315" y="3070027"/>
              <a:ext cx="183960" cy="168480"/>
            </p14:xfrm>
          </p:contentPart>
        </mc:Choice>
        <mc:Fallback xmlns="">
          <p:pic>
            <p:nvPicPr>
              <p:cNvPr id="439" name="Ink 438">
                <a:extLst>
                  <a:ext uri="{FF2B5EF4-FFF2-40B4-BE49-F238E27FC236}">
                    <a16:creationId xmlns:a16="http://schemas.microsoft.com/office/drawing/2014/main" id="{78EB8127-736E-4FD7-9635-4FA4E2188BF3}"/>
                  </a:ext>
                </a:extLst>
              </p:cNvPr>
              <p:cNvPicPr/>
              <p:nvPr/>
            </p:nvPicPr>
            <p:blipFill>
              <a:blip r:embed="rId330"/>
              <a:stretch>
                <a:fillRect/>
              </a:stretch>
            </p:blipFill>
            <p:spPr>
              <a:xfrm>
                <a:off x="1662675" y="3061387"/>
                <a:ext cx="201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40" name="Ink 439">
                <a:extLst>
                  <a:ext uri="{FF2B5EF4-FFF2-40B4-BE49-F238E27FC236}">
                    <a16:creationId xmlns:a16="http://schemas.microsoft.com/office/drawing/2014/main" id="{BE8F5BDA-595F-449E-9DFD-EA950F4C193A}"/>
                  </a:ext>
                </a:extLst>
              </p14:cNvPr>
              <p14:cNvContentPartPr/>
              <p14:nvPr/>
            </p14:nvContentPartPr>
            <p14:xfrm>
              <a:off x="1672395" y="3117187"/>
              <a:ext cx="283680" cy="116640"/>
            </p14:xfrm>
          </p:contentPart>
        </mc:Choice>
        <mc:Fallback xmlns="">
          <p:pic>
            <p:nvPicPr>
              <p:cNvPr id="440" name="Ink 439">
                <a:extLst>
                  <a:ext uri="{FF2B5EF4-FFF2-40B4-BE49-F238E27FC236}">
                    <a16:creationId xmlns:a16="http://schemas.microsoft.com/office/drawing/2014/main" id="{BE8F5BDA-595F-449E-9DFD-EA950F4C193A}"/>
                  </a:ext>
                </a:extLst>
              </p:cNvPr>
              <p:cNvPicPr/>
              <p:nvPr/>
            </p:nvPicPr>
            <p:blipFill>
              <a:blip r:embed="rId332"/>
              <a:stretch>
                <a:fillRect/>
              </a:stretch>
            </p:blipFill>
            <p:spPr>
              <a:xfrm>
                <a:off x="1663395" y="3108187"/>
                <a:ext cx="301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41" name="Ink 440">
                <a:extLst>
                  <a:ext uri="{FF2B5EF4-FFF2-40B4-BE49-F238E27FC236}">
                    <a16:creationId xmlns:a16="http://schemas.microsoft.com/office/drawing/2014/main" id="{0FF6354F-8F33-4732-B5CE-2958C5CA03DC}"/>
                  </a:ext>
                </a:extLst>
              </p14:cNvPr>
              <p14:cNvContentPartPr/>
              <p14:nvPr/>
            </p14:nvContentPartPr>
            <p14:xfrm>
              <a:off x="1841595" y="3058507"/>
              <a:ext cx="348120" cy="174600"/>
            </p14:xfrm>
          </p:contentPart>
        </mc:Choice>
        <mc:Fallback xmlns="">
          <p:pic>
            <p:nvPicPr>
              <p:cNvPr id="441" name="Ink 440">
                <a:extLst>
                  <a:ext uri="{FF2B5EF4-FFF2-40B4-BE49-F238E27FC236}">
                    <a16:creationId xmlns:a16="http://schemas.microsoft.com/office/drawing/2014/main" id="{0FF6354F-8F33-4732-B5CE-2958C5CA03DC}"/>
                  </a:ext>
                </a:extLst>
              </p:cNvPr>
              <p:cNvPicPr/>
              <p:nvPr/>
            </p:nvPicPr>
            <p:blipFill>
              <a:blip r:embed="rId334"/>
              <a:stretch>
                <a:fillRect/>
              </a:stretch>
            </p:blipFill>
            <p:spPr>
              <a:xfrm>
                <a:off x="1832595" y="3049507"/>
                <a:ext cx="365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43" name="Ink 442">
                <a:extLst>
                  <a:ext uri="{FF2B5EF4-FFF2-40B4-BE49-F238E27FC236}">
                    <a16:creationId xmlns:a16="http://schemas.microsoft.com/office/drawing/2014/main" id="{98C1671C-1700-4A48-9449-E42D3634F799}"/>
                  </a:ext>
                </a:extLst>
              </p14:cNvPr>
              <p14:cNvContentPartPr/>
              <p14:nvPr/>
            </p14:nvContentPartPr>
            <p14:xfrm>
              <a:off x="2320395" y="3151027"/>
              <a:ext cx="554040" cy="336240"/>
            </p14:xfrm>
          </p:contentPart>
        </mc:Choice>
        <mc:Fallback xmlns="">
          <p:pic>
            <p:nvPicPr>
              <p:cNvPr id="443" name="Ink 442">
                <a:extLst>
                  <a:ext uri="{FF2B5EF4-FFF2-40B4-BE49-F238E27FC236}">
                    <a16:creationId xmlns:a16="http://schemas.microsoft.com/office/drawing/2014/main" id="{98C1671C-1700-4A48-9449-E42D3634F799}"/>
                  </a:ext>
                </a:extLst>
              </p:cNvPr>
              <p:cNvPicPr/>
              <p:nvPr/>
            </p:nvPicPr>
            <p:blipFill>
              <a:blip r:embed="rId336"/>
              <a:stretch>
                <a:fillRect/>
              </a:stretch>
            </p:blipFill>
            <p:spPr>
              <a:xfrm>
                <a:off x="2311395" y="3142387"/>
                <a:ext cx="5716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44" name="Ink 443">
                <a:extLst>
                  <a:ext uri="{FF2B5EF4-FFF2-40B4-BE49-F238E27FC236}">
                    <a16:creationId xmlns:a16="http://schemas.microsoft.com/office/drawing/2014/main" id="{C6C93BDD-3FC2-47C7-8319-6E8ECE586A1D}"/>
                  </a:ext>
                </a:extLst>
              </p14:cNvPr>
              <p14:cNvContentPartPr/>
              <p14:nvPr/>
            </p14:nvContentPartPr>
            <p14:xfrm>
              <a:off x="2942475" y="3048427"/>
              <a:ext cx="739800" cy="192600"/>
            </p14:xfrm>
          </p:contentPart>
        </mc:Choice>
        <mc:Fallback xmlns="">
          <p:pic>
            <p:nvPicPr>
              <p:cNvPr id="444" name="Ink 443">
                <a:extLst>
                  <a:ext uri="{FF2B5EF4-FFF2-40B4-BE49-F238E27FC236}">
                    <a16:creationId xmlns:a16="http://schemas.microsoft.com/office/drawing/2014/main" id="{C6C93BDD-3FC2-47C7-8319-6E8ECE586A1D}"/>
                  </a:ext>
                </a:extLst>
              </p:cNvPr>
              <p:cNvPicPr/>
              <p:nvPr/>
            </p:nvPicPr>
            <p:blipFill>
              <a:blip r:embed="rId338"/>
              <a:stretch>
                <a:fillRect/>
              </a:stretch>
            </p:blipFill>
            <p:spPr>
              <a:xfrm>
                <a:off x="2933475" y="3039787"/>
                <a:ext cx="757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46" name="Ink 445">
                <a:extLst>
                  <a:ext uri="{FF2B5EF4-FFF2-40B4-BE49-F238E27FC236}">
                    <a16:creationId xmlns:a16="http://schemas.microsoft.com/office/drawing/2014/main" id="{5395AE04-0AAB-468E-9C41-6CAB3F817F6E}"/>
                  </a:ext>
                </a:extLst>
              </p14:cNvPr>
              <p14:cNvContentPartPr/>
              <p14:nvPr/>
            </p14:nvContentPartPr>
            <p14:xfrm>
              <a:off x="3957315" y="3060307"/>
              <a:ext cx="395640" cy="187560"/>
            </p14:xfrm>
          </p:contentPart>
        </mc:Choice>
        <mc:Fallback xmlns="">
          <p:pic>
            <p:nvPicPr>
              <p:cNvPr id="446" name="Ink 445">
                <a:extLst>
                  <a:ext uri="{FF2B5EF4-FFF2-40B4-BE49-F238E27FC236}">
                    <a16:creationId xmlns:a16="http://schemas.microsoft.com/office/drawing/2014/main" id="{5395AE04-0AAB-468E-9C41-6CAB3F817F6E}"/>
                  </a:ext>
                </a:extLst>
              </p:cNvPr>
              <p:cNvPicPr/>
              <p:nvPr/>
            </p:nvPicPr>
            <p:blipFill>
              <a:blip r:embed="rId340"/>
              <a:stretch>
                <a:fillRect/>
              </a:stretch>
            </p:blipFill>
            <p:spPr>
              <a:xfrm>
                <a:off x="3948315" y="3051307"/>
                <a:ext cx="413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47" name="Ink 446">
                <a:extLst>
                  <a:ext uri="{FF2B5EF4-FFF2-40B4-BE49-F238E27FC236}">
                    <a16:creationId xmlns:a16="http://schemas.microsoft.com/office/drawing/2014/main" id="{5B49CB30-D716-43A7-8A9F-490B9B48762E}"/>
                  </a:ext>
                </a:extLst>
              </p14:cNvPr>
              <p14:cNvContentPartPr/>
              <p14:nvPr/>
            </p14:nvContentPartPr>
            <p14:xfrm>
              <a:off x="4387155" y="3075427"/>
              <a:ext cx="87480" cy="181800"/>
            </p14:xfrm>
          </p:contentPart>
        </mc:Choice>
        <mc:Fallback xmlns="">
          <p:pic>
            <p:nvPicPr>
              <p:cNvPr id="447" name="Ink 446">
                <a:extLst>
                  <a:ext uri="{FF2B5EF4-FFF2-40B4-BE49-F238E27FC236}">
                    <a16:creationId xmlns:a16="http://schemas.microsoft.com/office/drawing/2014/main" id="{5B49CB30-D716-43A7-8A9F-490B9B48762E}"/>
                  </a:ext>
                </a:extLst>
              </p:cNvPr>
              <p:cNvPicPr/>
              <p:nvPr/>
            </p:nvPicPr>
            <p:blipFill>
              <a:blip r:embed="rId342"/>
              <a:stretch>
                <a:fillRect/>
              </a:stretch>
            </p:blipFill>
            <p:spPr>
              <a:xfrm>
                <a:off x="4378155" y="3066787"/>
                <a:ext cx="105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48" name="Ink 447">
                <a:extLst>
                  <a:ext uri="{FF2B5EF4-FFF2-40B4-BE49-F238E27FC236}">
                    <a16:creationId xmlns:a16="http://schemas.microsoft.com/office/drawing/2014/main" id="{1B5AFD84-B227-4091-95EE-0BBCABB1D464}"/>
                  </a:ext>
                </a:extLst>
              </p14:cNvPr>
              <p14:cNvContentPartPr/>
              <p14:nvPr/>
            </p14:nvContentPartPr>
            <p14:xfrm>
              <a:off x="4438635" y="3162547"/>
              <a:ext cx="389520" cy="241920"/>
            </p14:xfrm>
          </p:contentPart>
        </mc:Choice>
        <mc:Fallback xmlns="">
          <p:pic>
            <p:nvPicPr>
              <p:cNvPr id="448" name="Ink 447">
                <a:extLst>
                  <a:ext uri="{FF2B5EF4-FFF2-40B4-BE49-F238E27FC236}">
                    <a16:creationId xmlns:a16="http://schemas.microsoft.com/office/drawing/2014/main" id="{1B5AFD84-B227-4091-95EE-0BBCABB1D464}"/>
                  </a:ext>
                </a:extLst>
              </p:cNvPr>
              <p:cNvPicPr/>
              <p:nvPr/>
            </p:nvPicPr>
            <p:blipFill>
              <a:blip r:embed="rId344"/>
              <a:stretch>
                <a:fillRect/>
              </a:stretch>
            </p:blipFill>
            <p:spPr>
              <a:xfrm>
                <a:off x="4429635" y="3153547"/>
                <a:ext cx="4071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49" name="Ink 448">
                <a:extLst>
                  <a:ext uri="{FF2B5EF4-FFF2-40B4-BE49-F238E27FC236}">
                    <a16:creationId xmlns:a16="http://schemas.microsoft.com/office/drawing/2014/main" id="{45562ABC-24ED-4054-973A-018532B2D779}"/>
                  </a:ext>
                </a:extLst>
              </p14:cNvPr>
              <p14:cNvContentPartPr/>
              <p14:nvPr/>
            </p14:nvContentPartPr>
            <p14:xfrm>
              <a:off x="4809795" y="3130147"/>
              <a:ext cx="93960" cy="111240"/>
            </p14:xfrm>
          </p:contentPart>
        </mc:Choice>
        <mc:Fallback xmlns="">
          <p:pic>
            <p:nvPicPr>
              <p:cNvPr id="449" name="Ink 448">
                <a:extLst>
                  <a:ext uri="{FF2B5EF4-FFF2-40B4-BE49-F238E27FC236}">
                    <a16:creationId xmlns:a16="http://schemas.microsoft.com/office/drawing/2014/main" id="{45562ABC-24ED-4054-973A-018532B2D779}"/>
                  </a:ext>
                </a:extLst>
              </p:cNvPr>
              <p:cNvPicPr/>
              <p:nvPr/>
            </p:nvPicPr>
            <p:blipFill>
              <a:blip r:embed="rId346"/>
              <a:stretch>
                <a:fillRect/>
              </a:stretch>
            </p:blipFill>
            <p:spPr>
              <a:xfrm>
                <a:off x="4801155" y="3121507"/>
                <a:ext cx="111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50" name="Ink 449">
                <a:extLst>
                  <a:ext uri="{FF2B5EF4-FFF2-40B4-BE49-F238E27FC236}">
                    <a16:creationId xmlns:a16="http://schemas.microsoft.com/office/drawing/2014/main" id="{4654FF2C-68CB-426F-BFA1-FE4D87BD5DA4}"/>
                  </a:ext>
                </a:extLst>
              </p14:cNvPr>
              <p14:cNvContentPartPr/>
              <p14:nvPr/>
            </p14:nvContentPartPr>
            <p14:xfrm>
              <a:off x="4908435" y="3122227"/>
              <a:ext cx="211320" cy="112320"/>
            </p14:xfrm>
          </p:contentPart>
        </mc:Choice>
        <mc:Fallback xmlns="">
          <p:pic>
            <p:nvPicPr>
              <p:cNvPr id="450" name="Ink 449">
                <a:extLst>
                  <a:ext uri="{FF2B5EF4-FFF2-40B4-BE49-F238E27FC236}">
                    <a16:creationId xmlns:a16="http://schemas.microsoft.com/office/drawing/2014/main" id="{4654FF2C-68CB-426F-BFA1-FE4D87BD5DA4}"/>
                  </a:ext>
                </a:extLst>
              </p:cNvPr>
              <p:cNvPicPr/>
              <p:nvPr/>
            </p:nvPicPr>
            <p:blipFill>
              <a:blip r:embed="rId348"/>
              <a:stretch>
                <a:fillRect/>
              </a:stretch>
            </p:blipFill>
            <p:spPr>
              <a:xfrm>
                <a:off x="4899435" y="3113227"/>
                <a:ext cx="228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51" name="Ink 450">
                <a:extLst>
                  <a:ext uri="{FF2B5EF4-FFF2-40B4-BE49-F238E27FC236}">
                    <a16:creationId xmlns:a16="http://schemas.microsoft.com/office/drawing/2014/main" id="{3C88D5DC-6F1E-4408-A545-963A66D4DA6C}"/>
                  </a:ext>
                </a:extLst>
              </p14:cNvPr>
              <p14:cNvContentPartPr/>
              <p14:nvPr/>
            </p14:nvContentPartPr>
            <p14:xfrm>
              <a:off x="5150715" y="3109987"/>
              <a:ext cx="135360" cy="113040"/>
            </p14:xfrm>
          </p:contentPart>
        </mc:Choice>
        <mc:Fallback xmlns="">
          <p:pic>
            <p:nvPicPr>
              <p:cNvPr id="451" name="Ink 450">
                <a:extLst>
                  <a:ext uri="{FF2B5EF4-FFF2-40B4-BE49-F238E27FC236}">
                    <a16:creationId xmlns:a16="http://schemas.microsoft.com/office/drawing/2014/main" id="{3C88D5DC-6F1E-4408-A545-963A66D4DA6C}"/>
                  </a:ext>
                </a:extLst>
              </p:cNvPr>
              <p:cNvPicPr/>
              <p:nvPr/>
            </p:nvPicPr>
            <p:blipFill>
              <a:blip r:embed="rId350"/>
              <a:stretch>
                <a:fillRect/>
              </a:stretch>
            </p:blipFill>
            <p:spPr>
              <a:xfrm>
                <a:off x="5141715" y="3101347"/>
                <a:ext cx="153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52" name="Ink 451">
                <a:extLst>
                  <a:ext uri="{FF2B5EF4-FFF2-40B4-BE49-F238E27FC236}">
                    <a16:creationId xmlns:a16="http://schemas.microsoft.com/office/drawing/2014/main" id="{8D11CF2C-9B0D-440A-9408-0CA20741F0A4}"/>
                  </a:ext>
                </a:extLst>
              </p14:cNvPr>
              <p14:cNvContentPartPr/>
              <p14:nvPr/>
            </p14:nvContentPartPr>
            <p14:xfrm>
              <a:off x="5291835" y="3129067"/>
              <a:ext cx="149400" cy="119160"/>
            </p14:xfrm>
          </p:contentPart>
        </mc:Choice>
        <mc:Fallback xmlns="">
          <p:pic>
            <p:nvPicPr>
              <p:cNvPr id="452" name="Ink 451">
                <a:extLst>
                  <a:ext uri="{FF2B5EF4-FFF2-40B4-BE49-F238E27FC236}">
                    <a16:creationId xmlns:a16="http://schemas.microsoft.com/office/drawing/2014/main" id="{8D11CF2C-9B0D-440A-9408-0CA20741F0A4}"/>
                  </a:ext>
                </a:extLst>
              </p:cNvPr>
              <p:cNvPicPr/>
              <p:nvPr/>
            </p:nvPicPr>
            <p:blipFill>
              <a:blip r:embed="rId352"/>
              <a:stretch>
                <a:fillRect/>
              </a:stretch>
            </p:blipFill>
            <p:spPr>
              <a:xfrm>
                <a:off x="5283195" y="3120067"/>
                <a:ext cx="167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53" name="Ink 452">
                <a:extLst>
                  <a:ext uri="{FF2B5EF4-FFF2-40B4-BE49-F238E27FC236}">
                    <a16:creationId xmlns:a16="http://schemas.microsoft.com/office/drawing/2014/main" id="{4506232B-1585-4857-9246-85114C1513D0}"/>
                  </a:ext>
                </a:extLst>
              </p14:cNvPr>
              <p14:cNvContentPartPr/>
              <p14:nvPr/>
            </p14:nvContentPartPr>
            <p14:xfrm>
              <a:off x="5443755" y="3082627"/>
              <a:ext cx="184680" cy="172800"/>
            </p14:xfrm>
          </p:contentPart>
        </mc:Choice>
        <mc:Fallback xmlns="">
          <p:pic>
            <p:nvPicPr>
              <p:cNvPr id="453" name="Ink 452">
                <a:extLst>
                  <a:ext uri="{FF2B5EF4-FFF2-40B4-BE49-F238E27FC236}">
                    <a16:creationId xmlns:a16="http://schemas.microsoft.com/office/drawing/2014/main" id="{4506232B-1585-4857-9246-85114C1513D0}"/>
                  </a:ext>
                </a:extLst>
              </p:cNvPr>
              <p:cNvPicPr/>
              <p:nvPr/>
            </p:nvPicPr>
            <p:blipFill>
              <a:blip r:embed="rId354"/>
              <a:stretch>
                <a:fillRect/>
              </a:stretch>
            </p:blipFill>
            <p:spPr>
              <a:xfrm>
                <a:off x="5434755" y="3073627"/>
                <a:ext cx="202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55" name="Ink 454">
                <a:extLst>
                  <a:ext uri="{FF2B5EF4-FFF2-40B4-BE49-F238E27FC236}">
                    <a16:creationId xmlns:a16="http://schemas.microsoft.com/office/drawing/2014/main" id="{1F247CBF-72C4-4A9E-81D0-BAACD792DFAD}"/>
                  </a:ext>
                </a:extLst>
              </p14:cNvPr>
              <p14:cNvContentPartPr/>
              <p14:nvPr/>
            </p14:nvContentPartPr>
            <p14:xfrm>
              <a:off x="5854515" y="3033667"/>
              <a:ext cx="228600" cy="235800"/>
            </p14:xfrm>
          </p:contentPart>
        </mc:Choice>
        <mc:Fallback xmlns="">
          <p:pic>
            <p:nvPicPr>
              <p:cNvPr id="455" name="Ink 454">
                <a:extLst>
                  <a:ext uri="{FF2B5EF4-FFF2-40B4-BE49-F238E27FC236}">
                    <a16:creationId xmlns:a16="http://schemas.microsoft.com/office/drawing/2014/main" id="{1F247CBF-72C4-4A9E-81D0-BAACD792DFAD}"/>
                  </a:ext>
                </a:extLst>
              </p:cNvPr>
              <p:cNvPicPr/>
              <p:nvPr/>
            </p:nvPicPr>
            <p:blipFill>
              <a:blip r:embed="rId356"/>
              <a:stretch>
                <a:fillRect/>
              </a:stretch>
            </p:blipFill>
            <p:spPr>
              <a:xfrm>
                <a:off x="5845875" y="3025027"/>
                <a:ext cx="2462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56" name="Ink 455">
                <a:extLst>
                  <a:ext uri="{FF2B5EF4-FFF2-40B4-BE49-F238E27FC236}">
                    <a16:creationId xmlns:a16="http://schemas.microsoft.com/office/drawing/2014/main" id="{5F4ED2AE-8980-47FD-B6F5-A00F4C07C2CF}"/>
                  </a:ext>
                </a:extLst>
              </p14:cNvPr>
              <p14:cNvContentPartPr/>
              <p14:nvPr/>
            </p14:nvContentPartPr>
            <p14:xfrm>
              <a:off x="6017955" y="3153547"/>
              <a:ext cx="236160" cy="81360"/>
            </p14:xfrm>
          </p:contentPart>
        </mc:Choice>
        <mc:Fallback xmlns="">
          <p:pic>
            <p:nvPicPr>
              <p:cNvPr id="456" name="Ink 455">
                <a:extLst>
                  <a:ext uri="{FF2B5EF4-FFF2-40B4-BE49-F238E27FC236}">
                    <a16:creationId xmlns:a16="http://schemas.microsoft.com/office/drawing/2014/main" id="{5F4ED2AE-8980-47FD-B6F5-A00F4C07C2CF}"/>
                  </a:ext>
                </a:extLst>
              </p:cNvPr>
              <p:cNvPicPr/>
              <p:nvPr/>
            </p:nvPicPr>
            <p:blipFill>
              <a:blip r:embed="rId358"/>
              <a:stretch>
                <a:fillRect/>
              </a:stretch>
            </p:blipFill>
            <p:spPr>
              <a:xfrm>
                <a:off x="6008955" y="3144907"/>
                <a:ext cx="253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58" name="Ink 457">
                <a:extLst>
                  <a:ext uri="{FF2B5EF4-FFF2-40B4-BE49-F238E27FC236}">
                    <a16:creationId xmlns:a16="http://schemas.microsoft.com/office/drawing/2014/main" id="{FADF749A-EA4A-47FA-AE84-51168A0014ED}"/>
                  </a:ext>
                </a:extLst>
              </p14:cNvPr>
              <p14:cNvContentPartPr/>
              <p14:nvPr/>
            </p14:nvContentPartPr>
            <p14:xfrm>
              <a:off x="6172395" y="3155707"/>
              <a:ext cx="545040" cy="97200"/>
            </p14:xfrm>
          </p:contentPart>
        </mc:Choice>
        <mc:Fallback xmlns="">
          <p:pic>
            <p:nvPicPr>
              <p:cNvPr id="458" name="Ink 457">
                <a:extLst>
                  <a:ext uri="{FF2B5EF4-FFF2-40B4-BE49-F238E27FC236}">
                    <a16:creationId xmlns:a16="http://schemas.microsoft.com/office/drawing/2014/main" id="{FADF749A-EA4A-47FA-AE84-51168A0014ED}"/>
                  </a:ext>
                </a:extLst>
              </p:cNvPr>
              <p:cNvPicPr/>
              <p:nvPr/>
            </p:nvPicPr>
            <p:blipFill>
              <a:blip r:embed="rId360"/>
              <a:stretch>
                <a:fillRect/>
              </a:stretch>
            </p:blipFill>
            <p:spPr>
              <a:xfrm>
                <a:off x="6163395" y="3146707"/>
                <a:ext cx="562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61" name="Ink 460">
                <a:extLst>
                  <a:ext uri="{FF2B5EF4-FFF2-40B4-BE49-F238E27FC236}">
                    <a16:creationId xmlns:a16="http://schemas.microsoft.com/office/drawing/2014/main" id="{5472FC92-82E5-4DB1-B67E-BCC2C7B1189D}"/>
                  </a:ext>
                </a:extLst>
              </p14:cNvPr>
              <p14:cNvContentPartPr/>
              <p14:nvPr/>
            </p14:nvContentPartPr>
            <p14:xfrm>
              <a:off x="6771795" y="3164347"/>
              <a:ext cx="58680" cy="294120"/>
            </p14:xfrm>
          </p:contentPart>
        </mc:Choice>
        <mc:Fallback xmlns="">
          <p:pic>
            <p:nvPicPr>
              <p:cNvPr id="461" name="Ink 460">
                <a:extLst>
                  <a:ext uri="{FF2B5EF4-FFF2-40B4-BE49-F238E27FC236}">
                    <a16:creationId xmlns:a16="http://schemas.microsoft.com/office/drawing/2014/main" id="{5472FC92-82E5-4DB1-B67E-BCC2C7B1189D}"/>
                  </a:ext>
                </a:extLst>
              </p:cNvPr>
              <p:cNvPicPr/>
              <p:nvPr/>
            </p:nvPicPr>
            <p:blipFill>
              <a:blip r:embed="rId362"/>
              <a:stretch>
                <a:fillRect/>
              </a:stretch>
            </p:blipFill>
            <p:spPr>
              <a:xfrm>
                <a:off x="6762795" y="3155707"/>
                <a:ext cx="763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62" name="Ink 461">
                <a:extLst>
                  <a:ext uri="{FF2B5EF4-FFF2-40B4-BE49-F238E27FC236}">
                    <a16:creationId xmlns:a16="http://schemas.microsoft.com/office/drawing/2014/main" id="{9F303335-35CB-4A08-9191-883EFE42EFA0}"/>
                  </a:ext>
                </a:extLst>
              </p14:cNvPr>
              <p14:cNvContentPartPr/>
              <p14:nvPr/>
            </p14:nvContentPartPr>
            <p14:xfrm>
              <a:off x="6783675" y="3138067"/>
              <a:ext cx="108360" cy="119880"/>
            </p14:xfrm>
          </p:contentPart>
        </mc:Choice>
        <mc:Fallback xmlns="">
          <p:pic>
            <p:nvPicPr>
              <p:cNvPr id="462" name="Ink 461">
                <a:extLst>
                  <a:ext uri="{FF2B5EF4-FFF2-40B4-BE49-F238E27FC236}">
                    <a16:creationId xmlns:a16="http://schemas.microsoft.com/office/drawing/2014/main" id="{9F303335-35CB-4A08-9191-883EFE42EFA0}"/>
                  </a:ext>
                </a:extLst>
              </p:cNvPr>
              <p:cNvPicPr/>
              <p:nvPr/>
            </p:nvPicPr>
            <p:blipFill>
              <a:blip r:embed="rId364"/>
              <a:stretch>
                <a:fillRect/>
              </a:stretch>
            </p:blipFill>
            <p:spPr>
              <a:xfrm>
                <a:off x="6775035" y="3129067"/>
                <a:ext cx="126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63" name="Ink 462">
                <a:extLst>
                  <a:ext uri="{FF2B5EF4-FFF2-40B4-BE49-F238E27FC236}">
                    <a16:creationId xmlns:a16="http://schemas.microsoft.com/office/drawing/2014/main" id="{AF901544-4E44-49C2-96A4-CE6DE966421A}"/>
                  </a:ext>
                </a:extLst>
              </p14:cNvPr>
              <p14:cNvContentPartPr/>
              <p14:nvPr/>
            </p14:nvContentPartPr>
            <p14:xfrm>
              <a:off x="6906075" y="3140587"/>
              <a:ext cx="182880" cy="112680"/>
            </p14:xfrm>
          </p:contentPart>
        </mc:Choice>
        <mc:Fallback xmlns="">
          <p:pic>
            <p:nvPicPr>
              <p:cNvPr id="463" name="Ink 462">
                <a:extLst>
                  <a:ext uri="{FF2B5EF4-FFF2-40B4-BE49-F238E27FC236}">
                    <a16:creationId xmlns:a16="http://schemas.microsoft.com/office/drawing/2014/main" id="{AF901544-4E44-49C2-96A4-CE6DE966421A}"/>
                  </a:ext>
                </a:extLst>
              </p:cNvPr>
              <p:cNvPicPr/>
              <p:nvPr/>
            </p:nvPicPr>
            <p:blipFill>
              <a:blip r:embed="rId366"/>
              <a:stretch>
                <a:fillRect/>
              </a:stretch>
            </p:blipFill>
            <p:spPr>
              <a:xfrm>
                <a:off x="6897075" y="3131947"/>
                <a:ext cx="200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64" name="Ink 463">
                <a:extLst>
                  <a:ext uri="{FF2B5EF4-FFF2-40B4-BE49-F238E27FC236}">
                    <a16:creationId xmlns:a16="http://schemas.microsoft.com/office/drawing/2014/main" id="{1D520371-05E0-4FCD-8C83-5C9733313ED5}"/>
                  </a:ext>
                </a:extLst>
              </p14:cNvPr>
              <p14:cNvContentPartPr/>
              <p14:nvPr/>
            </p14:nvContentPartPr>
            <p14:xfrm>
              <a:off x="7178955" y="3068587"/>
              <a:ext cx="198000" cy="177480"/>
            </p14:xfrm>
          </p:contentPart>
        </mc:Choice>
        <mc:Fallback xmlns="">
          <p:pic>
            <p:nvPicPr>
              <p:cNvPr id="464" name="Ink 463">
                <a:extLst>
                  <a:ext uri="{FF2B5EF4-FFF2-40B4-BE49-F238E27FC236}">
                    <a16:creationId xmlns:a16="http://schemas.microsoft.com/office/drawing/2014/main" id="{1D520371-05E0-4FCD-8C83-5C9733313ED5}"/>
                  </a:ext>
                </a:extLst>
              </p:cNvPr>
              <p:cNvPicPr/>
              <p:nvPr/>
            </p:nvPicPr>
            <p:blipFill>
              <a:blip r:embed="rId368"/>
              <a:stretch>
                <a:fillRect/>
              </a:stretch>
            </p:blipFill>
            <p:spPr>
              <a:xfrm>
                <a:off x="7169955" y="3059587"/>
                <a:ext cx="215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65" name="Ink 464">
                <a:extLst>
                  <a:ext uri="{FF2B5EF4-FFF2-40B4-BE49-F238E27FC236}">
                    <a16:creationId xmlns:a16="http://schemas.microsoft.com/office/drawing/2014/main" id="{FA89D3F4-A93E-4A5F-BF40-B5F4C2D12A74}"/>
                  </a:ext>
                </a:extLst>
              </p14:cNvPr>
              <p14:cNvContentPartPr/>
              <p14:nvPr/>
            </p14:nvContentPartPr>
            <p14:xfrm>
              <a:off x="7410795" y="3159667"/>
              <a:ext cx="115920" cy="83520"/>
            </p14:xfrm>
          </p:contentPart>
        </mc:Choice>
        <mc:Fallback xmlns="">
          <p:pic>
            <p:nvPicPr>
              <p:cNvPr id="465" name="Ink 464">
                <a:extLst>
                  <a:ext uri="{FF2B5EF4-FFF2-40B4-BE49-F238E27FC236}">
                    <a16:creationId xmlns:a16="http://schemas.microsoft.com/office/drawing/2014/main" id="{FA89D3F4-A93E-4A5F-BF40-B5F4C2D12A74}"/>
                  </a:ext>
                </a:extLst>
              </p:cNvPr>
              <p:cNvPicPr/>
              <p:nvPr/>
            </p:nvPicPr>
            <p:blipFill>
              <a:blip r:embed="rId370"/>
              <a:stretch>
                <a:fillRect/>
              </a:stretch>
            </p:blipFill>
            <p:spPr>
              <a:xfrm>
                <a:off x="7401795" y="3151027"/>
                <a:ext cx="133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67" name="Ink 466">
                <a:extLst>
                  <a:ext uri="{FF2B5EF4-FFF2-40B4-BE49-F238E27FC236}">
                    <a16:creationId xmlns:a16="http://schemas.microsoft.com/office/drawing/2014/main" id="{F08A6B24-9BB6-4502-82EC-1D3379ABEB31}"/>
                  </a:ext>
                </a:extLst>
              </p14:cNvPr>
              <p14:cNvContentPartPr/>
              <p14:nvPr/>
            </p14:nvContentPartPr>
            <p14:xfrm>
              <a:off x="7632195" y="3060667"/>
              <a:ext cx="470880" cy="236880"/>
            </p14:xfrm>
          </p:contentPart>
        </mc:Choice>
        <mc:Fallback xmlns="">
          <p:pic>
            <p:nvPicPr>
              <p:cNvPr id="467" name="Ink 466">
                <a:extLst>
                  <a:ext uri="{FF2B5EF4-FFF2-40B4-BE49-F238E27FC236}">
                    <a16:creationId xmlns:a16="http://schemas.microsoft.com/office/drawing/2014/main" id="{F08A6B24-9BB6-4502-82EC-1D3379ABEB31}"/>
                  </a:ext>
                </a:extLst>
              </p:cNvPr>
              <p:cNvPicPr/>
              <p:nvPr/>
            </p:nvPicPr>
            <p:blipFill>
              <a:blip r:embed="rId372"/>
              <a:stretch>
                <a:fillRect/>
              </a:stretch>
            </p:blipFill>
            <p:spPr>
              <a:xfrm>
                <a:off x="7623195" y="3052027"/>
                <a:ext cx="488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68" name="Ink 467">
                <a:extLst>
                  <a:ext uri="{FF2B5EF4-FFF2-40B4-BE49-F238E27FC236}">
                    <a16:creationId xmlns:a16="http://schemas.microsoft.com/office/drawing/2014/main" id="{98FA547B-3244-4491-B393-8F1EB087227B}"/>
                  </a:ext>
                </a:extLst>
              </p14:cNvPr>
              <p14:cNvContentPartPr/>
              <p14:nvPr/>
            </p14:nvContentPartPr>
            <p14:xfrm>
              <a:off x="8294955" y="3106747"/>
              <a:ext cx="24120" cy="167400"/>
            </p14:xfrm>
          </p:contentPart>
        </mc:Choice>
        <mc:Fallback xmlns="">
          <p:pic>
            <p:nvPicPr>
              <p:cNvPr id="468" name="Ink 467">
                <a:extLst>
                  <a:ext uri="{FF2B5EF4-FFF2-40B4-BE49-F238E27FC236}">
                    <a16:creationId xmlns:a16="http://schemas.microsoft.com/office/drawing/2014/main" id="{98FA547B-3244-4491-B393-8F1EB087227B}"/>
                  </a:ext>
                </a:extLst>
              </p:cNvPr>
              <p:cNvPicPr/>
              <p:nvPr/>
            </p:nvPicPr>
            <p:blipFill>
              <a:blip r:embed="rId374"/>
              <a:stretch>
                <a:fillRect/>
              </a:stretch>
            </p:blipFill>
            <p:spPr>
              <a:xfrm>
                <a:off x="8286315" y="3098107"/>
                <a:ext cx="41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69" name="Ink 468">
                <a:extLst>
                  <a:ext uri="{FF2B5EF4-FFF2-40B4-BE49-F238E27FC236}">
                    <a16:creationId xmlns:a16="http://schemas.microsoft.com/office/drawing/2014/main" id="{0CDA4EE5-37DC-4CC4-9741-3B0470570DBC}"/>
                  </a:ext>
                </a:extLst>
              </p14:cNvPr>
              <p14:cNvContentPartPr/>
              <p14:nvPr/>
            </p14:nvContentPartPr>
            <p14:xfrm>
              <a:off x="8262915" y="3105307"/>
              <a:ext cx="195480" cy="164880"/>
            </p14:xfrm>
          </p:contentPart>
        </mc:Choice>
        <mc:Fallback xmlns="">
          <p:pic>
            <p:nvPicPr>
              <p:cNvPr id="469" name="Ink 468">
                <a:extLst>
                  <a:ext uri="{FF2B5EF4-FFF2-40B4-BE49-F238E27FC236}">
                    <a16:creationId xmlns:a16="http://schemas.microsoft.com/office/drawing/2014/main" id="{0CDA4EE5-37DC-4CC4-9741-3B0470570DBC}"/>
                  </a:ext>
                </a:extLst>
              </p:cNvPr>
              <p:cNvPicPr/>
              <p:nvPr/>
            </p:nvPicPr>
            <p:blipFill>
              <a:blip r:embed="rId376"/>
              <a:stretch>
                <a:fillRect/>
              </a:stretch>
            </p:blipFill>
            <p:spPr>
              <a:xfrm>
                <a:off x="8254275" y="3096667"/>
                <a:ext cx="213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70" name="Ink 469">
                <a:extLst>
                  <a:ext uri="{FF2B5EF4-FFF2-40B4-BE49-F238E27FC236}">
                    <a16:creationId xmlns:a16="http://schemas.microsoft.com/office/drawing/2014/main" id="{670FC008-E5B9-4A38-A203-C4B21A3036C1}"/>
                  </a:ext>
                </a:extLst>
              </p14:cNvPr>
              <p14:cNvContentPartPr/>
              <p14:nvPr/>
            </p14:nvContentPartPr>
            <p14:xfrm>
              <a:off x="8532915" y="3067147"/>
              <a:ext cx="129240" cy="180360"/>
            </p14:xfrm>
          </p:contentPart>
        </mc:Choice>
        <mc:Fallback xmlns="">
          <p:pic>
            <p:nvPicPr>
              <p:cNvPr id="470" name="Ink 469">
                <a:extLst>
                  <a:ext uri="{FF2B5EF4-FFF2-40B4-BE49-F238E27FC236}">
                    <a16:creationId xmlns:a16="http://schemas.microsoft.com/office/drawing/2014/main" id="{670FC008-E5B9-4A38-A203-C4B21A3036C1}"/>
                  </a:ext>
                </a:extLst>
              </p:cNvPr>
              <p:cNvPicPr/>
              <p:nvPr/>
            </p:nvPicPr>
            <p:blipFill>
              <a:blip r:embed="rId378"/>
              <a:stretch>
                <a:fillRect/>
              </a:stretch>
            </p:blipFill>
            <p:spPr>
              <a:xfrm>
                <a:off x="8524275" y="3058507"/>
                <a:ext cx="146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71" name="Ink 470">
                <a:extLst>
                  <a:ext uri="{FF2B5EF4-FFF2-40B4-BE49-F238E27FC236}">
                    <a16:creationId xmlns:a16="http://schemas.microsoft.com/office/drawing/2014/main" id="{7636B0C8-92E4-44C3-A5D3-A1F90722A408}"/>
                  </a:ext>
                </a:extLst>
              </p14:cNvPr>
              <p14:cNvContentPartPr/>
              <p14:nvPr/>
            </p14:nvContentPartPr>
            <p14:xfrm>
              <a:off x="8803635" y="3230227"/>
              <a:ext cx="206280" cy="79200"/>
            </p14:xfrm>
          </p:contentPart>
        </mc:Choice>
        <mc:Fallback xmlns="">
          <p:pic>
            <p:nvPicPr>
              <p:cNvPr id="471" name="Ink 470">
                <a:extLst>
                  <a:ext uri="{FF2B5EF4-FFF2-40B4-BE49-F238E27FC236}">
                    <a16:creationId xmlns:a16="http://schemas.microsoft.com/office/drawing/2014/main" id="{7636B0C8-92E4-44C3-A5D3-A1F90722A408}"/>
                  </a:ext>
                </a:extLst>
              </p:cNvPr>
              <p:cNvPicPr/>
              <p:nvPr/>
            </p:nvPicPr>
            <p:blipFill>
              <a:blip r:embed="rId380"/>
              <a:stretch>
                <a:fillRect/>
              </a:stretch>
            </p:blipFill>
            <p:spPr>
              <a:xfrm>
                <a:off x="8794635" y="3221227"/>
                <a:ext cx="223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72" name="Ink 471">
                <a:extLst>
                  <a:ext uri="{FF2B5EF4-FFF2-40B4-BE49-F238E27FC236}">
                    <a16:creationId xmlns:a16="http://schemas.microsoft.com/office/drawing/2014/main" id="{36C7F278-EAE3-42A4-8674-2BA083953616}"/>
                  </a:ext>
                </a:extLst>
              </p14:cNvPr>
              <p14:cNvContentPartPr/>
              <p14:nvPr/>
            </p14:nvContentPartPr>
            <p14:xfrm>
              <a:off x="8877435" y="3044467"/>
              <a:ext cx="172440" cy="78840"/>
            </p14:xfrm>
          </p:contentPart>
        </mc:Choice>
        <mc:Fallback xmlns="">
          <p:pic>
            <p:nvPicPr>
              <p:cNvPr id="472" name="Ink 471">
                <a:extLst>
                  <a:ext uri="{FF2B5EF4-FFF2-40B4-BE49-F238E27FC236}">
                    <a16:creationId xmlns:a16="http://schemas.microsoft.com/office/drawing/2014/main" id="{36C7F278-EAE3-42A4-8674-2BA083953616}"/>
                  </a:ext>
                </a:extLst>
              </p:cNvPr>
              <p:cNvPicPr/>
              <p:nvPr/>
            </p:nvPicPr>
            <p:blipFill>
              <a:blip r:embed="rId382"/>
              <a:stretch>
                <a:fillRect/>
              </a:stretch>
            </p:blipFill>
            <p:spPr>
              <a:xfrm>
                <a:off x="8868795" y="3035467"/>
                <a:ext cx="19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73" name="Ink 472">
                <a:extLst>
                  <a:ext uri="{FF2B5EF4-FFF2-40B4-BE49-F238E27FC236}">
                    <a16:creationId xmlns:a16="http://schemas.microsoft.com/office/drawing/2014/main" id="{4D7BBE1C-F1CC-49AF-8218-3E06AE878AD3}"/>
                  </a:ext>
                </a:extLst>
              </p14:cNvPr>
              <p14:cNvContentPartPr/>
              <p14:nvPr/>
            </p14:nvContentPartPr>
            <p14:xfrm>
              <a:off x="9134835" y="3072547"/>
              <a:ext cx="196200" cy="224280"/>
            </p14:xfrm>
          </p:contentPart>
        </mc:Choice>
        <mc:Fallback xmlns="">
          <p:pic>
            <p:nvPicPr>
              <p:cNvPr id="473" name="Ink 472">
                <a:extLst>
                  <a:ext uri="{FF2B5EF4-FFF2-40B4-BE49-F238E27FC236}">
                    <a16:creationId xmlns:a16="http://schemas.microsoft.com/office/drawing/2014/main" id="{4D7BBE1C-F1CC-49AF-8218-3E06AE878AD3}"/>
                  </a:ext>
                </a:extLst>
              </p:cNvPr>
              <p:cNvPicPr/>
              <p:nvPr/>
            </p:nvPicPr>
            <p:blipFill>
              <a:blip r:embed="rId384"/>
              <a:stretch>
                <a:fillRect/>
              </a:stretch>
            </p:blipFill>
            <p:spPr>
              <a:xfrm>
                <a:off x="9125835" y="3063907"/>
                <a:ext cx="213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74" name="Ink 473">
                <a:extLst>
                  <a:ext uri="{FF2B5EF4-FFF2-40B4-BE49-F238E27FC236}">
                    <a16:creationId xmlns:a16="http://schemas.microsoft.com/office/drawing/2014/main" id="{5FC30C9A-259C-4DA6-A3BB-95EB4C1733FC}"/>
                  </a:ext>
                </a:extLst>
              </p14:cNvPr>
              <p14:cNvContentPartPr/>
              <p14:nvPr/>
            </p14:nvContentPartPr>
            <p14:xfrm>
              <a:off x="9315915" y="3190627"/>
              <a:ext cx="178560" cy="81000"/>
            </p14:xfrm>
          </p:contentPart>
        </mc:Choice>
        <mc:Fallback xmlns="">
          <p:pic>
            <p:nvPicPr>
              <p:cNvPr id="474" name="Ink 473">
                <a:extLst>
                  <a:ext uri="{FF2B5EF4-FFF2-40B4-BE49-F238E27FC236}">
                    <a16:creationId xmlns:a16="http://schemas.microsoft.com/office/drawing/2014/main" id="{5FC30C9A-259C-4DA6-A3BB-95EB4C1733FC}"/>
                  </a:ext>
                </a:extLst>
              </p:cNvPr>
              <p:cNvPicPr/>
              <p:nvPr/>
            </p:nvPicPr>
            <p:blipFill>
              <a:blip r:embed="rId386"/>
              <a:stretch>
                <a:fillRect/>
              </a:stretch>
            </p:blipFill>
            <p:spPr>
              <a:xfrm>
                <a:off x="9307275" y="3181627"/>
                <a:ext cx="196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75" name="Ink 474">
                <a:extLst>
                  <a:ext uri="{FF2B5EF4-FFF2-40B4-BE49-F238E27FC236}">
                    <a16:creationId xmlns:a16="http://schemas.microsoft.com/office/drawing/2014/main" id="{B2E72363-982F-4E85-8569-63A5E474D06F}"/>
                  </a:ext>
                </a:extLst>
              </p14:cNvPr>
              <p14:cNvContentPartPr/>
              <p14:nvPr/>
            </p14:nvContentPartPr>
            <p14:xfrm>
              <a:off x="9481875" y="3198907"/>
              <a:ext cx="160200" cy="88920"/>
            </p14:xfrm>
          </p:contentPart>
        </mc:Choice>
        <mc:Fallback xmlns="">
          <p:pic>
            <p:nvPicPr>
              <p:cNvPr id="475" name="Ink 474">
                <a:extLst>
                  <a:ext uri="{FF2B5EF4-FFF2-40B4-BE49-F238E27FC236}">
                    <a16:creationId xmlns:a16="http://schemas.microsoft.com/office/drawing/2014/main" id="{B2E72363-982F-4E85-8569-63A5E474D06F}"/>
                  </a:ext>
                </a:extLst>
              </p:cNvPr>
              <p:cNvPicPr/>
              <p:nvPr/>
            </p:nvPicPr>
            <p:blipFill>
              <a:blip r:embed="rId388"/>
              <a:stretch>
                <a:fillRect/>
              </a:stretch>
            </p:blipFill>
            <p:spPr>
              <a:xfrm>
                <a:off x="9473235" y="3189907"/>
                <a:ext cx="177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76" name="Ink 475">
                <a:extLst>
                  <a:ext uri="{FF2B5EF4-FFF2-40B4-BE49-F238E27FC236}">
                    <a16:creationId xmlns:a16="http://schemas.microsoft.com/office/drawing/2014/main" id="{A12A0CC5-83D4-47CE-83BE-4C9AD3E7A07A}"/>
                  </a:ext>
                </a:extLst>
              </p14:cNvPr>
              <p14:cNvContentPartPr/>
              <p14:nvPr/>
            </p14:nvContentPartPr>
            <p14:xfrm>
              <a:off x="9681675" y="3178387"/>
              <a:ext cx="316800" cy="113400"/>
            </p14:xfrm>
          </p:contentPart>
        </mc:Choice>
        <mc:Fallback xmlns="">
          <p:pic>
            <p:nvPicPr>
              <p:cNvPr id="476" name="Ink 475">
                <a:extLst>
                  <a:ext uri="{FF2B5EF4-FFF2-40B4-BE49-F238E27FC236}">
                    <a16:creationId xmlns:a16="http://schemas.microsoft.com/office/drawing/2014/main" id="{A12A0CC5-83D4-47CE-83BE-4C9AD3E7A07A}"/>
                  </a:ext>
                </a:extLst>
              </p:cNvPr>
              <p:cNvPicPr/>
              <p:nvPr/>
            </p:nvPicPr>
            <p:blipFill>
              <a:blip r:embed="rId390"/>
              <a:stretch>
                <a:fillRect/>
              </a:stretch>
            </p:blipFill>
            <p:spPr>
              <a:xfrm>
                <a:off x="9673035" y="3169747"/>
                <a:ext cx="334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77" name="Ink 476">
                <a:extLst>
                  <a:ext uri="{FF2B5EF4-FFF2-40B4-BE49-F238E27FC236}">
                    <a16:creationId xmlns:a16="http://schemas.microsoft.com/office/drawing/2014/main" id="{589B4854-831D-46B8-B31D-27F223134B86}"/>
                  </a:ext>
                </a:extLst>
              </p14:cNvPr>
              <p14:cNvContentPartPr/>
              <p14:nvPr/>
            </p14:nvContentPartPr>
            <p14:xfrm>
              <a:off x="10005315" y="3157147"/>
              <a:ext cx="86400" cy="149760"/>
            </p14:xfrm>
          </p:contentPart>
        </mc:Choice>
        <mc:Fallback xmlns="">
          <p:pic>
            <p:nvPicPr>
              <p:cNvPr id="477" name="Ink 476">
                <a:extLst>
                  <a:ext uri="{FF2B5EF4-FFF2-40B4-BE49-F238E27FC236}">
                    <a16:creationId xmlns:a16="http://schemas.microsoft.com/office/drawing/2014/main" id="{589B4854-831D-46B8-B31D-27F223134B86}"/>
                  </a:ext>
                </a:extLst>
              </p:cNvPr>
              <p:cNvPicPr/>
              <p:nvPr/>
            </p:nvPicPr>
            <p:blipFill>
              <a:blip r:embed="rId392"/>
              <a:stretch>
                <a:fillRect/>
              </a:stretch>
            </p:blipFill>
            <p:spPr>
              <a:xfrm>
                <a:off x="9996675" y="3148507"/>
                <a:ext cx="104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78" name="Ink 477">
                <a:extLst>
                  <a:ext uri="{FF2B5EF4-FFF2-40B4-BE49-F238E27FC236}">
                    <a16:creationId xmlns:a16="http://schemas.microsoft.com/office/drawing/2014/main" id="{0264147F-FB9E-41E4-9D07-ACBDC5F62946}"/>
                  </a:ext>
                </a:extLst>
              </p14:cNvPr>
              <p14:cNvContentPartPr/>
              <p14:nvPr/>
            </p14:nvContentPartPr>
            <p14:xfrm>
              <a:off x="10249395" y="3052387"/>
              <a:ext cx="159840" cy="233280"/>
            </p14:xfrm>
          </p:contentPart>
        </mc:Choice>
        <mc:Fallback xmlns="">
          <p:pic>
            <p:nvPicPr>
              <p:cNvPr id="478" name="Ink 477">
                <a:extLst>
                  <a:ext uri="{FF2B5EF4-FFF2-40B4-BE49-F238E27FC236}">
                    <a16:creationId xmlns:a16="http://schemas.microsoft.com/office/drawing/2014/main" id="{0264147F-FB9E-41E4-9D07-ACBDC5F62946}"/>
                  </a:ext>
                </a:extLst>
              </p:cNvPr>
              <p:cNvPicPr/>
              <p:nvPr/>
            </p:nvPicPr>
            <p:blipFill>
              <a:blip r:embed="rId394"/>
              <a:stretch>
                <a:fillRect/>
              </a:stretch>
            </p:blipFill>
            <p:spPr>
              <a:xfrm>
                <a:off x="10240755" y="3043387"/>
                <a:ext cx="1774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79" name="Ink 478">
                <a:extLst>
                  <a:ext uri="{FF2B5EF4-FFF2-40B4-BE49-F238E27FC236}">
                    <a16:creationId xmlns:a16="http://schemas.microsoft.com/office/drawing/2014/main" id="{CD85AA44-2223-4342-97FB-C10D73C03633}"/>
                  </a:ext>
                </a:extLst>
              </p14:cNvPr>
              <p14:cNvContentPartPr/>
              <p14:nvPr/>
            </p14:nvContentPartPr>
            <p14:xfrm>
              <a:off x="10431195" y="3219067"/>
              <a:ext cx="186120" cy="70200"/>
            </p14:xfrm>
          </p:contentPart>
        </mc:Choice>
        <mc:Fallback xmlns="">
          <p:pic>
            <p:nvPicPr>
              <p:cNvPr id="479" name="Ink 478">
                <a:extLst>
                  <a:ext uri="{FF2B5EF4-FFF2-40B4-BE49-F238E27FC236}">
                    <a16:creationId xmlns:a16="http://schemas.microsoft.com/office/drawing/2014/main" id="{CD85AA44-2223-4342-97FB-C10D73C03633}"/>
                  </a:ext>
                </a:extLst>
              </p:cNvPr>
              <p:cNvPicPr/>
              <p:nvPr/>
            </p:nvPicPr>
            <p:blipFill>
              <a:blip r:embed="rId396"/>
              <a:stretch>
                <a:fillRect/>
              </a:stretch>
            </p:blipFill>
            <p:spPr>
              <a:xfrm>
                <a:off x="10422195" y="3210427"/>
                <a:ext cx="203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81" name="Ink 480">
                <a:extLst>
                  <a:ext uri="{FF2B5EF4-FFF2-40B4-BE49-F238E27FC236}">
                    <a16:creationId xmlns:a16="http://schemas.microsoft.com/office/drawing/2014/main" id="{05AEE230-1393-40D7-91CF-208DEC49084B}"/>
                  </a:ext>
                </a:extLst>
              </p14:cNvPr>
              <p14:cNvContentPartPr/>
              <p14:nvPr/>
            </p14:nvContentPartPr>
            <p14:xfrm>
              <a:off x="10774995" y="3186667"/>
              <a:ext cx="544680" cy="123480"/>
            </p14:xfrm>
          </p:contentPart>
        </mc:Choice>
        <mc:Fallback xmlns="">
          <p:pic>
            <p:nvPicPr>
              <p:cNvPr id="481" name="Ink 480">
                <a:extLst>
                  <a:ext uri="{FF2B5EF4-FFF2-40B4-BE49-F238E27FC236}">
                    <a16:creationId xmlns:a16="http://schemas.microsoft.com/office/drawing/2014/main" id="{05AEE230-1393-40D7-91CF-208DEC49084B}"/>
                  </a:ext>
                </a:extLst>
              </p:cNvPr>
              <p:cNvPicPr/>
              <p:nvPr/>
            </p:nvPicPr>
            <p:blipFill>
              <a:blip r:embed="rId398"/>
              <a:stretch>
                <a:fillRect/>
              </a:stretch>
            </p:blipFill>
            <p:spPr>
              <a:xfrm>
                <a:off x="10766355" y="3178027"/>
                <a:ext cx="562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82" name="Ink 481">
                <a:extLst>
                  <a:ext uri="{FF2B5EF4-FFF2-40B4-BE49-F238E27FC236}">
                    <a16:creationId xmlns:a16="http://schemas.microsoft.com/office/drawing/2014/main" id="{3F9859A6-6DEE-4CD0-8E26-5CFD723DAECF}"/>
                  </a:ext>
                </a:extLst>
              </p14:cNvPr>
              <p14:cNvContentPartPr/>
              <p14:nvPr/>
            </p14:nvContentPartPr>
            <p14:xfrm>
              <a:off x="11379435" y="3067867"/>
              <a:ext cx="306720" cy="225360"/>
            </p14:xfrm>
          </p:contentPart>
        </mc:Choice>
        <mc:Fallback xmlns="">
          <p:pic>
            <p:nvPicPr>
              <p:cNvPr id="482" name="Ink 481">
                <a:extLst>
                  <a:ext uri="{FF2B5EF4-FFF2-40B4-BE49-F238E27FC236}">
                    <a16:creationId xmlns:a16="http://schemas.microsoft.com/office/drawing/2014/main" id="{3F9859A6-6DEE-4CD0-8E26-5CFD723DAECF}"/>
                  </a:ext>
                </a:extLst>
              </p:cNvPr>
              <p:cNvPicPr/>
              <p:nvPr/>
            </p:nvPicPr>
            <p:blipFill>
              <a:blip r:embed="rId400"/>
              <a:stretch>
                <a:fillRect/>
              </a:stretch>
            </p:blipFill>
            <p:spPr>
              <a:xfrm>
                <a:off x="11370435" y="3058867"/>
                <a:ext cx="3243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84" name="Ink 483">
                <a:extLst>
                  <a:ext uri="{FF2B5EF4-FFF2-40B4-BE49-F238E27FC236}">
                    <a16:creationId xmlns:a16="http://schemas.microsoft.com/office/drawing/2014/main" id="{AF3096B4-F09F-489D-8404-C96FB3190245}"/>
                  </a:ext>
                </a:extLst>
              </p14:cNvPr>
              <p14:cNvContentPartPr/>
              <p14:nvPr/>
            </p14:nvContentPartPr>
            <p14:xfrm>
              <a:off x="1029435" y="3499147"/>
              <a:ext cx="267120" cy="114480"/>
            </p14:xfrm>
          </p:contentPart>
        </mc:Choice>
        <mc:Fallback xmlns="">
          <p:pic>
            <p:nvPicPr>
              <p:cNvPr id="484" name="Ink 483">
                <a:extLst>
                  <a:ext uri="{FF2B5EF4-FFF2-40B4-BE49-F238E27FC236}">
                    <a16:creationId xmlns:a16="http://schemas.microsoft.com/office/drawing/2014/main" id="{AF3096B4-F09F-489D-8404-C96FB3190245}"/>
                  </a:ext>
                </a:extLst>
              </p:cNvPr>
              <p:cNvPicPr/>
              <p:nvPr/>
            </p:nvPicPr>
            <p:blipFill>
              <a:blip r:embed="rId402"/>
              <a:stretch>
                <a:fillRect/>
              </a:stretch>
            </p:blipFill>
            <p:spPr>
              <a:xfrm>
                <a:off x="1020795" y="3490507"/>
                <a:ext cx="284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85" name="Ink 484">
                <a:extLst>
                  <a:ext uri="{FF2B5EF4-FFF2-40B4-BE49-F238E27FC236}">
                    <a16:creationId xmlns:a16="http://schemas.microsoft.com/office/drawing/2014/main" id="{5E4B16E6-A7A5-4032-9BD4-8A57D3A8FDA2}"/>
                  </a:ext>
                </a:extLst>
              </p14:cNvPr>
              <p14:cNvContentPartPr/>
              <p14:nvPr/>
            </p14:nvContentPartPr>
            <p14:xfrm>
              <a:off x="1591035" y="3400507"/>
              <a:ext cx="214560" cy="207000"/>
            </p14:xfrm>
          </p:contentPart>
        </mc:Choice>
        <mc:Fallback xmlns="">
          <p:pic>
            <p:nvPicPr>
              <p:cNvPr id="485" name="Ink 484">
                <a:extLst>
                  <a:ext uri="{FF2B5EF4-FFF2-40B4-BE49-F238E27FC236}">
                    <a16:creationId xmlns:a16="http://schemas.microsoft.com/office/drawing/2014/main" id="{5E4B16E6-A7A5-4032-9BD4-8A57D3A8FDA2}"/>
                  </a:ext>
                </a:extLst>
              </p:cNvPr>
              <p:cNvPicPr/>
              <p:nvPr/>
            </p:nvPicPr>
            <p:blipFill>
              <a:blip r:embed="rId404"/>
              <a:stretch>
                <a:fillRect/>
              </a:stretch>
            </p:blipFill>
            <p:spPr>
              <a:xfrm>
                <a:off x="1582035" y="3391867"/>
                <a:ext cx="2322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86" name="Ink 485">
                <a:extLst>
                  <a:ext uri="{FF2B5EF4-FFF2-40B4-BE49-F238E27FC236}">
                    <a16:creationId xmlns:a16="http://schemas.microsoft.com/office/drawing/2014/main" id="{6FD4ADA2-C045-4A5D-9280-E5FB9AAD7F53}"/>
                  </a:ext>
                </a:extLst>
              </p14:cNvPr>
              <p14:cNvContentPartPr/>
              <p14:nvPr/>
            </p14:nvContentPartPr>
            <p14:xfrm>
              <a:off x="1795875" y="3501667"/>
              <a:ext cx="189000" cy="88920"/>
            </p14:xfrm>
          </p:contentPart>
        </mc:Choice>
        <mc:Fallback xmlns="">
          <p:pic>
            <p:nvPicPr>
              <p:cNvPr id="486" name="Ink 485">
                <a:extLst>
                  <a:ext uri="{FF2B5EF4-FFF2-40B4-BE49-F238E27FC236}">
                    <a16:creationId xmlns:a16="http://schemas.microsoft.com/office/drawing/2014/main" id="{6FD4ADA2-C045-4A5D-9280-E5FB9AAD7F53}"/>
                  </a:ext>
                </a:extLst>
              </p:cNvPr>
              <p:cNvPicPr/>
              <p:nvPr/>
            </p:nvPicPr>
            <p:blipFill>
              <a:blip r:embed="rId406"/>
              <a:stretch>
                <a:fillRect/>
              </a:stretch>
            </p:blipFill>
            <p:spPr>
              <a:xfrm>
                <a:off x="1787235" y="3493027"/>
                <a:ext cx="206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87" name="Ink 486">
                <a:extLst>
                  <a:ext uri="{FF2B5EF4-FFF2-40B4-BE49-F238E27FC236}">
                    <a16:creationId xmlns:a16="http://schemas.microsoft.com/office/drawing/2014/main" id="{668ACD53-077C-4DCB-A4B9-62AE83F58659}"/>
                  </a:ext>
                </a:extLst>
              </p14:cNvPr>
              <p14:cNvContentPartPr/>
              <p14:nvPr/>
            </p14:nvContentPartPr>
            <p14:xfrm>
              <a:off x="1992795" y="3524707"/>
              <a:ext cx="555840" cy="100440"/>
            </p14:xfrm>
          </p:contentPart>
        </mc:Choice>
        <mc:Fallback xmlns="">
          <p:pic>
            <p:nvPicPr>
              <p:cNvPr id="487" name="Ink 486">
                <a:extLst>
                  <a:ext uri="{FF2B5EF4-FFF2-40B4-BE49-F238E27FC236}">
                    <a16:creationId xmlns:a16="http://schemas.microsoft.com/office/drawing/2014/main" id="{668ACD53-077C-4DCB-A4B9-62AE83F58659}"/>
                  </a:ext>
                </a:extLst>
              </p:cNvPr>
              <p:cNvPicPr/>
              <p:nvPr/>
            </p:nvPicPr>
            <p:blipFill>
              <a:blip r:embed="rId408"/>
              <a:stretch>
                <a:fillRect/>
              </a:stretch>
            </p:blipFill>
            <p:spPr>
              <a:xfrm>
                <a:off x="1984155" y="3516067"/>
                <a:ext cx="573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89" name="Ink 488">
                <a:extLst>
                  <a:ext uri="{FF2B5EF4-FFF2-40B4-BE49-F238E27FC236}">
                    <a16:creationId xmlns:a16="http://schemas.microsoft.com/office/drawing/2014/main" id="{BD751220-5FC8-4F92-AF1F-FBA2E6B4E988}"/>
                  </a:ext>
                </a:extLst>
              </p14:cNvPr>
              <p14:cNvContentPartPr/>
              <p14:nvPr/>
            </p14:nvContentPartPr>
            <p14:xfrm>
              <a:off x="1723515" y="3389347"/>
              <a:ext cx="179280" cy="12240"/>
            </p14:xfrm>
          </p:contentPart>
        </mc:Choice>
        <mc:Fallback xmlns="">
          <p:pic>
            <p:nvPicPr>
              <p:cNvPr id="489" name="Ink 488">
                <a:extLst>
                  <a:ext uri="{FF2B5EF4-FFF2-40B4-BE49-F238E27FC236}">
                    <a16:creationId xmlns:a16="http://schemas.microsoft.com/office/drawing/2014/main" id="{BD751220-5FC8-4F92-AF1F-FBA2E6B4E988}"/>
                  </a:ext>
                </a:extLst>
              </p:cNvPr>
              <p:cNvPicPr/>
              <p:nvPr/>
            </p:nvPicPr>
            <p:blipFill>
              <a:blip r:embed="rId410"/>
              <a:stretch>
                <a:fillRect/>
              </a:stretch>
            </p:blipFill>
            <p:spPr>
              <a:xfrm>
                <a:off x="1714875" y="3380707"/>
                <a:ext cx="196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90" name="Ink 489">
                <a:extLst>
                  <a:ext uri="{FF2B5EF4-FFF2-40B4-BE49-F238E27FC236}">
                    <a16:creationId xmlns:a16="http://schemas.microsoft.com/office/drawing/2014/main" id="{B27489CB-1D33-4147-83AF-E35F28E7D0FC}"/>
                  </a:ext>
                </a:extLst>
              </p14:cNvPr>
              <p14:cNvContentPartPr/>
              <p14:nvPr/>
            </p14:nvContentPartPr>
            <p14:xfrm>
              <a:off x="2601915" y="3551707"/>
              <a:ext cx="7200" cy="291600"/>
            </p14:xfrm>
          </p:contentPart>
        </mc:Choice>
        <mc:Fallback xmlns="">
          <p:pic>
            <p:nvPicPr>
              <p:cNvPr id="490" name="Ink 489">
                <a:extLst>
                  <a:ext uri="{FF2B5EF4-FFF2-40B4-BE49-F238E27FC236}">
                    <a16:creationId xmlns:a16="http://schemas.microsoft.com/office/drawing/2014/main" id="{B27489CB-1D33-4147-83AF-E35F28E7D0FC}"/>
                  </a:ext>
                </a:extLst>
              </p:cNvPr>
              <p:cNvPicPr/>
              <p:nvPr/>
            </p:nvPicPr>
            <p:blipFill>
              <a:blip r:embed="rId412"/>
              <a:stretch>
                <a:fillRect/>
              </a:stretch>
            </p:blipFill>
            <p:spPr>
              <a:xfrm>
                <a:off x="2593275" y="3542707"/>
                <a:ext cx="248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91" name="Ink 490">
                <a:extLst>
                  <a:ext uri="{FF2B5EF4-FFF2-40B4-BE49-F238E27FC236}">
                    <a16:creationId xmlns:a16="http://schemas.microsoft.com/office/drawing/2014/main" id="{33FE717E-8DEF-4885-86C1-1388D58C5292}"/>
                  </a:ext>
                </a:extLst>
              </p14:cNvPr>
              <p14:cNvContentPartPr/>
              <p14:nvPr/>
            </p14:nvContentPartPr>
            <p14:xfrm>
              <a:off x="2582835" y="3542347"/>
              <a:ext cx="126000" cy="99720"/>
            </p14:xfrm>
          </p:contentPart>
        </mc:Choice>
        <mc:Fallback xmlns="">
          <p:pic>
            <p:nvPicPr>
              <p:cNvPr id="491" name="Ink 490">
                <a:extLst>
                  <a:ext uri="{FF2B5EF4-FFF2-40B4-BE49-F238E27FC236}">
                    <a16:creationId xmlns:a16="http://schemas.microsoft.com/office/drawing/2014/main" id="{33FE717E-8DEF-4885-86C1-1388D58C5292}"/>
                  </a:ext>
                </a:extLst>
              </p:cNvPr>
              <p:cNvPicPr/>
              <p:nvPr/>
            </p:nvPicPr>
            <p:blipFill>
              <a:blip r:embed="rId414"/>
              <a:stretch>
                <a:fillRect/>
              </a:stretch>
            </p:blipFill>
            <p:spPr>
              <a:xfrm>
                <a:off x="2573835" y="3533707"/>
                <a:ext cx="143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92" name="Ink 491">
                <a:extLst>
                  <a:ext uri="{FF2B5EF4-FFF2-40B4-BE49-F238E27FC236}">
                    <a16:creationId xmlns:a16="http://schemas.microsoft.com/office/drawing/2014/main" id="{23BE7043-BECB-4721-A8A2-4A59A780A02C}"/>
                  </a:ext>
                </a:extLst>
              </p14:cNvPr>
              <p14:cNvContentPartPr/>
              <p14:nvPr/>
            </p14:nvContentPartPr>
            <p14:xfrm>
              <a:off x="2719275" y="3523627"/>
              <a:ext cx="224640" cy="120600"/>
            </p14:xfrm>
          </p:contentPart>
        </mc:Choice>
        <mc:Fallback xmlns="">
          <p:pic>
            <p:nvPicPr>
              <p:cNvPr id="492" name="Ink 491">
                <a:extLst>
                  <a:ext uri="{FF2B5EF4-FFF2-40B4-BE49-F238E27FC236}">
                    <a16:creationId xmlns:a16="http://schemas.microsoft.com/office/drawing/2014/main" id="{23BE7043-BECB-4721-A8A2-4A59A780A02C}"/>
                  </a:ext>
                </a:extLst>
              </p:cNvPr>
              <p:cNvPicPr/>
              <p:nvPr/>
            </p:nvPicPr>
            <p:blipFill>
              <a:blip r:embed="rId416"/>
              <a:stretch>
                <a:fillRect/>
              </a:stretch>
            </p:blipFill>
            <p:spPr>
              <a:xfrm>
                <a:off x="2710275" y="3514627"/>
                <a:ext cx="242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93" name="Ink 492">
                <a:extLst>
                  <a:ext uri="{FF2B5EF4-FFF2-40B4-BE49-F238E27FC236}">
                    <a16:creationId xmlns:a16="http://schemas.microsoft.com/office/drawing/2014/main" id="{182F4985-E345-42B2-BA86-21C8AF62F8CF}"/>
                  </a:ext>
                </a:extLst>
              </p14:cNvPr>
              <p14:cNvContentPartPr/>
              <p14:nvPr/>
            </p14:nvContentPartPr>
            <p14:xfrm>
              <a:off x="3044355" y="3505987"/>
              <a:ext cx="37080" cy="143640"/>
            </p14:xfrm>
          </p:contentPart>
        </mc:Choice>
        <mc:Fallback xmlns="">
          <p:pic>
            <p:nvPicPr>
              <p:cNvPr id="493" name="Ink 492">
                <a:extLst>
                  <a:ext uri="{FF2B5EF4-FFF2-40B4-BE49-F238E27FC236}">
                    <a16:creationId xmlns:a16="http://schemas.microsoft.com/office/drawing/2014/main" id="{182F4985-E345-42B2-BA86-21C8AF62F8CF}"/>
                  </a:ext>
                </a:extLst>
              </p:cNvPr>
              <p:cNvPicPr/>
              <p:nvPr/>
            </p:nvPicPr>
            <p:blipFill>
              <a:blip r:embed="rId418"/>
              <a:stretch>
                <a:fillRect/>
              </a:stretch>
            </p:blipFill>
            <p:spPr>
              <a:xfrm>
                <a:off x="3035355" y="3497347"/>
                <a:ext cx="54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94" name="Ink 493">
                <a:extLst>
                  <a:ext uri="{FF2B5EF4-FFF2-40B4-BE49-F238E27FC236}">
                    <a16:creationId xmlns:a16="http://schemas.microsoft.com/office/drawing/2014/main" id="{8AF763C4-85A3-4482-80EA-1D226B39CC22}"/>
                  </a:ext>
                </a:extLst>
              </p14:cNvPr>
              <p14:cNvContentPartPr/>
              <p14:nvPr/>
            </p14:nvContentPartPr>
            <p14:xfrm>
              <a:off x="3045075" y="3563587"/>
              <a:ext cx="129240" cy="3960"/>
            </p14:xfrm>
          </p:contentPart>
        </mc:Choice>
        <mc:Fallback xmlns="">
          <p:pic>
            <p:nvPicPr>
              <p:cNvPr id="494" name="Ink 493">
                <a:extLst>
                  <a:ext uri="{FF2B5EF4-FFF2-40B4-BE49-F238E27FC236}">
                    <a16:creationId xmlns:a16="http://schemas.microsoft.com/office/drawing/2014/main" id="{8AF763C4-85A3-4482-80EA-1D226B39CC22}"/>
                  </a:ext>
                </a:extLst>
              </p:cNvPr>
              <p:cNvPicPr/>
              <p:nvPr/>
            </p:nvPicPr>
            <p:blipFill>
              <a:blip r:embed="rId420"/>
              <a:stretch>
                <a:fillRect/>
              </a:stretch>
            </p:blipFill>
            <p:spPr>
              <a:xfrm>
                <a:off x="3036075" y="3554587"/>
                <a:ext cx="146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96" name="Ink 495">
                <a:extLst>
                  <a:ext uri="{FF2B5EF4-FFF2-40B4-BE49-F238E27FC236}">
                    <a16:creationId xmlns:a16="http://schemas.microsoft.com/office/drawing/2014/main" id="{66D0B3B7-9E08-49AE-A417-9E11543413EE}"/>
                  </a:ext>
                </a:extLst>
              </p14:cNvPr>
              <p14:cNvContentPartPr/>
              <p14:nvPr/>
            </p14:nvContentPartPr>
            <p14:xfrm>
              <a:off x="3346755" y="3394027"/>
              <a:ext cx="389880" cy="234000"/>
            </p14:xfrm>
          </p:contentPart>
        </mc:Choice>
        <mc:Fallback xmlns="">
          <p:pic>
            <p:nvPicPr>
              <p:cNvPr id="496" name="Ink 495">
                <a:extLst>
                  <a:ext uri="{FF2B5EF4-FFF2-40B4-BE49-F238E27FC236}">
                    <a16:creationId xmlns:a16="http://schemas.microsoft.com/office/drawing/2014/main" id="{66D0B3B7-9E08-49AE-A417-9E11543413EE}"/>
                  </a:ext>
                </a:extLst>
              </p:cNvPr>
              <p:cNvPicPr/>
              <p:nvPr/>
            </p:nvPicPr>
            <p:blipFill>
              <a:blip r:embed="rId422"/>
              <a:stretch>
                <a:fillRect/>
              </a:stretch>
            </p:blipFill>
            <p:spPr>
              <a:xfrm>
                <a:off x="3337755" y="3385027"/>
                <a:ext cx="407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97" name="Ink 496">
                <a:extLst>
                  <a:ext uri="{FF2B5EF4-FFF2-40B4-BE49-F238E27FC236}">
                    <a16:creationId xmlns:a16="http://schemas.microsoft.com/office/drawing/2014/main" id="{89B5EF2C-8C5F-470A-8365-6EECCDCEBF9F}"/>
                  </a:ext>
                </a:extLst>
              </p14:cNvPr>
              <p14:cNvContentPartPr/>
              <p14:nvPr/>
            </p14:nvContentPartPr>
            <p14:xfrm>
              <a:off x="3840675" y="3450187"/>
              <a:ext cx="15840" cy="155520"/>
            </p14:xfrm>
          </p:contentPart>
        </mc:Choice>
        <mc:Fallback xmlns="">
          <p:pic>
            <p:nvPicPr>
              <p:cNvPr id="497" name="Ink 496">
                <a:extLst>
                  <a:ext uri="{FF2B5EF4-FFF2-40B4-BE49-F238E27FC236}">
                    <a16:creationId xmlns:a16="http://schemas.microsoft.com/office/drawing/2014/main" id="{89B5EF2C-8C5F-470A-8365-6EECCDCEBF9F}"/>
                  </a:ext>
                </a:extLst>
              </p:cNvPr>
              <p:cNvPicPr/>
              <p:nvPr/>
            </p:nvPicPr>
            <p:blipFill>
              <a:blip r:embed="rId424"/>
              <a:stretch>
                <a:fillRect/>
              </a:stretch>
            </p:blipFill>
            <p:spPr>
              <a:xfrm>
                <a:off x="3831675" y="3441547"/>
                <a:ext cx="33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98" name="Ink 497">
                <a:extLst>
                  <a:ext uri="{FF2B5EF4-FFF2-40B4-BE49-F238E27FC236}">
                    <a16:creationId xmlns:a16="http://schemas.microsoft.com/office/drawing/2014/main" id="{870AED0C-061E-4D7B-AC5B-CFC96AE4CD94}"/>
                  </a:ext>
                </a:extLst>
              </p14:cNvPr>
              <p14:cNvContentPartPr/>
              <p14:nvPr/>
            </p14:nvContentPartPr>
            <p14:xfrm>
              <a:off x="3830955" y="3529027"/>
              <a:ext cx="99360" cy="3600"/>
            </p14:xfrm>
          </p:contentPart>
        </mc:Choice>
        <mc:Fallback xmlns="">
          <p:pic>
            <p:nvPicPr>
              <p:cNvPr id="498" name="Ink 497">
                <a:extLst>
                  <a:ext uri="{FF2B5EF4-FFF2-40B4-BE49-F238E27FC236}">
                    <a16:creationId xmlns:a16="http://schemas.microsoft.com/office/drawing/2014/main" id="{870AED0C-061E-4D7B-AC5B-CFC96AE4CD94}"/>
                  </a:ext>
                </a:extLst>
              </p:cNvPr>
              <p:cNvPicPr/>
              <p:nvPr/>
            </p:nvPicPr>
            <p:blipFill>
              <a:blip r:embed="rId426"/>
              <a:stretch>
                <a:fillRect/>
              </a:stretch>
            </p:blipFill>
            <p:spPr>
              <a:xfrm>
                <a:off x="3821955" y="3520027"/>
                <a:ext cx="117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99" name="Ink 498">
                <a:extLst>
                  <a:ext uri="{FF2B5EF4-FFF2-40B4-BE49-F238E27FC236}">
                    <a16:creationId xmlns:a16="http://schemas.microsoft.com/office/drawing/2014/main" id="{999C4F58-5D3E-4F1B-BBB7-02E73A65B8F0}"/>
                  </a:ext>
                </a:extLst>
              </p14:cNvPr>
              <p14:cNvContentPartPr/>
              <p14:nvPr/>
            </p14:nvContentPartPr>
            <p14:xfrm>
              <a:off x="4112835" y="3450187"/>
              <a:ext cx="187560" cy="209520"/>
            </p14:xfrm>
          </p:contentPart>
        </mc:Choice>
        <mc:Fallback xmlns="">
          <p:pic>
            <p:nvPicPr>
              <p:cNvPr id="499" name="Ink 498">
                <a:extLst>
                  <a:ext uri="{FF2B5EF4-FFF2-40B4-BE49-F238E27FC236}">
                    <a16:creationId xmlns:a16="http://schemas.microsoft.com/office/drawing/2014/main" id="{999C4F58-5D3E-4F1B-BBB7-02E73A65B8F0}"/>
                  </a:ext>
                </a:extLst>
              </p:cNvPr>
              <p:cNvPicPr/>
              <p:nvPr/>
            </p:nvPicPr>
            <p:blipFill>
              <a:blip r:embed="rId428"/>
              <a:stretch>
                <a:fillRect/>
              </a:stretch>
            </p:blipFill>
            <p:spPr>
              <a:xfrm>
                <a:off x="4103835" y="3441547"/>
                <a:ext cx="205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500" name="Ink 499">
                <a:extLst>
                  <a:ext uri="{FF2B5EF4-FFF2-40B4-BE49-F238E27FC236}">
                    <a16:creationId xmlns:a16="http://schemas.microsoft.com/office/drawing/2014/main" id="{32EF5CFD-1B0F-4584-A7FB-BE7ADD788429}"/>
                  </a:ext>
                </a:extLst>
              </p14:cNvPr>
              <p14:cNvContentPartPr/>
              <p14:nvPr/>
            </p14:nvContentPartPr>
            <p14:xfrm>
              <a:off x="4563195" y="3556387"/>
              <a:ext cx="376200" cy="130680"/>
            </p14:xfrm>
          </p:contentPart>
        </mc:Choice>
        <mc:Fallback xmlns="">
          <p:pic>
            <p:nvPicPr>
              <p:cNvPr id="500" name="Ink 499">
                <a:extLst>
                  <a:ext uri="{FF2B5EF4-FFF2-40B4-BE49-F238E27FC236}">
                    <a16:creationId xmlns:a16="http://schemas.microsoft.com/office/drawing/2014/main" id="{32EF5CFD-1B0F-4584-A7FB-BE7ADD788429}"/>
                  </a:ext>
                </a:extLst>
              </p:cNvPr>
              <p:cNvPicPr/>
              <p:nvPr/>
            </p:nvPicPr>
            <p:blipFill>
              <a:blip r:embed="rId430"/>
              <a:stretch>
                <a:fillRect/>
              </a:stretch>
            </p:blipFill>
            <p:spPr>
              <a:xfrm>
                <a:off x="4554195" y="3547387"/>
                <a:ext cx="393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501" name="Ink 500">
                <a:extLst>
                  <a:ext uri="{FF2B5EF4-FFF2-40B4-BE49-F238E27FC236}">
                    <a16:creationId xmlns:a16="http://schemas.microsoft.com/office/drawing/2014/main" id="{90775566-F7F8-40B7-B57E-4CEC3D822E95}"/>
                  </a:ext>
                </a:extLst>
              </p14:cNvPr>
              <p14:cNvContentPartPr/>
              <p14:nvPr/>
            </p14:nvContentPartPr>
            <p14:xfrm>
              <a:off x="4967835" y="3580147"/>
              <a:ext cx="129240" cy="257040"/>
            </p14:xfrm>
          </p:contentPart>
        </mc:Choice>
        <mc:Fallback xmlns="">
          <p:pic>
            <p:nvPicPr>
              <p:cNvPr id="501" name="Ink 500">
                <a:extLst>
                  <a:ext uri="{FF2B5EF4-FFF2-40B4-BE49-F238E27FC236}">
                    <a16:creationId xmlns:a16="http://schemas.microsoft.com/office/drawing/2014/main" id="{90775566-F7F8-40B7-B57E-4CEC3D822E95}"/>
                  </a:ext>
                </a:extLst>
              </p:cNvPr>
              <p:cNvPicPr/>
              <p:nvPr/>
            </p:nvPicPr>
            <p:blipFill>
              <a:blip r:embed="rId432"/>
              <a:stretch>
                <a:fillRect/>
              </a:stretch>
            </p:blipFill>
            <p:spPr>
              <a:xfrm>
                <a:off x="4959195" y="3571507"/>
                <a:ext cx="146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502" name="Ink 501">
                <a:extLst>
                  <a:ext uri="{FF2B5EF4-FFF2-40B4-BE49-F238E27FC236}">
                    <a16:creationId xmlns:a16="http://schemas.microsoft.com/office/drawing/2014/main" id="{E84DF7EC-D91E-4D60-BDC5-6049A36DA891}"/>
                  </a:ext>
                </a:extLst>
              </p14:cNvPr>
              <p14:cNvContentPartPr/>
              <p14:nvPr/>
            </p14:nvContentPartPr>
            <p14:xfrm>
              <a:off x="5201115" y="3488707"/>
              <a:ext cx="179640" cy="175680"/>
            </p14:xfrm>
          </p:contentPart>
        </mc:Choice>
        <mc:Fallback xmlns="">
          <p:pic>
            <p:nvPicPr>
              <p:cNvPr id="502" name="Ink 501">
                <a:extLst>
                  <a:ext uri="{FF2B5EF4-FFF2-40B4-BE49-F238E27FC236}">
                    <a16:creationId xmlns:a16="http://schemas.microsoft.com/office/drawing/2014/main" id="{E84DF7EC-D91E-4D60-BDC5-6049A36DA891}"/>
                  </a:ext>
                </a:extLst>
              </p:cNvPr>
              <p:cNvPicPr/>
              <p:nvPr/>
            </p:nvPicPr>
            <p:blipFill>
              <a:blip r:embed="rId434"/>
              <a:stretch>
                <a:fillRect/>
              </a:stretch>
            </p:blipFill>
            <p:spPr>
              <a:xfrm>
                <a:off x="5192475" y="3479707"/>
                <a:ext cx="197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503" name="Ink 502">
                <a:extLst>
                  <a:ext uri="{FF2B5EF4-FFF2-40B4-BE49-F238E27FC236}">
                    <a16:creationId xmlns:a16="http://schemas.microsoft.com/office/drawing/2014/main" id="{EE75D395-1341-4236-A3B7-F13BFAC70E90}"/>
                  </a:ext>
                </a:extLst>
              </p14:cNvPr>
              <p14:cNvContentPartPr/>
              <p14:nvPr/>
            </p14:nvContentPartPr>
            <p14:xfrm>
              <a:off x="5363115" y="3442987"/>
              <a:ext cx="101160" cy="55440"/>
            </p14:xfrm>
          </p:contentPart>
        </mc:Choice>
        <mc:Fallback xmlns="">
          <p:pic>
            <p:nvPicPr>
              <p:cNvPr id="503" name="Ink 502">
                <a:extLst>
                  <a:ext uri="{FF2B5EF4-FFF2-40B4-BE49-F238E27FC236}">
                    <a16:creationId xmlns:a16="http://schemas.microsoft.com/office/drawing/2014/main" id="{EE75D395-1341-4236-A3B7-F13BFAC70E90}"/>
                  </a:ext>
                </a:extLst>
              </p:cNvPr>
              <p:cNvPicPr/>
              <p:nvPr/>
            </p:nvPicPr>
            <p:blipFill>
              <a:blip r:embed="rId436"/>
              <a:stretch>
                <a:fillRect/>
              </a:stretch>
            </p:blipFill>
            <p:spPr>
              <a:xfrm>
                <a:off x="5354475" y="3433987"/>
                <a:ext cx="118800" cy="73080"/>
              </a:xfrm>
              <a:prstGeom prst="rect">
                <a:avLst/>
              </a:prstGeom>
            </p:spPr>
          </p:pic>
        </mc:Fallback>
      </mc:AlternateContent>
      <p:grpSp>
        <p:nvGrpSpPr>
          <p:cNvPr id="530" name="Group 529">
            <a:extLst>
              <a:ext uri="{FF2B5EF4-FFF2-40B4-BE49-F238E27FC236}">
                <a16:creationId xmlns:a16="http://schemas.microsoft.com/office/drawing/2014/main" id="{49C25E14-6B4F-45DD-A073-071126D0FB94}"/>
              </a:ext>
            </a:extLst>
          </p:cNvPr>
          <p:cNvGrpSpPr/>
          <p:nvPr/>
        </p:nvGrpSpPr>
        <p:grpSpPr>
          <a:xfrm>
            <a:off x="5746155" y="3422107"/>
            <a:ext cx="5523840" cy="365760"/>
            <a:chOff x="5746155" y="3422107"/>
            <a:chExt cx="5523840" cy="365760"/>
          </a:xfrm>
        </p:grpSpPr>
        <mc:AlternateContent xmlns:mc="http://schemas.openxmlformats.org/markup-compatibility/2006" xmlns:p14="http://schemas.microsoft.com/office/powerpoint/2010/main">
          <mc:Choice Requires="p14">
            <p:contentPart p14:bwMode="auto" r:id="rId437">
              <p14:nvContentPartPr>
                <p14:cNvPr id="504" name="Ink 503">
                  <a:extLst>
                    <a:ext uri="{FF2B5EF4-FFF2-40B4-BE49-F238E27FC236}">
                      <a16:creationId xmlns:a16="http://schemas.microsoft.com/office/drawing/2014/main" id="{06E99684-F74F-440D-985B-DE9DB75D6534}"/>
                    </a:ext>
                  </a:extLst>
                </p14:cNvPr>
                <p14:cNvContentPartPr/>
                <p14:nvPr/>
              </p14:nvContentPartPr>
              <p14:xfrm>
                <a:off x="5746155" y="3576907"/>
                <a:ext cx="185400" cy="113760"/>
              </p14:xfrm>
            </p:contentPart>
          </mc:Choice>
          <mc:Fallback xmlns="">
            <p:pic>
              <p:nvPicPr>
                <p:cNvPr id="504" name="Ink 503">
                  <a:extLst>
                    <a:ext uri="{FF2B5EF4-FFF2-40B4-BE49-F238E27FC236}">
                      <a16:creationId xmlns:a16="http://schemas.microsoft.com/office/drawing/2014/main" id="{06E99684-F74F-440D-985B-DE9DB75D6534}"/>
                    </a:ext>
                  </a:extLst>
                </p:cNvPr>
                <p:cNvPicPr/>
                <p:nvPr/>
              </p:nvPicPr>
              <p:blipFill>
                <a:blip r:embed="rId438"/>
                <a:stretch>
                  <a:fillRect/>
                </a:stretch>
              </p:blipFill>
              <p:spPr>
                <a:xfrm>
                  <a:off x="5737515" y="3568267"/>
                  <a:ext cx="203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505" name="Ink 504">
                  <a:extLst>
                    <a:ext uri="{FF2B5EF4-FFF2-40B4-BE49-F238E27FC236}">
                      <a16:creationId xmlns:a16="http://schemas.microsoft.com/office/drawing/2014/main" id="{77AF08B9-6BA0-4CE5-ADB1-A62582D325DF}"/>
                    </a:ext>
                  </a:extLst>
                </p14:cNvPr>
                <p14:cNvContentPartPr/>
                <p14:nvPr/>
              </p14:nvContentPartPr>
              <p14:xfrm>
                <a:off x="5868195" y="3427507"/>
                <a:ext cx="55440" cy="91080"/>
              </p14:xfrm>
            </p:contentPart>
          </mc:Choice>
          <mc:Fallback xmlns="">
            <p:pic>
              <p:nvPicPr>
                <p:cNvPr id="505" name="Ink 504">
                  <a:extLst>
                    <a:ext uri="{FF2B5EF4-FFF2-40B4-BE49-F238E27FC236}">
                      <a16:creationId xmlns:a16="http://schemas.microsoft.com/office/drawing/2014/main" id="{77AF08B9-6BA0-4CE5-ADB1-A62582D325DF}"/>
                    </a:ext>
                  </a:extLst>
                </p:cNvPr>
                <p:cNvPicPr/>
                <p:nvPr/>
              </p:nvPicPr>
              <p:blipFill>
                <a:blip r:embed="rId440"/>
                <a:stretch>
                  <a:fillRect/>
                </a:stretch>
              </p:blipFill>
              <p:spPr>
                <a:xfrm>
                  <a:off x="5859195" y="3418867"/>
                  <a:ext cx="73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506" name="Ink 505">
                  <a:extLst>
                    <a:ext uri="{FF2B5EF4-FFF2-40B4-BE49-F238E27FC236}">
                      <a16:creationId xmlns:a16="http://schemas.microsoft.com/office/drawing/2014/main" id="{A8FE328A-2132-44D4-BC55-814BD0A383EA}"/>
                    </a:ext>
                  </a:extLst>
                </p14:cNvPr>
                <p14:cNvContentPartPr/>
                <p14:nvPr/>
              </p14:nvContentPartPr>
              <p14:xfrm>
                <a:off x="6123795" y="3504907"/>
                <a:ext cx="180000" cy="186120"/>
              </p14:xfrm>
            </p:contentPart>
          </mc:Choice>
          <mc:Fallback xmlns="">
            <p:pic>
              <p:nvPicPr>
                <p:cNvPr id="506" name="Ink 505">
                  <a:extLst>
                    <a:ext uri="{FF2B5EF4-FFF2-40B4-BE49-F238E27FC236}">
                      <a16:creationId xmlns:a16="http://schemas.microsoft.com/office/drawing/2014/main" id="{A8FE328A-2132-44D4-BC55-814BD0A383EA}"/>
                    </a:ext>
                  </a:extLst>
                </p:cNvPr>
                <p:cNvPicPr/>
                <p:nvPr/>
              </p:nvPicPr>
              <p:blipFill>
                <a:blip r:embed="rId442"/>
                <a:stretch>
                  <a:fillRect/>
                </a:stretch>
              </p:blipFill>
              <p:spPr>
                <a:xfrm>
                  <a:off x="6114795" y="3495907"/>
                  <a:ext cx="197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507" name="Ink 506">
                  <a:extLst>
                    <a:ext uri="{FF2B5EF4-FFF2-40B4-BE49-F238E27FC236}">
                      <a16:creationId xmlns:a16="http://schemas.microsoft.com/office/drawing/2014/main" id="{A8DC643A-914B-4429-9A00-D1A072EEC7F2}"/>
                    </a:ext>
                  </a:extLst>
                </p14:cNvPr>
                <p14:cNvContentPartPr/>
                <p14:nvPr/>
              </p14:nvContentPartPr>
              <p14:xfrm>
                <a:off x="6319995" y="3611107"/>
                <a:ext cx="203040" cy="85680"/>
              </p14:xfrm>
            </p:contentPart>
          </mc:Choice>
          <mc:Fallback xmlns="">
            <p:pic>
              <p:nvPicPr>
                <p:cNvPr id="507" name="Ink 506">
                  <a:extLst>
                    <a:ext uri="{FF2B5EF4-FFF2-40B4-BE49-F238E27FC236}">
                      <a16:creationId xmlns:a16="http://schemas.microsoft.com/office/drawing/2014/main" id="{A8DC643A-914B-4429-9A00-D1A072EEC7F2}"/>
                    </a:ext>
                  </a:extLst>
                </p:cNvPr>
                <p:cNvPicPr/>
                <p:nvPr/>
              </p:nvPicPr>
              <p:blipFill>
                <a:blip r:embed="rId444"/>
                <a:stretch>
                  <a:fillRect/>
                </a:stretch>
              </p:blipFill>
              <p:spPr>
                <a:xfrm>
                  <a:off x="6311355" y="3602467"/>
                  <a:ext cx="220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508" name="Ink 507">
                  <a:extLst>
                    <a:ext uri="{FF2B5EF4-FFF2-40B4-BE49-F238E27FC236}">
                      <a16:creationId xmlns:a16="http://schemas.microsoft.com/office/drawing/2014/main" id="{6481CBC6-27A0-44EE-88DD-9D7BCC51E16E}"/>
                    </a:ext>
                  </a:extLst>
                </p14:cNvPr>
                <p14:cNvContentPartPr/>
                <p14:nvPr/>
              </p14:nvContentPartPr>
              <p14:xfrm>
                <a:off x="6731835" y="3523627"/>
                <a:ext cx="256320" cy="221040"/>
              </p14:xfrm>
            </p:contentPart>
          </mc:Choice>
          <mc:Fallback xmlns="">
            <p:pic>
              <p:nvPicPr>
                <p:cNvPr id="508" name="Ink 507">
                  <a:extLst>
                    <a:ext uri="{FF2B5EF4-FFF2-40B4-BE49-F238E27FC236}">
                      <a16:creationId xmlns:a16="http://schemas.microsoft.com/office/drawing/2014/main" id="{6481CBC6-27A0-44EE-88DD-9D7BCC51E16E}"/>
                    </a:ext>
                  </a:extLst>
                </p:cNvPr>
                <p:cNvPicPr/>
                <p:nvPr/>
              </p:nvPicPr>
              <p:blipFill>
                <a:blip r:embed="rId446"/>
                <a:stretch>
                  <a:fillRect/>
                </a:stretch>
              </p:blipFill>
              <p:spPr>
                <a:xfrm>
                  <a:off x="6723195" y="3514987"/>
                  <a:ext cx="2739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509" name="Ink 508">
                  <a:extLst>
                    <a:ext uri="{FF2B5EF4-FFF2-40B4-BE49-F238E27FC236}">
                      <a16:creationId xmlns:a16="http://schemas.microsoft.com/office/drawing/2014/main" id="{323726EB-1E8B-42AD-AD6D-51E972FEA36C}"/>
                    </a:ext>
                  </a:extLst>
                </p14:cNvPr>
                <p14:cNvContentPartPr/>
                <p14:nvPr/>
              </p14:nvContentPartPr>
              <p14:xfrm>
                <a:off x="7156275" y="3495187"/>
                <a:ext cx="119880" cy="192960"/>
              </p14:xfrm>
            </p:contentPart>
          </mc:Choice>
          <mc:Fallback xmlns="">
            <p:pic>
              <p:nvPicPr>
                <p:cNvPr id="509" name="Ink 508">
                  <a:extLst>
                    <a:ext uri="{FF2B5EF4-FFF2-40B4-BE49-F238E27FC236}">
                      <a16:creationId xmlns:a16="http://schemas.microsoft.com/office/drawing/2014/main" id="{323726EB-1E8B-42AD-AD6D-51E972FEA36C}"/>
                    </a:ext>
                  </a:extLst>
                </p:cNvPr>
                <p:cNvPicPr/>
                <p:nvPr/>
              </p:nvPicPr>
              <p:blipFill>
                <a:blip r:embed="rId448"/>
                <a:stretch>
                  <a:fillRect/>
                </a:stretch>
              </p:blipFill>
              <p:spPr>
                <a:xfrm>
                  <a:off x="7147275" y="3486547"/>
                  <a:ext cx="137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510" name="Ink 509">
                  <a:extLst>
                    <a:ext uri="{FF2B5EF4-FFF2-40B4-BE49-F238E27FC236}">
                      <a16:creationId xmlns:a16="http://schemas.microsoft.com/office/drawing/2014/main" id="{631ABA85-B423-434F-885A-45EA699E45FC}"/>
                    </a:ext>
                  </a:extLst>
                </p14:cNvPr>
                <p14:cNvContentPartPr/>
                <p14:nvPr/>
              </p14:nvContentPartPr>
              <p14:xfrm>
                <a:off x="7408635" y="3540907"/>
                <a:ext cx="18360" cy="2880"/>
              </p14:xfrm>
            </p:contentPart>
          </mc:Choice>
          <mc:Fallback xmlns="">
            <p:pic>
              <p:nvPicPr>
                <p:cNvPr id="510" name="Ink 509">
                  <a:extLst>
                    <a:ext uri="{FF2B5EF4-FFF2-40B4-BE49-F238E27FC236}">
                      <a16:creationId xmlns:a16="http://schemas.microsoft.com/office/drawing/2014/main" id="{631ABA85-B423-434F-885A-45EA699E45FC}"/>
                    </a:ext>
                  </a:extLst>
                </p:cNvPr>
                <p:cNvPicPr/>
                <p:nvPr/>
              </p:nvPicPr>
              <p:blipFill>
                <a:blip r:embed="rId450"/>
                <a:stretch>
                  <a:fillRect/>
                </a:stretch>
              </p:blipFill>
              <p:spPr>
                <a:xfrm>
                  <a:off x="7399635" y="3532267"/>
                  <a:ext cx="36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511" name="Ink 510">
                  <a:extLst>
                    <a:ext uri="{FF2B5EF4-FFF2-40B4-BE49-F238E27FC236}">
                      <a16:creationId xmlns:a16="http://schemas.microsoft.com/office/drawing/2014/main" id="{B4AB019C-7D73-40BD-848A-8C7D3C4E1B05}"/>
                    </a:ext>
                  </a:extLst>
                </p14:cNvPr>
                <p14:cNvContentPartPr/>
                <p14:nvPr/>
              </p14:nvContentPartPr>
              <p14:xfrm>
                <a:off x="7457595" y="3574027"/>
                <a:ext cx="254520" cy="124920"/>
              </p14:xfrm>
            </p:contentPart>
          </mc:Choice>
          <mc:Fallback xmlns="">
            <p:pic>
              <p:nvPicPr>
                <p:cNvPr id="511" name="Ink 510">
                  <a:extLst>
                    <a:ext uri="{FF2B5EF4-FFF2-40B4-BE49-F238E27FC236}">
                      <a16:creationId xmlns:a16="http://schemas.microsoft.com/office/drawing/2014/main" id="{B4AB019C-7D73-40BD-848A-8C7D3C4E1B05}"/>
                    </a:ext>
                  </a:extLst>
                </p:cNvPr>
                <p:cNvPicPr/>
                <p:nvPr/>
              </p:nvPicPr>
              <p:blipFill>
                <a:blip r:embed="rId452"/>
                <a:stretch>
                  <a:fillRect/>
                </a:stretch>
              </p:blipFill>
              <p:spPr>
                <a:xfrm>
                  <a:off x="7448955" y="3565027"/>
                  <a:ext cx="272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512" name="Ink 511">
                  <a:extLst>
                    <a:ext uri="{FF2B5EF4-FFF2-40B4-BE49-F238E27FC236}">
                      <a16:creationId xmlns:a16="http://schemas.microsoft.com/office/drawing/2014/main" id="{399D38FD-12FB-4606-B2A6-BCC877041BA4}"/>
                    </a:ext>
                  </a:extLst>
                </p14:cNvPr>
                <p14:cNvContentPartPr/>
                <p14:nvPr/>
              </p14:nvContentPartPr>
              <p14:xfrm>
                <a:off x="7805355" y="3557827"/>
                <a:ext cx="28080" cy="143280"/>
              </p14:xfrm>
            </p:contentPart>
          </mc:Choice>
          <mc:Fallback xmlns="">
            <p:pic>
              <p:nvPicPr>
                <p:cNvPr id="512" name="Ink 511">
                  <a:extLst>
                    <a:ext uri="{FF2B5EF4-FFF2-40B4-BE49-F238E27FC236}">
                      <a16:creationId xmlns:a16="http://schemas.microsoft.com/office/drawing/2014/main" id="{399D38FD-12FB-4606-B2A6-BCC877041BA4}"/>
                    </a:ext>
                  </a:extLst>
                </p:cNvPr>
                <p:cNvPicPr/>
                <p:nvPr/>
              </p:nvPicPr>
              <p:blipFill>
                <a:blip r:embed="rId454"/>
                <a:stretch>
                  <a:fillRect/>
                </a:stretch>
              </p:blipFill>
              <p:spPr>
                <a:xfrm>
                  <a:off x="7796355" y="3548827"/>
                  <a:ext cx="45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513" name="Ink 512">
                  <a:extLst>
                    <a:ext uri="{FF2B5EF4-FFF2-40B4-BE49-F238E27FC236}">
                      <a16:creationId xmlns:a16="http://schemas.microsoft.com/office/drawing/2014/main" id="{AFA6ED1B-792E-457B-8084-D10EA5F461FF}"/>
                    </a:ext>
                  </a:extLst>
                </p14:cNvPr>
                <p14:cNvContentPartPr/>
                <p14:nvPr/>
              </p14:nvContentPartPr>
              <p14:xfrm>
                <a:off x="7699515" y="3513907"/>
                <a:ext cx="428400" cy="181800"/>
              </p14:xfrm>
            </p:contentPart>
          </mc:Choice>
          <mc:Fallback xmlns="">
            <p:pic>
              <p:nvPicPr>
                <p:cNvPr id="513" name="Ink 512">
                  <a:extLst>
                    <a:ext uri="{FF2B5EF4-FFF2-40B4-BE49-F238E27FC236}">
                      <a16:creationId xmlns:a16="http://schemas.microsoft.com/office/drawing/2014/main" id="{AFA6ED1B-792E-457B-8084-D10EA5F461FF}"/>
                    </a:ext>
                  </a:extLst>
                </p:cNvPr>
                <p:cNvPicPr/>
                <p:nvPr/>
              </p:nvPicPr>
              <p:blipFill>
                <a:blip r:embed="rId456"/>
                <a:stretch>
                  <a:fillRect/>
                </a:stretch>
              </p:blipFill>
              <p:spPr>
                <a:xfrm>
                  <a:off x="7690515" y="3504907"/>
                  <a:ext cx="446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517" name="Ink 516">
                  <a:extLst>
                    <a:ext uri="{FF2B5EF4-FFF2-40B4-BE49-F238E27FC236}">
                      <a16:creationId xmlns:a16="http://schemas.microsoft.com/office/drawing/2014/main" id="{14DCDA82-73B2-4B97-8F04-F8D562CA8254}"/>
                    </a:ext>
                  </a:extLst>
                </p14:cNvPr>
                <p14:cNvContentPartPr/>
                <p14:nvPr/>
              </p14:nvContentPartPr>
              <p14:xfrm>
                <a:off x="8325555" y="3517867"/>
                <a:ext cx="127440" cy="270000"/>
              </p14:xfrm>
            </p:contentPart>
          </mc:Choice>
          <mc:Fallback xmlns="">
            <p:pic>
              <p:nvPicPr>
                <p:cNvPr id="517" name="Ink 516">
                  <a:extLst>
                    <a:ext uri="{FF2B5EF4-FFF2-40B4-BE49-F238E27FC236}">
                      <a16:creationId xmlns:a16="http://schemas.microsoft.com/office/drawing/2014/main" id="{14DCDA82-73B2-4B97-8F04-F8D562CA8254}"/>
                    </a:ext>
                  </a:extLst>
                </p:cNvPr>
                <p:cNvPicPr/>
                <p:nvPr/>
              </p:nvPicPr>
              <p:blipFill>
                <a:blip r:embed="rId458"/>
                <a:stretch>
                  <a:fillRect/>
                </a:stretch>
              </p:blipFill>
              <p:spPr>
                <a:xfrm>
                  <a:off x="8316915" y="3508867"/>
                  <a:ext cx="1450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18" name="Ink 517">
                  <a:extLst>
                    <a:ext uri="{FF2B5EF4-FFF2-40B4-BE49-F238E27FC236}">
                      <a16:creationId xmlns:a16="http://schemas.microsoft.com/office/drawing/2014/main" id="{19D71444-D28E-4741-B95F-15DCD523DB0D}"/>
                    </a:ext>
                  </a:extLst>
                </p14:cNvPr>
                <p14:cNvContentPartPr/>
                <p14:nvPr/>
              </p14:nvContentPartPr>
              <p14:xfrm>
                <a:off x="8429955" y="3573667"/>
                <a:ext cx="241200" cy="87480"/>
              </p14:xfrm>
            </p:contentPart>
          </mc:Choice>
          <mc:Fallback xmlns="">
            <p:pic>
              <p:nvPicPr>
                <p:cNvPr id="518" name="Ink 517">
                  <a:extLst>
                    <a:ext uri="{FF2B5EF4-FFF2-40B4-BE49-F238E27FC236}">
                      <a16:creationId xmlns:a16="http://schemas.microsoft.com/office/drawing/2014/main" id="{19D71444-D28E-4741-B95F-15DCD523DB0D}"/>
                    </a:ext>
                  </a:extLst>
                </p:cNvPr>
                <p:cNvPicPr/>
                <p:nvPr/>
              </p:nvPicPr>
              <p:blipFill>
                <a:blip r:embed="rId460"/>
                <a:stretch>
                  <a:fillRect/>
                </a:stretch>
              </p:blipFill>
              <p:spPr>
                <a:xfrm>
                  <a:off x="8421315" y="3565027"/>
                  <a:ext cx="258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19" name="Ink 518">
                  <a:extLst>
                    <a:ext uri="{FF2B5EF4-FFF2-40B4-BE49-F238E27FC236}">
                      <a16:creationId xmlns:a16="http://schemas.microsoft.com/office/drawing/2014/main" id="{144BCFCA-5C16-4526-B842-3E05424630C7}"/>
                    </a:ext>
                  </a:extLst>
                </p14:cNvPr>
                <p14:cNvContentPartPr/>
                <p14:nvPr/>
              </p14:nvContentPartPr>
              <p14:xfrm>
                <a:off x="8657475" y="3575827"/>
                <a:ext cx="401040" cy="94320"/>
              </p14:xfrm>
            </p:contentPart>
          </mc:Choice>
          <mc:Fallback xmlns="">
            <p:pic>
              <p:nvPicPr>
                <p:cNvPr id="519" name="Ink 518">
                  <a:extLst>
                    <a:ext uri="{FF2B5EF4-FFF2-40B4-BE49-F238E27FC236}">
                      <a16:creationId xmlns:a16="http://schemas.microsoft.com/office/drawing/2014/main" id="{144BCFCA-5C16-4526-B842-3E05424630C7}"/>
                    </a:ext>
                  </a:extLst>
                </p:cNvPr>
                <p:cNvPicPr/>
                <p:nvPr/>
              </p:nvPicPr>
              <p:blipFill>
                <a:blip r:embed="rId462"/>
                <a:stretch>
                  <a:fillRect/>
                </a:stretch>
              </p:blipFill>
              <p:spPr>
                <a:xfrm>
                  <a:off x="8648475" y="3566827"/>
                  <a:ext cx="418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20" name="Ink 519">
                  <a:extLst>
                    <a:ext uri="{FF2B5EF4-FFF2-40B4-BE49-F238E27FC236}">
                      <a16:creationId xmlns:a16="http://schemas.microsoft.com/office/drawing/2014/main" id="{A15EDFA4-C15D-4290-95D9-AAF520B0C1EB}"/>
                    </a:ext>
                  </a:extLst>
                </p14:cNvPr>
                <p14:cNvContentPartPr/>
                <p14:nvPr/>
              </p14:nvContentPartPr>
              <p14:xfrm>
                <a:off x="9041595" y="3505267"/>
                <a:ext cx="113400" cy="176760"/>
              </p14:xfrm>
            </p:contentPart>
          </mc:Choice>
          <mc:Fallback xmlns="">
            <p:pic>
              <p:nvPicPr>
                <p:cNvPr id="520" name="Ink 519">
                  <a:extLst>
                    <a:ext uri="{FF2B5EF4-FFF2-40B4-BE49-F238E27FC236}">
                      <a16:creationId xmlns:a16="http://schemas.microsoft.com/office/drawing/2014/main" id="{A15EDFA4-C15D-4290-95D9-AAF520B0C1EB}"/>
                    </a:ext>
                  </a:extLst>
                </p:cNvPr>
                <p:cNvPicPr/>
                <p:nvPr/>
              </p:nvPicPr>
              <p:blipFill>
                <a:blip r:embed="rId464"/>
                <a:stretch>
                  <a:fillRect/>
                </a:stretch>
              </p:blipFill>
              <p:spPr>
                <a:xfrm>
                  <a:off x="9032595" y="3496627"/>
                  <a:ext cx="131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21" name="Ink 520">
                  <a:extLst>
                    <a:ext uri="{FF2B5EF4-FFF2-40B4-BE49-F238E27FC236}">
                      <a16:creationId xmlns:a16="http://schemas.microsoft.com/office/drawing/2014/main" id="{E6222712-F5C3-4F78-9228-01169CA363C7}"/>
                    </a:ext>
                  </a:extLst>
                </p14:cNvPr>
                <p14:cNvContentPartPr/>
                <p14:nvPr/>
              </p14:nvContentPartPr>
              <p14:xfrm>
                <a:off x="9271995" y="3612187"/>
                <a:ext cx="191880" cy="81360"/>
              </p14:xfrm>
            </p:contentPart>
          </mc:Choice>
          <mc:Fallback xmlns="">
            <p:pic>
              <p:nvPicPr>
                <p:cNvPr id="521" name="Ink 520">
                  <a:extLst>
                    <a:ext uri="{FF2B5EF4-FFF2-40B4-BE49-F238E27FC236}">
                      <a16:creationId xmlns:a16="http://schemas.microsoft.com/office/drawing/2014/main" id="{E6222712-F5C3-4F78-9228-01169CA363C7}"/>
                    </a:ext>
                  </a:extLst>
                </p:cNvPr>
                <p:cNvPicPr/>
                <p:nvPr/>
              </p:nvPicPr>
              <p:blipFill>
                <a:blip r:embed="rId466"/>
                <a:stretch>
                  <a:fillRect/>
                </a:stretch>
              </p:blipFill>
              <p:spPr>
                <a:xfrm>
                  <a:off x="9262995" y="3603547"/>
                  <a:ext cx="209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22" name="Ink 521">
                  <a:extLst>
                    <a:ext uri="{FF2B5EF4-FFF2-40B4-BE49-F238E27FC236}">
                      <a16:creationId xmlns:a16="http://schemas.microsoft.com/office/drawing/2014/main" id="{5F6ED114-91D7-4919-8971-C0F6E7303F5D}"/>
                    </a:ext>
                  </a:extLst>
                </p14:cNvPr>
                <p14:cNvContentPartPr/>
                <p14:nvPr/>
              </p14:nvContentPartPr>
              <p14:xfrm>
                <a:off x="9448755" y="3512827"/>
                <a:ext cx="12240" cy="52200"/>
              </p14:xfrm>
            </p:contentPart>
          </mc:Choice>
          <mc:Fallback xmlns="">
            <p:pic>
              <p:nvPicPr>
                <p:cNvPr id="522" name="Ink 521">
                  <a:extLst>
                    <a:ext uri="{FF2B5EF4-FFF2-40B4-BE49-F238E27FC236}">
                      <a16:creationId xmlns:a16="http://schemas.microsoft.com/office/drawing/2014/main" id="{5F6ED114-91D7-4919-8971-C0F6E7303F5D}"/>
                    </a:ext>
                  </a:extLst>
                </p:cNvPr>
                <p:cNvPicPr/>
                <p:nvPr/>
              </p:nvPicPr>
              <p:blipFill>
                <a:blip r:embed="rId468"/>
                <a:stretch>
                  <a:fillRect/>
                </a:stretch>
              </p:blipFill>
              <p:spPr>
                <a:xfrm>
                  <a:off x="9439755" y="3503827"/>
                  <a:ext cx="29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23" name="Ink 522">
                  <a:extLst>
                    <a:ext uri="{FF2B5EF4-FFF2-40B4-BE49-F238E27FC236}">
                      <a16:creationId xmlns:a16="http://schemas.microsoft.com/office/drawing/2014/main" id="{2F462940-D7F9-4B1F-85F6-39E450284C8A}"/>
                    </a:ext>
                  </a:extLst>
                </p14:cNvPr>
                <p14:cNvContentPartPr/>
                <p14:nvPr/>
              </p14:nvContentPartPr>
              <p14:xfrm>
                <a:off x="9496275" y="3485107"/>
                <a:ext cx="164520" cy="204480"/>
              </p14:xfrm>
            </p:contentPart>
          </mc:Choice>
          <mc:Fallback xmlns="">
            <p:pic>
              <p:nvPicPr>
                <p:cNvPr id="523" name="Ink 522">
                  <a:extLst>
                    <a:ext uri="{FF2B5EF4-FFF2-40B4-BE49-F238E27FC236}">
                      <a16:creationId xmlns:a16="http://schemas.microsoft.com/office/drawing/2014/main" id="{2F462940-D7F9-4B1F-85F6-39E450284C8A}"/>
                    </a:ext>
                  </a:extLst>
                </p:cNvPr>
                <p:cNvPicPr/>
                <p:nvPr/>
              </p:nvPicPr>
              <p:blipFill>
                <a:blip r:embed="rId470"/>
                <a:stretch>
                  <a:fillRect/>
                </a:stretch>
              </p:blipFill>
              <p:spPr>
                <a:xfrm>
                  <a:off x="9487635" y="3476467"/>
                  <a:ext cx="182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24" name="Ink 523">
                  <a:extLst>
                    <a:ext uri="{FF2B5EF4-FFF2-40B4-BE49-F238E27FC236}">
                      <a16:creationId xmlns:a16="http://schemas.microsoft.com/office/drawing/2014/main" id="{986F9175-28DB-45DE-8E79-7FBF5453B29D}"/>
                    </a:ext>
                  </a:extLst>
                </p14:cNvPr>
                <p14:cNvContentPartPr/>
                <p14:nvPr/>
              </p14:nvContentPartPr>
              <p14:xfrm>
                <a:off x="9795795" y="3575827"/>
                <a:ext cx="277920" cy="146520"/>
              </p14:xfrm>
            </p:contentPart>
          </mc:Choice>
          <mc:Fallback xmlns="">
            <p:pic>
              <p:nvPicPr>
                <p:cNvPr id="524" name="Ink 523">
                  <a:extLst>
                    <a:ext uri="{FF2B5EF4-FFF2-40B4-BE49-F238E27FC236}">
                      <a16:creationId xmlns:a16="http://schemas.microsoft.com/office/drawing/2014/main" id="{986F9175-28DB-45DE-8E79-7FBF5453B29D}"/>
                    </a:ext>
                  </a:extLst>
                </p:cNvPr>
                <p:cNvPicPr/>
                <p:nvPr/>
              </p:nvPicPr>
              <p:blipFill>
                <a:blip r:embed="rId472"/>
                <a:stretch>
                  <a:fillRect/>
                </a:stretch>
              </p:blipFill>
              <p:spPr>
                <a:xfrm>
                  <a:off x="9787155" y="3567187"/>
                  <a:ext cx="295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25" name="Ink 524">
                  <a:extLst>
                    <a:ext uri="{FF2B5EF4-FFF2-40B4-BE49-F238E27FC236}">
                      <a16:creationId xmlns:a16="http://schemas.microsoft.com/office/drawing/2014/main" id="{B148D281-2041-4C3C-9525-0EC34406A654}"/>
                    </a:ext>
                  </a:extLst>
                </p14:cNvPr>
                <p14:cNvContentPartPr/>
                <p14:nvPr/>
              </p14:nvContentPartPr>
              <p14:xfrm>
                <a:off x="10222755" y="3540907"/>
                <a:ext cx="273960" cy="148320"/>
              </p14:xfrm>
            </p:contentPart>
          </mc:Choice>
          <mc:Fallback xmlns="">
            <p:pic>
              <p:nvPicPr>
                <p:cNvPr id="525" name="Ink 524">
                  <a:extLst>
                    <a:ext uri="{FF2B5EF4-FFF2-40B4-BE49-F238E27FC236}">
                      <a16:creationId xmlns:a16="http://schemas.microsoft.com/office/drawing/2014/main" id="{B148D281-2041-4C3C-9525-0EC34406A654}"/>
                    </a:ext>
                  </a:extLst>
                </p:cNvPr>
                <p:cNvPicPr/>
                <p:nvPr/>
              </p:nvPicPr>
              <p:blipFill>
                <a:blip r:embed="rId474"/>
                <a:stretch>
                  <a:fillRect/>
                </a:stretch>
              </p:blipFill>
              <p:spPr>
                <a:xfrm>
                  <a:off x="10213755" y="3531907"/>
                  <a:ext cx="291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26" name="Ink 525">
                  <a:extLst>
                    <a:ext uri="{FF2B5EF4-FFF2-40B4-BE49-F238E27FC236}">
                      <a16:creationId xmlns:a16="http://schemas.microsoft.com/office/drawing/2014/main" id="{5E5D5EBA-364F-4A29-A45C-2AE630E439AB}"/>
                    </a:ext>
                  </a:extLst>
                </p14:cNvPr>
                <p14:cNvContentPartPr/>
                <p14:nvPr/>
              </p14:nvContentPartPr>
              <p14:xfrm>
                <a:off x="10492395" y="3534787"/>
                <a:ext cx="418680" cy="172800"/>
              </p14:xfrm>
            </p:contentPart>
          </mc:Choice>
          <mc:Fallback xmlns="">
            <p:pic>
              <p:nvPicPr>
                <p:cNvPr id="526" name="Ink 525">
                  <a:extLst>
                    <a:ext uri="{FF2B5EF4-FFF2-40B4-BE49-F238E27FC236}">
                      <a16:creationId xmlns:a16="http://schemas.microsoft.com/office/drawing/2014/main" id="{5E5D5EBA-364F-4A29-A45C-2AE630E439AB}"/>
                    </a:ext>
                  </a:extLst>
                </p:cNvPr>
                <p:cNvPicPr/>
                <p:nvPr/>
              </p:nvPicPr>
              <p:blipFill>
                <a:blip r:embed="rId476"/>
                <a:stretch>
                  <a:fillRect/>
                </a:stretch>
              </p:blipFill>
              <p:spPr>
                <a:xfrm>
                  <a:off x="10483755" y="3525787"/>
                  <a:ext cx="436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27" name="Ink 526">
                  <a:extLst>
                    <a:ext uri="{FF2B5EF4-FFF2-40B4-BE49-F238E27FC236}">
                      <a16:creationId xmlns:a16="http://schemas.microsoft.com/office/drawing/2014/main" id="{6B7ADDCD-B55F-451E-8754-45863056712D}"/>
                    </a:ext>
                  </a:extLst>
                </p14:cNvPr>
                <p14:cNvContentPartPr/>
                <p14:nvPr/>
              </p14:nvContentPartPr>
              <p14:xfrm>
                <a:off x="10953555" y="3558907"/>
                <a:ext cx="360" cy="360"/>
              </p14:xfrm>
            </p:contentPart>
          </mc:Choice>
          <mc:Fallback xmlns="">
            <p:pic>
              <p:nvPicPr>
                <p:cNvPr id="527" name="Ink 526">
                  <a:extLst>
                    <a:ext uri="{FF2B5EF4-FFF2-40B4-BE49-F238E27FC236}">
                      <a16:creationId xmlns:a16="http://schemas.microsoft.com/office/drawing/2014/main" id="{6B7ADDCD-B55F-451E-8754-45863056712D}"/>
                    </a:ext>
                  </a:extLst>
                </p:cNvPr>
                <p:cNvPicPr/>
                <p:nvPr/>
              </p:nvPicPr>
              <p:blipFill>
                <a:blip r:embed="rId9"/>
                <a:stretch>
                  <a:fillRect/>
                </a:stretch>
              </p:blipFill>
              <p:spPr>
                <a:xfrm>
                  <a:off x="10944555" y="35502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28" name="Ink 527">
                  <a:extLst>
                    <a:ext uri="{FF2B5EF4-FFF2-40B4-BE49-F238E27FC236}">
                      <a16:creationId xmlns:a16="http://schemas.microsoft.com/office/drawing/2014/main" id="{B819EE11-79EF-42BB-9724-1C20B618CBF6}"/>
                    </a:ext>
                  </a:extLst>
                </p14:cNvPr>
                <p14:cNvContentPartPr/>
                <p14:nvPr/>
              </p14:nvContentPartPr>
              <p14:xfrm>
                <a:off x="11046435" y="3590947"/>
                <a:ext cx="223560" cy="125640"/>
              </p14:xfrm>
            </p:contentPart>
          </mc:Choice>
          <mc:Fallback xmlns="">
            <p:pic>
              <p:nvPicPr>
                <p:cNvPr id="528" name="Ink 527">
                  <a:extLst>
                    <a:ext uri="{FF2B5EF4-FFF2-40B4-BE49-F238E27FC236}">
                      <a16:creationId xmlns:a16="http://schemas.microsoft.com/office/drawing/2014/main" id="{B819EE11-79EF-42BB-9724-1C20B618CBF6}"/>
                    </a:ext>
                  </a:extLst>
                </p:cNvPr>
                <p:cNvPicPr/>
                <p:nvPr/>
              </p:nvPicPr>
              <p:blipFill>
                <a:blip r:embed="rId479"/>
                <a:stretch>
                  <a:fillRect/>
                </a:stretch>
              </p:blipFill>
              <p:spPr>
                <a:xfrm>
                  <a:off x="11037795" y="3581947"/>
                  <a:ext cx="241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29" name="Ink 528">
                  <a:extLst>
                    <a:ext uri="{FF2B5EF4-FFF2-40B4-BE49-F238E27FC236}">
                      <a16:creationId xmlns:a16="http://schemas.microsoft.com/office/drawing/2014/main" id="{8BDBFD3A-4FAE-4D34-8D80-61309C7D5C3D}"/>
                    </a:ext>
                  </a:extLst>
                </p14:cNvPr>
                <p14:cNvContentPartPr/>
                <p14:nvPr/>
              </p14:nvContentPartPr>
              <p14:xfrm>
                <a:off x="10369635" y="3422107"/>
                <a:ext cx="104040" cy="77400"/>
              </p14:xfrm>
            </p:contentPart>
          </mc:Choice>
          <mc:Fallback xmlns="">
            <p:pic>
              <p:nvPicPr>
                <p:cNvPr id="529" name="Ink 528">
                  <a:extLst>
                    <a:ext uri="{FF2B5EF4-FFF2-40B4-BE49-F238E27FC236}">
                      <a16:creationId xmlns:a16="http://schemas.microsoft.com/office/drawing/2014/main" id="{8BDBFD3A-4FAE-4D34-8D80-61309C7D5C3D}"/>
                    </a:ext>
                  </a:extLst>
                </p:cNvPr>
                <p:cNvPicPr/>
                <p:nvPr/>
              </p:nvPicPr>
              <p:blipFill>
                <a:blip r:embed="rId481"/>
                <a:stretch>
                  <a:fillRect/>
                </a:stretch>
              </p:blipFill>
              <p:spPr>
                <a:xfrm>
                  <a:off x="10360635" y="3413467"/>
                  <a:ext cx="121680" cy="95040"/>
                </a:xfrm>
                <a:prstGeom prst="rect">
                  <a:avLst/>
                </a:prstGeom>
              </p:spPr>
            </p:pic>
          </mc:Fallback>
        </mc:AlternateContent>
      </p:grpSp>
      <p:grpSp>
        <p:nvGrpSpPr>
          <p:cNvPr id="535" name="Group 534">
            <a:extLst>
              <a:ext uri="{FF2B5EF4-FFF2-40B4-BE49-F238E27FC236}">
                <a16:creationId xmlns:a16="http://schemas.microsoft.com/office/drawing/2014/main" id="{2789BBEE-3389-4A88-80D7-2DDA74575DA4}"/>
              </a:ext>
            </a:extLst>
          </p:cNvPr>
          <p:cNvGrpSpPr/>
          <p:nvPr/>
        </p:nvGrpSpPr>
        <p:grpSpPr>
          <a:xfrm>
            <a:off x="1026915" y="3800827"/>
            <a:ext cx="1511640" cy="213840"/>
            <a:chOff x="1026915" y="3800827"/>
            <a:chExt cx="1511640" cy="213840"/>
          </a:xfrm>
        </p:grpSpPr>
        <mc:AlternateContent xmlns:mc="http://schemas.openxmlformats.org/markup-compatibility/2006" xmlns:p14="http://schemas.microsoft.com/office/powerpoint/2010/main">
          <mc:Choice Requires="p14">
            <p:contentPart p14:bwMode="auto" r:id="rId482">
              <p14:nvContentPartPr>
                <p14:cNvPr id="531" name="Ink 530">
                  <a:extLst>
                    <a:ext uri="{FF2B5EF4-FFF2-40B4-BE49-F238E27FC236}">
                      <a16:creationId xmlns:a16="http://schemas.microsoft.com/office/drawing/2014/main" id="{9297B2C6-897D-4069-916E-1B226380C846}"/>
                    </a:ext>
                  </a:extLst>
                </p14:cNvPr>
                <p14:cNvContentPartPr/>
                <p14:nvPr/>
              </p14:nvContentPartPr>
              <p14:xfrm>
                <a:off x="1026915" y="3832507"/>
                <a:ext cx="460800" cy="128160"/>
              </p14:xfrm>
            </p:contentPart>
          </mc:Choice>
          <mc:Fallback xmlns="">
            <p:pic>
              <p:nvPicPr>
                <p:cNvPr id="531" name="Ink 530">
                  <a:extLst>
                    <a:ext uri="{FF2B5EF4-FFF2-40B4-BE49-F238E27FC236}">
                      <a16:creationId xmlns:a16="http://schemas.microsoft.com/office/drawing/2014/main" id="{9297B2C6-897D-4069-916E-1B226380C846}"/>
                    </a:ext>
                  </a:extLst>
                </p:cNvPr>
                <p:cNvPicPr/>
                <p:nvPr/>
              </p:nvPicPr>
              <p:blipFill>
                <a:blip r:embed="rId483"/>
                <a:stretch>
                  <a:fillRect/>
                </a:stretch>
              </p:blipFill>
              <p:spPr>
                <a:xfrm>
                  <a:off x="1017915" y="3823867"/>
                  <a:ext cx="478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532" name="Ink 531">
                  <a:extLst>
                    <a:ext uri="{FF2B5EF4-FFF2-40B4-BE49-F238E27FC236}">
                      <a16:creationId xmlns:a16="http://schemas.microsoft.com/office/drawing/2014/main" id="{48C127B0-8BC4-45FE-B3B2-A6CEA451FA7C}"/>
                    </a:ext>
                  </a:extLst>
                </p14:cNvPr>
                <p14:cNvContentPartPr/>
                <p14:nvPr/>
              </p14:nvContentPartPr>
              <p14:xfrm>
                <a:off x="1511115" y="3800827"/>
                <a:ext cx="191880" cy="144360"/>
              </p14:xfrm>
            </p:contentPart>
          </mc:Choice>
          <mc:Fallback xmlns="">
            <p:pic>
              <p:nvPicPr>
                <p:cNvPr id="532" name="Ink 531">
                  <a:extLst>
                    <a:ext uri="{FF2B5EF4-FFF2-40B4-BE49-F238E27FC236}">
                      <a16:creationId xmlns:a16="http://schemas.microsoft.com/office/drawing/2014/main" id="{48C127B0-8BC4-45FE-B3B2-A6CEA451FA7C}"/>
                    </a:ext>
                  </a:extLst>
                </p:cNvPr>
                <p:cNvPicPr/>
                <p:nvPr/>
              </p:nvPicPr>
              <p:blipFill>
                <a:blip r:embed="rId485"/>
                <a:stretch>
                  <a:fillRect/>
                </a:stretch>
              </p:blipFill>
              <p:spPr>
                <a:xfrm>
                  <a:off x="1502475" y="3791827"/>
                  <a:ext cx="209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33" name="Ink 532">
                  <a:extLst>
                    <a:ext uri="{FF2B5EF4-FFF2-40B4-BE49-F238E27FC236}">
                      <a16:creationId xmlns:a16="http://schemas.microsoft.com/office/drawing/2014/main" id="{68311799-74F9-483B-B4C2-7D7A5A7A61EF}"/>
                    </a:ext>
                  </a:extLst>
                </p14:cNvPr>
                <p14:cNvContentPartPr/>
                <p14:nvPr/>
              </p14:nvContentPartPr>
              <p14:xfrm>
                <a:off x="1756635" y="3850147"/>
                <a:ext cx="192600" cy="119880"/>
              </p14:xfrm>
            </p:contentPart>
          </mc:Choice>
          <mc:Fallback xmlns="">
            <p:pic>
              <p:nvPicPr>
                <p:cNvPr id="533" name="Ink 532">
                  <a:extLst>
                    <a:ext uri="{FF2B5EF4-FFF2-40B4-BE49-F238E27FC236}">
                      <a16:creationId xmlns:a16="http://schemas.microsoft.com/office/drawing/2014/main" id="{68311799-74F9-483B-B4C2-7D7A5A7A61EF}"/>
                    </a:ext>
                  </a:extLst>
                </p:cNvPr>
                <p:cNvPicPr/>
                <p:nvPr/>
              </p:nvPicPr>
              <p:blipFill>
                <a:blip r:embed="rId487"/>
                <a:stretch>
                  <a:fillRect/>
                </a:stretch>
              </p:blipFill>
              <p:spPr>
                <a:xfrm>
                  <a:off x="1747635" y="3841507"/>
                  <a:ext cx="210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34" name="Ink 533">
                  <a:extLst>
                    <a:ext uri="{FF2B5EF4-FFF2-40B4-BE49-F238E27FC236}">
                      <a16:creationId xmlns:a16="http://schemas.microsoft.com/office/drawing/2014/main" id="{D604B72E-CFFF-496A-B094-9382EF004DD9}"/>
                    </a:ext>
                  </a:extLst>
                </p14:cNvPr>
                <p14:cNvContentPartPr/>
                <p14:nvPr/>
              </p14:nvContentPartPr>
              <p14:xfrm>
                <a:off x="2196555" y="3843307"/>
                <a:ext cx="342000" cy="171360"/>
              </p14:xfrm>
            </p:contentPart>
          </mc:Choice>
          <mc:Fallback xmlns="">
            <p:pic>
              <p:nvPicPr>
                <p:cNvPr id="534" name="Ink 533">
                  <a:extLst>
                    <a:ext uri="{FF2B5EF4-FFF2-40B4-BE49-F238E27FC236}">
                      <a16:creationId xmlns:a16="http://schemas.microsoft.com/office/drawing/2014/main" id="{D604B72E-CFFF-496A-B094-9382EF004DD9}"/>
                    </a:ext>
                  </a:extLst>
                </p:cNvPr>
                <p:cNvPicPr/>
                <p:nvPr/>
              </p:nvPicPr>
              <p:blipFill>
                <a:blip r:embed="rId489"/>
                <a:stretch>
                  <a:fillRect/>
                </a:stretch>
              </p:blipFill>
              <p:spPr>
                <a:xfrm>
                  <a:off x="2187555" y="3834307"/>
                  <a:ext cx="35964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0">
            <p14:nvContentPartPr>
              <p14:cNvPr id="536" name="Ink 535">
                <a:extLst>
                  <a:ext uri="{FF2B5EF4-FFF2-40B4-BE49-F238E27FC236}">
                    <a16:creationId xmlns:a16="http://schemas.microsoft.com/office/drawing/2014/main" id="{819BAB35-2DF0-4EB4-9D36-E36D66644E6F}"/>
                  </a:ext>
                </a:extLst>
              </p14:cNvPr>
              <p14:cNvContentPartPr/>
              <p14:nvPr/>
            </p14:nvContentPartPr>
            <p14:xfrm>
              <a:off x="2885595" y="3855547"/>
              <a:ext cx="709200" cy="153360"/>
            </p14:xfrm>
          </p:contentPart>
        </mc:Choice>
        <mc:Fallback xmlns="">
          <p:pic>
            <p:nvPicPr>
              <p:cNvPr id="536" name="Ink 535">
                <a:extLst>
                  <a:ext uri="{FF2B5EF4-FFF2-40B4-BE49-F238E27FC236}">
                    <a16:creationId xmlns:a16="http://schemas.microsoft.com/office/drawing/2014/main" id="{819BAB35-2DF0-4EB4-9D36-E36D66644E6F}"/>
                  </a:ext>
                </a:extLst>
              </p:cNvPr>
              <p:cNvPicPr/>
              <p:nvPr/>
            </p:nvPicPr>
            <p:blipFill>
              <a:blip r:embed="rId491"/>
              <a:stretch>
                <a:fillRect/>
              </a:stretch>
            </p:blipFill>
            <p:spPr>
              <a:xfrm>
                <a:off x="2876595" y="3846907"/>
                <a:ext cx="726840" cy="171000"/>
              </a:xfrm>
              <a:prstGeom prst="rect">
                <a:avLst/>
              </a:prstGeom>
            </p:spPr>
          </p:pic>
        </mc:Fallback>
      </mc:AlternateContent>
      <p:grpSp>
        <p:nvGrpSpPr>
          <p:cNvPr id="545" name="Group 544">
            <a:extLst>
              <a:ext uri="{FF2B5EF4-FFF2-40B4-BE49-F238E27FC236}">
                <a16:creationId xmlns:a16="http://schemas.microsoft.com/office/drawing/2014/main" id="{C0C9B0F6-14FF-4771-913E-27D5FE53B467}"/>
              </a:ext>
            </a:extLst>
          </p:cNvPr>
          <p:cNvGrpSpPr/>
          <p:nvPr/>
        </p:nvGrpSpPr>
        <p:grpSpPr>
          <a:xfrm>
            <a:off x="3920235" y="3860947"/>
            <a:ext cx="2147400" cy="250920"/>
            <a:chOff x="3920235" y="3860947"/>
            <a:chExt cx="2147400" cy="250920"/>
          </a:xfrm>
        </p:grpSpPr>
        <mc:AlternateContent xmlns:mc="http://schemas.openxmlformats.org/markup-compatibility/2006" xmlns:p14="http://schemas.microsoft.com/office/powerpoint/2010/main">
          <mc:Choice Requires="p14">
            <p:contentPart p14:bwMode="auto" r:id="rId492">
              <p14:nvContentPartPr>
                <p14:cNvPr id="537" name="Ink 536">
                  <a:extLst>
                    <a:ext uri="{FF2B5EF4-FFF2-40B4-BE49-F238E27FC236}">
                      <a16:creationId xmlns:a16="http://schemas.microsoft.com/office/drawing/2014/main" id="{749A7CBD-9162-4DC3-A55E-64614F0CEE33}"/>
                    </a:ext>
                  </a:extLst>
                </p14:cNvPr>
                <p14:cNvContentPartPr/>
                <p14:nvPr/>
              </p14:nvContentPartPr>
              <p14:xfrm>
                <a:off x="3920235" y="3860947"/>
                <a:ext cx="438840" cy="189720"/>
              </p14:xfrm>
            </p:contentPart>
          </mc:Choice>
          <mc:Fallback xmlns="">
            <p:pic>
              <p:nvPicPr>
                <p:cNvPr id="537" name="Ink 536">
                  <a:extLst>
                    <a:ext uri="{FF2B5EF4-FFF2-40B4-BE49-F238E27FC236}">
                      <a16:creationId xmlns:a16="http://schemas.microsoft.com/office/drawing/2014/main" id="{749A7CBD-9162-4DC3-A55E-64614F0CEE33}"/>
                    </a:ext>
                  </a:extLst>
                </p:cNvPr>
                <p:cNvPicPr/>
                <p:nvPr/>
              </p:nvPicPr>
              <p:blipFill>
                <a:blip r:embed="rId493"/>
                <a:stretch>
                  <a:fillRect/>
                </a:stretch>
              </p:blipFill>
              <p:spPr>
                <a:xfrm>
                  <a:off x="3911595" y="3851947"/>
                  <a:ext cx="456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538" name="Ink 537">
                  <a:extLst>
                    <a:ext uri="{FF2B5EF4-FFF2-40B4-BE49-F238E27FC236}">
                      <a16:creationId xmlns:a16="http://schemas.microsoft.com/office/drawing/2014/main" id="{0516363B-A419-4F18-9469-C883A366ECDD}"/>
                    </a:ext>
                  </a:extLst>
                </p14:cNvPr>
                <p14:cNvContentPartPr/>
                <p14:nvPr/>
              </p14:nvContentPartPr>
              <p14:xfrm>
                <a:off x="4584435" y="3904867"/>
                <a:ext cx="311040" cy="207000"/>
              </p14:xfrm>
            </p:contentPart>
          </mc:Choice>
          <mc:Fallback xmlns="">
            <p:pic>
              <p:nvPicPr>
                <p:cNvPr id="538" name="Ink 537">
                  <a:extLst>
                    <a:ext uri="{FF2B5EF4-FFF2-40B4-BE49-F238E27FC236}">
                      <a16:creationId xmlns:a16="http://schemas.microsoft.com/office/drawing/2014/main" id="{0516363B-A419-4F18-9469-C883A366ECDD}"/>
                    </a:ext>
                  </a:extLst>
                </p:cNvPr>
                <p:cNvPicPr/>
                <p:nvPr/>
              </p:nvPicPr>
              <p:blipFill>
                <a:blip r:embed="rId495"/>
                <a:stretch>
                  <a:fillRect/>
                </a:stretch>
              </p:blipFill>
              <p:spPr>
                <a:xfrm>
                  <a:off x="4575795" y="3896227"/>
                  <a:ext cx="3286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539" name="Ink 538">
                  <a:extLst>
                    <a:ext uri="{FF2B5EF4-FFF2-40B4-BE49-F238E27FC236}">
                      <a16:creationId xmlns:a16="http://schemas.microsoft.com/office/drawing/2014/main" id="{FD3C4D49-8D86-4DC2-9937-68184F02B646}"/>
                    </a:ext>
                  </a:extLst>
                </p14:cNvPr>
                <p14:cNvContentPartPr/>
                <p14:nvPr/>
              </p14:nvContentPartPr>
              <p14:xfrm>
                <a:off x="4900515" y="3963907"/>
                <a:ext cx="169200" cy="74160"/>
              </p14:xfrm>
            </p:contentPart>
          </mc:Choice>
          <mc:Fallback xmlns="">
            <p:pic>
              <p:nvPicPr>
                <p:cNvPr id="539" name="Ink 538">
                  <a:extLst>
                    <a:ext uri="{FF2B5EF4-FFF2-40B4-BE49-F238E27FC236}">
                      <a16:creationId xmlns:a16="http://schemas.microsoft.com/office/drawing/2014/main" id="{FD3C4D49-8D86-4DC2-9937-68184F02B646}"/>
                    </a:ext>
                  </a:extLst>
                </p:cNvPr>
                <p:cNvPicPr/>
                <p:nvPr/>
              </p:nvPicPr>
              <p:blipFill>
                <a:blip r:embed="rId497"/>
                <a:stretch>
                  <a:fillRect/>
                </a:stretch>
              </p:blipFill>
              <p:spPr>
                <a:xfrm>
                  <a:off x="4891515" y="3954907"/>
                  <a:ext cx="186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540" name="Ink 539">
                  <a:extLst>
                    <a:ext uri="{FF2B5EF4-FFF2-40B4-BE49-F238E27FC236}">
                      <a16:creationId xmlns:a16="http://schemas.microsoft.com/office/drawing/2014/main" id="{C665BB3A-9380-45C0-9EE7-B2AD5101C069}"/>
                    </a:ext>
                  </a:extLst>
                </p14:cNvPr>
                <p14:cNvContentPartPr/>
                <p14:nvPr/>
              </p14:nvContentPartPr>
              <p14:xfrm>
                <a:off x="5116875" y="3897667"/>
                <a:ext cx="222120" cy="135720"/>
              </p14:xfrm>
            </p:contentPart>
          </mc:Choice>
          <mc:Fallback xmlns="">
            <p:pic>
              <p:nvPicPr>
                <p:cNvPr id="540" name="Ink 539">
                  <a:extLst>
                    <a:ext uri="{FF2B5EF4-FFF2-40B4-BE49-F238E27FC236}">
                      <a16:creationId xmlns:a16="http://schemas.microsoft.com/office/drawing/2014/main" id="{C665BB3A-9380-45C0-9EE7-B2AD5101C069}"/>
                    </a:ext>
                  </a:extLst>
                </p:cNvPr>
                <p:cNvPicPr/>
                <p:nvPr/>
              </p:nvPicPr>
              <p:blipFill>
                <a:blip r:embed="rId499"/>
                <a:stretch>
                  <a:fillRect/>
                </a:stretch>
              </p:blipFill>
              <p:spPr>
                <a:xfrm>
                  <a:off x="5107875" y="3888667"/>
                  <a:ext cx="239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541" name="Ink 540">
                  <a:extLst>
                    <a:ext uri="{FF2B5EF4-FFF2-40B4-BE49-F238E27FC236}">
                      <a16:creationId xmlns:a16="http://schemas.microsoft.com/office/drawing/2014/main" id="{E0BA8B8C-A1DD-49C7-94BE-0D88C5BF7A9A}"/>
                    </a:ext>
                  </a:extLst>
                </p14:cNvPr>
                <p14:cNvContentPartPr/>
                <p14:nvPr/>
              </p14:nvContentPartPr>
              <p14:xfrm>
                <a:off x="5373555" y="3877147"/>
                <a:ext cx="5760" cy="29160"/>
              </p14:xfrm>
            </p:contentPart>
          </mc:Choice>
          <mc:Fallback xmlns="">
            <p:pic>
              <p:nvPicPr>
                <p:cNvPr id="541" name="Ink 540">
                  <a:extLst>
                    <a:ext uri="{FF2B5EF4-FFF2-40B4-BE49-F238E27FC236}">
                      <a16:creationId xmlns:a16="http://schemas.microsoft.com/office/drawing/2014/main" id="{E0BA8B8C-A1DD-49C7-94BE-0D88C5BF7A9A}"/>
                    </a:ext>
                  </a:extLst>
                </p:cNvPr>
                <p:cNvPicPr/>
                <p:nvPr/>
              </p:nvPicPr>
              <p:blipFill>
                <a:blip r:embed="rId501"/>
                <a:stretch>
                  <a:fillRect/>
                </a:stretch>
              </p:blipFill>
              <p:spPr>
                <a:xfrm>
                  <a:off x="5364915" y="3868507"/>
                  <a:ext cx="23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542" name="Ink 541">
                  <a:extLst>
                    <a:ext uri="{FF2B5EF4-FFF2-40B4-BE49-F238E27FC236}">
                      <a16:creationId xmlns:a16="http://schemas.microsoft.com/office/drawing/2014/main" id="{F6905EF9-36EA-469C-A39E-AF8FDB2BC1FC}"/>
                    </a:ext>
                  </a:extLst>
                </p14:cNvPr>
                <p14:cNvContentPartPr/>
                <p14:nvPr/>
              </p14:nvContentPartPr>
              <p14:xfrm>
                <a:off x="5406315" y="3921067"/>
                <a:ext cx="334440" cy="91800"/>
              </p14:xfrm>
            </p:contentPart>
          </mc:Choice>
          <mc:Fallback xmlns="">
            <p:pic>
              <p:nvPicPr>
                <p:cNvPr id="542" name="Ink 541">
                  <a:extLst>
                    <a:ext uri="{FF2B5EF4-FFF2-40B4-BE49-F238E27FC236}">
                      <a16:creationId xmlns:a16="http://schemas.microsoft.com/office/drawing/2014/main" id="{F6905EF9-36EA-469C-A39E-AF8FDB2BC1FC}"/>
                    </a:ext>
                  </a:extLst>
                </p:cNvPr>
                <p:cNvPicPr/>
                <p:nvPr/>
              </p:nvPicPr>
              <p:blipFill>
                <a:blip r:embed="rId503"/>
                <a:stretch>
                  <a:fillRect/>
                </a:stretch>
              </p:blipFill>
              <p:spPr>
                <a:xfrm>
                  <a:off x="5397675" y="3912427"/>
                  <a:ext cx="352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543" name="Ink 542">
                  <a:extLst>
                    <a:ext uri="{FF2B5EF4-FFF2-40B4-BE49-F238E27FC236}">
                      <a16:creationId xmlns:a16="http://schemas.microsoft.com/office/drawing/2014/main" id="{F13A69DC-2829-4EC0-A2C4-EA0CB6B06312}"/>
                    </a:ext>
                  </a:extLst>
                </p14:cNvPr>
                <p14:cNvContentPartPr/>
                <p14:nvPr/>
              </p14:nvContentPartPr>
              <p14:xfrm>
                <a:off x="5843355" y="3865627"/>
                <a:ext cx="10800" cy="160920"/>
              </p14:xfrm>
            </p:contentPart>
          </mc:Choice>
          <mc:Fallback xmlns="">
            <p:pic>
              <p:nvPicPr>
                <p:cNvPr id="543" name="Ink 542">
                  <a:extLst>
                    <a:ext uri="{FF2B5EF4-FFF2-40B4-BE49-F238E27FC236}">
                      <a16:creationId xmlns:a16="http://schemas.microsoft.com/office/drawing/2014/main" id="{F13A69DC-2829-4EC0-A2C4-EA0CB6B06312}"/>
                    </a:ext>
                  </a:extLst>
                </p:cNvPr>
                <p:cNvPicPr/>
                <p:nvPr/>
              </p:nvPicPr>
              <p:blipFill>
                <a:blip r:embed="rId505"/>
                <a:stretch>
                  <a:fillRect/>
                </a:stretch>
              </p:blipFill>
              <p:spPr>
                <a:xfrm>
                  <a:off x="5834715" y="3856987"/>
                  <a:ext cx="28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44" name="Ink 543">
                  <a:extLst>
                    <a:ext uri="{FF2B5EF4-FFF2-40B4-BE49-F238E27FC236}">
                      <a16:creationId xmlns:a16="http://schemas.microsoft.com/office/drawing/2014/main" id="{93D6418E-7A2E-4C20-89F7-3BFC4008C4EF}"/>
                    </a:ext>
                  </a:extLst>
                </p14:cNvPr>
                <p14:cNvContentPartPr/>
                <p14:nvPr/>
              </p14:nvContentPartPr>
              <p14:xfrm>
                <a:off x="5768115" y="3917467"/>
                <a:ext cx="299520" cy="80280"/>
              </p14:xfrm>
            </p:contentPart>
          </mc:Choice>
          <mc:Fallback xmlns="">
            <p:pic>
              <p:nvPicPr>
                <p:cNvPr id="544" name="Ink 543">
                  <a:extLst>
                    <a:ext uri="{FF2B5EF4-FFF2-40B4-BE49-F238E27FC236}">
                      <a16:creationId xmlns:a16="http://schemas.microsoft.com/office/drawing/2014/main" id="{93D6418E-7A2E-4C20-89F7-3BFC4008C4EF}"/>
                    </a:ext>
                  </a:extLst>
                </p:cNvPr>
                <p:cNvPicPr/>
                <p:nvPr/>
              </p:nvPicPr>
              <p:blipFill>
                <a:blip r:embed="rId507"/>
                <a:stretch>
                  <a:fillRect/>
                </a:stretch>
              </p:blipFill>
              <p:spPr>
                <a:xfrm>
                  <a:off x="5759115" y="3908467"/>
                  <a:ext cx="31716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8">
            <p14:nvContentPartPr>
              <p14:cNvPr id="546" name="Ink 545">
                <a:extLst>
                  <a:ext uri="{FF2B5EF4-FFF2-40B4-BE49-F238E27FC236}">
                    <a16:creationId xmlns:a16="http://schemas.microsoft.com/office/drawing/2014/main" id="{817F3403-0ED1-445A-9F29-C43588A05B62}"/>
                  </a:ext>
                </a:extLst>
              </p14:cNvPr>
              <p14:cNvContentPartPr/>
              <p14:nvPr/>
            </p14:nvContentPartPr>
            <p14:xfrm>
              <a:off x="2453595" y="5335507"/>
              <a:ext cx="9000" cy="260280"/>
            </p14:xfrm>
          </p:contentPart>
        </mc:Choice>
        <mc:Fallback xmlns="">
          <p:pic>
            <p:nvPicPr>
              <p:cNvPr id="546" name="Ink 545">
                <a:extLst>
                  <a:ext uri="{FF2B5EF4-FFF2-40B4-BE49-F238E27FC236}">
                    <a16:creationId xmlns:a16="http://schemas.microsoft.com/office/drawing/2014/main" id="{817F3403-0ED1-445A-9F29-C43588A05B62}"/>
                  </a:ext>
                </a:extLst>
              </p:cNvPr>
              <p:cNvPicPr/>
              <p:nvPr/>
            </p:nvPicPr>
            <p:blipFill>
              <a:blip r:embed="rId509"/>
              <a:stretch>
                <a:fillRect/>
              </a:stretch>
            </p:blipFill>
            <p:spPr>
              <a:xfrm>
                <a:off x="2444955" y="5326507"/>
                <a:ext cx="26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47" name="Ink 546">
                <a:extLst>
                  <a:ext uri="{FF2B5EF4-FFF2-40B4-BE49-F238E27FC236}">
                    <a16:creationId xmlns:a16="http://schemas.microsoft.com/office/drawing/2014/main" id="{A853A7EF-36CC-4EA0-A671-B9A3C2780154}"/>
                  </a:ext>
                </a:extLst>
              </p14:cNvPr>
              <p14:cNvContentPartPr/>
              <p14:nvPr/>
            </p14:nvContentPartPr>
            <p14:xfrm>
              <a:off x="2458995" y="5257027"/>
              <a:ext cx="427680" cy="143280"/>
            </p14:xfrm>
          </p:contentPart>
        </mc:Choice>
        <mc:Fallback xmlns="">
          <p:pic>
            <p:nvPicPr>
              <p:cNvPr id="547" name="Ink 546">
                <a:extLst>
                  <a:ext uri="{FF2B5EF4-FFF2-40B4-BE49-F238E27FC236}">
                    <a16:creationId xmlns:a16="http://schemas.microsoft.com/office/drawing/2014/main" id="{A853A7EF-36CC-4EA0-A671-B9A3C2780154}"/>
                  </a:ext>
                </a:extLst>
              </p:cNvPr>
              <p:cNvPicPr/>
              <p:nvPr/>
            </p:nvPicPr>
            <p:blipFill>
              <a:blip r:embed="rId511"/>
              <a:stretch>
                <a:fillRect/>
              </a:stretch>
            </p:blipFill>
            <p:spPr>
              <a:xfrm>
                <a:off x="2449995" y="5248387"/>
                <a:ext cx="445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548" name="Ink 547">
                <a:extLst>
                  <a:ext uri="{FF2B5EF4-FFF2-40B4-BE49-F238E27FC236}">
                    <a16:creationId xmlns:a16="http://schemas.microsoft.com/office/drawing/2014/main" id="{8923D094-B42D-477C-B08E-6BEE3403D3B2}"/>
                  </a:ext>
                </a:extLst>
              </p14:cNvPr>
              <p14:cNvContentPartPr/>
              <p14:nvPr/>
            </p14:nvContentPartPr>
            <p14:xfrm>
              <a:off x="2928795" y="5263867"/>
              <a:ext cx="306000" cy="277920"/>
            </p14:xfrm>
          </p:contentPart>
        </mc:Choice>
        <mc:Fallback xmlns="">
          <p:pic>
            <p:nvPicPr>
              <p:cNvPr id="548" name="Ink 547">
                <a:extLst>
                  <a:ext uri="{FF2B5EF4-FFF2-40B4-BE49-F238E27FC236}">
                    <a16:creationId xmlns:a16="http://schemas.microsoft.com/office/drawing/2014/main" id="{8923D094-B42D-477C-B08E-6BEE3403D3B2}"/>
                  </a:ext>
                </a:extLst>
              </p:cNvPr>
              <p:cNvPicPr/>
              <p:nvPr/>
            </p:nvPicPr>
            <p:blipFill>
              <a:blip r:embed="rId513"/>
              <a:stretch>
                <a:fillRect/>
              </a:stretch>
            </p:blipFill>
            <p:spPr>
              <a:xfrm>
                <a:off x="2919795" y="5255227"/>
                <a:ext cx="3236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549" name="Ink 548">
                <a:extLst>
                  <a:ext uri="{FF2B5EF4-FFF2-40B4-BE49-F238E27FC236}">
                    <a16:creationId xmlns:a16="http://schemas.microsoft.com/office/drawing/2014/main" id="{EBC57D28-2FF4-47A6-AB55-B9DAFC5AC334}"/>
                  </a:ext>
                </a:extLst>
              </p14:cNvPr>
              <p14:cNvContentPartPr/>
              <p14:nvPr/>
            </p14:nvContentPartPr>
            <p14:xfrm>
              <a:off x="3534315" y="5351707"/>
              <a:ext cx="175320" cy="69120"/>
            </p14:xfrm>
          </p:contentPart>
        </mc:Choice>
        <mc:Fallback xmlns="">
          <p:pic>
            <p:nvPicPr>
              <p:cNvPr id="549" name="Ink 548">
                <a:extLst>
                  <a:ext uri="{FF2B5EF4-FFF2-40B4-BE49-F238E27FC236}">
                    <a16:creationId xmlns:a16="http://schemas.microsoft.com/office/drawing/2014/main" id="{EBC57D28-2FF4-47A6-AB55-B9DAFC5AC334}"/>
                  </a:ext>
                </a:extLst>
              </p:cNvPr>
              <p:cNvPicPr/>
              <p:nvPr/>
            </p:nvPicPr>
            <p:blipFill>
              <a:blip r:embed="rId515"/>
              <a:stretch>
                <a:fillRect/>
              </a:stretch>
            </p:blipFill>
            <p:spPr>
              <a:xfrm>
                <a:off x="3525315" y="5342707"/>
                <a:ext cx="192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550" name="Ink 549">
                <a:extLst>
                  <a:ext uri="{FF2B5EF4-FFF2-40B4-BE49-F238E27FC236}">
                    <a16:creationId xmlns:a16="http://schemas.microsoft.com/office/drawing/2014/main" id="{691623B1-9BE2-4A2F-B04D-4682BED511DA}"/>
                  </a:ext>
                </a:extLst>
              </p14:cNvPr>
              <p14:cNvContentPartPr/>
              <p14:nvPr/>
            </p14:nvContentPartPr>
            <p14:xfrm>
              <a:off x="3676515" y="5252347"/>
              <a:ext cx="47160" cy="29880"/>
            </p14:xfrm>
          </p:contentPart>
        </mc:Choice>
        <mc:Fallback xmlns="">
          <p:pic>
            <p:nvPicPr>
              <p:cNvPr id="550" name="Ink 549">
                <a:extLst>
                  <a:ext uri="{FF2B5EF4-FFF2-40B4-BE49-F238E27FC236}">
                    <a16:creationId xmlns:a16="http://schemas.microsoft.com/office/drawing/2014/main" id="{691623B1-9BE2-4A2F-B04D-4682BED511DA}"/>
                  </a:ext>
                </a:extLst>
              </p:cNvPr>
              <p:cNvPicPr/>
              <p:nvPr/>
            </p:nvPicPr>
            <p:blipFill>
              <a:blip r:embed="rId517"/>
              <a:stretch>
                <a:fillRect/>
              </a:stretch>
            </p:blipFill>
            <p:spPr>
              <a:xfrm>
                <a:off x="3667875" y="5243347"/>
                <a:ext cx="64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551" name="Ink 550">
                <a:extLst>
                  <a:ext uri="{FF2B5EF4-FFF2-40B4-BE49-F238E27FC236}">
                    <a16:creationId xmlns:a16="http://schemas.microsoft.com/office/drawing/2014/main" id="{2AAC55E8-015C-4A4E-AE73-6CEB7198E83B}"/>
                  </a:ext>
                </a:extLst>
              </p14:cNvPr>
              <p14:cNvContentPartPr/>
              <p14:nvPr/>
            </p14:nvContentPartPr>
            <p14:xfrm>
              <a:off x="3888915" y="5267107"/>
              <a:ext cx="44280" cy="175680"/>
            </p14:xfrm>
          </p:contentPart>
        </mc:Choice>
        <mc:Fallback xmlns="">
          <p:pic>
            <p:nvPicPr>
              <p:cNvPr id="551" name="Ink 550">
                <a:extLst>
                  <a:ext uri="{FF2B5EF4-FFF2-40B4-BE49-F238E27FC236}">
                    <a16:creationId xmlns:a16="http://schemas.microsoft.com/office/drawing/2014/main" id="{2AAC55E8-015C-4A4E-AE73-6CEB7198E83B}"/>
                  </a:ext>
                </a:extLst>
              </p:cNvPr>
              <p:cNvPicPr/>
              <p:nvPr/>
            </p:nvPicPr>
            <p:blipFill>
              <a:blip r:embed="rId519"/>
              <a:stretch>
                <a:fillRect/>
              </a:stretch>
            </p:blipFill>
            <p:spPr>
              <a:xfrm>
                <a:off x="3880275" y="5258107"/>
                <a:ext cx="61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552" name="Ink 551">
                <a:extLst>
                  <a:ext uri="{FF2B5EF4-FFF2-40B4-BE49-F238E27FC236}">
                    <a16:creationId xmlns:a16="http://schemas.microsoft.com/office/drawing/2014/main" id="{CAE86125-61A7-4CA7-BAEC-1A4A44733ACE}"/>
                  </a:ext>
                </a:extLst>
              </p14:cNvPr>
              <p14:cNvContentPartPr/>
              <p14:nvPr/>
            </p14:nvContentPartPr>
            <p14:xfrm>
              <a:off x="3902595" y="5240827"/>
              <a:ext cx="392400" cy="170640"/>
            </p14:xfrm>
          </p:contentPart>
        </mc:Choice>
        <mc:Fallback xmlns="">
          <p:pic>
            <p:nvPicPr>
              <p:cNvPr id="552" name="Ink 551">
                <a:extLst>
                  <a:ext uri="{FF2B5EF4-FFF2-40B4-BE49-F238E27FC236}">
                    <a16:creationId xmlns:a16="http://schemas.microsoft.com/office/drawing/2014/main" id="{CAE86125-61A7-4CA7-BAEC-1A4A44733ACE}"/>
                  </a:ext>
                </a:extLst>
              </p:cNvPr>
              <p:cNvPicPr/>
              <p:nvPr/>
            </p:nvPicPr>
            <p:blipFill>
              <a:blip r:embed="rId521"/>
              <a:stretch>
                <a:fillRect/>
              </a:stretch>
            </p:blipFill>
            <p:spPr>
              <a:xfrm>
                <a:off x="3893595" y="5231827"/>
                <a:ext cx="410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553" name="Ink 552">
                <a:extLst>
                  <a:ext uri="{FF2B5EF4-FFF2-40B4-BE49-F238E27FC236}">
                    <a16:creationId xmlns:a16="http://schemas.microsoft.com/office/drawing/2014/main" id="{3275A462-4FB4-448A-B515-C73492D5E721}"/>
                  </a:ext>
                </a:extLst>
              </p14:cNvPr>
              <p14:cNvContentPartPr/>
              <p14:nvPr/>
            </p14:nvContentPartPr>
            <p14:xfrm>
              <a:off x="4209675" y="5171707"/>
              <a:ext cx="69840" cy="160200"/>
            </p14:xfrm>
          </p:contentPart>
        </mc:Choice>
        <mc:Fallback xmlns="">
          <p:pic>
            <p:nvPicPr>
              <p:cNvPr id="553" name="Ink 552">
                <a:extLst>
                  <a:ext uri="{FF2B5EF4-FFF2-40B4-BE49-F238E27FC236}">
                    <a16:creationId xmlns:a16="http://schemas.microsoft.com/office/drawing/2014/main" id="{3275A462-4FB4-448A-B515-C73492D5E721}"/>
                  </a:ext>
                </a:extLst>
              </p:cNvPr>
              <p:cNvPicPr/>
              <p:nvPr/>
            </p:nvPicPr>
            <p:blipFill>
              <a:blip r:embed="rId523"/>
              <a:stretch>
                <a:fillRect/>
              </a:stretch>
            </p:blipFill>
            <p:spPr>
              <a:xfrm>
                <a:off x="4201035" y="5162707"/>
                <a:ext cx="87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554" name="Ink 553">
                <a:extLst>
                  <a:ext uri="{FF2B5EF4-FFF2-40B4-BE49-F238E27FC236}">
                    <a16:creationId xmlns:a16="http://schemas.microsoft.com/office/drawing/2014/main" id="{D265D5F3-8DEC-49A5-B7EF-3D2EAE93832A}"/>
                  </a:ext>
                </a:extLst>
              </p14:cNvPr>
              <p14:cNvContentPartPr/>
              <p14:nvPr/>
            </p14:nvContentPartPr>
            <p14:xfrm>
              <a:off x="1971915" y="4939507"/>
              <a:ext cx="90000" cy="597600"/>
            </p14:xfrm>
          </p:contentPart>
        </mc:Choice>
        <mc:Fallback xmlns="">
          <p:pic>
            <p:nvPicPr>
              <p:cNvPr id="554" name="Ink 553">
                <a:extLst>
                  <a:ext uri="{FF2B5EF4-FFF2-40B4-BE49-F238E27FC236}">
                    <a16:creationId xmlns:a16="http://schemas.microsoft.com/office/drawing/2014/main" id="{D265D5F3-8DEC-49A5-B7EF-3D2EAE93832A}"/>
                  </a:ext>
                </a:extLst>
              </p:cNvPr>
              <p:cNvPicPr/>
              <p:nvPr/>
            </p:nvPicPr>
            <p:blipFill>
              <a:blip r:embed="rId525"/>
              <a:stretch>
                <a:fillRect/>
              </a:stretch>
            </p:blipFill>
            <p:spPr>
              <a:xfrm>
                <a:off x="1963275" y="4930507"/>
                <a:ext cx="10764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555" name="Ink 554">
                <a:extLst>
                  <a:ext uri="{FF2B5EF4-FFF2-40B4-BE49-F238E27FC236}">
                    <a16:creationId xmlns:a16="http://schemas.microsoft.com/office/drawing/2014/main" id="{66E8D9F9-D43B-4CCF-B174-234CBD759261}"/>
                  </a:ext>
                </a:extLst>
              </p14:cNvPr>
              <p14:cNvContentPartPr/>
              <p14:nvPr/>
            </p14:nvContentPartPr>
            <p14:xfrm>
              <a:off x="2137515" y="4889467"/>
              <a:ext cx="2583360" cy="610920"/>
            </p14:xfrm>
          </p:contentPart>
        </mc:Choice>
        <mc:Fallback xmlns="">
          <p:pic>
            <p:nvPicPr>
              <p:cNvPr id="555" name="Ink 554">
                <a:extLst>
                  <a:ext uri="{FF2B5EF4-FFF2-40B4-BE49-F238E27FC236}">
                    <a16:creationId xmlns:a16="http://schemas.microsoft.com/office/drawing/2014/main" id="{66E8D9F9-D43B-4CCF-B174-234CBD759261}"/>
                  </a:ext>
                </a:extLst>
              </p:cNvPr>
              <p:cNvPicPr/>
              <p:nvPr/>
            </p:nvPicPr>
            <p:blipFill>
              <a:blip r:embed="rId527"/>
              <a:stretch>
                <a:fillRect/>
              </a:stretch>
            </p:blipFill>
            <p:spPr>
              <a:xfrm>
                <a:off x="2128515" y="4880467"/>
                <a:ext cx="260100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556" name="Ink 555">
                <a:extLst>
                  <a:ext uri="{FF2B5EF4-FFF2-40B4-BE49-F238E27FC236}">
                    <a16:creationId xmlns:a16="http://schemas.microsoft.com/office/drawing/2014/main" id="{345ED07C-5BF7-4AB4-877E-F7E846A4CD58}"/>
                  </a:ext>
                </a:extLst>
              </p14:cNvPr>
              <p14:cNvContentPartPr/>
              <p14:nvPr/>
            </p14:nvContentPartPr>
            <p14:xfrm>
              <a:off x="2038875" y="5469427"/>
              <a:ext cx="2720160" cy="283680"/>
            </p14:xfrm>
          </p:contentPart>
        </mc:Choice>
        <mc:Fallback xmlns="">
          <p:pic>
            <p:nvPicPr>
              <p:cNvPr id="556" name="Ink 555">
                <a:extLst>
                  <a:ext uri="{FF2B5EF4-FFF2-40B4-BE49-F238E27FC236}">
                    <a16:creationId xmlns:a16="http://schemas.microsoft.com/office/drawing/2014/main" id="{345ED07C-5BF7-4AB4-877E-F7E846A4CD58}"/>
                  </a:ext>
                </a:extLst>
              </p:cNvPr>
              <p:cNvPicPr/>
              <p:nvPr/>
            </p:nvPicPr>
            <p:blipFill>
              <a:blip r:embed="rId529"/>
              <a:stretch>
                <a:fillRect/>
              </a:stretch>
            </p:blipFill>
            <p:spPr>
              <a:xfrm>
                <a:off x="2029875" y="5460787"/>
                <a:ext cx="27378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558" name="Ink 557">
                <a:extLst>
                  <a:ext uri="{FF2B5EF4-FFF2-40B4-BE49-F238E27FC236}">
                    <a16:creationId xmlns:a16="http://schemas.microsoft.com/office/drawing/2014/main" id="{9BDD70B8-8AD8-4E2B-B833-3B1ABBD62201}"/>
                  </a:ext>
                </a:extLst>
              </p14:cNvPr>
              <p14:cNvContentPartPr/>
              <p14:nvPr/>
            </p14:nvContentPartPr>
            <p14:xfrm>
              <a:off x="4582995" y="5183227"/>
              <a:ext cx="205920" cy="397440"/>
            </p14:xfrm>
          </p:contentPart>
        </mc:Choice>
        <mc:Fallback xmlns="">
          <p:pic>
            <p:nvPicPr>
              <p:cNvPr id="558" name="Ink 557">
                <a:extLst>
                  <a:ext uri="{FF2B5EF4-FFF2-40B4-BE49-F238E27FC236}">
                    <a16:creationId xmlns:a16="http://schemas.microsoft.com/office/drawing/2014/main" id="{9BDD70B8-8AD8-4E2B-B833-3B1ABBD62201}"/>
                  </a:ext>
                </a:extLst>
              </p:cNvPr>
              <p:cNvPicPr/>
              <p:nvPr/>
            </p:nvPicPr>
            <p:blipFill>
              <a:blip r:embed="rId531"/>
              <a:stretch>
                <a:fillRect/>
              </a:stretch>
            </p:blipFill>
            <p:spPr>
              <a:xfrm>
                <a:off x="4573995" y="5174587"/>
                <a:ext cx="2235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559" name="Ink 558">
                <a:extLst>
                  <a:ext uri="{FF2B5EF4-FFF2-40B4-BE49-F238E27FC236}">
                    <a16:creationId xmlns:a16="http://schemas.microsoft.com/office/drawing/2014/main" id="{61DFA84A-31B1-4A9A-A139-D623B477E103}"/>
                  </a:ext>
                </a:extLst>
              </p14:cNvPr>
              <p14:cNvContentPartPr/>
              <p14:nvPr/>
            </p14:nvContentPartPr>
            <p14:xfrm>
              <a:off x="4596675" y="5211307"/>
              <a:ext cx="198720" cy="440640"/>
            </p14:xfrm>
          </p:contentPart>
        </mc:Choice>
        <mc:Fallback xmlns="">
          <p:pic>
            <p:nvPicPr>
              <p:cNvPr id="559" name="Ink 558">
                <a:extLst>
                  <a:ext uri="{FF2B5EF4-FFF2-40B4-BE49-F238E27FC236}">
                    <a16:creationId xmlns:a16="http://schemas.microsoft.com/office/drawing/2014/main" id="{61DFA84A-31B1-4A9A-A139-D623B477E103}"/>
                  </a:ext>
                </a:extLst>
              </p:cNvPr>
              <p:cNvPicPr/>
              <p:nvPr/>
            </p:nvPicPr>
            <p:blipFill>
              <a:blip r:embed="rId533"/>
              <a:stretch>
                <a:fillRect/>
              </a:stretch>
            </p:blipFill>
            <p:spPr>
              <a:xfrm>
                <a:off x="4588035" y="5202307"/>
                <a:ext cx="21636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561" name="Ink 560">
                <a:extLst>
                  <a:ext uri="{FF2B5EF4-FFF2-40B4-BE49-F238E27FC236}">
                    <a16:creationId xmlns:a16="http://schemas.microsoft.com/office/drawing/2014/main" id="{B1F011CA-312B-4FEE-BB97-F6809F8D0FB7}"/>
                  </a:ext>
                </a:extLst>
              </p14:cNvPr>
              <p14:cNvContentPartPr/>
              <p14:nvPr/>
            </p14:nvContentPartPr>
            <p14:xfrm>
              <a:off x="1273155" y="5230027"/>
              <a:ext cx="408960" cy="60840"/>
            </p14:xfrm>
          </p:contentPart>
        </mc:Choice>
        <mc:Fallback xmlns="">
          <p:pic>
            <p:nvPicPr>
              <p:cNvPr id="561" name="Ink 560">
                <a:extLst>
                  <a:ext uri="{FF2B5EF4-FFF2-40B4-BE49-F238E27FC236}">
                    <a16:creationId xmlns:a16="http://schemas.microsoft.com/office/drawing/2014/main" id="{B1F011CA-312B-4FEE-BB97-F6809F8D0FB7}"/>
                  </a:ext>
                </a:extLst>
              </p:cNvPr>
              <p:cNvPicPr/>
              <p:nvPr/>
            </p:nvPicPr>
            <p:blipFill>
              <a:blip r:embed="rId535"/>
              <a:stretch>
                <a:fillRect/>
              </a:stretch>
            </p:blipFill>
            <p:spPr>
              <a:xfrm>
                <a:off x="1264515" y="5221027"/>
                <a:ext cx="426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562" name="Ink 561">
                <a:extLst>
                  <a:ext uri="{FF2B5EF4-FFF2-40B4-BE49-F238E27FC236}">
                    <a16:creationId xmlns:a16="http://schemas.microsoft.com/office/drawing/2014/main" id="{9CD8C98B-B688-4087-BC67-43A9C413B1E8}"/>
                  </a:ext>
                </a:extLst>
              </p14:cNvPr>
              <p14:cNvContentPartPr/>
              <p14:nvPr/>
            </p14:nvContentPartPr>
            <p14:xfrm>
              <a:off x="1620195" y="5296627"/>
              <a:ext cx="361080" cy="36000"/>
            </p14:xfrm>
          </p:contentPart>
        </mc:Choice>
        <mc:Fallback xmlns="">
          <p:pic>
            <p:nvPicPr>
              <p:cNvPr id="562" name="Ink 561">
                <a:extLst>
                  <a:ext uri="{FF2B5EF4-FFF2-40B4-BE49-F238E27FC236}">
                    <a16:creationId xmlns:a16="http://schemas.microsoft.com/office/drawing/2014/main" id="{9CD8C98B-B688-4087-BC67-43A9C413B1E8}"/>
                  </a:ext>
                </a:extLst>
              </p:cNvPr>
              <p:cNvPicPr/>
              <p:nvPr/>
            </p:nvPicPr>
            <p:blipFill>
              <a:blip r:embed="rId537"/>
              <a:stretch>
                <a:fillRect/>
              </a:stretch>
            </p:blipFill>
            <p:spPr>
              <a:xfrm>
                <a:off x="1611195" y="5287627"/>
                <a:ext cx="378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564" name="Ink 563">
                <a:extLst>
                  <a:ext uri="{FF2B5EF4-FFF2-40B4-BE49-F238E27FC236}">
                    <a16:creationId xmlns:a16="http://schemas.microsoft.com/office/drawing/2014/main" id="{CD9FD87B-FFE1-4CEB-88FC-4BBA3422DACD}"/>
                  </a:ext>
                </a:extLst>
              </p14:cNvPr>
              <p14:cNvContentPartPr/>
              <p14:nvPr/>
            </p14:nvContentPartPr>
            <p14:xfrm>
              <a:off x="4807635" y="5396347"/>
              <a:ext cx="2241000" cy="52200"/>
            </p14:xfrm>
          </p:contentPart>
        </mc:Choice>
        <mc:Fallback xmlns="">
          <p:pic>
            <p:nvPicPr>
              <p:cNvPr id="564" name="Ink 563">
                <a:extLst>
                  <a:ext uri="{FF2B5EF4-FFF2-40B4-BE49-F238E27FC236}">
                    <a16:creationId xmlns:a16="http://schemas.microsoft.com/office/drawing/2014/main" id="{CD9FD87B-FFE1-4CEB-88FC-4BBA3422DACD}"/>
                  </a:ext>
                </a:extLst>
              </p:cNvPr>
              <p:cNvPicPr/>
              <p:nvPr/>
            </p:nvPicPr>
            <p:blipFill>
              <a:blip r:embed="rId539"/>
              <a:stretch>
                <a:fillRect/>
              </a:stretch>
            </p:blipFill>
            <p:spPr>
              <a:xfrm>
                <a:off x="4798995" y="5387707"/>
                <a:ext cx="2258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566" name="Ink 565">
                <a:extLst>
                  <a:ext uri="{FF2B5EF4-FFF2-40B4-BE49-F238E27FC236}">
                    <a16:creationId xmlns:a16="http://schemas.microsoft.com/office/drawing/2014/main" id="{340F6757-AC9B-4741-B4D3-A9A9699722CA}"/>
                  </a:ext>
                </a:extLst>
              </p14:cNvPr>
              <p14:cNvContentPartPr/>
              <p14:nvPr/>
            </p14:nvContentPartPr>
            <p14:xfrm>
              <a:off x="6935955" y="5434147"/>
              <a:ext cx="871920" cy="52560"/>
            </p14:xfrm>
          </p:contentPart>
        </mc:Choice>
        <mc:Fallback xmlns="">
          <p:pic>
            <p:nvPicPr>
              <p:cNvPr id="566" name="Ink 565">
                <a:extLst>
                  <a:ext uri="{FF2B5EF4-FFF2-40B4-BE49-F238E27FC236}">
                    <a16:creationId xmlns:a16="http://schemas.microsoft.com/office/drawing/2014/main" id="{340F6757-AC9B-4741-B4D3-A9A9699722CA}"/>
                  </a:ext>
                </a:extLst>
              </p:cNvPr>
              <p:cNvPicPr/>
              <p:nvPr/>
            </p:nvPicPr>
            <p:blipFill>
              <a:blip r:embed="rId541"/>
              <a:stretch>
                <a:fillRect/>
              </a:stretch>
            </p:blipFill>
            <p:spPr>
              <a:xfrm>
                <a:off x="6926955" y="5425147"/>
                <a:ext cx="88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576" name="Ink 575">
                <a:extLst>
                  <a:ext uri="{FF2B5EF4-FFF2-40B4-BE49-F238E27FC236}">
                    <a16:creationId xmlns:a16="http://schemas.microsoft.com/office/drawing/2014/main" id="{7F6A572A-0C08-49D5-AEE3-669E489A5EAA}"/>
                  </a:ext>
                </a:extLst>
              </p14:cNvPr>
              <p14:cNvContentPartPr/>
              <p14:nvPr/>
            </p14:nvContentPartPr>
            <p14:xfrm>
              <a:off x="7617435" y="4601107"/>
              <a:ext cx="2118240" cy="1423080"/>
            </p14:xfrm>
          </p:contentPart>
        </mc:Choice>
        <mc:Fallback xmlns="">
          <p:pic>
            <p:nvPicPr>
              <p:cNvPr id="576" name="Ink 575">
                <a:extLst>
                  <a:ext uri="{FF2B5EF4-FFF2-40B4-BE49-F238E27FC236}">
                    <a16:creationId xmlns:a16="http://schemas.microsoft.com/office/drawing/2014/main" id="{7F6A572A-0C08-49D5-AEE3-669E489A5EAA}"/>
                  </a:ext>
                </a:extLst>
              </p:cNvPr>
              <p:cNvPicPr/>
              <p:nvPr/>
            </p:nvPicPr>
            <p:blipFill>
              <a:blip r:embed="rId543"/>
              <a:stretch>
                <a:fillRect/>
              </a:stretch>
            </p:blipFill>
            <p:spPr>
              <a:xfrm>
                <a:off x="7608795" y="4592467"/>
                <a:ext cx="2135880" cy="1440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578" name="Ink 577">
                <a:extLst>
                  <a:ext uri="{FF2B5EF4-FFF2-40B4-BE49-F238E27FC236}">
                    <a16:creationId xmlns:a16="http://schemas.microsoft.com/office/drawing/2014/main" id="{9F7330F5-9DE2-4DC8-8855-03CE7489326B}"/>
                  </a:ext>
                </a:extLst>
              </p14:cNvPr>
              <p14:cNvContentPartPr/>
              <p14:nvPr/>
            </p14:nvContentPartPr>
            <p14:xfrm>
              <a:off x="3081435" y="5776147"/>
              <a:ext cx="144720" cy="456480"/>
            </p14:xfrm>
          </p:contentPart>
        </mc:Choice>
        <mc:Fallback xmlns="">
          <p:pic>
            <p:nvPicPr>
              <p:cNvPr id="578" name="Ink 577">
                <a:extLst>
                  <a:ext uri="{FF2B5EF4-FFF2-40B4-BE49-F238E27FC236}">
                    <a16:creationId xmlns:a16="http://schemas.microsoft.com/office/drawing/2014/main" id="{9F7330F5-9DE2-4DC8-8855-03CE7489326B}"/>
                  </a:ext>
                </a:extLst>
              </p:cNvPr>
              <p:cNvPicPr/>
              <p:nvPr/>
            </p:nvPicPr>
            <p:blipFill>
              <a:blip r:embed="rId545"/>
              <a:stretch>
                <a:fillRect/>
              </a:stretch>
            </p:blipFill>
            <p:spPr>
              <a:xfrm>
                <a:off x="3072795" y="5767507"/>
                <a:ext cx="1623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579" name="Ink 578">
                <a:extLst>
                  <a:ext uri="{FF2B5EF4-FFF2-40B4-BE49-F238E27FC236}">
                    <a16:creationId xmlns:a16="http://schemas.microsoft.com/office/drawing/2014/main" id="{50463EAD-F4C1-414A-B91F-47703F1A29D3}"/>
                  </a:ext>
                </a:extLst>
              </p14:cNvPr>
              <p14:cNvContentPartPr/>
              <p14:nvPr/>
            </p14:nvContentPartPr>
            <p14:xfrm>
              <a:off x="3453675" y="4605787"/>
              <a:ext cx="76320" cy="360720"/>
            </p14:xfrm>
          </p:contentPart>
        </mc:Choice>
        <mc:Fallback xmlns="">
          <p:pic>
            <p:nvPicPr>
              <p:cNvPr id="579" name="Ink 578">
                <a:extLst>
                  <a:ext uri="{FF2B5EF4-FFF2-40B4-BE49-F238E27FC236}">
                    <a16:creationId xmlns:a16="http://schemas.microsoft.com/office/drawing/2014/main" id="{50463EAD-F4C1-414A-B91F-47703F1A29D3}"/>
                  </a:ext>
                </a:extLst>
              </p:cNvPr>
              <p:cNvPicPr/>
              <p:nvPr/>
            </p:nvPicPr>
            <p:blipFill>
              <a:blip r:embed="rId547"/>
              <a:stretch>
                <a:fillRect/>
              </a:stretch>
            </p:blipFill>
            <p:spPr>
              <a:xfrm>
                <a:off x="3444675" y="4597147"/>
                <a:ext cx="939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580" name="Ink 579">
                <a:extLst>
                  <a:ext uri="{FF2B5EF4-FFF2-40B4-BE49-F238E27FC236}">
                    <a16:creationId xmlns:a16="http://schemas.microsoft.com/office/drawing/2014/main" id="{85CE030F-64D5-424B-96E3-A86DB1FAEFFA}"/>
                  </a:ext>
                </a:extLst>
              </p14:cNvPr>
              <p14:cNvContentPartPr/>
              <p14:nvPr/>
            </p14:nvContentPartPr>
            <p14:xfrm>
              <a:off x="3381315" y="4466467"/>
              <a:ext cx="226800" cy="208800"/>
            </p14:xfrm>
          </p:contentPart>
        </mc:Choice>
        <mc:Fallback xmlns="">
          <p:pic>
            <p:nvPicPr>
              <p:cNvPr id="580" name="Ink 579">
                <a:extLst>
                  <a:ext uri="{FF2B5EF4-FFF2-40B4-BE49-F238E27FC236}">
                    <a16:creationId xmlns:a16="http://schemas.microsoft.com/office/drawing/2014/main" id="{85CE030F-64D5-424B-96E3-A86DB1FAEFFA}"/>
                  </a:ext>
                </a:extLst>
              </p:cNvPr>
              <p:cNvPicPr/>
              <p:nvPr/>
            </p:nvPicPr>
            <p:blipFill>
              <a:blip r:embed="rId549"/>
              <a:stretch>
                <a:fillRect/>
              </a:stretch>
            </p:blipFill>
            <p:spPr>
              <a:xfrm>
                <a:off x="3372675" y="4457827"/>
                <a:ext cx="244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582" name="Ink 581">
                <a:extLst>
                  <a:ext uri="{FF2B5EF4-FFF2-40B4-BE49-F238E27FC236}">
                    <a16:creationId xmlns:a16="http://schemas.microsoft.com/office/drawing/2014/main" id="{553CE1BF-B61E-43B8-9121-4EA0E6604BDA}"/>
                  </a:ext>
                </a:extLst>
              </p14:cNvPr>
              <p14:cNvContentPartPr/>
              <p14:nvPr/>
            </p14:nvContentPartPr>
            <p14:xfrm>
              <a:off x="3849675" y="4411387"/>
              <a:ext cx="48240" cy="188280"/>
            </p14:xfrm>
          </p:contentPart>
        </mc:Choice>
        <mc:Fallback xmlns="">
          <p:pic>
            <p:nvPicPr>
              <p:cNvPr id="582" name="Ink 581">
                <a:extLst>
                  <a:ext uri="{FF2B5EF4-FFF2-40B4-BE49-F238E27FC236}">
                    <a16:creationId xmlns:a16="http://schemas.microsoft.com/office/drawing/2014/main" id="{553CE1BF-B61E-43B8-9121-4EA0E6604BDA}"/>
                  </a:ext>
                </a:extLst>
              </p:cNvPr>
              <p:cNvPicPr/>
              <p:nvPr/>
            </p:nvPicPr>
            <p:blipFill>
              <a:blip r:embed="rId551"/>
              <a:stretch>
                <a:fillRect/>
              </a:stretch>
            </p:blipFill>
            <p:spPr>
              <a:xfrm>
                <a:off x="3840675" y="4402387"/>
                <a:ext cx="65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583" name="Ink 582">
                <a:extLst>
                  <a:ext uri="{FF2B5EF4-FFF2-40B4-BE49-F238E27FC236}">
                    <a16:creationId xmlns:a16="http://schemas.microsoft.com/office/drawing/2014/main" id="{618F7C5D-DF2B-4EA2-8224-EA698FF34444}"/>
                  </a:ext>
                </a:extLst>
              </p14:cNvPr>
              <p14:cNvContentPartPr/>
              <p14:nvPr/>
            </p14:nvContentPartPr>
            <p14:xfrm>
              <a:off x="3828075" y="4410667"/>
              <a:ext cx="167400" cy="211320"/>
            </p14:xfrm>
          </p:contentPart>
        </mc:Choice>
        <mc:Fallback xmlns="">
          <p:pic>
            <p:nvPicPr>
              <p:cNvPr id="583" name="Ink 582">
                <a:extLst>
                  <a:ext uri="{FF2B5EF4-FFF2-40B4-BE49-F238E27FC236}">
                    <a16:creationId xmlns:a16="http://schemas.microsoft.com/office/drawing/2014/main" id="{618F7C5D-DF2B-4EA2-8224-EA698FF34444}"/>
                  </a:ext>
                </a:extLst>
              </p:cNvPr>
              <p:cNvPicPr/>
              <p:nvPr/>
            </p:nvPicPr>
            <p:blipFill>
              <a:blip r:embed="rId553"/>
              <a:stretch>
                <a:fillRect/>
              </a:stretch>
            </p:blipFill>
            <p:spPr>
              <a:xfrm>
                <a:off x="3819075" y="4401667"/>
                <a:ext cx="185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584" name="Ink 583">
                <a:extLst>
                  <a:ext uri="{FF2B5EF4-FFF2-40B4-BE49-F238E27FC236}">
                    <a16:creationId xmlns:a16="http://schemas.microsoft.com/office/drawing/2014/main" id="{C7374987-FCD8-49D3-927A-5A31B4817B26}"/>
                  </a:ext>
                </a:extLst>
              </p14:cNvPr>
              <p14:cNvContentPartPr/>
              <p14:nvPr/>
            </p14:nvContentPartPr>
            <p14:xfrm>
              <a:off x="4064955" y="4470787"/>
              <a:ext cx="191160" cy="7920"/>
            </p14:xfrm>
          </p:contentPart>
        </mc:Choice>
        <mc:Fallback xmlns="">
          <p:pic>
            <p:nvPicPr>
              <p:cNvPr id="584" name="Ink 583">
                <a:extLst>
                  <a:ext uri="{FF2B5EF4-FFF2-40B4-BE49-F238E27FC236}">
                    <a16:creationId xmlns:a16="http://schemas.microsoft.com/office/drawing/2014/main" id="{C7374987-FCD8-49D3-927A-5A31B4817B26}"/>
                  </a:ext>
                </a:extLst>
              </p:cNvPr>
              <p:cNvPicPr/>
              <p:nvPr/>
            </p:nvPicPr>
            <p:blipFill>
              <a:blip r:embed="rId555"/>
              <a:stretch>
                <a:fillRect/>
              </a:stretch>
            </p:blipFill>
            <p:spPr>
              <a:xfrm>
                <a:off x="4056315" y="4462147"/>
                <a:ext cx="208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585" name="Ink 584">
                <a:extLst>
                  <a:ext uri="{FF2B5EF4-FFF2-40B4-BE49-F238E27FC236}">
                    <a16:creationId xmlns:a16="http://schemas.microsoft.com/office/drawing/2014/main" id="{BE671A26-7744-4795-BCCB-6AC680A860D9}"/>
                  </a:ext>
                </a:extLst>
              </p14:cNvPr>
              <p14:cNvContentPartPr/>
              <p14:nvPr/>
            </p14:nvContentPartPr>
            <p14:xfrm>
              <a:off x="4172235" y="4389067"/>
              <a:ext cx="15840" cy="182880"/>
            </p14:xfrm>
          </p:contentPart>
        </mc:Choice>
        <mc:Fallback xmlns="">
          <p:pic>
            <p:nvPicPr>
              <p:cNvPr id="585" name="Ink 584">
                <a:extLst>
                  <a:ext uri="{FF2B5EF4-FFF2-40B4-BE49-F238E27FC236}">
                    <a16:creationId xmlns:a16="http://schemas.microsoft.com/office/drawing/2014/main" id="{BE671A26-7744-4795-BCCB-6AC680A860D9}"/>
                  </a:ext>
                </a:extLst>
              </p:cNvPr>
              <p:cNvPicPr/>
              <p:nvPr/>
            </p:nvPicPr>
            <p:blipFill>
              <a:blip r:embed="rId557"/>
              <a:stretch>
                <a:fillRect/>
              </a:stretch>
            </p:blipFill>
            <p:spPr>
              <a:xfrm>
                <a:off x="4163595" y="4380427"/>
                <a:ext cx="33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587" name="Ink 586">
                <a:extLst>
                  <a:ext uri="{FF2B5EF4-FFF2-40B4-BE49-F238E27FC236}">
                    <a16:creationId xmlns:a16="http://schemas.microsoft.com/office/drawing/2014/main" id="{86BBE7A5-0616-4562-BEE2-F7A7B87CA51E}"/>
                  </a:ext>
                </a:extLst>
              </p14:cNvPr>
              <p14:cNvContentPartPr/>
              <p14:nvPr/>
            </p14:nvContentPartPr>
            <p14:xfrm>
              <a:off x="4901595" y="5222467"/>
              <a:ext cx="132480" cy="42120"/>
            </p14:xfrm>
          </p:contentPart>
        </mc:Choice>
        <mc:Fallback xmlns="">
          <p:pic>
            <p:nvPicPr>
              <p:cNvPr id="587" name="Ink 586">
                <a:extLst>
                  <a:ext uri="{FF2B5EF4-FFF2-40B4-BE49-F238E27FC236}">
                    <a16:creationId xmlns:a16="http://schemas.microsoft.com/office/drawing/2014/main" id="{86BBE7A5-0616-4562-BEE2-F7A7B87CA51E}"/>
                  </a:ext>
                </a:extLst>
              </p:cNvPr>
              <p:cNvPicPr/>
              <p:nvPr/>
            </p:nvPicPr>
            <p:blipFill>
              <a:blip r:embed="rId559"/>
              <a:stretch>
                <a:fillRect/>
              </a:stretch>
            </p:blipFill>
            <p:spPr>
              <a:xfrm>
                <a:off x="4892955" y="5213827"/>
                <a:ext cx="150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88" name="Ink 587">
                <a:extLst>
                  <a:ext uri="{FF2B5EF4-FFF2-40B4-BE49-F238E27FC236}">
                    <a16:creationId xmlns:a16="http://schemas.microsoft.com/office/drawing/2014/main" id="{5371E12C-847B-46E9-8DEA-326A56D27044}"/>
                  </a:ext>
                </a:extLst>
              </p14:cNvPr>
              <p14:cNvContentPartPr/>
              <p14:nvPr/>
            </p14:nvContentPartPr>
            <p14:xfrm>
              <a:off x="4969635" y="5162347"/>
              <a:ext cx="10800" cy="131040"/>
            </p14:xfrm>
          </p:contentPart>
        </mc:Choice>
        <mc:Fallback xmlns="">
          <p:pic>
            <p:nvPicPr>
              <p:cNvPr id="588" name="Ink 587">
                <a:extLst>
                  <a:ext uri="{FF2B5EF4-FFF2-40B4-BE49-F238E27FC236}">
                    <a16:creationId xmlns:a16="http://schemas.microsoft.com/office/drawing/2014/main" id="{5371E12C-847B-46E9-8DEA-326A56D27044}"/>
                  </a:ext>
                </a:extLst>
              </p:cNvPr>
              <p:cNvPicPr/>
              <p:nvPr/>
            </p:nvPicPr>
            <p:blipFill>
              <a:blip r:embed="rId561"/>
              <a:stretch>
                <a:fillRect/>
              </a:stretch>
            </p:blipFill>
            <p:spPr>
              <a:xfrm>
                <a:off x="4960635" y="5153347"/>
                <a:ext cx="28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89" name="Ink 588">
                <a:extLst>
                  <a:ext uri="{FF2B5EF4-FFF2-40B4-BE49-F238E27FC236}">
                    <a16:creationId xmlns:a16="http://schemas.microsoft.com/office/drawing/2014/main" id="{231102DE-0EC1-4192-A0F0-C76422E7AA7F}"/>
                  </a:ext>
                </a:extLst>
              </p14:cNvPr>
              <p14:cNvContentPartPr/>
              <p14:nvPr/>
            </p14:nvContentPartPr>
            <p14:xfrm>
              <a:off x="5093115" y="5160187"/>
              <a:ext cx="98640" cy="118440"/>
            </p14:xfrm>
          </p:contentPart>
        </mc:Choice>
        <mc:Fallback xmlns="">
          <p:pic>
            <p:nvPicPr>
              <p:cNvPr id="589" name="Ink 588">
                <a:extLst>
                  <a:ext uri="{FF2B5EF4-FFF2-40B4-BE49-F238E27FC236}">
                    <a16:creationId xmlns:a16="http://schemas.microsoft.com/office/drawing/2014/main" id="{231102DE-0EC1-4192-A0F0-C76422E7AA7F}"/>
                  </a:ext>
                </a:extLst>
              </p:cNvPr>
              <p:cNvPicPr/>
              <p:nvPr/>
            </p:nvPicPr>
            <p:blipFill>
              <a:blip r:embed="rId563"/>
              <a:stretch>
                <a:fillRect/>
              </a:stretch>
            </p:blipFill>
            <p:spPr>
              <a:xfrm>
                <a:off x="5084475" y="5151547"/>
                <a:ext cx="116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90" name="Ink 589">
                <a:extLst>
                  <a:ext uri="{FF2B5EF4-FFF2-40B4-BE49-F238E27FC236}">
                    <a16:creationId xmlns:a16="http://schemas.microsoft.com/office/drawing/2014/main" id="{FABC400E-31A6-4C1C-9B90-F25149DEBD24}"/>
                  </a:ext>
                </a:extLst>
              </p14:cNvPr>
              <p14:cNvContentPartPr/>
              <p14:nvPr/>
            </p14:nvContentPartPr>
            <p14:xfrm>
              <a:off x="4867395" y="5526307"/>
              <a:ext cx="95040" cy="10800"/>
            </p14:xfrm>
          </p:contentPart>
        </mc:Choice>
        <mc:Fallback xmlns="">
          <p:pic>
            <p:nvPicPr>
              <p:cNvPr id="590" name="Ink 589">
                <a:extLst>
                  <a:ext uri="{FF2B5EF4-FFF2-40B4-BE49-F238E27FC236}">
                    <a16:creationId xmlns:a16="http://schemas.microsoft.com/office/drawing/2014/main" id="{FABC400E-31A6-4C1C-9B90-F25149DEBD24}"/>
                  </a:ext>
                </a:extLst>
              </p:cNvPr>
              <p:cNvPicPr/>
              <p:nvPr/>
            </p:nvPicPr>
            <p:blipFill>
              <a:blip r:embed="rId565"/>
              <a:stretch>
                <a:fillRect/>
              </a:stretch>
            </p:blipFill>
            <p:spPr>
              <a:xfrm>
                <a:off x="4858395" y="5517667"/>
                <a:ext cx="112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91" name="Ink 590">
                <a:extLst>
                  <a:ext uri="{FF2B5EF4-FFF2-40B4-BE49-F238E27FC236}">
                    <a16:creationId xmlns:a16="http://schemas.microsoft.com/office/drawing/2014/main" id="{4A9A6A48-8C67-430C-AA33-96076288DFF9}"/>
                  </a:ext>
                </a:extLst>
              </p14:cNvPr>
              <p14:cNvContentPartPr/>
              <p14:nvPr/>
            </p14:nvContentPartPr>
            <p14:xfrm>
              <a:off x="5047035" y="5550067"/>
              <a:ext cx="77760" cy="11880"/>
            </p14:xfrm>
          </p:contentPart>
        </mc:Choice>
        <mc:Fallback xmlns="">
          <p:pic>
            <p:nvPicPr>
              <p:cNvPr id="591" name="Ink 590">
                <a:extLst>
                  <a:ext uri="{FF2B5EF4-FFF2-40B4-BE49-F238E27FC236}">
                    <a16:creationId xmlns:a16="http://schemas.microsoft.com/office/drawing/2014/main" id="{4A9A6A48-8C67-430C-AA33-96076288DFF9}"/>
                  </a:ext>
                </a:extLst>
              </p:cNvPr>
              <p:cNvPicPr/>
              <p:nvPr/>
            </p:nvPicPr>
            <p:blipFill>
              <a:blip r:embed="rId567"/>
              <a:stretch>
                <a:fillRect/>
              </a:stretch>
            </p:blipFill>
            <p:spPr>
              <a:xfrm>
                <a:off x="5038395" y="5541427"/>
                <a:ext cx="95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93" name="Ink 592">
                <a:extLst>
                  <a:ext uri="{FF2B5EF4-FFF2-40B4-BE49-F238E27FC236}">
                    <a16:creationId xmlns:a16="http://schemas.microsoft.com/office/drawing/2014/main" id="{AEF6127F-5146-4218-8A9D-4527D30301D3}"/>
                  </a:ext>
                </a:extLst>
              </p14:cNvPr>
              <p14:cNvContentPartPr/>
              <p14:nvPr/>
            </p14:nvContentPartPr>
            <p14:xfrm>
              <a:off x="5400915" y="4817827"/>
              <a:ext cx="82800" cy="1223280"/>
            </p14:xfrm>
          </p:contentPart>
        </mc:Choice>
        <mc:Fallback xmlns="">
          <p:pic>
            <p:nvPicPr>
              <p:cNvPr id="593" name="Ink 592">
                <a:extLst>
                  <a:ext uri="{FF2B5EF4-FFF2-40B4-BE49-F238E27FC236}">
                    <a16:creationId xmlns:a16="http://schemas.microsoft.com/office/drawing/2014/main" id="{AEF6127F-5146-4218-8A9D-4527D30301D3}"/>
                  </a:ext>
                </a:extLst>
              </p:cNvPr>
              <p:cNvPicPr/>
              <p:nvPr/>
            </p:nvPicPr>
            <p:blipFill>
              <a:blip r:embed="rId569"/>
              <a:stretch>
                <a:fillRect/>
              </a:stretch>
            </p:blipFill>
            <p:spPr>
              <a:xfrm>
                <a:off x="5392275" y="4808827"/>
                <a:ext cx="100440" cy="12409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94" name="Ink 593">
                <a:extLst>
                  <a:ext uri="{FF2B5EF4-FFF2-40B4-BE49-F238E27FC236}">
                    <a16:creationId xmlns:a16="http://schemas.microsoft.com/office/drawing/2014/main" id="{C3A3B89E-258A-45AE-B59F-98F96B93253E}"/>
                  </a:ext>
                </a:extLst>
              </p14:cNvPr>
              <p14:cNvContentPartPr/>
              <p14:nvPr/>
            </p14:nvContentPartPr>
            <p14:xfrm>
              <a:off x="5400555" y="4768867"/>
              <a:ext cx="948240" cy="1227240"/>
            </p14:xfrm>
          </p:contentPart>
        </mc:Choice>
        <mc:Fallback xmlns="">
          <p:pic>
            <p:nvPicPr>
              <p:cNvPr id="594" name="Ink 593">
                <a:extLst>
                  <a:ext uri="{FF2B5EF4-FFF2-40B4-BE49-F238E27FC236}">
                    <a16:creationId xmlns:a16="http://schemas.microsoft.com/office/drawing/2014/main" id="{C3A3B89E-258A-45AE-B59F-98F96B93253E}"/>
                  </a:ext>
                </a:extLst>
              </p:cNvPr>
              <p:cNvPicPr/>
              <p:nvPr/>
            </p:nvPicPr>
            <p:blipFill>
              <a:blip r:embed="rId571"/>
              <a:stretch>
                <a:fillRect/>
              </a:stretch>
            </p:blipFill>
            <p:spPr>
              <a:xfrm>
                <a:off x="5391555" y="4760227"/>
                <a:ext cx="965880" cy="1244880"/>
              </a:xfrm>
              <a:prstGeom prst="rect">
                <a:avLst/>
              </a:prstGeom>
            </p:spPr>
          </p:pic>
        </mc:Fallback>
      </mc:AlternateContent>
      <p:grpSp>
        <p:nvGrpSpPr>
          <p:cNvPr id="599" name="Group 598">
            <a:extLst>
              <a:ext uri="{FF2B5EF4-FFF2-40B4-BE49-F238E27FC236}">
                <a16:creationId xmlns:a16="http://schemas.microsoft.com/office/drawing/2014/main" id="{5D91023F-3A0E-4BDD-9FF8-5CD34F0B8EAA}"/>
              </a:ext>
            </a:extLst>
          </p:cNvPr>
          <p:cNvGrpSpPr/>
          <p:nvPr/>
        </p:nvGrpSpPr>
        <p:grpSpPr>
          <a:xfrm>
            <a:off x="5843355" y="4227427"/>
            <a:ext cx="549360" cy="303840"/>
            <a:chOff x="5843355" y="4227427"/>
            <a:chExt cx="549360" cy="303840"/>
          </a:xfrm>
        </p:grpSpPr>
        <mc:AlternateContent xmlns:mc="http://schemas.openxmlformats.org/markup-compatibility/2006" xmlns:p14="http://schemas.microsoft.com/office/powerpoint/2010/main">
          <mc:Choice Requires="p14">
            <p:contentPart p14:bwMode="auto" r:id="rId572">
              <p14:nvContentPartPr>
                <p14:cNvPr id="595" name="Ink 594">
                  <a:extLst>
                    <a:ext uri="{FF2B5EF4-FFF2-40B4-BE49-F238E27FC236}">
                      <a16:creationId xmlns:a16="http://schemas.microsoft.com/office/drawing/2014/main" id="{DAF117D1-18C0-499D-8910-1F212A340F69}"/>
                    </a:ext>
                  </a:extLst>
                </p14:cNvPr>
                <p14:cNvContentPartPr/>
                <p14:nvPr/>
              </p14:nvContentPartPr>
              <p14:xfrm>
                <a:off x="5843355" y="4287907"/>
                <a:ext cx="131760" cy="243360"/>
              </p14:xfrm>
            </p:contentPart>
          </mc:Choice>
          <mc:Fallback xmlns="">
            <p:pic>
              <p:nvPicPr>
                <p:cNvPr id="595" name="Ink 594">
                  <a:extLst>
                    <a:ext uri="{FF2B5EF4-FFF2-40B4-BE49-F238E27FC236}">
                      <a16:creationId xmlns:a16="http://schemas.microsoft.com/office/drawing/2014/main" id="{DAF117D1-18C0-499D-8910-1F212A340F69}"/>
                    </a:ext>
                  </a:extLst>
                </p:cNvPr>
                <p:cNvPicPr/>
                <p:nvPr/>
              </p:nvPicPr>
              <p:blipFill>
                <a:blip r:embed="rId573"/>
                <a:stretch>
                  <a:fillRect/>
                </a:stretch>
              </p:blipFill>
              <p:spPr>
                <a:xfrm>
                  <a:off x="5834715" y="4279267"/>
                  <a:ext cx="149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596" name="Ink 595">
                  <a:extLst>
                    <a:ext uri="{FF2B5EF4-FFF2-40B4-BE49-F238E27FC236}">
                      <a16:creationId xmlns:a16="http://schemas.microsoft.com/office/drawing/2014/main" id="{D069D7E2-FB2C-457C-8FEB-7D49DD547929}"/>
                    </a:ext>
                  </a:extLst>
                </p14:cNvPr>
                <p14:cNvContentPartPr/>
                <p14:nvPr/>
              </p14:nvContentPartPr>
              <p14:xfrm>
                <a:off x="6020835" y="4272427"/>
                <a:ext cx="14400" cy="90360"/>
              </p14:xfrm>
            </p:contentPart>
          </mc:Choice>
          <mc:Fallback xmlns="">
            <p:pic>
              <p:nvPicPr>
                <p:cNvPr id="596" name="Ink 595">
                  <a:extLst>
                    <a:ext uri="{FF2B5EF4-FFF2-40B4-BE49-F238E27FC236}">
                      <a16:creationId xmlns:a16="http://schemas.microsoft.com/office/drawing/2014/main" id="{D069D7E2-FB2C-457C-8FEB-7D49DD547929}"/>
                    </a:ext>
                  </a:extLst>
                </p:cNvPr>
                <p:cNvPicPr/>
                <p:nvPr/>
              </p:nvPicPr>
              <p:blipFill>
                <a:blip r:embed="rId575"/>
                <a:stretch>
                  <a:fillRect/>
                </a:stretch>
              </p:blipFill>
              <p:spPr>
                <a:xfrm>
                  <a:off x="6012195" y="4263427"/>
                  <a:ext cx="32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597" name="Ink 596">
                  <a:extLst>
                    <a:ext uri="{FF2B5EF4-FFF2-40B4-BE49-F238E27FC236}">
                      <a16:creationId xmlns:a16="http://schemas.microsoft.com/office/drawing/2014/main" id="{0D222D97-FBF7-4069-98F9-DC301CF145F0}"/>
                    </a:ext>
                  </a:extLst>
                </p14:cNvPr>
                <p14:cNvContentPartPr/>
                <p14:nvPr/>
              </p14:nvContentPartPr>
              <p14:xfrm>
                <a:off x="6013275" y="4227427"/>
                <a:ext cx="109800" cy="148320"/>
              </p14:xfrm>
            </p:contentPart>
          </mc:Choice>
          <mc:Fallback xmlns="">
            <p:pic>
              <p:nvPicPr>
                <p:cNvPr id="597" name="Ink 596">
                  <a:extLst>
                    <a:ext uri="{FF2B5EF4-FFF2-40B4-BE49-F238E27FC236}">
                      <a16:creationId xmlns:a16="http://schemas.microsoft.com/office/drawing/2014/main" id="{0D222D97-FBF7-4069-98F9-DC301CF145F0}"/>
                    </a:ext>
                  </a:extLst>
                </p:cNvPr>
                <p:cNvPicPr/>
                <p:nvPr/>
              </p:nvPicPr>
              <p:blipFill>
                <a:blip r:embed="rId577"/>
                <a:stretch>
                  <a:fillRect/>
                </a:stretch>
              </p:blipFill>
              <p:spPr>
                <a:xfrm>
                  <a:off x="6004635" y="4218787"/>
                  <a:ext cx="127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598" name="Ink 597">
                  <a:extLst>
                    <a:ext uri="{FF2B5EF4-FFF2-40B4-BE49-F238E27FC236}">
                      <a16:creationId xmlns:a16="http://schemas.microsoft.com/office/drawing/2014/main" id="{ED30FC02-32C5-42A0-A464-4885497A3CD4}"/>
                    </a:ext>
                  </a:extLst>
                </p14:cNvPr>
                <p14:cNvContentPartPr/>
                <p14:nvPr/>
              </p14:nvContentPartPr>
              <p14:xfrm>
                <a:off x="6264915" y="4246147"/>
                <a:ext cx="127800" cy="171360"/>
              </p14:xfrm>
            </p:contentPart>
          </mc:Choice>
          <mc:Fallback xmlns="">
            <p:pic>
              <p:nvPicPr>
                <p:cNvPr id="598" name="Ink 597">
                  <a:extLst>
                    <a:ext uri="{FF2B5EF4-FFF2-40B4-BE49-F238E27FC236}">
                      <a16:creationId xmlns:a16="http://schemas.microsoft.com/office/drawing/2014/main" id="{ED30FC02-32C5-42A0-A464-4885497A3CD4}"/>
                    </a:ext>
                  </a:extLst>
                </p:cNvPr>
                <p:cNvPicPr/>
                <p:nvPr/>
              </p:nvPicPr>
              <p:blipFill>
                <a:blip r:embed="rId579"/>
                <a:stretch>
                  <a:fillRect/>
                </a:stretch>
              </p:blipFill>
              <p:spPr>
                <a:xfrm>
                  <a:off x="6255915" y="4237147"/>
                  <a:ext cx="145440" cy="189000"/>
                </a:xfrm>
                <a:prstGeom prst="rect">
                  <a:avLst/>
                </a:prstGeom>
              </p:spPr>
            </p:pic>
          </mc:Fallback>
        </mc:AlternateContent>
      </p:grpSp>
      <p:grpSp>
        <p:nvGrpSpPr>
          <p:cNvPr id="627" name="Group 626">
            <a:extLst>
              <a:ext uri="{FF2B5EF4-FFF2-40B4-BE49-F238E27FC236}">
                <a16:creationId xmlns:a16="http://schemas.microsoft.com/office/drawing/2014/main" id="{F1136CDD-7D6C-4CBA-95F7-E8D1283AFF0D}"/>
              </a:ext>
            </a:extLst>
          </p:cNvPr>
          <p:cNvGrpSpPr/>
          <p:nvPr/>
        </p:nvGrpSpPr>
        <p:grpSpPr>
          <a:xfrm>
            <a:off x="4475715" y="6169627"/>
            <a:ext cx="2187360" cy="656640"/>
            <a:chOff x="4475715" y="6169627"/>
            <a:chExt cx="2187360" cy="656640"/>
          </a:xfrm>
        </p:grpSpPr>
        <mc:AlternateContent xmlns:mc="http://schemas.openxmlformats.org/markup-compatibility/2006" xmlns:p14="http://schemas.microsoft.com/office/powerpoint/2010/main">
          <mc:Choice Requires="p14">
            <p:contentPart p14:bwMode="auto" r:id="rId580">
              <p14:nvContentPartPr>
                <p14:cNvPr id="600" name="Ink 599">
                  <a:extLst>
                    <a:ext uri="{FF2B5EF4-FFF2-40B4-BE49-F238E27FC236}">
                      <a16:creationId xmlns:a16="http://schemas.microsoft.com/office/drawing/2014/main" id="{EB5D34C9-9E2D-49BC-B2AA-EB047F6A4CAC}"/>
                    </a:ext>
                  </a:extLst>
                </p14:cNvPr>
                <p14:cNvContentPartPr/>
                <p14:nvPr/>
              </p14:nvContentPartPr>
              <p14:xfrm>
                <a:off x="5517555" y="6230467"/>
                <a:ext cx="12960" cy="279000"/>
              </p14:xfrm>
            </p:contentPart>
          </mc:Choice>
          <mc:Fallback xmlns="">
            <p:pic>
              <p:nvPicPr>
                <p:cNvPr id="600" name="Ink 599">
                  <a:extLst>
                    <a:ext uri="{FF2B5EF4-FFF2-40B4-BE49-F238E27FC236}">
                      <a16:creationId xmlns:a16="http://schemas.microsoft.com/office/drawing/2014/main" id="{EB5D34C9-9E2D-49BC-B2AA-EB047F6A4CAC}"/>
                    </a:ext>
                  </a:extLst>
                </p:cNvPr>
                <p:cNvPicPr/>
                <p:nvPr/>
              </p:nvPicPr>
              <p:blipFill>
                <a:blip r:embed="rId581"/>
                <a:stretch>
                  <a:fillRect/>
                </a:stretch>
              </p:blipFill>
              <p:spPr>
                <a:xfrm>
                  <a:off x="5508915" y="6221827"/>
                  <a:ext cx="306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01" name="Ink 600">
                  <a:extLst>
                    <a:ext uri="{FF2B5EF4-FFF2-40B4-BE49-F238E27FC236}">
                      <a16:creationId xmlns:a16="http://schemas.microsoft.com/office/drawing/2014/main" id="{649B883E-9663-421F-9AA8-F7AAEA28B73F}"/>
                    </a:ext>
                  </a:extLst>
                </p14:cNvPr>
                <p14:cNvContentPartPr/>
                <p14:nvPr/>
              </p14:nvContentPartPr>
              <p14:xfrm>
                <a:off x="5525115" y="6213907"/>
                <a:ext cx="142200" cy="113760"/>
              </p14:xfrm>
            </p:contentPart>
          </mc:Choice>
          <mc:Fallback xmlns="">
            <p:pic>
              <p:nvPicPr>
                <p:cNvPr id="601" name="Ink 600">
                  <a:extLst>
                    <a:ext uri="{FF2B5EF4-FFF2-40B4-BE49-F238E27FC236}">
                      <a16:creationId xmlns:a16="http://schemas.microsoft.com/office/drawing/2014/main" id="{649B883E-9663-421F-9AA8-F7AAEA28B73F}"/>
                    </a:ext>
                  </a:extLst>
                </p:cNvPr>
                <p:cNvPicPr/>
                <p:nvPr/>
              </p:nvPicPr>
              <p:blipFill>
                <a:blip r:embed="rId583"/>
                <a:stretch>
                  <a:fillRect/>
                </a:stretch>
              </p:blipFill>
              <p:spPr>
                <a:xfrm>
                  <a:off x="5516115" y="6205267"/>
                  <a:ext cx="159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02" name="Ink 601">
                  <a:extLst>
                    <a:ext uri="{FF2B5EF4-FFF2-40B4-BE49-F238E27FC236}">
                      <a16:creationId xmlns:a16="http://schemas.microsoft.com/office/drawing/2014/main" id="{7CAAED50-6EA2-4894-A745-3786D04E9B56}"/>
                    </a:ext>
                  </a:extLst>
                </p14:cNvPr>
                <p14:cNvContentPartPr/>
                <p14:nvPr/>
              </p14:nvContentPartPr>
              <p14:xfrm>
                <a:off x="5694315" y="6178987"/>
                <a:ext cx="10080" cy="137160"/>
              </p14:xfrm>
            </p:contentPart>
          </mc:Choice>
          <mc:Fallback xmlns="">
            <p:pic>
              <p:nvPicPr>
                <p:cNvPr id="602" name="Ink 601">
                  <a:extLst>
                    <a:ext uri="{FF2B5EF4-FFF2-40B4-BE49-F238E27FC236}">
                      <a16:creationId xmlns:a16="http://schemas.microsoft.com/office/drawing/2014/main" id="{7CAAED50-6EA2-4894-A745-3786D04E9B56}"/>
                    </a:ext>
                  </a:extLst>
                </p:cNvPr>
                <p:cNvPicPr/>
                <p:nvPr/>
              </p:nvPicPr>
              <p:blipFill>
                <a:blip r:embed="rId585"/>
                <a:stretch>
                  <a:fillRect/>
                </a:stretch>
              </p:blipFill>
              <p:spPr>
                <a:xfrm>
                  <a:off x="5685315" y="6169987"/>
                  <a:ext cx="27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603" name="Ink 602">
                  <a:extLst>
                    <a:ext uri="{FF2B5EF4-FFF2-40B4-BE49-F238E27FC236}">
                      <a16:creationId xmlns:a16="http://schemas.microsoft.com/office/drawing/2014/main" id="{9F790D6A-5B52-4C53-B59B-A6A6012AC8AC}"/>
                    </a:ext>
                  </a:extLst>
                </p14:cNvPr>
                <p14:cNvContentPartPr/>
                <p14:nvPr/>
              </p14:nvContentPartPr>
              <p14:xfrm>
                <a:off x="5701155" y="6169627"/>
                <a:ext cx="118080" cy="160920"/>
              </p14:xfrm>
            </p:contentPart>
          </mc:Choice>
          <mc:Fallback xmlns="">
            <p:pic>
              <p:nvPicPr>
                <p:cNvPr id="603" name="Ink 602">
                  <a:extLst>
                    <a:ext uri="{FF2B5EF4-FFF2-40B4-BE49-F238E27FC236}">
                      <a16:creationId xmlns:a16="http://schemas.microsoft.com/office/drawing/2014/main" id="{9F790D6A-5B52-4C53-B59B-A6A6012AC8AC}"/>
                    </a:ext>
                  </a:extLst>
                </p:cNvPr>
                <p:cNvPicPr/>
                <p:nvPr/>
              </p:nvPicPr>
              <p:blipFill>
                <a:blip r:embed="rId587"/>
                <a:stretch>
                  <a:fillRect/>
                </a:stretch>
              </p:blipFill>
              <p:spPr>
                <a:xfrm>
                  <a:off x="5692155" y="6160627"/>
                  <a:ext cx="135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604" name="Ink 603">
                  <a:extLst>
                    <a:ext uri="{FF2B5EF4-FFF2-40B4-BE49-F238E27FC236}">
                      <a16:creationId xmlns:a16="http://schemas.microsoft.com/office/drawing/2014/main" id="{41AC4ACF-DEC2-4EBE-BABC-BC511B6C124F}"/>
                    </a:ext>
                  </a:extLst>
                </p14:cNvPr>
                <p14:cNvContentPartPr/>
                <p14:nvPr/>
              </p14:nvContentPartPr>
              <p14:xfrm>
                <a:off x="5926155" y="6180427"/>
                <a:ext cx="139680" cy="176760"/>
              </p14:xfrm>
            </p:contentPart>
          </mc:Choice>
          <mc:Fallback xmlns="">
            <p:pic>
              <p:nvPicPr>
                <p:cNvPr id="604" name="Ink 603">
                  <a:extLst>
                    <a:ext uri="{FF2B5EF4-FFF2-40B4-BE49-F238E27FC236}">
                      <a16:creationId xmlns:a16="http://schemas.microsoft.com/office/drawing/2014/main" id="{41AC4ACF-DEC2-4EBE-BABC-BC511B6C124F}"/>
                    </a:ext>
                  </a:extLst>
                </p:cNvPr>
                <p:cNvPicPr/>
                <p:nvPr/>
              </p:nvPicPr>
              <p:blipFill>
                <a:blip r:embed="rId589"/>
                <a:stretch>
                  <a:fillRect/>
                </a:stretch>
              </p:blipFill>
              <p:spPr>
                <a:xfrm>
                  <a:off x="5917515" y="6171427"/>
                  <a:ext cx="157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606" name="Ink 605">
                  <a:extLst>
                    <a:ext uri="{FF2B5EF4-FFF2-40B4-BE49-F238E27FC236}">
                      <a16:creationId xmlns:a16="http://schemas.microsoft.com/office/drawing/2014/main" id="{0C90F22F-785B-436A-9A06-30A2D381C229}"/>
                    </a:ext>
                  </a:extLst>
                </p14:cNvPr>
                <p14:cNvContentPartPr/>
                <p14:nvPr/>
              </p14:nvContentPartPr>
              <p14:xfrm>
                <a:off x="4743915" y="6442147"/>
                <a:ext cx="304920" cy="262800"/>
              </p14:xfrm>
            </p:contentPart>
          </mc:Choice>
          <mc:Fallback xmlns="">
            <p:pic>
              <p:nvPicPr>
                <p:cNvPr id="606" name="Ink 605">
                  <a:extLst>
                    <a:ext uri="{FF2B5EF4-FFF2-40B4-BE49-F238E27FC236}">
                      <a16:creationId xmlns:a16="http://schemas.microsoft.com/office/drawing/2014/main" id="{0C90F22F-785B-436A-9A06-30A2D381C229}"/>
                    </a:ext>
                  </a:extLst>
                </p:cNvPr>
                <p:cNvPicPr/>
                <p:nvPr/>
              </p:nvPicPr>
              <p:blipFill>
                <a:blip r:embed="rId591"/>
                <a:stretch>
                  <a:fillRect/>
                </a:stretch>
              </p:blipFill>
              <p:spPr>
                <a:xfrm>
                  <a:off x="4735275" y="6433507"/>
                  <a:ext cx="3225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607" name="Ink 606">
                  <a:extLst>
                    <a:ext uri="{FF2B5EF4-FFF2-40B4-BE49-F238E27FC236}">
                      <a16:creationId xmlns:a16="http://schemas.microsoft.com/office/drawing/2014/main" id="{1123B3F7-47EF-47C1-B7C2-1F6B9AA96DC7}"/>
                    </a:ext>
                  </a:extLst>
                </p14:cNvPr>
                <p14:cNvContentPartPr/>
                <p14:nvPr/>
              </p14:nvContentPartPr>
              <p14:xfrm>
                <a:off x="5070795" y="6434947"/>
                <a:ext cx="145800" cy="79920"/>
              </p14:xfrm>
            </p:contentPart>
          </mc:Choice>
          <mc:Fallback xmlns="">
            <p:pic>
              <p:nvPicPr>
                <p:cNvPr id="607" name="Ink 606">
                  <a:extLst>
                    <a:ext uri="{FF2B5EF4-FFF2-40B4-BE49-F238E27FC236}">
                      <a16:creationId xmlns:a16="http://schemas.microsoft.com/office/drawing/2014/main" id="{1123B3F7-47EF-47C1-B7C2-1F6B9AA96DC7}"/>
                    </a:ext>
                  </a:extLst>
                </p:cNvPr>
                <p:cNvPicPr/>
                <p:nvPr/>
              </p:nvPicPr>
              <p:blipFill>
                <a:blip r:embed="rId593"/>
                <a:stretch>
                  <a:fillRect/>
                </a:stretch>
              </p:blipFill>
              <p:spPr>
                <a:xfrm>
                  <a:off x="5062155" y="6426307"/>
                  <a:ext cx="163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608" name="Ink 607">
                  <a:extLst>
                    <a:ext uri="{FF2B5EF4-FFF2-40B4-BE49-F238E27FC236}">
                      <a16:creationId xmlns:a16="http://schemas.microsoft.com/office/drawing/2014/main" id="{B4AFF16F-2E51-41F0-A9E3-96ADF0411946}"/>
                    </a:ext>
                  </a:extLst>
                </p14:cNvPr>
                <p14:cNvContentPartPr/>
                <p14:nvPr/>
              </p14:nvContentPartPr>
              <p14:xfrm>
                <a:off x="5181315" y="6374107"/>
                <a:ext cx="169560" cy="189000"/>
              </p14:xfrm>
            </p:contentPart>
          </mc:Choice>
          <mc:Fallback xmlns="">
            <p:pic>
              <p:nvPicPr>
                <p:cNvPr id="608" name="Ink 607">
                  <a:extLst>
                    <a:ext uri="{FF2B5EF4-FFF2-40B4-BE49-F238E27FC236}">
                      <a16:creationId xmlns:a16="http://schemas.microsoft.com/office/drawing/2014/main" id="{B4AFF16F-2E51-41F0-A9E3-96ADF0411946}"/>
                    </a:ext>
                  </a:extLst>
                </p:cNvPr>
                <p:cNvPicPr/>
                <p:nvPr/>
              </p:nvPicPr>
              <p:blipFill>
                <a:blip r:embed="rId595"/>
                <a:stretch>
                  <a:fillRect/>
                </a:stretch>
              </p:blipFill>
              <p:spPr>
                <a:xfrm>
                  <a:off x="5172315" y="6365467"/>
                  <a:ext cx="187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609" name="Ink 608">
                  <a:extLst>
                    <a:ext uri="{FF2B5EF4-FFF2-40B4-BE49-F238E27FC236}">
                      <a16:creationId xmlns:a16="http://schemas.microsoft.com/office/drawing/2014/main" id="{28BF3AC4-EBB8-46D2-93FE-E74AA1C993A7}"/>
                    </a:ext>
                  </a:extLst>
                </p14:cNvPr>
                <p14:cNvContentPartPr/>
                <p14:nvPr/>
              </p14:nvContentPartPr>
              <p14:xfrm>
                <a:off x="5399115" y="6469867"/>
                <a:ext cx="327600" cy="102240"/>
              </p14:xfrm>
            </p:contentPart>
          </mc:Choice>
          <mc:Fallback xmlns="">
            <p:pic>
              <p:nvPicPr>
                <p:cNvPr id="609" name="Ink 608">
                  <a:extLst>
                    <a:ext uri="{FF2B5EF4-FFF2-40B4-BE49-F238E27FC236}">
                      <a16:creationId xmlns:a16="http://schemas.microsoft.com/office/drawing/2014/main" id="{28BF3AC4-EBB8-46D2-93FE-E74AA1C993A7}"/>
                    </a:ext>
                  </a:extLst>
                </p:cNvPr>
                <p:cNvPicPr/>
                <p:nvPr/>
              </p:nvPicPr>
              <p:blipFill>
                <a:blip r:embed="rId597"/>
                <a:stretch>
                  <a:fillRect/>
                </a:stretch>
              </p:blipFill>
              <p:spPr>
                <a:xfrm>
                  <a:off x="5390115" y="6460867"/>
                  <a:ext cx="345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610" name="Ink 609">
                  <a:extLst>
                    <a:ext uri="{FF2B5EF4-FFF2-40B4-BE49-F238E27FC236}">
                      <a16:creationId xmlns:a16="http://schemas.microsoft.com/office/drawing/2014/main" id="{D7315B65-C4AD-414D-BE66-E71CE02CE582}"/>
                    </a:ext>
                  </a:extLst>
                </p14:cNvPr>
                <p14:cNvContentPartPr/>
                <p14:nvPr/>
              </p14:nvContentPartPr>
              <p14:xfrm>
                <a:off x="5733195" y="6426667"/>
                <a:ext cx="103320" cy="131040"/>
              </p14:xfrm>
            </p:contentPart>
          </mc:Choice>
          <mc:Fallback xmlns="">
            <p:pic>
              <p:nvPicPr>
                <p:cNvPr id="610" name="Ink 609">
                  <a:extLst>
                    <a:ext uri="{FF2B5EF4-FFF2-40B4-BE49-F238E27FC236}">
                      <a16:creationId xmlns:a16="http://schemas.microsoft.com/office/drawing/2014/main" id="{D7315B65-C4AD-414D-BE66-E71CE02CE582}"/>
                    </a:ext>
                  </a:extLst>
                </p:cNvPr>
                <p:cNvPicPr/>
                <p:nvPr/>
              </p:nvPicPr>
              <p:blipFill>
                <a:blip r:embed="rId599"/>
                <a:stretch>
                  <a:fillRect/>
                </a:stretch>
              </p:blipFill>
              <p:spPr>
                <a:xfrm>
                  <a:off x="5724195" y="6417667"/>
                  <a:ext cx="120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611" name="Ink 610">
                  <a:extLst>
                    <a:ext uri="{FF2B5EF4-FFF2-40B4-BE49-F238E27FC236}">
                      <a16:creationId xmlns:a16="http://schemas.microsoft.com/office/drawing/2014/main" id="{F77E4BD4-3FB0-4998-8DC1-68D5091A08E9}"/>
                    </a:ext>
                  </a:extLst>
                </p14:cNvPr>
                <p14:cNvContentPartPr/>
                <p14:nvPr/>
              </p14:nvContentPartPr>
              <p14:xfrm>
                <a:off x="5945595" y="6409027"/>
                <a:ext cx="282240" cy="150840"/>
              </p14:xfrm>
            </p:contentPart>
          </mc:Choice>
          <mc:Fallback xmlns="">
            <p:pic>
              <p:nvPicPr>
                <p:cNvPr id="611" name="Ink 610">
                  <a:extLst>
                    <a:ext uri="{FF2B5EF4-FFF2-40B4-BE49-F238E27FC236}">
                      <a16:creationId xmlns:a16="http://schemas.microsoft.com/office/drawing/2014/main" id="{F77E4BD4-3FB0-4998-8DC1-68D5091A08E9}"/>
                    </a:ext>
                  </a:extLst>
                </p:cNvPr>
                <p:cNvPicPr/>
                <p:nvPr/>
              </p:nvPicPr>
              <p:blipFill>
                <a:blip r:embed="rId601"/>
                <a:stretch>
                  <a:fillRect/>
                </a:stretch>
              </p:blipFill>
              <p:spPr>
                <a:xfrm>
                  <a:off x="5936595" y="6400387"/>
                  <a:ext cx="299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612" name="Ink 611">
                  <a:extLst>
                    <a:ext uri="{FF2B5EF4-FFF2-40B4-BE49-F238E27FC236}">
                      <a16:creationId xmlns:a16="http://schemas.microsoft.com/office/drawing/2014/main" id="{168C3E80-CBEA-4F88-AE90-01E642047B11}"/>
                    </a:ext>
                  </a:extLst>
                </p14:cNvPr>
                <p14:cNvContentPartPr/>
                <p14:nvPr/>
              </p14:nvContentPartPr>
              <p14:xfrm>
                <a:off x="6295155" y="6392467"/>
                <a:ext cx="21240" cy="164880"/>
              </p14:xfrm>
            </p:contentPart>
          </mc:Choice>
          <mc:Fallback xmlns="">
            <p:pic>
              <p:nvPicPr>
                <p:cNvPr id="612" name="Ink 611">
                  <a:extLst>
                    <a:ext uri="{FF2B5EF4-FFF2-40B4-BE49-F238E27FC236}">
                      <a16:creationId xmlns:a16="http://schemas.microsoft.com/office/drawing/2014/main" id="{168C3E80-CBEA-4F88-AE90-01E642047B11}"/>
                    </a:ext>
                  </a:extLst>
                </p:cNvPr>
                <p:cNvPicPr/>
                <p:nvPr/>
              </p:nvPicPr>
              <p:blipFill>
                <a:blip r:embed="rId603"/>
                <a:stretch>
                  <a:fillRect/>
                </a:stretch>
              </p:blipFill>
              <p:spPr>
                <a:xfrm>
                  <a:off x="6286515" y="6383467"/>
                  <a:ext cx="38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613" name="Ink 612">
                  <a:extLst>
                    <a:ext uri="{FF2B5EF4-FFF2-40B4-BE49-F238E27FC236}">
                      <a16:creationId xmlns:a16="http://schemas.microsoft.com/office/drawing/2014/main" id="{9A18F5D5-A4DD-4B87-9603-9A36BCCB702C}"/>
                    </a:ext>
                  </a:extLst>
                </p14:cNvPr>
                <p14:cNvContentPartPr/>
                <p14:nvPr/>
              </p14:nvContentPartPr>
              <p14:xfrm>
                <a:off x="6283275" y="6367627"/>
                <a:ext cx="174960" cy="160920"/>
              </p14:xfrm>
            </p:contentPart>
          </mc:Choice>
          <mc:Fallback xmlns="">
            <p:pic>
              <p:nvPicPr>
                <p:cNvPr id="613" name="Ink 612">
                  <a:extLst>
                    <a:ext uri="{FF2B5EF4-FFF2-40B4-BE49-F238E27FC236}">
                      <a16:creationId xmlns:a16="http://schemas.microsoft.com/office/drawing/2014/main" id="{9A18F5D5-A4DD-4B87-9603-9A36BCCB702C}"/>
                    </a:ext>
                  </a:extLst>
                </p:cNvPr>
                <p:cNvPicPr/>
                <p:nvPr/>
              </p:nvPicPr>
              <p:blipFill>
                <a:blip r:embed="rId605"/>
                <a:stretch>
                  <a:fillRect/>
                </a:stretch>
              </p:blipFill>
              <p:spPr>
                <a:xfrm>
                  <a:off x="6274635" y="6358627"/>
                  <a:ext cx="192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614" name="Ink 613">
                  <a:extLst>
                    <a:ext uri="{FF2B5EF4-FFF2-40B4-BE49-F238E27FC236}">
                      <a16:creationId xmlns:a16="http://schemas.microsoft.com/office/drawing/2014/main" id="{F7D7467F-93D2-4B46-9971-315E395D1DE3}"/>
                    </a:ext>
                  </a:extLst>
                </p14:cNvPr>
                <p14:cNvContentPartPr/>
                <p14:nvPr/>
              </p14:nvContentPartPr>
              <p14:xfrm>
                <a:off x="6512955" y="6400387"/>
                <a:ext cx="150120" cy="12600"/>
              </p14:xfrm>
            </p:contentPart>
          </mc:Choice>
          <mc:Fallback xmlns="">
            <p:pic>
              <p:nvPicPr>
                <p:cNvPr id="614" name="Ink 613">
                  <a:extLst>
                    <a:ext uri="{FF2B5EF4-FFF2-40B4-BE49-F238E27FC236}">
                      <a16:creationId xmlns:a16="http://schemas.microsoft.com/office/drawing/2014/main" id="{F7D7467F-93D2-4B46-9971-315E395D1DE3}"/>
                    </a:ext>
                  </a:extLst>
                </p:cNvPr>
                <p:cNvPicPr/>
                <p:nvPr/>
              </p:nvPicPr>
              <p:blipFill>
                <a:blip r:embed="rId607"/>
                <a:stretch>
                  <a:fillRect/>
                </a:stretch>
              </p:blipFill>
              <p:spPr>
                <a:xfrm>
                  <a:off x="6504315" y="6391387"/>
                  <a:ext cx="167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615" name="Ink 614">
                  <a:extLst>
                    <a:ext uri="{FF2B5EF4-FFF2-40B4-BE49-F238E27FC236}">
                      <a16:creationId xmlns:a16="http://schemas.microsoft.com/office/drawing/2014/main" id="{8E40D729-9D86-483A-AC85-6A86B242EA0C}"/>
                    </a:ext>
                  </a:extLst>
                </p14:cNvPr>
                <p14:cNvContentPartPr/>
                <p14:nvPr/>
              </p14:nvContentPartPr>
              <p14:xfrm>
                <a:off x="6595755" y="6313627"/>
                <a:ext cx="25560" cy="159480"/>
              </p14:xfrm>
            </p:contentPart>
          </mc:Choice>
          <mc:Fallback xmlns="">
            <p:pic>
              <p:nvPicPr>
                <p:cNvPr id="615" name="Ink 614">
                  <a:extLst>
                    <a:ext uri="{FF2B5EF4-FFF2-40B4-BE49-F238E27FC236}">
                      <a16:creationId xmlns:a16="http://schemas.microsoft.com/office/drawing/2014/main" id="{8E40D729-9D86-483A-AC85-6A86B242EA0C}"/>
                    </a:ext>
                  </a:extLst>
                </p:cNvPr>
                <p:cNvPicPr/>
                <p:nvPr/>
              </p:nvPicPr>
              <p:blipFill>
                <a:blip r:embed="rId609"/>
                <a:stretch>
                  <a:fillRect/>
                </a:stretch>
              </p:blipFill>
              <p:spPr>
                <a:xfrm>
                  <a:off x="6587115" y="6304987"/>
                  <a:ext cx="43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617" name="Ink 616">
                  <a:extLst>
                    <a:ext uri="{FF2B5EF4-FFF2-40B4-BE49-F238E27FC236}">
                      <a16:creationId xmlns:a16="http://schemas.microsoft.com/office/drawing/2014/main" id="{C4442BA1-93EF-43F3-A53C-48463EB86B85}"/>
                    </a:ext>
                  </a:extLst>
                </p14:cNvPr>
                <p14:cNvContentPartPr/>
                <p14:nvPr/>
              </p14:nvContentPartPr>
              <p14:xfrm>
                <a:off x="4475715" y="6501547"/>
                <a:ext cx="303120" cy="324720"/>
              </p14:xfrm>
            </p:contentPart>
          </mc:Choice>
          <mc:Fallback xmlns="">
            <p:pic>
              <p:nvPicPr>
                <p:cNvPr id="617" name="Ink 616">
                  <a:extLst>
                    <a:ext uri="{FF2B5EF4-FFF2-40B4-BE49-F238E27FC236}">
                      <a16:creationId xmlns:a16="http://schemas.microsoft.com/office/drawing/2014/main" id="{C4442BA1-93EF-43F3-A53C-48463EB86B85}"/>
                    </a:ext>
                  </a:extLst>
                </p:cNvPr>
                <p:cNvPicPr/>
                <p:nvPr/>
              </p:nvPicPr>
              <p:blipFill>
                <a:blip r:embed="rId611"/>
                <a:stretch>
                  <a:fillRect/>
                </a:stretch>
              </p:blipFill>
              <p:spPr>
                <a:xfrm>
                  <a:off x="4467075" y="6492547"/>
                  <a:ext cx="3207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618" name="Ink 617">
                  <a:extLst>
                    <a:ext uri="{FF2B5EF4-FFF2-40B4-BE49-F238E27FC236}">
                      <a16:creationId xmlns:a16="http://schemas.microsoft.com/office/drawing/2014/main" id="{EB241E1E-0DE8-40C9-BDD3-FCE6A3CC9D0F}"/>
                    </a:ext>
                  </a:extLst>
                </p14:cNvPr>
                <p14:cNvContentPartPr/>
                <p14:nvPr/>
              </p14:nvContentPartPr>
              <p14:xfrm>
                <a:off x="4809435" y="6684427"/>
                <a:ext cx="196920" cy="95760"/>
              </p14:xfrm>
            </p:contentPart>
          </mc:Choice>
          <mc:Fallback xmlns="">
            <p:pic>
              <p:nvPicPr>
                <p:cNvPr id="618" name="Ink 617">
                  <a:extLst>
                    <a:ext uri="{FF2B5EF4-FFF2-40B4-BE49-F238E27FC236}">
                      <a16:creationId xmlns:a16="http://schemas.microsoft.com/office/drawing/2014/main" id="{EB241E1E-0DE8-40C9-BDD3-FCE6A3CC9D0F}"/>
                    </a:ext>
                  </a:extLst>
                </p:cNvPr>
                <p:cNvPicPr/>
                <p:nvPr/>
              </p:nvPicPr>
              <p:blipFill>
                <a:blip r:embed="rId613"/>
                <a:stretch>
                  <a:fillRect/>
                </a:stretch>
              </p:blipFill>
              <p:spPr>
                <a:xfrm>
                  <a:off x="4800795" y="6675787"/>
                  <a:ext cx="21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619" name="Ink 618">
                  <a:extLst>
                    <a:ext uri="{FF2B5EF4-FFF2-40B4-BE49-F238E27FC236}">
                      <a16:creationId xmlns:a16="http://schemas.microsoft.com/office/drawing/2014/main" id="{D2FA40BE-2A08-4E24-84C2-92BD8C9937D2}"/>
                    </a:ext>
                  </a:extLst>
                </p14:cNvPr>
                <p14:cNvContentPartPr/>
                <p14:nvPr/>
              </p14:nvContentPartPr>
              <p14:xfrm>
                <a:off x="5126955" y="6641227"/>
                <a:ext cx="27360" cy="119880"/>
              </p14:xfrm>
            </p:contentPart>
          </mc:Choice>
          <mc:Fallback xmlns="">
            <p:pic>
              <p:nvPicPr>
                <p:cNvPr id="619" name="Ink 618">
                  <a:extLst>
                    <a:ext uri="{FF2B5EF4-FFF2-40B4-BE49-F238E27FC236}">
                      <a16:creationId xmlns:a16="http://schemas.microsoft.com/office/drawing/2014/main" id="{D2FA40BE-2A08-4E24-84C2-92BD8C9937D2}"/>
                    </a:ext>
                  </a:extLst>
                </p:cNvPr>
                <p:cNvPicPr/>
                <p:nvPr/>
              </p:nvPicPr>
              <p:blipFill>
                <a:blip r:embed="rId615"/>
                <a:stretch>
                  <a:fillRect/>
                </a:stretch>
              </p:blipFill>
              <p:spPr>
                <a:xfrm>
                  <a:off x="5117955" y="6632587"/>
                  <a:ext cx="45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620" name="Ink 619">
                  <a:extLst>
                    <a:ext uri="{FF2B5EF4-FFF2-40B4-BE49-F238E27FC236}">
                      <a16:creationId xmlns:a16="http://schemas.microsoft.com/office/drawing/2014/main" id="{D974AE38-27BF-415E-9073-23B23656932A}"/>
                    </a:ext>
                  </a:extLst>
                </p14:cNvPr>
                <p14:cNvContentPartPr/>
                <p14:nvPr/>
              </p14:nvContentPartPr>
              <p14:xfrm>
                <a:off x="5097075" y="6641947"/>
                <a:ext cx="157680" cy="140760"/>
              </p14:xfrm>
            </p:contentPart>
          </mc:Choice>
          <mc:Fallback xmlns="">
            <p:pic>
              <p:nvPicPr>
                <p:cNvPr id="620" name="Ink 619">
                  <a:extLst>
                    <a:ext uri="{FF2B5EF4-FFF2-40B4-BE49-F238E27FC236}">
                      <a16:creationId xmlns:a16="http://schemas.microsoft.com/office/drawing/2014/main" id="{D974AE38-27BF-415E-9073-23B23656932A}"/>
                    </a:ext>
                  </a:extLst>
                </p:cNvPr>
                <p:cNvPicPr/>
                <p:nvPr/>
              </p:nvPicPr>
              <p:blipFill>
                <a:blip r:embed="rId617"/>
                <a:stretch>
                  <a:fillRect/>
                </a:stretch>
              </p:blipFill>
              <p:spPr>
                <a:xfrm>
                  <a:off x="5088075" y="6633307"/>
                  <a:ext cx="175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621" name="Ink 620">
                  <a:extLst>
                    <a:ext uri="{FF2B5EF4-FFF2-40B4-BE49-F238E27FC236}">
                      <a16:creationId xmlns:a16="http://schemas.microsoft.com/office/drawing/2014/main" id="{125EC545-9109-4B35-8B51-2CA1B068A2F6}"/>
                    </a:ext>
                  </a:extLst>
                </p14:cNvPr>
                <p14:cNvContentPartPr/>
                <p14:nvPr/>
              </p14:nvContentPartPr>
              <p14:xfrm>
                <a:off x="5314875" y="6639787"/>
                <a:ext cx="137520" cy="115200"/>
              </p14:xfrm>
            </p:contentPart>
          </mc:Choice>
          <mc:Fallback xmlns="">
            <p:pic>
              <p:nvPicPr>
                <p:cNvPr id="621" name="Ink 620">
                  <a:extLst>
                    <a:ext uri="{FF2B5EF4-FFF2-40B4-BE49-F238E27FC236}">
                      <a16:creationId xmlns:a16="http://schemas.microsoft.com/office/drawing/2014/main" id="{125EC545-9109-4B35-8B51-2CA1B068A2F6}"/>
                    </a:ext>
                  </a:extLst>
                </p:cNvPr>
                <p:cNvPicPr/>
                <p:nvPr/>
              </p:nvPicPr>
              <p:blipFill>
                <a:blip r:embed="rId619"/>
                <a:stretch>
                  <a:fillRect/>
                </a:stretch>
              </p:blipFill>
              <p:spPr>
                <a:xfrm>
                  <a:off x="5305875" y="6631147"/>
                  <a:ext cx="155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622" name="Ink 621">
                  <a:extLst>
                    <a:ext uri="{FF2B5EF4-FFF2-40B4-BE49-F238E27FC236}">
                      <a16:creationId xmlns:a16="http://schemas.microsoft.com/office/drawing/2014/main" id="{3D9D14CC-A3E8-4365-B1E8-CAD0C5569F85}"/>
                    </a:ext>
                  </a:extLst>
                </p14:cNvPr>
                <p14:cNvContentPartPr/>
                <p14:nvPr/>
              </p14:nvContentPartPr>
              <p14:xfrm>
                <a:off x="5585595" y="6691267"/>
                <a:ext cx="369000" cy="107280"/>
              </p14:xfrm>
            </p:contentPart>
          </mc:Choice>
          <mc:Fallback xmlns="">
            <p:pic>
              <p:nvPicPr>
                <p:cNvPr id="622" name="Ink 621">
                  <a:extLst>
                    <a:ext uri="{FF2B5EF4-FFF2-40B4-BE49-F238E27FC236}">
                      <a16:creationId xmlns:a16="http://schemas.microsoft.com/office/drawing/2014/main" id="{3D9D14CC-A3E8-4365-B1E8-CAD0C5569F85}"/>
                    </a:ext>
                  </a:extLst>
                </p:cNvPr>
                <p:cNvPicPr/>
                <p:nvPr/>
              </p:nvPicPr>
              <p:blipFill>
                <a:blip r:embed="rId621"/>
                <a:stretch>
                  <a:fillRect/>
                </a:stretch>
              </p:blipFill>
              <p:spPr>
                <a:xfrm>
                  <a:off x="5576595" y="6682627"/>
                  <a:ext cx="386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623" name="Ink 622">
                  <a:extLst>
                    <a:ext uri="{FF2B5EF4-FFF2-40B4-BE49-F238E27FC236}">
                      <a16:creationId xmlns:a16="http://schemas.microsoft.com/office/drawing/2014/main" id="{A7533E34-1D09-4C90-9FE3-62093A5422B5}"/>
                    </a:ext>
                  </a:extLst>
                </p14:cNvPr>
                <p14:cNvContentPartPr/>
                <p14:nvPr/>
              </p14:nvContentPartPr>
              <p14:xfrm>
                <a:off x="5981235" y="6610987"/>
                <a:ext cx="32400" cy="158040"/>
              </p14:xfrm>
            </p:contentPart>
          </mc:Choice>
          <mc:Fallback xmlns="">
            <p:pic>
              <p:nvPicPr>
                <p:cNvPr id="623" name="Ink 622">
                  <a:extLst>
                    <a:ext uri="{FF2B5EF4-FFF2-40B4-BE49-F238E27FC236}">
                      <a16:creationId xmlns:a16="http://schemas.microsoft.com/office/drawing/2014/main" id="{A7533E34-1D09-4C90-9FE3-62093A5422B5}"/>
                    </a:ext>
                  </a:extLst>
                </p:cNvPr>
                <p:cNvPicPr/>
                <p:nvPr/>
              </p:nvPicPr>
              <p:blipFill>
                <a:blip r:embed="rId623"/>
                <a:stretch>
                  <a:fillRect/>
                </a:stretch>
              </p:blipFill>
              <p:spPr>
                <a:xfrm>
                  <a:off x="5972595" y="6602347"/>
                  <a:ext cx="50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624" name="Ink 623">
                  <a:extLst>
                    <a:ext uri="{FF2B5EF4-FFF2-40B4-BE49-F238E27FC236}">
                      <a16:creationId xmlns:a16="http://schemas.microsoft.com/office/drawing/2014/main" id="{8015C973-F3AA-4C5D-8D54-BC0F77C0AB1D}"/>
                    </a:ext>
                  </a:extLst>
                </p14:cNvPr>
                <p14:cNvContentPartPr/>
                <p14:nvPr/>
              </p14:nvContentPartPr>
              <p14:xfrm>
                <a:off x="5993115" y="6708907"/>
                <a:ext cx="186840" cy="66240"/>
              </p14:xfrm>
            </p:contentPart>
          </mc:Choice>
          <mc:Fallback xmlns="">
            <p:pic>
              <p:nvPicPr>
                <p:cNvPr id="624" name="Ink 623">
                  <a:extLst>
                    <a:ext uri="{FF2B5EF4-FFF2-40B4-BE49-F238E27FC236}">
                      <a16:creationId xmlns:a16="http://schemas.microsoft.com/office/drawing/2014/main" id="{8015C973-F3AA-4C5D-8D54-BC0F77C0AB1D}"/>
                    </a:ext>
                  </a:extLst>
                </p:cNvPr>
                <p:cNvPicPr/>
                <p:nvPr/>
              </p:nvPicPr>
              <p:blipFill>
                <a:blip r:embed="rId625"/>
                <a:stretch>
                  <a:fillRect/>
                </a:stretch>
              </p:blipFill>
              <p:spPr>
                <a:xfrm>
                  <a:off x="5984475" y="6699907"/>
                  <a:ext cx="204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625" name="Ink 624">
                  <a:extLst>
                    <a:ext uri="{FF2B5EF4-FFF2-40B4-BE49-F238E27FC236}">
                      <a16:creationId xmlns:a16="http://schemas.microsoft.com/office/drawing/2014/main" id="{29721AB2-D039-42C9-BC4B-AE34C4446972}"/>
                    </a:ext>
                  </a:extLst>
                </p14:cNvPr>
                <p14:cNvContentPartPr/>
                <p14:nvPr/>
              </p14:nvContentPartPr>
              <p14:xfrm>
                <a:off x="6187875" y="6629707"/>
                <a:ext cx="21240" cy="27360"/>
              </p14:xfrm>
            </p:contentPart>
          </mc:Choice>
          <mc:Fallback xmlns="">
            <p:pic>
              <p:nvPicPr>
                <p:cNvPr id="625" name="Ink 624">
                  <a:extLst>
                    <a:ext uri="{FF2B5EF4-FFF2-40B4-BE49-F238E27FC236}">
                      <a16:creationId xmlns:a16="http://schemas.microsoft.com/office/drawing/2014/main" id="{29721AB2-D039-42C9-BC4B-AE34C4446972}"/>
                    </a:ext>
                  </a:extLst>
                </p:cNvPr>
                <p:cNvPicPr/>
                <p:nvPr/>
              </p:nvPicPr>
              <p:blipFill>
                <a:blip r:embed="rId627"/>
                <a:stretch>
                  <a:fillRect/>
                </a:stretch>
              </p:blipFill>
              <p:spPr>
                <a:xfrm>
                  <a:off x="6179235" y="6621067"/>
                  <a:ext cx="38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626" name="Ink 625">
                  <a:extLst>
                    <a:ext uri="{FF2B5EF4-FFF2-40B4-BE49-F238E27FC236}">
                      <a16:creationId xmlns:a16="http://schemas.microsoft.com/office/drawing/2014/main" id="{9F87CBCD-8420-4D11-ACC8-BD0A76EDDF6C}"/>
                    </a:ext>
                  </a:extLst>
                </p14:cNvPr>
                <p14:cNvContentPartPr/>
                <p14:nvPr/>
              </p14:nvContentPartPr>
              <p14:xfrm>
                <a:off x="6233235" y="6659947"/>
                <a:ext cx="240840" cy="105840"/>
              </p14:xfrm>
            </p:contentPart>
          </mc:Choice>
          <mc:Fallback xmlns="">
            <p:pic>
              <p:nvPicPr>
                <p:cNvPr id="626" name="Ink 625">
                  <a:extLst>
                    <a:ext uri="{FF2B5EF4-FFF2-40B4-BE49-F238E27FC236}">
                      <a16:creationId xmlns:a16="http://schemas.microsoft.com/office/drawing/2014/main" id="{9F87CBCD-8420-4D11-ACC8-BD0A76EDDF6C}"/>
                    </a:ext>
                  </a:extLst>
                </p:cNvPr>
                <p:cNvPicPr/>
                <p:nvPr/>
              </p:nvPicPr>
              <p:blipFill>
                <a:blip r:embed="rId629"/>
                <a:stretch>
                  <a:fillRect/>
                </a:stretch>
              </p:blipFill>
              <p:spPr>
                <a:xfrm>
                  <a:off x="6224595" y="6651307"/>
                  <a:ext cx="25848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0">
            <p14:nvContentPartPr>
              <p14:cNvPr id="628" name="Ink 627">
                <a:extLst>
                  <a:ext uri="{FF2B5EF4-FFF2-40B4-BE49-F238E27FC236}">
                    <a16:creationId xmlns:a16="http://schemas.microsoft.com/office/drawing/2014/main" id="{4FB7B054-4553-48B9-87FE-FBBE2BA5102D}"/>
                  </a:ext>
                </a:extLst>
              </p14:cNvPr>
              <p14:cNvContentPartPr/>
              <p14:nvPr/>
            </p14:nvContentPartPr>
            <p14:xfrm>
              <a:off x="8530035" y="4249027"/>
              <a:ext cx="93600" cy="344160"/>
            </p14:xfrm>
          </p:contentPart>
        </mc:Choice>
        <mc:Fallback xmlns="">
          <p:pic>
            <p:nvPicPr>
              <p:cNvPr id="628" name="Ink 627">
                <a:extLst>
                  <a:ext uri="{FF2B5EF4-FFF2-40B4-BE49-F238E27FC236}">
                    <a16:creationId xmlns:a16="http://schemas.microsoft.com/office/drawing/2014/main" id="{4FB7B054-4553-48B9-87FE-FBBE2BA5102D}"/>
                  </a:ext>
                </a:extLst>
              </p:cNvPr>
              <p:cNvPicPr/>
              <p:nvPr/>
            </p:nvPicPr>
            <p:blipFill>
              <a:blip r:embed="rId631"/>
              <a:stretch>
                <a:fillRect/>
              </a:stretch>
            </p:blipFill>
            <p:spPr>
              <a:xfrm>
                <a:off x="8521035" y="4240027"/>
                <a:ext cx="1112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637" name="Ink 636">
                <a:extLst>
                  <a:ext uri="{FF2B5EF4-FFF2-40B4-BE49-F238E27FC236}">
                    <a16:creationId xmlns:a16="http://schemas.microsoft.com/office/drawing/2014/main" id="{A1A81A71-032E-4E93-B62E-8B0FAF795AC6}"/>
                  </a:ext>
                </a:extLst>
              </p14:cNvPr>
              <p14:cNvContentPartPr/>
              <p14:nvPr/>
            </p14:nvContentPartPr>
            <p14:xfrm>
              <a:off x="9788595" y="5334787"/>
              <a:ext cx="896760" cy="123480"/>
            </p14:xfrm>
          </p:contentPart>
        </mc:Choice>
        <mc:Fallback xmlns="">
          <p:pic>
            <p:nvPicPr>
              <p:cNvPr id="637" name="Ink 636">
                <a:extLst>
                  <a:ext uri="{FF2B5EF4-FFF2-40B4-BE49-F238E27FC236}">
                    <a16:creationId xmlns:a16="http://schemas.microsoft.com/office/drawing/2014/main" id="{A1A81A71-032E-4E93-B62E-8B0FAF795AC6}"/>
                  </a:ext>
                </a:extLst>
              </p:cNvPr>
              <p:cNvPicPr/>
              <p:nvPr/>
            </p:nvPicPr>
            <p:blipFill>
              <a:blip r:embed="rId633"/>
              <a:stretch>
                <a:fillRect/>
              </a:stretch>
            </p:blipFill>
            <p:spPr>
              <a:xfrm>
                <a:off x="9779955" y="5325787"/>
                <a:ext cx="914400" cy="141120"/>
              </a:xfrm>
              <a:prstGeom prst="rect">
                <a:avLst/>
              </a:prstGeom>
            </p:spPr>
          </p:pic>
        </mc:Fallback>
      </mc:AlternateContent>
      <p:grpSp>
        <p:nvGrpSpPr>
          <p:cNvPr id="654" name="Group 653">
            <a:extLst>
              <a:ext uri="{FF2B5EF4-FFF2-40B4-BE49-F238E27FC236}">
                <a16:creationId xmlns:a16="http://schemas.microsoft.com/office/drawing/2014/main" id="{29C0A844-9048-456C-B25B-5105D65AAC95}"/>
              </a:ext>
            </a:extLst>
          </p:cNvPr>
          <p:cNvGrpSpPr/>
          <p:nvPr/>
        </p:nvGrpSpPr>
        <p:grpSpPr>
          <a:xfrm>
            <a:off x="8168955" y="5299867"/>
            <a:ext cx="2769120" cy="1465920"/>
            <a:chOff x="8168955" y="5299867"/>
            <a:chExt cx="2769120" cy="1465920"/>
          </a:xfrm>
        </p:grpSpPr>
        <mc:AlternateContent xmlns:mc="http://schemas.openxmlformats.org/markup-compatibility/2006" xmlns:p14="http://schemas.microsoft.com/office/powerpoint/2010/main">
          <mc:Choice Requires="p14">
            <p:contentPart p14:bwMode="auto" r:id="rId634">
              <p14:nvContentPartPr>
                <p14:cNvPr id="567" name="Ink 566">
                  <a:extLst>
                    <a:ext uri="{FF2B5EF4-FFF2-40B4-BE49-F238E27FC236}">
                      <a16:creationId xmlns:a16="http://schemas.microsoft.com/office/drawing/2014/main" id="{1FEDB1B6-D664-49ED-AA3A-20EC16563B8D}"/>
                    </a:ext>
                  </a:extLst>
                </p14:cNvPr>
                <p14:cNvContentPartPr/>
                <p14:nvPr/>
              </p14:nvContentPartPr>
              <p14:xfrm>
                <a:off x="8188395" y="5368987"/>
                <a:ext cx="147960" cy="133920"/>
              </p14:xfrm>
            </p:contentPart>
          </mc:Choice>
          <mc:Fallback xmlns="">
            <p:pic>
              <p:nvPicPr>
                <p:cNvPr id="567" name="Ink 566">
                  <a:extLst>
                    <a:ext uri="{FF2B5EF4-FFF2-40B4-BE49-F238E27FC236}">
                      <a16:creationId xmlns:a16="http://schemas.microsoft.com/office/drawing/2014/main" id="{1FEDB1B6-D664-49ED-AA3A-20EC16563B8D}"/>
                    </a:ext>
                  </a:extLst>
                </p:cNvPr>
                <p:cNvPicPr/>
                <p:nvPr/>
              </p:nvPicPr>
              <p:blipFill>
                <a:blip r:embed="rId635"/>
                <a:stretch>
                  <a:fillRect/>
                </a:stretch>
              </p:blipFill>
              <p:spPr>
                <a:xfrm>
                  <a:off x="8179395" y="5359987"/>
                  <a:ext cx="165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568" name="Ink 567">
                  <a:extLst>
                    <a:ext uri="{FF2B5EF4-FFF2-40B4-BE49-F238E27FC236}">
                      <a16:creationId xmlns:a16="http://schemas.microsoft.com/office/drawing/2014/main" id="{3EBC6E34-6022-4B9E-9BDC-22D4EB862594}"/>
                    </a:ext>
                  </a:extLst>
                </p14:cNvPr>
                <p14:cNvContentPartPr/>
                <p14:nvPr/>
              </p14:nvContentPartPr>
              <p14:xfrm>
                <a:off x="8168955" y="5407147"/>
                <a:ext cx="249840" cy="104040"/>
              </p14:xfrm>
            </p:contentPart>
          </mc:Choice>
          <mc:Fallback xmlns="">
            <p:pic>
              <p:nvPicPr>
                <p:cNvPr id="568" name="Ink 567">
                  <a:extLst>
                    <a:ext uri="{FF2B5EF4-FFF2-40B4-BE49-F238E27FC236}">
                      <a16:creationId xmlns:a16="http://schemas.microsoft.com/office/drawing/2014/main" id="{3EBC6E34-6022-4B9E-9BDC-22D4EB862594}"/>
                    </a:ext>
                  </a:extLst>
                </p:cNvPr>
                <p:cNvPicPr/>
                <p:nvPr/>
              </p:nvPicPr>
              <p:blipFill>
                <a:blip r:embed="rId637"/>
                <a:stretch>
                  <a:fillRect/>
                </a:stretch>
              </p:blipFill>
              <p:spPr>
                <a:xfrm>
                  <a:off x="8160315" y="5398507"/>
                  <a:ext cx="267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569" name="Ink 568">
                  <a:extLst>
                    <a:ext uri="{FF2B5EF4-FFF2-40B4-BE49-F238E27FC236}">
                      <a16:creationId xmlns:a16="http://schemas.microsoft.com/office/drawing/2014/main" id="{CBD873F9-0FF8-4D13-8851-5388827B6334}"/>
                    </a:ext>
                  </a:extLst>
                </p14:cNvPr>
                <p14:cNvContentPartPr/>
                <p14:nvPr/>
              </p14:nvContentPartPr>
              <p14:xfrm>
                <a:off x="8312235" y="5330107"/>
                <a:ext cx="309240" cy="166680"/>
              </p14:xfrm>
            </p:contentPart>
          </mc:Choice>
          <mc:Fallback xmlns="">
            <p:pic>
              <p:nvPicPr>
                <p:cNvPr id="569" name="Ink 568">
                  <a:extLst>
                    <a:ext uri="{FF2B5EF4-FFF2-40B4-BE49-F238E27FC236}">
                      <a16:creationId xmlns:a16="http://schemas.microsoft.com/office/drawing/2014/main" id="{CBD873F9-0FF8-4D13-8851-5388827B6334}"/>
                    </a:ext>
                  </a:extLst>
                </p:cNvPr>
                <p:cNvPicPr/>
                <p:nvPr/>
              </p:nvPicPr>
              <p:blipFill>
                <a:blip r:embed="rId639"/>
                <a:stretch>
                  <a:fillRect/>
                </a:stretch>
              </p:blipFill>
              <p:spPr>
                <a:xfrm>
                  <a:off x="8303595" y="5321467"/>
                  <a:ext cx="326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570" name="Ink 569">
                  <a:extLst>
                    <a:ext uri="{FF2B5EF4-FFF2-40B4-BE49-F238E27FC236}">
                      <a16:creationId xmlns:a16="http://schemas.microsoft.com/office/drawing/2014/main" id="{8793E682-35C5-4B5F-95D4-C04EC15AE0FF}"/>
                    </a:ext>
                  </a:extLst>
                </p14:cNvPr>
                <p14:cNvContentPartPr/>
                <p14:nvPr/>
              </p14:nvContentPartPr>
              <p14:xfrm>
                <a:off x="8629035" y="5364307"/>
                <a:ext cx="140400" cy="162000"/>
              </p14:xfrm>
            </p:contentPart>
          </mc:Choice>
          <mc:Fallback xmlns="">
            <p:pic>
              <p:nvPicPr>
                <p:cNvPr id="570" name="Ink 569">
                  <a:extLst>
                    <a:ext uri="{FF2B5EF4-FFF2-40B4-BE49-F238E27FC236}">
                      <a16:creationId xmlns:a16="http://schemas.microsoft.com/office/drawing/2014/main" id="{8793E682-35C5-4B5F-95D4-C04EC15AE0FF}"/>
                    </a:ext>
                  </a:extLst>
                </p:cNvPr>
                <p:cNvPicPr/>
                <p:nvPr/>
              </p:nvPicPr>
              <p:blipFill>
                <a:blip r:embed="rId641"/>
                <a:stretch>
                  <a:fillRect/>
                </a:stretch>
              </p:blipFill>
              <p:spPr>
                <a:xfrm>
                  <a:off x="8620395" y="5355667"/>
                  <a:ext cx="158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571" name="Ink 570">
                  <a:extLst>
                    <a:ext uri="{FF2B5EF4-FFF2-40B4-BE49-F238E27FC236}">
                      <a16:creationId xmlns:a16="http://schemas.microsoft.com/office/drawing/2014/main" id="{8FDBC544-B81E-496E-989B-45D60AF1158C}"/>
                    </a:ext>
                  </a:extLst>
                </p14:cNvPr>
                <p14:cNvContentPartPr/>
                <p14:nvPr/>
              </p14:nvContentPartPr>
              <p14:xfrm>
                <a:off x="8832795" y="5458627"/>
                <a:ext cx="198720" cy="79200"/>
              </p14:xfrm>
            </p:contentPart>
          </mc:Choice>
          <mc:Fallback xmlns="">
            <p:pic>
              <p:nvPicPr>
                <p:cNvPr id="571" name="Ink 570">
                  <a:extLst>
                    <a:ext uri="{FF2B5EF4-FFF2-40B4-BE49-F238E27FC236}">
                      <a16:creationId xmlns:a16="http://schemas.microsoft.com/office/drawing/2014/main" id="{8FDBC544-B81E-496E-989B-45D60AF1158C}"/>
                    </a:ext>
                  </a:extLst>
                </p:cNvPr>
                <p:cNvPicPr/>
                <p:nvPr/>
              </p:nvPicPr>
              <p:blipFill>
                <a:blip r:embed="rId643"/>
                <a:stretch>
                  <a:fillRect/>
                </a:stretch>
              </p:blipFill>
              <p:spPr>
                <a:xfrm>
                  <a:off x="8823795" y="5449987"/>
                  <a:ext cx="216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572" name="Ink 571">
                  <a:extLst>
                    <a:ext uri="{FF2B5EF4-FFF2-40B4-BE49-F238E27FC236}">
                      <a16:creationId xmlns:a16="http://schemas.microsoft.com/office/drawing/2014/main" id="{4485D471-3AF4-4634-8640-470021939641}"/>
                    </a:ext>
                  </a:extLst>
                </p14:cNvPr>
                <p14:cNvContentPartPr/>
                <p14:nvPr/>
              </p14:nvContentPartPr>
              <p14:xfrm>
                <a:off x="9085155" y="5446747"/>
                <a:ext cx="163440" cy="107640"/>
              </p14:xfrm>
            </p:contentPart>
          </mc:Choice>
          <mc:Fallback xmlns="">
            <p:pic>
              <p:nvPicPr>
                <p:cNvPr id="572" name="Ink 571">
                  <a:extLst>
                    <a:ext uri="{FF2B5EF4-FFF2-40B4-BE49-F238E27FC236}">
                      <a16:creationId xmlns:a16="http://schemas.microsoft.com/office/drawing/2014/main" id="{4485D471-3AF4-4634-8640-470021939641}"/>
                    </a:ext>
                  </a:extLst>
                </p:cNvPr>
                <p:cNvPicPr/>
                <p:nvPr/>
              </p:nvPicPr>
              <p:blipFill>
                <a:blip r:embed="rId645"/>
                <a:stretch>
                  <a:fillRect/>
                </a:stretch>
              </p:blipFill>
              <p:spPr>
                <a:xfrm>
                  <a:off x="9076155" y="5438107"/>
                  <a:ext cx="181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573" name="Ink 572">
                  <a:extLst>
                    <a:ext uri="{FF2B5EF4-FFF2-40B4-BE49-F238E27FC236}">
                      <a16:creationId xmlns:a16="http://schemas.microsoft.com/office/drawing/2014/main" id="{17373857-374B-4A20-A7A7-17DB4FCFDED4}"/>
                    </a:ext>
                  </a:extLst>
                </p14:cNvPr>
                <p14:cNvContentPartPr/>
                <p14:nvPr/>
              </p14:nvContentPartPr>
              <p14:xfrm>
                <a:off x="8726235" y="5299867"/>
                <a:ext cx="175320" cy="51840"/>
              </p14:xfrm>
            </p:contentPart>
          </mc:Choice>
          <mc:Fallback xmlns="">
            <p:pic>
              <p:nvPicPr>
                <p:cNvPr id="573" name="Ink 572">
                  <a:extLst>
                    <a:ext uri="{FF2B5EF4-FFF2-40B4-BE49-F238E27FC236}">
                      <a16:creationId xmlns:a16="http://schemas.microsoft.com/office/drawing/2014/main" id="{17373857-374B-4A20-A7A7-17DB4FCFDED4}"/>
                    </a:ext>
                  </a:extLst>
                </p:cNvPr>
                <p:cNvPicPr/>
                <p:nvPr/>
              </p:nvPicPr>
              <p:blipFill>
                <a:blip r:embed="rId647"/>
                <a:stretch>
                  <a:fillRect/>
                </a:stretch>
              </p:blipFill>
              <p:spPr>
                <a:xfrm>
                  <a:off x="8717235" y="5291227"/>
                  <a:ext cx="192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629" name="Ink 628">
                  <a:extLst>
                    <a:ext uri="{FF2B5EF4-FFF2-40B4-BE49-F238E27FC236}">
                      <a16:creationId xmlns:a16="http://schemas.microsoft.com/office/drawing/2014/main" id="{56CB2457-A054-4A99-90CE-56B761144449}"/>
                    </a:ext>
                  </a:extLst>
                </p14:cNvPr>
                <p14:cNvContentPartPr/>
                <p14:nvPr/>
              </p14:nvContentPartPr>
              <p14:xfrm>
                <a:off x="8397915" y="6001147"/>
                <a:ext cx="64440" cy="306720"/>
              </p14:xfrm>
            </p:contentPart>
          </mc:Choice>
          <mc:Fallback xmlns="">
            <p:pic>
              <p:nvPicPr>
                <p:cNvPr id="629" name="Ink 628">
                  <a:extLst>
                    <a:ext uri="{FF2B5EF4-FFF2-40B4-BE49-F238E27FC236}">
                      <a16:creationId xmlns:a16="http://schemas.microsoft.com/office/drawing/2014/main" id="{56CB2457-A054-4A99-90CE-56B761144449}"/>
                    </a:ext>
                  </a:extLst>
                </p:cNvPr>
                <p:cNvPicPr/>
                <p:nvPr/>
              </p:nvPicPr>
              <p:blipFill>
                <a:blip r:embed="rId649"/>
                <a:stretch>
                  <a:fillRect/>
                </a:stretch>
              </p:blipFill>
              <p:spPr>
                <a:xfrm>
                  <a:off x="8389275" y="5992147"/>
                  <a:ext cx="820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630" name="Ink 629">
                  <a:extLst>
                    <a:ext uri="{FF2B5EF4-FFF2-40B4-BE49-F238E27FC236}">
                      <a16:creationId xmlns:a16="http://schemas.microsoft.com/office/drawing/2014/main" id="{1422CB24-F699-454C-8309-B5C4DB9F8467}"/>
                    </a:ext>
                  </a:extLst>
                </p14:cNvPr>
                <p14:cNvContentPartPr/>
                <p14:nvPr/>
              </p14:nvContentPartPr>
              <p14:xfrm>
                <a:off x="8283795" y="6262147"/>
                <a:ext cx="223200" cy="214920"/>
              </p14:xfrm>
            </p:contentPart>
          </mc:Choice>
          <mc:Fallback xmlns="">
            <p:pic>
              <p:nvPicPr>
                <p:cNvPr id="630" name="Ink 629">
                  <a:extLst>
                    <a:ext uri="{FF2B5EF4-FFF2-40B4-BE49-F238E27FC236}">
                      <a16:creationId xmlns:a16="http://schemas.microsoft.com/office/drawing/2014/main" id="{1422CB24-F699-454C-8309-B5C4DB9F8467}"/>
                    </a:ext>
                  </a:extLst>
                </p:cNvPr>
                <p:cNvPicPr/>
                <p:nvPr/>
              </p:nvPicPr>
              <p:blipFill>
                <a:blip r:embed="rId651"/>
                <a:stretch>
                  <a:fillRect/>
                </a:stretch>
              </p:blipFill>
              <p:spPr>
                <a:xfrm>
                  <a:off x="8275155" y="6253147"/>
                  <a:ext cx="240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632" name="Ink 631">
                  <a:extLst>
                    <a:ext uri="{FF2B5EF4-FFF2-40B4-BE49-F238E27FC236}">
                      <a16:creationId xmlns:a16="http://schemas.microsoft.com/office/drawing/2014/main" id="{7B406122-0CD8-425D-A973-12884011160F}"/>
                    </a:ext>
                  </a:extLst>
                </p14:cNvPr>
                <p14:cNvContentPartPr/>
                <p14:nvPr/>
              </p14:nvContentPartPr>
              <p14:xfrm>
                <a:off x="8198835" y="6507667"/>
                <a:ext cx="9720" cy="247320"/>
              </p14:xfrm>
            </p:contentPart>
          </mc:Choice>
          <mc:Fallback xmlns="">
            <p:pic>
              <p:nvPicPr>
                <p:cNvPr id="632" name="Ink 631">
                  <a:extLst>
                    <a:ext uri="{FF2B5EF4-FFF2-40B4-BE49-F238E27FC236}">
                      <a16:creationId xmlns:a16="http://schemas.microsoft.com/office/drawing/2014/main" id="{7B406122-0CD8-425D-A973-12884011160F}"/>
                    </a:ext>
                  </a:extLst>
                </p:cNvPr>
                <p:cNvPicPr/>
                <p:nvPr/>
              </p:nvPicPr>
              <p:blipFill>
                <a:blip r:embed="rId653"/>
                <a:stretch>
                  <a:fillRect/>
                </a:stretch>
              </p:blipFill>
              <p:spPr>
                <a:xfrm>
                  <a:off x="8190195" y="6499027"/>
                  <a:ext cx="27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633" name="Ink 632">
                  <a:extLst>
                    <a:ext uri="{FF2B5EF4-FFF2-40B4-BE49-F238E27FC236}">
                      <a16:creationId xmlns:a16="http://schemas.microsoft.com/office/drawing/2014/main" id="{4A5B0FC6-3183-43AE-AC02-550265A4FEAF}"/>
                    </a:ext>
                  </a:extLst>
                </p14:cNvPr>
                <p14:cNvContentPartPr/>
                <p14:nvPr/>
              </p14:nvContentPartPr>
              <p14:xfrm>
                <a:off x="8184075" y="6529627"/>
                <a:ext cx="193320" cy="236160"/>
              </p14:xfrm>
            </p:contentPart>
          </mc:Choice>
          <mc:Fallback xmlns="">
            <p:pic>
              <p:nvPicPr>
                <p:cNvPr id="633" name="Ink 632">
                  <a:extLst>
                    <a:ext uri="{FF2B5EF4-FFF2-40B4-BE49-F238E27FC236}">
                      <a16:creationId xmlns:a16="http://schemas.microsoft.com/office/drawing/2014/main" id="{4A5B0FC6-3183-43AE-AC02-550265A4FEAF}"/>
                    </a:ext>
                  </a:extLst>
                </p:cNvPr>
                <p:cNvPicPr/>
                <p:nvPr/>
              </p:nvPicPr>
              <p:blipFill>
                <a:blip r:embed="rId655"/>
                <a:stretch>
                  <a:fillRect/>
                </a:stretch>
              </p:blipFill>
              <p:spPr>
                <a:xfrm>
                  <a:off x="8175075" y="6520627"/>
                  <a:ext cx="2109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634" name="Ink 633">
                  <a:extLst>
                    <a:ext uri="{FF2B5EF4-FFF2-40B4-BE49-F238E27FC236}">
                      <a16:creationId xmlns:a16="http://schemas.microsoft.com/office/drawing/2014/main" id="{CCB6FCD5-EB1A-45F9-9155-E1641F930180}"/>
                    </a:ext>
                  </a:extLst>
                </p14:cNvPr>
                <p14:cNvContentPartPr/>
                <p14:nvPr/>
              </p14:nvContentPartPr>
              <p14:xfrm>
                <a:off x="8518155" y="6545467"/>
                <a:ext cx="153360" cy="19080"/>
              </p14:xfrm>
            </p:contentPart>
          </mc:Choice>
          <mc:Fallback xmlns="">
            <p:pic>
              <p:nvPicPr>
                <p:cNvPr id="634" name="Ink 633">
                  <a:extLst>
                    <a:ext uri="{FF2B5EF4-FFF2-40B4-BE49-F238E27FC236}">
                      <a16:creationId xmlns:a16="http://schemas.microsoft.com/office/drawing/2014/main" id="{CCB6FCD5-EB1A-45F9-9155-E1641F930180}"/>
                    </a:ext>
                  </a:extLst>
                </p:cNvPr>
                <p:cNvPicPr/>
                <p:nvPr/>
              </p:nvPicPr>
              <p:blipFill>
                <a:blip r:embed="rId657"/>
                <a:stretch>
                  <a:fillRect/>
                </a:stretch>
              </p:blipFill>
              <p:spPr>
                <a:xfrm>
                  <a:off x="8509155" y="6536467"/>
                  <a:ext cx="171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635" name="Ink 634">
                  <a:extLst>
                    <a:ext uri="{FF2B5EF4-FFF2-40B4-BE49-F238E27FC236}">
                      <a16:creationId xmlns:a16="http://schemas.microsoft.com/office/drawing/2014/main" id="{B34D7CB0-B4FB-4018-AE3F-0D360395D1A2}"/>
                    </a:ext>
                  </a:extLst>
                </p14:cNvPr>
                <p14:cNvContentPartPr/>
                <p14:nvPr/>
              </p14:nvContentPartPr>
              <p14:xfrm>
                <a:off x="8587275" y="6470947"/>
                <a:ext cx="12960" cy="171360"/>
              </p14:xfrm>
            </p:contentPart>
          </mc:Choice>
          <mc:Fallback xmlns="">
            <p:pic>
              <p:nvPicPr>
                <p:cNvPr id="635" name="Ink 634">
                  <a:extLst>
                    <a:ext uri="{FF2B5EF4-FFF2-40B4-BE49-F238E27FC236}">
                      <a16:creationId xmlns:a16="http://schemas.microsoft.com/office/drawing/2014/main" id="{B34D7CB0-B4FB-4018-AE3F-0D360395D1A2}"/>
                    </a:ext>
                  </a:extLst>
                </p:cNvPr>
                <p:cNvPicPr/>
                <p:nvPr/>
              </p:nvPicPr>
              <p:blipFill>
                <a:blip r:embed="rId659"/>
                <a:stretch>
                  <a:fillRect/>
                </a:stretch>
              </p:blipFill>
              <p:spPr>
                <a:xfrm>
                  <a:off x="8578635" y="6461947"/>
                  <a:ext cx="30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638" name="Ink 637">
                  <a:extLst>
                    <a:ext uri="{FF2B5EF4-FFF2-40B4-BE49-F238E27FC236}">
                      <a16:creationId xmlns:a16="http://schemas.microsoft.com/office/drawing/2014/main" id="{4E8D3574-FF19-4A73-81E7-CA5B0EF7F51D}"/>
                    </a:ext>
                  </a:extLst>
                </p14:cNvPr>
                <p14:cNvContentPartPr/>
                <p14:nvPr/>
              </p14:nvContentPartPr>
              <p14:xfrm>
                <a:off x="9252555" y="5672467"/>
                <a:ext cx="582840" cy="438840"/>
              </p14:xfrm>
            </p:contentPart>
          </mc:Choice>
          <mc:Fallback xmlns="">
            <p:pic>
              <p:nvPicPr>
                <p:cNvPr id="638" name="Ink 637">
                  <a:extLst>
                    <a:ext uri="{FF2B5EF4-FFF2-40B4-BE49-F238E27FC236}">
                      <a16:creationId xmlns:a16="http://schemas.microsoft.com/office/drawing/2014/main" id="{4E8D3574-FF19-4A73-81E7-CA5B0EF7F51D}"/>
                    </a:ext>
                  </a:extLst>
                </p:cNvPr>
                <p:cNvPicPr/>
                <p:nvPr/>
              </p:nvPicPr>
              <p:blipFill>
                <a:blip r:embed="rId661"/>
                <a:stretch>
                  <a:fillRect/>
                </a:stretch>
              </p:blipFill>
              <p:spPr>
                <a:xfrm>
                  <a:off x="9243555" y="5663827"/>
                  <a:ext cx="6004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639" name="Ink 638">
                  <a:extLst>
                    <a:ext uri="{FF2B5EF4-FFF2-40B4-BE49-F238E27FC236}">
                      <a16:creationId xmlns:a16="http://schemas.microsoft.com/office/drawing/2014/main" id="{A29B5998-D3DA-4B04-8DDA-5466F6A059CB}"/>
                    </a:ext>
                  </a:extLst>
                </p14:cNvPr>
                <p14:cNvContentPartPr/>
                <p14:nvPr/>
              </p14:nvContentPartPr>
              <p14:xfrm>
                <a:off x="9484395" y="6068107"/>
                <a:ext cx="201960" cy="185760"/>
              </p14:xfrm>
            </p:contentPart>
          </mc:Choice>
          <mc:Fallback xmlns="">
            <p:pic>
              <p:nvPicPr>
                <p:cNvPr id="639" name="Ink 638">
                  <a:extLst>
                    <a:ext uri="{FF2B5EF4-FFF2-40B4-BE49-F238E27FC236}">
                      <a16:creationId xmlns:a16="http://schemas.microsoft.com/office/drawing/2014/main" id="{A29B5998-D3DA-4B04-8DDA-5466F6A059CB}"/>
                    </a:ext>
                  </a:extLst>
                </p:cNvPr>
                <p:cNvPicPr/>
                <p:nvPr/>
              </p:nvPicPr>
              <p:blipFill>
                <a:blip r:embed="rId663"/>
                <a:stretch>
                  <a:fillRect/>
                </a:stretch>
              </p:blipFill>
              <p:spPr>
                <a:xfrm>
                  <a:off x="9475755" y="6059467"/>
                  <a:ext cx="219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641" name="Ink 640">
                  <a:extLst>
                    <a:ext uri="{FF2B5EF4-FFF2-40B4-BE49-F238E27FC236}">
                      <a16:creationId xmlns:a16="http://schemas.microsoft.com/office/drawing/2014/main" id="{00A81531-C41A-4743-8AB1-B4967045A312}"/>
                    </a:ext>
                  </a:extLst>
                </p14:cNvPr>
                <p14:cNvContentPartPr/>
                <p14:nvPr/>
              </p14:nvContentPartPr>
              <p14:xfrm>
                <a:off x="9729555" y="6222907"/>
                <a:ext cx="194400" cy="186480"/>
              </p14:xfrm>
            </p:contentPart>
          </mc:Choice>
          <mc:Fallback xmlns="">
            <p:pic>
              <p:nvPicPr>
                <p:cNvPr id="641" name="Ink 640">
                  <a:extLst>
                    <a:ext uri="{FF2B5EF4-FFF2-40B4-BE49-F238E27FC236}">
                      <a16:creationId xmlns:a16="http://schemas.microsoft.com/office/drawing/2014/main" id="{00A81531-C41A-4743-8AB1-B4967045A312}"/>
                    </a:ext>
                  </a:extLst>
                </p:cNvPr>
                <p:cNvPicPr/>
                <p:nvPr/>
              </p:nvPicPr>
              <p:blipFill>
                <a:blip r:embed="rId665"/>
                <a:stretch>
                  <a:fillRect/>
                </a:stretch>
              </p:blipFill>
              <p:spPr>
                <a:xfrm>
                  <a:off x="9720915" y="6213907"/>
                  <a:ext cx="212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642" name="Ink 641">
                  <a:extLst>
                    <a:ext uri="{FF2B5EF4-FFF2-40B4-BE49-F238E27FC236}">
                      <a16:creationId xmlns:a16="http://schemas.microsoft.com/office/drawing/2014/main" id="{C845FE10-A196-4F2E-8874-359ABF8D3062}"/>
                    </a:ext>
                  </a:extLst>
                </p14:cNvPr>
                <p14:cNvContentPartPr/>
                <p14:nvPr/>
              </p14:nvContentPartPr>
              <p14:xfrm>
                <a:off x="9733515" y="6291667"/>
                <a:ext cx="174240" cy="12600"/>
              </p14:xfrm>
            </p:contentPart>
          </mc:Choice>
          <mc:Fallback xmlns="">
            <p:pic>
              <p:nvPicPr>
                <p:cNvPr id="642" name="Ink 641">
                  <a:extLst>
                    <a:ext uri="{FF2B5EF4-FFF2-40B4-BE49-F238E27FC236}">
                      <a16:creationId xmlns:a16="http://schemas.microsoft.com/office/drawing/2014/main" id="{C845FE10-A196-4F2E-8874-359ABF8D3062}"/>
                    </a:ext>
                  </a:extLst>
                </p:cNvPr>
                <p:cNvPicPr/>
                <p:nvPr/>
              </p:nvPicPr>
              <p:blipFill>
                <a:blip r:embed="rId667"/>
                <a:stretch>
                  <a:fillRect/>
                </a:stretch>
              </p:blipFill>
              <p:spPr>
                <a:xfrm>
                  <a:off x="9724515" y="6282667"/>
                  <a:ext cx="191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643" name="Ink 642">
                  <a:extLst>
                    <a:ext uri="{FF2B5EF4-FFF2-40B4-BE49-F238E27FC236}">
                      <a16:creationId xmlns:a16="http://schemas.microsoft.com/office/drawing/2014/main" id="{01EB64ED-8815-4808-8B3D-346B2D2FE267}"/>
                    </a:ext>
                  </a:extLst>
                </p14:cNvPr>
                <p14:cNvContentPartPr/>
                <p14:nvPr/>
              </p14:nvContentPartPr>
              <p14:xfrm>
                <a:off x="9992355" y="6225787"/>
                <a:ext cx="20520" cy="153360"/>
              </p14:xfrm>
            </p:contentPart>
          </mc:Choice>
          <mc:Fallback xmlns="">
            <p:pic>
              <p:nvPicPr>
                <p:cNvPr id="643" name="Ink 642">
                  <a:extLst>
                    <a:ext uri="{FF2B5EF4-FFF2-40B4-BE49-F238E27FC236}">
                      <a16:creationId xmlns:a16="http://schemas.microsoft.com/office/drawing/2014/main" id="{01EB64ED-8815-4808-8B3D-346B2D2FE267}"/>
                    </a:ext>
                  </a:extLst>
                </p:cNvPr>
                <p:cNvPicPr/>
                <p:nvPr/>
              </p:nvPicPr>
              <p:blipFill>
                <a:blip r:embed="rId669"/>
                <a:stretch>
                  <a:fillRect/>
                </a:stretch>
              </p:blipFill>
              <p:spPr>
                <a:xfrm>
                  <a:off x="9983355" y="6217147"/>
                  <a:ext cx="38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644" name="Ink 643">
                  <a:extLst>
                    <a:ext uri="{FF2B5EF4-FFF2-40B4-BE49-F238E27FC236}">
                      <a16:creationId xmlns:a16="http://schemas.microsoft.com/office/drawing/2014/main" id="{97DFA114-92B6-471B-81A4-9AE18E13C075}"/>
                    </a:ext>
                  </a:extLst>
                </p14:cNvPr>
                <p14:cNvContentPartPr/>
                <p14:nvPr/>
              </p14:nvContentPartPr>
              <p14:xfrm>
                <a:off x="9904875" y="6217147"/>
                <a:ext cx="377280" cy="192600"/>
              </p14:xfrm>
            </p:contentPart>
          </mc:Choice>
          <mc:Fallback xmlns="">
            <p:pic>
              <p:nvPicPr>
                <p:cNvPr id="644" name="Ink 643">
                  <a:extLst>
                    <a:ext uri="{FF2B5EF4-FFF2-40B4-BE49-F238E27FC236}">
                      <a16:creationId xmlns:a16="http://schemas.microsoft.com/office/drawing/2014/main" id="{97DFA114-92B6-471B-81A4-9AE18E13C075}"/>
                    </a:ext>
                  </a:extLst>
                </p:cNvPr>
                <p:cNvPicPr/>
                <p:nvPr/>
              </p:nvPicPr>
              <p:blipFill>
                <a:blip r:embed="rId671"/>
                <a:stretch>
                  <a:fillRect/>
                </a:stretch>
              </p:blipFill>
              <p:spPr>
                <a:xfrm>
                  <a:off x="9896235" y="6208147"/>
                  <a:ext cx="394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645" name="Ink 644">
                  <a:extLst>
                    <a:ext uri="{FF2B5EF4-FFF2-40B4-BE49-F238E27FC236}">
                      <a16:creationId xmlns:a16="http://schemas.microsoft.com/office/drawing/2014/main" id="{332143BC-F78E-4E19-A800-73C312F75020}"/>
                    </a:ext>
                  </a:extLst>
                </p14:cNvPr>
                <p14:cNvContentPartPr/>
                <p14:nvPr/>
              </p14:nvContentPartPr>
              <p14:xfrm>
                <a:off x="9877875" y="5667427"/>
                <a:ext cx="154080" cy="164880"/>
              </p14:xfrm>
            </p:contentPart>
          </mc:Choice>
          <mc:Fallback xmlns="">
            <p:pic>
              <p:nvPicPr>
                <p:cNvPr id="645" name="Ink 644">
                  <a:extLst>
                    <a:ext uri="{FF2B5EF4-FFF2-40B4-BE49-F238E27FC236}">
                      <a16:creationId xmlns:a16="http://schemas.microsoft.com/office/drawing/2014/main" id="{332143BC-F78E-4E19-A800-73C312F75020}"/>
                    </a:ext>
                  </a:extLst>
                </p:cNvPr>
                <p:cNvPicPr/>
                <p:nvPr/>
              </p:nvPicPr>
              <p:blipFill>
                <a:blip r:embed="rId673"/>
                <a:stretch>
                  <a:fillRect/>
                </a:stretch>
              </p:blipFill>
              <p:spPr>
                <a:xfrm>
                  <a:off x="9869235" y="5658427"/>
                  <a:ext cx="171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646" name="Ink 645">
                  <a:extLst>
                    <a:ext uri="{FF2B5EF4-FFF2-40B4-BE49-F238E27FC236}">
                      <a16:creationId xmlns:a16="http://schemas.microsoft.com/office/drawing/2014/main" id="{166A8C13-A29E-44BE-9ED5-80CA32D6F3CA}"/>
                    </a:ext>
                  </a:extLst>
                </p14:cNvPr>
                <p14:cNvContentPartPr/>
                <p14:nvPr/>
              </p14:nvContentPartPr>
              <p14:xfrm>
                <a:off x="9900555" y="5695147"/>
                <a:ext cx="197280" cy="125280"/>
              </p14:xfrm>
            </p:contentPart>
          </mc:Choice>
          <mc:Fallback xmlns="">
            <p:pic>
              <p:nvPicPr>
                <p:cNvPr id="646" name="Ink 645">
                  <a:extLst>
                    <a:ext uri="{FF2B5EF4-FFF2-40B4-BE49-F238E27FC236}">
                      <a16:creationId xmlns:a16="http://schemas.microsoft.com/office/drawing/2014/main" id="{166A8C13-A29E-44BE-9ED5-80CA32D6F3CA}"/>
                    </a:ext>
                  </a:extLst>
                </p:cNvPr>
                <p:cNvPicPr/>
                <p:nvPr/>
              </p:nvPicPr>
              <p:blipFill>
                <a:blip r:embed="rId675"/>
                <a:stretch>
                  <a:fillRect/>
                </a:stretch>
              </p:blipFill>
              <p:spPr>
                <a:xfrm>
                  <a:off x="9891555" y="5686147"/>
                  <a:ext cx="214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647" name="Ink 646">
                  <a:extLst>
                    <a:ext uri="{FF2B5EF4-FFF2-40B4-BE49-F238E27FC236}">
                      <a16:creationId xmlns:a16="http://schemas.microsoft.com/office/drawing/2014/main" id="{93F4D898-DC70-44D3-993E-7D34A78EEF05}"/>
                    </a:ext>
                  </a:extLst>
                </p14:cNvPr>
                <p14:cNvContentPartPr/>
                <p14:nvPr/>
              </p14:nvContentPartPr>
              <p14:xfrm>
                <a:off x="10046715" y="5647987"/>
                <a:ext cx="202320" cy="153000"/>
              </p14:xfrm>
            </p:contentPart>
          </mc:Choice>
          <mc:Fallback xmlns="">
            <p:pic>
              <p:nvPicPr>
                <p:cNvPr id="647" name="Ink 646">
                  <a:extLst>
                    <a:ext uri="{FF2B5EF4-FFF2-40B4-BE49-F238E27FC236}">
                      <a16:creationId xmlns:a16="http://schemas.microsoft.com/office/drawing/2014/main" id="{93F4D898-DC70-44D3-993E-7D34A78EEF05}"/>
                    </a:ext>
                  </a:extLst>
                </p:cNvPr>
                <p:cNvPicPr/>
                <p:nvPr/>
              </p:nvPicPr>
              <p:blipFill>
                <a:blip r:embed="rId677"/>
                <a:stretch>
                  <a:fillRect/>
                </a:stretch>
              </p:blipFill>
              <p:spPr>
                <a:xfrm>
                  <a:off x="10037715" y="5639347"/>
                  <a:ext cx="219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48" name="Ink 647">
                  <a:extLst>
                    <a:ext uri="{FF2B5EF4-FFF2-40B4-BE49-F238E27FC236}">
                      <a16:creationId xmlns:a16="http://schemas.microsoft.com/office/drawing/2014/main" id="{799F90FF-CE3E-4301-8B46-2D91E6AFD232}"/>
                    </a:ext>
                  </a:extLst>
                </p14:cNvPr>
                <p14:cNvContentPartPr/>
                <p14:nvPr/>
              </p14:nvContentPartPr>
              <p14:xfrm>
                <a:off x="10256235" y="5632507"/>
                <a:ext cx="118080" cy="221760"/>
              </p14:xfrm>
            </p:contentPart>
          </mc:Choice>
          <mc:Fallback xmlns="">
            <p:pic>
              <p:nvPicPr>
                <p:cNvPr id="648" name="Ink 647">
                  <a:extLst>
                    <a:ext uri="{FF2B5EF4-FFF2-40B4-BE49-F238E27FC236}">
                      <a16:creationId xmlns:a16="http://schemas.microsoft.com/office/drawing/2014/main" id="{799F90FF-CE3E-4301-8B46-2D91E6AFD232}"/>
                    </a:ext>
                  </a:extLst>
                </p:cNvPr>
                <p:cNvPicPr/>
                <p:nvPr/>
              </p:nvPicPr>
              <p:blipFill>
                <a:blip r:embed="rId679"/>
                <a:stretch>
                  <a:fillRect/>
                </a:stretch>
              </p:blipFill>
              <p:spPr>
                <a:xfrm>
                  <a:off x="10247235" y="5623507"/>
                  <a:ext cx="135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49" name="Ink 648">
                  <a:extLst>
                    <a:ext uri="{FF2B5EF4-FFF2-40B4-BE49-F238E27FC236}">
                      <a16:creationId xmlns:a16="http://schemas.microsoft.com/office/drawing/2014/main" id="{0A0D7609-8671-4B51-9751-D0C8E7847DC5}"/>
                    </a:ext>
                  </a:extLst>
                </p14:cNvPr>
                <p14:cNvContentPartPr/>
                <p14:nvPr/>
              </p14:nvContentPartPr>
              <p14:xfrm>
                <a:off x="10417875" y="5761387"/>
                <a:ext cx="147240" cy="26640"/>
              </p14:xfrm>
            </p:contentPart>
          </mc:Choice>
          <mc:Fallback xmlns="">
            <p:pic>
              <p:nvPicPr>
                <p:cNvPr id="649" name="Ink 648">
                  <a:extLst>
                    <a:ext uri="{FF2B5EF4-FFF2-40B4-BE49-F238E27FC236}">
                      <a16:creationId xmlns:a16="http://schemas.microsoft.com/office/drawing/2014/main" id="{0A0D7609-8671-4B51-9751-D0C8E7847DC5}"/>
                    </a:ext>
                  </a:extLst>
                </p:cNvPr>
                <p:cNvPicPr/>
                <p:nvPr/>
              </p:nvPicPr>
              <p:blipFill>
                <a:blip r:embed="rId681"/>
                <a:stretch>
                  <a:fillRect/>
                </a:stretch>
              </p:blipFill>
              <p:spPr>
                <a:xfrm>
                  <a:off x="10409235" y="5752747"/>
                  <a:ext cx="164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50" name="Ink 649">
                  <a:extLst>
                    <a:ext uri="{FF2B5EF4-FFF2-40B4-BE49-F238E27FC236}">
                      <a16:creationId xmlns:a16="http://schemas.microsoft.com/office/drawing/2014/main" id="{E470C9D5-C834-4A23-845C-88ECB34FD6A5}"/>
                    </a:ext>
                  </a:extLst>
                </p14:cNvPr>
                <p14:cNvContentPartPr/>
                <p14:nvPr/>
              </p14:nvContentPartPr>
              <p14:xfrm>
                <a:off x="10489515" y="5686867"/>
                <a:ext cx="25560" cy="168840"/>
              </p14:xfrm>
            </p:contentPart>
          </mc:Choice>
          <mc:Fallback xmlns="">
            <p:pic>
              <p:nvPicPr>
                <p:cNvPr id="650" name="Ink 649">
                  <a:extLst>
                    <a:ext uri="{FF2B5EF4-FFF2-40B4-BE49-F238E27FC236}">
                      <a16:creationId xmlns:a16="http://schemas.microsoft.com/office/drawing/2014/main" id="{E470C9D5-C834-4A23-845C-88ECB34FD6A5}"/>
                    </a:ext>
                  </a:extLst>
                </p:cNvPr>
                <p:cNvPicPr/>
                <p:nvPr/>
              </p:nvPicPr>
              <p:blipFill>
                <a:blip r:embed="rId683"/>
                <a:stretch>
                  <a:fillRect/>
                </a:stretch>
              </p:blipFill>
              <p:spPr>
                <a:xfrm>
                  <a:off x="10480875" y="5678227"/>
                  <a:ext cx="43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51" name="Ink 650">
                  <a:extLst>
                    <a:ext uri="{FF2B5EF4-FFF2-40B4-BE49-F238E27FC236}">
                      <a16:creationId xmlns:a16="http://schemas.microsoft.com/office/drawing/2014/main" id="{8B1AB831-7D7A-448E-9845-5EF6AE32E09C}"/>
                    </a:ext>
                  </a:extLst>
                </p14:cNvPr>
                <p14:cNvContentPartPr/>
                <p14:nvPr/>
              </p14:nvContentPartPr>
              <p14:xfrm>
                <a:off x="10715595" y="5610187"/>
                <a:ext cx="133200" cy="243720"/>
              </p14:xfrm>
            </p:contentPart>
          </mc:Choice>
          <mc:Fallback xmlns="">
            <p:pic>
              <p:nvPicPr>
                <p:cNvPr id="651" name="Ink 650">
                  <a:extLst>
                    <a:ext uri="{FF2B5EF4-FFF2-40B4-BE49-F238E27FC236}">
                      <a16:creationId xmlns:a16="http://schemas.microsoft.com/office/drawing/2014/main" id="{8B1AB831-7D7A-448E-9845-5EF6AE32E09C}"/>
                    </a:ext>
                  </a:extLst>
                </p:cNvPr>
                <p:cNvPicPr/>
                <p:nvPr/>
              </p:nvPicPr>
              <p:blipFill>
                <a:blip r:embed="rId685"/>
                <a:stretch>
                  <a:fillRect/>
                </a:stretch>
              </p:blipFill>
              <p:spPr>
                <a:xfrm>
                  <a:off x="10706595" y="5601187"/>
                  <a:ext cx="1508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52" name="Ink 651">
                  <a:extLst>
                    <a:ext uri="{FF2B5EF4-FFF2-40B4-BE49-F238E27FC236}">
                      <a16:creationId xmlns:a16="http://schemas.microsoft.com/office/drawing/2014/main" id="{C5F7DF27-DF12-47E8-B3E1-A555EDC859E3}"/>
                    </a:ext>
                  </a:extLst>
                </p14:cNvPr>
                <p14:cNvContentPartPr/>
                <p14:nvPr/>
              </p14:nvContentPartPr>
              <p14:xfrm>
                <a:off x="10871475" y="5611267"/>
                <a:ext cx="66600" cy="234720"/>
              </p14:xfrm>
            </p:contentPart>
          </mc:Choice>
          <mc:Fallback xmlns="">
            <p:pic>
              <p:nvPicPr>
                <p:cNvPr id="652" name="Ink 651">
                  <a:extLst>
                    <a:ext uri="{FF2B5EF4-FFF2-40B4-BE49-F238E27FC236}">
                      <a16:creationId xmlns:a16="http://schemas.microsoft.com/office/drawing/2014/main" id="{C5F7DF27-DF12-47E8-B3E1-A555EDC859E3}"/>
                    </a:ext>
                  </a:extLst>
                </p:cNvPr>
                <p:cNvPicPr/>
                <p:nvPr/>
              </p:nvPicPr>
              <p:blipFill>
                <a:blip r:embed="rId687"/>
                <a:stretch>
                  <a:fillRect/>
                </a:stretch>
              </p:blipFill>
              <p:spPr>
                <a:xfrm>
                  <a:off x="10862475" y="5602267"/>
                  <a:ext cx="84240" cy="252360"/>
                </a:xfrm>
                <a:prstGeom prst="rect">
                  <a:avLst/>
                </a:prstGeom>
              </p:spPr>
            </p:pic>
          </mc:Fallback>
        </mc:AlternateContent>
      </p:grpSp>
      <p:grpSp>
        <p:nvGrpSpPr>
          <p:cNvPr id="9" name="Group 8">
            <a:extLst>
              <a:ext uri="{FF2B5EF4-FFF2-40B4-BE49-F238E27FC236}">
                <a16:creationId xmlns:a16="http://schemas.microsoft.com/office/drawing/2014/main" id="{4B878624-979F-4514-8C18-CDB798EE8868}"/>
              </a:ext>
            </a:extLst>
          </p:cNvPr>
          <p:cNvGrpSpPr/>
          <p:nvPr/>
        </p:nvGrpSpPr>
        <p:grpSpPr>
          <a:xfrm>
            <a:off x="258520" y="5011147"/>
            <a:ext cx="1038960" cy="236160"/>
            <a:chOff x="258520" y="5011147"/>
            <a:chExt cx="1038960" cy="236160"/>
          </a:xfrm>
        </p:grpSpPr>
        <mc:AlternateContent xmlns:mc="http://schemas.openxmlformats.org/markup-compatibility/2006">
          <mc:Choice xmlns:p14="http://schemas.microsoft.com/office/powerpoint/2010/main" Requires="p14">
            <p:contentPart p14:bwMode="auto" r:id="rId688">
              <p14:nvContentPartPr>
                <p14:cNvPr id="3" name="Ink 2">
                  <a:extLst>
                    <a:ext uri="{FF2B5EF4-FFF2-40B4-BE49-F238E27FC236}">
                      <a16:creationId xmlns:a16="http://schemas.microsoft.com/office/drawing/2014/main" id="{C69E949E-773C-4EC2-B502-43CEE0BE2E07}"/>
                    </a:ext>
                  </a:extLst>
                </p14:cNvPr>
                <p14:cNvContentPartPr/>
                <p14:nvPr/>
              </p14:nvContentPartPr>
              <p14:xfrm>
                <a:off x="258520" y="5093587"/>
                <a:ext cx="296280" cy="143280"/>
              </p14:xfrm>
            </p:contentPart>
          </mc:Choice>
          <mc:Fallback>
            <p:pic>
              <p:nvPicPr>
                <p:cNvPr id="3" name="Ink 2">
                  <a:extLst>
                    <a:ext uri="{FF2B5EF4-FFF2-40B4-BE49-F238E27FC236}">
                      <a16:creationId xmlns:a16="http://schemas.microsoft.com/office/drawing/2014/main" id="{C69E949E-773C-4EC2-B502-43CEE0BE2E07}"/>
                    </a:ext>
                  </a:extLst>
                </p:cNvPr>
                <p:cNvPicPr/>
                <p:nvPr/>
              </p:nvPicPr>
              <p:blipFill>
                <a:blip r:embed="rId689"/>
                <a:stretch>
                  <a:fillRect/>
                </a:stretch>
              </p:blipFill>
              <p:spPr>
                <a:xfrm>
                  <a:off x="249520" y="5084947"/>
                  <a:ext cx="313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 name="Ink 3">
                  <a:extLst>
                    <a:ext uri="{FF2B5EF4-FFF2-40B4-BE49-F238E27FC236}">
                      <a16:creationId xmlns:a16="http://schemas.microsoft.com/office/drawing/2014/main" id="{A53C1245-8A88-4CD1-A9A6-50918F59EBA1}"/>
                    </a:ext>
                  </a:extLst>
                </p14:cNvPr>
                <p14:cNvContentPartPr/>
                <p14:nvPr/>
              </p14:nvContentPartPr>
              <p14:xfrm>
                <a:off x="576040" y="5133547"/>
                <a:ext cx="136080" cy="79920"/>
              </p14:xfrm>
            </p:contentPart>
          </mc:Choice>
          <mc:Fallback>
            <p:pic>
              <p:nvPicPr>
                <p:cNvPr id="4" name="Ink 3">
                  <a:extLst>
                    <a:ext uri="{FF2B5EF4-FFF2-40B4-BE49-F238E27FC236}">
                      <a16:creationId xmlns:a16="http://schemas.microsoft.com/office/drawing/2014/main" id="{A53C1245-8A88-4CD1-A9A6-50918F59EBA1}"/>
                    </a:ext>
                  </a:extLst>
                </p:cNvPr>
                <p:cNvPicPr/>
                <p:nvPr/>
              </p:nvPicPr>
              <p:blipFill>
                <a:blip r:embed="rId691"/>
                <a:stretch>
                  <a:fillRect/>
                </a:stretch>
              </p:blipFill>
              <p:spPr>
                <a:xfrm>
                  <a:off x="567040" y="5124547"/>
                  <a:ext cx="153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 name="Ink 4">
                  <a:extLst>
                    <a:ext uri="{FF2B5EF4-FFF2-40B4-BE49-F238E27FC236}">
                      <a16:creationId xmlns:a16="http://schemas.microsoft.com/office/drawing/2014/main" id="{C4D45B1E-E0D3-498B-8B06-D600C51FCA1D}"/>
                    </a:ext>
                  </a:extLst>
                </p14:cNvPr>
                <p14:cNvContentPartPr/>
                <p14:nvPr/>
              </p14:nvContentPartPr>
              <p14:xfrm>
                <a:off x="686200" y="5011147"/>
                <a:ext cx="209160" cy="236160"/>
              </p14:xfrm>
            </p:contentPart>
          </mc:Choice>
          <mc:Fallback>
            <p:pic>
              <p:nvPicPr>
                <p:cNvPr id="5" name="Ink 4">
                  <a:extLst>
                    <a:ext uri="{FF2B5EF4-FFF2-40B4-BE49-F238E27FC236}">
                      <a16:creationId xmlns:a16="http://schemas.microsoft.com/office/drawing/2014/main" id="{C4D45B1E-E0D3-498B-8B06-D600C51FCA1D}"/>
                    </a:ext>
                  </a:extLst>
                </p:cNvPr>
                <p:cNvPicPr/>
                <p:nvPr/>
              </p:nvPicPr>
              <p:blipFill>
                <a:blip r:embed="rId693"/>
                <a:stretch>
                  <a:fillRect/>
                </a:stretch>
              </p:blipFill>
              <p:spPr>
                <a:xfrm>
                  <a:off x="677560" y="5002507"/>
                  <a:ext cx="2268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6" name="Ink 5">
                  <a:extLst>
                    <a:ext uri="{FF2B5EF4-FFF2-40B4-BE49-F238E27FC236}">
                      <a16:creationId xmlns:a16="http://schemas.microsoft.com/office/drawing/2014/main" id="{BDA17590-955A-4EA4-A7FA-CFB4DD543C43}"/>
                    </a:ext>
                  </a:extLst>
                </p14:cNvPr>
                <p14:cNvContentPartPr/>
                <p14:nvPr/>
              </p14:nvContentPartPr>
              <p14:xfrm>
                <a:off x="931360" y="5136067"/>
                <a:ext cx="94680" cy="73440"/>
              </p14:xfrm>
            </p:contentPart>
          </mc:Choice>
          <mc:Fallback>
            <p:pic>
              <p:nvPicPr>
                <p:cNvPr id="6" name="Ink 5">
                  <a:extLst>
                    <a:ext uri="{FF2B5EF4-FFF2-40B4-BE49-F238E27FC236}">
                      <a16:creationId xmlns:a16="http://schemas.microsoft.com/office/drawing/2014/main" id="{BDA17590-955A-4EA4-A7FA-CFB4DD543C43}"/>
                    </a:ext>
                  </a:extLst>
                </p:cNvPr>
                <p:cNvPicPr/>
                <p:nvPr/>
              </p:nvPicPr>
              <p:blipFill>
                <a:blip r:embed="rId695"/>
                <a:stretch>
                  <a:fillRect/>
                </a:stretch>
              </p:blipFill>
              <p:spPr>
                <a:xfrm>
                  <a:off x="922360" y="5127427"/>
                  <a:ext cx="112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7" name="Ink 6">
                  <a:extLst>
                    <a:ext uri="{FF2B5EF4-FFF2-40B4-BE49-F238E27FC236}">
                      <a16:creationId xmlns:a16="http://schemas.microsoft.com/office/drawing/2014/main" id="{D748AACC-06C9-4683-832B-F60C4CDDF651}"/>
                    </a:ext>
                  </a:extLst>
                </p14:cNvPr>
                <p14:cNvContentPartPr/>
                <p14:nvPr/>
              </p14:nvContentPartPr>
              <p14:xfrm>
                <a:off x="1048000" y="5096827"/>
                <a:ext cx="71640" cy="100080"/>
              </p14:xfrm>
            </p:contentPart>
          </mc:Choice>
          <mc:Fallback>
            <p:pic>
              <p:nvPicPr>
                <p:cNvPr id="7" name="Ink 6">
                  <a:extLst>
                    <a:ext uri="{FF2B5EF4-FFF2-40B4-BE49-F238E27FC236}">
                      <a16:creationId xmlns:a16="http://schemas.microsoft.com/office/drawing/2014/main" id="{D748AACC-06C9-4683-832B-F60C4CDDF651}"/>
                    </a:ext>
                  </a:extLst>
                </p:cNvPr>
                <p:cNvPicPr/>
                <p:nvPr/>
              </p:nvPicPr>
              <p:blipFill>
                <a:blip r:embed="rId697"/>
                <a:stretch>
                  <a:fillRect/>
                </a:stretch>
              </p:blipFill>
              <p:spPr>
                <a:xfrm>
                  <a:off x="1039000" y="5087827"/>
                  <a:ext cx="89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8" name="Ink 7">
                  <a:extLst>
                    <a:ext uri="{FF2B5EF4-FFF2-40B4-BE49-F238E27FC236}">
                      <a16:creationId xmlns:a16="http://schemas.microsoft.com/office/drawing/2014/main" id="{C930FF5F-C314-4004-8B0F-5EA46BD917D6}"/>
                    </a:ext>
                  </a:extLst>
                </p14:cNvPr>
                <p14:cNvContentPartPr/>
                <p14:nvPr/>
              </p14:nvContentPartPr>
              <p14:xfrm>
                <a:off x="1173280" y="5093587"/>
                <a:ext cx="124200" cy="117360"/>
              </p14:xfrm>
            </p:contentPart>
          </mc:Choice>
          <mc:Fallback>
            <p:pic>
              <p:nvPicPr>
                <p:cNvPr id="8" name="Ink 7">
                  <a:extLst>
                    <a:ext uri="{FF2B5EF4-FFF2-40B4-BE49-F238E27FC236}">
                      <a16:creationId xmlns:a16="http://schemas.microsoft.com/office/drawing/2014/main" id="{C930FF5F-C314-4004-8B0F-5EA46BD917D6}"/>
                    </a:ext>
                  </a:extLst>
                </p:cNvPr>
                <p:cNvPicPr/>
                <p:nvPr/>
              </p:nvPicPr>
              <p:blipFill>
                <a:blip r:embed="rId699"/>
                <a:stretch>
                  <a:fillRect/>
                </a:stretch>
              </p:blipFill>
              <p:spPr>
                <a:xfrm>
                  <a:off x="1164280" y="5084587"/>
                  <a:ext cx="141840" cy="135000"/>
                </a:xfrm>
                <a:prstGeom prst="rect">
                  <a:avLst/>
                </a:prstGeom>
              </p:spPr>
            </p:pic>
          </mc:Fallback>
        </mc:AlternateContent>
      </p:grpSp>
    </p:spTree>
    <p:extLst>
      <p:ext uri="{BB962C8B-B14F-4D97-AF65-F5344CB8AC3E}">
        <p14:creationId xmlns:p14="http://schemas.microsoft.com/office/powerpoint/2010/main" val="2661702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nbio.upmc.fr/sites/default/files/doc/field/image/jagendorf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408" y="1197153"/>
            <a:ext cx="6104300" cy="24417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52008A-48D9-44DB-A684-0B96D7A27195}"/>
              </a:ext>
            </a:extLst>
          </p:cNvPr>
          <p:cNvSpPr>
            <a:spLocks noGrp="1"/>
          </p:cNvSpPr>
          <p:nvPr>
            <p:ph type="sldNum" sz="quarter" idx="12"/>
          </p:nvPr>
        </p:nvSpPr>
        <p:spPr/>
        <p:txBody>
          <a:bodyPr/>
          <a:lstStyle/>
          <a:p>
            <a:fld id="{12B7FAE1-8398-4ECD-9623-40D6A02FADC2}" type="slidenum">
              <a:rPr lang="en-US" smtClean="0"/>
              <a:t>52</a:t>
            </a:fld>
            <a:endParaRPr lang="en-US"/>
          </a:p>
        </p:txBody>
      </p:sp>
      <p:sp>
        <p:nvSpPr>
          <p:cNvPr id="5" name="TextBox 4">
            <a:extLst>
              <a:ext uri="{FF2B5EF4-FFF2-40B4-BE49-F238E27FC236}">
                <a16:creationId xmlns:a16="http://schemas.microsoft.com/office/drawing/2014/main" id="{CCF63CE3-93CD-4F27-95F1-2D875E07A333}"/>
              </a:ext>
            </a:extLst>
          </p:cNvPr>
          <p:cNvSpPr txBox="1"/>
          <p:nvPr/>
        </p:nvSpPr>
        <p:spPr>
          <a:xfrm>
            <a:off x="237744" y="377239"/>
            <a:ext cx="8312981" cy="523220"/>
          </a:xfrm>
          <a:prstGeom prst="rect">
            <a:avLst/>
          </a:prstGeom>
          <a:noFill/>
        </p:spPr>
        <p:txBody>
          <a:bodyPr wrap="none" rtlCol="0">
            <a:spAutoFit/>
          </a:bodyPr>
          <a:lstStyle/>
          <a:p>
            <a:r>
              <a:rPr lang="en-US" sz="2800"/>
              <a:t>5.2 Expérience du bain d’acide (Jagendorf et Urie, 1966)</a:t>
            </a:r>
          </a:p>
        </p:txBody>
      </p:sp>
      <p:sp>
        <p:nvSpPr>
          <p:cNvPr id="7" name="TextBox 6">
            <a:extLst>
              <a:ext uri="{FF2B5EF4-FFF2-40B4-BE49-F238E27FC236}">
                <a16:creationId xmlns:a16="http://schemas.microsoft.com/office/drawing/2014/main" id="{40404F95-F451-4F9A-8D05-A5D0A978D032}"/>
              </a:ext>
            </a:extLst>
          </p:cNvPr>
          <p:cNvSpPr txBox="1"/>
          <p:nvPr/>
        </p:nvSpPr>
        <p:spPr>
          <a:xfrm>
            <a:off x="446102" y="4449835"/>
            <a:ext cx="11561484" cy="1846659"/>
          </a:xfrm>
          <a:prstGeom prst="rect">
            <a:avLst/>
          </a:prstGeom>
          <a:noFill/>
        </p:spPr>
        <p:txBody>
          <a:bodyPr wrap="square" rtlCol="0">
            <a:spAutoFit/>
          </a:bodyPr>
          <a:lstStyle/>
          <a:p>
            <a:r>
              <a:rPr lang="fr-FR" sz="1600" dirty="0"/>
              <a:t>A partir d'une suspension de chloroplastes, les chloroplastes sont cassés (par choc osmotique par exemple) et les thylakoïdes sont isolés par centrifugation (le stroma a été éliminé). L'ensemble de l'expérience est effectuée à l'obscurité.</a:t>
            </a:r>
          </a:p>
          <a:p>
            <a:r>
              <a:rPr lang="fr-FR" sz="1600" dirty="0"/>
              <a:t>1 - cette suspension est placée dans un milieu acide tamponné à pH 4,</a:t>
            </a:r>
            <a:br>
              <a:rPr lang="fr-FR" sz="1600" dirty="0"/>
            </a:br>
            <a:r>
              <a:rPr lang="fr-FR" sz="1600" dirty="0"/>
              <a:t>2 - après quelques minutes, le pH des </a:t>
            </a:r>
            <a:r>
              <a:rPr lang="fr-FR" sz="1600" dirty="0" err="1"/>
              <a:t>thylacoïdes</a:t>
            </a:r>
            <a:r>
              <a:rPr lang="fr-FR" sz="1600" dirty="0"/>
              <a:t> s'est équilibré avec celui du milieu,</a:t>
            </a:r>
            <a:br>
              <a:rPr lang="fr-FR" sz="1600" dirty="0"/>
            </a:br>
            <a:r>
              <a:rPr lang="fr-FR" sz="1600" dirty="0"/>
              <a:t>3 - on transfère alors les </a:t>
            </a:r>
            <a:r>
              <a:rPr lang="fr-FR" sz="1600" dirty="0" err="1"/>
              <a:t>thylacoïdes</a:t>
            </a:r>
            <a:r>
              <a:rPr lang="fr-FR" sz="1600" dirty="0"/>
              <a:t> dans un milieu basique tamponné à pH 8 en présence d'ADP et de phosphate inorganique (Pi) (+ Mg2+).</a:t>
            </a:r>
          </a:p>
          <a:p>
            <a:endParaRPr lang="en-US" dirty="0"/>
          </a:p>
        </p:txBody>
      </p:sp>
    </p:spTree>
    <p:extLst>
      <p:ext uri="{BB962C8B-B14F-4D97-AF65-F5344CB8AC3E}">
        <p14:creationId xmlns:p14="http://schemas.microsoft.com/office/powerpoint/2010/main" val="3318693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1C4A7C-9DD1-42E5-B642-8DC4E8FEFBF2}"/>
              </a:ext>
            </a:extLst>
          </p:cNvPr>
          <p:cNvSpPr>
            <a:spLocks noGrp="1"/>
          </p:cNvSpPr>
          <p:nvPr>
            <p:ph type="sldNum" sz="quarter" idx="12"/>
          </p:nvPr>
        </p:nvSpPr>
        <p:spPr/>
        <p:txBody>
          <a:bodyPr/>
          <a:lstStyle/>
          <a:p>
            <a:fld id="{12B7FAE1-8398-4ECD-9623-40D6A02FADC2}" type="slidenum">
              <a:rPr lang="en-US" smtClean="0"/>
              <a:t>53</a:t>
            </a:fld>
            <a:endParaRPr lang="en-US"/>
          </a:p>
        </p:txBody>
      </p:sp>
      <p:pic>
        <p:nvPicPr>
          <p:cNvPr id="4" name="Picture 2" descr="https://rnbio.upmc.fr/sites/default/files/doc/field/image/jagendorf_1.gif">
            <a:extLst>
              <a:ext uri="{FF2B5EF4-FFF2-40B4-BE49-F238E27FC236}">
                <a16:creationId xmlns:a16="http://schemas.microsoft.com/office/drawing/2014/main" id="{FE0C7997-65F8-46FC-8A50-CC690F228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413" y="542812"/>
            <a:ext cx="6104300" cy="244172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8617EEB5-8685-4215-917B-3AA28B6125EE}"/>
              </a:ext>
            </a:extLst>
          </p:cNvPr>
          <p:cNvGrpSpPr/>
          <p:nvPr/>
        </p:nvGrpSpPr>
        <p:grpSpPr>
          <a:xfrm>
            <a:off x="529035" y="3014227"/>
            <a:ext cx="8014320" cy="403200"/>
            <a:chOff x="529035" y="3014227"/>
            <a:chExt cx="8014320" cy="40320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933B74D-E37F-4039-B4BF-08233E257A13}"/>
                    </a:ext>
                  </a:extLst>
                </p14:cNvPr>
                <p14:cNvContentPartPr/>
                <p14:nvPr/>
              </p14:nvContentPartPr>
              <p14:xfrm>
                <a:off x="587355" y="3216187"/>
                <a:ext cx="27000" cy="139680"/>
              </p14:xfrm>
            </p:contentPart>
          </mc:Choice>
          <mc:Fallback xmlns="">
            <p:pic>
              <p:nvPicPr>
                <p:cNvPr id="3" name="Ink 2">
                  <a:extLst>
                    <a:ext uri="{FF2B5EF4-FFF2-40B4-BE49-F238E27FC236}">
                      <a16:creationId xmlns:a16="http://schemas.microsoft.com/office/drawing/2014/main" id="{0933B74D-E37F-4039-B4BF-08233E257A13}"/>
                    </a:ext>
                  </a:extLst>
                </p:cNvPr>
                <p:cNvPicPr/>
                <p:nvPr/>
              </p:nvPicPr>
              <p:blipFill>
                <a:blip r:embed="rId4"/>
                <a:stretch>
                  <a:fillRect/>
                </a:stretch>
              </p:blipFill>
              <p:spPr>
                <a:xfrm>
                  <a:off x="578355" y="3207187"/>
                  <a:ext cx="44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2DB7553-0944-4277-855D-356115B3337A}"/>
                    </a:ext>
                  </a:extLst>
                </p14:cNvPr>
                <p14:cNvContentPartPr/>
                <p14:nvPr/>
              </p14:nvContentPartPr>
              <p14:xfrm>
                <a:off x="529035" y="3166867"/>
                <a:ext cx="202320" cy="178920"/>
              </p14:xfrm>
            </p:contentPart>
          </mc:Choice>
          <mc:Fallback xmlns="">
            <p:pic>
              <p:nvPicPr>
                <p:cNvPr id="5" name="Ink 4">
                  <a:extLst>
                    <a:ext uri="{FF2B5EF4-FFF2-40B4-BE49-F238E27FC236}">
                      <a16:creationId xmlns:a16="http://schemas.microsoft.com/office/drawing/2014/main" id="{A2DB7553-0944-4277-855D-356115B3337A}"/>
                    </a:ext>
                  </a:extLst>
                </p:cNvPr>
                <p:cNvPicPr/>
                <p:nvPr/>
              </p:nvPicPr>
              <p:blipFill>
                <a:blip r:embed="rId6"/>
                <a:stretch>
                  <a:fillRect/>
                </a:stretch>
              </p:blipFill>
              <p:spPr>
                <a:xfrm>
                  <a:off x="520395" y="3157867"/>
                  <a:ext cx="219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E0D3407-44B7-4420-BE00-452E3C30AB15}"/>
                    </a:ext>
                  </a:extLst>
                </p14:cNvPr>
                <p14:cNvContentPartPr/>
                <p14:nvPr/>
              </p14:nvContentPartPr>
              <p14:xfrm>
                <a:off x="742515" y="3233107"/>
                <a:ext cx="133200" cy="109440"/>
              </p14:xfrm>
            </p:contentPart>
          </mc:Choice>
          <mc:Fallback xmlns="">
            <p:pic>
              <p:nvPicPr>
                <p:cNvPr id="6" name="Ink 5">
                  <a:extLst>
                    <a:ext uri="{FF2B5EF4-FFF2-40B4-BE49-F238E27FC236}">
                      <a16:creationId xmlns:a16="http://schemas.microsoft.com/office/drawing/2014/main" id="{CE0D3407-44B7-4420-BE00-452E3C30AB15}"/>
                    </a:ext>
                  </a:extLst>
                </p:cNvPr>
                <p:cNvPicPr/>
                <p:nvPr/>
              </p:nvPicPr>
              <p:blipFill>
                <a:blip r:embed="rId8"/>
                <a:stretch>
                  <a:fillRect/>
                </a:stretch>
              </p:blipFill>
              <p:spPr>
                <a:xfrm>
                  <a:off x="733515" y="3224467"/>
                  <a:ext cx="150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C15AC451-4055-4F76-9FF5-E9DC644E3B4B}"/>
                    </a:ext>
                  </a:extLst>
                </p14:cNvPr>
                <p14:cNvContentPartPr/>
                <p14:nvPr/>
              </p14:nvContentPartPr>
              <p14:xfrm>
                <a:off x="946275" y="3161107"/>
                <a:ext cx="123120" cy="155880"/>
              </p14:xfrm>
            </p:contentPart>
          </mc:Choice>
          <mc:Fallback xmlns="">
            <p:pic>
              <p:nvPicPr>
                <p:cNvPr id="7" name="Ink 6">
                  <a:extLst>
                    <a:ext uri="{FF2B5EF4-FFF2-40B4-BE49-F238E27FC236}">
                      <a16:creationId xmlns:a16="http://schemas.microsoft.com/office/drawing/2014/main" id="{C15AC451-4055-4F76-9FF5-E9DC644E3B4B}"/>
                    </a:ext>
                  </a:extLst>
                </p:cNvPr>
                <p:cNvPicPr/>
                <p:nvPr/>
              </p:nvPicPr>
              <p:blipFill>
                <a:blip r:embed="rId10"/>
                <a:stretch>
                  <a:fillRect/>
                </a:stretch>
              </p:blipFill>
              <p:spPr>
                <a:xfrm>
                  <a:off x="937275" y="3152467"/>
                  <a:ext cx="140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9DAF9BB2-1E0A-4671-9D3D-B2BEA182B4C1}"/>
                    </a:ext>
                  </a:extLst>
                </p14:cNvPr>
                <p14:cNvContentPartPr/>
                <p14:nvPr/>
              </p14:nvContentPartPr>
              <p14:xfrm>
                <a:off x="1146075" y="3209707"/>
                <a:ext cx="181080" cy="77400"/>
              </p14:xfrm>
            </p:contentPart>
          </mc:Choice>
          <mc:Fallback xmlns="">
            <p:pic>
              <p:nvPicPr>
                <p:cNvPr id="8" name="Ink 7">
                  <a:extLst>
                    <a:ext uri="{FF2B5EF4-FFF2-40B4-BE49-F238E27FC236}">
                      <a16:creationId xmlns:a16="http://schemas.microsoft.com/office/drawing/2014/main" id="{9DAF9BB2-1E0A-4671-9D3D-B2BEA182B4C1}"/>
                    </a:ext>
                  </a:extLst>
                </p:cNvPr>
                <p:cNvPicPr/>
                <p:nvPr/>
              </p:nvPicPr>
              <p:blipFill>
                <a:blip r:embed="rId12"/>
                <a:stretch>
                  <a:fillRect/>
                </a:stretch>
              </p:blipFill>
              <p:spPr>
                <a:xfrm>
                  <a:off x="1137435" y="3200707"/>
                  <a:ext cx="198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1CFFB969-D802-4265-9F25-1D9D94684256}"/>
                    </a:ext>
                  </a:extLst>
                </p14:cNvPr>
                <p14:cNvContentPartPr/>
                <p14:nvPr/>
              </p14:nvContentPartPr>
              <p14:xfrm>
                <a:off x="1371075" y="3150307"/>
                <a:ext cx="294840" cy="174240"/>
              </p14:xfrm>
            </p:contentPart>
          </mc:Choice>
          <mc:Fallback xmlns="">
            <p:pic>
              <p:nvPicPr>
                <p:cNvPr id="9" name="Ink 8">
                  <a:extLst>
                    <a:ext uri="{FF2B5EF4-FFF2-40B4-BE49-F238E27FC236}">
                      <a16:creationId xmlns:a16="http://schemas.microsoft.com/office/drawing/2014/main" id="{1CFFB969-D802-4265-9F25-1D9D94684256}"/>
                    </a:ext>
                  </a:extLst>
                </p:cNvPr>
                <p:cNvPicPr/>
                <p:nvPr/>
              </p:nvPicPr>
              <p:blipFill>
                <a:blip r:embed="rId14"/>
                <a:stretch>
                  <a:fillRect/>
                </a:stretch>
              </p:blipFill>
              <p:spPr>
                <a:xfrm>
                  <a:off x="1362075" y="3141307"/>
                  <a:ext cx="312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C92571CB-BC62-4F76-AE10-7D88C1E80414}"/>
                    </a:ext>
                  </a:extLst>
                </p14:cNvPr>
                <p14:cNvContentPartPr/>
                <p14:nvPr/>
              </p14:nvContentPartPr>
              <p14:xfrm>
                <a:off x="1766355" y="3108907"/>
                <a:ext cx="186480" cy="234360"/>
              </p14:xfrm>
            </p:contentPart>
          </mc:Choice>
          <mc:Fallback xmlns="">
            <p:pic>
              <p:nvPicPr>
                <p:cNvPr id="10" name="Ink 9">
                  <a:extLst>
                    <a:ext uri="{FF2B5EF4-FFF2-40B4-BE49-F238E27FC236}">
                      <a16:creationId xmlns:a16="http://schemas.microsoft.com/office/drawing/2014/main" id="{C92571CB-BC62-4F76-AE10-7D88C1E80414}"/>
                    </a:ext>
                  </a:extLst>
                </p:cNvPr>
                <p:cNvPicPr/>
                <p:nvPr/>
              </p:nvPicPr>
              <p:blipFill>
                <a:blip r:embed="rId16"/>
                <a:stretch>
                  <a:fillRect/>
                </a:stretch>
              </p:blipFill>
              <p:spPr>
                <a:xfrm>
                  <a:off x="1757355" y="3099907"/>
                  <a:ext cx="2041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B73E708E-4BCE-4415-A944-86AA37170262}"/>
                    </a:ext>
                  </a:extLst>
                </p14:cNvPr>
                <p14:cNvContentPartPr/>
                <p14:nvPr/>
              </p14:nvContentPartPr>
              <p14:xfrm>
                <a:off x="1994235" y="3119347"/>
                <a:ext cx="360" cy="360"/>
              </p14:xfrm>
            </p:contentPart>
          </mc:Choice>
          <mc:Fallback xmlns="">
            <p:pic>
              <p:nvPicPr>
                <p:cNvPr id="11" name="Ink 10">
                  <a:extLst>
                    <a:ext uri="{FF2B5EF4-FFF2-40B4-BE49-F238E27FC236}">
                      <a16:creationId xmlns:a16="http://schemas.microsoft.com/office/drawing/2014/main" id="{B73E708E-4BCE-4415-A944-86AA37170262}"/>
                    </a:ext>
                  </a:extLst>
                </p:cNvPr>
                <p:cNvPicPr/>
                <p:nvPr/>
              </p:nvPicPr>
              <p:blipFill>
                <a:blip r:embed="rId18"/>
                <a:stretch>
                  <a:fillRect/>
                </a:stretch>
              </p:blipFill>
              <p:spPr>
                <a:xfrm>
                  <a:off x="1985595" y="3110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9199922B-1DBD-48F4-9E02-60086C354AB9}"/>
                    </a:ext>
                  </a:extLst>
                </p14:cNvPr>
                <p14:cNvContentPartPr/>
                <p14:nvPr/>
              </p14:nvContentPartPr>
              <p14:xfrm>
                <a:off x="2071995" y="3140587"/>
                <a:ext cx="209160" cy="146880"/>
              </p14:xfrm>
            </p:contentPart>
          </mc:Choice>
          <mc:Fallback xmlns="">
            <p:pic>
              <p:nvPicPr>
                <p:cNvPr id="12" name="Ink 11">
                  <a:extLst>
                    <a:ext uri="{FF2B5EF4-FFF2-40B4-BE49-F238E27FC236}">
                      <a16:creationId xmlns:a16="http://schemas.microsoft.com/office/drawing/2014/main" id="{9199922B-1DBD-48F4-9E02-60086C354AB9}"/>
                    </a:ext>
                  </a:extLst>
                </p:cNvPr>
                <p:cNvPicPr/>
                <p:nvPr/>
              </p:nvPicPr>
              <p:blipFill>
                <a:blip r:embed="rId20"/>
                <a:stretch>
                  <a:fillRect/>
                </a:stretch>
              </p:blipFill>
              <p:spPr>
                <a:xfrm>
                  <a:off x="2062995" y="3131587"/>
                  <a:ext cx="226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55621937-7ABD-4715-AFA1-5984F9AA3821}"/>
                    </a:ext>
                  </a:extLst>
                </p14:cNvPr>
                <p14:cNvContentPartPr/>
                <p14:nvPr/>
              </p14:nvContentPartPr>
              <p14:xfrm>
                <a:off x="2295555" y="3154267"/>
                <a:ext cx="18360" cy="131040"/>
              </p14:xfrm>
            </p:contentPart>
          </mc:Choice>
          <mc:Fallback xmlns="">
            <p:pic>
              <p:nvPicPr>
                <p:cNvPr id="13" name="Ink 12">
                  <a:extLst>
                    <a:ext uri="{FF2B5EF4-FFF2-40B4-BE49-F238E27FC236}">
                      <a16:creationId xmlns:a16="http://schemas.microsoft.com/office/drawing/2014/main" id="{55621937-7ABD-4715-AFA1-5984F9AA3821}"/>
                    </a:ext>
                  </a:extLst>
                </p:cNvPr>
                <p:cNvPicPr/>
                <p:nvPr/>
              </p:nvPicPr>
              <p:blipFill>
                <a:blip r:embed="rId22"/>
                <a:stretch>
                  <a:fillRect/>
                </a:stretch>
              </p:blipFill>
              <p:spPr>
                <a:xfrm>
                  <a:off x="2286915" y="3145627"/>
                  <a:ext cx="3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698186C5-4B0D-4110-B4AB-52C7E010207B}"/>
                    </a:ext>
                  </a:extLst>
                </p14:cNvPr>
                <p14:cNvContentPartPr/>
                <p14:nvPr/>
              </p14:nvContentPartPr>
              <p14:xfrm>
                <a:off x="2206275" y="3101707"/>
                <a:ext cx="327600" cy="183960"/>
              </p14:xfrm>
            </p:contentPart>
          </mc:Choice>
          <mc:Fallback xmlns="">
            <p:pic>
              <p:nvPicPr>
                <p:cNvPr id="14" name="Ink 13">
                  <a:extLst>
                    <a:ext uri="{FF2B5EF4-FFF2-40B4-BE49-F238E27FC236}">
                      <a16:creationId xmlns:a16="http://schemas.microsoft.com/office/drawing/2014/main" id="{698186C5-4B0D-4110-B4AB-52C7E010207B}"/>
                    </a:ext>
                  </a:extLst>
                </p:cNvPr>
                <p:cNvPicPr/>
                <p:nvPr/>
              </p:nvPicPr>
              <p:blipFill>
                <a:blip r:embed="rId24"/>
                <a:stretch>
                  <a:fillRect/>
                </a:stretch>
              </p:blipFill>
              <p:spPr>
                <a:xfrm>
                  <a:off x="2197275" y="3093067"/>
                  <a:ext cx="345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BC351082-2085-4CB6-9BE4-8844A8549E0C}"/>
                    </a:ext>
                  </a:extLst>
                </p14:cNvPr>
                <p14:cNvContentPartPr/>
                <p14:nvPr/>
              </p14:nvContentPartPr>
              <p14:xfrm>
                <a:off x="2715315" y="3098827"/>
                <a:ext cx="307800" cy="222480"/>
              </p14:xfrm>
            </p:contentPart>
          </mc:Choice>
          <mc:Fallback xmlns="">
            <p:pic>
              <p:nvPicPr>
                <p:cNvPr id="16" name="Ink 15">
                  <a:extLst>
                    <a:ext uri="{FF2B5EF4-FFF2-40B4-BE49-F238E27FC236}">
                      <a16:creationId xmlns:a16="http://schemas.microsoft.com/office/drawing/2014/main" id="{BC351082-2085-4CB6-9BE4-8844A8549E0C}"/>
                    </a:ext>
                  </a:extLst>
                </p:cNvPr>
                <p:cNvPicPr/>
                <p:nvPr/>
              </p:nvPicPr>
              <p:blipFill>
                <a:blip r:embed="rId26"/>
                <a:stretch>
                  <a:fillRect/>
                </a:stretch>
              </p:blipFill>
              <p:spPr>
                <a:xfrm>
                  <a:off x="2706315" y="3089827"/>
                  <a:ext cx="325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9F790E4B-BDDC-46AB-BE27-76A18FF6F337}"/>
                    </a:ext>
                  </a:extLst>
                </p14:cNvPr>
                <p14:cNvContentPartPr/>
                <p14:nvPr/>
              </p14:nvContentPartPr>
              <p14:xfrm>
                <a:off x="3184395" y="3067867"/>
                <a:ext cx="293400" cy="211680"/>
              </p14:xfrm>
            </p:contentPart>
          </mc:Choice>
          <mc:Fallback xmlns="">
            <p:pic>
              <p:nvPicPr>
                <p:cNvPr id="17" name="Ink 16">
                  <a:extLst>
                    <a:ext uri="{FF2B5EF4-FFF2-40B4-BE49-F238E27FC236}">
                      <a16:creationId xmlns:a16="http://schemas.microsoft.com/office/drawing/2014/main" id="{9F790E4B-BDDC-46AB-BE27-76A18FF6F337}"/>
                    </a:ext>
                  </a:extLst>
                </p:cNvPr>
                <p:cNvPicPr/>
                <p:nvPr/>
              </p:nvPicPr>
              <p:blipFill>
                <a:blip r:embed="rId28"/>
                <a:stretch>
                  <a:fillRect/>
                </a:stretch>
              </p:blipFill>
              <p:spPr>
                <a:xfrm>
                  <a:off x="3175755" y="3059227"/>
                  <a:ext cx="311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7889CD41-5DD6-484B-85D5-6405CEE41496}"/>
                    </a:ext>
                  </a:extLst>
                </p14:cNvPr>
                <p14:cNvContentPartPr/>
                <p14:nvPr/>
              </p14:nvContentPartPr>
              <p14:xfrm>
                <a:off x="3599115" y="3164347"/>
                <a:ext cx="327600" cy="96840"/>
              </p14:xfrm>
            </p:contentPart>
          </mc:Choice>
          <mc:Fallback xmlns="">
            <p:pic>
              <p:nvPicPr>
                <p:cNvPr id="18" name="Ink 17">
                  <a:extLst>
                    <a:ext uri="{FF2B5EF4-FFF2-40B4-BE49-F238E27FC236}">
                      <a16:creationId xmlns:a16="http://schemas.microsoft.com/office/drawing/2014/main" id="{7889CD41-5DD6-484B-85D5-6405CEE41496}"/>
                    </a:ext>
                  </a:extLst>
                </p:cNvPr>
                <p:cNvPicPr/>
                <p:nvPr/>
              </p:nvPicPr>
              <p:blipFill>
                <a:blip r:embed="rId30"/>
                <a:stretch>
                  <a:fillRect/>
                </a:stretch>
              </p:blipFill>
              <p:spPr>
                <a:xfrm>
                  <a:off x="3590115" y="3155347"/>
                  <a:ext cx="345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FD973CA4-594B-4A47-AACE-EA7CC74659E3}"/>
                    </a:ext>
                  </a:extLst>
                </p14:cNvPr>
                <p14:cNvContentPartPr/>
                <p14:nvPr/>
              </p14:nvContentPartPr>
              <p14:xfrm>
                <a:off x="3970995" y="3044467"/>
                <a:ext cx="178560" cy="208440"/>
              </p14:xfrm>
            </p:contentPart>
          </mc:Choice>
          <mc:Fallback xmlns="">
            <p:pic>
              <p:nvPicPr>
                <p:cNvPr id="19" name="Ink 18">
                  <a:extLst>
                    <a:ext uri="{FF2B5EF4-FFF2-40B4-BE49-F238E27FC236}">
                      <a16:creationId xmlns:a16="http://schemas.microsoft.com/office/drawing/2014/main" id="{FD973CA4-594B-4A47-AACE-EA7CC74659E3}"/>
                    </a:ext>
                  </a:extLst>
                </p:cNvPr>
                <p:cNvPicPr/>
                <p:nvPr/>
              </p:nvPicPr>
              <p:blipFill>
                <a:blip r:embed="rId32"/>
                <a:stretch>
                  <a:fillRect/>
                </a:stretch>
              </p:blipFill>
              <p:spPr>
                <a:xfrm>
                  <a:off x="3962355" y="3035467"/>
                  <a:ext cx="1962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595FCE04-B78F-4A6B-BFD6-F3673D6CEC36}"/>
                    </a:ext>
                  </a:extLst>
                </p14:cNvPr>
                <p14:cNvContentPartPr/>
                <p14:nvPr/>
              </p14:nvContentPartPr>
              <p14:xfrm>
                <a:off x="4131555" y="3081187"/>
                <a:ext cx="360" cy="360"/>
              </p14:xfrm>
            </p:contentPart>
          </mc:Choice>
          <mc:Fallback xmlns="">
            <p:pic>
              <p:nvPicPr>
                <p:cNvPr id="20" name="Ink 19">
                  <a:extLst>
                    <a:ext uri="{FF2B5EF4-FFF2-40B4-BE49-F238E27FC236}">
                      <a16:creationId xmlns:a16="http://schemas.microsoft.com/office/drawing/2014/main" id="{595FCE04-B78F-4A6B-BFD6-F3673D6CEC36}"/>
                    </a:ext>
                  </a:extLst>
                </p:cNvPr>
                <p:cNvPicPr/>
                <p:nvPr/>
              </p:nvPicPr>
              <p:blipFill>
                <a:blip r:embed="rId18"/>
                <a:stretch>
                  <a:fillRect/>
                </a:stretch>
              </p:blipFill>
              <p:spPr>
                <a:xfrm>
                  <a:off x="4122555" y="30725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D8E74922-3C3C-49D4-BC5E-CE30E2C0DFAC}"/>
                    </a:ext>
                  </a:extLst>
                </p14:cNvPr>
                <p14:cNvContentPartPr/>
                <p14:nvPr/>
              </p14:nvContentPartPr>
              <p14:xfrm>
                <a:off x="4222995" y="3132667"/>
                <a:ext cx="315000" cy="110880"/>
              </p14:xfrm>
            </p:contentPart>
          </mc:Choice>
          <mc:Fallback xmlns="">
            <p:pic>
              <p:nvPicPr>
                <p:cNvPr id="21" name="Ink 20">
                  <a:extLst>
                    <a:ext uri="{FF2B5EF4-FFF2-40B4-BE49-F238E27FC236}">
                      <a16:creationId xmlns:a16="http://schemas.microsoft.com/office/drawing/2014/main" id="{D8E74922-3C3C-49D4-BC5E-CE30E2C0DFAC}"/>
                    </a:ext>
                  </a:extLst>
                </p:cNvPr>
                <p:cNvPicPr/>
                <p:nvPr/>
              </p:nvPicPr>
              <p:blipFill>
                <a:blip r:embed="rId35"/>
                <a:stretch>
                  <a:fillRect/>
                </a:stretch>
              </p:blipFill>
              <p:spPr>
                <a:xfrm>
                  <a:off x="4214355" y="3124027"/>
                  <a:ext cx="332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08758405-FFB8-403F-9755-6CC771956126}"/>
                    </a:ext>
                  </a:extLst>
                </p14:cNvPr>
                <p14:cNvContentPartPr/>
                <p14:nvPr/>
              </p14:nvContentPartPr>
              <p14:xfrm>
                <a:off x="4701075" y="3075787"/>
                <a:ext cx="300240" cy="175320"/>
              </p14:xfrm>
            </p:contentPart>
          </mc:Choice>
          <mc:Fallback xmlns="">
            <p:pic>
              <p:nvPicPr>
                <p:cNvPr id="23" name="Ink 22">
                  <a:extLst>
                    <a:ext uri="{FF2B5EF4-FFF2-40B4-BE49-F238E27FC236}">
                      <a16:creationId xmlns:a16="http://schemas.microsoft.com/office/drawing/2014/main" id="{08758405-FFB8-403F-9755-6CC771956126}"/>
                    </a:ext>
                  </a:extLst>
                </p:cNvPr>
                <p:cNvPicPr/>
                <p:nvPr/>
              </p:nvPicPr>
              <p:blipFill>
                <a:blip r:embed="rId37"/>
                <a:stretch>
                  <a:fillRect/>
                </a:stretch>
              </p:blipFill>
              <p:spPr>
                <a:xfrm>
                  <a:off x="4692075" y="3067147"/>
                  <a:ext cx="317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B2366D11-2139-4865-818E-53963AA3BDEC}"/>
                    </a:ext>
                  </a:extLst>
                </p14:cNvPr>
                <p14:cNvContentPartPr/>
                <p14:nvPr/>
              </p14:nvContentPartPr>
              <p14:xfrm>
                <a:off x="5166555" y="3095227"/>
                <a:ext cx="207360" cy="176040"/>
              </p14:xfrm>
            </p:contentPart>
          </mc:Choice>
          <mc:Fallback xmlns="">
            <p:pic>
              <p:nvPicPr>
                <p:cNvPr id="24" name="Ink 23">
                  <a:extLst>
                    <a:ext uri="{FF2B5EF4-FFF2-40B4-BE49-F238E27FC236}">
                      <a16:creationId xmlns:a16="http://schemas.microsoft.com/office/drawing/2014/main" id="{B2366D11-2139-4865-818E-53963AA3BDEC}"/>
                    </a:ext>
                  </a:extLst>
                </p:cNvPr>
                <p:cNvPicPr/>
                <p:nvPr/>
              </p:nvPicPr>
              <p:blipFill>
                <a:blip r:embed="rId39"/>
                <a:stretch>
                  <a:fillRect/>
                </a:stretch>
              </p:blipFill>
              <p:spPr>
                <a:xfrm>
                  <a:off x="5157915" y="3086227"/>
                  <a:ext cx="225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E53624FD-13CD-4C79-8F7D-0573F28F9C9D}"/>
                    </a:ext>
                  </a:extLst>
                </p14:cNvPr>
                <p14:cNvContentPartPr/>
                <p14:nvPr/>
              </p14:nvContentPartPr>
              <p14:xfrm>
                <a:off x="5409555" y="3134827"/>
                <a:ext cx="80640" cy="105480"/>
              </p14:xfrm>
            </p:contentPart>
          </mc:Choice>
          <mc:Fallback xmlns="">
            <p:pic>
              <p:nvPicPr>
                <p:cNvPr id="25" name="Ink 24">
                  <a:extLst>
                    <a:ext uri="{FF2B5EF4-FFF2-40B4-BE49-F238E27FC236}">
                      <a16:creationId xmlns:a16="http://schemas.microsoft.com/office/drawing/2014/main" id="{E53624FD-13CD-4C79-8F7D-0573F28F9C9D}"/>
                    </a:ext>
                  </a:extLst>
                </p:cNvPr>
                <p:cNvPicPr/>
                <p:nvPr/>
              </p:nvPicPr>
              <p:blipFill>
                <a:blip r:embed="rId41"/>
                <a:stretch>
                  <a:fillRect/>
                </a:stretch>
              </p:blipFill>
              <p:spPr>
                <a:xfrm>
                  <a:off x="5400555" y="3126187"/>
                  <a:ext cx="98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88EAD582-F1BA-4149-AE75-8B4143E4BFAA}"/>
                    </a:ext>
                  </a:extLst>
                </p14:cNvPr>
                <p14:cNvContentPartPr/>
                <p14:nvPr/>
              </p14:nvContentPartPr>
              <p14:xfrm>
                <a:off x="5583075" y="3139867"/>
                <a:ext cx="581040" cy="277560"/>
              </p14:xfrm>
            </p:contentPart>
          </mc:Choice>
          <mc:Fallback xmlns="">
            <p:pic>
              <p:nvPicPr>
                <p:cNvPr id="26" name="Ink 25">
                  <a:extLst>
                    <a:ext uri="{FF2B5EF4-FFF2-40B4-BE49-F238E27FC236}">
                      <a16:creationId xmlns:a16="http://schemas.microsoft.com/office/drawing/2014/main" id="{88EAD582-F1BA-4149-AE75-8B4143E4BFAA}"/>
                    </a:ext>
                  </a:extLst>
                </p:cNvPr>
                <p:cNvPicPr/>
                <p:nvPr/>
              </p:nvPicPr>
              <p:blipFill>
                <a:blip r:embed="rId43"/>
                <a:stretch>
                  <a:fillRect/>
                </a:stretch>
              </p:blipFill>
              <p:spPr>
                <a:xfrm>
                  <a:off x="5574435" y="3130867"/>
                  <a:ext cx="5986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10EB7179-12FB-446D-99D8-2FA134A40A39}"/>
                    </a:ext>
                  </a:extLst>
                </p14:cNvPr>
                <p14:cNvContentPartPr/>
                <p14:nvPr/>
              </p14:nvContentPartPr>
              <p14:xfrm>
                <a:off x="6152955" y="3091267"/>
                <a:ext cx="360" cy="360"/>
              </p14:xfrm>
            </p:contentPart>
          </mc:Choice>
          <mc:Fallback xmlns="">
            <p:pic>
              <p:nvPicPr>
                <p:cNvPr id="27" name="Ink 26">
                  <a:extLst>
                    <a:ext uri="{FF2B5EF4-FFF2-40B4-BE49-F238E27FC236}">
                      <a16:creationId xmlns:a16="http://schemas.microsoft.com/office/drawing/2014/main" id="{10EB7179-12FB-446D-99D8-2FA134A40A39}"/>
                    </a:ext>
                  </a:extLst>
                </p:cNvPr>
                <p:cNvPicPr/>
                <p:nvPr/>
              </p:nvPicPr>
              <p:blipFill>
                <a:blip r:embed="rId18"/>
                <a:stretch>
                  <a:fillRect/>
                </a:stretch>
              </p:blipFill>
              <p:spPr>
                <a:xfrm>
                  <a:off x="6143955" y="3082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1E0D7687-9222-42CB-8316-3FDFCC58BEA1}"/>
                    </a:ext>
                  </a:extLst>
                </p14:cNvPr>
                <p14:cNvContentPartPr/>
                <p14:nvPr/>
              </p14:nvContentPartPr>
              <p14:xfrm>
                <a:off x="6199755" y="3155707"/>
                <a:ext cx="249120" cy="78120"/>
              </p14:xfrm>
            </p:contentPart>
          </mc:Choice>
          <mc:Fallback xmlns="">
            <p:pic>
              <p:nvPicPr>
                <p:cNvPr id="28" name="Ink 27">
                  <a:extLst>
                    <a:ext uri="{FF2B5EF4-FFF2-40B4-BE49-F238E27FC236}">
                      <a16:creationId xmlns:a16="http://schemas.microsoft.com/office/drawing/2014/main" id="{1E0D7687-9222-42CB-8316-3FDFCC58BEA1}"/>
                    </a:ext>
                  </a:extLst>
                </p:cNvPr>
                <p:cNvPicPr/>
                <p:nvPr/>
              </p:nvPicPr>
              <p:blipFill>
                <a:blip r:embed="rId46"/>
                <a:stretch>
                  <a:fillRect/>
                </a:stretch>
              </p:blipFill>
              <p:spPr>
                <a:xfrm>
                  <a:off x="6191115" y="3147067"/>
                  <a:ext cx="266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3D221B02-1FAD-4B7F-97A1-E089CB00989E}"/>
                    </a:ext>
                  </a:extLst>
                </p14:cNvPr>
                <p14:cNvContentPartPr/>
                <p14:nvPr/>
              </p14:nvContentPartPr>
              <p14:xfrm>
                <a:off x="6692595" y="3074707"/>
                <a:ext cx="318240" cy="177480"/>
              </p14:xfrm>
            </p:contentPart>
          </mc:Choice>
          <mc:Fallback xmlns="">
            <p:pic>
              <p:nvPicPr>
                <p:cNvPr id="29" name="Ink 28">
                  <a:extLst>
                    <a:ext uri="{FF2B5EF4-FFF2-40B4-BE49-F238E27FC236}">
                      <a16:creationId xmlns:a16="http://schemas.microsoft.com/office/drawing/2014/main" id="{3D221B02-1FAD-4B7F-97A1-E089CB00989E}"/>
                    </a:ext>
                  </a:extLst>
                </p:cNvPr>
                <p:cNvPicPr/>
                <p:nvPr/>
              </p:nvPicPr>
              <p:blipFill>
                <a:blip r:embed="rId48"/>
                <a:stretch>
                  <a:fillRect/>
                </a:stretch>
              </p:blipFill>
              <p:spPr>
                <a:xfrm>
                  <a:off x="6683595" y="3065707"/>
                  <a:ext cx="335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76AB1AEC-F48A-4B4F-B363-03D40A728B29}"/>
                    </a:ext>
                  </a:extLst>
                </p14:cNvPr>
                <p14:cNvContentPartPr/>
                <p14:nvPr/>
              </p14:nvContentPartPr>
              <p14:xfrm>
                <a:off x="7131075" y="3118987"/>
                <a:ext cx="218160" cy="146520"/>
              </p14:xfrm>
            </p:contentPart>
          </mc:Choice>
          <mc:Fallback xmlns="">
            <p:pic>
              <p:nvPicPr>
                <p:cNvPr id="30" name="Ink 29">
                  <a:extLst>
                    <a:ext uri="{FF2B5EF4-FFF2-40B4-BE49-F238E27FC236}">
                      <a16:creationId xmlns:a16="http://schemas.microsoft.com/office/drawing/2014/main" id="{76AB1AEC-F48A-4B4F-B363-03D40A728B29}"/>
                    </a:ext>
                  </a:extLst>
                </p:cNvPr>
                <p:cNvPicPr/>
                <p:nvPr/>
              </p:nvPicPr>
              <p:blipFill>
                <a:blip r:embed="rId50"/>
                <a:stretch>
                  <a:fillRect/>
                </a:stretch>
              </p:blipFill>
              <p:spPr>
                <a:xfrm>
                  <a:off x="7122435" y="3109987"/>
                  <a:ext cx="235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EA933CBC-AB9A-4E4E-87E1-A6E5E83018A9}"/>
                    </a:ext>
                  </a:extLst>
                </p14:cNvPr>
                <p14:cNvContentPartPr/>
                <p14:nvPr/>
              </p14:nvContentPartPr>
              <p14:xfrm>
                <a:off x="7417635" y="3098827"/>
                <a:ext cx="26280" cy="54000"/>
              </p14:xfrm>
            </p:contentPart>
          </mc:Choice>
          <mc:Fallback xmlns="">
            <p:pic>
              <p:nvPicPr>
                <p:cNvPr id="31" name="Ink 30">
                  <a:extLst>
                    <a:ext uri="{FF2B5EF4-FFF2-40B4-BE49-F238E27FC236}">
                      <a16:creationId xmlns:a16="http://schemas.microsoft.com/office/drawing/2014/main" id="{EA933CBC-AB9A-4E4E-87E1-A6E5E83018A9}"/>
                    </a:ext>
                  </a:extLst>
                </p:cNvPr>
                <p:cNvPicPr/>
                <p:nvPr/>
              </p:nvPicPr>
              <p:blipFill>
                <a:blip r:embed="rId52"/>
                <a:stretch>
                  <a:fillRect/>
                </a:stretch>
              </p:blipFill>
              <p:spPr>
                <a:xfrm>
                  <a:off x="7408635" y="3089827"/>
                  <a:ext cx="43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Ink 31">
                  <a:extLst>
                    <a:ext uri="{FF2B5EF4-FFF2-40B4-BE49-F238E27FC236}">
                      <a16:creationId xmlns:a16="http://schemas.microsoft.com/office/drawing/2014/main" id="{A0311E8B-4285-4434-B685-0680AF46CEEF}"/>
                    </a:ext>
                  </a:extLst>
                </p14:cNvPr>
                <p14:cNvContentPartPr/>
                <p14:nvPr/>
              </p14:nvContentPartPr>
              <p14:xfrm>
                <a:off x="7497195" y="3135547"/>
                <a:ext cx="279360" cy="104400"/>
              </p14:xfrm>
            </p:contentPart>
          </mc:Choice>
          <mc:Fallback xmlns="">
            <p:pic>
              <p:nvPicPr>
                <p:cNvPr id="32" name="Ink 31">
                  <a:extLst>
                    <a:ext uri="{FF2B5EF4-FFF2-40B4-BE49-F238E27FC236}">
                      <a16:creationId xmlns:a16="http://schemas.microsoft.com/office/drawing/2014/main" id="{A0311E8B-4285-4434-B685-0680AF46CEEF}"/>
                    </a:ext>
                  </a:extLst>
                </p:cNvPr>
                <p:cNvPicPr/>
                <p:nvPr/>
              </p:nvPicPr>
              <p:blipFill>
                <a:blip r:embed="rId54"/>
                <a:stretch>
                  <a:fillRect/>
                </a:stretch>
              </p:blipFill>
              <p:spPr>
                <a:xfrm>
                  <a:off x="7488555" y="3126907"/>
                  <a:ext cx="297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Ink 32">
                  <a:extLst>
                    <a:ext uri="{FF2B5EF4-FFF2-40B4-BE49-F238E27FC236}">
                      <a16:creationId xmlns:a16="http://schemas.microsoft.com/office/drawing/2014/main" id="{A632A1FF-309F-4ED9-AA33-F5534F881C13}"/>
                    </a:ext>
                  </a:extLst>
                </p14:cNvPr>
                <p14:cNvContentPartPr/>
                <p14:nvPr/>
              </p14:nvContentPartPr>
              <p14:xfrm>
                <a:off x="7784115" y="3035107"/>
                <a:ext cx="420480" cy="187560"/>
              </p14:xfrm>
            </p:contentPart>
          </mc:Choice>
          <mc:Fallback xmlns="">
            <p:pic>
              <p:nvPicPr>
                <p:cNvPr id="33" name="Ink 32">
                  <a:extLst>
                    <a:ext uri="{FF2B5EF4-FFF2-40B4-BE49-F238E27FC236}">
                      <a16:creationId xmlns:a16="http://schemas.microsoft.com/office/drawing/2014/main" id="{A632A1FF-309F-4ED9-AA33-F5534F881C13}"/>
                    </a:ext>
                  </a:extLst>
                </p:cNvPr>
                <p:cNvPicPr/>
                <p:nvPr/>
              </p:nvPicPr>
              <p:blipFill>
                <a:blip r:embed="rId56"/>
                <a:stretch>
                  <a:fillRect/>
                </a:stretch>
              </p:blipFill>
              <p:spPr>
                <a:xfrm>
                  <a:off x="7775475" y="3026107"/>
                  <a:ext cx="438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338E6BBE-C210-4546-9D5C-D9663CB826A8}"/>
                    </a:ext>
                  </a:extLst>
                </p14:cNvPr>
                <p14:cNvContentPartPr/>
                <p14:nvPr/>
              </p14:nvContentPartPr>
              <p14:xfrm>
                <a:off x="8372715" y="3014227"/>
                <a:ext cx="170640" cy="209160"/>
              </p14:xfrm>
            </p:contentPart>
          </mc:Choice>
          <mc:Fallback xmlns="">
            <p:pic>
              <p:nvPicPr>
                <p:cNvPr id="35" name="Ink 34">
                  <a:extLst>
                    <a:ext uri="{FF2B5EF4-FFF2-40B4-BE49-F238E27FC236}">
                      <a16:creationId xmlns:a16="http://schemas.microsoft.com/office/drawing/2014/main" id="{338E6BBE-C210-4546-9D5C-D9663CB826A8}"/>
                    </a:ext>
                  </a:extLst>
                </p:cNvPr>
                <p:cNvPicPr/>
                <p:nvPr/>
              </p:nvPicPr>
              <p:blipFill>
                <a:blip r:embed="rId58"/>
                <a:stretch>
                  <a:fillRect/>
                </a:stretch>
              </p:blipFill>
              <p:spPr>
                <a:xfrm>
                  <a:off x="8363715" y="3005587"/>
                  <a:ext cx="188280" cy="226800"/>
                </a:xfrm>
                <a:prstGeom prst="rect">
                  <a:avLst/>
                </a:prstGeom>
              </p:spPr>
            </p:pic>
          </mc:Fallback>
        </mc:AlternateContent>
      </p:grpSp>
      <p:grpSp>
        <p:nvGrpSpPr>
          <p:cNvPr id="39" name="Group 38">
            <a:extLst>
              <a:ext uri="{FF2B5EF4-FFF2-40B4-BE49-F238E27FC236}">
                <a16:creationId xmlns:a16="http://schemas.microsoft.com/office/drawing/2014/main" id="{A5DBFC0C-15B8-47A4-949C-36E235C10173}"/>
              </a:ext>
            </a:extLst>
          </p:cNvPr>
          <p:cNvGrpSpPr/>
          <p:nvPr/>
        </p:nvGrpSpPr>
        <p:grpSpPr>
          <a:xfrm>
            <a:off x="8751435" y="2950507"/>
            <a:ext cx="1017360" cy="301680"/>
            <a:chOff x="8751435" y="2950507"/>
            <a:chExt cx="1017360" cy="301680"/>
          </a:xfrm>
        </p:grpSpPr>
        <mc:AlternateContent xmlns:mc="http://schemas.openxmlformats.org/markup-compatibility/2006" xmlns:p14="http://schemas.microsoft.com/office/powerpoint/2010/main">
          <mc:Choice Requires="p14">
            <p:contentPart p14:bwMode="auto" r:id="rId59">
              <p14:nvContentPartPr>
                <p14:cNvPr id="37" name="Ink 36">
                  <a:extLst>
                    <a:ext uri="{FF2B5EF4-FFF2-40B4-BE49-F238E27FC236}">
                      <a16:creationId xmlns:a16="http://schemas.microsoft.com/office/drawing/2014/main" id="{A29EE03F-B87B-4600-91B6-1116DF44F4A6}"/>
                    </a:ext>
                  </a:extLst>
                </p14:cNvPr>
                <p14:cNvContentPartPr/>
                <p14:nvPr/>
              </p14:nvContentPartPr>
              <p14:xfrm>
                <a:off x="8751435" y="3108907"/>
                <a:ext cx="593280" cy="143280"/>
              </p14:xfrm>
            </p:contentPart>
          </mc:Choice>
          <mc:Fallback xmlns="">
            <p:pic>
              <p:nvPicPr>
                <p:cNvPr id="37" name="Ink 36">
                  <a:extLst>
                    <a:ext uri="{FF2B5EF4-FFF2-40B4-BE49-F238E27FC236}">
                      <a16:creationId xmlns:a16="http://schemas.microsoft.com/office/drawing/2014/main" id="{A29EE03F-B87B-4600-91B6-1116DF44F4A6}"/>
                    </a:ext>
                  </a:extLst>
                </p:cNvPr>
                <p:cNvPicPr/>
                <p:nvPr/>
              </p:nvPicPr>
              <p:blipFill>
                <a:blip r:embed="rId60"/>
                <a:stretch>
                  <a:fillRect/>
                </a:stretch>
              </p:blipFill>
              <p:spPr>
                <a:xfrm>
                  <a:off x="8742795" y="3100267"/>
                  <a:ext cx="610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Ink 37">
                  <a:extLst>
                    <a:ext uri="{FF2B5EF4-FFF2-40B4-BE49-F238E27FC236}">
                      <a16:creationId xmlns:a16="http://schemas.microsoft.com/office/drawing/2014/main" id="{CE7F8E28-2D4A-47CD-AF01-AB0949BF0D92}"/>
                    </a:ext>
                  </a:extLst>
                </p14:cNvPr>
                <p14:cNvContentPartPr/>
                <p14:nvPr/>
              </p14:nvContentPartPr>
              <p14:xfrm>
                <a:off x="9569715" y="2950507"/>
                <a:ext cx="199080" cy="227880"/>
              </p14:xfrm>
            </p:contentPart>
          </mc:Choice>
          <mc:Fallback xmlns="">
            <p:pic>
              <p:nvPicPr>
                <p:cNvPr id="38" name="Ink 37">
                  <a:extLst>
                    <a:ext uri="{FF2B5EF4-FFF2-40B4-BE49-F238E27FC236}">
                      <a16:creationId xmlns:a16="http://schemas.microsoft.com/office/drawing/2014/main" id="{CE7F8E28-2D4A-47CD-AF01-AB0949BF0D92}"/>
                    </a:ext>
                  </a:extLst>
                </p:cNvPr>
                <p:cNvPicPr/>
                <p:nvPr/>
              </p:nvPicPr>
              <p:blipFill>
                <a:blip r:embed="rId62"/>
                <a:stretch>
                  <a:fillRect/>
                </a:stretch>
              </p:blipFill>
              <p:spPr>
                <a:xfrm>
                  <a:off x="9561075" y="2941867"/>
                  <a:ext cx="216720" cy="245520"/>
                </a:xfrm>
                <a:prstGeom prst="rect">
                  <a:avLst/>
                </a:prstGeom>
              </p:spPr>
            </p:pic>
          </mc:Fallback>
        </mc:AlternateContent>
      </p:grpSp>
      <p:grpSp>
        <p:nvGrpSpPr>
          <p:cNvPr id="47" name="Group 46">
            <a:extLst>
              <a:ext uri="{FF2B5EF4-FFF2-40B4-BE49-F238E27FC236}">
                <a16:creationId xmlns:a16="http://schemas.microsoft.com/office/drawing/2014/main" id="{E3FFAED1-0D88-4552-86A0-8F11D9F3ADC9}"/>
              </a:ext>
            </a:extLst>
          </p:cNvPr>
          <p:cNvGrpSpPr/>
          <p:nvPr/>
        </p:nvGrpSpPr>
        <p:grpSpPr>
          <a:xfrm>
            <a:off x="9935475" y="2923867"/>
            <a:ext cx="738720" cy="222840"/>
            <a:chOff x="9935475" y="2923867"/>
            <a:chExt cx="738720" cy="222840"/>
          </a:xfrm>
        </p:grpSpPr>
        <mc:AlternateContent xmlns:mc="http://schemas.openxmlformats.org/markup-compatibility/2006" xmlns:p14="http://schemas.microsoft.com/office/powerpoint/2010/main">
          <mc:Choice Requires="p14">
            <p:contentPart p14:bwMode="auto" r:id="rId63">
              <p14:nvContentPartPr>
                <p14:cNvPr id="40" name="Ink 39">
                  <a:extLst>
                    <a:ext uri="{FF2B5EF4-FFF2-40B4-BE49-F238E27FC236}">
                      <a16:creationId xmlns:a16="http://schemas.microsoft.com/office/drawing/2014/main" id="{72FD7544-EB99-47D5-9674-2976854CF2C4}"/>
                    </a:ext>
                  </a:extLst>
                </p14:cNvPr>
                <p14:cNvContentPartPr/>
                <p14:nvPr/>
              </p14:nvContentPartPr>
              <p14:xfrm>
                <a:off x="9935475" y="2949427"/>
                <a:ext cx="122760" cy="194760"/>
              </p14:xfrm>
            </p:contentPart>
          </mc:Choice>
          <mc:Fallback xmlns="">
            <p:pic>
              <p:nvPicPr>
                <p:cNvPr id="40" name="Ink 39">
                  <a:extLst>
                    <a:ext uri="{FF2B5EF4-FFF2-40B4-BE49-F238E27FC236}">
                      <a16:creationId xmlns:a16="http://schemas.microsoft.com/office/drawing/2014/main" id="{72FD7544-EB99-47D5-9674-2976854CF2C4}"/>
                    </a:ext>
                  </a:extLst>
                </p:cNvPr>
                <p:cNvPicPr/>
                <p:nvPr/>
              </p:nvPicPr>
              <p:blipFill>
                <a:blip r:embed="rId64"/>
                <a:stretch>
                  <a:fillRect/>
                </a:stretch>
              </p:blipFill>
              <p:spPr>
                <a:xfrm>
                  <a:off x="9926835" y="2940787"/>
                  <a:ext cx="140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3A376212-EB3C-4DA1-8448-A72C0581A464}"/>
                    </a:ext>
                  </a:extLst>
                </p14:cNvPr>
                <p14:cNvContentPartPr/>
                <p14:nvPr/>
              </p14:nvContentPartPr>
              <p14:xfrm>
                <a:off x="10121955" y="2934307"/>
                <a:ext cx="10080" cy="9720"/>
              </p14:xfrm>
            </p:contentPart>
          </mc:Choice>
          <mc:Fallback xmlns="">
            <p:pic>
              <p:nvPicPr>
                <p:cNvPr id="41" name="Ink 40">
                  <a:extLst>
                    <a:ext uri="{FF2B5EF4-FFF2-40B4-BE49-F238E27FC236}">
                      <a16:creationId xmlns:a16="http://schemas.microsoft.com/office/drawing/2014/main" id="{3A376212-EB3C-4DA1-8448-A72C0581A464}"/>
                    </a:ext>
                  </a:extLst>
                </p:cNvPr>
                <p:cNvPicPr/>
                <p:nvPr/>
              </p:nvPicPr>
              <p:blipFill>
                <a:blip r:embed="rId66"/>
                <a:stretch>
                  <a:fillRect/>
                </a:stretch>
              </p:blipFill>
              <p:spPr>
                <a:xfrm>
                  <a:off x="10113315" y="2925307"/>
                  <a:ext cx="27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D2846AA7-04F7-4B82-82FA-AB76175BD455}"/>
                    </a:ext>
                  </a:extLst>
                </p14:cNvPr>
                <p14:cNvContentPartPr/>
                <p14:nvPr/>
              </p14:nvContentPartPr>
              <p14:xfrm>
                <a:off x="10184595" y="2972467"/>
                <a:ext cx="135000" cy="133920"/>
              </p14:xfrm>
            </p:contentPart>
          </mc:Choice>
          <mc:Fallback xmlns="">
            <p:pic>
              <p:nvPicPr>
                <p:cNvPr id="42" name="Ink 41">
                  <a:extLst>
                    <a:ext uri="{FF2B5EF4-FFF2-40B4-BE49-F238E27FC236}">
                      <a16:creationId xmlns:a16="http://schemas.microsoft.com/office/drawing/2014/main" id="{D2846AA7-04F7-4B82-82FA-AB76175BD455}"/>
                    </a:ext>
                  </a:extLst>
                </p:cNvPr>
                <p:cNvPicPr/>
                <p:nvPr/>
              </p:nvPicPr>
              <p:blipFill>
                <a:blip r:embed="rId68"/>
                <a:stretch>
                  <a:fillRect/>
                </a:stretch>
              </p:blipFill>
              <p:spPr>
                <a:xfrm>
                  <a:off x="10175955" y="2963467"/>
                  <a:ext cx="152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7E7AE8CC-EE31-4034-AB42-62F8094A6870}"/>
                    </a:ext>
                  </a:extLst>
                </p14:cNvPr>
                <p14:cNvContentPartPr/>
                <p14:nvPr/>
              </p14:nvContentPartPr>
              <p14:xfrm>
                <a:off x="10193595" y="2991907"/>
                <a:ext cx="223560" cy="112680"/>
              </p14:xfrm>
            </p:contentPart>
          </mc:Choice>
          <mc:Fallback xmlns="">
            <p:pic>
              <p:nvPicPr>
                <p:cNvPr id="43" name="Ink 42">
                  <a:extLst>
                    <a:ext uri="{FF2B5EF4-FFF2-40B4-BE49-F238E27FC236}">
                      <a16:creationId xmlns:a16="http://schemas.microsoft.com/office/drawing/2014/main" id="{7E7AE8CC-EE31-4034-AB42-62F8094A6870}"/>
                    </a:ext>
                  </a:extLst>
                </p:cNvPr>
                <p:cNvPicPr/>
                <p:nvPr/>
              </p:nvPicPr>
              <p:blipFill>
                <a:blip r:embed="rId70"/>
                <a:stretch>
                  <a:fillRect/>
                </a:stretch>
              </p:blipFill>
              <p:spPr>
                <a:xfrm>
                  <a:off x="10184595" y="2983267"/>
                  <a:ext cx="241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E503C66F-ECFC-4DA6-9330-E97F9E55E72A}"/>
                    </a:ext>
                  </a:extLst>
                </p14:cNvPr>
                <p14:cNvContentPartPr/>
                <p14:nvPr/>
              </p14:nvContentPartPr>
              <p14:xfrm>
                <a:off x="10311315" y="2923867"/>
                <a:ext cx="362880" cy="181440"/>
              </p14:xfrm>
            </p:contentPart>
          </mc:Choice>
          <mc:Fallback xmlns="">
            <p:pic>
              <p:nvPicPr>
                <p:cNvPr id="44" name="Ink 43">
                  <a:extLst>
                    <a:ext uri="{FF2B5EF4-FFF2-40B4-BE49-F238E27FC236}">
                      <a16:creationId xmlns:a16="http://schemas.microsoft.com/office/drawing/2014/main" id="{E503C66F-ECFC-4DA6-9330-E97F9E55E72A}"/>
                    </a:ext>
                  </a:extLst>
                </p:cNvPr>
                <p:cNvPicPr/>
                <p:nvPr/>
              </p:nvPicPr>
              <p:blipFill>
                <a:blip r:embed="rId72"/>
                <a:stretch>
                  <a:fillRect/>
                </a:stretch>
              </p:blipFill>
              <p:spPr>
                <a:xfrm>
                  <a:off x="10302675" y="2915227"/>
                  <a:ext cx="380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Ink 45">
                  <a:extLst>
                    <a:ext uri="{FF2B5EF4-FFF2-40B4-BE49-F238E27FC236}">
                      <a16:creationId xmlns:a16="http://schemas.microsoft.com/office/drawing/2014/main" id="{3819CE24-98A6-4DA0-818C-7F75D7BAC7DB}"/>
                    </a:ext>
                  </a:extLst>
                </p14:cNvPr>
                <p14:cNvContentPartPr/>
                <p14:nvPr/>
              </p14:nvContentPartPr>
              <p14:xfrm>
                <a:off x="10051755" y="2983987"/>
                <a:ext cx="19080" cy="162720"/>
              </p14:xfrm>
            </p:contentPart>
          </mc:Choice>
          <mc:Fallback xmlns="">
            <p:pic>
              <p:nvPicPr>
                <p:cNvPr id="46" name="Ink 45">
                  <a:extLst>
                    <a:ext uri="{FF2B5EF4-FFF2-40B4-BE49-F238E27FC236}">
                      <a16:creationId xmlns:a16="http://schemas.microsoft.com/office/drawing/2014/main" id="{3819CE24-98A6-4DA0-818C-7F75D7BAC7DB}"/>
                    </a:ext>
                  </a:extLst>
                </p:cNvPr>
                <p:cNvPicPr/>
                <p:nvPr/>
              </p:nvPicPr>
              <p:blipFill>
                <a:blip r:embed="rId74"/>
                <a:stretch>
                  <a:fillRect/>
                </a:stretch>
              </p:blipFill>
              <p:spPr>
                <a:xfrm>
                  <a:off x="10043115" y="2974987"/>
                  <a:ext cx="36720" cy="180360"/>
                </a:xfrm>
                <a:prstGeom prst="rect">
                  <a:avLst/>
                </a:prstGeom>
              </p:spPr>
            </p:pic>
          </mc:Fallback>
        </mc:AlternateContent>
      </p:grpSp>
      <p:grpSp>
        <p:nvGrpSpPr>
          <p:cNvPr id="120" name="Group 119">
            <a:extLst>
              <a:ext uri="{FF2B5EF4-FFF2-40B4-BE49-F238E27FC236}">
                <a16:creationId xmlns:a16="http://schemas.microsoft.com/office/drawing/2014/main" id="{96E8FD7A-AD08-4EB9-9089-5F1348E2F3D7}"/>
              </a:ext>
            </a:extLst>
          </p:cNvPr>
          <p:cNvGrpSpPr/>
          <p:nvPr/>
        </p:nvGrpSpPr>
        <p:grpSpPr>
          <a:xfrm>
            <a:off x="1303755" y="3404107"/>
            <a:ext cx="10521360" cy="806400"/>
            <a:chOff x="1303755" y="3404107"/>
            <a:chExt cx="10521360" cy="806400"/>
          </a:xfrm>
        </p:grpSpPr>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9B28E67C-14D8-43BC-9C82-821B5C2C4255}"/>
                    </a:ext>
                  </a:extLst>
                </p14:cNvPr>
                <p14:cNvContentPartPr/>
                <p14:nvPr/>
              </p14:nvContentPartPr>
              <p14:xfrm>
                <a:off x="1303755" y="3613987"/>
                <a:ext cx="154800" cy="107280"/>
              </p14:xfrm>
            </p:contentPart>
          </mc:Choice>
          <mc:Fallback xmlns="">
            <p:pic>
              <p:nvPicPr>
                <p:cNvPr id="48" name="Ink 47">
                  <a:extLst>
                    <a:ext uri="{FF2B5EF4-FFF2-40B4-BE49-F238E27FC236}">
                      <a16:creationId xmlns:a16="http://schemas.microsoft.com/office/drawing/2014/main" id="{9B28E67C-14D8-43BC-9C82-821B5C2C4255}"/>
                    </a:ext>
                  </a:extLst>
                </p:cNvPr>
                <p:cNvPicPr/>
                <p:nvPr/>
              </p:nvPicPr>
              <p:blipFill>
                <a:blip r:embed="rId76"/>
                <a:stretch>
                  <a:fillRect/>
                </a:stretch>
              </p:blipFill>
              <p:spPr>
                <a:xfrm>
                  <a:off x="1295115" y="3605347"/>
                  <a:ext cx="172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E9FC9D0A-E0B8-4FCF-A391-6491EDEE84F2}"/>
                    </a:ext>
                  </a:extLst>
                </p14:cNvPr>
                <p14:cNvContentPartPr/>
                <p14:nvPr/>
              </p14:nvContentPartPr>
              <p14:xfrm>
                <a:off x="1476915" y="3591307"/>
                <a:ext cx="130680" cy="117720"/>
              </p14:xfrm>
            </p:contentPart>
          </mc:Choice>
          <mc:Fallback xmlns="">
            <p:pic>
              <p:nvPicPr>
                <p:cNvPr id="49" name="Ink 48">
                  <a:extLst>
                    <a:ext uri="{FF2B5EF4-FFF2-40B4-BE49-F238E27FC236}">
                      <a16:creationId xmlns:a16="http://schemas.microsoft.com/office/drawing/2014/main" id="{E9FC9D0A-E0B8-4FCF-A391-6491EDEE84F2}"/>
                    </a:ext>
                  </a:extLst>
                </p:cNvPr>
                <p:cNvPicPr/>
                <p:nvPr/>
              </p:nvPicPr>
              <p:blipFill>
                <a:blip r:embed="rId78"/>
                <a:stretch>
                  <a:fillRect/>
                </a:stretch>
              </p:blipFill>
              <p:spPr>
                <a:xfrm>
                  <a:off x="1467915" y="3582307"/>
                  <a:ext cx="148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4C583D42-A032-4DD7-BA24-2ACA2E2A6B1B}"/>
                    </a:ext>
                  </a:extLst>
                </p14:cNvPr>
                <p14:cNvContentPartPr/>
                <p14:nvPr/>
              </p14:nvContentPartPr>
              <p14:xfrm>
                <a:off x="1505355" y="3627667"/>
                <a:ext cx="77040" cy="84960"/>
              </p14:xfrm>
            </p:contentPart>
          </mc:Choice>
          <mc:Fallback xmlns="">
            <p:pic>
              <p:nvPicPr>
                <p:cNvPr id="50" name="Ink 49">
                  <a:extLst>
                    <a:ext uri="{FF2B5EF4-FFF2-40B4-BE49-F238E27FC236}">
                      <a16:creationId xmlns:a16="http://schemas.microsoft.com/office/drawing/2014/main" id="{4C583D42-A032-4DD7-BA24-2ACA2E2A6B1B}"/>
                    </a:ext>
                  </a:extLst>
                </p:cNvPr>
                <p:cNvPicPr/>
                <p:nvPr/>
              </p:nvPicPr>
              <p:blipFill>
                <a:blip r:embed="rId80"/>
                <a:stretch>
                  <a:fillRect/>
                </a:stretch>
              </p:blipFill>
              <p:spPr>
                <a:xfrm>
                  <a:off x="1496355" y="3618667"/>
                  <a:ext cx="94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BE21DC1D-1FC1-49DA-832D-CBBFDA0DECF9}"/>
                    </a:ext>
                  </a:extLst>
                </p14:cNvPr>
                <p14:cNvContentPartPr/>
                <p14:nvPr/>
              </p14:nvContentPartPr>
              <p14:xfrm>
                <a:off x="1626675" y="3594547"/>
                <a:ext cx="239760" cy="266040"/>
              </p14:xfrm>
            </p:contentPart>
          </mc:Choice>
          <mc:Fallback xmlns="">
            <p:pic>
              <p:nvPicPr>
                <p:cNvPr id="51" name="Ink 50">
                  <a:extLst>
                    <a:ext uri="{FF2B5EF4-FFF2-40B4-BE49-F238E27FC236}">
                      <a16:creationId xmlns:a16="http://schemas.microsoft.com/office/drawing/2014/main" id="{BE21DC1D-1FC1-49DA-832D-CBBFDA0DECF9}"/>
                    </a:ext>
                  </a:extLst>
                </p:cNvPr>
                <p:cNvPicPr/>
                <p:nvPr/>
              </p:nvPicPr>
              <p:blipFill>
                <a:blip r:embed="rId82"/>
                <a:stretch>
                  <a:fillRect/>
                </a:stretch>
              </p:blipFill>
              <p:spPr>
                <a:xfrm>
                  <a:off x="1618035" y="3585907"/>
                  <a:ext cx="2574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0B7C72F2-B73F-4651-94D5-87D1F32FF743}"/>
                    </a:ext>
                  </a:extLst>
                </p14:cNvPr>
                <p14:cNvContentPartPr/>
                <p14:nvPr/>
              </p14:nvContentPartPr>
              <p14:xfrm>
                <a:off x="1790115" y="3530827"/>
                <a:ext cx="51840" cy="47160"/>
              </p14:xfrm>
            </p:contentPart>
          </mc:Choice>
          <mc:Fallback xmlns="">
            <p:pic>
              <p:nvPicPr>
                <p:cNvPr id="52" name="Ink 51">
                  <a:extLst>
                    <a:ext uri="{FF2B5EF4-FFF2-40B4-BE49-F238E27FC236}">
                      <a16:creationId xmlns:a16="http://schemas.microsoft.com/office/drawing/2014/main" id="{0B7C72F2-B73F-4651-94D5-87D1F32FF743}"/>
                    </a:ext>
                  </a:extLst>
                </p:cNvPr>
                <p:cNvPicPr/>
                <p:nvPr/>
              </p:nvPicPr>
              <p:blipFill>
                <a:blip r:embed="rId84"/>
                <a:stretch>
                  <a:fillRect/>
                </a:stretch>
              </p:blipFill>
              <p:spPr>
                <a:xfrm>
                  <a:off x="1781115" y="3522187"/>
                  <a:ext cx="69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65BE5307-1809-4B6C-A908-00E57ECCA300}"/>
                    </a:ext>
                  </a:extLst>
                </p14:cNvPr>
                <p14:cNvContentPartPr/>
                <p14:nvPr/>
              </p14:nvContentPartPr>
              <p14:xfrm>
                <a:off x="1877955" y="3571147"/>
                <a:ext cx="195120" cy="141480"/>
              </p14:xfrm>
            </p:contentPart>
          </mc:Choice>
          <mc:Fallback xmlns="">
            <p:pic>
              <p:nvPicPr>
                <p:cNvPr id="53" name="Ink 52">
                  <a:extLst>
                    <a:ext uri="{FF2B5EF4-FFF2-40B4-BE49-F238E27FC236}">
                      <a16:creationId xmlns:a16="http://schemas.microsoft.com/office/drawing/2014/main" id="{65BE5307-1809-4B6C-A908-00E57ECCA300}"/>
                    </a:ext>
                  </a:extLst>
                </p:cNvPr>
                <p:cNvPicPr/>
                <p:nvPr/>
              </p:nvPicPr>
              <p:blipFill>
                <a:blip r:embed="rId86"/>
                <a:stretch>
                  <a:fillRect/>
                </a:stretch>
              </p:blipFill>
              <p:spPr>
                <a:xfrm>
                  <a:off x="1869315" y="3562147"/>
                  <a:ext cx="212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832039F2-2EA1-4320-ADFF-468A617F5AC0}"/>
                    </a:ext>
                  </a:extLst>
                </p14:cNvPr>
                <p14:cNvContentPartPr/>
                <p14:nvPr/>
              </p14:nvContentPartPr>
              <p14:xfrm>
                <a:off x="2143275" y="3588067"/>
                <a:ext cx="327600" cy="109440"/>
              </p14:xfrm>
            </p:contentPart>
          </mc:Choice>
          <mc:Fallback xmlns="">
            <p:pic>
              <p:nvPicPr>
                <p:cNvPr id="54" name="Ink 53">
                  <a:extLst>
                    <a:ext uri="{FF2B5EF4-FFF2-40B4-BE49-F238E27FC236}">
                      <a16:creationId xmlns:a16="http://schemas.microsoft.com/office/drawing/2014/main" id="{832039F2-2EA1-4320-ADFF-468A617F5AC0}"/>
                    </a:ext>
                  </a:extLst>
                </p:cNvPr>
                <p:cNvPicPr/>
                <p:nvPr/>
              </p:nvPicPr>
              <p:blipFill>
                <a:blip r:embed="rId88"/>
                <a:stretch>
                  <a:fillRect/>
                </a:stretch>
              </p:blipFill>
              <p:spPr>
                <a:xfrm>
                  <a:off x="2134635" y="3579067"/>
                  <a:ext cx="345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Ink 54">
                  <a:extLst>
                    <a:ext uri="{FF2B5EF4-FFF2-40B4-BE49-F238E27FC236}">
                      <a16:creationId xmlns:a16="http://schemas.microsoft.com/office/drawing/2014/main" id="{9AB28405-D302-4E04-9C22-E26E93384153}"/>
                    </a:ext>
                  </a:extLst>
                </p14:cNvPr>
                <p14:cNvContentPartPr/>
                <p14:nvPr/>
              </p14:nvContentPartPr>
              <p14:xfrm>
                <a:off x="2485995" y="3596707"/>
                <a:ext cx="253080" cy="96840"/>
              </p14:xfrm>
            </p:contentPart>
          </mc:Choice>
          <mc:Fallback xmlns="">
            <p:pic>
              <p:nvPicPr>
                <p:cNvPr id="55" name="Ink 54">
                  <a:extLst>
                    <a:ext uri="{FF2B5EF4-FFF2-40B4-BE49-F238E27FC236}">
                      <a16:creationId xmlns:a16="http://schemas.microsoft.com/office/drawing/2014/main" id="{9AB28405-D302-4E04-9C22-E26E93384153}"/>
                    </a:ext>
                  </a:extLst>
                </p:cNvPr>
                <p:cNvPicPr/>
                <p:nvPr/>
              </p:nvPicPr>
              <p:blipFill>
                <a:blip r:embed="rId90"/>
                <a:stretch>
                  <a:fillRect/>
                </a:stretch>
              </p:blipFill>
              <p:spPr>
                <a:xfrm>
                  <a:off x="2476995" y="3588067"/>
                  <a:ext cx="270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Ink 55">
                  <a:extLst>
                    <a:ext uri="{FF2B5EF4-FFF2-40B4-BE49-F238E27FC236}">
                      <a16:creationId xmlns:a16="http://schemas.microsoft.com/office/drawing/2014/main" id="{380CB88E-9487-4035-9CC3-12FD222CDAD9}"/>
                    </a:ext>
                  </a:extLst>
                </p14:cNvPr>
                <p14:cNvContentPartPr/>
                <p14:nvPr/>
              </p14:nvContentPartPr>
              <p14:xfrm>
                <a:off x="2966595" y="3587347"/>
                <a:ext cx="248760" cy="97560"/>
              </p14:xfrm>
            </p:contentPart>
          </mc:Choice>
          <mc:Fallback xmlns="">
            <p:pic>
              <p:nvPicPr>
                <p:cNvPr id="56" name="Ink 55">
                  <a:extLst>
                    <a:ext uri="{FF2B5EF4-FFF2-40B4-BE49-F238E27FC236}">
                      <a16:creationId xmlns:a16="http://schemas.microsoft.com/office/drawing/2014/main" id="{380CB88E-9487-4035-9CC3-12FD222CDAD9}"/>
                    </a:ext>
                  </a:extLst>
                </p:cNvPr>
                <p:cNvPicPr/>
                <p:nvPr/>
              </p:nvPicPr>
              <p:blipFill>
                <a:blip r:embed="rId92"/>
                <a:stretch>
                  <a:fillRect/>
                </a:stretch>
              </p:blipFill>
              <p:spPr>
                <a:xfrm>
                  <a:off x="2957955" y="3578347"/>
                  <a:ext cx="266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Ink 56">
                  <a:extLst>
                    <a:ext uri="{FF2B5EF4-FFF2-40B4-BE49-F238E27FC236}">
                      <a16:creationId xmlns:a16="http://schemas.microsoft.com/office/drawing/2014/main" id="{B8DE8960-E78A-4344-AA1C-3142D4ED39AD}"/>
                    </a:ext>
                  </a:extLst>
                </p14:cNvPr>
                <p14:cNvContentPartPr/>
                <p14:nvPr/>
              </p14:nvContentPartPr>
              <p14:xfrm>
                <a:off x="3214635" y="3517507"/>
                <a:ext cx="407160" cy="179640"/>
              </p14:xfrm>
            </p:contentPart>
          </mc:Choice>
          <mc:Fallback xmlns="">
            <p:pic>
              <p:nvPicPr>
                <p:cNvPr id="57" name="Ink 56">
                  <a:extLst>
                    <a:ext uri="{FF2B5EF4-FFF2-40B4-BE49-F238E27FC236}">
                      <a16:creationId xmlns:a16="http://schemas.microsoft.com/office/drawing/2014/main" id="{B8DE8960-E78A-4344-AA1C-3142D4ED39AD}"/>
                    </a:ext>
                  </a:extLst>
                </p:cNvPr>
                <p:cNvPicPr/>
                <p:nvPr/>
              </p:nvPicPr>
              <p:blipFill>
                <a:blip r:embed="rId94"/>
                <a:stretch>
                  <a:fillRect/>
                </a:stretch>
              </p:blipFill>
              <p:spPr>
                <a:xfrm>
                  <a:off x="3205995" y="3508507"/>
                  <a:ext cx="424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Ink 57">
                  <a:extLst>
                    <a:ext uri="{FF2B5EF4-FFF2-40B4-BE49-F238E27FC236}">
                      <a16:creationId xmlns:a16="http://schemas.microsoft.com/office/drawing/2014/main" id="{F384DBAF-0B64-4796-B1D9-AD565D2A1EDF}"/>
                    </a:ext>
                  </a:extLst>
                </p14:cNvPr>
                <p14:cNvContentPartPr/>
                <p14:nvPr/>
              </p14:nvContentPartPr>
              <p14:xfrm>
                <a:off x="3624315" y="3529387"/>
                <a:ext cx="360" cy="360"/>
              </p14:xfrm>
            </p:contentPart>
          </mc:Choice>
          <mc:Fallback xmlns="">
            <p:pic>
              <p:nvPicPr>
                <p:cNvPr id="58" name="Ink 57">
                  <a:extLst>
                    <a:ext uri="{FF2B5EF4-FFF2-40B4-BE49-F238E27FC236}">
                      <a16:creationId xmlns:a16="http://schemas.microsoft.com/office/drawing/2014/main" id="{F384DBAF-0B64-4796-B1D9-AD565D2A1EDF}"/>
                    </a:ext>
                  </a:extLst>
                </p:cNvPr>
                <p:cNvPicPr/>
                <p:nvPr/>
              </p:nvPicPr>
              <p:blipFill>
                <a:blip r:embed="rId18"/>
                <a:stretch>
                  <a:fillRect/>
                </a:stretch>
              </p:blipFill>
              <p:spPr>
                <a:xfrm>
                  <a:off x="3615675" y="3520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2C752C4B-48B9-47E4-B627-7678C81C72C6}"/>
                    </a:ext>
                  </a:extLst>
                </p14:cNvPr>
                <p14:cNvContentPartPr/>
                <p14:nvPr/>
              </p14:nvContentPartPr>
              <p14:xfrm>
                <a:off x="3699915" y="3556747"/>
                <a:ext cx="375840" cy="146160"/>
              </p14:xfrm>
            </p:contentPart>
          </mc:Choice>
          <mc:Fallback xmlns="">
            <p:pic>
              <p:nvPicPr>
                <p:cNvPr id="59" name="Ink 58">
                  <a:extLst>
                    <a:ext uri="{FF2B5EF4-FFF2-40B4-BE49-F238E27FC236}">
                      <a16:creationId xmlns:a16="http://schemas.microsoft.com/office/drawing/2014/main" id="{2C752C4B-48B9-47E4-B627-7678C81C72C6}"/>
                    </a:ext>
                  </a:extLst>
                </p:cNvPr>
                <p:cNvPicPr/>
                <p:nvPr/>
              </p:nvPicPr>
              <p:blipFill>
                <a:blip r:embed="rId97"/>
                <a:stretch>
                  <a:fillRect/>
                </a:stretch>
              </p:blipFill>
              <p:spPr>
                <a:xfrm>
                  <a:off x="3691275" y="3547747"/>
                  <a:ext cx="393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1C4F8ED5-A8A7-40A6-8A0B-D55BAC22BC52}"/>
                    </a:ext>
                  </a:extLst>
                </p14:cNvPr>
                <p14:cNvContentPartPr/>
                <p14:nvPr/>
              </p14:nvContentPartPr>
              <p14:xfrm>
                <a:off x="3732315" y="3462427"/>
                <a:ext cx="127080" cy="71640"/>
              </p14:xfrm>
            </p:contentPart>
          </mc:Choice>
          <mc:Fallback xmlns="">
            <p:pic>
              <p:nvPicPr>
                <p:cNvPr id="60" name="Ink 59">
                  <a:extLst>
                    <a:ext uri="{FF2B5EF4-FFF2-40B4-BE49-F238E27FC236}">
                      <a16:creationId xmlns:a16="http://schemas.microsoft.com/office/drawing/2014/main" id="{1C4F8ED5-A8A7-40A6-8A0B-D55BAC22BC52}"/>
                    </a:ext>
                  </a:extLst>
                </p:cNvPr>
                <p:cNvPicPr/>
                <p:nvPr/>
              </p:nvPicPr>
              <p:blipFill>
                <a:blip r:embed="rId99"/>
                <a:stretch>
                  <a:fillRect/>
                </a:stretch>
              </p:blipFill>
              <p:spPr>
                <a:xfrm>
                  <a:off x="3723675" y="3453787"/>
                  <a:ext cx="144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02C0122E-7597-4E3B-A09D-C1661DBFAA3D}"/>
                    </a:ext>
                  </a:extLst>
                </p14:cNvPr>
                <p14:cNvContentPartPr/>
                <p14:nvPr/>
              </p14:nvContentPartPr>
              <p14:xfrm>
                <a:off x="4337835" y="3619387"/>
                <a:ext cx="178200" cy="76320"/>
              </p14:xfrm>
            </p:contentPart>
          </mc:Choice>
          <mc:Fallback xmlns="">
            <p:pic>
              <p:nvPicPr>
                <p:cNvPr id="61" name="Ink 60">
                  <a:extLst>
                    <a:ext uri="{FF2B5EF4-FFF2-40B4-BE49-F238E27FC236}">
                      <a16:creationId xmlns:a16="http://schemas.microsoft.com/office/drawing/2014/main" id="{02C0122E-7597-4E3B-A09D-C1661DBFAA3D}"/>
                    </a:ext>
                  </a:extLst>
                </p:cNvPr>
                <p:cNvPicPr/>
                <p:nvPr/>
              </p:nvPicPr>
              <p:blipFill>
                <a:blip r:embed="rId101"/>
                <a:stretch>
                  <a:fillRect/>
                </a:stretch>
              </p:blipFill>
              <p:spPr>
                <a:xfrm>
                  <a:off x="4328835" y="3610387"/>
                  <a:ext cx="195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4D727BBF-266D-426B-80F6-F641B4C157A0}"/>
                    </a:ext>
                  </a:extLst>
                </p14:cNvPr>
                <p14:cNvContentPartPr/>
                <p14:nvPr/>
              </p14:nvContentPartPr>
              <p14:xfrm>
                <a:off x="4425315" y="3512107"/>
                <a:ext cx="66600" cy="43200"/>
              </p14:xfrm>
            </p:contentPart>
          </mc:Choice>
          <mc:Fallback xmlns="">
            <p:pic>
              <p:nvPicPr>
                <p:cNvPr id="62" name="Ink 61">
                  <a:extLst>
                    <a:ext uri="{FF2B5EF4-FFF2-40B4-BE49-F238E27FC236}">
                      <a16:creationId xmlns:a16="http://schemas.microsoft.com/office/drawing/2014/main" id="{4D727BBF-266D-426B-80F6-F641B4C157A0}"/>
                    </a:ext>
                  </a:extLst>
                </p:cNvPr>
                <p:cNvPicPr/>
                <p:nvPr/>
              </p:nvPicPr>
              <p:blipFill>
                <a:blip r:embed="rId103"/>
                <a:stretch>
                  <a:fillRect/>
                </a:stretch>
              </p:blipFill>
              <p:spPr>
                <a:xfrm>
                  <a:off x="4416315" y="3503107"/>
                  <a:ext cx="84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27692151-E7AD-47D3-8BBE-15120240F3EA}"/>
                    </a:ext>
                  </a:extLst>
                </p14:cNvPr>
                <p14:cNvContentPartPr/>
                <p14:nvPr/>
              </p14:nvContentPartPr>
              <p14:xfrm>
                <a:off x="4637715" y="3458467"/>
                <a:ext cx="237600" cy="205200"/>
              </p14:xfrm>
            </p:contentPart>
          </mc:Choice>
          <mc:Fallback xmlns="">
            <p:pic>
              <p:nvPicPr>
                <p:cNvPr id="63" name="Ink 62">
                  <a:extLst>
                    <a:ext uri="{FF2B5EF4-FFF2-40B4-BE49-F238E27FC236}">
                      <a16:creationId xmlns:a16="http://schemas.microsoft.com/office/drawing/2014/main" id="{27692151-E7AD-47D3-8BBE-15120240F3EA}"/>
                    </a:ext>
                  </a:extLst>
                </p:cNvPr>
                <p:cNvPicPr/>
                <p:nvPr/>
              </p:nvPicPr>
              <p:blipFill>
                <a:blip r:embed="rId105"/>
                <a:stretch>
                  <a:fillRect/>
                </a:stretch>
              </p:blipFill>
              <p:spPr>
                <a:xfrm>
                  <a:off x="4628715" y="3449467"/>
                  <a:ext cx="255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2B6F0E0F-E786-4A86-A6A1-04DC6140F01C}"/>
                    </a:ext>
                  </a:extLst>
                </p14:cNvPr>
                <p14:cNvContentPartPr/>
                <p14:nvPr/>
              </p14:nvContentPartPr>
              <p14:xfrm>
                <a:off x="4919955" y="3548827"/>
                <a:ext cx="125280" cy="94320"/>
              </p14:xfrm>
            </p:contentPart>
          </mc:Choice>
          <mc:Fallback xmlns="">
            <p:pic>
              <p:nvPicPr>
                <p:cNvPr id="64" name="Ink 63">
                  <a:extLst>
                    <a:ext uri="{FF2B5EF4-FFF2-40B4-BE49-F238E27FC236}">
                      <a16:creationId xmlns:a16="http://schemas.microsoft.com/office/drawing/2014/main" id="{2B6F0E0F-E786-4A86-A6A1-04DC6140F01C}"/>
                    </a:ext>
                  </a:extLst>
                </p:cNvPr>
                <p:cNvPicPr/>
                <p:nvPr/>
              </p:nvPicPr>
              <p:blipFill>
                <a:blip r:embed="rId107"/>
                <a:stretch>
                  <a:fillRect/>
                </a:stretch>
              </p:blipFill>
              <p:spPr>
                <a:xfrm>
                  <a:off x="4911315" y="3539827"/>
                  <a:ext cx="142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EE8CB90A-99D7-4D38-815B-040FBAF18193}"/>
                    </a:ext>
                  </a:extLst>
                </p14:cNvPr>
                <p14:cNvContentPartPr/>
                <p14:nvPr/>
              </p14:nvContentPartPr>
              <p14:xfrm>
                <a:off x="5075475" y="3408067"/>
                <a:ext cx="109440" cy="219600"/>
              </p14:xfrm>
            </p:contentPart>
          </mc:Choice>
          <mc:Fallback xmlns="">
            <p:pic>
              <p:nvPicPr>
                <p:cNvPr id="65" name="Ink 64">
                  <a:extLst>
                    <a:ext uri="{FF2B5EF4-FFF2-40B4-BE49-F238E27FC236}">
                      <a16:creationId xmlns:a16="http://schemas.microsoft.com/office/drawing/2014/main" id="{EE8CB90A-99D7-4D38-815B-040FBAF18193}"/>
                    </a:ext>
                  </a:extLst>
                </p:cNvPr>
                <p:cNvPicPr/>
                <p:nvPr/>
              </p:nvPicPr>
              <p:blipFill>
                <a:blip r:embed="rId109"/>
                <a:stretch>
                  <a:fillRect/>
                </a:stretch>
              </p:blipFill>
              <p:spPr>
                <a:xfrm>
                  <a:off x="5066475" y="3399427"/>
                  <a:ext cx="127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Ink 65">
                  <a:extLst>
                    <a:ext uri="{FF2B5EF4-FFF2-40B4-BE49-F238E27FC236}">
                      <a16:creationId xmlns:a16="http://schemas.microsoft.com/office/drawing/2014/main" id="{0F06FE3F-6B96-4424-BD1B-7A1B5999F885}"/>
                    </a:ext>
                  </a:extLst>
                </p14:cNvPr>
                <p14:cNvContentPartPr/>
                <p14:nvPr/>
              </p14:nvContentPartPr>
              <p14:xfrm>
                <a:off x="5201475" y="3500587"/>
                <a:ext cx="109080" cy="131400"/>
              </p14:xfrm>
            </p:contentPart>
          </mc:Choice>
          <mc:Fallback xmlns="">
            <p:pic>
              <p:nvPicPr>
                <p:cNvPr id="66" name="Ink 65">
                  <a:extLst>
                    <a:ext uri="{FF2B5EF4-FFF2-40B4-BE49-F238E27FC236}">
                      <a16:creationId xmlns:a16="http://schemas.microsoft.com/office/drawing/2014/main" id="{0F06FE3F-6B96-4424-BD1B-7A1B5999F885}"/>
                    </a:ext>
                  </a:extLst>
                </p:cNvPr>
                <p:cNvPicPr/>
                <p:nvPr/>
              </p:nvPicPr>
              <p:blipFill>
                <a:blip r:embed="rId111"/>
                <a:stretch>
                  <a:fillRect/>
                </a:stretch>
              </p:blipFill>
              <p:spPr>
                <a:xfrm>
                  <a:off x="5192475" y="3491587"/>
                  <a:ext cx="126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Ink 66">
                  <a:extLst>
                    <a:ext uri="{FF2B5EF4-FFF2-40B4-BE49-F238E27FC236}">
                      <a16:creationId xmlns:a16="http://schemas.microsoft.com/office/drawing/2014/main" id="{B0C44A6C-E32E-4082-A680-8ED1665555D0}"/>
                    </a:ext>
                  </a:extLst>
                </p14:cNvPr>
                <p14:cNvContentPartPr/>
                <p14:nvPr/>
              </p14:nvContentPartPr>
              <p14:xfrm>
                <a:off x="5358435" y="3543067"/>
                <a:ext cx="255600" cy="105480"/>
              </p14:xfrm>
            </p:contentPart>
          </mc:Choice>
          <mc:Fallback xmlns="">
            <p:pic>
              <p:nvPicPr>
                <p:cNvPr id="67" name="Ink 66">
                  <a:extLst>
                    <a:ext uri="{FF2B5EF4-FFF2-40B4-BE49-F238E27FC236}">
                      <a16:creationId xmlns:a16="http://schemas.microsoft.com/office/drawing/2014/main" id="{B0C44A6C-E32E-4082-A680-8ED1665555D0}"/>
                    </a:ext>
                  </a:extLst>
                </p:cNvPr>
                <p:cNvPicPr/>
                <p:nvPr/>
              </p:nvPicPr>
              <p:blipFill>
                <a:blip r:embed="rId113"/>
                <a:stretch>
                  <a:fillRect/>
                </a:stretch>
              </p:blipFill>
              <p:spPr>
                <a:xfrm>
                  <a:off x="5349795" y="3534427"/>
                  <a:ext cx="273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Ink 67">
                  <a:extLst>
                    <a:ext uri="{FF2B5EF4-FFF2-40B4-BE49-F238E27FC236}">
                      <a16:creationId xmlns:a16="http://schemas.microsoft.com/office/drawing/2014/main" id="{7EC3ADF2-3848-47CB-AC1A-1D6393F89AEA}"/>
                    </a:ext>
                  </a:extLst>
                </p14:cNvPr>
                <p14:cNvContentPartPr/>
                <p14:nvPr/>
              </p14:nvContentPartPr>
              <p14:xfrm>
                <a:off x="5632395" y="3496627"/>
                <a:ext cx="111600" cy="141120"/>
              </p14:xfrm>
            </p:contentPart>
          </mc:Choice>
          <mc:Fallback xmlns="">
            <p:pic>
              <p:nvPicPr>
                <p:cNvPr id="68" name="Ink 67">
                  <a:extLst>
                    <a:ext uri="{FF2B5EF4-FFF2-40B4-BE49-F238E27FC236}">
                      <a16:creationId xmlns:a16="http://schemas.microsoft.com/office/drawing/2014/main" id="{7EC3ADF2-3848-47CB-AC1A-1D6393F89AEA}"/>
                    </a:ext>
                  </a:extLst>
                </p:cNvPr>
                <p:cNvPicPr/>
                <p:nvPr/>
              </p:nvPicPr>
              <p:blipFill>
                <a:blip r:embed="rId115"/>
                <a:stretch>
                  <a:fillRect/>
                </a:stretch>
              </p:blipFill>
              <p:spPr>
                <a:xfrm>
                  <a:off x="5623395" y="3487987"/>
                  <a:ext cx="129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Ink 68">
                  <a:extLst>
                    <a:ext uri="{FF2B5EF4-FFF2-40B4-BE49-F238E27FC236}">
                      <a16:creationId xmlns:a16="http://schemas.microsoft.com/office/drawing/2014/main" id="{35507D92-4C36-439D-82ED-34A5B883BB26}"/>
                    </a:ext>
                  </a:extLst>
                </p14:cNvPr>
                <p14:cNvContentPartPr/>
                <p14:nvPr/>
              </p14:nvContentPartPr>
              <p14:xfrm>
                <a:off x="5805555" y="3464587"/>
                <a:ext cx="162720" cy="159120"/>
              </p14:xfrm>
            </p:contentPart>
          </mc:Choice>
          <mc:Fallback xmlns="">
            <p:pic>
              <p:nvPicPr>
                <p:cNvPr id="69" name="Ink 68">
                  <a:extLst>
                    <a:ext uri="{FF2B5EF4-FFF2-40B4-BE49-F238E27FC236}">
                      <a16:creationId xmlns:a16="http://schemas.microsoft.com/office/drawing/2014/main" id="{35507D92-4C36-439D-82ED-34A5B883BB26}"/>
                    </a:ext>
                  </a:extLst>
                </p:cNvPr>
                <p:cNvPicPr/>
                <p:nvPr/>
              </p:nvPicPr>
              <p:blipFill>
                <a:blip r:embed="rId117"/>
                <a:stretch>
                  <a:fillRect/>
                </a:stretch>
              </p:blipFill>
              <p:spPr>
                <a:xfrm>
                  <a:off x="5796555" y="3455587"/>
                  <a:ext cx="180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Ink 69">
                  <a:extLst>
                    <a:ext uri="{FF2B5EF4-FFF2-40B4-BE49-F238E27FC236}">
                      <a16:creationId xmlns:a16="http://schemas.microsoft.com/office/drawing/2014/main" id="{059D5B24-A73E-4626-A5A6-A624CDA4BE87}"/>
                    </a:ext>
                  </a:extLst>
                </p14:cNvPr>
                <p14:cNvContentPartPr/>
                <p14:nvPr/>
              </p14:nvContentPartPr>
              <p14:xfrm>
                <a:off x="5795115" y="3482587"/>
                <a:ext cx="311400" cy="19800"/>
              </p14:xfrm>
            </p:contentPart>
          </mc:Choice>
          <mc:Fallback xmlns="">
            <p:pic>
              <p:nvPicPr>
                <p:cNvPr id="70" name="Ink 69">
                  <a:extLst>
                    <a:ext uri="{FF2B5EF4-FFF2-40B4-BE49-F238E27FC236}">
                      <a16:creationId xmlns:a16="http://schemas.microsoft.com/office/drawing/2014/main" id="{059D5B24-A73E-4626-A5A6-A624CDA4BE87}"/>
                    </a:ext>
                  </a:extLst>
                </p:cNvPr>
                <p:cNvPicPr/>
                <p:nvPr/>
              </p:nvPicPr>
              <p:blipFill>
                <a:blip r:embed="rId119"/>
                <a:stretch>
                  <a:fillRect/>
                </a:stretch>
              </p:blipFill>
              <p:spPr>
                <a:xfrm>
                  <a:off x="5786115" y="3473587"/>
                  <a:ext cx="329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Ink 73">
                  <a:extLst>
                    <a:ext uri="{FF2B5EF4-FFF2-40B4-BE49-F238E27FC236}">
                      <a16:creationId xmlns:a16="http://schemas.microsoft.com/office/drawing/2014/main" id="{27CB27D6-DD92-4E1A-A045-EB9319D6EF28}"/>
                    </a:ext>
                  </a:extLst>
                </p14:cNvPr>
                <p14:cNvContentPartPr/>
                <p14:nvPr/>
              </p14:nvContentPartPr>
              <p14:xfrm>
                <a:off x="6241515" y="3530107"/>
                <a:ext cx="3240" cy="5760"/>
              </p14:xfrm>
            </p:contentPart>
          </mc:Choice>
          <mc:Fallback xmlns="">
            <p:pic>
              <p:nvPicPr>
                <p:cNvPr id="74" name="Ink 73">
                  <a:extLst>
                    <a:ext uri="{FF2B5EF4-FFF2-40B4-BE49-F238E27FC236}">
                      <a16:creationId xmlns:a16="http://schemas.microsoft.com/office/drawing/2014/main" id="{27CB27D6-DD92-4E1A-A045-EB9319D6EF28}"/>
                    </a:ext>
                  </a:extLst>
                </p:cNvPr>
                <p:cNvPicPr/>
                <p:nvPr/>
              </p:nvPicPr>
              <p:blipFill>
                <a:blip r:embed="rId121"/>
                <a:stretch>
                  <a:fillRect/>
                </a:stretch>
              </p:blipFill>
              <p:spPr>
                <a:xfrm>
                  <a:off x="6232875" y="3521467"/>
                  <a:ext cx="20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Ink 74">
                  <a:extLst>
                    <a:ext uri="{FF2B5EF4-FFF2-40B4-BE49-F238E27FC236}">
                      <a16:creationId xmlns:a16="http://schemas.microsoft.com/office/drawing/2014/main" id="{62E0036F-68E3-47E4-9016-75BC0B4ECB22}"/>
                    </a:ext>
                  </a:extLst>
                </p14:cNvPr>
                <p14:cNvContentPartPr/>
                <p14:nvPr/>
              </p14:nvContentPartPr>
              <p14:xfrm>
                <a:off x="6244395" y="3634867"/>
                <a:ext cx="3240" cy="13680"/>
              </p14:xfrm>
            </p:contentPart>
          </mc:Choice>
          <mc:Fallback xmlns="">
            <p:pic>
              <p:nvPicPr>
                <p:cNvPr id="75" name="Ink 74">
                  <a:extLst>
                    <a:ext uri="{FF2B5EF4-FFF2-40B4-BE49-F238E27FC236}">
                      <a16:creationId xmlns:a16="http://schemas.microsoft.com/office/drawing/2014/main" id="{62E0036F-68E3-47E4-9016-75BC0B4ECB22}"/>
                    </a:ext>
                  </a:extLst>
                </p:cNvPr>
                <p:cNvPicPr/>
                <p:nvPr/>
              </p:nvPicPr>
              <p:blipFill>
                <a:blip r:embed="rId123"/>
                <a:stretch>
                  <a:fillRect/>
                </a:stretch>
              </p:blipFill>
              <p:spPr>
                <a:xfrm>
                  <a:off x="6235755" y="3626227"/>
                  <a:ext cx="20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726B45ED-86A9-488D-A8E9-021E10BCFABB}"/>
                    </a:ext>
                  </a:extLst>
                </p14:cNvPr>
                <p14:cNvContentPartPr/>
                <p14:nvPr/>
              </p14:nvContentPartPr>
              <p14:xfrm>
                <a:off x="6568755" y="3561787"/>
                <a:ext cx="36000" cy="245880"/>
              </p14:xfrm>
            </p:contentPart>
          </mc:Choice>
          <mc:Fallback xmlns="">
            <p:pic>
              <p:nvPicPr>
                <p:cNvPr id="77" name="Ink 76">
                  <a:extLst>
                    <a:ext uri="{FF2B5EF4-FFF2-40B4-BE49-F238E27FC236}">
                      <a16:creationId xmlns:a16="http://schemas.microsoft.com/office/drawing/2014/main" id="{726B45ED-86A9-488D-A8E9-021E10BCFABB}"/>
                    </a:ext>
                  </a:extLst>
                </p:cNvPr>
                <p:cNvPicPr/>
                <p:nvPr/>
              </p:nvPicPr>
              <p:blipFill>
                <a:blip r:embed="rId125"/>
                <a:stretch>
                  <a:fillRect/>
                </a:stretch>
              </p:blipFill>
              <p:spPr>
                <a:xfrm>
                  <a:off x="6560115" y="3552787"/>
                  <a:ext cx="53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27C3152F-D501-4B00-9E9E-4A48F2AE6EEF}"/>
                    </a:ext>
                  </a:extLst>
                </p14:cNvPr>
                <p14:cNvContentPartPr/>
                <p14:nvPr/>
              </p14:nvContentPartPr>
              <p14:xfrm>
                <a:off x="6540675" y="3514627"/>
                <a:ext cx="168840" cy="106560"/>
              </p14:xfrm>
            </p:contentPart>
          </mc:Choice>
          <mc:Fallback xmlns="">
            <p:pic>
              <p:nvPicPr>
                <p:cNvPr id="78" name="Ink 77">
                  <a:extLst>
                    <a:ext uri="{FF2B5EF4-FFF2-40B4-BE49-F238E27FC236}">
                      <a16:creationId xmlns:a16="http://schemas.microsoft.com/office/drawing/2014/main" id="{27C3152F-D501-4B00-9E9E-4A48F2AE6EEF}"/>
                    </a:ext>
                  </a:extLst>
                </p:cNvPr>
                <p:cNvPicPr/>
                <p:nvPr/>
              </p:nvPicPr>
              <p:blipFill>
                <a:blip r:embed="rId127"/>
                <a:stretch>
                  <a:fillRect/>
                </a:stretch>
              </p:blipFill>
              <p:spPr>
                <a:xfrm>
                  <a:off x="6531675" y="3505627"/>
                  <a:ext cx="186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Ink 78">
                  <a:extLst>
                    <a:ext uri="{FF2B5EF4-FFF2-40B4-BE49-F238E27FC236}">
                      <a16:creationId xmlns:a16="http://schemas.microsoft.com/office/drawing/2014/main" id="{8DD20948-7C32-47F7-BE9F-B40FB75B6C61}"/>
                    </a:ext>
                  </a:extLst>
                </p14:cNvPr>
                <p14:cNvContentPartPr/>
                <p14:nvPr/>
              </p14:nvContentPartPr>
              <p14:xfrm>
                <a:off x="6712395" y="3547027"/>
                <a:ext cx="245880" cy="84960"/>
              </p14:xfrm>
            </p:contentPart>
          </mc:Choice>
          <mc:Fallback xmlns="">
            <p:pic>
              <p:nvPicPr>
                <p:cNvPr id="79" name="Ink 78">
                  <a:extLst>
                    <a:ext uri="{FF2B5EF4-FFF2-40B4-BE49-F238E27FC236}">
                      <a16:creationId xmlns:a16="http://schemas.microsoft.com/office/drawing/2014/main" id="{8DD20948-7C32-47F7-BE9F-B40FB75B6C61}"/>
                    </a:ext>
                  </a:extLst>
                </p:cNvPr>
                <p:cNvPicPr/>
                <p:nvPr/>
              </p:nvPicPr>
              <p:blipFill>
                <a:blip r:embed="rId129"/>
                <a:stretch>
                  <a:fillRect/>
                </a:stretch>
              </p:blipFill>
              <p:spPr>
                <a:xfrm>
                  <a:off x="6703755" y="3538387"/>
                  <a:ext cx="263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Ink 79">
                  <a:extLst>
                    <a:ext uri="{FF2B5EF4-FFF2-40B4-BE49-F238E27FC236}">
                      <a16:creationId xmlns:a16="http://schemas.microsoft.com/office/drawing/2014/main" id="{44CEB2D9-00E8-445C-9077-84AAC1217A56}"/>
                    </a:ext>
                  </a:extLst>
                </p14:cNvPr>
                <p14:cNvContentPartPr/>
                <p14:nvPr/>
              </p14:nvContentPartPr>
              <p14:xfrm>
                <a:off x="7117035" y="3464947"/>
                <a:ext cx="383760" cy="142560"/>
              </p14:xfrm>
            </p:contentPart>
          </mc:Choice>
          <mc:Fallback xmlns="">
            <p:pic>
              <p:nvPicPr>
                <p:cNvPr id="80" name="Ink 79">
                  <a:extLst>
                    <a:ext uri="{FF2B5EF4-FFF2-40B4-BE49-F238E27FC236}">
                      <a16:creationId xmlns:a16="http://schemas.microsoft.com/office/drawing/2014/main" id="{44CEB2D9-00E8-445C-9077-84AAC1217A56}"/>
                    </a:ext>
                  </a:extLst>
                </p:cNvPr>
                <p:cNvPicPr/>
                <p:nvPr/>
              </p:nvPicPr>
              <p:blipFill>
                <a:blip r:embed="rId131"/>
                <a:stretch>
                  <a:fillRect/>
                </a:stretch>
              </p:blipFill>
              <p:spPr>
                <a:xfrm>
                  <a:off x="7108035" y="3455947"/>
                  <a:ext cx="401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Ink 80">
                  <a:extLst>
                    <a:ext uri="{FF2B5EF4-FFF2-40B4-BE49-F238E27FC236}">
                      <a16:creationId xmlns:a16="http://schemas.microsoft.com/office/drawing/2014/main" id="{392E7413-EE76-4128-B3F1-063CC18FA940}"/>
                    </a:ext>
                  </a:extLst>
                </p14:cNvPr>
                <p14:cNvContentPartPr/>
                <p14:nvPr/>
              </p14:nvContentPartPr>
              <p14:xfrm>
                <a:off x="7681875" y="3513187"/>
                <a:ext cx="117360" cy="271800"/>
              </p14:xfrm>
            </p:contentPart>
          </mc:Choice>
          <mc:Fallback xmlns="">
            <p:pic>
              <p:nvPicPr>
                <p:cNvPr id="81" name="Ink 80">
                  <a:extLst>
                    <a:ext uri="{FF2B5EF4-FFF2-40B4-BE49-F238E27FC236}">
                      <a16:creationId xmlns:a16="http://schemas.microsoft.com/office/drawing/2014/main" id="{392E7413-EE76-4128-B3F1-063CC18FA940}"/>
                    </a:ext>
                  </a:extLst>
                </p:cNvPr>
                <p:cNvPicPr/>
                <p:nvPr/>
              </p:nvPicPr>
              <p:blipFill>
                <a:blip r:embed="rId133"/>
                <a:stretch>
                  <a:fillRect/>
                </a:stretch>
              </p:blipFill>
              <p:spPr>
                <a:xfrm>
                  <a:off x="7673235" y="3504187"/>
                  <a:ext cx="1350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14D6228A-5B1A-47B3-8573-D6FC499C21AB}"/>
                    </a:ext>
                  </a:extLst>
                </p14:cNvPr>
                <p14:cNvContentPartPr/>
                <p14:nvPr/>
              </p14:nvContentPartPr>
              <p14:xfrm>
                <a:off x="7822635" y="3514627"/>
                <a:ext cx="329760" cy="96120"/>
              </p14:xfrm>
            </p:contentPart>
          </mc:Choice>
          <mc:Fallback xmlns="">
            <p:pic>
              <p:nvPicPr>
                <p:cNvPr id="82" name="Ink 81">
                  <a:extLst>
                    <a:ext uri="{FF2B5EF4-FFF2-40B4-BE49-F238E27FC236}">
                      <a16:creationId xmlns:a16="http://schemas.microsoft.com/office/drawing/2014/main" id="{14D6228A-5B1A-47B3-8573-D6FC499C21AB}"/>
                    </a:ext>
                  </a:extLst>
                </p:cNvPr>
                <p:cNvPicPr/>
                <p:nvPr/>
              </p:nvPicPr>
              <p:blipFill>
                <a:blip r:embed="rId135"/>
                <a:stretch>
                  <a:fillRect/>
                </a:stretch>
              </p:blipFill>
              <p:spPr>
                <a:xfrm>
                  <a:off x="7813635" y="3505627"/>
                  <a:ext cx="347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Ink 82">
                  <a:extLst>
                    <a:ext uri="{FF2B5EF4-FFF2-40B4-BE49-F238E27FC236}">
                      <a16:creationId xmlns:a16="http://schemas.microsoft.com/office/drawing/2014/main" id="{819AE126-4CB3-4271-8122-632903F94E1B}"/>
                    </a:ext>
                  </a:extLst>
                </p14:cNvPr>
                <p14:cNvContentPartPr/>
                <p14:nvPr/>
              </p14:nvContentPartPr>
              <p14:xfrm>
                <a:off x="8156355" y="3408787"/>
                <a:ext cx="137880" cy="196200"/>
              </p14:xfrm>
            </p:contentPart>
          </mc:Choice>
          <mc:Fallback xmlns="">
            <p:pic>
              <p:nvPicPr>
                <p:cNvPr id="83" name="Ink 82">
                  <a:extLst>
                    <a:ext uri="{FF2B5EF4-FFF2-40B4-BE49-F238E27FC236}">
                      <a16:creationId xmlns:a16="http://schemas.microsoft.com/office/drawing/2014/main" id="{819AE126-4CB3-4271-8122-632903F94E1B}"/>
                    </a:ext>
                  </a:extLst>
                </p:cNvPr>
                <p:cNvPicPr/>
                <p:nvPr/>
              </p:nvPicPr>
              <p:blipFill>
                <a:blip r:embed="rId137"/>
                <a:stretch>
                  <a:fillRect/>
                </a:stretch>
              </p:blipFill>
              <p:spPr>
                <a:xfrm>
                  <a:off x="8147355" y="3399787"/>
                  <a:ext cx="155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Ink 83">
                  <a:extLst>
                    <a:ext uri="{FF2B5EF4-FFF2-40B4-BE49-F238E27FC236}">
                      <a16:creationId xmlns:a16="http://schemas.microsoft.com/office/drawing/2014/main" id="{02BF8337-22D5-41BC-917F-8EADE09B7766}"/>
                    </a:ext>
                  </a:extLst>
                </p14:cNvPr>
                <p14:cNvContentPartPr/>
                <p14:nvPr/>
              </p14:nvContentPartPr>
              <p14:xfrm>
                <a:off x="8275875" y="3449107"/>
                <a:ext cx="360" cy="360"/>
              </p14:xfrm>
            </p:contentPart>
          </mc:Choice>
          <mc:Fallback xmlns="">
            <p:pic>
              <p:nvPicPr>
                <p:cNvPr id="84" name="Ink 83">
                  <a:extLst>
                    <a:ext uri="{FF2B5EF4-FFF2-40B4-BE49-F238E27FC236}">
                      <a16:creationId xmlns:a16="http://schemas.microsoft.com/office/drawing/2014/main" id="{02BF8337-22D5-41BC-917F-8EADE09B7766}"/>
                    </a:ext>
                  </a:extLst>
                </p:cNvPr>
                <p:cNvPicPr/>
                <p:nvPr/>
              </p:nvPicPr>
              <p:blipFill>
                <a:blip r:embed="rId18"/>
                <a:stretch>
                  <a:fillRect/>
                </a:stretch>
              </p:blipFill>
              <p:spPr>
                <a:xfrm>
                  <a:off x="8266875" y="3440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Ink 84">
                  <a:extLst>
                    <a:ext uri="{FF2B5EF4-FFF2-40B4-BE49-F238E27FC236}">
                      <a16:creationId xmlns:a16="http://schemas.microsoft.com/office/drawing/2014/main" id="{037C9017-7974-4D03-AB3E-A0D10668E169}"/>
                    </a:ext>
                  </a:extLst>
                </p14:cNvPr>
                <p14:cNvContentPartPr/>
                <p14:nvPr/>
              </p14:nvContentPartPr>
              <p14:xfrm>
                <a:off x="8334195" y="3507427"/>
                <a:ext cx="240120" cy="123840"/>
              </p14:xfrm>
            </p:contentPart>
          </mc:Choice>
          <mc:Fallback xmlns="">
            <p:pic>
              <p:nvPicPr>
                <p:cNvPr id="85" name="Ink 84">
                  <a:extLst>
                    <a:ext uri="{FF2B5EF4-FFF2-40B4-BE49-F238E27FC236}">
                      <a16:creationId xmlns:a16="http://schemas.microsoft.com/office/drawing/2014/main" id="{037C9017-7974-4D03-AB3E-A0D10668E169}"/>
                    </a:ext>
                  </a:extLst>
                </p:cNvPr>
                <p:cNvPicPr/>
                <p:nvPr/>
              </p:nvPicPr>
              <p:blipFill>
                <a:blip r:embed="rId140"/>
                <a:stretch>
                  <a:fillRect/>
                </a:stretch>
              </p:blipFill>
              <p:spPr>
                <a:xfrm>
                  <a:off x="8325195" y="3498427"/>
                  <a:ext cx="257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Ink 85">
                  <a:extLst>
                    <a:ext uri="{FF2B5EF4-FFF2-40B4-BE49-F238E27FC236}">
                      <a16:creationId xmlns:a16="http://schemas.microsoft.com/office/drawing/2014/main" id="{BB42ED9C-D688-4BFA-A38F-E924D24299BC}"/>
                    </a:ext>
                  </a:extLst>
                </p14:cNvPr>
                <p14:cNvContentPartPr/>
                <p14:nvPr/>
              </p14:nvContentPartPr>
              <p14:xfrm>
                <a:off x="8600235" y="3475747"/>
                <a:ext cx="10800" cy="27360"/>
              </p14:xfrm>
            </p:contentPart>
          </mc:Choice>
          <mc:Fallback xmlns="">
            <p:pic>
              <p:nvPicPr>
                <p:cNvPr id="86" name="Ink 85">
                  <a:extLst>
                    <a:ext uri="{FF2B5EF4-FFF2-40B4-BE49-F238E27FC236}">
                      <a16:creationId xmlns:a16="http://schemas.microsoft.com/office/drawing/2014/main" id="{BB42ED9C-D688-4BFA-A38F-E924D24299BC}"/>
                    </a:ext>
                  </a:extLst>
                </p:cNvPr>
                <p:cNvPicPr/>
                <p:nvPr/>
              </p:nvPicPr>
              <p:blipFill>
                <a:blip r:embed="rId142"/>
                <a:stretch>
                  <a:fillRect/>
                </a:stretch>
              </p:blipFill>
              <p:spPr>
                <a:xfrm>
                  <a:off x="8591235" y="3467107"/>
                  <a:ext cx="28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Ink 86">
                  <a:extLst>
                    <a:ext uri="{FF2B5EF4-FFF2-40B4-BE49-F238E27FC236}">
                      <a16:creationId xmlns:a16="http://schemas.microsoft.com/office/drawing/2014/main" id="{78DA5036-7AA6-43B3-8572-88C6458B6B40}"/>
                    </a:ext>
                  </a:extLst>
                </p14:cNvPr>
                <p14:cNvContentPartPr/>
                <p14:nvPr/>
              </p14:nvContentPartPr>
              <p14:xfrm>
                <a:off x="8654955" y="3524347"/>
                <a:ext cx="106200" cy="188640"/>
              </p14:xfrm>
            </p:contentPart>
          </mc:Choice>
          <mc:Fallback xmlns="">
            <p:pic>
              <p:nvPicPr>
                <p:cNvPr id="87" name="Ink 86">
                  <a:extLst>
                    <a:ext uri="{FF2B5EF4-FFF2-40B4-BE49-F238E27FC236}">
                      <a16:creationId xmlns:a16="http://schemas.microsoft.com/office/drawing/2014/main" id="{78DA5036-7AA6-43B3-8572-88C6458B6B40}"/>
                    </a:ext>
                  </a:extLst>
                </p:cNvPr>
                <p:cNvPicPr/>
                <p:nvPr/>
              </p:nvPicPr>
              <p:blipFill>
                <a:blip r:embed="rId144"/>
                <a:stretch>
                  <a:fillRect/>
                </a:stretch>
              </p:blipFill>
              <p:spPr>
                <a:xfrm>
                  <a:off x="8646315" y="3515347"/>
                  <a:ext cx="123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Ink 87">
                  <a:extLst>
                    <a:ext uri="{FF2B5EF4-FFF2-40B4-BE49-F238E27FC236}">
                      <a16:creationId xmlns:a16="http://schemas.microsoft.com/office/drawing/2014/main" id="{9D287495-79F6-44B3-AC2D-CD4360B37055}"/>
                    </a:ext>
                  </a:extLst>
                </p14:cNvPr>
                <p14:cNvContentPartPr/>
                <p14:nvPr/>
              </p14:nvContentPartPr>
              <p14:xfrm>
                <a:off x="8829555" y="3542347"/>
                <a:ext cx="156240" cy="58680"/>
              </p14:xfrm>
            </p:contentPart>
          </mc:Choice>
          <mc:Fallback xmlns="">
            <p:pic>
              <p:nvPicPr>
                <p:cNvPr id="88" name="Ink 87">
                  <a:extLst>
                    <a:ext uri="{FF2B5EF4-FFF2-40B4-BE49-F238E27FC236}">
                      <a16:creationId xmlns:a16="http://schemas.microsoft.com/office/drawing/2014/main" id="{9D287495-79F6-44B3-AC2D-CD4360B37055}"/>
                    </a:ext>
                  </a:extLst>
                </p:cNvPr>
                <p:cNvPicPr/>
                <p:nvPr/>
              </p:nvPicPr>
              <p:blipFill>
                <a:blip r:embed="rId146"/>
                <a:stretch>
                  <a:fillRect/>
                </a:stretch>
              </p:blipFill>
              <p:spPr>
                <a:xfrm>
                  <a:off x="8820555" y="3533707"/>
                  <a:ext cx="173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Ink 88">
                  <a:extLst>
                    <a:ext uri="{FF2B5EF4-FFF2-40B4-BE49-F238E27FC236}">
                      <a16:creationId xmlns:a16="http://schemas.microsoft.com/office/drawing/2014/main" id="{B0C57511-D406-4DED-94B9-F9367CACE991}"/>
                    </a:ext>
                  </a:extLst>
                </p14:cNvPr>
                <p14:cNvContentPartPr/>
                <p14:nvPr/>
              </p14:nvContentPartPr>
              <p14:xfrm>
                <a:off x="9027195" y="3454867"/>
                <a:ext cx="107640" cy="136800"/>
              </p14:xfrm>
            </p:contentPart>
          </mc:Choice>
          <mc:Fallback xmlns="">
            <p:pic>
              <p:nvPicPr>
                <p:cNvPr id="89" name="Ink 88">
                  <a:extLst>
                    <a:ext uri="{FF2B5EF4-FFF2-40B4-BE49-F238E27FC236}">
                      <a16:creationId xmlns:a16="http://schemas.microsoft.com/office/drawing/2014/main" id="{B0C57511-D406-4DED-94B9-F9367CACE991}"/>
                    </a:ext>
                  </a:extLst>
                </p:cNvPr>
                <p:cNvPicPr/>
                <p:nvPr/>
              </p:nvPicPr>
              <p:blipFill>
                <a:blip r:embed="rId148"/>
                <a:stretch>
                  <a:fillRect/>
                </a:stretch>
              </p:blipFill>
              <p:spPr>
                <a:xfrm>
                  <a:off x="9018555" y="3446227"/>
                  <a:ext cx="125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Ink 89">
                  <a:extLst>
                    <a:ext uri="{FF2B5EF4-FFF2-40B4-BE49-F238E27FC236}">
                      <a16:creationId xmlns:a16="http://schemas.microsoft.com/office/drawing/2014/main" id="{BD5526B6-94A4-4ACA-ABF3-E7525047653C}"/>
                    </a:ext>
                  </a:extLst>
                </p14:cNvPr>
                <p14:cNvContentPartPr/>
                <p14:nvPr/>
              </p14:nvContentPartPr>
              <p14:xfrm>
                <a:off x="9191715" y="3450907"/>
                <a:ext cx="98280" cy="73800"/>
              </p14:xfrm>
            </p:contentPart>
          </mc:Choice>
          <mc:Fallback xmlns="">
            <p:pic>
              <p:nvPicPr>
                <p:cNvPr id="90" name="Ink 89">
                  <a:extLst>
                    <a:ext uri="{FF2B5EF4-FFF2-40B4-BE49-F238E27FC236}">
                      <a16:creationId xmlns:a16="http://schemas.microsoft.com/office/drawing/2014/main" id="{BD5526B6-94A4-4ACA-ABF3-E7525047653C}"/>
                    </a:ext>
                  </a:extLst>
                </p:cNvPr>
                <p:cNvPicPr/>
                <p:nvPr/>
              </p:nvPicPr>
              <p:blipFill>
                <a:blip r:embed="rId150"/>
                <a:stretch>
                  <a:fillRect/>
                </a:stretch>
              </p:blipFill>
              <p:spPr>
                <a:xfrm>
                  <a:off x="9182715" y="3441907"/>
                  <a:ext cx="115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Ink 91">
                  <a:extLst>
                    <a:ext uri="{FF2B5EF4-FFF2-40B4-BE49-F238E27FC236}">
                      <a16:creationId xmlns:a16="http://schemas.microsoft.com/office/drawing/2014/main" id="{4639E4C5-43C2-4549-BF76-5048E2C2FD70}"/>
                    </a:ext>
                  </a:extLst>
                </p14:cNvPr>
                <p14:cNvContentPartPr/>
                <p14:nvPr/>
              </p14:nvContentPartPr>
              <p14:xfrm>
                <a:off x="9430395" y="3440827"/>
                <a:ext cx="475920" cy="195840"/>
              </p14:xfrm>
            </p:contentPart>
          </mc:Choice>
          <mc:Fallback xmlns="">
            <p:pic>
              <p:nvPicPr>
                <p:cNvPr id="92" name="Ink 91">
                  <a:extLst>
                    <a:ext uri="{FF2B5EF4-FFF2-40B4-BE49-F238E27FC236}">
                      <a16:creationId xmlns:a16="http://schemas.microsoft.com/office/drawing/2014/main" id="{4639E4C5-43C2-4549-BF76-5048E2C2FD70}"/>
                    </a:ext>
                  </a:extLst>
                </p:cNvPr>
                <p:cNvPicPr/>
                <p:nvPr/>
              </p:nvPicPr>
              <p:blipFill>
                <a:blip r:embed="rId152"/>
                <a:stretch>
                  <a:fillRect/>
                </a:stretch>
              </p:blipFill>
              <p:spPr>
                <a:xfrm>
                  <a:off x="9421755" y="3432187"/>
                  <a:ext cx="493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Ink 92">
                  <a:extLst>
                    <a:ext uri="{FF2B5EF4-FFF2-40B4-BE49-F238E27FC236}">
                      <a16:creationId xmlns:a16="http://schemas.microsoft.com/office/drawing/2014/main" id="{B03287DF-0FEE-47BE-B31F-7C10DA629B19}"/>
                    </a:ext>
                  </a:extLst>
                </p14:cNvPr>
                <p14:cNvContentPartPr/>
                <p14:nvPr/>
              </p14:nvContentPartPr>
              <p14:xfrm>
                <a:off x="10097475" y="3586627"/>
                <a:ext cx="51840" cy="234720"/>
              </p14:xfrm>
            </p:contentPart>
          </mc:Choice>
          <mc:Fallback xmlns="">
            <p:pic>
              <p:nvPicPr>
                <p:cNvPr id="93" name="Ink 92">
                  <a:extLst>
                    <a:ext uri="{FF2B5EF4-FFF2-40B4-BE49-F238E27FC236}">
                      <a16:creationId xmlns:a16="http://schemas.microsoft.com/office/drawing/2014/main" id="{B03287DF-0FEE-47BE-B31F-7C10DA629B19}"/>
                    </a:ext>
                  </a:extLst>
                </p:cNvPr>
                <p:cNvPicPr/>
                <p:nvPr/>
              </p:nvPicPr>
              <p:blipFill>
                <a:blip r:embed="rId154"/>
                <a:stretch>
                  <a:fillRect/>
                </a:stretch>
              </p:blipFill>
              <p:spPr>
                <a:xfrm>
                  <a:off x="10088475" y="3577627"/>
                  <a:ext cx="694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Ink 93">
                  <a:extLst>
                    <a:ext uri="{FF2B5EF4-FFF2-40B4-BE49-F238E27FC236}">
                      <a16:creationId xmlns:a16="http://schemas.microsoft.com/office/drawing/2014/main" id="{11E731FE-D1AF-432A-996C-A2A53ADA6743}"/>
                    </a:ext>
                  </a:extLst>
                </p14:cNvPr>
                <p14:cNvContentPartPr/>
                <p14:nvPr/>
              </p14:nvContentPartPr>
              <p14:xfrm>
                <a:off x="10097475" y="3541267"/>
                <a:ext cx="133920" cy="92520"/>
              </p14:xfrm>
            </p:contentPart>
          </mc:Choice>
          <mc:Fallback xmlns="">
            <p:pic>
              <p:nvPicPr>
                <p:cNvPr id="94" name="Ink 93">
                  <a:extLst>
                    <a:ext uri="{FF2B5EF4-FFF2-40B4-BE49-F238E27FC236}">
                      <a16:creationId xmlns:a16="http://schemas.microsoft.com/office/drawing/2014/main" id="{11E731FE-D1AF-432A-996C-A2A53ADA6743}"/>
                    </a:ext>
                  </a:extLst>
                </p:cNvPr>
                <p:cNvPicPr/>
                <p:nvPr/>
              </p:nvPicPr>
              <p:blipFill>
                <a:blip r:embed="rId156"/>
                <a:stretch>
                  <a:fillRect/>
                </a:stretch>
              </p:blipFill>
              <p:spPr>
                <a:xfrm>
                  <a:off x="10088475" y="3532267"/>
                  <a:ext cx="151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Ink 94">
                  <a:extLst>
                    <a:ext uri="{FF2B5EF4-FFF2-40B4-BE49-F238E27FC236}">
                      <a16:creationId xmlns:a16="http://schemas.microsoft.com/office/drawing/2014/main" id="{F4B4C4C3-6FC5-4169-85CE-67C7508E69B6}"/>
                    </a:ext>
                  </a:extLst>
                </p14:cNvPr>
                <p14:cNvContentPartPr/>
                <p14:nvPr/>
              </p14:nvContentPartPr>
              <p14:xfrm>
                <a:off x="10266315" y="3432187"/>
                <a:ext cx="257760" cy="196200"/>
              </p14:xfrm>
            </p:contentPart>
          </mc:Choice>
          <mc:Fallback xmlns="">
            <p:pic>
              <p:nvPicPr>
                <p:cNvPr id="95" name="Ink 94">
                  <a:extLst>
                    <a:ext uri="{FF2B5EF4-FFF2-40B4-BE49-F238E27FC236}">
                      <a16:creationId xmlns:a16="http://schemas.microsoft.com/office/drawing/2014/main" id="{F4B4C4C3-6FC5-4169-85CE-67C7508E69B6}"/>
                    </a:ext>
                  </a:extLst>
                </p:cNvPr>
                <p:cNvPicPr/>
                <p:nvPr/>
              </p:nvPicPr>
              <p:blipFill>
                <a:blip r:embed="rId158"/>
                <a:stretch>
                  <a:fillRect/>
                </a:stretch>
              </p:blipFill>
              <p:spPr>
                <a:xfrm>
                  <a:off x="10257315" y="3423547"/>
                  <a:ext cx="275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Ink 95">
                  <a:extLst>
                    <a:ext uri="{FF2B5EF4-FFF2-40B4-BE49-F238E27FC236}">
                      <a16:creationId xmlns:a16="http://schemas.microsoft.com/office/drawing/2014/main" id="{AE05A6EE-4891-4771-B24D-063CBFCCE19C}"/>
                    </a:ext>
                  </a:extLst>
                </p14:cNvPr>
                <p14:cNvContentPartPr/>
                <p14:nvPr/>
              </p14:nvContentPartPr>
              <p14:xfrm>
                <a:off x="10602915" y="3404107"/>
                <a:ext cx="7920" cy="217080"/>
              </p14:xfrm>
            </p:contentPart>
          </mc:Choice>
          <mc:Fallback xmlns="">
            <p:pic>
              <p:nvPicPr>
                <p:cNvPr id="96" name="Ink 95">
                  <a:extLst>
                    <a:ext uri="{FF2B5EF4-FFF2-40B4-BE49-F238E27FC236}">
                      <a16:creationId xmlns:a16="http://schemas.microsoft.com/office/drawing/2014/main" id="{AE05A6EE-4891-4771-B24D-063CBFCCE19C}"/>
                    </a:ext>
                  </a:extLst>
                </p:cNvPr>
                <p:cNvPicPr/>
                <p:nvPr/>
              </p:nvPicPr>
              <p:blipFill>
                <a:blip r:embed="rId160"/>
                <a:stretch>
                  <a:fillRect/>
                </a:stretch>
              </p:blipFill>
              <p:spPr>
                <a:xfrm>
                  <a:off x="10594275" y="3395107"/>
                  <a:ext cx="25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Ink 96">
                  <a:extLst>
                    <a:ext uri="{FF2B5EF4-FFF2-40B4-BE49-F238E27FC236}">
                      <a16:creationId xmlns:a16="http://schemas.microsoft.com/office/drawing/2014/main" id="{C7CD7953-A0A7-4496-AA8F-52DB7F6BE1EF}"/>
                    </a:ext>
                  </a:extLst>
                </p14:cNvPr>
                <p14:cNvContentPartPr/>
                <p14:nvPr/>
              </p14:nvContentPartPr>
              <p14:xfrm>
                <a:off x="10532715" y="3524347"/>
                <a:ext cx="131760" cy="11880"/>
              </p14:xfrm>
            </p:contentPart>
          </mc:Choice>
          <mc:Fallback xmlns="">
            <p:pic>
              <p:nvPicPr>
                <p:cNvPr id="97" name="Ink 96">
                  <a:extLst>
                    <a:ext uri="{FF2B5EF4-FFF2-40B4-BE49-F238E27FC236}">
                      <a16:creationId xmlns:a16="http://schemas.microsoft.com/office/drawing/2014/main" id="{C7CD7953-A0A7-4496-AA8F-52DB7F6BE1EF}"/>
                    </a:ext>
                  </a:extLst>
                </p:cNvPr>
                <p:cNvPicPr/>
                <p:nvPr/>
              </p:nvPicPr>
              <p:blipFill>
                <a:blip r:embed="rId162"/>
                <a:stretch>
                  <a:fillRect/>
                </a:stretch>
              </p:blipFill>
              <p:spPr>
                <a:xfrm>
                  <a:off x="10524075" y="3515347"/>
                  <a:ext cx="149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Ink 97">
                  <a:extLst>
                    <a:ext uri="{FF2B5EF4-FFF2-40B4-BE49-F238E27FC236}">
                      <a16:creationId xmlns:a16="http://schemas.microsoft.com/office/drawing/2014/main" id="{86737F5A-FC87-4E82-8889-64B00A3B79E3}"/>
                    </a:ext>
                  </a:extLst>
                </p14:cNvPr>
                <p14:cNvContentPartPr/>
                <p14:nvPr/>
              </p14:nvContentPartPr>
              <p14:xfrm>
                <a:off x="10697595" y="3476467"/>
                <a:ext cx="226800" cy="163080"/>
              </p14:xfrm>
            </p:contentPart>
          </mc:Choice>
          <mc:Fallback xmlns="">
            <p:pic>
              <p:nvPicPr>
                <p:cNvPr id="98" name="Ink 97">
                  <a:extLst>
                    <a:ext uri="{FF2B5EF4-FFF2-40B4-BE49-F238E27FC236}">
                      <a16:creationId xmlns:a16="http://schemas.microsoft.com/office/drawing/2014/main" id="{86737F5A-FC87-4E82-8889-64B00A3B79E3}"/>
                    </a:ext>
                  </a:extLst>
                </p:cNvPr>
                <p:cNvPicPr/>
                <p:nvPr/>
              </p:nvPicPr>
              <p:blipFill>
                <a:blip r:embed="rId164"/>
                <a:stretch>
                  <a:fillRect/>
                </a:stretch>
              </p:blipFill>
              <p:spPr>
                <a:xfrm>
                  <a:off x="10688955" y="3467827"/>
                  <a:ext cx="244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Ink 98">
                  <a:extLst>
                    <a:ext uri="{FF2B5EF4-FFF2-40B4-BE49-F238E27FC236}">
                      <a16:creationId xmlns:a16="http://schemas.microsoft.com/office/drawing/2014/main" id="{B19ACC53-BCA1-48B6-A2A8-E6A28BE5A152}"/>
                    </a:ext>
                  </a:extLst>
                </p14:cNvPr>
                <p14:cNvContentPartPr/>
                <p14:nvPr/>
              </p14:nvContentPartPr>
              <p14:xfrm>
                <a:off x="10646115" y="3475027"/>
                <a:ext cx="122760" cy="111240"/>
              </p14:xfrm>
            </p:contentPart>
          </mc:Choice>
          <mc:Fallback xmlns="">
            <p:pic>
              <p:nvPicPr>
                <p:cNvPr id="99" name="Ink 98">
                  <a:extLst>
                    <a:ext uri="{FF2B5EF4-FFF2-40B4-BE49-F238E27FC236}">
                      <a16:creationId xmlns:a16="http://schemas.microsoft.com/office/drawing/2014/main" id="{B19ACC53-BCA1-48B6-A2A8-E6A28BE5A152}"/>
                    </a:ext>
                  </a:extLst>
                </p:cNvPr>
                <p:cNvPicPr/>
                <p:nvPr/>
              </p:nvPicPr>
              <p:blipFill>
                <a:blip r:embed="rId166"/>
                <a:stretch>
                  <a:fillRect/>
                </a:stretch>
              </p:blipFill>
              <p:spPr>
                <a:xfrm>
                  <a:off x="10637475" y="3466027"/>
                  <a:ext cx="140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Ink 99">
                  <a:extLst>
                    <a:ext uri="{FF2B5EF4-FFF2-40B4-BE49-F238E27FC236}">
                      <a16:creationId xmlns:a16="http://schemas.microsoft.com/office/drawing/2014/main" id="{D9A49FE3-C53E-4C3D-ABC4-73CCA6108D14}"/>
                    </a:ext>
                  </a:extLst>
                </p14:cNvPr>
                <p14:cNvContentPartPr/>
                <p14:nvPr/>
              </p14:nvContentPartPr>
              <p14:xfrm>
                <a:off x="10803435" y="3484747"/>
                <a:ext cx="373320" cy="336960"/>
              </p14:xfrm>
            </p:contentPart>
          </mc:Choice>
          <mc:Fallback xmlns="">
            <p:pic>
              <p:nvPicPr>
                <p:cNvPr id="100" name="Ink 99">
                  <a:extLst>
                    <a:ext uri="{FF2B5EF4-FFF2-40B4-BE49-F238E27FC236}">
                      <a16:creationId xmlns:a16="http://schemas.microsoft.com/office/drawing/2014/main" id="{D9A49FE3-C53E-4C3D-ABC4-73CCA6108D14}"/>
                    </a:ext>
                  </a:extLst>
                </p:cNvPr>
                <p:cNvPicPr/>
                <p:nvPr/>
              </p:nvPicPr>
              <p:blipFill>
                <a:blip r:embed="rId168"/>
                <a:stretch>
                  <a:fillRect/>
                </a:stretch>
              </p:blipFill>
              <p:spPr>
                <a:xfrm>
                  <a:off x="10794435" y="3475747"/>
                  <a:ext cx="3909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Ink 100">
                  <a:extLst>
                    <a:ext uri="{FF2B5EF4-FFF2-40B4-BE49-F238E27FC236}">
                      <a16:creationId xmlns:a16="http://schemas.microsoft.com/office/drawing/2014/main" id="{F7C694C5-CF02-4DAB-BFF5-36572B200958}"/>
                    </a:ext>
                  </a:extLst>
                </p14:cNvPr>
                <p14:cNvContentPartPr/>
                <p14:nvPr/>
              </p14:nvContentPartPr>
              <p14:xfrm>
                <a:off x="11236515" y="3441547"/>
                <a:ext cx="128520" cy="194040"/>
              </p14:xfrm>
            </p:contentPart>
          </mc:Choice>
          <mc:Fallback xmlns="">
            <p:pic>
              <p:nvPicPr>
                <p:cNvPr id="101" name="Ink 100">
                  <a:extLst>
                    <a:ext uri="{FF2B5EF4-FFF2-40B4-BE49-F238E27FC236}">
                      <a16:creationId xmlns:a16="http://schemas.microsoft.com/office/drawing/2014/main" id="{F7C694C5-CF02-4DAB-BFF5-36572B200958}"/>
                    </a:ext>
                  </a:extLst>
                </p:cNvPr>
                <p:cNvPicPr/>
                <p:nvPr/>
              </p:nvPicPr>
              <p:blipFill>
                <a:blip r:embed="rId170"/>
                <a:stretch>
                  <a:fillRect/>
                </a:stretch>
              </p:blipFill>
              <p:spPr>
                <a:xfrm>
                  <a:off x="11227875" y="3432547"/>
                  <a:ext cx="1461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Ink 101">
                  <a:extLst>
                    <a:ext uri="{FF2B5EF4-FFF2-40B4-BE49-F238E27FC236}">
                      <a16:creationId xmlns:a16="http://schemas.microsoft.com/office/drawing/2014/main" id="{ABF50075-E08F-4C84-9E61-C3D286BD2EB7}"/>
                    </a:ext>
                  </a:extLst>
                </p14:cNvPr>
                <p14:cNvContentPartPr/>
                <p14:nvPr/>
              </p14:nvContentPartPr>
              <p14:xfrm>
                <a:off x="11410395" y="3494107"/>
                <a:ext cx="3960" cy="19800"/>
              </p14:xfrm>
            </p:contentPart>
          </mc:Choice>
          <mc:Fallback xmlns="">
            <p:pic>
              <p:nvPicPr>
                <p:cNvPr id="102" name="Ink 101">
                  <a:extLst>
                    <a:ext uri="{FF2B5EF4-FFF2-40B4-BE49-F238E27FC236}">
                      <a16:creationId xmlns:a16="http://schemas.microsoft.com/office/drawing/2014/main" id="{ABF50075-E08F-4C84-9E61-C3D286BD2EB7}"/>
                    </a:ext>
                  </a:extLst>
                </p:cNvPr>
                <p:cNvPicPr/>
                <p:nvPr/>
              </p:nvPicPr>
              <p:blipFill>
                <a:blip r:embed="rId172"/>
                <a:stretch>
                  <a:fillRect/>
                </a:stretch>
              </p:blipFill>
              <p:spPr>
                <a:xfrm>
                  <a:off x="11401755" y="3485107"/>
                  <a:ext cx="21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Ink 102">
                  <a:extLst>
                    <a:ext uri="{FF2B5EF4-FFF2-40B4-BE49-F238E27FC236}">
                      <a16:creationId xmlns:a16="http://schemas.microsoft.com/office/drawing/2014/main" id="{1345C18E-09BF-4931-BF9D-E2D70EC8AAAF}"/>
                    </a:ext>
                  </a:extLst>
                </p14:cNvPr>
                <p14:cNvContentPartPr/>
                <p14:nvPr/>
              </p14:nvContentPartPr>
              <p14:xfrm>
                <a:off x="11158395" y="3421387"/>
                <a:ext cx="113760" cy="49320"/>
              </p14:xfrm>
            </p:contentPart>
          </mc:Choice>
          <mc:Fallback xmlns="">
            <p:pic>
              <p:nvPicPr>
                <p:cNvPr id="103" name="Ink 102">
                  <a:extLst>
                    <a:ext uri="{FF2B5EF4-FFF2-40B4-BE49-F238E27FC236}">
                      <a16:creationId xmlns:a16="http://schemas.microsoft.com/office/drawing/2014/main" id="{1345C18E-09BF-4931-BF9D-E2D70EC8AAAF}"/>
                    </a:ext>
                  </a:extLst>
                </p:cNvPr>
                <p:cNvPicPr/>
                <p:nvPr/>
              </p:nvPicPr>
              <p:blipFill>
                <a:blip r:embed="rId174"/>
                <a:stretch>
                  <a:fillRect/>
                </a:stretch>
              </p:blipFill>
              <p:spPr>
                <a:xfrm>
                  <a:off x="11149755" y="3412747"/>
                  <a:ext cx="131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Ink 103">
                  <a:extLst>
                    <a:ext uri="{FF2B5EF4-FFF2-40B4-BE49-F238E27FC236}">
                      <a16:creationId xmlns:a16="http://schemas.microsoft.com/office/drawing/2014/main" id="{3FD0E5DB-D3A6-4A41-BE44-EA1595E1FA3F}"/>
                    </a:ext>
                  </a:extLst>
                </p14:cNvPr>
                <p14:cNvContentPartPr/>
                <p14:nvPr/>
              </p14:nvContentPartPr>
              <p14:xfrm>
                <a:off x="11397075" y="3532987"/>
                <a:ext cx="428040" cy="92880"/>
              </p14:xfrm>
            </p:contentPart>
          </mc:Choice>
          <mc:Fallback xmlns="">
            <p:pic>
              <p:nvPicPr>
                <p:cNvPr id="104" name="Ink 103">
                  <a:extLst>
                    <a:ext uri="{FF2B5EF4-FFF2-40B4-BE49-F238E27FC236}">
                      <a16:creationId xmlns:a16="http://schemas.microsoft.com/office/drawing/2014/main" id="{3FD0E5DB-D3A6-4A41-BE44-EA1595E1FA3F}"/>
                    </a:ext>
                  </a:extLst>
                </p:cNvPr>
                <p:cNvPicPr/>
                <p:nvPr/>
              </p:nvPicPr>
              <p:blipFill>
                <a:blip r:embed="rId176"/>
                <a:stretch>
                  <a:fillRect/>
                </a:stretch>
              </p:blipFill>
              <p:spPr>
                <a:xfrm>
                  <a:off x="11388075" y="3523987"/>
                  <a:ext cx="445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Ink 105">
                  <a:extLst>
                    <a:ext uri="{FF2B5EF4-FFF2-40B4-BE49-F238E27FC236}">
                      <a16:creationId xmlns:a16="http://schemas.microsoft.com/office/drawing/2014/main" id="{D1B2E6A6-AEEE-45EA-A6A6-7E294FD5748E}"/>
                    </a:ext>
                  </a:extLst>
                </p14:cNvPr>
                <p14:cNvContentPartPr/>
                <p14:nvPr/>
              </p14:nvContentPartPr>
              <p14:xfrm>
                <a:off x="1608675" y="3881107"/>
                <a:ext cx="296640" cy="151920"/>
              </p14:xfrm>
            </p:contentPart>
          </mc:Choice>
          <mc:Fallback xmlns="">
            <p:pic>
              <p:nvPicPr>
                <p:cNvPr id="106" name="Ink 105">
                  <a:extLst>
                    <a:ext uri="{FF2B5EF4-FFF2-40B4-BE49-F238E27FC236}">
                      <a16:creationId xmlns:a16="http://schemas.microsoft.com/office/drawing/2014/main" id="{D1B2E6A6-AEEE-45EA-A6A6-7E294FD5748E}"/>
                    </a:ext>
                  </a:extLst>
                </p:cNvPr>
                <p:cNvPicPr/>
                <p:nvPr/>
              </p:nvPicPr>
              <p:blipFill>
                <a:blip r:embed="rId178"/>
                <a:stretch>
                  <a:fillRect/>
                </a:stretch>
              </p:blipFill>
              <p:spPr>
                <a:xfrm>
                  <a:off x="1600035" y="3872107"/>
                  <a:ext cx="314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Ink 106">
                  <a:extLst>
                    <a:ext uri="{FF2B5EF4-FFF2-40B4-BE49-F238E27FC236}">
                      <a16:creationId xmlns:a16="http://schemas.microsoft.com/office/drawing/2014/main" id="{568B16EB-14F0-4514-BE5B-D9EF5DABD6F9}"/>
                    </a:ext>
                  </a:extLst>
                </p14:cNvPr>
                <p14:cNvContentPartPr/>
                <p14:nvPr/>
              </p14:nvContentPartPr>
              <p14:xfrm>
                <a:off x="1852035" y="3970387"/>
                <a:ext cx="133200" cy="2520"/>
              </p14:xfrm>
            </p:contentPart>
          </mc:Choice>
          <mc:Fallback xmlns="">
            <p:pic>
              <p:nvPicPr>
                <p:cNvPr id="107" name="Ink 106">
                  <a:extLst>
                    <a:ext uri="{FF2B5EF4-FFF2-40B4-BE49-F238E27FC236}">
                      <a16:creationId xmlns:a16="http://schemas.microsoft.com/office/drawing/2014/main" id="{568B16EB-14F0-4514-BE5B-D9EF5DABD6F9}"/>
                    </a:ext>
                  </a:extLst>
                </p:cNvPr>
                <p:cNvPicPr/>
                <p:nvPr/>
              </p:nvPicPr>
              <p:blipFill>
                <a:blip r:embed="rId180"/>
                <a:stretch>
                  <a:fillRect/>
                </a:stretch>
              </p:blipFill>
              <p:spPr>
                <a:xfrm>
                  <a:off x="1843035" y="3961747"/>
                  <a:ext cx="150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Ink 107">
                  <a:extLst>
                    <a:ext uri="{FF2B5EF4-FFF2-40B4-BE49-F238E27FC236}">
                      <a16:creationId xmlns:a16="http://schemas.microsoft.com/office/drawing/2014/main" id="{D31B399E-73F6-4C29-A5CA-060305E0C0DE}"/>
                    </a:ext>
                  </a:extLst>
                </p14:cNvPr>
                <p14:cNvContentPartPr/>
                <p14:nvPr/>
              </p14:nvContentPartPr>
              <p14:xfrm>
                <a:off x="2080995" y="3881827"/>
                <a:ext cx="498960" cy="185760"/>
              </p14:xfrm>
            </p:contentPart>
          </mc:Choice>
          <mc:Fallback xmlns="">
            <p:pic>
              <p:nvPicPr>
                <p:cNvPr id="108" name="Ink 107">
                  <a:extLst>
                    <a:ext uri="{FF2B5EF4-FFF2-40B4-BE49-F238E27FC236}">
                      <a16:creationId xmlns:a16="http://schemas.microsoft.com/office/drawing/2014/main" id="{D31B399E-73F6-4C29-A5CA-060305E0C0DE}"/>
                    </a:ext>
                  </a:extLst>
                </p:cNvPr>
                <p:cNvPicPr/>
                <p:nvPr/>
              </p:nvPicPr>
              <p:blipFill>
                <a:blip r:embed="rId182"/>
                <a:stretch>
                  <a:fillRect/>
                </a:stretch>
              </p:blipFill>
              <p:spPr>
                <a:xfrm>
                  <a:off x="2071995" y="3873187"/>
                  <a:ext cx="516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Ink 108">
                  <a:extLst>
                    <a:ext uri="{FF2B5EF4-FFF2-40B4-BE49-F238E27FC236}">
                      <a16:creationId xmlns:a16="http://schemas.microsoft.com/office/drawing/2014/main" id="{E873B029-4F7D-4812-86AD-261C8D66D3AB}"/>
                    </a:ext>
                  </a:extLst>
                </p14:cNvPr>
                <p14:cNvContentPartPr/>
                <p14:nvPr/>
              </p14:nvContentPartPr>
              <p14:xfrm>
                <a:off x="2601915" y="3976507"/>
                <a:ext cx="149040" cy="95040"/>
              </p14:xfrm>
            </p:contentPart>
          </mc:Choice>
          <mc:Fallback xmlns="">
            <p:pic>
              <p:nvPicPr>
                <p:cNvPr id="109" name="Ink 108">
                  <a:extLst>
                    <a:ext uri="{FF2B5EF4-FFF2-40B4-BE49-F238E27FC236}">
                      <a16:creationId xmlns:a16="http://schemas.microsoft.com/office/drawing/2014/main" id="{E873B029-4F7D-4812-86AD-261C8D66D3AB}"/>
                    </a:ext>
                  </a:extLst>
                </p:cNvPr>
                <p:cNvPicPr/>
                <p:nvPr/>
              </p:nvPicPr>
              <p:blipFill>
                <a:blip r:embed="rId184"/>
                <a:stretch>
                  <a:fillRect/>
                </a:stretch>
              </p:blipFill>
              <p:spPr>
                <a:xfrm>
                  <a:off x="2592915" y="3967507"/>
                  <a:ext cx="166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Ink 109">
                  <a:extLst>
                    <a:ext uri="{FF2B5EF4-FFF2-40B4-BE49-F238E27FC236}">
                      <a16:creationId xmlns:a16="http://schemas.microsoft.com/office/drawing/2014/main" id="{BBAC6AD8-ADB3-444D-BB1C-6069D16EA631}"/>
                    </a:ext>
                  </a:extLst>
                </p14:cNvPr>
                <p14:cNvContentPartPr/>
                <p14:nvPr/>
              </p14:nvContentPartPr>
              <p14:xfrm>
                <a:off x="2973435" y="3940867"/>
                <a:ext cx="165240" cy="269640"/>
              </p14:xfrm>
            </p:contentPart>
          </mc:Choice>
          <mc:Fallback xmlns="">
            <p:pic>
              <p:nvPicPr>
                <p:cNvPr id="110" name="Ink 109">
                  <a:extLst>
                    <a:ext uri="{FF2B5EF4-FFF2-40B4-BE49-F238E27FC236}">
                      <a16:creationId xmlns:a16="http://schemas.microsoft.com/office/drawing/2014/main" id="{BBAC6AD8-ADB3-444D-BB1C-6069D16EA631}"/>
                    </a:ext>
                  </a:extLst>
                </p:cNvPr>
                <p:cNvPicPr/>
                <p:nvPr/>
              </p:nvPicPr>
              <p:blipFill>
                <a:blip r:embed="rId186"/>
                <a:stretch>
                  <a:fillRect/>
                </a:stretch>
              </p:blipFill>
              <p:spPr>
                <a:xfrm>
                  <a:off x="2964435" y="3932227"/>
                  <a:ext cx="1828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1" name="Ink 110">
                  <a:extLst>
                    <a:ext uri="{FF2B5EF4-FFF2-40B4-BE49-F238E27FC236}">
                      <a16:creationId xmlns:a16="http://schemas.microsoft.com/office/drawing/2014/main" id="{FF82A60B-3824-4FBA-9150-502CAB407BF5}"/>
                    </a:ext>
                  </a:extLst>
                </p14:cNvPr>
                <p14:cNvContentPartPr/>
                <p14:nvPr/>
              </p14:nvContentPartPr>
              <p14:xfrm>
                <a:off x="3231915" y="3937627"/>
                <a:ext cx="365400" cy="132480"/>
              </p14:xfrm>
            </p:contentPart>
          </mc:Choice>
          <mc:Fallback xmlns="">
            <p:pic>
              <p:nvPicPr>
                <p:cNvPr id="111" name="Ink 110">
                  <a:extLst>
                    <a:ext uri="{FF2B5EF4-FFF2-40B4-BE49-F238E27FC236}">
                      <a16:creationId xmlns:a16="http://schemas.microsoft.com/office/drawing/2014/main" id="{FF82A60B-3824-4FBA-9150-502CAB407BF5}"/>
                    </a:ext>
                  </a:extLst>
                </p:cNvPr>
                <p:cNvPicPr/>
                <p:nvPr/>
              </p:nvPicPr>
              <p:blipFill>
                <a:blip r:embed="rId188"/>
                <a:stretch>
                  <a:fillRect/>
                </a:stretch>
              </p:blipFill>
              <p:spPr>
                <a:xfrm>
                  <a:off x="3222915" y="3928627"/>
                  <a:ext cx="383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Ink 111">
                  <a:extLst>
                    <a:ext uri="{FF2B5EF4-FFF2-40B4-BE49-F238E27FC236}">
                      <a16:creationId xmlns:a16="http://schemas.microsoft.com/office/drawing/2014/main" id="{6AC1E142-E16E-4B93-A89F-F796F600ED98}"/>
                    </a:ext>
                  </a:extLst>
                </p14:cNvPr>
                <p14:cNvContentPartPr/>
                <p14:nvPr/>
              </p14:nvContentPartPr>
              <p14:xfrm>
                <a:off x="3807195" y="3847627"/>
                <a:ext cx="290880" cy="192240"/>
              </p14:xfrm>
            </p:contentPart>
          </mc:Choice>
          <mc:Fallback xmlns="">
            <p:pic>
              <p:nvPicPr>
                <p:cNvPr id="112" name="Ink 111">
                  <a:extLst>
                    <a:ext uri="{FF2B5EF4-FFF2-40B4-BE49-F238E27FC236}">
                      <a16:creationId xmlns:a16="http://schemas.microsoft.com/office/drawing/2014/main" id="{6AC1E142-E16E-4B93-A89F-F796F600ED98}"/>
                    </a:ext>
                  </a:extLst>
                </p:cNvPr>
                <p:cNvPicPr/>
                <p:nvPr/>
              </p:nvPicPr>
              <p:blipFill>
                <a:blip r:embed="rId190"/>
                <a:stretch>
                  <a:fillRect/>
                </a:stretch>
              </p:blipFill>
              <p:spPr>
                <a:xfrm>
                  <a:off x="3798195" y="3838627"/>
                  <a:ext cx="308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Ink 112">
                  <a:extLst>
                    <a:ext uri="{FF2B5EF4-FFF2-40B4-BE49-F238E27FC236}">
                      <a16:creationId xmlns:a16="http://schemas.microsoft.com/office/drawing/2014/main" id="{1F4DC541-195B-4752-A17A-5AEA09700939}"/>
                    </a:ext>
                  </a:extLst>
                </p14:cNvPr>
                <p14:cNvContentPartPr/>
                <p14:nvPr/>
              </p14:nvContentPartPr>
              <p14:xfrm>
                <a:off x="4265475" y="3812347"/>
                <a:ext cx="321840" cy="224280"/>
              </p14:xfrm>
            </p:contentPart>
          </mc:Choice>
          <mc:Fallback xmlns="">
            <p:pic>
              <p:nvPicPr>
                <p:cNvPr id="113" name="Ink 112">
                  <a:extLst>
                    <a:ext uri="{FF2B5EF4-FFF2-40B4-BE49-F238E27FC236}">
                      <a16:creationId xmlns:a16="http://schemas.microsoft.com/office/drawing/2014/main" id="{1F4DC541-195B-4752-A17A-5AEA09700939}"/>
                    </a:ext>
                  </a:extLst>
                </p:cNvPr>
                <p:cNvPicPr/>
                <p:nvPr/>
              </p:nvPicPr>
              <p:blipFill>
                <a:blip r:embed="rId192"/>
                <a:stretch>
                  <a:fillRect/>
                </a:stretch>
              </p:blipFill>
              <p:spPr>
                <a:xfrm>
                  <a:off x="4256835" y="3803707"/>
                  <a:ext cx="339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Ink 113">
                  <a:extLst>
                    <a:ext uri="{FF2B5EF4-FFF2-40B4-BE49-F238E27FC236}">
                      <a16:creationId xmlns:a16="http://schemas.microsoft.com/office/drawing/2014/main" id="{3EDFD89E-41F7-432B-B1A7-F1F393D095F4}"/>
                    </a:ext>
                  </a:extLst>
                </p14:cNvPr>
                <p14:cNvContentPartPr/>
                <p14:nvPr/>
              </p14:nvContentPartPr>
              <p14:xfrm>
                <a:off x="4563195" y="3939067"/>
                <a:ext cx="571680" cy="97200"/>
              </p14:xfrm>
            </p:contentPart>
          </mc:Choice>
          <mc:Fallback xmlns="">
            <p:pic>
              <p:nvPicPr>
                <p:cNvPr id="114" name="Ink 113">
                  <a:extLst>
                    <a:ext uri="{FF2B5EF4-FFF2-40B4-BE49-F238E27FC236}">
                      <a16:creationId xmlns:a16="http://schemas.microsoft.com/office/drawing/2014/main" id="{3EDFD89E-41F7-432B-B1A7-F1F393D095F4}"/>
                    </a:ext>
                  </a:extLst>
                </p:cNvPr>
                <p:cNvPicPr/>
                <p:nvPr/>
              </p:nvPicPr>
              <p:blipFill>
                <a:blip r:embed="rId194"/>
                <a:stretch>
                  <a:fillRect/>
                </a:stretch>
              </p:blipFill>
              <p:spPr>
                <a:xfrm>
                  <a:off x="4554195" y="3930067"/>
                  <a:ext cx="589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Ink 114">
                  <a:extLst>
                    <a:ext uri="{FF2B5EF4-FFF2-40B4-BE49-F238E27FC236}">
                      <a16:creationId xmlns:a16="http://schemas.microsoft.com/office/drawing/2014/main" id="{0777B328-A5DD-4427-9EB6-ADC0A9E8B134}"/>
                    </a:ext>
                  </a:extLst>
                </p14:cNvPr>
                <p14:cNvContentPartPr/>
                <p14:nvPr/>
              </p14:nvContentPartPr>
              <p14:xfrm>
                <a:off x="5201475" y="3780667"/>
                <a:ext cx="385200" cy="378000"/>
              </p14:xfrm>
            </p:contentPart>
          </mc:Choice>
          <mc:Fallback xmlns="">
            <p:pic>
              <p:nvPicPr>
                <p:cNvPr id="115" name="Ink 114">
                  <a:extLst>
                    <a:ext uri="{FF2B5EF4-FFF2-40B4-BE49-F238E27FC236}">
                      <a16:creationId xmlns:a16="http://schemas.microsoft.com/office/drawing/2014/main" id="{0777B328-A5DD-4427-9EB6-ADC0A9E8B134}"/>
                    </a:ext>
                  </a:extLst>
                </p:cNvPr>
                <p:cNvPicPr/>
                <p:nvPr/>
              </p:nvPicPr>
              <p:blipFill>
                <a:blip r:embed="rId196"/>
                <a:stretch>
                  <a:fillRect/>
                </a:stretch>
              </p:blipFill>
              <p:spPr>
                <a:xfrm>
                  <a:off x="5192475" y="3771667"/>
                  <a:ext cx="40284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Ink 115">
                  <a:extLst>
                    <a:ext uri="{FF2B5EF4-FFF2-40B4-BE49-F238E27FC236}">
                      <a16:creationId xmlns:a16="http://schemas.microsoft.com/office/drawing/2014/main" id="{1839C38A-C75B-42FC-A41A-181A2B2DB421}"/>
                    </a:ext>
                  </a:extLst>
                </p14:cNvPr>
                <p14:cNvContentPartPr/>
                <p14:nvPr/>
              </p14:nvContentPartPr>
              <p14:xfrm>
                <a:off x="5632395" y="3814867"/>
                <a:ext cx="130680" cy="162000"/>
              </p14:xfrm>
            </p:contentPart>
          </mc:Choice>
          <mc:Fallback xmlns="">
            <p:pic>
              <p:nvPicPr>
                <p:cNvPr id="116" name="Ink 115">
                  <a:extLst>
                    <a:ext uri="{FF2B5EF4-FFF2-40B4-BE49-F238E27FC236}">
                      <a16:creationId xmlns:a16="http://schemas.microsoft.com/office/drawing/2014/main" id="{1839C38A-C75B-42FC-A41A-181A2B2DB421}"/>
                    </a:ext>
                  </a:extLst>
                </p:cNvPr>
                <p:cNvPicPr/>
                <p:nvPr/>
              </p:nvPicPr>
              <p:blipFill>
                <a:blip r:embed="rId198"/>
                <a:stretch>
                  <a:fillRect/>
                </a:stretch>
              </p:blipFill>
              <p:spPr>
                <a:xfrm>
                  <a:off x="5623395" y="3805867"/>
                  <a:ext cx="148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Ink 116">
                  <a:extLst>
                    <a:ext uri="{FF2B5EF4-FFF2-40B4-BE49-F238E27FC236}">
                      <a16:creationId xmlns:a16="http://schemas.microsoft.com/office/drawing/2014/main" id="{54A64E1C-D211-4A6D-8A1C-45E55C420A99}"/>
                    </a:ext>
                  </a:extLst>
                </p14:cNvPr>
                <p14:cNvContentPartPr/>
                <p14:nvPr/>
              </p14:nvContentPartPr>
              <p14:xfrm>
                <a:off x="5903835" y="3799387"/>
                <a:ext cx="127080" cy="180720"/>
              </p14:xfrm>
            </p:contentPart>
          </mc:Choice>
          <mc:Fallback xmlns="">
            <p:pic>
              <p:nvPicPr>
                <p:cNvPr id="117" name="Ink 116">
                  <a:extLst>
                    <a:ext uri="{FF2B5EF4-FFF2-40B4-BE49-F238E27FC236}">
                      <a16:creationId xmlns:a16="http://schemas.microsoft.com/office/drawing/2014/main" id="{54A64E1C-D211-4A6D-8A1C-45E55C420A99}"/>
                    </a:ext>
                  </a:extLst>
                </p:cNvPr>
                <p:cNvPicPr/>
                <p:nvPr/>
              </p:nvPicPr>
              <p:blipFill>
                <a:blip r:embed="rId200"/>
                <a:stretch>
                  <a:fillRect/>
                </a:stretch>
              </p:blipFill>
              <p:spPr>
                <a:xfrm>
                  <a:off x="5894835" y="3790387"/>
                  <a:ext cx="144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Ink 117">
                  <a:extLst>
                    <a:ext uri="{FF2B5EF4-FFF2-40B4-BE49-F238E27FC236}">
                      <a16:creationId xmlns:a16="http://schemas.microsoft.com/office/drawing/2014/main" id="{A814D1FB-01CD-4FD8-93DF-81471BB28C4F}"/>
                    </a:ext>
                  </a:extLst>
                </p14:cNvPr>
                <p14:cNvContentPartPr/>
                <p14:nvPr/>
              </p14:nvContentPartPr>
              <p14:xfrm>
                <a:off x="6184275" y="3820267"/>
                <a:ext cx="360" cy="360"/>
              </p14:xfrm>
            </p:contentPart>
          </mc:Choice>
          <mc:Fallback xmlns="">
            <p:pic>
              <p:nvPicPr>
                <p:cNvPr id="118" name="Ink 117">
                  <a:extLst>
                    <a:ext uri="{FF2B5EF4-FFF2-40B4-BE49-F238E27FC236}">
                      <a16:creationId xmlns:a16="http://schemas.microsoft.com/office/drawing/2014/main" id="{A814D1FB-01CD-4FD8-93DF-81471BB28C4F}"/>
                    </a:ext>
                  </a:extLst>
                </p:cNvPr>
                <p:cNvPicPr/>
                <p:nvPr/>
              </p:nvPicPr>
              <p:blipFill>
                <a:blip r:embed="rId18"/>
                <a:stretch>
                  <a:fillRect/>
                </a:stretch>
              </p:blipFill>
              <p:spPr>
                <a:xfrm>
                  <a:off x="6175275" y="38112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 name="Ink 118">
                  <a:extLst>
                    <a:ext uri="{FF2B5EF4-FFF2-40B4-BE49-F238E27FC236}">
                      <a16:creationId xmlns:a16="http://schemas.microsoft.com/office/drawing/2014/main" id="{3055C788-D33B-4AA1-8CDF-C71ADF097B80}"/>
                    </a:ext>
                  </a:extLst>
                </p14:cNvPr>
                <p14:cNvContentPartPr/>
                <p14:nvPr/>
              </p14:nvContentPartPr>
              <p14:xfrm>
                <a:off x="6226755" y="3880387"/>
                <a:ext cx="262800" cy="92520"/>
              </p14:xfrm>
            </p:contentPart>
          </mc:Choice>
          <mc:Fallback xmlns="">
            <p:pic>
              <p:nvPicPr>
                <p:cNvPr id="119" name="Ink 118">
                  <a:extLst>
                    <a:ext uri="{FF2B5EF4-FFF2-40B4-BE49-F238E27FC236}">
                      <a16:creationId xmlns:a16="http://schemas.microsoft.com/office/drawing/2014/main" id="{3055C788-D33B-4AA1-8CDF-C71ADF097B80}"/>
                    </a:ext>
                  </a:extLst>
                </p:cNvPr>
                <p:cNvPicPr/>
                <p:nvPr/>
              </p:nvPicPr>
              <p:blipFill>
                <a:blip r:embed="rId203"/>
                <a:stretch>
                  <a:fillRect/>
                </a:stretch>
              </p:blipFill>
              <p:spPr>
                <a:xfrm>
                  <a:off x="6217755" y="3871387"/>
                  <a:ext cx="280440" cy="110160"/>
                </a:xfrm>
                <a:prstGeom prst="rect">
                  <a:avLst/>
                </a:prstGeom>
              </p:spPr>
            </p:pic>
          </mc:Fallback>
        </mc:AlternateContent>
      </p:grpSp>
      <p:grpSp>
        <p:nvGrpSpPr>
          <p:cNvPr id="124" name="Group 123">
            <a:extLst>
              <a:ext uri="{FF2B5EF4-FFF2-40B4-BE49-F238E27FC236}">
                <a16:creationId xmlns:a16="http://schemas.microsoft.com/office/drawing/2014/main" id="{D10CF130-F209-4C37-B0B4-79202473AF1F}"/>
              </a:ext>
            </a:extLst>
          </p:cNvPr>
          <p:cNvGrpSpPr/>
          <p:nvPr/>
        </p:nvGrpSpPr>
        <p:grpSpPr>
          <a:xfrm>
            <a:off x="6741915" y="3845827"/>
            <a:ext cx="461520" cy="194400"/>
            <a:chOff x="6741915" y="3845827"/>
            <a:chExt cx="461520" cy="194400"/>
          </a:xfrm>
        </p:grpSpPr>
        <mc:AlternateContent xmlns:mc="http://schemas.openxmlformats.org/markup-compatibility/2006" xmlns:p14="http://schemas.microsoft.com/office/powerpoint/2010/main">
          <mc:Choice Requires="p14">
            <p:contentPart p14:bwMode="auto" r:id="rId204">
              <p14:nvContentPartPr>
                <p14:cNvPr id="121" name="Ink 120">
                  <a:extLst>
                    <a:ext uri="{FF2B5EF4-FFF2-40B4-BE49-F238E27FC236}">
                      <a16:creationId xmlns:a16="http://schemas.microsoft.com/office/drawing/2014/main" id="{7BF7CA9E-7F21-49D2-BEC6-3484F40E6B3C}"/>
                    </a:ext>
                  </a:extLst>
                </p14:cNvPr>
                <p14:cNvContentPartPr/>
                <p14:nvPr/>
              </p14:nvContentPartPr>
              <p14:xfrm>
                <a:off x="6745515" y="3930787"/>
                <a:ext cx="184680" cy="31320"/>
              </p14:xfrm>
            </p:contentPart>
          </mc:Choice>
          <mc:Fallback xmlns="">
            <p:pic>
              <p:nvPicPr>
                <p:cNvPr id="121" name="Ink 120">
                  <a:extLst>
                    <a:ext uri="{FF2B5EF4-FFF2-40B4-BE49-F238E27FC236}">
                      <a16:creationId xmlns:a16="http://schemas.microsoft.com/office/drawing/2014/main" id="{7BF7CA9E-7F21-49D2-BEC6-3484F40E6B3C}"/>
                    </a:ext>
                  </a:extLst>
                </p:cNvPr>
                <p:cNvPicPr/>
                <p:nvPr/>
              </p:nvPicPr>
              <p:blipFill>
                <a:blip r:embed="rId205"/>
                <a:stretch>
                  <a:fillRect/>
                </a:stretch>
              </p:blipFill>
              <p:spPr>
                <a:xfrm>
                  <a:off x="6736875" y="3922147"/>
                  <a:ext cx="202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Ink 121">
                  <a:extLst>
                    <a:ext uri="{FF2B5EF4-FFF2-40B4-BE49-F238E27FC236}">
                      <a16:creationId xmlns:a16="http://schemas.microsoft.com/office/drawing/2014/main" id="{6A048CE6-6A36-41FE-8AEC-67A36B75DA66}"/>
                    </a:ext>
                  </a:extLst>
                </p14:cNvPr>
                <p14:cNvContentPartPr/>
                <p14:nvPr/>
              </p14:nvContentPartPr>
              <p14:xfrm>
                <a:off x="6741915" y="3995227"/>
                <a:ext cx="200160" cy="10440"/>
              </p14:xfrm>
            </p:contentPart>
          </mc:Choice>
          <mc:Fallback xmlns="">
            <p:pic>
              <p:nvPicPr>
                <p:cNvPr id="122" name="Ink 121">
                  <a:extLst>
                    <a:ext uri="{FF2B5EF4-FFF2-40B4-BE49-F238E27FC236}">
                      <a16:creationId xmlns:a16="http://schemas.microsoft.com/office/drawing/2014/main" id="{6A048CE6-6A36-41FE-8AEC-67A36B75DA66}"/>
                    </a:ext>
                  </a:extLst>
                </p:cNvPr>
                <p:cNvPicPr/>
                <p:nvPr/>
              </p:nvPicPr>
              <p:blipFill>
                <a:blip r:embed="rId207"/>
                <a:stretch>
                  <a:fillRect/>
                </a:stretch>
              </p:blipFill>
              <p:spPr>
                <a:xfrm>
                  <a:off x="6733275" y="3986587"/>
                  <a:ext cx="217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Ink 122">
                  <a:extLst>
                    <a:ext uri="{FF2B5EF4-FFF2-40B4-BE49-F238E27FC236}">
                      <a16:creationId xmlns:a16="http://schemas.microsoft.com/office/drawing/2014/main" id="{464A3117-0386-4C08-8FF9-C209BE769F7F}"/>
                    </a:ext>
                  </a:extLst>
                </p14:cNvPr>
                <p14:cNvContentPartPr/>
                <p14:nvPr/>
              </p14:nvContentPartPr>
              <p14:xfrm>
                <a:off x="6978435" y="3845827"/>
                <a:ext cx="225000" cy="194400"/>
              </p14:xfrm>
            </p:contentPart>
          </mc:Choice>
          <mc:Fallback xmlns="">
            <p:pic>
              <p:nvPicPr>
                <p:cNvPr id="123" name="Ink 122">
                  <a:extLst>
                    <a:ext uri="{FF2B5EF4-FFF2-40B4-BE49-F238E27FC236}">
                      <a16:creationId xmlns:a16="http://schemas.microsoft.com/office/drawing/2014/main" id="{464A3117-0386-4C08-8FF9-C209BE769F7F}"/>
                    </a:ext>
                  </a:extLst>
                </p:cNvPr>
                <p:cNvPicPr/>
                <p:nvPr/>
              </p:nvPicPr>
              <p:blipFill>
                <a:blip r:embed="rId209"/>
                <a:stretch>
                  <a:fillRect/>
                </a:stretch>
              </p:blipFill>
              <p:spPr>
                <a:xfrm>
                  <a:off x="6969435" y="3837187"/>
                  <a:ext cx="242640" cy="212040"/>
                </a:xfrm>
                <a:prstGeom prst="rect">
                  <a:avLst/>
                </a:prstGeom>
              </p:spPr>
            </p:pic>
          </mc:Fallback>
        </mc:AlternateContent>
      </p:grpSp>
      <p:grpSp>
        <p:nvGrpSpPr>
          <p:cNvPr id="141" name="Group 140">
            <a:extLst>
              <a:ext uri="{FF2B5EF4-FFF2-40B4-BE49-F238E27FC236}">
                <a16:creationId xmlns:a16="http://schemas.microsoft.com/office/drawing/2014/main" id="{10B7E4E6-7F4D-4F5A-8B9C-FD00358695DC}"/>
              </a:ext>
            </a:extLst>
          </p:cNvPr>
          <p:cNvGrpSpPr/>
          <p:nvPr/>
        </p:nvGrpSpPr>
        <p:grpSpPr>
          <a:xfrm>
            <a:off x="7446435" y="3824947"/>
            <a:ext cx="2677320" cy="324360"/>
            <a:chOff x="7446435" y="3824947"/>
            <a:chExt cx="2677320" cy="324360"/>
          </a:xfrm>
        </p:grpSpPr>
        <mc:AlternateContent xmlns:mc="http://schemas.openxmlformats.org/markup-compatibility/2006" xmlns:p14="http://schemas.microsoft.com/office/powerpoint/2010/main">
          <mc:Choice Requires="p14">
            <p:contentPart p14:bwMode="auto" r:id="rId210">
              <p14:nvContentPartPr>
                <p14:cNvPr id="125" name="Ink 124">
                  <a:extLst>
                    <a:ext uri="{FF2B5EF4-FFF2-40B4-BE49-F238E27FC236}">
                      <a16:creationId xmlns:a16="http://schemas.microsoft.com/office/drawing/2014/main" id="{59B7FDE4-6CE0-4E3B-B4A6-D89457E0F777}"/>
                    </a:ext>
                  </a:extLst>
                </p14:cNvPr>
                <p14:cNvContentPartPr/>
                <p14:nvPr/>
              </p14:nvContentPartPr>
              <p14:xfrm>
                <a:off x="7446435" y="3860227"/>
                <a:ext cx="171360" cy="138600"/>
              </p14:xfrm>
            </p:contentPart>
          </mc:Choice>
          <mc:Fallback xmlns="">
            <p:pic>
              <p:nvPicPr>
                <p:cNvPr id="125" name="Ink 124">
                  <a:extLst>
                    <a:ext uri="{FF2B5EF4-FFF2-40B4-BE49-F238E27FC236}">
                      <a16:creationId xmlns:a16="http://schemas.microsoft.com/office/drawing/2014/main" id="{59B7FDE4-6CE0-4E3B-B4A6-D89457E0F777}"/>
                    </a:ext>
                  </a:extLst>
                </p:cNvPr>
                <p:cNvPicPr/>
                <p:nvPr/>
              </p:nvPicPr>
              <p:blipFill>
                <a:blip r:embed="rId211"/>
                <a:stretch>
                  <a:fillRect/>
                </a:stretch>
              </p:blipFill>
              <p:spPr>
                <a:xfrm>
                  <a:off x="7437435" y="3851227"/>
                  <a:ext cx="189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Ink 125">
                  <a:extLst>
                    <a:ext uri="{FF2B5EF4-FFF2-40B4-BE49-F238E27FC236}">
                      <a16:creationId xmlns:a16="http://schemas.microsoft.com/office/drawing/2014/main" id="{291C36E1-A1AB-4F40-A258-BA4C007740FE}"/>
                    </a:ext>
                  </a:extLst>
                </p14:cNvPr>
                <p14:cNvContentPartPr/>
                <p14:nvPr/>
              </p14:nvContentPartPr>
              <p14:xfrm>
                <a:off x="7695555" y="3842227"/>
                <a:ext cx="360" cy="360"/>
              </p14:xfrm>
            </p:contentPart>
          </mc:Choice>
          <mc:Fallback xmlns="">
            <p:pic>
              <p:nvPicPr>
                <p:cNvPr id="126" name="Ink 125">
                  <a:extLst>
                    <a:ext uri="{FF2B5EF4-FFF2-40B4-BE49-F238E27FC236}">
                      <a16:creationId xmlns:a16="http://schemas.microsoft.com/office/drawing/2014/main" id="{291C36E1-A1AB-4F40-A258-BA4C007740FE}"/>
                    </a:ext>
                  </a:extLst>
                </p:cNvPr>
                <p:cNvPicPr/>
                <p:nvPr/>
              </p:nvPicPr>
              <p:blipFill>
                <a:blip r:embed="rId18"/>
                <a:stretch>
                  <a:fillRect/>
                </a:stretch>
              </p:blipFill>
              <p:spPr>
                <a:xfrm>
                  <a:off x="7686915" y="3833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Ink 126">
                  <a:extLst>
                    <a:ext uri="{FF2B5EF4-FFF2-40B4-BE49-F238E27FC236}">
                      <a16:creationId xmlns:a16="http://schemas.microsoft.com/office/drawing/2014/main" id="{4088199B-6556-4052-9B4A-90D7D341B613}"/>
                    </a:ext>
                  </a:extLst>
                </p14:cNvPr>
                <p14:cNvContentPartPr/>
                <p14:nvPr/>
              </p14:nvContentPartPr>
              <p14:xfrm>
                <a:off x="7805355" y="3824947"/>
                <a:ext cx="299160" cy="178920"/>
              </p14:xfrm>
            </p:contentPart>
          </mc:Choice>
          <mc:Fallback xmlns="">
            <p:pic>
              <p:nvPicPr>
                <p:cNvPr id="127" name="Ink 126">
                  <a:extLst>
                    <a:ext uri="{FF2B5EF4-FFF2-40B4-BE49-F238E27FC236}">
                      <a16:creationId xmlns:a16="http://schemas.microsoft.com/office/drawing/2014/main" id="{4088199B-6556-4052-9B4A-90D7D341B613}"/>
                    </a:ext>
                  </a:extLst>
                </p:cNvPr>
                <p:cNvPicPr/>
                <p:nvPr/>
              </p:nvPicPr>
              <p:blipFill>
                <a:blip r:embed="rId214"/>
                <a:stretch>
                  <a:fillRect/>
                </a:stretch>
              </p:blipFill>
              <p:spPr>
                <a:xfrm>
                  <a:off x="7796715" y="3815947"/>
                  <a:ext cx="316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Ink 127">
                  <a:extLst>
                    <a:ext uri="{FF2B5EF4-FFF2-40B4-BE49-F238E27FC236}">
                      <a16:creationId xmlns:a16="http://schemas.microsoft.com/office/drawing/2014/main" id="{E50EED0A-E600-4A6F-9FC6-DACBC35045CC}"/>
                    </a:ext>
                  </a:extLst>
                </p14:cNvPr>
                <p14:cNvContentPartPr/>
                <p14:nvPr/>
              </p14:nvContentPartPr>
              <p14:xfrm>
                <a:off x="8094435" y="3908827"/>
                <a:ext cx="93600" cy="4320"/>
              </p14:xfrm>
            </p:contentPart>
          </mc:Choice>
          <mc:Fallback xmlns="">
            <p:pic>
              <p:nvPicPr>
                <p:cNvPr id="128" name="Ink 127">
                  <a:extLst>
                    <a:ext uri="{FF2B5EF4-FFF2-40B4-BE49-F238E27FC236}">
                      <a16:creationId xmlns:a16="http://schemas.microsoft.com/office/drawing/2014/main" id="{E50EED0A-E600-4A6F-9FC6-DACBC35045CC}"/>
                    </a:ext>
                  </a:extLst>
                </p:cNvPr>
                <p:cNvPicPr/>
                <p:nvPr/>
              </p:nvPicPr>
              <p:blipFill>
                <a:blip r:embed="rId216"/>
                <a:stretch>
                  <a:fillRect/>
                </a:stretch>
              </p:blipFill>
              <p:spPr>
                <a:xfrm>
                  <a:off x="8085795" y="3899827"/>
                  <a:ext cx="111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Ink 128">
                  <a:extLst>
                    <a:ext uri="{FF2B5EF4-FFF2-40B4-BE49-F238E27FC236}">
                      <a16:creationId xmlns:a16="http://schemas.microsoft.com/office/drawing/2014/main" id="{C77EE46A-1029-4CCD-9958-2D508A8D6813}"/>
                    </a:ext>
                  </a:extLst>
                </p14:cNvPr>
                <p14:cNvContentPartPr/>
                <p14:nvPr/>
              </p14:nvContentPartPr>
              <p14:xfrm>
                <a:off x="8303955" y="3891187"/>
                <a:ext cx="362880" cy="133920"/>
              </p14:xfrm>
            </p:contentPart>
          </mc:Choice>
          <mc:Fallback xmlns="">
            <p:pic>
              <p:nvPicPr>
                <p:cNvPr id="129" name="Ink 128">
                  <a:extLst>
                    <a:ext uri="{FF2B5EF4-FFF2-40B4-BE49-F238E27FC236}">
                      <a16:creationId xmlns:a16="http://schemas.microsoft.com/office/drawing/2014/main" id="{C77EE46A-1029-4CCD-9958-2D508A8D6813}"/>
                    </a:ext>
                  </a:extLst>
                </p:cNvPr>
                <p:cNvPicPr/>
                <p:nvPr/>
              </p:nvPicPr>
              <p:blipFill>
                <a:blip r:embed="rId218"/>
                <a:stretch>
                  <a:fillRect/>
                </a:stretch>
              </p:blipFill>
              <p:spPr>
                <a:xfrm>
                  <a:off x="8295315" y="3882547"/>
                  <a:ext cx="380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Ink 129">
                  <a:extLst>
                    <a:ext uri="{FF2B5EF4-FFF2-40B4-BE49-F238E27FC236}">
                      <a16:creationId xmlns:a16="http://schemas.microsoft.com/office/drawing/2014/main" id="{5520D352-CB67-45FC-BBFF-678F0E9D4972}"/>
                    </a:ext>
                  </a:extLst>
                </p14:cNvPr>
                <p14:cNvContentPartPr/>
                <p14:nvPr/>
              </p14:nvContentPartPr>
              <p14:xfrm>
                <a:off x="8683755" y="3862387"/>
                <a:ext cx="41400" cy="172080"/>
              </p14:xfrm>
            </p:contentPart>
          </mc:Choice>
          <mc:Fallback xmlns="">
            <p:pic>
              <p:nvPicPr>
                <p:cNvPr id="130" name="Ink 129">
                  <a:extLst>
                    <a:ext uri="{FF2B5EF4-FFF2-40B4-BE49-F238E27FC236}">
                      <a16:creationId xmlns:a16="http://schemas.microsoft.com/office/drawing/2014/main" id="{5520D352-CB67-45FC-BBFF-678F0E9D4972}"/>
                    </a:ext>
                  </a:extLst>
                </p:cNvPr>
                <p:cNvPicPr/>
                <p:nvPr/>
              </p:nvPicPr>
              <p:blipFill>
                <a:blip r:embed="rId220"/>
                <a:stretch>
                  <a:fillRect/>
                </a:stretch>
              </p:blipFill>
              <p:spPr>
                <a:xfrm>
                  <a:off x="8674755" y="3853387"/>
                  <a:ext cx="59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Ink 130">
                  <a:extLst>
                    <a:ext uri="{FF2B5EF4-FFF2-40B4-BE49-F238E27FC236}">
                      <a16:creationId xmlns:a16="http://schemas.microsoft.com/office/drawing/2014/main" id="{B01B86FC-3A75-4DD7-8DF5-4426ADDAB1EB}"/>
                    </a:ext>
                  </a:extLst>
                </p14:cNvPr>
                <p14:cNvContentPartPr/>
                <p14:nvPr/>
              </p14:nvContentPartPr>
              <p14:xfrm>
                <a:off x="8780595" y="3878227"/>
                <a:ext cx="183600" cy="271080"/>
              </p14:xfrm>
            </p:contentPart>
          </mc:Choice>
          <mc:Fallback xmlns="">
            <p:pic>
              <p:nvPicPr>
                <p:cNvPr id="131" name="Ink 130">
                  <a:extLst>
                    <a:ext uri="{FF2B5EF4-FFF2-40B4-BE49-F238E27FC236}">
                      <a16:creationId xmlns:a16="http://schemas.microsoft.com/office/drawing/2014/main" id="{B01B86FC-3A75-4DD7-8DF5-4426ADDAB1EB}"/>
                    </a:ext>
                  </a:extLst>
                </p:cNvPr>
                <p:cNvPicPr/>
                <p:nvPr/>
              </p:nvPicPr>
              <p:blipFill>
                <a:blip r:embed="rId222"/>
                <a:stretch>
                  <a:fillRect/>
                </a:stretch>
              </p:blipFill>
              <p:spPr>
                <a:xfrm>
                  <a:off x="8771595" y="3869227"/>
                  <a:ext cx="2012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Ink 131">
                  <a:extLst>
                    <a:ext uri="{FF2B5EF4-FFF2-40B4-BE49-F238E27FC236}">
                      <a16:creationId xmlns:a16="http://schemas.microsoft.com/office/drawing/2014/main" id="{E5021441-4D53-4A1A-9594-D5E891FA1048}"/>
                    </a:ext>
                  </a:extLst>
                </p14:cNvPr>
                <p14:cNvContentPartPr/>
                <p14:nvPr/>
              </p14:nvContentPartPr>
              <p14:xfrm>
                <a:off x="8972115" y="3904147"/>
                <a:ext cx="371160" cy="111600"/>
              </p14:xfrm>
            </p:contentPart>
          </mc:Choice>
          <mc:Fallback xmlns="">
            <p:pic>
              <p:nvPicPr>
                <p:cNvPr id="132" name="Ink 131">
                  <a:extLst>
                    <a:ext uri="{FF2B5EF4-FFF2-40B4-BE49-F238E27FC236}">
                      <a16:creationId xmlns:a16="http://schemas.microsoft.com/office/drawing/2014/main" id="{E5021441-4D53-4A1A-9594-D5E891FA1048}"/>
                    </a:ext>
                  </a:extLst>
                </p:cNvPr>
                <p:cNvPicPr/>
                <p:nvPr/>
              </p:nvPicPr>
              <p:blipFill>
                <a:blip r:embed="rId224"/>
                <a:stretch>
                  <a:fillRect/>
                </a:stretch>
              </p:blipFill>
              <p:spPr>
                <a:xfrm>
                  <a:off x="8963475" y="3895507"/>
                  <a:ext cx="388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Ink 132">
                  <a:extLst>
                    <a:ext uri="{FF2B5EF4-FFF2-40B4-BE49-F238E27FC236}">
                      <a16:creationId xmlns:a16="http://schemas.microsoft.com/office/drawing/2014/main" id="{DC76A843-18E6-498F-B751-C1F4643F927C}"/>
                    </a:ext>
                  </a:extLst>
                </p14:cNvPr>
                <p14:cNvContentPartPr/>
                <p14:nvPr/>
              </p14:nvContentPartPr>
              <p14:xfrm>
                <a:off x="9400875" y="3939427"/>
                <a:ext cx="145800" cy="98280"/>
              </p14:xfrm>
            </p:contentPart>
          </mc:Choice>
          <mc:Fallback xmlns="">
            <p:pic>
              <p:nvPicPr>
                <p:cNvPr id="133" name="Ink 132">
                  <a:extLst>
                    <a:ext uri="{FF2B5EF4-FFF2-40B4-BE49-F238E27FC236}">
                      <a16:creationId xmlns:a16="http://schemas.microsoft.com/office/drawing/2014/main" id="{DC76A843-18E6-498F-B751-C1F4643F927C}"/>
                    </a:ext>
                  </a:extLst>
                </p:cNvPr>
                <p:cNvPicPr/>
                <p:nvPr/>
              </p:nvPicPr>
              <p:blipFill>
                <a:blip r:embed="rId226"/>
                <a:stretch>
                  <a:fillRect/>
                </a:stretch>
              </p:blipFill>
              <p:spPr>
                <a:xfrm>
                  <a:off x="9391875" y="3930787"/>
                  <a:ext cx="163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4" name="Ink 133">
                  <a:extLst>
                    <a:ext uri="{FF2B5EF4-FFF2-40B4-BE49-F238E27FC236}">
                      <a16:creationId xmlns:a16="http://schemas.microsoft.com/office/drawing/2014/main" id="{433EB410-4BA9-4A65-8DA5-722FAF3FEEF5}"/>
                    </a:ext>
                  </a:extLst>
                </p14:cNvPr>
                <p14:cNvContentPartPr/>
                <p14:nvPr/>
              </p14:nvContentPartPr>
              <p14:xfrm>
                <a:off x="9635955" y="3875707"/>
                <a:ext cx="124920" cy="150120"/>
              </p14:xfrm>
            </p:contentPart>
          </mc:Choice>
          <mc:Fallback xmlns="">
            <p:pic>
              <p:nvPicPr>
                <p:cNvPr id="134" name="Ink 133">
                  <a:extLst>
                    <a:ext uri="{FF2B5EF4-FFF2-40B4-BE49-F238E27FC236}">
                      <a16:creationId xmlns:a16="http://schemas.microsoft.com/office/drawing/2014/main" id="{433EB410-4BA9-4A65-8DA5-722FAF3FEEF5}"/>
                    </a:ext>
                  </a:extLst>
                </p:cNvPr>
                <p:cNvPicPr/>
                <p:nvPr/>
              </p:nvPicPr>
              <p:blipFill>
                <a:blip r:embed="rId228"/>
                <a:stretch>
                  <a:fillRect/>
                </a:stretch>
              </p:blipFill>
              <p:spPr>
                <a:xfrm>
                  <a:off x="9626955" y="3867067"/>
                  <a:ext cx="142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 name="Ink 134">
                  <a:extLst>
                    <a:ext uri="{FF2B5EF4-FFF2-40B4-BE49-F238E27FC236}">
                      <a16:creationId xmlns:a16="http://schemas.microsoft.com/office/drawing/2014/main" id="{773588DB-E5C3-40B0-AF3F-778521677A1D}"/>
                    </a:ext>
                  </a:extLst>
                </p14:cNvPr>
                <p14:cNvContentPartPr/>
                <p14:nvPr/>
              </p14:nvContentPartPr>
              <p14:xfrm>
                <a:off x="9924315" y="3825307"/>
                <a:ext cx="199440" cy="192240"/>
              </p14:xfrm>
            </p:contentPart>
          </mc:Choice>
          <mc:Fallback xmlns="">
            <p:pic>
              <p:nvPicPr>
                <p:cNvPr id="135" name="Ink 134">
                  <a:extLst>
                    <a:ext uri="{FF2B5EF4-FFF2-40B4-BE49-F238E27FC236}">
                      <a16:creationId xmlns:a16="http://schemas.microsoft.com/office/drawing/2014/main" id="{773588DB-E5C3-40B0-AF3F-778521677A1D}"/>
                    </a:ext>
                  </a:extLst>
                </p:cNvPr>
                <p:cNvPicPr/>
                <p:nvPr/>
              </p:nvPicPr>
              <p:blipFill>
                <a:blip r:embed="rId230"/>
                <a:stretch>
                  <a:fillRect/>
                </a:stretch>
              </p:blipFill>
              <p:spPr>
                <a:xfrm>
                  <a:off x="9915675" y="3816667"/>
                  <a:ext cx="217080" cy="209880"/>
                </a:xfrm>
                <a:prstGeom prst="rect">
                  <a:avLst/>
                </a:prstGeom>
              </p:spPr>
            </p:pic>
          </mc:Fallback>
        </mc:AlternateContent>
      </p:grpSp>
      <p:grpSp>
        <p:nvGrpSpPr>
          <p:cNvPr id="140" name="Group 139">
            <a:extLst>
              <a:ext uri="{FF2B5EF4-FFF2-40B4-BE49-F238E27FC236}">
                <a16:creationId xmlns:a16="http://schemas.microsoft.com/office/drawing/2014/main" id="{2C7C2ABB-BD04-45B8-956C-EE192EC7E710}"/>
              </a:ext>
            </a:extLst>
          </p:cNvPr>
          <p:cNvGrpSpPr/>
          <p:nvPr/>
        </p:nvGrpSpPr>
        <p:grpSpPr>
          <a:xfrm>
            <a:off x="10328595" y="3858427"/>
            <a:ext cx="746640" cy="364320"/>
            <a:chOff x="10328595" y="3858427"/>
            <a:chExt cx="746640" cy="364320"/>
          </a:xfrm>
        </p:grpSpPr>
        <mc:AlternateContent xmlns:mc="http://schemas.openxmlformats.org/markup-compatibility/2006" xmlns:p14="http://schemas.microsoft.com/office/powerpoint/2010/main">
          <mc:Choice Requires="p14">
            <p:contentPart p14:bwMode="auto" r:id="rId231">
              <p14:nvContentPartPr>
                <p14:cNvPr id="136" name="Ink 135">
                  <a:extLst>
                    <a:ext uri="{FF2B5EF4-FFF2-40B4-BE49-F238E27FC236}">
                      <a16:creationId xmlns:a16="http://schemas.microsoft.com/office/drawing/2014/main" id="{6004F854-220F-4DF9-9953-5224B925C1E7}"/>
                    </a:ext>
                  </a:extLst>
                </p14:cNvPr>
                <p14:cNvContentPartPr/>
                <p14:nvPr/>
              </p14:nvContentPartPr>
              <p14:xfrm>
                <a:off x="10328595" y="3858427"/>
                <a:ext cx="255240" cy="190800"/>
              </p14:xfrm>
            </p:contentPart>
          </mc:Choice>
          <mc:Fallback xmlns="">
            <p:pic>
              <p:nvPicPr>
                <p:cNvPr id="136" name="Ink 135">
                  <a:extLst>
                    <a:ext uri="{FF2B5EF4-FFF2-40B4-BE49-F238E27FC236}">
                      <a16:creationId xmlns:a16="http://schemas.microsoft.com/office/drawing/2014/main" id="{6004F854-220F-4DF9-9953-5224B925C1E7}"/>
                    </a:ext>
                  </a:extLst>
                </p:cNvPr>
                <p:cNvPicPr/>
                <p:nvPr/>
              </p:nvPicPr>
              <p:blipFill>
                <a:blip r:embed="rId232"/>
                <a:stretch>
                  <a:fillRect/>
                </a:stretch>
              </p:blipFill>
              <p:spPr>
                <a:xfrm>
                  <a:off x="10319595" y="3849427"/>
                  <a:ext cx="272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7" name="Ink 136">
                  <a:extLst>
                    <a:ext uri="{FF2B5EF4-FFF2-40B4-BE49-F238E27FC236}">
                      <a16:creationId xmlns:a16="http://schemas.microsoft.com/office/drawing/2014/main" id="{44DD85FE-A6E6-4912-87CD-F14E91B8F491}"/>
                    </a:ext>
                  </a:extLst>
                </p14:cNvPr>
                <p14:cNvContentPartPr/>
                <p14:nvPr/>
              </p14:nvContentPartPr>
              <p14:xfrm>
                <a:off x="10666275" y="3942307"/>
                <a:ext cx="148680" cy="280440"/>
              </p14:xfrm>
            </p:contentPart>
          </mc:Choice>
          <mc:Fallback xmlns="">
            <p:pic>
              <p:nvPicPr>
                <p:cNvPr id="137" name="Ink 136">
                  <a:extLst>
                    <a:ext uri="{FF2B5EF4-FFF2-40B4-BE49-F238E27FC236}">
                      <a16:creationId xmlns:a16="http://schemas.microsoft.com/office/drawing/2014/main" id="{44DD85FE-A6E6-4912-87CD-F14E91B8F491}"/>
                    </a:ext>
                  </a:extLst>
                </p:cNvPr>
                <p:cNvPicPr/>
                <p:nvPr/>
              </p:nvPicPr>
              <p:blipFill>
                <a:blip r:embed="rId234"/>
                <a:stretch>
                  <a:fillRect/>
                </a:stretch>
              </p:blipFill>
              <p:spPr>
                <a:xfrm>
                  <a:off x="10657635" y="3933307"/>
                  <a:ext cx="1663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8" name="Ink 137">
                  <a:extLst>
                    <a:ext uri="{FF2B5EF4-FFF2-40B4-BE49-F238E27FC236}">
                      <a16:creationId xmlns:a16="http://schemas.microsoft.com/office/drawing/2014/main" id="{58986EBF-ADD2-4F9D-82E4-4DEA8A9B9E65}"/>
                    </a:ext>
                  </a:extLst>
                </p14:cNvPr>
                <p14:cNvContentPartPr/>
                <p14:nvPr/>
              </p14:nvContentPartPr>
              <p14:xfrm>
                <a:off x="10903515" y="3921427"/>
                <a:ext cx="7200" cy="172080"/>
              </p14:xfrm>
            </p:contentPart>
          </mc:Choice>
          <mc:Fallback xmlns="">
            <p:pic>
              <p:nvPicPr>
                <p:cNvPr id="138" name="Ink 137">
                  <a:extLst>
                    <a:ext uri="{FF2B5EF4-FFF2-40B4-BE49-F238E27FC236}">
                      <a16:creationId xmlns:a16="http://schemas.microsoft.com/office/drawing/2014/main" id="{58986EBF-ADD2-4F9D-82E4-4DEA8A9B9E65}"/>
                    </a:ext>
                  </a:extLst>
                </p:cNvPr>
                <p:cNvPicPr/>
                <p:nvPr/>
              </p:nvPicPr>
              <p:blipFill>
                <a:blip r:embed="rId236"/>
                <a:stretch>
                  <a:fillRect/>
                </a:stretch>
              </p:blipFill>
              <p:spPr>
                <a:xfrm>
                  <a:off x="10894515" y="3912787"/>
                  <a:ext cx="24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9" name="Ink 138">
                  <a:extLst>
                    <a:ext uri="{FF2B5EF4-FFF2-40B4-BE49-F238E27FC236}">
                      <a16:creationId xmlns:a16="http://schemas.microsoft.com/office/drawing/2014/main" id="{F2604594-8B19-48B5-AF4B-60C5ED2D1DA0}"/>
                    </a:ext>
                  </a:extLst>
                </p14:cNvPr>
                <p14:cNvContentPartPr/>
                <p14:nvPr/>
              </p14:nvContentPartPr>
              <p14:xfrm>
                <a:off x="10892355" y="3904867"/>
                <a:ext cx="182880" cy="174600"/>
              </p14:xfrm>
            </p:contentPart>
          </mc:Choice>
          <mc:Fallback xmlns="">
            <p:pic>
              <p:nvPicPr>
                <p:cNvPr id="139" name="Ink 138">
                  <a:extLst>
                    <a:ext uri="{FF2B5EF4-FFF2-40B4-BE49-F238E27FC236}">
                      <a16:creationId xmlns:a16="http://schemas.microsoft.com/office/drawing/2014/main" id="{F2604594-8B19-48B5-AF4B-60C5ED2D1DA0}"/>
                    </a:ext>
                  </a:extLst>
                </p:cNvPr>
                <p:cNvPicPr/>
                <p:nvPr/>
              </p:nvPicPr>
              <p:blipFill>
                <a:blip r:embed="rId238"/>
                <a:stretch>
                  <a:fillRect/>
                </a:stretch>
              </p:blipFill>
              <p:spPr>
                <a:xfrm>
                  <a:off x="10883355" y="3896227"/>
                  <a:ext cx="200520" cy="192240"/>
                </a:xfrm>
                <a:prstGeom prst="rect">
                  <a:avLst/>
                </a:prstGeom>
              </p:spPr>
            </p:pic>
          </mc:Fallback>
        </mc:AlternateContent>
      </p:grpSp>
      <p:grpSp>
        <p:nvGrpSpPr>
          <p:cNvPr id="162" name="Group 161">
            <a:extLst>
              <a:ext uri="{FF2B5EF4-FFF2-40B4-BE49-F238E27FC236}">
                <a16:creationId xmlns:a16="http://schemas.microsoft.com/office/drawing/2014/main" id="{3D321993-6B2B-498D-87D9-5BA17E0FF076}"/>
              </a:ext>
            </a:extLst>
          </p:cNvPr>
          <p:cNvGrpSpPr/>
          <p:nvPr/>
        </p:nvGrpSpPr>
        <p:grpSpPr>
          <a:xfrm>
            <a:off x="1604355" y="4173067"/>
            <a:ext cx="493920" cy="195840"/>
            <a:chOff x="1604355" y="4173067"/>
            <a:chExt cx="493920" cy="195840"/>
          </a:xfrm>
        </p:grpSpPr>
        <mc:AlternateContent xmlns:mc="http://schemas.openxmlformats.org/markup-compatibility/2006" xmlns:p14="http://schemas.microsoft.com/office/powerpoint/2010/main">
          <mc:Choice Requires="p14">
            <p:contentPart p14:bwMode="auto" r:id="rId239">
              <p14:nvContentPartPr>
                <p14:cNvPr id="142" name="Ink 141">
                  <a:extLst>
                    <a:ext uri="{FF2B5EF4-FFF2-40B4-BE49-F238E27FC236}">
                      <a16:creationId xmlns:a16="http://schemas.microsoft.com/office/drawing/2014/main" id="{1B4D36BA-015D-4F88-8395-1EB9C0D50180}"/>
                    </a:ext>
                  </a:extLst>
                </p14:cNvPr>
                <p14:cNvContentPartPr/>
                <p14:nvPr/>
              </p14:nvContentPartPr>
              <p14:xfrm>
                <a:off x="1604355" y="4267747"/>
                <a:ext cx="493920" cy="101160"/>
              </p14:xfrm>
            </p:contentPart>
          </mc:Choice>
          <mc:Fallback xmlns="">
            <p:pic>
              <p:nvPicPr>
                <p:cNvPr id="142" name="Ink 141">
                  <a:extLst>
                    <a:ext uri="{FF2B5EF4-FFF2-40B4-BE49-F238E27FC236}">
                      <a16:creationId xmlns:a16="http://schemas.microsoft.com/office/drawing/2014/main" id="{1B4D36BA-015D-4F88-8395-1EB9C0D50180}"/>
                    </a:ext>
                  </a:extLst>
                </p:cNvPr>
                <p:cNvPicPr/>
                <p:nvPr/>
              </p:nvPicPr>
              <p:blipFill>
                <a:blip r:embed="rId240"/>
                <a:stretch>
                  <a:fillRect/>
                </a:stretch>
              </p:blipFill>
              <p:spPr>
                <a:xfrm>
                  <a:off x="1595355" y="4258747"/>
                  <a:ext cx="511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Ink 142">
                  <a:extLst>
                    <a:ext uri="{FF2B5EF4-FFF2-40B4-BE49-F238E27FC236}">
                      <a16:creationId xmlns:a16="http://schemas.microsoft.com/office/drawing/2014/main" id="{753D6B17-C84A-489C-8389-BF9C296492CA}"/>
                    </a:ext>
                  </a:extLst>
                </p14:cNvPr>
                <p14:cNvContentPartPr/>
                <p14:nvPr/>
              </p14:nvContentPartPr>
              <p14:xfrm>
                <a:off x="1781835" y="4173067"/>
                <a:ext cx="142200" cy="77040"/>
              </p14:xfrm>
            </p:contentPart>
          </mc:Choice>
          <mc:Fallback xmlns="">
            <p:pic>
              <p:nvPicPr>
                <p:cNvPr id="143" name="Ink 142">
                  <a:extLst>
                    <a:ext uri="{FF2B5EF4-FFF2-40B4-BE49-F238E27FC236}">
                      <a16:creationId xmlns:a16="http://schemas.microsoft.com/office/drawing/2014/main" id="{753D6B17-C84A-489C-8389-BF9C296492CA}"/>
                    </a:ext>
                  </a:extLst>
                </p:cNvPr>
                <p:cNvPicPr/>
                <p:nvPr/>
              </p:nvPicPr>
              <p:blipFill>
                <a:blip r:embed="rId242"/>
                <a:stretch>
                  <a:fillRect/>
                </a:stretch>
              </p:blipFill>
              <p:spPr>
                <a:xfrm>
                  <a:off x="1773195" y="4164427"/>
                  <a:ext cx="159840" cy="94680"/>
                </a:xfrm>
                <a:prstGeom prst="rect">
                  <a:avLst/>
                </a:prstGeom>
              </p:spPr>
            </p:pic>
          </mc:Fallback>
        </mc:AlternateContent>
      </p:grpSp>
      <p:grpSp>
        <p:nvGrpSpPr>
          <p:cNvPr id="161" name="Group 160">
            <a:extLst>
              <a:ext uri="{FF2B5EF4-FFF2-40B4-BE49-F238E27FC236}">
                <a16:creationId xmlns:a16="http://schemas.microsoft.com/office/drawing/2014/main" id="{6E0E93F7-D5CA-45C6-9AB8-2A93BA54EFF4}"/>
              </a:ext>
            </a:extLst>
          </p:cNvPr>
          <p:cNvGrpSpPr/>
          <p:nvPr/>
        </p:nvGrpSpPr>
        <p:grpSpPr>
          <a:xfrm>
            <a:off x="2384475" y="4148227"/>
            <a:ext cx="4051080" cy="463680"/>
            <a:chOff x="2384475" y="4148227"/>
            <a:chExt cx="4051080" cy="463680"/>
          </a:xfrm>
        </p:grpSpPr>
        <mc:AlternateContent xmlns:mc="http://schemas.openxmlformats.org/markup-compatibility/2006" xmlns:p14="http://schemas.microsoft.com/office/powerpoint/2010/main">
          <mc:Choice Requires="p14">
            <p:contentPart p14:bwMode="auto" r:id="rId243">
              <p14:nvContentPartPr>
                <p14:cNvPr id="144" name="Ink 143">
                  <a:extLst>
                    <a:ext uri="{FF2B5EF4-FFF2-40B4-BE49-F238E27FC236}">
                      <a16:creationId xmlns:a16="http://schemas.microsoft.com/office/drawing/2014/main" id="{5E2AB70E-09C8-4CC1-B9E2-3788D23B13CD}"/>
                    </a:ext>
                  </a:extLst>
                </p14:cNvPr>
                <p14:cNvContentPartPr/>
                <p14:nvPr/>
              </p14:nvContentPartPr>
              <p14:xfrm>
                <a:off x="2384475" y="4285747"/>
                <a:ext cx="320040" cy="101160"/>
              </p14:xfrm>
            </p:contentPart>
          </mc:Choice>
          <mc:Fallback xmlns="">
            <p:pic>
              <p:nvPicPr>
                <p:cNvPr id="144" name="Ink 143">
                  <a:extLst>
                    <a:ext uri="{FF2B5EF4-FFF2-40B4-BE49-F238E27FC236}">
                      <a16:creationId xmlns:a16="http://schemas.microsoft.com/office/drawing/2014/main" id="{5E2AB70E-09C8-4CC1-B9E2-3788D23B13CD}"/>
                    </a:ext>
                  </a:extLst>
                </p:cNvPr>
                <p:cNvPicPr/>
                <p:nvPr/>
              </p:nvPicPr>
              <p:blipFill>
                <a:blip r:embed="rId244"/>
                <a:stretch>
                  <a:fillRect/>
                </a:stretch>
              </p:blipFill>
              <p:spPr>
                <a:xfrm>
                  <a:off x="2375475" y="4277107"/>
                  <a:ext cx="337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5" name="Ink 144">
                  <a:extLst>
                    <a:ext uri="{FF2B5EF4-FFF2-40B4-BE49-F238E27FC236}">
                      <a16:creationId xmlns:a16="http://schemas.microsoft.com/office/drawing/2014/main" id="{D594AC4E-BC1F-4E1F-9C05-C54318F15C48}"/>
                    </a:ext>
                  </a:extLst>
                </p14:cNvPr>
                <p14:cNvContentPartPr/>
                <p14:nvPr/>
              </p14:nvContentPartPr>
              <p14:xfrm>
                <a:off x="2711715" y="4199347"/>
                <a:ext cx="162000" cy="145440"/>
              </p14:xfrm>
            </p:contentPart>
          </mc:Choice>
          <mc:Fallback xmlns="">
            <p:pic>
              <p:nvPicPr>
                <p:cNvPr id="145" name="Ink 144">
                  <a:extLst>
                    <a:ext uri="{FF2B5EF4-FFF2-40B4-BE49-F238E27FC236}">
                      <a16:creationId xmlns:a16="http://schemas.microsoft.com/office/drawing/2014/main" id="{D594AC4E-BC1F-4E1F-9C05-C54318F15C48}"/>
                    </a:ext>
                  </a:extLst>
                </p:cNvPr>
                <p:cNvPicPr/>
                <p:nvPr/>
              </p:nvPicPr>
              <p:blipFill>
                <a:blip r:embed="rId246"/>
                <a:stretch>
                  <a:fillRect/>
                </a:stretch>
              </p:blipFill>
              <p:spPr>
                <a:xfrm>
                  <a:off x="2703075" y="4190347"/>
                  <a:ext cx="179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6" name="Ink 145">
                  <a:extLst>
                    <a:ext uri="{FF2B5EF4-FFF2-40B4-BE49-F238E27FC236}">
                      <a16:creationId xmlns:a16="http://schemas.microsoft.com/office/drawing/2014/main" id="{68D655BC-DA81-435D-8270-3175554FBF99}"/>
                    </a:ext>
                  </a:extLst>
                </p14:cNvPr>
                <p14:cNvContentPartPr/>
                <p14:nvPr/>
              </p14:nvContentPartPr>
              <p14:xfrm>
                <a:off x="2830875" y="4194667"/>
                <a:ext cx="13680" cy="47160"/>
              </p14:xfrm>
            </p:contentPart>
          </mc:Choice>
          <mc:Fallback xmlns="">
            <p:pic>
              <p:nvPicPr>
                <p:cNvPr id="146" name="Ink 145">
                  <a:extLst>
                    <a:ext uri="{FF2B5EF4-FFF2-40B4-BE49-F238E27FC236}">
                      <a16:creationId xmlns:a16="http://schemas.microsoft.com/office/drawing/2014/main" id="{68D655BC-DA81-435D-8270-3175554FBF99}"/>
                    </a:ext>
                  </a:extLst>
                </p:cNvPr>
                <p:cNvPicPr/>
                <p:nvPr/>
              </p:nvPicPr>
              <p:blipFill>
                <a:blip r:embed="rId248"/>
                <a:stretch>
                  <a:fillRect/>
                </a:stretch>
              </p:blipFill>
              <p:spPr>
                <a:xfrm>
                  <a:off x="2822235" y="4185667"/>
                  <a:ext cx="31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7" name="Ink 146">
                  <a:extLst>
                    <a:ext uri="{FF2B5EF4-FFF2-40B4-BE49-F238E27FC236}">
                      <a16:creationId xmlns:a16="http://schemas.microsoft.com/office/drawing/2014/main" id="{7175D55E-528C-41FA-BB53-D9F7233F067D}"/>
                    </a:ext>
                  </a:extLst>
                </p14:cNvPr>
                <p14:cNvContentPartPr/>
                <p14:nvPr/>
              </p14:nvContentPartPr>
              <p14:xfrm>
                <a:off x="2934555" y="4148227"/>
                <a:ext cx="189720" cy="356760"/>
              </p14:xfrm>
            </p:contentPart>
          </mc:Choice>
          <mc:Fallback xmlns="">
            <p:pic>
              <p:nvPicPr>
                <p:cNvPr id="147" name="Ink 146">
                  <a:extLst>
                    <a:ext uri="{FF2B5EF4-FFF2-40B4-BE49-F238E27FC236}">
                      <a16:creationId xmlns:a16="http://schemas.microsoft.com/office/drawing/2014/main" id="{7175D55E-528C-41FA-BB53-D9F7233F067D}"/>
                    </a:ext>
                  </a:extLst>
                </p:cNvPr>
                <p:cNvPicPr/>
                <p:nvPr/>
              </p:nvPicPr>
              <p:blipFill>
                <a:blip r:embed="rId250"/>
                <a:stretch>
                  <a:fillRect/>
                </a:stretch>
              </p:blipFill>
              <p:spPr>
                <a:xfrm>
                  <a:off x="2925915" y="4139227"/>
                  <a:ext cx="2073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8" name="Ink 147">
                  <a:extLst>
                    <a:ext uri="{FF2B5EF4-FFF2-40B4-BE49-F238E27FC236}">
                      <a16:creationId xmlns:a16="http://schemas.microsoft.com/office/drawing/2014/main" id="{9FC26C84-A112-4E16-8EC6-6DAC9009BDFC}"/>
                    </a:ext>
                  </a:extLst>
                </p14:cNvPr>
                <p14:cNvContentPartPr/>
                <p14:nvPr/>
              </p14:nvContentPartPr>
              <p14:xfrm>
                <a:off x="3116715" y="4242907"/>
                <a:ext cx="360" cy="360"/>
              </p14:xfrm>
            </p:contentPart>
          </mc:Choice>
          <mc:Fallback xmlns="">
            <p:pic>
              <p:nvPicPr>
                <p:cNvPr id="148" name="Ink 147">
                  <a:extLst>
                    <a:ext uri="{FF2B5EF4-FFF2-40B4-BE49-F238E27FC236}">
                      <a16:creationId xmlns:a16="http://schemas.microsoft.com/office/drawing/2014/main" id="{9FC26C84-A112-4E16-8EC6-6DAC9009BDFC}"/>
                    </a:ext>
                  </a:extLst>
                </p:cNvPr>
                <p:cNvPicPr/>
                <p:nvPr/>
              </p:nvPicPr>
              <p:blipFill>
                <a:blip r:embed="rId18"/>
                <a:stretch>
                  <a:fillRect/>
                </a:stretch>
              </p:blipFill>
              <p:spPr>
                <a:xfrm>
                  <a:off x="3107715" y="4233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 name="Ink 148">
                  <a:extLst>
                    <a:ext uri="{FF2B5EF4-FFF2-40B4-BE49-F238E27FC236}">
                      <a16:creationId xmlns:a16="http://schemas.microsoft.com/office/drawing/2014/main" id="{9021B2C8-333B-4530-8A42-1F7A4DD85A6F}"/>
                    </a:ext>
                  </a:extLst>
                </p14:cNvPr>
                <p14:cNvContentPartPr/>
                <p14:nvPr/>
              </p14:nvContentPartPr>
              <p14:xfrm>
                <a:off x="3188355" y="4258387"/>
                <a:ext cx="226800" cy="141480"/>
              </p14:xfrm>
            </p:contentPart>
          </mc:Choice>
          <mc:Fallback xmlns="">
            <p:pic>
              <p:nvPicPr>
                <p:cNvPr id="149" name="Ink 148">
                  <a:extLst>
                    <a:ext uri="{FF2B5EF4-FFF2-40B4-BE49-F238E27FC236}">
                      <a16:creationId xmlns:a16="http://schemas.microsoft.com/office/drawing/2014/main" id="{9021B2C8-333B-4530-8A42-1F7A4DD85A6F}"/>
                    </a:ext>
                  </a:extLst>
                </p:cNvPr>
                <p:cNvPicPr/>
                <p:nvPr/>
              </p:nvPicPr>
              <p:blipFill>
                <a:blip r:embed="rId253"/>
                <a:stretch>
                  <a:fillRect/>
                </a:stretch>
              </p:blipFill>
              <p:spPr>
                <a:xfrm>
                  <a:off x="3179715" y="4249387"/>
                  <a:ext cx="244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0" name="Ink 149">
                  <a:extLst>
                    <a:ext uri="{FF2B5EF4-FFF2-40B4-BE49-F238E27FC236}">
                      <a16:creationId xmlns:a16="http://schemas.microsoft.com/office/drawing/2014/main" id="{09BC377A-444A-44DE-A7FC-30C7E738C2FD}"/>
                    </a:ext>
                  </a:extLst>
                </p14:cNvPr>
                <p14:cNvContentPartPr/>
                <p14:nvPr/>
              </p14:nvContentPartPr>
              <p14:xfrm>
                <a:off x="3499035" y="4296187"/>
                <a:ext cx="158400" cy="103320"/>
              </p14:xfrm>
            </p:contentPart>
          </mc:Choice>
          <mc:Fallback xmlns="">
            <p:pic>
              <p:nvPicPr>
                <p:cNvPr id="150" name="Ink 149">
                  <a:extLst>
                    <a:ext uri="{FF2B5EF4-FFF2-40B4-BE49-F238E27FC236}">
                      <a16:creationId xmlns:a16="http://schemas.microsoft.com/office/drawing/2014/main" id="{09BC377A-444A-44DE-A7FC-30C7E738C2FD}"/>
                    </a:ext>
                  </a:extLst>
                </p:cNvPr>
                <p:cNvPicPr/>
                <p:nvPr/>
              </p:nvPicPr>
              <p:blipFill>
                <a:blip r:embed="rId255"/>
                <a:stretch>
                  <a:fillRect/>
                </a:stretch>
              </p:blipFill>
              <p:spPr>
                <a:xfrm>
                  <a:off x="3490395" y="4287187"/>
                  <a:ext cx="176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1" name="Ink 150">
                  <a:extLst>
                    <a:ext uri="{FF2B5EF4-FFF2-40B4-BE49-F238E27FC236}">
                      <a16:creationId xmlns:a16="http://schemas.microsoft.com/office/drawing/2014/main" id="{26231DE8-901D-4A27-95A9-3424BD96A8F5}"/>
                    </a:ext>
                  </a:extLst>
                </p14:cNvPr>
                <p14:cNvContentPartPr/>
                <p14:nvPr/>
              </p14:nvContentPartPr>
              <p14:xfrm>
                <a:off x="3672195" y="4264867"/>
                <a:ext cx="54000" cy="116280"/>
              </p14:xfrm>
            </p:contentPart>
          </mc:Choice>
          <mc:Fallback xmlns="">
            <p:pic>
              <p:nvPicPr>
                <p:cNvPr id="151" name="Ink 150">
                  <a:extLst>
                    <a:ext uri="{FF2B5EF4-FFF2-40B4-BE49-F238E27FC236}">
                      <a16:creationId xmlns:a16="http://schemas.microsoft.com/office/drawing/2014/main" id="{26231DE8-901D-4A27-95A9-3424BD96A8F5}"/>
                    </a:ext>
                  </a:extLst>
                </p:cNvPr>
                <p:cNvPicPr/>
                <p:nvPr/>
              </p:nvPicPr>
              <p:blipFill>
                <a:blip r:embed="rId257"/>
                <a:stretch>
                  <a:fillRect/>
                </a:stretch>
              </p:blipFill>
              <p:spPr>
                <a:xfrm>
                  <a:off x="3663195" y="4256227"/>
                  <a:ext cx="71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2" name="Ink 151">
                  <a:extLst>
                    <a:ext uri="{FF2B5EF4-FFF2-40B4-BE49-F238E27FC236}">
                      <a16:creationId xmlns:a16="http://schemas.microsoft.com/office/drawing/2014/main" id="{3949BA00-76BB-4DA4-84AF-1E04E2DA8E28}"/>
                    </a:ext>
                  </a:extLst>
                </p14:cNvPr>
                <p14:cNvContentPartPr/>
                <p14:nvPr/>
              </p14:nvContentPartPr>
              <p14:xfrm>
                <a:off x="3761475" y="4244347"/>
                <a:ext cx="174240" cy="167400"/>
              </p14:xfrm>
            </p:contentPart>
          </mc:Choice>
          <mc:Fallback xmlns="">
            <p:pic>
              <p:nvPicPr>
                <p:cNvPr id="152" name="Ink 151">
                  <a:extLst>
                    <a:ext uri="{FF2B5EF4-FFF2-40B4-BE49-F238E27FC236}">
                      <a16:creationId xmlns:a16="http://schemas.microsoft.com/office/drawing/2014/main" id="{3949BA00-76BB-4DA4-84AF-1E04E2DA8E28}"/>
                    </a:ext>
                  </a:extLst>
                </p:cNvPr>
                <p:cNvPicPr/>
                <p:nvPr/>
              </p:nvPicPr>
              <p:blipFill>
                <a:blip r:embed="rId259"/>
                <a:stretch>
                  <a:fillRect/>
                </a:stretch>
              </p:blipFill>
              <p:spPr>
                <a:xfrm>
                  <a:off x="3752475" y="4235347"/>
                  <a:ext cx="191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3" name="Ink 152">
                  <a:extLst>
                    <a:ext uri="{FF2B5EF4-FFF2-40B4-BE49-F238E27FC236}">
                      <a16:creationId xmlns:a16="http://schemas.microsoft.com/office/drawing/2014/main" id="{9B1D3786-33CC-4D20-9869-8BA7CC6C0335}"/>
                    </a:ext>
                  </a:extLst>
                </p14:cNvPr>
                <p14:cNvContentPartPr/>
                <p14:nvPr/>
              </p14:nvContentPartPr>
              <p14:xfrm>
                <a:off x="4007715" y="4308427"/>
                <a:ext cx="532080" cy="108000"/>
              </p14:xfrm>
            </p:contentPart>
          </mc:Choice>
          <mc:Fallback xmlns="">
            <p:pic>
              <p:nvPicPr>
                <p:cNvPr id="153" name="Ink 152">
                  <a:extLst>
                    <a:ext uri="{FF2B5EF4-FFF2-40B4-BE49-F238E27FC236}">
                      <a16:creationId xmlns:a16="http://schemas.microsoft.com/office/drawing/2014/main" id="{9B1D3786-33CC-4D20-9869-8BA7CC6C0335}"/>
                    </a:ext>
                  </a:extLst>
                </p:cNvPr>
                <p:cNvPicPr/>
                <p:nvPr/>
              </p:nvPicPr>
              <p:blipFill>
                <a:blip r:embed="rId261"/>
                <a:stretch>
                  <a:fillRect/>
                </a:stretch>
              </p:blipFill>
              <p:spPr>
                <a:xfrm>
                  <a:off x="3998715" y="4299427"/>
                  <a:ext cx="549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4" name="Ink 153">
                  <a:extLst>
                    <a:ext uri="{FF2B5EF4-FFF2-40B4-BE49-F238E27FC236}">
                      <a16:creationId xmlns:a16="http://schemas.microsoft.com/office/drawing/2014/main" id="{8464C269-14A6-4D91-AC82-9D2AAF478DA2}"/>
                    </a:ext>
                  </a:extLst>
                </p14:cNvPr>
                <p14:cNvContentPartPr/>
                <p14:nvPr/>
              </p14:nvContentPartPr>
              <p14:xfrm>
                <a:off x="4678035" y="4272427"/>
                <a:ext cx="39240" cy="127080"/>
              </p14:xfrm>
            </p:contentPart>
          </mc:Choice>
          <mc:Fallback xmlns="">
            <p:pic>
              <p:nvPicPr>
                <p:cNvPr id="154" name="Ink 153">
                  <a:extLst>
                    <a:ext uri="{FF2B5EF4-FFF2-40B4-BE49-F238E27FC236}">
                      <a16:creationId xmlns:a16="http://schemas.microsoft.com/office/drawing/2014/main" id="{8464C269-14A6-4D91-AC82-9D2AAF478DA2}"/>
                    </a:ext>
                  </a:extLst>
                </p:cNvPr>
                <p:cNvPicPr/>
                <p:nvPr/>
              </p:nvPicPr>
              <p:blipFill>
                <a:blip r:embed="rId263"/>
                <a:stretch>
                  <a:fillRect/>
                </a:stretch>
              </p:blipFill>
              <p:spPr>
                <a:xfrm>
                  <a:off x="4669035" y="4263427"/>
                  <a:ext cx="56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5" name="Ink 154">
                  <a:extLst>
                    <a:ext uri="{FF2B5EF4-FFF2-40B4-BE49-F238E27FC236}">
                      <a16:creationId xmlns:a16="http://schemas.microsoft.com/office/drawing/2014/main" id="{BB6CD649-90D5-4541-93B2-E45EBA48948F}"/>
                    </a:ext>
                  </a:extLst>
                </p14:cNvPr>
                <p14:cNvContentPartPr/>
                <p14:nvPr/>
              </p14:nvContentPartPr>
              <p14:xfrm>
                <a:off x="4677315" y="4301227"/>
                <a:ext cx="142920" cy="12600"/>
              </p14:xfrm>
            </p:contentPart>
          </mc:Choice>
          <mc:Fallback xmlns="">
            <p:pic>
              <p:nvPicPr>
                <p:cNvPr id="155" name="Ink 154">
                  <a:extLst>
                    <a:ext uri="{FF2B5EF4-FFF2-40B4-BE49-F238E27FC236}">
                      <a16:creationId xmlns:a16="http://schemas.microsoft.com/office/drawing/2014/main" id="{BB6CD649-90D5-4541-93B2-E45EBA48948F}"/>
                    </a:ext>
                  </a:extLst>
                </p:cNvPr>
                <p:cNvPicPr/>
                <p:nvPr/>
              </p:nvPicPr>
              <p:blipFill>
                <a:blip r:embed="rId265"/>
                <a:stretch>
                  <a:fillRect/>
                </a:stretch>
              </p:blipFill>
              <p:spPr>
                <a:xfrm>
                  <a:off x="4668315" y="4292587"/>
                  <a:ext cx="160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6" name="Ink 155">
                  <a:extLst>
                    <a:ext uri="{FF2B5EF4-FFF2-40B4-BE49-F238E27FC236}">
                      <a16:creationId xmlns:a16="http://schemas.microsoft.com/office/drawing/2014/main" id="{548FA2A3-2BF2-4E2B-A2F2-B1276233AB86}"/>
                    </a:ext>
                  </a:extLst>
                </p14:cNvPr>
                <p14:cNvContentPartPr/>
                <p14:nvPr/>
              </p14:nvContentPartPr>
              <p14:xfrm>
                <a:off x="5017515" y="4260187"/>
                <a:ext cx="145440" cy="186840"/>
              </p14:xfrm>
            </p:contentPart>
          </mc:Choice>
          <mc:Fallback xmlns="">
            <p:pic>
              <p:nvPicPr>
                <p:cNvPr id="156" name="Ink 155">
                  <a:extLst>
                    <a:ext uri="{FF2B5EF4-FFF2-40B4-BE49-F238E27FC236}">
                      <a16:creationId xmlns:a16="http://schemas.microsoft.com/office/drawing/2014/main" id="{548FA2A3-2BF2-4E2B-A2F2-B1276233AB86}"/>
                    </a:ext>
                  </a:extLst>
                </p:cNvPr>
                <p:cNvPicPr/>
                <p:nvPr/>
              </p:nvPicPr>
              <p:blipFill>
                <a:blip r:embed="rId267"/>
                <a:stretch>
                  <a:fillRect/>
                </a:stretch>
              </p:blipFill>
              <p:spPr>
                <a:xfrm>
                  <a:off x="5008515" y="4251547"/>
                  <a:ext cx="163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7" name="Ink 156">
                  <a:extLst>
                    <a:ext uri="{FF2B5EF4-FFF2-40B4-BE49-F238E27FC236}">
                      <a16:creationId xmlns:a16="http://schemas.microsoft.com/office/drawing/2014/main" id="{24603A95-9476-49C5-A390-C33368C27E9A}"/>
                    </a:ext>
                  </a:extLst>
                </p14:cNvPr>
                <p14:cNvContentPartPr/>
                <p14:nvPr/>
              </p14:nvContentPartPr>
              <p14:xfrm>
                <a:off x="5327475" y="4303387"/>
                <a:ext cx="131400" cy="308520"/>
              </p14:xfrm>
            </p:contentPart>
          </mc:Choice>
          <mc:Fallback xmlns="">
            <p:pic>
              <p:nvPicPr>
                <p:cNvPr id="157" name="Ink 156">
                  <a:extLst>
                    <a:ext uri="{FF2B5EF4-FFF2-40B4-BE49-F238E27FC236}">
                      <a16:creationId xmlns:a16="http://schemas.microsoft.com/office/drawing/2014/main" id="{24603A95-9476-49C5-A390-C33368C27E9A}"/>
                    </a:ext>
                  </a:extLst>
                </p:cNvPr>
                <p:cNvPicPr/>
                <p:nvPr/>
              </p:nvPicPr>
              <p:blipFill>
                <a:blip r:embed="rId269"/>
                <a:stretch>
                  <a:fillRect/>
                </a:stretch>
              </p:blipFill>
              <p:spPr>
                <a:xfrm>
                  <a:off x="5318475" y="4294747"/>
                  <a:ext cx="1490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8" name="Ink 157">
                  <a:extLst>
                    <a:ext uri="{FF2B5EF4-FFF2-40B4-BE49-F238E27FC236}">
                      <a16:creationId xmlns:a16="http://schemas.microsoft.com/office/drawing/2014/main" id="{0B013968-3A4D-4E6F-8DDF-76165FE4A671}"/>
                    </a:ext>
                  </a:extLst>
                </p14:cNvPr>
                <p14:cNvContentPartPr/>
                <p14:nvPr/>
              </p14:nvContentPartPr>
              <p14:xfrm>
                <a:off x="5503155" y="4335787"/>
                <a:ext cx="343800" cy="97920"/>
              </p14:xfrm>
            </p:contentPart>
          </mc:Choice>
          <mc:Fallback xmlns="">
            <p:pic>
              <p:nvPicPr>
                <p:cNvPr id="158" name="Ink 157">
                  <a:extLst>
                    <a:ext uri="{FF2B5EF4-FFF2-40B4-BE49-F238E27FC236}">
                      <a16:creationId xmlns:a16="http://schemas.microsoft.com/office/drawing/2014/main" id="{0B013968-3A4D-4E6F-8DDF-76165FE4A671}"/>
                    </a:ext>
                  </a:extLst>
                </p:cNvPr>
                <p:cNvPicPr/>
                <p:nvPr/>
              </p:nvPicPr>
              <p:blipFill>
                <a:blip r:embed="rId271"/>
                <a:stretch>
                  <a:fillRect/>
                </a:stretch>
              </p:blipFill>
              <p:spPr>
                <a:xfrm>
                  <a:off x="5494155" y="4326787"/>
                  <a:ext cx="36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9" name="Ink 158">
                  <a:extLst>
                    <a:ext uri="{FF2B5EF4-FFF2-40B4-BE49-F238E27FC236}">
                      <a16:creationId xmlns:a16="http://schemas.microsoft.com/office/drawing/2014/main" id="{7FB16D23-A613-4257-96C1-86C2BA945432}"/>
                    </a:ext>
                  </a:extLst>
                </p14:cNvPr>
                <p14:cNvContentPartPr/>
                <p14:nvPr/>
              </p14:nvContentPartPr>
              <p14:xfrm>
                <a:off x="5882955" y="4344787"/>
                <a:ext cx="179280" cy="90360"/>
              </p14:xfrm>
            </p:contentPart>
          </mc:Choice>
          <mc:Fallback xmlns="">
            <p:pic>
              <p:nvPicPr>
                <p:cNvPr id="159" name="Ink 158">
                  <a:extLst>
                    <a:ext uri="{FF2B5EF4-FFF2-40B4-BE49-F238E27FC236}">
                      <a16:creationId xmlns:a16="http://schemas.microsoft.com/office/drawing/2014/main" id="{7FB16D23-A613-4257-96C1-86C2BA945432}"/>
                    </a:ext>
                  </a:extLst>
                </p:cNvPr>
                <p:cNvPicPr/>
                <p:nvPr/>
              </p:nvPicPr>
              <p:blipFill>
                <a:blip r:embed="rId273"/>
                <a:stretch>
                  <a:fillRect/>
                </a:stretch>
              </p:blipFill>
              <p:spPr>
                <a:xfrm>
                  <a:off x="5873955" y="4336147"/>
                  <a:ext cx="196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0" name="Ink 159">
                  <a:extLst>
                    <a:ext uri="{FF2B5EF4-FFF2-40B4-BE49-F238E27FC236}">
                      <a16:creationId xmlns:a16="http://schemas.microsoft.com/office/drawing/2014/main" id="{1CBE644A-973A-4646-A357-037CEF21372D}"/>
                    </a:ext>
                  </a:extLst>
                </p14:cNvPr>
                <p14:cNvContentPartPr/>
                <p14:nvPr/>
              </p14:nvContentPartPr>
              <p14:xfrm>
                <a:off x="6136395" y="4333627"/>
                <a:ext cx="299160" cy="168120"/>
              </p14:xfrm>
            </p:contentPart>
          </mc:Choice>
          <mc:Fallback xmlns="">
            <p:pic>
              <p:nvPicPr>
                <p:cNvPr id="160" name="Ink 159">
                  <a:extLst>
                    <a:ext uri="{FF2B5EF4-FFF2-40B4-BE49-F238E27FC236}">
                      <a16:creationId xmlns:a16="http://schemas.microsoft.com/office/drawing/2014/main" id="{1CBE644A-973A-4646-A357-037CEF21372D}"/>
                    </a:ext>
                  </a:extLst>
                </p:cNvPr>
                <p:cNvPicPr/>
                <p:nvPr/>
              </p:nvPicPr>
              <p:blipFill>
                <a:blip r:embed="rId275"/>
                <a:stretch>
                  <a:fillRect/>
                </a:stretch>
              </p:blipFill>
              <p:spPr>
                <a:xfrm>
                  <a:off x="6127755" y="4324987"/>
                  <a:ext cx="316800" cy="185760"/>
                </a:xfrm>
                <a:prstGeom prst="rect">
                  <a:avLst/>
                </a:prstGeom>
              </p:spPr>
            </p:pic>
          </mc:Fallback>
        </mc:AlternateContent>
      </p:grpSp>
      <p:grpSp>
        <p:nvGrpSpPr>
          <p:cNvPr id="178" name="Group 177">
            <a:extLst>
              <a:ext uri="{FF2B5EF4-FFF2-40B4-BE49-F238E27FC236}">
                <a16:creationId xmlns:a16="http://schemas.microsoft.com/office/drawing/2014/main" id="{83DC5781-FB3F-44E4-B835-5A650AA6B5F3}"/>
              </a:ext>
            </a:extLst>
          </p:cNvPr>
          <p:cNvGrpSpPr/>
          <p:nvPr/>
        </p:nvGrpSpPr>
        <p:grpSpPr>
          <a:xfrm>
            <a:off x="6885195" y="4254787"/>
            <a:ext cx="625320" cy="303480"/>
            <a:chOff x="6885195" y="4254787"/>
            <a:chExt cx="625320" cy="303480"/>
          </a:xfrm>
        </p:grpSpPr>
        <mc:AlternateContent xmlns:mc="http://schemas.openxmlformats.org/markup-compatibility/2006" xmlns:p14="http://schemas.microsoft.com/office/powerpoint/2010/main">
          <mc:Choice Requires="p14">
            <p:contentPart p14:bwMode="auto" r:id="rId276">
              <p14:nvContentPartPr>
                <p14:cNvPr id="163" name="Ink 162">
                  <a:extLst>
                    <a:ext uri="{FF2B5EF4-FFF2-40B4-BE49-F238E27FC236}">
                      <a16:creationId xmlns:a16="http://schemas.microsoft.com/office/drawing/2014/main" id="{2BD7392D-D0DA-46BB-9815-D7BA6FA14B4C}"/>
                    </a:ext>
                  </a:extLst>
                </p14:cNvPr>
                <p14:cNvContentPartPr/>
                <p14:nvPr/>
              </p14:nvContentPartPr>
              <p14:xfrm>
                <a:off x="6940995" y="4337587"/>
                <a:ext cx="33120" cy="220680"/>
              </p14:xfrm>
            </p:contentPart>
          </mc:Choice>
          <mc:Fallback xmlns="">
            <p:pic>
              <p:nvPicPr>
                <p:cNvPr id="163" name="Ink 162">
                  <a:extLst>
                    <a:ext uri="{FF2B5EF4-FFF2-40B4-BE49-F238E27FC236}">
                      <a16:creationId xmlns:a16="http://schemas.microsoft.com/office/drawing/2014/main" id="{2BD7392D-D0DA-46BB-9815-D7BA6FA14B4C}"/>
                    </a:ext>
                  </a:extLst>
                </p:cNvPr>
                <p:cNvPicPr/>
                <p:nvPr/>
              </p:nvPicPr>
              <p:blipFill>
                <a:blip r:embed="rId277"/>
                <a:stretch>
                  <a:fillRect/>
                </a:stretch>
              </p:blipFill>
              <p:spPr>
                <a:xfrm>
                  <a:off x="6932355" y="4328587"/>
                  <a:ext cx="50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4" name="Ink 163">
                  <a:extLst>
                    <a:ext uri="{FF2B5EF4-FFF2-40B4-BE49-F238E27FC236}">
                      <a16:creationId xmlns:a16="http://schemas.microsoft.com/office/drawing/2014/main" id="{8C33F964-B222-4EFD-8E5A-7E5667A2A582}"/>
                    </a:ext>
                  </a:extLst>
                </p14:cNvPr>
                <p14:cNvContentPartPr/>
                <p14:nvPr/>
              </p14:nvContentPartPr>
              <p14:xfrm>
                <a:off x="6885195" y="4300867"/>
                <a:ext cx="173880" cy="71640"/>
              </p14:xfrm>
            </p:contentPart>
          </mc:Choice>
          <mc:Fallback xmlns="">
            <p:pic>
              <p:nvPicPr>
                <p:cNvPr id="164" name="Ink 163">
                  <a:extLst>
                    <a:ext uri="{FF2B5EF4-FFF2-40B4-BE49-F238E27FC236}">
                      <a16:creationId xmlns:a16="http://schemas.microsoft.com/office/drawing/2014/main" id="{8C33F964-B222-4EFD-8E5A-7E5667A2A582}"/>
                    </a:ext>
                  </a:extLst>
                </p:cNvPr>
                <p:cNvPicPr/>
                <p:nvPr/>
              </p:nvPicPr>
              <p:blipFill>
                <a:blip r:embed="rId279"/>
                <a:stretch>
                  <a:fillRect/>
                </a:stretch>
              </p:blipFill>
              <p:spPr>
                <a:xfrm>
                  <a:off x="6876555" y="4292227"/>
                  <a:ext cx="191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5" name="Ink 164">
                  <a:extLst>
                    <a:ext uri="{FF2B5EF4-FFF2-40B4-BE49-F238E27FC236}">
                      <a16:creationId xmlns:a16="http://schemas.microsoft.com/office/drawing/2014/main" id="{41703CD1-E224-4691-87AD-524DCAD4FB87}"/>
                    </a:ext>
                  </a:extLst>
                </p14:cNvPr>
                <p14:cNvContentPartPr/>
                <p14:nvPr/>
              </p14:nvContentPartPr>
              <p14:xfrm>
                <a:off x="7093995" y="4266307"/>
                <a:ext cx="12240" cy="148680"/>
              </p14:xfrm>
            </p:contentPart>
          </mc:Choice>
          <mc:Fallback xmlns="">
            <p:pic>
              <p:nvPicPr>
                <p:cNvPr id="165" name="Ink 164">
                  <a:extLst>
                    <a:ext uri="{FF2B5EF4-FFF2-40B4-BE49-F238E27FC236}">
                      <a16:creationId xmlns:a16="http://schemas.microsoft.com/office/drawing/2014/main" id="{41703CD1-E224-4691-87AD-524DCAD4FB87}"/>
                    </a:ext>
                  </a:extLst>
                </p:cNvPr>
                <p:cNvPicPr/>
                <p:nvPr/>
              </p:nvPicPr>
              <p:blipFill>
                <a:blip r:embed="rId281"/>
                <a:stretch>
                  <a:fillRect/>
                </a:stretch>
              </p:blipFill>
              <p:spPr>
                <a:xfrm>
                  <a:off x="7084995" y="4257667"/>
                  <a:ext cx="29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6" name="Ink 165">
                  <a:extLst>
                    <a:ext uri="{FF2B5EF4-FFF2-40B4-BE49-F238E27FC236}">
                      <a16:creationId xmlns:a16="http://schemas.microsoft.com/office/drawing/2014/main" id="{7614119F-9ACD-4F3B-8F18-68C89D616A0B}"/>
                    </a:ext>
                  </a:extLst>
                </p14:cNvPr>
                <p14:cNvContentPartPr/>
                <p14:nvPr/>
              </p14:nvContentPartPr>
              <p14:xfrm>
                <a:off x="7064115" y="4254787"/>
                <a:ext cx="185400" cy="165240"/>
              </p14:xfrm>
            </p:contentPart>
          </mc:Choice>
          <mc:Fallback xmlns="">
            <p:pic>
              <p:nvPicPr>
                <p:cNvPr id="166" name="Ink 165">
                  <a:extLst>
                    <a:ext uri="{FF2B5EF4-FFF2-40B4-BE49-F238E27FC236}">
                      <a16:creationId xmlns:a16="http://schemas.microsoft.com/office/drawing/2014/main" id="{7614119F-9ACD-4F3B-8F18-68C89D616A0B}"/>
                    </a:ext>
                  </a:extLst>
                </p:cNvPr>
                <p:cNvPicPr/>
                <p:nvPr/>
              </p:nvPicPr>
              <p:blipFill>
                <a:blip r:embed="rId283"/>
                <a:stretch>
                  <a:fillRect/>
                </a:stretch>
              </p:blipFill>
              <p:spPr>
                <a:xfrm>
                  <a:off x="7055115" y="4245787"/>
                  <a:ext cx="203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 name="Ink 166">
                  <a:extLst>
                    <a:ext uri="{FF2B5EF4-FFF2-40B4-BE49-F238E27FC236}">
                      <a16:creationId xmlns:a16="http://schemas.microsoft.com/office/drawing/2014/main" id="{5738FC15-6A72-4B61-944F-072A7708D2B7}"/>
                    </a:ext>
                  </a:extLst>
                </p14:cNvPr>
                <p14:cNvContentPartPr/>
                <p14:nvPr/>
              </p14:nvContentPartPr>
              <p14:xfrm>
                <a:off x="7388475" y="4287907"/>
                <a:ext cx="122040" cy="102960"/>
              </p14:xfrm>
            </p:contentPart>
          </mc:Choice>
          <mc:Fallback xmlns="">
            <p:pic>
              <p:nvPicPr>
                <p:cNvPr id="167" name="Ink 166">
                  <a:extLst>
                    <a:ext uri="{FF2B5EF4-FFF2-40B4-BE49-F238E27FC236}">
                      <a16:creationId xmlns:a16="http://schemas.microsoft.com/office/drawing/2014/main" id="{5738FC15-6A72-4B61-944F-072A7708D2B7}"/>
                    </a:ext>
                  </a:extLst>
                </p:cNvPr>
                <p:cNvPicPr/>
                <p:nvPr/>
              </p:nvPicPr>
              <p:blipFill>
                <a:blip r:embed="rId285"/>
                <a:stretch>
                  <a:fillRect/>
                </a:stretch>
              </p:blipFill>
              <p:spPr>
                <a:xfrm>
                  <a:off x="7379475" y="4278907"/>
                  <a:ext cx="139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Ink 167">
                  <a:extLst>
                    <a:ext uri="{FF2B5EF4-FFF2-40B4-BE49-F238E27FC236}">
                      <a16:creationId xmlns:a16="http://schemas.microsoft.com/office/drawing/2014/main" id="{933A9124-E4D4-4240-A9D0-A1D1214B90D3}"/>
                    </a:ext>
                  </a:extLst>
                </p14:cNvPr>
                <p14:cNvContentPartPr/>
                <p14:nvPr/>
              </p14:nvContentPartPr>
              <p14:xfrm>
                <a:off x="7490715" y="4301947"/>
                <a:ext cx="14400" cy="137880"/>
              </p14:xfrm>
            </p:contentPart>
          </mc:Choice>
          <mc:Fallback xmlns="">
            <p:pic>
              <p:nvPicPr>
                <p:cNvPr id="168" name="Ink 167">
                  <a:extLst>
                    <a:ext uri="{FF2B5EF4-FFF2-40B4-BE49-F238E27FC236}">
                      <a16:creationId xmlns:a16="http://schemas.microsoft.com/office/drawing/2014/main" id="{933A9124-E4D4-4240-A9D0-A1D1214B90D3}"/>
                    </a:ext>
                  </a:extLst>
                </p:cNvPr>
                <p:cNvPicPr/>
                <p:nvPr/>
              </p:nvPicPr>
              <p:blipFill>
                <a:blip r:embed="rId287"/>
                <a:stretch>
                  <a:fillRect/>
                </a:stretch>
              </p:blipFill>
              <p:spPr>
                <a:xfrm>
                  <a:off x="7481715" y="4292947"/>
                  <a:ext cx="32040" cy="155520"/>
                </a:xfrm>
                <a:prstGeom prst="rect">
                  <a:avLst/>
                </a:prstGeom>
              </p:spPr>
            </p:pic>
          </mc:Fallback>
        </mc:AlternateContent>
      </p:grpSp>
      <p:grpSp>
        <p:nvGrpSpPr>
          <p:cNvPr id="177" name="Group 176">
            <a:extLst>
              <a:ext uri="{FF2B5EF4-FFF2-40B4-BE49-F238E27FC236}">
                <a16:creationId xmlns:a16="http://schemas.microsoft.com/office/drawing/2014/main" id="{CD0287ED-BE2A-4245-B6BC-171DB53BFC55}"/>
              </a:ext>
            </a:extLst>
          </p:cNvPr>
          <p:cNvGrpSpPr/>
          <p:nvPr/>
        </p:nvGrpSpPr>
        <p:grpSpPr>
          <a:xfrm>
            <a:off x="7726155" y="4216627"/>
            <a:ext cx="179280" cy="194400"/>
            <a:chOff x="7726155" y="4216627"/>
            <a:chExt cx="179280" cy="194400"/>
          </a:xfrm>
        </p:grpSpPr>
        <mc:AlternateContent xmlns:mc="http://schemas.openxmlformats.org/markup-compatibility/2006" xmlns:p14="http://schemas.microsoft.com/office/powerpoint/2010/main">
          <mc:Choice Requires="p14">
            <p:contentPart p14:bwMode="auto" r:id="rId288">
              <p14:nvContentPartPr>
                <p14:cNvPr id="169" name="Ink 168">
                  <a:extLst>
                    <a:ext uri="{FF2B5EF4-FFF2-40B4-BE49-F238E27FC236}">
                      <a16:creationId xmlns:a16="http://schemas.microsoft.com/office/drawing/2014/main" id="{3FE69AEC-C6E5-4728-BDB9-9759B962A489}"/>
                    </a:ext>
                  </a:extLst>
                </p14:cNvPr>
                <p14:cNvContentPartPr/>
                <p14:nvPr/>
              </p14:nvContentPartPr>
              <p14:xfrm>
                <a:off x="7726155" y="4323547"/>
                <a:ext cx="168840" cy="87480"/>
              </p14:xfrm>
            </p:contentPart>
          </mc:Choice>
          <mc:Fallback xmlns="">
            <p:pic>
              <p:nvPicPr>
                <p:cNvPr id="169" name="Ink 168">
                  <a:extLst>
                    <a:ext uri="{FF2B5EF4-FFF2-40B4-BE49-F238E27FC236}">
                      <a16:creationId xmlns:a16="http://schemas.microsoft.com/office/drawing/2014/main" id="{3FE69AEC-C6E5-4728-BDB9-9759B962A489}"/>
                    </a:ext>
                  </a:extLst>
                </p:cNvPr>
                <p:cNvPicPr/>
                <p:nvPr/>
              </p:nvPicPr>
              <p:blipFill>
                <a:blip r:embed="rId289"/>
                <a:stretch>
                  <a:fillRect/>
                </a:stretch>
              </p:blipFill>
              <p:spPr>
                <a:xfrm>
                  <a:off x="7717155" y="4314907"/>
                  <a:ext cx="186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Ink 169">
                  <a:extLst>
                    <a:ext uri="{FF2B5EF4-FFF2-40B4-BE49-F238E27FC236}">
                      <a16:creationId xmlns:a16="http://schemas.microsoft.com/office/drawing/2014/main" id="{52E3DC3F-0084-4B18-9A80-FCBBE1E3435A}"/>
                    </a:ext>
                  </a:extLst>
                </p14:cNvPr>
                <p14:cNvContentPartPr/>
                <p14:nvPr/>
              </p14:nvContentPartPr>
              <p14:xfrm>
                <a:off x="7791675" y="4216627"/>
                <a:ext cx="113760" cy="54720"/>
              </p14:xfrm>
            </p:contentPart>
          </mc:Choice>
          <mc:Fallback xmlns="">
            <p:pic>
              <p:nvPicPr>
                <p:cNvPr id="170" name="Ink 169">
                  <a:extLst>
                    <a:ext uri="{FF2B5EF4-FFF2-40B4-BE49-F238E27FC236}">
                      <a16:creationId xmlns:a16="http://schemas.microsoft.com/office/drawing/2014/main" id="{52E3DC3F-0084-4B18-9A80-FCBBE1E3435A}"/>
                    </a:ext>
                  </a:extLst>
                </p:cNvPr>
                <p:cNvPicPr/>
                <p:nvPr/>
              </p:nvPicPr>
              <p:blipFill>
                <a:blip r:embed="rId291"/>
                <a:stretch>
                  <a:fillRect/>
                </a:stretch>
              </p:blipFill>
              <p:spPr>
                <a:xfrm>
                  <a:off x="7783035" y="4207987"/>
                  <a:ext cx="131400" cy="72360"/>
                </a:xfrm>
                <a:prstGeom prst="rect">
                  <a:avLst/>
                </a:prstGeom>
              </p:spPr>
            </p:pic>
          </mc:Fallback>
        </mc:AlternateContent>
      </p:grpSp>
      <p:grpSp>
        <p:nvGrpSpPr>
          <p:cNvPr id="176" name="Group 175">
            <a:extLst>
              <a:ext uri="{FF2B5EF4-FFF2-40B4-BE49-F238E27FC236}">
                <a16:creationId xmlns:a16="http://schemas.microsoft.com/office/drawing/2014/main" id="{1AA28C08-75C7-4EB7-BFBA-81EC178E8BD2}"/>
              </a:ext>
            </a:extLst>
          </p:cNvPr>
          <p:cNvGrpSpPr/>
          <p:nvPr/>
        </p:nvGrpSpPr>
        <p:grpSpPr>
          <a:xfrm>
            <a:off x="8107395" y="4207267"/>
            <a:ext cx="791280" cy="407520"/>
            <a:chOff x="8107395" y="4207267"/>
            <a:chExt cx="791280" cy="407520"/>
          </a:xfrm>
        </p:grpSpPr>
        <mc:AlternateContent xmlns:mc="http://schemas.openxmlformats.org/markup-compatibility/2006" xmlns:p14="http://schemas.microsoft.com/office/powerpoint/2010/main">
          <mc:Choice Requires="p14">
            <p:contentPart p14:bwMode="auto" r:id="rId292">
              <p14:nvContentPartPr>
                <p14:cNvPr id="171" name="Ink 170">
                  <a:extLst>
                    <a:ext uri="{FF2B5EF4-FFF2-40B4-BE49-F238E27FC236}">
                      <a16:creationId xmlns:a16="http://schemas.microsoft.com/office/drawing/2014/main" id="{A966C2CD-CDC4-47E8-B874-E7CB96B74C80}"/>
                    </a:ext>
                  </a:extLst>
                </p14:cNvPr>
                <p14:cNvContentPartPr/>
                <p14:nvPr/>
              </p14:nvContentPartPr>
              <p14:xfrm>
                <a:off x="8107395" y="4357387"/>
                <a:ext cx="128880" cy="257400"/>
              </p14:xfrm>
            </p:contentPart>
          </mc:Choice>
          <mc:Fallback xmlns="">
            <p:pic>
              <p:nvPicPr>
                <p:cNvPr id="171" name="Ink 170">
                  <a:extLst>
                    <a:ext uri="{FF2B5EF4-FFF2-40B4-BE49-F238E27FC236}">
                      <a16:creationId xmlns:a16="http://schemas.microsoft.com/office/drawing/2014/main" id="{A966C2CD-CDC4-47E8-B874-E7CB96B74C80}"/>
                    </a:ext>
                  </a:extLst>
                </p:cNvPr>
                <p:cNvPicPr/>
                <p:nvPr/>
              </p:nvPicPr>
              <p:blipFill>
                <a:blip r:embed="rId293"/>
                <a:stretch>
                  <a:fillRect/>
                </a:stretch>
              </p:blipFill>
              <p:spPr>
                <a:xfrm>
                  <a:off x="8098395" y="4348747"/>
                  <a:ext cx="1465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2" name="Ink 171">
                  <a:extLst>
                    <a:ext uri="{FF2B5EF4-FFF2-40B4-BE49-F238E27FC236}">
                      <a16:creationId xmlns:a16="http://schemas.microsoft.com/office/drawing/2014/main" id="{8D361F4F-E0F4-4F1A-BE4C-33A7382360E5}"/>
                    </a:ext>
                  </a:extLst>
                </p14:cNvPr>
                <p14:cNvContentPartPr/>
                <p14:nvPr/>
              </p14:nvContentPartPr>
              <p14:xfrm>
                <a:off x="8307195" y="4291147"/>
                <a:ext cx="20520" cy="132480"/>
              </p14:xfrm>
            </p:contentPart>
          </mc:Choice>
          <mc:Fallback xmlns="">
            <p:pic>
              <p:nvPicPr>
                <p:cNvPr id="172" name="Ink 171">
                  <a:extLst>
                    <a:ext uri="{FF2B5EF4-FFF2-40B4-BE49-F238E27FC236}">
                      <a16:creationId xmlns:a16="http://schemas.microsoft.com/office/drawing/2014/main" id="{8D361F4F-E0F4-4F1A-BE4C-33A7382360E5}"/>
                    </a:ext>
                  </a:extLst>
                </p:cNvPr>
                <p:cNvPicPr/>
                <p:nvPr/>
              </p:nvPicPr>
              <p:blipFill>
                <a:blip r:embed="rId295"/>
                <a:stretch>
                  <a:fillRect/>
                </a:stretch>
              </p:blipFill>
              <p:spPr>
                <a:xfrm>
                  <a:off x="8298195" y="4282507"/>
                  <a:ext cx="38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3" name="Ink 172">
                  <a:extLst>
                    <a:ext uri="{FF2B5EF4-FFF2-40B4-BE49-F238E27FC236}">
                      <a16:creationId xmlns:a16="http://schemas.microsoft.com/office/drawing/2014/main" id="{00A9D04B-8CB8-4E95-AEDB-1FF72F543443}"/>
                    </a:ext>
                  </a:extLst>
                </p14:cNvPr>
                <p14:cNvContentPartPr/>
                <p14:nvPr/>
              </p14:nvContentPartPr>
              <p14:xfrm>
                <a:off x="8301795" y="4265587"/>
                <a:ext cx="156240" cy="157320"/>
              </p14:xfrm>
            </p:contentPart>
          </mc:Choice>
          <mc:Fallback xmlns="">
            <p:pic>
              <p:nvPicPr>
                <p:cNvPr id="173" name="Ink 172">
                  <a:extLst>
                    <a:ext uri="{FF2B5EF4-FFF2-40B4-BE49-F238E27FC236}">
                      <a16:creationId xmlns:a16="http://schemas.microsoft.com/office/drawing/2014/main" id="{00A9D04B-8CB8-4E95-AEDB-1FF72F543443}"/>
                    </a:ext>
                  </a:extLst>
                </p:cNvPr>
                <p:cNvPicPr/>
                <p:nvPr/>
              </p:nvPicPr>
              <p:blipFill>
                <a:blip r:embed="rId297"/>
                <a:stretch>
                  <a:fillRect/>
                </a:stretch>
              </p:blipFill>
              <p:spPr>
                <a:xfrm>
                  <a:off x="8293155" y="4256947"/>
                  <a:ext cx="173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Ink 173">
                  <a:extLst>
                    <a:ext uri="{FF2B5EF4-FFF2-40B4-BE49-F238E27FC236}">
                      <a16:creationId xmlns:a16="http://schemas.microsoft.com/office/drawing/2014/main" id="{B04C350B-E969-4BCC-A1EF-88259EA02FF9}"/>
                    </a:ext>
                  </a:extLst>
                </p14:cNvPr>
                <p14:cNvContentPartPr/>
                <p14:nvPr/>
              </p14:nvContentPartPr>
              <p14:xfrm>
                <a:off x="8593395" y="4281427"/>
                <a:ext cx="147600" cy="146160"/>
              </p14:xfrm>
            </p:contentPart>
          </mc:Choice>
          <mc:Fallback xmlns="">
            <p:pic>
              <p:nvPicPr>
                <p:cNvPr id="174" name="Ink 173">
                  <a:extLst>
                    <a:ext uri="{FF2B5EF4-FFF2-40B4-BE49-F238E27FC236}">
                      <a16:creationId xmlns:a16="http://schemas.microsoft.com/office/drawing/2014/main" id="{B04C350B-E969-4BCC-A1EF-88259EA02FF9}"/>
                    </a:ext>
                  </a:extLst>
                </p:cNvPr>
                <p:cNvPicPr/>
                <p:nvPr/>
              </p:nvPicPr>
              <p:blipFill>
                <a:blip r:embed="rId299"/>
                <a:stretch>
                  <a:fillRect/>
                </a:stretch>
              </p:blipFill>
              <p:spPr>
                <a:xfrm>
                  <a:off x="8584395" y="4272787"/>
                  <a:ext cx="165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5" name="Ink 174">
                  <a:extLst>
                    <a:ext uri="{FF2B5EF4-FFF2-40B4-BE49-F238E27FC236}">
                      <a16:creationId xmlns:a16="http://schemas.microsoft.com/office/drawing/2014/main" id="{2F1FC875-10EA-4CD8-B586-2E4E35AFD2A7}"/>
                    </a:ext>
                  </a:extLst>
                </p14:cNvPr>
                <p14:cNvContentPartPr/>
                <p14:nvPr/>
              </p14:nvContentPartPr>
              <p14:xfrm>
                <a:off x="8822355" y="4207267"/>
                <a:ext cx="76320" cy="250560"/>
              </p14:xfrm>
            </p:contentPart>
          </mc:Choice>
          <mc:Fallback xmlns="">
            <p:pic>
              <p:nvPicPr>
                <p:cNvPr id="175" name="Ink 174">
                  <a:extLst>
                    <a:ext uri="{FF2B5EF4-FFF2-40B4-BE49-F238E27FC236}">
                      <a16:creationId xmlns:a16="http://schemas.microsoft.com/office/drawing/2014/main" id="{2F1FC875-10EA-4CD8-B586-2E4E35AFD2A7}"/>
                    </a:ext>
                  </a:extLst>
                </p:cNvPr>
                <p:cNvPicPr/>
                <p:nvPr/>
              </p:nvPicPr>
              <p:blipFill>
                <a:blip r:embed="rId301"/>
                <a:stretch>
                  <a:fillRect/>
                </a:stretch>
              </p:blipFill>
              <p:spPr>
                <a:xfrm>
                  <a:off x="8813355" y="4198627"/>
                  <a:ext cx="93960" cy="268200"/>
                </a:xfrm>
                <a:prstGeom prst="rect">
                  <a:avLst/>
                </a:prstGeom>
              </p:spPr>
            </p:pic>
          </mc:Fallback>
        </mc:AlternateContent>
      </p:grpSp>
      <p:grpSp>
        <p:nvGrpSpPr>
          <p:cNvPr id="203" name="Group 202">
            <a:extLst>
              <a:ext uri="{FF2B5EF4-FFF2-40B4-BE49-F238E27FC236}">
                <a16:creationId xmlns:a16="http://schemas.microsoft.com/office/drawing/2014/main" id="{217EF683-A5C2-4E5D-AEFE-C6472A1EBBA4}"/>
              </a:ext>
            </a:extLst>
          </p:cNvPr>
          <p:cNvGrpSpPr/>
          <p:nvPr/>
        </p:nvGrpSpPr>
        <p:grpSpPr>
          <a:xfrm>
            <a:off x="9059595" y="4178467"/>
            <a:ext cx="545760" cy="281880"/>
            <a:chOff x="9059595" y="4178467"/>
            <a:chExt cx="545760" cy="281880"/>
          </a:xfrm>
        </p:grpSpPr>
        <mc:AlternateContent xmlns:mc="http://schemas.openxmlformats.org/markup-compatibility/2006" xmlns:p14="http://schemas.microsoft.com/office/powerpoint/2010/main">
          <mc:Choice Requires="p14">
            <p:contentPart p14:bwMode="auto" r:id="rId302">
              <p14:nvContentPartPr>
                <p14:cNvPr id="179" name="Ink 178">
                  <a:extLst>
                    <a:ext uri="{FF2B5EF4-FFF2-40B4-BE49-F238E27FC236}">
                      <a16:creationId xmlns:a16="http://schemas.microsoft.com/office/drawing/2014/main" id="{CC5B907A-3B97-4ECA-9B4A-0395880CB904}"/>
                    </a:ext>
                  </a:extLst>
                </p14:cNvPr>
                <p14:cNvContentPartPr/>
                <p14:nvPr/>
              </p14:nvContentPartPr>
              <p14:xfrm>
                <a:off x="9059595" y="4209427"/>
                <a:ext cx="164160" cy="250920"/>
              </p14:xfrm>
            </p:contentPart>
          </mc:Choice>
          <mc:Fallback xmlns="">
            <p:pic>
              <p:nvPicPr>
                <p:cNvPr id="179" name="Ink 178">
                  <a:extLst>
                    <a:ext uri="{FF2B5EF4-FFF2-40B4-BE49-F238E27FC236}">
                      <a16:creationId xmlns:a16="http://schemas.microsoft.com/office/drawing/2014/main" id="{CC5B907A-3B97-4ECA-9B4A-0395880CB904}"/>
                    </a:ext>
                  </a:extLst>
                </p:cNvPr>
                <p:cNvPicPr/>
                <p:nvPr/>
              </p:nvPicPr>
              <p:blipFill>
                <a:blip r:embed="rId303"/>
                <a:stretch>
                  <a:fillRect/>
                </a:stretch>
              </p:blipFill>
              <p:spPr>
                <a:xfrm>
                  <a:off x="9050595" y="4200427"/>
                  <a:ext cx="1818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0" name="Ink 179">
                  <a:extLst>
                    <a:ext uri="{FF2B5EF4-FFF2-40B4-BE49-F238E27FC236}">
                      <a16:creationId xmlns:a16="http://schemas.microsoft.com/office/drawing/2014/main" id="{71B3065D-D118-4A47-9796-8068B9AACC49}"/>
                    </a:ext>
                  </a:extLst>
                </p14:cNvPr>
                <p14:cNvContentPartPr/>
                <p14:nvPr/>
              </p14:nvContentPartPr>
              <p14:xfrm>
                <a:off x="9192795" y="4241467"/>
                <a:ext cx="408960" cy="79560"/>
              </p14:xfrm>
            </p:contentPart>
          </mc:Choice>
          <mc:Fallback xmlns="">
            <p:pic>
              <p:nvPicPr>
                <p:cNvPr id="180" name="Ink 179">
                  <a:extLst>
                    <a:ext uri="{FF2B5EF4-FFF2-40B4-BE49-F238E27FC236}">
                      <a16:creationId xmlns:a16="http://schemas.microsoft.com/office/drawing/2014/main" id="{71B3065D-D118-4A47-9796-8068B9AACC49}"/>
                    </a:ext>
                  </a:extLst>
                </p:cNvPr>
                <p:cNvPicPr/>
                <p:nvPr/>
              </p:nvPicPr>
              <p:blipFill>
                <a:blip r:embed="rId305"/>
                <a:stretch>
                  <a:fillRect/>
                </a:stretch>
              </p:blipFill>
              <p:spPr>
                <a:xfrm>
                  <a:off x="9184155" y="4232827"/>
                  <a:ext cx="426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Ink 180">
                  <a:extLst>
                    <a:ext uri="{FF2B5EF4-FFF2-40B4-BE49-F238E27FC236}">
                      <a16:creationId xmlns:a16="http://schemas.microsoft.com/office/drawing/2014/main" id="{218EDA3F-3F34-4436-803E-7E3D6A53C409}"/>
                    </a:ext>
                  </a:extLst>
                </p14:cNvPr>
                <p14:cNvContentPartPr/>
                <p14:nvPr/>
              </p14:nvContentPartPr>
              <p14:xfrm>
                <a:off x="9569355" y="4178467"/>
                <a:ext cx="36000" cy="13680"/>
              </p14:xfrm>
            </p:contentPart>
          </mc:Choice>
          <mc:Fallback xmlns="">
            <p:pic>
              <p:nvPicPr>
                <p:cNvPr id="181" name="Ink 180">
                  <a:extLst>
                    <a:ext uri="{FF2B5EF4-FFF2-40B4-BE49-F238E27FC236}">
                      <a16:creationId xmlns:a16="http://schemas.microsoft.com/office/drawing/2014/main" id="{218EDA3F-3F34-4436-803E-7E3D6A53C409}"/>
                    </a:ext>
                  </a:extLst>
                </p:cNvPr>
                <p:cNvPicPr/>
                <p:nvPr/>
              </p:nvPicPr>
              <p:blipFill>
                <a:blip r:embed="rId307"/>
                <a:stretch>
                  <a:fillRect/>
                </a:stretch>
              </p:blipFill>
              <p:spPr>
                <a:xfrm>
                  <a:off x="9560715" y="4169467"/>
                  <a:ext cx="53640" cy="31320"/>
                </a:xfrm>
                <a:prstGeom prst="rect">
                  <a:avLst/>
                </a:prstGeom>
              </p:spPr>
            </p:pic>
          </mc:Fallback>
        </mc:AlternateContent>
      </p:grpSp>
      <p:grpSp>
        <p:nvGrpSpPr>
          <p:cNvPr id="202" name="Group 201">
            <a:extLst>
              <a:ext uri="{FF2B5EF4-FFF2-40B4-BE49-F238E27FC236}">
                <a16:creationId xmlns:a16="http://schemas.microsoft.com/office/drawing/2014/main" id="{30557269-8DA3-4320-8E66-89A9DCEAB91E}"/>
              </a:ext>
            </a:extLst>
          </p:cNvPr>
          <p:cNvGrpSpPr/>
          <p:nvPr/>
        </p:nvGrpSpPr>
        <p:grpSpPr>
          <a:xfrm>
            <a:off x="9829635" y="4268467"/>
            <a:ext cx="991440" cy="352080"/>
            <a:chOff x="9829635" y="4268467"/>
            <a:chExt cx="991440" cy="352080"/>
          </a:xfrm>
        </p:grpSpPr>
        <mc:AlternateContent xmlns:mc="http://schemas.openxmlformats.org/markup-compatibility/2006" xmlns:p14="http://schemas.microsoft.com/office/powerpoint/2010/main">
          <mc:Choice Requires="p14">
            <p:contentPart p14:bwMode="auto" r:id="rId308">
              <p14:nvContentPartPr>
                <p14:cNvPr id="182" name="Ink 181">
                  <a:extLst>
                    <a:ext uri="{FF2B5EF4-FFF2-40B4-BE49-F238E27FC236}">
                      <a16:creationId xmlns:a16="http://schemas.microsoft.com/office/drawing/2014/main" id="{C5EA6FC0-C49C-43F2-901C-3E701841CC21}"/>
                    </a:ext>
                  </a:extLst>
                </p14:cNvPr>
                <p14:cNvContentPartPr/>
                <p14:nvPr/>
              </p14:nvContentPartPr>
              <p14:xfrm>
                <a:off x="9829635" y="4281427"/>
                <a:ext cx="374040" cy="339120"/>
              </p14:xfrm>
            </p:contentPart>
          </mc:Choice>
          <mc:Fallback xmlns="">
            <p:pic>
              <p:nvPicPr>
                <p:cNvPr id="182" name="Ink 181">
                  <a:extLst>
                    <a:ext uri="{FF2B5EF4-FFF2-40B4-BE49-F238E27FC236}">
                      <a16:creationId xmlns:a16="http://schemas.microsoft.com/office/drawing/2014/main" id="{C5EA6FC0-C49C-43F2-901C-3E701841CC21}"/>
                    </a:ext>
                  </a:extLst>
                </p:cNvPr>
                <p:cNvPicPr/>
                <p:nvPr/>
              </p:nvPicPr>
              <p:blipFill>
                <a:blip r:embed="rId309"/>
                <a:stretch>
                  <a:fillRect/>
                </a:stretch>
              </p:blipFill>
              <p:spPr>
                <a:xfrm>
                  <a:off x="9820995" y="4272427"/>
                  <a:ext cx="3916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3" name="Ink 182">
                  <a:extLst>
                    <a:ext uri="{FF2B5EF4-FFF2-40B4-BE49-F238E27FC236}">
                      <a16:creationId xmlns:a16="http://schemas.microsoft.com/office/drawing/2014/main" id="{DAF8007E-0AA4-452C-98A4-B855D4DCDD14}"/>
                    </a:ext>
                  </a:extLst>
                </p14:cNvPr>
                <p14:cNvContentPartPr/>
                <p14:nvPr/>
              </p14:nvContentPartPr>
              <p14:xfrm>
                <a:off x="10236795" y="4311307"/>
                <a:ext cx="301680" cy="86760"/>
              </p14:xfrm>
            </p:contentPart>
          </mc:Choice>
          <mc:Fallback xmlns="">
            <p:pic>
              <p:nvPicPr>
                <p:cNvPr id="183" name="Ink 182">
                  <a:extLst>
                    <a:ext uri="{FF2B5EF4-FFF2-40B4-BE49-F238E27FC236}">
                      <a16:creationId xmlns:a16="http://schemas.microsoft.com/office/drawing/2014/main" id="{DAF8007E-0AA4-452C-98A4-B855D4DCDD14}"/>
                    </a:ext>
                  </a:extLst>
                </p:cNvPr>
                <p:cNvPicPr/>
                <p:nvPr/>
              </p:nvPicPr>
              <p:blipFill>
                <a:blip r:embed="rId311"/>
                <a:stretch>
                  <a:fillRect/>
                </a:stretch>
              </p:blipFill>
              <p:spPr>
                <a:xfrm>
                  <a:off x="10227795" y="4302667"/>
                  <a:ext cx="319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4" name="Ink 183">
                  <a:extLst>
                    <a:ext uri="{FF2B5EF4-FFF2-40B4-BE49-F238E27FC236}">
                      <a16:creationId xmlns:a16="http://schemas.microsoft.com/office/drawing/2014/main" id="{3E91F6C3-0F7A-4BD5-90AC-529C6220C432}"/>
                    </a:ext>
                  </a:extLst>
                </p14:cNvPr>
                <p14:cNvContentPartPr/>
                <p14:nvPr/>
              </p14:nvContentPartPr>
              <p14:xfrm>
                <a:off x="10647555" y="4268467"/>
                <a:ext cx="2520" cy="143280"/>
              </p14:xfrm>
            </p:contentPart>
          </mc:Choice>
          <mc:Fallback xmlns="">
            <p:pic>
              <p:nvPicPr>
                <p:cNvPr id="184" name="Ink 183">
                  <a:extLst>
                    <a:ext uri="{FF2B5EF4-FFF2-40B4-BE49-F238E27FC236}">
                      <a16:creationId xmlns:a16="http://schemas.microsoft.com/office/drawing/2014/main" id="{3E91F6C3-0F7A-4BD5-90AC-529C6220C432}"/>
                    </a:ext>
                  </a:extLst>
                </p:cNvPr>
                <p:cNvPicPr/>
                <p:nvPr/>
              </p:nvPicPr>
              <p:blipFill>
                <a:blip r:embed="rId313"/>
                <a:stretch>
                  <a:fillRect/>
                </a:stretch>
              </p:blipFill>
              <p:spPr>
                <a:xfrm>
                  <a:off x="10638915" y="4259467"/>
                  <a:ext cx="20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5" name="Ink 184">
                  <a:extLst>
                    <a:ext uri="{FF2B5EF4-FFF2-40B4-BE49-F238E27FC236}">
                      <a16:creationId xmlns:a16="http://schemas.microsoft.com/office/drawing/2014/main" id="{833A92BE-79D8-4ADF-9686-7B815CC8433D}"/>
                    </a:ext>
                  </a:extLst>
                </p14:cNvPr>
                <p14:cNvContentPartPr/>
                <p14:nvPr/>
              </p14:nvContentPartPr>
              <p14:xfrm>
                <a:off x="10631355" y="4333627"/>
                <a:ext cx="189720" cy="360"/>
              </p14:xfrm>
            </p:contentPart>
          </mc:Choice>
          <mc:Fallback xmlns="">
            <p:pic>
              <p:nvPicPr>
                <p:cNvPr id="185" name="Ink 184">
                  <a:extLst>
                    <a:ext uri="{FF2B5EF4-FFF2-40B4-BE49-F238E27FC236}">
                      <a16:creationId xmlns:a16="http://schemas.microsoft.com/office/drawing/2014/main" id="{833A92BE-79D8-4ADF-9686-7B815CC8433D}"/>
                    </a:ext>
                  </a:extLst>
                </p:cNvPr>
                <p:cNvPicPr/>
                <p:nvPr/>
              </p:nvPicPr>
              <p:blipFill>
                <a:blip r:embed="rId315"/>
                <a:stretch>
                  <a:fillRect/>
                </a:stretch>
              </p:blipFill>
              <p:spPr>
                <a:xfrm>
                  <a:off x="10622355" y="4324627"/>
                  <a:ext cx="207360" cy="18000"/>
                </a:xfrm>
                <a:prstGeom prst="rect">
                  <a:avLst/>
                </a:prstGeom>
              </p:spPr>
            </p:pic>
          </mc:Fallback>
        </mc:AlternateContent>
      </p:grpSp>
      <p:grpSp>
        <p:nvGrpSpPr>
          <p:cNvPr id="201" name="Group 200">
            <a:extLst>
              <a:ext uri="{FF2B5EF4-FFF2-40B4-BE49-F238E27FC236}">
                <a16:creationId xmlns:a16="http://schemas.microsoft.com/office/drawing/2014/main" id="{1E7DBCB1-2EAC-437E-8443-2A5DEAF9C63D}"/>
              </a:ext>
            </a:extLst>
          </p:cNvPr>
          <p:cNvGrpSpPr/>
          <p:nvPr/>
        </p:nvGrpSpPr>
        <p:grpSpPr>
          <a:xfrm>
            <a:off x="1623795" y="4481227"/>
            <a:ext cx="411840" cy="252360"/>
            <a:chOff x="1623795" y="4481227"/>
            <a:chExt cx="411840" cy="252360"/>
          </a:xfrm>
        </p:grpSpPr>
        <mc:AlternateContent xmlns:mc="http://schemas.openxmlformats.org/markup-compatibility/2006" xmlns:p14="http://schemas.microsoft.com/office/powerpoint/2010/main">
          <mc:Choice Requires="p14">
            <p:contentPart p14:bwMode="auto" r:id="rId316">
              <p14:nvContentPartPr>
                <p14:cNvPr id="186" name="Ink 185">
                  <a:extLst>
                    <a:ext uri="{FF2B5EF4-FFF2-40B4-BE49-F238E27FC236}">
                      <a16:creationId xmlns:a16="http://schemas.microsoft.com/office/drawing/2014/main" id="{9EB39AE0-796A-43DE-A0E8-0F0F45B3DC26}"/>
                    </a:ext>
                  </a:extLst>
                </p14:cNvPr>
                <p14:cNvContentPartPr/>
                <p14:nvPr/>
              </p14:nvContentPartPr>
              <p14:xfrm>
                <a:off x="1623795" y="4481227"/>
                <a:ext cx="230040" cy="241920"/>
              </p14:xfrm>
            </p:contentPart>
          </mc:Choice>
          <mc:Fallback xmlns="">
            <p:pic>
              <p:nvPicPr>
                <p:cNvPr id="186" name="Ink 185">
                  <a:extLst>
                    <a:ext uri="{FF2B5EF4-FFF2-40B4-BE49-F238E27FC236}">
                      <a16:creationId xmlns:a16="http://schemas.microsoft.com/office/drawing/2014/main" id="{9EB39AE0-796A-43DE-A0E8-0F0F45B3DC26}"/>
                    </a:ext>
                  </a:extLst>
                </p:cNvPr>
                <p:cNvPicPr/>
                <p:nvPr/>
              </p:nvPicPr>
              <p:blipFill>
                <a:blip r:embed="rId317"/>
                <a:stretch>
                  <a:fillRect/>
                </a:stretch>
              </p:blipFill>
              <p:spPr>
                <a:xfrm>
                  <a:off x="1614795" y="4472587"/>
                  <a:ext cx="247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7" name="Ink 186">
                  <a:extLst>
                    <a:ext uri="{FF2B5EF4-FFF2-40B4-BE49-F238E27FC236}">
                      <a16:creationId xmlns:a16="http://schemas.microsoft.com/office/drawing/2014/main" id="{04021A89-0888-4E53-B565-64FA85B12764}"/>
                    </a:ext>
                  </a:extLst>
                </p14:cNvPr>
                <p14:cNvContentPartPr/>
                <p14:nvPr/>
              </p14:nvContentPartPr>
              <p14:xfrm>
                <a:off x="1859595" y="4634227"/>
                <a:ext cx="176040" cy="99360"/>
              </p14:xfrm>
            </p:contentPart>
          </mc:Choice>
          <mc:Fallback xmlns="">
            <p:pic>
              <p:nvPicPr>
                <p:cNvPr id="187" name="Ink 186">
                  <a:extLst>
                    <a:ext uri="{FF2B5EF4-FFF2-40B4-BE49-F238E27FC236}">
                      <a16:creationId xmlns:a16="http://schemas.microsoft.com/office/drawing/2014/main" id="{04021A89-0888-4E53-B565-64FA85B12764}"/>
                    </a:ext>
                  </a:extLst>
                </p:cNvPr>
                <p:cNvPicPr/>
                <p:nvPr/>
              </p:nvPicPr>
              <p:blipFill>
                <a:blip r:embed="rId319"/>
                <a:stretch>
                  <a:fillRect/>
                </a:stretch>
              </p:blipFill>
              <p:spPr>
                <a:xfrm>
                  <a:off x="1850595" y="4625227"/>
                  <a:ext cx="193680" cy="117000"/>
                </a:xfrm>
                <a:prstGeom prst="rect">
                  <a:avLst/>
                </a:prstGeom>
              </p:spPr>
            </p:pic>
          </mc:Fallback>
        </mc:AlternateContent>
      </p:grpSp>
      <p:grpSp>
        <p:nvGrpSpPr>
          <p:cNvPr id="200" name="Group 199">
            <a:extLst>
              <a:ext uri="{FF2B5EF4-FFF2-40B4-BE49-F238E27FC236}">
                <a16:creationId xmlns:a16="http://schemas.microsoft.com/office/drawing/2014/main" id="{5E8A9123-83AC-4DAF-9818-EAE22A7CBDF6}"/>
              </a:ext>
            </a:extLst>
          </p:cNvPr>
          <p:cNvGrpSpPr/>
          <p:nvPr/>
        </p:nvGrpSpPr>
        <p:grpSpPr>
          <a:xfrm>
            <a:off x="2260635" y="4535947"/>
            <a:ext cx="1214280" cy="433080"/>
            <a:chOff x="2260635" y="4535947"/>
            <a:chExt cx="1214280" cy="433080"/>
          </a:xfrm>
        </p:grpSpPr>
        <mc:AlternateContent xmlns:mc="http://schemas.openxmlformats.org/markup-compatibility/2006" xmlns:p14="http://schemas.microsoft.com/office/powerpoint/2010/main">
          <mc:Choice Requires="p14">
            <p:contentPart p14:bwMode="auto" r:id="rId320">
              <p14:nvContentPartPr>
                <p14:cNvPr id="188" name="Ink 187">
                  <a:extLst>
                    <a:ext uri="{FF2B5EF4-FFF2-40B4-BE49-F238E27FC236}">
                      <a16:creationId xmlns:a16="http://schemas.microsoft.com/office/drawing/2014/main" id="{A1ACC030-D1B1-45D1-9753-65056DB36C8D}"/>
                    </a:ext>
                  </a:extLst>
                </p14:cNvPr>
                <p14:cNvContentPartPr/>
                <p14:nvPr/>
              </p14:nvContentPartPr>
              <p14:xfrm>
                <a:off x="2260635" y="4589947"/>
                <a:ext cx="485640" cy="379080"/>
              </p14:xfrm>
            </p:contentPart>
          </mc:Choice>
          <mc:Fallback xmlns="">
            <p:pic>
              <p:nvPicPr>
                <p:cNvPr id="188" name="Ink 187">
                  <a:extLst>
                    <a:ext uri="{FF2B5EF4-FFF2-40B4-BE49-F238E27FC236}">
                      <a16:creationId xmlns:a16="http://schemas.microsoft.com/office/drawing/2014/main" id="{A1ACC030-D1B1-45D1-9753-65056DB36C8D}"/>
                    </a:ext>
                  </a:extLst>
                </p:cNvPr>
                <p:cNvPicPr/>
                <p:nvPr/>
              </p:nvPicPr>
              <p:blipFill>
                <a:blip r:embed="rId321"/>
                <a:stretch>
                  <a:fillRect/>
                </a:stretch>
              </p:blipFill>
              <p:spPr>
                <a:xfrm>
                  <a:off x="2251995" y="4580947"/>
                  <a:ext cx="50328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9" name="Ink 188">
                  <a:extLst>
                    <a:ext uri="{FF2B5EF4-FFF2-40B4-BE49-F238E27FC236}">
                      <a16:creationId xmlns:a16="http://schemas.microsoft.com/office/drawing/2014/main" id="{1241038B-6D4C-45D8-87D3-E157EC8FB8CE}"/>
                    </a:ext>
                  </a:extLst>
                </p14:cNvPr>
                <p14:cNvContentPartPr/>
                <p14:nvPr/>
              </p14:nvContentPartPr>
              <p14:xfrm>
                <a:off x="2840595" y="4569787"/>
                <a:ext cx="20520" cy="178920"/>
              </p14:xfrm>
            </p:contentPart>
          </mc:Choice>
          <mc:Fallback xmlns="">
            <p:pic>
              <p:nvPicPr>
                <p:cNvPr id="189" name="Ink 188">
                  <a:extLst>
                    <a:ext uri="{FF2B5EF4-FFF2-40B4-BE49-F238E27FC236}">
                      <a16:creationId xmlns:a16="http://schemas.microsoft.com/office/drawing/2014/main" id="{1241038B-6D4C-45D8-87D3-E157EC8FB8CE}"/>
                    </a:ext>
                  </a:extLst>
                </p:cNvPr>
                <p:cNvPicPr/>
                <p:nvPr/>
              </p:nvPicPr>
              <p:blipFill>
                <a:blip r:embed="rId323"/>
                <a:stretch>
                  <a:fillRect/>
                </a:stretch>
              </p:blipFill>
              <p:spPr>
                <a:xfrm>
                  <a:off x="2831955" y="4560787"/>
                  <a:ext cx="38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0" name="Ink 189">
                  <a:extLst>
                    <a:ext uri="{FF2B5EF4-FFF2-40B4-BE49-F238E27FC236}">
                      <a16:creationId xmlns:a16="http://schemas.microsoft.com/office/drawing/2014/main" id="{CAF48871-7B45-4BAC-A1FE-37F6F5F2992E}"/>
                    </a:ext>
                  </a:extLst>
                </p14:cNvPr>
                <p14:cNvContentPartPr/>
                <p14:nvPr/>
              </p14:nvContentPartPr>
              <p14:xfrm>
                <a:off x="2863635" y="4535947"/>
                <a:ext cx="374040" cy="207720"/>
              </p14:xfrm>
            </p:contentPart>
          </mc:Choice>
          <mc:Fallback xmlns="">
            <p:pic>
              <p:nvPicPr>
                <p:cNvPr id="190" name="Ink 189">
                  <a:extLst>
                    <a:ext uri="{FF2B5EF4-FFF2-40B4-BE49-F238E27FC236}">
                      <a16:creationId xmlns:a16="http://schemas.microsoft.com/office/drawing/2014/main" id="{CAF48871-7B45-4BAC-A1FE-37F6F5F2992E}"/>
                    </a:ext>
                  </a:extLst>
                </p:cNvPr>
                <p:cNvPicPr/>
                <p:nvPr/>
              </p:nvPicPr>
              <p:blipFill>
                <a:blip r:embed="rId325"/>
                <a:stretch>
                  <a:fillRect/>
                </a:stretch>
              </p:blipFill>
              <p:spPr>
                <a:xfrm>
                  <a:off x="2854995" y="4527307"/>
                  <a:ext cx="391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1" name="Ink 190">
                  <a:extLst>
                    <a:ext uri="{FF2B5EF4-FFF2-40B4-BE49-F238E27FC236}">
                      <a16:creationId xmlns:a16="http://schemas.microsoft.com/office/drawing/2014/main" id="{87D795CF-BC9B-4DF0-A019-5ACB4D1DD50E}"/>
                    </a:ext>
                  </a:extLst>
                </p14:cNvPr>
                <p14:cNvContentPartPr/>
                <p14:nvPr/>
              </p14:nvContentPartPr>
              <p14:xfrm>
                <a:off x="3260355" y="4542067"/>
                <a:ext cx="360" cy="360"/>
              </p14:xfrm>
            </p:contentPart>
          </mc:Choice>
          <mc:Fallback xmlns="">
            <p:pic>
              <p:nvPicPr>
                <p:cNvPr id="191" name="Ink 190">
                  <a:extLst>
                    <a:ext uri="{FF2B5EF4-FFF2-40B4-BE49-F238E27FC236}">
                      <a16:creationId xmlns:a16="http://schemas.microsoft.com/office/drawing/2014/main" id="{87D795CF-BC9B-4DF0-A019-5ACB4D1DD50E}"/>
                    </a:ext>
                  </a:extLst>
                </p:cNvPr>
                <p:cNvPicPr/>
                <p:nvPr/>
              </p:nvPicPr>
              <p:blipFill>
                <a:blip r:embed="rId18"/>
                <a:stretch>
                  <a:fillRect/>
                </a:stretch>
              </p:blipFill>
              <p:spPr>
                <a:xfrm>
                  <a:off x="3251715" y="45334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2" name="Ink 191">
                  <a:extLst>
                    <a:ext uri="{FF2B5EF4-FFF2-40B4-BE49-F238E27FC236}">
                      <a16:creationId xmlns:a16="http://schemas.microsoft.com/office/drawing/2014/main" id="{5632F3D6-0865-4431-A3D1-49B04AEA65C1}"/>
                    </a:ext>
                  </a:extLst>
                </p14:cNvPr>
                <p14:cNvContentPartPr/>
                <p14:nvPr/>
              </p14:nvContentPartPr>
              <p14:xfrm>
                <a:off x="3329835" y="4590667"/>
                <a:ext cx="145080" cy="126000"/>
              </p14:xfrm>
            </p:contentPart>
          </mc:Choice>
          <mc:Fallback xmlns="">
            <p:pic>
              <p:nvPicPr>
                <p:cNvPr id="192" name="Ink 191">
                  <a:extLst>
                    <a:ext uri="{FF2B5EF4-FFF2-40B4-BE49-F238E27FC236}">
                      <a16:creationId xmlns:a16="http://schemas.microsoft.com/office/drawing/2014/main" id="{5632F3D6-0865-4431-A3D1-49B04AEA65C1}"/>
                    </a:ext>
                  </a:extLst>
                </p:cNvPr>
                <p:cNvPicPr/>
                <p:nvPr/>
              </p:nvPicPr>
              <p:blipFill>
                <a:blip r:embed="rId328"/>
                <a:stretch>
                  <a:fillRect/>
                </a:stretch>
              </p:blipFill>
              <p:spPr>
                <a:xfrm>
                  <a:off x="3320835" y="4581667"/>
                  <a:ext cx="162720" cy="143640"/>
                </a:xfrm>
                <a:prstGeom prst="rect">
                  <a:avLst/>
                </a:prstGeom>
              </p:spPr>
            </p:pic>
          </mc:Fallback>
        </mc:AlternateContent>
      </p:grpSp>
      <p:grpSp>
        <p:nvGrpSpPr>
          <p:cNvPr id="199" name="Group 198">
            <a:extLst>
              <a:ext uri="{FF2B5EF4-FFF2-40B4-BE49-F238E27FC236}">
                <a16:creationId xmlns:a16="http://schemas.microsoft.com/office/drawing/2014/main" id="{9DB444DE-034D-44B9-A4F3-4DAF20BC7626}"/>
              </a:ext>
            </a:extLst>
          </p:cNvPr>
          <p:cNvGrpSpPr/>
          <p:nvPr/>
        </p:nvGrpSpPr>
        <p:grpSpPr>
          <a:xfrm>
            <a:off x="3759675" y="4558987"/>
            <a:ext cx="1011960" cy="183600"/>
            <a:chOff x="3759675" y="4558987"/>
            <a:chExt cx="1011960" cy="183600"/>
          </a:xfrm>
        </p:grpSpPr>
        <mc:AlternateContent xmlns:mc="http://schemas.openxmlformats.org/markup-compatibility/2006" xmlns:p14="http://schemas.microsoft.com/office/powerpoint/2010/main">
          <mc:Choice Requires="p14">
            <p:contentPart p14:bwMode="auto" r:id="rId329">
              <p14:nvContentPartPr>
                <p14:cNvPr id="193" name="Ink 192">
                  <a:extLst>
                    <a:ext uri="{FF2B5EF4-FFF2-40B4-BE49-F238E27FC236}">
                      <a16:creationId xmlns:a16="http://schemas.microsoft.com/office/drawing/2014/main" id="{8ABF55D0-5F60-4F5A-85BD-F1A44E9CB101}"/>
                    </a:ext>
                  </a:extLst>
                </p14:cNvPr>
                <p14:cNvContentPartPr/>
                <p14:nvPr/>
              </p14:nvContentPartPr>
              <p14:xfrm>
                <a:off x="3759675" y="4582387"/>
                <a:ext cx="105840" cy="155880"/>
              </p14:xfrm>
            </p:contentPart>
          </mc:Choice>
          <mc:Fallback xmlns="">
            <p:pic>
              <p:nvPicPr>
                <p:cNvPr id="193" name="Ink 192">
                  <a:extLst>
                    <a:ext uri="{FF2B5EF4-FFF2-40B4-BE49-F238E27FC236}">
                      <a16:creationId xmlns:a16="http://schemas.microsoft.com/office/drawing/2014/main" id="{8ABF55D0-5F60-4F5A-85BD-F1A44E9CB101}"/>
                    </a:ext>
                  </a:extLst>
                </p:cNvPr>
                <p:cNvPicPr/>
                <p:nvPr/>
              </p:nvPicPr>
              <p:blipFill>
                <a:blip r:embed="rId330"/>
                <a:stretch>
                  <a:fillRect/>
                </a:stretch>
              </p:blipFill>
              <p:spPr>
                <a:xfrm>
                  <a:off x="3750675" y="4573747"/>
                  <a:ext cx="123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4" name="Ink 193">
                  <a:extLst>
                    <a:ext uri="{FF2B5EF4-FFF2-40B4-BE49-F238E27FC236}">
                      <a16:creationId xmlns:a16="http://schemas.microsoft.com/office/drawing/2014/main" id="{3455DB00-EB9A-455B-9C6B-1179C5DFB47D}"/>
                    </a:ext>
                  </a:extLst>
                </p14:cNvPr>
                <p14:cNvContentPartPr/>
                <p14:nvPr/>
              </p14:nvContentPartPr>
              <p14:xfrm>
                <a:off x="3984675" y="4589227"/>
                <a:ext cx="360" cy="360"/>
              </p14:xfrm>
            </p:contentPart>
          </mc:Choice>
          <mc:Fallback xmlns="">
            <p:pic>
              <p:nvPicPr>
                <p:cNvPr id="194" name="Ink 193">
                  <a:extLst>
                    <a:ext uri="{FF2B5EF4-FFF2-40B4-BE49-F238E27FC236}">
                      <a16:creationId xmlns:a16="http://schemas.microsoft.com/office/drawing/2014/main" id="{3455DB00-EB9A-455B-9C6B-1179C5DFB47D}"/>
                    </a:ext>
                  </a:extLst>
                </p:cNvPr>
                <p:cNvPicPr/>
                <p:nvPr/>
              </p:nvPicPr>
              <p:blipFill>
                <a:blip r:embed="rId18"/>
                <a:stretch>
                  <a:fillRect/>
                </a:stretch>
              </p:blipFill>
              <p:spPr>
                <a:xfrm>
                  <a:off x="3975675" y="458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5" name="Ink 194">
                  <a:extLst>
                    <a:ext uri="{FF2B5EF4-FFF2-40B4-BE49-F238E27FC236}">
                      <a16:creationId xmlns:a16="http://schemas.microsoft.com/office/drawing/2014/main" id="{13CC08F3-49FD-4C22-B227-C1A431527E29}"/>
                    </a:ext>
                  </a:extLst>
                </p14:cNvPr>
                <p14:cNvContentPartPr/>
                <p14:nvPr/>
              </p14:nvContentPartPr>
              <p14:xfrm>
                <a:off x="4053075" y="4582387"/>
                <a:ext cx="218160" cy="160200"/>
              </p14:xfrm>
            </p:contentPart>
          </mc:Choice>
          <mc:Fallback xmlns="">
            <p:pic>
              <p:nvPicPr>
                <p:cNvPr id="195" name="Ink 194">
                  <a:extLst>
                    <a:ext uri="{FF2B5EF4-FFF2-40B4-BE49-F238E27FC236}">
                      <a16:creationId xmlns:a16="http://schemas.microsoft.com/office/drawing/2014/main" id="{13CC08F3-49FD-4C22-B227-C1A431527E29}"/>
                    </a:ext>
                  </a:extLst>
                </p:cNvPr>
                <p:cNvPicPr/>
                <p:nvPr/>
              </p:nvPicPr>
              <p:blipFill>
                <a:blip r:embed="rId333"/>
                <a:stretch>
                  <a:fillRect/>
                </a:stretch>
              </p:blipFill>
              <p:spPr>
                <a:xfrm>
                  <a:off x="4044435" y="4573387"/>
                  <a:ext cx="235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6" name="Ink 195">
                  <a:extLst>
                    <a:ext uri="{FF2B5EF4-FFF2-40B4-BE49-F238E27FC236}">
                      <a16:creationId xmlns:a16="http://schemas.microsoft.com/office/drawing/2014/main" id="{ACC38515-8927-4B63-B40B-7F1061317311}"/>
                    </a:ext>
                  </a:extLst>
                </p14:cNvPr>
                <p14:cNvContentPartPr/>
                <p14:nvPr/>
              </p14:nvContentPartPr>
              <p14:xfrm>
                <a:off x="4374555" y="4569787"/>
                <a:ext cx="5400" cy="168840"/>
              </p14:xfrm>
            </p:contentPart>
          </mc:Choice>
          <mc:Fallback xmlns="">
            <p:pic>
              <p:nvPicPr>
                <p:cNvPr id="196" name="Ink 195">
                  <a:extLst>
                    <a:ext uri="{FF2B5EF4-FFF2-40B4-BE49-F238E27FC236}">
                      <a16:creationId xmlns:a16="http://schemas.microsoft.com/office/drawing/2014/main" id="{ACC38515-8927-4B63-B40B-7F1061317311}"/>
                    </a:ext>
                  </a:extLst>
                </p:cNvPr>
                <p:cNvPicPr/>
                <p:nvPr/>
              </p:nvPicPr>
              <p:blipFill>
                <a:blip r:embed="rId335"/>
                <a:stretch>
                  <a:fillRect/>
                </a:stretch>
              </p:blipFill>
              <p:spPr>
                <a:xfrm>
                  <a:off x="4365555" y="4560787"/>
                  <a:ext cx="23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7" name="Ink 196">
                  <a:extLst>
                    <a:ext uri="{FF2B5EF4-FFF2-40B4-BE49-F238E27FC236}">
                      <a16:creationId xmlns:a16="http://schemas.microsoft.com/office/drawing/2014/main" id="{02A88F57-5D77-4E56-854C-DE2E5CDD48E2}"/>
                    </a:ext>
                  </a:extLst>
                </p14:cNvPr>
                <p14:cNvContentPartPr/>
                <p14:nvPr/>
              </p14:nvContentPartPr>
              <p14:xfrm>
                <a:off x="4337835" y="4558987"/>
                <a:ext cx="331560" cy="168840"/>
              </p14:xfrm>
            </p:contentPart>
          </mc:Choice>
          <mc:Fallback xmlns="">
            <p:pic>
              <p:nvPicPr>
                <p:cNvPr id="197" name="Ink 196">
                  <a:extLst>
                    <a:ext uri="{FF2B5EF4-FFF2-40B4-BE49-F238E27FC236}">
                      <a16:creationId xmlns:a16="http://schemas.microsoft.com/office/drawing/2014/main" id="{02A88F57-5D77-4E56-854C-DE2E5CDD48E2}"/>
                    </a:ext>
                  </a:extLst>
                </p:cNvPr>
                <p:cNvPicPr/>
                <p:nvPr/>
              </p:nvPicPr>
              <p:blipFill>
                <a:blip r:embed="rId337"/>
                <a:stretch>
                  <a:fillRect/>
                </a:stretch>
              </p:blipFill>
              <p:spPr>
                <a:xfrm>
                  <a:off x="4329195" y="4550347"/>
                  <a:ext cx="349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8" name="Ink 197">
                  <a:extLst>
                    <a:ext uri="{FF2B5EF4-FFF2-40B4-BE49-F238E27FC236}">
                      <a16:creationId xmlns:a16="http://schemas.microsoft.com/office/drawing/2014/main" id="{E28AFB62-2AF4-4825-81C4-B4198FEA6348}"/>
                    </a:ext>
                  </a:extLst>
                </p14:cNvPr>
                <p14:cNvContentPartPr/>
                <p14:nvPr/>
              </p14:nvContentPartPr>
              <p14:xfrm>
                <a:off x="4753275" y="4720627"/>
                <a:ext cx="18360" cy="5040"/>
              </p14:xfrm>
            </p:contentPart>
          </mc:Choice>
          <mc:Fallback xmlns="">
            <p:pic>
              <p:nvPicPr>
                <p:cNvPr id="198" name="Ink 197">
                  <a:extLst>
                    <a:ext uri="{FF2B5EF4-FFF2-40B4-BE49-F238E27FC236}">
                      <a16:creationId xmlns:a16="http://schemas.microsoft.com/office/drawing/2014/main" id="{E28AFB62-2AF4-4825-81C4-B4198FEA6348}"/>
                    </a:ext>
                  </a:extLst>
                </p:cNvPr>
                <p:cNvPicPr/>
                <p:nvPr/>
              </p:nvPicPr>
              <p:blipFill>
                <a:blip r:embed="rId339"/>
                <a:stretch>
                  <a:fillRect/>
                </a:stretch>
              </p:blipFill>
              <p:spPr>
                <a:xfrm>
                  <a:off x="4744275" y="4711987"/>
                  <a:ext cx="36000" cy="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0">
            <p14:nvContentPartPr>
              <p14:cNvPr id="208" name="Ink 207">
                <a:extLst>
                  <a:ext uri="{FF2B5EF4-FFF2-40B4-BE49-F238E27FC236}">
                    <a16:creationId xmlns:a16="http://schemas.microsoft.com/office/drawing/2014/main" id="{C59E7F46-CD9B-49A2-89FD-CBCDB7D14098}"/>
                  </a:ext>
                </a:extLst>
              </p14:cNvPr>
              <p14:cNvContentPartPr/>
              <p14:nvPr/>
            </p14:nvContentPartPr>
            <p14:xfrm>
              <a:off x="4078995" y="5243347"/>
              <a:ext cx="2275200" cy="1203480"/>
            </p14:xfrm>
          </p:contentPart>
        </mc:Choice>
        <mc:Fallback xmlns="">
          <p:pic>
            <p:nvPicPr>
              <p:cNvPr id="208" name="Ink 207">
                <a:extLst>
                  <a:ext uri="{FF2B5EF4-FFF2-40B4-BE49-F238E27FC236}">
                    <a16:creationId xmlns:a16="http://schemas.microsoft.com/office/drawing/2014/main" id="{C59E7F46-CD9B-49A2-89FD-CBCDB7D14098}"/>
                  </a:ext>
                </a:extLst>
              </p:cNvPr>
              <p:cNvPicPr/>
              <p:nvPr/>
            </p:nvPicPr>
            <p:blipFill>
              <a:blip r:embed="rId341"/>
              <a:stretch>
                <a:fillRect/>
              </a:stretch>
            </p:blipFill>
            <p:spPr>
              <a:xfrm>
                <a:off x="4070355" y="5234707"/>
                <a:ext cx="2292840" cy="1221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9" name="Ink 208">
                <a:extLst>
                  <a:ext uri="{FF2B5EF4-FFF2-40B4-BE49-F238E27FC236}">
                    <a16:creationId xmlns:a16="http://schemas.microsoft.com/office/drawing/2014/main" id="{D6F7F79F-C1D9-413B-8495-F610755C3833}"/>
                  </a:ext>
                </a:extLst>
              </p14:cNvPr>
              <p14:cNvContentPartPr/>
              <p14:nvPr/>
            </p14:nvContentPartPr>
            <p14:xfrm>
              <a:off x="4437195" y="5667427"/>
              <a:ext cx="4680" cy="186480"/>
            </p14:xfrm>
          </p:contentPart>
        </mc:Choice>
        <mc:Fallback xmlns="">
          <p:pic>
            <p:nvPicPr>
              <p:cNvPr id="209" name="Ink 208">
                <a:extLst>
                  <a:ext uri="{FF2B5EF4-FFF2-40B4-BE49-F238E27FC236}">
                    <a16:creationId xmlns:a16="http://schemas.microsoft.com/office/drawing/2014/main" id="{D6F7F79F-C1D9-413B-8495-F610755C3833}"/>
                  </a:ext>
                </a:extLst>
              </p:cNvPr>
              <p:cNvPicPr/>
              <p:nvPr/>
            </p:nvPicPr>
            <p:blipFill>
              <a:blip r:embed="rId343"/>
              <a:stretch>
                <a:fillRect/>
              </a:stretch>
            </p:blipFill>
            <p:spPr>
              <a:xfrm>
                <a:off x="4428555" y="5658787"/>
                <a:ext cx="22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0" name="Ink 209">
                <a:extLst>
                  <a:ext uri="{FF2B5EF4-FFF2-40B4-BE49-F238E27FC236}">
                    <a16:creationId xmlns:a16="http://schemas.microsoft.com/office/drawing/2014/main" id="{5C64E79D-485C-48E7-8AE9-7E22D603E118}"/>
                  </a:ext>
                </a:extLst>
              </p14:cNvPr>
              <p14:cNvContentPartPr/>
              <p14:nvPr/>
            </p14:nvContentPartPr>
            <p14:xfrm>
              <a:off x="4442955" y="5633227"/>
              <a:ext cx="106200" cy="111240"/>
            </p14:xfrm>
          </p:contentPart>
        </mc:Choice>
        <mc:Fallback xmlns="">
          <p:pic>
            <p:nvPicPr>
              <p:cNvPr id="210" name="Ink 209">
                <a:extLst>
                  <a:ext uri="{FF2B5EF4-FFF2-40B4-BE49-F238E27FC236}">
                    <a16:creationId xmlns:a16="http://schemas.microsoft.com/office/drawing/2014/main" id="{5C64E79D-485C-48E7-8AE9-7E22D603E118}"/>
                  </a:ext>
                </a:extLst>
              </p:cNvPr>
              <p:cNvPicPr/>
              <p:nvPr/>
            </p:nvPicPr>
            <p:blipFill>
              <a:blip r:embed="rId345"/>
              <a:stretch>
                <a:fillRect/>
              </a:stretch>
            </p:blipFill>
            <p:spPr>
              <a:xfrm>
                <a:off x="4434315" y="5624587"/>
                <a:ext cx="12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1" name="Ink 210">
                <a:extLst>
                  <a:ext uri="{FF2B5EF4-FFF2-40B4-BE49-F238E27FC236}">
                    <a16:creationId xmlns:a16="http://schemas.microsoft.com/office/drawing/2014/main" id="{97698A25-E47F-4615-B4E6-4FE4D29660E4}"/>
                  </a:ext>
                </a:extLst>
              </p14:cNvPr>
              <p14:cNvContentPartPr/>
              <p14:nvPr/>
            </p14:nvContentPartPr>
            <p14:xfrm>
              <a:off x="4582635" y="5561587"/>
              <a:ext cx="28800" cy="151920"/>
            </p14:xfrm>
          </p:contentPart>
        </mc:Choice>
        <mc:Fallback xmlns="">
          <p:pic>
            <p:nvPicPr>
              <p:cNvPr id="211" name="Ink 210">
                <a:extLst>
                  <a:ext uri="{FF2B5EF4-FFF2-40B4-BE49-F238E27FC236}">
                    <a16:creationId xmlns:a16="http://schemas.microsoft.com/office/drawing/2014/main" id="{97698A25-E47F-4615-B4E6-4FE4D29660E4}"/>
                  </a:ext>
                </a:extLst>
              </p:cNvPr>
              <p:cNvPicPr/>
              <p:nvPr/>
            </p:nvPicPr>
            <p:blipFill>
              <a:blip r:embed="rId347"/>
              <a:stretch>
                <a:fillRect/>
              </a:stretch>
            </p:blipFill>
            <p:spPr>
              <a:xfrm>
                <a:off x="4573635" y="5552587"/>
                <a:ext cx="46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2" name="Ink 211">
                <a:extLst>
                  <a:ext uri="{FF2B5EF4-FFF2-40B4-BE49-F238E27FC236}">
                    <a16:creationId xmlns:a16="http://schemas.microsoft.com/office/drawing/2014/main" id="{45E7BF93-5462-460F-9777-19E55D032B82}"/>
                  </a:ext>
                </a:extLst>
              </p14:cNvPr>
              <p14:cNvContentPartPr/>
              <p14:nvPr/>
            </p14:nvContentPartPr>
            <p14:xfrm>
              <a:off x="4557795" y="5547547"/>
              <a:ext cx="162000" cy="132120"/>
            </p14:xfrm>
          </p:contentPart>
        </mc:Choice>
        <mc:Fallback xmlns="">
          <p:pic>
            <p:nvPicPr>
              <p:cNvPr id="212" name="Ink 211">
                <a:extLst>
                  <a:ext uri="{FF2B5EF4-FFF2-40B4-BE49-F238E27FC236}">
                    <a16:creationId xmlns:a16="http://schemas.microsoft.com/office/drawing/2014/main" id="{45E7BF93-5462-460F-9777-19E55D032B82}"/>
                  </a:ext>
                </a:extLst>
              </p:cNvPr>
              <p:cNvPicPr/>
              <p:nvPr/>
            </p:nvPicPr>
            <p:blipFill>
              <a:blip r:embed="rId349"/>
              <a:stretch>
                <a:fillRect/>
              </a:stretch>
            </p:blipFill>
            <p:spPr>
              <a:xfrm>
                <a:off x="4549155" y="5538547"/>
                <a:ext cx="179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3" name="Ink 212">
                <a:extLst>
                  <a:ext uri="{FF2B5EF4-FFF2-40B4-BE49-F238E27FC236}">
                    <a16:creationId xmlns:a16="http://schemas.microsoft.com/office/drawing/2014/main" id="{6BD97D45-D0A4-4B44-9301-53337DFE1824}"/>
                  </a:ext>
                </a:extLst>
              </p14:cNvPr>
              <p14:cNvContentPartPr/>
              <p14:nvPr/>
            </p14:nvContentPartPr>
            <p14:xfrm>
              <a:off x="4801155" y="5533867"/>
              <a:ext cx="105480" cy="124200"/>
            </p14:xfrm>
          </p:contentPart>
        </mc:Choice>
        <mc:Fallback xmlns="">
          <p:pic>
            <p:nvPicPr>
              <p:cNvPr id="213" name="Ink 212">
                <a:extLst>
                  <a:ext uri="{FF2B5EF4-FFF2-40B4-BE49-F238E27FC236}">
                    <a16:creationId xmlns:a16="http://schemas.microsoft.com/office/drawing/2014/main" id="{6BD97D45-D0A4-4B44-9301-53337DFE1824}"/>
                  </a:ext>
                </a:extLst>
              </p:cNvPr>
              <p:cNvPicPr/>
              <p:nvPr/>
            </p:nvPicPr>
            <p:blipFill>
              <a:blip r:embed="rId351"/>
              <a:stretch>
                <a:fillRect/>
              </a:stretch>
            </p:blipFill>
            <p:spPr>
              <a:xfrm>
                <a:off x="4792155" y="5525227"/>
                <a:ext cx="123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4" name="Ink 213">
                <a:extLst>
                  <a:ext uri="{FF2B5EF4-FFF2-40B4-BE49-F238E27FC236}">
                    <a16:creationId xmlns:a16="http://schemas.microsoft.com/office/drawing/2014/main" id="{4F21AC14-ABB1-4C97-B32D-234F24EC9644}"/>
                  </a:ext>
                </a:extLst>
              </p14:cNvPr>
              <p14:cNvContentPartPr/>
              <p14:nvPr/>
            </p14:nvContentPartPr>
            <p14:xfrm>
              <a:off x="4883595" y="5568067"/>
              <a:ext cx="8640" cy="125280"/>
            </p14:xfrm>
          </p:contentPart>
        </mc:Choice>
        <mc:Fallback xmlns="">
          <p:pic>
            <p:nvPicPr>
              <p:cNvPr id="214" name="Ink 213">
                <a:extLst>
                  <a:ext uri="{FF2B5EF4-FFF2-40B4-BE49-F238E27FC236}">
                    <a16:creationId xmlns:a16="http://schemas.microsoft.com/office/drawing/2014/main" id="{4F21AC14-ABB1-4C97-B32D-234F24EC9644}"/>
                  </a:ext>
                </a:extLst>
              </p:cNvPr>
              <p:cNvPicPr/>
              <p:nvPr/>
            </p:nvPicPr>
            <p:blipFill>
              <a:blip r:embed="rId353"/>
              <a:stretch>
                <a:fillRect/>
              </a:stretch>
            </p:blipFill>
            <p:spPr>
              <a:xfrm>
                <a:off x="4874955" y="5559427"/>
                <a:ext cx="26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 name="Ink 223">
                <a:extLst>
                  <a:ext uri="{FF2B5EF4-FFF2-40B4-BE49-F238E27FC236}">
                    <a16:creationId xmlns:a16="http://schemas.microsoft.com/office/drawing/2014/main" id="{CAFB7CD7-9D37-45D5-A576-597903825D9D}"/>
                  </a:ext>
                </a:extLst>
              </p14:cNvPr>
              <p14:cNvContentPartPr/>
              <p14:nvPr/>
            </p14:nvContentPartPr>
            <p14:xfrm>
              <a:off x="4498395" y="5891707"/>
              <a:ext cx="12960" cy="236520"/>
            </p14:xfrm>
          </p:contentPart>
        </mc:Choice>
        <mc:Fallback xmlns="">
          <p:pic>
            <p:nvPicPr>
              <p:cNvPr id="224" name="Ink 223">
                <a:extLst>
                  <a:ext uri="{FF2B5EF4-FFF2-40B4-BE49-F238E27FC236}">
                    <a16:creationId xmlns:a16="http://schemas.microsoft.com/office/drawing/2014/main" id="{CAFB7CD7-9D37-45D5-A576-597903825D9D}"/>
                  </a:ext>
                </a:extLst>
              </p:cNvPr>
              <p:cNvPicPr/>
              <p:nvPr/>
            </p:nvPicPr>
            <p:blipFill>
              <a:blip r:embed="rId355"/>
              <a:stretch>
                <a:fillRect/>
              </a:stretch>
            </p:blipFill>
            <p:spPr>
              <a:xfrm>
                <a:off x="4489395" y="5882707"/>
                <a:ext cx="30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5" name="Ink 224">
                <a:extLst>
                  <a:ext uri="{FF2B5EF4-FFF2-40B4-BE49-F238E27FC236}">
                    <a16:creationId xmlns:a16="http://schemas.microsoft.com/office/drawing/2014/main" id="{47FE2822-9BA3-4649-9BDD-1585A09FFCF2}"/>
                  </a:ext>
                </a:extLst>
              </p14:cNvPr>
              <p14:cNvContentPartPr/>
              <p14:nvPr/>
            </p14:nvContentPartPr>
            <p14:xfrm>
              <a:off x="4489395" y="5888107"/>
              <a:ext cx="189720" cy="262080"/>
            </p14:xfrm>
          </p:contentPart>
        </mc:Choice>
        <mc:Fallback xmlns="">
          <p:pic>
            <p:nvPicPr>
              <p:cNvPr id="225" name="Ink 224">
                <a:extLst>
                  <a:ext uri="{FF2B5EF4-FFF2-40B4-BE49-F238E27FC236}">
                    <a16:creationId xmlns:a16="http://schemas.microsoft.com/office/drawing/2014/main" id="{47FE2822-9BA3-4649-9BDD-1585A09FFCF2}"/>
                  </a:ext>
                </a:extLst>
              </p:cNvPr>
              <p:cNvPicPr/>
              <p:nvPr/>
            </p:nvPicPr>
            <p:blipFill>
              <a:blip r:embed="rId357"/>
              <a:stretch>
                <a:fillRect/>
              </a:stretch>
            </p:blipFill>
            <p:spPr>
              <a:xfrm>
                <a:off x="4480395" y="5879107"/>
                <a:ext cx="207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6" name="Ink 225">
                <a:extLst>
                  <a:ext uri="{FF2B5EF4-FFF2-40B4-BE49-F238E27FC236}">
                    <a16:creationId xmlns:a16="http://schemas.microsoft.com/office/drawing/2014/main" id="{504699AE-47F8-471D-BECD-3734E8CBFB52}"/>
                  </a:ext>
                </a:extLst>
              </p14:cNvPr>
              <p14:cNvContentPartPr/>
              <p14:nvPr/>
            </p14:nvContentPartPr>
            <p14:xfrm>
              <a:off x="4768035" y="5904307"/>
              <a:ext cx="118080" cy="24480"/>
            </p14:xfrm>
          </p:contentPart>
        </mc:Choice>
        <mc:Fallback xmlns="">
          <p:pic>
            <p:nvPicPr>
              <p:cNvPr id="226" name="Ink 225">
                <a:extLst>
                  <a:ext uri="{FF2B5EF4-FFF2-40B4-BE49-F238E27FC236}">
                    <a16:creationId xmlns:a16="http://schemas.microsoft.com/office/drawing/2014/main" id="{504699AE-47F8-471D-BECD-3734E8CBFB52}"/>
                  </a:ext>
                </a:extLst>
              </p:cNvPr>
              <p:cNvPicPr/>
              <p:nvPr/>
            </p:nvPicPr>
            <p:blipFill>
              <a:blip r:embed="rId359"/>
              <a:stretch>
                <a:fillRect/>
              </a:stretch>
            </p:blipFill>
            <p:spPr>
              <a:xfrm>
                <a:off x="4759395" y="5895667"/>
                <a:ext cx="135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7" name="Ink 226">
                <a:extLst>
                  <a:ext uri="{FF2B5EF4-FFF2-40B4-BE49-F238E27FC236}">
                    <a16:creationId xmlns:a16="http://schemas.microsoft.com/office/drawing/2014/main" id="{5F9BFBB7-BE84-4850-AE2F-B7F4EF45A892}"/>
                  </a:ext>
                </a:extLst>
              </p14:cNvPr>
              <p14:cNvContentPartPr/>
              <p14:nvPr/>
            </p14:nvContentPartPr>
            <p14:xfrm>
              <a:off x="4828515" y="5824027"/>
              <a:ext cx="26280" cy="155520"/>
            </p14:xfrm>
          </p:contentPart>
        </mc:Choice>
        <mc:Fallback xmlns="">
          <p:pic>
            <p:nvPicPr>
              <p:cNvPr id="227" name="Ink 226">
                <a:extLst>
                  <a:ext uri="{FF2B5EF4-FFF2-40B4-BE49-F238E27FC236}">
                    <a16:creationId xmlns:a16="http://schemas.microsoft.com/office/drawing/2014/main" id="{5F9BFBB7-BE84-4850-AE2F-B7F4EF45A892}"/>
                  </a:ext>
                </a:extLst>
              </p:cNvPr>
              <p:cNvPicPr/>
              <p:nvPr/>
            </p:nvPicPr>
            <p:blipFill>
              <a:blip r:embed="rId361"/>
              <a:stretch>
                <a:fillRect/>
              </a:stretch>
            </p:blipFill>
            <p:spPr>
              <a:xfrm>
                <a:off x="4819875" y="5815027"/>
                <a:ext cx="43920" cy="173160"/>
              </a:xfrm>
              <a:prstGeom prst="rect">
                <a:avLst/>
              </a:prstGeom>
            </p:spPr>
          </p:pic>
        </mc:Fallback>
      </mc:AlternateContent>
      <p:grpSp>
        <p:nvGrpSpPr>
          <p:cNvPr id="259" name="Group 258">
            <a:extLst>
              <a:ext uri="{FF2B5EF4-FFF2-40B4-BE49-F238E27FC236}">
                <a16:creationId xmlns:a16="http://schemas.microsoft.com/office/drawing/2014/main" id="{474F4F1E-6FAA-4E9C-A6DA-EF667CDB59D5}"/>
              </a:ext>
            </a:extLst>
          </p:cNvPr>
          <p:cNvGrpSpPr/>
          <p:nvPr/>
        </p:nvGrpSpPr>
        <p:grpSpPr>
          <a:xfrm>
            <a:off x="5115075" y="4848067"/>
            <a:ext cx="3425400" cy="1480680"/>
            <a:chOff x="5115075" y="4848067"/>
            <a:chExt cx="3425400" cy="1480680"/>
          </a:xfrm>
        </p:grpSpPr>
        <mc:AlternateContent xmlns:mc="http://schemas.openxmlformats.org/markup-compatibility/2006" xmlns:p14="http://schemas.microsoft.com/office/powerpoint/2010/main">
          <mc:Choice Requires="p14">
            <p:contentPart p14:bwMode="auto" r:id="rId362">
              <p14:nvContentPartPr>
                <p14:cNvPr id="216" name="Ink 215">
                  <a:extLst>
                    <a:ext uri="{FF2B5EF4-FFF2-40B4-BE49-F238E27FC236}">
                      <a16:creationId xmlns:a16="http://schemas.microsoft.com/office/drawing/2014/main" id="{06D740D6-88A9-4BD3-9D1D-4660755573AE}"/>
                    </a:ext>
                  </a:extLst>
                </p14:cNvPr>
                <p14:cNvContentPartPr/>
                <p14:nvPr/>
              </p14:nvContentPartPr>
              <p14:xfrm>
                <a:off x="5180595" y="5609107"/>
                <a:ext cx="8640" cy="277200"/>
              </p14:xfrm>
            </p:contentPart>
          </mc:Choice>
          <mc:Fallback xmlns="">
            <p:pic>
              <p:nvPicPr>
                <p:cNvPr id="216" name="Ink 215">
                  <a:extLst>
                    <a:ext uri="{FF2B5EF4-FFF2-40B4-BE49-F238E27FC236}">
                      <a16:creationId xmlns:a16="http://schemas.microsoft.com/office/drawing/2014/main" id="{06D740D6-88A9-4BD3-9D1D-4660755573AE}"/>
                    </a:ext>
                  </a:extLst>
                </p:cNvPr>
                <p:cNvPicPr/>
                <p:nvPr/>
              </p:nvPicPr>
              <p:blipFill>
                <a:blip r:embed="rId363"/>
                <a:stretch>
                  <a:fillRect/>
                </a:stretch>
              </p:blipFill>
              <p:spPr>
                <a:xfrm>
                  <a:off x="5171595" y="5600467"/>
                  <a:ext cx="262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7" name="Ink 216">
                  <a:extLst>
                    <a:ext uri="{FF2B5EF4-FFF2-40B4-BE49-F238E27FC236}">
                      <a16:creationId xmlns:a16="http://schemas.microsoft.com/office/drawing/2014/main" id="{6852BCA5-A425-4247-89CE-D6358953751C}"/>
                    </a:ext>
                  </a:extLst>
                </p14:cNvPr>
                <p14:cNvContentPartPr/>
                <p14:nvPr/>
              </p14:nvContentPartPr>
              <p14:xfrm>
                <a:off x="5115075" y="5703787"/>
                <a:ext cx="212760" cy="84600"/>
              </p14:xfrm>
            </p:contentPart>
          </mc:Choice>
          <mc:Fallback xmlns="">
            <p:pic>
              <p:nvPicPr>
                <p:cNvPr id="217" name="Ink 216">
                  <a:extLst>
                    <a:ext uri="{FF2B5EF4-FFF2-40B4-BE49-F238E27FC236}">
                      <a16:creationId xmlns:a16="http://schemas.microsoft.com/office/drawing/2014/main" id="{6852BCA5-A425-4247-89CE-D6358953751C}"/>
                    </a:ext>
                  </a:extLst>
                </p:cNvPr>
                <p:cNvPicPr/>
                <p:nvPr/>
              </p:nvPicPr>
              <p:blipFill>
                <a:blip r:embed="rId365"/>
                <a:stretch>
                  <a:fillRect/>
                </a:stretch>
              </p:blipFill>
              <p:spPr>
                <a:xfrm>
                  <a:off x="5106075" y="5695147"/>
                  <a:ext cx="230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8" name="Ink 217">
                  <a:extLst>
                    <a:ext uri="{FF2B5EF4-FFF2-40B4-BE49-F238E27FC236}">
                      <a16:creationId xmlns:a16="http://schemas.microsoft.com/office/drawing/2014/main" id="{FEB33358-7BDB-41DE-91CE-F3D154A86094}"/>
                    </a:ext>
                  </a:extLst>
                </p14:cNvPr>
                <p14:cNvContentPartPr/>
                <p14:nvPr/>
              </p14:nvContentPartPr>
              <p14:xfrm>
                <a:off x="5306955" y="5622067"/>
                <a:ext cx="12600" cy="221760"/>
              </p14:xfrm>
            </p:contentPart>
          </mc:Choice>
          <mc:Fallback xmlns="">
            <p:pic>
              <p:nvPicPr>
                <p:cNvPr id="218" name="Ink 217">
                  <a:extLst>
                    <a:ext uri="{FF2B5EF4-FFF2-40B4-BE49-F238E27FC236}">
                      <a16:creationId xmlns:a16="http://schemas.microsoft.com/office/drawing/2014/main" id="{FEB33358-7BDB-41DE-91CE-F3D154A86094}"/>
                    </a:ext>
                  </a:extLst>
                </p:cNvPr>
                <p:cNvPicPr/>
                <p:nvPr/>
              </p:nvPicPr>
              <p:blipFill>
                <a:blip r:embed="rId367"/>
                <a:stretch>
                  <a:fillRect/>
                </a:stretch>
              </p:blipFill>
              <p:spPr>
                <a:xfrm>
                  <a:off x="5298315" y="5613427"/>
                  <a:ext cx="302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9" name="Ink 218">
                  <a:extLst>
                    <a:ext uri="{FF2B5EF4-FFF2-40B4-BE49-F238E27FC236}">
                      <a16:creationId xmlns:a16="http://schemas.microsoft.com/office/drawing/2014/main" id="{54B6C59D-8785-4246-BED4-EA34C378A319}"/>
                    </a:ext>
                  </a:extLst>
                </p14:cNvPr>
                <p14:cNvContentPartPr/>
                <p14:nvPr/>
              </p14:nvContentPartPr>
              <p14:xfrm>
                <a:off x="5388675" y="5534587"/>
                <a:ext cx="122040" cy="176760"/>
              </p14:xfrm>
            </p:contentPart>
          </mc:Choice>
          <mc:Fallback xmlns="">
            <p:pic>
              <p:nvPicPr>
                <p:cNvPr id="219" name="Ink 218">
                  <a:extLst>
                    <a:ext uri="{FF2B5EF4-FFF2-40B4-BE49-F238E27FC236}">
                      <a16:creationId xmlns:a16="http://schemas.microsoft.com/office/drawing/2014/main" id="{54B6C59D-8785-4246-BED4-EA34C378A319}"/>
                    </a:ext>
                  </a:extLst>
                </p:cNvPr>
                <p:cNvPicPr/>
                <p:nvPr/>
              </p:nvPicPr>
              <p:blipFill>
                <a:blip r:embed="rId369"/>
                <a:stretch>
                  <a:fillRect/>
                </a:stretch>
              </p:blipFill>
              <p:spPr>
                <a:xfrm>
                  <a:off x="5379675" y="5525947"/>
                  <a:ext cx="139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0" name="Ink 219">
                  <a:extLst>
                    <a:ext uri="{FF2B5EF4-FFF2-40B4-BE49-F238E27FC236}">
                      <a16:creationId xmlns:a16="http://schemas.microsoft.com/office/drawing/2014/main" id="{26BB020F-4475-43B8-BB03-82A26F24908C}"/>
                    </a:ext>
                  </a:extLst>
                </p14:cNvPr>
                <p14:cNvContentPartPr/>
                <p14:nvPr/>
              </p14:nvContentPartPr>
              <p14:xfrm>
                <a:off x="5638875" y="5676427"/>
                <a:ext cx="18000" cy="273960"/>
              </p14:xfrm>
            </p:contentPart>
          </mc:Choice>
          <mc:Fallback xmlns="">
            <p:pic>
              <p:nvPicPr>
                <p:cNvPr id="220" name="Ink 219">
                  <a:extLst>
                    <a:ext uri="{FF2B5EF4-FFF2-40B4-BE49-F238E27FC236}">
                      <a16:creationId xmlns:a16="http://schemas.microsoft.com/office/drawing/2014/main" id="{26BB020F-4475-43B8-BB03-82A26F24908C}"/>
                    </a:ext>
                  </a:extLst>
                </p:cNvPr>
                <p:cNvPicPr/>
                <p:nvPr/>
              </p:nvPicPr>
              <p:blipFill>
                <a:blip r:embed="rId371"/>
                <a:stretch>
                  <a:fillRect/>
                </a:stretch>
              </p:blipFill>
              <p:spPr>
                <a:xfrm>
                  <a:off x="5629875" y="5667427"/>
                  <a:ext cx="356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1" name="Ink 220">
                  <a:extLst>
                    <a:ext uri="{FF2B5EF4-FFF2-40B4-BE49-F238E27FC236}">
                      <a16:creationId xmlns:a16="http://schemas.microsoft.com/office/drawing/2014/main" id="{BDFDA4F2-9B48-4BD0-B91D-A799F7652189}"/>
                    </a:ext>
                  </a:extLst>
                </p14:cNvPr>
                <p14:cNvContentPartPr/>
                <p14:nvPr/>
              </p14:nvContentPartPr>
              <p14:xfrm>
                <a:off x="5594955" y="5782267"/>
                <a:ext cx="199440" cy="53280"/>
              </p14:xfrm>
            </p:contentPart>
          </mc:Choice>
          <mc:Fallback xmlns="">
            <p:pic>
              <p:nvPicPr>
                <p:cNvPr id="221" name="Ink 220">
                  <a:extLst>
                    <a:ext uri="{FF2B5EF4-FFF2-40B4-BE49-F238E27FC236}">
                      <a16:creationId xmlns:a16="http://schemas.microsoft.com/office/drawing/2014/main" id="{BDFDA4F2-9B48-4BD0-B91D-A799F7652189}"/>
                    </a:ext>
                  </a:extLst>
                </p:cNvPr>
                <p:cNvPicPr/>
                <p:nvPr/>
              </p:nvPicPr>
              <p:blipFill>
                <a:blip r:embed="rId373"/>
                <a:stretch>
                  <a:fillRect/>
                </a:stretch>
              </p:blipFill>
              <p:spPr>
                <a:xfrm>
                  <a:off x="5586315" y="5773627"/>
                  <a:ext cx="217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2" name="Ink 221">
                  <a:extLst>
                    <a:ext uri="{FF2B5EF4-FFF2-40B4-BE49-F238E27FC236}">
                      <a16:creationId xmlns:a16="http://schemas.microsoft.com/office/drawing/2014/main" id="{FC9607EA-69B4-4E54-BC80-5931824DB24A}"/>
                    </a:ext>
                  </a:extLst>
                </p14:cNvPr>
                <p14:cNvContentPartPr/>
                <p14:nvPr/>
              </p14:nvContentPartPr>
              <p14:xfrm>
                <a:off x="5786115" y="5671027"/>
                <a:ext cx="264240" cy="234720"/>
              </p14:xfrm>
            </p:contentPart>
          </mc:Choice>
          <mc:Fallback xmlns="">
            <p:pic>
              <p:nvPicPr>
                <p:cNvPr id="222" name="Ink 221">
                  <a:extLst>
                    <a:ext uri="{FF2B5EF4-FFF2-40B4-BE49-F238E27FC236}">
                      <a16:creationId xmlns:a16="http://schemas.microsoft.com/office/drawing/2014/main" id="{FC9607EA-69B4-4E54-BC80-5931824DB24A}"/>
                    </a:ext>
                  </a:extLst>
                </p:cNvPr>
                <p:cNvPicPr/>
                <p:nvPr/>
              </p:nvPicPr>
              <p:blipFill>
                <a:blip r:embed="rId375"/>
                <a:stretch>
                  <a:fillRect/>
                </a:stretch>
              </p:blipFill>
              <p:spPr>
                <a:xfrm>
                  <a:off x="5777475" y="5662027"/>
                  <a:ext cx="2818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3" name="Ink 222">
                  <a:extLst>
                    <a:ext uri="{FF2B5EF4-FFF2-40B4-BE49-F238E27FC236}">
                      <a16:creationId xmlns:a16="http://schemas.microsoft.com/office/drawing/2014/main" id="{BC657F5F-1652-460D-AB51-DB40889A8470}"/>
                    </a:ext>
                  </a:extLst>
                </p14:cNvPr>
                <p14:cNvContentPartPr/>
                <p14:nvPr/>
              </p14:nvContentPartPr>
              <p14:xfrm>
                <a:off x="5991675" y="5639347"/>
                <a:ext cx="12240" cy="208440"/>
              </p14:xfrm>
            </p:contentPart>
          </mc:Choice>
          <mc:Fallback xmlns="">
            <p:pic>
              <p:nvPicPr>
                <p:cNvPr id="223" name="Ink 222">
                  <a:extLst>
                    <a:ext uri="{FF2B5EF4-FFF2-40B4-BE49-F238E27FC236}">
                      <a16:creationId xmlns:a16="http://schemas.microsoft.com/office/drawing/2014/main" id="{BC657F5F-1652-460D-AB51-DB40889A8470}"/>
                    </a:ext>
                  </a:extLst>
                </p:cNvPr>
                <p:cNvPicPr/>
                <p:nvPr/>
              </p:nvPicPr>
              <p:blipFill>
                <a:blip r:embed="rId377"/>
                <a:stretch>
                  <a:fillRect/>
                </a:stretch>
              </p:blipFill>
              <p:spPr>
                <a:xfrm>
                  <a:off x="5983035" y="5630707"/>
                  <a:ext cx="29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9" name="Ink 228">
                  <a:extLst>
                    <a:ext uri="{FF2B5EF4-FFF2-40B4-BE49-F238E27FC236}">
                      <a16:creationId xmlns:a16="http://schemas.microsoft.com/office/drawing/2014/main" id="{35B757E1-CAB3-4704-ACB1-A5767C2D2BB6}"/>
                    </a:ext>
                  </a:extLst>
                </p14:cNvPr>
                <p14:cNvContentPartPr/>
                <p14:nvPr/>
              </p14:nvContentPartPr>
              <p14:xfrm>
                <a:off x="6213795" y="5430187"/>
                <a:ext cx="880200" cy="776160"/>
              </p14:xfrm>
            </p:contentPart>
          </mc:Choice>
          <mc:Fallback xmlns="">
            <p:pic>
              <p:nvPicPr>
                <p:cNvPr id="229" name="Ink 228">
                  <a:extLst>
                    <a:ext uri="{FF2B5EF4-FFF2-40B4-BE49-F238E27FC236}">
                      <a16:creationId xmlns:a16="http://schemas.microsoft.com/office/drawing/2014/main" id="{35B757E1-CAB3-4704-ACB1-A5767C2D2BB6}"/>
                    </a:ext>
                  </a:extLst>
                </p:cNvPr>
                <p:cNvPicPr/>
                <p:nvPr/>
              </p:nvPicPr>
              <p:blipFill>
                <a:blip r:embed="rId379"/>
                <a:stretch>
                  <a:fillRect/>
                </a:stretch>
              </p:blipFill>
              <p:spPr>
                <a:xfrm>
                  <a:off x="6204795" y="5421187"/>
                  <a:ext cx="89784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0" name="Ink 229">
                  <a:extLst>
                    <a:ext uri="{FF2B5EF4-FFF2-40B4-BE49-F238E27FC236}">
                      <a16:creationId xmlns:a16="http://schemas.microsoft.com/office/drawing/2014/main" id="{07F7F5D9-DDEC-40C8-ADB2-1F24AD6777A8}"/>
                    </a:ext>
                  </a:extLst>
                </p14:cNvPr>
                <p14:cNvContentPartPr/>
                <p14:nvPr/>
              </p14:nvContentPartPr>
              <p14:xfrm>
                <a:off x="6857475" y="5312467"/>
                <a:ext cx="224280" cy="182160"/>
              </p14:xfrm>
            </p:contentPart>
          </mc:Choice>
          <mc:Fallback xmlns="">
            <p:pic>
              <p:nvPicPr>
                <p:cNvPr id="230" name="Ink 229">
                  <a:extLst>
                    <a:ext uri="{FF2B5EF4-FFF2-40B4-BE49-F238E27FC236}">
                      <a16:creationId xmlns:a16="http://schemas.microsoft.com/office/drawing/2014/main" id="{07F7F5D9-DDEC-40C8-ADB2-1F24AD6777A8}"/>
                    </a:ext>
                  </a:extLst>
                </p:cNvPr>
                <p:cNvPicPr/>
                <p:nvPr/>
              </p:nvPicPr>
              <p:blipFill>
                <a:blip r:embed="rId381"/>
                <a:stretch>
                  <a:fillRect/>
                </a:stretch>
              </p:blipFill>
              <p:spPr>
                <a:xfrm>
                  <a:off x="6848835" y="5303827"/>
                  <a:ext cx="241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2" name="Ink 231">
                  <a:extLst>
                    <a:ext uri="{FF2B5EF4-FFF2-40B4-BE49-F238E27FC236}">
                      <a16:creationId xmlns:a16="http://schemas.microsoft.com/office/drawing/2014/main" id="{8E5F1DD8-46C4-4A90-A603-389CEDA19F11}"/>
                    </a:ext>
                  </a:extLst>
                </p14:cNvPr>
                <p14:cNvContentPartPr/>
                <p14:nvPr/>
              </p14:nvContentPartPr>
              <p14:xfrm>
                <a:off x="6022275" y="5809987"/>
                <a:ext cx="748440" cy="21960"/>
              </p14:xfrm>
            </p:contentPart>
          </mc:Choice>
          <mc:Fallback xmlns="">
            <p:pic>
              <p:nvPicPr>
                <p:cNvPr id="232" name="Ink 231">
                  <a:extLst>
                    <a:ext uri="{FF2B5EF4-FFF2-40B4-BE49-F238E27FC236}">
                      <a16:creationId xmlns:a16="http://schemas.microsoft.com/office/drawing/2014/main" id="{8E5F1DD8-46C4-4A90-A603-389CEDA19F11}"/>
                    </a:ext>
                  </a:extLst>
                </p:cNvPr>
                <p:cNvPicPr/>
                <p:nvPr/>
              </p:nvPicPr>
              <p:blipFill>
                <a:blip r:embed="rId383"/>
                <a:stretch>
                  <a:fillRect/>
                </a:stretch>
              </p:blipFill>
              <p:spPr>
                <a:xfrm>
                  <a:off x="6013635" y="5800987"/>
                  <a:ext cx="766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3" name="Ink 232">
                  <a:extLst>
                    <a:ext uri="{FF2B5EF4-FFF2-40B4-BE49-F238E27FC236}">
                      <a16:creationId xmlns:a16="http://schemas.microsoft.com/office/drawing/2014/main" id="{412AB22C-3946-48F9-B158-DB0F13216962}"/>
                    </a:ext>
                  </a:extLst>
                </p14:cNvPr>
                <p14:cNvContentPartPr/>
                <p14:nvPr/>
              </p14:nvContentPartPr>
              <p14:xfrm>
                <a:off x="6766395" y="5729347"/>
                <a:ext cx="237960" cy="135720"/>
              </p14:xfrm>
            </p:contentPart>
          </mc:Choice>
          <mc:Fallback xmlns="">
            <p:pic>
              <p:nvPicPr>
                <p:cNvPr id="233" name="Ink 232">
                  <a:extLst>
                    <a:ext uri="{FF2B5EF4-FFF2-40B4-BE49-F238E27FC236}">
                      <a16:creationId xmlns:a16="http://schemas.microsoft.com/office/drawing/2014/main" id="{412AB22C-3946-48F9-B158-DB0F13216962}"/>
                    </a:ext>
                  </a:extLst>
                </p:cNvPr>
                <p:cNvPicPr/>
                <p:nvPr/>
              </p:nvPicPr>
              <p:blipFill>
                <a:blip r:embed="rId385"/>
                <a:stretch>
                  <a:fillRect/>
                </a:stretch>
              </p:blipFill>
              <p:spPr>
                <a:xfrm>
                  <a:off x="6757755" y="5720707"/>
                  <a:ext cx="255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4" name="Ink 233">
                  <a:extLst>
                    <a:ext uri="{FF2B5EF4-FFF2-40B4-BE49-F238E27FC236}">
                      <a16:creationId xmlns:a16="http://schemas.microsoft.com/office/drawing/2014/main" id="{4B2CD8CD-4C5F-477F-B4F5-42FEA8C9B86F}"/>
                    </a:ext>
                  </a:extLst>
                </p14:cNvPr>
                <p14:cNvContentPartPr/>
                <p14:nvPr/>
              </p14:nvContentPartPr>
              <p14:xfrm>
                <a:off x="7263915" y="5663467"/>
                <a:ext cx="19800" cy="160920"/>
              </p14:xfrm>
            </p:contentPart>
          </mc:Choice>
          <mc:Fallback xmlns="">
            <p:pic>
              <p:nvPicPr>
                <p:cNvPr id="234" name="Ink 233">
                  <a:extLst>
                    <a:ext uri="{FF2B5EF4-FFF2-40B4-BE49-F238E27FC236}">
                      <a16:creationId xmlns:a16="http://schemas.microsoft.com/office/drawing/2014/main" id="{4B2CD8CD-4C5F-477F-B4F5-42FEA8C9B86F}"/>
                    </a:ext>
                  </a:extLst>
                </p:cNvPr>
                <p:cNvPicPr/>
                <p:nvPr/>
              </p:nvPicPr>
              <p:blipFill>
                <a:blip r:embed="rId387"/>
                <a:stretch>
                  <a:fillRect/>
                </a:stretch>
              </p:blipFill>
              <p:spPr>
                <a:xfrm>
                  <a:off x="7254915" y="5654827"/>
                  <a:ext cx="37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5" name="Ink 234">
                  <a:extLst>
                    <a:ext uri="{FF2B5EF4-FFF2-40B4-BE49-F238E27FC236}">
                      <a16:creationId xmlns:a16="http://schemas.microsoft.com/office/drawing/2014/main" id="{10CCACEB-2224-4EE7-BDAA-DCE7A8A9FEA2}"/>
                    </a:ext>
                  </a:extLst>
                </p14:cNvPr>
                <p14:cNvContentPartPr/>
                <p14:nvPr/>
              </p14:nvContentPartPr>
              <p14:xfrm>
                <a:off x="7228995" y="5622427"/>
                <a:ext cx="216000" cy="201240"/>
              </p14:xfrm>
            </p:contentPart>
          </mc:Choice>
          <mc:Fallback xmlns="">
            <p:pic>
              <p:nvPicPr>
                <p:cNvPr id="235" name="Ink 234">
                  <a:extLst>
                    <a:ext uri="{FF2B5EF4-FFF2-40B4-BE49-F238E27FC236}">
                      <a16:creationId xmlns:a16="http://schemas.microsoft.com/office/drawing/2014/main" id="{10CCACEB-2224-4EE7-BDAA-DCE7A8A9FEA2}"/>
                    </a:ext>
                  </a:extLst>
                </p:cNvPr>
                <p:cNvPicPr/>
                <p:nvPr/>
              </p:nvPicPr>
              <p:blipFill>
                <a:blip r:embed="rId389"/>
                <a:stretch>
                  <a:fillRect/>
                </a:stretch>
              </p:blipFill>
              <p:spPr>
                <a:xfrm>
                  <a:off x="7219995" y="5613427"/>
                  <a:ext cx="233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6" name="Ink 235">
                  <a:extLst>
                    <a:ext uri="{FF2B5EF4-FFF2-40B4-BE49-F238E27FC236}">
                      <a16:creationId xmlns:a16="http://schemas.microsoft.com/office/drawing/2014/main" id="{527BA591-8B10-42E2-9659-1967A2F87E05}"/>
                    </a:ext>
                  </a:extLst>
                </p14:cNvPr>
                <p14:cNvContentPartPr/>
                <p14:nvPr/>
              </p14:nvContentPartPr>
              <p14:xfrm>
                <a:off x="7593315" y="5651587"/>
                <a:ext cx="191160" cy="17280"/>
              </p14:xfrm>
            </p:contentPart>
          </mc:Choice>
          <mc:Fallback xmlns="">
            <p:pic>
              <p:nvPicPr>
                <p:cNvPr id="236" name="Ink 235">
                  <a:extLst>
                    <a:ext uri="{FF2B5EF4-FFF2-40B4-BE49-F238E27FC236}">
                      <a16:creationId xmlns:a16="http://schemas.microsoft.com/office/drawing/2014/main" id="{527BA591-8B10-42E2-9659-1967A2F87E05}"/>
                    </a:ext>
                  </a:extLst>
                </p:cNvPr>
                <p:cNvPicPr/>
                <p:nvPr/>
              </p:nvPicPr>
              <p:blipFill>
                <a:blip r:embed="rId391"/>
                <a:stretch>
                  <a:fillRect/>
                </a:stretch>
              </p:blipFill>
              <p:spPr>
                <a:xfrm>
                  <a:off x="7584675" y="5642587"/>
                  <a:ext cx="208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7" name="Ink 236">
                  <a:extLst>
                    <a:ext uri="{FF2B5EF4-FFF2-40B4-BE49-F238E27FC236}">
                      <a16:creationId xmlns:a16="http://schemas.microsoft.com/office/drawing/2014/main" id="{16256586-D461-4B66-9DEC-1475BC5CA350}"/>
                    </a:ext>
                  </a:extLst>
                </p14:cNvPr>
                <p14:cNvContentPartPr/>
                <p14:nvPr/>
              </p14:nvContentPartPr>
              <p14:xfrm>
                <a:off x="7682955" y="5570947"/>
                <a:ext cx="18360" cy="187560"/>
              </p14:xfrm>
            </p:contentPart>
          </mc:Choice>
          <mc:Fallback xmlns="">
            <p:pic>
              <p:nvPicPr>
                <p:cNvPr id="237" name="Ink 236">
                  <a:extLst>
                    <a:ext uri="{FF2B5EF4-FFF2-40B4-BE49-F238E27FC236}">
                      <a16:creationId xmlns:a16="http://schemas.microsoft.com/office/drawing/2014/main" id="{16256586-D461-4B66-9DEC-1475BC5CA350}"/>
                    </a:ext>
                  </a:extLst>
                </p:cNvPr>
                <p:cNvPicPr/>
                <p:nvPr/>
              </p:nvPicPr>
              <p:blipFill>
                <a:blip r:embed="rId393"/>
                <a:stretch>
                  <a:fillRect/>
                </a:stretch>
              </p:blipFill>
              <p:spPr>
                <a:xfrm>
                  <a:off x="7673955" y="5561947"/>
                  <a:ext cx="36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9" name="Ink 238">
                  <a:extLst>
                    <a:ext uri="{FF2B5EF4-FFF2-40B4-BE49-F238E27FC236}">
                      <a16:creationId xmlns:a16="http://schemas.microsoft.com/office/drawing/2014/main" id="{95FC2B02-5AE8-484F-886A-F7465CD48FF5}"/>
                    </a:ext>
                  </a:extLst>
                </p14:cNvPr>
                <p14:cNvContentPartPr/>
                <p14:nvPr/>
              </p14:nvContentPartPr>
              <p14:xfrm>
                <a:off x="7978155" y="4981627"/>
                <a:ext cx="23400" cy="246240"/>
              </p14:xfrm>
            </p:contentPart>
          </mc:Choice>
          <mc:Fallback xmlns="">
            <p:pic>
              <p:nvPicPr>
                <p:cNvPr id="239" name="Ink 238">
                  <a:extLst>
                    <a:ext uri="{FF2B5EF4-FFF2-40B4-BE49-F238E27FC236}">
                      <a16:creationId xmlns:a16="http://schemas.microsoft.com/office/drawing/2014/main" id="{95FC2B02-5AE8-484F-886A-F7465CD48FF5}"/>
                    </a:ext>
                  </a:extLst>
                </p:cNvPr>
                <p:cNvPicPr/>
                <p:nvPr/>
              </p:nvPicPr>
              <p:blipFill>
                <a:blip r:embed="rId395"/>
                <a:stretch>
                  <a:fillRect/>
                </a:stretch>
              </p:blipFill>
              <p:spPr>
                <a:xfrm>
                  <a:off x="7969515" y="4972987"/>
                  <a:ext cx="410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0" name="Ink 239">
                  <a:extLst>
                    <a:ext uri="{FF2B5EF4-FFF2-40B4-BE49-F238E27FC236}">
                      <a16:creationId xmlns:a16="http://schemas.microsoft.com/office/drawing/2014/main" id="{CF5171ED-E70B-4808-BF29-59E27957F501}"/>
                    </a:ext>
                  </a:extLst>
                </p14:cNvPr>
                <p14:cNvContentPartPr/>
                <p14:nvPr/>
              </p14:nvContentPartPr>
              <p14:xfrm>
                <a:off x="7958715" y="4926187"/>
                <a:ext cx="130680" cy="115920"/>
              </p14:xfrm>
            </p:contentPart>
          </mc:Choice>
          <mc:Fallback xmlns="">
            <p:pic>
              <p:nvPicPr>
                <p:cNvPr id="240" name="Ink 239">
                  <a:extLst>
                    <a:ext uri="{FF2B5EF4-FFF2-40B4-BE49-F238E27FC236}">
                      <a16:creationId xmlns:a16="http://schemas.microsoft.com/office/drawing/2014/main" id="{CF5171ED-E70B-4808-BF29-59E27957F501}"/>
                    </a:ext>
                  </a:extLst>
                </p:cNvPr>
                <p:cNvPicPr/>
                <p:nvPr/>
              </p:nvPicPr>
              <p:blipFill>
                <a:blip r:embed="rId397"/>
                <a:stretch>
                  <a:fillRect/>
                </a:stretch>
              </p:blipFill>
              <p:spPr>
                <a:xfrm>
                  <a:off x="7950075" y="4917187"/>
                  <a:ext cx="148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1" name="Ink 240">
                  <a:extLst>
                    <a:ext uri="{FF2B5EF4-FFF2-40B4-BE49-F238E27FC236}">
                      <a16:creationId xmlns:a16="http://schemas.microsoft.com/office/drawing/2014/main" id="{6BFB4D7E-E801-41DE-8742-34D0333F8DEE}"/>
                    </a:ext>
                  </a:extLst>
                </p14:cNvPr>
                <p14:cNvContentPartPr/>
                <p14:nvPr/>
              </p14:nvContentPartPr>
              <p14:xfrm>
                <a:off x="8122155" y="4884427"/>
                <a:ext cx="21960" cy="113760"/>
              </p14:xfrm>
            </p:contentPart>
          </mc:Choice>
          <mc:Fallback xmlns="">
            <p:pic>
              <p:nvPicPr>
                <p:cNvPr id="241" name="Ink 240">
                  <a:extLst>
                    <a:ext uri="{FF2B5EF4-FFF2-40B4-BE49-F238E27FC236}">
                      <a16:creationId xmlns:a16="http://schemas.microsoft.com/office/drawing/2014/main" id="{6BFB4D7E-E801-41DE-8742-34D0333F8DEE}"/>
                    </a:ext>
                  </a:extLst>
                </p:cNvPr>
                <p:cNvPicPr/>
                <p:nvPr/>
              </p:nvPicPr>
              <p:blipFill>
                <a:blip r:embed="rId399"/>
                <a:stretch>
                  <a:fillRect/>
                </a:stretch>
              </p:blipFill>
              <p:spPr>
                <a:xfrm>
                  <a:off x="8113155" y="4875427"/>
                  <a:ext cx="39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2" name="Ink 241">
                  <a:extLst>
                    <a:ext uri="{FF2B5EF4-FFF2-40B4-BE49-F238E27FC236}">
                      <a16:creationId xmlns:a16="http://schemas.microsoft.com/office/drawing/2014/main" id="{43CCF518-AA2F-4656-90A9-1DBA564FDE92}"/>
                    </a:ext>
                  </a:extLst>
                </p14:cNvPr>
                <p14:cNvContentPartPr/>
                <p14:nvPr/>
              </p14:nvContentPartPr>
              <p14:xfrm>
                <a:off x="8099835" y="4850947"/>
                <a:ext cx="154080" cy="132120"/>
              </p14:xfrm>
            </p:contentPart>
          </mc:Choice>
          <mc:Fallback xmlns="">
            <p:pic>
              <p:nvPicPr>
                <p:cNvPr id="242" name="Ink 241">
                  <a:extLst>
                    <a:ext uri="{FF2B5EF4-FFF2-40B4-BE49-F238E27FC236}">
                      <a16:creationId xmlns:a16="http://schemas.microsoft.com/office/drawing/2014/main" id="{43CCF518-AA2F-4656-90A9-1DBA564FDE92}"/>
                    </a:ext>
                  </a:extLst>
                </p:cNvPr>
                <p:cNvPicPr/>
                <p:nvPr/>
              </p:nvPicPr>
              <p:blipFill>
                <a:blip r:embed="rId401"/>
                <a:stretch>
                  <a:fillRect/>
                </a:stretch>
              </p:blipFill>
              <p:spPr>
                <a:xfrm>
                  <a:off x="8090835" y="4841947"/>
                  <a:ext cx="171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3" name="Ink 242">
                  <a:extLst>
                    <a:ext uri="{FF2B5EF4-FFF2-40B4-BE49-F238E27FC236}">
                      <a16:creationId xmlns:a16="http://schemas.microsoft.com/office/drawing/2014/main" id="{B6FCB85D-DE5A-4A28-9849-319A5F6DC3DD}"/>
                    </a:ext>
                  </a:extLst>
                </p14:cNvPr>
                <p14:cNvContentPartPr/>
                <p14:nvPr/>
              </p14:nvContentPartPr>
              <p14:xfrm>
                <a:off x="8380995" y="4848067"/>
                <a:ext cx="159480" cy="183240"/>
              </p14:xfrm>
            </p:contentPart>
          </mc:Choice>
          <mc:Fallback xmlns="">
            <p:pic>
              <p:nvPicPr>
                <p:cNvPr id="243" name="Ink 242">
                  <a:extLst>
                    <a:ext uri="{FF2B5EF4-FFF2-40B4-BE49-F238E27FC236}">
                      <a16:creationId xmlns:a16="http://schemas.microsoft.com/office/drawing/2014/main" id="{B6FCB85D-DE5A-4A28-9849-319A5F6DC3DD}"/>
                    </a:ext>
                  </a:extLst>
                </p:cNvPr>
                <p:cNvPicPr/>
                <p:nvPr/>
              </p:nvPicPr>
              <p:blipFill>
                <a:blip r:embed="rId403"/>
                <a:stretch>
                  <a:fillRect/>
                </a:stretch>
              </p:blipFill>
              <p:spPr>
                <a:xfrm>
                  <a:off x="8371995" y="4839427"/>
                  <a:ext cx="177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5" name="Ink 244">
                  <a:extLst>
                    <a:ext uri="{FF2B5EF4-FFF2-40B4-BE49-F238E27FC236}">
                      <a16:creationId xmlns:a16="http://schemas.microsoft.com/office/drawing/2014/main" id="{1524EB53-6E8E-459E-B5DA-6E3A44E35D2B}"/>
                    </a:ext>
                  </a:extLst>
                </p14:cNvPr>
                <p14:cNvContentPartPr/>
                <p14:nvPr/>
              </p14:nvContentPartPr>
              <p14:xfrm>
                <a:off x="7268955" y="6127867"/>
                <a:ext cx="176040" cy="200880"/>
              </p14:xfrm>
            </p:contentPart>
          </mc:Choice>
          <mc:Fallback xmlns="">
            <p:pic>
              <p:nvPicPr>
                <p:cNvPr id="245" name="Ink 244">
                  <a:extLst>
                    <a:ext uri="{FF2B5EF4-FFF2-40B4-BE49-F238E27FC236}">
                      <a16:creationId xmlns:a16="http://schemas.microsoft.com/office/drawing/2014/main" id="{1524EB53-6E8E-459E-B5DA-6E3A44E35D2B}"/>
                    </a:ext>
                  </a:extLst>
                </p:cNvPr>
                <p:cNvPicPr/>
                <p:nvPr/>
              </p:nvPicPr>
              <p:blipFill>
                <a:blip r:embed="rId405"/>
                <a:stretch>
                  <a:fillRect/>
                </a:stretch>
              </p:blipFill>
              <p:spPr>
                <a:xfrm>
                  <a:off x="7260315" y="6119227"/>
                  <a:ext cx="1936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6" name="Ink 245">
                  <a:extLst>
                    <a:ext uri="{FF2B5EF4-FFF2-40B4-BE49-F238E27FC236}">
                      <a16:creationId xmlns:a16="http://schemas.microsoft.com/office/drawing/2014/main" id="{CD20308F-8F20-46B0-9163-12DF4B5BC97D}"/>
                    </a:ext>
                  </a:extLst>
                </p14:cNvPr>
                <p14:cNvContentPartPr/>
                <p14:nvPr/>
              </p14:nvContentPartPr>
              <p14:xfrm>
                <a:off x="7302075" y="6152707"/>
                <a:ext cx="183960" cy="43920"/>
              </p14:xfrm>
            </p:contentPart>
          </mc:Choice>
          <mc:Fallback xmlns="">
            <p:pic>
              <p:nvPicPr>
                <p:cNvPr id="246" name="Ink 245">
                  <a:extLst>
                    <a:ext uri="{FF2B5EF4-FFF2-40B4-BE49-F238E27FC236}">
                      <a16:creationId xmlns:a16="http://schemas.microsoft.com/office/drawing/2014/main" id="{CD20308F-8F20-46B0-9163-12DF4B5BC97D}"/>
                    </a:ext>
                  </a:extLst>
                </p:cNvPr>
                <p:cNvPicPr/>
                <p:nvPr/>
              </p:nvPicPr>
              <p:blipFill>
                <a:blip r:embed="rId407"/>
                <a:stretch>
                  <a:fillRect/>
                </a:stretch>
              </p:blipFill>
              <p:spPr>
                <a:xfrm>
                  <a:off x="7293075" y="6144067"/>
                  <a:ext cx="201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7" name="Ink 246">
                  <a:extLst>
                    <a:ext uri="{FF2B5EF4-FFF2-40B4-BE49-F238E27FC236}">
                      <a16:creationId xmlns:a16="http://schemas.microsoft.com/office/drawing/2014/main" id="{BCEBBE42-7491-40A8-829A-346AB44587A5}"/>
                    </a:ext>
                  </a:extLst>
                </p14:cNvPr>
                <p14:cNvContentPartPr/>
                <p14:nvPr/>
              </p14:nvContentPartPr>
              <p14:xfrm>
                <a:off x="7591155" y="6093667"/>
                <a:ext cx="36720" cy="157320"/>
              </p14:xfrm>
            </p:contentPart>
          </mc:Choice>
          <mc:Fallback xmlns="">
            <p:pic>
              <p:nvPicPr>
                <p:cNvPr id="247" name="Ink 246">
                  <a:extLst>
                    <a:ext uri="{FF2B5EF4-FFF2-40B4-BE49-F238E27FC236}">
                      <a16:creationId xmlns:a16="http://schemas.microsoft.com/office/drawing/2014/main" id="{BCEBBE42-7491-40A8-829A-346AB44587A5}"/>
                    </a:ext>
                  </a:extLst>
                </p:cNvPr>
                <p:cNvPicPr/>
                <p:nvPr/>
              </p:nvPicPr>
              <p:blipFill>
                <a:blip r:embed="rId409"/>
                <a:stretch>
                  <a:fillRect/>
                </a:stretch>
              </p:blipFill>
              <p:spPr>
                <a:xfrm>
                  <a:off x="7582515" y="6085027"/>
                  <a:ext cx="54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8" name="Ink 247">
                  <a:extLst>
                    <a:ext uri="{FF2B5EF4-FFF2-40B4-BE49-F238E27FC236}">
                      <a16:creationId xmlns:a16="http://schemas.microsoft.com/office/drawing/2014/main" id="{8A319E5B-0BB0-435B-A2EB-0FEDEB649113}"/>
                    </a:ext>
                  </a:extLst>
                </p14:cNvPr>
                <p14:cNvContentPartPr/>
                <p14:nvPr/>
              </p14:nvContentPartPr>
              <p14:xfrm>
                <a:off x="7511595" y="6058747"/>
                <a:ext cx="223920" cy="176760"/>
              </p14:xfrm>
            </p:contentPart>
          </mc:Choice>
          <mc:Fallback xmlns="">
            <p:pic>
              <p:nvPicPr>
                <p:cNvPr id="248" name="Ink 247">
                  <a:extLst>
                    <a:ext uri="{FF2B5EF4-FFF2-40B4-BE49-F238E27FC236}">
                      <a16:creationId xmlns:a16="http://schemas.microsoft.com/office/drawing/2014/main" id="{8A319E5B-0BB0-435B-A2EB-0FEDEB649113}"/>
                    </a:ext>
                  </a:extLst>
                </p:cNvPr>
                <p:cNvPicPr/>
                <p:nvPr/>
              </p:nvPicPr>
              <p:blipFill>
                <a:blip r:embed="rId411"/>
                <a:stretch>
                  <a:fillRect/>
                </a:stretch>
              </p:blipFill>
              <p:spPr>
                <a:xfrm>
                  <a:off x="7502595" y="6050107"/>
                  <a:ext cx="241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9" name="Ink 248">
                  <a:extLst>
                    <a:ext uri="{FF2B5EF4-FFF2-40B4-BE49-F238E27FC236}">
                      <a16:creationId xmlns:a16="http://schemas.microsoft.com/office/drawing/2014/main" id="{09B0DE84-50A3-408C-AA1B-219A83B611F6}"/>
                    </a:ext>
                  </a:extLst>
                </p14:cNvPr>
                <p14:cNvContentPartPr/>
                <p14:nvPr/>
              </p14:nvContentPartPr>
              <p14:xfrm>
                <a:off x="7566675" y="6061987"/>
                <a:ext cx="37800" cy="156600"/>
              </p14:xfrm>
            </p:contentPart>
          </mc:Choice>
          <mc:Fallback xmlns="">
            <p:pic>
              <p:nvPicPr>
                <p:cNvPr id="249" name="Ink 248">
                  <a:extLst>
                    <a:ext uri="{FF2B5EF4-FFF2-40B4-BE49-F238E27FC236}">
                      <a16:creationId xmlns:a16="http://schemas.microsoft.com/office/drawing/2014/main" id="{09B0DE84-50A3-408C-AA1B-219A83B611F6}"/>
                    </a:ext>
                  </a:extLst>
                </p:cNvPr>
                <p:cNvPicPr/>
                <p:nvPr/>
              </p:nvPicPr>
              <p:blipFill>
                <a:blip r:embed="rId413"/>
                <a:stretch>
                  <a:fillRect/>
                </a:stretch>
              </p:blipFill>
              <p:spPr>
                <a:xfrm>
                  <a:off x="7557675" y="6052987"/>
                  <a:ext cx="55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0" name="Ink 249">
                  <a:extLst>
                    <a:ext uri="{FF2B5EF4-FFF2-40B4-BE49-F238E27FC236}">
                      <a16:creationId xmlns:a16="http://schemas.microsoft.com/office/drawing/2014/main" id="{809FEEE6-A7D7-4A1B-A3F7-1496A821EDD1}"/>
                    </a:ext>
                  </a:extLst>
                </p14:cNvPr>
                <p14:cNvContentPartPr/>
                <p14:nvPr/>
              </p14:nvContentPartPr>
              <p14:xfrm>
                <a:off x="7547955" y="6008347"/>
                <a:ext cx="155160" cy="232920"/>
              </p14:xfrm>
            </p:contentPart>
          </mc:Choice>
          <mc:Fallback xmlns="">
            <p:pic>
              <p:nvPicPr>
                <p:cNvPr id="250" name="Ink 249">
                  <a:extLst>
                    <a:ext uri="{FF2B5EF4-FFF2-40B4-BE49-F238E27FC236}">
                      <a16:creationId xmlns:a16="http://schemas.microsoft.com/office/drawing/2014/main" id="{809FEEE6-A7D7-4A1B-A3F7-1496A821EDD1}"/>
                    </a:ext>
                  </a:extLst>
                </p:cNvPr>
                <p:cNvPicPr/>
                <p:nvPr/>
              </p:nvPicPr>
              <p:blipFill>
                <a:blip r:embed="rId415"/>
                <a:stretch>
                  <a:fillRect/>
                </a:stretch>
              </p:blipFill>
              <p:spPr>
                <a:xfrm>
                  <a:off x="7539315" y="5999347"/>
                  <a:ext cx="172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1" name="Ink 250">
                  <a:extLst>
                    <a:ext uri="{FF2B5EF4-FFF2-40B4-BE49-F238E27FC236}">
                      <a16:creationId xmlns:a16="http://schemas.microsoft.com/office/drawing/2014/main" id="{B23C230A-9F99-49D5-A6BD-AB1EF4DD267F}"/>
                    </a:ext>
                  </a:extLst>
                </p14:cNvPr>
                <p14:cNvContentPartPr/>
                <p14:nvPr/>
              </p14:nvContentPartPr>
              <p14:xfrm>
                <a:off x="7751715" y="6099787"/>
                <a:ext cx="36000" cy="152640"/>
              </p14:xfrm>
            </p:contentPart>
          </mc:Choice>
          <mc:Fallback xmlns="">
            <p:pic>
              <p:nvPicPr>
                <p:cNvPr id="251" name="Ink 250">
                  <a:extLst>
                    <a:ext uri="{FF2B5EF4-FFF2-40B4-BE49-F238E27FC236}">
                      <a16:creationId xmlns:a16="http://schemas.microsoft.com/office/drawing/2014/main" id="{B23C230A-9F99-49D5-A6BD-AB1EF4DD267F}"/>
                    </a:ext>
                  </a:extLst>
                </p:cNvPr>
                <p:cNvPicPr/>
                <p:nvPr/>
              </p:nvPicPr>
              <p:blipFill>
                <a:blip r:embed="rId417"/>
                <a:stretch>
                  <a:fillRect/>
                </a:stretch>
              </p:blipFill>
              <p:spPr>
                <a:xfrm>
                  <a:off x="7742715" y="6090787"/>
                  <a:ext cx="53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2" name="Ink 251">
                  <a:extLst>
                    <a:ext uri="{FF2B5EF4-FFF2-40B4-BE49-F238E27FC236}">
                      <a16:creationId xmlns:a16="http://schemas.microsoft.com/office/drawing/2014/main" id="{342A3E87-5337-433F-BB0A-91FD22FC6C35}"/>
                    </a:ext>
                  </a:extLst>
                </p14:cNvPr>
                <p14:cNvContentPartPr/>
                <p14:nvPr/>
              </p14:nvContentPartPr>
              <p14:xfrm>
                <a:off x="7736595" y="6007627"/>
                <a:ext cx="156240" cy="112680"/>
              </p14:xfrm>
            </p:contentPart>
          </mc:Choice>
          <mc:Fallback xmlns="">
            <p:pic>
              <p:nvPicPr>
                <p:cNvPr id="252" name="Ink 251">
                  <a:extLst>
                    <a:ext uri="{FF2B5EF4-FFF2-40B4-BE49-F238E27FC236}">
                      <a16:creationId xmlns:a16="http://schemas.microsoft.com/office/drawing/2014/main" id="{342A3E87-5337-433F-BB0A-91FD22FC6C35}"/>
                    </a:ext>
                  </a:extLst>
                </p:cNvPr>
                <p:cNvPicPr/>
                <p:nvPr/>
              </p:nvPicPr>
              <p:blipFill>
                <a:blip r:embed="rId419"/>
                <a:stretch>
                  <a:fillRect/>
                </a:stretch>
              </p:blipFill>
              <p:spPr>
                <a:xfrm>
                  <a:off x="7727955" y="5998987"/>
                  <a:ext cx="173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3" name="Ink 252">
                  <a:extLst>
                    <a:ext uri="{FF2B5EF4-FFF2-40B4-BE49-F238E27FC236}">
                      <a16:creationId xmlns:a16="http://schemas.microsoft.com/office/drawing/2014/main" id="{00E4EC5F-1B11-4BE8-9C8F-BCA59D6CCCEE}"/>
                    </a:ext>
                  </a:extLst>
                </p14:cNvPr>
                <p14:cNvContentPartPr/>
                <p14:nvPr/>
              </p14:nvContentPartPr>
              <p14:xfrm>
                <a:off x="7928835" y="6026707"/>
                <a:ext cx="175680" cy="198360"/>
              </p14:xfrm>
            </p:contentPart>
          </mc:Choice>
          <mc:Fallback xmlns="">
            <p:pic>
              <p:nvPicPr>
                <p:cNvPr id="253" name="Ink 252">
                  <a:extLst>
                    <a:ext uri="{FF2B5EF4-FFF2-40B4-BE49-F238E27FC236}">
                      <a16:creationId xmlns:a16="http://schemas.microsoft.com/office/drawing/2014/main" id="{00E4EC5F-1B11-4BE8-9C8F-BCA59D6CCCEE}"/>
                    </a:ext>
                  </a:extLst>
                </p:cNvPr>
                <p:cNvPicPr/>
                <p:nvPr/>
              </p:nvPicPr>
              <p:blipFill>
                <a:blip r:embed="rId421"/>
                <a:stretch>
                  <a:fillRect/>
                </a:stretch>
              </p:blipFill>
              <p:spPr>
                <a:xfrm>
                  <a:off x="7920195" y="6017707"/>
                  <a:ext cx="193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4" name="Ink 253">
                  <a:extLst>
                    <a:ext uri="{FF2B5EF4-FFF2-40B4-BE49-F238E27FC236}">
                      <a16:creationId xmlns:a16="http://schemas.microsoft.com/office/drawing/2014/main" id="{993FE056-43BA-46EF-AB9E-BF7C5515F591}"/>
                    </a:ext>
                  </a:extLst>
                </p14:cNvPr>
                <p14:cNvContentPartPr/>
                <p14:nvPr/>
              </p14:nvContentPartPr>
              <p14:xfrm>
                <a:off x="8252475" y="5939227"/>
                <a:ext cx="154080" cy="264960"/>
              </p14:xfrm>
            </p:contentPart>
          </mc:Choice>
          <mc:Fallback xmlns="">
            <p:pic>
              <p:nvPicPr>
                <p:cNvPr id="254" name="Ink 253">
                  <a:extLst>
                    <a:ext uri="{FF2B5EF4-FFF2-40B4-BE49-F238E27FC236}">
                      <a16:creationId xmlns:a16="http://schemas.microsoft.com/office/drawing/2014/main" id="{993FE056-43BA-46EF-AB9E-BF7C5515F591}"/>
                    </a:ext>
                  </a:extLst>
                </p:cNvPr>
                <p:cNvPicPr/>
                <p:nvPr/>
              </p:nvPicPr>
              <p:blipFill>
                <a:blip r:embed="rId423"/>
                <a:stretch>
                  <a:fillRect/>
                </a:stretch>
              </p:blipFill>
              <p:spPr>
                <a:xfrm>
                  <a:off x="8243475" y="5930227"/>
                  <a:ext cx="1717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5" name="Ink 254">
                  <a:extLst>
                    <a:ext uri="{FF2B5EF4-FFF2-40B4-BE49-F238E27FC236}">
                      <a16:creationId xmlns:a16="http://schemas.microsoft.com/office/drawing/2014/main" id="{3E49D664-F52F-4289-88B3-425A6523FFE8}"/>
                    </a:ext>
                  </a:extLst>
                </p14:cNvPr>
                <p14:cNvContentPartPr/>
                <p14:nvPr/>
              </p14:nvContentPartPr>
              <p14:xfrm>
                <a:off x="8425635" y="5935267"/>
                <a:ext cx="82440" cy="223200"/>
              </p14:xfrm>
            </p:contentPart>
          </mc:Choice>
          <mc:Fallback xmlns="">
            <p:pic>
              <p:nvPicPr>
                <p:cNvPr id="255" name="Ink 254">
                  <a:extLst>
                    <a:ext uri="{FF2B5EF4-FFF2-40B4-BE49-F238E27FC236}">
                      <a16:creationId xmlns:a16="http://schemas.microsoft.com/office/drawing/2014/main" id="{3E49D664-F52F-4289-88B3-425A6523FFE8}"/>
                    </a:ext>
                  </a:extLst>
                </p:cNvPr>
                <p:cNvPicPr/>
                <p:nvPr/>
              </p:nvPicPr>
              <p:blipFill>
                <a:blip r:embed="rId425"/>
                <a:stretch>
                  <a:fillRect/>
                </a:stretch>
              </p:blipFill>
              <p:spPr>
                <a:xfrm>
                  <a:off x="8416635" y="5926627"/>
                  <a:ext cx="100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6" name="Ink 255">
                  <a:extLst>
                    <a:ext uri="{FF2B5EF4-FFF2-40B4-BE49-F238E27FC236}">
                      <a16:creationId xmlns:a16="http://schemas.microsoft.com/office/drawing/2014/main" id="{204145F0-EC12-4D46-AAC1-7F67DFCC8093}"/>
                    </a:ext>
                  </a:extLst>
                </p14:cNvPr>
                <p14:cNvContentPartPr/>
                <p14:nvPr/>
              </p14:nvContentPartPr>
              <p14:xfrm>
                <a:off x="7340595" y="5232907"/>
                <a:ext cx="140760" cy="155160"/>
              </p14:xfrm>
            </p:contentPart>
          </mc:Choice>
          <mc:Fallback xmlns="">
            <p:pic>
              <p:nvPicPr>
                <p:cNvPr id="256" name="Ink 255">
                  <a:extLst>
                    <a:ext uri="{FF2B5EF4-FFF2-40B4-BE49-F238E27FC236}">
                      <a16:creationId xmlns:a16="http://schemas.microsoft.com/office/drawing/2014/main" id="{204145F0-EC12-4D46-AAC1-7F67DFCC8093}"/>
                    </a:ext>
                  </a:extLst>
                </p:cNvPr>
                <p:cNvPicPr/>
                <p:nvPr/>
              </p:nvPicPr>
              <p:blipFill>
                <a:blip r:embed="rId427"/>
                <a:stretch>
                  <a:fillRect/>
                </a:stretch>
              </p:blipFill>
              <p:spPr>
                <a:xfrm>
                  <a:off x="7331595" y="5223907"/>
                  <a:ext cx="158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7" name="Ink 256">
                  <a:extLst>
                    <a:ext uri="{FF2B5EF4-FFF2-40B4-BE49-F238E27FC236}">
                      <a16:creationId xmlns:a16="http://schemas.microsoft.com/office/drawing/2014/main" id="{C2D30A3A-F2C9-4FD9-8FF6-11F6FC59A7F0}"/>
                    </a:ext>
                  </a:extLst>
                </p14:cNvPr>
                <p14:cNvContentPartPr/>
                <p14:nvPr/>
              </p14:nvContentPartPr>
              <p14:xfrm>
                <a:off x="7279395" y="5252707"/>
                <a:ext cx="271800" cy="158040"/>
              </p14:xfrm>
            </p:contentPart>
          </mc:Choice>
          <mc:Fallback xmlns="">
            <p:pic>
              <p:nvPicPr>
                <p:cNvPr id="257" name="Ink 256">
                  <a:extLst>
                    <a:ext uri="{FF2B5EF4-FFF2-40B4-BE49-F238E27FC236}">
                      <a16:creationId xmlns:a16="http://schemas.microsoft.com/office/drawing/2014/main" id="{C2D30A3A-F2C9-4FD9-8FF6-11F6FC59A7F0}"/>
                    </a:ext>
                  </a:extLst>
                </p:cNvPr>
                <p:cNvPicPr/>
                <p:nvPr/>
              </p:nvPicPr>
              <p:blipFill>
                <a:blip r:embed="rId429"/>
                <a:stretch>
                  <a:fillRect/>
                </a:stretch>
              </p:blipFill>
              <p:spPr>
                <a:xfrm>
                  <a:off x="7270755" y="5244067"/>
                  <a:ext cx="289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8" name="Ink 257">
                  <a:extLst>
                    <a:ext uri="{FF2B5EF4-FFF2-40B4-BE49-F238E27FC236}">
                      <a16:creationId xmlns:a16="http://schemas.microsoft.com/office/drawing/2014/main" id="{65DB1E71-A6D0-4F6E-AE74-FDA9A4B3500C}"/>
                    </a:ext>
                  </a:extLst>
                </p14:cNvPr>
                <p14:cNvContentPartPr/>
                <p14:nvPr/>
              </p14:nvContentPartPr>
              <p14:xfrm>
                <a:off x="7436715" y="5168467"/>
                <a:ext cx="352800" cy="200160"/>
              </p14:xfrm>
            </p:contentPart>
          </mc:Choice>
          <mc:Fallback xmlns="">
            <p:pic>
              <p:nvPicPr>
                <p:cNvPr id="258" name="Ink 257">
                  <a:extLst>
                    <a:ext uri="{FF2B5EF4-FFF2-40B4-BE49-F238E27FC236}">
                      <a16:creationId xmlns:a16="http://schemas.microsoft.com/office/drawing/2014/main" id="{65DB1E71-A6D0-4F6E-AE74-FDA9A4B3500C}"/>
                    </a:ext>
                  </a:extLst>
                </p:cNvPr>
                <p:cNvPicPr/>
                <p:nvPr/>
              </p:nvPicPr>
              <p:blipFill>
                <a:blip r:embed="rId431"/>
                <a:stretch>
                  <a:fillRect/>
                </a:stretch>
              </p:blipFill>
              <p:spPr>
                <a:xfrm>
                  <a:off x="7428075" y="5159827"/>
                  <a:ext cx="370440" cy="217800"/>
                </a:xfrm>
                <a:prstGeom prst="rect">
                  <a:avLst/>
                </a:prstGeom>
              </p:spPr>
            </p:pic>
          </mc:Fallback>
        </mc:AlternateContent>
      </p:grpSp>
    </p:spTree>
    <p:extLst>
      <p:ext uri="{BB962C8B-B14F-4D97-AF65-F5344CB8AC3E}">
        <p14:creationId xmlns:p14="http://schemas.microsoft.com/office/powerpoint/2010/main" val="3276207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F19155-9980-44B3-996B-E699DB1D8750}"/>
              </a:ext>
            </a:extLst>
          </p:cNvPr>
          <p:cNvSpPr>
            <a:spLocks noGrp="1"/>
          </p:cNvSpPr>
          <p:nvPr>
            <p:ph type="sldNum" sz="quarter" idx="12"/>
          </p:nvPr>
        </p:nvSpPr>
        <p:spPr/>
        <p:txBody>
          <a:bodyPr/>
          <a:lstStyle/>
          <a:p>
            <a:fld id="{12B7FAE1-8398-4ECD-9623-40D6A02FADC2}" type="slidenum">
              <a:rPr lang="en-US" smtClean="0"/>
              <a:t>54</a:t>
            </a:fld>
            <a:endParaRPr lang="en-US"/>
          </a:p>
        </p:txBody>
      </p:sp>
      <p:grpSp>
        <p:nvGrpSpPr>
          <p:cNvPr id="7" name="Group 6">
            <a:extLst>
              <a:ext uri="{FF2B5EF4-FFF2-40B4-BE49-F238E27FC236}">
                <a16:creationId xmlns:a16="http://schemas.microsoft.com/office/drawing/2014/main" id="{079DBB95-D754-41A7-B0E3-C0C1109A736C}"/>
              </a:ext>
            </a:extLst>
          </p:cNvPr>
          <p:cNvGrpSpPr/>
          <p:nvPr/>
        </p:nvGrpSpPr>
        <p:grpSpPr>
          <a:xfrm>
            <a:off x="774915" y="622747"/>
            <a:ext cx="1440360" cy="329760"/>
            <a:chOff x="774915" y="622747"/>
            <a:chExt cx="1440360" cy="32976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6F3FA48-0A06-4D59-AC1F-8C0A80157C9A}"/>
                    </a:ext>
                  </a:extLst>
                </p14:cNvPr>
                <p14:cNvContentPartPr/>
                <p14:nvPr/>
              </p14:nvContentPartPr>
              <p14:xfrm>
                <a:off x="774915" y="791227"/>
                <a:ext cx="478800" cy="161280"/>
              </p14:xfrm>
            </p:contentPart>
          </mc:Choice>
          <mc:Fallback xmlns="">
            <p:pic>
              <p:nvPicPr>
                <p:cNvPr id="3" name="Ink 2">
                  <a:extLst>
                    <a:ext uri="{FF2B5EF4-FFF2-40B4-BE49-F238E27FC236}">
                      <a16:creationId xmlns:a16="http://schemas.microsoft.com/office/drawing/2014/main" id="{66F3FA48-0A06-4D59-AC1F-8C0A80157C9A}"/>
                    </a:ext>
                  </a:extLst>
                </p:cNvPr>
                <p:cNvPicPr/>
                <p:nvPr/>
              </p:nvPicPr>
              <p:blipFill>
                <a:blip r:embed="rId3"/>
                <a:stretch>
                  <a:fillRect/>
                </a:stretch>
              </p:blipFill>
              <p:spPr>
                <a:xfrm>
                  <a:off x="765915" y="782227"/>
                  <a:ext cx="496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0987714-6B1D-485F-BD5E-7BC51C08EF3C}"/>
                    </a:ext>
                  </a:extLst>
                </p14:cNvPr>
                <p14:cNvContentPartPr/>
                <p14:nvPr/>
              </p14:nvContentPartPr>
              <p14:xfrm>
                <a:off x="1236075" y="622747"/>
                <a:ext cx="649080" cy="271440"/>
              </p14:xfrm>
            </p:contentPart>
          </mc:Choice>
          <mc:Fallback xmlns="">
            <p:pic>
              <p:nvPicPr>
                <p:cNvPr id="4" name="Ink 3">
                  <a:extLst>
                    <a:ext uri="{FF2B5EF4-FFF2-40B4-BE49-F238E27FC236}">
                      <a16:creationId xmlns:a16="http://schemas.microsoft.com/office/drawing/2014/main" id="{30987714-6B1D-485F-BD5E-7BC51C08EF3C}"/>
                    </a:ext>
                  </a:extLst>
                </p:cNvPr>
                <p:cNvPicPr/>
                <p:nvPr/>
              </p:nvPicPr>
              <p:blipFill>
                <a:blip r:embed="rId5"/>
                <a:stretch>
                  <a:fillRect/>
                </a:stretch>
              </p:blipFill>
              <p:spPr>
                <a:xfrm>
                  <a:off x="1227435" y="614107"/>
                  <a:ext cx="6667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4873354-518F-4A98-BF8C-E054409E029B}"/>
                    </a:ext>
                  </a:extLst>
                </p14:cNvPr>
                <p14:cNvContentPartPr/>
                <p14:nvPr/>
              </p14:nvContentPartPr>
              <p14:xfrm>
                <a:off x="1903155" y="664147"/>
                <a:ext cx="104400" cy="76680"/>
              </p14:xfrm>
            </p:contentPart>
          </mc:Choice>
          <mc:Fallback xmlns="">
            <p:pic>
              <p:nvPicPr>
                <p:cNvPr id="5" name="Ink 4">
                  <a:extLst>
                    <a:ext uri="{FF2B5EF4-FFF2-40B4-BE49-F238E27FC236}">
                      <a16:creationId xmlns:a16="http://schemas.microsoft.com/office/drawing/2014/main" id="{D4873354-518F-4A98-BF8C-E054409E029B}"/>
                    </a:ext>
                  </a:extLst>
                </p:cNvPr>
                <p:cNvPicPr/>
                <p:nvPr/>
              </p:nvPicPr>
              <p:blipFill>
                <a:blip r:embed="rId7"/>
                <a:stretch>
                  <a:fillRect/>
                </a:stretch>
              </p:blipFill>
              <p:spPr>
                <a:xfrm>
                  <a:off x="1894515" y="655507"/>
                  <a:ext cx="122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3FF3372-EB0B-4AA7-B2AC-AF10DDE2546B}"/>
                    </a:ext>
                  </a:extLst>
                </p14:cNvPr>
                <p14:cNvContentPartPr/>
                <p14:nvPr/>
              </p14:nvContentPartPr>
              <p14:xfrm>
                <a:off x="2140395" y="707707"/>
                <a:ext cx="74880" cy="145440"/>
              </p14:xfrm>
            </p:contentPart>
          </mc:Choice>
          <mc:Fallback xmlns="">
            <p:pic>
              <p:nvPicPr>
                <p:cNvPr id="6" name="Ink 5">
                  <a:extLst>
                    <a:ext uri="{FF2B5EF4-FFF2-40B4-BE49-F238E27FC236}">
                      <a16:creationId xmlns:a16="http://schemas.microsoft.com/office/drawing/2014/main" id="{43FF3372-EB0B-4AA7-B2AC-AF10DDE2546B}"/>
                    </a:ext>
                  </a:extLst>
                </p:cNvPr>
                <p:cNvPicPr/>
                <p:nvPr/>
              </p:nvPicPr>
              <p:blipFill>
                <a:blip r:embed="rId9"/>
                <a:stretch>
                  <a:fillRect/>
                </a:stretch>
              </p:blipFill>
              <p:spPr>
                <a:xfrm>
                  <a:off x="2131755" y="698707"/>
                  <a:ext cx="92520" cy="163080"/>
                </a:xfrm>
                <a:prstGeom prst="rect">
                  <a:avLst/>
                </a:prstGeom>
              </p:spPr>
            </p:pic>
          </mc:Fallback>
        </mc:AlternateContent>
      </p:grpSp>
      <p:grpSp>
        <p:nvGrpSpPr>
          <p:cNvPr id="18" name="Group 17">
            <a:extLst>
              <a:ext uri="{FF2B5EF4-FFF2-40B4-BE49-F238E27FC236}">
                <a16:creationId xmlns:a16="http://schemas.microsoft.com/office/drawing/2014/main" id="{412AA682-5A36-491A-9B4A-0F68A2708AD0}"/>
              </a:ext>
            </a:extLst>
          </p:cNvPr>
          <p:cNvGrpSpPr/>
          <p:nvPr/>
        </p:nvGrpSpPr>
        <p:grpSpPr>
          <a:xfrm>
            <a:off x="2703435" y="539947"/>
            <a:ext cx="1694520" cy="442800"/>
            <a:chOff x="2703435" y="539947"/>
            <a:chExt cx="1694520" cy="442800"/>
          </a:xfrm>
        </p:grpSpPr>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C935450C-42DE-4CB1-8A38-F148EF91E336}"/>
                    </a:ext>
                  </a:extLst>
                </p14:cNvPr>
                <p14:cNvContentPartPr/>
                <p14:nvPr/>
              </p14:nvContentPartPr>
              <p14:xfrm>
                <a:off x="2703435" y="731467"/>
                <a:ext cx="214200" cy="126360"/>
              </p14:xfrm>
            </p:contentPart>
          </mc:Choice>
          <mc:Fallback xmlns="">
            <p:pic>
              <p:nvPicPr>
                <p:cNvPr id="8" name="Ink 7">
                  <a:extLst>
                    <a:ext uri="{FF2B5EF4-FFF2-40B4-BE49-F238E27FC236}">
                      <a16:creationId xmlns:a16="http://schemas.microsoft.com/office/drawing/2014/main" id="{C935450C-42DE-4CB1-8A38-F148EF91E336}"/>
                    </a:ext>
                  </a:extLst>
                </p:cNvPr>
                <p:cNvPicPr/>
                <p:nvPr/>
              </p:nvPicPr>
              <p:blipFill>
                <a:blip r:embed="rId11"/>
                <a:stretch>
                  <a:fillRect/>
                </a:stretch>
              </p:blipFill>
              <p:spPr>
                <a:xfrm>
                  <a:off x="2694795" y="722467"/>
                  <a:ext cx="231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D211870-15F6-49F3-94ED-351CEC4DB26F}"/>
                    </a:ext>
                  </a:extLst>
                </p14:cNvPr>
                <p14:cNvContentPartPr/>
                <p14:nvPr/>
              </p14:nvContentPartPr>
              <p14:xfrm>
                <a:off x="2915115" y="692947"/>
                <a:ext cx="148680" cy="129960"/>
              </p14:xfrm>
            </p:contentPart>
          </mc:Choice>
          <mc:Fallback xmlns="">
            <p:pic>
              <p:nvPicPr>
                <p:cNvPr id="9" name="Ink 8">
                  <a:extLst>
                    <a:ext uri="{FF2B5EF4-FFF2-40B4-BE49-F238E27FC236}">
                      <a16:creationId xmlns:a16="http://schemas.microsoft.com/office/drawing/2014/main" id="{AD211870-15F6-49F3-94ED-351CEC4DB26F}"/>
                    </a:ext>
                  </a:extLst>
                </p:cNvPr>
                <p:cNvPicPr/>
                <p:nvPr/>
              </p:nvPicPr>
              <p:blipFill>
                <a:blip r:embed="rId13"/>
                <a:stretch>
                  <a:fillRect/>
                </a:stretch>
              </p:blipFill>
              <p:spPr>
                <a:xfrm>
                  <a:off x="2906475" y="683947"/>
                  <a:ext cx="166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70A29B3-175D-4AA5-9EDC-C3038AD37850}"/>
                    </a:ext>
                  </a:extLst>
                </p14:cNvPr>
                <p14:cNvContentPartPr/>
                <p14:nvPr/>
              </p14:nvContentPartPr>
              <p14:xfrm>
                <a:off x="3129315" y="667387"/>
                <a:ext cx="269640" cy="315360"/>
              </p14:xfrm>
            </p:contentPart>
          </mc:Choice>
          <mc:Fallback xmlns="">
            <p:pic>
              <p:nvPicPr>
                <p:cNvPr id="10" name="Ink 9">
                  <a:extLst>
                    <a:ext uri="{FF2B5EF4-FFF2-40B4-BE49-F238E27FC236}">
                      <a16:creationId xmlns:a16="http://schemas.microsoft.com/office/drawing/2014/main" id="{770A29B3-175D-4AA5-9EDC-C3038AD37850}"/>
                    </a:ext>
                  </a:extLst>
                </p:cNvPr>
                <p:cNvPicPr/>
                <p:nvPr/>
              </p:nvPicPr>
              <p:blipFill>
                <a:blip r:embed="rId15"/>
                <a:stretch>
                  <a:fillRect/>
                </a:stretch>
              </p:blipFill>
              <p:spPr>
                <a:xfrm>
                  <a:off x="3120315" y="658387"/>
                  <a:ext cx="2872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35BA216-A323-4D30-81FE-A16D5A418EF0}"/>
                    </a:ext>
                  </a:extLst>
                </p14:cNvPr>
                <p14:cNvContentPartPr/>
                <p14:nvPr/>
              </p14:nvContentPartPr>
              <p14:xfrm>
                <a:off x="3308235" y="539947"/>
                <a:ext cx="80280" cy="86760"/>
              </p14:xfrm>
            </p:contentPart>
          </mc:Choice>
          <mc:Fallback xmlns="">
            <p:pic>
              <p:nvPicPr>
                <p:cNvPr id="11" name="Ink 10">
                  <a:extLst>
                    <a:ext uri="{FF2B5EF4-FFF2-40B4-BE49-F238E27FC236}">
                      <a16:creationId xmlns:a16="http://schemas.microsoft.com/office/drawing/2014/main" id="{035BA216-A323-4D30-81FE-A16D5A418EF0}"/>
                    </a:ext>
                  </a:extLst>
                </p:cNvPr>
                <p:cNvPicPr/>
                <p:nvPr/>
              </p:nvPicPr>
              <p:blipFill>
                <a:blip r:embed="rId17"/>
                <a:stretch>
                  <a:fillRect/>
                </a:stretch>
              </p:blipFill>
              <p:spPr>
                <a:xfrm>
                  <a:off x="3299235" y="530947"/>
                  <a:ext cx="97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188483F-AC05-4226-B492-3722AC52E837}"/>
                    </a:ext>
                  </a:extLst>
                </p14:cNvPr>
                <p14:cNvContentPartPr/>
                <p14:nvPr/>
              </p14:nvContentPartPr>
              <p14:xfrm>
                <a:off x="3461955" y="619147"/>
                <a:ext cx="196560" cy="182880"/>
              </p14:xfrm>
            </p:contentPart>
          </mc:Choice>
          <mc:Fallback xmlns="">
            <p:pic>
              <p:nvPicPr>
                <p:cNvPr id="12" name="Ink 11">
                  <a:extLst>
                    <a:ext uri="{FF2B5EF4-FFF2-40B4-BE49-F238E27FC236}">
                      <a16:creationId xmlns:a16="http://schemas.microsoft.com/office/drawing/2014/main" id="{B188483F-AC05-4226-B492-3722AC52E837}"/>
                    </a:ext>
                  </a:extLst>
                </p:cNvPr>
                <p:cNvPicPr/>
                <p:nvPr/>
              </p:nvPicPr>
              <p:blipFill>
                <a:blip r:embed="rId19"/>
                <a:stretch>
                  <a:fillRect/>
                </a:stretch>
              </p:blipFill>
              <p:spPr>
                <a:xfrm>
                  <a:off x="3452955" y="610147"/>
                  <a:ext cx="214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4F7D5439-4A27-40B2-A7A6-15266BED5EC2}"/>
                    </a:ext>
                  </a:extLst>
                </p14:cNvPr>
                <p14:cNvContentPartPr/>
                <p14:nvPr/>
              </p14:nvContentPartPr>
              <p14:xfrm>
                <a:off x="3709635" y="661267"/>
                <a:ext cx="363240" cy="106200"/>
              </p14:xfrm>
            </p:contentPart>
          </mc:Choice>
          <mc:Fallback xmlns="">
            <p:pic>
              <p:nvPicPr>
                <p:cNvPr id="13" name="Ink 12">
                  <a:extLst>
                    <a:ext uri="{FF2B5EF4-FFF2-40B4-BE49-F238E27FC236}">
                      <a16:creationId xmlns:a16="http://schemas.microsoft.com/office/drawing/2014/main" id="{4F7D5439-4A27-40B2-A7A6-15266BED5EC2}"/>
                    </a:ext>
                  </a:extLst>
                </p:cNvPr>
                <p:cNvPicPr/>
                <p:nvPr/>
              </p:nvPicPr>
              <p:blipFill>
                <a:blip r:embed="rId21"/>
                <a:stretch>
                  <a:fillRect/>
                </a:stretch>
              </p:blipFill>
              <p:spPr>
                <a:xfrm>
                  <a:off x="3700995" y="652627"/>
                  <a:ext cx="380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663C846A-F11E-4537-AD7A-6CDBFC6EE959}"/>
                    </a:ext>
                  </a:extLst>
                </p14:cNvPr>
                <p14:cNvContentPartPr/>
                <p14:nvPr/>
              </p14:nvContentPartPr>
              <p14:xfrm>
                <a:off x="4103835" y="660187"/>
                <a:ext cx="294120" cy="128520"/>
              </p14:xfrm>
            </p:contentPart>
          </mc:Choice>
          <mc:Fallback xmlns="">
            <p:pic>
              <p:nvPicPr>
                <p:cNvPr id="14" name="Ink 13">
                  <a:extLst>
                    <a:ext uri="{FF2B5EF4-FFF2-40B4-BE49-F238E27FC236}">
                      <a16:creationId xmlns:a16="http://schemas.microsoft.com/office/drawing/2014/main" id="{663C846A-F11E-4537-AD7A-6CDBFC6EE959}"/>
                    </a:ext>
                  </a:extLst>
                </p:cNvPr>
                <p:cNvPicPr/>
                <p:nvPr/>
              </p:nvPicPr>
              <p:blipFill>
                <a:blip r:embed="rId23"/>
                <a:stretch>
                  <a:fillRect/>
                </a:stretch>
              </p:blipFill>
              <p:spPr>
                <a:xfrm>
                  <a:off x="4094835" y="651187"/>
                  <a:ext cx="311760" cy="146160"/>
                </a:xfrm>
                <a:prstGeom prst="rect">
                  <a:avLst/>
                </a:prstGeom>
              </p:spPr>
            </p:pic>
          </mc:Fallback>
        </mc:AlternateContent>
      </p:grpSp>
      <p:grpSp>
        <p:nvGrpSpPr>
          <p:cNvPr id="17" name="Group 16">
            <a:extLst>
              <a:ext uri="{FF2B5EF4-FFF2-40B4-BE49-F238E27FC236}">
                <a16:creationId xmlns:a16="http://schemas.microsoft.com/office/drawing/2014/main" id="{B71F2638-2382-4B33-A9AC-B09A80A8C6CB}"/>
              </a:ext>
            </a:extLst>
          </p:cNvPr>
          <p:cNvGrpSpPr/>
          <p:nvPr/>
        </p:nvGrpSpPr>
        <p:grpSpPr>
          <a:xfrm>
            <a:off x="4863795" y="566587"/>
            <a:ext cx="927000" cy="156240"/>
            <a:chOff x="4863795" y="566587"/>
            <a:chExt cx="927000" cy="156240"/>
          </a:xfrm>
        </p:grpSpPr>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6AF56C8C-BB5D-4926-9BE9-84BF41F69F43}"/>
                    </a:ext>
                  </a:extLst>
                </p14:cNvPr>
                <p14:cNvContentPartPr/>
                <p14:nvPr/>
              </p14:nvContentPartPr>
              <p14:xfrm>
                <a:off x="4863795" y="627067"/>
                <a:ext cx="561960" cy="95760"/>
              </p14:xfrm>
            </p:contentPart>
          </mc:Choice>
          <mc:Fallback xmlns="">
            <p:pic>
              <p:nvPicPr>
                <p:cNvPr id="15" name="Ink 14">
                  <a:extLst>
                    <a:ext uri="{FF2B5EF4-FFF2-40B4-BE49-F238E27FC236}">
                      <a16:creationId xmlns:a16="http://schemas.microsoft.com/office/drawing/2014/main" id="{6AF56C8C-BB5D-4926-9BE9-84BF41F69F43}"/>
                    </a:ext>
                  </a:extLst>
                </p:cNvPr>
                <p:cNvPicPr/>
                <p:nvPr/>
              </p:nvPicPr>
              <p:blipFill>
                <a:blip r:embed="rId25"/>
                <a:stretch>
                  <a:fillRect/>
                </a:stretch>
              </p:blipFill>
              <p:spPr>
                <a:xfrm>
                  <a:off x="4854795" y="618067"/>
                  <a:ext cx="579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9ECE7000-AE7A-4ED1-97A9-0373217DEA78}"/>
                    </a:ext>
                  </a:extLst>
                </p14:cNvPr>
                <p14:cNvContentPartPr/>
                <p14:nvPr/>
              </p14:nvContentPartPr>
              <p14:xfrm>
                <a:off x="5446635" y="566587"/>
                <a:ext cx="344160" cy="149040"/>
              </p14:xfrm>
            </p:contentPart>
          </mc:Choice>
          <mc:Fallback xmlns="">
            <p:pic>
              <p:nvPicPr>
                <p:cNvPr id="16" name="Ink 15">
                  <a:extLst>
                    <a:ext uri="{FF2B5EF4-FFF2-40B4-BE49-F238E27FC236}">
                      <a16:creationId xmlns:a16="http://schemas.microsoft.com/office/drawing/2014/main" id="{9ECE7000-AE7A-4ED1-97A9-0373217DEA78}"/>
                    </a:ext>
                  </a:extLst>
                </p:cNvPr>
                <p:cNvPicPr/>
                <p:nvPr/>
              </p:nvPicPr>
              <p:blipFill>
                <a:blip r:embed="rId27"/>
                <a:stretch>
                  <a:fillRect/>
                </a:stretch>
              </p:blipFill>
              <p:spPr>
                <a:xfrm>
                  <a:off x="5437995" y="557947"/>
                  <a:ext cx="361800" cy="166680"/>
                </a:xfrm>
                <a:prstGeom prst="rect">
                  <a:avLst/>
                </a:prstGeom>
              </p:spPr>
            </p:pic>
          </mc:Fallback>
        </mc:AlternateContent>
      </p:grpSp>
      <p:grpSp>
        <p:nvGrpSpPr>
          <p:cNvPr id="34" name="Group 33">
            <a:extLst>
              <a:ext uri="{FF2B5EF4-FFF2-40B4-BE49-F238E27FC236}">
                <a16:creationId xmlns:a16="http://schemas.microsoft.com/office/drawing/2014/main" id="{F588C904-BF2F-4E53-9901-6F89F92D9BB6}"/>
              </a:ext>
            </a:extLst>
          </p:cNvPr>
          <p:cNvGrpSpPr/>
          <p:nvPr/>
        </p:nvGrpSpPr>
        <p:grpSpPr>
          <a:xfrm>
            <a:off x="6091035" y="487027"/>
            <a:ext cx="978840" cy="361080"/>
            <a:chOff x="6091035" y="487027"/>
            <a:chExt cx="978840" cy="36108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15AE89F6-FEC0-429F-94CC-C94776D6A9D7}"/>
                    </a:ext>
                  </a:extLst>
                </p14:cNvPr>
                <p14:cNvContentPartPr/>
                <p14:nvPr/>
              </p14:nvContentPartPr>
              <p14:xfrm>
                <a:off x="6091035" y="543907"/>
                <a:ext cx="189720" cy="304200"/>
              </p14:xfrm>
            </p:contentPart>
          </mc:Choice>
          <mc:Fallback xmlns="">
            <p:pic>
              <p:nvPicPr>
                <p:cNvPr id="19" name="Ink 18">
                  <a:extLst>
                    <a:ext uri="{FF2B5EF4-FFF2-40B4-BE49-F238E27FC236}">
                      <a16:creationId xmlns:a16="http://schemas.microsoft.com/office/drawing/2014/main" id="{15AE89F6-FEC0-429F-94CC-C94776D6A9D7}"/>
                    </a:ext>
                  </a:extLst>
                </p:cNvPr>
                <p:cNvPicPr/>
                <p:nvPr/>
              </p:nvPicPr>
              <p:blipFill>
                <a:blip r:embed="rId29"/>
                <a:stretch>
                  <a:fillRect/>
                </a:stretch>
              </p:blipFill>
              <p:spPr>
                <a:xfrm>
                  <a:off x="6082035" y="535267"/>
                  <a:ext cx="2073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05BAF2E0-A2A8-4C97-ADE9-1BADE8257B73}"/>
                    </a:ext>
                  </a:extLst>
                </p14:cNvPr>
                <p14:cNvContentPartPr/>
                <p14:nvPr/>
              </p14:nvContentPartPr>
              <p14:xfrm>
                <a:off x="6252675" y="615907"/>
                <a:ext cx="270360" cy="68040"/>
              </p14:xfrm>
            </p:contentPart>
          </mc:Choice>
          <mc:Fallback xmlns="">
            <p:pic>
              <p:nvPicPr>
                <p:cNvPr id="20" name="Ink 19">
                  <a:extLst>
                    <a:ext uri="{FF2B5EF4-FFF2-40B4-BE49-F238E27FC236}">
                      <a16:creationId xmlns:a16="http://schemas.microsoft.com/office/drawing/2014/main" id="{05BAF2E0-A2A8-4C97-ADE9-1BADE8257B73}"/>
                    </a:ext>
                  </a:extLst>
                </p:cNvPr>
                <p:cNvPicPr/>
                <p:nvPr/>
              </p:nvPicPr>
              <p:blipFill>
                <a:blip r:embed="rId31"/>
                <a:stretch>
                  <a:fillRect/>
                </a:stretch>
              </p:blipFill>
              <p:spPr>
                <a:xfrm>
                  <a:off x="6244035" y="607267"/>
                  <a:ext cx="288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DBD36D78-8BBB-4F83-9B21-63EA12777391}"/>
                    </a:ext>
                  </a:extLst>
                </p14:cNvPr>
                <p14:cNvContentPartPr/>
                <p14:nvPr/>
              </p14:nvContentPartPr>
              <p14:xfrm>
                <a:off x="6580995" y="487027"/>
                <a:ext cx="360" cy="360"/>
              </p14:xfrm>
            </p:contentPart>
          </mc:Choice>
          <mc:Fallback xmlns="">
            <p:pic>
              <p:nvPicPr>
                <p:cNvPr id="21" name="Ink 20">
                  <a:extLst>
                    <a:ext uri="{FF2B5EF4-FFF2-40B4-BE49-F238E27FC236}">
                      <a16:creationId xmlns:a16="http://schemas.microsoft.com/office/drawing/2014/main" id="{DBD36D78-8BBB-4F83-9B21-63EA12777391}"/>
                    </a:ext>
                  </a:extLst>
                </p:cNvPr>
                <p:cNvPicPr/>
                <p:nvPr/>
              </p:nvPicPr>
              <p:blipFill>
                <a:blip r:embed="rId33"/>
                <a:stretch>
                  <a:fillRect/>
                </a:stretch>
              </p:blipFill>
              <p:spPr>
                <a:xfrm>
                  <a:off x="6571995" y="478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19A866AA-A930-49A4-87C6-B2F27068C49F}"/>
                    </a:ext>
                  </a:extLst>
                </p14:cNvPr>
                <p14:cNvContentPartPr/>
                <p14:nvPr/>
              </p14:nvContentPartPr>
              <p14:xfrm>
                <a:off x="6655515" y="592867"/>
                <a:ext cx="414360" cy="104040"/>
              </p14:xfrm>
            </p:contentPart>
          </mc:Choice>
          <mc:Fallback xmlns="">
            <p:pic>
              <p:nvPicPr>
                <p:cNvPr id="22" name="Ink 21">
                  <a:extLst>
                    <a:ext uri="{FF2B5EF4-FFF2-40B4-BE49-F238E27FC236}">
                      <a16:creationId xmlns:a16="http://schemas.microsoft.com/office/drawing/2014/main" id="{19A866AA-A930-49A4-87C6-B2F27068C49F}"/>
                    </a:ext>
                  </a:extLst>
                </p:cNvPr>
                <p:cNvPicPr/>
                <p:nvPr/>
              </p:nvPicPr>
              <p:blipFill>
                <a:blip r:embed="rId35"/>
                <a:stretch>
                  <a:fillRect/>
                </a:stretch>
              </p:blipFill>
              <p:spPr>
                <a:xfrm>
                  <a:off x="6646515" y="584227"/>
                  <a:ext cx="432000" cy="121680"/>
                </a:xfrm>
                <a:prstGeom prst="rect">
                  <a:avLst/>
                </a:prstGeom>
              </p:spPr>
            </p:pic>
          </mc:Fallback>
        </mc:AlternateContent>
      </p:grpSp>
      <p:grpSp>
        <p:nvGrpSpPr>
          <p:cNvPr id="33" name="Group 32">
            <a:extLst>
              <a:ext uri="{FF2B5EF4-FFF2-40B4-BE49-F238E27FC236}">
                <a16:creationId xmlns:a16="http://schemas.microsoft.com/office/drawing/2014/main" id="{BE6FAE5C-EA11-44A2-A271-2D7791C68C27}"/>
              </a:ext>
            </a:extLst>
          </p:cNvPr>
          <p:cNvGrpSpPr/>
          <p:nvPr/>
        </p:nvGrpSpPr>
        <p:grpSpPr>
          <a:xfrm>
            <a:off x="7357515" y="440227"/>
            <a:ext cx="3263760" cy="265680"/>
            <a:chOff x="7357515" y="440227"/>
            <a:chExt cx="3263760" cy="265680"/>
          </a:xfrm>
        </p:grpSpPr>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BAFBD3EF-42B8-407F-BF1F-6B037A05887F}"/>
                    </a:ext>
                  </a:extLst>
                </p14:cNvPr>
                <p14:cNvContentPartPr/>
                <p14:nvPr/>
              </p14:nvContentPartPr>
              <p14:xfrm>
                <a:off x="7357515" y="596107"/>
                <a:ext cx="246600" cy="73080"/>
              </p14:xfrm>
            </p:contentPart>
          </mc:Choice>
          <mc:Fallback xmlns="">
            <p:pic>
              <p:nvPicPr>
                <p:cNvPr id="23" name="Ink 22">
                  <a:extLst>
                    <a:ext uri="{FF2B5EF4-FFF2-40B4-BE49-F238E27FC236}">
                      <a16:creationId xmlns:a16="http://schemas.microsoft.com/office/drawing/2014/main" id="{BAFBD3EF-42B8-407F-BF1F-6B037A05887F}"/>
                    </a:ext>
                  </a:extLst>
                </p:cNvPr>
                <p:cNvPicPr/>
                <p:nvPr/>
              </p:nvPicPr>
              <p:blipFill>
                <a:blip r:embed="rId37"/>
                <a:stretch>
                  <a:fillRect/>
                </a:stretch>
              </p:blipFill>
              <p:spPr>
                <a:xfrm>
                  <a:off x="7348875" y="587467"/>
                  <a:ext cx="264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FF75CAC8-F093-49F2-B5FA-DE6FB5F232D0}"/>
                    </a:ext>
                  </a:extLst>
                </p14:cNvPr>
                <p14:cNvContentPartPr/>
                <p14:nvPr/>
              </p14:nvContentPartPr>
              <p14:xfrm>
                <a:off x="7600155" y="499627"/>
                <a:ext cx="142200" cy="206280"/>
              </p14:xfrm>
            </p:contentPart>
          </mc:Choice>
          <mc:Fallback xmlns="">
            <p:pic>
              <p:nvPicPr>
                <p:cNvPr id="24" name="Ink 23">
                  <a:extLst>
                    <a:ext uri="{FF2B5EF4-FFF2-40B4-BE49-F238E27FC236}">
                      <a16:creationId xmlns:a16="http://schemas.microsoft.com/office/drawing/2014/main" id="{FF75CAC8-F093-49F2-B5FA-DE6FB5F232D0}"/>
                    </a:ext>
                  </a:extLst>
                </p:cNvPr>
                <p:cNvPicPr/>
                <p:nvPr/>
              </p:nvPicPr>
              <p:blipFill>
                <a:blip r:embed="rId39"/>
                <a:stretch>
                  <a:fillRect/>
                </a:stretch>
              </p:blipFill>
              <p:spPr>
                <a:xfrm>
                  <a:off x="7591155" y="490987"/>
                  <a:ext cx="159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2694067A-C617-4757-95DA-0E6BA34CF26F}"/>
                    </a:ext>
                  </a:extLst>
                </p14:cNvPr>
                <p14:cNvContentPartPr/>
                <p14:nvPr/>
              </p14:nvContentPartPr>
              <p14:xfrm>
                <a:off x="7829835" y="559747"/>
                <a:ext cx="469440" cy="126360"/>
              </p14:xfrm>
            </p:contentPart>
          </mc:Choice>
          <mc:Fallback xmlns="">
            <p:pic>
              <p:nvPicPr>
                <p:cNvPr id="25" name="Ink 24">
                  <a:extLst>
                    <a:ext uri="{FF2B5EF4-FFF2-40B4-BE49-F238E27FC236}">
                      <a16:creationId xmlns:a16="http://schemas.microsoft.com/office/drawing/2014/main" id="{2694067A-C617-4757-95DA-0E6BA34CF26F}"/>
                    </a:ext>
                  </a:extLst>
                </p:cNvPr>
                <p:cNvPicPr/>
                <p:nvPr/>
              </p:nvPicPr>
              <p:blipFill>
                <a:blip r:embed="rId41"/>
                <a:stretch>
                  <a:fillRect/>
                </a:stretch>
              </p:blipFill>
              <p:spPr>
                <a:xfrm>
                  <a:off x="7820835" y="550747"/>
                  <a:ext cx="487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8BA3E0E8-0FCA-4B4A-A5FE-DCAD9141DA93}"/>
                    </a:ext>
                  </a:extLst>
                </p14:cNvPr>
                <p14:cNvContentPartPr/>
                <p14:nvPr/>
              </p14:nvContentPartPr>
              <p14:xfrm>
                <a:off x="8335275" y="596467"/>
                <a:ext cx="304920" cy="100800"/>
              </p14:xfrm>
            </p:contentPart>
          </mc:Choice>
          <mc:Fallback xmlns="">
            <p:pic>
              <p:nvPicPr>
                <p:cNvPr id="26" name="Ink 25">
                  <a:extLst>
                    <a:ext uri="{FF2B5EF4-FFF2-40B4-BE49-F238E27FC236}">
                      <a16:creationId xmlns:a16="http://schemas.microsoft.com/office/drawing/2014/main" id="{8BA3E0E8-0FCA-4B4A-A5FE-DCAD9141DA93}"/>
                    </a:ext>
                  </a:extLst>
                </p:cNvPr>
                <p:cNvPicPr/>
                <p:nvPr/>
              </p:nvPicPr>
              <p:blipFill>
                <a:blip r:embed="rId43"/>
                <a:stretch>
                  <a:fillRect/>
                </a:stretch>
              </p:blipFill>
              <p:spPr>
                <a:xfrm>
                  <a:off x="8326275" y="587827"/>
                  <a:ext cx="322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2160BA1B-FC1E-46AB-ACFD-D90509EFAF4F}"/>
                    </a:ext>
                  </a:extLst>
                </p14:cNvPr>
                <p14:cNvContentPartPr/>
                <p14:nvPr/>
              </p14:nvContentPartPr>
              <p14:xfrm>
                <a:off x="8795715" y="486307"/>
                <a:ext cx="363960" cy="195120"/>
              </p14:xfrm>
            </p:contentPart>
          </mc:Choice>
          <mc:Fallback xmlns="">
            <p:pic>
              <p:nvPicPr>
                <p:cNvPr id="27" name="Ink 26">
                  <a:extLst>
                    <a:ext uri="{FF2B5EF4-FFF2-40B4-BE49-F238E27FC236}">
                      <a16:creationId xmlns:a16="http://schemas.microsoft.com/office/drawing/2014/main" id="{2160BA1B-FC1E-46AB-ACFD-D90509EFAF4F}"/>
                    </a:ext>
                  </a:extLst>
                </p:cNvPr>
                <p:cNvPicPr/>
                <p:nvPr/>
              </p:nvPicPr>
              <p:blipFill>
                <a:blip r:embed="rId45"/>
                <a:stretch>
                  <a:fillRect/>
                </a:stretch>
              </p:blipFill>
              <p:spPr>
                <a:xfrm>
                  <a:off x="8786715" y="477307"/>
                  <a:ext cx="3816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9C23605E-4C72-4E27-8677-1BFFBCA71021}"/>
                    </a:ext>
                  </a:extLst>
                </p14:cNvPr>
                <p14:cNvContentPartPr/>
                <p14:nvPr/>
              </p14:nvContentPartPr>
              <p14:xfrm>
                <a:off x="9317355" y="440227"/>
                <a:ext cx="368280" cy="259560"/>
              </p14:xfrm>
            </p:contentPart>
          </mc:Choice>
          <mc:Fallback xmlns="">
            <p:pic>
              <p:nvPicPr>
                <p:cNvPr id="28" name="Ink 27">
                  <a:extLst>
                    <a:ext uri="{FF2B5EF4-FFF2-40B4-BE49-F238E27FC236}">
                      <a16:creationId xmlns:a16="http://schemas.microsoft.com/office/drawing/2014/main" id="{9C23605E-4C72-4E27-8677-1BFFBCA71021}"/>
                    </a:ext>
                  </a:extLst>
                </p:cNvPr>
                <p:cNvPicPr/>
                <p:nvPr/>
              </p:nvPicPr>
              <p:blipFill>
                <a:blip r:embed="rId47"/>
                <a:stretch>
                  <a:fillRect/>
                </a:stretch>
              </p:blipFill>
              <p:spPr>
                <a:xfrm>
                  <a:off x="9308715" y="431227"/>
                  <a:ext cx="3859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DAC0CC0E-C8DA-44BC-B1B3-C52FA1DDE46D}"/>
                    </a:ext>
                  </a:extLst>
                </p14:cNvPr>
                <p14:cNvContentPartPr/>
                <p14:nvPr/>
              </p14:nvContentPartPr>
              <p14:xfrm>
                <a:off x="9761955" y="609427"/>
                <a:ext cx="262800" cy="93240"/>
              </p14:xfrm>
            </p:contentPart>
          </mc:Choice>
          <mc:Fallback xmlns="">
            <p:pic>
              <p:nvPicPr>
                <p:cNvPr id="29" name="Ink 28">
                  <a:extLst>
                    <a:ext uri="{FF2B5EF4-FFF2-40B4-BE49-F238E27FC236}">
                      <a16:creationId xmlns:a16="http://schemas.microsoft.com/office/drawing/2014/main" id="{DAC0CC0E-C8DA-44BC-B1B3-C52FA1DDE46D}"/>
                    </a:ext>
                  </a:extLst>
                </p:cNvPr>
                <p:cNvPicPr/>
                <p:nvPr/>
              </p:nvPicPr>
              <p:blipFill>
                <a:blip r:embed="rId49"/>
                <a:stretch>
                  <a:fillRect/>
                </a:stretch>
              </p:blipFill>
              <p:spPr>
                <a:xfrm>
                  <a:off x="9752955" y="600787"/>
                  <a:ext cx="28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E54A1413-B197-440E-B645-56E1E41C9958}"/>
                    </a:ext>
                  </a:extLst>
                </p14:cNvPr>
                <p14:cNvContentPartPr/>
                <p14:nvPr/>
              </p14:nvContentPartPr>
              <p14:xfrm>
                <a:off x="10026555" y="536707"/>
                <a:ext cx="8640" cy="12960"/>
              </p14:xfrm>
            </p:contentPart>
          </mc:Choice>
          <mc:Fallback xmlns="">
            <p:pic>
              <p:nvPicPr>
                <p:cNvPr id="30" name="Ink 29">
                  <a:extLst>
                    <a:ext uri="{FF2B5EF4-FFF2-40B4-BE49-F238E27FC236}">
                      <a16:creationId xmlns:a16="http://schemas.microsoft.com/office/drawing/2014/main" id="{E54A1413-B197-440E-B645-56E1E41C9958}"/>
                    </a:ext>
                  </a:extLst>
                </p:cNvPr>
                <p:cNvPicPr/>
                <p:nvPr/>
              </p:nvPicPr>
              <p:blipFill>
                <a:blip r:embed="rId51"/>
                <a:stretch>
                  <a:fillRect/>
                </a:stretch>
              </p:blipFill>
              <p:spPr>
                <a:xfrm>
                  <a:off x="10017555" y="527707"/>
                  <a:ext cx="26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6F9FAA09-A6B5-4F2C-A366-5CF1330F7A09}"/>
                    </a:ext>
                  </a:extLst>
                </p14:cNvPr>
                <p14:cNvContentPartPr/>
                <p14:nvPr/>
              </p14:nvContentPartPr>
              <p14:xfrm>
                <a:off x="10084515" y="537787"/>
                <a:ext cx="176400" cy="144000"/>
              </p14:xfrm>
            </p:contentPart>
          </mc:Choice>
          <mc:Fallback xmlns="">
            <p:pic>
              <p:nvPicPr>
                <p:cNvPr id="31" name="Ink 30">
                  <a:extLst>
                    <a:ext uri="{FF2B5EF4-FFF2-40B4-BE49-F238E27FC236}">
                      <a16:creationId xmlns:a16="http://schemas.microsoft.com/office/drawing/2014/main" id="{6F9FAA09-A6B5-4F2C-A366-5CF1330F7A09}"/>
                    </a:ext>
                  </a:extLst>
                </p:cNvPr>
                <p:cNvPicPr/>
                <p:nvPr/>
              </p:nvPicPr>
              <p:blipFill>
                <a:blip r:embed="rId53"/>
                <a:stretch>
                  <a:fillRect/>
                </a:stretch>
              </p:blipFill>
              <p:spPr>
                <a:xfrm>
                  <a:off x="10075875" y="529147"/>
                  <a:ext cx="194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29696442-4775-479E-8911-8E0636C5AA3B}"/>
                    </a:ext>
                  </a:extLst>
                </p14:cNvPr>
                <p14:cNvContentPartPr/>
                <p14:nvPr/>
              </p14:nvContentPartPr>
              <p14:xfrm>
                <a:off x="10350195" y="571987"/>
                <a:ext cx="271080" cy="127080"/>
              </p14:xfrm>
            </p:contentPart>
          </mc:Choice>
          <mc:Fallback xmlns="">
            <p:pic>
              <p:nvPicPr>
                <p:cNvPr id="32" name="Ink 31">
                  <a:extLst>
                    <a:ext uri="{FF2B5EF4-FFF2-40B4-BE49-F238E27FC236}">
                      <a16:creationId xmlns:a16="http://schemas.microsoft.com/office/drawing/2014/main" id="{29696442-4775-479E-8911-8E0636C5AA3B}"/>
                    </a:ext>
                  </a:extLst>
                </p:cNvPr>
                <p:cNvPicPr/>
                <p:nvPr/>
              </p:nvPicPr>
              <p:blipFill>
                <a:blip r:embed="rId55"/>
                <a:stretch>
                  <a:fillRect/>
                </a:stretch>
              </p:blipFill>
              <p:spPr>
                <a:xfrm>
                  <a:off x="10341195" y="563347"/>
                  <a:ext cx="288720" cy="144720"/>
                </a:xfrm>
                <a:prstGeom prst="rect">
                  <a:avLst/>
                </a:prstGeom>
              </p:spPr>
            </p:pic>
          </mc:Fallback>
        </mc:AlternateContent>
      </p:grpSp>
      <p:grpSp>
        <p:nvGrpSpPr>
          <p:cNvPr id="46" name="Group 45">
            <a:extLst>
              <a:ext uri="{FF2B5EF4-FFF2-40B4-BE49-F238E27FC236}">
                <a16:creationId xmlns:a16="http://schemas.microsoft.com/office/drawing/2014/main" id="{83C3FB5E-AD72-4926-8C97-9C8D76E5A1AA}"/>
              </a:ext>
            </a:extLst>
          </p:cNvPr>
          <p:cNvGrpSpPr/>
          <p:nvPr/>
        </p:nvGrpSpPr>
        <p:grpSpPr>
          <a:xfrm>
            <a:off x="1918995" y="1104427"/>
            <a:ext cx="906480" cy="233640"/>
            <a:chOff x="1918995" y="1104427"/>
            <a:chExt cx="906480" cy="233640"/>
          </a:xfrm>
        </p:grpSpPr>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8A2F2A9D-EE10-4627-AF27-66276265CBE0}"/>
                    </a:ext>
                  </a:extLst>
                </p14:cNvPr>
                <p14:cNvContentPartPr/>
                <p14:nvPr/>
              </p14:nvContentPartPr>
              <p14:xfrm>
                <a:off x="1918995" y="1188667"/>
                <a:ext cx="330840" cy="149400"/>
              </p14:xfrm>
            </p:contentPart>
          </mc:Choice>
          <mc:Fallback xmlns="">
            <p:pic>
              <p:nvPicPr>
                <p:cNvPr id="35" name="Ink 34">
                  <a:extLst>
                    <a:ext uri="{FF2B5EF4-FFF2-40B4-BE49-F238E27FC236}">
                      <a16:creationId xmlns:a16="http://schemas.microsoft.com/office/drawing/2014/main" id="{8A2F2A9D-EE10-4627-AF27-66276265CBE0}"/>
                    </a:ext>
                  </a:extLst>
                </p:cNvPr>
                <p:cNvPicPr/>
                <p:nvPr/>
              </p:nvPicPr>
              <p:blipFill>
                <a:blip r:embed="rId57"/>
                <a:stretch>
                  <a:fillRect/>
                </a:stretch>
              </p:blipFill>
              <p:spPr>
                <a:xfrm>
                  <a:off x="1910355" y="1180027"/>
                  <a:ext cx="348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C1107330-B20F-446F-9167-CF9FD0C0345C}"/>
                    </a:ext>
                  </a:extLst>
                </p14:cNvPr>
                <p14:cNvContentPartPr/>
                <p14:nvPr/>
              </p14:nvContentPartPr>
              <p14:xfrm>
                <a:off x="2139675" y="1219627"/>
                <a:ext cx="180720" cy="9000"/>
              </p14:xfrm>
            </p:contentPart>
          </mc:Choice>
          <mc:Fallback xmlns="">
            <p:pic>
              <p:nvPicPr>
                <p:cNvPr id="36" name="Ink 35">
                  <a:extLst>
                    <a:ext uri="{FF2B5EF4-FFF2-40B4-BE49-F238E27FC236}">
                      <a16:creationId xmlns:a16="http://schemas.microsoft.com/office/drawing/2014/main" id="{C1107330-B20F-446F-9167-CF9FD0C0345C}"/>
                    </a:ext>
                  </a:extLst>
                </p:cNvPr>
                <p:cNvPicPr/>
                <p:nvPr/>
              </p:nvPicPr>
              <p:blipFill>
                <a:blip r:embed="rId59"/>
                <a:stretch>
                  <a:fillRect/>
                </a:stretch>
              </p:blipFill>
              <p:spPr>
                <a:xfrm>
                  <a:off x="2131035" y="1210987"/>
                  <a:ext cx="198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8B6C9FEB-AB04-478D-8286-0CBD6C948657}"/>
                    </a:ext>
                  </a:extLst>
                </p14:cNvPr>
                <p14:cNvContentPartPr/>
                <p14:nvPr/>
              </p14:nvContentPartPr>
              <p14:xfrm>
                <a:off x="2490675" y="1104427"/>
                <a:ext cx="334800" cy="207000"/>
              </p14:xfrm>
            </p:contentPart>
          </mc:Choice>
          <mc:Fallback xmlns="">
            <p:pic>
              <p:nvPicPr>
                <p:cNvPr id="37" name="Ink 36">
                  <a:extLst>
                    <a:ext uri="{FF2B5EF4-FFF2-40B4-BE49-F238E27FC236}">
                      <a16:creationId xmlns:a16="http://schemas.microsoft.com/office/drawing/2014/main" id="{8B6C9FEB-AB04-478D-8286-0CBD6C948657}"/>
                    </a:ext>
                  </a:extLst>
                </p:cNvPr>
                <p:cNvPicPr/>
                <p:nvPr/>
              </p:nvPicPr>
              <p:blipFill>
                <a:blip r:embed="rId61"/>
                <a:stretch>
                  <a:fillRect/>
                </a:stretch>
              </p:blipFill>
              <p:spPr>
                <a:xfrm>
                  <a:off x="2481675" y="1095427"/>
                  <a:ext cx="352440" cy="224640"/>
                </a:xfrm>
                <a:prstGeom prst="rect">
                  <a:avLst/>
                </a:prstGeom>
              </p:spPr>
            </p:pic>
          </mc:Fallback>
        </mc:AlternateContent>
      </p:grpSp>
      <p:grpSp>
        <p:nvGrpSpPr>
          <p:cNvPr id="68" name="Group 67">
            <a:extLst>
              <a:ext uri="{FF2B5EF4-FFF2-40B4-BE49-F238E27FC236}">
                <a16:creationId xmlns:a16="http://schemas.microsoft.com/office/drawing/2014/main" id="{59E1A230-E543-4C5A-A13A-77FFEA9E2F7E}"/>
              </a:ext>
            </a:extLst>
          </p:cNvPr>
          <p:cNvGrpSpPr/>
          <p:nvPr/>
        </p:nvGrpSpPr>
        <p:grpSpPr>
          <a:xfrm>
            <a:off x="3177555" y="975187"/>
            <a:ext cx="5123880" cy="411840"/>
            <a:chOff x="3177555" y="975187"/>
            <a:chExt cx="5123880" cy="411840"/>
          </a:xfrm>
        </p:grpSpPr>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857C1ED7-0BD6-40E6-85A0-354584D8EFEE}"/>
                    </a:ext>
                  </a:extLst>
                </p14:cNvPr>
                <p14:cNvContentPartPr/>
                <p14:nvPr/>
              </p14:nvContentPartPr>
              <p14:xfrm>
                <a:off x="3177555" y="1079947"/>
                <a:ext cx="394920" cy="221400"/>
              </p14:xfrm>
            </p:contentPart>
          </mc:Choice>
          <mc:Fallback xmlns="">
            <p:pic>
              <p:nvPicPr>
                <p:cNvPr id="38" name="Ink 37">
                  <a:extLst>
                    <a:ext uri="{FF2B5EF4-FFF2-40B4-BE49-F238E27FC236}">
                      <a16:creationId xmlns:a16="http://schemas.microsoft.com/office/drawing/2014/main" id="{857C1ED7-0BD6-40E6-85A0-354584D8EFEE}"/>
                    </a:ext>
                  </a:extLst>
                </p:cNvPr>
                <p:cNvPicPr/>
                <p:nvPr/>
              </p:nvPicPr>
              <p:blipFill>
                <a:blip r:embed="rId63"/>
                <a:stretch>
                  <a:fillRect/>
                </a:stretch>
              </p:blipFill>
              <p:spPr>
                <a:xfrm>
                  <a:off x="3168915" y="1070947"/>
                  <a:ext cx="412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5B31DA8A-9199-45E4-A355-6124F617F918}"/>
                    </a:ext>
                  </a:extLst>
                </p14:cNvPr>
                <p14:cNvContentPartPr/>
                <p14:nvPr/>
              </p14:nvContentPartPr>
              <p14:xfrm>
                <a:off x="3526395" y="1169947"/>
                <a:ext cx="556200" cy="99000"/>
              </p14:xfrm>
            </p:contentPart>
          </mc:Choice>
          <mc:Fallback xmlns="">
            <p:pic>
              <p:nvPicPr>
                <p:cNvPr id="39" name="Ink 38">
                  <a:extLst>
                    <a:ext uri="{FF2B5EF4-FFF2-40B4-BE49-F238E27FC236}">
                      <a16:creationId xmlns:a16="http://schemas.microsoft.com/office/drawing/2014/main" id="{5B31DA8A-9199-45E4-A355-6124F617F918}"/>
                    </a:ext>
                  </a:extLst>
                </p:cNvPr>
                <p:cNvPicPr/>
                <p:nvPr/>
              </p:nvPicPr>
              <p:blipFill>
                <a:blip r:embed="rId65"/>
                <a:stretch>
                  <a:fillRect/>
                </a:stretch>
              </p:blipFill>
              <p:spPr>
                <a:xfrm>
                  <a:off x="3517395" y="1161307"/>
                  <a:ext cx="573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15C21F19-9248-4A39-8A87-E8CF89C645FE}"/>
                    </a:ext>
                  </a:extLst>
                </p14:cNvPr>
                <p14:cNvContentPartPr/>
                <p14:nvPr/>
              </p14:nvContentPartPr>
              <p14:xfrm>
                <a:off x="4137315" y="975187"/>
                <a:ext cx="410400" cy="411840"/>
              </p14:xfrm>
            </p:contentPart>
          </mc:Choice>
          <mc:Fallback xmlns="">
            <p:pic>
              <p:nvPicPr>
                <p:cNvPr id="40" name="Ink 39">
                  <a:extLst>
                    <a:ext uri="{FF2B5EF4-FFF2-40B4-BE49-F238E27FC236}">
                      <a16:creationId xmlns:a16="http://schemas.microsoft.com/office/drawing/2014/main" id="{15C21F19-9248-4A39-8A87-E8CF89C645FE}"/>
                    </a:ext>
                  </a:extLst>
                </p:cNvPr>
                <p:cNvPicPr/>
                <p:nvPr/>
              </p:nvPicPr>
              <p:blipFill>
                <a:blip r:embed="rId67"/>
                <a:stretch>
                  <a:fillRect/>
                </a:stretch>
              </p:blipFill>
              <p:spPr>
                <a:xfrm>
                  <a:off x="4128675" y="966547"/>
                  <a:ext cx="42804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EDA03095-2A63-43FE-B759-EC69FE6A152A}"/>
                    </a:ext>
                  </a:extLst>
                </p14:cNvPr>
                <p14:cNvContentPartPr/>
                <p14:nvPr/>
              </p14:nvContentPartPr>
              <p14:xfrm>
                <a:off x="4571475" y="1054747"/>
                <a:ext cx="120240" cy="154080"/>
              </p14:xfrm>
            </p:contentPart>
          </mc:Choice>
          <mc:Fallback xmlns="">
            <p:pic>
              <p:nvPicPr>
                <p:cNvPr id="41" name="Ink 40">
                  <a:extLst>
                    <a:ext uri="{FF2B5EF4-FFF2-40B4-BE49-F238E27FC236}">
                      <a16:creationId xmlns:a16="http://schemas.microsoft.com/office/drawing/2014/main" id="{EDA03095-2A63-43FE-B759-EC69FE6A152A}"/>
                    </a:ext>
                  </a:extLst>
                </p:cNvPr>
                <p:cNvPicPr/>
                <p:nvPr/>
              </p:nvPicPr>
              <p:blipFill>
                <a:blip r:embed="rId69"/>
                <a:stretch>
                  <a:fillRect/>
                </a:stretch>
              </p:blipFill>
              <p:spPr>
                <a:xfrm>
                  <a:off x="4562475" y="1045747"/>
                  <a:ext cx="137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1D890FF6-15BA-4EFD-B1F6-14EE30007B09}"/>
                    </a:ext>
                  </a:extLst>
                </p14:cNvPr>
                <p14:cNvContentPartPr/>
                <p14:nvPr/>
              </p14:nvContentPartPr>
              <p14:xfrm>
                <a:off x="4862715" y="988867"/>
                <a:ext cx="142920" cy="215280"/>
              </p14:xfrm>
            </p:contentPart>
          </mc:Choice>
          <mc:Fallback xmlns="">
            <p:pic>
              <p:nvPicPr>
                <p:cNvPr id="42" name="Ink 41">
                  <a:extLst>
                    <a:ext uri="{FF2B5EF4-FFF2-40B4-BE49-F238E27FC236}">
                      <a16:creationId xmlns:a16="http://schemas.microsoft.com/office/drawing/2014/main" id="{1D890FF6-15BA-4EFD-B1F6-14EE30007B09}"/>
                    </a:ext>
                  </a:extLst>
                </p:cNvPr>
                <p:cNvPicPr/>
                <p:nvPr/>
              </p:nvPicPr>
              <p:blipFill>
                <a:blip r:embed="rId71"/>
                <a:stretch>
                  <a:fillRect/>
                </a:stretch>
              </p:blipFill>
              <p:spPr>
                <a:xfrm>
                  <a:off x="4853715" y="979867"/>
                  <a:ext cx="1605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21D0069C-C9D5-4B96-BB8A-461F6E96A082}"/>
                    </a:ext>
                  </a:extLst>
                </p14:cNvPr>
                <p14:cNvContentPartPr/>
                <p14:nvPr/>
              </p14:nvContentPartPr>
              <p14:xfrm>
                <a:off x="5106795" y="1061227"/>
                <a:ext cx="4680" cy="1080"/>
              </p14:xfrm>
            </p:contentPart>
          </mc:Choice>
          <mc:Fallback xmlns="">
            <p:pic>
              <p:nvPicPr>
                <p:cNvPr id="43" name="Ink 42">
                  <a:extLst>
                    <a:ext uri="{FF2B5EF4-FFF2-40B4-BE49-F238E27FC236}">
                      <a16:creationId xmlns:a16="http://schemas.microsoft.com/office/drawing/2014/main" id="{21D0069C-C9D5-4B96-BB8A-461F6E96A082}"/>
                    </a:ext>
                  </a:extLst>
                </p:cNvPr>
                <p:cNvPicPr/>
                <p:nvPr/>
              </p:nvPicPr>
              <p:blipFill>
                <a:blip r:embed="rId73"/>
                <a:stretch>
                  <a:fillRect/>
                </a:stretch>
              </p:blipFill>
              <p:spPr>
                <a:xfrm>
                  <a:off x="5097795" y="1052587"/>
                  <a:ext cx="22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Ink 43">
                  <a:extLst>
                    <a:ext uri="{FF2B5EF4-FFF2-40B4-BE49-F238E27FC236}">
                      <a16:creationId xmlns:a16="http://schemas.microsoft.com/office/drawing/2014/main" id="{42FE7B93-48E5-4E17-B9CA-55A2EADF9BD5}"/>
                    </a:ext>
                  </a:extLst>
                </p14:cNvPr>
                <p14:cNvContentPartPr/>
                <p14:nvPr/>
              </p14:nvContentPartPr>
              <p14:xfrm>
                <a:off x="5147835" y="1059067"/>
                <a:ext cx="359640" cy="127080"/>
              </p14:xfrm>
            </p:contentPart>
          </mc:Choice>
          <mc:Fallback xmlns="">
            <p:pic>
              <p:nvPicPr>
                <p:cNvPr id="44" name="Ink 43">
                  <a:extLst>
                    <a:ext uri="{FF2B5EF4-FFF2-40B4-BE49-F238E27FC236}">
                      <a16:creationId xmlns:a16="http://schemas.microsoft.com/office/drawing/2014/main" id="{42FE7B93-48E5-4E17-B9CA-55A2EADF9BD5}"/>
                    </a:ext>
                  </a:extLst>
                </p:cNvPr>
                <p:cNvPicPr/>
                <p:nvPr/>
              </p:nvPicPr>
              <p:blipFill>
                <a:blip r:embed="rId75"/>
                <a:stretch>
                  <a:fillRect/>
                </a:stretch>
              </p:blipFill>
              <p:spPr>
                <a:xfrm>
                  <a:off x="5138835" y="1050067"/>
                  <a:ext cx="377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20172E14-507E-4894-9E39-19E30501278D}"/>
                    </a:ext>
                  </a:extLst>
                </p14:cNvPr>
                <p14:cNvContentPartPr/>
                <p14:nvPr/>
              </p14:nvContentPartPr>
              <p14:xfrm>
                <a:off x="5607195" y="1263907"/>
                <a:ext cx="16920" cy="117720"/>
              </p14:xfrm>
            </p:contentPart>
          </mc:Choice>
          <mc:Fallback xmlns="">
            <p:pic>
              <p:nvPicPr>
                <p:cNvPr id="47" name="Ink 46">
                  <a:extLst>
                    <a:ext uri="{FF2B5EF4-FFF2-40B4-BE49-F238E27FC236}">
                      <a16:creationId xmlns:a16="http://schemas.microsoft.com/office/drawing/2014/main" id="{20172E14-507E-4894-9E39-19E30501278D}"/>
                    </a:ext>
                  </a:extLst>
                </p:cNvPr>
                <p:cNvPicPr/>
                <p:nvPr/>
              </p:nvPicPr>
              <p:blipFill>
                <a:blip r:embed="rId77"/>
                <a:stretch>
                  <a:fillRect/>
                </a:stretch>
              </p:blipFill>
              <p:spPr>
                <a:xfrm>
                  <a:off x="5598195" y="1255267"/>
                  <a:ext cx="34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2DAC8BA5-25CA-4401-8BE2-78D55D49D948}"/>
                    </a:ext>
                  </a:extLst>
                </p14:cNvPr>
                <p14:cNvContentPartPr/>
                <p14:nvPr/>
              </p14:nvContentPartPr>
              <p14:xfrm>
                <a:off x="5868555" y="1007587"/>
                <a:ext cx="300960" cy="222120"/>
              </p14:xfrm>
            </p:contentPart>
          </mc:Choice>
          <mc:Fallback xmlns="">
            <p:pic>
              <p:nvPicPr>
                <p:cNvPr id="48" name="Ink 47">
                  <a:extLst>
                    <a:ext uri="{FF2B5EF4-FFF2-40B4-BE49-F238E27FC236}">
                      <a16:creationId xmlns:a16="http://schemas.microsoft.com/office/drawing/2014/main" id="{2DAC8BA5-25CA-4401-8BE2-78D55D49D948}"/>
                    </a:ext>
                  </a:extLst>
                </p:cNvPr>
                <p:cNvPicPr/>
                <p:nvPr/>
              </p:nvPicPr>
              <p:blipFill>
                <a:blip r:embed="rId79"/>
                <a:stretch>
                  <a:fillRect/>
                </a:stretch>
              </p:blipFill>
              <p:spPr>
                <a:xfrm>
                  <a:off x="5859915" y="998947"/>
                  <a:ext cx="3186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7F41FDA5-7273-4723-BB09-7989EC45BB96}"/>
                    </a:ext>
                  </a:extLst>
                </p14:cNvPr>
                <p14:cNvContentPartPr/>
                <p14:nvPr/>
              </p14:nvContentPartPr>
              <p14:xfrm>
                <a:off x="6295155" y="1029907"/>
                <a:ext cx="177120" cy="176760"/>
              </p14:xfrm>
            </p:contentPart>
          </mc:Choice>
          <mc:Fallback xmlns="">
            <p:pic>
              <p:nvPicPr>
                <p:cNvPr id="49" name="Ink 48">
                  <a:extLst>
                    <a:ext uri="{FF2B5EF4-FFF2-40B4-BE49-F238E27FC236}">
                      <a16:creationId xmlns:a16="http://schemas.microsoft.com/office/drawing/2014/main" id="{7F41FDA5-7273-4723-BB09-7989EC45BB96}"/>
                    </a:ext>
                  </a:extLst>
                </p:cNvPr>
                <p:cNvPicPr/>
                <p:nvPr/>
              </p:nvPicPr>
              <p:blipFill>
                <a:blip r:embed="rId81"/>
                <a:stretch>
                  <a:fillRect/>
                </a:stretch>
              </p:blipFill>
              <p:spPr>
                <a:xfrm>
                  <a:off x="6286515" y="1020907"/>
                  <a:ext cx="194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F1241973-3AB7-4C6B-A819-ED36D7099DE7}"/>
                    </a:ext>
                  </a:extLst>
                </p14:cNvPr>
                <p14:cNvContentPartPr/>
                <p14:nvPr/>
              </p14:nvContentPartPr>
              <p14:xfrm>
                <a:off x="6547155" y="1033147"/>
                <a:ext cx="15120" cy="37440"/>
              </p14:xfrm>
            </p:contentPart>
          </mc:Choice>
          <mc:Fallback xmlns="">
            <p:pic>
              <p:nvPicPr>
                <p:cNvPr id="50" name="Ink 49">
                  <a:extLst>
                    <a:ext uri="{FF2B5EF4-FFF2-40B4-BE49-F238E27FC236}">
                      <a16:creationId xmlns:a16="http://schemas.microsoft.com/office/drawing/2014/main" id="{F1241973-3AB7-4C6B-A819-ED36D7099DE7}"/>
                    </a:ext>
                  </a:extLst>
                </p:cNvPr>
                <p:cNvPicPr/>
                <p:nvPr/>
              </p:nvPicPr>
              <p:blipFill>
                <a:blip r:embed="rId83"/>
                <a:stretch>
                  <a:fillRect/>
                </a:stretch>
              </p:blipFill>
              <p:spPr>
                <a:xfrm>
                  <a:off x="6538515" y="1024507"/>
                  <a:ext cx="32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327538F0-A8B3-4DB6-A6A6-26BDA1E1CD81}"/>
                    </a:ext>
                  </a:extLst>
                </p14:cNvPr>
                <p14:cNvContentPartPr/>
                <p14:nvPr/>
              </p14:nvContentPartPr>
              <p14:xfrm>
                <a:off x="6586035" y="1044667"/>
                <a:ext cx="311400" cy="142200"/>
              </p14:xfrm>
            </p:contentPart>
          </mc:Choice>
          <mc:Fallback xmlns="">
            <p:pic>
              <p:nvPicPr>
                <p:cNvPr id="51" name="Ink 50">
                  <a:extLst>
                    <a:ext uri="{FF2B5EF4-FFF2-40B4-BE49-F238E27FC236}">
                      <a16:creationId xmlns:a16="http://schemas.microsoft.com/office/drawing/2014/main" id="{327538F0-A8B3-4DB6-A6A6-26BDA1E1CD81}"/>
                    </a:ext>
                  </a:extLst>
                </p:cNvPr>
                <p:cNvPicPr/>
                <p:nvPr/>
              </p:nvPicPr>
              <p:blipFill>
                <a:blip r:embed="rId85"/>
                <a:stretch>
                  <a:fillRect/>
                </a:stretch>
              </p:blipFill>
              <p:spPr>
                <a:xfrm>
                  <a:off x="6577395" y="1035667"/>
                  <a:ext cx="329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7180E1EE-11B2-4097-BEEB-11CCF4776852}"/>
                    </a:ext>
                  </a:extLst>
                </p14:cNvPr>
                <p14:cNvContentPartPr/>
                <p14:nvPr/>
              </p14:nvContentPartPr>
              <p14:xfrm>
                <a:off x="6773235" y="1027027"/>
                <a:ext cx="326880" cy="158760"/>
              </p14:xfrm>
            </p:contentPart>
          </mc:Choice>
          <mc:Fallback xmlns="">
            <p:pic>
              <p:nvPicPr>
                <p:cNvPr id="52" name="Ink 51">
                  <a:extLst>
                    <a:ext uri="{FF2B5EF4-FFF2-40B4-BE49-F238E27FC236}">
                      <a16:creationId xmlns:a16="http://schemas.microsoft.com/office/drawing/2014/main" id="{7180E1EE-11B2-4097-BEEB-11CCF4776852}"/>
                    </a:ext>
                  </a:extLst>
                </p:cNvPr>
                <p:cNvPicPr/>
                <p:nvPr/>
              </p:nvPicPr>
              <p:blipFill>
                <a:blip r:embed="rId87"/>
                <a:stretch>
                  <a:fillRect/>
                </a:stretch>
              </p:blipFill>
              <p:spPr>
                <a:xfrm>
                  <a:off x="6764595" y="1018387"/>
                  <a:ext cx="344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5BB82B22-CEDC-455C-B837-4D4168498A6C}"/>
                    </a:ext>
                  </a:extLst>
                </p14:cNvPr>
                <p14:cNvContentPartPr/>
                <p14:nvPr/>
              </p14:nvContentPartPr>
              <p14:xfrm>
                <a:off x="7324035" y="1061587"/>
                <a:ext cx="495720" cy="317880"/>
              </p14:xfrm>
            </p:contentPart>
          </mc:Choice>
          <mc:Fallback xmlns="">
            <p:pic>
              <p:nvPicPr>
                <p:cNvPr id="53" name="Ink 52">
                  <a:extLst>
                    <a:ext uri="{FF2B5EF4-FFF2-40B4-BE49-F238E27FC236}">
                      <a16:creationId xmlns:a16="http://schemas.microsoft.com/office/drawing/2014/main" id="{5BB82B22-CEDC-455C-B837-4D4168498A6C}"/>
                    </a:ext>
                  </a:extLst>
                </p:cNvPr>
                <p:cNvPicPr/>
                <p:nvPr/>
              </p:nvPicPr>
              <p:blipFill>
                <a:blip r:embed="rId89"/>
                <a:stretch>
                  <a:fillRect/>
                </a:stretch>
              </p:blipFill>
              <p:spPr>
                <a:xfrm>
                  <a:off x="7315035" y="1052587"/>
                  <a:ext cx="51336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8126AC98-E202-4AD0-84F7-653E17646C75}"/>
                    </a:ext>
                  </a:extLst>
                </p14:cNvPr>
                <p14:cNvContentPartPr/>
                <p14:nvPr/>
              </p14:nvContentPartPr>
              <p14:xfrm>
                <a:off x="7865115" y="978787"/>
                <a:ext cx="111240" cy="193320"/>
              </p14:xfrm>
            </p:contentPart>
          </mc:Choice>
          <mc:Fallback xmlns="">
            <p:pic>
              <p:nvPicPr>
                <p:cNvPr id="54" name="Ink 53">
                  <a:extLst>
                    <a:ext uri="{FF2B5EF4-FFF2-40B4-BE49-F238E27FC236}">
                      <a16:creationId xmlns:a16="http://schemas.microsoft.com/office/drawing/2014/main" id="{8126AC98-E202-4AD0-84F7-653E17646C75}"/>
                    </a:ext>
                  </a:extLst>
                </p:cNvPr>
                <p:cNvPicPr/>
                <p:nvPr/>
              </p:nvPicPr>
              <p:blipFill>
                <a:blip r:embed="rId91"/>
                <a:stretch>
                  <a:fillRect/>
                </a:stretch>
              </p:blipFill>
              <p:spPr>
                <a:xfrm>
                  <a:off x="7856115" y="970147"/>
                  <a:ext cx="128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9981A6FD-0030-48BC-B009-A92FFA52CB7C}"/>
                    </a:ext>
                  </a:extLst>
                </p14:cNvPr>
                <p14:cNvContentPartPr/>
                <p14:nvPr/>
              </p14:nvContentPartPr>
              <p14:xfrm>
                <a:off x="8165715" y="1072747"/>
                <a:ext cx="135720" cy="126000"/>
              </p14:xfrm>
            </p:contentPart>
          </mc:Choice>
          <mc:Fallback xmlns="">
            <p:pic>
              <p:nvPicPr>
                <p:cNvPr id="55" name="Ink 54">
                  <a:extLst>
                    <a:ext uri="{FF2B5EF4-FFF2-40B4-BE49-F238E27FC236}">
                      <a16:creationId xmlns:a16="http://schemas.microsoft.com/office/drawing/2014/main" id="{9981A6FD-0030-48BC-B009-A92FFA52CB7C}"/>
                    </a:ext>
                  </a:extLst>
                </p:cNvPr>
                <p:cNvPicPr/>
                <p:nvPr/>
              </p:nvPicPr>
              <p:blipFill>
                <a:blip r:embed="rId93"/>
                <a:stretch>
                  <a:fillRect/>
                </a:stretch>
              </p:blipFill>
              <p:spPr>
                <a:xfrm>
                  <a:off x="8157075" y="1064107"/>
                  <a:ext cx="153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4F98665F-371A-48FB-A63F-8DF2765AB218}"/>
                    </a:ext>
                  </a:extLst>
                </p14:cNvPr>
                <p14:cNvContentPartPr/>
                <p14:nvPr/>
              </p14:nvContentPartPr>
              <p14:xfrm>
                <a:off x="8083275" y="988147"/>
                <a:ext cx="209160" cy="2520"/>
              </p14:xfrm>
            </p:contentPart>
          </mc:Choice>
          <mc:Fallback xmlns="">
            <p:pic>
              <p:nvPicPr>
                <p:cNvPr id="56" name="Ink 55">
                  <a:extLst>
                    <a:ext uri="{FF2B5EF4-FFF2-40B4-BE49-F238E27FC236}">
                      <a16:creationId xmlns:a16="http://schemas.microsoft.com/office/drawing/2014/main" id="{4F98665F-371A-48FB-A63F-8DF2765AB218}"/>
                    </a:ext>
                  </a:extLst>
                </p:cNvPr>
                <p:cNvPicPr/>
                <p:nvPr/>
              </p:nvPicPr>
              <p:blipFill>
                <a:blip r:embed="rId95"/>
                <a:stretch>
                  <a:fillRect/>
                </a:stretch>
              </p:blipFill>
              <p:spPr>
                <a:xfrm>
                  <a:off x="8074635" y="979507"/>
                  <a:ext cx="226800" cy="20160"/>
                </a:xfrm>
                <a:prstGeom prst="rect">
                  <a:avLst/>
                </a:prstGeom>
              </p:spPr>
            </p:pic>
          </mc:Fallback>
        </mc:AlternateContent>
      </p:grpSp>
      <p:grpSp>
        <p:nvGrpSpPr>
          <p:cNvPr id="66" name="Group 65">
            <a:extLst>
              <a:ext uri="{FF2B5EF4-FFF2-40B4-BE49-F238E27FC236}">
                <a16:creationId xmlns:a16="http://schemas.microsoft.com/office/drawing/2014/main" id="{6C0CB963-08D4-4F30-9469-BF3B1DBC9963}"/>
              </a:ext>
            </a:extLst>
          </p:cNvPr>
          <p:cNvGrpSpPr/>
          <p:nvPr/>
        </p:nvGrpSpPr>
        <p:grpSpPr>
          <a:xfrm>
            <a:off x="8584035" y="868627"/>
            <a:ext cx="1585800" cy="482760"/>
            <a:chOff x="8584035" y="868627"/>
            <a:chExt cx="1585800" cy="482760"/>
          </a:xfrm>
        </p:grpSpPr>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E9BAE4C0-801E-4E82-BE29-6127B4CD57C1}"/>
                    </a:ext>
                  </a:extLst>
                </p14:cNvPr>
                <p14:cNvContentPartPr/>
                <p14:nvPr/>
              </p14:nvContentPartPr>
              <p14:xfrm>
                <a:off x="8584035" y="1023427"/>
                <a:ext cx="491400" cy="327960"/>
              </p14:xfrm>
            </p:contentPart>
          </mc:Choice>
          <mc:Fallback xmlns="">
            <p:pic>
              <p:nvPicPr>
                <p:cNvPr id="57" name="Ink 56">
                  <a:extLst>
                    <a:ext uri="{FF2B5EF4-FFF2-40B4-BE49-F238E27FC236}">
                      <a16:creationId xmlns:a16="http://schemas.microsoft.com/office/drawing/2014/main" id="{E9BAE4C0-801E-4E82-BE29-6127B4CD57C1}"/>
                    </a:ext>
                  </a:extLst>
                </p:cNvPr>
                <p:cNvPicPr/>
                <p:nvPr/>
              </p:nvPicPr>
              <p:blipFill>
                <a:blip r:embed="rId97"/>
                <a:stretch>
                  <a:fillRect/>
                </a:stretch>
              </p:blipFill>
              <p:spPr>
                <a:xfrm>
                  <a:off x="8575395" y="1014427"/>
                  <a:ext cx="5090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70CF22DE-9C72-42EF-B205-DDCB040B88FA}"/>
                    </a:ext>
                  </a:extLst>
                </p14:cNvPr>
                <p14:cNvContentPartPr/>
                <p14:nvPr/>
              </p14:nvContentPartPr>
              <p14:xfrm>
                <a:off x="9108195" y="917587"/>
                <a:ext cx="468360" cy="240840"/>
              </p14:xfrm>
            </p:contentPart>
          </mc:Choice>
          <mc:Fallback xmlns="">
            <p:pic>
              <p:nvPicPr>
                <p:cNvPr id="58" name="Ink 57">
                  <a:extLst>
                    <a:ext uri="{FF2B5EF4-FFF2-40B4-BE49-F238E27FC236}">
                      <a16:creationId xmlns:a16="http://schemas.microsoft.com/office/drawing/2014/main" id="{70CF22DE-9C72-42EF-B205-DDCB040B88FA}"/>
                    </a:ext>
                  </a:extLst>
                </p:cNvPr>
                <p:cNvPicPr/>
                <p:nvPr/>
              </p:nvPicPr>
              <p:blipFill>
                <a:blip r:embed="rId99"/>
                <a:stretch>
                  <a:fillRect/>
                </a:stretch>
              </p:blipFill>
              <p:spPr>
                <a:xfrm>
                  <a:off x="9099555" y="908587"/>
                  <a:ext cx="486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Ink 58">
                  <a:extLst>
                    <a:ext uri="{FF2B5EF4-FFF2-40B4-BE49-F238E27FC236}">
                      <a16:creationId xmlns:a16="http://schemas.microsoft.com/office/drawing/2014/main" id="{F7782B28-5903-41B4-BFF0-5738AAAB8020}"/>
                    </a:ext>
                  </a:extLst>
                </p14:cNvPr>
                <p14:cNvContentPartPr/>
                <p14:nvPr/>
              </p14:nvContentPartPr>
              <p14:xfrm>
                <a:off x="9418875" y="897427"/>
                <a:ext cx="83880" cy="39960"/>
              </p14:xfrm>
            </p:contentPart>
          </mc:Choice>
          <mc:Fallback xmlns="">
            <p:pic>
              <p:nvPicPr>
                <p:cNvPr id="59" name="Ink 58">
                  <a:extLst>
                    <a:ext uri="{FF2B5EF4-FFF2-40B4-BE49-F238E27FC236}">
                      <a16:creationId xmlns:a16="http://schemas.microsoft.com/office/drawing/2014/main" id="{F7782B28-5903-41B4-BFF0-5738AAAB8020}"/>
                    </a:ext>
                  </a:extLst>
                </p:cNvPr>
                <p:cNvPicPr/>
                <p:nvPr/>
              </p:nvPicPr>
              <p:blipFill>
                <a:blip r:embed="rId101"/>
                <a:stretch>
                  <a:fillRect/>
                </a:stretch>
              </p:blipFill>
              <p:spPr>
                <a:xfrm>
                  <a:off x="9409875" y="888787"/>
                  <a:ext cx="101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Ink 59">
                  <a:extLst>
                    <a:ext uri="{FF2B5EF4-FFF2-40B4-BE49-F238E27FC236}">
                      <a16:creationId xmlns:a16="http://schemas.microsoft.com/office/drawing/2014/main" id="{57F0F954-B060-46E5-9F1B-D177E838DCF9}"/>
                    </a:ext>
                  </a:extLst>
                </p14:cNvPr>
                <p14:cNvContentPartPr/>
                <p14:nvPr/>
              </p14:nvContentPartPr>
              <p14:xfrm>
                <a:off x="9626235" y="886267"/>
                <a:ext cx="144360" cy="246600"/>
              </p14:xfrm>
            </p:contentPart>
          </mc:Choice>
          <mc:Fallback xmlns="">
            <p:pic>
              <p:nvPicPr>
                <p:cNvPr id="60" name="Ink 59">
                  <a:extLst>
                    <a:ext uri="{FF2B5EF4-FFF2-40B4-BE49-F238E27FC236}">
                      <a16:creationId xmlns:a16="http://schemas.microsoft.com/office/drawing/2014/main" id="{57F0F954-B060-46E5-9F1B-D177E838DCF9}"/>
                    </a:ext>
                  </a:extLst>
                </p:cNvPr>
                <p:cNvPicPr/>
                <p:nvPr/>
              </p:nvPicPr>
              <p:blipFill>
                <a:blip r:embed="rId103"/>
                <a:stretch>
                  <a:fillRect/>
                </a:stretch>
              </p:blipFill>
              <p:spPr>
                <a:xfrm>
                  <a:off x="9617235" y="877267"/>
                  <a:ext cx="162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Ink 60">
                  <a:extLst>
                    <a:ext uri="{FF2B5EF4-FFF2-40B4-BE49-F238E27FC236}">
                      <a16:creationId xmlns:a16="http://schemas.microsoft.com/office/drawing/2014/main" id="{7E5F1CE2-B50C-49AE-8200-9051D1B1841B}"/>
                    </a:ext>
                  </a:extLst>
                </p14:cNvPr>
                <p14:cNvContentPartPr/>
                <p14:nvPr/>
              </p14:nvContentPartPr>
              <p14:xfrm>
                <a:off x="9886515" y="1010827"/>
                <a:ext cx="244800" cy="110160"/>
              </p14:xfrm>
            </p:contentPart>
          </mc:Choice>
          <mc:Fallback xmlns="">
            <p:pic>
              <p:nvPicPr>
                <p:cNvPr id="61" name="Ink 60">
                  <a:extLst>
                    <a:ext uri="{FF2B5EF4-FFF2-40B4-BE49-F238E27FC236}">
                      <a16:creationId xmlns:a16="http://schemas.microsoft.com/office/drawing/2014/main" id="{7E5F1CE2-B50C-49AE-8200-9051D1B1841B}"/>
                    </a:ext>
                  </a:extLst>
                </p:cNvPr>
                <p:cNvPicPr/>
                <p:nvPr/>
              </p:nvPicPr>
              <p:blipFill>
                <a:blip r:embed="rId105"/>
                <a:stretch>
                  <a:fillRect/>
                </a:stretch>
              </p:blipFill>
              <p:spPr>
                <a:xfrm>
                  <a:off x="9877875" y="1002187"/>
                  <a:ext cx="262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Ink 61">
                  <a:extLst>
                    <a:ext uri="{FF2B5EF4-FFF2-40B4-BE49-F238E27FC236}">
                      <a16:creationId xmlns:a16="http://schemas.microsoft.com/office/drawing/2014/main" id="{81B26589-5E11-4272-BA9A-F8B7F132A4DB}"/>
                    </a:ext>
                  </a:extLst>
                </p14:cNvPr>
                <p14:cNvContentPartPr/>
                <p14:nvPr/>
              </p14:nvContentPartPr>
              <p14:xfrm>
                <a:off x="10049595" y="868627"/>
                <a:ext cx="120240" cy="94320"/>
              </p14:xfrm>
            </p:contentPart>
          </mc:Choice>
          <mc:Fallback xmlns="">
            <p:pic>
              <p:nvPicPr>
                <p:cNvPr id="62" name="Ink 61">
                  <a:extLst>
                    <a:ext uri="{FF2B5EF4-FFF2-40B4-BE49-F238E27FC236}">
                      <a16:creationId xmlns:a16="http://schemas.microsoft.com/office/drawing/2014/main" id="{81B26589-5E11-4272-BA9A-F8B7F132A4DB}"/>
                    </a:ext>
                  </a:extLst>
                </p:cNvPr>
                <p:cNvPicPr/>
                <p:nvPr/>
              </p:nvPicPr>
              <p:blipFill>
                <a:blip r:embed="rId107"/>
                <a:stretch>
                  <a:fillRect/>
                </a:stretch>
              </p:blipFill>
              <p:spPr>
                <a:xfrm>
                  <a:off x="10040955" y="859987"/>
                  <a:ext cx="137880" cy="111960"/>
                </a:xfrm>
                <a:prstGeom prst="rect">
                  <a:avLst/>
                </a:prstGeom>
              </p:spPr>
            </p:pic>
          </mc:Fallback>
        </mc:AlternateContent>
      </p:grpSp>
      <p:grpSp>
        <p:nvGrpSpPr>
          <p:cNvPr id="65" name="Group 64">
            <a:extLst>
              <a:ext uri="{FF2B5EF4-FFF2-40B4-BE49-F238E27FC236}">
                <a16:creationId xmlns:a16="http://schemas.microsoft.com/office/drawing/2014/main" id="{11526DAA-B6F1-4551-9342-CA40EB33EB3B}"/>
              </a:ext>
            </a:extLst>
          </p:cNvPr>
          <p:cNvGrpSpPr/>
          <p:nvPr/>
        </p:nvGrpSpPr>
        <p:grpSpPr>
          <a:xfrm>
            <a:off x="10454235" y="907147"/>
            <a:ext cx="263880" cy="213120"/>
            <a:chOff x="10454235" y="907147"/>
            <a:chExt cx="263880" cy="213120"/>
          </a:xfrm>
        </p:grpSpPr>
        <mc:AlternateContent xmlns:mc="http://schemas.openxmlformats.org/markup-compatibility/2006" xmlns:p14="http://schemas.microsoft.com/office/powerpoint/2010/main">
          <mc:Choice Requires="p14">
            <p:contentPart p14:bwMode="auto" r:id="rId108">
              <p14:nvContentPartPr>
                <p14:cNvPr id="63" name="Ink 62">
                  <a:extLst>
                    <a:ext uri="{FF2B5EF4-FFF2-40B4-BE49-F238E27FC236}">
                      <a16:creationId xmlns:a16="http://schemas.microsoft.com/office/drawing/2014/main" id="{5A397E3F-246D-4E4E-A39C-94A18E3EB213}"/>
                    </a:ext>
                  </a:extLst>
                </p14:cNvPr>
                <p14:cNvContentPartPr/>
                <p14:nvPr/>
              </p14:nvContentPartPr>
              <p14:xfrm>
                <a:off x="10454235" y="1040707"/>
                <a:ext cx="169200" cy="79560"/>
              </p14:xfrm>
            </p:contentPart>
          </mc:Choice>
          <mc:Fallback xmlns="">
            <p:pic>
              <p:nvPicPr>
                <p:cNvPr id="63" name="Ink 62">
                  <a:extLst>
                    <a:ext uri="{FF2B5EF4-FFF2-40B4-BE49-F238E27FC236}">
                      <a16:creationId xmlns:a16="http://schemas.microsoft.com/office/drawing/2014/main" id="{5A397E3F-246D-4E4E-A39C-94A18E3EB213}"/>
                    </a:ext>
                  </a:extLst>
                </p:cNvPr>
                <p:cNvPicPr/>
                <p:nvPr/>
              </p:nvPicPr>
              <p:blipFill>
                <a:blip r:embed="rId109"/>
                <a:stretch>
                  <a:fillRect/>
                </a:stretch>
              </p:blipFill>
              <p:spPr>
                <a:xfrm>
                  <a:off x="10445595" y="1032067"/>
                  <a:ext cx="186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Ink 63">
                  <a:extLst>
                    <a:ext uri="{FF2B5EF4-FFF2-40B4-BE49-F238E27FC236}">
                      <a16:creationId xmlns:a16="http://schemas.microsoft.com/office/drawing/2014/main" id="{25276707-17D1-4552-8FFD-071DE97C3A48}"/>
                    </a:ext>
                  </a:extLst>
                </p14:cNvPr>
                <p14:cNvContentPartPr/>
                <p14:nvPr/>
              </p14:nvContentPartPr>
              <p14:xfrm>
                <a:off x="10502835" y="907147"/>
                <a:ext cx="215280" cy="57960"/>
              </p14:xfrm>
            </p:contentPart>
          </mc:Choice>
          <mc:Fallback xmlns="">
            <p:pic>
              <p:nvPicPr>
                <p:cNvPr id="64" name="Ink 63">
                  <a:extLst>
                    <a:ext uri="{FF2B5EF4-FFF2-40B4-BE49-F238E27FC236}">
                      <a16:creationId xmlns:a16="http://schemas.microsoft.com/office/drawing/2014/main" id="{25276707-17D1-4552-8FFD-071DE97C3A48}"/>
                    </a:ext>
                  </a:extLst>
                </p:cNvPr>
                <p:cNvPicPr/>
                <p:nvPr/>
              </p:nvPicPr>
              <p:blipFill>
                <a:blip r:embed="rId111"/>
                <a:stretch>
                  <a:fillRect/>
                </a:stretch>
              </p:blipFill>
              <p:spPr>
                <a:xfrm>
                  <a:off x="10494195" y="898147"/>
                  <a:ext cx="232920" cy="75600"/>
                </a:xfrm>
                <a:prstGeom prst="rect">
                  <a:avLst/>
                </a:prstGeom>
              </p:spPr>
            </p:pic>
          </mc:Fallback>
        </mc:AlternateContent>
      </p:grpSp>
      <p:grpSp>
        <p:nvGrpSpPr>
          <p:cNvPr id="84" name="Group 83">
            <a:extLst>
              <a:ext uri="{FF2B5EF4-FFF2-40B4-BE49-F238E27FC236}">
                <a16:creationId xmlns:a16="http://schemas.microsoft.com/office/drawing/2014/main" id="{D86398A6-9B85-43B2-8014-E1E5DD01295C}"/>
              </a:ext>
            </a:extLst>
          </p:cNvPr>
          <p:cNvGrpSpPr/>
          <p:nvPr/>
        </p:nvGrpSpPr>
        <p:grpSpPr>
          <a:xfrm>
            <a:off x="1943475" y="1564507"/>
            <a:ext cx="797400" cy="419400"/>
            <a:chOff x="1943475" y="1564507"/>
            <a:chExt cx="797400" cy="419400"/>
          </a:xfrm>
        </p:grpSpPr>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F2096D19-9353-4DB8-8F24-169F17CA3213}"/>
                    </a:ext>
                  </a:extLst>
                </p14:cNvPr>
                <p14:cNvContentPartPr/>
                <p14:nvPr/>
              </p14:nvContentPartPr>
              <p14:xfrm>
                <a:off x="1969035" y="1688707"/>
                <a:ext cx="26640" cy="295200"/>
              </p14:xfrm>
            </p:contentPart>
          </mc:Choice>
          <mc:Fallback xmlns="">
            <p:pic>
              <p:nvPicPr>
                <p:cNvPr id="69" name="Ink 68">
                  <a:extLst>
                    <a:ext uri="{FF2B5EF4-FFF2-40B4-BE49-F238E27FC236}">
                      <a16:creationId xmlns:a16="http://schemas.microsoft.com/office/drawing/2014/main" id="{F2096D19-9353-4DB8-8F24-169F17CA3213}"/>
                    </a:ext>
                  </a:extLst>
                </p:cNvPr>
                <p:cNvPicPr/>
                <p:nvPr/>
              </p:nvPicPr>
              <p:blipFill>
                <a:blip r:embed="rId113"/>
                <a:stretch>
                  <a:fillRect/>
                </a:stretch>
              </p:blipFill>
              <p:spPr>
                <a:xfrm>
                  <a:off x="1960035" y="1680067"/>
                  <a:ext cx="442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 69">
                  <a:extLst>
                    <a:ext uri="{FF2B5EF4-FFF2-40B4-BE49-F238E27FC236}">
                      <a16:creationId xmlns:a16="http://schemas.microsoft.com/office/drawing/2014/main" id="{FB6F0038-A415-4963-8E3D-935BF2EE1C37}"/>
                    </a:ext>
                  </a:extLst>
                </p14:cNvPr>
                <p14:cNvContentPartPr/>
                <p14:nvPr/>
              </p14:nvContentPartPr>
              <p14:xfrm>
                <a:off x="1943475" y="1635067"/>
                <a:ext cx="129240" cy="110880"/>
              </p14:xfrm>
            </p:contentPart>
          </mc:Choice>
          <mc:Fallback xmlns="">
            <p:pic>
              <p:nvPicPr>
                <p:cNvPr id="70" name="Ink 69">
                  <a:extLst>
                    <a:ext uri="{FF2B5EF4-FFF2-40B4-BE49-F238E27FC236}">
                      <a16:creationId xmlns:a16="http://schemas.microsoft.com/office/drawing/2014/main" id="{FB6F0038-A415-4963-8E3D-935BF2EE1C37}"/>
                    </a:ext>
                  </a:extLst>
                </p:cNvPr>
                <p:cNvPicPr/>
                <p:nvPr/>
              </p:nvPicPr>
              <p:blipFill>
                <a:blip r:embed="rId115"/>
                <a:stretch>
                  <a:fillRect/>
                </a:stretch>
              </p:blipFill>
              <p:spPr>
                <a:xfrm>
                  <a:off x="1934835" y="1626427"/>
                  <a:ext cx="146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Ink 70">
                  <a:extLst>
                    <a:ext uri="{FF2B5EF4-FFF2-40B4-BE49-F238E27FC236}">
                      <a16:creationId xmlns:a16="http://schemas.microsoft.com/office/drawing/2014/main" id="{8BFD7CD9-7FA8-494E-9FF5-FE692ABDDE93}"/>
                    </a:ext>
                  </a:extLst>
                </p14:cNvPr>
                <p14:cNvContentPartPr/>
                <p14:nvPr/>
              </p14:nvContentPartPr>
              <p14:xfrm>
                <a:off x="2073435" y="1666747"/>
                <a:ext cx="299160" cy="91080"/>
              </p14:xfrm>
            </p:contentPart>
          </mc:Choice>
          <mc:Fallback xmlns="">
            <p:pic>
              <p:nvPicPr>
                <p:cNvPr id="71" name="Ink 70">
                  <a:extLst>
                    <a:ext uri="{FF2B5EF4-FFF2-40B4-BE49-F238E27FC236}">
                      <a16:creationId xmlns:a16="http://schemas.microsoft.com/office/drawing/2014/main" id="{8BFD7CD9-7FA8-494E-9FF5-FE692ABDDE93}"/>
                    </a:ext>
                  </a:extLst>
                </p:cNvPr>
                <p:cNvPicPr/>
                <p:nvPr/>
              </p:nvPicPr>
              <p:blipFill>
                <a:blip r:embed="rId117"/>
                <a:stretch>
                  <a:fillRect/>
                </a:stretch>
              </p:blipFill>
              <p:spPr>
                <a:xfrm>
                  <a:off x="2064795" y="1657747"/>
                  <a:ext cx="316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6D964941-6468-42DE-B4BB-07DE3ACA5ED1}"/>
                    </a:ext>
                  </a:extLst>
                </p14:cNvPr>
                <p14:cNvContentPartPr/>
                <p14:nvPr/>
              </p14:nvContentPartPr>
              <p14:xfrm>
                <a:off x="2392395" y="1564507"/>
                <a:ext cx="122040" cy="193680"/>
              </p14:xfrm>
            </p:contentPart>
          </mc:Choice>
          <mc:Fallback xmlns="">
            <p:pic>
              <p:nvPicPr>
                <p:cNvPr id="72" name="Ink 71">
                  <a:extLst>
                    <a:ext uri="{FF2B5EF4-FFF2-40B4-BE49-F238E27FC236}">
                      <a16:creationId xmlns:a16="http://schemas.microsoft.com/office/drawing/2014/main" id="{6D964941-6468-42DE-B4BB-07DE3ACA5ED1}"/>
                    </a:ext>
                  </a:extLst>
                </p:cNvPr>
                <p:cNvPicPr/>
                <p:nvPr/>
              </p:nvPicPr>
              <p:blipFill>
                <a:blip r:embed="rId119"/>
                <a:stretch>
                  <a:fillRect/>
                </a:stretch>
              </p:blipFill>
              <p:spPr>
                <a:xfrm>
                  <a:off x="2383755" y="1555867"/>
                  <a:ext cx="139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F742363E-9A76-44B4-99D8-1664EE4E8544}"/>
                    </a:ext>
                  </a:extLst>
                </p14:cNvPr>
                <p14:cNvContentPartPr/>
                <p14:nvPr/>
              </p14:nvContentPartPr>
              <p14:xfrm>
                <a:off x="2507955" y="1625707"/>
                <a:ext cx="232920" cy="131760"/>
              </p14:xfrm>
            </p:contentPart>
          </mc:Choice>
          <mc:Fallback xmlns="">
            <p:pic>
              <p:nvPicPr>
                <p:cNvPr id="73" name="Ink 72">
                  <a:extLst>
                    <a:ext uri="{FF2B5EF4-FFF2-40B4-BE49-F238E27FC236}">
                      <a16:creationId xmlns:a16="http://schemas.microsoft.com/office/drawing/2014/main" id="{F742363E-9A76-44B4-99D8-1664EE4E8544}"/>
                    </a:ext>
                  </a:extLst>
                </p:cNvPr>
                <p:cNvPicPr/>
                <p:nvPr/>
              </p:nvPicPr>
              <p:blipFill>
                <a:blip r:embed="rId121"/>
                <a:stretch>
                  <a:fillRect/>
                </a:stretch>
              </p:blipFill>
              <p:spPr>
                <a:xfrm>
                  <a:off x="2499315" y="1617067"/>
                  <a:ext cx="250560" cy="149400"/>
                </a:xfrm>
                <a:prstGeom prst="rect">
                  <a:avLst/>
                </a:prstGeom>
              </p:spPr>
            </p:pic>
          </mc:Fallback>
        </mc:AlternateContent>
      </p:grpSp>
      <p:grpSp>
        <p:nvGrpSpPr>
          <p:cNvPr id="83" name="Group 82">
            <a:extLst>
              <a:ext uri="{FF2B5EF4-FFF2-40B4-BE49-F238E27FC236}">
                <a16:creationId xmlns:a16="http://schemas.microsoft.com/office/drawing/2014/main" id="{AD80D81B-AEC1-4D10-9057-5457C8C05C67}"/>
              </a:ext>
            </a:extLst>
          </p:cNvPr>
          <p:cNvGrpSpPr/>
          <p:nvPr/>
        </p:nvGrpSpPr>
        <p:grpSpPr>
          <a:xfrm>
            <a:off x="3180075" y="1447507"/>
            <a:ext cx="1600560" cy="311040"/>
            <a:chOff x="3180075" y="1447507"/>
            <a:chExt cx="1600560" cy="311040"/>
          </a:xfrm>
        </p:grpSpPr>
        <mc:AlternateContent xmlns:mc="http://schemas.openxmlformats.org/markup-compatibility/2006" xmlns:p14="http://schemas.microsoft.com/office/powerpoint/2010/main">
          <mc:Choice Requires="p14">
            <p:contentPart p14:bwMode="auto" r:id="rId122">
              <p14:nvContentPartPr>
                <p14:cNvPr id="74" name="Ink 73">
                  <a:extLst>
                    <a:ext uri="{FF2B5EF4-FFF2-40B4-BE49-F238E27FC236}">
                      <a16:creationId xmlns:a16="http://schemas.microsoft.com/office/drawing/2014/main" id="{4E8D50A4-0B21-4C55-AA2D-AC8EDCBDAD3E}"/>
                    </a:ext>
                  </a:extLst>
                </p14:cNvPr>
                <p14:cNvContentPartPr/>
                <p14:nvPr/>
              </p14:nvContentPartPr>
              <p14:xfrm>
                <a:off x="3180075" y="1582147"/>
                <a:ext cx="153000" cy="176400"/>
              </p14:xfrm>
            </p:contentPart>
          </mc:Choice>
          <mc:Fallback xmlns="">
            <p:pic>
              <p:nvPicPr>
                <p:cNvPr id="74" name="Ink 73">
                  <a:extLst>
                    <a:ext uri="{FF2B5EF4-FFF2-40B4-BE49-F238E27FC236}">
                      <a16:creationId xmlns:a16="http://schemas.microsoft.com/office/drawing/2014/main" id="{4E8D50A4-0B21-4C55-AA2D-AC8EDCBDAD3E}"/>
                    </a:ext>
                  </a:extLst>
                </p:cNvPr>
                <p:cNvPicPr/>
                <p:nvPr/>
              </p:nvPicPr>
              <p:blipFill>
                <a:blip r:embed="rId123"/>
                <a:stretch>
                  <a:fillRect/>
                </a:stretch>
              </p:blipFill>
              <p:spPr>
                <a:xfrm>
                  <a:off x="3171075" y="1573147"/>
                  <a:ext cx="170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Ink 74">
                  <a:extLst>
                    <a:ext uri="{FF2B5EF4-FFF2-40B4-BE49-F238E27FC236}">
                      <a16:creationId xmlns:a16="http://schemas.microsoft.com/office/drawing/2014/main" id="{F99E2D01-A091-4E64-86F6-7305D794EDA6}"/>
                    </a:ext>
                  </a:extLst>
                </p14:cNvPr>
                <p14:cNvContentPartPr/>
                <p14:nvPr/>
              </p14:nvContentPartPr>
              <p14:xfrm>
                <a:off x="3413355" y="1552627"/>
                <a:ext cx="360" cy="360"/>
              </p14:xfrm>
            </p:contentPart>
          </mc:Choice>
          <mc:Fallback xmlns="">
            <p:pic>
              <p:nvPicPr>
                <p:cNvPr id="75" name="Ink 74">
                  <a:extLst>
                    <a:ext uri="{FF2B5EF4-FFF2-40B4-BE49-F238E27FC236}">
                      <a16:creationId xmlns:a16="http://schemas.microsoft.com/office/drawing/2014/main" id="{F99E2D01-A091-4E64-86F6-7305D794EDA6}"/>
                    </a:ext>
                  </a:extLst>
                </p:cNvPr>
                <p:cNvPicPr/>
                <p:nvPr/>
              </p:nvPicPr>
              <p:blipFill>
                <a:blip r:embed="rId33"/>
                <a:stretch>
                  <a:fillRect/>
                </a:stretch>
              </p:blipFill>
              <p:spPr>
                <a:xfrm>
                  <a:off x="3404355" y="1543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 75">
                  <a:extLst>
                    <a:ext uri="{FF2B5EF4-FFF2-40B4-BE49-F238E27FC236}">
                      <a16:creationId xmlns:a16="http://schemas.microsoft.com/office/drawing/2014/main" id="{4E4BE968-DC1B-4576-B08D-BCA72FAB90BE}"/>
                    </a:ext>
                  </a:extLst>
                </p14:cNvPr>
                <p14:cNvContentPartPr/>
                <p14:nvPr/>
              </p14:nvContentPartPr>
              <p14:xfrm>
                <a:off x="3507315" y="1537867"/>
                <a:ext cx="259920" cy="174960"/>
              </p14:xfrm>
            </p:contentPart>
          </mc:Choice>
          <mc:Fallback xmlns="">
            <p:pic>
              <p:nvPicPr>
                <p:cNvPr id="76" name="Ink 75">
                  <a:extLst>
                    <a:ext uri="{FF2B5EF4-FFF2-40B4-BE49-F238E27FC236}">
                      <a16:creationId xmlns:a16="http://schemas.microsoft.com/office/drawing/2014/main" id="{4E4BE968-DC1B-4576-B08D-BCA72FAB90BE}"/>
                    </a:ext>
                  </a:extLst>
                </p:cNvPr>
                <p:cNvPicPr/>
                <p:nvPr/>
              </p:nvPicPr>
              <p:blipFill>
                <a:blip r:embed="rId126"/>
                <a:stretch>
                  <a:fillRect/>
                </a:stretch>
              </p:blipFill>
              <p:spPr>
                <a:xfrm>
                  <a:off x="3498315" y="1528867"/>
                  <a:ext cx="277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 76">
                  <a:extLst>
                    <a:ext uri="{FF2B5EF4-FFF2-40B4-BE49-F238E27FC236}">
                      <a16:creationId xmlns:a16="http://schemas.microsoft.com/office/drawing/2014/main" id="{BB90DAA0-AD78-4906-9148-6B0CFE382279}"/>
                    </a:ext>
                  </a:extLst>
                </p14:cNvPr>
                <p14:cNvContentPartPr/>
                <p14:nvPr/>
              </p14:nvContentPartPr>
              <p14:xfrm>
                <a:off x="3835995" y="1541827"/>
                <a:ext cx="137520" cy="156960"/>
              </p14:xfrm>
            </p:contentPart>
          </mc:Choice>
          <mc:Fallback xmlns="">
            <p:pic>
              <p:nvPicPr>
                <p:cNvPr id="77" name="Ink 76">
                  <a:extLst>
                    <a:ext uri="{FF2B5EF4-FFF2-40B4-BE49-F238E27FC236}">
                      <a16:creationId xmlns:a16="http://schemas.microsoft.com/office/drawing/2014/main" id="{BB90DAA0-AD78-4906-9148-6B0CFE382279}"/>
                    </a:ext>
                  </a:extLst>
                </p:cNvPr>
                <p:cNvPicPr/>
                <p:nvPr/>
              </p:nvPicPr>
              <p:blipFill>
                <a:blip r:embed="rId128"/>
                <a:stretch>
                  <a:fillRect/>
                </a:stretch>
              </p:blipFill>
              <p:spPr>
                <a:xfrm>
                  <a:off x="3826995" y="1533187"/>
                  <a:ext cx="155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 77">
                  <a:extLst>
                    <a:ext uri="{FF2B5EF4-FFF2-40B4-BE49-F238E27FC236}">
                      <a16:creationId xmlns:a16="http://schemas.microsoft.com/office/drawing/2014/main" id="{A173E0F2-AC72-4C9D-B0F5-6981244FE376}"/>
                    </a:ext>
                  </a:extLst>
                </p14:cNvPr>
                <p14:cNvContentPartPr/>
                <p14:nvPr/>
              </p14:nvContentPartPr>
              <p14:xfrm>
                <a:off x="4020315" y="1489987"/>
                <a:ext cx="118440" cy="221400"/>
              </p14:xfrm>
            </p:contentPart>
          </mc:Choice>
          <mc:Fallback xmlns="">
            <p:pic>
              <p:nvPicPr>
                <p:cNvPr id="78" name="Ink 77">
                  <a:extLst>
                    <a:ext uri="{FF2B5EF4-FFF2-40B4-BE49-F238E27FC236}">
                      <a16:creationId xmlns:a16="http://schemas.microsoft.com/office/drawing/2014/main" id="{A173E0F2-AC72-4C9D-B0F5-6981244FE376}"/>
                    </a:ext>
                  </a:extLst>
                </p:cNvPr>
                <p:cNvPicPr/>
                <p:nvPr/>
              </p:nvPicPr>
              <p:blipFill>
                <a:blip r:embed="rId130"/>
                <a:stretch>
                  <a:fillRect/>
                </a:stretch>
              </p:blipFill>
              <p:spPr>
                <a:xfrm>
                  <a:off x="4011315" y="1481347"/>
                  <a:ext cx="1360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 78">
                  <a:extLst>
                    <a:ext uri="{FF2B5EF4-FFF2-40B4-BE49-F238E27FC236}">
                      <a16:creationId xmlns:a16="http://schemas.microsoft.com/office/drawing/2014/main" id="{1949C3A4-E4B6-47BE-B112-39782580CA07}"/>
                    </a:ext>
                  </a:extLst>
                </p14:cNvPr>
                <p14:cNvContentPartPr/>
                <p14:nvPr/>
              </p14:nvContentPartPr>
              <p14:xfrm>
                <a:off x="4254315" y="1633267"/>
                <a:ext cx="117360" cy="6480"/>
              </p14:xfrm>
            </p:contentPart>
          </mc:Choice>
          <mc:Fallback xmlns="">
            <p:pic>
              <p:nvPicPr>
                <p:cNvPr id="79" name="Ink 78">
                  <a:extLst>
                    <a:ext uri="{FF2B5EF4-FFF2-40B4-BE49-F238E27FC236}">
                      <a16:creationId xmlns:a16="http://schemas.microsoft.com/office/drawing/2014/main" id="{1949C3A4-E4B6-47BE-B112-39782580CA07}"/>
                    </a:ext>
                  </a:extLst>
                </p:cNvPr>
                <p:cNvPicPr/>
                <p:nvPr/>
              </p:nvPicPr>
              <p:blipFill>
                <a:blip r:embed="rId132"/>
                <a:stretch>
                  <a:fillRect/>
                </a:stretch>
              </p:blipFill>
              <p:spPr>
                <a:xfrm>
                  <a:off x="4245675" y="1624267"/>
                  <a:ext cx="135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Ink 79">
                  <a:extLst>
                    <a:ext uri="{FF2B5EF4-FFF2-40B4-BE49-F238E27FC236}">
                      <a16:creationId xmlns:a16="http://schemas.microsoft.com/office/drawing/2014/main" id="{B5C7158F-DC85-452B-8430-647406D2BE8F}"/>
                    </a:ext>
                  </a:extLst>
                </p14:cNvPr>
                <p14:cNvContentPartPr/>
                <p14:nvPr/>
              </p14:nvContentPartPr>
              <p14:xfrm>
                <a:off x="4314075" y="1553347"/>
                <a:ext cx="15120" cy="147240"/>
              </p14:xfrm>
            </p:contentPart>
          </mc:Choice>
          <mc:Fallback xmlns="">
            <p:pic>
              <p:nvPicPr>
                <p:cNvPr id="80" name="Ink 79">
                  <a:extLst>
                    <a:ext uri="{FF2B5EF4-FFF2-40B4-BE49-F238E27FC236}">
                      <a16:creationId xmlns:a16="http://schemas.microsoft.com/office/drawing/2014/main" id="{B5C7158F-DC85-452B-8430-647406D2BE8F}"/>
                    </a:ext>
                  </a:extLst>
                </p:cNvPr>
                <p:cNvPicPr/>
                <p:nvPr/>
              </p:nvPicPr>
              <p:blipFill>
                <a:blip r:embed="rId134"/>
                <a:stretch>
                  <a:fillRect/>
                </a:stretch>
              </p:blipFill>
              <p:spPr>
                <a:xfrm>
                  <a:off x="4305435" y="1544347"/>
                  <a:ext cx="32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D5448B6A-0E41-47B4-BA18-7E0184C49777}"/>
                    </a:ext>
                  </a:extLst>
                </p14:cNvPr>
                <p14:cNvContentPartPr/>
                <p14:nvPr/>
              </p14:nvContentPartPr>
              <p14:xfrm>
                <a:off x="4540155" y="1447507"/>
                <a:ext cx="171720" cy="254160"/>
              </p14:xfrm>
            </p:contentPart>
          </mc:Choice>
          <mc:Fallback xmlns="">
            <p:pic>
              <p:nvPicPr>
                <p:cNvPr id="81" name="Ink 80">
                  <a:extLst>
                    <a:ext uri="{FF2B5EF4-FFF2-40B4-BE49-F238E27FC236}">
                      <a16:creationId xmlns:a16="http://schemas.microsoft.com/office/drawing/2014/main" id="{D5448B6A-0E41-47B4-BA18-7E0184C49777}"/>
                    </a:ext>
                  </a:extLst>
                </p:cNvPr>
                <p:cNvPicPr/>
                <p:nvPr/>
              </p:nvPicPr>
              <p:blipFill>
                <a:blip r:embed="rId136"/>
                <a:stretch>
                  <a:fillRect/>
                </a:stretch>
              </p:blipFill>
              <p:spPr>
                <a:xfrm>
                  <a:off x="4531155" y="1438507"/>
                  <a:ext cx="1893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2" name="Ink 81">
                  <a:extLst>
                    <a:ext uri="{FF2B5EF4-FFF2-40B4-BE49-F238E27FC236}">
                      <a16:creationId xmlns:a16="http://schemas.microsoft.com/office/drawing/2014/main" id="{2565C1C0-2B8C-4BAE-A77E-DB96B110DBA1}"/>
                    </a:ext>
                  </a:extLst>
                </p14:cNvPr>
                <p14:cNvContentPartPr/>
                <p14:nvPr/>
              </p14:nvContentPartPr>
              <p14:xfrm>
                <a:off x="4780275" y="1484947"/>
                <a:ext cx="360" cy="360"/>
              </p14:xfrm>
            </p:contentPart>
          </mc:Choice>
          <mc:Fallback xmlns="">
            <p:pic>
              <p:nvPicPr>
                <p:cNvPr id="82" name="Ink 81">
                  <a:extLst>
                    <a:ext uri="{FF2B5EF4-FFF2-40B4-BE49-F238E27FC236}">
                      <a16:creationId xmlns:a16="http://schemas.microsoft.com/office/drawing/2014/main" id="{2565C1C0-2B8C-4BAE-A77E-DB96B110DBA1}"/>
                    </a:ext>
                  </a:extLst>
                </p:cNvPr>
                <p:cNvPicPr/>
                <p:nvPr/>
              </p:nvPicPr>
              <p:blipFill>
                <a:blip r:embed="rId33"/>
                <a:stretch>
                  <a:fillRect/>
                </a:stretch>
              </p:blipFill>
              <p:spPr>
                <a:xfrm>
                  <a:off x="4771275" y="1475947"/>
                  <a:ext cx="18000" cy="18000"/>
                </a:xfrm>
                <a:prstGeom prst="rect">
                  <a:avLst/>
                </a:prstGeom>
              </p:spPr>
            </p:pic>
          </mc:Fallback>
        </mc:AlternateContent>
      </p:grpSp>
      <p:grpSp>
        <p:nvGrpSpPr>
          <p:cNvPr id="91" name="Group 90">
            <a:extLst>
              <a:ext uri="{FF2B5EF4-FFF2-40B4-BE49-F238E27FC236}">
                <a16:creationId xmlns:a16="http://schemas.microsoft.com/office/drawing/2014/main" id="{2B0DE075-A0F1-47F8-A6C5-381D089EA986}"/>
              </a:ext>
            </a:extLst>
          </p:cNvPr>
          <p:cNvGrpSpPr/>
          <p:nvPr/>
        </p:nvGrpSpPr>
        <p:grpSpPr>
          <a:xfrm>
            <a:off x="5068635" y="1475227"/>
            <a:ext cx="1246320" cy="454680"/>
            <a:chOff x="5068635" y="1475227"/>
            <a:chExt cx="1246320" cy="454680"/>
          </a:xfrm>
        </p:grpSpPr>
        <mc:AlternateContent xmlns:mc="http://schemas.openxmlformats.org/markup-compatibility/2006" xmlns:p14="http://schemas.microsoft.com/office/powerpoint/2010/main">
          <mc:Choice Requires="p14">
            <p:contentPart p14:bwMode="auto" r:id="rId138">
              <p14:nvContentPartPr>
                <p14:cNvPr id="85" name="Ink 84">
                  <a:extLst>
                    <a:ext uri="{FF2B5EF4-FFF2-40B4-BE49-F238E27FC236}">
                      <a16:creationId xmlns:a16="http://schemas.microsoft.com/office/drawing/2014/main" id="{8D123015-1AE7-4B35-9065-39FD95FBF69B}"/>
                    </a:ext>
                  </a:extLst>
                </p14:cNvPr>
                <p14:cNvContentPartPr/>
                <p14:nvPr/>
              </p14:nvContentPartPr>
              <p14:xfrm>
                <a:off x="5068635" y="1637227"/>
                <a:ext cx="388440" cy="292680"/>
              </p14:xfrm>
            </p:contentPart>
          </mc:Choice>
          <mc:Fallback xmlns="">
            <p:pic>
              <p:nvPicPr>
                <p:cNvPr id="85" name="Ink 84">
                  <a:extLst>
                    <a:ext uri="{FF2B5EF4-FFF2-40B4-BE49-F238E27FC236}">
                      <a16:creationId xmlns:a16="http://schemas.microsoft.com/office/drawing/2014/main" id="{8D123015-1AE7-4B35-9065-39FD95FBF69B}"/>
                    </a:ext>
                  </a:extLst>
                </p:cNvPr>
                <p:cNvPicPr/>
                <p:nvPr/>
              </p:nvPicPr>
              <p:blipFill>
                <a:blip r:embed="rId139"/>
                <a:stretch>
                  <a:fillRect/>
                </a:stretch>
              </p:blipFill>
              <p:spPr>
                <a:xfrm>
                  <a:off x="5059635" y="1628227"/>
                  <a:ext cx="4060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Ink 85">
                  <a:extLst>
                    <a:ext uri="{FF2B5EF4-FFF2-40B4-BE49-F238E27FC236}">
                      <a16:creationId xmlns:a16="http://schemas.microsoft.com/office/drawing/2014/main" id="{5379E106-168F-418E-9224-0EDD712CBCE3}"/>
                    </a:ext>
                  </a:extLst>
                </p14:cNvPr>
                <p14:cNvContentPartPr/>
                <p14:nvPr/>
              </p14:nvContentPartPr>
              <p14:xfrm>
                <a:off x="5433675" y="1649467"/>
                <a:ext cx="167040" cy="86400"/>
              </p14:xfrm>
            </p:contentPart>
          </mc:Choice>
          <mc:Fallback xmlns="">
            <p:pic>
              <p:nvPicPr>
                <p:cNvPr id="86" name="Ink 85">
                  <a:extLst>
                    <a:ext uri="{FF2B5EF4-FFF2-40B4-BE49-F238E27FC236}">
                      <a16:creationId xmlns:a16="http://schemas.microsoft.com/office/drawing/2014/main" id="{5379E106-168F-418E-9224-0EDD712CBCE3}"/>
                    </a:ext>
                  </a:extLst>
                </p:cNvPr>
                <p:cNvPicPr/>
                <p:nvPr/>
              </p:nvPicPr>
              <p:blipFill>
                <a:blip r:embed="rId141"/>
                <a:stretch>
                  <a:fillRect/>
                </a:stretch>
              </p:blipFill>
              <p:spPr>
                <a:xfrm>
                  <a:off x="5425035" y="1640467"/>
                  <a:ext cx="184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Ink 86">
                  <a:extLst>
                    <a:ext uri="{FF2B5EF4-FFF2-40B4-BE49-F238E27FC236}">
                      <a16:creationId xmlns:a16="http://schemas.microsoft.com/office/drawing/2014/main" id="{0516F841-0087-4719-A886-75B69CA52219}"/>
                    </a:ext>
                  </a:extLst>
                </p14:cNvPr>
                <p14:cNvContentPartPr/>
                <p14:nvPr/>
              </p14:nvContentPartPr>
              <p14:xfrm>
                <a:off x="5614035" y="1625347"/>
                <a:ext cx="275040" cy="109080"/>
              </p14:xfrm>
            </p:contentPart>
          </mc:Choice>
          <mc:Fallback xmlns="">
            <p:pic>
              <p:nvPicPr>
                <p:cNvPr id="87" name="Ink 86">
                  <a:extLst>
                    <a:ext uri="{FF2B5EF4-FFF2-40B4-BE49-F238E27FC236}">
                      <a16:creationId xmlns:a16="http://schemas.microsoft.com/office/drawing/2014/main" id="{0516F841-0087-4719-A886-75B69CA52219}"/>
                    </a:ext>
                  </a:extLst>
                </p:cNvPr>
                <p:cNvPicPr/>
                <p:nvPr/>
              </p:nvPicPr>
              <p:blipFill>
                <a:blip r:embed="rId143"/>
                <a:stretch>
                  <a:fillRect/>
                </a:stretch>
              </p:blipFill>
              <p:spPr>
                <a:xfrm>
                  <a:off x="5605395" y="1616707"/>
                  <a:ext cx="292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Ink 87">
                  <a:extLst>
                    <a:ext uri="{FF2B5EF4-FFF2-40B4-BE49-F238E27FC236}">
                      <a16:creationId xmlns:a16="http://schemas.microsoft.com/office/drawing/2014/main" id="{842D1E9E-4C35-4008-BA91-E72D7A72B050}"/>
                    </a:ext>
                  </a:extLst>
                </p14:cNvPr>
                <p14:cNvContentPartPr/>
                <p14:nvPr/>
              </p14:nvContentPartPr>
              <p14:xfrm>
                <a:off x="5356635" y="1531027"/>
                <a:ext cx="131760" cy="12960"/>
              </p14:xfrm>
            </p:contentPart>
          </mc:Choice>
          <mc:Fallback xmlns="">
            <p:pic>
              <p:nvPicPr>
                <p:cNvPr id="88" name="Ink 87">
                  <a:extLst>
                    <a:ext uri="{FF2B5EF4-FFF2-40B4-BE49-F238E27FC236}">
                      <a16:creationId xmlns:a16="http://schemas.microsoft.com/office/drawing/2014/main" id="{842D1E9E-4C35-4008-BA91-E72D7A72B050}"/>
                    </a:ext>
                  </a:extLst>
                </p:cNvPr>
                <p:cNvPicPr/>
                <p:nvPr/>
              </p:nvPicPr>
              <p:blipFill>
                <a:blip r:embed="rId145"/>
                <a:stretch>
                  <a:fillRect/>
                </a:stretch>
              </p:blipFill>
              <p:spPr>
                <a:xfrm>
                  <a:off x="5347635" y="1522387"/>
                  <a:ext cx="149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Ink 88">
                  <a:extLst>
                    <a:ext uri="{FF2B5EF4-FFF2-40B4-BE49-F238E27FC236}">
                      <a16:creationId xmlns:a16="http://schemas.microsoft.com/office/drawing/2014/main" id="{BCD10B6C-99A4-4AED-8C3A-6B4D7D60DA52}"/>
                    </a:ext>
                  </a:extLst>
                </p14:cNvPr>
                <p14:cNvContentPartPr/>
                <p14:nvPr/>
              </p14:nvContentPartPr>
              <p14:xfrm>
                <a:off x="6113715" y="1609147"/>
                <a:ext cx="201240" cy="78840"/>
              </p14:xfrm>
            </p:contentPart>
          </mc:Choice>
          <mc:Fallback xmlns="">
            <p:pic>
              <p:nvPicPr>
                <p:cNvPr id="89" name="Ink 88">
                  <a:extLst>
                    <a:ext uri="{FF2B5EF4-FFF2-40B4-BE49-F238E27FC236}">
                      <a16:creationId xmlns:a16="http://schemas.microsoft.com/office/drawing/2014/main" id="{BCD10B6C-99A4-4AED-8C3A-6B4D7D60DA52}"/>
                    </a:ext>
                  </a:extLst>
                </p:cNvPr>
                <p:cNvPicPr/>
                <p:nvPr/>
              </p:nvPicPr>
              <p:blipFill>
                <a:blip r:embed="rId147"/>
                <a:stretch>
                  <a:fillRect/>
                </a:stretch>
              </p:blipFill>
              <p:spPr>
                <a:xfrm>
                  <a:off x="6104715" y="1600147"/>
                  <a:ext cx="218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Ink 89">
                  <a:extLst>
                    <a:ext uri="{FF2B5EF4-FFF2-40B4-BE49-F238E27FC236}">
                      <a16:creationId xmlns:a16="http://schemas.microsoft.com/office/drawing/2014/main" id="{0737433A-13CE-49F8-B3F0-FDB7CA57E7B0}"/>
                    </a:ext>
                  </a:extLst>
                </p14:cNvPr>
                <p14:cNvContentPartPr/>
                <p14:nvPr/>
              </p14:nvContentPartPr>
              <p14:xfrm>
                <a:off x="6170595" y="1475227"/>
                <a:ext cx="109080" cy="58680"/>
              </p14:xfrm>
            </p:contentPart>
          </mc:Choice>
          <mc:Fallback xmlns="">
            <p:pic>
              <p:nvPicPr>
                <p:cNvPr id="90" name="Ink 89">
                  <a:extLst>
                    <a:ext uri="{FF2B5EF4-FFF2-40B4-BE49-F238E27FC236}">
                      <a16:creationId xmlns:a16="http://schemas.microsoft.com/office/drawing/2014/main" id="{0737433A-13CE-49F8-B3F0-FDB7CA57E7B0}"/>
                    </a:ext>
                  </a:extLst>
                </p:cNvPr>
                <p:cNvPicPr/>
                <p:nvPr/>
              </p:nvPicPr>
              <p:blipFill>
                <a:blip r:embed="rId149"/>
                <a:stretch>
                  <a:fillRect/>
                </a:stretch>
              </p:blipFill>
              <p:spPr>
                <a:xfrm>
                  <a:off x="6161955" y="1466587"/>
                  <a:ext cx="126720" cy="76320"/>
                </a:xfrm>
                <a:prstGeom prst="rect">
                  <a:avLst/>
                </a:prstGeom>
              </p:spPr>
            </p:pic>
          </mc:Fallback>
        </mc:AlternateContent>
      </p:grpSp>
      <p:grpSp>
        <p:nvGrpSpPr>
          <p:cNvPr id="111" name="Group 110">
            <a:extLst>
              <a:ext uri="{FF2B5EF4-FFF2-40B4-BE49-F238E27FC236}">
                <a16:creationId xmlns:a16="http://schemas.microsoft.com/office/drawing/2014/main" id="{E877C081-286F-4793-A6E9-741AFDD27DB8}"/>
              </a:ext>
            </a:extLst>
          </p:cNvPr>
          <p:cNvGrpSpPr/>
          <p:nvPr/>
        </p:nvGrpSpPr>
        <p:grpSpPr>
          <a:xfrm>
            <a:off x="6600075" y="1438507"/>
            <a:ext cx="1554480" cy="295560"/>
            <a:chOff x="6600075" y="1438507"/>
            <a:chExt cx="1554480" cy="295560"/>
          </a:xfrm>
        </p:grpSpPr>
        <mc:AlternateContent xmlns:mc="http://schemas.openxmlformats.org/markup-compatibility/2006" xmlns:p14="http://schemas.microsoft.com/office/powerpoint/2010/main">
          <mc:Choice Requires="p14">
            <p:contentPart p14:bwMode="auto" r:id="rId150">
              <p14:nvContentPartPr>
                <p14:cNvPr id="92" name="Ink 91">
                  <a:extLst>
                    <a:ext uri="{FF2B5EF4-FFF2-40B4-BE49-F238E27FC236}">
                      <a16:creationId xmlns:a16="http://schemas.microsoft.com/office/drawing/2014/main" id="{2E211EFD-797E-4F6D-B4B2-97F3CFD88D6F}"/>
                    </a:ext>
                  </a:extLst>
                </p14:cNvPr>
                <p14:cNvContentPartPr/>
                <p14:nvPr/>
              </p14:nvContentPartPr>
              <p14:xfrm>
                <a:off x="6600075" y="1519507"/>
                <a:ext cx="225720" cy="176400"/>
              </p14:xfrm>
            </p:contentPart>
          </mc:Choice>
          <mc:Fallback xmlns="">
            <p:pic>
              <p:nvPicPr>
                <p:cNvPr id="92" name="Ink 91">
                  <a:extLst>
                    <a:ext uri="{FF2B5EF4-FFF2-40B4-BE49-F238E27FC236}">
                      <a16:creationId xmlns:a16="http://schemas.microsoft.com/office/drawing/2014/main" id="{2E211EFD-797E-4F6D-B4B2-97F3CFD88D6F}"/>
                    </a:ext>
                  </a:extLst>
                </p:cNvPr>
                <p:cNvPicPr/>
                <p:nvPr/>
              </p:nvPicPr>
              <p:blipFill>
                <a:blip r:embed="rId151"/>
                <a:stretch>
                  <a:fillRect/>
                </a:stretch>
              </p:blipFill>
              <p:spPr>
                <a:xfrm>
                  <a:off x="6591435" y="1510507"/>
                  <a:ext cx="243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Ink 92">
                  <a:extLst>
                    <a:ext uri="{FF2B5EF4-FFF2-40B4-BE49-F238E27FC236}">
                      <a16:creationId xmlns:a16="http://schemas.microsoft.com/office/drawing/2014/main" id="{D021B3F8-49B8-442B-B8AB-552645BBF994}"/>
                    </a:ext>
                  </a:extLst>
                </p14:cNvPr>
                <p14:cNvContentPartPr/>
                <p14:nvPr/>
              </p14:nvContentPartPr>
              <p14:xfrm>
                <a:off x="6897075" y="1438507"/>
                <a:ext cx="15120" cy="115200"/>
              </p14:xfrm>
            </p:contentPart>
          </mc:Choice>
          <mc:Fallback xmlns="">
            <p:pic>
              <p:nvPicPr>
                <p:cNvPr id="93" name="Ink 92">
                  <a:extLst>
                    <a:ext uri="{FF2B5EF4-FFF2-40B4-BE49-F238E27FC236}">
                      <a16:creationId xmlns:a16="http://schemas.microsoft.com/office/drawing/2014/main" id="{D021B3F8-49B8-442B-B8AB-552645BBF994}"/>
                    </a:ext>
                  </a:extLst>
                </p:cNvPr>
                <p:cNvPicPr/>
                <p:nvPr/>
              </p:nvPicPr>
              <p:blipFill>
                <a:blip r:embed="rId153"/>
                <a:stretch>
                  <a:fillRect/>
                </a:stretch>
              </p:blipFill>
              <p:spPr>
                <a:xfrm>
                  <a:off x="6888075" y="1429507"/>
                  <a:ext cx="32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Ink 93">
                  <a:extLst>
                    <a:ext uri="{FF2B5EF4-FFF2-40B4-BE49-F238E27FC236}">
                      <a16:creationId xmlns:a16="http://schemas.microsoft.com/office/drawing/2014/main" id="{FD91E2BF-8A6F-4966-A554-78D4D6E44FDD}"/>
                    </a:ext>
                  </a:extLst>
                </p14:cNvPr>
                <p14:cNvContentPartPr/>
                <p14:nvPr/>
              </p14:nvContentPartPr>
              <p14:xfrm>
                <a:off x="7091475" y="1518427"/>
                <a:ext cx="667800" cy="108360"/>
              </p14:xfrm>
            </p:contentPart>
          </mc:Choice>
          <mc:Fallback xmlns="">
            <p:pic>
              <p:nvPicPr>
                <p:cNvPr id="94" name="Ink 93">
                  <a:extLst>
                    <a:ext uri="{FF2B5EF4-FFF2-40B4-BE49-F238E27FC236}">
                      <a16:creationId xmlns:a16="http://schemas.microsoft.com/office/drawing/2014/main" id="{FD91E2BF-8A6F-4966-A554-78D4D6E44FDD}"/>
                    </a:ext>
                  </a:extLst>
                </p:cNvPr>
                <p:cNvPicPr/>
                <p:nvPr/>
              </p:nvPicPr>
              <p:blipFill>
                <a:blip r:embed="rId155"/>
                <a:stretch>
                  <a:fillRect/>
                </a:stretch>
              </p:blipFill>
              <p:spPr>
                <a:xfrm>
                  <a:off x="7082835" y="1509787"/>
                  <a:ext cx="685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Ink 94">
                  <a:extLst>
                    <a:ext uri="{FF2B5EF4-FFF2-40B4-BE49-F238E27FC236}">
                      <a16:creationId xmlns:a16="http://schemas.microsoft.com/office/drawing/2014/main" id="{7EB29EFC-F933-4231-82C7-3BE7BC99A000}"/>
                    </a:ext>
                  </a:extLst>
                </p14:cNvPr>
                <p14:cNvContentPartPr/>
                <p14:nvPr/>
              </p14:nvContentPartPr>
              <p14:xfrm>
                <a:off x="7762155" y="1494667"/>
                <a:ext cx="168120" cy="239400"/>
              </p14:xfrm>
            </p:contentPart>
          </mc:Choice>
          <mc:Fallback xmlns="">
            <p:pic>
              <p:nvPicPr>
                <p:cNvPr id="95" name="Ink 94">
                  <a:extLst>
                    <a:ext uri="{FF2B5EF4-FFF2-40B4-BE49-F238E27FC236}">
                      <a16:creationId xmlns:a16="http://schemas.microsoft.com/office/drawing/2014/main" id="{7EB29EFC-F933-4231-82C7-3BE7BC99A000}"/>
                    </a:ext>
                  </a:extLst>
                </p:cNvPr>
                <p:cNvPicPr/>
                <p:nvPr/>
              </p:nvPicPr>
              <p:blipFill>
                <a:blip r:embed="rId157"/>
                <a:stretch>
                  <a:fillRect/>
                </a:stretch>
              </p:blipFill>
              <p:spPr>
                <a:xfrm>
                  <a:off x="7753155" y="1486027"/>
                  <a:ext cx="185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Ink 95">
                  <a:extLst>
                    <a:ext uri="{FF2B5EF4-FFF2-40B4-BE49-F238E27FC236}">
                      <a16:creationId xmlns:a16="http://schemas.microsoft.com/office/drawing/2014/main" id="{3E29191D-9680-4544-B9C6-821434A0D484}"/>
                    </a:ext>
                  </a:extLst>
                </p14:cNvPr>
                <p14:cNvContentPartPr/>
                <p14:nvPr/>
              </p14:nvContentPartPr>
              <p14:xfrm>
                <a:off x="7944675" y="1514467"/>
                <a:ext cx="360" cy="360"/>
              </p14:xfrm>
            </p:contentPart>
          </mc:Choice>
          <mc:Fallback xmlns="">
            <p:pic>
              <p:nvPicPr>
                <p:cNvPr id="96" name="Ink 95">
                  <a:extLst>
                    <a:ext uri="{FF2B5EF4-FFF2-40B4-BE49-F238E27FC236}">
                      <a16:creationId xmlns:a16="http://schemas.microsoft.com/office/drawing/2014/main" id="{3E29191D-9680-4544-B9C6-821434A0D484}"/>
                    </a:ext>
                  </a:extLst>
                </p:cNvPr>
                <p:cNvPicPr/>
                <p:nvPr/>
              </p:nvPicPr>
              <p:blipFill>
                <a:blip r:embed="rId33"/>
                <a:stretch>
                  <a:fillRect/>
                </a:stretch>
              </p:blipFill>
              <p:spPr>
                <a:xfrm>
                  <a:off x="7935675" y="1505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Ink 96">
                  <a:extLst>
                    <a:ext uri="{FF2B5EF4-FFF2-40B4-BE49-F238E27FC236}">
                      <a16:creationId xmlns:a16="http://schemas.microsoft.com/office/drawing/2014/main" id="{76354969-A8D3-4C33-955B-35FA98CB63D2}"/>
                    </a:ext>
                  </a:extLst>
                </p14:cNvPr>
                <p14:cNvContentPartPr/>
                <p14:nvPr/>
              </p14:nvContentPartPr>
              <p14:xfrm>
                <a:off x="8036835" y="1535707"/>
                <a:ext cx="117720" cy="88200"/>
              </p14:xfrm>
            </p:contentPart>
          </mc:Choice>
          <mc:Fallback xmlns="">
            <p:pic>
              <p:nvPicPr>
                <p:cNvPr id="97" name="Ink 96">
                  <a:extLst>
                    <a:ext uri="{FF2B5EF4-FFF2-40B4-BE49-F238E27FC236}">
                      <a16:creationId xmlns:a16="http://schemas.microsoft.com/office/drawing/2014/main" id="{76354969-A8D3-4C33-955B-35FA98CB63D2}"/>
                    </a:ext>
                  </a:extLst>
                </p:cNvPr>
                <p:cNvPicPr/>
                <p:nvPr/>
              </p:nvPicPr>
              <p:blipFill>
                <a:blip r:embed="rId160"/>
                <a:stretch>
                  <a:fillRect/>
                </a:stretch>
              </p:blipFill>
              <p:spPr>
                <a:xfrm>
                  <a:off x="8027835" y="1527067"/>
                  <a:ext cx="135360" cy="105840"/>
                </a:xfrm>
                <a:prstGeom prst="rect">
                  <a:avLst/>
                </a:prstGeom>
              </p:spPr>
            </p:pic>
          </mc:Fallback>
        </mc:AlternateContent>
      </p:grpSp>
      <p:grpSp>
        <p:nvGrpSpPr>
          <p:cNvPr id="110" name="Group 109">
            <a:extLst>
              <a:ext uri="{FF2B5EF4-FFF2-40B4-BE49-F238E27FC236}">
                <a16:creationId xmlns:a16="http://schemas.microsoft.com/office/drawing/2014/main" id="{DB230B4F-B94A-4646-BACC-63569A6778AE}"/>
              </a:ext>
            </a:extLst>
          </p:cNvPr>
          <p:cNvGrpSpPr/>
          <p:nvPr/>
        </p:nvGrpSpPr>
        <p:grpSpPr>
          <a:xfrm>
            <a:off x="8444355" y="1441747"/>
            <a:ext cx="792720" cy="193320"/>
            <a:chOff x="8444355" y="1441747"/>
            <a:chExt cx="792720" cy="193320"/>
          </a:xfrm>
        </p:grpSpPr>
        <mc:AlternateContent xmlns:mc="http://schemas.openxmlformats.org/markup-compatibility/2006" xmlns:p14="http://schemas.microsoft.com/office/powerpoint/2010/main">
          <mc:Choice Requires="p14">
            <p:contentPart p14:bwMode="auto" r:id="rId161">
              <p14:nvContentPartPr>
                <p14:cNvPr id="98" name="Ink 97">
                  <a:extLst>
                    <a:ext uri="{FF2B5EF4-FFF2-40B4-BE49-F238E27FC236}">
                      <a16:creationId xmlns:a16="http://schemas.microsoft.com/office/drawing/2014/main" id="{4D118E0E-9CF3-4E96-A6E7-0CB72EE0552D}"/>
                    </a:ext>
                  </a:extLst>
                </p14:cNvPr>
                <p14:cNvContentPartPr/>
                <p14:nvPr/>
              </p14:nvContentPartPr>
              <p14:xfrm>
                <a:off x="8444355" y="1441747"/>
                <a:ext cx="210960" cy="193320"/>
              </p14:xfrm>
            </p:contentPart>
          </mc:Choice>
          <mc:Fallback xmlns="">
            <p:pic>
              <p:nvPicPr>
                <p:cNvPr id="98" name="Ink 97">
                  <a:extLst>
                    <a:ext uri="{FF2B5EF4-FFF2-40B4-BE49-F238E27FC236}">
                      <a16:creationId xmlns:a16="http://schemas.microsoft.com/office/drawing/2014/main" id="{4D118E0E-9CF3-4E96-A6E7-0CB72EE0552D}"/>
                    </a:ext>
                  </a:extLst>
                </p:cNvPr>
                <p:cNvPicPr/>
                <p:nvPr/>
              </p:nvPicPr>
              <p:blipFill>
                <a:blip r:embed="rId162"/>
                <a:stretch>
                  <a:fillRect/>
                </a:stretch>
              </p:blipFill>
              <p:spPr>
                <a:xfrm>
                  <a:off x="8435715" y="1433107"/>
                  <a:ext cx="228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Ink 98">
                  <a:extLst>
                    <a:ext uri="{FF2B5EF4-FFF2-40B4-BE49-F238E27FC236}">
                      <a16:creationId xmlns:a16="http://schemas.microsoft.com/office/drawing/2014/main" id="{71C3EA88-E041-4FB5-8DC1-A6F82382AC3C}"/>
                    </a:ext>
                  </a:extLst>
                </p14:cNvPr>
                <p14:cNvContentPartPr/>
                <p14:nvPr/>
              </p14:nvContentPartPr>
              <p14:xfrm>
                <a:off x="8706075" y="1470547"/>
                <a:ext cx="360" cy="360"/>
              </p14:xfrm>
            </p:contentPart>
          </mc:Choice>
          <mc:Fallback xmlns="">
            <p:pic>
              <p:nvPicPr>
                <p:cNvPr id="99" name="Ink 98">
                  <a:extLst>
                    <a:ext uri="{FF2B5EF4-FFF2-40B4-BE49-F238E27FC236}">
                      <a16:creationId xmlns:a16="http://schemas.microsoft.com/office/drawing/2014/main" id="{71C3EA88-E041-4FB5-8DC1-A6F82382AC3C}"/>
                    </a:ext>
                  </a:extLst>
                </p:cNvPr>
                <p:cNvPicPr/>
                <p:nvPr/>
              </p:nvPicPr>
              <p:blipFill>
                <a:blip r:embed="rId33"/>
                <a:stretch>
                  <a:fillRect/>
                </a:stretch>
              </p:blipFill>
              <p:spPr>
                <a:xfrm>
                  <a:off x="8697075" y="1461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Ink 99">
                  <a:extLst>
                    <a:ext uri="{FF2B5EF4-FFF2-40B4-BE49-F238E27FC236}">
                      <a16:creationId xmlns:a16="http://schemas.microsoft.com/office/drawing/2014/main" id="{5C6C4F44-D71D-497F-AE6B-0F44F8446CCF}"/>
                    </a:ext>
                  </a:extLst>
                </p14:cNvPr>
                <p14:cNvContentPartPr/>
                <p14:nvPr/>
              </p14:nvContentPartPr>
              <p14:xfrm>
                <a:off x="8909475" y="1523107"/>
                <a:ext cx="94680" cy="76320"/>
              </p14:xfrm>
            </p:contentPart>
          </mc:Choice>
          <mc:Fallback xmlns="">
            <p:pic>
              <p:nvPicPr>
                <p:cNvPr id="100" name="Ink 99">
                  <a:extLst>
                    <a:ext uri="{FF2B5EF4-FFF2-40B4-BE49-F238E27FC236}">
                      <a16:creationId xmlns:a16="http://schemas.microsoft.com/office/drawing/2014/main" id="{5C6C4F44-D71D-497F-AE6B-0F44F8446CCF}"/>
                    </a:ext>
                  </a:extLst>
                </p:cNvPr>
                <p:cNvPicPr/>
                <p:nvPr/>
              </p:nvPicPr>
              <p:blipFill>
                <a:blip r:embed="rId165"/>
                <a:stretch>
                  <a:fillRect/>
                </a:stretch>
              </p:blipFill>
              <p:spPr>
                <a:xfrm>
                  <a:off x="8900835" y="1514107"/>
                  <a:ext cx="112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Ink 100">
                  <a:extLst>
                    <a:ext uri="{FF2B5EF4-FFF2-40B4-BE49-F238E27FC236}">
                      <a16:creationId xmlns:a16="http://schemas.microsoft.com/office/drawing/2014/main" id="{EA997A0E-8B52-4B5A-B97A-1486C18A7AF6}"/>
                    </a:ext>
                  </a:extLst>
                </p14:cNvPr>
                <p14:cNvContentPartPr/>
                <p14:nvPr/>
              </p14:nvContentPartPr>
              <p14:xfrm>
                <a:off x="9071475" y="1482067"/>
                <a:ext cx="165600" cy="123120"/>
              </p14:xfrm>
            </p:contentPart>
          </mc:Choice>
          <mc:Fallback xmlns="">
            <p:pic>
              <p:nvPicPr>
                <p:cNvPr id="101" name="Ink 100">
                  <a:extLst>
                    <a:ext uri="{FF2B5EF4-FFF2-40B4-BE49-F238E27FC236}">
                      <a16:creationId xmlns:a16="http://schemas.microsoft.com/office/drawing/2014/main" id="{EA997A0E-8B52-4B5A-B97A-1486C18A7AF6}"/>
                    </a:ext>
                  </a:extLst>
                </p:cNvPr>
                <p:cNvPicPr/>
                <p:nvPr/>
              </p:nvPicPr>
              <p:blipFill>
                <a:blip r:embed="rId167"/>
                <a:stretch>
                  <a:fillRect/>
                </a:stretch>
              </p:blipFill>
              <p:spPr>
                <a:xfrm>
                  <a:off x="9062475" y="1473427"/>
                  <a:ext cx="183240" cy="140760"/>
                </a:xfrm>
                <a:prstGeom prst="rect">
                  <a:avLst/>
                </a:prstGeom>
              </p:spPr>
            </p:pic>
          </mc:Fallback>
        </mc:AlternateContent>
      </p:grpSp>
      <p:grpSp>
        <p:nvGrpSpPr>
          <p:cNvPr id="109" name="Group 108">
            <a:extLst>
              <a:ext uri="{FF2B5EF4-FFF2-40B4-BE49-F238E27FC236}">
                <a16:creationId xmlns:a16="http://schemas.microsoft.com/office/drawing/2014/main" id="{7DE0E5FF-50A3-4D2C-8404-0DE5275D9A6C}"/>
              </a:ext>
            </a:extLst>
          </p:cNvPr>
          <p:cNvGrpSpPr/>
          <p:nvPr/>
        </p:nvGrpSpPr>
        <p:grpSpPr>
          <a:xfrm>
            <a:off x="9521835" y="1400347"/>
            <a:ext cx="1438200" cy="363600"/>
            <a:chOff x="9521835" y="1400347"/>
            <a:chExt cx="1438200" cy="363600"/>
          </a:xfrm>
        </p:grpSpPr>
        <mc:AlternateContent xmlns:mc="http://schemas.openxmlformats.org/markup-compatibility/2006" xmlns:p14="http://schemas.microsoft.com/office/powerpoint/2010/main">
          <mc:Choice Requires="p14">
            <p:contentPart p14:bwMode="auto" r:id="rId168">
              <p14:nvContentPartPr>
                <p14:cNvPr id="102" name="Ink 101">
                  <a:extLst>
                    <a:ext uri="{FF2B5EF4-FFF2-40B4-BE49-F238E27FC236}">
                      <a16:creationId xmlns:a16="http://schemas.microsoft.com/office/drawing/2014/main" id="{D240CC09-B0F0-4242-B71B-659C64A288B0}"/>
                    </a:ext>
                  </a:extLst>
                </p14:cNvPr>
                <p14:cNvContentPartPr/>
                <p14:nvPr/>
              </p14:nvContentPartPr>
              <p14:xfrm>
                <a:off x="9521835" y="1486747"/>
                <a:ext cx="308880" cy="277200"/>
              </p14:xfrm>
            </p:contentPart>
          </mc:Choice>
          <mc:Fallback xmlns="">
            <p:pic>
              <p:nvPicPr>
                <p:cNvPr id="102" name="Ink 101">
                  <a:extLst>
                    <a:ext uri="{FF2B5EF4-FFF2-40B4-BE49-F238E27FC236}">
                      <a16:creationId xmlns:a16="http://schemas.microsoft.com/office/drawing/2014/main" id="{D240CC09-B0F0-4242-B71B-659C64A288B0}"/>
                    </a:ext>
                  </a:extLst>
                </p:cNvPr>
                <p:cNvPicPr/>
                <p:nvPr/>
              </p:nvPicPr>
              <p:blipFill>
                <a:blip r:embed="rId169"/>
                <a:stretch>
                  <a:fillRect/>
                </a:stretch>
              </p:blipFill>
              <p:spPr>
                <a:xfrm>
                  <a:off x="9513195" y="1477747"/>
                  <a:ext cx="3265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Ink 102">
                  <a:extLst>
                    <a:ext uri="{FF2B5EF4-FFF2-40B4-BE49-F238E27FC236}">
                      <a16:creationId xmlns:a16="http://schemas.microsoft.com/office/drawing/2014/main" id="{0352A67C-1D8B-4057-BBB7-1D3EAE107CAA}"/>
                    </a:ext>
                  </a:extLst>
                </p14:cNvPr>
                <p14:cNvContentPartPr/>
                <p14:nvPr/>
              </p14:nvContentPartPr>
              <p14:xfrm>
                <a:off x="9848355" y="1516627"/>
                <a:ext cx="173880" cy="78120"/>
              </p14:xfrm>
            </p:contentPart>
          </mc:Choice>
          <mc:Fallback xmlns="">
            <p:pic>
              <p:nvPicPr>
                <p:cNvPr id="103" name="Ink 102">
                  <a:extLst>
                    <a:ext uri="{FF2B5EF4-FFF2-40B4-BE49-F238E27FC236}">
                      <a16:creationId xmlns:a16="http://schemas.microsoft.com/office/drawing/2014/main" id="{0352A67C-1D8B-4057-BBB7-1D3EAE107CAA}"/>
                    </a:ext>
                  </a:extLst>
                </p:cNvPr>
                <p:cNvPicPr/>
                <p:nvPr/>
              </p:nvPicPr>
              <p:blipFill>
                <a:blip r:embed="rId171"/>
                <a:stretch>
                  <a:fillRect/>
                </a:stretch>
              </p:blipFill>
              <p:spPr>
                <a:xfrm>
                  <a:off x="9839715" y="1507987"/>
                  <a:ext cx="191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Ink 103">
                  <a:extLst>
                    <a:ext uri="{FF2B5EF4-FFF2-40B4-BE49-F238E27FC236}">
                      <a16:creationId xmlns:a16="http://schemas.microsoft.com/office/drawing/2014/main" id="{41186C03-5644-4C14-B79F-7E53FBC23246}"/>
                    </a:ext>
                  </a:extLst>
                </p14:cNvPr>
                <p14:cNvContentPartPr/>
                <p14:nvPr/>
              </p14:nvContentPartPr>
              <p14:xfrm>
                <a:off x="10004595" y="1409707"/>
                <a:ext cx="262440" cy="200880"/>
              </p14:xfrm>
            </p:contentPart>
          </mc:Choice>
          <mc:Fallback xmlns="">
            <p:pic>
              <p:nvPicPr>
                <p:cNvPr id="104" name="Ink 103">
                  <a:extLst>
                    <a:ext uri="{FF2B5EF4-FFF2-40B4-BE49-F238E27FC236}">
                      <a16:creationId xmlns:a16="http://schemas.microsoft.com/office/drawing/2014/main" id="{41186C03-5644-4C14-B79F-7E53FBC23246}"/>
                    </a:ext>
                  </a:extLst>
                </p:cNvPr>
                <p:cNvPicPr/>
                <p:nvPr/>
              </p:nvPicPr>
              <p:blipFill>
                <a:blip r:embed="rId173"/>
                <a:stretch>
                  <a:fillRect/>
                </a:stretch>
              </p:blipFill>
              <p:spPr>
                <a:xfrm>
                  <a:off x="9995955" y="1400707"/>
                  <a:ext cx="280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Ink 104">
                  <a:extLst>
                    <a:ext uri="{FF2B5EF4-FFF2-40B4-BE49-F238E27FC236}">
                      <a16:creationId xmlns:a16="http://schemas.microsoft.com/office/drawing/2014/main" id="{2E6FA175-75E9-427E-9CE1-96862F3562E0}"/>
                    </a:ext>
                  </a:extLst>
                </p14:cNvPr>
                <p14:cNvContentPartPr/>
                <p14:nvPr/>
              </p14:nvContentPartPr>
              <p14:xfrm>
                <a:off x="10276395" y="1433827"/>
                <a:ext cx="9360" cy="19080"/>
              </p14:xfrm>
            </p:contentPart>
          </mc:Choice>
          <mc:Fallback xmlns="">
            <p:pic>
              <p:nvPicPr>
                <p:cNvPr id="105" name="Ink 104">
                  <a:extLst>
                    <a:ext uri="{FF2B5EF4-FFF2-40B4-BE49-F238E27FC236}">
                      <a16:creationId xmlns:a16="http://schemas.microsoft.com/office/drawing/2014/main" id="{2E6FA175-75E9-427E-9CE1-96862F3562E0}"/>
                    </a:ext>
                  </a:extLst>
                </p:cNvPr>
                <p:cNvPicPr/>
                <p:nvPr/>
              </p:nvPicPr>
              <p:blipFill>
                <a:blip r:embed="rId175"/>
                <a:stretch>
                  <a:fillRect/>
                </a:stretch>
              </p:blipFill>
              <p:spPr>
                <a:xfrm>
                  <a:off x="10267395" y="1424827"/>
                  <a:ext cx="27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Ink 105">
                  <a:extLst>
                    <a:ext uri="{FF2B5EF4-FFF2-40B4-BE49-F238E27FC236}">
                      <a16:creationId xmlns:a16="http://schemas.microsoft.com/office/drawing/2014/main" id="{9BF2A7C8-B0A3-499C-9EA3-9E4915064575}"/>
                    </a:ext>
                  </a:extLst>
                </p14:cNvPr>
                <p14:cNvContentPartPr/>
                <p14:nvPr/>
              </p14:nvContentPartPr>
              <p14:xfrm>
                <a:off x="10328955" y="1477387"/>
                <a:ext cx="319680" cy="112320"/>
              </p14:xfrm>
            </p:contentPart>
          </mc:Choice>
          <mc:Fallback xmlns="">
            <p:pic>
              <p:nvPicPr>
                <p:cNvPr id="106" name="Ink 105">
                  <a:extLst>
                    <a:ext uri="{FF2B5EF4-FFF2-40B4-BE49-F238E27FC236}">
                      <a16:creationId xmlns:a16="http://schemas.microsoft.com/office/drawing/2014/main" id="{9BF2A7C8-B0A3-499C-9EA3-9E4915064575}"/>
                    </a:ext>
                  </a:extLst>
                </p:cNvPr>
                <p:cNvPicPr/>
                <p:nvPr/>
              </p:nvPicPr>
              <p:blipFill>
                <a:blip r:embed="rId177"/>
                <a:stretch>
                  <a:fillRect/>
                </a:stretch>
              </p:blipFill>
              <p:spPr>
                <a:xfrm>
                  <a:off x="10320315" y="1468747"/>
                  <a:ext cx="337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Ink 106">
                  <a:extLst>
                    <a:ext uri="{FF2B5EF4-FFF2-40B4-BE49-F238E27FC236}">
                      <a16:creationId xmlns:a16="http://schemas.microsoft.com/office/drawing/2014/main" id="{2DFCC6A2-1FEB-403D-8180-EDF5C4497E89}"/>
                    </a:ext>
                  </a:extLst>
                </p14:cNvPr>
                <p14:cNvContentPartPr/>
                <p14:nvPr/>
              </p14:nvContentPartPr>
              <p14:xfrm>
                <a:off x="10719195" y="1400347"/>
                <a:ext cx="13680" cy="151920"/>
              </p14:xfrm>
            </p:contentPart>
          </mc:Choice>
          <mc:Fallback xmlns="">
            <p:pic>
              <p:nvPicPr>
                <p:cNvPr id="107" name="Ink 106">
                  <a:extLst>
                    <a:ext uri="{FF2B5EF4-FFF2-40B4-BE49-F238E27FC236}">
                      <a16:creationId xmlns:a16="http://schemas.microsoft.com/office/drawing/2014/main" id="{2DFCC6A2-1FEB-403D-8180-EDF5C4497E89}"/>
                    </a:ext>
                  </a:extLst>
                </p:cNvPr>
                <p:cNvPicPr/>
                <p:nvPr/>
              </p:nvPicPr>
              <p:blipFill>
                <a:blip r:embed="rId179"/>
                <a:stretch>
                  <a:fillRect/>
                </a:stretch>
              </p:blipFill>
              <p:spPr>
                <a:xfrm>
                  <a:off x="10710555" y="1391347"/>
                  <a:ext cx="31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Ink 107">
                  <a:extLst>
                    <a:ext uri="{FF2B5EF4-FFF2-40B4-BE49-F238E27FC236}">
                      <a16:creationId xmlns:a16="http://schemas.microsoft.com/office/drawing/2014/main" id="{1EE45698-61B3-4060-9138-60AEBD553603}"/>
                    </a:ext>
                  </a:extLst>
                </p14:cNvPr>
                <p14:cNvContentPartPr/>
                <p14:nvPr/>
              </p14:nvContentPartPr>
              <p14:xfrm>
                <a:off x="10702995" y="1443907"/>
                <a:ext cx="257040" cy="27720"/>
              </p14:xfrm>
            </p:contentPart>
          </mc:Choice>
          <mc:Fallback xmlns="">
            <p:pic>
              <p:nvPicPr>
                <p:cNvPr id="108" name="Ink 107">
                  <a:extLst>
                    <a:ext uri="{FF2B5EF4-FFF2-40B4-BE49-F238E27FC236}">
                      <a16:creationId xmlns:a16="http://schemas.microsoft.com/office/drawing/2014/main" id="{1EE45698-61B3-4060-9138-60AEBD553603}"/>
                    </a:ext>
                  </a:extLst>
                </p:cNvPr>
                <p:cNvPicPr/>
                <p:nvPr/>
              </p:nvPicPr>
              <p:blipFill>
                <a:blip r:embed="rId181"/>
                <a:stretch>
                  <a:fillRect/>
                </a:stretch>
              </p:blipFill>
              <p:spPr>
                <a:xfrm>
                  <a:off x="10693995" y="1434907"/>
                  <a:ext cx="27468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2">
            <p14:nvContentPartPr>
              <p14:cNvPr id="112" name="Ink 111">
                <a:extLst>
                  <a:ext uri="{FF2B5EF4-FFF2-40B4-BE49-F238E27FC236}">
                    <a16:creationId xmlns:a16="http://schemas.microsoft.com/office/drawing/2014/main" id="{8E700A0E-452B-4E10-B3F7-F832C73651AB}"/>
                  </a:ext>
                </a:extLst>
              </p14:cNvPr>
              <p14:cNvContentPartPr/>
              <p14:nvPr/>
            </p14:nvContentPartPr>
            <p14:xfrm>
              <a:off x="1835835" y="2049067"/>
              <a:ext cx="313920" cy="210960"/>
            </p14:xfrm>
          </p:contentPart>
        </mc:Choice>
        <mc:Fallback xmlns="">
          <p:pic>
            <p:nvPicPr>
              <p:cNvPr id="112" name="Ink 111">
                <a:extLst>
                  <a:ext uri="{FF2B5EF4-FFF2-40B4-BE49-F238E27FC236}">
                    <a16:creationId xmlns:a16="http://schemas.microsoft.com/office/drawing/2014/main" id="{8E700A0E-452B-4E10-B3F7-F832C73651AB}"/>
                  </a:ext>
                </a:extLst>
              </p:cNvPr>
              <p:cNvPicPr/>
              <p:nvPr/>
            </p:nvPicPr>
            <p:blipFill>
              <a:blip r:embed="rId183"/>
              <a:stretch>
                <a:fillRect/>
              </a:stretch>
            </p:blipFill>
            <p:spPr>
              <a:xfrm>
                <a:off x="1826835" y="2040427"/>
                <a:ext cx="331560" cy="228600"/>
              </a:xfrm>
              <a:prstGeom prst="rect">
                <a:avLst/>
              </a:prstGeom>
            </p:spPr>
          </p:pic>
        </mc:Fallback>
      </mc:AlternateContent>
      <p:grpSp>
        <p:nvGrpSpPr>
          <p:cNvPr id="124" name="Group 123">
            <a:extLst>
              <a:ext uri="{FF2B5EF4-FFF2-40B4-BE49-F238E27FC236}">
                <a16:creationId xmlns:a16="http://schemas.microsoft.com/office/drawing/2014/main" id="{B057C436-A86A-47F3-B832-CAA0D56C2F73}"/>
              </a:ext>
            </a:extLst>
          </p:cNvPr>
          <p:cNvGrpSpPr/>
          <p:nvPr/>
        </p:nvGrpSpPr>
        <p:grpSpPr>
          <a:xfrm>
            <a:off x="2456475" y="1975987"/>
            <a:ext cx="381600" cy="231120"/>
            <a:chOff x="2456475" y="1975987"/>
            <a:chExt cx="381600" cy="231120"/>
          </a:xfrm>
        </p:grpSpPr>
        <mc:AlternateContent xmlns:mc="http://schemas.openxmlformats.org/markup-compatibility/2006" xmlns:p14="http://schemas.microsoft.com/office/powerpoint/2010/main">
          <mc:Choice Requires="p14">
            <p:contentPart p14:bwMode="auto" r:id="rId184">
              <p14:nvContentPartPr>
                <p14:cNvPr id="113" name="Ink 112">
                  <a:extLst>
                    <a:ext uri="{FF2B5EF4-FFF2-40B4-BE49-F238E27FC236}">
                      <a16:creationId xmlns:a16="http://schemas.microsoft.com/office/drawing/2014/main" id="{39F25B2B-BF58-4236-B36A-A463210DA4FC}"/>
                    </a:ext>
                  </a:extLst>
                </p14:cNvPr>
                <p14:cNvContentPartPr/>
                <p14:nvPr/>
              </p14:nvContentPartPr>
              <p14:xfrm>
                <a:off x="2464035" y="2039707"/>
                <a:ext cx="9360" cy="167400"/>
              </p14:xfrm>
            </p:contentPart>
          </mc:Choice>
          <mc:Fallback xmlns="">
            <p:pic>
              <p:nvPicPr>
                <p:cNvPr id="113" name="Ink 112">
                  <a:extLst>
                    <a:ext uri="{FF2B5EF4-FFF2-40B4-BE49-F238E27FC236}">
                      <a16:creationId xmlns:a16="http://schemas.microsoft.com/office/drawing/2014/main" id="{39F25B2B-BF58-4236-B36A-A463210DA4FC}"/>
                    </a:ext>
                  </a:extLst>
                </p:cNvPr>
                <p:cNvPicPr/>
                <p:nvPr/>
              </p:nvPicPr>
              <p:blipFill>
                <a:blip r:embed="rId185"/>
                <a:stretch>
                  <a:fillRect/>
                </a:stretch>
              </p:blipFill>
              <p:spPr>
                <a:xfrm>
                  <a:off x="2455395" y="2031067"/>
                  <a:ext cx="27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 name="Ink 113">
                  <a:extLst>
                    <a:ext uri="{FF2B5EF4-FFF2-40B4-BE49-F238E27FC236}">
                      <a16:creationId xmlns:a16="http://schemas.microsoft.com/office/drawing/2014/main" id="{44BA0012-59D4-4B6B-82EA-9E7EDFC0620B}"/>
                    </a:ext>
                  </a:extLst>
                </p14:cNvPr>
                <p14:cNvContentPartPr/>
                <p14:nvPr/>
              </p14:nvContentPartPr>
              <p14:xfrm>
                <a:off x="2456475" y="2049067"/>
                <a:ext cx="178560" cy="147600"/>
              </p14:xfrm>
            </p:contentPart>
          </mc:Choice>
          <mc:Fallback xmlns="">
            <p:pic>
              <p:nvPicPr>
                <p:cNvPr id="114" name="Ink 113">
                  <a:extLst>
                    <a:ext uri="{FF2B5EF4-FFF2-40B4-BE49-F238E27FC236}">
                      <a16:creationId xmlns:a16="http://schemas.microsoft.com/office/drawing/2014/main" id="{44BA0012-59D4-4B6B-82EA-9E7EDFC0620B}"/>
                    </a:ext>
                  </a:extLst>
                </p:cNvPr>
                <p:cNvPicPr/>
                <p:nvPr/>
              </p:nvPicPr>
              <p:blipFill>
                <a:blip r:embed="rId187"/>
                <a:stretch>
                  <a:fillRect/>
                </a:stretch>
              </p:blipFill>
              <p:spPr>
                <a:xfrm>
                  <a:off x="2447835" y="2040427"/>
                  <a:ext cx="196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 name="Ink 114">
                  <a:extLst>
                    <a:ext uri="{FF2B5EF4-FFF2-40B4-BE49-F238E27FC236}">
                      <a16:creationId xmlns:a16="http://schemas.microsoft.com/office/drawing/2014/main" id="{94C53FE9-5588-4420-B40A-BD86792CAEA9}"/>
                    </a:ext>
                  </a:extLst>
                </p14:cNvPr>
                <p14:cNvContentPartPr/>
                <p14:nvPr/>
              </p14:nvContentPartPr>
              <p14:xfrm>
                <a:off x="2713155" y="1975987"/>
                <a:ext cx="124920" cy="152640"/>
              </p14:xfrm>
            </p:contentPart>
          </mc:Choice>
          <mc:Fallback xmlns="">
            <p:pic>
              <p:nvPicPr>
                <p:cNvPr id="115" name="Ink 114">
                  <a:extLst>
                    <a:ext uri="{FF2B5EF4-FFF2-40B4-BE49-F238E27FC236}">
                      <a16:creationId xmlns:a16="http://schemas.microsoft.com/office/drawing/2014/main" id="{94C53FE9-5588-4420-B40A-BD86792CAEA9}"/>
                    </a:ext>
                  </a:extLst>
                </p:cNvPr>
                <p:cNvPicPr/>
                <p:nvPr/>
              </p:nvPicPr>
              <p:blipFill>
                <a:blip r:embed="rId189"/>
                <a:stretch>
                  <a:fillRect/>
                </a:stretch>
              </p:blipFill>
              <p:spPr>
                <a:xfrm>
                  <a:off x="2704515" y="1967347"/>
                  <a:ext cx="142560" cy="170280"/>
                </a:xfrm>
                <a:prstGeom prst="rect">
                  <a:avLst/>
                </a:prstGeom>
              </p:spPr>
            </p:pic>
          </mc:Fallback>
        </mc:AlternateContent>
      </p:grpSp>
      <p:grpSp>
        <p:nvGrpSpPr>
          <p:cNvPr id="123" name="Group 122">
            <a:extLst>
              <a:ext uri="{FF2B5EF4-FFF2-40B4-BE49-F238E27FC236}">
                <a16:creationId xmlns:a16="http://schemas.microsoft.com/office/drawing/2014/main" id="{06B60705-8576-4A2A-A507-15C18512E0B1}"/>
              </a:ext>
            </a:extLst>
          </p:cNvPr>
          <p:cNvGrpSpPr/>
          <p:nvPr/>
        </p:nvGrpSpPr>
        <p:grpSpPr>
          <a:xfrm>
            <a:off x="3116715" y="1924867"/>
            <a:ext cx="1148760" cy="418680"/>
            <a:chOff x="3116715" y="1924867"/>
            <a:chExt cx="1148760" cy="418680"/>
          </a:xfrm>
        </p:grpSpPr>
        <mc:AlternateContent xmlns:mc="http://schemas.openxmlformats.org/markup-compatibility/2006" xmlns:p14="http://schemas.microsoft.com/office/powerpoint/2010/main">
          <mc:Choice Requires="p14">
            <p:contentPart p14:bwMode="auto" r:id="rId190">
              <p14:nvContentPartPr>
                <p14:cNvPr id="116" name="Ink 115">
                  <a:extLst>
                    <a:ext uri="{FF2B5EF4-FFF2-40B4-BE49-F238E27FC236}">
                      <a16:creationId xmlns:a16="http://schemas.microsoft.com/office/drawing/2014/main" id="{719DF6CF-EC57-44D7-87B9-FBA0BEC864DB}"/>
                    </a:ext>
                  </a:extLst>
                </p14:cNvPr>
                <p14:cNvContentPartPr/>
                <p14:nvPr/>
              </p14:nvContentPartPr>
              <p14:xfrm>
                <a:off x="3116715" y="2113867"/>
                <a:ext cx="239760" cy="110160"/>
              </p14:xfrm>
            </p:contentPart>
          </mc:Choice>
          <mc:Fallback xmlns="">
            <p:pic>
              <p:nvPicPr>
                <p:cNvPr id="116" name="Ink 115">
                  <a:extLst>
                    <a:ext uri="{FF2B5EF4-FFF2-40B4-BE49-F238E27FC236}">
                      <a16:creationId xmlns:a16="http://schemas.microsoft.com/office/drawing/2014/main" id="{719DF6CF-EC57-44D7-87B9-FBA0BEC864DB}"/>
                    </a:ext>
                  </a:extLst>
                </p:cNvPr>
                <p:cNvPicPr/>
                <p:nvPr/>
              </p:nvPicPr>
              <p:blipFill>
                <a:blip r:embed="rId191"/>
                <a:stretch>
                  <a:fillRect/>
                </a:stretch>
              </p:blipFill>
              <p:spPr>
                <a:xfrm>
                  <a:off x="3107715" y="2104867"/>
                  <a:ext cx="257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Ink 116">
                  <a:extLst>
                    <a:ext uri="{FF2B5EF4-FFF2-40B4-BE49-F238E27FC236}">
                      <a16:creationId xmlns:a16="http://schemas.microsoft.com/office/drawing/2014/main" id="{9CF32B08-47BF-42FD-8EAA-87009EECF0A7}"/>
                    </a:ext>
                  </a:extLst>
                </p14:cNvPr>
                <p14:cNvContentPartPr/>
                <p14:nvPr/>
              </p14:nvContentPartPr>
              <p14:xfrm>
                <a:off x="3325515" y="2045827"/>
                <a:ext cx="360" cy="360"/>
              </p14:xfrm>
            </p:contentPart>
          </mc:Choice>
          <mc:Fallback xmlns="">
            <p:pic>
              <p:nvPicPr>
                <p:cNvPr id="117" name="Ink 116">
                  <a:extLst>
                    <a:ext uri="{FF2B5EF4-FFF2-40B4-BE49-F238E27FC236}">
                      <a16:creationId xmlns:a16="http://schemas.microsoft.com/office/drawing/2014/main" id="{9CF32B08-47BF-42FD-8EAA-87009EECF0A7}"/>
                    </a:ext>
                  </a:extLst>
                </p:cNvPr>
                <p:cNvPicPr/>
                <p:nvPr/>
              </p:nvPicPr>
              <p:blipFill>
                <a:blip r:embed="rId33"/>
                <a:stretch>
                  <a:fillRect/>
                </a:stretch>
              </p:blipFill>
              <p:spPr>
                <a:xfrm>
                  <a:off x="3316515" y="2036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8" name="Ink 117">
                  <a:extLst>
                    <a:ext uri="{FF2B5EF4-FFF2-40B4-BE49-F238E27FC236}">
                      <a16:creationId xmlns:a16="http://schemas.microsoft.com/office/drawing/2014/main" id="{C0400859-D1DD-4F7C-8E09-50BD3A066F6C}"/>
                    </a:ext>
                  </a:extLst>
                </p14:cNvPr>
                <p14:cNvContentPartPr/>
                <p14:nvPr/>
              </p14:nvContentPartPr>
              <p14:xfrm>
                <a:off x="3400755" y="2100907"/>
                <a:ext cx="138240" cy="84240"/>
              </p14:xfrm>
            </p:contentPart>
          </mc:Choice>
          <mc:Fallback xmlns="">
            <p:pic>
              <p:nvPicPr>
                <p:cNvPr id="118" name="Ink 117">
                  <a:extLst>
                    <a:ext uri="{FF2B5EF4-FFF2-40B4-BE49-F238E27FC236}">
                      <a16:creationId xmlns:a16="http://schemas.microsoft.com/office/drawing/2014/main" id="{C0400859-D1DD-4F7C-8E09-50BD3A066F6C}"/>
                    </a:ext>
                  </a:extLst>
                </p:cNvPr>
                <p:cNvPicPr/>
                <p:nvPr/>
              </p:nvPicPr>
              <p:blipFill>
                <a:blip r:embed="rId194"/>
                <a:stretch>
                  <a:fillRect/>
                </a:stretch>
              </p:blipFill>
              <p:spPr>
                <a:xfrm>
                  <a:off x="3391755" y="2091907"/>
                  <a:ext cx="155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9" name="Ink 118">
                  <a:extLst>
                    <a:ext uri="{FF2B5EF4-FFF2-40B4-BE49-F238E27FC236}">
                      <a16:creationId xmlns:a16="http://schemas.microsoft.com/office/drawing/2014/main" id="{AC6AE70E-A9C3-4E3E-A68A-309891506321}"/>
                    </a:ext>
                  </a:extLst>
                </p14:cNvPr>
                <p14:cNvContentPartPr/>
                <p14:nvPr/>
              </p14:nvContentPartPr>
              <p14:xfrm>
                <a:off x="3625755" y="2099827"/>
                <a:ext cx="109080" cy="243720"/>
              </p14:xfrm>
            </p:contentPart>
          </mc:Choice>
          <mc:Fallback xmlns="">
            <p:pic>
              <p:nvPicPr>
                <p:cNvPr id="119" name="Ink 118">
                  <a:extLst>
                    <a:ext uri="{FF2B5EF4-FFF2-40B4-BE49-F238E27FC236}">
                      <a16:creationId xmlns:a16="http://schemas.microsoft.com/office/drawing/2014/main" id="{AC6AE70E-A9C3-4E3E-A68A-309891506321}"/>
                    </a:ext>
                  </a:extLst>
                </p:cNvPr>
                <p:cNvPicPr/>
                <p:nvPr/>
              </p:nvPicPr>
              <p:blipFill>
                <a:blip r:embed="rId196"/>
                <a:stretch>
                  <a:fillRect/>
                </a:stretch>
              </p:blipFill>
              <p:spPr>
                <a:xfrm>
                  <a:off x="3617115" y="2090827"/>
                  <a:ext cx="126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0" name="Ink 119">
                  <a:extLst>
                    <a:ext uri="{FF2B5EF4-FFF2-40B4-BE49-F238E27FC236}">
                      <a16:creationId xmlns:a16="http://schemas.microsoft.com/office/drawing/2014/main" id="{E3CB9473-3DC4-451C-B212-132B9EBE089A}"/>
                    </a:ext>
                  </a:extLst>
                </p14:cNvPr>
                <p14:cNvContentPartPr/>
                <p14:nvPr/>
              </p14:nvContentPartPr>
              <p14:xfrm>
                <a:off x="3753195" y="2074627"/>
                <a:ext cx="106920" cy="92160"/>
              </p14:xfrm>
            </p:contentPart>
          </mc:Choice>
          <mc:Fallback xmlns="">
            <p:pic>
              <p:nvPicPr>
                <p:cNvPr id="120" name="Ink 119">
                  <a:extLst>
                    <a:ext uri="{FF2B5EF4-FFF2-40B4-BE49-F238E27FC236}">
                      <a16:creationId xmlns:a16="http://schemas.microsoft.com/office/drawing/2014/main" id="{E3CB9473-3DC4-451C-B212-132B9EBE089A}"/>
                    </a:ext>
                  </a:extLst>
                </p:cNvPr>
                <p:cNvPicPr/>
                <p:nvPr/>
              </p:nvPicPr>
              <p:blipFill>
                <a:blip r:embed="rId198"/>
                <a:stretch>
                  <a:fillRect/>
                </a:stretch>
              </p:blipFill>
              <p:spPr>
                <a:xfrm>
                  <a:off x="3744555" y="2065627"/>
                  <a:ext cx="124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1" name="Ink 120">
                  <a:extLst>
                    <a:ext uri="{FF2B5EF4-FFF2-40B4-BE49-F238E27FC236}">
                      <a16:creationId xmlns:a16="http://schemas.microsoft.com/office/drawing/2014/main" id="{1ECAFB70-A075-45B9-A992-2E72537CB01D}"/>
                    </a:ext>
                  </a:extLst>
                </p14:cNvPr>
                <p14:cNvContentPartPr/>
                <p14:nvPr/>
              </p14:nvContentPartPr>
              <p14:xfrm>
                <a:off x="3944355" y="2063107"/>
                <a:ext cx="321120" cy="113400"/>
              </p14:xfrm>
            </p:contentPart>
          </mc:Choice>
          <mc:Fallback xmlns="">
            <p:pic>
              <p:nvPicPr>
                <p:cNvPr id="121" name="Ink 120">
                  <a:extLst>
                    <a:ext uri="{FF2B5EF4-FFF2-40B4-BE49-F238E27FC236}">
                      <a16:creationId xmlns:a16="http://schemas.microsoft.com/office/drawing/2014/main" id="{1ECAFB70-A075-45B9-A992-2E72537CB01D}"/>
                    </a:ext>
                  </a:extLst>
                </p:cNvPr>
                <p:cNvPicPr/>
                <p:nvPr/>
              </p:nvPicPr>
              <p:blipFill>
                <a:blip r:embed="rId200"/>
                <a:stretch>
                  <a:fillRect/>
                </a:stretch>
              </p:blipFill>
              <p:spPr>
                <a:xfrm>
                  <a:off x="3935355" y="2054107"/>
                  <a:ext cx="338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2" name="Ink 121">
                  <a:extLst>
                    <a:ext uri="{FF2B5EF4-FFF2-40B4-BE49-F238E27FC236}">
                      <a16:creationId xmlns:a16="http://schemas.microsoft.com/office/drawing/2014/main" id="{F716DD71-7DBE-4C29-B053-8735DD475E93}"/>
                    </a:ext>
                  </a:extLst>
                </p14:cNvPr>
                <p14:cNvContentPartPr/>
                <p14:nvPr/>
              </p14:nvContentPartPr>
              <p14:xfrm>
                <a:off x="4078275" y="1924867"/>
                <a:ext cx="126360" cy="82800"/>
              </p14:xfrm>
            </p:contentPart>
          </mc:Choice>
          <mc:Fallback xmlns="">
            <p:pic>
              <p:nvPicPr>
                <p:cNvPr id="122" name="Ink 121">
                  <a:extLst>
                    <a:ext uri="{FF2B5EF4-FFF2-40B4-BE49-F238E27FC236}">
                      <a16:creationId xmlns:a16="http://schemas.microsoft.com/office/drawing/2014/main" id="{F716DD71-7DBE-4C29-B053-8735DD475E93}"/>
                    </a:ext>
                  </a:extLst>
                </p:cNvPr>
                <p:cNvPicPr/>
                <p:nvPr/>
              </p:nvPicPr>
              <p:blipFill>
                <a:blip r:embed="rId202"/>
                <a:stretch>
                  <a:fillRect/>
                </a:stretch>
              </p:blipFill>
              <p:spPr>
                <a:xfrm>
                  <a:off x="4069635" y="1916227"/>
                  <a:ext cx="144000" cy="100440"/>
                </a:xfrm>
                <a:prstGeom prst="rect">
                  <a:avLst/>
                </a:prstGeom>
              </p:spPr>
            </p:pic>
          </mc:Fallback>
        </mc:AlternateContent>
      </p:grpSp>
      <p:grpSp>
        <p:nvGrpSpPr>
          <p:cNvPr id="150" name="Group 149">
            <a:extLst>
              <a:ext uri="{FF2B5EF4-FFF2-40B4-BE49-F238E27FC236}">
                <a16:creationId xmlns:a16="http://schemas.microsoft.com/office/drawing/2014/main" id="{CB12490A-0453-484D-9DE5-D25CBB8E8805}"/>
              </a:ext>
            </a:extLst>
          </p:cNvPr>
          <p:cNvGrpSpPr/>
          <p:nvPr/>
        </p:nvGrpSpPr>
        <p:grpSpPr>
          <a:xfrm>
            <a:off x="4526475" y="1906867"/>
            <a:ext cx="2017440" cy="388440"/>
            <a:chOff x="4526475" y="1906867"/>
            <a:chExt cx="2017440" cy="388440"/>
          </a:xfrm>
        </p:grpSpPr>
        <mc:AlternateContent xmlns:mc="http://schemas.openxmlformats.org/markup-compatibility/2006" xmlns:p14="http://schemas.microsoft.com/office/powerpoint/2010/main">
          <mc:Choice Requires="p14">
            <p:contentPart p14:bwMode="auto" r:id="rId203">
              <p14:nvContentPartPr>
                <p14:cNvPr id="125" name="Ink 124">
                  <a:extLst>
                    <a:ext uri="{FF2B5EF4-FFF2-40B4-BE49-F238E27FC236}">
                      <a16:creationId xmlns:a16="http://schemas.microsoft.com/office/drawing/2014/main" id="{20023D89-5C9F-412E-8726-3954CB9E3D28}"/>
                    </a:ext>
                  </a:extLst>
                </p14:cNvPr>
                <p14:cNvContentPartPr/>
                <p14:nvPr/>
              </p14:nvContentPartPr>
              <p14:xfrm>
                <a:off x="4526475" y="2079667"/>
                <a:ext cx="403920" cy="86400"/>
              </p14:xfrm>
            </p:contentPart>
          </mc:Choice>
          <mc:Fallback xmlns="">
            <p:pic>
              <p:nvPicPr>
                <p:cNvPr id="125" name="Ink 124">
                  <a:extLst>
                    <a:ext uri="{FF2B5EF4-FFF2-40B4-BE49-F238E27FC236}">
                      <a16:creationId xmlns:a16="http://schemas.microsoft.com/office/drawing/2014/main" id="{20023D89-5C9F-412E-8726-3954CB9E3D28}"/>
                    </a:ext>
                  </a:extLst>
                </p:cNvPr>
                <p:cNvPicPr/>
                <p:nvPr/>
              </p:nvPicPr>
              <p:blipFill>
                <a:blip r:embed="rId204"/>
                <a:stretch>
                  <a:fillRect/>
                </a:stretch>
              </p:blipFill>
              <p:spPr>
                <a:xfrm>
                  <a:off x="4517835" y="2071027"/>
                  <a:ext cx="42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Ink 125">
                  <a:extLst>
                    <a:ext uri="{FF2B5EF4-FFF2-40B4-BE49-F238E27FC236}">
                      <a16:creationId xmlns:a16="http://schemas.microsoft.com/office/drawing/2014/main" id="{C5FDAA0C-DD15-4986-96C2-41DBB766D050}"/>
                    </a:ext>
                  </a:extLst>
                </p14:cNvPr>
                <p14:cNvContentPartPr/>
                <p14:nvPr/>
              </p14:nvContentPartPr>
              <p14:xfrm>
                <a:off x="4923195" y="1978147"/>
                <a:ext cx="140040" cy="174960"/>
              </p14:xfrm>
            </p:contentPart>
          </mc:Choice>
          <mc:Fallback xmlns="">
            <p:pic>
              <p:nvPicPr>
                <p:cNvPr id="126" name="Ink 125">
                  <a:extLst>
                    <a:ext uri="{FF2B5EF4-FFF2-40B4-BE49-F238E27FC236}">
                      <a16:creationId xmlns:a16="http://schemas.microsoft.com/office/drawing/2014/main" id="{C5FDAA0C-DD15-4986-96C2-41DBB766D050}"/>
                    </a:ext>
                  </a:extLst>
                </p:cNvPr>
                <p:cNvPicPr/>
                <p:nvPr/>
              </p:nvPicPr>
              <p:blipFill>
                <a:blip r:embed="rId206"/>
                <a:stretch>
                  <a:fillRect/>
                </a:stretch>
              </p:blipFill>
              <p:spPr>
                <a:xfrm>
                  <a:off x="4914555" y="1969147"/>
                  <a:ext cx="157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7" name="Ink 126">
                  <a:extLst>
                    <a:ext uri="{FF2B5EF4-FFF2-40B4-BE49-F238E27FC236}">
                      <a16:creationId xmlns:a16="http://schemas.microsoft.com/office/drawing/2014/main" id="{2AC6F7F7-F451-4CA2-B79C-401811369B66}"/>
                    </a:ext>
                  </a:extLst>
                </p14:cNvPr>
                <p14:cNvContentPartPr/>
                <p14:nvPr/>
              </p14:nvContentPartPr>
              <p14:xfrm>
                <a:off x="5030475" y="1987507"/>
                <a:ext cx="360" cy="360"/>
              </p14:xfrm>
            </p:contentPart>
          </mc:Choice>
          <mc:Fallback xmlns="">
            <p:pic>
              <p:nvPicPr>
                <p:cNvPr id="127" name="Ink 126">
                  <a:extLst>
                    <a:ext uri="{FF2B5EF4-FFF2-40B4-BE49-F238E27FC236}">
                      <a16:creationId xmlns:a16="http://schemas.microsoft.com/office/drawing/2014/main" id="{2AC6F7F7-F451-4CA2-B79C-401811369B66}"/>
                    </a:ext>
                  </a:extLst>
                </p:cNvPr>
                <p:cNvPicPr/>
                <p:nvPr/>
              </p:nvPicPr>
              <p:blipFill>
                <a:blip r:embed="rId33"/>
                <a:stretch>
                  <a:fillRect/>
                </a:stretch>
              </p:blipFill>
              <p:spPr>
                <a:xfrm>
                  <a:off x="5021835" y="1978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8" name="Ink 127">
                  <a:extLst>
                    <a:ext uri="{FF2B5EF4-FFF2-40B4-BE49-F238E27FC236}">
                      <a16:creationId xmlns:a16="http://schemas.microsoft.com/office/drawing/2014/main" id="{E4B8F16F-7DB6-45BB-9859-F154EFF7FDA6}"/>
                    </a:ext>
                  </a:extLst>
                </p14:cNvPr>
                <p14:cNvContentPartPr/>
                <p14:nvPr/>
              </p14:nvContentPartPr>
              <p14:xfrm>
                <a:off x="5120835" y="1912987"/>
                <a:ext cx="164880" cy="382320"/>
              </p14:xfrm>
            </p:contentPart>
          </mc:Choice>
          <mc:Fallback xmlns="">
            <p:pic>
              <p:nvPicPr>
                <p:cNvPr id="128" name="Ink 127">
                  <a:extLst>
                    <a:ext uri="{FF2B5EF4-FFF2-40B4-BE49-F238E27FC236}">
                      <a16:creationId xmlns:a16="http://schemas.microsoft.com/office/drawing/2014/main" id="{E4B8F16F-7DB6-45BB-9859-F154EFF7FDA6}"/>
                    </a:ext>
                  </a:extLst>
                </p:cNvPr>
                <p:cNvPicPr/>
                <p:nvPr/>
              </p:nvPicPr>
              <p:blipFill>
                <a:blip r:embed="rId209"/>
                <a:stretch>
                  <a:fillRect/>
                </a:stretch>
              </p:blipFill>
              <p:spPr>
                <a:xfrm>
                  <a:off x="5112195" y="1904347"/>
                  <a:ext cx="1825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9" name="Ink 128">
                  <a:extLst>
                    <a:ext uri="{FF2B5EF4-FFF2-40B4-BE49-F238E27FC236}">
                      <a16:creationId xmlns:a16="http://schemas.microsoft.com/office/drawing/2014/main" id="{921BB390-C7FD-4AEC-B53B-2CB6EA7A341F}"/>
                    </a:ext>
                  </a:extLst>
                </p14:cNvPr>
                <p14:cNvContentPartPr/>
                <p14:nvPr/>
              </p14:nvContentPartPr>
              <p14:xfrm>
                <a:off x="5269155" y="2012347"/>
                <a:ext cx="360" cy="360"/>
              </p14:xfrm>
            </p:contentPart>
          </mc:Choice>
          <mc:Fallback xmlns="">
            <p:pic>
              <p:nvPicPr>
                <p:cNvPr id="129" name="Ink 128">
                  <a:extLst>
                    <a:ext uri="{FF2B5EF4-FFF2-40B4-BE49-F238E27FC236}">
                      <a16:creationId xmlns:a16="http://schemas.microsoft.com/office/drawing/2014/main" id="{921BB390-C7FD-4AEC-B53B-2CB6EA7A341F}"/>
                    </a:ext>
                  </a:extLst>
                </p:cNvPr>
                <p:cNvPicPr/>
                <p:nvPr/>
              </p:nvPicPr>
              <p:blipFill>
                <a:blip r:embed="rId33"/>
                <a:stretch>
                  <a:fillRect/>
                </a:stretch>
              </p:blipFill>
              <p:spPr>
                <a:xfrm>
                  <a:off x="5260515" y="20033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Ink 129">
                  <a:extLst>
                    <a:ext uri="{FF2B5EF4-FFF2-40B4-BE49-F238E27FC236}">
                      <a16:creationId xmlns:a16="http://schemas.microsoft.com/office/drawing/2014/main" id="{A368845D-48C5-4B7A-B122-771055074FE2}"/>
                    </a:ext>
                  </a:extLst>
                </p14:cNvPr>
                <p14:cNvContentPartPr/>
                <p14:nvPr/>
              </p14:nvContentPartPr>
              <p14:xfrm>
                <a:off x="5339355" y="2020267"/>
                <a:ext cx="206640" cy="147240"/>
              </p14:xfrm>
            </p:contentPart>
          </mc:Choice>
          <mc:Fallback xmlns="">
            <p:pic>
              <p:nvPicPr>
                <p:cNvPr id="130" name="Ink 129">
                  <a:extLst>
                    <a:ext uri="{FF2B5EF4-FFF2-40B4-BE49-F238E27FC236}">
                      <a16:creationId xmlns:a16="http://schemas.microsoft.com/office/drawing/2014/main" id="{A368845D-48C5-4B7A-B122-771055074FE2}"/>
                    </a:ext>
                  </a:extLst>
                </p:cNvPr>
                <p:cNvPicPr/>
                <p:nvPr/>
              </p:nvPicPr>
              <p:blipFill>
                <a:blip r:embed="rId212"/>
                <a:stretch>
                  <a:fillRect/>
                </a:stretch>
              </p:blipFill>
              <p:spPr>
                <a:xfrm>
                  <a:off x="5330715" y="2011627"/>
                  <a:ext cx="224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Ink 130">
                  <a:extLst>
                    <a:ext uri="{FF2B5EF4-FFF2-40B4-BE49-F238E27FC236}">
                      <a16:creationId xmlns:a16="http://schemas.microsoft.com/office/drawing/2014/main" id="{D5220A8F-0642-4269-B45C-C94D5FBBE1E9}"/>
                    </a:ext>
                  </a:extLst>
                </p14:cNvPr>
                <p14:cNvContentPartPr/>
                <p14:nvPr/>
              </p14:nvContentPartPr>
              <p14:xfrm>
                <a:off x="5628075" y="2044747"/>
                <a:ext cx="175680" cy="110520"/>
              </p14:xfrm>
            </p:contentPart>
          </mc:Choice>
          <mc:Fallback xmlns="">
            <p:pic>
              <p:nvPicPr>
                <p:cNvPr id="131" name="Ink 130">
                  <a:extLst>
                    <a:ext uri="{FF2B5EF4-FFF2-40B4-BE49-F238E27FC236}">
                      <a16:creationId xmlns:a16="http://schemas.microsoft.com/office/drawing/2014/main" id="{D5220A8F-0642-4269-B45C-C94D5FBBE1E9}"/>
                    </a:ext>
                  </a:extLst>
                </p:cNvPr>
                <p:cNvPicPr/>
                <p:nvPr/>
              </p:nvPicPr>
              <p:blipFill>
                <a:blip r:embed="rId214"/>
                <a:stretch>
                  <a:fillRect/>
                </a:stretch>
              </p:blipFill>
              <p:spPr>
                <a:xfrm>
                  <a:off x="5619075" y="2035747"/>
                  <a:ext cx="193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Ink 131">
                  <a:extLst>
                    <a:ext uri="{FF2B5EF4-FFF2-40B4-BE49-F238E27FC236}">
                      <a16:creationId xmlns:a16="http://schemas.microsoft.com/office/drawing/2014/main" id="{7CB99CAF-BBC4-433D-AA39-92964675677F}"/>
                    </a:ext>
                  </a:extLst>
                </p14:cNvPr>
                <p14:cNvContentPartPr/>
                <p14:nvPr/>
              </p14:nvContentPartPr>
              <p14:xfrm>
                <a:off x="5818155" y="1992187"/>
                <a:ext cx="42120" cy="140760"/>
              </p14:xfrm>
            </p:contentPart>
          </mc:Choice>
          <mc:Fallback xmlns="">
            <p:pic>
              <p:nvPicPr>
                <p:cNvPr id="132" name="Ink 131">
                  <a:extLst>
                    <a:ext uri="{FF2B5EF4-FFF2-40B4-BE49-F238E27FC236}">
                      <a16:creationId xmlns:a16="http://schemas.microsoft.com/office/drawing/2014/main" id="{7CB99CAF-BBC4-433D-AA39-92964675677F}"/>
                    </a:ext>
                  </a:extLst>
                </p:cNvPr>
                <p:cNvPicPr/>
                <p:nvPr/>
              </p:nvPicPr>
              <p:blipFill>
                <a:blip r:embed="rId216"/>
                <a:stretch>
                  <a:fillRect/>
                </a:stretch>
              </p:blipFill>
              <p:spPr>
                <a:xfrm>
                  <a:off x="5809155" y="1983187"/>
                  <a:ext cx="59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Ink 132">
                  <a:extLst>
                    <a:ext uri="{FF2B5EF4-FFF2-40B4-BE49-F238E27FC236}">
                      <a16:creationId xmlns:a16="http://schemas.microsoft.com/office/drawing/2014/main" id="{019DFCBC-69AE-4A1E-9E6F-B7F35E3D3096}"/>
                    </a:ext>
                  </a:extLst>
                </p14:cNvPr>
                <p14:cNvContentPartPr/>
                <p14:nvPr/>
              </p14:nvContentPartPr>
              <p14:xfrm>
                <a:off x="5893755" y="1973827"/>
                <a:ext cx="181080" cy="159480"/>
              </p14:xfrm>
            </p:contentPart>
          </mc:Choice>
          <mc:Fallback xmlns="">
            <p:pic>
              <p:nvPicPr>
                <p:cNvPr id="133" name="Ink 132">
                  <a:extLst>
                    <a:ext uri="{FF2B5EF4-FFF2-40B4-BE49-F238E27FC236}">
                      <a16:creationId xmlns:a16="http://schemas.microsoft.com/office/drawing/2014/main" id="{019DFCBC-69AE-4A1E-9E6F-B7F35E3D3096}"/>
                    </a:ext>
                  </a:extLst>
                </p:cNvPr>
                <p:cNvPicPr/>
                <p:nvPr/>
              </p:nvPicPr>
              <p:blipFill>
                <a:blip r:embed="rId218"/>
                <a:stretch>
                  <a:fillRect/>
                </a:stretch>
              </p:blipFill>
              <p:spPr>
                <a:xfrm>
                  <a:off x="5884755" y="1965187"/>
                  <a:ext cx="198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Ink 133">
                  <a:extLst>
                    <a:ext uri="{FF2B5EF4-FFF2-40B4-BE49-F238E27FC236}">
                      <a16:creationId xmlns:a16="http://schemas.microsoft.com/office/drawing/2014/main" id="{5FEE4411-873C-4FBE-ACD9-31B1290DACDD}"/>
                    </a:ext>
                  </a:extLst>
                </p14:cNvPr>
                <p14:cNvContentPartPr/>
                <p14:nvPr/>
              </p14:nvContentPartPr>
              <p14:xfrm>
                <a:off x="6155835" y="2005867"/>
                <a:ext cx="168120" cy="87840"/>
              </p14:xfrm>
            </p:contentPart>
          </mc:Choice>
          <mc:Fallback xmlns="">
            <p:pic>
              <p:nvPicPr>
                <p:cNvPr id="134" name="Ink 133">
                  <a:extLst>
                    <a:ext uri="{FF2B5EF4-FFF2-40B4-BE49-F238E27FC236}">
                      <a16:creationId xmlns:a16="http://schemas.microsoft.com/office/drawing/2014/main" id="{5FEE4411-873C-4FBE-ACD9-31B1290DACDD}"/>
                    </a:ext>
                  </a:extLst>
                </p:cNvPr>
                <p:cNvPicPr/>
                <p:nvPr/>
              </p:nvPicPr>
              <p:blipFill>
                <a:blip r:embed="rId220"/>
                <a:stretch>
                  <a:fillRect/>
                </a:stretch>
              </p:blipFill>
              <p:spPr>
                <a:xfrm>
                  <a:off x="6147195" y="1997227"/>
                  <a:ext cx="185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Ink 134">
                  <a:extLst>
                    <a:ext uri="{FF2B5EF4-FFF2-40B4-BE49-F238E27FC236}">
                      <a16:creationId xmlns:a16="http://schemas.microsoft.com/office/drawing/2014/main" id="{F62E5EB8-B5B5-4EDD-AAB8-5D5EE3E609E7}"/>
                    </a:ext>
                  </a:extLst>
                </p14:cNvPr>
                <p14:cNvContentPartPr/>
                <p14:nvPr/>
              </p14:nvContentPartPr>
              <p14:xfrm>
                <a:off x="6425115" y="1906867"/>
                <a:ext cx="118800" cy="158760"/>
              </p14:xfrm>
            </p:contentPart>
          </mc:Choice>
          <mc:Fallback xmlns="">
            <p:pic>
              <p:nvPicPr>
                <p:cNvPr id="135" name="Ink 134">
                  <a:extLst>
                    <a:ext uri="{FF2B5EF4-FFF2-40B4-BE49-F238E27FC236}">
                      <a16:creationId xmlns:a16="http://schemas.microsoft.com/office/drawing/2014/main" id="{F62E5EB8-B5B5-4EDD-AAB8-5D5EE3E609E7}"/>
                    </a:ext>
                  </a:extLst>
                </p:cNvPr>
                <p:cNvPicPr/>
                <p:nvPr/>
              </p:nvPicPr>
              <p:blipFill>
                <a:blip r:embed="rId222"/>
                <a:stretch>
                  <a:fillRect/>
                </a:stretch>
              </p:blipFill>
              <p:spPr>
                <a:xfrm>
                  <a:off x="6416115" y="1898227"/>
                  <a:ext cx="136440" cy="176400"/>
                </a:xfrm>
                <a:prstGeom prst="rect">
                  <a:avLst/>
                </a:prstGeom>
              </p:spPr>
            </p:pic>
          </mc:Fallback>
        </mc:AlternateContent>
      </p:grpSp>
      <p:grpSp>
        <p:nvGrpSpPr>
          <p:cNvPr id="149" name="Group 148">
            <a:extLst>
              <a:ext uri="{FF2B5EF4-FFF2-40B4-BE49-F238E27FC236}">
                <a16:creationId xmlns:a16="http://schemas.microsoft.com/office/drawing/2014/main" id="{4E15FDD4-94D6-477E-BDD2-8DCAA18FCDC2}"/>
              </a:ext>
            </a:extLst>
          </p:cNvPr>
          <p:cNvGrpSpPr/>
          <p:nvPr/>
        </p:nvGrpSpPr>
        <p:grpSpPr>
          <a:xfrm>
            <a:off x="6803835" y="1852507"/>
            <a:ext cx="1948680" cy="241200"/>
            <a:chOff x="6803835" y="1852507"/>
            <a:chExt cx="1948680" cy="241200"/>
          </a:xfrm>
        </p:grpSpPr>
        <mc:AlternateContent xmlns:mc="http://schemas.openxmlformats.org/markup-compatibility/2006" xmlns:p14="http://schemas.microsoft.com/office/powerpoint/2010/main">
          <mc:Choice Requires="p14">
            <p:contentPart p14:bwMode="auto" r:id="rId223">
              <p14:nvContentPartPr>
                <p14:cNvPr id="136" name="Ink 135">
                  <a:extLst>
                    <a:ext uri="{FF2B5EF4-FFF2-40B4-BE49-F238E27FC236}">
                      <a16:creationId xmlns:a16="http://schemas.microsoft.com/office/drawing/2014/main" id="{5E389F5C-1811-4E22-AC9E-1750ECC8064B}"/>
                    </a:ext>
                  </a:extLst>
                </p14:cNvPr>
                <p14:cNvContentPartPr/>
                <p14:nvPr/>
              </p14:nvContentPartPr>
              <p14:xfrm>
                <a:off x="6803835" y="2012707"/>
                <a:ext cx="209160" cy="81000"/>
              </p14:xfrm>
            </p:contentPart>
          </mc:Choice>
          <mc:Fallback xmlns="">
            <p:pic>
              <p:nvPicPr>
                <p:cNvPr id="136" name="Ink 135">
                  <a:extLst>
                    <a:ext uri="{FF2B5EF4-FFF2-40B4-BE49-F238E27FC236}">
                      <a16:creationId xmlns:a16="http://schemas.microsoft.com/office/drawing/2014/main" id="{5E389F5C-1811-4E22-AC9E-1750ECC8064B}"/>
                    </a:ext>
                  </a:extLst>
                </p:cNvPr>
                <p:cNvPicPr/>
                <p:nvPr/>
              </p:nvPicPr>
              <p:blipFill>
                <a:blip r:embed="rId224"/>
                <a:stretch>
                  <a:fillRect/>
                </a:stretch>
              </p:blipFill>
              <p:spPr>
                <a:xfrm>
                  <a:off x="6794835" y="2004067"/>
                  <a:ext cx="226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Ink 136">
                  <a:extLst>
                    <a:ext uri="{FF2B5EF4-FFF2-40B4-BE49-F238E27FC236}">
                      <a16:creationId xmlns:a16="http://schemas.microsoft.com/office/drawing/2014/main" id="{5EFF978E-1FB0-4B01-B447-F00706885BFC}"/>
                    </a:ext>
                  </a:extLst>
                </p14:cNvPr>
                <p14:cNvContentPartPr/>
                <p14:nvPr/>
              </p14:nvContentPartPr>
              <p14:xfrm>
                <a:off x="6890235" y="1931707"/>
                <a:ext cx="143640" cy="19800"/>
              </p14:xfrm>
            </p:contentPart>
          </mc:Choice>
          <mc:Fallback xmlns="">
            <p:pic>
              <p:nvPicPr>
                <p:cNvPr id="137" name="Ink 136">
                  <a:extLst>
                    <a:ext uri="{FF2B5EF4-FFF2-40B4-BE49-F238E27FC236}">
                      <a16:creationId xmlns:a16="http://schemas.microsoft.com/office/drawing/2014/main" id="{5EFF978E-1FB0-4B01-B447-F00706885BFC}"/>
                    </a:ext>
                  </a:extLst>
                </p:cNvPr>
                <p:cNvPicPr/>
                <p:nvPr/>
              </p:nvPicPr>
              <p:blipFill>
                <a:blip r:embed="rId226"/>
                <a:stretch>
                  <a:fillRect/>
                </a:stretch>
              </p:blipFill>
              <p:spPr>
                <a:xfrm>
                  <a:off x="6881595" y="1923067"/>
                  <a:ext cx="161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Ink 137">
                  <a:extLst>
                    <a:ext uri="{FF2B5EF4-FFF2-40B4-BE49-F238E27FC236}">
                      <a16:creationId xmlns:a16="http://schemas.microsoft.com/office/drawing/2014/main" id="{AE2C25F0-7653-4101-AD01-83FA33D964DD}"/>
                    </a:ext>
                  </a:extLst>
                </p14:cNvPr>
                <p14:cNvContentPartPr/>
                <p14:nvPr/>
              </p14:nvContentPartPr>
              <p14:xfrm>
                <a:off x="7097235" y="1888867"/>
                <a:ext cx="486720" cy="193320"/>
              </p14:xfrm>
            </p:contentPart>
          </mc:Choice>
          <mc:Fallback xmlns="">
            <p:pic>
              <p:nvPicPr>
                <p:cNvPr id="138" name="Ink 137">
                  <a:extLst>
                    <a:ext uri="{FF2B5EF4-FFF2-40B4-BE49-F238E27FC236}">
                      <a16:creationId xmlns:a16="http://schemas.microsoft.com/office/drawing/2014/main" id="{AE2C25F0-7653-4101-AD01-83FA33D964DD}"/>
                    </a:ext>
                  </a:extLst>
                </p:cNvPr>
                <p:cNvPicPr/>
                <p:nvPr/>
              </p:nvPicPr>
              <p:blipFill>
                <a:blip r:embed="rId228"/>
                <a:stretch>
                  <a:fillRect/>
                </a:stretch>
              </p:blipFill>
              <p:spPr>
                <a:xfrm>
                  <a:off x="7088235" y="1879867"/>
                  <a:ext cx="504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Ink 138">
                  <a:extLst>
                    <a:ext uri="{FF2B5EF4-FFF2-40B4-BE49-F238E27FC236}">
                      <a16:creationId xmlns:a16="http://schemas.microsoft.com/office/drawing/2014/main" id="{BAD4E2C4-8DBE-47F1-82FE-29CA21959F9F}"/>
                    </a:ext>
                  </a:extLst>
                </p14:cNvPr>
                <p14:cNvContentPartPr/>
                <p14:nvPr/>
              </p14:nvContentPartPr>
              <p14:xfrm>
                <a:off x="7773315" y="1943227"/>
                <a:ext cx="216720" cy="116280"/>
              </p14:xfrm>
            </p:contentPart>
          </mc:Choice>
          <mc:Fallback xmlns="">
            <p:pic>
              <p:nvPicPr>
                <p:cNvPr id="139" name="Ink 138">
                  <a:extLst>
                    <a:ext uri="{FF2B5EF4-FFF2-40B4-BE49-F238E27FC236}">
                      <a16:creationId xmlns:a16="http://schemas.microsoft.com/office/drawing/2014/main" id="{BAD4E2C4-8DBE-47F1-82FE-29CA21959F9F}"/>
                    </a:ext>
                  </a:extLst>
                </p:cNvPr>
                <p:cNvPicPr/>
                <p:nvPr/>
              </p:nvPicPr>
              <p:blipFill>
                <a:blip r:embed="rId230"/>
                <a:stretch>
                  <a:fillRect/>
                </a:stretch>
              </p:blipFill>
              <p:spPr>
                <a:xfrm>
                  <a:off x="7764315" y="1934227"/>
                  <a:ext cx="234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Ink 139">
                  <a:extLst>
                    <a:ext uri="{FF2B5EF4-FFF2-40B4-BE49-F238E27FC236}">
                      <a16:creationId xmlns:a16="http://schemas.microsoft.com/office/drawing/2014/main" id="{0A54D46F-B03B-4246-AF6C-3158C8BB007E}"/>
                    </a:ext>
                  </a:extLst>
                </p14:cNvPr>
                <p14:cNvContentPartPr/>
                <p14:nvPr/>
              </p14:nvContentPartPr>
              <p14:xfrm>
                <a:off x="8024235" y="1852507"/>
                <a:ext cx="236160" cy="189720"/>
              </p14:xfrm>
            </p:contentPart>
          </mc:Choice>
          <mc:Fallback xmlns="">
            <p:pic>
              <p:nvPicPr>
                <p:cNvPr id="140" name="Ink 139">
                  <a:extLst>
                    <a:ext uri="{FF2B5EF4-FFF2-40B4-BE49-F238E27FC236}">
                      <a16:creationId xmlns:a16="http://schemas.microsoft.com/office/drawing/2014/main" id="{0A54D46F-B03B-4246-AF6C-3158C8BB007E}"/>
                    </a:ext>
                  </a:extLst>
                </p:cNvPr>
                <p:cNvPicPr/>
                <p:nvPr/>
              </p:nvPicPr>
              <p:blipFill>
                <a:blip r:embed="rId232"/>
                <a:stretch>
                  <a:fillRect/>
                </a:stretch>
              </p:blipFill>
              <p:spPr>
                <a:xfrm>
                  <a:off x="8015595" y="1843867"/>
                  <a:ext cx="253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Ink 140">
                  <a:extLst>
                    <a:ext uri="{FF2B5EF4-FFF2-40B4-BE49-F238E27FC236}">
                      <a16:creationId xmlns:a16="http://schemas.microsoft.com/office/drawing/2014/main" id="{B3FDC69C-E769-45E6-9633-9AE4B985549C}"/>
                    </a:ext>
                  </a:extLst>
                </p14:cNvPr>
                <p14:cNvContentPartPr/>
                <p14:nvPr/>
              </p14:nvContentPartPr>
              <p14:xfrm>
                <a:off x="8450835" y="1860427"/>
                <a:ext cx="301680" cy="171000"/>
              </p14:xfrm>
            </p:contentPart>
          </mc:Choice>
          <mc:Fallback xmlns="">
            <p:pic>
              <p:nvPicPr>
                <p:cNvPr id="141" name="Ink 140">
                  <a:extLst>
                    <a:ext uri="{FF2B5EF4-FFF2-40B4-BE49-F238E27FC236}">
                      <a16:creationId xmlns:a16="http://schemas.microsoft.com/office/drawing/2014/main" id="{B3FDC69C-E769-45E6-9633-9AE4B985549C}"/>
                    </a:ext>
                  </a:extLst>
                </p:cNvPr>
                <p:cNvPicPr/>
                <p:nvPr/>
              </p:nvPicPr>
              <p:blipFill>
                <a:blip r:embed="rId234"/>
                <a:stretch>
                  <a:fillRect/>
                </a:stretch>
              </p:blipFill>
              <p:spPr>
                <a:xfrm>
                  <a:off x="8442195" y="1851787"/>
                  <a:ext cx="319320" cy="188640"/>
                </a:xfrm>
                <a:prstGeom prst="rect">
                  <a:avLst/>
                </a:prstGeom>
              </p:spPr>
            </p:pic>
          </mc:Fallback>
        </mc:AlternateContent>
      </p:grpSp>
      <p:grpSp>
        <p:nvGrpSpPr>
          <p:cNvPr id="148" name="Group 147">
            <a:extLst>
              <a:ext uri="{FF2B5EF4-FFF2-40B4-BE49-F238E27FC236}">
                <a16:creationId xmlns:a16="http://schemas.microsoft.com/office/drawing/2014/main" id="{FEC57DBD-24E3-4CB9-8ECC-123372988032}"/>
              </a:ext>
            </a:extLst>
          </p:cNvPr>
          <p:cNvGrpSpPr/>
          <p:nvPr/>
        </p:nvGrpSpPr>
        <p:grpSpPr>
          <a:xfrm>
            <a:off x="8996595" y="1779427"/>
            <a:ext cx="1810080" cy="476640"/>
            <a:chOff x="8996595" y="1779427"/>
            <a:chExt cx="1810080" cy="476640"/>
          </a:xfrm>
        </p:grpSpPr>
        <mc:AlternateContent xmlns:mc="http://schemas.openxmlformats.org/markup-compatibility/2006" xmlns:p14="http://schemas.microsoft.com/office/powerpoint/2010/main">
          <mc:Choice Requires="p14">
            <p:contentPart p14:bwMode="auto" r:id="rId235">
              <p14:nvContentPartPr>
                <p14:cNvPr id="142" name="Ink 141">
                  <a:extLst>
                    <a:ext uri="{FF2B5EF4-FFF2-40B4-BE49-F238E27FC236}">
                      <a16:creationId xmlns:a16="http://schemas.microsoft.com/office/drawing/2014/main" id="{1F8DB309-2B2B-4757-A9C5-B4734BAEA01F}"/>
                    </a:ext>
                  </a:extLst>
                </p14:cNvPr>
                <p14:cNvContentPartPr/>
                <p14:nvPr/>
              </p14:nvContentPartPr>
              <p14:xfrm>
                <a:off x="8996595" y="1791667"/>
                <a:ext cx="639720" cy="464400"/>
              </p14:xfrm>
            </p:contentPart>
          </mc:Choice>
          <mc:Fallback xmlns="">
            <p:pic>
              <p:nvPicPr>
                <p:cNvPr id="142" name="Ink 141">
                  <a:extLst>
                    <a:ext uri="{FF2B5EF4-FFF2-40B4-BE49-F238E27FC236}">
                      <a16:creationId xmlns:a16="http://schemas.microsoft.com/office/drawing/2014/main" id="{1F8DB309-2B2B-4757-A9C5-B4734BAEA01F}"/>
                    </a:ext>
                  </a:extLst>
                </p:cNvPr>
                <p:cNvPicPr/>
                <p:nvPr/>
              </p:nvPicPr>
              <p:blipFill>
                <a:blip r:embed="rId236"/>
                <a:stretch>
                  <a:fillRect/>
                </a:stretch>
              </p:blipFill>
              <p:spPr>
                <a:xfrm>
                  <a:off x="8987595" y="1782667"/>
                  <a:ext cx="65736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Ink 142">
                  <a:extLst>
                    <a:ext uri="{FF2B5EF4-FFF2-40B4-BE49-F238E27FC236}">
                      <a16:creationId xmlns:a16="http://schemas.microsoft.com/office/drawing/2014/main" id="{2D8F3EC3-6F66-446B-BA9B-59CF9CA38CBB}"/>
                    </a:ext>
                  </a:extLst>
                </p14:cNvPr>
                <p14:cNvContentPartPr/>
                <p14:nvPr/>
              </p14:nvContentPartPr>
              <p14:xfrm>
                <a:off x="9639195" y="1914427"/>
                <a:ext cx="158040" cy="80640"/>
              </p14:xfrm>
            </p:contentPart>
          </mc:Choice>
          <mc:Fallback xmlns="">
            <p:pic>
              <p:nvPicPr>
                <p:cNvPr id="143" name="Ink 142">
                  <a:extLst>
                    <a:ext uri="{FF2B5EF4-FFF2-40B4-BE49-F238E27FC236}">
                      <a16:creationId xmlns:a16="http://schemas.microsoft.com/office/drawing/2014/main" id="{2D8F3EC3-6F66-446B-BA9B-59CF9CA38CBB}"/>
                    </a:ext>
                  </a:extLst>
                </p:cNvPr>
                <p:cNvPicPr/>
                <p:nvPr/>
              </p:nvPicPr>
              <p:blipFill>
                <a:blip r:embed="rId238"/>
                <a:stretch>
                  <a:fillRect/>
                </a:stretch>
              </p:blipFill>
              <p:spPr>
                <a:xfrm>
                  <a:off x="9630195" y="1905427"/>
                  <a:ext cx="175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Ink 143">
                  <a:extLst>
                    <a:ext uri="{FF2B5EF4-FFF2-40B4-BE49-F238E27FC236}">
                      <a16:creationId xmlns:a16="http://schemas.microsoft.com/office/drawing/2014/main" id="{5A16F10D-C446-40FC-AEC5-A81F2B723F81}"/>
                    </a:ext>
                  </a:extLst>
                </p14:cNvPr>
                <p14:cNvContentPartPr/>
                <p14:nvPr/>
              </p14:nvContentPartPr>
              <p14:xfrm>
                <a:off x="9821715" y="1885627"/>
                <a:ext cx="331920" cy="126000"/>
              </p14:xfrm>
            </p:contentPart>
          </mc:Choice>
          <mc:Fallback xmlns="">
            <p:pic>
              <p:nvPicPr>
                <p:cNvPr id="144" name="Ink 143">
                  <a:extLst>
                    <a:ext uri="{FF2B5EF4-FFF2-40B4-BE49-F238E27FC236}">
                      <a16:creationId xmlns:a16="http://schemas.microsoft.com/office/drawing/2014/main" id="{5A16F10D-C446-40FC-AEC5-A81F2B723F81}"/>
                    </a:ext>
                  </a:extLst>
                </p:cNvPr>
                <p:cNvPicPr/>
                <p:nvPr/>
              </p:nvPicPr>
              <p:blipFill>
                <a:blip r:embed="rId240"/>
                <a:stretch>
                  <a:fillRect/>
                </a:stretch>
              </p:blipFill>
              <p:spPr>
                <a:xfrm>
                  <a:off x="9812715" y="1876987"/>
                  <a:ext cx="349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Ink 144">
                  <a:extLst>
                    <a:ext uri="{FF2B5EF4-FFF2-40B4-BE49-F238E27FC236}">
                      <a16:creationId xmlns:a16="http://schemas.microsoft.com/office/drawing/2014/main" id="{558489E4-BF55-43A5-BD30-0A60C5956A3B}"/>
                    </a:ext>
                  </a:extLst>
                </p14:cNvPr>
                <p14:cNvContentPartPr/>
                <p14:nvPr/>
              </p14:nvContentPartPr>
              <p14:xfrm>
                <a:off x="10147155" y="1783387"/>
                <a:ext cx="129960" cy="52200"/>
              </p14:xfrm>
            </p:contentPart>
          </mc:Choice>
          <mc:Fallback xmlns="">
            <p:pic>
              <p:nvPicPr>
                <p:cNvPr id="145" name="Ink 144">
                  <a:extLst>
                    <a:ext uri="{FF2B5EF4-FFF2-40B4-BE49-F238E27FC236}">
                      <a16:creationId xmlns:a16="http://schemas.microsoft.com/office/drawing/2014/main" id="{558489E4-BF55-43A5-BD30-0A60C5956A3B}"/>
                    </a:ext>
                  </a:extLst>
                </p:cNvPr>
                <p:cNvPicPr/>
                <p:nvPr/>
              </p:nvPicPr>
              <p:blipFill>
                <a:blip r:embed="rId242"/>
                <a:stretch>
                  <a:fillRect/>
                </a:stretch>
              </p:blipFill>
              <p:spPr>
                <a:xfrm>
                  <a:off x="10138515" y="1774747"/>
                  <a:ext cx="147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Ink 145">
                  <a:extLst>
                    <a:ext uri="{FF2B5EF4-FFF2-40B4-BE49-F238E27FC236}">
                      <a16:creationId xmlns:a16="http://schemas.microsoft.com/office/drawing/2014/main" id="{7C46A7EB-88F7-4F48-8ECF-420898BB90B8}"/>
                    </a:ext>
                  </a:extLst>
                </p14:cNvPr>
                <p14:cNvContentPartPr/>
                <p14:nvPr/>
              </p14:nvContentPartPr>
              <p14:xfrm>
                <a:off x="10239315" y="1779427"/>
                <a:ext cx="403560" cy="220320"/>
              </p14:xfrm>
            </p:contentPart>
          </mc:Choice>
          <mc:Fallback xmlns="">
            <p:pic>
              <p:nvPicPr>
                <p:cNvPr id="146" name="Ink 145">
                  <a:extLst>
                    <a:ext uri="{FF2B5EF4-FFF2-40B4-BE49-F238E27FC236}">
                      <a16:creationId xmlns:a16="http://schemas.microsoft.com/office/drawing/2014/main" id="{7C46A7EB-88F7-4F48-8ECF-420898BB90B8}"/>
                    </a:ext>
                  </a:extLst>
                </p:cNvPr>
                <p:cNvPicPr/>
                <p:nvPr/>
              </p:nvPicPr>
              <p:blipFill>
                <a:blip r:embed="rId244"/>
                <a:stretch>
                  <a:fillRect/>
                </a:stretch>
              </p:blipFill>
              <p:spPr>
                <a:xfrm>
                  <a:off x="10230315" y="1770427"/>
                  <a:ext cx="421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Ink 146">
                  <a:extLst>
                    <a:ext uri="{FF2B5EF4-FFF2-40B4-BE49-F238E27FC236}">
                      <a16:creationId xmlns:a16="http://schemas.microsoft.com/office/drawing/2014/main" id="{DF186065-B8B7-4450-B699-EE3E71661237}"/>
                    </a:ext>
                  </a:extLst>
                </p14:cNvPr>
                <p14:cNvContentPartPr/>
                <p14:nvPr/>
              </p14:nvContentPartPr>
              <p14:xfrm>
                <a:off x="10792995" y="1954027"/>
                <a:ext cx="13680" cy="3600"/>
              </p14:xfrm>
            </p:contentPart>
          </mc:Choice>
          <mc:Fallback xmlns="">
            <p:pic>
              <p:nvPicPr>
                <p:cNvPr id="147" name="Ink 146">
                  <a:extLst>
                    <a:ext uri="{FF2B5EF4-FFF2-40B4-BE49-F238E27FC236}">
                      <a16:creationId xmlns:a16="http://schemas.microsoft.com/office/drawing/2014/main" id="{DF186065-B8B7-4450-B699-EE3E71661237}"/>
                    </a:ext>
                  </a:extLst>
                </p:cNvPr>
                <p:cNvPicPr/>
                <p:nvPr/>
              </p:nvPicPr>
              <p:blipFill>
                <a:blip r:embed="rId246"/>
                <a:stretch>
                  <a:fillRect/>
                </a:stretch>
              </p:blipFill>
              <p:spPr>
                <a:xfrm>
                  <a:off x="10784355" y="1945027"/>
                  <a:ext cx="31320" cy="21240"/>
                </a:xfrm>
                <a:prstGeom prst="rect">
                  <a:avLst/>
                </a:prstGeom>
              </p:spPr>
            </p:pic>
          </mc:Fallback>
        </mc:AlternateContent>
      </p:grpSp>
      <p:grpSp>
        <p:nvGrpSpPr>
          <p:cNvPr id="187" name="Group 186">
            <a:extLst>
              <a:ext uri="{FF2B5EF4-FFF2-40B4-BE49-F238E27FC236}">
                <a16:creationId xmlns:a16="http://schemas.microsoft.com/office/drawing/2014/main" id="{9FF08F35-BF4F-4A95-95FE-801A5C76B242}"/>
              </a:ext>
            </a:extLst>
          </p:cNvPr>
          <p:cNvGrpSpPr/>
          <p:nvPr/>
        </p:nvGrpSpPr>
        <p:grpSpPr>
          <a:xfrm>
            <a:off x="1450635" y="2782027"/>
            <a:ext cx="724320" cy="246960"/>
            <a:chOff x="1450635" y="2782027"/>
            <a:chExt cx="724320" cy="246960"/>
          </a:xfrm>
        </p:grpSpPr>
        <mc:AlternateContent xmlns:mc="http://schemas.openxmlformats.org/markup-compatibility/2006" xmlns:p14="http://schemas.microsoft.com/office/powerpoint/2010/main">
          <mc:Choice Requires="p14">
            <p:contentPart p14:bwMode="auto" r:id="rId247">
              <p14:nvContentPartPr>
                <p14:cNvPr id="151" name="Ink 150">
                  <a:extLst>
                    <a:ext uri="{FF2B5EF4-FFF2-40B4-BE49-F238E27FC236}">
                      <a16:creationId xmlns:a16="http://schemas.microsoft.com/office/drawing/2014/main" id="{1A160F98-0B25-4C78-8343-C4B32114689E}"/>
                    </a:ext>
                  </a:extLst>
                </p14:cNvPr>
                <p14:cNvContentPartPr/>
                <p14:nvPr/>
              </p14:nvContentPartPr>
              <p14:xfrm>
                <a:off x="1450635" y="2782027"/>
                <a:ext cx="538920" cy="246960"/>
              </p14:xfrm>
            </p:contentPart>
          </mc:Choice>
          <mc:Fallback xmlns="">
            <p:pic>
              <p:nvPicPr>
                <p:cNvPr id="151" name="Ink 150">
                  <a:extLst>
                    <a:ext uri="{FF2B5EF4-FFF2-40B4-BE49-F238E27FC236}">
                      <a16:creationId xmlns:a16="http://schemas.microsoft.com/office/drawing/2014/main" id="{1A160F98-0B25-4C78-8343-C4B32114689E}"/>
                    </a:ext>
                  </a:extLst>
                </p:cNvPr>
                <p:cNvPicPr/>
                <p:nvPr/>
              </p:nvPicPr>
              <p:blipFill>
                <a:blip r:embed="rId248"/>
                <a:stretch>
                  <a:fillRect/>
                </a:stretch>
              </p:blipFill>
              <p:spPr>
                <a:xfrm>
                  <a:off x="1441995" y="2773027"/>
                  <a:ext cx="5565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Ink 151">
                  <a:extLst>
                    <a:ext uri="{FF2B5EF4-FFF2-40B4-BE49-F238E27FC236}">
                      <a16:creationId xmlns:a16="http://schemas.microsoft.com/office/drawing/2014/main" id="{3EA07702-87B7-42D2-8458-ECE618E5E8A0}"/>
                    </a:ext>
                  </a:extLst>
                </p14:cNvPr>
                <p14:cNvContentPartPr/>
                <p14:nvPr/>
              </p14:nvContentPartPr>
              <p14:xfrm>
                <a:off x="2024835" y="2885347"/>
                <a:ext cx="150120" cy="127800"/>
              </p14:xfrm>
            </p:contentPart>
          </mc:Choice>
          <mc:Fallback xmlns="">
            <p:pic>
              <p:nvPicPr>
                <p:cNvPr id="152" name="Ink 151">
                  <a:extLst>
                    <a:ext uri="{FF2B5EF4-FFF2-40B4-BE49-F238E27FC236}">
                      <a16:creationId xmlns:a16="http://schemas.microsoft.com/office/drawing/2014/main" id="{3EA07702-87B7-42D2-8458-ECE618E5E8A0}"/>
                    </a:ext>
                  </a:extLst>
                </p:cNvPr>
                <p:cNvPicPr/>
                <p:nvPr/>
              </p:nvPicPr>
              <p:blipFill>
                <a:blip r:embed="rId250"/>
                <a:stretch>
                  <a:fillRect/>
                </a:stretch>
              </p:blipFill>
              <p:spPr>
                <a:xfrm>
                  <a:off x="2016195" y="2876707"/>
                  <a:ext cx="167760" cy="145440"/>
                </a:xfrm>
                <a:prstGeom prst="rect">
                  <a:avLst/>
                </a:prstGeom>
              </p:spPr>
            </p:pic>
          </mc:Fallback>
        </mc:AlternateContent>
      </p:grpSp>
      <p:grpSp>
        <p:nvGrpSpPr>
          <p:cNvPr id="186" name="Group 185">
            <a:extLst>
              <a:ext uri="{FF2B5EF4-FFF2-40B4-BE49-F238E27FC236}">
                <a16:creationId xmlns:a16="http://schemas.microsoft.com/office/drawing/2014/main" id="{CB6A8EFD-8732-42EC-8F88-19C84648586E}"/>
              </a:ext>
            </a:extLst>
          </p:cNvPr>
          <p:cNvGrpSpPr/>
          <p:nvPr/>
        </p:nvGrpSpPr>
        <p:grpSpPr>
          <a:xfrm>
            <a:off x="2600475" y="2771227"/>
            <a:ext cx="425520" cy="257040"/>
            <a:chOff x="2600475" y="2771227"/>
            <a:chExt cx="425520" cy="257040"/>
          </a:xfrm>
        </p:grpSpPr>
        <mc:AlternateContent xmlns:mc="http://schemas.openxmlformats.org/markup-compatibility/2006" xmlns:p14="http://schemas.microsoft.com/office/powerpoint/2010/main">
          <mc:Choice Requires="p14">
            <p:contentPart p14:bwMode="auto" r:id="rId251">
              <p14:nvContentPartPr>
                <p14:cNvPr id="153" name="Ink 152">
                  <a:extLst>
                    <a:ext uri="{FF2B5EF4-FFF2-40B4-BE49-F238E27FC236}">
                      <a16:creationId xmlns:a16="http://schemas.microsoft.com/office/drawing/2014/main" id="{2A547458-70D8-4A61-9033-7D90B991FBF9}"/>
                    </a:ext>
                  </a:extLst>
                </p14:cNvPr>
                <p14:cNvContentPartPr/>
                <p14:nvPr/>
              </p14:nvContentPartPr>
              <p14:xfrm>
                <a:off x="2600475" y="2771227"/>
                <a:ext cx="226440" cy="257040"/>
              </p14:xfrm>
            </p:contentPart>
          </mc:Choice>
          <mc:Fallback xmlns="">
            <p:pic>
              <p:nvPicPr>
                <p:cNvPr id="153" name="Ink 152">
                  <a:extLst>
                    <a:ext uri="{FF2B5EF4-FFF2-40B4-BE49-F238E27FC236}">
                      <a16:creationId xmlns:a16="http://schemas.microsoft.com/office/drawing/2014/main" id="{2A547458-70D8-4A61-9033-7D90B991FBF9}"/>
                    </a:ext>
                  </a:extLst>
                </p:cNvPr>
                <p:cNvPicPr/>
                <p:nvPr/>
              </p:nvPicPr>
              <p:blipFill>
                <a:blip r:embed="rId252"/>
                <a:stretch>
                  <a:fillRect/>
                </a:stretch>
              </p:blipFill>
              <p:spPr>
                <a:xfrm>
                  <a:off x="2591835" y="2762227"/>
                  <a:ext cx="2440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Ink 153">
                  <a:extLst>
                    <a:ext uri="{FF2B5EF4-FFF2-40B4-BE49-F238E27FC236}">
                      <a16:creationId xmlns:a16="http://schemas.microsoft.com/office/drawing/2014/main" id="{A8DB87A3-C38E-4770-9A2A-B7B8286B9AD0}"/>
                    </a:ext>
                  </a:extLst>
                </p14:cNvPr>
                <p14:cNvContentPartPr/>
                <p14:nvPr/>
              </p14:nvContentPartPr>
              <p14:xfrm>
                <a:off x="2791635" y="2909467"/>
                <a:ext cx="234360" cy="83880"/>
              </p14:xfrm>
            </p:contentPart>
          </mc:Choice>
          <mc:Fallback xmlns="">
            <p:pic>
              <p:nvPicPr>
                <p:cNvPr id="154" name="Ink 153">
                  <a:extLst>
                    <a:ext uri="{FF2B5EF4-FFF2-40B4-BE49-F238E27FC236}">
                      <a16:creationId xmlns:a16="http://schemas.microsoft.com/office/drawing/2014/main" id="{A8DB87A3-C38E-4770-9A2A-B7B8286B9AD0}"/>
                    </a:ext>
                  </a:extLst>
                </p:cNvPr>
                <p:cNvPicPr/>
                <p:nvPr/>
              </p:nvPicPr>
              <p:blipFill>
                <a:blip r:embed="rId254"/>
                <a:stretch>
                  <a:fillRect/>
                </a:stretch>
              </p:blipFill>
              <p:spPr>
                <a:xfrm>
                  <a:off x="2782635" y="2900467"/>
                  <a:ext cx="252000" cy="101520"/>
                </a:xfrm>
                <a:prstGeom prst="rect">
                  <a:avLst/>
                </a:prstGeom>
              </p:spPr>
            </p:pic>
          </mc:Fallback>
        </mc:AlternateContent>
      </p:grpSp>
      <p:grpSp>
        <p:nvGrpSpPr>
          <p:cNvPr id="185" name="Group 184">
            <a:extLst>
              <a:ext uri="{FF2B5EF4-FFF2-40B4-BE49-F238E27FC236}">
                <a16:creationId xmlns:a16="http://schemas.microsoft.com/office/drawing/2014/main" id="{42B60822-0B9D-4896-BF85-E8EF7B4AC2D4}"/>
              </a:ext>
            </a:extLst>
          </p:cNvPr>
          <p:cNvGrpSpPr/>
          <p:nvPr/>
        </p:nvGrpSpPr>
        <p:grpSpPr>
          <a:xfrm>
            <a:off x="3341355" y="2691307"/>
            <a:ext cx="1339920" cy="325440"/>
            <a:chOff x="3341355" y="2691307"/>
            <a:chExt cx="1339920" cy="325440"/>
          </a:xfrm>
        </p:grpSpPr>
        <mc:AlternateContent xmlns:mc="http://schemas.openxmlformats.org/markup-compatibility/2006" xmlns:p14="http://schemas.microsoft.com/office/powerpoint/2010/main">
          <mc:Choice Requires="p14">
            <p:contentPart p14:bwMode="auto" r:id="rId255">
              <p14:nvContentPartPr>
                <p14:cNvPr id="155" name="Ink 154">
                  <a:extLst>
                    <a:ext uri="{FF2B5EF4-FFF2-40B4-BE49-F238E27FC236}">
                      <a16:creationId xmlns:a16="http://schemas.microsoft.com/office/drawing/2014/main" id="{5E32539F-BAF7-4E0A-8EAE-CBE6C0FFC1D0}"/>
                    </a:ext>
                  </a:extLst>
                </p14:cNvPr>
                <p14:cNvContentPartPr/>
                <p14:nvPr/>
              </p14:nvContentPartPr>
              <p14:xfrm>
                <a:off x="3341355" y="2691307"/>
                <a:ext cx="253440" cy="325440"/>
              </p14:xfrm>
            </p:contentPart>
          </mc:Choice>
          <mc:Fallback xmlns="">
            <p:pic>
              <p:nvPicPr>
                <p:cNvPr id="155" name="Ink 154">
                  <a:extLst>
                    <a:ext uri="{FF2B5EF4-FFF2-40B4-BE49-F238E27FC236}">
                      <a16:creationId xmlns:a16="http://schemas.microsoft.com/office/drawing/2014/main" id="{5E32539F-BAF7-4E0A-8EAE-CBE6C0FFC1D0}"/>
                    </a:ext>
                  </a:extLst>
                </p:cNvPr>
                <p:cNvPicPr/>
                <p:nvPr/>
              </p:nvPicPr>
              <p:blipFill>
                <a:blip r:embed="rId256"/>
                <a:stretch>
                  <a:fillRect/>
                </a:stretch>
              </p:blipFill>
              <p:spPr>
                <a:xfrm>
                  <a:off x="3332715" y="2682667"/>
                  <a:ext cx="2710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6" name="Ink 155">
                  <a:extLst>
                    <a:ext uri="{FF2B5EF4-FFF2-40B4-BE49-F238E27FC236}">
                      <a16:creationId xmlns:a16="http://schemas.microsoft.com/office/drawing/2014/main" id="{9895E6B2-7366-4D62-A11B-EB298B024C3A}"/>
                    </a:ext>
                  </a:extLst>
                </p14:cNvPr>
                <p14:cNvContentPartPr/>
                <p14:nvPr/>
              </p14:nvContentPartPr>
              <p14:xfrm>
                <a:off x="3792435" y="2751067"/>
                <a:ext cx="151560" cy="220320"/>
              </p14:xfrm>
            </p:contentPart>
          </mc:Choice>
          <mc:Fallback xmlns="">
            <p:pic>
              <p:nvPicPr>
                <p:cNvPr id="156" name="Ink 155">
                  <a:extLst>
                    <a:ext uri="{FF2B5EF4-FFF2-40B4-BE49-F238E27FC236}">
                      <a16:creationId xmlns:a16="http://schemas.microsoft.com/office/drawing/2014/main" id="{9895E6B2-7366-4D62-A11B-EB298B024C3A}"/>
                    </a:ext>
                  </a:extLst>
                </p:cNvPr>
                <p:cNvPicPr/>
                <p:nvPr/>
              </p:nvPicPr>
              <p:blipFill>
                <a:blip r:embed="rId258"/>
                <a:stretch>
                  <a:fillRect/>
                </a:stretch>
              </p:blipFill>
              <p:spPr>
                <a:xfrm>
                  <a:off x="3783435" y="2742427"/>
                  <a:ext cx="169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7" name="Ink 156">
                  <a:extLst>
                    <a:ext uri="{FF2B5EF4-FFF2-40B4-BE49-F238E27FC236}">
                      <a16:creationId xmlns:a16="http://schemas.microsoft.com/office/drawing/2014/main" id="{92F6A271-8504-46BB-95C6-16E5A0549495}"/>
                    </a:ext>
                  </a:extLst>
                </p14:cNvPr>
                <p14:cNvContentPartPr/>
                <p14:nvPr/>
              </p14:nvContentPartPr>
              <p14:xfrm>
                <a:off x="4032915" y="2776627"/>
                <a:ext cx="360" cy="360"/>
              </p14:xfrm>
            </p:contentPart>
          </mc:Choice>
          <mc:Fallback xmlns="">
            <p:pic>
              <p:nvPicPr>
                <p:cNvPr id="157" name="Ink 156">
                  <a:extLst>
                    <a:ext uri="{FF2B5EF4-FFF2-40B4-BE49-F238E27FC236}">
                      <a16:creationId xmlns:a16="http://schemas.microsoft.com/office/drawing/2014/main" id="{92F6A271-8504-46BB-95C6-16E5A0549495}"/>
                    </a:ext>
                  </a:extLst>
                </p:cNvPr>
                <p:cNvPicPr/>
                <p:nvPr/>
              </p:nvPicPr>
              <p:blipFill>
                <a:blip r:embed="rId33"/>
                <a:stretch>
                  <a:fillRect/>
                </a:stretch>
              </p:blipFill>
              <p:spPr>
                <a:xfrm>
                  <a:off x="4024275" y="2767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8" name="Ink 157">
                  <a:extLst>
                    <a:ext uri="{FF2B5EF4-FFF2-40B4-BE49-F238E27FC236}">
                      <a16:creationId xmlns:a16="http://schemas.microsoft.com/office/drawing/2014/main" id="{4D1FAB37-1A8A-4C70-B111-0340EA6CF8E9}"/>
                    </a:ext>
                  </a:extLst>
                </p14:cNvPr>
                <p14:cNvContentPartPr/>
                <p14:nvPr/>
              </p14:nvContentPartPr>
              <p14:xfrm>
                <a:off x="4085835" y="2775907"/>
                <a:ext cx="252360" cy="181440"/>
              </p14:xfrm>
            </p:contentPart>
          </mc:Choice>
          <mc:Fallback xmlns="">
            <p:pic>
              <p:nvPicPr>
                <p:cNvPr id="158" name="Ink 157">
                  <a:extLst>
                    <a:ext uri="{FF2B5EF4-FFF2-40B4-BE49-F238E27FC236}">
                      <a16:creationId xmlns:a16="http://schemas.microsoft.com/office/drawing/2014/main" id="{4D1FAB37-1A8A-4C70-B111-0340EA6CF8E9}"/>
                    </a:ext>
                  </a:extLst>
                </p:cNvPr>
                <p:cNvPicPr/>
                <p:nvPr/>
              </p:nvPicPr>
              <p:blipFill>
                <a:blip r:embed="rId261"/>
                <a:stretch>
                  <a:fillRect/>
                </a:stretch>
              </p:blipFill>
              <p:spPr>
                <a:xfrm>
                  <a:off x="4077195" y="2767267"/>
                  <a:ext cx="270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9" name="Ink 158">
                  <a:extLst>
                    <a:ext uri="{FF2B5EF4-FFF2-40B4-BE49-F238E27FC236}">
                      <a16:creationId xmlns:a16="http://schemas.microsoft.com/office/drawing/2014/main" id="{10D2902B-B3A2-425F-A964-B49E6DC65C11}"/>
                    </a:ext>
                  </a:extLst>
                </p14:cNvPr>
                <p14:cNvContentPartPr/>
                <p14:nvPr/>
              </p14:nvContentPartPr>
              <p14:xfrm>
                <a:off x="4375995" y="2817667"/>
                <a:ext cx="34920" cy="126000"/>
              </p14:xfrm>
            </p:contentPart>
          </mc:Choice>
          <mc:Fallback xmlns="">
            <p:pic>
              <p:nvPicPr>
                <p:cNvPr id="159" name="Ink 158">
                  <a:extLst>
                    <a:ext uri="{FF2B5EF4-FFF2-40B4-BE49-F238E27FC236}">
                      <a16:creationId xmlns:a16="http://schemas.microsoft.com/office/drawing/2014/main" id="{10D2902B-B3A2-425F-A964-B49E6DC65C11}"/>
                    </a:ext>
                  </a:extLst>
                </p:cNvPr>
                <p:cNvPicPr/>
                <p:nvPr/>
              </p:nvPicPr>
              <p:blipFill>
                <a:blip r:embed="rId263"/>
                <a:stretch>
                  <a:fillRect/>
                </a:stretch>
              </p:blipFill>
              <p:spPr>
                <a:xfrm>
                  <a:off x="4366995" y="2808667"/>
                  <a:ext cx="52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0" name="Ink 159">
                  <a:extLst>
                    <a:ext uri="{FF2B5EF4-FFF2-40B4-BE49-F238E27FC236}">
                      <a16:creationId xmlns:a16="http://schemas.microsoft.com/office/drawing/2014/main" id="{B71A9329-8335-47EF-AF85-0BB6AC65F7D4}"/>
                    </a:ext>
                  </a:extLst>
                </p14:cNvPr>
                <p14:cNvContentPartPr/>
                <p14:nvPr/>
              </p14:nvContentPartPr>
              <p14:xfrm>
                <a:off x="4282035" y="2740627"/>
                <a:ext cx="399240" cy="189000"/>
              </p14:xfrm>
            </p:contentPart>
          </mc:Choice>
          <mc:Fallback xmlns="">
            <p:pic>
              <p:nvPicPr>
                <p:cNvPr id="160" name="Ink 159">
                  <a:extLst>
                    <a:ext uri="{FF2B5EF4-FFF2-40B4-BE49-F238E27FC236}">
                      <a16:creationId xmlns:a16="http://schemas.microsoft.com/office/drawing/2014/main" id="{B71A9329-8335-47EF-AF85-0BB6AC65F7D4}"/>
                    </a:ext>
                  </a:extLst>
                </p:cNvPr>
                <p:cNvPicPr/>
                <p:nvPr/>
              </p:nvPicPr>
              <p:blipFill>
                <a:blip r:embed="rId265"/>
                <a:stretch>
                  <a:fillRect/>
                </a:stretch>
              </p:blipFill>
              <p:spPr>
                <a:xfrm>
                  <a:off x="4273035" y="2731987"/>
                  <a:ext cx="416880" cy="206640"/>
                </a:xfrm>
                <a:prstGeom prst="rect">
                  <a:avLst/>
                </a:prstGeom>
              </p:spPr>
            </p:pic>
          </mc:Fallback>
        </mc:AlternateContent>
      </p:grpSp>
      <p:grpSp>
        <p:nvGrpSpPr>
          <p:cNvPr id="184" name="Group 183">
            <a:extLst>
              <a:ext uri="{FF2B5EF4-FFF2-40B4-BE49-F238E27FC236}">
                <a16:creationId xmlns:a16="http://schemas.microsoft.com/office/drawing/2014/main" id="{BD94DD4D-3E13-40D0-BE86-8E75D8FB0ED5}"/>
              </a:ext>
            </a:extLst>
          </p:cNvPr>
          <p:cNvGrpSpPr/>
          <p:nvPr/>
        </p:nvGrpSpPr>
        <p:grpSpPr>
          <a:xfrm>
            <a:off x="5031915" y="2663227"/>
            <a:ext cx="1069920" cy="344160"/>
            <a:chOff x="5031915" y="2663227"/>
            <a:chExt cx="1069920" cy="344160"/>
          </a:xfrm>
        </p:grpSpPr>
        <mc:AlternateContent xmlns:mc="http://schemas.openxmlformats.org/markup-compatibility/2006" xmlns:p14="http://schemas.microsoft.com/office/powerpoint/2010/main">
          <mc:Choice Requires="p14">
            <p:contentPart p14:bwMode="auto" r:id="rId266">
              <p14:nvContentPartPr>
                <p14:cNvPr id="161" name="Ink 160">
                  <a:extLst>
                    <a:ext uri="{FF2B5EF4-FFF2-40B4-BE49-F238E27FC236}">
                      <a16:creationId xmlns:a16="http://schemas.microsoft.com/office/drawing/2014/main" id="{1A0D96B0-9E0E-4F2E-8086-EACA9E15B40B}"/>
                    </a:ext>
                  </a:extLst>
                </p14:cNvPr>
                <p14:cNvContentPartPr/>
                <p14:nvPr/>
              </p14:nvContentPartPr>
              <p14:xfrm>
                <a:off x="5031915" y="2722987"/>
                <a:ext cx="870840" cy="284400"/>
              </p14:xfrm>
            </p:contentPart>
          </mc:Choice>
          <mc:Fallback xmlns="">
            <p:pic>
              <p:nvPicPr>
                <p:cNvPr id="161" name="Ink 160">
                  <a:extLst>
                    <a:ext uri="{FF2B5EF4-FFF2-40B4-BE49-F238E27FC236}">
                      <a16:creationId xmlns:a16="http://schemas.microsoft.com/office/drawing/2014/main" id="{1A0D96B0-9E0E-4F2E-8086-EACA9E15B40B}"/>
                    </a:ext>
                  </a:extLst>
                </p:cNvPr>
                <p:cNvPicPr/>
                <p:nvPr/>
              </p:nvPicPr>
              <p:blipFill>
                <a:blip r:embed="rId267"/>
                <a:stretch>
                  <a:fillRect/>
                </a:stretch>
              </p:blipFill>
              <p:spPr>
                <a:xfrm>
                  <a:off x="5023275" y="2713987"/>
                  <a:ext cx="8884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2" name="Ink 161">
                  <a:extLst>
                    <a:ext uri="{FF2B5EF4-FFF2-40B4-BE49-F238E27FC236}">
                      <a16:creationId xmlns:a16="http://schemas.microsoft.com/office/drawing/2014/main" id="{3E2F50C0-6B3E-42B7-8D4A-C53319D2FB48}"/>
                    </a:ext>
                  </a:extLst>
                </p14:cNvPr>
                <p14:cNvContentPartPr/>
                <p14:nvPr/>
              </p14:nvContentPartPr>
              <p14:xfrm>
                <a:off x="5872155" y="2663227"/>
                <a:ext cx="229680" cy="213120"/>
              </p14:xfrm>
            </p:contentPart>
          </mc:Choice>
          <mc:Fallback xmlns="">
            <p:pic>
              <p:nvPicPr>
                <p:cNvPr id="162" name="Ink 161">
                  <a:extLst>
                    <a:ext uri="{FF2B5EF4-FFF2-40B4-BE49-F238E27FC236}">
                      <a16:creationId xmlns:a16="http://schemas.microsoft.com/office/drawing/2014/main" id="{3E2F50C0-6B3E-42B7-8D4A-C53319D2FB48}"/>
                    </a:ext>
                  </a:extLst>
                </p:cNvPr>
                <p:cNvPicPr/>
                <p:nvPr/>
              </p:nvPicPr>
              <p:blipFill>
                <a:blip r:embed="rId269"/>
                <a:stretch>
                  <a:fillRect/>
                </a:stretch>
              </p:blipFill>
              <p:spPr>
                <a:xfrm>
                  <a:off x="5863515" y="2654227"/>
                  <a:ext cx="247320" cy="230760"/>
                </a:xfrm>
                <a:prstGeom prst="rect">
                  <a:avLst/>
                </a:prstGeom>
              </p:spPr>
            </p:pic>
          </mc:Fallback>
        </mc:AlternateContent>
      </p:grpSp>
      <p:grpSp>
        <p:nvGrpSpPr>
          <p:cNvPr id="183" name="Group 182">
            <a:extLst>
              <a:ext uri="{FF2B5EF4-FFF2-40B4-BE49-F238E27FC236}">
                <a16:creationId xmlns:a16="http://schemas.microsoft.com/office/drawing/2014/main" id="{171BB2C9-A27E-4BB4-BC6D-CD8376C63978}"/>
              </a:ext>
            </a:extLst>
          </p:cNvPr>
          <p:cNvGrpSpPr/>
          <p:nvPr/>
        </p:nvGrpSpPr>
        <p:grpSpPr>
          <a:xfrm>
            <a:off x="6511155" y="2616787"/>
            <a:ext cx="1563480" cy="342720"/>
            <a:chOff x="6511155" y="2616787"/>
            <a:chExt cx="1563480" cy="342720"/>
          </a:xfrm>
        </p:grpSpPr>
        <mc:AlternateContent xmlns:mc="http://schemas.openxmlformats.org/markup-compatibility/2006" xmlns:p14="http://schemas.microsoft.com/office/powerpoint/2010/main">
          <mc:Choice Requires="p14">
            <p:contentPart p14:bwMode="auto" r:id="rId270">
              <p14:nvContentPartPr>
                <p14:cNvPr id="163" name="Ink 162">
                  <a:extLst>
                    <a:ext uri="{FF2B5EF4-FFF2-40B4-BE49-F238E27FC236}">
                      <a16:creationId xmlns:a16="http://schemas.microsoft.com/office/drawing/2014/main" id="{63369FD1-E6C3-4BFA-BDDE-A85044963433}"/>
                    </a:ext>
                  </a:extLst>
                </p14:cNvPr>
                <p14:cNvContentPartPr/>
                <p14:nvPr/>
              </p14:nvContentPartPr>
              <p14:xfrm>
                <a:off x="6511155" y="2726587"/>
                <a:ext cx="144720" cy="128880"/>
              </p14:xfrm>
            </p:contentPart>
          </mc:Choice>
          <mc:Fallback xmlns="">
            <p:pic>
              <p:nvPicPr>
                <p:cNvPr id="163" name="Ink 162">
                  <a:extLst>
                    <a:ext uri="{FF2B5EF4-FFF2-40B4-BE49-F238E27FC236}">
                      <a16:creationId xmlns:a16="http://schemas.microsoft.com/office/drawing/2014/main" id="{63369FD1-E6C3-4BFA-BDDE-A85044963433}"/>
                    </a:ext>
                  </a:extLst>
                </p:cNvPr>
                <p:cNvPicPr/>
                <p:nvPr/>
              </p:nvPicPr>
              <p:blipFill>
                <a:blip r:embed="rId271"/>
                <a:stretch>
                  <a:fillRect/>
                </a:stretch>
              </p:blipFill>
              <p:spPr>
                <a:xfrm>
                  <a:off x="6502155" y="2717587"/>
                  <a:ext cx="162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Ink 163">
                  <a:extLst>
                    <a:ext uri="{FF2B5EF4-FFF2-40B4-BE49-F238E27FC236}">
                      <a16:creationId xmlns:a16="http://schemas.microsoft.com/office/drawing/2014/main" id="{02383C2B-BA15-4DED-A654-3E12DBEBBC9F}"/>
                    </a:ext>
                  </a:extLst>
                </p14:cNvPr>
                <p14:cNvContentPartPr/>
                <p14:nvPr/>
              </p14:nvContentPartPr>
              <p14:xfrm>
                <a:off x="6716715" y="2729467"/>
                <a:ext cx="140400" cy="117720"/>
              </p14:xfrm>
            </p:contentPart>
          </mc:Choice>
          <mc:Fallback xmlns="">
            <p:pic>
              <p:nvPicPr>
                <p:cNvPr id="164" name="Ink 163">
                  <a:extLst>
                    <a:ext uri="{FF2B5EF4-FFF2-40B4-BE49-F238E27FC236}">
                      <a16:creationId xmlns:a16="http://schemas.microsoft.com/office/drawing/2014/main" id="{02383C2B-BA15-4DED-A654-3E12DBEBBC9F}"/>
                    </a:ext>
                  </a:extLst>
                </p:cNvPr>
                <p:cNvPicPr/>
                <p:nvPr/>
              </p:nvPicPr>
              <p:blipFill>
                <a:blip r:embed="rId273"/>
                <a:stretch>
                  <a:fillRect/>
                </a:stretch>
              </p:blipFill>
              <p:spPr>
                <a:xfrm>
                  <a:off x="6707715" y="2720827"/>
                  <a:ext cx="158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Ink 164">
                  <a:extLst>
                    <a:ext uri="{FF2B5EF4-FFF2-40B4-BE49-F238E27FC236}">
                      <a16:creationId xmlns:a16="http://schemas.microsoft.com/office/drawing/2014/main" id="{43C04279-A6FB-49BF-AC77-6DE188766AC0}"/>
                    </a:ext>
                  </a:extLst>
                </p14:cNvPr>
                <p14:cNvContentPartPr/>
                <p14:nvPr/>
              </p14:nvContentPartPr>
              <p14:xfrm>
                <a:off x="6902835" y="2670067"/>
                <a:ext cx="31680" cy="177480"/>
              </p14:xfrm>
            </p:contentPart>
          </mc:Choice>
          <mc:Fallback xmlns="">
            <p:pic>
              <p:nvPicPr>
                <p:cNvPr id="165" name="Ink 164">
                  <a:extLst>
                    <a:ext uri="{FF2B5EF4-FFF2-40B4-BE49-F238E27FC236}">
                      <a16:creationId xmlns:a16="http://schemas.microsoft.com/office/drawing/2014/main" id="{43C04279-A6FB-49BF-AC77-6DE188766AC0}"/>
                    </a:ext>
                  </a:extLst>
                </p:cNvPr>
                <p:cNvPicPr/>
                <p:nvPr/>
              </p:nvPicPr>
              <p:blipFill>
                <a:blip r:embed="rId275"/>
                <a:stretch>
                  <a:fillRect/>
                </a:stretch>
              </p:blipFill>
              <p:spPr>
                <a:xfrm>
                  <a:off x="6894195" y="2661067"/>
                  <a:ext cx="49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Ink 165">
                  <a:extLst>
                    <a:ext uri="{FF2B5EF4-FFF2-40B4-BE49-F238E27FC236}">
                      <a16:creationId xmlns:a16="http://schemas.microsoft.com/office/drawing/2014/main" id="{E96E5D44-84B4-4BCC-ADB2-8259C8D3C08B}"/>
                    </a:ext>
                  </a:extLst>
                </p14:cNvPr>
                <p14:cNvContentPartPr/>
                <p14:nvPr/>
              </p14:nvContentPartPr>
              <p14:xfrm>
                <a:off x="7031355" y="2695627"/>
                <a:ext cx="142560" cy="263880"/>
              </p14:xfrm>
            </p:contentPart>
          </mc:Choice>
          <mc:Fallback xmlns="">
            <p:pic>
              <p:nvPicPr>
                <p:cNvPr id="166" name="Ink 165">
                  <a:extLst>
                    <a:ext uri="{FF2B5EF4-FFF2-40B4-BE49-F238E27FC236}">
                      <a16:creationId xmlns:a16="http://schemas.microsoft.com/office/drawing/2014/main" id="{E96E5D44-84B4-4BCC-ADB2-8259C8D3C08B}"/>
                    </a:ext>
                  </a:extLst>
                </p:cNvPr>
                <p:cNvPicPr/>
                <p:nvPr/>
              </p:nvPicPr>
              <p:blipFill>
                <a:blip r:embed="rId277"/>
                <a:stretch>
                  <a:fillRect/>
                </a:stretch>
              </p:blipFill>
              <p:spPr>
                <a:xfrm>
                  <a:off x="7022355" y="2686627"/>
                  <a:ext cx="160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Ink 166">
                  <a:extLst>
                    <a:ext uri="{FF2B5EF4-FFF2-40B4-BE49-F238E27FC236}">
                      <a16:creationId xmlns:a16="http://schemas.microsoft.com/office/drawing/2014/main" id="{226047D5-46CC-4033-A54F-65D961B33293}"/>
                    </a:ext>
                  </a:extLst>
                </p14:cNvPr>
                <p14:cNvContentPartPr/>
                <p14:nvPr/>
              </p14:nvContentPartPr>
              <p14:xfrm>
                <a:off x="7207035" y="2748547"/>
                <a:ext cx="341640" cy="103680"/>
              </p14:xfrm>
            </p:contentPart>
          </mc:Choice>
          <mc:Fallback xmlns="">
            <p:pic>
              <p:nvPicPr>
                <p:cNvPr id="167" name="Ink 166">
                  <a:extLst>
                    <a:ext uri="{FF2B5EF4-FFF2-40B4-BE49-F238E27FC236}">
                      <a16:creationId xmlns:a16="http://schemas.microsoft.com/office/drawing/2014/main" id="{226047D5-46CC-4033-A54F-65D961B33293}"/>
                    </a:ext>
                  </a:extLst>
                </p:cNvPr>
                <p:cNvPicPr/>
                <p:nvPr/>
              </p:nvPicPr>
              <p:blipFill>
                <a:blip r:embed="rId279"/>
                <a:stretch>
                  <a:fillRect/>
                </a:stretch>
              </p:blipFill>
              <p:spPr>
                <a:xfrm>
                  <a:off x="7198395" y="2739907"/>
                  <a:ext cx="359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Ink 167">
                  <a:extLst>
                    <a:ext uri="{FF2B5EF4-FFF2-40B4-BE49-F238E27FC236}">
                      <a16:creationId xmlns:a16="http://schemas.microsoft.com/office/drawing/2014/main" id="{E91ABA8A-FC3F-45EB-A2C2-9F6CA03B7C2E}"/>
                    </a:ext>
                  </a:extLst>
                </p14:cNvPr>
                <p14:cNvContentPartPr/>
                <p14:nvPr/>
              </p14:nvContentPartPr>
              <p14:xfrm>
                <a:off x="7612755" y="2747827"/>
                <a:ext cx="241200" cy="95040"/>
              </p14:xfrm>
            </p:contentPart>
          </mc:Choice>
          <mc:Fallback xmlns="">
            <p:pic>
              <p:nvPicPr>
                <p:cNvPr id="168" name="Ink 167">
                  <a:extLst>
                    <a:ext uri="{FF2B5EF4-FFF2-40B4-BE49-F238E27FC236}">
                      <a16:creationId xmlns:a16="http://schemas.microsoft.com/office/drawing/2014/main" id="{E91ABA8A-FC3F-45EB-A2C2-9F6CA03B7C2E}"/>
                    </a:ext>
                  </a:extLst>
                </p:cNvPr>
                <p:cNvPicPr/>
                <p:nvPr/>
              </p:nvPicPr>
              <p:blipFill>
                <a:blip r:embed="rId281"/>
                <a:stretch>
                  <a:fillRect/>
                </a:stretch>
              </p:blipFill>
              <p:spPr>
                <a:xfrm>
                  <a:off x="7603755" y="2738827"/>
                  <a:ext cx="258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Ink 168">
                  <a:extLst>
                    <a:ext uri="{FF2B5EF4-FFF2-40B4-BE49-F238E27FC236}">
                      <a16:creationId xmlns:a16="http://schemas.microsoft.com/office/drawing/2014/main" id="{501B6526-CEE3-448C-ABDF-43FC5B2F180C}"/>
                    </a:ext>
                  </a:extLst>
                </p14:cNvPr>
                <p14:cNvContentPartPr/>
                <p14:nvPr/>
              </p14:nvContentPartPr>
              <p14:xfrm>
                <a:off x="7919475" y="2616787"/>
                <a:ext cx="30960" cy="186120"/>
              </p14:xfrm>
            </p:contentPart>
          </mc:Choice>
          <mc:Fallback xmlns="">
            <p:pic>
              <p:nvPicPr>
                <p:cNvPr id="169" name="Ink 168">
                  <a:extLst>
                    <a:ext uri="{FF2B5EF4-FFF2-40B4-BE49-F238E27FC236}">
                      <a16:creationId xmlns:a16="http://schemas.microsoft.com/office/drawing/2014/main" id="{501B6526-CEE3-448C-ABDF-43FC5B2F180C}"/>
                    </a:ext>
                  </a:extLst>
                </p:cNvPr>
                <p:cNvPicPr/>
                <p:nvPr/>
              </p:nvPicPr>
              <p:blipFill>
                <a:blip r:embed="rId283"/>
                <a:stretch>
                  <a:fillRect/>
                </a:stretch>
              </p:blipFill>
              <p:spPr>
                <a:xfrm>
                  <a:off x="7910475" y="2608147"/>
                  <a:ext cx="48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Ink 169">
                  <a:extLst>
                    <a:ext uri="{FF2B5EF4-FFF2-40B4-BE49-F238E27FC236}">
                      <a16:creationId xmlns:a16="http://schemas.microsoft.com/office/drawing/2014/main" id="{3E7B15A3-3CB4-42BD-87F7-A1E3DD98BF0D}"/>
                    </a:ext>
                  </a:extLst>
                </p14:cNvPr>
                <p14:cNvContentPartPr/>
                <p14:nvPr/>
              </p14:nvContentPartPr>
              <p14:xfrm>
                <a:off x="7864035" y="2680507"/>
                <a:ext cx="210600" cy="20520"/>
              </p14:xfrm>
            </p:contentPart>
          </mc:Choice>
          <mc:Fallback xmlns="">
            <p:pic>
              <p:nvPicPr>
                <p:cNvPr id="170" name="Ink 169">
                  <a:extLst>
                    <a:ext uri="{FF2B5EF4-FFF2-40B4-BE49-F238E27FC236}">
                      <a16:creationId xmlns:a16="http://schemas.microsoft.com/office/drawing/2014/main" id="{3E7B15A3-3CB4-42BD-87F7-A1E3DD98BF0D}"/>
                    </a:ext>
                  </a:extLst>
                </p:cNvPr>
                <p:cNvPicPr/>
                <p:nvPr/>
              </p:nvPicPr>
              <p:blipFill>
                <a:blip r:embed="rId285"/>
                <a:stretch>
                  <a:fillRect/>
                </a:stretch>
              </p:blipFill>
              <p:spPr>
                <a:xfrm>
                  <a:off x="7855395" y="2671867"/>
                  <a:ext cx="228240" cy="38160"/>
                </a:xfrm>
                <a:prstGeom prst="rect">
                  <a:avLst/>
                </a:prstGeom>
              </p:spPr>
            </p:pic>
          </mc:Fallback>
        </mc:AlternateContent>
      </p:grpSp>
      <p:grpSp>
        <p:nvGrpSpPr>
          <p:cNvPr id="182" name="Group 181">
            <a:extLst>
              <a:ext uri="{FF2B5EF4-FFF2-40B4-BE49-F238E27FC236}">
                <a16:creationId xmlns:a16="http://schemas.microsoft.com/office/drawing/2014/main" id="{8C42D0C3-78DB-44F0-9B25-CD9B868C5B79}"/>
              </a:ext>
            </a:extLst>
          </p:cNvPr>
          <p:cNvGrpSpPr/>
          <p:nvPr/>
        </p:nvGrpSpPr>
        <p:grpSpPr>
          <a:xfrm>
            <a:off x="8429595" y="2477827"/>
            <a:ext cx="3125160" cy="497160"/>
            <a:chOff x="8429595" y="2477827"/>
            <a:chExt cx="3125160" cy="497160"/>
          </a:xfrm>
        </p:grpSpPr>
        <mc:AlternateContent xmlns:mc="http://schemas.openxmlformats.org/markup-compatibility/2006" xmlns:p14="http://schemas.microsoft.com/office/powerpoint/2010/main">
          <mc:Choice Requires="p14">
            <p:contentPart p14:bwMode="auto" r:id="rId286">
              <p14:nvContentPartPr>
                <p14:cNvPr id="171" name="Ink 170">
                  <a:extLst>
                    <a:ext uri="{FF2B5EF4-FFF2-40B4-BE49-F238E27FC236}">
                      <a16:creationId xmlns:a16="http://schemas.microsoft.com/office/drawing/2014/main" id="{F461D425-F876-4585-B878-16438D07742B}"/>
                    </a:ext>
                  </a:extLst>
                </p14:cNvPr>
                <p14:cNvContentPartPr/>
                <p14:nvPr/>
              </p14:nvContentPartPr>
              <p14:xfrm>
                <a:off x="8429595" y="2612107"/>
                <a:ext cx="395280" cy="165600"/>
              </p14:xfrm>
            </p:contentPart>
          </mc:Choice>
          <mc:Fallback xmlns="">
            <p:pic>
              <p:nvPicPr>
                <p:cNvPr id="171" name="Ink 170">
                  <a:extLst>
                    <a:ext uri="{FF2B5EF4-FFF2-40B4-BE49-F238E27FC236}">
                      <a16:creationId xmlns:a16="http://schemas.microsoft.com/office/drawing/2014/main" id="{F461D425-F876-4585-B878-16438D07742B}"/>
                    </a:ext>
                  </a:extLst>
                </p:cNvPr>
                <p:cNvPicPr/>
                <p:nvPr/>
              </p:nvPicPr>
              <p:blipFill>
                <a:blip r:embed="rId287"/>
                <a:stretch>
                  <a:fillRect/>
                </a:stretch>
              </p:blipFill>
              <p:spPr>
                <a:xfrm>
                  <a:off x="8420595" y="2603467"/>
                  <a:ext cx="412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Ink 171">
                  <a:extLst>
                    <a:ext uri="{FF2B5EF4-FFF2-40B4-BE49-F238E27FC236}">
                      <a16:creationId xmlns:a16="http://schemas.microsoft.com/office/drawing/2014/main" id="{30DBA4BB-1902-4362-A741-E1C514769481}"/>
                    </a:ext>
                  </a:extLst>
                </p14:cNvPr>
                <p14:cNvContentPartPr/>
                <p14:nvPr/>
              </p14:nvContentPartPr>
              <p14:xfrm>
                <a:off x="8990115" y="2645947"/>
                <a:ext cx="308520" cy="329040"/>
              </p14:xfrm>
            </p:contentPart>
          </mc:Choice>
          <mc:Fallback xmlns="">
            <p:pic>
              <p:nvPicPr>
                <p:cNvPr id="172" name="Ink 171">
                  <a:extLst>
                    <a:ext uri="{FF2B5EF4-FFF2-40B4-BE49-F238E27FC236}">
                      <a16:creationId xmlns:a16="http://schemas.microsoft.com/office/drawing/2014/main" id="{30DBA4BB-1902-4362-A741-E1C514769481}"/>
                    </a:ext>
                  </a:extLst>
                </p:cNvPr>
                <p:cNvPicPr/>
                <p:nvPr/>
              </p:nvPicPr>
              <p:blipFill>
                <a:blip r:embed="rId289"/>
                <a:stretch>
                  <a:fillRect/>
                </a:stretch>
              </p:blipFill>
              <p:spPr>
                <a:xfrm>
                  <a:off x="8981115" y="2637307"/>
                  <a:ext cx="3261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Ink 172">
                  <a:extLst>
                    <a:ext uri="{FF2B5EF4-FFF2-40B4-BE49-F238E27FC236}">
                      <a16:creationId xmlns:a16="http://schemas.microsoft.com/office/drawing/2014/main" id="{D9461786-C676-4474-A72D-D3B28C36CC5E}"/>
                    </a:ext>
                  </a:extLst>
                </p14:cNvPr>
                <p14:cNvContentPartPr/>
                <p14:nvPr/>
              </p14:nvContentPartPr>
              <p14:xfrm>
                <a:off x="9310155" y="2722987"/>
                <a:ext cx="218880" cy="92520"/>
              </p14:xfrm>
            </p:contentPart>
          </mc:Choice>
          <mc:Fallback xmlns="">
            <p:pic>
              <p:nvPicPr>
                <p:cNvPr id="173" name="Ink 172">
                  <a:extLst>
                    <a:ext uri="{FF2B5EF4-FFF2-40B4-BE49-F238E27FC236}">
                      <a16:creationId xmlns:a16="http://schemas.microsoft.com/office/drawing/2014/main" id="{D9461786-C676-4474-A72D-D3B28C36CC5E}"/>
                    </a:ext>
                  </a:extLst>
                </p:cNvPr>
                <p:cNvPicPr/>
                <p:nvPr/>
              </p:nvPicPr>
              <p:blipFill>
                <a:blip r:embed="rId291"/>
                <a:stretch>
                  <a:fillRect/>
                </a:stretch>
              </p:blipFill>
              <p:spPr>
                <a:xfrm>
                  <a:off x="9301155" y="2714347"/>
                  <a:ext cx="236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Ink 173">
                  <a:extLst>
                    <a:ext uri="{FF2B5EF4-FFF2-40B4-BE49-F238E27FC236}">
                      <a16:creationId xmlns:a16="http://schemas.microsoft.com/office/drawing/2014/main" id="{F232A063-87C7-40A5-AFD3-2AF11AA3FAAE}"/>
                    </a:ext>
                  </a:extLst>
                </p14:cNvPr>
                <p14:cNvContentPartPr/>
                <p14:nvPr/>
              </p14:nvContentPartPr>
              <p14:xfrm>
                <a:off x="9527595" y="2626867"/>
                <a:ext cx="277920" cy="194400"/>
              </p14:xfrm>
            </p:contentPart>
          </mc:Choice>
          <mc:Fallback xmlns="">
            <p:pic>
              <p:nvPicPr>
                <p:cNvPr id="174" name="Ink 173">
                  <a:extLst>
                    <a:ext uri="{FF2B5EF4-FFF2-40B4-BE49-F238E27FC236}">
                      <a16:creationId xmlns:a16="http://schemas.microsoft.com/office/drawing/2014/main" id="{F232A063-87C7-40A5-AFD3-2AF11AA3FAAE}"/>
                    </a:ext>
                  </a:extLst>
                </p:cNvPr>
                <p:cNvPicPr/>
                <p:nvPr/>
              </p:nvPicPr>
              <p:blipFill>
                <a:blip r:embed="rId293"/>
                <a:stretch>
                  <a:fillRect/>
                </a:stretch>
              </p:blipFill>
              <p:spPr>
                <a:xfrm>
                  <a:off x="9518595" y="2618227"/>
                  <a:ext cx="295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5" name="Ink 174">
                  <a:extLst>
                    <a:ext uri="{FF2B5EF4-FFF2-40B4-BE49-F238E27FC236}">
                      <a16:creationId xmlns:a16="http://schemas.microsoft.com/office/drawing/2014/main" id="{62574FE6-83A1-41AD-894F-8B9A3143FB23}"/>
                    </a:ext>
                  </a:extLst>
                </p14:cNvPr>
                <p14:cNvContentPartPr/>
                <p14:nvPr/>
              </p14:nvContentPartPr>
              <p14:xfrm>
                <a:off x="9808755" y="2654587"/>
                <a:ext cx="360" cy="360"/>
              </p14:xfrm>
            </p:contentPart>
          </mc:Choice>
          <mc:Fallback xmlns="">
            <p:pic>
              <p:nvPicPr>
                <p:cNvPr id="175" name="Ink 174">
                  <a:extLst>
                    <a:ext uri="{FF2B5EF4-FFF2-40B4-BE49-F238E27FC236}">
                      <a16:creationId xmlns:a16="http://schemas.microsoft.com/office/drawing/2014/main" id="{62574FE6-83A1-41AD-894F-8B9A3143FB23}"/>
                    </a:ext>
                  </a:extLst>
                </p:cNvPr>
                <p:cNvPicPr/>
                <p:nvPr/>
              </p:nvPicPr>
              <p:blipFill>
                <a:blip r:embed="rId33"/>
                <a:stretch>
                  <a:fillRect/>
                </a:stretch>
              </p:blipFill>
              <p:spPr>
                <a:xfrm>
                  <a:off x="9800115" y="2645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6" name="Ink 175">
                  <a:extLst>
                    <a:ext uri="{FF2B5EF4-FFF2-40B4-BE49-F238E27FC236}">
                      <a16:creationId xmlns:a16="http://schemas.microsoft.com/office/drawing/2014/main" id="{F8399B30-04E6-469D-833C-75D6EB75B817}"/>
                    </a:ext>
                  </a:extLst>
                </p14:cNvPr>
                <p14:cNvContentPartPr/>
                <p14:nvPr/>
              </p14:nvContentPartPr>
              <p14:xfrm>
                <a:off x="9848715" y="2680867"/>
                <a:ext cx="360000" cy="114480"/>
              </p14:xfrm>
            </p:contentPart>
          </mc:Choice>
          <mc:Fallback xmlns="">
            <p:pic>
              <p:nvPicPr>
                <p:cNvPr id="176" name="Ink 175">
                  <a:extLst>
                    <a:ext uri="{FF2B5EF4-FFF2-40B4-BE49-F238E27FC236}">
                      <a16:creationId xmlns:a16="http://schemas.microsoft.com/office/drawing/2014/main" id="{F8399B30-04E6-469D-833C-75D6EB75B817}"/>
                    </a:ext>
                  </a:extLst>
                </p:cNvPr>
                <p:cNvPicPr/>
                <p:nvPr/>
              </p:nvPicPr>
              <p:blipFill>
                <a:blip r:embed="rId296"/>
                <a:stretch>
                  <a:fillRect/>
                </a:stretch>
              </p:blipFill>
              <p:spPr>
                <a:xfrm>
                  <a:off x="9839715" y="2672227"/>
                  <a:ext cx="377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7" name="Ink 176">
                  <a:extLst>
                    <a:ext uri="{FF2B5EF4-FFF2-40B4-BE49-F238E27FC236}">
                      <a16:creationId xmlns:a16="http://schemas.microsoft.com/office/drawing/2014/main" id="{4857E2F3-C1C0-4737-9938-52026F1C41DB}"/>
                    </a:ext>
                  </a:extLst>
                </p14:cNvPr>
                <p14:cNvContentPartPr/>
                <p14:nvPr/>
              </p14:nvContentPartPr>
              <p14:xfrm>
                <a:off x="10250115" y="2636227"/>
                <a:ext cx="122040" cy="119520"/>
              </p14:xfrm>
            </p:contentPart>
          </mc:Choice>
          <mc:Fallback xmlns="">
            <p:pic>
              <p:nvPicPr>
                <p:cNvPr id="177" name="Ink 176">
                  <a:extLst>
                    <a:ext uri="{FF2B5EF4-FFF2-40B4-BE49-F238E27FC236}">
                      <a16:creationId xmlns:a16="http://schemas.microsoft.com/office/drawing/2014/main" id="{4857E2F3-C1C0-4737-9938-52026F1C41DB}"/>
                    </a:ext>
                  </a:extLst>
                </p:cNvPr>
                <p:cNvPicPr/>
                <p:nvPr/>
              </p:nvPicPr>
              <p:blipFill>
                <a:blip r:embed="rId298"/>
                <a:stretch>
                  <a:fillRect/>
                </a:stretch>
              </p:blipFill>
              <p:spPr>
                <a:xfrm>
                  <a:off x="10241475" y="2627587"/>
                  <a:ext cx="139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8" name="Ink 177">
                  <a:extLst>
                    <a:ext uri="{FF2B5EF4-FFF2-40B4-BE49-F238E27FC236}">
                      <a16:creationId xmlns:a16="http://schemas.microsoft.com/office/drawing/2014/main" id="{175C2DFE-89FF-429C-AA4F-D7F8FFF7E858}"/>
                    </a:ext>
                  </a:extLst>
                </p14:cNvPr>
                <p14:cNvContentPartPr/>
                <p14:nvPr/>
              </p14:nvContentPartPr>
              <p14:xfrm>
                <a:off x="10524075" y="2572507"/>
                <a:ext cx="301320" cy="180360"/>
              </p14:xfrm>
            </p:contentPart>
          </mc:Choice>
          <mc:Fallback xmlns="">
            <p:pic>
              <p:nvPicPr>
                <p:cNvPr id="178" name="Ink 177">
                  <a:extLst>
                    <a:ext uri="{FF2B5EF4-FFF2-40B4-BE49-F238E27FC236}">
                      <a16:creationId xmlns:a16="http://schemas.microsoft.com/office/drawing/2014/main" id="{175C2DFE-89FF-429C-AA4F-D7F8FFF7E858}"/>
                    </a:ext>
                  </a:extLst>
                </p:cNvPr>
                <p:cNvPicPr/>
                <p:nvPr/>
              </p:nvPicPr>
              <p:blipFill>
                <a:blip r:embed="rId300"/>
                <a:stretch>
                  <a:fillRect/>
                </a:stretch>
              </p:blipFill>
              <p:spPr>
                <a:xfrm>
                  <a:off x="10515075" y="2563867"/>
                  <a:ext cx="318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9" name="Ink 178">
                  <a:extLst>
                    <a:ext uri="{FF2B5EF4-FFF2-40B4-BE49-F238E27FC236}">
                      <a16:creationId xmlns:a16="http://schemas.microsoft.com/office/drawing/2014/main" id="{815B501A-4007-4A8B-B6E2-728C3258FD6A}"/>
                    </a:ext>
                  </a:extLst>
                </p14:cNvPr>
                <p14:cNvContentPartPr/>
                <p14:nvPr/>
              </p14:nvContentPartPr>
              <p14:xfrm>
                <a:off x="11033115" y="2589427"/>
                <a:ext cx="47160" cy="175680"/>
              </p14:xfrm>
            </p:contentPart>
          </mc:Choice>
          <mc:Fallback xmlns="">
            <p:pic>
              <p:nvPicPr>
                <p:cNvPr id="179" name="Ink 178">
                  <a:extLst>
                    <a:ext uri="{FF2B5EF4-FFF2-40B4-BE49-F238E27FC236}">
                      <a16:creationId xmlns:a16="http://schemas.microsoft.com/office/drawing/2014/main" id="{815B501A-4007-4A8B-B6E2-728C3258FD6A}"/>
                    </a:ext>
                  </a:extLst>
                </p:cNvPr>
                <p:cNvPicPr/>
                <p:nvPr/>
              </p:nvPicPr>
              <p:blipFill>
                <a:blip r:embed="rId302"/>
                <a:stretch>
                  <a:fillRect/>
                </a:stretch>
              </p:blipFill>
              <p:spPr>
                <a:xfrm>
                  <a:off x="11024475" y="2580427"/>
                  <a:ext cx="64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0" name="Ink 179">
                  <a:extLst>
                    <a:ext uri="{FF2B5EF4-FFF2-40B4-BE49-F238E27FC236}">
                      <a16:creationId xmlns:a16="http://schemas.microsoft.com/office/drawing/2014/main" id="{086A81DD-C86D-460C-A9C9-F39275F1B0F9}"/>
                    </a:ext>
                  </a:extLst>
                </p14:cNvPr>
                <p14:cNvContentPartPr/>
                <p14:nvPr/>
              </p14:nvContentPartPr>
              <p14:xfrm>
                <a:off x="11003235" y="2580427"/>
                <a:ext cx="254880" cy="159480"/>
              </p14:xfrm>
            </p:contentPart>
          </mc:Choice>
          <mc:Fallback xmlns="">
            <p:pic>
              <p:nvPicPr>
                <p:cNvPr id="180" name="Ink 179">
                  <a:extLst>
                    <a:ext uri="{FF2B5EF4-FFF2-40B4-BE49-F238E27FC236}">
                      <a16:creationId xmlns:a16="http://schemas.microsoft.com/office/drawing/2014/main" id="{086A81DD-C86D-460C-A9C9-F39275F1B0F9}"/>
                    </a:ext>
                  </a:extLst>
                </p:cNvPr>
                <p:cNvPicPr/>
                <p:nvPr/>
              </p:nvPicPr>
              <p:blipFill>
                <a:blip r:embed="rId304"/>
                <a:stretch>
                  <a:fillRect/>
                </a:stretch>
              </p:blipFill>
              <p:spPr>
                <a:xfrm>
                  <a:off x="10994595" y="2571427"/>
                  <a:ext cx="272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1" name="Ink 180">
                  <a:extLst>
                    <a:ext uri="{FF2B5EF4-FFF2-40B4-BE49-F238E27FC236}">
                      <a16:creationId xmlns:a16="http://schemas.microsoft.com/office/drawing/2014/main" id="{8FC6598D-3FA8-4288-9701-18CC42D2E5C9}"/>
                    </a:ext>
                  </a:extLst>
                </p14:cNvPr>
                <p14:cNvContentPartPr/>
                <p14:nvPr/>
              </p14:nvContentPartPr>
              <p14:xfrm>
                <a:off x="11384475" y="2477827"/>
                <a:ext cx="170280" cy="152640"/>
              </p14:xfrm>
            </p:contentPart>
          </mc:Choice>
          <mc:Fallback xmlns="">
            <p:pic>
              <p:nvPicPr>
                <p:cNvPr id="181" name="Ink 180">
                  <a:extLst>
                    <a:ext uri="{FF2B5EF4-FFF2-40B4-BE49-F238E27FC236}">
                      <a16:creationId xmlns:a16="http://schemas.microsoft.com/office/drawing/2014/main" id="{8FC6598D-3FA8-4288-9701-18CC42D2E5C9}"/>
                    </a:ext>
                  </a:extLst>
                </p:cNvPr>
                <p:cNvPicPr/>
                <p:nvPr/>
              </p:nvPicPr>
              <p:blipFill>
                <a:blip r:embed="rId306"/>
                <a:stretch>
                  <a:fillRect/>
                </a:stretch>
              </p:blipFill>
              <p:spPr>
                <a:xfrm>
                  <a:off x="11375475" y="2469187"/>
                  <a:ext cx="187920" cy="170280"/>
                </a:xfrm>
                <a:prstGeom prst="rect">
                  <a:avLst/>
                </a:prstGeom>
              </p:spPr>
            </p:pic>
          </mc:Fallback>
        </mc:AlternateContent>
      </p:grpSp>
      <p:grpSp>
        <p:nvGrpSpPr>
          <p:cNvPr id="191" name="Group 190">
            <a:extLst>
              <a:ext uri="{FF2B5EF4-FFF2-40B4-BE49-F238E27FC236}">
                <a16:creationId xmlns:a16="http://schemas.microsoft.com/office/drawing/2014/main" id="{9A03707C-2512-4C10-8B1C-0538BCB67ACF}"/>
              </a:ext>
            </a:extLst>
          </p:cNvPr>
          <p:cNvGrpSpPr/>
          <p:nvPr/>
        </p:nvGrpSpPr>
        <p:grpSpPr>
          <a:xfrm>
            <a:off x="1529115" y="3386467"/>
            <a:ext cx="533520" cy="393840"/>
            <a:chOff x="1529115" y="3386467"/>
            <a:chExt cx="533520" cy="393840"/>
          </a:xfrm>
        </p:grpSpPr>
        <mc:AlternateContent xmlns:mc="http://schemas.openxmlformats.org/markup-compatibility/2006" xmlns:p14="http://schemas.microsoft.com/office/powerpoint/2010/main">
          <mc:Choice Requires="p14">
            <p:contentPart p14:bwMode="auto" r:id="rId307">
              <p14:nvContentPartPr>
                <p14:cNvPr id="188" name="Ink 187">
                  <a:extLst>
                    <a:ext uri="{FF2B5EF4-FFF2-40B4-BE49-F238E27FC236}">
                      <a16:creationId xmlns:a16="http://schemas.microsoft.com/office/drawing/2014/main" id="{12C61645-EFB7-46C2-9B3C-44379CCBA185}"/>
                    </a:ext>
                  </a:extLst>
                </p14:cNvPr>
                <p14:cNvContentPartPr/>
                <p14:nvPr/>
              </p14:nvContentPartPr>
              <p14:xfrm>
                <a:off x="1529115" y="3418507"/>
                <a:ext cx="161280" cy="361800"/>
              </p14:xfrm>
            </p:contentPart>
          </mc:Choice>
          <mc:Fallback xmlns="">
            <p:pic>
              <p:nvPicPr>
                <p:cNvPr id="188" name="Ink 187">
                  <a:extLst>
                    <a:ext uri="{FF2B5EF4-FFF2-40B4-BE49-F238E27FC236}">
                      <a16:creationId xmlns:a16="http://schemas.microsoft.com/office/drawing/2014/main" id="{12C61645-EFB7-46C2-9B3C-44379CCBA185}"/>
                    </a:ext>
                  </a:extLst>
                </p:cNvPr>
                <p:cNvPicPr/>
                <p:nvPr/>
              </p:nvPicPr>
              <p:blipFill>
                <a:blip r:embed="rId308"/>
                <a:stretch>
                  <a:fillRect/>
                </a:stretch>
              </p:blipFill>
              <p:spPr>
                <a:xfrm>
                  <a:off x="1520115" y="3409507"/>
                  <a:ext cx="1789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9" name="Ink 188">
                  <a:extLst>
                    <a:ext uri="{FF2B5EF4-FFF2-40B4-BE49-F238E27FC236}">
                      <a16:creationId xmlns:a16="http://schemas.microsoft.com/office/drawing/2014/main" id="{BC1C6704-9FF2-4167-92A2-852860E272A4}"/>
                    </a:ext>
                  </a:extLst>
                </p14:cNvPr>
                <p14:cNvContentPartPr/>
                <p14:nvPr/>
              </p14:nvContentPartPr>
              <p14:xfrm>
                <a:off x="1850595" y="3557827"/>
                <a:ext cx="180720" cy="11880"/>
              </p14:xfrm>
            </p:contentPart>
          </mc:Choice>
          <mc:Fallback xmlns="">
            <p:pic>
              <p:nvPicPr>
                <p:cNvPr id="189" name="Ink 188">
                  <a:extLst>
                    <a:ext uri="{FF2B5EF4-FFF2-40B4-BE49-F238E27FC236}">
                      <a16:creationId xmlns:a16="http://schemas.microsoft.com/office/drawing/2014/main" id="{BC1C6704-9FF2-4167-92A2-852860E272A4}"/>
                    </a:ext>
                  </a:extLst>
                </p:cNvPr>
                <p:cNvPicPr/>
                <p:nvPr/>
              </p:nvPicPr>
              <p:blipFill>
                <a:blip r:embed="rId310"/>
                <a:stretch>
                  <a:fillRect/>
                </a:stretch>
              </p:blipFill>
              <p:spPr>
                <a:xfrm>
                  <a:off x="1841595" y="3548827"/>
                  <a:ext cx="198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0" name="Ink 189">
                  <a:extLst>
                    <a:ext uri="{FF2B5EF4-FFF2-40B4-BE49-F238E27FC236}">
                      <a16:creationId xmlns:a16="http://schemas.microsoft.com/office/drawing/2014/main" id="{801FCC8F-D7BD-4BA3-996A-4026163FDAE5}"/>
                    </a:ext>
                  </a:extLst>
                </p14:cNvPr>
                <p14:cNvContentPartPr/>
                <p14:nvPr/>
              </p14:nvContentPartPr>
              <p14:xfrm>
                <a:off x="1840155" y="3386467"/>
                <a:ext cx="222480" cy="349200"/>
              </p14:xfrm>
            </p:contentPart>
          </mc:Choice>
          <mc:Fallback xmlns="">
            <p:pic>
              <p:nvPicPr>
                <p:cNvPr id="190" name="Ink 189">
                  <a:extLst>
                    <a:ext uri="{FF2B5EF4-FFF2-40B4-BE49-F238E27FC236}">
                      <a16:creationId xmlns:a16="http://schemas.microsoft.com/office/drawing/2014/main" id="{801FCC8F-D7BD-4BA3-996A-4026163FDAE5}"/>
                    </a:ext>
                  </a:extLst>
                </p:cNvPr>
                <p:cNvPicPr/>
                <p:nvPr/>
              </p:nvPicPr>
              <p:blipFill>
                <a:blip r:embed="rId312"/>
                <a:stretch>
                  <a:fillRect/>
                </a:stretch>
              </p:blipFill>
              <p:spPr>
                <a:xfrm>
                  <a:off x="1831155" y="3377827"/>
                  <a:ext cx="240120" cy="366840"/>
                </a:xfrm>
                <a:prstGeom prst="rect">
                  <a:avLst/>
                </a:prstGeom>
              </p:spPr>
            </p:pic>
          </mc:Fallback>
        </mc:AlternateContent>
      </p:grpSp>
      <p:grpSp>
        <p:nvGrpSpPr>
          <p:cNvPr id="195" name="Group 194">
            <a:extLst>
              <a:ext uri="{FF2B5EF4-FFF2-40B4-BE49-F238E27FC236}">
                <a16:creationId xmlns:a16="http://schemas.microsoft.com/office/drawing/2014/main" id="{4250E6D8-29A9-4130-A186-D1C4ED13E8F1}"/>
              </a:ext>
            </a:extLst>
          </p:cNvPr>
          <p:cNvGrpSpPr/>
          <p:nvPr/>
        </p:nvGrpSpPr>
        <p:grpSpPr>
          <a:xfrm>
            <a:off x="2322195" y="3356587"/>
            <a:ext cx="937080" cy="259560"/>
            <a:chOff x="2322195" y="3356587"/>
            <a:chExt cx="937080" cy="259560"/>
          </a:xfrm>
        </p:grpSpPr>
        <mc:AlternateContent xmlns:mc="http://schemas.openxmlformats.org/markup-compatibility/2006" xmlns:p14="http://schemas.microsoft.com/office/powerpoint/2010/main">
          <mc:Choice Requires="p14">
            <p:contentPart p14:bwMode="auto" r:id="rId313">
              <p14:nvContentPartPr>
                <p14:cNvPr id="192" name="Ink 191">
                  <a:extLst>
                    <a:ext uri="{FF2B5EF4-FFF2-40B4-BE49-F238E27FC236}">
                      <a16:creationId xmlns:a16="http://schemas.microsoft.com/office/drawing/2014/main" id="{D7D0D27C-9DD3-4CF0-A85F-70D876934472}"/>
                    </a:ext>
                  </a:extLst>
                </p14:cNvPr>
                <p14:cNvContentPartPr/>
                <p14:nvPr/>
              </p14:nvContentPartPr>
              <p14:xfrm>
                <a:off x="2322195" y="3434347"/>
                <a:ext cx="339120" cy="181800"/>
              </p14:xfrm>
            </p:contentPart>
          </mc:Choice>
          <mc:Fallback xmlns="">
            <p:pic>
              <p:nvPicPr>
                <p:cNvPr id="192" name="Ink 191">
                  <a:extLst>
                    <a:ext uri="{FF2B5EF4-FFF2-40B4-BE49-F238E27FC236}">
                      <a16:creationId xmlns:a16="http://schemas.microsoft.com/office/drawing/2014/main" id="{D7D0D27C-9DD3-4CF0-A85F-70D876934472}"/>
                    </a:ext>
                  </a:extLst>
                </p:cNvPr>
                <p:cNvPicPr/>
                <p:nvPr/>
              </p:nvPicPr>
              <p:blipFill>
                <a:blip r:embed="rId314"/>
                <a:stretch>
                  <a:fillRect/>
                </a:stretch>
              </p:blipFill>
              <p:spPr>
                <a:xfrm>
                  <a:off x="2313195" y="3425347"/>
                  <a:ext cx="356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3" name="Ink 192">
                  <a:extLst>
                    <a:ext uri="{FF2B5EF4-FFF2-40B4-BE49-F238E27FC236}">
                      <a16:creationId xmlns:a16="http://schemas.microsoft.com/office/drawing/2014/main" id="{9C2C5B86-018D-4250-A424-12F6DF3AE1A4}"/>
                    </a:ext>
                  </a:extLst>
                </p14:cNvPr>
                <p14:cNvContentPartPr/>
                <p14:nvPr/>
              </p14:nvContentPartPr>
              <p14:xfrm>
                <a:off x="2806395" y="3356587"/>
                <a:ext cx="160560" cy="244440"/>
              </p14:xfrm>
            </p:contentPart>
          </mc:Choice>
          <mc:Fallback xmlns="">
            <p:pic>
              <p:nvPicPr>
                <p:cNvPr id="193" name="Ink 192">
                  <a:extLst>
                    <a:ext uri="{FF2B5EF4-FFF2-40B4-BE49-F238E27FC236}">
                      <a16:creationId xmlns:a16="http://schemas.microsoft.com/office/drawing/2014/main" id="{9C2C5B86-018D-4250-A424-12F6DF3AE1A4}"/>
                    </a:ext>
                  </a:extLst>
                </p:cNvPr>
                <p:cNvPicPr/>
                <p:nvPr/>
              </p:nvPicPr>
              <p:blipFill>
                <a:blip r:embed="rId316"/>
                <a:stretch>
                  <a:fillRect/>
                </a:stretch>
              </p:blipFill>
              <p:spPr>
                <a:xfrm>
                  <a:off x="2797755" y="3347587"/>
                  <a:ext cx="178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4" name="Ink 193">
                  <a:extLst>
                    <a:ext uri="{FF2B5EF4-FFF2-40B4-BE49-F238E27FC236}">
                      <a16:creationId xmlns:a16="http://schemas.microsoft.com/office/drawing/2014/main" id="{6A0086F8-CE9C-41AB-9D22-5D343B02D61E}"/>
                    </a:ext>
                  </a:extLst>
                </p14:cNvPr>
                <p14:cNvContentPartPr/>
                <p14:nvPr/>
              </p14:nvContentPartPr>
              <p14:xfrm>
                <a:off x="2996835" y="3482947"/>
                <a:ext cx="262440" cy="86760"/>
              </p14:xfrm>
            </p:contentPart>
          </mc:Choice>
          <mc:Fallback xmlns="">
            <p:pic>
              <p:nvPicPr>
                <p:cNvPr id="194" name="Ink 193">
                  <a:extLst>
                    <a:ext uri="{FF2B5EF4-FFF2-40B4-BE49-F238E27FC236}">
                      <a16:creationId xmlns:a16="http://schemas.microsoft.com/office/drawing/2014/main" id="{6A0086F8-CE9C-41AB-9D22-5D343B02D61E}"/>
                    </a:ext>
                  </a:extLst>
                </p:cNvPr>
                <p:cNvPicPr/>
                <p:nvPr/>
              </p:nvPicPr>
              <p:blipFill>
                <a:blip r:embed="rId318"/>
                <a:stretch>
                  <a:fillRect/>
                </a:stretch>
              </p:blipFill>
              <p:spPr>
                <a:xfrm>
                  <a:off x="2988195" y="3474307"/>
                  <a:ext cx="280080" cy="104400"/>
                </a:xfrm>
                <a:prstGeom prst="rect">
                  <a:avLst/>
                </a:prstGeom>
              </p:spPr>
            </p:pic>
          </mc:Fallback>
        </mc:AlternateContent>
      </p:grpSp>
      <p:grpSp>
        <p:nvGrpSpPr>
          <p:cNvPr id="219" name="Group 218">
            <a:extLst>
              <a:ext uri="{FF2B5EF4-FFF2-40B4-BE49-F238E27FC236}">
                <a16:creationId xmlns:a16="http://schemas.microsoft.com/office/drawing/2014/main" id="{F6C85170-7767-4EE1-A16B-D5F1ABFF4A97}"/>
              </a:ext>
            </a:extLst>
          </p:cNvPr>
          <p:cNvGrpSpPr/>
          <p:nvPr/>
        </p:nvGrpSpPr>
        <p:grpSpPr>
          <a:xfrm>
            <a:off x="3475275" y="3221227"/>
            <a:ext cx="1211040" cy="564840"/>
            <a:chOff x="3475275" y="3221227"/>
            <a:chExt cx="1211040" cy="564840"/>
          </a:xfrm>
        </p:grpSpPr>
        <mc:AlternateContent xmlns:mc="http://schemas.openxmlformats.org/markup-compatibility/2006" xmlns:p14="http://schemas.microsoft.com/office/powerpoint/2010/main">
          <mc:Choice Requires="p14">
            <p:contentPart p14:bwMode="auto" r:id="rId319">
              <p14:nvContentPartPr>
                <p14:cNvPr id="196" name="Ink 195">
                  <a:extLst>
                    <a:ext uri="{FF2B5EF4-FFF2-40B4-BE49-F238E27FC236}">
                      <a16:creationId xmlns:a16="http://schemas.microsoft.com/office/drawing/2014/main" id="{05EA8C42-CFB9-4E84-A6C3-ECD74DF0E133}"/>
                    </a:ext>
                  </a:extLst>
                </p14:cNvPr>
                <p14:cNvContentPartPr/>
                <p14:nvPr/>
              </p14:nvContentPartPr>
              <p14:xfrm>
                <a:off x="3475275" y="3221227"/>
                <a:ext cx="429120" cy="564840"/>
              </p14:xfrm>
            </p:contentPart>
          </mc:Choice>
          <mc:Fallback xmlns="">
            <p:pic>
              <p:nvPicPr>
                <p:cNvPr id="196" name="Ink 195">
                  <a:extLst>
                    <a:ext uri="{FF2B5EF4-FFF2-40B4-BE49-F238E27FC236}">
                      <a16:creationId xmlns:a16="http://schemas.microsoft.com/office/drawing/2014/main" id="{05EA8C42-CFB9-4E84-A6C3-ECD74DF0E133}"/>
                    </a:ext>
                  </a:extLst>
                </p:cNvPr>
                <p:cNvPicPr/>
                <p:nvPr/>
              </p:nvPicPr>
              <p:blipFill>
                <a:blip r:embed="rId320"/>
                <a:stretch>
                  <a:fillRect/>
                </a:stretch>
              </p:blipFill>
              <p:spPr>
                <a:xfrm>
                  <a:off x="3466275" y="3212587"/>
                  <a:ext cx="44676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Ink 196">
                  <a:extLst>
                    <a:ext uri="{FF2B5EF4-FFF2-40B4-BE49-F238E27FC236}">
                      <a16:creationId xmlns:a16="http://schemas.microsoft.com/office/drawing/2014/main" id="{C783DBFB-78A8-43B4-94E0-A3677707CDA8}"/>
                    </a:ext>
                  </a:extLst>
                </p14:cNvPr>
                <p14:cNvContentPartPr/>
                <p14:nvPr/>
              </p14:nvContentPartPr>
              <p14:xfrm>
                <a:off x="3954795" y="3482947"/>
                <a:ext cx="180000" cy="107280"/>
              </p14:xfrm>
            </p:contentPart>
          </mc:Choice>
          <mc:Fallback xmlns="">
            <p:pic>
              <p:nvPicPr>
                <p:cNvPr id="197" name="Ink 196">
                  <a:extLst>
                    <a:ext uri="{FF2B5EF4-FFF2-40B4-BE49-F238E27FC236}">
                      <a16:creationId xmlns:a16="http://schemas.microsoft.com/office/drawing/2014/main" id="{C783DBFB-78A8-43B4-94E0-A3677707CDA8}"/>
                    </a:ext>
                  </a:extLst>
                </p:cNvPr>
                <p:cNvPicPr/>
                <p:nvPr/>
              </p:nvPicPr>
              <p:blipFill>
                <a:blip r:embed="rId322"/>
                <a:stretch>
                  <a:fillRect/>
                </a:stretch>
              </p:blipFill>
              <p:spPr>
                <a:xfrm>
                  <a:off x="3945795" y="3473947"/>
                  <a:ext cx="197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8" name="Ink 197">
                  <a:extLst>
                    <a:ext uri="{FF2B5EF4-FFF2-40B4-BE49-F238E27FC236}">
                      <a16:creationId xmlns:a16="http://schemas.microsoft.com/office/drawing/2014/main" id="{17ACD6C5-ACA8-4E92-8BA2-938F2F3C3E75}"/>
                    </a:ext>
                  </a:extLst>
                </p14:cNvPr>
                <p14:cNvContentPartPr/>
                <p14:nvPr/>
              </p14:nvContentPartPr>
              <p14:xfrm>
                <a:off x="4175475" y="3496987"/>
                <a:ext cx="197280" cy="73080"/>
              </p14:xfrm>
            </p:contentPart>
          </mc:Choice>
          <mc:Fallback xmlns="">
            <p:pic>
              <p:nvPicPr>
                <p:cNvPr id="198" name="Ink 197">
                  <a:extLst>
                    <a:ext uri="{FF2B5EF4-FFF2-40B4-BE49-F238E27FC236}">
                      <a16:creationId xmlns:a16="http://schemas.microsoft.com/office/drawing/2014/main" id="{17ACD6C5-ACA8-4E92-8BA2-938F2F3C3E75}"/>
                    </a:ext>
                  </a:extLst>
                </p:cNvPr>
                <p:cNvPicPr/>
                <p:nvPr/>
              </p:nvPicPr>
              <p:blipFill>
                <a:blip r:embed="rId324"/>
                <a:stretch>
                  <a:fillRect/>
                </a:stretch>
              </p:blipFill>
              <p:spPr>
                <a:xfrm>
                  <a:off x="4166475" y="3488347"/>
                  <a:ext cx="214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9" name="Ink 198">
                  <a:extLst>
                    <a:ext uri="{FF2B5EF4-FFF2-40B4-BE49-F238E27FC236}">
                      <a16:creationId xmlns:a16="http://schemas.microsoft.com/office/drawing/2014/main" id="{593A185E-1634-408E-9FAA-1CB969756BB4}"/>
                    </a:ext>
                  </a:extLst>
                </p14:cNvPr>
                <p14:cNvContentPartPr/>
                <p14:nvPr/>
              </p14:nvContentPartPr>
              <p14:xfrm>
                <a:off x="4427475" y="3381067"/>
                <a:ext cx="106920" cy="156600"/>
              </p14:xfrm>
            </p:contentPart>
          </mc:Choice>
          <mc:Fallback xmlns="">
            <p:pic>
              <p:nvPicPr>
                <p:cNvPr id="199" name="Ink 198">
                  <a:extLst>
                    <a:ext uri="{FF2B5EF4-FFF2-40B4-BE49-F238E27FC236}">
                      <a16:creationId xmlns:a16="http://schemas.microsoft.com/office/drawing/2014/main" id="{593A185E-1634-408E-9FAA-1CB969756BB4}"/>
                    </a:ext>
                  </a:extLst>
                </p:cNvPr>
                <p:cNvPicPr/>
                <p:nvPr/>
              </p:nvPicPr>
              <p:blipFill>
                <a:blip r:embed="rId326"/>
                <a:stretch>
                  <a:fillRect/>
                </a:stretch>
              </p:blipFill>
              <p:spPr>
                <a:xfrm>
                  <a:off x="4418475" y="3372427"/>
                  <a:ext cx="124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0" name="Ink 199">
                  <a:extLst>
                    <a:ext uri="{FF2B5EF4-FFF2-40B4-BE49-F238E27FC236}">
                      <a16:creationId xmlns:a16="http://schemas.microsoft.com/office/drawing/2014/main" id="{CDE41484-924F-4A9F-9EF0-A454A1E6CEF6}"/>
                    </a:ext>
                  </a:extLst>
                </p14:cNvPr>
                <p14:cNvContentPartPr/>
                <p14:nvPr/>
              </p14:nvContentPartPr>
              <p14:xfrm>
                <a:off x="4598115" y="3340747"/>
                <a:ext cx="88200" cy="68400"/>
              </p14:xfrm>
            </p:contentPart>
          </mc:Choice>
          <mc:Fallback xmlns="">
            <p:pic>
              <p:nvPicPr>
                <p:cNvPr id="200" name="Ink 199">
                  <a:extLst>
                    <a:ext uri="{FF2B5EF4-FFF2-40B4-BE49-F238E27FC236}">
                      <a16:creationId xmlns:a16="http://schemas.microsoft.com/office/drawing/2014/main" id="{CDE41484-924F-4A9F-9EF0-A454A1E6CEF6}"/>
                    </a:ext>
                  </a:extLst>
                </p:cNvPr>
                <p:cNvPicPr/>
                <p:nvPr/>
              </p:nvPicPr>
              <p:blipFill>
                <a:blip r:embed="rId328"/>
                <a:stretch>
                  <a:fillRect/>
                </a:stretch>
              </p:blipFill>
              <p:spPr>
                <a:xfrm>
                  <a:off x="4589475" y="3332107"/>
                  <a:ext cx="105840" cy="86040"/>
                </a:xfrm>
                <a:prstGeom prst="rect">
                  <a:avLst/>
                </a:prstGeom>
              </p:spPr>
            </p:pic>
          </mc:Fallback>
        </mc:AlternateContent>
      </p:grpSp>
      <p:grpSp>
        <p:nvGrpSpPr>
          <p:cNvPr id="218" name="Group 217">
            <a:extLst>
              <a:ext uri="{FF2B5EF4-FFF2-40B4-BE49-F238E27FC236}">
                <a16:creationId xmlns:a16="http://schemas.microsoft.com/office/drawing/2014/main" id="{D4854031-C333-4118-AAEB-EE40E6C9690B}"/>
              </a:ext>
            </a:extLst>
          </p:cNvPr>
          <p:cNvGrpSpPr/>
          <p:nvPr/>
        </p:nvGrpSpPr>
        <p:grpSpPr>
          <a:xfrm>
            <a:off x="4989795" y="3308707"/>
            <a:ext cx="445320" cy="285120"/>
            <a:chOff x="4989795" y="3308707"/>
            <a:chExt cx="445320" cy="285120"/>
          </a:xfrm>
        </p:grpSpPr>
        <mc:AlternateContent xmlns:mc="http://schemas.openxmlformats.org/markup-compatibility/2006" xmlns:p14="http://schemas.microsoft.com/office/powerpoint/2010/main">
          <mc:Choice Requires="p14">
            <p:contentPart p14:bwMode="auto" r:id="rId329">
              <p14:nvContentPartPr>
                <p14:cNvPr id="201" name="Ink 200">
                  <a:extLst>
                    <a:ext uri="{FF2B5EF4-FFF2-40B4-BE49-F238E27FC236}">
                      <a16:creationId xmlns:a16="http://schemas.microsoft.com/office/drawing/2014/main" id="{9B0EA811-E872-498C-9987-FB8E6C9BEB5A}"/>
                    </a:ext>
                  </a:extLst>
                </p14:cNvPr>
                <p14:cNvContentPartPr/>
                <p14:nvPr/>
              </p14:nvContentPartPr>
              <p14:xfrm>
                <a:off x="4989795" y="3477187"/>
                <a:ext cx="324000" cy="116640"/>
              </p14:xfrm>
            </p:contentPart>
          </mc:Choice>
          <mc:Fallback xmlns="">
            <p:pic>
              <p:nvPicPr>
                <p:cNvPr id="201" name="Ink 200">
                  <a:extLst>
                    <a:ext uri="{FF2B5EF4-FFF2-40B4-BE49-F238E27FC236}">
                      <a16:creationId xmlns:a16="http://schemas.microsoft.com/office/drawing/2014/main" id="{9B0EA811-E872-498C-9987-FB8E6C9BEB5A}"/>
                    </a:ext>
                  </a:extLst>
                </p:cNvPr>
                <p:cNvPicPr/>
                <p:nvPr/>
              </p:nvPicPr>
              <p:blipFill>
                <a:blip r:embed="rId330"/>
                <a:stretch>
                  <a:fillRect/>
                </a:stretch>
              </p:blipFill>
              <p:spPr>
                <a:xfrm>
                  <a:off x="4980795" y="3468547"/>
                  <a:ext cx="341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2" name="Ink 201">
                  <a:extLst>
                    <a:ext uri="{FF2B5EF4-FFF2-40B4-BE49-F238E27FC236}">
                      <a16:creationId xmlns:a16="http://schemas.microsoft.com/office/drawing/2014/main" id="{9851644A-9DFC-4000-A27C-877B68FC606E}"/>
                    </a:ext>
                  </a:extLst>
                </p14:cNvPr>
                <p14:cNvContentPartPr/>
                <p14:nvPr/>
              </p14:nvContentPartPr>
              <p14:xfrm>
                <a:off x="5079795" y="3308707"/>
                <a:ext cx="37800" cy="209160"/>
              </p14:xfrm>
            </p:contentPart>
          </mc:Choice>
          <mc:Fallback xmlns="">
            <p:pic>
              <p:nvPicPr>
                <p:cNvPr id="202" name="Ink 201">
                  <a:extLst>
                    <a:ext uri="{FF2B5EF4-FFF2-40B4-BE49-F238E27FC236}">
                      <a16:creationId xmlns:a16="http://schemas.microsoft.com/office/drawing/2014/main" id="{9851644A-9DFC-4000-A27C-877B68FC606E}"/>
                    </a:ext>
                  </a:extLst>
                </p:cNvPr>
                <p:cNvPicPr/>
                <p:nvPr/>
              </p:nvPicPr>
              <p:blipFill>
                <a:blip r:embed="rId332"/>
                <a:stretch>
                  <a:fillRect/>
                </a:stretch>
              </p:blipFill>
              <p:spPr>
                <a:xfrm>
                  <a:off x="5071155" y="3300067"/>
                  <a:ext cx="554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3" name="Ink 202">
                  <a:extLst>
                    <a:ext uri="{FF2B5EF4-FFF2-40B4-BE49-F238E27FC236}">
                      <a16:creationId xmlns:a16="http://schemas.microsoft.com/office/drawing/2014/main" id="{48F97573-BFA0-424E-BC28-A5C6CA82D606}"/>
                    </a:ext>
                  </a:extLst>
                </p14:cNvPr>
                <p14:cNvContentPartPr/>
                <p14:nvPr/>
              </p14:nvContentPartPr>
              <p14:xfrm>
                <a:off x="5235675" y="3415267"/>
                <a:ext cx="199440" cy="117360"/>
              </p14:xfrm>
            </p:contentPart>
          </mc:Choice>
          <mc:Fallback xmlns="">
            <p:pic>
              <p:nvPicPr>
                <p:cNvPr id="203" name="Ink 202">
                  <a:extLst>
                    <a:ext uri="{FF2B5EF4-FFF2-40B4-BE49-F238E27FC236}">
                      <a16:creationId xmlns:a16="http://schemas.microsoft.com/office/drawing/2014/main" id="{48F97573-BFA0-424E-BC28-A5C6CA82D606}"/>
                    </a:ext>
                  </a:extLst>
                </p:cNvPr>
                <p:cNvPicPr/>
                <p:nvPr/>
              </p:nvPicPr>
              <p:blipFill>
                <a:blip r:embed="rId334"/>
                <a:stretch>
                  <a:fillRect/>
                </a:stretch>
              </p:blipFill>
              <p:spPr>
                <a:xfrm>
                  <a:off x="5226675" y="3406627"/>
                  <a:ext cx="217080" cy="135000"/>
                </a:xfrm>
                <a:prstGeom prst="rect">
                  <a:avLst/>
                </a:prstGeom>
              </p:spPr>
            </p:pic>
          </mc:Fallback>
        </mc:AlternateContent>
      </p:grpSp>
      <p:grpSp>
        <p:nvGrpSpPr>
          <p:cNvPr id="217" name="Group 216">
            <a:extLst>
              <a:ext uri="{FF2B5EF4-FFF2-40B4-BE49-F238E27FC236}">
                <a16:creationId xmlns:a16="http://schemas.microsoft.com/office/drawing/2014/main" id="{51FCC721-D412-4976-AA91-1F4D28B75E78}"/>
              </a:ext>
            </a:extLst>
          </p:cNvPr>
          <p:cNvGrpSpPr/>
          <p:nvPr/>
        </p:nvGrpSpPr>
        <p:grpSpPr>
          <a:xfrm>
            <a:off x="5739675" y="3280627"/>
            <a:ext cx="1163520" cy="221760"/>
            <a:chOff x="5739675" y="3280627"/>
            <a:chExt cx="1163520" cy="221760"/>
          </a:xfrm>
        </p:grpSpPr>
        <mc:AlternateContent xmlns:mc="http://schemas.openxmlformats.org/markup-compatibility/2006" xmlns:p14="http://schemas.microsoft.com/office/powerpoint/2010/main">
          <mc:Choice Requires="p14">
            <p:contentPart p14:bwMode="auto" r:id="rId335">
              <p14:nvContentPartPr>
                <p14:cNvPr id="204" name="Ink 203">
                  <a:extLst>
                    <a:ext uri="{FF2B5EF4-FFF2-40B4-BE49-F238E27FC236}">
                      <a16:creationId xmlns:a16="http://schemas.microsoft.com/office/drawing/2014/main" id="{4B160700-12DB-4F44-BAE8-4D66FEE96C6E}"/>
                    </a:ext>
                  </a:extLst>
                </p14:cNvPr>
                <p14:cNvContentPartPr/>
                <p14:nvPr/>
              </p14:nvContentPartPr>
              <p14:xfrm>
                <a:off x="5739675" y="3292507"/>
                <a:ext cx="163800" cy="190440"/>
              </p14:xfrm>
            </p:contentPart>
          </mc:Choice>
          <mc:Fallback xmlns="">
            <p:pic>
              <p:nvPicPr>
                <p:cNvPr id="204" name="Ink 203">
                  <a:extLst>
                    <a:ext uri="{FF2B5EF4-FFF2-40B4-BE49-F238E27FC236}">
                      <a16:creationId xmlns:a16="http://schemas.microsoft.com/office/drawing/2014/main" id="{4B160700-12DB-4F44-BAE8-4D66FEE96C6E}"/>
                    </a:ext>
                  </a:extLst>
                </p:cNvPr>
                <p:cNvPicPr/>
                <p:nvPr/>
              </p:nvPicPr>
              <p:blipFill>
                <a:blip r:embed="rId336"/>
                <a:stretch>
                  <a:fillRect/>
                </a:stretch>
              </p:blipFill>
              <p:spPr>
                <a:xfrm>
                  <a:off x="5731035" y="3283867"/>
                  <a:ext cx="181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5" name="Ink 204">
                  <a:extLst>
                    <a:ext uri="{FF2B5EF4-FFF2-40B4-BE49-F238E27FC236}">
                      <a16:creationId xmlns:a16="http://schemas.microsoft.com/office/drawing/2014/main" id="{3CAF7AEB-81B0-49DF-A0BA-DA030EEAB315}"/>
                    </a:ext>
                  </a:extLst>
                </p14:cNvPr>
                <p14:cNvContentPartPr/>
                <p14:nvPr/>
              </p14:nvContentPartPr>
              <p14:xfrm>
                <a:off x="6022275" y="3322747"/>
                <a:ext cx="185400" cy="179640"/>
              </p14:xfrm>
            </p:contentPart>
          </mc:Choice>
          <mc:Fallback xmlns="">
            <p:pic>
              <p:nvPicPr>
                <p:cNvPr id="205" name="Ink 204">
                  <a:extLst>
                    <a:ext uri="{FF2B5EF4-FFF2-40B4-BE49-F238E27FC236}">
                      <a16:creationId xmlns:a16="http://schemas.microsoft.com/office/drawing/2014/main" id="{3CAF7AEB-81B0-49DF-A0BA-DA030EEAB315}"/>
                    </a:ext>
                  </a:extLst>
                </p:cNvPr>
                <p:cNvPicPr/>
                <p:nvPr/>
              </p:nvPicPr>
              <p:blipFill>
                <a:blip r:embed="rId338"/>
                <a:stretch>
                  <a:fillRect/>
                </a:stretch>
              </p:blipFill>
              <p:spPr>
                <a:xfrm>
                  <a:off x="6013635" y="3313747"/>
                  <a:ext cx="203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6" name="Ink 205">
                  <a:extLst>
                    <a:ext uri="{FF2B5EF4-FFF2-40B4-BE49-F238E27FC236}">
                      <a16:creationId xmlns:a16="http://schemas.microsoft.com/office/drawing/2014/main" id="{1EFB186B-B579-4465-969F-0C8481317FF4}"/>
                    </a:ext>
                  </a:extLst>
                </p14:cNvPr>
                <p14:cNvContentPartPr/>
                <p14:nvPr/>
              </p14:nvContentPartPr>
              <p14:xfrm>
                <a:off x="6047115" y="3293587"/>
                <a:ext cx="448920" cy="188640"/>
              </p14:xfrm>
            </p:contentPart>
          </mc:Choice>
          <mc:Fallback xmlns="">
            <p:pic>
              <p:nvPicPr>
                <p:cNvPr id="206" name="Ink 205">
                  <a:extLst>
                    <a:ext uri="{FF2B5EF4-FFF2-40B4-BE49-F238E27FC236}">
                      <a16:creationId xmlns:a16="http://schemas.microsoft.com/office/drawing/2014/main" id="{1EFB186B-B579-4465-969F-0C8481317FF4}"/>
                    </a:ext>
                  </a:extLst>
                </p:cNvPr>
                <p:cNvPicPr/>
                <p:nvPr/>
              </p:nvPicPr>
              <p:blipFill>
                <a:blip r:embed="rId340"/>
                <a:stretch>
                  <a:fillRect/>
                </a:stretch>
              </p:blipFill>
              <p:spPr>
                <a:xfrm>
                  <a:off x="6038115" y="3284587"/>
                  <a:ext cx="466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7" name="Ink 206">
                  <a:extLst>
                    <a:ext uri="{FF2B5EF4-FFF2-40B4-BE49-F238E27FC236}">
                      <a16:creationId xmlns:a16="http://schemas.microsoft.com/office/drawing/2014/main" id="{76C2D88E-B5B2-4066-AC2B-63D34C4E1524}"/>
                    </a:ext>
                  </a:extLst>
                </p14:cNvPr>
                <p14:cNvContentPartPr/>
                <p14:nvPr/>
              </p14:nvContentPartPr>
              <p14:xfrm>
                <a:off x="6562995" y="3280627"/>
                <a:ext cx="115560" cy="213120"/>
              </p14:xfrm>
            </p:contentPart>
          </mc:Choice>
          <mc:Fallback xmlns="">
            <p:pic>
              <p:nvPicPr>
                <p:cNvPr id="207" name="Ink 206">
                  <a:extLst>
                    <a:ext uri="{FF2B5EF4-FFF2-40B4-BE49-F238E27FC236}">
                      <a16:creationId xmlns:a16="http://schemas.microsoft.com/office/drawing/2014/main" id="{76C2D88E-B5B2-4066-AC2B-63D34C4E1524}"/>
                    </a:ext>
                  </a:extLst>
                </p:cNvPr>
                <p:cNvPicPr/>
                <p:nvPr/>
              </p:nvPicPr>
              <p:blipFill>
                <a:blip r:embed="rId342"/>
                <a:stretch>
                  <a:fillRect/>
                </a:stretch>
              </p:blipFill>
              <p:spPr>
                <a:xfrm>
                  <a:off x="6553995" y="3271627"/>
                  <a:ext cx="133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8" name="Ink 207">
                  <a:extLst>
                    <a:ext uri="{FF2B5EF4-FFF2-40B4-BE49-F238E27FC236}">
                      <a16:creationId xmlns:a16="http://schemas.microsoft.com/office/drawing/2014/main" id="{7C358E96-6315-4D0E-8903-F19B04E7649F}"/>
                    </a:ext>
                  </a:extLst>
                </p14:cNvPr>
                <p14:cNvContentPartPr/>
                <p14:nvPr/>
              </p14:nvContentPartPr>
              <p14:xfrm>
                <a:off x="6746235" y="3286747"/>
                <a:ext cx="33840" cy="162000"/>
              </p14:xfrm>
            </p:contentPart>
          </mc:Choice>
          <mc:Fallback xmlns="">
            <p:pic>
              <p:nvPicPr>
                <p:cNvPr id="208" name="Ink 207">
                  <a:extLst>
                    <a:ext uri="{FF2B5EF4-FFF2-40B4-BE49-F238E27FC236}">
                      <a16:creationId xmlns:a16="http://schemas.microsoft.com/office/drawing/2014/main" id="{7C358E96-6315-4D0E-8903-F19B04E7649F}"/>
                    </a:ext>
                  </a:extLst>
                </p:cNvPr>
                <p:cNvPicPr/>
                <p:nvPr/>
              </p:nvPicPr>
              <p:blipFill>
                <a:blip r:embed="rId344"/>
                <a:stretch>
                  <a:fillRect/>
                </a:stretch>
              </p:blipFill>
              <p:spPr>
                <a:xfrm>
                  <a:off x="6737595" y="3277747"/>
                  <a:ext cx="51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9" name="Ink 208">
                  <a:extLst>
                    <a:ext uri="{FF2B5EF4-FFF2-40B4-BE49-F238E27FC236}">
                      <a16:creationId xmlns:a16="http://schemas.microsoft.com/office/drawing/2014/main" id="{D2901819-C3DE-4C44-811D-B88014F9F162}"/>
                    </a:ext>
                  </a:extLst>
                </p14:cNvPr>
                <p14:cNvContentPartPr/>
                <p14:nvPr/>
              </p14:nvContentPartPr>
              <p14:xfrm>
                <a:off x="6735075" y="3283507"/>
                <a:ext cx="168120" cy="153000"/>
              </p14:xfrm>
            </p:contentPart>
          </mc:Choice>
          <mc:Fallback xmlns="">
            <p:pic>
              <p:nvPicPr>
                <p:cNvPr id="209" name="Ink 208">
                  <a:extLst>
                    <a:ext uri="{FF2B5EF4-FFF2-40B4-BE49-F238E27FC236}">
                      <a16:creationId xmlns:a16="http://schemas.microsoft.com/office/drawing/2014/main" id="{D2901819-C3DE-4C44-811D-B88014F9F162}"/>
                    </a:ext>
                  </a:extLst>
                </p:cNvPr>
                <p:cNvPicPr/>
                <p:nvPr/>
              </p:nvPicPr>
              <p:blipFill>
                <a:blip r:embed="rId346"/>
                <a:stretch>
                  <a:fillRect/>
                </a:stretch>
              </p:blipFill>
              <p:spPr>
                <a:xfrm>
                  <a:off x="6726435" y="3274867"/>
                  <a:ext cx="185760" cy="170640"/>
                </a:xfrm>
                <a:prstGeom prst="rect">
                  <a:avLst/>
                </a:prstGeom>
              </p:spPr>
            </p:pic>
          </mc:Fallback>
        </mc:AlternateContent>
      </p:grpSp>
      <p:grpSp>
        <p:nvGrpSpPr>
          <p:cNvPr id="216" name="Group 215">
            <a:extLst>
              <a:ext uri="{FF2B5EF4-FFF2-40B4-BE49-F238E27FC236}">
                <a16:creationId xmlns:a16="http://schemas.microsoft.com/office/drawing/2014/main" id="{5CAE01AF-14DB-461A-9A93-EA94527E4286}"/>
              </a:ext>
            </a:extLst>
          </p:cNvPr>
          <p:cNvGrpSpPr/>
          <p:nvPr/>
        </p:nvGrpSpPr>
        <p:grpSpPr>
          <a:xfrm>
            <a:off x="7378755" y="3172627"/>
            <a:ext cx="1874880" cy="444600"/>
            <a:chOff x="7378755" y="3172627"/>
            <a:chExt cx="1874880" cy="444600"/>
          </a:xfrm>
        </p:grpSpPr>
        <mc:AlternateContent xmlns:mc="http://schemas.openxmlformats.org/markup-compatibility/2006" xmlns:p14="http://schemas.microsoft.com/office/powerpoint/2010/main">
          <mc:Choice Requires="p14">
            <p:contentPart p14:bwMode="auto" r:id="rId347">
              <p14:nvContentPartPr>
                <p14:cNvPr id="210" name="Ink 209">
                  <a:extLst>
                    <a:ext uri="{FF2B5EF4-FFF2-40B4-BE49-F238E27FC236}">
                      <a16:creationId xmlns:a16="http://schemas.microsoft.com/office/drawing/2014/main" id="{7B7C3CAC-2086-42E0-8B08-37ABFE9D2A3D}"/>
                    </a:ext>
                  </a:extLst>
                </p14:cNvPr>
                <p14:cNvContentPartPr/>
                <p14:nvPr/>
              </p14:nvContentPartPr>
              <p14:xfrm>
                <a:off x="7378755" y="3311587"/>
                <a:ext cx="156960" cy="305640"/>
              </p14:xfrm>
            </p:contentPart>
          </mc:Choice>
          <mc:Fallback xmlns="">
            <p:pic>
              <p:nvPicPr>
                <p:cNvPr id="210" name="Ink 209">
                  <a:extLst>
                    <a:ext uri="{FF2B5EF4-FFF2-40B4-BE49-F238E27FC236}">
                      <a16:creationId xmlns:a16="http://schemas.microsoft.com/office/drawing/2014/main" id="{7B7C3CAC-2086-42E0-8B08-37ABFE9D2A3D}"/>
                    </a:ext>
                  </a:extLst>
                </p:cNvPr>
                <p:cNvPicPr/>
                <p:nvPr/>
              </p:nvPicPr>
              <p:blipFill>
                <a:blip r:embed="rId348"/>
                <a:stretch>
                  <a:fillRect/>
                </a:stretch>
              </p:blipFill>
              <p:spPr>
                <a:xfrm>
                  <a:off x="7369755" y="3302587"/>
                  <a:ext cx="1746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 name="Ink 210">
                  <a:extLst>
                    <a:ext uri="{FF2B5EF4-FFF2-40B4-BE49-F238E27FC236}">
                      <a16:creationId xmlns:a16="http://schemas.microsoft.com/office/drawing/2014/main" id="{309B0CF9-D08C-488D-A53B-11BBA362E99A}"/>
                    </a:ext>
                  </a:extLst>
                </p14:cNvPr>
                <p14:cNvContentPartPr/>
                <p14:nvPr/>
              </p14:nvContentPartPr>
              <p14:xfrm>
                <a:off x="7540035" y="3393307"/>
                <a:ext cx="455760" cy="92160"/>
              </p14:xfrm>
            </p:contentPart>
          </mc:Choice>
          <mc:Fallback xmlns="">
            <p:pic>
              <p:nvPicPr>
                <p:cNvPr id="211" name="Ink 210">
                  <a:extLst>
                    <a:ext uri="{FF2B5EF4-FFF2-40B4-BE49-F238E27FC236}">
                      <a16:creationId xmlns:a16="http://schemas.microsoft.com/office/drawing/2014/main" id="{309B0CF9-D08C-488D-A53B-11BBA362E99A}"/>
                    </a:ext>
                  </a:extLst>
                </p:cNvPr>
                <p:cNvPicPr/>
                <p:nvPr/>
              </p:nvPicPr>
              <p:blipFill>
                <a:blip r:embed="rId350"/>
                <a:stretch>
                  <a:fillRect/>
                </a:stretch>
              </p:blipFill>
              <p:spPr>
                <a:xfrm>
                  <a:off x="7531395" y="3384667"/>
                  <a:ext cx="473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2" name="Ink 211">
                  <a:extLst>
                    <a:ext uri="{FF2B5EF4-FFF2-40B4-BE49-F238E27FC236}">
                      <a16:creationId xmlns:a16="http://schemas.microsoft.com/office/drawing/2014/main" id="{C23BB822-4AA0-47B9-87F7-7BFE5B7789F8}"/>
                    </a:ext>
                  </a:extLst>
                </p14:cNvPr>
                <p14:cNvContentPartPr/>
                <p14:nvPr/>
              </p14:nvContentPartPr>
              <p14:xfrm>
                <a:off x="7905075" y="3289267"/>
                <a:ext cx="81720" cy="7920"/>
              </p14:xfrm>
            </p:contentPart>
          </mc:Choice>
          <mc:Fallback xmlns="">
            <p:pic>
              <p:nvPicPr>
                <p:cNvPr id="212" name="Ink 211">
                  <a:extLst>
                    <a:ext uri="{FF2B5EF4-FFF2-40B4-BE49-F238E27FC236}">
                      <a16:creationId xmlns:a16="http://schemas.microsoft.com/office/drawing/2014/main" id="{C23BB822-4AA0-47B9-87F7-7BFE5B7789F8}"/>
                    </a:ext>
                  </a:extLst>
                </p:cNvPr>
                <p:cNvPicPr/>
                <p:nvPr/>
              </p:nvPicPr>
              <p:blipFill>
                <a:blip r:embed="rId352"/>
                <a:stretch>
                  <a:fillRect/>
                </a:stretch>
              </p:blipFill>
              <p:spPr>
                <a:xfrm>
                  <a:off x="7896435" y="3280627"/>
                  <a:ext cx="99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3" name="Ink 212">
                  <a:extLst>
                    <a:ext uri="{FF2B5EF4-FFF2-40B4-BE49-F238E27FC236}">
                      <a16:creationId xmlns:a16="http://schemas.microsoft.com/office/drawing/2014/main" id="{B65C9A93-24E4-48EC-A1DF-621E09E1575D}"/>
                    </a:ext>
                  </a:extLst>
                </p14:cNvPr>
                <p14:cNvContentPartPr/>
                <p14:nvPr/>
              </p14:nvContentPartPr>
              <p14:xfrm>
                <a:off x="8208195" y="3286747"/>
                <a:ext cx="908280" cy="317160"/>
              </p14:xfrm>
            </p:contentPart>
          </mc:Choice>
          <mc:Fallback xmlns="">
            <p:pic>
              <p:nvPicPr>
                <p:cNvPr id="213" name="Ink 212">
                  <a:extLst>
                    <a:ext uri="{FF2B5EF4-FFF2-40B4-BE49-F238E27FC236}">
                      <a16:creationId xmlns:a16="http://schemas.microsoft.com/office/drawing/2014/main" id="{B65C9A93-24E4-48EC-A1DF-621E09E1575D}"/>
                    </a:ext>
                  </a:extLst>
                </p:cNvPr>
                <p:cNvPicPr/>
                <p:nvPr/>
              </p:nvPicPr>
              <p:blipFill>
                <a:blip r:embed="rId354"/>
                <a:stretch>
                  <a:fillRect/>
                </a:stretch>
              </p:blipFill>
              <p:spPr>
                <a:xfrm>
                  <a:off x="8199195" y="3277747"/>
                  <a:ext cx="9259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4" name="Ink 213">
                  <a:extLst>
                    <a:ext uri="{FF2B5EF4-FFF2-40B4-BE49-F238E27FC236}">
                      <a16:creationId xmlns:a16="http://schemas.microsoft.com/office/drawing/2014/main" id="{4B684926-2562-4B35-BD97-23F332DD8977}"/>
                    </a:ext>
                  </a:extLst>
                </p14:cNvPr>
                <p14:cNvContentPartPr/>
                <p14:nvPr/>
              </p14:nvContentPartPr>
              <p14:xfrm>
                <a:off x="9138795" y="3255787"/>
                <a:ext cx="114840" cy="219240"/>
              </p14:xfrm>
            </p:contentPart>
          </mc:Choice>
          <mc:Fallback xmlns="">
            <p:pic>
              <p:nvPicPr>
                <p:cNvPr id="214" name="Ink 213">
                  <a:extLst>
                    <a:ext uri="{FF2B5EF4-FFF2-40B4-BE49-F238E27FC236}">
                      <a16:creationId xmlns:a16="http://schemas.microsoft.com/office/drawing/2014/main" id="{4B684926-2562-4B35-BD97-23F332DD8977}"/>
                    </a:ext>
                  </a:extLst>
                </p:cNvPr>
                <p:cNvPicPr/>
                <p:nvPr/>
              </p:nvPicPr>
              <p:blipFill>
                <a:blip r:embed="rId356"/>
                <a:stretch>
                  <a:fillRect/>
                </a:stretch>
              </p:blipFill>
              <p:spPr>
                <a:xfrm>
                  <a:off x="9130155" y="3246787"/>
                  <a:ext cx="132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5" name="Ink 214">
                  <a:extLst>
                    <a:ext uri="{FF2B5EF4-FFF2-40B4-BE49-F238E27FC236}">
                      <a16:creationId xmlns:a16="http://schemas.microsoft.com/office/drawing/2014/main" id="{F16368D0-8460-4238-A2F9-FF9DEF0520F9}"/>
                    </a:ext>
                  </a:extLst>
                </p14:cNvPr>
                <p14:cNvContentPartPr/>
                <p14:nvPr/>
              </p14:nvContentPartPr>
              <p14:xfrm>
                <a:off x="8507715" y="3172627"/>
                <a:ext cx="123480" cy="102240"/>
              </p14:xfrm>
            </p:contentPart>
          </mc:Choice>
          <mc:Fallback xmlns="">
            <p:pic>
              <p:nvPicPr>
                <p:cNvPr id="215" name="Ink 214">
                  <a:extLst>
                    <a:ext uri="{FF2B5EF4-FFF2-40B4-BE49-F238E27FC236}">
                      <a16:creationId xmlns:a16="http://schemas.microsoft.com/office/drawing/2014/main" id="{F16368D0-8460-4238-A2F9-FF9DEF0520F9}"/>
                    </a:ext>
                  </a:extLst>
                </p:cNvPr>
                <p:cNvPicPr/>
                <p:nvPr/>
              </p:nvPicPr>
              <p:blipFill>
                <a:blip r:embed="rId358"/>
                <a:stretch>
                  <a:fillRect/>
                </a:stretch>
              </p:blipFill>
              <p:spPr>
                <a:xfrm>
                  <a:off x="8498715" y="3163627"/>
                  <a:ext cx="141120" cy="119880"/>
                </a:xfrm>
                <a:prstGeom prst="rect">
                  <a:avLst/>
                </a:prstGeom>
              </p:spPr>
            </p:pic>
          </mc:Fallback>
        </mc:AlternateContent>
      </p:grpSp>
      <p:grpSp>
        <p:nvGrpSpPr>
          <p:cNvPr id="222" name="Group 221">
            <a:extLst>
              <a:ext uri="{FF2B5EF4-FFF2-40B4-BE49-F238E27FC236}">
                <a16:creationId xmlns:a16="http://schemas.microsoft.com/office/drawing/2014/main" id="{28A41870-3F11-4F1D-83D7-7E7DD6BF0CFF}"/>
              </a:ext>
            </a:extLst>
          </p:cNvPr>
          <p:cNvGrpSpPr/>
          <p:nvPr/>
        </p:nvGrpSpPr>
        <p:grpSpPr>
          <a:xfrm>
            <a:off x="9592755" y="3172987"/>
            <a:ext cx="906840" cy="229320"/>
            <a:chOff x="9592755" y="3172987"/>
            <a:chExt cx="906840" cy="229320"/>
          </a:xfrm>
        </p:grpSpPr>
        <mc:AlternateContent xmlns:mc="http://schemas.openxmlformats.org/markup-compatibility/2006" xmlns:p14="http://schemas.microsoft.com/office/powerpoint/2010/main">
          <mc:Choice Requires="p14">
            <p:contentPart p14:bwMode="auto" r:id="rId359">
              <p14:nvContentPartPr>
                <p14:cNvPr id="220" name="Ink 219">
                  <a:extLst>
                    <a:ext uri="{FF2B5EF4-FFF2-40B4-BE49-F238E27FC236}">
                      <a16:creationId xmlns:a16="http://schemas.microsoft.com/office/drawing/2014/main" id="{49A18B6C-890D-4FA6-B0BC-3AC6DE6B7229}"/>
                    </a:ext>
                  </a:extLst>
                </p14:cNvPr>
                <p14:cNvContentPartPr/>
                <p14:nvPr/>
              </p14:nvContentPartPr>
              <p14:xfrm>
                <a:off x="9592755" y="3242467"/>
                <a:ext cx="306000" cy="140400"/>
              </p14:xfrm>
            </p:contentPart>
          </mc:Choice>
          <mc:Fallback xmlns="">
            <p:pic>
              <p:nvPicPr>
                <p:cNvPr id="220" name="Ink 219">
                  <a:extLst>
                    <a:ext uri="{FF2B5EF4-FFF2-40B4-BE49-F238E27FC236}">
                      <a16:creationId xmlns:a16="http://schemas.microsoft.com/office/drawing/2014/main" id="{49A18B6C-890D-4FA6-B0BC-3AC6DE6B7229}"/>
                    </a:ext>
                  </a:extLst>
                </p:cNvPr>
                <p:cNvPicPr/>
                <p:nvPr/>
              </p:nvPicPr>
              <p:blipFill>
                <a:blip r:embed="rId360"/>
                <a:stretch>
                  <a:fillRect/>
                </a:stretch>
              </p:blipFill>
              <p:spPr>
                <a:xfrm>
                  <a:off x="9583755" y="3233467"/>
                  <a:ext cx="323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1" name="Ink 220">
                  <a:extLst>
                    <a:ext uri="{FF2B5EF4-FFF2-40B4-BE49-F238E27FC236}">
                      <a16:creationId xmlns:a16="http://schemas.microsoft.com/office/drawing/2014/main" id="{6B9F9F06-9896-4C8D-90F4-D758A58E1DF4}"/>
                    </a:ext>
                  </a:extLst>
                </p14:cNvPr>
                <p14:cNvContentPartPr/>
                <p14:nvPr/>
              </p14:nvContentPartPr>
              <p14:xfrm>
                <a:off x="10020435" y="3172987"/>
                <a:ext cx="479160" cy="229320"/>
              </p14:xfrm>
            </p:contentPart>
          </mc:Choice>
          <mc:Fallback xmlns="">
            <p:pic>
              <p:nvPicPr>
                <p:cNvPr id="221" name="Ink 220">
                  <a:extLst>
                    <a:ext uri="{FF2B5EF4-FFF2-40B4-BE49-F238E27FC236}">
                      <a16:creationId xmlns:a16="http://schemas.microsoft.com/office/drawing/2014/main" id="{6B9F9F06-9896-4C8D-90F4-D758A58E1DF4}"/>
                    </a:ext>
                  </a:extLst>
                </p:cNvPr>
                <p:cNvPicPr/>
                <p:nvPr/>
              </p:nvPicPr>
              <p:blipFill>
                <a:blip r:embed="rId362"/>
                <a:stretch>
                  <a:fillRect/>
                </a:stretch>
              </p:blipFill>
              <p:spPr>
                <a:xfrm>
                  <a:off x="10011795" y="3164347"/>
                  <a:ext cx="496800" cy="246960"/>
                </a:xfrm>
                <a:prstGeom prst="rect">
                  <a:avLst/>
                </a:prstGeom>
              </p:spPr>
            </p:pic>
          </mc:Fallback>
        </mc:AlternateContent>
      </p:grpSp>
      <p:grpSp>
        <p:nvGrpSpPr>
          <p:cNvPr id="229" name="Group 228">
            <a:extLst>
              <a:ext uri="{FF2B5EF4-FFF2-40B4-BE49-F238E27FC236}">
                <a16:creationId xmlns:a16="http://schemas.microsoft.com/office/drawing/2014/main" id="{90AA96B5-4112-44D5-85F6-4032C1087D73}"/>
              </a:ext>
            </a:extLst>
          </p:cNvPr>
          <p:cNvGrpSpPr/>
          <p:nvPr/>
        </p:nvGrpSpPr>
        <p:grpSpPr>
          <a:xfrm>
            <a:off x="2023395" y="3904867"/>
            <a:ext cx="1933200" cy="329040"/>
            <a:chOff x="2023395" y="3904867"/>
            <a:chExt cx="1933200" cy="329040"/>
          </a:xfrm>
        </p:grpSpPr>
        <mc:AlternateContent xmlns:mc="http://schemas.openxmlformats.org/markup-compatibility/2006" xmlns:p14="http://schemas.microsoft.com/office/powerpoint/2010/main">
          <mc:Choice Requires="p14">
            <p:contentPart p14:bwMode="auto" r:id="rId363">
              <p14:nvContentPartPr>
                <p14:cNvPr id="223" name="Ink 222">
                  <a:extLst>
                    <a:ext uri="{FF2B5EF4-FFF2-40B4-BE49-F238E27FC236}">
                      <a16:creationId xmlns:a16="http://schemas.microsoft.com/office/drawing/2014/main" id="{1499C0C8-F59B-43D9-A437-84619623B4C8}"/>
                    </a:ext>
                  </a:extLst>
                </p14:cNvPr>
                <p14:cNvContentPartPr/>
                <p14:nvPr/>
              </p14:nvContentPartPr>
              <p14:xfrm>
                <a:off x="2023395" y="3904867"/>
                <a:ext cx="425160" cy="270360"/>
              </p14:xfrm>
            </p:contentPart>
          </mc:Choice>
          <mc:Fallback xmlns="">
            <p:pic>
              <p:nvPicPr>
                <p:cNvPr id="223" name="Ink 222">
                  <a:extLst>
                    <a:ext uri="{FF2B5EF4-FFF2-40B4-BE49-F238E27FC236}">
                      <a16:creationId xmlns:a16="http://schemas.microsoft.com/office/drawing/2014/main" id="{1499C0C8-F59B-43D9-A437-84619623B4C8}"/>
                    </a:ext>
                  </a:extLst>
                </p:cNvPr>
                <p:cNvPicPr/>
                <p:nvPr/>
              </p:nvPicPr>
              <p:blipFill>
                <a:blip r:embed="rId364"/>
                <a:stretch>
                  <a:fillRect/>
                </a:stretch>
              </p:blipFill>
              <p:spPr>
                <a:xfrm>
                  <a:off x="2014755" y="3895867"/>
                  <a:ext cx="4428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4" name="Ink 223">
                  <a:extLst>
                    <a:ext uri="{FF2B5EF4-FFF2-40B4-BE49-F238E27FC236}">
                      <a16:creationId xmlns:a16="http://schemas.microsoft.com/office/drawing/2014/main" id="{7A910998-8E02-430A-8F8B-9F9ED6FDF8A6}"/>
                    </a:ext>
                  </a:extLst>
                </p14:cNvPr>
                <p14:cNvContentPartPr/>
                <p14:nvPr/>
              </p14:nvContentPartPr>
              <p14:xfrm>
                <a:off x="2555835" y="4060747"/>
                <a:ext cx="318600" cy="103320"/>
              </p14:xfrm>
            </p:contentPart>
          </mc:Choice>
          <mc:Fallback xmlns="">
            <p:pic>
              <p:nvPicPr>
                <p:cNvPr id="224" name="Ink 223">
                  <a:extLst>
                    <a:ext uri="{FF2B5EF4-FFF2-40B4-BE49-F238E27FC236}">
                      <a16:creationId xmlns:a16="http://schemas.microsoft.com/office/drawing/2014/main" id="{7A910998-8E02-430A-8F8B-9F9ED6FDF8A6}"/>
                    </a:ext>
                  </a:extLst>
                </p:cNvPr>
                <p:cNvPicPr/>
                <p:nvPr/>
              </p:nvPicPr>
              <p:blipFill>
                <a:blip r:embed="rId366"/>
                <a:stretch>
                  <a:fillRect/>
                </a:stretch>
              </p:blipFill>
              <p:spPr>
                <a:xfrm>
                  <a:off x="2546835" y="4052107"/>
                  <a:ext cx="336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5" name="Ink 224">
                  <a:extLst>
                    <a:ext uri="{FF2B5EF4-FFF2-40B4-BE49-F238E27FC236}">
                      <a16:creationId xmlns:a16="http://schemas.microsoft.com/office/drawing/2014/main" id="{4C02A3BA-3ABC-4AAA-8BEE-71ECC702823B}"/>
                    </a:ext>
                  </a:extLst>
                </p14:cNvPr>
                <p14:cNvContentPartPr/>
                <p14:nvPr/>
              </p14:nvContentPartPr>
              <p14:xfrm>
                <a:off x="2869035" y="4024027"/>
                <a:ext cx="360" cy="360"/>
              </p14:xfrm>
            </p:contentPart>
          </mc:Choice>
          <mc:Fallback xmlns="">
            <p:pic>
              <p:nvPicPr>
                <p:cNvPr id="225" name="Ink 224">
                  <a:extLst>
                    <a:ext uri="{FF2B5EF4-FFF2-40B4-BE49-F238E27FC236}">
                      <a16:creationId xmlns:a16="http://schemas.microsoft.com/office/drawing/2014/main" id="{4C02A3BA-3ABC-4AAA-8BEE-71ECC702823B}"/>
                    </a:ext>
                  </a:extLst>
                </p:cNvPr>
                <p:cNvPicPr/>
                <p:nvPr/>
              </p:nvPicPr>
              <p:blipFill>
                <a:blip r:embed="rId33"/>
                <a:stretch>
                  <a:fillRect/>
                </a:stretch>
              </p:blipFill>
              <p:spPr>
                <a:xfrm>
                  <a:off x="2860035" y="4015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6" name="Ink 225">
                  <a:extLst>
                    <a:ext uri="{FF2B5EF4-FFF2-40B4-BE49-F238E27FC236}">
                      <a16:creationId xmlns:a16="http://schemas.microsoft.com/office/drawing/2014/main" id="{CD3968EC-DA7E-4765-8636-38E8B3A5BC59}"/>
                    </a:ext>
                  </a:extLst>
                </p14:cNvPr>
                <p14:cNvContentPartPr/>
                <p14:nvPr/>
              </p14:nvContentPartPr>
              <p14:xfrm>
                <a:off x="2948955" y="3991987"/>
                <a:ext cx="164520" cy="150840"/>
              </p14:xfrm>
            </p:contentPart>
          </mc:Choice>
          <mc:Fallback xmlns="">
            <p:pic>
              <p:nvPicPr>
                <p:cNvPr id="226" name="Ink 225">
                  <a:extLst>
                    <a:ext uri="{FF2B5EF4-FFF2-40B4-BE49-F238E27FC236}">
                      <a16:creationId xmlns:a16="http://schemas.microsoft.com/office/drawing/2014/main" id="{CD3968EC-DA7E-4765-8636-38E8B3A5BC59}"/>
                    </a:ext>
                  </a:extLst>
                </p:cNvPr>
                <p:cNvPicPr/>
                <p:nvPr/>
              </p:nvPicPr>
              <p:blipFill>
                <a:blip r:embed="rId369"/>
                <a:stretch>
                  <a:fillRect/>
                </a:stretch>
              </p:blipFill>
              <p:spPr>
                <a:xfrm>
                  <a:off x="2939955" y="3982987"/>
                  <a:ext cx="182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7" name="Ink 226">
                  <a:extLst>
                    <a:ext uri="{FF2B5EF4-FFF2-40B4-BE49-F238E27FC236}">
                      <a16:creationId xmlns:a16="http://schemas.microsoft.com/office/drawing/2014/main" id="{B8FF3F1C-1542-4815-AB35-93EB816018F3}"/>
                    </a:ext>
                  </a:extLst>
                </p14:cNvPr>
                <p14:cNvContentPartPr/>
                <p14:nvPr/>
              </p14:nvContentPartPr>
              <p14:xfrm>
                <a:off x="3227595" y="4036987"/>
                <a:ext cx="276120" cy="104040"/>
              </p14:xfrm>
            </p:contentPart>
          </mc:Choice>
          <mc:Fallback xmlns="">
            <p:pic>
              <p:nvPicPr>
                <p:cNvPr id="227" name="Ink 226">
                  <a:extLst>
                    <a:ext uri="{FF2B5EF4-FFF2-40B4-BE49-F238E27FC236}">
                      <a16:creationId xmlns:a16="http://schemas.microsoft.com/office/drawing/2014/main" id="{B8FF3F1C-1542-4815-AB35-93EB816018F3}"/>
                    </a:ext>
                  </a:extLst>
                </p:cNvPr>
                <p:cNvPicPr/>
                <p:nvPr/>
              </p:nvPicPr>
              <p:blipFill>
                <a:blip r:embed="rId371"/>
                <a:stretch>
                  <a:fillRect/>
                </a:stretch>
              </p:blipFill>
              <p:spPr>
                <a:xfrm>
                  <a:off x="3218955" y="4028347"/>
                  <a:ext cx="293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8" name="Ink 227">
                  <a:extLst>
                    <a:ext uri="{FF2B5EF4-FFF2-40B4-BE49-F238E27FC236}">
                      <a16:creationId xmlns:a16="http://schemas.microsoft.com/office/drawing/2014/main" id="{DA29BCD1-A9DA-4A10-9F0C-860B4FF0C1C5}"/>
                    </a:ext>
                  </a:extLst>
                </p14:cNvPr>
                <p14:cNvContentPartPr/>
                <p14:nvPr/>
              </p14:nvContentPartPr>
              <p14:xfrm>
                <a:off x="3587955" y="3911347"/>
                <a:ext cx="368640" cy="322560"/>
              </p14:xfrm>
            </p:contentPart>
          </mc:Choice>
          <mc:Fallback xmlns="">
            <p:pic>
              <p:nvPicPr>
                <p:cNvPr id="228" name="Ink 227">
                  <a:extLst>
                    <a:ext uri="{FF2B5EF4-FFF2-40B4-BE49-F238E27FC236}">
                      <a16:creationId xmlns:a16="http://schemas.microsoft.com/office/drawing/2014/main" id="{DA29BCD1-A9DA-4A10-9F0C-860B4FF0C1C5}"/>
                    </a:ext>
                  </a:extLst>
                </p:cNvPr>
                <p:cNvPicPr/>
                <p:nvPr/>
              </p:nvPicPr>
              <p:blipFill>
                <a:blip r:embed="rId373"/>
                <a:stretch>
                  <a:fillRect/>
                </a:stretch>
              </p:blipFill>
              <p:spPr>
                <a:xfrm>
                  <a:off x="3578955" y="3902707"/>
                  <a:ext cx="386280" cy="340200"/>
                </a:xfrm>
                <a:prstGeom prst="rect">
                  <a:avLst/>
                </a:prstGeom>
              </p:spPr>
            </p:pic>
          </mc:Fallback>
        </mc:AlternateContent>
      </p:grpSp>
    </p:spTree>
    <p:extLst>
      <p:ext uri="{BB962C8B-B14F-4D97-AF65-F5344CB8AC3E}">
        <p14:creationId xmlns:p14="http://schemas.microsoft.com/office/powerpoint/2010/main" val="3051887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3" y="1206766"/>
            <a:ext cx="10120656" cy="646331"/>
          </a:xfrm>
          <a:prstGeom prst="rect">
            <a:avLst/>
          </a:prstGeom>
          <a:noFill/>
        </p:spPr>
        <p:txBody>
          <a:bodyPr wrap="none" rtlCol="0">
            <a:spAutoFit/>
          </a:bodyPr>
          <a:lstStyle/>
          <a:p>
            <a:r>
              <a:rPr lang="fr-FR"/>
              <a:t>Thylacoides en suspension, électrode de pH + une source de lumière, pas d’ADP et donc pas d’ATP produit.</a:t>
            </a:r>
          </a:p>
          <a:p>
            <a:r>
              <a:rPr lang="fr-FR"/>
              <a:t>La </a:t>
            </a:r>
            <a:r>
              <a:rPr lang="fr-FR" dirty="0"/>
              <a:t>chaine de transfert des électrons fonctionne comme une pompe à protons</a:t>
            </a:r>
            <a:endParaRPr lang="en-US" dirty="0"/>
          </a:p>
        </p:txBody>
      </p:sp>
      <p:sp>
        <p:nvSpPr>
          <p:cNvPr id="3" name="TextBox 2"/>
          <p:cNvSpPr txBox="1"/>
          <p:nvPr/>
        </p:nvSpPr>
        <p:spPr>
          <a:xfrm>
            <a:off x="347935" y="5853790"/>
            <a:ext cx="11844065" cy="738664"/>
          </a:xfrm>
          <a:prstGeom prst="rect">
            <a:avLst/>
          </a:prstGeom>
          <a:noFill/>
        </p:spPr>
        <p:txBody>
          <a:bodyPr wrap="square" rtlCol="0">
            <a:spAutoFit/>
          </a:bodyPr>
          <a:lstStyle/>
          <a:p>
            <a:r>
              <a:rPr lang="fr-FR" sz="1400" b="1" i="1" dirty="0"/>
              <a:t>Mouvements des protons à travers la membrane des </a:t>
            </a:r>
            <a:r>
              <a:rPr lang="fr-FR" sz="1400" b="1" i="1" dirty="0" err="1"/>
              <a:t>thylacoïdes</a:t>
            </a:r>
            <a:r>
              <a:rPr lang="fr-FR" sz="1400" b="1" i="1" dirty="0"/>
              <a:t>.</a:t>
            </a:r>
            <a:br>
              <a:rPr lang="fr-FR" sz="1400" i="1" dirty="0"/>
            </a:br>
            <a:r>
              <a:rPr lang="fr-FR" sz="1400" i="1" dirty="0"/>
              <a:t>Dispositif pour mesurer les mouvements de protons à travers les </a:t>
            </a:r>
            <a:r>
              <a:rPr lang="fr-FR" sz="1400" i="1" dirty="0" err="1"/>
              <a:t>thylacoïdes</a:t>
            </a:r>
            <a:r>
              <a:rPr lang="fr-FR" sz="1400" i="1" dirty="0"/>
              <a:t> à la lumière (à gauche) et enregistrement des variations de concentrations de protons du milieu de suspension lors de transitions obscurité / lumière (à droite).</a:t>
            </a:r>
            <a:endParaRPr lang="en-US" sz="1400" dirty="0"/>
          </a:p>
        </p:txBody>
      </p:sp>
      <p:grpSp>
        <p:nvGrpSpPr>
          <p:cNvPr id="9" name="Group 8">
            <a:extLst>
              <a:ext uri="{FF2B5EF4-FFF2-40B4-BE49-F238E27FC236}">
                <a16:creationId xmlns:a16="http://schemas.microsoft.com/office/drawing/2014/main" id="{0B970066-1292-48EA-B24E-7D0AC3AC981A}"/>
              </a:ext>
            </a:extLst>
          </p:cNvPr>
          <p:cNvGrpSpPr/>
          <p:nvPr/>
        </p:nvGrpSpPr>
        <p:grpSpPr>
          <a:xfrm>
            <a:off x="1223078" y="1853097"/>
            <a:ext cx="9307511" cy="3929062"/>
            <a:chOff x="1223078" y="1853097"/>
            <a:chExt cx="9307511" cy="3929062"/>
          </a:xfrm>
        </p:grpSpPr>
        <p:pic>
          <p:nvPicPr>
            <p:cNvPr id="1026" name="Picture 2" descr="https://rnbio.upmc.fr/sites/default/files/doc/field/image/jagendorf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78" y="1853097"/>
              <a:ext cx="9307511" cy="3929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99902" y="3128725"/>
              <a:ext cx="572654" cy="979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a:off x="8599902" y="3163434"/>
              <a:ext cx="563418" cy="962819"/>
            </a:xfrm>
            <a:custGeom>
              <a:avLst/>
              <a:gdLst>
                <a:gd name="connsiteX0" fmla="*/ 0 w 563418"/>
                <a:gd name="connsiteY0" fmla="*/ 962819 h 962819"/>
                <a:gd name="connsiteX1" fmla="*/ 120073 w 563418"/>
                <a:gd name="connsiteY1" fmla="*/ 694964 h 962819"/>
                <a:gd name="connsiteX2" fmla="*/ 240145 w 563418"/>
                <a:gd name="connsiteY2" fmla="*/ 343982 h 962819"/>
                <a:gd name="connsiteX3" fmla="*/ 360218 w 563418"/>
                <a:gd name="connsiteY3" fmla="*/ 48419 h 962819"/>
                <a:gd name="connsiteX4" fmla="*/ 461818 w 563418"/>
                <a:gd name="connsiteY4" fmla="*/ 2237 h 962819"/>
                <a:gd name="connsiteX5" fmla="*/ 563418 w 563418"/>
                <a:gd name="connsiteY5" fmla="*/ 11473 h 9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18" h="962819">
                  <a:moveTo>
                    <a:pt x="0" y="962819"/>
                  </a:moveTo>
                  <a:cubicBezTo>
                    <a:pt x="40024" y="880461"/>
                    <a:pt x="80049" y="798103"/>
                    <a:pt x="120073" y="694964"/>
                  </a:cubicBezTo>
                  <a:cubicBezTo>
                    <a:pt x="160097" y="591825"/>
                    <a:pt x="200121" y="451739"/>
                    <a:pt x="240145" y="343982"/>
                  </a:cubicBezTo>
                  <a:cubicBezTo>
                    <a:pt x="280169" y="236225"/>
                    <a:pt x="323273" y="105376"/>
                    <a:pt x="360218" y="48419"/>
                  </a:cubicBezTo>
                  <a:cubicBezTo>
                    <a:pt x="397163" y="-8538"/>
                    <a:pt x="427951" y="8395"/>
                    <a:pt x="461818" y="2237"/>
                  </a:cubicBezTo>
                  <a:cubicBezTo>
                    <a:pt x="495685" y="-3921"/>
                    <a:pt x="529551" y="3776"/>
                    <a:pt x="563418" y="1147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55</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8738226" cy="523220"/>
          </a:xfrm>
          <a:prstGeom prst="rect">
            <a:avLst/>
          </a:prstGeom>
          <a:noFill/>
        </p:spPr>
        <p:txBody>
          <a:bodyPr wrap="none" rtlCol="0">
            <a:spAutoFit/>
          </a:bodyPr>
          <a:lstStyle/>
          <a:p>
            <a:r>
              <a:rPr lang="en-US" sz="2800"/>
              <a:t>5.3 La translocation des H+ par la chaine photosynthétique</a:t>
            </a:r>
          </a:p>
        </p:txBody>
      </p:sp>
    </p:spTree>
    <p:extLst>
      <p:ext uri="{BB962C8B-B14F-4D97-AF65-F5344CB8AC3E}">
        <p14:creationId xmlns:p14="http://schemas.microsoft.com/office/powerpoint/2010/main" val="2250142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759F4-0DAD-4060-A8C6-4E70F27ABF0E}"/>
              </a:ext>
            </a:extLst>
          </p:cNvPr>
          <p:cNvSpPr>
            <a:spLocks noGrp="1"/>
          </p:cNvSpPr>
          <p:nvPr>
            <p:ph type="sldNum" sz="quarter" idx="12"/>
          </p:nvPr>
        </p:nvSpPr>
        <p:spPr/>
        <p:txBody>
          <a:bodyPr/>
          <a:lstStyle/>
          <a:p>
            <a:fld id="{12B7FAE1-8398-4ECD-9623-40D6A02FADC2}" type="slidenum">
              <a:rPr lang="en-US" smtClean="0"/>
              <a:t>56</a:t>
            </a:fld>
            <a:endParaRPr lang="en-US"/>
          </a:p>
        </p:txBody>
      </p:sp>
      <p:grpSp>
        <p:nvGrpSpPr>
          <p:cNvPr id="3" name="Group 2">
            <a:extLst>
              <a:ext uri="{FF2B5EF4-FFF2-40B4-BE49-F238E27FC236}">
                <a16:creationId xmlns:a16="http://schemas.microsoft.com/office/drawing/2014/main" id="{A40904A0-9700-4574-9C8B-85E35E3713DB}"/>
              </a:ext>
            </a:extLst>
          </p:cNvPr>
          <p:cNvGrpSpPr/>
          <p:nvPr/>
        </p:nvGrpSpPr>
        <p:grpSpPr>
          <a:xfrm>
            <a:off x="1105633" y="989901"/>
            <a:ext cx="7207858" cy="3701690"/>
            <a:chOff x="1223078" y="1853097"/>
            <a:chExt cx="9307511" cy="3929062"/>
          </a:xfrm>
        </p:grpSpPr>
        <p:pic>
          <p:nvPicPr>
            <p:cNvPr id="4" name="Picture 2" descr="https://rnbio.upmc.fr/sites/default/files/doc/field/image/jagendorf_3.gif">
              <a:extLst>
                <a:ext uri="{FF2B5EF4-FFF2-40B4-BE49-F238E27FC236}">
                  <a16:creationId xmlns:a16="http://schemas.microsoft.com/office/drawing/2014/main" id="{F9BC4F46-C348-4C34-AD85-77EA17BE9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78" y="1853097"/>
              <a:ext cx="9307511" cy="3929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29965F1-D080-4960-8C7E-E7ADD7D73282}"/>
                </a:ext>
              </a:extLst>
            </p:cNvPr>
            <p:cNvSpPr/>
            <p:nvPr/>
          </p:nvSpPr>
          <p:spPr>
            <a:xfrm>
              <a:off x="8599902" y="3128725"/>
              <a:ext cx="572654" cy="979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5C82003-FF90-4853-A491-9B384A8D1ACF}"/>
                </a:ext>
              </a:extLst>
            </p:cNvPr>
            <p:cNvSpPr/>
            <p:nvPr/>
          </p:nvSpPr>
          <p:spPr>
            <a:xfrm>
              <a:off x="8599902" y="3163434"/>
              <a:ext cx="563418" cy="962819"/>
            </a:xfrm>
            <a:custGeom>
              <a:avLst/>
              <a:gdLst>
                <a:gd name="connsiteX0" fmla="*/ 0 w 563418"/>
                <a:gd name="connsiteY0" fmla="*/ 962819 h 962819"/>
                <a:gd name="connsiteX1" fmla="*/ 120073 w 563418"/>
                <a:gd name="connsiteY1" fmla="*/ 694964 h 962819"/>
                <a:gd name="connsiteX2" fmla="*/ 240145 w 563418"/>
                <a:gd name="connsiteY2" fmla="*/ 343982 h 962819"/>
                <a:gd name="connsiteX3" fmla="*/ 360218 w 563418"/>
                <a:gd name="connsiteY3" fmla="*/ 48419 h 962819"/>
                <a:gd name="connsiteX4" fmla="*/ 461818 w 563418"/>
                <a:gd name="connsiteY4" fmla="*/ 2237 h 962819"/>
                <a:gd name="connsiteX5" fmla="*/ 563418 w 563418"/>
                <a:gd name="connsiteY5" fmla="*/ 11473 h 9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18" h="962819">
                  <a:moveTo>
                    <a:pt x="0" y="962819"/>
                  </a:moveTo>
                  <a:cubicBezTo>
                    <a:pt x="40024" y="880461"/>
                    <a:pt x="80049" y="798103"/>
                    <a:pt x="120073" y="694964"/>
                  </a:cubicBezTo>
                  <a:cubicBezTo>
                    <a:pt x="160097" y="591825"/>
                    <a:pt x="200121" y="451739"/>
                    <a:pt x="240145" y="343982"/>
                  </a:cubicBezTo>
                  <a:cubicBezTo>
                    <a:pt x="280169" y="236225"/>
                    <a:pt x="323273" y="105376"/>
                    <a:pt x="360218" y="48419"/>
                  </a:cubicBezTo>
                  <a:cubicBezTo>
                    <a:pt x="397163" y="-8538"/>
                    <a:pt x="427951" y="8395"/>
                    <a:pt x="461818" y="2237"/>
                  </a:cubicBezTo>
                  <a:cubicBezTo>
                    <a:pt x="495685" y="-3921"/>
                    <a:pt x="529551" y="3776"/>
                    <a:pt x="563418" y="1147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1BC4E4B-EC64-42DD-89CC-FCBAE5ADDAD2}"/>
              </a:ext>
            </a:extLst>
          </p:cNvPr>
          <p:cNvGrpSpPr/>
          <p:nvPr/>
        </p:nvGrpSpPr>
        <p:grpSpPr>
          <a:xfrm>
            <a:off x="7998160" y="405667"/>
            <a:ext cx="1523880" cy="358200"/>
            <a:chOff x="7998160" y="405667"/>
            <a:chExt cx="1523880" cy="358200"/>
          </a:xfrm>
        </p:grpSpPr>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45989F05-BAE5-4CBD-9438-C888DF1EA11C}"/>
                    </a:ext>
                  </a:extLst>
                </p14:cNvPr>
                <p14:cNvContentPartPr/>
                <p14:nvPr/>
              </p14:nvContentPartPr>
              <p14:xfrm>
                <a:off x="7998160" y="405667"/>
                <a:ext cx="160920" cy="327600"/>
              </p14:xfrm>
            </p:contentPart>
          </mc:Choice>
          <mc:Fallback>
            <p:pic>
              <p:nvPicPr>
                <p:cNvPr id="7" name="Ink 6">
                  <a:extLst>
                    <a:ext uri="{FF2B5EF4-FFF2-40B4-BE49-F238E27FC236}">
                      <a16:creationId xmlns:a16="http://schemas.microsoft.com/office/drawing/2014/main" id="{45989F05-BAE5-4CBD-9438-C888DF1EA11C}"/>
                    </a:ext>
                  </a:extLst>
                </p:cNvPr>
                <p:cNvPicPr/>
                <p:nvPr/>
              </p:nvPicPr>
              <p:blipFill>
                <a:blip r:embed="rId4"/>
                <a:stretch>
                  <a:fillRect/>
                </a:stretch>
              </p:blipFill>
              <p:spPr>
                <a:xfrm>
                  <a:off x="7989160" y="396667"/>
                  <a:ext cx="17856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05746EA2-AAA2-47D2-8C8E-BB5723D38AA8}"/>
                    </a:ext>
                  </a:extLst>
                </p14:cNvPr>
                <p14:cNvContentPartPr/>
                <p14:nvPr/>
              </p14:nvContentPartPr>
              <p14:xfrm>
                <a:off x="8130280" y="642907"/>
                <a:ext cx="178560" cy="120960"/>
              </p14:xfrm>
            </p:contentPart>
          </mc:Choice>
          <mc:Fallback>
            <p:pic>
              <p:nvPicPr>
                <p:cNvPr id="8" name="Ink 7">
                  <a:extLst>
                    <a:ext uri="{FF2B5EF4-FFF2-40B4-BE49-F238E27FC236}">
                      <a16:creationId xmlns:a16="http://schemas.microsoft.com/office/drawing/2014/main" id="{05746EA2-AAA2-47D2-8C8E-BB5723D38AA8}"/>
                    </a:ext>
                  </a:extLst>
                </p:cNvPr>
                <p:cNvPicPr/>
                <p:nvPr/>
              </p:nvPicPr>
              <p:blipFill>
                <a:blip r:embed="rId6"/>
                <a:stretch>
                  <a:fillRect/>
                </a:stretch>
              </p:blipFill>
              <p:spPr>
                <a:xfrm>
                  <a:off x="8121280" y="633907"/>
                  <a:ext cx="196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96E93E91-F683-419A-9852-95AFA7F7F1B6}"/>
                    </a:ext>
                  </a:extLst>
                </p14:cNvPr>
                <p14:cNvContentPartPr/>
                <p14:nvPr/>
              </p14:nvContentPartPr>
              <p14:xfrm>
                <a:off x="8413600" y="474067"/>
                <a:ext cx="325440" cy="283680"/>
              </p14:xfrm>
            </p:contentPart>
          </mc:Choice>
          <mc:Fallback>
            <p:pic>
              <p:nvPicPr>
                <p:cNvPr id="9" name="Ink 8">
                  <a:extLst>
                    <a:ext uri="{FF2B5EF4-FFF2-40B4-BE49-F238E27FC236}">
                      <a16:creationId xmlns:a16="http://schemas.microsoft.com/office/drawing/2014/main" id="{96E93E91-F683-419A-9852-95AFA7F7F1B6}"/>
                    </a:ext>
                  </a:extLst>
                </p:cNvPr>
                <p:cNvPicPr/>
                <p:nvPr/>
              </p:nvPicPr>
              <p:blipFill>
                <a:blip r:embed="rId8"/>
                <a:stretch>
                  <a:fillRect/>
                </a:stretch>
              </p:blipFill>
              <p:spPr>
                <a:xfrm>
                  <a:off x="8404600" y="465427"/>
                  <a:ext cx="3430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EA9A2B52-C073-4AEF-886F-336A29B400C8}"/>
                    </a:ext>
                  </a:extLst>
                </p14:cNvPr>
                <p14:cNvContentPartPr/>
                <p14:nvPr/>
              </p14:nvContentPartPr>
              <p14:xfrm>
                <a:off x="8790880" y="631387"/>
                <a:ext cx="252360" cy="83160"/>
              </p14:xfrm>
            </p:contentPart>
          </mc:Choice>
          <mc:Fallback>
            <p:pic>
              <p:nvPicPr>
                <p:cNvPr id="10" name="Ink 9">
                  <a:extLst>
                    <a:ext uri="{FF2B5EF4-FFF2-40B4-BE49-F238E27FC236}">
                      <a16:creationId xmlns:a16="http://schemas.microsoft.com/office/drawing/2014/main" id="{EA9A2B52-C073-4AEF-886F-336A29B400C8}"/>
                    </a:ext>
                  </a:extLst>
                </p:cNvPr>
                <p:cNvPicPr/>
                <p:nvPr/>
              </p:nvPicPr>
              <p:blipFill>
                <a:blip r:embed="rId10"/>
                <a:stretch>
                  <a:fillRect/>
                </a:stretch>
              </p:blipFill>
              <p:spPr>
                <a:xfrm>
                  <a:off x="8781880" y="622747"/>
                  <a:ext cx="270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F835025E-B83A-4FA1-8B63-6AD13A10CA15}"/>
                    </a:ext>
                  </a:extLst>
                </p14:cNvPr>
                <p14:cNvContentPartPr/>
                <p14:nvPr/>
              </p14:nvContentPartPr>
              <p14:xfrm>
                <a:off x="9036040" y="562627"/>
                <a:ext cx="360" cy="360"/>
              </p14:xfrm>
            </p:contentPart>
          </mc:Choice>
          <mc:Fallback>
            <p:pic>
              <p:nvPicPr>
                <p:cNvPr id="11" name="Ink 10">
                  <a:extLst>
                    <a:ext uri="{FF2B5EF4-FFF2-40B4-BE49-F238E27FC236}">
                      <a16:creationId xmlns:a16="http://schemas.microsoft.com/office/drawing/2014/main" id="{F835025E-B83A-4FA1-8B63-6AD13A10CA15}"/>
                    </a:ext>
                  </a:extLst>
                </p:cNvPr>
                <p:cNvPicPr/>
                <p:nvPr/>
              </p:nvPicPr>
              <p:blipFill>
                <a:blip r:embed="rId12"/>
                <a:stretch>
                  <a:fillRect/>
                </a:stretch>
              </p:blipFill>
              <p:spPr>
                <a:xfrm>
                  <a:off x="9027400" y="5539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29337FE7-0734-4D59-8F35-EFA8F9865937}"/>
                    </a:ext>
                  </a:extLst>
                </p14:cNvPr>
                <p14:cNvContentPartPr/>
                <p14:nvPr/>
              </p14:nvContentPartPr>
              <p14:xfrm>
                <a:off x="9092200" y="567307"/>
                <a:ext cx="129240" cy="159480"/>
              </p14:xfrm>
            </p:contentPart>
          </mc:Choice>
          <mc:Fallback>
            <p:pic>
              <p:nvPicPr>
                <p:cNvPr id="12" name="Ink 11">
                  <a:extLst>
                    <a:ext uri="{FF2B5EF4-FFF2-40B4-BE49-F238E27FC236}">
                      <a16:creationId xmlns:a16="http://schemas.microsoft.com/office/drawing/2014/main" id="{29337FE7-0734-4D59-8F35-EFA8F9865937}"/>
                    </a:ext>
                  </a:extLst>
                </p:cNvPr>
                <p:cNvPicPr/>
                <p:nvPr/>
              </p:nvPicPr>
              <p:blipFill>
                <a:blip r:embed="rId14"/>
                <a:stretch>
                  <a:fillRect/>
                </a:stretch>
              </p:blipFill>
              <p:spPr>
                <a:xfrm>
                  <a:off x="9083200" y="558667"/>
                  <a:ext cx="146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54F6687B-AB08-4A64-A09B-392AD7B1E91C}"/>
                    </a:ext>
                  </a:extLst>
                </p14:cNvPr>
                <p14:cNvContentPartPr/>
                <p14:nvPr/>
              </p14:nvContentPartPr>
              <p14:xfrm>
                <a:off x="9250960" y="586747"/>
                <a:ext cx="271080" cy="165960"/>
              </p14:xfrm>
            </p:contentPart>
          </mc:Choice>
          <mc:Fallback>
            <p:pic>
              <p:nvPicPr>
                <p:cNvPr id="13" name="Ink 12">
                  <a:extLst>
                    <a:ext uri="{FF2B5EF4-FFF2-40B4-BE49-F238E27FC236}">
                      <a16:creationId xmlns:a16="http://schemas.microsoft.com/office/drawing/2014/main" id="{54F6687B-AB08-4A64-A09B-392AD7B1E91C}"/>
                    </a:ext>
                  </a:extLst>
                </p:cNvPr>
                <p:cNvPicPr/>
                <p:nvPr/>
              </p:nvPicPr>
              <p:blipFill>
                <a:blip r:embed="rId16"/>
                <a:stretch>
                  <a:fillRect/>
                </a:stretch>
              </p:blipFill>
              <p:spPr>
                <a:xfrm>
                  <a:off x="9241960" y="578107"/>
                  <a:ext cx="288720" cy="183600"/>
                </a:xfrm>
                <a:prstGeom prst="rect">
                  <a:avLst/>
                </a:prstGeom>
              </p:spPr>
            </p:pic>
          </mc:Fallback>
        </mc:AlternateContent>
      </p:grpSp>
      <p:grpSp>
        <p:nvGrpSpPr>
          <p:cNvPr id="21" name="Group 20">
            <a:extLst>
              <a:ext uri="{FF2B5EF4-FFF2-40B4-BE49-F238E27FC236}">
                <a16:creationId xmlns:a16="http://schemas.microsoft.com/office/drawing/2014/main" id="{0270FA6D-BBEA-4CD7-891E-616AF5D0B9E2}"/>
              </a:ext>
            </a:extLst>
          </p:cNvPr>
          <p:cNvGrpSpPr/>
          <p:nvPr/>
        </p:nvGrpSpPr>
        <p:grpSpPr>
          <a:xfrm>
            <a:off x="9688720" y="565507"/>
            <a:ext cx="1197720" cy="407160"/>
            <a:chOff x="9688720" y="565507"/>
            <a:chExt cx="1197720" cy="407160"/>
          </a:xfrm>
        </p:grpSpPr>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E125A600-DEB0-458A-B5B6-7FD86A077C66}"/>
                    </a:ext>
                  </a:extLst>
                </p14:cNvPr>
                <p14:cNvContentPartPr/>
                <p14:nvPr/>
              </p14:nvContentPartPr>
              <p14:xfrm>
                <a:off x="9705640" y="605107"/>
                <a:ext cx="3240" cy="367560"/>
              </p14:xfrm>
            </p:contentPart>
          </mc:Choice>
          <mc:Fallback>
            <p:pic>
              <p:nvPicPr>
                <p:cNvPr id="15" name="Ink 14">
                  <a:extLst>
                    <a:ext uri="{FF2B5EF4-FFF2-40B4-BE49-F238E27FC236}">
                      <a16:creationId xmlns:a16="http://schemas.microsoft.com/office/drawing/2014/main" id="{E125A600-DEB0-458A-B5B6-7FD86A077C66}"/>
                    </a:ext>
                  </a:extLst>
                </p:cNvPr>
                <p:cNvPicPr/>
                <p:nvPr/>
              </p:nvPicPr>
              <p:blipFill>
                <a:blip r:embed="rId18"/>
                <a:stretch>
                  <a:fillRect/>
                </a:stretch>
              </p:blipFill>
              <p:spPr>
                <a:xfrm>
                  <a:off x="9697000" y="596107"/>
                  <a:ext cx="2088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66AA6A2B-7862-456C-B0D3-6B36B298DFD8}"/>
                    </a:ext>
                  </a:extLst>
                </p14:cNvPr>
                <p14:cNvContentPartPr/>
                <p14:nvPr/>
              </p14:nvContentPartPr>
              <p14:xfrm>
                <a:off x="9688720" y="594307"/>
                <a:ext cx="201600" cy="198720"/>
              </p14:xfrm>
            </p:contentPart>
          </mc:Choice>
          <mc:Fallback>
            <p:pic>
              <p:nvPicPr>
                <p:cNvPr id="16" name="Ink 15">
                  <a:extLst>
                    <a:ext uri="{FF2B5EF4-FFF2-40B4-BE49-F238E27FC236}">
                      <a16:creationId xmlns:a16="http://schemas.microsoft.com/office/drawing/2014/main" id="{66AA6A2B-7862-456C-B0D3-6B36B298DFD8}"/>
                    </a:ext>
                  </a:extLst>
                </p:cNvPr>
                <p:cNvPicPr/>
                <p:nvPr/>
              </p:nvPicPr>
              <p:blipFill>
                <a:blip r:embed="rId20"/>
                <a:stretch>
                  <a:fillRect/>
                </a:stretch>
              </p:blipFill>
              <p:spPr>
                <a:xfrm>
                  <a:off x="9679720" y="585667"/>
                  <a:ext cx="219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9C12E4D5-4DA2-4F7B-9D4F-8A901B67B45D}"/>
                    </a:ext>
                  </a:extLst>
                </p14:cNvPr>
                <p14:cNvContentPartPr/>
                <p14:nvPr/>
              </p14:nvContentPartPr>
              <p14:xfrm>
                <a:off x="9914800" y="603667"/>
                <a:ext cx="277200" cy="154080"/>
              </p14:xfrm>
            </p:contentPart>
          </mc:Choice>
          <mc:Fallback>
            <p:pic>
              <p:nvPicPr>
                <p:cNvPr id="17" name="Ink 16">
                  <a:extLst>
                    <a:ext uri="{FF2B5EF4-FFF2-40B4-BE49-F238E27FC236}">
                      <a16:creationId xmlns:a16="http://schemas.microsoft.com/office/drawing/2014/main" id="{9C12E4D5-4DA2-4F7B-9D4F-8A901B67B45D}"/>
                    </a:ext>
                  </a:extLst>
                </p:cNvPr>
                <p:cNvPicPr/>
                <p:nvPr/>
              </p:nvPicPr>
              <p:blipFill>
                <a:blip r:embed="rId22"/>
                <a:stretch>
                  <a:fillRect/>
                </a:stretch>
              </p:blipFill>
              <p:spPr>
                <a:xfrm>
                  <a:off x="9905800" y="595027"/>
                  <a:ext cx="294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23CB8439-A6B5-47D1-81DD-ACDB8FB61D73}"/>
                    </a:ext>
                  </a:extLst>
                </p14:cNvPr>
                <p14:cNvContentPartPr/>
                <p14:nvPr/>
              </p14:nvContentPartPr>
              <p14:xfrm>
                <a:off x="10225120" y="657307"/>
                <a:ext cx="129600" cy="90360"/>
              </p14:xfrm>
            </p:contentPart>
          </mc:Choice>
          <mc:Fallback>
            <p:pic>
              <p:nvPicPr>
                <p:cNvPr id="18" name="Ink 17">
                  <a:extLst>
                    <a:ext uri="{FF2B5EF4-FFF2-40B4-BE49-F238E27FC236}">
                      <a16:creationId xmlns:a16="http://schemas.microsoft.com/office/drawing/2014/main" id="{23CB8439-A6B5-47D1-81DD-ACDB8FB61D73}"/>
                    </a:ext>
                  </a:extLst>
                </p:cNvPr>
                <p:cNvPicPr/>
                <p:nvPr/>
              </p:nvPicPr>
              <p:blipFill>
                <a:blip r:embed="rId24"/>
                <a:stretch>
                  <a:fillRect/>
                </a:stretch>
              </p:blipFill>
              <p:spPr>
                <a:xfrm>
                  <a:off x="10216480" y="648307"/>
                  <a:ext cx="147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0A5B2D47-6281-44BB-8606-9B8F5EB94237}"/>
                    </a:ext>
                  </a:extLst>
                </p14:cNvPr>
                <p14:cNvContentPartPr/>
                <p14:nvPr/>
              </p14:nvContentPartPr>
              <p14:xfrm>
                <a:off x="10411240" y="620587"/>
                <a:ext cx="144360" cy="253800"/>
              </p14:xfrm>
            </p:contentPart>
          </mc:Choice>
          <mc:Fallback>
            <p:pic>
              <p:nvPicPr>
                <p:cNvPr id="19" name="Ink 18">
                  <a:extLst>
                    <a:ext uri="{FF2B5EF4-FFF2-40B4-BE49-F238E27FC236}">
                      <a16:creationId xmlns:a16="http://schemas.microsoft.com/office/drawing/2014/main" id="{0A5B2D47-6281-44BB-8606-9B8F5EB94237}"/>
                    </a:ext>
                  </a:extLst>
                </p:cNvPr>
                <p:cNvPicPr/>
                <p:nvPr/>
              </p:nvPicPr>
              <p:blipFill>
                <a:blip r:embed="rId26"/>
                <a:stretch>
                  <a:fillRect/>
                </a:stretch>
              </p:blipFill>
              <p:spPr>
                <a:xfrm>
                  <a:off x="10402240" y="611587"/>
                  <a:ext cx="1620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FE25AF02-83B7-435C-8909-9ECD273CB795}"/>
                    </a:ext>
                  </a:extLst>
                </p14:cNvPr>
                <p14:cNvContentPartPr/>
                <p14:nvPr/>
              </p14:nvContentPartPr>
              <p14:xfrm>
                <a:off x="10543000" y="565507"/>
                <a:ext cx="343440" cy="131400"/>
              </p14:xfrm>
            </p:contentPart>
          </mc:Choice>
          <mc:Fallback>
            <p:pic>
              <p:nvPicPr>
                <p:cNvPr id="20" name="Ink 19">
                  <a:extLst>
                    <a:ext uri="{FF2B5EF4-FFF2-40B4-BE49-F238E27FC236}">
                      <a16:creationId xmlns:a16="http://schemas.microsoft.com/office/drawing/2014/main" id="{FE25AF02-83B7-435C-8909-9ECD273CB795}"/>
                    </a:ext>
                  </a:extLst>
                </p:cNvPr>
                <p:cNvPicPr/>
                <p:nvPr/>
              </p:nvPicPr>
              <p:blipFill>
                <a:blip r:embed="rId28"/>
                <a:stretch>
                  <a:fillRect/>
                </a:stretch>
              </p:blipFill>
              <p:spPr>
                <a:xfrm>
                  <a:off x="10534360" y="556507"/>
                  <a:ext cx="361080" cy="149040"/>
                </a:xfrm>
                <a:prstGeom prst="rect">
                  <a:avLst/>
                </a:prstGeom>
              </p:spPr>
            </p:pic>
          </mc:Fallback>
        </mc:AlternateContent>
      </p:grpSp>
      <p:grpSp>
        <p:nvGrpSpPr>
          <p:cNvPr id="27" name="Group 26">
            <a:extLst>
              <a:ext uri="{FF2B5EF4-FFF2-40B4-BE49-F238E27FC236}">
                <a16:creationId xmlns:a16="http://schemas.microsoft.com/office/drawing/2014/main" id="{F7395255-7EEE-47F5-9948-016CBD08BC77}"/>
              </a:ext>
            </a:extLst>
          </p:cNvPr>
          <p:cNvGrpSpPr/>
          <p:nvPr/>
        </p:nvGrpSpPr>
        <p:grpSpPr>
          <a:xfrm>
            <a:off x="11100640" y="466867"/>
            <a:ext cx="871560" cy="242640"/>
            <a:chOff x="11100640" y="466867"/>
            <a:chExt cx="871560" cy="242640"/>
          </a:xfrm>
        </p:grpSpPr>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BDE00DE5-B4DE-46E0-8E3B-DD4C4E6D3B04}"/>
                    </a:ext>
                  </a:extLst>
                </p14:cNvPr>
                <p14:cNvContentPartPr/>
                <p14:nvPr/>
              </p14:nvContentPartPr>
              <p14:xfrm>
                <a:off x="11100640" y="571267"/>
                <a:ext cx="107280" cy="99000"/>
              </p14:xfrm>
            </p:contentPart>
          </mc:Choice>
          <mc:Fallback>
            <p:pic>
              <p:nvPicPr>
                <p:cNvPr id="22" name="Ink 21">
                  <a:extLst>
                    <a:ext uri="{FF2B5EF4-FFF2-40B4-BE49-F238E27FC236}">
                      <a16:creationId xmlns:a16="http://schemas.microsoft.com/office/drawing/2014/main" id="{BDE00DE5-B4DE-46E0-8E3B-DD4C4E6D3B04}"/>
                    </a:ext>
                  </a:extLst>
                </p:cNvPr>
                <p:cNvPicPr/>
                <p:nvPr/>
              </p:nvPicPr>
              <p:blipFill>
                <a:blip r:embed="rId30"/>
                <a:stretch>
                  <a:fillRect/>
                </a:stretch>
              </p:blipFill>
              <p:spPr>
                <a:xfrm>
                  <a:off x="11092000" y="562267"/>
                  <a:ext cx="124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Ink 22">
                  <a:extLst>
                    <a:ext uri="{FF2B5EF4-FFF2-40B4-BE49-F238E27FC236}">
                      <a16:creationId xmlns:a16="http://schemas.microsoft.com/office/drawing/2014/main" id="{C71032CE-14AF-47B9-A003-CCF9F6B52EFB}"/>
                    </a:ext>
                  </a:extLst>
                </p14:cNvPr>
                <p14:cNvContentPartPr/>
                <p14:nvPr/>
              </p14:nvContentPartPr>
              <p14:xfrm>
                <a:off x="11243200" y="595027"/>
                <a:ext cx="122040" cy="89640"/>
              </p14:xfrm>
            </p:contentPart>
          </mc:Choice>
          <mc:Fallback>
            <p:pic>
              <p:nvPicPr>
                <p:cNvPr id="23" name="Ink 22">
                  <a:extLst>
                    <a:ext uri="{FF2B5EF4-FFF2-40B4-BE49-F238E27FC236}">
                      <a16:creationId xmlns:a16="http://schemas.microsoft.com/office/drawing/2014/main" id="{C71032CE-14AF-47B9-A003-CCF9F6B52EFB}"/>
                    </a:ext>
                  </a:extLst>
                </p:cNvPr>
                <p:cNvPicPr/>
                <p:nvPr/>
              </p:nvPicPr>
              <p:blipFill>
                <a:blip r:embed="rId32"/>
                <a:stretch>
                  <a:fillRect/>
                </a:stretch>
              </p:blipFill>
              <p:spPr>
                <a:xfrm>
                  <a:off x="11234560" y="586027"/>
                  <a:ext cx="139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B3C2928B-4FF6-49DD-B239-9378D961AAE8}"/>
                    </a:ext>
                  </a:extLst>
                </p14:cNvPr>
                <p14:cNvContentPartPr/>
                <p14:nvPr/>
              </p14:nvContentPartPr>
              <p14:xfrm>
                <a:off x="11435440" y="595747"/>
                <a:ext cx="152640" cy="103320"/>
              </p14:xfrm>
            </p:contentPart>
          </mc:Choice>
          <mc:Fallback>
            <p:pic>
              <p:nvPicPr>
                <p:cNvPr id="24" name="Ink 23">
                  <a:extLst>
                    <a:ext uri="{FF2B5EF4-FFF2-40B4-BE49-F238E27FC236}">
                      <a16:creationId xmlns:a16="http://schemas.microsoft.com/office/drawing/2014/main" id="{B3C2928B-4FF6-49DD-B239-9378D961AAE8}"/>
                    </a:ext>
                  </a:extLst>
                </p:cNvPr>
                <p:cNvPicPr/>
                <p:nvPr/>
              </p:nvPicPr>
              <p:blipFill>
                <a:blip r:embed="rId34"/>
                <a:stretch>
                  <a:fillRect/>
                </a:stretch>
              </p:blipFill>
              <p:spPr>
                <a:xfrm>
                  <a:off x="11426800" y="587107"/>
                  <a:ext cx="170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7997E7E3-E16B-4596-AC7D-7E4F69C4C2E3}"/>
                    </a:ext>
                  </a:extLst>
                </p14:cNvPr>
                <p14:cNvContentPartPr/>
                <p14:nvPr/>
              </p14:nvContentPartPr>
              <p14:xfrm>
                <a:off x="11830000" y="466867"/>
                <a:ext cx="45000" cy="226800"/>
              </p14:xfrm>
            </p:contentPart>
          </mc:Choice>
          <mc:Fallback>
            <p:pic>
              <p:nvPicPr>
                <p:cNvPr id="25" name="Ink 24">
                  <a:extLst>
                    <a:ext uri="{FF2B5EF4-FFF2-40B4-BE49-F238E27FC236}">
                      <a16:creationId xmlns:a16="http://schemas.microsoft.com/office/drawing/2014/main" id="{7997E7E3-E16B-4596-AC7D-7E4F69C4C2E3}"/>
                    </a:ext>
                  </a:extLst>
                </p:cNvPr>
                <p:cNvPicPr/>
                <p:nvPr/>
              </p:nvPicPr>
              <p:blipFill>
                <a:blip r:embed="rId36"/>
                <a:stretch>
                  <a:fillRect/>
                </a:stretch>
              </p:blipFill>
              <p:spPr>
                <a:xfrm>
                  <a:off x="11821360" y="457867"/>
                  <a:ext cx="626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8E0AC272-B907-4645-941B-238F83FEA9A7}"/>
                    </a:ext>
                  </a:extLst>
                </p14:cNvPr>
                <p14:cNvContentPartPr/>
                <p14:nvPr/>
              </p14:nvContentPartPr>
              <p14:xfrm>
                <a:off x="11731720" y="586747"/>
                <a:ext cx="240480" cy="122760"/>
              </p14:xfrm>
            </p:contentPart>
          </mc:Choice>
          <mc:Fallback>
            <p:pic>
              <p:nvPicPr>
                <p:cNvPr id="26" name="Ink 25">
                  <a:extLst>
                    <a:ext uri="{FF2B5EF4-FFF2-40B4-BE49-F238E27FC236}">
                      <a16:creationId xmlns:a16="http://schemas.microsoft.com/office/drawing/2014/main" id="{8E0AC272-B907-4645-941B-238F83FEA9A7}"/>
                    </a:ext>
                  </a:extLst>
                </p:cNvPr>
                <p:cNvPicPr/>
                <p:nvPr/>
              </p:nvPicPr>
              <p:blipFill>
                <a:blip r:embed="rId38"/>
                <a:stretch>
                  <a:fillRect/>
                </a:stretch>
              </p:blipFill>
              <p:spPr>
                <a:xfrm>
                  <a:off x="11722720" y="578107"/>
                  <a:ext cx="258120" cy="140400"/>
                </a:xfrm>
                <a:prstGeom prst="rect">
                  <a:avLst/>
                </a:prstGeom>
              </p:spPr>
            </p:pic>
          </mc:Fallback>
        </mc:AlternateContent>
      </p:grpSp>
      <p:grpSp>
        <p:nvGrpSpPr>
          <p:cNvPr id="34" name="Group 33">
            <a:extLst>
              <a:ext uri="{FF2B5EF4-FFF2-40B4-BE49-F238E27FC236}">
                <a16:creationId xmlns:a16="http://schemas.microsoft.com/office/drawing/2014/main" id="{7998321B-F4E9-47C8-A3B1-0B33CEBE6501}"/>
              </a:ext>
            </a:extLst>
          </p:cNvPr>
          <p:cNvGrpSpPr/>
          <p:nvPr/>
        </p:nvGrpSpPr>
        <p:grpSpPr>
          <a:xfrm>
            <a:off x="8033800" y="1087507"/>
            <a:ext cx="955800" cy="392040"/>
            <a:chOff x="8033800" y="1087507"/>
            <a:chExt cx="955800" cy="392040"/>
          </a:xfrm>
        </p:grpSpPr>
        <mc:AlternateContent xmlns:mc="http://schemas.openxmlformats.org/markup-compatibility/2006">
          <mc:Choice xmlns:p14="http://schemas.microsoft.com/office/powerpoint/2010/main" Requires="p14">
            <p:contentPart p14:bwMode="auto" r:id="rId39">
              <p14:nvContentPartPr>
                <p14:cNvPr id="28" name="Ink 27">
                  <a:extLst>
                    <a:ext uri="{FF2B5EF4-FFF2-40B4-BE49-F238E27FC236}">
                      <a16:creationId xmlns:a16="http://schemas.microsoft.com/office/drawing/2014/main" id="{997EC4F9-6634-4908-9F00-168C802E2527}"/>
                    </a:ext>
                  </a:extLst>
                </p14:cNvPr>
                <p14:cNvContentPartPr/>
                <p14:nvPr/>
              </p14:nvContentPartPr>
              <p14:xfrm>
                <a:off x="8033800" y="1170667"/>
                <a:ext cx="220320" cy="139680"/>
              </p14:xfrm>
            </p:contentPart>
          </mc:Choice>
          <mc:Fallback>
            <p:pic>
              <p:nvPicPr>
                <p:cNvPr id="28" name="Ink 27">
                  <a:extLst>
                    <a:ext uri="{FF2B5EF4-FFF2-40B4-BE49-F238E27FC236}">
                      <a16:creationId xmlns:a16="http://schemas.microsoft.com/office/drawing/2014/main" id="{997EC4F9-6634-4908-9F00-168C802E2527}"/>
                    </a:ext>
                  </a:extLst>
                </p:cNvPr>
                <p:cNvPicPr/>
                <p:nvPr/>
              </p:nvPicPr>
              <p:blipFill>
                <a:blip r:embed="rId40"/>
                <a:stretch>
                  <a:fillRect/>
                </a:stretch>
              </p:blipFill>
              <p:spPr>
                <a:xfrm>
                  <a:off x="8025160" y="1162027"/>
                  <a:ext cx="237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Ink 28">
                  <a:extLst>
                    <a:ext uri="{FF2B5EF4-FFF2-40B4-BE49-F238E27FC236}">
                      <a16:creationId xmlns:a16="http://schemas.microsoft.com/office/drawing/2014/main" id="{6D8FD055-EBD7-4FE0-83D4-9BC583DAC452}"/>
                    </a:ext>
                  </a:extLst>
                </p14:cNvPr>
                <p14:cNvContentPartPr/>
                <p14:nvPr/>
              </p14:nvContentPartPr>
              <p14:xfrm>
                <a:off x="8246560" y="1210267"/>
                <a:ext cx="151920" cy="112680"/>
              </p14:xfrm>
            </p:contentPart>
          </mc:Choice>
          <mc:Fallback>
            <p:pic>
              <p:nvPicPr>
                <p:cNvPr id="29" name="Ink 28">
                  <a:extLst>
                    <a:ext uri="{FF2B5EF4-FFF2-40B4-BE49-F238E27FC236}">
                      <a16:creationId xmlns:a16="http://schemas.microsoft.com/office/drawing/2014/main" id="{6D8FD055-EBD7-4FE0-83D4-9BC583DAC452}"/>
                    </a:ext>
                  </a:extLst>
                </p:cNvPr>
                <p:cNvPicPr/>
                <p:nvPr/>
              </p:nvPicPr>
              <p:blipFill>
                <a:blip r:embed="rId42"/>
                <a:stretch>
                  <a:fillRect/>
                </a:stretch>
              </p:blipFill>
              <p:spPr>
                <a:xfrm>
                  <a:off x="8237560" y="1201267"/>
                  <a:ext cx="169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448CCADB-BB09-470B-985C-FE7C822E6F04}"/>
                    </a:ext>
                  </a:extLst>
                </p14:cNvPr>
                <p14:cNvContentPartPr/>
                <p14:nvPr/>
              </p14:nvContentPartPr>
              <p14:xfrm>
                <a:off x="8452120" y="1221787"/>
                <a:ext cx="15840" cy="257760"/>
              </p14:xfrm>
            </p:contentPart>
          </mc:Choice>
          <mc:Fallback>
            <p:pic>
              <p:nvPicPr>
                <p:cNvPr id="30" name="Ink 29">
                  <a:extLst>
                    <a:ext uri="{FF2B5EF4-FFF2-40B4-BE49-F238E27FC236}">
                      <a16:creationId xmlns:a16="http://schemas.microsoft.com/office/drawing/2014/main" id="{448CCADB-BB09-470B-985C-FE7C822E6F04}"/>
                    </a:ext>
                  </a:extLst>
                </p:cNvPr>
                <p:cNvPicPr/>
                <p:nvPr/>
              </p:nvPicPr>
              <p:blipFill>
                <a:blip r:embed="rId44"/>
                <a:stretch>
                  <a:fillRect/>
                </a:stretch>
              </p:blipFill>
              <p:spPr>
                <a:xfrm>
                  <a:off x="8443480" y="1212787"/>
                  <a:ext cx="334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41860498-EBAA-4BDE-889F-5D9F90A5AC1E}"/>
                    </a:ext>
                  </a:extLst>
                </p14:cNvPr>
                <p14:cNvContentPartPr/>
                <p14:nvPr/>
              </p14:nvContentPartPr>
              <p14:xfrm>
                <a:off x="8425480" y="1213867"/>
                <a:ext cx="194760" cy="133200"/>
              </p14:xfrm>
            </p:contentPart>
          </mc:Choice>
          <mc:Fallback>
            <p:pic>
              <p:nvPicPr>
                <p:cNvPr id="31" name="Ink 30">
                  <a:extLst>
                    <a:ext uri="{FF2B5EF4-FFF2-40B4-BE49-F238E27FC236}">
                      <a16:creationId xmlns:a16="http://schemas.microsoft.com/office/drawing/2014/main" id="{41860498-EBAA-4BDE-889F-5D9F90A5AC1E}"/>
                    </a:ext>
                  </a:extLst>
                </p:cNvPr>
                <p:cNvPicPr/>
                <p:nvPr/>
              </p:nvPicPr>
              <p:blipFill>
                <a:blip r:embed="rId46"/>
                <a:stretch>
                  <a:fillRect/>
                </a:stretch>
              </p:blipFill>
              <p:spPr>
                <a:xfrm>
                  <a:off x="8416480" y="1205227"/>
                  <a:ext cx="212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Ink 31">
                  <a:extLst>
                    <a:ext uri="{FF2B5EF4-FFF2-40B4-BE49-F238E27FC236}">
                      <a16:creationId xmlns:a16="http://schemas.microsoft.com/office/drawing/2014/main" id="{7B3318A3-D6AA-4DB5-9492-2D137EE740DF}"/>
                    </a:ext>
                  </a:extLst>
                </p14:cNvPr>
                <p14:cNvContentPartPr/>
                <p14:nvPr/>
              </p14:nvContentPartPr>
              <p14:xfrm>
                <a:off x="8616280" y="1123147"/>
                <a:ext cx="47160" cy="25200"/>
              </p14:xfrm>
            </p:contentPart>
          </mc:Choice>
          <mc:Fallback>
            <p:pic>
              <p:nvPicPr>
                <p:cNvPr id="32" name="Ink 31">
                  <a:extLst>
                    <a:ext uri="{FF2B5EF4-FFF2-40B4-BE49-F238E27FC236}">
                      <a16:creationId xmlns:a16="http://schemas.microsoft.com/office/drawing/2014/main" id="{7B3318A3-D6AA-4DB5-9492-2D137EE740DF}"/>
                    </a:ext>
                  </a:extLst>
                </p:cNvPr>
                <p:cNvPicPr/>
                <p:nvPr/>
              </p:nvPicPr>
              <p:blipFill>
                <a:blip r:embed="rId48"/>
                <a:stretch>
                  <a:fillRect/>
                </a:stretch>
              </p:blipFill>
              <p:spPr>
                <a:xfrm>
                  <a:off x="8607640" y="1114147"/>
                  <a:ext cx="64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Ink 32">
                  <a:extLst>
                    <a:ext uri="{FF2B5EF4-FFF2-40B4-BE49-F238E27FC236}">
                      <a16:creationId xmlns:a16="http://schemas.microsoft.com/office/drawing/2014/main" id="{22FD4541-8EC1-4A10-9C36-E9F651713ABE}"/>
                    </a:ext>
                  </a:extLst>
                </p14:cNvPr>
                <p14:cNvContentPartPr/>
                <p14:nvPr/>
              </p14:nvContentPartPr>
              <p14:xfrm>
                <a:off x="8713120" y="1087507"/>
                <a:ext cx="276480" cy="221760"/>
              </p14:xfrm>
            </p:contentPart>
          </mc:Choice>
          <mc:Fallback>
            <p:pic>
              <p:nvPicPr>
                <p:cNvPr id="33" name="Ink 32">
                  <a:extLst>
                    <a:ext uri="{FF2B5EF4-FFF2-40B4-BE49-F238E27FC236}">
                      <a16:creationId xmlns:a16="http://schemas.microsoft.com/office/drawing/2014/main" id="{22FD4541-8EC1-4A10-9C36-E9F651713ABE}"/>
                    </a:ext>
                  </a:extLst>
                </p:cNvPr>
                <p:cNvPicPr/>
                <p:nvPr/>
              </p:nvPicPr>
              <p:blipFill>
                <a:blip r:embed="rId50"/>
                <a:stretch>
                  <a:fillRect/>
                </a:stretch>
              </p:blipFill>
              <p:spPr>
                <a:xfrm>
                  <a:off x="8704120" y="1078867"/>
                  <a:ext cx="294120" cy="23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35" name="Ink 34">
                <a:extLst>
                  <a:ext uri="{FF2B5EF4-FFF2-40B4-BE49-F238E27FC236}">
                    <a16:creationId xmlns:a16="http://schemas.microsoft.com/office/drawing/2014/main" id="{1121E089-97FA-4E93-9E65-11B5FA090D1E}"/>
                  </a:ext>
                </a:extLst>
              </p14:cNvPr>
              <p14:cNvContentPartPr/>
              <p14:nvPr/>
            </p14:nvContentPartPr>
            <p14:xfrm>
              <a:off x="9243760" y="1090027"/>
              <a:ext cx="267480" cy="225360"/>
            </p14:xfrm>
          </p:contentPart>
        </mc:Choice>
        <mc:Fallback>
          <p:pic>
            <p:nvPicPr>
              <p:cNvPr id="35" name="Ink 34">
                <a:extLst>
                  <a:ext uri="{FF2B5EF4-FFF2-40B4-BE49-F238E27FC236}">
                    <a16:creationId xmlns:a16="http://schemas.microsoft.com/office/drawing/2014/main" id="{1121E089-97FA-4E93-9E65-11B5FA090D1E}"/>
                  </a:ext>
                </a:extLst>
              </p:cNvPr>
              <p:cNvPicPr/>
              <p:nvPr/>
            </p:nvPicPr>
            <p:blipFill>
              <a:blip r:embed="rId52"/>
              <a:stretch>
                <a:fillRect/>
              </a:stretch>
            </p:blipFill>
            <p:spPr>
              <a:xfrm>
                <a:off x="9235120" y="1081387"/>
                <a:ext cx="285120" cy="243000"/>
              </a:xfrm>
              <a:prstGeom prst="rect">
                <a:avLst/>
              </a:prstGeom>
            </p:spPr>
          </p:pic>
        </mc:Fallback>
      </mc:AlternateContent>
      <p:grpSp>
        <p:nvGrpSpPr>
          <p:cNvPr id="51" name="Group 50">
            <a:extLst>
              <a:ext uri="{FF2B5EF4-FFF2-40B4-BE49-F238E27FC236}">
                <a16:creationId xmlns:a16="http://schemas.microsoft.com/office/drawing/2014/main" id="{663806BC-16A0-4031-A38E-26DF6F1B1F2A}"/>
              </a:ext>
            </a:extLst>
          </p:cNvPr>
          <p:cNvGrpSpPr/>
          <p:nvPr/>
        </p:nvGrpSpPr>
        <p:grpSpPr>
          <a:xfrm>
            <a:off x="9722200" y="1098667"/>
            <a:ext cx="380520" cy="204840"/>
            <a:chOff x="9722200" y="1098667"/>
            <a:chExt cx="380520" cy="204840"/>
          </a:xfrm>
        </p:grpSpPr>
        <mc:AlternateContent xmlns:mc="http://schemas.openxmlformats.org/markup-compatibility/2006">
          <mc:Choice xmlns:p14="http://schemas.microsoft.com/office/powerpoint/2010/main" Requires="p14">
            <p:contentPart p14:bwMode="auto" r:id="rId53">
              <p14:nvContentPartPr>
                <p14:cNvPr id="36" name="Ink 35">
                  <a:extLst>
                    <a:ext uri="{FF2B5EF4-FFF2-40B4-BE49-F238E27FC236}">
                      <a16:creationId xmlns:a16="http://schemas.microsoft.com/office/drawing/2014/main" id="{82940E4D-E078-405F-8665-05ED267E0970}"/>
                    </a:ext>
                  </a:extLst>
                </p14:cNvPr>
                <p14:cNvContentPartPr/>
                <p14:nvPr/>
              </p14:nvContentPartPr>
              <p14:xfrm>
                <a:off x="9722200" y="1098667"/>
                <a:ext cx="128520" cy="185040"/>
              </p14:xfrm>
            </p:contentPart>
          </mc:Choice>
          <mc:Fallback>
            <p:pic>
              <p:nvPicPr>
                <p:cNvPr id="36" name="Ink 35">
                  <a:extLst>
                    <a:ext uri="{FF2B5EF4-FFF2-40B4-BE49-F238E27FC236}">
                      <a16:creationId xmlns:a16="http://schemas.microsoft.com/office/drawing/2014/main" id="{82940E4D-E078-405F-8665-05ED267E0970}"/>
                    </a:ext>
                  </a:extLst>
                </p:cNvPr>
                <p:cNvPicPr/>
                <p:nvPr/>
              </p:nvPicPr>
              <p:blipFill>
                <a:blip r:embed="rId54"/>
                <a:stretch>
                  <a:fillRect/>
                </a:stretch>
              </p:blipFill>
              <p:spPr>
                <a:xfrm>
                  <a:off x="9713200" y="1090027"/>
                  <a:ext cx="146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Ink 36">
                  <a:extLst>
                    <a:ext uri="{FF2B5EF4-FFF2-40B4-BE49-F238E27FC236}">
                      <a16:creationId xmlns:a16="http://schemas.microsoft.com/office/drawing/2014/main" id="{CB87A5F2-EF89-45D2-AF01-EC055982E29F}"/>
                    </a:ext>
                  </a:extLst>
                </p14:cNvPr>
                <p14:cNvContentPartPr/>
                <p14:nvPr/>
              </p14:nvContentPartPr>
              <p14:xfrm>
                <a:off x="9886720" y="1201987"/>
                <a:ext cx="216000" cy="101520"/>
              </p14:xfrm>
            </p:contentPart>
          </mc:Choice>
          <mc:Fallback>
            <p:pic>
              <p:nvPicPr>
                <p:cNvPr id="37" name="Ink 36">
                  <a:extLst>
                    <a:ext uri="{FF2B5EF4-FFF2-40B4-BE49-F238E27FC236}">
                      <a16:creationId xmlns:a16="http://schemas.microsoft.com/office/drawing/2014/main" id="{CB87A5F2-EF89-45D2-AF01-EC055982E29F}"/>
                    </a:ext>
                  </a:extLst>
                </p:cNvPr>
                <p:cNvPicPr/>
                <p:nvPr/>
              </p:nvPicPr>
              <p:blipFill>
                <a:blip r:embed="rId56"/>
                <a:stretch>
                  <a:fillRect/>
                </a:stretch>
              </p:blipFill>
              <p:spPr>
                <a:xfrm>
                  <a:off x="9877720" y="1192987"/>
                  <a:ext cx="233640" cy="119160"/>
                </a:xfrm>
                <a:prstGeom prst="rect">
                  <a:avLst/>
                </a:prstGeom>
              </p:spPr>
            </p:pic>
          </mc:Fallback>
        </mc:AlternateContent>
      </p:grpSp>
      <p:grpSp>
        <p:nvGrpSpPr>
          <p:cNvPr id="50" name="Group 49">
            <a:extLst>
              <a:ext uri="{FF2B5EF4-FFF2-40B4-BE49-F238E27FC236}">
                <a16:creationId xmlns:a16="http://schemas.microsoft.com/office/drawing/2014/main" id="{A12083E7-6742-473D-ADDD-7A0E98AC0762}"/>
              </a:ext>
            </a:extLst>
          </p:cNvPr>
          <p:cNvGrpSpPr/>
          <p:nvPr/>
        </p:nvGrpSpPr>
        <p:grpSpPr>
          <a:xfrm>
            <a:off x="10347160" y="1034227"/>
            <a:ext cx="1592640" cy="259200"/>
            <a:chOff x="10347160" y="1034227"/>
            <a:chExt cx="1592640" cy="259200"/>
          </a:xfrm>
        </p:grpSpPr>
        <mc:AlternateContent xmlns:mc="http://schemas.openxmlformats.org/markup-compatibility/2006">
          <mc:Choice xmlns:p14="http://schemas.microsoft.com/office/powerpoint/2010/main" Requires="p14">
            <p:contentPart p14:bwMode="auto" r:id="rId57">
              <p14:nvContentPartPr>
                <p14:cNvPr id="38" name="Ink 37">
                  <a:extLst>
                    <a:ext uri="{FF2B5EF4-FFF2-40B4-BE49-F238E27FC236}">
                      <a16:creationId xmlns:a16="http://schemas.microsoft.com/office/drawing/2014/main" id="{D94E8BEC-EC1F-4888-AB93-4C900AC404D8}"/>
                    </a:ext>
                  </a:extLst>
                </p14:cNvPr>
                <p14:cNvContentPartPr/>
                <p14:nvPr/>
              </p14:nvContentPartPr>
              <p14:xfrm>
                <a:off x="10347160" y="1165267"/>
                <a:ext cx="477360" cy="121680"/>
              </p14:xfrm>
            </p:contentPart>
          </mc:Choice>
          <mc:Fallback>
            <p:pic>
              <p:nvPicPr>
                <p:cNvPr id="38" name="Ink 37">
                  <a:extLst>
                    <a:ext uri="{FF2B5EF4-FFF2-40B4-BE49-F238E27FC236}">
                      <a16:creationId xmlns:a16="http://schemas.microsoft.com/office/drawing/2014/main" id="{D94E8BEC-EC1F-4888-AB93-4C900AC404D8}"/>
                    </a:ext>
                  </a:extLst>
                </p:cNvPr>
                <p:cNvPicPr/>
                <p:nvPr/>
              </p:nvPicPr>
              <p:blipFill>
                <a:blip r:embed="rId58"/>
                <a:stretch>
                  <a:fillRect/>
                </a:stretch>
              </p:blipFill>
              <p:spPr>
                <a:xfrm>
                  <a:off x="10338520" y="1156627"/>
                  <a:ext cx="495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Ink 38">
                  <a:extLst>
                    <a:ext uri="{FF2B5EF4-FFF2-40B4-BE49-F238E27FC236}">
                      <a16:creationId xmlns:a16="http://schemas.microsoft.com/office/drawing/2014/main" id="{83C81A34-8B88-4096-AA61-A4F70136D36C}"/>
                    </a:ext>
                  </a:extLst>
                </p14:cNvPr>
                <p14:cNvContentPartPr/>
                <p14:nvPr/>
              </p14:nvContentPartPr>
              <p14:xfrm>
                <a:off x="10797160" y="1162027"/>
                <a:ext cx="465120" cy="131400"/>
              </p14:xfrm>
            </p:contentPart>
          </mc:Choice>
          <mc:Fallback>
            <p:pic>
              <p:nvPicPr>
                <p:cNvPr id="39" name="Ink 38">
                  <a:extLst>
                    <a:ext uri="{FF2B5EF4-FFF2-40B4-BE49-F238E27FC236}">
                      <a16:creationId xmlns:a16="http://schemas.microsoft.com/office/drawing/2014/main" id="{83C81A34-8B88-4096-AA61-A4F70136D36C}"/>
                    </a:ext>
                  </a:extLst>
                </p:cNvPr>
                <p:cNvPicPr/>
                <p:nvPr/>
              </p:nvPicPr>
              <p:blipFill>
                <a:blip r:embed="rId60"/>
                <a:stretch>
                  <a:fillRect/>
                </a:stretch>
              </p:blipFill>
              <p:spPr>
                <a:xfrm>
                  <a:off x="10788520" y="1153027"/>
                  <a:ext cx="482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Ink 39">
                  <a:extLst>
                    <a:ext uri="{FF2B5EF4-FFF2-40B4-BE49-F238E27FC236}">
                      <a16:creationId xmlns:a16="http://schemas.microsoft.com/office/drawing/2014/main" id="{5117CA13-7D6D-4D8B-8AFA-F9009F175C4E}"/>
                    </a:ext>
                  </a:extLst>
                </p14:cNvPr>
                <p14:cNvContentPartPr/>
                <p14:nvPr/>
              </p14:nvContentPartPr>
              <p14:xfrm>
                <a:off x="11278480" y="1082827"/>
                <a:ext cx="210960" cy="152280"/>
              </p14:xfrm>
            </p:contentPart>
          </mc:Choice>
          <mc:Fallback>
            <p:pic>
              <p:nvPicPr>
                <p:cNvPr id="40" name="Ink 39">
                  <a:extLst>
                    <a:ext uri="{FF2B5EF4-FFF2-40B4-BE49-F238E27FC236}">
                      <a16:creationId xmlns:a16="http://schemas.microsoft.com/office/drawing/2014/main" id="{5117CA13-7D6D-4D8B-8AFA-F9009F175C4E}"/>
                    </a:ext>
                  </a:extLst>
                </p:cNvPr>
                <p:cNvPicPr/>
                <p:nvPr/>
              </p:nvPicPr>
              <p:blipFill>
                <a:blip r:embed="rId62"/>
                <a:stretch>
                  <a:fillRect/>
                </a:stretch>
              </p:blipFill>
              <p:spPr>
                <a:xfrm>
                  <a:off x="11269840" y="1073827"/>
                  <a:ext cx="228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Ink 40">
                  <a:extLst>
                    <a:ext uri="{FF2B5EF4-FFF2-40B4-BE49-F238E27FC236}">
                      <a16:creationId xmlns:a16="http://schemas.microsoft.com/office/drawing/2014/main" id="{6C814B36-7F51-4C96-A071-9B6494310485}"/>
                    </a:ext>
                  </a:extLst>
                </p14:cNvPr>
                <p14:cNvContentPartPr/>
                <p14:nvPr/>
              </p14:nvContentPartPr>
              <p14:xfrm>
                <a:off x="11452360" y="1162027"/>
                <a:ext cx="214200" cy="70200"/>
              </p14:xfrm>
            </p:contentPart>
          </mc:Choice>
          <mc:Fallback>
            <p:pic>
              <p:nvPicPr>
                <p:cNvPr id="41" name="Ink 40">
                  <a:extLst>
                    <a:ext uri="{FF2B5EF4-FFF2-40B4-BE49-F238E27FC236}">
                      <a16:creationId xmlns:a16="http://schemas.microsoft.com/office/drawing/2014/main" id="{6C814B36-7F51-4C96-A071-9B6494310485}"/>
                    </a:ext>
                  </a:extLst>
                </p:cNvPr>
                <p:cNvPicPr/>
                <p:nvPr/>
              </p:nvPicPr>
              <p:blipFill>
                <a:blip r:embed="rId64"/>
                <a:stretch>
                  <a:fillRect/>
                </a:stretch>
              </p:blipFill>
              <p:spPr>
                <a:xfrm>
                  <a:off x="11443360" y="1153027"/>
                  <a:ext cx="231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Ink 41">
                  <a:extLst>
                    <a:ext uri="{FF2B5EF4-FFF2-40B4-BE49-F238E27FC236}">
                      <a16:creationId xmlns:a16="http://schemas.microsoft.com/office/drawing/2014/main" id="{97F00BE8-E733-4FAB-833D-8EB14E806677}"/>
                    </a:ext>
                  </a:extLst>
                </p14:cNvPr>
                <p14:cNvContentPartPr/>
                <p14:nvPr/>
              </p14:nvContentPartPr>
              <p14:xfrm>
                <a:off x="11659360" y="1042507"/>
                <a:ext cx="97200" cy="174240"/>
              </p14:xfrm>
            </p:contentPart>
          </mc:Choice>
          <mc:Fallback>
            <p:pic>
              <p:nvPicPr>
                <p:cNvPr id="42" name="Ink 41">
                  <a:extLst>
                    <a:ext uri="{FF2B5EF4-FFF2-40B4-BE49-F238E27FC236}">
                      <a16:creationId xmlns:a16="http://schemas.microsoft.com/office/drawing/2014/main" id="{97F00BE8-E733-4FAB-833D-8EB14E806677}"/>
                    </a:ext>
                  </a:extLst>
                </p:cNvPr>
                <p:cNvPicPr/>
                <p:nvPr/>
              </p:nvPicPr>
              <p:blipFill>
                <a:blip r:embed="rId66"/>
                <a:stretch>
                  <a:fillRect/>
                </a:stretch>
              </p:blipFill>
              <p:spPr>
                <a:xfrm>
                  <a:off x="11650360" y="1033867"/>
                  <a:ext cx="114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Ink 42">
                  <a:extLst>
                    <a:ext uri="{FF2B5EF4-FFF2-40B4-BE49-F238E27FC236}">
                      <a16:creationId xmlns:a16="http://schemas.microsoft.com/office/drawing/2014/main" id="{D6961CFC-462D-485C-BF75-96F340C87FE7}"/>
                    </a:ext>
                  </a:extLst>
                </p14:cNvPr>
                <p14:cNvContentPartPr/>
                <p14:nvPr/>
              </p14:nvContentPartPr>
              <p14:xfrm>
                <a:off x="11820280" y="1034227"/>
                <a:ext cx="119520" cy="72000"/>
              </p14:xfrm>
            </p:contentPart>
          </mc:Choice>
          <mc:Fallback>
            <p:pic>
              <p:nvPicPr>
                <p:cNvPr id="43" name="Ink 42">
                  <a:extLst>
                    <a:ext uri="{FF2B5EF4-FFF2-40B4-BE49-F238E27FC236}">
                      <a16:creationId xmlns:a16="http://schemas.microsoft.com/office/drawing/2014/main" id="{D6961CFC-462D-485C-BF75-96F340C87FE7}"/>
                    </a:ext>
                  </a:extLst>
                </p:cNvPr>
                <p:cNvPicPr/>
                <p:nvPr/>
              </p:nvPicPr>
              <p:blipFill>
                <a:blip r:embed="rId68"/>
                <a:stretch>
                  <a:fillRect/>
                </a:stretch>
              </p:blipFill>
              <p:spPr>
                <a:xfrm>
                  <a:off x="11811640" y="1025587"/>
                  <a:ext cx="137160" cy="89640"/>
                </a:xfrm>
                <a:prstGeom prst="rect">
                  <a:avLst/>
                </a:prstGeom>
              </p:spPr>
            </p:pic>
          </mc:Fallback>
        </mc:AlternateContent>
      </p:grpSp>
      <p:grpSp>
        <p:nvGrpSpPr>
          <p:cNvPr id="49" name="Group 48">
            <a:extLst>
              <a:ext uri="{FF2B5EF4-FFF2-40B4-BE49-F238E27FC236}">
                <a16:creationId xmlns:a16="http://schemas.microsoft.com/office/drawing/2014/main" id="{1B32F355-2100-4259-961F-0A5B5BD56D56}"/>
              </a:ext>
            </a:extLst>
          </p:cNvPr>
          <p:cNvGrpSpPr/>
          <p:nvPr/>
        </p:nvGrpSpPr>
        <p:grpSpPr>
          <a:xfrm>
            <a:off x="8023360" y="1545787"/>
            <a:ext cx="1020600" cy="232560"/>
            <a:chOff x="8023360" y="1545787"/>
            <a:chExt cx="1020600" cy="232560"/>
          </a:xfrm>
        </p:grpSpPr>
        <mc:AlternateContent xmlns:mc="http://schemas.openxmlformats.org/markup-compatibility/2006">
          <mc:Choice xmlns:p14="http://schemas.microsoft.com/office/powerpoint/2010/main" Requires="p14">
            <p:contentPart p14:bwMode="auto" r:id="rId69">
              <p14:nvContentPartPr>
                <p14:cNvPr id="44" name="Ink 43">
                  <a:extLst>
                    <a:ext uri="{FF2B5EF4-FFF2-40B4-BE49-F238E27FC236}">
                      <a16:creationId xmlns:a16="http://schemas.microsoft.com/office/drawing/2014/main" id="{9769EA01-1724-4D2C-B9E1-2E73C56CEAF2}"/>
                    </a:ext>
                  </a:extLst>
                </p14:cNvPr>
                <p14:cNvContentPartPr/>
                <p14:nvPr/>
              </p14:nvContentPartPr>
              <p14:xfrm>
                <a:off x="8023360" y="1684387"/>
                <a:ext cx="429120" cy="93960"/>
              </p14:xfrm>
            </p:contentPart>
          </mc:Choice>
          <mc:Fallback>
            <p:pic>
              <p:nvPicPr>
                <p:cNvPr id="44" name="Ink 43">
                  <a:extLst>
                    <a:ext uri="{FF2B5EF4-FFF2-40B4-BE49-F238E27FC236}">
                      <a16:creationId xmlns:a16="http://schemas.microsoft.com/office/drawing/2014/main" id="{9769EA01-1724-4D2C-B9E1-2E73C56CEAF2}"/>
                    </a:ext>
                  </a:extLst>
                </p:cNvPr>
                <p:cNvPicPr/>
                <p:nvPr/>
              </p:nvPicPr>
              <p:blipFill>
                <a:blip r:embed="rId70"/>
                <a:stretch>
                  <a:fillRect/>
                </a:stretch>
              </p:blipFill>
              <p:spPr>
                <a:xfrm>
                  <a:off x="8014720" y="1675387"/>
                  <a:ext cx="446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Ink 44">
                  <a:extLst>
                    <a:ext uri="{FF2B5EF4-FFF2-40B4-BE49-F238E27FC236}">
                      <a16:creationId xmlns:a16="http://schemas.microsoft.com/office/drawing/2014/main" id="{7083A0FB-C5F0-40A9-98D5-9198E532D73E}"/>
                    </a:ext>
                  </a:extLst>
                </p14:cNvPr>
                <p14:cNvContentPartPr/>
                <p14:nvPr/>
              </p14:nvContentPartPr>
              <p14:xfrm>
                <a:off x="8607280" y="1608787"/>
                <a:ext cx="39960" cy="144720"/>
              </p14:xfrm>
            </p:contentPart>
          </mc:Choice>
          <mc:Fallback>
            <p:pic>
              <p:nvPicPr>
                <p:cNvPr id="45" name="Ink 44">
                  <a:extLst>
                    <a:ext uri="{FF2B5EF4-FFF2-40B4-BE49-F238E27FC236}">
                      <a16:creationId xmlns:a16="http://schemas.microsoft.com/office/drawing/2014/main" id="{7083A0FB-C5F0-40A9-98D5-9198E532D73E}"/>
                    </a:ext>
                  </a:extLst>
                </p:cNvPr>
                <p:cNvPicPr/>
                <p:nvPr/>
              </p:nvPicPr>
              <p:blipFill>
                <a:blip r:embed="rId72"/>
                <a:stretch>
                  <a:fillRect/>
                </a:stretch>
              </p:blipFill>
              <p:spPr>
                <a:xfrm>
                  <a:off x="8598640" y="1600147"/>
                  <a:ext cx="57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Ink 45">
                  <a:extLst>
                    <a:ext uri="{FF2B5EF4-FFF2-40B4-BE49-F238E27FC236}">
                      <a16:creationId xmlns:a16="http://schemas.microsoft.com/office/drawing/2014/main" id="{6B38D6B1-E3F2-42E4-B933-C3E4975B5A18}"/>
                    </a:ext>
                  </a:extLst>
                </p14:cNvPr>
                <p14:cNvContentPartPr/>
                <p14:nvPr/>
              </p14:nvContentPartPr>
              <p14:xfrm>
                <a:off x="8601520" y="1586467"/>
                <a:ext cx="230760" cy="161280"/>
              </p14:xfrm>
            </p:contentPart>
          </mc:Choice>
          <mc:Fallback>
            <p:pic>
              <p:nvPicPr>
                <p:cNvPr id="46" name="Ink 45">
                  <a:extLst>
                    <a:ext uri="{FF2B5EF4-FFF2-40B4-BE49-F238E27FC236}">
                      <a16:creationId xmlns:a16="http://schemas.microsoft.com/office/drawing/2014/main" id="{6B38D6B1-E3F2-42E4-B933-C3E4975B5A18}"/>
                    </a:ext>
                  </a:extLst>
                </p:cNvPr>
                <p:cNvPicPr/>
                <p:nvPr/>
              </p:nvPicPr>
              <p:blipFill>
                <a:blip r:embed="rId74"/>
                <a:stretch>
                  <a:fillRect/>
                </a:stretch>
              </p:blipFill>
              <p:spPr>
                <a:xfrm>
                  <a:off x="8592520" y="1577467"/>
                  <a:ext cx="248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AD43888A-742D-4B29-A8A0-465DACED5D4F}"/>
                    </a:ext>
                  </a:extLst>
                </p14:cNvPr>
                <p14:cNvContentPartPr/>
                <p14:nvPr/>
              </p14:nvContentPartPr>
              <p14:xfrm>
                <a:off x="8901760" y="1622467"/>
                <a:ext cx="142200" cy="12600"/>
              </p14:xfrm>
            </p:contentPart>
          </mc:Choice>
          <mc:Fallback>
            <p:pic>
              <p:nvPicPr>
                <p:cNvPr id="47" name="Ink 46">
                  <a:extLst>
                    <a:ext uri="{FF2B5EF4-FFF2-40B4-BE49-F238E27FC236}">
                      <a16:creationId xmlns:a16="http://schemas.microsoft.com/office/drawing/2014/main" id="{AD43888A-742D-4B29-A8A0-465DACED5D4F}"/>
                    </a:ext>
                  </a:extLst>
                </p:cNvPr>
                <p:cNvPicPr/>
                <p:nvPr/>
              </p:nvPicPr>
              <p:blipFill>
                <a:blip r:embed="rId76"/>
                <a:stretch>
                  <a:fillRect/>
                </a:stretch>
              </p:blipFill>
              <p:spPr>
                <a:xfrm>
                  <a:off x="8893120" y="1613467"/>
                  <a:ext cx="159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CE1480C0-D013-45B8-B5B5-394298B563C5}"/>
                    </a:ext>
                  </a:extLst>
                </p14:cNvPr>
                <p14:cNvContentPartPr/>
                <p14:nvPr/>
              </p14:nvContentPartPr>
              <p14:xfrm>
                <a:off x="8978080" y="1545787"/>
                <a:ext cx="7200" cy="136080"/>
              </p14:xfrm>
            </p:contentPart>
          </mc:Choice>
          <mc:Fallback>
            <p:pic>
              <p:nvPicPr>
                <p:cNvPr id="48" name="Ink 47">
                  <a:extLst>
                    <a:ext uri="{FF2B5EF4-FFF2-40B4-BE49-F238E27FC236}">
                      <a16:creationId xmlns:a16="http://schemas.microsoft.com/office/drawing/2014/main" id="{CE1480C0-D013-45B8-B5B5-394298B563C5}"/>
                    </a:ext>
                  </a:extLst>
                </p:cNvPr>
                <p:cNvPicPr/>
                <p:nvPr/>
              </p:nvPicPr>
              <p:blipFill>
                <a:blip r:embed="rId78"/>
                <a:stretch>
                  <a:fillRect/>
                </a:stretch>
              </p:blipFill>
              <p:spPr>
                <a:xfrm>
                  <a:off x="8969080" y="1537147"/>
                  <a:ext cx="24840" cy="15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52" name="Ink 51">
                <a:extLst>
                  <a:ext uri="{FF2B5EF4-FFF2-40B4-BE49-F238E27FC236}">
                    <a16:creationId xmlns:a16="http://schemas.microsoft.com/office/drawing/2014/main" id="{49FC2D43-B649-4F80-A6A0-E41D1620C2A3}"/>
                  </a:ext>
                </a:extLst>
              </p14:cNvPr>
              <p14:cNvContentPartPr/>
              <p14:nvPr/>
            </p14:nvContentPartPr>
            <p14:xfrm>
              <a:off x="7616200" y="652627"/>
              <a:ext cx="104760" cy="3600"/>
            </p14:xfrm>
          </p:contentPart>
        </mc:Choice>
        <mc:Fallback>
          <p:pic>
            <p:nvPicPr>
              <p:cNvPr id="52" name="Ink 51">
                <a:extLst>
                  <a:ext uri="{FF2B5EF4-FFF2-40B4-BE49-F238E27FC236}">
                    <a16:creationId xmlns:a16="http://schemas.microsoft.com/office/drawing/2014/main" id="{49FC2D43-B649-4F80-A6A0-E41D1620C2A3}"/>
                  </a:ext>
                </a:extLst>
              </p:cNvPr>
              <p:cNvPicPr/>
              <p:nvPr/>
            </p:nvPicPr>
            <p:blipFill>
              <a:blip r:embed="rId80"/>
              <a:stretch>
                <a:fillRect/>
              </a:stretch>
            </p:blipFill>
            <p:spPr>
              <a:xfrm>
                <a:off x="7607560" y="643987"/>
                <a:ext cx="122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Ink 52">
                <a:extLst>
                  <a:ext uri="{FF2B5EF4-FFF2-40B4-BE49-F238E27FC236}">
                    <a16:creationId xmlns:a16="http://schemas.microsoft.com/office/drawing/2014/main" id="{06723286-4A2D-4AA6-AB74-2080506ED7F3}"/>
                  </a:ext>
                </a:extLst>
              </p14:cNvPr>
              <p14:cNvContentPartPr/>
              <p14:nvPr/>
            </p14:nvContentPartPr>
            <p14:xfrm>
              <a:off x="7692520" y="2403307"/>
              <a:ext cx="122760" cy="360"/>
            </p14:xfrm>
          </p:contentPart>
        </mc:Choice>
        <mc:Fallback>
          <p:pic>
            <p:nvPicPr>
              <p:cNvPr id="53" name="Ink 52">
                <a:extLst>
                  <a:ext uri="{FF2B5EF4-FFF2-40B4-BE49-F238E27FC236}">
                    <a16:creationId xmlns:a16="http://schemas.microsoft.com/office/drawing/2014/main" id="{06723286-4A2D-4AA6-AB74-2080506ED7F3}"/>
                  </a:ext>
                </a:extLst>
              </p:cNvPr>
              <p:cNvPicPr/>
              <p:nvPr/>
            </p:nvPicPr>
            <p:blipFill>
              <a:blip r:embed="rId82"/>
              <a:stretch>
                <a:fillRect/>
              </a:stretch>
            </p:blipFill>
            <p:spPr>
              <a:xfrm>
                <a:off x="7683520" y="2394667"/>
                <a:ext cx="140400" cy="18000"/>
              </a:xfrm>
              <a:prstGeom prst="rect">
                <a:avLst/>
              </a:prstGeom>
            </p:spPr>
          </p:pic>
        </mc:Fallback>
      </mc:AlternateContent>
      <p:grpSp>
        <p:nvGrpSpPr>
          <p:cNvPr id="68" name="Group 67">
            <a:extLst>
              <a:ext uri="{FF2B5EF4-FFF2-40B4-BE49-F238E27FC236}">
                <a16:creationId xmlns:a16="http://schemas.microsoft.com/office/drawing/2014/main" id="{5B88084B-021F-4CED-8CFF-9A968237B8E5}"/>
              </a:ext>
            </a:extLst>
          </p:cNvPr>
          <p:cNvGrpSpPr/>
          <p:nvPr/>
        </p:nvGrpSpPr>
        <p:grpSpPr>
          <a:xfrm>
            <a:off x="8077360" y="2105587"/>
            <a:ext cx="1613160" cy="258120"/>
            <a:chOff x="8077360" y="2105587"/>
            <a:chExt cx="1613160" cy="258120"/>
          </a:xfrm>
        </p:grpSpPr>
        <mc:AlternateContent xmlns:mc="http://schemas.openxmlformats.org/markup-compatibility/2006">
          <mc:Choice xmlns:p14="http://schemas.microsoft.com/office/powerpoint/2010/main" Requires="p14">
            <p:contentPart p14:bwMode="auto" r:id="rId83">
              <p14:nvContentPartPr>
                <p14:cNvPr id="54" name="Ink 53">
                  <a:extLst>
                    <a:ext uri="{FF2B5EF4-FFF2-40B4-BE49-F238E27FC236}">
                      <a16:creationId xmlns:a16="http://schemas.microsoft.com/office/drawing/2014/main" id="{FD07D51F-3B91-40C3-9AC7-43BDFFCC1974}"/>
                    </a:ext>
                  </a:extLst>
                </p14:cNvPr>
                <p14:cNvContentPartPr/>
                <p14:nvPr/>
              </p14:nvContentPartPr>
              <p14:xfrm>
                <a:off x="8077360" y="2182627"/>
                <a:ext cx="211680" cy="181080"/>
              </p14:xfrm>
            </p:contentPart>
          </mc:Choice>
          <mc:Fallback>
            <p:pic>
              <p:nvPicPr>
                <p:cNvPr id="54" name="Ink 53">
                  <a:extLst>
                    <a:ext uri="{FF2B5EF4-FFF2-40B4-BE49-F238E27FC236}">
                      <a16:creationId xmlns:a16="http://schemas.microsoft.com/office/drawing/2014/main" id="{FD07D51F-3B91-40C3-9AC7-43BDFFCC1974}"/>
                    </a:ext>
                  </a:extLst>
                </p:cNvPr>
                <p:cNvPicPr/>
                <p:nvPr/>
              </p:nvPicPr>
              <p:blipFill>
                <a:blip r:embed="rId84"/>
                <a:stretch>
                  <a:fillRect/>
                </a:stretch>
              </p:blipFill>
              <p:spPr>
                <a:xfrm>
                  <a:off x="8068720" y="2173987"/>
                  <a:ext cx="2293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Ink 54">
                  <a:extLst>
                    <a:ext uri="{FF2B5EF4-FFF2-40B4-BE49-F238E27FC236}">
                      <a16:creationId xmlns:a16="http://schemas.microsoft.com/office/drawing/2014/main" id="{5AF85804-2D2F-4991-B124-A2D139DF5F6A}"/>
                    </a:ext>
                  </a:extLst>
                </p14:cNvPr>
                <p14:cNvContentPartPr/>
                <p14:nvPr/>
              </p14:nvContentPartPr>
              <p14:xfrm>
                <a:off x="8234680" y="2251027"/>
                <a:ext cx="121320" cy="13680"/>
              </p14:xfrm>
            </p:contentPart>
          </mc:Choice>
          <mc:Fallback>
            <p:pic>
              <p:nvPicPr>
                <p:cNvPr id="55" name="Ink 54">
                  <a:extLst>
                    <a:ext uri="{FF2B5EF4-FFF2-40B4-BE49-F238E27FC236}">
                      <a16:creationId xmlns:a16="http://schemas.microsoft.com/office/drawing/2014/main" id="{5AF85804-2D2F-4991-B124-A2D139DF5F6A}"/>
                    </a:ext>
                  </a:extLst>
                </p:cNvPr>
                <p:cNvPicPr/>
                <p:nvPr/>
              </p:nvPicPr>
              <p:blipFill>
                <a:blip r:embed="rId86"/>
                <a:stretch>
                  <a:fillRect/>
                </a:stretch>
              </p:blipFill>
              <p:spPr>
                <a:xfrm>
                  <a:off x="8225680" y="2242387"/>
                  <a:ext cx="138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Ink 55">
                  <a:extLst>
                    <a:ext uri="{FF2B5EF4-FFF2-40B4-BE49-F238E27FC236}">
                      <a16:creationId xmlns:a16="http://schemas.microsoft.com/office/drawing/2014/main" id="{3CDCD760-2705-44DD-BB0E-B9BF2E8750F0}"/>
                    </a:ext>
                  </a:extLst>
                </p14:cNvPr>
                <p14:cNvContentPartPr/>
                <p14:nvPr/>
              </p14:nvContentPartPr>
              <p14:xfrm>
                <a:off x="8354560" y="2240947"/>
                <a:ext cx="177840" cy="98640"/>
              </p14:xfrm>
            </p:contentPart>
          </mc:Choice>
          <mc:Fallback>
            <p:pic>
              <p:nvPicPr>
                <p:cNvPr id="56" name="Ink 55">
                  <a:extLst>
                    <a:ext uri="{FF2B5EF4-FFF2-40B4-BE49-F238E27FC236}">
                      <a16:creationId xmlns:a16="http://schemas.microsoft.com/office/drawing/2014/main" id="{3CDCD760-2705-44DD-BB0E-B9BF2E8750F0}"/>
                    </a:ext>
                  </a:extLst>
                </p:cNvPr>
                <p:cNvPicPr/>
                <p:nvPr/>
              </p:nvPicPr>
              <p:blipFill>
                <a:blip r:embed="rId88"/>
                <a:stretch>
                  <a:fillRect/>
                </a:stretch>
              </p:blipFill>
              <p:spPr>
                <a:xfrm>
                  <a:off x="8345920" y="2232307"/>
                  <a:ext cx="195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Ink 56">
                  <a:extLst>
                    <a:ext uri="{FF2B5EF4-FFF2-40B4-BE49-F238E27FC236}">
                      <a16:creationId xmlns:a16="http://schemas.microsoft.com/office/drawing/2014/main" id="{A896B1B5-C70E-4898-9F8F-DBC658123480}"/>
                    </a:ext>
                  </a:extLst>
                </p14:cNvPr>
                <p14:cNvContentPartPr/>
                <p14:nvPr/>
              </p14:nvContentPartPr>
              <p14:xfrm>
                <a:off x="8573080" y="2121787"/>
                <a:ext cx="22680" cy="165960"/>
              </p14:xfrm>
            </p:contentPart>
          </mc:Choice>
          <mc:Fallback>
            <p:pic>
              <p:nvPicPr>
                <p:cNvPr id="57" name="Ink 56">
                  <a:extLst>
                    <a:ext uri="{FF2B5EF4-FFF2-40B4-BE49-F238E27FC236}">
                      <a16:creationId xmlns:a16="http://schemas.microsoft.com/office/drawing/2014/main" id="{A896B1B5-C70E-4898-9F8F-DBC658123480}"/>
                    </a:ext>
                  </a:extLst>
                </p:cNvPr>
                <p:cNvPicPr/>
                <p:nvPr/>
              </p:nvPicPr>
              <p:blipFill>
                <a:blip r:embed="rId90"/>
                <a:stretch>
                  <a:fillRect/>
                </a:stretch>
              </p:blipFill>
              <p:spPr>
                <a:xfrm>
                  <a:off x="8564440" y="2112787"/>
                  <a:ext cx="40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Ink 57">
                  <a:extLst>
                    <a:ext uri="{FF2B5EF4-FFF2-40B4-BE49-F238E27FC236}">
                      <a16:creationId xmlns:a16="http://schemas.microsoft.com/office/drawing/2014/main" id="{556B50B8-FF46-44E8-A9C8-1E6FAAD7D5B4}"/>
                    </a:ext>
                  </a:extLst>
                </p14:cNvPr>
                <p14:cNvContentPartPr/>
                <p14:nvPr/>
              </p14:nvContentPartPr>
              <p14:xfrm>
                <a:off x="8561920" y="2176507"/>
                <a:ext cx="214560" cy="174960"/>
              </p14:xfrm>
            </p:contentPart>
          </mc:Choice>
          <mc:Fallback>
            <p:pic>
              <p:nvPicPr>
                <p:cNvPr id="58" name="Ink 57">
                  <a:extLst>
                    <a:ext uri="{FF2B5EF4-FFF2-40B4-BE49-F238E27FC236}">
                      <a16:creationId xmlns:a16="http://schemas.microsoft.com/office/drawing/2014/main" id="{556B50B8-FF46-44E8-A9C8-1E6FAAD7D5B4}"/>
                    </a:ext>
                  </a:extLst>
                </p:cNvPr>
                <p:cNvPicPr/>
                <p:nvPr/>
              </p:nvPicPr>
              <p:blipFill>
                <a:blip r:embed="rId92"/>
                <a:stretch>
                  <a:fillRect/>
                </a:stretch>
              </p:blipFill>
              <p:spPr>
                <a:xfrm>
                  <a:off x="8552920" y="2167867"/>
                  <a:ext cx="232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Ink 58">
                  <a:extLst>
                    <a:ext uri="{FF2B5EF4-FFF2-40B4-BE49-F238E27FC236}">
                      <a16:creationId xmlns:a16="http://schemas.microsoft.com/office/drawing/2014/main" id="{1C0B5D94-261F-4E77-8E31-00AF10395953}"/>
                    </a:ext>
                  </a:extLst>
                </p14:cNvPr>
                <p14:cNvContentPartPr/>
                <p14:nvPr/>
              </p14:nvContentPartPr>
              <p14:xfrm>
                <a:off x="8823640" y="2146627"/>
                <a:ext cx="181800" cy="194760"/>
              </p14:xfrm>
            </p:contentPart>
          </mc:Choice>
          <mc:Fallback>
            <p:pic>
              <p:nvPicPr>
                <p:cNvPr id="59" name="Ink 58">
                  <a:extLst>
                    <a:ext uri="{FF2B5EF4-FFF2-40B4-BE49-F238E27FC236}">
                      <a16:creationId xmlns:a16="http://schemas.microsoft.com/office/drawing/2014/main" id="{1C0B5D94-261F-4E77-8E31-00AF10395953}"/>
                    </a:ext>
                  </a:extLst>
                </p:cNvPr>
                <p:cNvPicPr/>
                <p:nvPr/>
              </p:nvPicPr>
              <p:blipFill>
                <a:blip r:embed="rId94"/>
                <a:stretch>
                  <a:fillRect/>
                </a:stretch>
              </p:blipFill>
              <p:spPr>
                <a:xfrm>
                  <a:off x="8814640" y="2137627"/>
                  <a:ext cx="199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Ink 59">
                  <a:extLst>
                    <a:ext uri="{FF2B5EF4-FFF2-40B4-BE49-F238E27FC236}">
                      <a16:creationId xmlns:a16="http://schemas.microsoft.com/office/drawing/2014/main" id="{87B0B53B-D509-4B7C-A5D8-EBE46033AE8A}"/>
                    </a:ext>
                  </a:extLst>
                </p14:cNvPr>
                <p14:cNvContentPartPr/>
                <p14:nvPr/>
              </p14:nvContentPartPr>
              <p14:xfrm>
                <a:off x="8985280" y="2161747"/>
                <a:ext cx="360" cy="360"/>
              </p14:xfrm>
            </p:contentPart>
          </mc:Choice>
          <mc:Fallback>
            <p:pic>
              <p:nvPicPr>
                <p:cNvPr id="60" name="Ink 59">
                  <a:extLst>
                    <a:ext uri="{FF2B5EF4-FFF2-40B4-BE49-F238E27FC236}">
                      <a16:creationId xmlns:a16="http://schemas.microsoft.com/office/drawing/2014/main" id="{87B0B53B-D509-4B7C-A5D8-EBE46033AE8A}"/>
                    </a:ext>
                  </a:extLst>
                </p:cNvPr>
                <p:cNvPicPr/>
                <p:nvPr/>
              </p:nvPicPr>
              <p:blipFill>
                <a:blip r:embed="rId12"/>
                <a:stretch>
                  <a:fillRect/>
                </a:stretch>
              </p:blipFill>
              <p:spPr>
                <a:xfrm>
                  <a:off x="8976640" y="21531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Ink 60">
                  <a:extLst>
                    <a:ext uri="{FF2B5EF4-FFF2-40B4-BE49-F238E27FC236}">
                      <a16:creationId xmlns:a16="http://schemas.microsoft.com/office/drawing/2014/main" id="{1296FFD6-5B66-4E70-857F-AB0A02603A78}"/>
                    </a:ext>
                  </a:extLst>
                </p14:cNvPr>
                <p14:cNvContentPartPr/>
                <p14:nvPr/>
              </p14:nvContentPartPr>
              <p14:xfrm>
                <a:off x="9047200" y="2183347"/>
                <a:ext cx="83520" cy="171720"/>
              </p14:xfrm>
            </p:contentPart>
          </mc:Choice>
          <mc:Fallback>
            <p:pic>
              <p:nvPicPr>
                <p:cNvPr id="61" name="Ink 60">
                  <a:extLst>
                    <a:ext uri="{FF2B5EF4-FFF2-40B4-BE49-F238E27FC236}">
                      <a16:creationId xmlns:a16="http://schemas.microsoft.com/office/drawing/2014/main" id="{1296FFD6-5B66-4E70-857F-AB0A02603A78}"/>
                    </a:ext>
                  </a:extLst>
                </p:cNvPr>
                <p:cNvPicPr/>
                <p:nvPr/>
              </p:nvPicPr>
              <p:blipFill>
                <a:blip r:embed="rId97"/>
                <a:stretch>
                  <a:fillRect/>
                </a:stretch>
              </p:blipFill>
              <p:spPr>
                <a:xfrm>
                  <a:off x="9038200" y="2174707"/>
                  <a:ext cx="101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6E93C5DC-50A6-49A7-BEFC-CE78C66AFF4B}"/>
                    </a:ext>
                  </a:extLst>
                </p14:cNvPr>
                <p14:cNvContentPartPr/>
                <p14:nvPr/>
              </p14:nvContentPartPr>
              <p14:xfrm>
                <a:off x="9189400" y="2252107"/>
                <a:ext cx="210960" cy="90000"/>
              </p14:xfrm>
            </p:contentPart>
          </mc:Choice>
          <mc:Fallback>
            <p:pic>
              <p:nvPicPr>
                <p:cNvPr id="62" name="Ink 61">
                  <a:extLst>
                    <a:ext uri="{FF2B5EF4-FFF2-40B4-BE49-F238E27FC236}">
                      <a16:creationId xmlns:a16="http://schemas.microsoft.com/office/drawing/2014/main" id="{6E93C5DC-50A6-49A7-BEFC-CE78C66AFF4B}"/>
                    </a:ext>
                  </a:extLst>
                </p:cNvPr>
                <p:cNvPicPr/>
                <p:nvPr/>
              </p:nvPicPr>
              <p:blipFill>
                <a:blip r:embed="rId99"/>
                <a:stretch>
                  <a:fillRect/>
                </a:stretch>
              </p:blipFill>
              <p:spPr>
                <a:xfrm>
                  <a:off x="9180760" y="2243467"/>
                  <a:ext cx="228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056F238F-1092-4BB5-AC93-26558312DB38}"/>
                    </a:ext>
                  </a:extLst>
                </p14:cNvPr>
                <p14:cNvContentPartPr/>
                <p14:nvPr/>
              </p14:nvContentPartPr>
              <p14:xfrm>
                <a:off x="9432400" y="2136547"/>
                <a:ext cx="77400" cy="140040"/>
              </p14:xfrm>
            </p:contentPart>
          </mc:Choice>
          <mc:Fallback>
            <p:pic>
              <p:nvPicPr>
                <p:cNvPr id="63" name="Ink 62">
                  <a:extLst>
                    <a:ext uri="{FF2B5EF4-FFF2-40B4-BE49-F238E27FC236}">
                      <a16:creationId xmlns:a16="http://schemas.microsoft.com/office/drawing/2014/main" id="{056F238F-1092-4BB5-AC93-26558312DB38}"/>
                    </a:ext>
                  </a:extLst>
                </p:cNvPr>
                <p:cNvPicPr/>
                <p:nvPr/>
              </p:nvPicPr>
              <p:blipFill>
                <a:blip r:embed="rId101"/>
                <a:stretch>
                  <a:fillRect/>
                </a:stretch>
              </p:blipFill>
              <p:spPr>
                <a:xfrm>
                  <a:off x="9423760" y="2127547"/>
                  <a:ext cx="95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Ink 63">
                  <a:extLst>
                    <a:ext uri="{FF2B5EF4-FFF2-40B4-BE49-F238E27FC236}">
                      <a16:creationId xmlns:a16="http://schemas.microsoft.com/office/drawing/2014/main" id="{59E90AF4-0A5A-4A3C-B497-0E042DF52E7C}"/>
                    </a:ext>
                  </a:extLst>
                </p14:cNvPr>
                <p14:cNvContentPartPr/>
                <p14:nvPr/>
              </p14:nvContentPartPr>
              <p14:xfrm>
                <a:off x="9596200" y="2105587"/>
                <a:ext cx="94320" cy="78840"/>
              </p14:xfrm>
            </p:contentPart>
          </mc:Choice>
          <mc:Fallback>
            <p:pic>
              <p:nvPicPr>
                <p:cNvPr id="64" name="Ink 63">
                  <a:extLst>
                    <a:ext uri="{FF2B5EF4-FFF2-40B4-BE49-F238E27FC236}">
                      <a16:creationId xmlns:a16="http://schemas.microsoft.com/office/drawing/2014/main" id="{59E90AF4-0A5A-4A3C-B497-0E042DF52E7C}"/>
                    </a:ext>
                  </a:extLst>
                </p:cNvPr>
                <p:cNvPicPr/>
                <p:nvPr/>
              </p:nvPicPr>
              <p:blipFill>
                <a:blip r:embed="rId103"/>
                <a:stretch>
                  <a:fillRect/>
                </a:stretch>
              </p:blipFill>
              <p:spPr>
                <a:xfrm>
                  <a:off x="9587200" y="2096587"/>
                  <a:ext cx="111960" cy="96480"/>
                </a:xfrm>
                <a:prstGeom prst="rect">
                  <a:avLst/>
                </a:prstGeom>
              </p:spPr>
            </p:pic>
          </mc:Fallback>
        </mc:AlternateContent>
      </p:grpSp>
      <p:grpSp>
        <p:nvGrpSpPr>
          <p:cNvPr id="67" name="Group 66">
            <a:extLst>
              <a:ext uri="{FF2B5EF4-FFF2-40B4-BE49-F238E27FC236}">
                <a16:creationId xmlns:a16="http://schemas.microsoft.com/office/drawing/2014/main" id="{95A35200-CC83-41C2-B412-8D7B3EEC3D77}"/>
              </a:ext>
            </a:extLst>
          </p:cNvPr>
          <p:cNvGrpSpPr/>
          <p:nvPr/>
        </p:nvGrpSpPr>
        <p:grpSpPr>
          <a:xfrm>
            <a:off x="9904000" y="2089387"/>
            <a:ext cx="784080" cy="231120"/>
            <a:chOff x="9904000" y="2089387"/>
            <a:chExt cx="784080" cy="231120"/>
          </a:xfrm>
        </p:grpSpPr>
        <mc:AlternateContent xmlns:mc="http://schemas.openxmlformats.org/markup-compatibility/2006">
          <mc:Choice xmlns:p14="http://schemas.microsoft.com/office/powerpoint/2010/main" Requires="p14">
            <p:contentPart p14:bwMode="auto" r:id="rId104">
              <p14:nvContentPartPr>
                <p14:cNvPr id="65" name="Ink 64">
                  <a:extLst>
                    <a:ext uri="{FF2B5EF4-FFF2-40B4-BE49-F238E27FC236}">
                      <a16:creationId xmlns:a16="http://schemas.microsoft.com/office/drawing/2014/main" id="{D771E7CF-9016-40E7-AC06-6E5A784690A8}"/>
                    </a:ext>
                  </a:extLst>
                </p14:cNvPr>
                <p14:cNvContentPartPr/>
                <p14:nvPr/>
              </p14:nvContentPartPr>
              <p14:xfrm>
                <a:off x="9904000" y="2094787"/>
                <a:ext cx="325800" cy="225720"/>
              </p14:xfrm>
            </p:contentPart>
          </mc:Choice>
          <mc:Fallback>
            <p:pic>
              <p:nvPicPr>
                <p:cNvPr id="65" name="Ink 64">
                  <a:extLst>
                    <a:ext uri="{FF2B5EF4-FFF2-40B4-BE49-F238E27FC236}">
                      <a16:creationId xmlns:a16="http://schemas.microsoft.com/office/drawing/2014/main" id="{D771E7CF-9016-40E7-AC06-6E5A784690A8}"/>
                    </a:ext>
                  </a:extLst>
                </p:cNvPr>
                <p:cNvPicPr/>
                <p:nvPr/>
              </p:nvPicPr>
              <p:blipFill>
                <a:blip r:embed="rId105"/>
                <a:stretch>
                  <a:fillRect/>
                </a:stretch>
              </p:blipFill>
              <p:spPr>
                <a:xfrm>
                  <a:off x="9895000" y="2086147"/>
                  <a:ext cx="3434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Ink 65">
                  <a:extLst>
                    <a:ext uri="{FF2B5EF4-FFF2-40B4-BE49-F238E27FC236}">
                      <a16:creationId xmlns:a16="http://schemas.microsoft.com/office/drawing/2014/main" id="{90C57899-D70B-4E1D-9635-FD6FC52E01F8}"/>
                    </a:ext>
                  </a:extLst>
                </p14:cNvPr>
                <p14:cNvContentPartPr/>
                <p14:nvPr/>
              </p14:nvContentPartPr>
              <p14:xfrm>
                <a:off x="10368760" y="2089387"/>
                <a:ext cx="319320" cy="205560"/>
              </p14:xfrm>
            </p:contentPart>
          </mc:Choice>
          <mc:Fallback>
            <p:pic>
              <p:nvPicPr>
                <p:cNvPr id="66" name="Ink 65">
                  <a:extLst>
                    <a:ext uri="{FF2B5EF4-FFF2-40B4-BE49-F238E27FC236}">
                      <a16:creationId xmlns:a16="http://schemas.microsoft.com/office/drawing/2014/main" id="{90C57899-D70B-4E1D-9635-FD6FC52E01F8}"/>
                    </a:ext>
                  </a:extLst>
                </p:cNvPr>
                <p:cNvPicPr/>
                <p:nvPr/>
              </p:nvPicPr>
              <p:blipFill>
                <a:blip r:embed="rId107"/>
                <a:stretch>
                  <a:fillRect/>
                </a:stretch>
              </p:blipFill>
              <p:spPr>
                <a:xfrm>
                  <a:off x="10359760" y="2080387"/>
                  <a:ext cx="336960" cy="223200"/>
                </a:xfrm>
                <a:prstGeom prst="rect">
                  <a:avLst/>
                </a:prstGeom>
              </p:spPr>
            </p:pic>
          </mc:Fallback>
        </mc:AlternateContent>
      </p:grpSp>
      <p:grpSp>
        <p:nvGrpSpPr>
          <p:cNvPr id="75" name="Group 74">
            <a:extLst>
              <a:ext uri="{FF2B5EF4-FFF2-40B4-BE49-F238E27FC236}">
                <a16:creationId xmlns:a16="http://schemas.microsoft.com/office/drawing/2014/main" id="{CED7A0B0-1963-4C4A-BF5D-4581FA719BF0}"/>
              </a:ext>
            </a:extLst>
          </p:cNvPr>
          <p:cNvGrpSpPr/>
          <p:nvPr/>
        </p:nvGrpSpPr>
        <p:grpSpPr>
          <a:xfrm>
            <a:off x="10925680" y="2077147"/>
            <a:ext cx="1261800" cy="270000"/>
            <a:chOff x="10925680" y="2077147"/>
            <a:chExt cx="1261800" cy="270000"/>
          </a:xfrm>
        </p:grpSpPr>
        <mc:AlternateContent xmlns:mc="http://schemas.openxmlformats.org/markup-compatibility/2006">
          <mc:Choice xmlns:p14="http://schemas.microsoft.com/office/powerpoint/2010/main" Requires="p14">
            <p:contentPart p14:bwMode="auto" r:id="rId108">
              <p14:nvContentPartPr>
                <p14:cNvPr id="69" name="Ink 68">
                  <a:extLst>
                    <a:ext uri="{FF2B5EF4-FFF2-40B4-BE49-F238E27FC236}">
                      <a16:creationId xmlns:a16="http://schemas.microsoft.com/office/drawing/2014/main" id="{B7530F32-27BA-416D-AE16-D6E6FE1DDBFF}"/>
                    </a:ext>
                  </a:extLst>
                </p14:cNvPr>
                <p14:cNvContentPartPr/>
                <p14:nvPr/>
              </p14:nvContentPartPr>
              <p14:xfrm>
                <a:off x="10925680" y="2187307"/>
                <a:ext cx="420120" cy="136080"/>
              </p14:xfrm>
            </p:contentPart>
          </mc:Choice>
          <mc:Fallback>
            <p:pic>
              <p:nvPicPr>
                <p:cNvPr id="69" name="Ink 68">
                  <a:extLst>
                    <a:ext uri="{FF2B5EF4-FFF2-40B4-BE49-F238E27FC236}">
                      <a16:creationId xmlns:a16="http://schemas.microsoft.com/office/drawing/2014/main" id="{B7530F32-27BA-416D-AE16-D6E6FE1DDBFF}"/>
                    </a:ext>
                  </a:extLst>
                </p:cNvPr>
                <p:cNvPicPr/>
                <p:nvPr/>
              </p:nvPicPr>
              <p:blipFill>
                <a:blip r:embed="rId109"/>
                <a:stretch>
                  <a:fillRect/>
                </a:stretch>
              </p:blipFill>
              <p:spPr>
                <a:xfrm>
                  <a:off x="10916680" y="2178307"/>
                  <a:ext cx="437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23BE805F-F594-4B68-87D7-F73E115A0FDA}"/>
                    </a:ext>
                  </a:extLst>
                </p14:cNvPr>
                <p14:cNvContentPartPr/>
                <p14:nvPr/>
              </p14:nvContentPartPr>
              <p14:xfrm>
                <a:off x="11310880" y="2224387"/>
                <a:ext cx="460800" cy="122760"/>
              </p14:xfrm>
            </p:contentPart>
          </mc:Choice>
          <mc:Fallback>
            <p:pic>
              <p:nvPicPr>
                <p:cNvPr id="70" name="Ink 69">
                  <a:extLst>
                    <a:ext uri="{FF2B5EF4-FFF2-40B4-BE49-F238E27FC236}">
                      <a16:creationId xmlns:a16="http://schemas.microsoft.com/office/drawing/2014/main" id="{23BE805F-F594-4B68-87D7-F73E115A0FDA}"/>
                    </a:ext>
                  </a:extLst>
                </p:cNvPr>
                <p:cNvPicPr/>
                <p:nvPr/>
              </p:nvPicPr>
              <p:blipFill>
                <a:blip r:embed="rId111"/>
                <a:stretch>
                  <a:fillRect/>
                </a:stretch>
              </p:blipFill>
              <p:spPr>
                <a:xfrm>
                  <a:off x="11301880" y="2215387"/>
                  <a:ext cx="478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E2733FE3-9330-4CEC-964F-519E69C5FBD4}"/>
                    </a:ext>
                  </a:extLst>
                </p14:cNvPr>
                <p14:cNvContentPartPr/>
                <p14:nvPr/>
              </p14:nvContentPartPr>
              <p14:xfrm>
                <a:off x="11770240" y="2130427"/>
                <a:ext cx="126360" cy="165240"/>
              </p14:xfrm>
            </p:contentPart>
          </mc:Choice>
          <mc:Fallback>
            <p:pic>
              <p:nvPicPr>
                <p:cNvPr id="71" name="Ink 70">
                  <a:extLst>
                    <a:ext uri="{FF2B5EF4-FFF2-40B4-BE49-F238E27FC236}">
                      <a16:creationId xmlns:a16="http://schemas.microsoft.com/office/drawing/2014/main" id="{E2733FE3-9330-4CEC-964F-519E69C5FBD4}"/>
                    </a:ext>
                  </a:extLst>
                </p:cNvPr>
                <p:cNvPicPr/>
                <p:nvPr/>
              </p:nvPicPr>
              <p:blipFill>
                <a:blip r:embed="rId113"/>
                <a:stretch>
                  <a:fillRect/>
                </a:stretch>
              </p:blipFill>
              <p:spPr>
                <a:xfrm>
                  <a:off x="11761600" y="2121427"/>
                  <a:ext cx="144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Ink 71">
                  <a:extLst>
                    <a:ext uri="{FF2B5EF4-FFF2-40B4-BE49-F238E27FC236}">
                      <a16:creationId xmlns:a16="http://schemas.microsoft.com/office/drawing/2014/main" id="{952FB46B-7E1E-422A-BAF2-6C6AF384173C}"/>
                    </a:ext>
                  </a:extLst>
                </p14:cNvPr>
                <p14:cNvContentPartPr/>
                <p14:nvPr/>
              </p14:nvContentPartPr>
              <p14:xfrm>
                <a:off x="11914240" y="2236987"/>
                <a:ext cx="131040" cy="60480"/>
              </p14:xfrm>
            </p:contentPart>
          </mc:Choice>
          <mc:Fallback>
            <p:pic>
              <p:nvPicPr>
                <p:cNvPr id="72" name="Ink 71">
                  <a:extLst>
                    <a:ext uri="{FF2B5EF4-FFF2-40B4-BE49-F238E27FC236}">
                      <a16:creationId xmlns:a16="http://schemas.microsoft.com/office/drawing/2014/main" id="{952FB46B-7E1E-422A-BAF2-6C6AF384173C}"/>
                    </a:ext>
                  </a:extLst>
                </p:cNvPr>
                <p:cNvPicPr/>
                <p:nvPr/>
              </p:nvPicPr>
              <p:blipFill>
                <a:blip r:embed="rId115"/>
                <a:stretch>
                  <a:fillRect/>
                </a:stretch>
              </p:blipFill>
              <p:spPr>
                <a:xfrm>
                  <a:off x="11905240" y="2227987"/>
                  <a:ext cx="148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Ink 72">
                  <a:extLst>
                    <a:ext uri="{FF2B5EF4-FFF2-40B4-BE49-F238E27FC236}">
                      <a16:creationId xmlns:a16="http://schemas.microsoft.com/office/drawing/2014/main" id="{5CA301FD-70EC-4C59-A41B-E712C47C8CC8}"/>
                    </a:ext>
                  </a:extLst>
                </p14:cNvPr>
                <p14:cNvContentPartPr/>
                <p14:nvPr/>
              </p14:nvContentPartPr>
              <p14:xfrm>
                <a:off x="12075880" y="2124307"/>
                <a:ext cx="30960" cy="129600"/>
              </p14:xfrm>
            </p:contentPart>
          </mc:Choice>
          <mc:Fallback>
            <p:pic>
              <p:nvPicPr>
                <p:cNvPr id="73" name="Ink 72">
                  <a:extLst>
                    <a:ext uri="{FF2B5EF4-FFF2-40B4-BE49-F238E27FC236}">
                      <a16:creationId xmlns:a16="http://schemas.microsoft.com/office/drawing/2014/main" id="{5CA301FD-70EC-4C59-A41B-E712C47C8CC8}"/>
                    </a:ext>
                  </a:extLst>
                </p:cNvPr>
                <p:cNvPicPr/>
                <p:nvPr/>
              </p:nvPicPr>
              <p:blipFill>
                <a:blip r:embed="rId117"/>
                <a:stretch>
                  <a:fillRect/>
                </a:stretch>
              </p:blipFill>
              <p:spPr>
                <a:xfrm>
                  <a:off x="12067240" y="2115667"/>
                  <a:ext cx="48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Ink 73">
                  <a:extLst>
                    <a:ext uri="{FF2B5EF4-FFF2-40B4-BE49-F238E27FC236}">
                      <a16:creationId xmlns:a16="http://schemas.microsoft.com/office/drawing/2014/main" id="{16FDE227-E132-424B-BD06-1374712F4946}"/>
                    </a:ext>
                  </a:extLst>
                </p14:cNvPr>
                <p14:cNvContentPartPr/>
                <p14:nvPr/>
              </p14:nvContentPartPr>
              <p14:xfrm>
                <a:off x="12130240" y="2077147"/>
                <a:ext cx="57240" cy="72360"/>
              </p14:xfrm>
            </p:contentPart>
          </mc:Choice>
          <mc:Fallback>
            <p:pic>
              <p:nvPicPr>
                <p:cNvPr id="74" name="Ink 73">
                  <a:extLst>
                    <a:ext uri="{FF2B5EF4-FFF2-40B4-BE49-F238E27FC236}">
                      <a16:creationId xmlns:a16="http://schemas.microsoft.com/office/drawing/2014/main" id="{16FDE227-E132-424B-BD06-1374712F4946}"/>
                    </a:ext>
                  </a:extLst>
                </p:cNvPr>
                <p:cNvPicPr/>
                <p:nvPr/>
              </p:nvPicPr>
              <p:blipFill>
                <a:blip r:embed="rId119"/>
                <a:stretch>
                  <a:fillRect/>
                </a:stretch>
              </p:blipFill>
              <p:spPr>
                <a:xfrm>
                  <a:off x="12121240" y="2068147"/>
                  <a:ext cx="7488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76" name="Ink 75">
                <a:extLst>
                  <a:ext uri="{FF2B5EF4-FFF2-40B4-BE49-F238E27FC236}">
                    <a16:creationId xmlns:a16="http://schemas.microsoft.com/office/drawing/2014/main" id="{1994BF3E-6FC5-4D46-9B5D-CF95DF3EF4ED}"/>
                  </a:ext>
                </a:extLst>
              </p14:cNvPr>
              <p14:cNvContentPartPr/>
              <p14:nvPr/>
            </p14:nvContentPartPr>
            <p14:xfrm>
              <a:off x="7751920" y="2842507"/>
              <a:ext cx="114480" cy="4320"/>
            </p14:xfrm>
          </p:contentPart>
        </mc:Choice>
        <mc:Fallback>
          <p:pic>
            <p:nvPicPr>
              <p:cNvPr id="76" name="Ink 75">
                <a:extLst>
                  <a:ext uri="{FF2B5EF4-FFF2-40B4-BE49-F238E27FC236}">
                    <a16:creationId xmlns:a16="http://schemas.microsoft.com/office/drawing/2014/main" id="{1994BF3E-6FC5-4D46-9B5D-CF95DF3EF4ED}"/>
                  </a:ext>
                </a:extLst>
              </p:cNvPr>
              <p:cNvPicPr/>
              <p:nvPr/>
            </p:nvPicPr>
            <p:blipFill>
              <a:blip r:embed="rId121"/>
              <a:stretch>
                <a:fillRect/>
              </a:stretch>
            </p:blipFill>
            <p:spPr>
              <a:xfrm>
                <a:off x="7743280" y="2833507"/>
                <a:ext cx="132120" cy="21960"/>
              </a:xfrm>
              <a:prstGeom prst="rect">
                <a:avLst/>
              </a:prstGeom>
            </p:spPr>
          </p:pic>
        </mc:Fallback>
      </mc:AlternateContent>
      <p:grpSp>
        <p:nvGrpSpPr>
          <p:cNvPr id="82" name="Group 81">
            <a:extLst>
              <a:ext uri="{FF2B5EF4-FFF2-40B4-BE49-F238E27FC236}">
                <a16:creationId xmlns:a16="http://schemas.microsoft.com/office/drawing/2014/main" id="{12953394-865C-476B-976A-C418D9918855}"/>
              </a:ext>
            </a:extLst>
          </p:cNvPr>
          <p:cNvGrpSpPr/>
          <p:nvPr/>
        </p:nvGrpSpPr>
        <p:grpSpPr>
          <a:xfrm>
            <a:off x="8102560" y="2653147"/>
            <a:ext cx="793800" cy="206640"/>
            <a:chOff x="8102560" y="2653147"/>
            <a:chExt cx="793800" cy="206640"/>
          </a:xfrm>
        </p:grpSpPr>
        <mc:AlternateContent xmlns:mc="http://schemas.openxmlformats.org/markup-compatibility/2006">
          <mc:Choice xmlns:p14="http://schemas.microsoft.com/office/powerpoint/2010/main" Requires="p14">
            <p:contentPart p14:bwMode="auto" r:id="rId122">
              <p14:nvContentPartPr>
                <p14:cNvPr id="77" name="Ink 76">
                  <a:extLst>
                    <a:ext uri="{FF2B5EF4-FFF2-40B4-BE49-F238E27FC236}">
                      <a16:creationId xmlns:a16="http://schemas.microsoft.com/office/drawing/2014/main" id="{D69DB72E-E8D3-47BE-909D-395A8412B2B7}"/>
                    </a:ext>
                  </a:extLst>
                </p14:cNvPr>
                <p14:cNvContentPartPr/>
                <p14:nvPr/>
              </p14:nvContentPartPr>
              <p14:xfrm>
                <a:off x="8102560" y="2743147"/>
                <a:ext cx="277920" cy="116640"/>
              </p14:xfrm>
            </p:contentPart>
          </mc:Choice>
          <mc:Fallback>
            <p:pic>
              <p:nvPicPr>
                <p:cNvPr id="77" name="Ink 76">
                  <a:extLst>
                    <a:ext uri="{FF2B5EF4-FFF2-40B4-BE49-F238E27FC236}">
                      <a16:creationId xmlns:a16="http://schemas.microsoft.com/office/drawing/2014/main" id="{D69DB72E-E8D3-47BE-909D-395A8412B2B7}"/>
                    </a:ext>
                  </a:extLst>
                </p:cNvPr>
                <p:cNvPicPr/>
                <p:nvPr/>
              </p:nvPicPr>
              <p:blipFill>
                <a:blip r:embed="rId123"/>
                <a:stretch>
                  <a:fillRect/>
                </a:stretch>
              </p:blipFill>
              <p:spPr>
                <a:xfrm>
                  <a:off x="8093560" y="2734147"/>
                  <a:ext cx="295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Ink 77">
                  <a:extLst>
                    <a:ext uri="{FF2B5EF4-FFF2-40B4-BE49-F238E27FC236}">
                      <a16:creationId xmlns:a16="http://schemas.microsoft.com/office/drawing/2014/main" id="{65E436C2-A438-42FC-8788-5478FE9CEED5}"/>
                    </a:ext>
                  </a:extLst>
                </p14:cNvPr>
                <p14:cNvContentPartPr/>
                <p14:nvPr/>
              </p14:nvContentPartPr>
              <p14:xfrm>
                <a:off x="8396320" y="2653147"/>
                <a:ext cx="35280" cy="182160"/>
              </p14:xfrm>
            </p:contentPart>
          </mc:Choice>
          <mc:Fallback>
            <p:pic>
              <p:nvPicPr>
                <p:cNvPr id="78" name="Ink 77">
                  <a:extLst>
                    <a:ext uri="{FF2B5EF4-FFF2-40B4-BE49-F238E27FC236}">
                      <a16:creationId xmlns:a16="http://schemas.microsoft.com/office/drawing/2014/main" id="{65E436C2-A438-42FC-8788-5478FE9CEED5}"/>
                    </a:ext>
                  </a:extLst>
                </p:cNvPr>
                <p:cNvPicPr/>
                <p:nvPr/>
              </p:nvPicPr>
              <p:blipFill>
                <a:blip r:embed="rId125"/>
                <a:stretch>
                  <a:fillRect/>
                </a:stretch>
              </p:blipFill>
              <p:spPr>
                <a:xfrm>
                  <a:off x="8387680" y="2644147"/>
                  <a:ext cx="529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Ink 78">
                  <a:extLst>
                    <a:ext uri="{FF2B5EF4-FFF2-40B4-BE49-F238E27FC236}">
                      <a16:creationId xmlns:a16="http://schemas.microsoft.com/office/drawing/2014/main" id="{8E92A0BC-43CB-4549-A56D-233436EE31BC}"/>
                    </a:ext>
                  </a:extLst>
                </p14:cNvPr>
                <p14:cNvContentPartPr/>
                <p14:nvPr/>
              </p14:nvContentPartPr>
              <p14:xfrm>
                <a:off x="8395600" y="2729467"/>
                <a:ext cx="284040" cy="103680"/>
              </p14:xfrm>
            </p:contentPart>
          </mc:Choice>
          <mc:Fallback>
            <p:pic>
              <p:nvPicPr>
                <p:cNvPr id="79" name="Ink 78">
                  <a:extLst>
                    <a:ext uri="{FF2B5EF4-FFF2-40B4-BE49-F238E27FC236}">
                      <a16:creationId xmlns:a16="http://schemas.microsoft.com/office/drawing/2014/main" id="{8E92A0BC-43CB-4549-A56D-233436EE31BC}"/>
                    </a:ext>
                  </a:extLst>
                </p:cNvPr>
                <p:cNvPicPr/>
                <p:nvPr/>
              </p:nvPicPr>
              <p:blipFill>
                <a:blip r:embed="rId127"/>
                <a:stretch>
                  <a:fillRect/>
                </a:stretch>
              </p:blipFill>
              <p:spPr>
                <a:xfrm>
                  <a:off x="8386600" y="2720827"/>
                  <a:ext cx="301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Ink 79">
                  <a:extLst>
                    <a:ext uri="{FF2B5EF4-FFF2-40B4-BE49-F238E27FC236}">
                      <a16:creationId xmlns:a16="http://schemas.microsoft.com/office/drawing/2014/main" id="{B2A9BF19-5035-486B-B487-5F474DB8E044}"/>
                    </a:ext>
                  </a:extLst>
                </p14:cNvPr>
                <p14:cNvContentPartPr/>
                <p14:nvPr/>
              </p14:nvContentPartPr>
              <p14:xfrm>
                <a:off x="8759920" y="2731627"/>
                <a:ext cx="136440" cy="95760"/>
              </p14:xfrm>
            </p:contentPart>
          </mc:Choice>
          <mc:Fallback>
            <p:pic>
              <p:nvPicPr>
                <p:cNvPr id="80" name="Ink 79">
                  <a:extLst>
                    <a:ext uri="{FF2B5EF4-FFF2-40B4-BE49-F238E27FC236}">
                      <a16:creationId xmlns:a16="http://schemas.microsoft.com/office/drawing/2014/main" id="{B2A9BF19-5035-486B-B487-5F474DB8E044}"/>
                    </a:ext>
                  </a:extLst>
                </p:cNvPr>
                <p:cNvPicPr/>
                <p:nvPr/>
              </p:nvPicPr>
              <p:blipFill>
                <a:blip r:embed="rId129"/>
                <a:stretch>
                  <a:fillRect/>
                </a:stretch>
              </p:blipFill>
              <p:spPr>
                <a:xfrm>
                  <a:off x="8750920" y="2722987"/>
                  <a:ext cx="154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Ink 80">
                  <a:extLst>
                    <a:ext uri="{FF2B5EF4-FFF2-40B4-BE49-F238E27FC236}">
                      <a16:creationId xmlns:a16="http://schemas.microsoft.com/office/drawing/2014/main" id="{3F8C9911-3B0D-4121-96D1-1CADD6D4D2F0}"/>
                    </a:ext>
                  </a:extLst>
                </p14:cNvPr>
                <p14:cNvContentPartPr/>
                <p14:nvPr/>
              </p14:nvContentPartPr>
              <p14:xfrm>
                <a:off x="8341960" y="2671147"/>
                <a:ext cx="162000" cy="360"/>
              </p14:xfrm>
            </p:contentPart>
          </mc:Choice>
          <mc:Fallback>
            <p:pic>
              <p:nvPicPr>
                <p:cNvPr id="81" name="Ink 80">
                  <a:extLst>
                    <a:ext uri="{FF2B5EF4-FFF2-40B4-BE49-F238E27FC236}">
                      <a16:creationId xmlns:a16="http://schemas.microsoft.com/office/drawing/2014/main" id="{3F8C9911-3B0D-4121-96D1-1CADD6D4D2F0}"/>
                    </a:ext>
                  </a:extLst>
                </p:cNvPr>
                <p:cNvPicPr/>
                <p:nvPr/>
              </p:nvPicPr>
              <p:blipFill>
                <a:blip r:embed="rId131"/>
                <a:stretch>
                  <a:fillRect/>
                </a:stretch>
              </p:blipFill>
              <p:spPr>
                <a:xfrm>
                  <a:off x="8332960" y="2662507"/>
                  <a:ext cx="179640" cy="18000"/>
                </a:xfrm>
                <a:prstGeom prst="rect">
                  <a:avLst/>
                </a:prstGeom>
              </p:spPr>
            </p:pic>
          </mc:Fallback>
        </mc:AlternateContent>
      </p:grpSp>
      <p:grpSp>
        <p:nvGrpSpPr>
          <p:cNvPr id="99" name="Group 98">
            <a:extLst>
              <a:ext uri="{FF2B5EF4-FFF2-40B4-BE49-F238E27FC236}">
                <a16:creationId xmlns:a16="http://schemas.microsoft.com/office/drawing/2014/main" id="{B951853D-C588-4151-A3C3-A2266AC993EB}"/>
              </a:ext>
            </a:extLst>
          </p:cNvPr>
          <p:cNvGrpSpPr/>
          <p:nvPr/>
        </p:nvGrpSpPr>
        <p:grpSpPr>
          <a:xfrm>
            <a:off x="9085000" y="2581147"/>
            <a:ext cx="2400840" cy="240840"/>
            <a:chOff x="9085000" y="2581147"/>
            <a:chExt cx="2400840" cy="240840"/>
          </a:xfrm>
        </p:grpSpPr>
        <mc:AlternateContent xmlns:mc="http://schemas.openxmlformats.org/markup-compatibility/2006">
          <mc:Choice xmlns:p14="http://schemas.microsoft.com/office/powerpoint/2010/main" Requires="p14">
            <p:contentPart p14:bwMode="auto" r:id="rId132">
              <p14:nvContentPartPr>
                <p14:cNvPr id="83" name="Ink 82">
                  <a:extLst>
                    <a:ext uri="{FF2B5EF4-FFF2-40B4-BE49-F238E27FC236}">
                      <a16:creationId xmlns:a16="http://schemas.microsoft.com/office/drawing/2014/main" id="{392473F8-B7B8-4501-A7EA-92897C546241}"/>
                    </a:ext>
                  </a:extLst>
                </p14:cNvPr>
                <p14:cNvContentPartPr/>
                <p14:nvPr/>
              </p14:nvContentPartPr>
              <p14:xfrm>
                <a:off x="9085000" y="2728387"/>
                <a:ext cx="193320" cy="93600"/>
              </p14:xfrm>
            </p:contentPart>
          </mc:Choice>
          <mc:Fallback>
            <p:pic>
              <p:nvPicPr>
                <p:cNvPr id="83" name="Ink 82">
                  <a:extLst>
                    <a:ext uri="{FF2B5EF4-FFF2-40B4-BE49-F238E27FC236}">
                      <a16:creationId xmlns:a16="http://schemas.microsoft.com/office/drawing/2014/main" id="{392473F8-B7B8-4501-A7EA-92897C546241}"/>
                    </a:ext>
                  </a:extLst>
                </p:cNvPr>
                <p:cNvPicPr/>
                <p:nvPr/>
              </p:nvPicPr>
              <p:blipFill>
                <a:blip r:embed="rId133"/>
                <a:stretch>
                  <a:fillRect/>
                </a:stretch>
              </p:blipFill>
              <p:spPr>
                <a:xfrm>
                  <a:off x="9076000" y="2719387"/>
                  <a:ext cx="210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Ink 83">
                  <a:extLst>
                    <a:ext uri="{FF2B5EF4-FFF2-40B4-BE49-F238E27FC236}">
                      <a16:creationId xmlns:a16="http://schemas.microsoft.com/office/drawing/2014/main" id="{6F5AB89E-E163-405F-A7CE-DEF21041DB14}"/>
                    </a:ext>
                  </a:extLst>
                </p14:cNvPr>
                <p14:cNvContentPartPr/>
                <p14:nvPr/>
              </p14:nvContentPartPr>
              <p14:xfrm>
                <a:off x="9186880" y="2648467"/>
                <a:ext cx="37800" cy="15120"/>
              </p14:xfrm>
            </p:contentPart>
          </mc:Choice>
          <mc:Fallback>
            <p:pic>
              <p:nvPicPr>
                <p:cNvPr id="84" name="Ink 83">
                  <a:extLst>
                    <a:ext uri="{FF2B5EF4-FFF2-40B4-BE49-F238E27FC236}">
                      <a16:creationId xmlns:a16="http://schemas.microsoft.com/office/drawing/2014/main" id="{6F5AB89E-E163-405F-A7CE-DEF21041DB14}"/>
                    </a:ext>
                  </a:extLst>
                </p:cNvPr>
                <p:cNvPicPr/>
                <p:nvPr/>
              </p:nvPicPr>
              <p:blipFill>
                <a:blip r:embed="rId135"/>
                <a:stretch>
                  <a:fillRect/>
                </a:stretch>
              </p:blipFill>
              <p:spPr>
                <a:xfrm>
                  <a:off x="9177880" y="2639467"/>
                  <a:ext cx="55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Ink 84">
                  <a:extLst>
                    <a:ext uri="{FF2B5EF4-FFF2-40B4-BE49-F238E27FC236}">
                      <a16:creationId xmlns:a16="http://schemas.microsoft.com/office/drawing/2014/main" id="{7977A59C-BDF5-46EA-92CB-E5BD042DAE1B}"/>
                    </a:ext>
                  </a:extLst>
                </p14:cNvPr>
                <p14:cNvContentPartPr/>
                <p14:nvPr/>
              </p14:nvContentPartPr>
              <p14:xfrm>
                <a:off x="9348520" y="2609587"/>
                <a:ext cx="314280" cy="203040"/>
              </p14:xfrm>
            </p:contentPart>
          </mc:Choice>
          <mc:Fallback>
            <p:pic>
              <p:nvPicPr>
                <p:cNvPr id="85" name="Ink 84">
                  <a:extLst>
                    <a:ext uri="{FF2B5EF4-FFF2-40B4-BE49-F238E27FC236}">
                      <a16:creationId xmlns:a16="http://schemas.microsoft.com/office/drawing/2014/main" id="{7977A59C-BDF5-46EA-92CB-E5BD042DAE1B}"/>
                    </a:ext>
                  </a:extLst>
                </p:cNvPr>
                <p:cNvPicPr/>
                <p:nvPr/>
              </p:nvPicPr>
              <p:blipFill>
                <a:blip r:embed="rId137"/>
                <a:stretch>
                  <a:fillRect/>
                </a:stretch>
              </p:blipFill>
              <p:spPr>
                <a:xfrm>
                  <a:off x="9339880" y="2600587"/>
                  <a:ext cx="331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Ink 85">
                  <a:extLst>
                    <a:ext uri="{FF2B5EF4-FFF2-40B4-BE49-F238E27FC236}">
                      <a16:creationId xmlns:a16="http://schemas.microsoft.com/office/drawing/2014/main" id="{584A8912-7887-433D-8718-E85531A79BEE}"/>
                    </a:ext>
                  </a:extLst>
                </p14:cNvPr>
                <p14:cNvContentPartPr/>
                <p14:nvPr/>
              </p14:nvContentPartPr>
              <p14:xfrm>
                <a:off x="9707800" y="2692387"/>
                <a:ext cx="106560" cy="101520"/>
              </p14:xfrm>
            </p:contentPart>
          </mc:Choice>
          <mc:Fallback>
            <p:pic>
              <p:nvPicPr>
                <p:cNvPr id="86" name="Ink 85">
                  <a:extLst>
                    <a:ext uri="{FF2B5EF4-FFF2-40B4-BE49-F238E27FC236}">
                      <a16:creationId xmlns:a16="http://schemas.microsoft.com/office/drawing/2014/main" id="{584A8912-7887-433D-8718-E85531A79BEE}"/>
                    </a:ext>
                  </a:extLst>
                </p:cNvPr>
                <p:cNvPicPr/>
                <p:nvPr/>
              </p:nvPicPr>
              <p:blipFill>
                <a:blip r:embed="rId139"/>
                <a:stretch>
                  <a:fillRect/>
                </a:stretch>
              </p:blipFill>
              <p:spPr>
                <a:xfrm>
                  <a:off x="9698800" y="2683387"/>
                  <a:ext cx="124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Ink 86">
                  <a:extLst>
                    <a:ext uri="{FF2B5EF4-FFF2-40B4-BE49-F238E27FC236}">
                      <a16:creationId xmlns:a16="http://schemas.microsoft.com/office/drawing/2014/main" id="{B041C91A-37EA-4F22-B468-903820C36EFB}"/>
                    </a:ext>
                  </a:extLst>
                </p14:cNvPr>
                <p14:cNvContentPartPr/>
                <p14:nvPr/>
              </p14:nvContentPartPr>
              <p14:xfrm>
                <a:off x="9874480" y="2581147"/>
                <a:ext cx="136080" cy="212400"/>
              </p14:xfrm>
            </p:contentPart>
          </mc:Choice>
          <mc:Fallback>
            <p:pic>
              <p:nvPicPr>
                <p:cNvPr id="87" name="Ink 86">
                  <a:extLst>
                    <a:ext uri="{FF2B5EF4-FFF2-40B4-BE49-F238E27FC236}">
                      <a16:creationId xmlns:a16="http://schemas.microsoft.com/office/drawing/2014/main" id="{B041C91A-37EA-4F22-B468-903820C36EFB}"/>
                    </a:ext>
                  </a:extLst>
                </p:cNvPr>
                <p:cNvPicPr/>
                <p:nvPr/>
              </p:nvPicPr>
              <p:blipFill>
                <a:blip r:embed="rId141"/>
                <a:stretch>
                  <a:fillRect/>
                </a:stretch>
              </p:blipFill>
              <p:spPr>
                <a:xfrm>
                  <a:off x="9865840" y="2572507"/>
                  <a:ext cx="1537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Ink 87">
                  <a:extLst>
                    <a:ext uri="{FF2B5EF4-FFF2-40B4-BE49-F238E27FC236}">
                      <a16:creationId xmlns:a16="http://schemas.microsoft.com/office/drawing/2014/main" id="{D995EB11-D3F9-4AF5-B4FF-7F5D035A9152}"/>
                    </a:ext>
                  </a:extLst>
                </p14:cNvPr>
                <p14:cNvContentPartPr/>
                <p14:nvPr/>
              </p14:nvContentPartPr>
              <p14:xfrm>
                <a:off x="10039720" y="2645947"/>
                <a:ext cx="105480" cy="160920"/>
              </p14:xfrm>
            </p:contentPart>
          </mc:Choice>
          <mc:Fallback>
            <p:pic>
              <p:nvPicPr>
                <p:cNvPr id="88" name="Ink 87">
                  <a:extLst>
                    <a:ext uri="{FF2B5EF4-FFF2-40B4-BE49-F238E27FC236}">
                      <a16:creationId xmlns:a16="http://schemas.microsoft.com/office/drawing/2014/main" id="{D995EB11-D3F9-4AF5-B4FF-7F5D035A9152}"/>
                    </a:ext>
                  </a:extLst>
                </p:cNvPr>
                <p:cNvPicPr/>
                <p:nvPr/>
              </p:nvPicPr>
              <p:blipFill>
                <a:blip r:embed="rId143"/>
                <a:stretch>
                  <a:fillRect/>
                </a:stretch>
              </p:blipFill>
              <p:spPr>
                <a:xfrm>
                  <a:off x="10031080" y="2637307"/>
                  <a:ext cx="123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Ink 88">
                  <a:extLst>
                    <a:ext uri="{FF2B5EF4-FFF2-40B4-BE49-F238E27FC236}">
                      <a16:creationId xmlns:a16="http://schemas.microsoft.com/office/drawing/2014/main" id="{0AA2AE96-FF0C-4109-9AB3-40747331AD87}"/>
                    </a:ext>
                  </a:extLst>
                </p14:cNvPr>
                <p14:cNvContentPartPr/>
                <p14:nvPr/>
              </p14:nvContentPartPr>
              <p14:xfrm>
                <a:off x="10258240" y="2685907"/>
                <a:ext cx="396720" cy="110880"/>
              </p14:xfrm>
            </p:contentPart>
          </mc:Choice>
          <mc:Fallback>
            <p:pic>
              <p:nvPicPr>
                <p:cNvPr id="89" name="Ink 88">
                  <a:extLst>
                    <a:ext uri="{FF2B5EF4-FFF2-40B4-BE49-F238E27FC236}">
                      <a16:creationId xmlns:a16="http://schemas.microsoft.com/office/drawing/2014/main" id="{0AA2AE96-FF0C-4109-9AB3-40747331AD87}"/>
                    </a:ext>
                  </a:extLst>
                </p:cNvPr>
                <p:cNvPicPr/>
                <p:nvPr/>
              </p:nvPicPr>
              <p:blipFill>
                <a:blip r:embed="rId145"/>
                <a:stretch>
                  <a:fillRect/>
                </a:stretch>
              </p:blipFill>
              <p:spPr>
                <a:xfrm>
                  <a:off x="10249600" y="2677267"/>
                  <a:ext cx="414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Ink 89">
                  <a:extLst>
                    <a:ext uri="{FF2B5EF4-FFF2-40B4-BE49-F238E27FC236}">
                      <a16:creationId xmlns:a16="http://schemas.microsoft.com/office/drawing/2014/main" id="{591E919F-E314-4DE5-A165-28F32D63C6DB}"/>
                    </a:ext>
                  </a:extLst>
                </p14:cNvPr>
                <p14:cNvContentPartPr/>
                <p14:nvPr/>
              </p14:nvContentPartPr>
              <p14:xfrm>
                <a:off x="10655680" y="2635147"/>
                <a:ext cx="360" cy="360"/>
              </p14:xfrm>
            </p:contentPart>
          </mc:Choice>
          <mc:Fallback>
            <p:pic>
              <p:nvPicPr>
                <p:cNvPr id="90" name="Ink 89">
                  <a:extLst>
                    <a:ext uri="{FF2B5EF4-FFF2-40B4-BE49-F238E27FC236}">
                      <a16:creationId xmlns:a16="http://schemas.microsoft.com/office/drawing/2014/main" id="{591E919F-E314-4DE5-A165-28F32D63C6DB}"/>
                    </a:ext>
                  </a:extLst>
                </p:cNvPr>
                <p:cNvPicPr/>
                <p:nvPr/>
              </p:nvPicPr>
              <p:blipFill>
                <a:blip r:embed="rId12"/>
                <a:stretch>
                  <a:fillRect/>
                </a:stretch>
              </p:blipFill>
              <p:spPr>
                <a:xfrm>
                  <a:off x="10646680" y="26261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Ink 90">
                  <a:extLst>
                    <a:ext uri="{FF2B5EF4-FFF2-40B4-BE49-F238E27FC236}">
                      <a16:creationId xmlns:a16="http://schemas.microsoft.com/office/drawing/2014/main" id="{F2DB187C-7A63-4969-BDB7-4060D5BF21CB}"/>
                    </a:ext>
                  </a:extLst>
                </p14:cNvPr>
                <p14:cNvContentPartPr/>
                <p14:nvPr/>
              </p14:nvContentPartPr>
              <p14:xfrm>
                <a:off x="10741360" y="2599507"/>
                <a:ext cx="279360" cy="177120"/>
              </p14:xfrm>
            </p:contentPart>
          </mc:Choice>
          <mc:Fallback>
            <p:pic>
              <p:nvPicPr>
                <p:cNvPr id="91" name="Ink 90">
                  <a:extLst>
                    <a:ext uri="{FF2B5EF4-FFF2-40B4-BE49-F238E27FC236}">
                      <a16:creationId xmlns:a16="http://schemas.microsoft.com/office/drawing/2014/main" id="{F2DB187C-7A63-4969-BDB7-4060D5BF21CB}"/>
                    </a:ext>
                  </a:extLst>
                </p:cNvPr>
                <p:cNvPicPr/>
                <p:nvPr/>
              </p:nvPicPr>
              <p:blipFill>
                <a:blip r:embed="rId148"/>
                <a:stretch>
                  <a:fillRect/>
                </a:stretch>
              </p:blipFill>
              <p:spPr>
                <a:xfrm>
                  <a:off x="10732360" y="2590507"/>
                  <a:ext cx="297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Ink 91">
                  <a:extLst>
                    <a:ext uri="{FF2B5EF4-FFF2-40B4-BE49-F238E27FC236}">
                      <a16:creationId xmlns:a16="http://schemas.microsoft.com/office/drawing/2014/main" id="{0CB751AC-C598-478C-BB27-18FEA106CBCF}"/>
                    </a:ext>
                  </a:extLst>
                </p14:cNvPr>
                <p14:cNvContentPartPr/>
                <p14:nvPr/>
              </p14:nvContentPartPr>
              <p14:xfrm>
                <a:off x="10693120" y="2651707"/>
                <a:ext cx="461880" cy="39960"/>
              </p14:xfrm>
            </p:contentPart>
          </mc:Choice>
          <mc:Fallback>
            <p:pic>
              <p:nvPicPr>
                <p:cNvPr id="92" name="Ink 91">
                  <a:extLst>
                    <a:ext uri="{FF2B5EF4-FFF2-40B4-BE49-F238E27FC236}">
                      <a16:creationId xmlns:a16="http://schemas.microsoft.com/office/drawing/2014/main" id="{0CB751AC-C598-478C-BB27-18FEA106CBCF}"/>
                    </a:ext>
                  </a:extLst>
                </p:cNvPr>
                <p:cNvPicPr/>
                <p:nvPr/>
              </p:nvPicPr>
              <p:blipFill>
                <a:blip r:embed="rId150"/>
                <a:stretch>
                  <a:fillRect/>
                </a:stretch>
              </p:blipFill>
              <p:spPr>
                <a:xfrm>
                  <a:off x="10684120" y="2643067"/>
                  <a:ext cx="479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Ink 92">
                  <a:extLst>
                    <a:ext uri="{FF2B5EF4-FFF2-40B4-BE49-F238E27FC236}">
                      <a16:creationId xmlns:a16="http://schemas.microsoft.com/office/drawing/2014/main" id="{3BD1BF92-2E28-45DA-B98D-84FFB68A3B40}"/>
                    </a:ext>
                  </a:extLst>
                </p14:cNvPr>
                <p14:cNvContentPartPr/>
                <p14:nvPr/>
              </p14:nvContentPartPr>
              <p14:xfrm>
                <a:off x="11130520" y="2765107"/>
                <a:ext cx="19080" cy="2520"/>
              </p14:xfrm>
            </p:contentPart>
          </mc:Choice>
          <mc:Fallback>
            <p:pic>
              <p:nvPicPr>
                <p:cNvPr id="93" name="Ink 92">
                  <a:extLst>
                    <a:ext uri="{FF2B5EF4-FFF2-40B4-BE49-F238E27FC236}">
                      <a16:creationId xmlns:a16="http://schemas.microsoft.com/office/drawing/2014/main" id="{3BD1BF92-2E28-45DA-B98D-84FFB68A3B40}"/>
                    </a:ext>
                  </a:extLst>
                </p:cNvPr>
                <p:cNvPicPr/>
                <p:nvPr/>
              </p:nvPicPr>
              <p:blipFill>
                <a:blip r:embed="rId152"/>
                <a:stretch>
                  <a:fillRect/>
                </a:stretch>
              </p:blipFill>
              <p:spPr>
                <a:xfrm>
                  <a:off x="11121880" y="2756467"/>
                  <a:ext cx="36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Ink 94">
                  <a:extLst>
                    <a:ext uri="{FF2B5EF4-FFF2-40B4-BE49-F238E27FC236}">
                      <a16:creationId xmlns:a16="http://schemas.microsoft.com/office/drawing/2014/main" id="{CB03C3C6-1D47-4890-AF61-E30AD5AE202C}"/>
                    </a:ext>
                  </a:extLst>
                </p14:cNvPr>
                <p14:cNvContentPartPr/>
                <p14:nvPr/>
              </p14:nvContentPartPr>
              <p14:xfrm>
                <a:off x="11277040" y="2637667"/>
                <a:ext cx="208800" cy="153000"/>
              </p14:xfrm>
            </p:contentPart>
          </mc:Choice>
          <mc:Fallback>
            <p:pic>
              <p:nvPicPr>
                <p:cNvPr id="95" name="Ink 94">
                  <a:extLst>
                    <a:ext uri="{FF2B5EF4-FFF2-40B4-BE49-F238E27FC236}">
                      <a16:creationId xmlns:a16="http://schemas.microsoft.com/office/drawing/2014/main" id="{CB03C3C6-1D47-4890-AF61-E30AD5AE202C}"/>
                    </a:ext>
                  </a:extLst>
                </p:cNvPr>
                <p:cNvPicPr/>
                <p:nvPr/>
              </p:nvPicPr>
              <p:blipFill>
                <a:blip r:embed="rId154"/>
                <a:stretch>
                  <a:fillRect/>
                </a:stretch>
              </p:blipFill>
              <p:spPr>
                <a:xfrm>
                  <a:off x="11268040" y="2629027"/>
                  <a:ext cx="226440" cy="170640"/>
                </a:xfrm>
                <a:prstGeom prst="rect">
                  <a:avLst/>
                </a:prstGeom>
              </p:spPr>
            </p:pic>
          </mc:Fallback>
        </mc:AlternateContent>
      </p:grpSp>
      <p:grpSp>
        <p:nvGrpSpPr>
          <p:cNvPr id="98" name="Group 97">
            <a:extLst>
              <a:ext uri="{FF2B5EF4-FFF2-40B4-BE49-F238E27FC236}">
                <a16:creationId xmlns:a16="http://schemas.microsoft.com/office/drawing/2014/main" id="{032F1DF6-AAFA-4D21-BB8A-5628F58DE442}"/>
              </a:ext>
            </a:extLst>
          </p:cNvPr>
          <p:cNvGrpSpPr/>
          <p:nvPr/>
        </p:nvGrpSpPr>
        <p:grpSpPr>
          <a:xfrm>
            <a:off x="11681680" y="2512747"/>
            <a:ext cx="236880" cy="271080"/>
            <a:chOff x="11681680" y="2512747"/>
            <a:chExt cx="236880" cy="271080"/>
          </a:xfrm>
        </p:grpSpPr>
        <mc:AlternateContent xmlns:mc="http://schemas.openxmlformats.org/markup-compatibility/2006">
          <mc:Choice xmlns:p14="http://schemas.microsoft.com/office/powerpoint/2010/main" Requires="p14">
            <p:contentPart p14:bwMode="auto" r:id="rId155">
              <p14:nvContentPartPr>
                <p14:cNvPr id="96" name="Ink 95">
                  <a:extLst>
                    <a:ext uri="{FF2B5EF4-FFF2-40B4-BE49-F238E27FC236}">
                      <a16:creationId xmlns:a16="http://schemas.microsoft.com/office/drawing/2014/main" id="{76C882C4-194F-42EC-B640-57F8970C00D3}"/>
                    </a:ext>
                  </a:extLst>
                </p14:cNvPr>
                <p14:cNvContentPartPr/>
                <p14:nvPr/>
              </p14:nvContentPartPr>
              <p14:xfrm>
                <a:off x="11783920" y="2657107"/>
                <a:ext cx="19080" cy="126720"/>
              </p14:xfrm>
            </p:contentPart>
          </mc:Choice>
          <mc:Fallback>
            <p:pic>
              <p:nvPicPr>
                <p:cNvPr id="96" name="Ink 95">
                  <a:extLst>
                    <a:ext uri="{FF2B5EF4-FFF2-40B4-BE49-F238E27FC236}">
                      <a16:creationId xmlns:a16="http://schemas.microsoft.com/office/drawing/2014/main" id="{76C882C4-194F-42EC-B640-57F8970C00D3}"/>
                    </a:ext>
                  </a:extLst>
                </p:cNvPr>
                <p:cNvPicPr/>
                <p:nvPr/>
              </p:nvPicPr>
              <p:blipFill>
                <a:blip r:embed="rId156"/>
                <a:stretch>
                  <a:fillRect/>
                </a:stretch>
              </p:blipFill>
              <p:spPr>
                <a:xfrm>
                  <a:off x="11774920" y="2648467"/>
                  <a:ext cx="36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Ink 96">
                  <a:extLst>
                    <a:ext uri="{FF2B5EF4-FFF2-40B4-BE49-F238E27FC236}">
                      <a16:creationId xmlns:a16="http://schemas.microsoft.com/office/drawing/2014/main" id="{7F950A6E-B6F1-459E-B62D-122512E12FFF}"/>
                    </a:ext>
                  </a:extLst>
                </p14:cNvPr>
                <p14:cNvContentPartPr/>
                <p14:nvPr/>
              </p14:nvContentPartPr>
              <p14:xfrm>
                <a:off x="11681680" y="2512747"/>
                <a:ext cx="236880" cy="133560"/>
              </p14:xfrm>
            </p:contentPart>
          </mc:Choice>
          <mc:Fallback>
            <p:pic>
              <p:nvPicPr>
                <p:cNvPr id="97" name="Ink 96">
                  <a:extLst>
                    <a:ext uri="{FF2B5EF4-FFF2-40B4-BE49-F238E27FC236}">
                      <a16:creationId xmlns:a16="http://schemas.microsoft.com/office/drawing/2014/main" id="{7F950A6E-B6F1-459E-B62D-122512E12FFF}"/>
                    </a:ext>
                  </a:extLst>
                </p:cNvPr>
                <p:cNvPicPr/>
                <p:nvPr/>
              </p:nvPicPr>
              <p:blipFill>
                <a:blip r:embed="rId158"/>
                <a:stretch>
                  <a:fillRect/>
                </a:stretch>
              </p:blipFill>
              <p:spPr>
                <a:xfrm>
                  <a:off x="11673040" y="2503747"/>
                  <a:ext cx="254520" cy="151200"/>
                </a:xfrm>
                <a:prstGeom prst="rect">
                  <a:avLst/>
                </a:prstGeom>
              </p:spPr>
            </p:pic>
          </mc:Fallback>
        </mc:AlternateContent>
      </p:grpSp>
      <p:grpSp>
        <p:nvGrpSpPr>
          <p:cNvPr id="102" name="Group 101">
            <a:extLst>
              <a:ext uri="{FF2B5EF4-FFF2-40B4-BE49-F238E27FC236}">
                <a16:creationId xmlns:a16="http://schemas.microsoft.com/office/drawing/2014/main" id="{D13AEF6D-F24D-4396-9B73-6D878C5BC64E}"/>
              </a:ext>
            </a:extLst>
          </p:cNvPr>
          <p:cNvGrpSpPr/>
          <p:nvPr/>
        </p:nvGrpSpPr>
        <p:grpSpPr>
          <a:xfrm>
            <a:off x="8186800" y="3080467"/>
            <a:ext cx="891360" cy="247680"/>
            <a:chOff x="8186800" y="3080467"/>
            <a:chExt cx="891360" cy="247680"/>
          </a:xfrm>
        </p:grpSpPr>
        <mc:AlternateContent xmlns:mc="http://schemas.openxmlformats.org/markup-compatibility/2006">
          <mc:Choice xmlns:p14="http://schemas.microsoft.com/office/powerpoint/2010/main" Requires="p14">
            <p:contentPart p14:bwMode="auto" r:id="rId159">
              <p14:nvContentPartPr>
                <p14:cNvPr id="100" name="Ink 99">
                  <a:extLst>
                    <a:ext uri="{FF2B5EF4-FFF2-40B4-BE49-F238E27FC236}">
                      <a16:creationId xmlns:a16="http://schemas.microsoft.com/office/drawing/2014/main" id="{043E4068-2D05-4BF0-B42E-A6094C3F58C0}"/>
                    </a:ext>
                  </a:extLst>
                </p14:cNvPr>
                <p14:cNvContentPartPr/>
                <p14:nvPr/>
              </p14:nvContentPartPr>
              <p14:xfrm>
                <a:off x="8186800" y="3080467"/>
                <a:ext cx="891360" cy="247680"/>
              </p14:xfrm>
            </p:contentPart>
          </mc:Choice>
          <mc:Fallback>
            <p:pic>
              <p:nvPicPr>
                <p:cNvPr id="100" name="Ink 99">
                  <a:extLst>
                    <a:ext uri="{FF2B5EF4-FFF2-40B4-BE49-F238E27FC236}">
                      <a16:creationId xmlns:a16="http://schemas.microsoft.com/office/drawing/2014/main" id="{043E4068-2D05-4BF0-B42E-A6094C3F58C0}"/>
                    </a:ext>
                  </a:extLst>
                </p:cNvPr>
                <p:cNvPicPr/>
                <p:nvPr/>
              </p:nvPicPr>
              <p:blipFill>
                <a:blip r:embed="rId160"/>
                <a:stretch>
                  <a:fillRect/>
                </a:stretch>
              </p:blipFill>
              <p:spPr>
                <a:xfrm>
                  <a:off x="8178160" y="3071467"/>
                  <a:ext cx="9090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Ink 100">
                  <a:extLst>
                    <a:ext uri="{FF2B5EF4-FFF2-40B4-BE49-F238E27FC236}">
                      <a16:creationId xmlns:a16="http://schemas.microsoft.com/office/drawing/2014/main" id="{AF024EAC-504C-4E70-BF9B-0B3D7FEC56E3}"/>
                    </a:ext>
                  </a:extLst>
                </p14:cNvPr>
                <p14:cNvContentPartPr/>
                <p14:nvPr/>
              </p14:nvContentPartPr>
              <p14:xfrm>
                <a:off x="8804200" y="3178027"/>
                <a:ext cx="127080" cy="5760"/>
              </p14:xfrm>
            </p:contentPart>
          </mc:Choice>
          <mc:Fallback>
            <p:pic>
              <p:nvPicPr>
                <p:cNvPr id="101" name="Ink 100">
                  <a:extLst>
                    <a:ext uri="{FF2B5EF4-FFF2-40B4-BE49-F238E27FC236}">
                      <a16:creationId xmlns:a16="http://schemas.microsoft.com/office/drawing/2014/main" id="{AF024EAC-504C-4E70-BF9B-0B3D7FEC56E3}"/>
                    </a:ext>
                  </a:extLst>
                </p:cNvPr>
                <p:cNvPicPr/>
                <p:nvPr/>
              </p:nvPicPr>
              <p:blipFill>
                <a:blip r:embed="rId162"/>
                <a:stretch>
                  <a:fillRect/>
                </a:stretch>
              </p:blipFill>
              <p:spPr>
                <a:xfrm>
                  <a:off x="8795560" y="3169027"/>
                  <a:ext cx="144720" cy="23400"/>
                </a:xfrm>
                <a:prstGeom prst="rect">
                  <a:avLst/>
                </a:prstGeom>
              </p:spPr>
            </p:pic>
          </mc:Fallback>
        </mc:AlternateContent>
      </p:grpSp>
      <p:grpSp>
        <p:nvGrpSpPr>
          <p:cNvPr id="124" name="Group 123">
            <a:extLst>
              <a:ext uri="{FF2B5EF4-FFF2-40B4-BE49-F238E27FC236}">
                <a16:creationId xmlns:a16="http://schemas.microsoft.com/office/drawing/2014/main" id="{48929EAE-0A70-47D5-A28B-A609A33378A8}"/>
              </a:ext>
            </a:extLst>
          </p:cNvPr>
          <p:cNvGrpSpPr/>
          <p:nvPr/>
        </p:nvGrpSpPr>
        <p:grpSpPr>
          <a:xfrm>
            <a:off x="9317200" y="2965267"/>
            <a:ext cx="2599920" cy="362520"/>
            <a:chOff x="9317200" y="2965267"/>
            <a:chExt cx="2599920" cy="362520"/>
          </a:xfrm>
        </p:grpSpPr>
        <mc:AlternateContent xmlns:mc="http://schemas.openxmlformats.org/markup-compatibility/2006">
          <mc:Choice xmlns:p14="http://schemas.microsoft.com/office/powerpoint/2010/main" Requires="p14">
            <p:contentPart p14:bwMode="auto" r:id="rId163">
              <p14:nvContentPartPr>
                <p14:cNvPr id="103" name="Ink 102">
                  <a:extLst>
                    <a:ext uri="{FF2B5EF4-FFF2-40B4-BE49-F238E27FC236}">
                      <a16:creationId xmlns:a16="http://schemas.microsoft.com/office/drawing/2014/main" id="{C5CAA0D8-ADD1-4885-B8FE-301A07D6AEDD}"/>
                    </a:ext>
                  </a:extLst>
                </p14:cNvPr>
                <p14:cNvContentPartPr/>
                <p14:nvPr/>
              </p14:nvContentPartPr>
              <p14:xfrm>
                <a:off x="9317200" y="3072547"/>
                <a:ext cx="312840" cy="243720"/>
              </p14:xfrm>
            </p:contentPart>
          </mc:Choice>
          <mc:Fallback>
            <p:pic>
              <p:nvPicPr>
                <p:cNvPr id="103" name="Ink 102">
                  <a:extLst>
                    <a:ext uri="{FF2B5EF4-FFF2-40B4-BE49-F238E27FC236}">
                      <a16:creationId xmlns:a16="http://schemas.microsoft.com/office/drawing/2014/main" id="{C5CAA0D8-ADD1-4885-B8FE-301A07D6AEDD}"/>
                    </a:ext>
                  </a:extLst>
                </p:cNvPr>
                <p:cNvPicPr/>
                <p:nvPr/>
              </p:nvPicPr>
              <p:blipFill>
                <a:blip r:embed="rId164"/>
                <a:stretch>
                  <a:fillRect/>
                </a:stretch>
              </p:blipFill>
              <p:spPr>
                <a:xfrm>
                  <a:off x="9308560" y="3063547"/>
                  <a:ext cx="330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Ink 103">
                  <a:extLst>
                    <a:ext uri="{FF2B5EF4-FFF2-40B4-BE49-F238E27FC236}">
                      <a16:creationId xmlns:a16="http://schemas.microsoft.com/office/drawing/2014/main" id="{87A2D8EE-55B9-4755-94AF-F247C577B53C}"/>
                    </a:ext>
                  </a:extLst>
                </p14:cNvPr>
                <p14:cNvContentPartPr/>
                <p14:nvPr/>
              </p14:nvContentPartPr>
              <p14:xfrm>
                <a:off x="9822640" y="3091987"/>
                <a:ext cx="115920" cy="183240"/>
              </p14:xfrm>
            </p:contentPart>
          </mc:Choice>
          <mc:Fallback>
            <p:pic>
              <p:nvPicPr>
                <p:cNvPr id="104" name="Ink 103">
                  <a:extLst>
                    <a:ext uri="{FF2B5EF4-FFF2-40B4-BE49-F238E27FC236}">
                      <a16:creationId xmlns:a16="http://schemas.microsoft.com/office/drawing/2014/main" id="{87A2D8EE-55B9-4755-94AF-F247C577B53C}"/>
                    </a:ext>
                  </a:extLst>
                </p:cNvPr>
                <p:cNvPicPr/>
                <p:nvPr/>
              </p:nvPicPr>
              <p:blipFill>
                <a:blip r:embed="rId166"/>
                <a:stretch>
                  <a:fillRect/>
                </a:stretch>
              </p:blipFill>
              <p:spPr>
                <a:xfrm>
                  <a:off x="9814000" y="3083347"/>
                  <a:ext cx="133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Ink 104">
                  <a:extLst>
                    <a:ext uri="{FF2B5EF4-FFF2-40B4-BE49-F238E27FC236}">
                      <a16:creationId xmlns:a16="http://schemas.microsoft.com/office/drawing/2014/main" id="{8E43267D-A356-437F-A7EE-C879B1D9EF65}"/>
                    </a:ext>
                  </a:extLst>
                </p14:cNvPr>
                <p14:cNvContentPartPr/>
                <p14:nvPr/>
              </p14:nvContentPartPr>
              <p14:xfrm>
                <a:off x="9999400" y="3199267"/>
                <a:ext cx="194040" cy="84240"/>
              </p14:xfrm>
            </p:contentPart>
          </mc:Choice>
          <mc:Fallback>
            <p:pic>
              <p:nvPicPr>
                <p:cNvPr id="105" name="Ink 104">
                  <a:extLst>
                    <a:ext uri="{FF2B5EF4-FFF2-40B4-BE49-F238E27FC236}">
                      <a16:creationId xmlns:a16="http://schemas.microsoft.com/office/drawing/2014/main" id="{8E43267D-A356-437F-A7EE-C879B1D9EF65}"/>
                    </a:ext>
                  </a:extLst>
                </p:cNvPr>
                <p:cNvPicPr/>
                <p:nvPr/>
              </p:nvPicPr>
              <p:blipFill>
                <a:blip r:embed="rId168"/>
                <a:stretch>
                  <a:fillRect/>
                </a:stretch>
              </p:blipFill>
              <p:spPr>
                <a:xfrm>
                  <a:off x="9990760" y="3190267"/>
                  <a:ext cx="211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Ink 105">
                  <a:extLst>
                    <a:ext uri="{FF2B5EF4-FFF2-40B4-BE49-F238E27FC236}">
                      <a16:creationId xmlns:a16="http://schemas.microsoft.com/office/drawing/2014/main" id="{0E56A41C-DC3B-4E52-AA72-E4FAE2D584F4}"/>
                    </a:ext>
                  </a:extLst>
                </p14:cNvPr>
                <p14:cNvContentPartPr/>
                <p14:nvPr/>
              </p14:nvContentPartPr>
              <p14:xfrm>
                <a:off x="10393960" y="3088027"/>
                <a:ext cx="148680" cy="10440"/>
              </p14:xfrm>
            </p:contentPart>
          </mc:Choice>
          <mc:Fallback>
            <p:pic>
              <p:nvPicPr>
                <p:cNvPr id="106" name="Ink 105">
                  <a:extLst>
                    <a:ext uri="{FF2B5EF4-FFF2-40B4-BE49-F238E27FC236}">
                      <a16:creationId xmlns:a16="http://schemas.microsoft.com/office/drawing/2014/main" id="{0E56A41C-DC3B-4E52-AA72-E4FAE2D584F4}"/>
                    </a:ext>
                  </a:extLst>
                </p:cNvPr>
                <p:cNvPicPr/>
                <p:nvPr/>
              </p:nvPicPr>
              <p:blipFill>
                <a:blip r:embed="rId170"/>
                <a:stretch>
                  <a:fillRect/>
                </a:stretch>
              </p:blipFill>
              <p:spPr>
                <a:xfrm>
                  <a:off x="10384960" y="3079027"/>
                  <a:ext cx="166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Ink 106">
                  <a:extLst>
                    <a:ext uri="{FF2B5EF4-FFF2-40B4-BE49-F238E27FC236}">
                      <a16:creationId xmlns:a16="http://schemas.microsoft.com/office/drawing/2014/main" id="{E9E1CE38-E2D8-4910-9E09-F192D0D1AFAE}"/>
                    </a:ext>
                  </a:extLst>
                </p14:cNvPr>
                <p14:cNvContentPartPr/>
                <p14:nvPr/>
              </p14:nvContentPartPr>
              <p14:xfrm>
                <a:off x="10353640" y="3069307"/>
                <a:ext cx="207720" cy="211320"/>
              </p14:xfrm>
            </p:contentPart>
          </mc:Choice>
          <mc:Fallback>
            <p:pic>
              <p:nvPicPr>
                <p:cNvPr id="107" name="Ink 106">
                  <a:extLst>
                    <a:ext uri="{FF2B5EF4-FFF2-40B4-BE49-F238E27FC236}">
                      <a16:creationId xmlns:a16="http://schemas.microsoft.com/office/drawing/2014/main" id="{E9E1CE38-E2D8-4910-9E09-F192D0D1AFAE}"/>
                    </a:ext>
                  </a:extLst>
                </p:cNvPr>
                <p:cNvPicPr/>
                <p:nvPr/>
              </p:nvPicPr>
              <p:blipFill>
                <a:blip r:embed="rId172"/>
                <a:stretch>
                  <a:fillRect/>
                </a:stretch>
              </p:blipFill>
              <p:spPr>
                <a:xfrm>
                  <a:off x="10344640" y="3060307"/>
                  <a:ext cx="225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Ink 107">
                  <a:extLst>
                    <a:ext uri="{FF2B5EF4-FFF2-40B4-BE49-F238E27FC236}">
                      <a16:creationId xmlns:a16="http://schemas.microsoft.com/office/drawing/2014/main" id="{FB13DA3D-DDDE-49D0-8B0B-2B0BFB6D1A69}"/>
                    </a:ext>
                  </a:extLst>
                </p14:cNvPr>
                <p14:cNvContentPartPr/>
                <p14:nvPr/>
              </p14:nvContentPartPr>
              <p14:xfrm>
                <a:off x="10656400" y="3085147"/>
                <a:ext cx="2520" cy="143280"/>
              </p14:xfrm>
            </p:contentPart>
          </mc:Choice>
          <mc:Fallback>
            <p:pic>
              <p:nvPicPr>
                <p:cNvPr id="108" name="Ink 107">
                  <a:extLst>
                    <a:ext uri="{FF2B5EF4-FFF2-40B4-BE49-F238E27FC236}">
                      <a16:creationId xmlns:a16="http://schemas.microsoft.com/office/drawing/2014/main" id="{FB13DA3D-DDDE-49D0-8B0B-2B0BFB6D1A69}"/>
                    </a:ext>
                  </a:extLst>
                </p:cNvPr>
                <p:cNvPicPr/>
                <p:nvPr/>
              </p:nvPicPr>
              <p:blipFill>
                <a:blip r:embed="rId174"/>
                <a:stretch>
                  <a:fillRect/>
                </a:stretch>
              </p:blipFill>
              <p:spPr>
                <a:xfrm>
                  <a:off x="10647760" y="3076507"/>
                  <a:ext cx="20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Ink 108">
                  <a:extLst>
                    <a:ext uri="{FF2B5EF4-FFF2-40B4-BE49-F238E27FC236}">
                      <a16:creationId xmlns:a16="http://schemas.microsoft.com/office/drawing/2014/main" id="{9E3C8D3C-1B08-42B6-9BC0-1B6C9BFC6293}"/>
                    </a:ext>
                  </a:extLst>
                </p14:cNvPr>
                <p14:cNvContentPartPr/>
                <p14:nvPr/>
              </p14:nvContentPartPr>
              <p14:xfrm>
                <a:off x="10629400" y="3050227"/>
                <a:ext cx="417960" cy="162000"/>
              </p14:xfrm>
            </p:contentPart>
          </mc:Choice>
          <mc:Fallback>
            <p:pic>
              <p:nvPicPr>
                <p:cNvPr id="109" name="Ink 108">
                  <a:extLst>
                    <a:ext uri="{FF2B5EF4-FFF2-40B4-BE49-F238E27FC236}">
                      <a16:creationId xmlns:a16="http://schemas.microsoft.com/office/drawing/2014/main" id="{9E3C8D3C-1B08-42B6-9BC0-1B6C9BFC6293}"/>
                    </a:ext>
                  </a:extLst>
                </p:cNvPr>
                <p:cNvPicPr/>
                <p:nvPr/>
              </p:nvPicPr>
              <p:blipFill>
                <a:blip r:embed="rId176"/>
                <a:stretch>
                  <a:fillRect/>
                </a:stretch>
              </p:blipFill>
              <p:spPr>
                <a:xfrm>
                  <a:off x="10620760" y="3041587"/>
                  <a:ext cx="435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Ink 109">
                  <a:extLst>
                    <a:ext uri="{FF2B5EF4-FFF2-40B4-BE49-F238E27FC236}">
                      <a16:creationId xmlns:a16="http://schemas.microsoft.com/office/drawing/2014/main" id="{E44F0CA3-1FE6-47F7-BB6C-CD8B0FEDE0BF}"/>
                    </a:ext>
                  </a:extLst>
                </p14:cNvPr>
                <p14:cNvContentPartPr/>
                <p14:nvPr/>
              </p14:nvContentPartPr>
              <p14:xfrm>
                <a:off x="10980040" y="3026107"/>
                <a:ext cx="19080" cy="140040"/>
              </p14:xfrm>
            </p:contentPart>
          </mc:Choice>
          <mc:Fallback>
            <p:pic>
              <p:nvPicPr>
                <p:cNvPr id="110" name="Ink 109">
                  <a:extLst>
                    <a:ext uri="{FF2B5EF4-FFF2-40B4-BE49-F238E27FC236}">
                      <a16:creationId xmlns:a16="http://schemas.microsoft.com/office/drawing/2014/main" id="{E44F0CA3-1FE6-47F7-BB6C-CD8B0FEDE0BF}"/>
                    </a:ext>
                  </a:extLst>
                </p:cNvPr>
                <p:cNvPicPr/>
                <p:nvPr/>
              </p:nvPicPr>
              <p:blipFill>
                <a:blip r:embed="rId178"/>
                <a:stretch>
                  <a:fillRect/>
                </a:stretch>
              </p:blipFill>
              <p:spPr>
                <a:xfrm>
                  <a:off x="10971040" y="3017467"/>
                  <a:ext cx="36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Ink 110">
                  <a:extLst>
                    <a:ext uri="{FF2B5EF4-FFF2-40B4-BE49-F238E27FC236}">
                      <a16:creationId xmlns:a16="http://schemas.microsoft.com/office/drawing/2014/main" id="{1A8A7128-576E-47CB-A436-7AD0FB329565}"/>
                    </a:ext>
                  </a:extLst>
                </p14:cNvPr>
                <p14:cNvContentPartPr/>
                <p14:nvPr/>
              </p14:nvContentPartPr>
              <p14:xfrm>
                <a:off x="11054560" y="2965267"/>
                <a:ext cx="143640" cy="324000"/>
              </p14:xfrm>
            </p:contentPart>
          </mc:Choice>
          <mc:Fallback>
            <p:pic>
              <p:nvPicPr>
                <p:cNvPr id="111" name="Ink 110">
                  <a:extLst>
                    <a:ext uri="{FF2B5EF4-FFF2-40B4-BE49-F238E27FC236}">
                      <a16:creationId xmlns:a16="http://schemas.microsoft.com/office/drawing/2014/main" id="{1A8A7128-576E-47CB-A436-7AD0FB329565}"/>
                    </a:ext>
                  </a:extLst>
                </p:cNvPr>
                <p:cNvPicPr/>
                <p:nvPr/>
              </p:nvPicPr>
              <p:blipFill>
                <a:blip r:embed="rId180"/>
                <a:stretch>
                  <a:fillRect/>
                </a:stretch>
              </p:blipFill>
              <p:spPr>
                <a:xfrm>
                  <a:off x="11045920" y="2956267"/>
                  <a:ext cx="1612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Ink 112">
                  <a:extLst>
                    <a:ext uri="{FF2B5EF4-FFF2-40B4-BE49-F238E27FC236}">
                      <a16:creationId xmlns:a16="http://schemas.microsoft.com/office/drawing/2014/main" id="{3D4C9744-391C-4A37-B255-31FC4CF24061}"/>
                    </a:ext>
                  </a:extLst>
                </p14:cNvPr>
                <p14:cNvContentPartPr/>
                <p14:nvPr/>
              </p14:nvContentPartPr>
              <p14:xfrm>
                <a:off x="11379640" y="3083707"/>
                <a:ext cx="8640" cy="244080"/>
              </p14:xfrm>
            </p:contentPart>
          </mc:Choice>
          <mc:Fallback>
            <p:pic>
              <p:nvPicPr>
                <p:cNvPr id="113" name="Ink 112">
                  <a:extLst>
                    <a:ext uri="{FF2B5EF4-FFF2-40B4-BE49-F238E27FC236}">
                      <a16:creationId xmlns:a16="http://schemas.microsoft.com/office/drawing/2014/main" id="{3D4C9744-391C-4A37-B255-31FC4CF24061}"/>
                    </a:ext>
                  </a:extLst>
                </p:cNvPr>
                <p:cNvPicPr/>
                <p:nvPr/>
              </p:nvPicPr>
              <p:blipFill>
                <a:blip r:embed="rId182"/>
                <a:stretch>
                  <a:fillRect/>
                </a:stretch>
              </p:blipFill>
              <p:spPr>
                <a:xfrm>
                  <a:off x="11371000" y="3075067"/>
                  <a:ext cx="26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Ink 113">
                  <a:extLst>
                    <a:ext uri="{FF2B5EF4-FFF2-40B4-BE49-F238E27FC236}">
                      <a16:creationId xmlns:a16="http://schemas.microsoft.com/office/drawing/2014/main" id="{E69E101F-2322-4F78-BA8F-7B7C08F46B0B}"/>
                    </a:ext>
                  </a:extLst>
                </p14:cNvPr>
                <p14:cNvContentPartPr/>
                <p14:nvPr/>
              </p14:nvContentPartPr>
              <p14:xfrm>
                <a:off x="11360200" y="3035107"/>
                <a:ext cx="281520" cy="120960"/>
              </p14:xfrm>
            </p:contentPart>
          </mc:Choice>
          <mc:Fallback>
            <p:pic>
              <p:nvPicPr>
                <p:cNvPr id="114" name="Ink 113">
                  <a:extLst>
                    <a:ext uri="{FF2B5EF4-FFF2-40B4-BE49-F238E27FC236}">
                      <a16:creationId xmlns:a16="http://schemas.microsoft.com/office/drawing/2014/main" id="{E69E101F-2322-4F78-BA8F-7B7C08F46B0B}"/>
                    </a:ext>
                  </a:extLst>
                </p:cNvPr>
                <p:cNvPicPr/>
                <p:nvPr/>
              </p:nvPicPr>
              <p:blipFill>
                <a:blip r:embed="rId184"/>
                <a:stretch>
                  <a:fillRect/>
                </a:stretch>
              </p:blipFill>
              <p:spPr>
                <a:xfrm>
                  <a:off x="11351560" y="3026107"/>
                  <a:ext cx="299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Ink 114">
                  <a:extLst>
                    <a:ext uri="{FF2B5EF4-FFF2-40B4-BE49-F238E27FC236}">
                      <a16:creationId xmlns:a16="http://schemas.microsoft.com/office/drawing/2014/main" id="{D4BD52EA-7CA4-4F51-9509-8CCC07FCE0AD}"/>
                    </a:ext>
                  </a:extLst>
                </p14:cNvPr>
                <p14:cNvContentPartPr/>
                <p14:nvPr/>
              </p14:nvContentPartPr>
              <p14:xfrm>
                <a:off x="11730280" y="3058507"/>
                <a:ext cx="186840" cy="91080"/>
              </p14:xfrm>
            </p:contentPart>
          </mc:Choice>
          <mc:Fallback>
            <p:pic>
              <p:nvPicPr>
                <p:cNvPr id="115" name="Ink 114">
                  <a:extLst>
                    <a:ext uri="{FF2B5EF4-FFF2-40B4-BE49-F238E27FC236}">
                      <a16:creationId xmlns:a16="http://schemas.microsoft.com/office/drawing/2014/main" id="{D4BD52EA-7CA4-4F51-9509-8CCC07FCE0AD}"/>
                    </a:ext>
                  </a:extLst>
                </p:cNvPr>
                <p:cNvPicPr/>
                <p:nvPr/>
              </p:nvPicPr>
              <p:blipFill>
                <a:blip r:embed="rId186"/>
                <a:stretch>
                  <a:fillRect/>
                </a:stretch>
              </p:blipFill>
              <p:spPr>
                <a:xfrm>
                  <a:off x="11721280" y="3049507"/>
                  <a:ext cx="204480" cy="108720"/>
                </a:xfrm>
                <a:prstGeom prst="rect">
                  <a:avLst/>
                </a:prstGeom>
              </p:spPr>
            </p:pic>
          </mc:Fallback>
        </mc:AlternateContent>
      </p:grpSp>
      <p:grpSp>
        <p:nvGrpSpPr>
          <p:cNvPr id="123" name="Group 122">
            <a:extLst>
              <a:ext uri="{FF2B5EF4-FFF2-40B4-BE49-F238E27FC236}">
                <a16:creationId xmlns:a16="http://schemas.microsoft.com/office/drawing/2014/main" id="{C66E6A77-12F8-42B4-9636-A631836C1EBA}"/>
              </a:ext>
            </a:extLst>
          </p:cNvPr>
          <p:cNvGrpSpPr/>
          <p:nvPr/>
        </p:nvGrpSpPr>
        <p:grpSpPr>
          <a:xfrm>
            <a:off x="8062960" y="3567187"/>
            <a:ext cx="1347120" cy="236880"/>
            <a:chOff x="8062960" y="3567187"/>
            <a:chExt cx="1347120" cy="236880"/>
          </a:xfrm>
        </p:grpSpPr>
        <mc:AlternateContent xmlns:mc="http://schemas.openxmlformats.org/markup-compatibility/2006">
          <mc:Choice xmlns:p14="http://schemas.microsoft.com/office/powerpoint/2010/main" Requires="p14">
            <p:contentPart p14:bwMode="auto" r:id="rId187">
              <p14:nvContentPartPr>
                <p14:cNvPr id="116" name="Ink 115">
                  <a:extLst>
                    <a:ext uri="{FF2B5EF4-FFF2-40B4-BE49-F238E27FC236}">
                      <a16:creationId xmlns:a16="http://schemas.microsoft.com/office/drawing/2014/main" id="{AD843228-600B-425F-A26F-C20986B11359}"/>
                    </a:ext>
                  </a:extLst>
                </p14:cNvPr>
                <p14:cNvContentPartPr/>
                <p14:nvPr/>
              </p14:nvContentPartPr>
              <p14:xfrm>
                <a:off x="8062960" y="3678067"/>
                <a:ext cx="400680" cy="126000"/>
              </p14:xfrm>
            </p:contentPart>
          </mc:Choice>
          <mc:Fallback>
            <p:pic>
              <p:nvPicPr>
                <p:cNvPr id="116" name="Ink 115">
                  <a:extLst>
                    <a:ext uri="{FF2B5EF4-FFF2-40B4-BE49-F238E27FC236}">
                      <a16:creationId xmlns:a16="http://schemas.microsoft.com/office/drawing/2014/main" id="{AD843228-600B-425F-A26F-C20986B11359}"/>
                    </a:ext>
                  </a:extLst>
                </p:cNvPr>
                <p:cNvPicPr/>
                <p:nvPr/>
              </p:nvPicPr>
              <p:blipFill>
                <a:blip r:embed="rId188"/>
                <a:stretch>
                  <a:fillRect/>
                </a:stretch>
              </p:blipFill>
              <p:spPr>
                <a:xfrm>
                  <a:off x="8054320" y="3669067"/>
                  <a:ext cx="418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Ink 116">
                  <a:extLst>
                    <a:ext uri="{FF2B5EF4-FFF2-40B4-BE49-F238E27FC236}">
                      <a16:creationId xmlns:a16="http://schemas.microsoft.com/office/drawing/2014/main" id="{BEDC3834-2611-4D13-B866-C3C050003069}"/>
                    </a:ext>
                  </a:extLst>
                </p14:cNvPr>
                <p14:cNvContentPartPr/>
                <p14:nvPr/>
              </p14:nvContentPartPr>
              <p14:xfrm>
                <a:off x="8460760" y="3624067"/>
                <a:ext cx="51120" cy="144720"/>
              </p14:xfrm>
            </p:contentPart>
          </mc:Choice>
          <mc:Fallback>
            <p:pic>
              <p:nvPicPr>
                <p:cNvPr id="117" name="Ink 116">
                  <a:extLst>
                    <a:ext uri="{FF2B5EF4-FFF2-40B4-BE49-F238E27FC236}">
                      <a16:creationId xmlns:a16="http://schemas.microsoft.com/office/drawing/2014/main" id="{BEDC3834-2611-4D13-B866-C3C050003069}"/>
                    </a:ext>
                  </a:extLst>
                </p:cNvPr>
                <p:cNvPicPr/>
                <p:nvPr/>
              </p:nvPicPr>
              <p:blipFill>
                <a:blip r:embed="rId190"/>
                <a:stretch>
                  <a:fillRect/>
                </a:stretch>
              </p:blipFill>
              <p:spPr>
                <a:xfrm>
                  <a:off x="8452120" y="3615067"/>
                  <a:ext cx="68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Ink 117">
                  <a:extLst>
                    <a:ext uri="{FF2B5EF4-FFF2-40B4-BE49-F238E27FC236}">
                      <a16:creationId xmlns:a16="http://schemas.microsoft.com/office/drawing/2014/main" id="{CEC4686C-6B69-41EA-9E6C-F7478AFD300E}"/>
                    </a:ext>
                  </a:extLst>
                </p14:cNvPr>
                <p14:cNvContentPartPr/>
                <p14:nvPr/>
              </p14:nvContentPartPr>
              <p14:xfrm>
                <a:off x="8325400" y="3679147"/>
                <a:ext cx="439560" cy="114120"/>
              </p14:xfrm>
            </p:contentPart>
          </mc:Choice>
          <mc:Fallback>
            <p:pic>
              <p:nvPicPr>
                <p:cNvPr id="118" name="Ink 117">
                  <a:extLst>
                    <a:ext uri="{FF2B5EF4-FFF2-40B4-BE49-F238E27FC236}">
                      <a16:creationId xmlns:a16="http://schemas.microsoft.com/office/drawing/2014/main" id="{CEC4686C-6B69-41EA-9E6C-F7478AFD300E}"/>
                    </a:ext>
                  </a:extLst>
                </p:cNvPr>
                <p:cNvPicPr/>
                <p:nvPr/>
              </p:nvPicPr>
              <p:blipFill>
                <a:blip r:embed="rId192"/>
                <a:stretch>
                  <a:fillRect/>
                </a:stretch>
              </p:blipFill>
              <p:spPr>
                <a:xfrm>
                  <a:off x="8316760" y="3670147"/>
                  <a:ext cx="457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Ink 118">
                  <a:extLst>
                    <a:ext uri="{FF2B5EF4-FFF2-40B4-BE49-F238E27FC236}">
                      <a16:creationId xmlns:a16="http://schemas.microsoft.com/office/drawing/2014/main" id="{B30B5FE4-521C-435B-A930-DF940985D280}"/>
                    </a:ext>
                  </a:extLst>
                </p14:cNvPr>
                <p14:cNvContentPartPr/>
                <p14:nvPr/>
              </p14:nvContentPartPr>
              <p14:xfrm>
                <a:off x="8759560" y="3642787"/>
                <a:ext cx="360" cy="360"/>
              </p14:xfrm>
            </p:contentPart>
          </mc:Choice>
          <mc:Fallback>
            <p:pic>
              <p:nvPicPr>
                <p:cNvPr id="119" name="Ink 118">
                  <a:extLst>
                    <a:ext uri="{FF2B5EF4-FFF2-40B4-BE49-F238E27FC236}">
                      <a16:creationId xmlns:a16="http://schemas.microsoft.com/office/drawing/2014/main" id="{B30B5FE4-521C-435B-A930-DF940985D280}"/>
                    </a:ext>
                  </a:extLst>
                </p:cNvPr>
                <p:cNvPicPr/>
                <p:nvPr/>
              </p:nvPicPr>
              <p:blipFill>
                <a:blip r:embed="rId12"/>
                <a:stretch>
                  <a:fillRect/>
                </a:stretch>
              </p:blipFill>
              <p:spPr>
                <a:xfrm>
                  <a:off x="8750560" y="36341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0" name="Ink 119">
                  <a:extLst>
                    <a:ext uri="{FF2B5EF4-FFF2-40B4-BE49-F238E27FC236}">
                      <a16:creationId xmlns:a16="http://schemas.microsoft.com/office/drawing/2014/main" id="{61070143-F5EE-415E-BE9E-0D16774C919F}"/>
                    </a:ext>
                  </a:extLst>
                </p14:cNvPr>
                <p14:cNvContentPartPr/>
                <p14:nvPr/>
              </p14:nvContentPartPr>
              <p14:xfrm>
                <a:off x="8817520" y="3627667"/>
                <a:ext cx="121320" cy="131760"/>
              </p14:xfrm>
            </p:contentPart>
          </mc:Choice>
          <mc:Fallback>
            <p:pic>
              <p:nvPicPr>
                <p:cNvPr id="120" name="Ink 119">
                  <a:extLst>
                    <a:ext uri="{FF2B5EF4-FFF2-40B4-BE49-F238E27FC236}">
                      <a16:creationId xmlns:a16="http://schemas.microsoft.com/office/drawing/2014/main" id="{61070143-F5EE-415E-BE9E-0D16774C919F}"/>
                    </a:ext>
                  </a:extLst>
                </p:cNvPr>
                <p:cNvPicPr/>
                <p:nvPr/>
              </p:nvPicPr>
              <p:blipFill>
                <a:blip r:embed="rId195"/>
                <a:stretch>
                  <a:fillRect/>
                </a:stretch>
              </p:blipFill>
              <p:spPr>
                <a:xfrm>
                  <a:off x="8808880" y="3618667"/>
                  <a:ext cx="138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Ink 120">
                  <a:extLst>
                    <a:ext uri="{FF2B5EF4-FFF2-40B4-BE49-F238E27FC236}">
                      <a16:creationId xmlns:a16="http://schemas.microsoft.com/office/drawing/2014/main" id="{9570B7B2-72D3-4279-8655-F2E3D3F71157}"/>
                    </a:ext>
                  </a:extLst>
                </p14:cNvPr>
                <p14:cNvContentPartPr/>
                <p14:nvPr/>
              </p14:nvContentPartPr>
              <p14:xfrm>
                <a:off x="9012640" y="3567187"/>
                <a:ext cx="238680" cy="173160"/>
              </p14:xfrm>
            </p:contentPart>
          </mc:Choice>
          <mc:Fallback>
            <p:pic>
              <p:nvPicPr>
                <p:cNvPr id="121" name="Ink 120">
                  <a:extLst>
                    <a:ext uri="{FF2B5EF4-FFF2-40B4-BE49-F238E27FC236}">
                      <a16:creationId xmlns:a16="http://schemas.microsoft.com/office/drawing/2014/main" id="{9570B7B2-72D3-4279-8655-F2E3D3F71157}"/>
                    </a:ext>
                  </a:extLst>
                </p:cNvPr>
                <p:cNvPicPr/>
                <p:nvPr/>
              </p:nvPicPr>
              <p:blipFill>
                <a:blip r:embed="rId197"/>
                <a:stretch>
                  <a:fillRect/>
                </a:stretch>
              </p:blipFill>
              <p:spPr>
                <a:xfrm>
                  <a:off x="9003640" y="3558187"/>
                  <a:ext cx="256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2" name="Ink 121">
                  <a:extLst>
                    <a:ext uri="{FF2B5EF4-FFF2-40B4-BE49-F238E27FC236}">
                      <a16:creationId xmlns:a16="http://schemas.microsoft.com/office/drawing/2014/main" id="{D05FDEE8-9896-4F70-983C-8A551C3C4238}"/>
                    </a:ext>
                  </a:extLst>
                </p14:cNvPr>
                <p14:cNvContentPartPr/>
                <p14:nvPr/>
              </p14:nvContentPartPr>
              <p14:xfrm>
                <a:off x="9295600" y="3610747"/>
                <a:ext cx="114480" cy="113040"/>
              </p14:xfrm>
            </p:contentPart>
          </mc:Choice>
          <mc:Fallback>
            <p:pic>
              <p:nvPicPr>
                <p:cNvPr id="122" name="Ink 121">
                  <a:extLst>
                    <a:ext uri="{FF2B5EF4-FFF2-40B4-BE49-F238E27FC236}">
                      <a16:creationId xmlns:a16="http://schemas.microsoft.com/office/drawing/2014/main" id="{D05FDEE8-9896-4F70-983C-8A551C3C4238}"/>
                    </a:ext>
                  </a:extLst>
                </p:cNvPr>
                <p:cNvPicPr/>
                <p:nvPr/>
              </p:nvPicPr>
              <p:blipFill>
                <a:blip r:embed="rId199"/>
                <a:stretch>
                  <a:fillRect/>
                </a:stretch>
              </p:blipFill>
              <p:spPr>
                <a:xfrm>
                  <a:off x="9286600" y="3601747"/>
                  <a:ext cx="132120" cy="130680"/>
                </a:xfrm>
                <a:prstGeom prst="rect">
                  <a:avLst/>
                </a:prstGeom>
              </p:spPr>
            </p:pic>
          </mc:Fallback>
        </mc:AlternateContent>
      </p:grpSp>
      <p:grpSp>
        <p:nvGrpSpPr>
          <p:cNvPr id="147" name="Group 146">
            <a:extLst>
              <a:ext uri="{FF2B5EF4-FFF2-40B4-BE49-F238E27FC236}">
                <a16:creationId xmlns:a16="http://schemas.microsoft.com/office/drawing/2014/main" id="{896FEFD6-2B32-4035-92CE-20054EBED548}"/>
              </a:ext>
            </a:extLst>
          </p:cNvPr>
          <p:cNvGrpSpPr/>
          <p:nvPr/>
        </p:nvGrpSpPr>
        <p:grpSpPr>
          <a:xfrm>
            <a:off x="9643000" y="3494107"/>
            <a:ext cx="1558800" cy="257400"/>
            <a:chOff x="9643000" y="3494107"/>
            <a:chExt cx="1558800" cy="257400"/>
          </a:xfrm>
        </p:grpSpPr>
        <mc:AlternateContent xmlns:mc="http://schemas.openxmlformats.org/markup-compatibility/2006">
          <mc:Choice xmlns:p14="http://schemas.microsoft.com/office/powerpoint/2010/main" Requires="p14">
            <p:contentPart p14:bwMode="auto" r:id="rId200">
              <p14:nvContentPartPr>
                <p14:cNvPr id="125" name="Ink 124">
                  <a:extLst>
                    <a:ext uri="{FF2B5EF4-FFF2-40B4-BE49-F238E27FC236}">
                      <a16:creationId xmlns:a16="http://schemas.microsoft.com/office/drawing/2014/main" id="{87F876B1-20FF-4D70-9E96-F2EB7B84AE70}"/>
                    </a:ext>
                  </a:extLst>
                </p14:cNvPr>
                <p14:cNvContentPartPr/>
                <p14:nvPr/>
              </p14:nvContentPartPr>
              <p14:xfrm>
                <a:off x="9643000" y="3535507"/>
                <a:ext cx="247320" cy="209160"/>
              </p14:xfrm>
            </p:contentPart>
          </mc:Choice>
          <mc:Fallback>
            <p:pic>
              <p:nvPicPr>
                <p:cNvPr id="125" name="Ink 124">
                  <a:extLst>
                    <a:ext uri="{FF2B5EF4-FFF2-40B4-BE49-F238E27FC236}">
                      <a16:creationId xmlns:a16="http://schemas.microsoft.com/office/drawing/2014/main" id="{87F876B1-20FF-4D70-9E96-F2EB7B84AE70}"/>
                    </a:ext>
                  </a:extLst>
                </p:cNvPr>
                <p:cNvPicPr/>
                <p:nvPr/>
              </p:nvPicPr>
              <p:blipFill>
                <a:blip r:embed="rId201"/>
                <a:stretch>
                  <a:fillRect/>
                </a:stretch>
              </p:blipFill>
              <p:spPr>
                <a:xfrm>
                  <a:off x="9634360" y="3526867"/>
                  <a:ext cx="264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Ink 125">
                  <a:extLst>
                    <a:ext uri="{FF2B5EF4-FFF2-40B4-BE49-F238E27FC236}">
                      <a16:creationId xmlns:a16="http://schemas.microsoft.com/office/drawing/2014/main" id="{699DC8FB-9235-470F-9F0A-BD35D57E570E}"/>
                    </a:ext>
                  </a:extLst>
                </p14:cNvPr>
                <p14:cNvContentPartPr/>
                <p14:nvPr/>
              </p14:nvContentPartPr>
              <p14:xfrm>
                <a:off x="9898600" y="3675547"/>
                <a:ext cx="172800" cy="75960"/>
              </p14:xfrm>
            </p:contentPart>
          </mc:Choice>
          <mc:Fallback>
            <p:pic>
              <p:nvPicPr>
                <p:cNvPr id="126" name="Ink 125">
                  <a:extLst>
                    <a:ext uri="{FF2B5EF4-FFF2-40B4-BE49-F238E27FC236}">
                      <a16:creationId xmlns:a16="http://schemas.microsoft.com/office/drawing/2014/main" id="{699DC8FB-9235-470F-9F0A-BD35D57E570E}"/>
                    </a:ext>
                  </a:extLst>
                </p:cNvPr>
                <p:cNvPicPr/>
                <p:nvPr/>
              </p:nvPicPr>
              <p:blipFill>
                <a:blip r:embed="rId203"/>
                <a:stretch>
                  <a:fillRect/>
                </a:stretch>
              </p:blipFill>
              <p:spPr>
                <a:xfrm>
                  <a:off x="9889600" y="3666547"/>
                  <a:ext cx="190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Ink 126">
                  <a:extLst>
                    <a:ext uri="{FF2B5EF4-FFF2-40B4-BE49-F238E27FC236}">
                      <a16:creationId xmlns:a16="http://schemas.microsoft.com/office/drawing/2014/main" id="{2E5DB7F0-EEBB-4EB1-81AF-C1E65166C43A}"/>
                    </a:ext>
                  </a:extLst>
                </p14:cNvPr>
                <p14:cNvContentPartPr/>
                <p14:nvPr/>
              </p14:nvContentPartPr>
              <p14:xfrm>
                <a:off x="10202440" y="3622987"/>
                <a:ext cx="118080" cy="117720"/>
              </p14:xfrm>
            </p:contentPart>
          </mc:Choice>
          <mc:Fallback>
            <p:pic>
              <p:nvPicPr>
                <p:cNvPr id="127" name="Ink 126">
                  <a:extLst>
                    <a:ext uri="{FF2B5EF4-FFF2-40B4-BE49-F238E27FC236}">
                      <a16:creationId xmlns:a16="http://schemas.microsoft.com/office/drawing/2014/main" id="{2E5DB7F0-EEBB-4EB1-81AF-C1E65166C43A}"/>
                    </a:ext>
                  </a:extLst>
                </p:cNvPr>
                <p:cNvPicPr/>
                <p:nvPr/>
              </p:nvPicPr>
              <p:blipFill>
                <a:blip r:embed="rId205"/>
                <a:stretch>
                  <a:fillRect/>
                </a:stretch>
              </p:blipFill>
              <p:spPr>
                <a:xfrm>
                  <a:off x="10193440" y="3613987"/>
                  <a:ext cx="135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Ink 127">
                  <a:extLst>
                    <a:ext uri="{FF2B5EF4-FFF2-40B4-BE49-F238E27FC236}">
                      <a16:creationId xmlns:a16="http://schemas.microsoft.com/office/drawing/2014/main" id="{A7464ADB-DA4E-47C6-835A-CEE847115513}"/>
                    </a:ext>
                  </a:extLst>
                </p14:cNvPr>
                <p14:cNvContentPartPr/>
                <p14:nvPr/>
              </p14:nvContentPartPr>
              <p14:xfrm>
                <a:off x="10367680" y="3494107"/>
                <a:ext cx="834120" cy="243360"/>
              </p14:xfrm>
            </p:contentPart>
          </mc:Choice>
          <mc:Fallback>
            <p:pic>
              <p:nvPicPr>
                <p:cNvPr id="128" name="Ink 127">
                  <a:extLst>
                    <a:ext uri="{FF2B5EF4-FFF2-40B4-BE49-F238E27FC236}">
                      <a16:creationId xmlns:a16="http://schemas.microsoft.com/office/drawing/2014/main" id="{A7464ADB-DA4E-47C6-835A-CEE847115513}"/>
                    </a:ext>
                  </a:extLst>
                </p:cNvPr>
                <p:cNvPicPr/>
                <p:nvPr/>
              </p:nvPicPr>
              <p:blipFill>
                <a:blip r:embed="rId207"/>
                <a:stretch>
                  <a:fillRect/>
                </a:stretch>
              </p:blipFill>
              <p:spPr>
                <a:xfrm>
                  <a:off x="10359040" y="3485107"/>
                  <a:ext cx="851760" cy="261000"/>
                </a:xfrm>
                <a:prstGeom prst="rect">
                  <a:avLst/>
                </a:prstGeom>
              </p:spPr>
            </p:pic>
          </mc:Fallback>
        </mc:AlternateContent>
      </p:grpSp>
      <p:grpSp>
        <p:nvGrpSpPr>
          <p:cNvPr id="146" name="Group 145">
            <a:extLst>
              <a:ext uri="{FF2B5EF4-FFF2-40B4-BE49-F238E27FC236}">
                <a16:creationId xmlns:a16="http://schemas.microsoft.com/office/drawing/2014/main" id="{68E63ECD-2D6B-420D-A07F-76FFA59D8C37}"/>
              </a:ext>
            </a:extLst>
          </p:cNvPr>
          <p:cNvGrpSpPr/>
          <p:nvPr/>
        </p:nvGrpSpPr>
        <p:grpSpPr>
          <a:xfrm>
            <a:off x="8276080" y="3881827"/>
            <a:ext cx="1345680" cy="241200"/>
            <a:chOff x="8276080" y="3881827"/>
            <a:chExt cx="1345680" cy="241200"/>
          </a:xfrm>
        </p:grpSpPr>
        <mc:AlternateContent xmlns:mc="http://schemas.openxmlformats.org/markup-compatibility/2006">
          <mc:Choice xmlns:p14="http://schemas.microsoft.com/office/powerpoint/2010/main" Requires="p14">
            <p:contentPart p14:bwMode="auto" r:id="rId208">
              <p14:nvContentPartPr>
                <p14:cNvPr id="129" name="Ink 128">
                  <a:extLst>
                    <a:ext uri="{FF2B5EF4-FFF2-40B4-BE49-F238E27FC236}">
                      <a16:creationId xmlns:a16="http://schemas.microsoft.com/office/drawing/2014/main" id="{15159A3D-28AE-4720-9D25-3047ADCAE12A}"/>
                    </a:ext>
                  </a:extLst>
                </p14:cNvPr>
                <p14:cNvContentPartPr/>
                <p14:nvPr/>
              </p14:nvContentPartPr>
              <p14:xfrm>
                <a:off x="8276080" y="4015387"/>
                <a:ext cx="187920" cy="104400"/>
              </p14:xfrm>
            </p:contentPart>
          </mc:Choice>
          <mc:Fallback>
            <p:pic>
              <p:nvPicPr>
                <p:cNvPr id="129" name="Ink 128">
                  <a:extLst>
                    <a:ext uri="{FF2B5EF4-FFF2-40B4-BE49-F238E27FC236}">
                      <a16:creationId xmlns:a16="http://schemas.microsoft.com/office/drawing/2014/main" id="{15159A3D-28AE-4720-9D25-3047ADCAE12A}"/>
                    </a:ext>
                  </a:extLst>
                </p:cNvPr>
                <p:cNvPicPr/>
                <p:nvPr/>
              </p:nvPicPr>
              <p:blipFill>
                <a:blip r:embed="rId209"/>
                <a:stretch>
                  <a:fillRect/>
                </a:stretch>
              </p:blipFill>
              <p:spPr>
                <a:xfrm>
                  <a:off x="8267080" y="4006387"/>
                  <a:ext cx="205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Ink 129">
                  <a:extLst>
                    <a:ext uri="{FF2B5EF4-FFF2-40B4-BE49-F238E27FC236}">
                      <a16:creationId xmlns:a16="http://schemas.microsoft.com/office/drawing/2014/main" id="{D0C21B50-95E1-454A-8650-BBF0E050E490}"/>
                    </a:ext>
                  </a:extLst>
                </p14:cNvPr>
                <p14:cNvContentPartPr/>
                <p14:nvPr/>
              </p14:nvContentPartPr>
              <p14:xfrm>
                <a:off x="8483440" y="3916747"/>
                <a:ext cx="155520" cy="206280"/>
              </p14:xfrm>
            </p:contentPart>
          </mc:Choice>
          <mc:Fallback>
            <p:pic>
              <p:nvPicPr>
                <p:cNvPr id="130" name="Ink 129">
                  <a:extLst>
                    <a:ext uri="{FF2B5EF4-FFF2-40B4-BE49-F238E27FC236}">
                      <a16:creationId xmlns:a16="http://schemas.microsoft.com/office/drawing/2014/main" id="{D0C21B50-95E1-454A-8650-BBF0E050E490}"/>
                    </a:ext>
                  </a:extLst>
                </p:cNvPr>
                <p:cNvPicPr/>
                <p:nvPr/>
              </p:nvPicPr>
              <p:blipFill>
                <a:blip r:embed="rId211"/>
                <a:stretch>
                  <a:fillRect/>
                </a:stretch>
              </p:blipFill>
              <p:spPr>
                <a:xfrm>
                  <a:off x="8474800" y="3907747"/>
                  <a:ext cx="173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Ink 130">
                  <a:extLst>
                    <a:ext uri="{FF2B5EF4-FFF2-40B4-BE49-F238E27FC236}">
                      <a16:creationId xmlns:a16="http://schemas.microsoft.com/office/drawing/2014/main" id="{41C2112C-BACD-4B86-A9B1-04A02A133705}"/>
                    </a:ext>
                  </a:extLst>
                </p14:cNvPr>
                <p14:cNvContentPartPr/>
                <p14:nvPr/>
              </p14:nvContentPartPr>
              <p14:xfrm>
                <a:off x="8682160" y="3989107"/>
                <a:ext cx="397440" cy="129960"/>
              </p14:xfrm>
            </p:contentPart>
          </mc:Choice>
          <mc:Fallback>
            <p:pic>
              <p:nvPicPr>
                <p:cNvPr id="131" name="Ink 130">
                  <a:extLst>
                    <a:ext uri="{FF2B5EF4-FFF2-40B4-BE49-F238E27FC236}">
                      <a16:creationId xmlns:a16="http://schemas.microsoft.com/office/drawing/2014/main" id="{41C2112C-BACD-4B86-A9B1-04A02A133705}"/>
                    </a:ext>
                  </a:extLst>
                </p:cNvPr>
                <p:cNvPicPr/>
                <p:nvPr/>
              </p:nvPicPr>
              <p:blipFill>
                <a:blip r:embed="rId213"/>
                <a:stretch>
                  <a:fillRect/>
                </a:stretch>
              </p:blipFill>
              <p:spPr>
                <a:xfrm>
                  <a:off x="8673520" y="3980467"/>
                  <a:ext cx="415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Ink 131">
                  <a:extLst>
                    <a:ext uri="{FF2B5EF4-FFF2-40B4-BE49-F238E27FC236}">
                      <a16:creationId xmlns:a16="http://schemas.microsoft.com/office/drawing/2014/main" id="{E8F1030A-4A03-4F19-B741-79BC9F45815F}"/>
                    </a:ext>
                  </a:extLst>
                </p14:cNvPr>
                <p14:cNvContentPartPr/>
                <p14:nvPr/>
              </p14:nvContentPartPr>
              <p14:xfrm>
                <a:off x="9074920" y="3957787"/>
                <a:ext cx="96480" cy="135360"/>
              </p14:xfrm>
            </p:contentPart>
          </mc:Choice>
          <mc:Fallback>
            <p:pic>
              <p:nvPicPr>
                <p:cNvPr id="132" name="Ink 131">
                  <a:extLst>
                    <a:ext uri="{FF2B5EF4-FFF2-40B4-BE49-F238E27FC236}">
                      <a16:creationId xmlns:a16="http://schemas.microsoft.com/office/drawing/2014/main" id="{E8F1030A-4A03-4F19-B741-79BC9F45815F}"/>
                    </a:ext>
                  </a:extLst>
                </p:cNvPr>
                <p:cNvPicPr/>
                <p:nvPr/>
              </p:nvPicPr>
              <p:blipFill>
                <a:blip r:embed="rId215"/>
                <a:stretch>
                  <a:fillRect/>
                </a:stretch>
              </p:blipFill>
              <p:spPr>
                <a:xfrm>
                  <a:off x="9065920" y="3948787"/>
                  <a:ext cx="114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3" name="Ink 132">
                  <a:extLst>
                    <a:ext uri="{FF2B5EF4-FFF2-40B4-BE49-F238E27FC236}">
                      <a16:creationId xmlns:a16="http://schemas.microsoft.com/office/drawing/2014/main" id="{A2C1957A-453A-4D5C-A1AB-76072CC0EF9B}"/>
                    </a:ext>
                  </a:extLst>
                </p14:cNvPr>
                <p14:cNvContentPartPr/>
                <p14:nvPr/>
              </p14:nvContentPartPr>
              <p14:xfrm>
                <a:off x="9276880" y="3977227"/>
                <a:ext cx="344880" cy="110160"/>
              </p14:xfrm>
            </p:contentPart>
          </mc:Choice>
          <mc:Fallback>
            <p:pic>
              <p:nvPicPr>
                <p:cNvPr id="133" name="Ink 132">
                  <a:extLst>
                    <a:ext uri="{FF2B5EF4-FFF2-40B4-BE49-F238E27FC236}">
                      <a16:creationId xmlns:a16="http://schemas.microsoft.com/office/drawing/2014/main" id="{A2C1957A-453A-4D5C-A1AB-76072CC0EF9B}"/>
                    </a:ext>
                  </a:extLst>
                </p:cNvPr>
                <p:cNvPicPr/>
                <p:nvPr/>
              </p:nvPicPr>
              <p:blipFill>
                <a:blip r:embed="rId217"/>
                <a:stretch>
                  <a:fillRect/>
                </a:stretch>
              </p:blipFill>
              <p:spPr>
                <a:xfrm>
                  <a:off x="9268240" y="3968587"/>
                  <a:ext cx="362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Ink 133">
                  <a:extLst>
                    <a:ext uri="{FF2B5EF4-FFF2-40B4-BE49-F238E27FC236}">
                      <a16:creationId xmlns:a16="http://schemas.microsoft.com/office/drawing/2014/main" id="{331A3A21-17F7-4C1B-B123-089F7EE12D8E}"/>
                    </a:ext>
                  </a:extLst>
                </p14:cNvPr>
                <p14:cNvContentPartPr/>
                <p14:nvPr/>
              </p14:nvContentPartPr>
              <p14:xfrm>
                <a:off x="9257440" y="3881827"/>
                <a:ext cx="154080" cy="57960"/>
              </p14:xfrm>
            </p:contentPart>
          </mc:Choice>
          <mc:Fallback>
            <p:pic>
              <p:nvPicPr>
                <p:cNvPr id="134" name="Ink 133">
                  <a:extLst>
                    <a:ext uri="{FF2B5EF4-FFF2-40B4-BE49-F238E27FC236}">
                      <a16:creationId xmlns:a16="http://schemas.microsoft.com/office/drawing/2014/main" id="{331A3A21-17F7-4C1B-B123-089F7EE12D8E}"/>
                    </a:ext>
                  </a:extLst>
                </p:cNvPr>
                <p:cNvPicPr/>
                <p:nvPr/>
              </p:nvPicPr>
              <p:blipFill>
                <a:blip r:embed="rId219"/>
                <a:stretch>
                  <a:fillRect/>
                </a:stretch>
              </p:blipFill>
              <p:spPr>
                <a:xfrm>
                  <a:off x="9248800" y="3873187"/>
                  <a:ext cx="171720" cy="75600"/>
                </a:xfrm>
                <a:prstGeom prst="rect">
                  <a:avLst/>
                </a:prstGeom>
              </p:spPr>
            </p:pic>
          </mc:Fallback>
        </mc:AlternateContent>
      </p:grpSp>
      <p:grpSp>
        <p:nvGrpSpPr>
          <p:cNvPr id="145" name="Group 144">
            <a:extLst>
              <a:ext uri="{FF2B5EF4-FFF2-40B4-BE49-F238E27FC236}">
                <a16:creationId xmlns:a16="http://schemas.microsoft.com/office/drawing/2014/main" id="{BAF55A39-C07D-4957-A2D8-B11D210FE64A}"/>
              </a:ext>
            </a:extLst>
          </p:cNvPr>
          <p:cNvGrpSpPr/>
          <p:nvPr/>
        </p:nvGrpSpPr>
        <p:grpSpPr>
          <a:xfrm>
            <a:off x="9954760" y="3826747"/>
            <a:ext cx="1938960" cy="287280"/>
            <a:chOff x="9954760" y="3826747"/>
            <a:chExt cx="1938960" cy="287280"/>
          </a:xfrm>
        </p:grpSpPr>
        <mc:AlternateContent xmlns:mc="http://schemas.openxmlformats.org/markup-compatibility/2006">
          <mc:Choice xmlns:p14="http://schemas.microsoft.com/office/powerpoint/2010/main" Requires="p14">
            <p:contentPart p14:bwMode="auto" r:id="rId220">
              <p14:nvContentPartPr>
                <p14:cNvPr id="135" name="Ink 134">
                  <a:extLst>
                    <a:ext uri="{FF2B5EF4-FFF2-40B4-BE49-F238E27FC236}">
                      <a16:creationId xmlns:a16="http://schemas.microsoft.com/office/drawing/2014/main" id="{DDD27422-FABE-4A2F-91B8-D91462282D4B}"/>
                    </a:ext>
                  </a:extLst>
                </p14:cNvPr>
                <p14:cNvContentPartPr/>
                <p14:nvPr/>
              </p14:nvContentPartPr>
              <p14:xfrm>
                <a:off x="9954760" y="4005667"/>
                <a:ext cx="229320" cy="108360"/>
              </p14:xfrm>
            </p:contentPart>
          </mc:Choice>
          <mc:Fallback>
            <p:pic>
              <p:nvPicPr>
                <p:cNvPr id="135" name="Ink 134">
                  <a:extLst>
                    <a:ext uri="{FF2B5EF4-FFF2-40B4-BE49-F238E27FC236}">
                      <a16:creationId xmlns:a16="http://schemas.microsoft.com/office/drawing/2014/main" id="{DDD27422-FABE-4A2F-91B8-D91462282D4B}"/>
                    </a:ext>
                  </a:extLst>
                </p:cNvPr>
                <p:cNvPicPr/>
                <p:nvPr/>
              </p:nvPicPr>
              <p:blipFill>
                <a:blip r:embed="rId221"/>
                <a:stretch>
                  <a:fillRect/>
                </a:stretch>
              </p:blipFill>
              <p:spPr>
                <a:xfrm>
                  <a:off x="9945760" y="3997027"/>
                  <a:ext cx="246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6" name="Ink 135">
                  <a:extLst>
                    <a:ext uri="{FF2B5EF4-FFF2-40B4-BE49-F238E27FC236}">
                      <a16:creationId xmlns:a16="http://schemas.microsoft.com/office/drawing/2014/main" id="{9046A4DD-A74A-473B-BE35-1DEAD74CF70B}"/>
                    </a:ext>
                  </a:extLst>
                </p14:cNvPr>
                <p14:cNvContentPartPr/>
                <p14:nvPr/>
              </p14:nvContentPartPr>
              <p14:xfrm>
                <a:off x="10145560" y="3934747"/>
                <a:ext cx="360" cy="360"/>
              </p14:xfrm>
            </p:contentPart>
          </mc:Choice>
          <mc:Fallback>
            <p:pic>
              <p:nvPicPr>
                <p:cNvPr id="136" name="Ink 135">
                  <a:extLst>
                    <a:ext uri="{FF2B5EF4-FFF2-40B4-BE49-F238E27FC236}">
                      <a16:creationId xmlns:a16="http://schemas.microsoft.com/office/drawing/2014/main" id="{9046A4DD-A74A-473B-BE35-1DEAD74CF70B}"/>
                    </a:ext>
                  </a:extLst>
                </p:cNvPr>
                <p:cNvPicPr/>
                <p:nvPr/>
              </p:nvPicPr>
              <p:blipFill>
                <a:blip r:embed="rId12"/>
                <a:stretch>
                  <a:fillRect/>
                </a:stretch>
              </p:blipFill>
              <p:spPr>
                <a:xfrm>
                  <a:off x="10136920" y="39261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Ink 136">
                  <a:extLst>
                    <a:ext uri="{FF2B5EF4-FFF2-40B4-BE49-F238E27FC236}">
                      <a16:creationId xmlns:a16="http://schemas.microsoft.com/office/drawing/2014/main" id="{8E55236E-69D0-4D1E-947D-FCC34D814B32}"/>
                    </a:ext>
                  </a:extLst>
                </p14:cNvPr>
                <p14:cNvContentPartPr/>
                <p14:nvPr/>
              </p14:nvContentPartPr>
              <p14:xfrm>
                <a:off x="10200640" y="3891907"/>
                <a:ext cx="186840" cy="195120"/>
              </p14:xfrm>
            </p:contentPart>
          </mc:Choice>
          <mc:Fallback>
            <p:pic>
              <p:nvPicPr>
                <p:cNvPr id="137" name="Ink 136">
                  <a:extLst>
                    <a:ext uri="{FF2B5EF4-FFF2-40B4-BE49-F238E27FC236}">
                      <a16:creationId xmlns:a16="http://schemas.microsoft.com/office/drawing/2014/main" id="{8E55236E-69D0-4D1E-947D-FCC34D814B32}"/>
                    </a:ext>
                  </a:extLst>
                </p:cNvPr>
                <p:cNvPicPr/>
                <p:nvPr/>
              </p:nvPicPr>
              <p:blipFill>
                <a:blip r:embed="rId224"/>
                <a:stretch>
                  <a:fillRect/>
                </a:stretch>
              </p:blipFill>
              <p:spPr>
                <a:xfrm>
                  <a:off x="10192000" y="3883267"/>
                  <a:ext cx="2044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 name="Ink 137">
                  <a:extLst>
                    <a:ext uri="{FF2B5EF4-FFF2-40B4-BE49-F238E27FC236}">
                      <a16:creationId xmlns:a16="http://schemas.microsoft.com/office/drawing/2014/main" id="{31D9D409-8694-4C7F-904A-502F726FFAC1}"/>
                    </a:ext>
                  </a:extLst>
                </p14:cNvPr>
                <p14:cNvContentPartPr/>
                <p14:nvPr/>
              </p14:nvContentPartPr>
              <p14:xfrm>
                <a:off x="10460920" y="3916027"/>
                <a:ext cx="139320" cy="168120"/>
              </p14:xfrm>
            </p:contentPart>
          </mc:Choice>
          <mc:Fallback>
            <p:pic>
              <p:nvPicPr>
                <p:cNvPr id="138" name="Ink 137">
                  <a:extLst>
                    <a:ext uri="{FF2B5EF4-FFF2-40B4-BE49-F238E27FC236}">
                      <a16:creationId xmlns:a16="http://schemas.microsoft.com/office/drawing/2014/main" id="{31D9D409-8694-4C7F-904A-502F726FFAC1}"/>
                    </a:ext>
                  </a:extLst>
                </p:cNvPr>
                <p:cNvPicPr/>
                <p:nvPr/>
              </p:nvPicPr>
              <p:blipFill>
                <a:blip r:embed="rId226"/>
                <a:stretch>
                  <a:fillRect/>
                </a:stretch>
              </p:blipFill>
              <p:spPr>
                <a:xfrm>
                  <a:off x="10451920" y="3907387"/>
                  <a:ext cx="156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9" name="Ink 138">
                  <a:extLst>
                    <a:ext uri="{FF2B5EF4-FFF2-40B4-BE49-F238E27FC236}">
                      <a16:creationId xmlns:a16="http://schemas.microsoft.com/office/drawing/2014/main" id="{6BACBA85-FE1E-4910-8710-CB75909CE381}"/>
                    </a:ext>
                  </a:extLst>
                </p14:cNvPr>
                <p14:cNvContentPartPr/>
                <p14:nvPr/>
              </p14:nvContentPartPr>
              <p14:xfrm>
                <a:off x="10587640" y="3948787"/>
                <a:ext cx="40680" cy="11880"/>
              </p14:xfrm>
            </p:contentPart>
          </mc:Choice>
          <mc:Fallback>
            <p:pic>
              <p:nvPicPr>
                <p:cNvPr id="139" name="Ink 138">
                  <a:extLst>
                    <a:ext uri="{FF2B5EF4-FFF2-40B4-BE49-F238E27FC236}">
                      <a16:creationId xmlns:a16="http://schemas.microsoft.com/office/drawing/2014/main" id="{6BACBA85-FE1E-4910-8710-CB75909CE381}"/>
                    </a:ext>
                  </a:extLst>
                </p:cNvPr>
                <p:cNvPicPr/>
                <p:nvPr/>
              </p:nvPicPr>
              <p:blipFill>
                <a:blip r:embed="rId228"/>
                <a:stretch>
                  <a:fillRect/>
                </a:stretch>
              </p:blipFill>
              <p:spPr>
                <a:xfrm>
                  <a:off x="10579000" y="3940147"/>
                  <a:ext cx="58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0" name="Ink 139">
                  <a:extLst>
                    <a:ext uri="{FF2B5EF4-FFF2-40B4-BE49-F238E27FC236}">
                      <a16:creationId xmlns:a16="http://schemas.microsoft.com/office/drawing/2014/main" id="{4995B1EA-BA63-4466-BC6A-BDB967521AD2}"/>
                    </a:ext>
                  </a:extLst>
                </p14:cNvPr>
                <p14:cNvContentPartPr/>
                <p14:nvPr/>
              </p14:nvContentPartPr>
              <p14:xfrm>
                <a:off x="10671880" y="3997387"/>
                <a:ext cx="177120" cy="91440"/>
              </p14:xfrm>
            </p:contentPart>
          </mc:Choice>
          <mc:Fallback>
            <p:pic>
              <p:nvPicPr>
                <p:cNvPr id="140" name="Ink 139">
                  <a:extLst>
                    <a:ext uri="{FF2B5EF4-FFF2-40B4-BE49-F238E27FC236}">
                      <a16:creationId xmlns:a16="http://schemas.microsoft.com/office/drawing/2014/main" id="{4995B1EA-BA63-4466-BC6A-BDB967521AD2}"/>
                    </a:ext>
                  </a:extLst>
                </p:cNvPr>
                <p:cNvPicPr/>
                <p:nvPr/>
              </p:nvPicPr>
              <p:blipFill>
                <a:blip r:embed="rId230"/>
                <a:stretch>
                  <a:fillRect/>
                </a:stretch>
              </p:blipFill>
              <p:spPr>
                <a:xfrm>
                  <a:off x="10663240" y="3988387"/>
                  <a:ext cx="194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1" name="Ink 140">
                  <a:extLst>
                    <a:ext uri="{FF2B5EF4-FFF2-40B4-BE49-F238E27FC236}">
                      <a16:creationId xmlns:a16="http://schemas.microsoft.com/office/drawing/2014/main" id="{1A0B48DA-E290-47E5-8D0F-7CE4D2D3C19E}"/>
                    </a:ext>
                  </a:extLst>
                </p14:cNvPr>
                <p14:cNvContentPartPr/>
                <p14:nvPr/>
              </p14:nvContentPartPr>
              <p14:xfrm>
                <a:off x="10879240" y="3896587"/>
                <a:ext cx="180720" cy="168840"/>
              </p14:xfrm>
            </p:contentPart>
          </mc:Choice>
          <mc:Fallback>
            <p:pic>
              <p:nvPicPr>
                <p:cNvPr id="141" name="Ink 140">
                  <a:extLst>
                    <a:ext uri="{FF2B5EF4-FFF2-40B4-BE49-F238E27FC236}">
                      <a16:creationId xmlns:a16="http://schemas.microsoft.com/office/drawing/2014/main" id="{1A0B48DA-E290-47E5-8D0F-7CE4D2D3C19E}"/>
                    </a:ext>
                  </a:extLst>
                </p:cNvPr>
                <p:cNvPicPr/>
                <p:nvPr/>
              </p:nvPicPr>
              <p:blipFill>
                <a:blip r:embed="rId232"/>
                <a:stretch>
                  <a:fillRect/>
                </a:stretch>
              </p:blipFill>
              <p:spPr>
                <a:xfrm>
                  <a:off x="10870600" y="3887947"/>
                  <a:ext cx="198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2" name="Ink 141">
                  <a:extLst>
                    <a:ext uri="{FF2B5EF4-FFF2-40B4-BE49-F238E27FC236}">
                      <a16:creationId xmlns:a16="http://schemas.microsoft.com/office/drawing/2014/main" id="{CC931EA1-7A5F-4519-BB16-E84EAD7CFD76}"/>
                    </a:ext>
                  </a:extLst>
                </p14:cNvPr>
                <p14:cNvContentPartPr/>
                <p14:nvPr/>
              </p14:nvContentPartPr>
              <p14:xfrm>
                <a:off x="11144920" y="3946267"/>
                <a:ext cx="509760" cy="115560"/>
              </p14:xfrm>
            </p:contentPart>
          </mc:Choice>
          <mc:Fallback>
            <p:pic>
              <p:nvPicPr>
                <p:cNvPr id="142" name="Ink 141">
                  <a:extLst>
                    <a:ext uri="{FF2B5EF4-FFF2-40B4-BE49-F238E27FC236}">
                      <a16:creationId xmlns:a16="http://schemas.microsoft.com/office/drawing/2014/main" id="{CC931EA1-7A5F-4519-BB16-E84EAD7CFD76}"/>
                    </a:ext>
                  </a:extLst>
                </p:cNvPr>
                <p:cNvPicPr/>
                <p:nvPr/>
              </p:nvPicPr>
              <p:blipFill>
                <a:blip r:embed="rId234"/>
                <a:stretch>
                  <a:fillRect/>
                </a:stretch>
              </p:blipFill>
              <p:spPr>
                <a:xfrm>
                  <a:off x="11135920" y="3937627"/>
                  <a:ext cx="527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3" name="Ink 142">
                  <a:extLst>
                    <a:ext uri="{FF2B5EF4-FFF2-40B4-BE49-F238E27FC236}">
                      <a16:creationId xmlns:a16="http://schemas.microsoft.com/office/drawing/2014/main" id="{951924F1-E465-4231-8A45-0F6D978652B8}"/>
                    </a:ext>
                  </a:extLst>
                </p14:cNvPr>
                <p14:cNvContentPartPr/>
                <p14:nvPr/>
              </p14:nvContentPartPr>
              <p14:xfrm>
                <a:off x="11752600" y="3826747"/>
                <a:ext cx="7920" cy="202320"/>
              </p14:xfrm>
            </p:contentPart>
          </mc:Choice>
          <mc:Fallback>
            <p:pic>
              <p:nvPicPr>
                <p:cNvPr id="143" name="Ink 142">
                  <a:extLst>
                    <a:ext uri="{FF2B5EF4-FFF2-40B4-BE49-F238E27FC236}">
                      <a16:creationId xmlns:a16="http://schemas.microsoft.com/office/drawing/2014/main" id="{951924F1-E465-4231-8A45-0F6D978652B8}"/>
                    </a:ext>
                  </a:extLst>
                </p:cNvPr>
                <p:cNvPicPr/>
                <p:nvPr/>
              </p:nvPicPr>
              <p:blipFill>
                <a:blip r:embed="rId236"/>
                <a:stretch>
                  <a:fillRect/>
                </a:stretch>
              </p:blipFill>
              <p:spPr>
                <a:xfrm>
                  <a:off x="11743600" y="3818107"/>
                  <a:ext cx="25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4" name="Ink 143">
                  <a:extLst>
                    <a:ext uri="{FF2B5EF4-FFF2-40B4-BE49-F238E27FC236}">
                      <a16:creationId xmlns:a16="http://schemas.microsoft.com/office/drawing/2014/main" id="{56738CAF-0D7A-4FA6-8E47-2583D350B676}"/>
                    </a:ext>
                  </a:extLst>
                </p14:cNvPr>
                <p14:cNvContentPartPr/>
                <p14:nvPr/>
              </p14:nvContentPartPr>
              <p14:xfrm>
                <a:off x="11695000" y="3936187"/>
                <a:ext cx="198720" cy="69480"/>
              </p14:xfrm>
            </p:contentPart>
          </mc:Choice>
          <mc:Fallback>
            <p:pic>
              <p:nvPicPr>
                <p:cNvPr id="144" name="Ink 143">
                  <a:extLst>
                    <a:ext uri="{FF2B5EF4-FFF2-40B4-BE49-F238E27FC236}">
                      <a16:creationId xmlns:a16="http://schemas.microsoft.com/office/drawing/2014/main" id="{56738CAF-0D7A-4FA6-8E47-2583D350B676}"/>
                    </a:ext>
                  </a:extLst>
                </p:cNvPr>
                <p:cNvPicPr/>
                <p:nvPr/>
              </p:nvPicPr>
              <p:blipFill>
                <a:blip r:embed="rId238"/>
                <a:stretch>
                  <a:fillRect/>
                </a:stretch>
              </p:blipFill>
              <p:spPr>
                <a:xfrm>
                  <a:off x="11686360" y="3927547"/>
                  <a:ext cx="216360" cy="87120"/>
                </a:xfrm>
                <a:prstGeom prst="rect">
                  <a:avLst/>
                </a:prstGeom>
              </p:spPr>
            </p:pic>
          </mc:Fallback>
        </mc:AlternateContent>
      </p:grpSp>
    </p:spTree>
    <p:extLst>
      <p:ext uri="{BB962C8B-B14F-4D97-AF65-F5344CB8AC3E}">
        <p14:creationId xmlns:p14="http://schemas.microsoft.com/office/powerpoint/2010/main" val="387954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184B1-078D-4CFA-847B-8A126DD08798}"/>
              </a:ext>
            </a:extLst>
          </p:cNvPr>
          <p:cNvSpPr>
            <a:spLocks noGrp="1"/>
          </p:cNvSpPr>
          <p:nvPr>
            <p:ph type="sldNum" sz="quarter" idx="12"/>
          </p:nvPr>
        </p:nvSpPr>
        <p:spPr/>
        <p:txBody>
          <a:bodyPr/>
          <a:lstStyle/>
          <a:p>
            <a:fld id="{12B7FAE1-8398-4ECD-9623-40D6A02FADC2}" type="slidenum">
              <a:rPr lang="en-US" smtClean="0"/>
              <a:t>57</a:t>
            </a:fld>
            <a:endParaRPr lang="en-US"/>
          </a:p>
        </p:txBody>
      </p:sp>
      <p:grpSp>
        <p:nvGrpSpPr>
          <p:cNvPr id="81" name="Group 80">
            <a:extLst>
              <a:ext uri="{FF2B5EF4-FFF2-40B4-BE49-F238E27FC236}">
                <a16:creationId xmlns:a16="http://schemas.microsoft.com/office/drawing/2014/main" id="{BDD604A8-D7B7-477A-AEFA-F43F25BF17D9}"/>
              </a:ext>
            </a:extLst>
          </p:cNvPr>
          <p:cNvGrpSpPr/>
          <p:nvPr/>
        </p:nvGrpSpPr>
        <p:grpSpPr>
          <a:xfrm>
            <a:off x="554440" y="327187"/>
            <a:ext cx="11176920" cy="896400"/>
            <a:chOff x="554440" y="327187"/>
            <a:chExt cx="11176920" cy="896400"/>
          </a:xfrm>
        </p:grpSpPr>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5DBA4B5-790C-48FB-9DCD-66D3B9B572F7}"/>
                    </a:ext>
                  </a:extLst>
                </p14:cNvPr>
                <p14:cNvContentPartPr/>
                <p14:nvPr/>
              </p14:nvContentPartPr>
              <p14:xfrm>
                <a:off x="554440" y="545347"/>
                <a:ext cx="320040" cy="34560"/>
              </p14:xfrm>
            </p:contentPart>
          </mc:Choice>
          <mc:Fallback>
            <p:pic>
              <p:nvPicPr>
                <p:cNvPr id="3" name="Ink 2">
                  <a:extLst>
                    <a:ext uri="{FF2B5EF4-FFF2-40B4-BE49-F238E27FC236}">
                      <a16:creationId xmlns:a16="http://schemas.microsoft.com/office/drawing/2014/main" id="{65DBA4B5-790C-48FB-9DCD-66D3B9B572F7}"/>
                    </a:ext>
                  </a:extLst>
                </p:cNvPr>
                <p:cNvPicPr/>
                <p:nvPr/>
              </p:nvPicPr>
              <p:blipFill>
                <a:blip r:embed="rId3"/>
                <a:stretch>
                  <a:fillRect/>
                </a:stretch>
              </p:blipFill>
              <p:spPr>
                <a:xfrm>
                  <a:off x="545440" y="536347"/>
                  <a:ext cx="337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4EEF538-C868-4068-9AE5-E9B4F46EC96A}"/>
                    </a:ext>
                  </a:extLst>
                </p14:cNvPr>
                <p14:cNvContentPartPr/>
                <p14:nvPr/>
              </p14:nvContentPartPr>
              <p14:xfrm>
                <a:off x="610960" y="517627"/>
                <a:ext cx="486360" cy="167400"/>
              </p14:xfrm>
            </p:contentPart>
          </mc:Choice>
          <mc:Fallback>
            <p:pic>
              <p:nvPicPr>
                <p:cNvPr id="4" name="Ink 3">
                  <a:extLst>
                    <a:ext uri="{FF2B5EF4-FFF2-40B4-BE49-F238E27FC236}">
                      <a16:creationId xmlns:a16="http://schemas.microsoft.com/office/drawing/2014/main" id="{B4EEF538-C868-4068-9AE5-E9B4F46EC96A}"/>
                    </a:ext>
                  </a:extLst>
                </p:cNvPr>
                <p:cNvPicPr/>
                <p:nvPr/>
              </p:nvPicPr>
              <p:blipFill>
                <a:blip r:embed="rId5"/>
                <a:stretch>
                  <a:fillRect/>
                </a:stretch>
              </p:blipFill>
              <p:spPr>
                <a:xfrm>
                  <a:off x="602320" y="508987"/>
                  <a:ext cx="504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A2B86DDC-9163-42A2-9049-81E0E0620A84}"/>
                    </a:ext>
                  </a:extLst>
                </p14:cNvPr>
                <p14:cNvContentPartPr/>
                <p14:nvPr/>
              </p14:nvContentPartPr>
              <p14:xfrm>
                <a:off x="1292440" y="401707"/>
                <a:ext cx="461880" cy="254880"/>
              </p14:xfrm>
            </p:contentPart>
          </mc:Choice>
          <mc:Fallback>
            <p:pic>
              <p:nvPicPr>
                <p:cNvPr id="6" name="Ink 5">
                  <a:extLst>
                    <a:ext uri="{FF2B5EF4-FFF2-40B4-BE49-F238E27FC236}">
                      <a16:creationId xmlns:a16="http://schemas.microsoft.com/office/drawing/2014/main" id="{A2B86DDC-9163-42A2-9049-81E0E0620A84}"/>
                    </a:ext>
                  </a:extLst>
                </p:cNvPr>
                <p:cNvPicPr/>
                <p:nvPr/>
              </p:nvPicPr>
              <p:blipFill>
                <a:blip r:embed="rId7"/>
                <a:stretch>
                  <a:fillRect/>
                </a:stretch>
              </p:blipFill>
              <p:spPr>
                <a:xfrm>
                  <a:off x="1283800" y="393067"/>
                  <a:ext cx="4795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5441E3A-FA23-46AE-A15B-CB84B7E4BC53}"/>
                    </a:ext>
                  </a:extLst>
                </p14:cNvPr>
                <p14:cNvContentPartPr/>
                <p14:nvPr/>
              </p14:nvContentPartPr>
              <p14:xfrm>
                <a:off x="1761880" y="532387"/>
                <a:ext cx="614160" cy="84240"/>
              </p14:xfrm>
            </p:contentPart>
          </mc:Choice>
          <mc:Fallback>
            <p:pic>
              <p:nvPicPr>
                <p:cNvPr id="7" name="Ink 6">
                  <a:extLst>
                    <a:ext uri="{FF2B5EF4-FFF2-40B4-BE49-F238E27FC236}">
                      <a16:creationId xmlns:a16="http://schemas.microsoft.com/office/drawing/2014/main" id="{B5441E3A-FA23-46AE-A15B-CB84B7E4BC53}"/>
                    </a:ext>
                  </a:extLst>
                </p:cNvPr>
                <p:cNvPicPr/>
                <p:nvPr/>
              </p:nvPicPr>
              <p:blipFill>
                <a:blip r:embed="rId9"/>
                <a:stretch>
                  <a:fillRect/>
                </a:stretch>
              </p:blipFill>
              <p:spPr>
                <a:xfrm>
                  <a:off x="1752880" y="523387"/>
                  <a:ext cx="631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41733C2B-763D-43D5-AF3D-81FEF91DAF41}"/>
                    </a:ext>
                  </a:extLst>
                </p14:cNvPr>
                <p14:cNvContentPartPr/>
                <p14:nvPr/>
              </p14:nvContentPartPr>
              <p14:xfrm>
                <a:off x="2443000" y="327187"/>
                <a:ext cx="505800" cy="435960"/>
              </p14:xfrm>
            </p:contentPart>
          </mc:Choice>
          <mc:Fallback>
            <p:pic>
              <p:nvPicPr>
                <p:cNvPr id="8" name="Ink 7">
                  <a:extLst>
                    <a:ext uri="{FF2B5EF4-FFF2-40B4-BE49-F238E27FC236}">
                      <a16:creationId xmlns:a16="http://schemas.microsoft.com/office/drawing/2014/main" id="{41733C2B-763D-43D5-AF3D-81FEF91DAF41}"/>
                    </a:ext>
                  </a:extLst>
                </p:cNvPr>
                <p:cNvPicPr/>
                <p:nvPr/>
              </p:nvPicPr>
              <p:blipFill>
                <a:blip r:embed="rId11"/>
                <a:stretch>
                  <a:fillRect/>
                </a:stretch>
              </p:blipFill>
              <p:spPr>
                <a:xfrm>
                  <a:off x="2434360" y="318187"/>
                  <a:ext cx="52344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D3FA0D2-6C2D-4895-8B88-C1D609DA135D}"/>
                    </a:ext>
                  </a:extLst>
                </p14:cNvPr>
                <p14:cNvContentPartPr/>
                <p14:nvPr/>
              </p14:nvContentPartPr>
              <p14:xfrm>
                <a:off x="2960680" y="458587"/>
                <a:ext cx="48240" cy="146520"/>
              </p14:xfrm>
            </p:contentPart>
          </mc:Choice>
          <mc:Fallback>
            <p:pic>
              <p:nvPicPr>
                <p:cNvPr id="9" name="Ink 8">
                  <a:extLst>
                    <a:ext uri="{FF2B5EF4-FFF2-40B4-BE49-F238E27FC236}">
                      <a16:creationId xmlns:a16="http://schemas.microsoft.com/office/drawing/2014/main" id="{0D3FA0D2-6C2D-4895-8B88-C1D609DA135D}"/>
                    </a:ext>
                  </a:extLst>
                </p:cNvPr>
                <p:cNvPicPr/>
                <p:nvPr/>
              </p:nvPicPr>
              <p:blipFill>
                <a:blip r:embed="rId13"/>
                <a:stretch>
                  <a:fillRect/>
                </a:stretch>
              </p:blipFill>
              <p:spPr>
                <a:xfrm>
                  <a:off x="2951680" y="449947"/>
                  <a:ext cx="658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B4E8CA15-C3D2-4374-9C35-B6B91AF4A853}"/>
                    </a:ext>
                  </a:extLst>
                </p14:cNvPr>
                <p14:cNvContentPartPr/>
                <p14:nvPr/>
              </p14:nvContentPartPr>
              <p14:xfrm>
                <a:off x="2903800" y="534547"/>
                <a:ext cx="180720" cy="2880"/>
              </p14:xfrm>
            </p:contentPart>
          </mc:Choice>
          <mc:Fallback>
            <p:pic>
              <p:nvPicPr>
                <p:cNvPr id="10" name="Ink 9">
                  <a:extLst>
                    <a:ext uri="{FF2B5EF4-FFF2-40B4-BE49-F238E27FC236}">
                      <a16:creationId xmlns:a16="http://schemas.microsoft.com/office/drawing/2014/main" id="{B4E8CA15-C3D2-4374-9C35-B6B91AF4A853}"/>
                    </a:ext>
                  </a:extLst>
                </p:cNvPr>
                <p:cNvPicPr/>
                <p:nvPr/>
              </p:nvPicPr>
              <p:blipFill>
                <a:blip r:embed="rId15"/>
                <a:stretch>
                  <a:fillRect/>
                </a:stretch>
              </p:blipFill>
              <p:spPr>
                <a:xfrm>
                  <a:off x="2895160" y="525907"/>
                  <a:ext cx="198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A6236D13-954D-4D5C-9F0E-18B4AF03DDD0}"/>
                    </a:ext>
                  </a:extLst>
                </p14:cNvPr>
                <p14:cNvContentPartPr/>
                <p14:nvPr/>
              </p14:nvContentPartPr>
              <p14:xfrm>
                <a:off x="3307000" y="430507"/>
                <a:ext cx="465120" cy="183600"/>
              </p14:xfrm>
            </p:contentPart>
          </mc:Choice>
          <mc:Fallback>
            <p:pic>
              <p:nvPicPr>
                <p:cNvPr id="11" name="Ink 10">
                  <a:extLst>
                    <a:ext uri="{FF2B5EF4-FFF2-40B4-BE49-F238E27FC236}">
                      <a16:creationId xmlns:a16="http://schemas.microsoft.com/office/drawing/2014/main" id="{A6236D13-954D-4D5C-9F0E-18B4AF03DDD0}"/>
                    </a:ext>
                  </a:extLst>
                </p:cNvPr>
                <p:cNvPicPr/>
                <p:nvPr/>
              </p:nvPicPr>
              <p:blipFill>
                <a:blip r:embed="rId17"/>
                <a:stretch>
                  <a:fillRect/>
                </a:stretch>
              </p:blipFill>
              <p:spPr>
                <a:xfrm>
                  <a:off x="3298000" y="421867"/>
                  <a:ext cx="482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E7E3C8DF-9457-4376-AD78-E0D3594B12B8}"/>
                    </a:ext>
                  </a:extLst>
                </p14:cNvPr>
                <p14:cNvContentPartPr/>
                <p14:nvPr/>
              </p14:nvContentPartPr>
              <p14:xfrm>
                <a:off x="3985960" y="497827"/>
                <a:ext cx="151560" cy="118440"/>
              </p14:xfrm>
            </p:contentPart>
          </mc:Choice>
          <mc:Fallback>
            <p:pic>
              <p:nvPicPr>
                <p:cNvPr id="12" name="Ink 11">
                  <a:extLst>
                    <a:ext uri="{FF2B5EF4-FFF2-40B4-BE49-F238E27FC236}">
                      <a16:creationId xmlns:a16="http://schemas.microsoft.com/office/drawing/2014/main" id="{E7E3C8DF-9457-4376-AD78-E0D3594B12B8}"/>
                    </a:ext>
                  </a:extLst>
                </p:cNvPr>
                <p:cNvPicPr/>
                <p:nvPr/>
              </p:nvPicPr>
              <p:blipFill>
                <a:blip r:embed="rId19"/>
                <a:stretch>
                  <a:fillRect/>
                </a:stretch>
              </p:blipFill>
              <p:spPr>
                <a:xfrm>
                  <a:off x="3976960" y="489187"/>
                  <a:ext cx="169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6A0F5B44-BDEA-41FC-8EA7-087750A28ACA}"/>
                    </a:ext>
                  </a:extLst>
                </p14:cNvPr>
                <p14:cNvContentPartPr/>
                <p14:nvPr/>
              </p14:nvContentPartPr>
              <p14:xfrm>
                <a:off x="4220680" y="542107"/>
                <a:ext cx="125640" cy="9720"/>
              </p14:xfrm>
            </p:contentPart>
          </mc:Choice>
          <mc:Fallback>
            <p:pic>
              <p:nvPicPr>
                <p:cNvPr id="13" name="Ink 12">
                  <a:extLst>
                    <a:ext uri="{FF2B5EF4-FFF2-40B4-BE49-F238E27FC236}">
                      <a16:creationId xmlns:a16="http://schemas.microsoft.com/office/drawing/2014/main" id="{6A0F5B44-BDEA-41FC-8EA7-087750A28ACA}"/>
                    </a:ext>
                  </a:extLst>
                </p:cNvPr>
                <p:cNvPicPr/>
                <p:nvPr/>
              </p:nvPicPr>
              <p:blipFill>
                <a:blip r:embed="rId21"/>
                <a:stretch>
                  <a:fillRect/>
                </a:stretch>
              </p:blipFill>
              <p:spPr>
                <a:xfrm>
                  <a:off x="4211680" y="533107"/>
                  <a:ext cx="143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99D9A95-62A5-48AF-A91A-D7F80890FD08}"/>
                    </a:ext>
                  </a:extLst>
                </p14:cNvPr>
                <p14:cNvContentPartPr/>
                <p14:nvPr/>
              </p14:nvContentPartPr>
              <p14:xfrm>
                <a:off x="4565560" y="511507"/>
                <a:ext cx="272160" cy="104040"/>
              </p14:xfrm>
            </p:contentPart>
          </mc:Choice>
          <mc:Fallback>
            <p:pic>
              <p:nvPicPr>
                <p:cNvPr id="15" name="Ink 14">
                  <a:extLst>
                    <a:ext uri="{FF2B5EF4-FFF2-40B4-BE49-F238E27FC236}">
                      <a16:creationId xmlns:a16="http://schemas.microsoft.com/office/drawing/2014/main" id="{599D9A95-62A5-48AF-A91A-D7F80890FD08}"/>
                    </a:ext>
                  </a:extLst>
                </p:cNvPr>
                <p:cNvPicPr/>
                <p:nvPr/>
              </p:nvPicPr>
              <p:blipFill>
                <a:blip r:embed="rId23"/>
                <a:stretch>
                  <a:fillRect/>
                </a:stretch>
              </p:blipFill>
              <p:spPr>
                <a:xfrm>
                  <a:off x="4556920" y="502507"/>
                  <a:ext cx="289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44430CF7-1BBF-46DF-BAAE-E43AB210BAB5}"/>
                    </a:ext>
                  </a:extLst>
                </p14:cNvPr>
                <p14:cNvContentPartPr/>
                <p14:nvPr/>
              </p14:nvContentPartPr>
              <p14:xfrm>
                <a:off x="4700920" y="425827"/>
                <a:ext cx="65880" cy="17280"/>
              </p14:xfrm>
            </p:contentPart>
          </mc:Choice>
          <mc:Fallback>
            <p:pic>
              <p:nvPicPr>
                <p:cNvPr id="16" name="Ink 15">
                  <a:extLst>
                    <a:ext uri="{FF2B5EF4-FFF2-40B4-BE49-F238E27FC236}">
                      <a16:creationId xmlns:a16="http://schemas.microsoft.com/office/drawing/2014/main" id="{44430CF7-1BBF-46DF-BAAE-E43AB210BAB5}"/>
                    </a:ext>
                  </a:extLst>
                </p:cNvPr>
                <p:cNvPicPr/>
                <p:nvPr/>
              </p:nvPicPr>
              <p:blipFill>
                <a:blip r:embed="rId25"/>
                <a:stretch>
                  <a:fillRect/>
                </a:stretch>
              </p:blipFill>
              <p:spPr>
                <a:xfrm>
                  <a:off x="4691920" y="417187"/>
                  <a:ext cx="83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6CBA6C36-29D4-4D99-B13A-5F1ADC253623}"/>
                    </a:ext>
                  </a:extLst>
                </p14:cNvPr>
                <p14:cNvContentPartPr/>
                <p14:nvPr/>
              </p14:nvContentPartPr>
              <p14:xfrm>
                <a:off x="4999000" y="343747"/>
                <a:ext cx="360360" cy="251640"/>
              </p14:xfrm>
            </p:contentPart>
          </mc:Choice>
          <mc:Fallback>
            <p:pic>
              <p:nvPicPr>
                <p:cNvPr id="17" name="Ink 16">
                  <a:extLst>
                    <a:ext uri="{FF2B5EF4-FFF2-40B4-BE49-F238E27FC236}">
                      <a16:creationId xmlns:a16="http://schemas.microsoft.com/office/drawing/2014/main" id="{6CBA6C36-29D4-4D99-B13A-5F1ADC253623}"/>
                    </a:ext>
                  </a:extLst>
                </p:cNvPr>
                <p:cNvPicPr/>
                <p:nvPr/>
              </p:nvPicPr>
              <p:blipFill>
                <a:blip r:embed="rId27"/>
                <a:stretch>
                  <a:fillRect/>
                </a:stretch>
              </p:blipFill>
              <p:spPr>
                <a:xfrm>
                  <a:off x="4990360" y="335107"/>
                  <a:ext cx="378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1C5820DE-DDD3-474F-9E94-CF102C63DF62}"/>
                    </a:ext>
                  </a:extLst>
                </p14:cNvPr>
                <p14:cNvContentPartPr/>
                <p14:nvPr/>
              </p14:nvContentPartPr>
              <p14:xfrm>
                <a:off x="5572480" y="351667"/>
                <a:ext cx="316080" cy="250920"/>
              </p14:xfrm>
            </p:contentPart>
          </mc:Choice>
          <mc:Fallback>
            <p:pic>
              <p:nvPicPr>
                <p:cNvPr id="18" name="Ink 17">
                  <a:extLst>
                    <a:ext uri="{FF2B5EF4-FFF2-40B4-BE49-F238E27FC236}">
                      <a16:creationId xmlns:a16="http://schemas.microsoft.com/office/drawing/2014/main" id="{1C5820DE-DDD3-474F-9E94-CF102C63DF62}"/>
                    </a:ext>
                  </a:extLst>
                </p:cNvPr>
                <p:cNvPicPr/>
                <p:nvPr/>
              </p:nvPicPr>
              <p:blipFill>
                <a:blip r:embed="rId29"/>
                <a:stretch>
                  <a:fillRect/>
                </a:stretch>
              </p:blipFill>
              <p:spPr>
                <a:xfrm>
                  <a:off x="5563840" y="342667"/>
                  <a:ext cx="3337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FB7C8A98-F1FB-4218-B190-B16B89FB71D1}"/>
                    </a:ext>
                  </a:extLst>
                </p14:cNvPr>
                <p14:cNvContentPartPr/>
                <p14:nvPr/>
              </p14:nvContentPartPr>
              <p14:xfrm>
                <a:off x="5944000" y="507187"/>
                <a:ext cx="283680" cy="88200"/>
              </p14:xfrm>
            </p:contentPart>
          </mc:Choice>
          <mc:Fallback>
            <p:pic>
              <p:nvPicPr>
                <p:cNvPr id="19" name="Ink 18">
                  <a:extLst>
                    <a:ext uri="{FF2B5EF4-FFF2-40B4-BE49-F238E27FC236}">
                      <a16:creationId xmlns:a16="http://schemas.microsoft.com/office/drawing/2014/main" id="{FB7C8A98-F1FB-4218-B190-B16B89FB71D1}"/>
                    </a:ext>
                  </a:extLst>
                </p:cNvPr>
                <p:cNvPicPr/>
                <p:nvPr/>
              </p:nvPicPr>
              <p:blipFill>
                <a:blip r:embed="rId31"/>
                <a:stretch>
                  <a:fillRect/>
                </a:stretch>
              </p:blipFill>
              <p:spPr>
                <a:xfrm>
                  <a:off x="5935000" y="498547"/>
                  <a:ext cx="301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0FF3FEB7-9B5A-460D-9662-74C9675ACC5A}"/>
                    </a:ext>
                  </a:extLst>
                </p14:cNvPr>
                <p14:cNvContentPartPr/>
                <p14:nvPr/>
              </p14:nvContentPartPr>
              <p14:xfrm>
                <a:off x="6253960" y="442027"/>
                <a:ext cx="360" cy="360"/>
              </p14:xfrm>
            </p:contentPart>
          </mc:Choice>
          <mc:Fallback>
            <p:pic>
              <p:nvPicPr>
                <p:cNvPr id="20" name="Ink 19">
                  <a:extLst>
                    <a:ext uri="{FF2B5EF4-FFF2-40B4-BE49-F238E27FC236}">
                      <a16:creationId xmlns:a16="http://schemas.microsoft.com/office/drawing/2014/main" id="{0FF3FEB7-9B5A-460D-9662-74C9675ACC5A}"/>
                    </a:ext>
                  </a:extLst>
                </p:cNvPr>
                <p:cNvPicPr/>
                <p:nvPr/>
              </p:nvPicPr>
              <p:blipFill>
                <a:blip r:embed="rId33"/>
                <a:stretch>
                  <a:fillRect/>
                </a:stretch>
              </p:blipFill>
              <p:spPr>
                <a:xfrm>
                  <a:off x="6245320" y="4330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ADA4908D-9418-4921-8A7E-42B8BA552ED2}"/>
                    </a:ext>
                  </a:extLst>
                </p14:cNvPr>
                <p14:cNvContentPartPr/>
                <p14:nvPr/>
              </p14:nvContentPartPr>
              <p14:xfrm>
                <a:off x="6322720" y="468307"/>
                <a:ext cx="128520" cy="94320"/>
              </p14:xfrm>
            </p:contentPart>
          </mc:Choice>
          <mc:Fallback>
            <p:pic>
              <p:nvPicPr>
                <p:cNvPr id="21" name="Ink 20">
                  <a:extLst>
                    <a:ext uri="{FF2B5EF4-FFF2-40B4-BE49-F238E27FC236}">
                      <a16:creationId xmlns:a16="http://schemas.microsoft.com/office/drawing/2014/main" id="{ADA4908D-9418-4921-8A7E-42B8BA552ED2}"/>
                    </a:ext>
                  </a:extLst>
                </p:cNvPr>
                <p:cNvPicPr/>
                <p:nvPr/>
              </p:nvPicPr>
              <p:blipFill>
                <a:blip r:embed="rId35"/>
                <a:stretch>
                  <a:fillRect/>
                </a:stretch>
              </p:blipFill>
              <p:spPr>
                <a:xfrm>
                  <a:off x="6313720" y="459307"/>
                  <a:ext cx="146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A1647343-1637-49D2-92F4-0CCB9B80255F}"/>
                    </a:ext>
                  </a:extLst>
                </p14:cNvPr>
                <p14:cNvContentPartPr/>
                <p14:nvPr/>
              </p14:nvContentPartPr>
              <p14:xfrm>
                <a:off x="6439000" y="439147"/>
                <a:ext cx="334800" cy="157320"/>
              </p14:xfrm>
            </p:contentPart>
          </mc:Choice>
          <mc:Fallback>
            <p:pic>
              <p:nvPicPr>
                <p:cNvPr id="22" name="Ink 21">
                  <a:extLst>
                    <a:ext uri="{FF2B5EF4-FFF2-40B4-BE49-F238E27FC236}">
                      <a16:creationId xmlns:a16="http://schemas.microsoft.com/office/drawing/2014/main" id="{A1647343-1637-49D2-92F4-0CCB9B80255F}"/>
                    </a:ext>
                  </a:extLst>
                </p:cNvPr>
                <p:cNvPicPr/>
                <p:nvPr/>
              </p:nvPicPr>
              <p:blipFill>
                <a:blip r:embed="rId37"/>
                <a:stretch>
                  <a:fillRect/>
                </a:stretch>
              </p:blipFill>
              <p:spPr>
                <a:xfrm>
                  <a:off x="6430000" y="430507"/>
                  <a:ext cx="352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1309E9BC-6B6F-4DDD-8D5D-FF9B7DF24630}"/>
                    </a:ext>
                  </a:extLst>
                </p14:cNvPr>
                <p14:cNvContentPartPr/>
                <p14:nvPr/>
              </p14:nvContentPartPr>
              <p14:xfrm>
                <a:off x="7103200" y="458587"/>
                <a:ext cx="3960" cy="286560"/>
              </p14:xfrm>
            </p:contentPart>
          </mc:Choice>
          <mc:Fallback>
            <p:pic>
              <p:nvPicPr>
                <p:cNvPr id="24" name="Ink 23">
                  <a:extLst>
                    <a:ext uri="{FF2B5EF4-FFF2-40B4-BE49-F238E27FC236}">
                      <a16:creationId xmlns:a16="http://schemas.microsoft.com/office/drawing/2014/main" id="{1309E9BC-6B6F-4DDD-8D5D-FF9B7DF24630}"/>
                    </a:ext>
                  </a:extLst>
                </p:cNvPr>
                <p:cNvPicPr/>
                <p:nvPr/>
              </p:nvPicPr>
              <p:blipFill>
                <a:blip r:embed="rId39"/>
                <a:stretch>
                  <a:fillRect/>
                </a:stretch>
              </p:blipFill>
              <p:spPr>
                <a:xfrm>
                  <a:off x="7094560" y="449947"/>
                  <a:ext cx="216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8AA62157-8286-49DA-8660-A73FFB390C13}"/>
                    </a:ext>
                  </a:extLst>
                </p14:cNvPr>
                <p14:cNvContentPartPr/>
                <p14:nvPr/>
              </p14:nvContentPartPr>
              <p14:xfrm>
                <a:off x="7065400" y="451387"/>
                <a:ext cx="268200" cy="139320"/>
              </p14:xfrm>
            </p:contentPart>
          </mc:Choice>
          <mc:Fallback>
            <p:pic>
              <p:nvPicPr>
                <p:cNvPr id="25" name="Ink 24">
                  <a:extLst>
                    <a:ext uri="{FF2B5EF4-FFF2-40B4-BE49-F238E27FC236}">
                      <a16:creationId xmlns:a16="http://schemas.microsoft.com/office/drawing/2014/main" id="{8AA62157-8286-49DA-8660-A73FFB390C13}"/>
                    </a:ext>
                  </a:extLst>
                </p:cNvPr>
                <p:cNvPicPr/>
                <p:nvPr/>
              </p:nvPicPr>
              <p:blipFill>
                <a:blip r:embed="rId41"/>
                <a:stretch>
                  <a:fillRect/>
                </a:stretch>
              </p:blipFill>
              <p:spPr>
                <a:xfrm>
                  <a:off x="7056400" y="442747"/>
                  <a:ext cx="285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64352B9D-06D8-4AB3-91D5-FD9BC8A10721}"/>
                    </a:ext>
                  </a:extLst>
                </p14:cNvPr>
                <p14:cNvContentPartPr/>
                <p14:nvPr/>
              </p14:nvContentPartPr>
              <p14:xfrm>
                <a:off x="7354840" y="491707"/>
                <a:ext cx="316080" cy="93960"/>
              </p14:xfrm>
            </p:contentPart>
          </mc:Choice>
          <mc:Fallback>
            <p:pic>
              <p:nvPicPr>
                <p:cNvPr id="26" name="Ink 25">
                  <a:extLst>
                    <a:ext uri="{FF2B5EF4-FFF2-40B4-BE49-F238E27FC236}">
                      <a16:creationId xmlns:a16="http://schemas.microsoft.com/office/drawing/2014/main" id="{64352B9D-06D8-4AB3-91D5-FD9BC8A10721}"/>
                    </a:ext>
                  </a:extLst>
                </p:cNvPr>
                <p:cNvPicPr/>
                <p:nvPr/>
              </p:nvPicPr>
              <p:blipFill>
                <a:blip r:embed="rId43"/>
                <a:stretch>
                  <a:fillRect/>
                </a:stretch>
              </p:blipFill>
              <p:spPr>
                <a:xfrm>
                  <a:off x="7346200" y="482707"/>
                  <a:ext cx="333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D84F2E7A-3941-468B-95C7-C88E6E16D085}"/>
                    </a:ext>
                  </a:extLst>
                </p14:cNvPr>
                <p14:cNvContentPartPr/>
                <p14:nvPr/>
              </p14:nvContentPartPr>
              <p14:xfrm>
                <a:off x="7723840" y="503227"/>
                <a:ext cx="118440" cy="70200"/>
              </p14:xfrm>
            </p:contentPart>
          </mc:Choice>
          <mc:Fallback>
            <p:pic>
              <p:nvPicPr>
                <p:cNvPr id="27" name="Ink 26">
                  <a:extLst>
                    <a:ext uri="{FF2B5EF4-FFF2-40B4-BE49-F238E27FC236}">
                      <a16:creationId xmlns:a16="http://schemas.microsoft.com/office/drawing/2014/main" id="{D84F2E7A-3941-468B-95C7-C88E6E16D085}"/>
                    </a:ext>
                  </a:extLst>
                </p:cNvPr>
                <p:cNvPicPr/>
                <p:nvPr/>
              </p:nvPicPr>
              <p:blipFill>
                <a:blip r:embed="rId45"/>
                <a:stretch>
                  <a:fillRect/>
                </a:stretch>
              </p:blipFill>
              <p:spPr>
                <a:xfrm>
                  <a:off x="7714840" y="494587"/>
                  <a:ext cx="136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CED3B82B-4D78-4825-8062-2473CAD96454}"/>
                    </a:ext>
                  </a:extLst>
                </p14:cNvPr>
                <p14:cNvContentPartPr/>
                <p14:nvPr/>
              </p14:nvContentPartPr>
              <p14:xfrm>
                <a:off x="7929400" y="476587"/>
                <a:ext cx="211320" cy="182520"/>
              </p14:xfrm>
            </p:contentPart>
          </mc:Choice>
          <mc:Fallback>
            <p:pic>
              <p:nvPicPr>
                <p:cNvPr id="28" name="Ink 27">
                  <a:extLst>
                    <a:ext uri="{FF2B5EF4-FFF2-40B4-BE49-F238E27FC236}">
                      <a16:creationId xmlns:a16="http://schemas.microsoft.com/office/drawing/2014/main" id="{CED3B82B-4D78-4825-8062-2473CAD96454}"/>
                    </a:ext>
                  </a:extLst>
                </p:cNvPr>
                <p:cNvPicPr/>
                <p:nvPr/>
              </p:nvPicPr>
              <p:blipFill>
                <a:blip r:embed="rId47"/>
                <a:stretch>
                  <a:fillRect/>
                </a:stretch>
              </p:blipFill>
              <p:spPr>
                <a:xfrm>
                  <a:off x="7920760" y="467587"/>
                  <a:ext cx="228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4D0DD783-65AE-44E9-B942-708460A5034F}"/>
                    </a:ext>
                  </a:extLst>
                </p14:cNvPr>
                <p14:cNvContentPartPr/>
                <p14:nvPr/>
              </p14:nvContentPartPr>
              <p14:xfrm>
                <a:off x="8115160" y="484507"/>
                <a:ext cx="395640" cy="74520"/>
              </p14:xfrm>
            </p:contentPart>
          </mc:Choice>
          <mc:Fallback>
            <p:pic>
              <p:nvPicPr>
                <p:cNvPr id="30" name="Ink 29">
                  <a:extLst>
                    <a:ext uri="{FF2B5EF4-FFF2-40B4-BE49-F238E27FC236}">
                      <a16:creationId xmlns:a16="http://schemas.microsoft.com/office/drawing/2014/main" id="{4D0DD783-65AE-44E9-B942-708460A5034F}"/>
                    </a:ext>
                  </a:extLst>
                </p:cNvPr>
                <p:cNvPicPr/>
                <p:nvPr/>
              </p:nvPicPr>
              <p:blipFill>
                <a:blip r:embed="rId49"/>
                <a:stretch>
                  <a:fillRect/>
                </a:stretch>
              </p:blipFill>
              <p:spPr>
                <a:xfrm>
                  <a:off x="8106520" y="475507"/>
                  <a:ext cx="413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98BF053B-69CA-44FE-889D-CF92D72782D8}"/>
                    </a:ext>
                  </a:extLst>
                </p14:cNvPr>
                <p14:cNvContentPartPr/>
                <p14:nvPr/>
              </p14:nvContentPartPr>
              <p14:xfrm>
                <a:off x="8721400" y="476947"/>
                <a:ext cx="145800" cy="96840"/>
              </p14:xfrm>
            </p:contentPart>
          </mc:Choice>
          <mc:Fallback>
            <p:pic>
              <p:nvPicPr>
                <p:cNvPr id="31" name="Ink 30">
                  <a:extLst>
                    <a:ext uri="{FF2B5EF4-FFF2-40B4-BE49-F238E27FC236}">
                      <a16:creationId xmlns:a16="http://schemas.microsoft.com/office/drawing/2014/main" id="{98BF053B-69CA-44FE-889D-CF92D72782D8}"/>
                    </a:ext>
                  </a:extLst>
                </p:cNvPr>
                <p:cNvPicPr/>
                <p:nvPr/>
              </p:nvPicPr>
              <p:blipFill>
                <a:blip r:embed="rId51"/>
                <a:stretch>
                  <a:fillRect/>
                </a:stretch>
              </p:blipFill>
              <p:spPr>
                <a:xfrm>
                  <a:off x="8712760" y="467947"/>
                  <a:ext cx="163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81CF8A71-E5FB-49B2-8626-C50B3FC837A6}"/>
                    </a:ext>
                  </a:extLst>
                </p14:cNvPr>
                <p14:cNvContentPartPr/>
                <p14:nvPr/>
              </p14:nvContentPartPr>
              <p14:xfrm>
                <a:off x="8917600" y="471187"/>
                <a:ext cx="138600" cy="77400"/>
              </p14:xfrm>
            </p:contentPart>
          </mc:Choice>
          <mc:Fallback>
            <p:pic>
              <p:nvPicPr>
                <p:cNvPr id="32" name="Ink 31">
                  <a:extLst>
                    <a:ext uri="{FF2B5EF4-FFF2-40B4-BE49-F238E27FC236}">
                      <a16:creationId xmlns:a16="http://schemas.microsoft.com/office/drawing/2014/main" id="{81CF8A71-E5FB-49B2-8626-C50B3FC837A6}"/>
                    </a:ext>
                  </a:extLst>
                </p:cNvPr>
                <p:cNvPicPr/>
                <p:nvPr/>
              </p:nvPicPr>
              <p:blipFill>
                <a:blip r:embed="rId53"/>
                <a:stretch>
                  <a:fillRect/>
                </a:stretch>
              </p:blipFill>
              <p:spPr>
                <a:xfrm>
                  <a:off x="8908600" y="462547"/>
                  <a:ext cx="156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C7551EFD-A911-4F1C-AD66-D3CD88FCADFB}"/>
                    </a:ext>
                  </a:extLst>
                </p14:cNvPr>
                <p14:cNvContentPartPr/>
                <p14:nvPr/>
              </p14:nvContentPartPr>
              <p14:xfrm>
                <a:off x="9440320" y="462187"/>
                <a:ext cx="37800" cy="129240"/>
              </p14:xfrm>
            </p:contentPart>
          </mc:Choice>
          <mc:Fallback>
            <p:pic>
              <p:nvPicPr>
                <p:cNvPr id="33" name="Ink 32">
                  <a:extLst>
                    <a:ext uri="{FF2B5EF4-FFF2-40B4-BE49-F238E27FC236}">
                      <a16:creationId xmlns:a16="http://schemas.microsoft.com/office/drawing/2014/main" id="{C7551EFD-A911-4F1C-AD66-D3CD88FCADFB}"/>
                    </a:ext>
                  </a:extLst>
                </p:cNvPr>
                <p:cNvPicPr/>
                <p:nvPr/>
              </p:nvPicPr>
              <p:blipFill>
                <a:blip r:embed="rId55"/>
                <a:stretch>
                  <a:fillRect/>
                </a:stretch>
              </p:blipFill>
              <p:spPr>
                <a:xfrm>
                  <a:off x="9431320" y="453187"/>
                  <a:ext cx="55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Ink 33">
                  <a:extLst>
                    <a:ext uri="{FF2B5EF4-FFF2-40B4-BE49-F238E27FC236}">
                      <a16:creationId xmlns:a16="http://schemas.microsoft.com/office/drawing/2014/main" id="{B585D52A-C89C-411E-86DB-3EE515589309}"/>
                    </a:ext>
                  </a:extLst>
                </p14:cNvPr>
                <p14:cNvContentPartPr/>
                <p14:nvPr/>
              </p14:nvContentPartPr>
              <p14:xfrm>
                <a:off x="9528160" y="488827"/>
                <a:ext cx="148680" cy="88560"/>
              </p14:xfrm>
            </p:contentPart>
          </mc:Choice>
          <mc:Fallback>
            <p:pic>
              <p:nvPicPr>
                <p:cNvPr id="34" name="Ink 33">
                  <a:extLst>
                    <a:ext uri="{FF2B5EF4-FFF2-40B4-BE49-F238E27FC236}">
                      <a16:creationId xmlns:a16="http://schemas.microsoft.com/office/drawing/2014/main" id="{B585D52A-C89C-411E-86DB-3EE515589309}"/>
                    </a:ext>
                  </a:extLst>
                </p:cNvPr>
                <p:cNvPicPr/>
                <p:nvPr/>
              </p:nvPicPr>
              <p:blipFill>
                <a:blip r:embed="rId57"/>
                <a:stretch>
                  <a:fillRect/>
                </a:stretch>
              </p:blipFill>
              <p:spPr>
                <a:xfrm>
                  <a:off x="9519520" y="480187"/>
                  <a:ext cx="166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Ink 34">
                  <a:extLst>
                    <a:ext uri="{FF2B5EF4-FFF2-40B4-BE49-F238E27FC236}">
                      <a16:creationId xmlns:a16="http://schemas.microsoft.com/office/drawing/2014/main" id="{8CDACFF1-A809-40DE-AC08-5EBF532D063E}"/>
                    </a:ext>
                  </a:extLst>
                </p14:cNvPr>
                <p14:cNvContentPartPr/>
                <p14:nvPr/>
              </p14:nvContentPartPr>
              <p14:xfrm>
                <a:off x="9737680" y="357427"/>
                <a:ext cx="521640" cy="438120"/>
              </p14:xfrm>
            </p:contentPart>
          </mc:Choice>
          <mc:Fallback>
            <p:pic>
              <p:nvPicPr>
                <p:cNvPr id="35" name="Ink 34">
                  <a:extLst>
                    <a:ext uri="{FF2B5EF4-FFF2-40B4-BE49-F238E27FC236}">
                      <a16:creationId xmlns:a16="http://schemas.microsoft.com/office/drawing/2014/main" id="{8CDACFF1-A809-40DE-AC08-5EBF532D063E}"/>
                    </a:ext>
                  </a:extLst>
                </p:cNvPr>
                <p:cNvPicPr/>
                <p:nvPr/>
              </p:nvPicPr>
              <p:blipFill>
                <a:blip r:embed="rId59"/>
                <a:stretch>
                  <a:fillRect/>
                </a:stretch>
              </p:blipFill>
              <p:spPr>
                <a:xfrm>
                  <a:off x="9728680" y="348787"/>
                  <a:ext cx="53928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Ink 35">
                  <a:extLst>
                    <a:ext uri="{FF2B5EF4-FFF2-40B4-BE49-F238E27FC236}">
                      <a16:creationId xmlns:a16="http://schemas.microsoft.com/office/drawing/2014/main" id="{05039696-5FFD-4379-8AE4-C9B4BB2B5F7E}"/>
                    </a:ext>
                  </a:extLst>
                </p14:cNvPr>
                <p14:cNvContentPartPr/>
                <p14:nvPr/>
              </p14:nvContentPartPr>
              <p14:xfrm>
                <a:off x="10316560" y="512227"/>
                <a:ext cx="88920" cy="130680"/>
              </p14:xfrm>
            </p:contentPart>
          </mc:Choice>
          <mc:Fallback>
            <p:pic>
              <p:nvPicPr>
                <p:cNvPr id="36" name="Ink 35">
                  <a:extLst>
                    <a:ext uri="{FF2B5EF4-FFF2-40B4-BE49-F238E27FC236}">
                      <a16:creationId xmlns:a16="http://schemas.microsoft.com/office/drawing/2014/main" id="{05039696-5FFD-4379-8AE4-C9B4BB2B5F7E}"/>
                    </a:ext>
                  </a:extLst>
                </p:cNvPr>
                <p:cNvPicPr/>
                <p:nvPr/>
              </p:nvPicPr>
              <p:blipFill>
                <a:blip r:embed="rId61"/>
                <a:stretch>
                  <a:fillRect/>
                </a:stretch>
              </p:blipFill>
              <p:spPr>
                <a:xfrm>
                  <a:off x="10307560" y="503587"/>
                  <a:ext cx="106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B8535E87-E14C-4B70-8B2A-A3CFF10573A4}"/>
                    </a:ext>
                  </a:extLst>
                </p14:cNvPr>
                <p14:cNvContentPartPr/>
                <p14:nvPr/>
              </p14:nvContentPartPr>
              <p14:xfrm>
                <a:off x="10313320" y="531307"/>
                <a:ext cx="118800" cy="82080"/>
              </p14:xfrm>
            </p:contentPart>
          </mc:Choice>
          <mc:Fallback>
            <p:pic>
              <p:nvPicPr>
                <p:cNvPr id="37" name="Ink 36">
                  <a:extLst>
                    <a:ext uri="{FF2B5EF4-FFF2-40B4-BE49-F238E27FC236}">
                      <a16:creationId xmlns:a16="http://schemas.microsoft.com/office/drawing/2014/main" id="{B8535E87-E14C-4B70-8B2A-A3CFF10573A4}"/>
                    </a:ext>
                  </a:extLst>
                </p:cNvPr>
                <p:cNvPicPr/>
                <p:nvPr/>
              </p:nvPicPr>
              <p:blipFill>
                <a:blip r:embed="rId63"/>
                <a:stretch>
                  <a:fillRect/>
                </a:stretch>
              </p:blipFill>
              <p:spPr>
                <a:xfrm>
                  <a:off x="10304680" y="522307"/>
                  <a:ext cx="136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F6FBE2C0-A32A-4979-8C42-1FC17419E3C0}"/>
                    </a:ext>
                  </a:extLst>
                </p14:cNvPr>
                <p14:cNvContentPartPr/>
                <p14:nvPr/>
              </p14:nvContentPartPr>
              <p14:xfrm>
                <a:off x="780880" y="974107"/>
                <a:ext cx="271080" cy="145440"/>
              </p14:xfrm>
            </p:contentPart>
          </mc:Choice>
          <mc:Fallback>
            <p:pic>
              <p:nvPicPr>
                <p:cNvPr id="40" name="Ink 39">
                  <a:extLst>
                    <a:ext uri="{FF2B5EF4-FFF2-40B4-BE49-F238E27FC236}">
                      <a16:creationId xmlns:a16="http://schemas.microsoft.com/office/drawing/2014/main" id="{F6FBE2C0-A32A-4979-8C42-1FC17419E3C0}"/>
                    </a:ext>
                  </a:extLst>
                </p:cNvPr>
                <p:cNvPicPr/>
                <p:nvPr/>
              </p:nvPicPr>
              <p:blipFill>
                <a:blip r:embed="rId65"/>
                <a:stretch>
                  <a:fillRect/>
                </a:stretch>
              </p:blipFill>
              <p:spPr>
                <a:xfrm>
                  <a:off x="772240" y="965107"/>
                  <a:ext cx="288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C1F25F30-B52A-4F4F-A91B-FE5A9F14536D}"/>
                    </a:ext>
                  </a:extLst>
                </p14:cNvPr>
                <p14:cNvContentPartPr/>
                <p14:nvPr/>
              </p14:nvContentPartPr>
              <p14:xfrm>
                <a:off x="1071760" y="1000027"/>
                <a:ext cx="172800" cy="101520"/>
              </p14:xfrm>
            </p:contentPart>
          </mc:Choice>
          <mc:Fallback>
            <p:pic>
              <p:nvPicPr>
                <p:cNvPr id="41" name="Ink 40">
                  <a:extLst>
                    <a:ext uri="{FF2B5EF4-FFF2-40B4-BE49-F238E27FC236}">
                      <a16:creationId xmlns:a16="http://schemas.microsoft.com/office/drawing/2014/main" id="{C1F25F30-B52A-4F4F-A91B-FE5A9F14536D}"/>
                    </a:ext>
                  </a:extLst>
                </p:cNvPr>
                <p:cNvPicPr/>
                <p:nvPr/>
              </p:nvPicPr>
              <p:blipFill>
                <a:blip r:embed="rId67"/>
                <a:stretch>
                  <a:fillRect/>
                </a:stretch>
              </p:blipFill>
              <p:spPr>
                <a:xfrm>
                  <a:off x="1062760" y="991027"/>
                  <a:ext cx="190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Ink 41">
                  <a:extLst>
                    <a:ext uri="{FF2B5EF4-FFF2-40B4-BE49-F238E27FC236}">
                      <a16:creationId xmlns:a16="http://schemas.microsoft.com/office/drawing/2014/main" id="{DB90099E-D2BF-49B3-B68D-9A6186EEC6D0}"/>
                    </a:ext>
                  </a:extLst>
                </p14:cNvPr>
                <p14:cNvContentPartPr/>
                <p14:nvPr/>
              </p14:nvContentPartPr>
              <p14:xfrm>
                <a:off x="1228360" y="927667"/>
                <a:ext cx="46440" cy="154080"/>
              </p14:xfrm>
            </p:contentPart>
          </mc:Choice>
          <mc:Fallback>
            <p:pic>
              <p:nvPicPr>
                <p:cNvPr id="42" name="Ink 41">
                  <a:extLst>
                    <a:ext uri="{FF2B5EF4-FFF2-40B4-BE49-F238E27FC236}">
                      <a16:creationId xmlns:a16="http://schemas.microsoft.com/office/drawing/2014/main" id="{DB90099E-D2BF-49B3-B68D-9A6186EEC6D0}"/>
                    </a:ext>
                  </a:extLst>
                </p:cNvPr>
                <p:cNvPicPr/>
                <p:nvPr/>
              </p:nvPicPr>
              <p:blipFill>
                <a:blip r:embed="rId69"/>
                <a:stretch>
                  <a:fillRect/>
                </a:stretch>
              </p:blipFill>
              <p:spPr>
                <a:xfrm>
                  <a:off x="1219720" y="919027"/>
                  <a:ext cx="64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Ink 42">
                  <a:extLst>
                    <a:ext uri="{FF2B5EF4-FFF2-40B4-BE49-F238E27FC236}">
                      <a16:creationId xmlns:a16="http://schemas.microsoft.com/office/drawing/2014/main" id="{66225D25-04AA-4907-B1D6-40EADA3C081E}"/>
                    </a:ext>
                  </a:extLst>
                </p14:cNvPr>
                <p14:cNvContentPartPr/>
                <p14:nvPr/>
              </p14:nvContentPartPr>
              <p14:xfrm>
                <a:off x="1233760" y="1007227"/>
                <a:ext cx="406440" cy="98280"/>
              </p14:xfrm>
            </p:contentPart>
          </mc:Choice>
          <mc:Fallback>
            <p:pic>
              <p:nvPicPr>
                <p:cNvPr id="43" name="Ink 42">
                  <a:extLst>
                    <a:ext uri="{FF2B5EF4-FFF2-40B4-BE49-F238E27FC236}">
                      <a16:creationId xmlns:a16="http://schemas.microsoft.com/office/drawing/2014/main" id="{66225D25-04AA-4907-B1D6-40EADA3C081E}"/>
                    </a:ext>
                  </a:extLst>
                </p:cNvPr>
                <p:cNvPicPr/>
                <p:nvPr/>
              </p:nvPicPr>
              <p:blipFill>
                <a:blip r:embed="rId71"/>
                <a:stretch>
                  <a:fillRect/>
                </a:stretch>
              </p:blipFill>
              <p:spPr>
                <a:xfrm>
                  <a:off x="1224760" y="998227"/>
                  <a:ext cx="424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Ink 43">
                  <a:extLst>
                    <a:ext uri="{FF2B5EF4-FFF2-40B4-BE49-F238E27FC236}">
                      <a16:creationId xmlns:a16="http://schemas.microsoft.com/office/drawing/2014/main" id="{35E91733-2637-428F-A46B-16BFB530387E}"/>
                    </a:ext>
                  </a:extLst>
                </p14:cNvPr>
                <p14:cNvContentPartPr/>
                <p14:nvPr/>
              </p14:nvContentPartPr>
              <p14:xfrm>
                <a:off x="1631920" y="966547"/>
                <a:ext cx="360" cy="360"/>
              </p14:xfrm>
            </p:contentPart>
          </mc:Choice>
          <mc:Fallback>
            <p:pic>
              <p:nvPicPr>
                <p:cNvPr id="44" name="Ink 43">
                  <a:extLst>
                    <a:ext uri="{FF2B5EF4-FFF2-40B4-BE49-F238E27FC236}">
                      <a16:creationId xmlns:a16="http://schemas.microsoft.com/office/drawing/2014/main" id="{35E91733-2637-428F-A46B-16BFB530387E}"/>
                    </a:ext>
                  </a:extLst>
                </p:cNvPr>
                <p:cNvPicPr/>
                <p:nvPr/>
              </p:nvPicPr>
              <p:blipFill>
                <a:blip r:embed="rId33"/>
                <a:stretch>
                  <a:fillRect/>
                </a:stretch>
              </p:blipFill>
              <p:spPr>
                <a:xfrm>
                  <a:off x="1622920" y="9579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Ink 44">
                  <a:extLst>
                    <a:ext uri="{FF2B5EF4-FFF2-40B4-BE49-F238E27FC236}">
                      <a16:creationId xmlns:a16="http://schemas.microsoft.com/office/drawing/2014/main" id="{8749B4B4-9C50-405E-B759-BD76549F8BB2}"/>
                    </a:ext>
                  </a:extLst>
                </p14:cNvPr>
                <p14:cNvContentPartPr/>
                <p14:nvPr/>
              </p14:nvContentPartPr>
              <p14:xfrm>
                <a:off x="1748200" y="902467"/>
                <a:ext cx="214200" cy="163080"/>
              </p14:xfrm>
            </p:contentPart>
          </mc:Choice>
          <mc:Fallback>
            <p:pic>
              <p:nvPicPr>
                <p:cNvPr id="45" name="Ink 44">
                  <a:extLst>
                    <a:ext uri="{FF2B5EF4-FFF2-40B4-BE49-F238E27FC236}">
                      <a16:creationId xmlns:a16="http://schemas.microsoft.com/office/drawing/2014/main" id="{8749B4B4-9C50-405E-B759-BD76549F8BB2}"/>
                    </a:ext>
                  </a:extLst>
                </p:cNvPr>
                <p:cNvPicPr/>
                <p:nvPr/>
              </p:nvPicPr>
              <p:blipFill>
                <a:blip r:embed="rId74"/>
                <a:stretch>
                  <a:fillRect/>
                </a:stretch>
              </p:blipFill>
              <p:spPr>
                <a:xfrm>
                  <a:off x="1739200" y="893467"/>
                  <a:ext cx="231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0753D40C-2DCE-431F-812E-DDDC50D5F7DE}"/>
                    </a:ext>
                  </a:extLst>
                </p14:cNvPr>
                <p14:cNvContentPartPr/>
                <p14:nvPr/>
              </p14:nvContentPartPr>
              <p14:xfrm>
                <a:off x="2228440" y="848107"/>
                <a:ext cx="339480" cy="192240"/>
              </p14:xfrm>
            </p:contentPart>
          </mc:Choice>
          <mc:Fallback>
            <p:pic>
              <p:nvPicPr>
                <p:cNvPr id="47" name="Ink 46">
                  <a:extLst>
                    <a:ext uri="{FF2B5EF4-FFF2-40B4-BE49-F238E27FC236}">
                      <a16:creationId xmlns:a16="http://schemas.microsoft.com/office/drawing/2014/main" id="{0753D40C-2DCE-431F-812E-DDDC50D5F7DE}"/>
                    </a:ext>
                  </a:extLst>
                </p:cNvPr>
                <p:cNvPicPr/>
                <p:nvPr/>
              </p:nvPicPr>
              <p:blipFill>
                <a:blip r:embed="rId76"/>
                <a:stretch>
                  <a:fillRect/>
                </a:stretch>
              </p:blipFill>
              <p:spPr>
                <a:xfrm>
                  <a:off x="2219440" y="839107"/>
                  <a:ext cx="3571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77DFCF8B-6404-463D-BFC4-3B5708493BD1}"/>
                    </a:ext>
                  </a:extLst>
                </p14:cNvPr>
                <p14:cNvContentPartPr/>
                <p14:nvPr/>
              </p14:nvContentPartPr>
              <p14:xfrm>
                <a:off x="2808400" y="886987"/>
                <a:ext cx="8640" cy="167400"/>
              </p14:xfrm>
            </p:contentPart>
          </mc:Choice>
          <mc:Fallback>
            <p:pic>
              <p:nvPicPr>
                <p:cNvPr id="48" name="Ink 47">
                  <a:extLst>
                    <a:ext uri="{FF2B5EF4-FFF2-40B4-BE49-F238E27FC236}">
                      <a16:creationId xmlns:a16="http://schemas.microsoft.com/office/drawing/2014/main" id="{77DFCF8B-6404-463D-BFC4-3B5708493BD1}"/>
                    </a:ext>
                  </a:extLst>
                </p:cNvPr>
                <p:cNvPicPr/>
                <p:nvPr/>
              </p:nvPicPr>
              <p:blipFill>
                <a:blip r:embed="rId78"/>
                <a:stretch>
                  <a:fillRect/>
                </a:stretch>
              </p:blipFill>
              <p:spPr>
                <a:xfrm>
                  <a:off x="2799760" y="877987"/>
                  <a:ext cx="26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2F84E6BD-C310-42EF-B987-6831C7155557}"/>
                    </a:ext>
                  </a:extLst>
                </p14:cNvPr>
                <p14:cNvContentPartPr/>
                <p14:nvPr/>
              </p14:nvContentPartPr>
              <p14:xfrm>
                <a:off x="2784640" y="888427"/>
                <a:ext cx="204840" cy="147600"/>
              </p14:xfrm>
            </p:contentPart>
          </mc:Choice>
          <mc:Fallback>
            <p:pic>
              <p:nvPicPr>
                <p:cNvPr id="49" name="Ink 48">
                  <a:extLst>
                    <a:ext uri="{FF2B5EF4-FFF2-40B4-BE49-F238E27FC236}">
                      <a16:creationId xmlns:a16="http://schemas.microsoft.com/office/drawing/2014/main" id="{2F84E6BD-C310-42EF-B987-6831C7155557}"/>
                    </a:ext>
                  </a:extLst>
                </p:cNvPr>
                <p:cNvPicPr/>
                <p:nvPr/>
              </p:nvPicPr>
              <p:blipFill>
                <a:blip r:embed="rId80"/>
                <a:stretch>
                  <a:fillRect/>
                </a:stretch>
              </p:blipFill>
              <p:spPr>
                <a:xfrm>
                  <a:off x="2775640" y="879787"/>
                  <a:ext cx="222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E8A29EF2-B5E2-4D7A-A8D7-DC03F665DAE6}"/>
                    </a:ext>
                  </a:extLst>
                </p14:cNvPr>
                <p14:cNvContentPartPr/>
                <p14:nvPr/>
              </p14:nvContentPartPr>
              <p14:xfrm>
                <a:off x="3039520" y="866107"/>
                <a:ext cx="147240" cy="137160"/>
              </p14:xfrm>
            </p:contentPart>
          </mc:Choice>
          <mc:Fallback>
            <p:pic>
              <p:nvPicPr>
                <p:cNvPr id="50" name="Ink 49">
                  <a:extLst>
                    <a:ext uri="{FF2B5EF4-FFF2-40B4-BE49-F238E27FC236}">
                      <a16:creationId xmlns:a16="http://schemas.microsoft.com/office/drawing/2014/main" id="{E8A29EF2-B5E2-4D7A-A8D7-DC03F665DAE6}"/>
                    </a:ext>
                  </a:extLst>
                </p:cNvPr>
                <p:cNvPicPr/>
                <p:nvPr/>
              </p:nvPicPr>
              <p:blipFill>
                <a:blip r:embed="rId82"/>
                <a:stretch>
                  <a:fillRect/>
                </a:stretch>
              </p:blipFill>
              <p:spPr>
                <a:xfrm>
                  <a:off x="3030880" y="857107"/>
                  <a:ext cx="164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3B6DB4FF-2530-4A77-BD45-E3A5C4F63642}"/>
                    </a:ext>
                  </a:extLst>
                </p14:cNvPr>
                <p14:cNvContentPartPr/>
                <p14:nvPr/>
              </p14:nvContentPartPr>
              <p14:xfrm>
                <a:off x="3529840" y="1018027"/>
                <a:ext cx="205560" cy="86760"/>
              </p14:xfrm>
            </p:contentPart>
          </mc:Choice>
          <mc:Fallback>
            <p:pic>
              <p:nvPicPr>
                <p:cNvPr id="51" name="Ink 50">
                  <a:extLst>
                    <a:ext uri="{FF2B5EF4-FFF2-40B4-BE49-F238E27FC236}">
                      <a16:creationId xmlns:a16="http://schemas.microsoft.com/office/drawing/2014/main" id="{3B6DB4FF-2530-4A77-BD45-E3A5C4F63642}"/>
                    </a:ext>
                  </a:extLst>
                </p:cNvPr>
                <p:cNvPicPr/>
                <p:nvPr/>
              </p:nvPicPr>
              <p:blipFill>
                <a:blip r:embed="rId84"/>
                <a:stretch>
                  <a:fillRect/>
                </a:stretch>
              </p:blipFill>
              <p:spPr>
                <a:xfrm>
                  <a:off x="3521200" y="1009387"/>
                  <a:ext cx="223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6F2D104C-9297-4300-ADE9-68FDCDA6057B}"/>
                    </a:ext>
                  </a:extLst>
                </p14:cNvPr>
                <p14:cNvContentPartPr/>
                <p14:nvPr/>
              </p14:nvContentPartPr>
              <p14:xfrm>
                <a:off x="3569080" y="890227"/>
                <a:ext cx="154800" cy="50040"/>
              </p14:xfrm>
            </p:contentPart>
          </mc:Choice>
          <mc:Fallback>
            <p:pic>
              <p:nvPicPr>
                <p:cNvPr id="52" name="Ink 51">
                  <a:extLst>
                    <a:ext uri="{FF2B5EF4-FFF2-40B4-BE49-F238E27FC236}">
                      <a16:creationId xmlns:a16="http://schemas.microsoft.com/office/drawing/2014/main" id="{6F2D104C-9297-4300-ADE9-68FDCDA6057B}"/>
                    </a:ext>
                  </a:extLst>
                </p:cNvPr>
                <p:cNvPicPr/>
                <p:nvPr/>
              </p:nvPicPr>
              <p:blipFill>
                <a:blip r:embed="rId86"/>
                <a:stretch>
                  <a:fillRect/>
                </a:stretch>
              </p:blipFill>
              <p:spPr>
                <a:xfrm>
                  <a:off x="3560080" y="881227"/>
                  <a:ext cx="172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Ink 52">
                  <a:extLst>
                    <a:ext uri="{FF2B5EF4-FFF2-40B4-BE49-F238E27FC236}">
                      <a16:creationId xmlns:a16="http://schemas.microsoft.com/office/drawing/2014/main" id="{A05FBB9A-2906-4B5F-8152-71DB9385E2F4}"/>
                    </a:ext>
                  </a:extLst>
                </p14:cNvPr>
                <p14:cNvContentPartPr/>
                <p14:nvPr/>
              </p14:nvContentPartPr>
              <p14:xfrm>
                <a:off x="4096840" y="894187"/>
                <a:ext cx="397800" cy="203760"/>
              </p14:xfrm>
            </p:contentPart>
          </mc:Choice>
          <mc:Fallback>
            <p:pic>
              <p:nvPicPr>
                <p:cNvPr id="53" name="Ink 52">
                  <a:extLst>
                    <a:ext uri="{FF2B5EF4-FFF2-40B4-BE49-F238E27FC236}">
                      <a16:creationId xmlns:a16="http://schemas.microsoft.com/office/drawing/2014/main" id="{A05FBB9A-2906-4B5F-8152-71DB9385E2F4}"/>
                    </a:ext>
                  </a:extLst>
                </p:cNvPr>
                <p:cNvPicPr/>
                <p:nvPr/>
              </p:nvPicPr>
              <p:blipFill>
                <a:blip r:embed="rId88"/>
                <a:stretch>
                  <a:fillRect/>
                </a:stretch>
              </p:blipFill>
              <p:spPr>
                <a:xfrm>
                  <a:off x="4088200" y="885187"/>
                  <a:ext cx="415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Ink 53">
                  <a:extLst>
                    <a:ext uri="{FF2B5EF4-FFF2-40B4-BE49-F238E27FC236}">
                      <a16:creationId xmlns:a16="http://schemas.microsoft.com/office/drawing/2014/main" id="{73F5C3AA-B554-4A39-9FFC-FE159B6BD796}"/>
                    </a:ext>
                  </a:extLst>
                </p14:cNvPr>
                <p14:cNvContentPartPr/>
                <p14:nvPr/>
              </p14:nvContentPartPr>
              <p14:xfrm>
                <a:off x="4524520" y="1004707"/>
                <a:ext cx="146880" cy="84960"/>
              </p14:xfrm>
            </p:contentPart>
          </mc:Choice>
          <mc:Fallback>
            <p:pic>
              <p:nvPicPr>
                <p:cNvPr id="54" name="Ink 53">
                  <a:extLst>
                    <a:ext uri="{FF2B5EF4-FFF2-40B4-BE49-F238E27FC236}">
                      <a16:creationId xmlns:a16="http://schemas.microsoft.com/office/drawing/2014/main" id="{73F5C3AA-B554-4A39-9FFC-FE159B6BD796}"/>
                    </a:ext>
                  </a:extLst>
                </p:cNvPr>
                <p:cNvPicPr/>
                <p:nvPr/>
              </p:nvPicPr>
              <p:blipFill>
                <a:blip r:embed="rId90"/>
                <a:stretch>
                  <a:fillRect/>
                </a:stretch>
              </p:blipFill>
              <p:spPr>
                <a:xfrm>
                  <a:off x="4515520" y="996067"/>
                  <a:ext cx="164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Ink 54">
                  <a:extLst>
                    <a:ext uri="{FF2B5EF4-FFF2-40B4-BE49-F238E27FC236}">
                      <a16:creationId xmlns:a16="http://schemas.microsoft.com/office/drawing/2014/main" id="{2E23D1BC-A88E-4DC7-B4FB-6E7C2CD19225}"/>
                    </a:ext>
                  </a:extLst>
                </p14:cNvPr>
                <p14:cNvContentPartPr/>
                <p14:nvPr/>
              </p14:nvContentPartPr>
              <p14:xfrm>
                <a:off x="4701280" y="954667"/>
                <a:ext cx="328320" cy="121680"/>
              </p14:xfrm>
            </p:contentPart>
          </mc:Choice>
          <mc:Fallback>
            <p:pic>
              <p:nvPicPr>
                <p:cNvPr id="55" name="Ink 54">
                  <a:extLst>
                    <a:ext uri="{FF2B5EF4-FFF2-40B4-BE49-F238E27FC236}">
                      <a16:creationId xmlns:a16="http://schemas.microsoft.com/office/drawing/2014/main" id="{2E23D1BC-A88E-4DC7-B4FB-6E7C2CD19225}"/>
                    </a:ext>
                  </a:extLst>
                </p:cNvPr>
                <p:cNvPicPr/>
                <p:nvPr/>
              </p:nvPicPr>
              <p:blipFill>
                <a:blip r:embed="rId92"/>
                <a:stretch>
                  <a:fillRect/>
                </a:stretch>
              </p:blipFill>
              <p:spPr>
                <a:xfrm>
                  <a:off x="4692280" y="946027"/>
                  <a:ext cx="345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Ink 55">
                  <a:extLst>
                    <a:ext uri="{FF2B5EF4-FFF2-40B4-BE49-F238E27FC236}">
                      <a16:creationId xmlns:a16="http://schemas.microsoft.com/office/drawing/2014/main" id="{CCF54025-0855-484B-81B6-FD4E6105EC67}"/>
                    </a:ext>
                  </a:extLst>
                </p14:cNvPr>
                <p14:cNvContentPartPr/>
                <p14:nvPr/>
              </p14:nvContentPartPr>
              <p14:xfrm>
                <a:off x="5070640" y="934507"/>
                <a:ext cx="105480" cy="138240"/>
              </p14:xfrm>
            </p:contentPart>
          </mc:Choice>
          <mc:Fallback>
            <p:pic>
              <p:nvPicPr>
                <p:cNvPr id="56" name="Ink 55">
                  <a:extLst>
                    <a:ext uri="{FF2B5EF4-FFF2-40B4-BE49-F238E27FC236}">
                      <a16:creationId xmlns:a16="http://schemas.microsoft.com/office/drawing/2014/main" id="{CCF54025-0855-484B-81B6-FD4E6105EC67}"/>
                    </a:ext>
                  </a:extLst>
                </p:cNvPr>
                <p:cNvPicPr/>
                <p:nvPr/>
              </p:nvPicPr>
              <p:blipFill>
                <a:blip r:embed="rId94"/>
                <a:stretch>
                  <a:fillRect/>
                </a:stretch>
              </p:blipFill>
              <p:spPr>
                <a:xfrm>
                  <a:off x="5062000" y="925867"/>
                  <a:ext cx="123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Ink 56">
                  <a:extLst>
                    <a:ext uri="{FF2B5EF4-FFF2-40B4-BE49-F238E27FC236}">
                      <a16:creationId xmlns:a16="http://schemas.microsoft.com/office/drawing/2014/main" id="{4379FBBE-919F-4C7A-9151-47DC48030F4A}"/>
                    </a:ext>
                  </a:extLst>
                </p14:cNvPr>
                <p14:cNvContentPartPr/>
                <p14:nvPr/>
              </p14:nvContentPartPr>
              <p14:xfrm>
                <a:off x="5410120" y="867187"/>
                <a:ext cx="324720" cy="188280"/>
              </p14:xfrm>
            </p:contentPart>
          </mc:Choice>
          <mc:Fallback>
            <p:pic>
              <p:nvPicPr>
                <p:cNvPr id="57" name="Ink 56">
                  <a:extLst>
                    <a:ext uri="{FF2B5EF4-FFF2-40B4-BE49-F238E27FC236}">
                      <a16:creationId xmlns:a16="http://schemas.microsoft.com/office/drawing/2014/main" id="{4379FBBE-919F-4C7A-9151-47DC48030F4A}"/>
                    </a:ext>
                  </a:extLst>
                </p:cNvPr>
                <p:cNvPicPr/>
                <p:nvPr/>
              </p:nvPicPr>
              <p:blipFill>
                <a:blip r:embed="rId96"/>
                <a:stretch>
                  <a:fillRect/>
                </a:stretch>
              </p:blipFill>
              <p:spPr>
                <a:xfrm>
                  <a:off x="5401120" y="858547"/>
                  <a:ext cx="3423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Ink 57">
                  <a:extLst>
                    <a:ext uri="{FF2B5EF4-FFF2-40B4-BE49-F238E27FC236}">
                      <a16:creationId xmlns:a16="http://schemas.microsoft.com/office/drawing/2014/main" id="{021C5382-B680-4391-9254-5FC1111C61CF}"/>
                    </a:ext>
                  </a:extLst>
                </p14:cNvPr>
                <p14:cNvContentPartPr/>
                <p14:nvPr/>
              </p14:nvContentPartPr>
              <p14:xfrm>
                <a:off x="6105640" y="853147"/>
                <a:ext cx="25560" cy="193680"/>
              </p14:xfrm>
            </p:contentPart>
          </mc:Choice>
          <mc:Fallback>
            <p:pic>
              <p:nvPicPr>
                <p:cNvPr id="58" name="Ink 57">
                  <a:extLst>
                    <a:ext uri="{FF2B5EF4-FFF2-40B4-BE49-F238E27FC236}">
                      <a16:creationId xmlns:a16="http://schemas.microsoft.com/office/drawing/2014/main" id="{021C5382-B680-4391-9254-5FC1111C61CF}"/>
                    </a:ext>
                  </a:extLst>
                </p:cNvPr>
                <p:cNvPicPr/>
                <p:nvPr/>
              </p:nvPicPr>
              <p:blipFill>
                <a:blip r:embed="rId98"/>
                <a:stretch>
                  <a:fillRect/>
                </a:stretch>
              </p:blipFill>
              <p:spPr>
                <a:xfrm>
                  <a:off x="6097000" y="844507"/>
                  <a:ext cx="432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Ink 58">
                  <a:extLst>
                    <a:ext uri="{FF2B5EF4-FFF2-40B4-BE49-F238E27FC236}">
                      <a16:creationId xmlns:a16="http://schemas.microsoft.com/office/drawing/2014/main" id="{C48F98FB-2325-440C-9791-28187233ADA2}"/>
                    </a:ext>
                  </a:extLst>
                </p14:cNvPr>
                <p14:cNvContentPartPr/>
                <p14:nvPr/>
              </p14:nvContentPartPr>
              <p14:xfrm>
                <a:off x="6049120" y="821107"/>
                <a:ext cx="675000" cy="402480"/>
              </p14:xfrm>
            </p:contentPart>
          </mc:Choice>
          <mc:Fallback>
            <p:pic>
              <p:nvPicPr>
                <p:cNvPr id="59" name="Ink 58">
                  <a:extLst>
                    <a:ext uri="{FF2B5EF4-FFF2-40B4-BE49-F238E27FC236}">
                      <a16:creationId xmlns:a16="http://schemas.microsoft.com/office/drawing/2014/main" id="{C48F98FB-2325-440C-9791-28187233ADA2}"/>
                    </a:ext>
                  </a:extLst>
                </p:cNvPr>
                <p:cNvPicPr/>
                <p:nvPr/>
              </p:nvPicPr>
              <p:blipFill>
                <a:blip r:embed="rId100"/>
                <a:stretch>
                  <a:fillRect/>
                </a:stretch>
              </p:blipFill>
              <p:spPr>
                <a:xfrm>
                  <a:off x="6040120" y="812107"/>
                  <a:ext cx="69264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Ink 59">
                  <a:extLst>
                    <a:ext uri="{FF2B5EF4-FFF2-40B4-BE49-F238E27FC236}">
                      <a16:creationId xmlns:a16="http://schemas.microsoft.com/office/drawing/2014/main" id="{9E6A6C36-D2ED-4AF3-9BE2-69001EEA17EB}"/>
                    </a:ext>
                  </a:extLst>
                </p14:cNvPr>
                <p14:cNvContentPartPr/>
                <p14:nvPr/>
              </p14:nvContentPartPr>
              <p14:xfrm>
                <a:off x="6808000" y="846667"/>
                <a:ext cx="586440" cy="217800"/>
              </p14:xfrm>
            </p:contentPart>
          </mc:Choice>
          <mc:Fallback>
            <p:pic>
              <p:nvPicPr>
                <p:cNvPr id="60" name="Ink 59">
                  <a:extLst>
                    <a:ext uri="{FF2B5EF4-FFF2-40B4-BE49-F238E27FC236}">
                      <a16:creationId xmlns:a16="http://schemas.microsoft.com/office/drawing/2014/main" id="{9E6A6C36-D2ED-4AF3-9BE2-69001EEA17EB}"/>
                    </a:ext>
                  </a:extLst>
                </p:cNvPr>
                <p:cNvPicPr/>
                <p:nvPr/>
              </p:nvPicPr>
              <p:blipFill>
                <a:blip r:embed="rId102"/>
                <a:stretch>
                  <a:fillRect/>
                </a:stretch>
              </p:blipFill>
              <p:spPr>
                <a:xfrm>
                  <a:off x="6799360" y="837667"/>
                  <a:ext cx="604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Ink 60">
                  <a:extLst>
                    <a:ext uri="{FF2B5EF4-FFF2-40B4-BE49-F238E27FC236}">
                      <a16:creationId xmlns:a16="http://schemas.microsoft.com/office/drawing/2014/main" id="{5EBB42B0-4285-4DA4-8074-7D9C7DC0FB3B}"/>
                    </a:ext>
                  </a:extLst>
                </p14:cNvPr>
                <p14:cNvContentPartPr/>
                <p14:nvPr/>
              </p14:nvContentPartPr>
              <p14:xfrm>
                <a:off x="7423240" y="835147"/>
                <a:ext cx="212040" cy="177480"/>
              </p14:xfrm>
            </p:contentPart>
          </mc:Choice>
          <mc:Fallback>
            <p:pic>
              <p:nvPicPr>
                <p:cNvPr id="61" name="Ink 60">
                  <a:extLst>
                    <a:ext uri="{FF2B5EF4-FFF2-40B4-BE49-F238E27FC236}">
                      <a16:creationId xmlns:a16="http://schemas.microsoft.com/office/drawing/2014/main" id="{5EBB42B0-4285-4DA4-8074-7D9C7DC0FB3B}"/>
                    </a:ext>
                  </a:extLst>
                </p:cNvPr>
                <p:cNvPicPr/>
                <p:nvPr/>
              </p:nvPicPr>
              <p:blipFill>
                <a:blip r:embed="rId104"/>
                <a:stretch>
                  <a:fillRect/>
                </a:stretch>
              </p:blipFill>
              <p:spPr>
                <a:xfrm>
                  <a:off x="7414240" y="826507"/>
                  <a:ext cx="229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Ink 65">
                  <a:extLst>
                    <a:ext uri="{FF2B5EF4-FFF2-40B4-BE49-F238E27FC236}">
                      <a16:creationId xmlns:a16="http://schemas.microsoft.com/office/drawing/2014/main" id="{41833B6E-7551-4DB9-8F99-52F5B5ADA67F}"/>
                    </a:ext>
                  </a:extLst>
                </p14:cNvPr>
                <p14:cNvContentPartPr/>
                <p14:nvPr/>
              </p14:nvContentPartPr>
              <p14:xfrm>
                <a:off x="7744720" y="961867"/>
                <a:ext cx="10080" cy="113760"/>
              </p14:xfrm>
            </p:contentPart>
          </mc:Choice>
          <mc:Fallback>
            <p:pic>
              <p:nvPicPr>
                <p:cNvPr id="66" name="Ink 65">
                  <a:extLst>
                    <a:ext uri="{FF2B5EF4-FFF2-40B4-BE49-F238E27FC236}">
                      <a16:creationId xmlns:a16="http://schemas.microsoft.com/office/drawing/2014/main" id="{41833B6E-7551-4DB9-8F99-52F5B5ADA67F}"/>
                    </a:ext>
                  </a:extLst>
                </p:cNvPr>
                <p:cNvPicPr/>
                <p:nvPr/>
              </p:nvPicPr>
              <p:blipFill>
                <a:blip r:embed="rId106"/>
                <a:stretch>
                  <a:fillRect/>
                </a:stretch>
              </p:blipFill>
              <p:spPr>
                <a:xfrm>
                  <a:off x="7735720" y="953227"/>
                  <a:ext cx="27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Ink 66">
                  <a:extLst>
                    <a:ext uri="{FF2B5EF4-FFF2-40B4-BE49-F238E27FC236}">
                      <a16:creationId xmlns:a16="http://schemas.microsoft.com/office/drawing/2014/main" id="{7FCBFB9C-733E-491B-B365-92DF591FFF1B}"/>
                    </a:ext>
                  </a:extLst>
                </p14:cNvPr>
                <p14:cNvContentPartPr/>
                <p14:nvPr/>
              </p14:nvContentPartPr>
              <p14:xfrm>
                <a:off x="8028040" y="899227"/>
                <a:ext cx="156240" cy="108720"/>
              </p14:xfrm>
            </p:contentPart>
          </mc:Choice>
          <mc:Fallback>
            <p:pic>
              <p:nvPicPr>
                <p:cNvPr id="67" name="Ink 66">
                  <a:extLst>
                    <a:ext uri="{FF2B5EF4-FFF2-40B4-BE49-F238E27FC236}">
                      <a16:creationId xmlns:a16="http://schemas.microsoft.com/office/drawing/2014/main" id="{7FCBFB9C-733E-491B-B365-92DF591FFF1B}"/>
                    </a:ext>
                  </a:extLst>
                </p:cNvPr>
                <p:cNvPicPr/>
                <p:nvPr/>
              </p:nvPicPr>
              <p:blipFill>
                <a:blip r:embed="rId108"/>
                <a:stretch>
                  <a:fillRect/>
                </a:stretch>
              </p:blipFill>
              <p:spPr>
                <a:xfrm>
                  <a:off x="8019400" y="890587"/>
                  <a:ext cx="173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Ink 67">
                  <a:extLst>
                    <a:ext uri="{FF2B5EF4-FFF2-40B4-BE49-F238E27FC236}">
                      <a16:creationId xmlns:a16="http://schemas.microsoft.com/office/drawing/2014/main" id="{CCB1F4F1-CEF0-4C0D-A773-A02C33AD6830}"/>
                    </a:ext>
                  </a:extLst>
                </p14:cNvPr>
                <p14:cNvContentPartPr/>
                <p14:nvPr/>
              </p14:nvContentPartPr>
              <p14:xfrm>
                <a:off x="8183200" y="802387"/>
                <a:ext cx="236520" cy="209880"/>
              </p14:xfrm>
            </p:contentPart>
          </mc:Choice>
          <mc:Fallback>
            <p:pic>
              <p:nvPicPr>
                <p:cNvPr id="68" name="Ink 67">
                  <a:extLst>
                    <a:ext uri="{FF2B5EF4-FFF2-40B4-BE49-F238E27FC236}">
                      <a16:creationId xmlns:a16="http://schemas.microsoft.com/office/drawing/2014/main" id="{CCB1F4F1-CEF0-4C0D-A773-A02C33AD6830}"/>
                    </a:ext>
                  </a:extLst>
                </p:cNvPr>
                <p:cNvPicPr/>
                <p:nvPr/>
              </p:nvPicPr>
              <p:blipFill>
                <a:blip r:embed="rId110"/>
                <a:stretch>
                  <a:fillRect/>
                </a:stretch>
              </p:blipFill>
              <p:spPr>
                <a:xfrm>
                  <a:off x="8174560" y="793387"/>
                  <a:ext cx="254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Ink 68">
                  <a:extLst>
                    <a:ext uri="{FF2B5EF4-FFF2-40B4-BE49-F238E27FC236}">
                      <a16:creationId xmlns:a16="http://schemas.microsoft.com/office/drawing/2014/main" id="{988A26DB-C0A4-4B4E-A685-EBF0CA88B0FE}"/>
                    </a:ext>
                  </a:extLst>
                </p14:cNvPr>
                <p14:cNvContentPartPr/>
                <p14:nvPr/>
              </p14:nvContentPartPr>
              <p14:xfrm>
                <a:off x="8601520" y="861427"/>
                <a:ext cx="285120" cy="92880"/>
              </p14:xfrm>
            </p:contentPart>
          </mc:Choice>
          <mc:Fallback>
            <p:pic>
              <p:nvPicPr>
                <p:cNvPr id="69" name="Ink 68">
                  <a:extLst>
                    <a:ext uri="{FF2B5EF4-FFF2-40B4-BE49-F238E27FC236}">
                      <a16:creationId xmlns:a16="http://schemas.microsoft.com/office/drawing/2014/main" id="{988A26DB-C0A4-4B4E-A685-EBF0CA88B0FE}"/>
                    </a:ext>
                  </a:extLst>
                </p:cNvPr>
                <p:cNvPicPr/>
                <p:nvPr/>
              </p:nvPicPr>
              <p:blipFill>
                <a:blip r:embed="rId112"/>
                <a:stretch>
                  <a:fillRect/>
                </a:stretch>
              </p:blipFill>
              <p:spPr>
                <a:xfrm>
                  <a:off x="8592520" y="852427"/>
                  <a:ext cx="302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Ink 69">
                  <a:extLst>
                    <a:ext uri="{FF2B5EF4-FFF2-40B4-BE49-F238E27FC236}">
                      <a16:creationId xmlns:a16="http://schemas.microsoft.com/office/drawing/2014/main" id="{06137889-0E22-4C07-8861-81FEEE68B748}"/>
                    </a:ext>
                  </a:extLst>
                </p14:cNvPr>
                <p14:cNvContentPartPr/>
                <p14:nvPr/>
              </p14:nvContentPartPr>
              <p14:xfrm>
                <a:off x="8872960" y="700147"/>
                <a:ext cx="10080" cy="50760"/>
              </p14:xfrm>
            </p:contentPart>
          </mc:Choice>
          <mc:Fallback>
            <p:pic>
              <p:nvPicPr>
                <p:cNvPr id="70" name="Ink 69">
                  <a:extLst>
                    <a:ext uri="{FF2B5EF4-FFF2-40B4-BE49-F238E27FC236}">
                      <a16:creationId xmlns:a16="http://schemas.microsoft.com/office/drawing/2014/main" id="{06137889-0E22-4C07-8861-81FEEE68B748}"/>
                    </a:ext>
                  </a:extLst>
                </p:cNvPr>
                <p:cNvPicPr/>
                <p:nvPr/>
              </p:nvPicPr>
              <p:blipFill>
                <a:blip r:embed="rId114"/>
                <a:stretch>
                  <a:fillRect/>
                </a:stretch>
              </p:blipFill>
              <p:spPr>
                <a:xfrm>
                  <a:off x="8863960" y="691507"/>
                  <a:ext cx="27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Ink 70">
                  <a:extLst>
                    <a:ext uri="{FF2B5EF4-FFF2-40B4-BE49-F238E27FC236}">
                      <a16:creationId xmlns:a16="http://schemas.microsoft.com/office/drawing/2014/main" id="{2805EB92-E867-438E-80B7-770A9B18A768}"/>
                    </a:ext>
                  </a:extLst>
                </p14:cNvPr>
                <p14:cNvContentPartPr/>
                <p14:nvPr/>
              </p14:nvContentPartPr>
              <p14:xfrm>
                <a:off x="8937400" y="749827"/>
                <a:ext cx="149040" cy="215640"/>
              </p14:xfrm>
            </p:contentPart>
          </mc:Choice>
          <mc:Fallback>
            <p:pic>
              <p:nvPicPr>
                <p:cNvPr id="71" name="Ink 70">
                  <a:extLst>
                    <a:ext uri="{FF2B5EF4-FFF2-40B4-BE49-F238E27FC236}">
                      <a16:creationId xmlns:a16="http://schemas.microsoft.com/office/drawing/2014/main" id="{2805EB92-E867-438E-80B7-770A9B18A768}"/>
                    </a:ext>
                  </a:extLst>
                </p:cNvPr>
                <p:cNvPicPr/>
                <p:nvPr/>
              </p:nvPicPr>
              <p:blipFill>
                <a:blip r:embed="rId116"/>
                <a:stretch>
                  <a:fillRect/>
                </a:stretch>
              </p:blipFill>
              <p:spPr>
                <a:xfrm>
                  <a:off x="8928760" y="741187"/>
                  <a:ext cx="166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Ink 71">
                  <a:extLst>
                    <a:ext uri="{FF2B5EF4-FFF2-40B4-BE49-F238E27FC236}">
                      <a16:creationId xmlns:a16="http://schemas.microsoft.com/office/drawing/2014/main" id="{2B813C5D-0A95-4164-86B2-1907E6F471B4}"/>
                    </a:ext>
                  </a:extLst>
                </p14:cNvPr>
                <p14:cNvContentPartPr/>
                <p14:nvPr/>
              </p14:nvContentPartPr>
              <p14:xfrm>
                <a:off x="9147280" y="839107"/>
                <a:ext cx="297720" cy="104040"/>
              </p14:xfrm>
            </p:contentPart>
          </mc:Choice>
          <mc:Fallback>
            <p:pic>
              <p:nvPicPr>
                <p:cNvPr id="72" name="Ink 71">
                  <a:extLst>
                    <a:ext uri="{FF2B5EF4-FFF2-40B4-BE49-F238E27FC236}">
                      <a16:creationId xmlns:a16="http://schemas.microsoft.com/office/drawing/2014/main" id="{2B813C5D-0A95-4164-86B2-1907E6F471B4}"/>
                    </a:ext>
                  </a:extLst>
                </p:cNvPr>
                <p:cNvPicPr/>
                <p:nvPr/>
              </p:nvPicPr>
              <p:blipFill>
                <a:blip r:embed="rId118"/>
                <a:stretch>
                  <a:fillRect/>
                </a:stretch>
              </p:blipFill>
              <p:spPr>
                <a:xfrm>
                  <a:off x="9138640" y="830467"/>
                  <a:ext cx="315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Ink 72">
                  <a:extLst>
                    <a:ext uri="{FF2B5EF4-FFF2-40B4-BE49-F238E27FC236}">
                      <a16:creationId xmlns:a16="http://schemas.microsoft.com/office/drawing/2014/main" id="{9449E602-7421-4675-9BBC-99D8542DC147}"/>
                    </a:ext>
                  </a:extLst>
                </p14:cNvPr>
                <p14:cNvContentPartPr/>
                <p14:nvPr/>
              </p14:nvContentPartPr>
              <p14:xfrm>
                <a:off x="9597640" y="875827"/>
                <a:ext cx="117360" cy="91440"/>
              </p14:xfrm>
            </p:contentPart>
          </mc:Choice>
          <mc:Fallback>
            <p:pic>
              <p:nvPicPr>
                <p:cNvPr id="73" name="Ink 72">
                  <a:extLst>
                    <a:ext uri="{FF2B5EF4-FFF2-40B4-BE49-F238E27FC236}">
                      <a16:creationId xmlns:a16="http://schemas.microsoft.com/office/drawing/2014/main" id="{9449E602-7421-4675-9BBC-99D8542DC147}"/>
                    </a:ext>
                  </a:extLst>
                </p:cNvPr>
                <p:cNvPicPr/>
                <p:nvPr/>
              </p:nvPicPr>
              <p:blipFill>
                <a:blip r:embed="rId120"/>
                <a:stretch>
                  <a:fillRect/>
                </a:stretch>
              </p:blipFill>
              <p:spPr>
                <a:xfrm>
                  <a:off x="9589000" y="866827"/>
                  <a:ext cx="135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Ink 73">
                  <a:extLst>
                    <a:ext uri="{FF2B5EF4-FFF2-40B4-BE49-F238E27FC236}">
                      <a16:creationId xmlns:a16="http://schemas.microsoft.com/office/drawing/2014/main" id="{BC9021A9-E195-41F4-B798-C77B71CD09DF}"/>
                    </a:ext>
                  </a:extLst>
                </p14:cNvPr>
                <p14:cNvContentPartPr/>
                <p14:nvPr/>
              </p14:nvContentPartPr>
              <p14:xfrm>
                <a:off x="9725800" y="807067"/>
                <a:ext cx="154800" cy="140040"/>
              </p14:xfrm>
            </p:contentPart>
          </mc:Choice>
          <mc:Fallback>
            <p:pic>
              <p:nvPicPr>
                <p:cNvPr id="74" name="Ink 73">
                  <a:extLst>
                    <a:ext uri="{FF2B5EF4-FFF2-40B4-BE49-F238E27FC236}">
                      <a16:creationId xmlns:a16="http://schemas.microsoft.com/office/drawing/2014/main" id="{BC9021A9-E195-41F4-B798-C77B71CD09DF}"/>
                    </a:ext>
                  </a:extLst>
                </p:cNvPr>
                <p:cNvPicPr/>
                <p:nvPr/>
              </p:nvPicPr>
              <p:blipFill>
                <a:blip r:embed="rId122"/>
                <a:stretch>
                  <a:fillRect/>
                </a:stretch>
              </p:blipFill>
              <p:spPr>
                <a:xfrm>
                  <a:off x="9717160" y="798427"/>
                  <a:ext cx="172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Ink 74">
                  <a:extLst>
                    <a:ext uri="{FF2B5EF4-FFF2-40B4-BE49-F238E27FC236}">
                      <a16:creationId xmlns:a16="http://schemas.microsoft.com/office/drawing/2014/main" id="{024EABBC-B427-496C-AA3F-BAA8F88B8CC7}"/>
                    </a:ext>
                  </a:extLst>
                </p14:cNvPr>
                <p14:cNvContentPartPr/>
                <p14:nvPr/>
              </p14:nvContentPartPr>
              <p14:xfrm>
                <a:off x="10001560" y="782947"/>
                <a:ext cx="326160" cy="173160"/>
              </p14:xfrm>
            </p:contentPart>
          </mc:Choice>
          <mc:Fallback>
            <p:pic>
              <p:nvPicPr>
                <p:cNvPr id="75" name="Ink 74">
                  <a:extLst>
                    <a:ext uri="{FF2B5EF4-FFF2-40B4-BE49-F238E27FC236}">
                      <a16:creationId xmlns:a16="http://schemas.microsoft.com/office/drawing/2014/main" id="{024EABBC-B427-496C-AA3F-BAA8F88B8CC7}"/>
                    </a:ext>
                  </a:extLst>
                </p:cNvPr>
                <p:cNvPicPr/>
                <p:nvPr/>
              </p:nvPicPr>
              <p:blipFill>
                <a:blip r:embed="rId124"/>
                <a:stretch>
                  <a:fillRect/>
                </a:stretch>
              </p:blipFill>
              <p:spPr>
                <a:xfrm>
                  <a:off x="9992920" y="773947"/>
                  <a:ext cx="343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Ink 75">
                  <a:extLst>
                    <a:ext uri="{FF2B5EF4-FFF2-40B4-BE49-F238E27FC236}">
                      <a16:creationId xmlns:a16="http://schemas.microsoft.com/office/drawing/2014/main" id="{FFD06FF7-CF8D-4ECA-8B19-0F5EE3D0D6B4}"/>
                    </a:ext>
                  </a:extLst>
                </p14:cNvPr>
                <p14:cNvContentPartPr/>
                <p14:nvPr/>
              </p14:nvContentPartPr>
              <p14:xfrm>
                <a:off x="10438600" y="899587"/>
                <a:ext cx="24840" cy="216720"/>
              </p14:xfrm>
            </p:contentPart>
          </mc:Choice>
          <mc:Fallback>
            <p:pic>
              <p:nvPicPr>
                <p:cNvPr id="76" name="Ink 75">
                  <a:extLst>
                    <a:ext uri="{FF2B5EF4-FFF2-40B4-BE49-F238E27FC236}">
                      <a16:creationId xmlns:a16="http://schemas.microsoft.com/office/drawing/2014/main" id="{FFD06FF7-CF8D-4ECA-8B19-0F5EE3D0D6B4}"/>
                    </a:ext>
                  </a:extLst>
                </p:cNvPr>
                <p:cNvPicPr/>
                <p:nvPr/>
              </p:nvPicPr>
              <p:blipFill>
                <a:blip r:embed="rId126"/>
                <a:stretch>
                  <a:fillRect/>
                </a:stretch>
              </p:blipFill>
              <p:spPr>
                <a:xfrm>
                  <a:off x="10429960" y="890947"/>
                  <a:ext cx="424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Ink 76">
                  <a:extLst>
                    <a:ext uri="{FF2B5EF4-FFF2-40B4-BE49-F238E27FC236}">
                      <a16:creationId xmlns:a16="http://schemas.microsoft.com/office/drawing/2014/main" id="{47263290-B682-4552-865C-D8A5ECFEAD6D}"/>
                    </a:ext>
                  </a:extLst>
                </p14:cNvPr>
                <p14:cNvContentPartPr/>
                <p14:nvPr/>
              </p14:nvContentPartPr>
              <p14:xfrm>
                <a:off x="10456600" y="883027"/>
                <a:ext cx="536400" cy="109080"/>
              </p14:xfrm>
            </p:contentPart>
          </mc:Choice>
          <mc:Fallback>
            <p:pic>
              <p:nvPicPr>
                <p:cNvPr id="77" name="Ink 76">
                  <a:extLst>
                    <a:ext uri="{FF2B5EF4-FFF2-40B4-BE49-F238E27FC236}">
                      <a16:creationId xmlns:a16="http://schemas.microsoft.com/office/drawing/2014/main" id="{47263290-B682-4552-865C-D8A5ECFEAD6D}"/>
                    </a:ext>
                  </a:extLst>
                </p:cNvPr>
                <p:cNvPicPr/>
                <p:nvPr/>
              </p:nvPicPr>
              <p:blipFill>
                <a:blip r:embed="rId128"/>
                <a:stretch>
                  <a:fillRect/>
                </a:stretch>
              </p:blipFill>
              <p:spPr>
                <a:xfrm>
                  <a:off x="10447600" y="874027"/>
                  <a:ext cx="554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Ink 77">
                  <a:extLst>
                    <a:ext uri="{FF2B5EF4-FFF2-40B4-BE49-F238E27FC236}">
                      <a16:creationId xmlns:a16="http://schemas.microsoft.com/office/drawing/2014/main" id="{57E6C9F5-75C8-4F43-8AE2-337D473ED446}"/>
                    </a:ext>
                  </a:extLst>
                </p14:cNvPr>
                <p14:cNvContentPartPr/>
                <p14:nvPr/>
              </p14:nvContentPartPr>
              <p14:xfrm>
                <a:off x="11055640" y="834787"/>
                <a:ext cx="96840" cy="60480"/>
              </p14:xfrm>
            </p:contentPart>
          </mc:Choice>
          <mc:Fallback>
            <p:pic>
              <p:nvPicPr>
                <p:cNvPr id="78" name="Ink 77">
                  <a:extLst>
                    <a:ext uri="{FF2B5EF4-FFF2-40B4-BE49-F238E27FC236}">
                      <a16:creationId xmlns:a16="http://schemas.microsoft.com/office/drawing/2014/main" id="{57E6C9F5-75C8-4F43-8AE2-337D473ED446}"/>
                    </a:ext>
                  </a:extLst>
                </p:cNvPr>
                <p:cNvPicPr/>
                <p:nvPr/>
              </p:nvPicPr>
              <p:blipFill>
                <a:blip r:embed="rId130"/>
                <a:stretch>
                  <a:fillRect/>
                </a:stretch>
              </p:blipFill>
              <p:spPr>
                <a:xfrm>
                  <a:off x="11046640" y="826147"/>
                  <a:ext cx="114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Ink 78">
                  <a:extLst>
                    <a:ext uri="{FF2B5EF4-FFF2-40B4-BE49-F238E27FC236}">
                      <a16:creationId xmlns:a16="http://schemas.microsoft.com/office/drawing/2014/main" id="{009552B1-81BF-47C6-8857-F3D0A0412398}"/>
                    </a:ext>
                  </a:extLst>
                </p14:cNvPr>
                <p14:cNvContentPartPr/>
                <p14:nvPr/>
              </p14:nvContentPartPr>
              <p14:xfrm>
                <a:off x="11249320" y="884827"/>
                <a:ext cx="347040" cy="120960"/>
              </p14:xfrm>
            </p:contentPart>
          </mc:Choice>
          <mc:Fallback>
            <p:pic>
              <p:nvPicPr>
                <p:cNvPr id="79" name="Ink 78">
                  <a:extLst>
                    <a:ext uri="{FF2B5EF4-FFF2-40B4-BE49-F238E27FC236}">
                      <a16:creationId xmlns:a16="http://schemas.microsoft.com/office/drawing/2014/main" id="{009552B1-81BF-47C6-8857-F3D0A0412398}"/>
                    </a:ext>
                  </a:extLst>
                </p:cNvPr>
                <p:cNvPicPr/>
                <p:nvPr/>
              </p:nvPicPr>
              <p:blipFill>
                <a:blip r:embed="rId132"/>
                <a:stretch>
                  <a:fillRect/>
                </a:stretch>
              </p:blipFill>
              <p:spPr>
                <a:xfrm>
                  <a:off x="11240320" y="875827"/>
                  <a:ext cx="364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Ink 79">
                  <a:extLst>
                    <a:ext uri="{FF2B5EF4-FFF2-40B4-BE49-F238E27FC236}">
                      <a16:creationId xmlns:a16="http://schemas.microsoft.com/office/drawing/2014/main" id="{863E8D2C-C844-4688-B872-8D26247DABCB}"/>
                    </a:ext>
                  </a:extLst>
                </p14:cNvPr>
                <p14:cNvContentPartPr/>
                <p14:nvPr/>
              </p14:nvContentPartPr>
              <p14:xfrm>
                <a:off x="11534800" y="873307"/>
                <a:ext cx="196560" cy="133560"/>
              </p14:xfrm>
            </p:contentPart>
          </mc:Choice>
          <mc:Fallback>
            <p:pic>
              <p:nvPicPr>
                <p:cNvPr id="80" name="Ink 79">
                  <a:extLst>
                    <a:ext uri="{FF2B5EF4-FFF2-40B4-BE49-F238E27FC236}">
                      <a16:creationId xmlns:a16="http://schemas.microsoft.com/office/drawing/2014/main" id="{863E8D2C-C844-4688-B872-8D26247DABCB}"/>
                    </a:ext>
                  </a:extLst>
                </p:cNvPr>
                <p:cNvPicPr/>
                <p:nvPr/>
              </p:nvPicPr>
              <p:blipFill>
                <a:blip r:embed="rId134"/>
                <a:stretch>
                  <a:fillRect/>
                </a:stretch>
              </p:blipFill>
              <p:spPr>
                <a:xfrm>
                  <a:off x="11525800" y="864307"/>
                  <a:ext cx="214200" cy="151200"/>
                </a:xfrm>
                <a:prstGeom prst="rect">
                  <a:avLst/>
                </a:prstGeom>
              </p:spPr>
            </p:pic>
          </mc:Fallback>
        </mc:AlternateContent>
      </p:grpSp>
      <p:grpSp>
        <p:nvGrpSpPr>
          <p:cNvPr id="91" name="Group 90">
            <a:extLst>
              <a:ext uri="{FF2B5EF4-FFF2-40B4-BE49-F238E27FC236}">
                <a16:creationId xmlns:a16="http://schemas.microsoft.com/office/drawing/2014/main" id="{E00A790A-AF58-445F-A8B4-FF465F0FDC35}"/>
              </a:ext>
            </a:extLst>
          </p:cNvPr>
          <p:cNvGrpSpPr/>
          <p:nvPr/>
        </p:nvGrpSpPr>
        <p:grpSpPr>
          <a:xfrm>
            <a:off x="869080" y="1207027"/>
            <a:ext cx="1855440" cy="223200"/>
            <a:chOff x="869080" y="1207027"/>
            <a:chExt cx="1855440" cy="223200"/>
          </a:xfrm>
        </p:grpSpPr>
        <mc:AlternateContent xmlns:mc="http://schemas.openxmlformats.org/markup-compatibility/2006">
          <mc:Choice xmlns:p14="http://schemas.microsoft.com/office/powerpoint/2010/main" Requires="p14">
            <p:contentPart p14:bwMode="auto" r:id="rId135">
              <p14:nvContentPartPr>
                <p14:cNvPr id="82" name="Ink 81">
                  <a:extLst>
                    <a:ext uri="{FF2B5EF4-FFF2-40B4-BE49-F238E27FC236}">
                      <a16:creationId xmlns:a16="http://schemas.microsoft.com/office/drawing/2014/main" id="{E72137FD-9EE9-478C-A55A-B733942FB166}"/>
                    </a:ext>
                  </a:extLst>
                </p14:cNvPr>
                <p14:cNvContentPartPr/>
                <p14:nvPr/>
              </p14:nvContentPartPr>
              <p14:xfrm>
                <a:off x="869080" y="1218547"/>
                <a:ext cx="411120" cy="203400"/>
              </p14:xfrm>
            </p:contentPart>
          </mc:Choice>
          <mc:Fallback>
            <p:pic>
              <p:nvPicPr>
                <p:cNvPr id="82" name="Ink 81">
                  <a:extLst>
                    <a:ext uri="{FF2B5EF4-FFF2-40B4-BE49-F238E27FC236}">
                      <a16:creationId xmlns:a16="http://schemas.microsoft.com/office/drawing/2014/main" id="{E72137FD-9EE9-478C-A55A-B733942FB166}"/>
                    </a:ext>
                  </a:extLst>
                </p:cNvPr>
                <p:cNvPicPr/>
                <p:nvPr/>
              </p:nvPicPr>
              <p:blipFill>
                <a:blip r:embed="rId136"/>
                <a:stretch>
                  <a:fillRect/>
                </a:stretch>
              </p:blipFill>
              <p:spPr>
                <a:xfrm>
                  <a:off x="860080" y="1209907"/>
                  <a:ext cx="428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Ink 82">
                  <a:extLst>
                    <a:ext uri="{FF2B5EF4-FFF2-40B4-BE49-F238E27FC236}">
                      <a16:creationId xmlns:a16="http://schemas.microsoft.com/office/drawing/2014/main" id="{FCB84745-66CA-4B4A-929C-92D9DEC64A66}"/>
                    </a:ext>
                  </a:extLst>
                </p14:cNvPr>
                <p14:cNvContentPartPr/>
                <p14:nvPr/>
              </p14:nvContentPartPr>
              <p14:xfrm>
                <a:off x="1495480" y="1207027"/>
                <a:ext cx="358200" cy="213120"/>
              </p14:xfrm>
            </p:contentPart>
          </mc:Choice>
          <mc:Fallback>
            <p:pic>
              <p:nvPicPr>
                <p:cNvPr id="83" name="Ink 82">
                  <a:extLst>
                    <a:ext uri="{FF2B5EF4-FFF2-40B4-BE49-F238E27FC236}">
                      <a16:creationId xmlns:a16="http://schemas.microsoft.com/office/drawing/2014/main" id="{FCB84745-66CA-4B4A-929C-92D9DEC64A66}"/>
                    </a:ext>
                  </a:extLst>
                </p:cNvPr>
                <p:cNvPicPr/>
                <p:nvPr/>
              </p:nvPicPr>
              <p:blipFill>
                <a:blip r:embed="rId138"/>
                <a:stretch>
                  <a:fillRect/>
                </a:stretch>
              </p:blipFill>
              <p:spPr>
                <a:xfrm>
                  <a:off x="1486480" y="1198027"/>
                  <a:ext cx="375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Ink 83">
                  <a:extLst>
                    <a:ext uri="{FF2B5EF4-FFF2-40B4-BE49-F238E27FC236}">
                      <a16:creationId xmlns:a16="http://schemas.microsoft.com/office/drawing/2014/main" id="{99A4FD55-3365-460F-BC5D-BFD29F830A66}"/>
                    </a:ext>
                  </a:extLst>
                </p14:cNvPr>
                <p14:cNvContentPartPr/>
                <p14:nvPr/>
              </p14:nvContentPartPr>
              <p14:xfrm>
                <a:off x="1940440" y="1342387"/>
                <a:ext cx="546120" cy="83520"/>
              </p14:xfrm>
            </p:contentPart>
          </mc:Choice>
          <mc:Fallback>
            <p:pic>
              <p:nvPicPr>
                <p:cNvPr id="84" name="Ink 83">
                  <a:extLst>
                    <a:ext uri="{FF2B5EF4-FFF2-40B4-BE49-F238E27FC236}">
                      <a16:creationId xmlns:a16="http://schemas.microsoft.com/office/drawing/2014/main" id="{99A4FD55-3365-460F-BC5D-BFD29F830A66}"/>
                    </a:ext>
                  </a:extLst>
                </p:cNvPr>
                <p:cNvPicPr/>
                <p:nvPr/>
              </p:nvPicPr>
              <p:blipFill>
                <a:blip r:embed="rId140"/>
                <a:stretch>
                  <a:fillRect/>
                </a:stretch>
              </p:blipFill>
              <p:spPr>
                <a:xfrm>
                  <a:off x="1931800" y="1333747"/>
                  <a:ext cx="563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Ink 84">
                  <a:extLst>
                    <a:ext uri="{FF2B5EF4-FFF2-40B4-BE49-F238E27FC236}">
                      <a16:creationId xmlns:a16="http://schemas.microsoft.com/office/drawing/2014/main" id="{5320BF73-6432-43C8-8C65-FA50998544B4}"/>
                    </a:ext>
                  </a:extLst>
                </p14:cNvPr>
                <p14:cNvContentPartPr/>
                <p14:nvPr/>
              </p14:nvContentPartPr>
              <p14:xfrm>
                <a:off x="2610760" y="1429867"/>
                <a:ext cx="360" cy="360"/>
              </p14:xfrm>
            </p:contentPart>
          </mc:Choice>
          <mc:Fallback>
            <p:pic>
              <p:nvPicPr>
                <p:cNvPr id="85" name="Ink 84">
                  <a:extLst>
                    <a:ext uri="{FF2B5EF4-FFF2-40B4-BE49-F238E27FC236}">
                      <a16:creationId xmlns:a16="http://schemas.microsoft.com/office/drawing/2014/main" id="{5320BF73-6432-43C8-8C65-FA50998544B4}"/>
                    </a:ext>
                  </a:extLst>
                </p:cNvPr>
                <p:cNvPicPr/>
                <p:nvPr/>
              </p:nvPicPr>
              <p:blipFill>
                <a:blip r:embed="rId33"/>
                <a:stretch>
                  <a:fillRect/>
                </a:stretch>
              </p:blipFill>
              <p:spPr>
                <a:xfrm>
                  <a:off x="2602120" y="14208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Ink 86">
                  <a:extLst>
                    <a:ext uri="{FF2B5EF4-FFF2-40B4-BE49-F238E27FC236}">
                      <a16:creationId xmlns:a16="http://schemas.microsoft.com/office/drawing/2014/main" id="{372AD455-170A-45B7-B5D3-F4786A82FCD0}"/>
                    </a:ext>
                  </a:extLst>
                </p14:cNvPr>
                <p14:cNvContentPartPr/>
                <p14:nvPr/>
              </p14:nvContentPartPr>
              <p14:xfrm>
                <a:off x="2715160" y="1403587"/>
                <a:ext cx="9360" cy="5040"/>
              </p14:xfrm>
            </p:contentPart>
          </mc:Choice>
          <mc:Fallback>
            <p:pic>
              <p:nvPicPr>
                <p:cNvPr id="87" name="Ink 86">
                  <a:extLst>
                    <a:ext uri="{FF2B5EF4-FFF2-40B4-BE49-F238E27FC236}">
                      <a16:creationId xmlns:a16="http://schemas.microsoft.com/office/drawing/2014/main" id="{372AD455-170A-45B7-B5D3-F4786A82FCD0}"/>
                    </a:ext>
                  </a:extLst>
                </p:cNvPr>
                <p:cNvPicPr/>
                <p:nvPr/>
              </p:nvPicPr>
              <p:blipFill>
                <a:blip r:embed="rId143"/>
                <a:stretch>
                  <a:fillRect/>
                </a:stretch>
              </p:blipFill>
              <p:spPr>
                <a:xfrm>
                  <a:off x="2706520" y="1394587"/>
                  <a:ext cx="27000" cy="22680"/>
                </a:xfrm>
                <a:prstGeom prst="rect">
                  <a:avLst/>
                </a:prstGeom>
              </p:spPr>
            </p:pic>
          </mc:Fallback>
        </mc:AlternateContent>
      </p:grpSp>
      <p:grpSp>
        <p:nvGrpSpPr>
          <p:cNvPr id="106" name="Group 105">
            <a:extLst>
              <a:ext uri="{FF2B5EF4-FFF2-40B4-BE49-F238E27FC236}">
                <a16:creationId xmlns:a16="http://schemas.microsoft.com/office/drawing/2014/main" id="{9E252292-0A17-45BA-8EEC-DFF84123BABA}"/>
              </a:ext>
            </a:extLst>
          </p:cNvPr>
          <p:cNvGrpSpPr/>
          <p:nvPr/>
        </p:nvGrpSpPr>
        <p:grpSpPr>
          <a:xfrm>
            <a:off x="1568560" y="1525627"/>
            <a:ext cx="2105280" cy="207000"/>
            <a:chOff x="1568560" y="1525627"/>
            <a:chExt cx="2105280" cy="207000"/>
          </a:xfrm>
        </p:grpSpPr>
        <mc:AlternateContent xmlns:mc="http://schemas.openxmlformats.org/markup-compatibility/2006">
          <mc:Choice xmlns:p14="http://schemas.microsoft.com/office/powerpoint/2010/main" Requires="p14">
            <p:contentPart p14:bwMode="auto" r:id="rId144">
              <p14:nvContentPartPr>
                <p14:cNvPr id="88" name="Ink 87">
                  <a:extLst>
                    <a:ext uri="{FF2B5EF4-FFF2-40B4-BE49-F238E27FC236}">
                      <a16:creationId xmlns:a16="http://schemas.microsoft.com/office/drawing/2014/main" id="{81203CCA-6501-4B21-87CF-92EF6426742C}"/>
                    </a:ext>
                  </a:extLst>
                </p14:cNvPr>
                <p14:cNvContentPartPr/>
                <p14:nvPr/>
              </p14:nvContentPartPr>
              <p14:xfrm>
                <a:off x="1568560" y="1632547"/>
                <a:ext cx="391680" cy="100080"/>
              </p14:xfrm>
            </p:contentPart>
          </mc:Choice>
          <mc:Fallback>
            <p:pic>
              <p:nvPicPr>
                <p:cNvPr id="88" name="Ink 87">
                  <a:extLst>
                    <a:ext uri="{FF2B5EF4-FFF2-40B4-BE49-F238E27FC236}">
                      <a16:creationId xmlns:a16="http://schemas.microsoft.com/office/drawing/2014/main" id="{81203CCA-6501-4B21-87CF-92EF6426742C}"/>
                    </a:ext>
                  </a:extLst>
                </p:cNvPr>
                <p:cNvPicPr/>
                <p:nvPr/>
              </p:nvPicPr>
              <p:blipFill>
                <a:blip r:embed="rId145"/>
                <a:stretch>
                  <a:fillRect/>
                </a:stretch>
              </p:blipFill>
              <p:spPr>
                <a:xfrm>
                  <a:off x="1559560" y="1623907"/>
                  <a:ext cx="409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Ink 88">
                  <a:extLst>
                    <a:ext uri="{FF2B5EF4-FFF2-40B4-BE49-F238E27FC236}">
                      <a16:creationId xmlns:a16="http://schemas.microsoft.com/office/drawing/2014/main" id="{426D5FD1-412F-496D-B716-0A4BD89D6FB7}"/>
                    </a:ext>
                  </a:extLst>
                </p14:cNvPr>
                <p14:cNvContentPartPr/>
                <p14:nvPr/>
              </p14:nvContentPartPr>
              <p14:xfrm>
                <a:off x="1980040" y="1558027"/>
                <a:ext cx="540360" cy="152640"/>
              </p14:xfrm>
            </p:contentPart>
          </mc:Choice>
          <mc:Fallback>
            <p:pic>
              <p:nvPicPr>
                <p:cNvPr id="89" name="Ink 88">
                  <a:extLst>
                    <a:ext uri="{FF2B5EF4-FFF2-40B4-BE49-F238E27FC236}">
                      <a16:creationId xmlns:a16="http://schemas.microsoft.com/office/drawing/2014/main" id="{426D5FD1-412F-496D-B716-0A4BD89D6FB7}"/>
                    </a:ext>
                  </a:extLst>
                </p:cNvPr>
                <p:cNvPicPr/>
                <p:nvPr/>
              </p:nvPicPr>
              <p:blipFill>
                <a:blip r:embed="rId147"/>
                <a:stretch>
                  <a:fillRect/>
                </a:stretch>
              </p:blipFill>
              <p:spPr>
                <a:xfrm>
                  <a:off x="1971040" y="1549027"/>
                  <a:ext cx="558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Ink 91">
                  <a:extLst>
                    <a:ext uri="{FF2B5EF4-FFF2-40B4-BE49-F238E27FC236}">
                      <a16:creationId xmlns:a16="http://schemas.microsoft.com/office/drawing/2014/main" id="{A0597962-C626-4524-8222-604ECA4F362A}"/>
                    </a:ext>
                  </a:extLst>
                </p14:cNvPr>
                <p14:cNvContentPartPr/>
                <p14:nvPr/>
              </p14:nvContentPartPr>
              <p14:xfrm>
                <a:off x="2753680" y="1596547"/>
                <a:ext cx="184680" cy="96480"/>
              </p14:xfrm>
            </p:contentPart>
          </mc:Choice>
          <mc:Fallback>
            <p:pic>
              <p:nvPicPr>
                <p:cNvPr id="92" name="Ink 91">
                  <a:extLst>
                    <a:ext uri="{FF2B5EF4-FFF2-40B4-BE49-F238E27FC236}">
                      <a16:creationId xmlns:a16="http://schemas.microsoft.com/office/drawing/2014/main" id="{A0597962-C626-4524-8222-604ECA4F362A}"/>
                    </a:ext>
                  </a:extLst>
                </p:cNvPr>
                <p:cNvPicPr/>
                <p:nvPr/>
              </p:nvPicPr>
              <p:blipFill>
                <a:blip r:embed="rId149"/>
                <a:stretch>
                  <a:fillRect/>
                </a:stretch>
              </p:blipFill>
              <p:spPr>
                <a:xfrm>
                  <a:off x="2745040" y="1587547"/>
                  <a:ext cx="202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Ink 92">
                  <a:extLst>
                    <a:ext uri="{FF2B5EF4-FFF2-40B4-BE49-F238E27FC236}">
                      <a16:creationId xmlns:a16="http://schemas.microsoft.com/office/drawing/2014/main" id="{3353CD41-FD1A-4FA8-AE8B-28CFC5006E82}"/>
                    </a:ext>
                  </a:extLst>
                </p14:cNvPr>
                <p14:cNvContentPartPr/>
                <p14:nvPr/>
              </p14:nvContentPartPr>
              <p14:xfrm>
                <a:off x="2970040" y="1612387"/>
                <a:ext cx="159480" cy="90720"/>
              </p14:xfrm>
            </p:contentPart>
          </mc:Choice>
          <mc:Fallback>
            <p:pic>
              <p:nvPicPr>
                <p:cNvPr id="93" name="Ink 92">
                  <a:extLst>
                    <a:ext uri="{FF2B5EF4-FFF2-40B4-BE49-F238E27FC236}">
                      <a16:creationId xmlns:a16="http://schemas.microsoft.com/office/drawing/2014/main" id="{3353CD41-FD1A-4FA8-AE8B-28CFC5006E82}"/>
                    </a:ext>
                  </a:extLst>
                </p:cNvPr>
                <p:cNvPicPr/>
                <p:nvPr/>
              </p:nvPicPr>
              <p:blipFill>
                <a:blip r:embed="rId151"/>
                <a:stretch>
                  <a:fillRect/>
                </a:stretch>
              </p:blipFill>
              <p:spPr>
                <a:xfrm>
                  <a:off x="2961040" y="1603747"/>
                  <a:ext cx="177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Ink 93">
                  <a:extLst>
                    <a:ext uri="{FF2B5EF4-FFF2-40B4-BE49-F238E27FC236}">
                      <a16:creationId xmlns:a16="http://schemas.microsoft.com/office/drawing/2014/main" id="{D2525B62-0F2B-4A27-BEEA-E08557109FC7}"/>
                    </a:ext>
                  </a:extLst>
                </p14:cNvPr>
                <p14:cNvContentPartPr/>
                <p14:nvPr/>
              </p14:nvContentPartPr>
              <p14:xfrm>
                <a:off x="3146800" y="1525627"/>
                <a:ext cx="170280" cy="180720"/>
              </p14:xfrm>
            </p:contentPart>
          </mc:Choice>
          <mc:Fallback>
            <p:pic>
              <p:nvPicPr>
                <p:cNvPr id="94" name="Ink 93">
                  <a:extLst>
                    <a:ext uri="{FF2B5EF4-FFF2-40B4-BE49-F238E27FC236}">
                      <a16:creationId xmlns:a16="http://schemas.microsoft.com/office/drawing/2014/main" id="{D2525B62-0F2B-4A27-BEEA-E08557109FC7}"/>
                    </a:ext>
                  </a:extLst>
                </p:cNvPr>
                <p:cNvPicPr/>
                <p:nvPr/>
              </p:nvPicPr>
              <p:blipFill>
                <a:blip r:embed="rId153"/>
                <a:stretch>
                  <a:fillRect/>
                </a:stretch>
              </p:blipFill>
              <p:spPr>
                <a:xfrm>
                  <a:off x="3138160" y="1516987"/>
                  <a:ext cx="187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Ink 94">
                  <a:extLst>
                    <a:ext uri="{FF2B5EF4-FFF2-40B4-BE49-F238E27FC236}">
                      <a16:creationId xmlns:a16="http://schemas.microsoft.com/office/drawing/2014/main" id="{69845BC8-6D57-4499-AF3E-5D642FA23A3F}"/>
                    </a:ext>
                  </a:extLst>
                </p14:cNvPr>
                <p14:cNvContentPartPr/>
                <p14:nvPr/>
              </p14:nvContentPartPr>
              <p14:xfrm>
                <a:off x="3295480" y="1593307"/>
                <a:ext cx="171000" cy="89640"/>
              </p14:xfrm>
            </p:contentPart>
          </mc:Choice>
          <mc:Fallback>
            <p:pic>
              <p:nvPicPr>
                <p:cNvPr id="95" name="Ink 94">
                  <a:extLst>
                    <a:ext uri="{FF2B5EF4-FFF2-40B4-BE49-F238E27FC236}">
                      <a16:creationId xmlns:a16="http://schemas.microsoft.com/office/drawing/2014/main" id="{69845BC8-6D57-4499-AF3E-5D642FA23A3F}"/>
                    </a:ext>
                  </a:extLst>
                </p:cNvPr>
                <p:cNvPicPr/>
                <p:nvPr/>
              </p:nvPicPr>
              <p:blipFill>
                <a:blip r:embed="rId155"/>
                <a:stretch>
                  <a:fillRect/>
                </a:stretch>
              </p:blipFill>
              <p:spPr>
                <a:xfrm>
                  <a:off x="3286480" y="1584307"/>
                  <a:ext cx="188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Ink 95">
                  <a:extLst>
                    <a:ext uri="{FF2B5EF4-FFF2-40B4-BE49-F238E27FC236}">
                      <a16:creationId xmlns:a16="http://schemas.microsoft.com/office/drawing/2014/main" id="{FD01E667-FA41-4C07-B1B0-A84D323BED87}"/>
                    </a:ext>
                  </a:extLst>
                </p14:cNvPr>
                <p14:cNvContentPartPr/>
                <p14:nvPr/>
              </p14:nvContentPartPr>
              <p14:xfrm>
                <a:off x="3539200" y="1588267"/>
                <a:ext cx="134640" cy="108360"/>
              </p14:xfrm>
            </p:contentPart>
          </mc:Choice>
          <mc:Fallback>
            <p:pic>
              <p:nvPicPr>
                <p:cNvPr id="96" name="Ink 95">
                  <a:extLst>
                    <a:ext uri="{FF2B5EF4-FFF2-40B4-BE49-F238E27FC236}">
                      <a16:creationId xmlns:a16="http://schemas.microsoft.com/office/drawing/2014/main" id="{FD01E667-FA41-4C07-B1B0-A84D323BED87}"/>
                    </a:ext>
                  </a:extLst>
                </p:cNvPr>
                <p:cNvPicPr/>
                <p:nvPr/>
              </p:nvPicPr>
              <p:blipFill>
                <a:blip r:embed="rId157"/>
                <a:stretch>
                  <a:fillRect/>
                </a:stretch>
              </p:blipFill>
              <p:spPr>
                <a:xfrm>
                  <a:off x="3530200" y="1579267"/>
                  <a:ext cx="15228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97" name="Ink 96">
                <a:extLst>
                  <a:ext uri="{FF2B5EF4-FFF2-40B4-BE49-F238E27FC236}">
                    <a16:creationId xmlns:a16="http://schemas.microsoft.com/office/drawing/2014/main" id="{257372AB-2BE8-49CF-9639-92FF34DDD4F2}"/>
                  </a:ext>
                </a:extLst>
              </p14:cNvPr>
              <p14:cNvContentPartPr/>
              <p14:nvPr/>
            </p14:nvContentPartPr>
            <p14:xfrm>
              <a:off x="3998200" y="1519507"/>
              <a:ext cx="378720" cy="172800"/>
            </p14:xfrm>
          </p:contentPart>
        </mc:Choice>
        <mc:Fallback>
          <p:pic>
            <p:nvPicPr>
              <p:cNvPr id="97" name="Ink 96">
                <a:extLst>
                  <a:ext uri="{FF2B5EF4-FFF2-40B4-BE49-F238E27FC236}">
                    <a16:creationId xmlns:a16="http://schemas.microsoft.com/office/drawing/2014/main" id="{257372AB-2BE8-49CF-9639-92FF34DDD4F2}"/>
                  </a:ext>
                </a:extLst>
              </p:cNvPr>
              <p:cNvPicPr/>
              <p:nvPr/>
            </p:nvPicPr>
            <p:blipFill>
              <a:blip r:embed="rId159"/>
              <a:stretch>
                <a:fillRect/>
              </a:stretch>
            </p:blipFill>
            <p:spPr>
              <a:xfrm>
                <a:off x="3989560" y="1510867"/>
                <a:ext cx="396360" cy="190440"/>
              </a:xfrm>
              <a:prstGeom prst="rect">
                <a:avLst/>
              </a:prstGeom>
            </p:spPr>
          </p:pic>
        </mc:Fallback>
      </mc:AlternateContent>
      <p:grpSp>
        <p:nvGrpSpPr>
          <p:cNvPr id="112" name="Group 111">
            <a:extLst>
              <a:ext uri="{FF2B5EF4-FFF2-40B4-BE49-F238E27FC236}">
                <a16:creationId xmlns:a16="http://schemas.microsoft.com/office/drawing/2014/main" id="{FAF45228-3264-462A-85E6-1B5A8FBF3235}"/>
              </a:ext>
            </a:extLst>
          </p:cNvPr>
          <p:cNvGrpSpPr/>
          <p:nvPr/>
        </p:nvGrpSpPr>
        <p:grpSpPr>
          <a:xfrm>
            <a:off x="4604800" y="1434187"/>
            <a:ext cx="2496600" cy="237600"/>
            <a:chOff x="4604800" y="1434187"/>
            <a:chExt cx="2496600" cy="237600"/>
          </a:xfrm>
        </p:grpSpPr>
        <mc:AlternateContent xmlns:mc="http://schemas.openxmlformats.org/markup-compatibility/2006">
          <mc:Choice xmlns:p14="http://schemas.microsoft.com/office/powerpoint/2010/main" Requires="p14">
            <p:contentPart p14:bwMode="auto" r:id="rId160">
              <p14:nvContentPartPr>
                <p14:cNvPr id="98" name="Ink 97">
                  <a:extLst>
                    <a:ext uri="{FF2B5EF4-FFF2-40B4-BE49-F238E27FC236}">
                      <a16:creationId xmlns:a16="http://schemas.microsoft.com/office/drawing/2014/main" id="{62CEA09A-0B43-4854-8FFB-45BB49D778EA}"/>
                    </a:ext>
                  </a:extLst>
                </p14:cNvPr>
                <p14:cNvContentPartPr/>
                <p14:nvPr/>
              </p14:nvContentPartPr>
              <p14:xfrm>
                <a:off x="4604800" y="1531747"/>
                <a:ext cx="10800" cy="140040"/>
              </p14:xfrm>
            </p:contentPart>
          </mc:Choice>
          <mc:Fallback>
            <p:pic>
              <p:nvPicPr>
                <p:cNvPr id="98" name="Ink 97">
                  <a:extLst>
                    <a:ext uri="{FF2B5EF4-FFF2-40B4-BE49-F238E27FC236}">
                      <a16:creationId xmlns:a16="http://schemas.microsoft.com/office/drawing/2014/main" id="{62CEA09A-0B43-4854-8FFB-45BB49D778EA}"/>
                    </a:ext>
                  </a:extLst>
                </p:cNvPr>
                <p:cNvPicPr/>
                <p:nvPr/>
              </p:nvPicPr>
              <p:blipFill>
                <a:blip r:embed="rId161"/>
                <a:stretch>
                  <a:fillRect/>
                </a:stretch>
              </p:blipFill>
              <p:spPr>
                <a:xfrm>
                  <a:off x="4595800" y="1523107"/>
                  <a:ext cx="28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Ink 98">
                  <a:extLst>
                    <a:ext uri="{FF2B5EF4-FFF2-40B4-BE49-F238E27FC236}">
                      <a16:creationId xmlns:a16="http://schemas.microsoft.com/office/drawing/2014/main" id="{38A4A814-D661-48AB-AD9F-1FC78944D5FB}"/>
                    </a:ext>
                  </a:extLst>
                </p14:cNvPr>
                <p14:cNvContentPartPr/>
                <p14:nvPr/>
              </p14:nvContentPartPr>
              <p14:xfrm>
                <a:off x="4606960" y="1519507"/>
                <a:ext cx="141120" cy="116640"/>
              </p14:xfrm>
            </p:contentPart>
          </mc:Choice>
          <mc:Fallback>
            <p:pic>
              <p:nvPicPr>
                <p:cNvPr id="99" name="Ink 98">
                  <a:extLst>
                    <a:ext uri="{FF2B5EF4-FFF2-40B4-BE49-F238E27FC236}">
                      <a16:creationId xmlns:a16="http://schemas.microsoft.com/office/drawing/2014/main" id="{38A4A814-D661-48AB-AD9F-1FC78944D5FB}"/>
                    </a:ext>
                  </a:extLst>
                </p:cNvPr>
                <p:cNvPicPr/>
                <p:nvPr/>
              </p:nvPicPr>
              <p:blipFill>
                <a:blip r:embed="rId163"/>
                <a:stretch>
                  <a:fillRect/>
                </a:stretch>
              </p:blipFill>
              <p:spPr>
                <a:xfrm>
                  <a:off x="4597960" y="1510867"/>
                  <a:ext cx="158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Ink 99">
                  <a:extLst>
                    <a:ext uri="{FF2B5EF4-FFF2-40B4-BE49-F238E27FC236}">
                      <a16:creationId xmlns:a16="http://schemas.microsoft.com/office/drawing/2014/main" id="{8E0BCF2B-79DF-4FAD-984E-7A1B8FE8C458}"/>
                    </a:ext>
                  </a:extLst>
                </p14:cNvPr>
                <p14:cNvContentPartPr/>
                <p14:nvPr/>
              </p14:nvContentPartPr>
              <p14:xfrm>
                <a:off x="4841680" y="1474867"/>
                <a:ext cx="145080" cy="132480"/>
              </p14:xfrm>
            </p:contentPart>
          </mc:Choice>
          <mc:Fallback>
            <p:pic>
              <p:nvPicPr>
                <p:cNvPr id="100" name="Ink 99">
                  <a:extLst>
                    <a:ext uri="{FF2B5EF4-FFF2-40B4-BE49-F238E27FC236}">
                      <a16:creationId xmlns:a16="http://schemas.microsoft.com/office/drawing/2014/main" id="{8E0BCF2B-79DF-4FAD-984E-7A1B8FE8C458}"/>
                    </a:ext>
                  </a:extLst>
                </p:cNvPr>
                <p:cNvPicPr/>
                <p:nvPr/>
              </p:nvPicPr>
              <p:blipFill>
                <a:blip r:embed="rId165"/>
                <a:stretch>
                  <a:fillRect/>
                </a:stretch>
              </p:blipFill>
              <p:spPr>
                <a:xfrm>
                  <a:off x="4833040" y="1465867"/>
                  <a:ext cx="162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Ink 100">
                  <a:extLst>
                    <a:ext uri="{FF2B5EF4-FFF2-40B4-BE49-F238E27FC236}">
                      <a16:creationId xmlns:a16="http://schemas.microsoft.com/office/drawing/2014/main" id="{1C942174-585A-4E3D-932A-3AFEFA9DD43E}"/>
                    </a:ext>
                  </a:extLst>
                </p14:cNvPr>
                <p14:cNvContentPartPr/>
                <p14:nvPr/>
              </p14:nvContentPartPr>
              <p14:xfrm>
                <a:off x="5178280" y="1594027"/>
                <a:ext cx="194040" cy="63720"/>
              </p14:xfrm>
            </p:contentPart>
          </mc:Choice>
          <mc:Fallback>
            <p:pic>
              <p:nvPicPr>
                <p:cNvPr id="101" name="Ink 100">
                  <a:extLst>
                    <a:ext uri="{FF2B5EF4-FFF2-40B4-BE49-F238E27FC236}">
                      <a16:creationId xmlns:a16="http://schemas.microsoft.com/office/drawing/2014/main" id="{1C942174-585A-4E3D-932A-3AFEFA9DD43E}"/>
                    </a:ext>
                  </a:extLst>
                </p:cNvPr>
                <p:cNvPicPr/>
                <p:nvPr/>
              </p:nvPicPr>
              <p:blipFill>
                <a:blip r:embed="rId167"/>
                <a:stretch>
                  <a:fillRect/>
                </a:stretch>
              </p:blipFill>
              <p:spPr>
                <a:xfrm>
                  <a:off x="5169280" y="1585027"/>
                  <a:ext cx="211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Ink 101">
                  <a:extLst>
                    <a:ext uri="{FF2B5EF4-FFF2-40B4-BE49-F238E27FC236}">
                      <a16:creationId xmlns:a16="http://schemas.microsoft.com/office/drawing/2014/main" id="{4FA2F3F6-95D1-4053-A2E4-F1AE505A4013}"/>
                    </a:ext>
                  </a:extLst>
                </p14:cNvPr>
                <p14:cNvContentPartPr/>
                <p14:nvPr/>
              </p14:nvContentPartPr>
              <p14:xfrm>
                <a:off x="5274400" y="1483507"/>
                <a:ext cx="56880" cy="27360"/>
              </p14:xfrm>
            </p:contentPart>
          </mc:Choice>
          <mc:Fallback>
            <p:pic>
              <p:nvPicPr>
                <p:cNvPr id="102" name="Ink 101">
                  <a:extLst>
                    <a:ext uri="{FF2B5EF4-FFF2-40B4-BE49-F238E27FC236}">
                      <a16:creationId xmlns:a16="http://schemas.microsoft.com/office/drawing/2014/main" id="{4FA2F3F6-95D1-4053-A2E4-F1AE505A4013}"/>
                    </a:ext>
                  </a:extLst>
                </p:cNvPr>
                <p:cNvPicPr/>
                <p:nvPr/>
              </p:nvPicPr>
              <p:blipFill>
                <a:blip r:embed="rId169"/>
                <a:stretch>
                  <a:fillRect/>
                </a:stretch>
              </p:blipFill>
              <p:spPr>
                <a:xfrm>
                  <a:off x="5265400" y="1474507"/>
                  <a:ext cx="74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Ink 102">
                  <a:extLst>
                    <a:ext uri="{FF2B5EF4-FFF2-40B4-BE49-F238E27FC236}">
                      <a16:creationId xmlns:a16="http://schemas.microsoft.com/office/drawing/2014/main" id="{39182772-A0E2-4EA2-8DC0-574C1F1A81E7}"/>
                    </a:ext>
                  </a:extLst>
                </p14:cNvPr>
                <p14:cNvContentPartPr/>
                <p14:nvPr/>
              </p14:nvContentPartPr>
              <p14:xfrm>
                <a:off x="5530720" y="1449307"/>
                <a:ext cx="304560" cy="184320"/>
              </p14:xfrm>
            </p:contentPart>
          </mc:Choice>
          <mc:Fallback>
            <p:pic>
              <p:nvPicPr>
                <p:cNvPr id="103" name="Ink 102">
                  <a:extLst>
                    <a:ext uri="{FF2B5EF4-FFF2-40B4-BE49-F238E27FC236}">
                      <a16:creationId xmlns:a16="http://schemas.microsoft.com/office/drawing/2014/main" id="{39182772-A0E2-4EA2-8DC0-574C1F1A81E7}"/>
                    </a:ext>
                  </a:extLst>
                </p:cNvPr>
                <p:cNvPicPr/>
                <p:nvPr/>
              </p:nvPicPr>
              <p:blipFill>
                <a:blip r:embed="rId171"/>
                <a:stretch>
                  <a:fillRect/>
                </a:stretch>
              </p:blipFill>
              <p:spPr>
                <a:xfrm>
                  <a:off x="5522080" y="1440667"/>
                  <a:ext cx="322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Ink 106">
                  <a:extLst>
                    <a:ext uri="{FF2B5EF4-FFF2-40B4-BE49-F238E27FC236}">
                      <a16:creationId xmlns:a16="http://schemas.microsoft.com/office/drawing/2014/main" id="{06B4DA08-29C0-4370-9007-89810722598F}"/>
                    </a:ext>
                  </a:extLst>
                </p14:cNvPr>
                <p14:cNvContentPartPr/>
                <p14:nvPr/>
              </p14:nvContentPartPr>
              <p14:xfrm>
                <a:off x="6014560" y="1434187"/>
                <a:ext cx="272520" cy="197280"/>
              </p14:xfrm>
            </p:contentPart>
          </mc:Choice>
          <mc:Fallback>
            <p:pic>
              <p:nvPicPr>
                <p:cNvPr id="107" name="Ink 106">
                  <a:extLst>
                    <a:ext uri="{FF2B5EF4-FFF2-40B4-BE49-F238E27FC236}">
                      <a16:creationId xmlns:a16="http://schemas.microsoft.com/office/drawing/2014/main" id="{06B4DA08-29C0-4370-9007-89810722598F}"/>
                    </a:ext>
                  </a:extLst>
                </p:cNvPr>
                <p:cNvPicPr/>
                <p:nvPr/>
              </p:nvPicPr>
              <p:blipFill>
                <a:blip r:embed="rId173"/>
                <a:stretch>
                  <a:fillRect/>
                </a:stretch>
              </p:blipFill>
              <p:spPr>
                <a:xfrm>
                  <a:off x="6005920" y="1425187"/>
                  <a:ext cx="290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Ink 107">
                  <a:extLst>
                    <a:ext uri="{FF2B5EF4-FFF2-40B4-BE49-F238E27FC236}">
                      <a16:creationId xmlns:a16="http://schemas.microsoft.com/office/drawing/2014/main" id="{78C508C4-8759-4AA6-9C83-964B451416CE}"/>
                    </a:ext>
                  </a:extLst>
                </p14:cNvPr>
                <p14:cNvContentPartPr/>
                <p14:nvPr/>
              </p14:nvContentPartPr>
              <p14:xfrm>
                <a:off x="6342160" y="1531747"/>
                <a:ext cx="310680" cy="77760"/>
              </p14:xfrm>
            </p:contentPart>
          </mc:Choice>
          <mc:Fallback>
            <p:pic>
              <p:nvPicPr>
                <p:cNvPr id="108" name="Ink 107">
                  <a:extLst>
                    <a:ext uri="{FF2B5EF4-FFF2-40B4-BE49-F238E27FC236}">
                      <a16:creationId xmlns:a16="http://schemas.microsoft.com/office/drawing/2014/main" id="{78C508C4-8759-4AA6-9C83-964B451416CE}"/>
                    </a:ext>
                  </a:extLst>
                </p:cNvPr>
                <p:cNvPicPr/>
                <p:nvPr/>
              </p:nvPicPr>
              <p:blipFill>
                <a:blip r:embed="rId175"/>
                <a:stretch>
                  <a:fillRect/>
                </a:stretch>
              </p:blipFill>
              <p:spPr>
                <a:xfrm>
                  <a:off x="6333160" y="1523107"/>
                  <a:ext cx="328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9" name="Ink 108">
                  <a:extLst>
                    <a:ext uri="{FF2B5EF4-FFF2-40B4-BE49-F238E27FC236}">
                      <a16:creationId xmlns:a16="http://schemas.microsoft.com/office/drawing/2014/main" id="{3FED8AD3-5044-4A46-9EF7-12CA58EEE186}"/>
                    </a:ext>
                  </a:extLst>
                </p14:cNvPr>
                <p14:cNvContentPartPr/>
                <p14:nvPr/>
              </p14:nvContentPartPr>
              <p14:xfrm>
                <a:off x="6655360" y="1480627"/>
                <a:ext cx="11520" cy="24480"/>
              </p14:xfrm>
            </p:contentPart>
          </mc:Choice>
          <mc:Fallback>
            <p:pic>
              <p:nvPicPr>
                <p:cNvPr id="109" name="Ink 108">
                  <a:extLst>
                    <a:ext uri="{FF2B5EF4-FFF2-40B4-BE49-F238E27FC236}">
                      <a16:creationId xmlns:a16="http://schemas.microsoft.com/office/drawing/2014/main" id="{3FED8AD3-5044-4A46-9EF7-12CA58EEE186}"/>
                    </a:ext>
                  </a:extLst>
                </p:cNvPr>
                <p:cNvPicPr/>
                <p:nvPr/>
              </p:nvPicPr>
              <p:blipFill>
                <a:blip r:embed="rId177"/>
                <a:stretch>
                  <a:fillRect/>
                </a:stretch>
              </p:blipFill>
              <p:spPr>
                <a:xfrm>
                  <a:off x="6646360" y="1471987"/>
                  <a:ext cx="29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0" name="Ink 109">
                  <a:extLst>
                    <a:ext uri="{FF2B5EF4-FFF2-40B4-BE49-F238E27FC236}">
                      <a16:creationId xmlns:a16="http://schemas.microsoft.com/office/drawing/2014/main" id="{741096CB-03BC-48EF-991D-DA63596B3D9C}"/>
                    </a:ext>
                  </a:extLst>
                </p14:cNvPr>
                <p14:cNvContentPartPr/>
                <p14:nvPr/>
              </p14:nvContentPartPr>
              <p14:xfrm>
                <a:off x="6706840" y="1461187"/>
                <a:ext cx="173520" cy="127080"/>
              </p14:xfrm>
            </p:contentPart>
          </mc:Choice>
          <mc:Fallback>
            <p:pic>
              <p:nvPicPr>
                <p:cNvPr id="110" name="Ink 109">
                  <a:extLst>
                    <a:ext uri="{FF2B5EF4-FFF2-40B4-BE49-F238E27FC236}">
                      <a16:creationId xmlns:a16="http://schemas.microsoft.com/office/drawing/2014/main" id="{741096CB-03BC-48EF-991D-DA63596B3D9C}"/>
                    </a:ext>
                  </a:extLst>
                </p:cNvPr>
                <p:cNvPicPr/>
                <p:nvPr/>
              </p:nvPicPr>
              <p:blipFill>
                <a:blip r:embed="rId179"/>
                <a:stretch>
                  <a:fillRect/>
                </a:stretch>
              </p:blipFill>
              <p:spPr>
                <a:xfrm>
                  <a:off x="6697840" y="1452547"/>
                  <a:ext cx="191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1" name="Ink 110">
                  <a:extLst>
                    <a:ext uri="{FF2B5EF4-FFF2-40B4-BE49-F238E27FC236}">
                      <a16:creationId xmlns:a16="http://schemas.microsoft.com/office/drawing/2014/main" id="{1EDA8963-2E1D-44EE-93B3-7F48479E4BF5}"/>
                    </a:ext>
                  </a:extLst>
                </p14:cNvPr>
                <p14:cNvContentPartPr/>
                <p14:nvPr/>
              </p14:nvContentPartPr>
              <p14:xfrm>
                <a:off x="6927520" y="1527067"/>
                <a:ext cx="173880" cy="123120"/>
              </p14:xfrm>
            </p:contentPart>
          </mc:Choice>
          <mc:Fallback>
            <p:pic>
              <p:nvPicPr>
                <p:cNvPr id="111" name="Ink 110">
                  <a:extLst>
                    <a:ext uri="{FF2B5EF4-FFF2-40B4-BE49-F238E27FC236}">
                      <a16:creationId xmlns:a16="http://schemas.microsoft.com/office/drawing/2014/main" id="{1EDA8963-2E1D-44EE-93B3-7F48479E4BF5}"/>
                    </a:ext>
                  </a:extLst>
                </p:cNvPr>
                <p:cNvPicPr/>
                <p:nvPr/>
              </p:nvPicPr>
              <p:blipFill>
                <a:blip r:embed="rId181"/>
                <a:stretch>
                  <a:fillRect/>
                </a:stretch>
              </p:blipFill>
              <p:spPr>
                <a:xfrm>
                  <a:off x="6918520" y="1518067"/>
                  <a:ext cx="191520" cy="140760"/>
                </a:xfrm>
                <a:prstGeom prst="rect">
                  <a:avLst/>
                </a:prstGeom>
              </p:spPr>
            </p:pic>
          </mc:Fallback>
        </mc:AlternateContent>
      </p:grpSp>
      <p:grpSp>
        <p:nvGrpSpPr>
          <p:cNvPr id="127" name="Group 126">
            <a:extLst>
              <a:ext uri="{FF2B5EF4-FFF2-40B4-BE49-F238E27FC236}">
                <a16:creationId xmlns:a16="http://schemas.microsoft.com/office/drawing/2014/main" id="{7A8A4F26-9812-4463-8CF7-B788D9C4942F}"/>
              </a:ext>
            </a:extLst>
          </p:cNvPr>
          <p:cNvGrpSpPr/>
          <p:nvPr/>
        </p:nvGrpSpPr>
        <p:grpSpPr>
          <a:xfrm>
            <a:off x="7337560" y="1366147"/>
            <a:ext cx="3094560" cy="327240"/>
            <a:chOff x="7337560" y="1366147"/>
            <a:chExt cx="3094560" cy="327240"/>
          </a:xfrm>
        </p:grpSpPr>
        <mc:AlternateContent xmlns:mc="http://schemas.openxmlformats.org/markup-compatibility/2006">
          <mc:Choice xmlns:p14="http://schemas.microsoft.com/office/powerpoint/2010/main" Requires="p14">
            <p:contentPart p14:bwMode="auto" r:id="rId182">
              <p14:nvContentPartPr>
                <p14:cNvPr id="113" name="Ink 112">
                  <a:extLst>
                    <a:ext uri="{FF2B5EF4-FFF2-40B4-BE49-F238E27FC236}">
                      <a16:creationId xmlns:a16="http://schemas.microsoft.com/office/drawing/2014/main" id="{444A2E5E-411A-48DC-94AA-8C37B7B5C7DC}"/>
                    </a:ext>
                  </a:extLst>
                </p14:cNvPr>
                <p14:cNvContentPartPr/>
                <p14:nvPr/>
              </p14:nvContentPartPr>
              <p14:xfrm>
                <a:off x="7337560" y="1487107"/>
                <a:ext cx="359640" cy="140040"/>
              </p14:xfrm>
            </p:contentPart>
          </mc:Choice>
          <mc:Fallback>
            <p:pic>
              <p:nvPicPr>
                <p:cNvPr id="113" name="Ink 112">
                  <a:extLst>
                    <a:ext uri="{FF2B5EF4-FFF2-40B4-BE49-F238E27FC236}">
                      <a16:creationId xmlns:a16="http://schemas.microsoft.com/office/drawing/2014/main" id="{444A2E5E-411A-48DC-94AA-8C37B7B5C7DC}"/>
                    </a:ext>
                  </a:extLst>
                </p:cNvPr>
                <p:cNvPicPr/>
                <p:nvPr/>
              </p:nvPicPr>
              <p:blipFill>
                <a:blip r:embed="rId183"/>
                <a:stretch>
                  <a:fillRect/>
                </a:stretch>
              </p:blipFill>
              <p:spPr>
                <a:xfrm>
                  <a:off x="7328560" y="1478467"/>
                  <a:ext cx="377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Ink 113">
                  <a:extLst>
                    <a:ext uri="{FF2B5EF4-FFF2-40B4-BE49-F238E27FC236}">
                      <a16:creationId xmlns:a16="http://schemas.microsoft.com/office/drawing/2014/main" id="{4B302F70-610F-4123-A49E-AB2DA14A1BE0}"/>
                    </a:ext>
                  </a:extLst>
                </p14:cNvPr>
                <p14:cNvContentPartPr/>
                <p14:nvPr/>
              </p14:nvContentPartPr>
              <p14:xfrm>
                <a:off x="7652200" y="1539667"/>
                <a:ext cx="153360" cy="4320"/>
              </p14:xfrm>
            </p:contentPart>
          </mc:Choice>
          <mc:Fallback>
            <p:pic>
              <p:nvPicPr>
                <p:cNvPr id="114" name="Ink 113">
                  <a:extLst>
                    <a:ext uri="{FF2B5EF4-FFF2-40B4-BE49-F238E27FC236}">
                      <a16:creationId xmlns:a16="http://schemas.microsoft.com/office/drawing/2014/main" id="{4B302F70-610F-4123-A49E-AB2DA14A1BE0}"/>
                    </a:ext>
                  </a:extLst>
                </p:cNvPr>
                <p:cNvPicPr/>
                <p:nvPr/>
              </p:nvPicPr>
              <p:blipFill>
                <a:blip r:embed="rId185"/>
                <a:stretch>
                  <a:fillRect/>
                </a:stretch>
              </p:blipFill>
              <p:spPr>
                <a:xfrm>
                  <a:off x="7643200" y="1531027"/>
                  <a:ext cx="171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Ink 114">
                  <a:extLst>
                    <a:ext uri="{FF2B5EF4-FFF2-40B4-BE49-F238E27FC236}">
                      <a16:creationId xmlns:a16="http://schemas.microsoft.com/office/drawing/2014/main" id="{73B0A933-7F67-4B02-8648-3D7E6F580CE4}"/>
                    </a:ext>
                  </a:extLst>
                </p14:cNvPr>
                <p14:cNvContentPartPr/>
                <p14:nvPr/>
              </p14:nvContentPartPr>
              <p14:xfrm>
                <a:off x="7979440" y="1509067"/>
                <a:ext cx="190440" cy="100440"/>
              </p14:xfrm>
            </p:contentPart>
          </mc:Choice>
          <mc:Fallback>
            <p:pic>
              <p:nvPicPr>
                <p:cNvPr id="115" name="Ink 114">
                  <a:extLst>
                    <a:ext uri="{FF2B5EF4-FFF2-40B4-BE49-F238E27FC236}">
                      <a16:creationId xmlns:a16="http://schemas.microsoft.com/office/drawing/2014/main" id="{73B0A933-7F67-4B02-8648-3D7E6F580CE4}"/>
                    </a:ext>
                  </a:extLst>
                </p:cNvPr>
                <p:cNvPicPr/>
                <p:nvPr/>
              </p:nvPicPr>
              <p:blipFill>
                <a:blip r:embed="rId187"/>
                <a:stretch>
                  <a:fillRect/>
                </a:stretch>
              </p:blipFill>
              <p:spPr>
                <a:xfrm>
                  <a:off x="7970800" y="1500067"/>
                  <a:ext cx="208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6" name="Ink 115">
                  <a:extLst>
                    <a:ext uri="{FF2B5EF4-FFF2-40B4-BE49-F238E27FC236}">
                      <a16:creationId xmlns:a16="http://schemas.microsoft.com/office/drawing/2014/main" id="{E97536F8-2C36-4505-9ECB-7EF526A08747}"/>
                    </a:ext>
                  </a:extLst>
                </p14:cNvPr>
                <p14:cNvContentPartPr/>
                <p14:nvPr/>
              </p14:nvContentPartPr>
              <p14:xfrm>
                <a:off x="8132440" y="1496107"/>
                <a:ext cx="143640" cy="101160"/>
              </p14:xfrm>
            </p:contentPart>
          </mc:Choice>
          <mc:Fallback>
            <p:pic>
              <p:nvPicPr>
                <p:cNvPr id="116" name="Ink 115">
                  <a:extLst>
                    <a:ext uri="{FF2B5EF4-FFF2-40B4-BE49-F238E27FC236}">
                      <a16:creationId xmlns:a16="http://schemas.microsoft.com/office/drawing/2014/main" id="{E97536F8-2C36-4505-9ECB-7EF526A08747}"/>
                    </a:ext>
                  </a:extLst>
                </p:cNvPr>
                <p:cNvPicPr/>
                <p:nvPr/>
              </p:nvPicPr>
              <p:blipFill>
                <a:blip r:embed="rId189"/>
                <a:stretch>
                  <a:fillRect/>
                </a:stretch>
              </p:blipFill>
              <p:spPr>
                <a:xfrm>
                  <a:off x="8123440" y="1487467"/>
                  <a:ext cx="161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7" name="Ink 116">
                  <a:extLst>
                    <a:ext uri="{FF2B5EF4-FFF2-40B4-BE49-F238E27FC236}">
                      <a16:creationId xmlns:a16="http://schemas.microsoft.com/office/drawing/2014/main" id="{B533AAE0-FB2C-4722-944E-4BA8CE027599}"/>
                    </a:ext>
                  </a:extLst>
                </p14:cNvPr>
                <p14:cNvContentPartPr/>
                <p14:nvPr/>
              </p14:nvContentPartPr>
              <p14:xfrm>
                <a:off x="8340520" y="1382707"/>
                <a:ext cx="280800" cy="208800"/>
              </p14:xfrm>
            </p:contentPart>
          </mc:Choice>
          <mc:Fallback>
            <p:pic>
              <p:nvPicPr>
                <p:cNvPr id="117" name="Ink 116">
                  <a:extLst>
                    <a:ext uri="{FF2B5EF4-FFF2-40B4-BE49-F238E27FC236}">
                      <a16:creationId xmlns:a16="http://schemas.microsoft.com/office/drawing/2014/main" id="{B533AAE0-FB2C-4722-944E-4BA8CE027599}"/>
                    </a:ext>
                  </a:extLst>
                </p:cNvPr>
                <p:cNvPicPr/>
                <p:nvPr/>
              </p:nvPicPr>
              <p:blipFill>
                <a:blip r:embed="rId191"/>
                <a:stretch>
                  <a:fillRect/>
                </a:stretch>
              </p:blipFill>
              <p:spPr>
                <a:xfrm>
                  <a:off x="8331520" y="1374067"/>
                  <a:ext cx="298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Ink 117">
                  <a:extLst>
                    <a:ext uri="{FF2B5EF4-FFF2-40B4-BE49-F238E27FC236}">
                      <a16:creationId xmlns:a16="http://schemas.microsoft.com/office/drawing/2014/main" id="{366C3100-3793-4182-AAA9-828108B22BA0}"/>
                    </a:ext>
                  </a:extLst>
                </p14:cNvPr>
                <p14:cNvContentPartPr/>
                <p14:nvPr/>
              </p14:nvContentPartPr>
              <p14:xfrm>
                <a:off x="8667760" y="1482427"/>
                <a:ext cx="269640" cy="100080"/>
              </p14:xfrm>
            </p:contentPart>
          </mc:Choice>
          <mc:Fallback>
            <p:pic>
              <p:nvPicPr>
                <p:cNvPr id="118" name="Ink 117">
                  <a:extLst>
                    <a:ext uri="{FF2B5EF4-FFF2-40B4-BE49-F238E27FC236}">
                      <a16:creationId xmlns:a16="http://schemas.microsoft.com/office/drawing/2014/main" id="{366C3100-3793-4182-AAA9-828108B22BA0}"/>
                    </a:ext>
                  </a:extLst>
                </p:cNvPr>
                <p:cNvPicPr/>
                <p:nvPr/>
              </p:nvPicPr>
              <p:blipFill>
                <a:blip r:embed="rId193"/>
                <a:stretch>
                  <a:fillRect/>
                </a:stretch>
              </p:blipFill>
              <p:spPr>
                <a:xfrm>
                  <a:off x="8658760" y="1473787"/>
                  <a:ext cx="287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9" name="Ink 118">
                  <a:extLst>
                    <a:ext uri="{FF2B5EF4-FFF2-40B4-BE49-F238E27FC236}">
                      <a16:creationId xmlns:a16="http://schemas.microsoft.com/office/drawing/2014/main" id="{4C222B5A-7306-4436-AD3C-C7334B106677}"/>
                    </a:ext>
                  </a:extLst>
                </p14:cNvPr>
                <p14:cNvContentPartPr/>
                <p14:nvPr/>
              </p14:nvContentPartPr>
              <p14:xfrm>
                <a:off x="8988520" y="1452187"/>
                <a:ext cx="341280" cy="106200"/>
              </p14:xfrm>
            </p:contentPart>
          </mc:Choice>
          <mc:Fallback>
            <p:pic>
              <p:nvPicPr>
                <p:cNvPr id="119" name="Ink 118">
                  <a:extLst>
                    <a:ext uri="{FF2B5EF4-FFF2-40B4-BE49-F238E27FC236}">
                      <a16:creationId xmlns:a16="http://schemas.microsoft.com/office/drawing/2014/main" id="{4C222B5A-7306-4436-AD3C-C7334B106677}"/>
                    </a:ext>
                  </a:extLst>
                </p:cNvPr>
                <p:cNvPicPr/>
                <p:nvPr/>
              </p:nvPicPr>
              <p:blipFill>
                <a:blip r:embed="rId195"/>
                <a:stretch>
                  <a:fillRect/>
                </a:stretch>
              </p:blipFill>
              <p:spPr>
                <a:xfrm>
                  <a:off x="8979520" y="1443547"/>
                  <a:ext cx="358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Ink 119">
                  <a:extLst>
                    <a:ext uri="{FF2B5EF4-FFF2-40B4-BE49-F238E27FC236}">
                      <a16:creationId xmlns:a16="http://schemas.microsoft.com/office/drawing/2014/main" id="{4F628B7A-98F9-470C-81F5-9B3114703E01}"/>
                    </a:ext>
                  </a:extLst>
                </p14:cNvPr>
                <p14:cNvContentPartPr/>
                <p14:nvPr/>
              </p14:nvContentPartPr>
              <p14:xfrm>
                <a:off x="9434200" y="1393507"/>
                <a:ext cx="15120" cy="151920"/>
              </p14:xfrm>
            </p:contentPart>
          </mc:Choice>
          <mc:Fallback>
            <p:pic>
              <p:nvPicPr>
                <p:cNvPr id="120" name="Ink 119">
                  <a:extLst>
                    <a:ext uri="{FF2B5EF4-FFF2-40B4-BE49-F238E27FC236}">
                      <a16:creationId xmlns:a16="http://schemas.microsoft.com/office/drawing/2014/main" id="{4F628B7A-98F9-470C-81F5-9B3114703E01}"/>
                    </a:ext>
                  </a:extLst>
                </p:cNvPr>
                <p:cNvPicPr/>
                <p:nvPr/>
              </p:nvPicPr>
              <p:blipFill>
                <a:blip r:embed="rId197"/>
                <a:stretch>
                  <a:fillRect/>
                </a:stretch>
              </p:blipFill>
              <p:spPr>
                <a:xfrm>
                  <a:off x="9425560" y="1384867"/>
                  <a:ext cx="32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1" name="Ink 120">
                  <a:extLst>
                    <a:ext uri="{FF2B5EF4-FFF2-40B4-BE49-F238E27FC236}">
                      <a16:creationId xmlns:a16="http://schemas.microsoft.com/office/drawing/2014/main" id="{635FA43B-6847-4815-B95C-5870AD459F62}"/>
                    </a:ext>
                  </a:extLst>
                </p14:cNvPr>
                <p14:cNvContentPartPr/>
                <p14:nvPr/>
              </p14:nvContentPartPr>
              <p14:xfrm>
                <a:off x="9397120" y="1454707"/>
                <a:ext cx="161280" cy="3600"/>
              </p14:xfrm>
            </p:contentPart>
          </mc:Choice>
          <mc:Fallback>
            <p:pic>
              <p:nvPicPr>
                <p:cNvPr id="121" name="Ink 120">
                  <a:extLst>
                    <a:ext uri="{FF2B5EF4-FFF2-40B4-BE49-F238E27FC236}">
                      <a16:creationId xmlns:a16="http://schemas.microsoft.com/office/drawing/2014/main" id="{635FA43B-6847-4815-B95C-5870AD459F62}"/>
                    </a:ext>
                  </a:extLst>
                </p:cNvPr>
                <p:cNvPicPr/>
                <p:nvPr/>
              </p:nvPicPr>
              <p:blipFill>
                <a:blip r:embed="rId199"/>
                <a:stretch>
                  <a:fillRect/>
                </a:stretch>
              </p:blipFill>
              <p:spPr>
                <a:xfrm>
                  <a:off x="9388120" y="1445707"/>
                  <a:ext cx="178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2" name="Ink 121">
                  <a:extLst>
                    <a:ext uri="{FF2B5EF4-FFF2-40B4-BE49-F238E27FC236}">
                      <a16:creationId xmlns:a16="http://schemas.microsoft.com/office/drawing/2014/main" id="{74DDCF2B-728C-4712-A095-6C30CC90A76B}"/>
                    </a:ext>
                  </a:extLst>
                </p14:cNvPr>
                <p14:cNvContentPartPr/>
                <p14:nvPr/>
              </p14:nvContentPartPr>
              <p14:xfrm>
                <a:off x="9592960" y="1443907"/>
                <a:ext cx="212760" cy="115560"/>
              </p14:xfrm>
            </p:contentPart>
          </mc:Choice>
          <mc:Fallback>
            <p:pic>
              <p:nvPicPr>
                <p:cNvPr id="122" name="Ink 121">
                  <a:extLst>
                    <a:ext uri="{FF2B5EF4-FFF2-40B4-BE49-F238E27FC236}">
                      <a16:creationId xmlns:a16="http://schemas.microsoft.com/office/drawing/2014/main" id="{74DDCF2B-728C-4712-A095-6C30CC90A76B}"/>
                    </a:ext>
                  </a:extLst>
                </p:cNvPr>
                <p:cNvPicPr/>
                <p:nvPr/>
              </p:nvPicPr>
              <p:blipFill>
                <a:blip r:embed="rId201"/>
                <a:stretch>
                  <a:fillRect/>
                </a:stretch>
              </p:blipFill>
              <p:spPr>
                <a:xfrm>
                  <a:off x="9584320" y="1434907"/>
                  <a:ext cx="230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3" name="Ink 122">
                  <a:extLst>
                    <a:ext uri="{FF2B5EF4-FFF2-40B4-BE49-F238E27FC236}">
                      <a16:creationId xmlns:a16="http://schemas.microsoft.com/office/drawing/2014/main" id="{5206D027-EDF6-473D-94FD-A3DE280A674B}"/>
                    </a:ext>
                  </a:extLst>
                </p14:cNvPr>
                <p14:cNvContentPartPr/>
                <p14:nvPr/>
              </p14:nvContentPartPr>
              <p14:xfrm>
                <a:off x="9786640" y="1467307"/>
                <a:ext cx="105120" cy="82800"/>
              </p14:xfrm>
            </p:contentPart>
          </mc:Choice>
          <mc:Fallback>
            <p:pic>
              <p:nvPicPr>
                <p:cNvPr id="123" name="Ink 122">
                  <a:extLst>
                    <a:ext uri="{FF2B5EF4-FFF2-40B4-BE49-F238E27FC236}">
                      <a16:creationId xmlns:a16="http://schemas.microsoft.com/office/drawing/2014/main" id="{5206D027-EDF6-473D-94FD-A3DE280A674B}"/>
                    </a:ext>
                  </a:extLst>
                </p:cNvPr>
                <p:cNvPicPr/>
                <p:nvPr/>
              </p:nvPicPr>
              <p:blipFill>
                <a:blip r:embed="rId203"/>
                <a:stretch>
                  <a:fillRect/>
                </a:stretch>
              </p:blipFill>
              <p:spPr>
                <a:xfrm>
                  <a:off x="9778000" y="1458667"/>
                  <a:ext cx="122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Ink 123">
                  <a:extLst>
                    <a:ext uri="{FF2B5EF4-FFF2-40B4-BE49-F238E27FC236}">
                      <a16:creationId xmlns:a16="http://schemas.microsoft.com/office/drawing/2014/main" id="{3F2AA375-D1EA-4C16-9B51-4BD2945824C5}"/>
                    </a:ext>
                  </a:extLst>
                </p14:cNvPr>
                <p14:cNvContentPartPr/>
                <p14:nvPr/>
              </p14:nvContentPartPr>
              <p14:xfrm>
                <a:off x="9914440" y="1502947"/>
                <a:ext cx="182160" cy="190440"/>
              </p14:xfrm>
            </p:contentPart>
          </mc:Choice>
          <mc:Fallback>
            <p:pic>
              <p:nvPicPr>
                <p:cNvPr id="124" name="Ink 123">
                  <a:extLst>
                    <a:ext uri="{FF2B5EF4-FFF2-40B4-BE49-F238E27FC236}">
                      <a16:creationId xmlns:a16="http://schemas.microsoft.com/office/drawing/2014/main" id="{3F2AA375-D1EA-4C16-9B51-4BD2945824C5}"/>
                    </a:ext>
                  </a:extLst>
                </p:cNvPr>
                <p:cNvPicPr/>
                <p:nvPr/>
              </p:nvPicPr>
              <p:blipFill>
                <a:blip r:embed="rId205"/>
                <a:stretch>
                  <a:fillRect/>
                </a:stretch>
              </p:blipFill>
              <p:spPr>
                <a:xfrm>
                  <a:off x="9905440" y="1493947"/>
                  <a:ext cx="199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Ink 124">
                  <a:extLst>
                    <a:ext uri="{FF2B5EF4-FFF2-40B4-BE49-F238E27FC236}">
                      <a16:creationId xmlns:a16="http://schemas.microsoft.com/office/drawing/2014/main" id="{4E58AC19-B484-4D15-BF16-E486F28E8728}"/>
                    </a:ext>
                  </a:extLst>
                </p14:cNvPr>
                <p14:cNvContentPartPr/>
                <p14:nvPr/>
              </p14:nvContentPartPr>
              <p14:xfrm>
                <a:off x="10123960" y="1415107"/>
                <a:ext cx="76320" cy="57240"/>
              </p14:xfrm>
            </p:contentPart>
          </mc:Choice>
          <mc:Fallback>
            <p:pic>
              <p:nvPicPr>
                <p:cNvPr id="125" name="Ink 124">
                  <a:extLst>
                    <a:ext uri="{FF2B5EF4-FFF2-40B4-BE49-F238E27FC236}">
                      <a16:creationId xmlns:a16="http://schemas.microsoft.com/office/drawing/2014/main" id="{4E58AC19-B484-4D15-BF16-E486F28E8728}"/>
                    </a:ext>
                  </a:extLst>
                </p:cNvPr>
                <p:cNvPicPr/>
                <p:nvPr/>
              </p:nvPicPr>
              <p:blipFill>
                <a:blip r:embed="rId207"/>
                <a:stretch>
                  <a:fillRect/>
                </a:stretch>
              </p:blipFill>
              <p:spPr>
                <a:xfrm>
                  <a:off x="10115320" y="1406107"/>
                  <a:ext cx="93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Ink 125">
                  <a:extLst>
                    <a:ext uri="{FF2B5EF4-FFF2-40B4-BE49-F238E27FC236}">
                      <a16:creationId xmlns:a16="http://schemas.microsoft.com/office/drawing/2014/main" id="{02BA6285-40EC-4180-A1A5-27C9E866BD1D}"/>
                    </a:ext>
                  </a:extLst>
                </p14:cNvPr>
                <p14:cNvContentPartPr/>
                <p14:nvPr/>
              </p14:nvContentPartPr>
              <p14:xfrm>
                <a:off x="10226200" y="1366147"/>
                <a:ext cx="205920" cy="198360"/>
              </p14:xfrm>
            </p:contentPart>
          </mc:Choice>
          <mc:Fallback>
            <p:pic>
              <p:nvPicPr>
                <p:cNvPr id="126" name="Ink 125">
                  <a:extLst>
                    <a:ext uri="{FF2B5EF4-FFF2-40B4-BE49-F238E27FC236}">
                      <a16:creationId xmlns:a16="http://schemas.microsoft.com/office/drawing/2014/main" id="{02BA6285-40EC-4180-A1A5-27C9E866BD1D}"/>
                    </a:ext>
                  </a:extLst>
                </p:cNvPr>
                <p:cNvPicPr/>
                <p:nvPr/>
              </p:nvPicPr>
              <p:blipFill>
                <a:blip r:embed="rId209"/>
                <a:stretch>
                  <a:fillRect/>
                </a:stretch>
              </p:blipFill>
              <p:spPr>
                <a:xfrm>
                  <a:off x="10217560" y="1357147"/>
                  <a:ext cx="223560" cy="216000"/>
                </a:xfrm>
                <a:prstGeom prst="rect">
                  <a:avLst/>
                </a:prstGeom>
              </p:spPr>
            </p:pic>
          </mc:Fallback>
        </mc:AlternateContent>
      </p:grpSp>
      <p:grpSp>
        <p:nvGrpSpPr>
          <p:cNvPr id="134" name="Group 133">
            <a:extLst>
              <a:ext uri="{FF2B5EF4-FFF2-40B4-BE49-F238E27FC236}">
                <a16:creationId xmlns:a16="http://schemas.microsoft.com/office/drawing/2014/main" id="{88588A72-6670-41B1-9498-5BA65D38A689}"/>
              </a:ext>
            </a:extLst>
          </p:cNvPr>
          <p:cNvGrpSpPr/>
          <p:nvPr/>
        </p:nvGrpSpPr>
        <p:grpSpPr>
          <a:xfrm>
            <a:off x="10673680" y="1347067"/>
            <a:ext cx="881640" cy="210600"/>
            <a:chOff x="10673680" y="1347067"/>
            <a:chExt cx="881640" cy="210600"/>
          </a:xfrm>
        </p:grpSpPr>
        <mc:AlternateContent xmlns:mc="http://schemas.openxmlformats.org/markup-compatibility/2006">
          <mc:Choice xmlns:p14="http://schemas.microsoft.com/office/powerpoint/2010/main" Requires="p14">
            <p:contentPart p14:bwMode="auto" r:id="rId210">
              <p14:nvContentPartPr>
                <p14:cNvPr id="128" name="Ink 127">
                  <a:extLst>
                    <a:ext uri="{FF2B5EF4-FFF2-40B4-BE49-F238E27FC236}">
                      <a16:creationId xmlns:a16="http://schemas.microsoft.com/office/drawing/2014/main" id="{9891580A-CCA0-439E-AA2F-54B7F654AC14}"/>
                    </a:ext>
                  </a:extLst>
                </p14:cNvPr>
                <p14:cNvContentPartPr/>
                <p14:nvPr/>
              </p14:nvContentPartPr>
              <p14:xfrm>
                <a:off x="10728040" y="1347067"/>
                <a:ext cx="8640" cy="194400"/>
              </p14:xfrm>
            </p:contentPart>
          </mc:Choice>
          <mc:Fallback>
            <p:pic>
              <p:nvPicPr>
                <p:cNvPr id="128" name="Ink 127">
                  <a:extLst>
                    <a:ext uri="{FF2B5EF4-FFF2-40B4-BE49-F238E27FC236}">
                      <a16:creationId xmlns:a16="http://schemas.microsoft.com/office/drawing/2014/main" id="{9891580A-CCA0-439E-AA2F-54B7F654AC14}"/>
                    </a:ext>
                  </a:extLst>
                </p:cNvPr>
                <p:cNvPicPr/>
                <p:nvPr/>
              </p:nvPicPr>
              <p:blipFill>
                <a:blip r:embed="rId211"/>
                <a:stretch>
                  <a:fillRect/>
                </a:stretch>
              </p:blipFill>
              <p:spPr>
                <a:xfrm>
                  <a:off x="10719040" y="1338427"/>
                  <a:ext cx="262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9" name="Ink 128">
                  <a:extLst>
                    <a:ext uri="{FF2B5EF4-FFF2-40B4-BE49-F238E27FC236}">
                      <a16:creationId xmlns:a16="http://schemas.microsoft.com/office/drawing/2014/main" id="{9FB08845-DAAA-469E-A32A-5731FDC6506A}"/>
                    </a:ext>
                  </a:extLst>
                </p14:cNvPr>
                <p14:cNvContentPartPr/>
                <p14:nvPr/>
              </p14:nvContentPartPr>
              <p14:xfrm>
                <a:off x="10673680" y="1441747"/>
                <a:ext cx="165960" cy="37800"/>
              </p14:xfrm>
            </p:contentPart>
          </mc:Choice>
          <mc:Fallback>
            <p:pic>
              <p:nvPicPr>
                <p:cNvPr id="129" name="Ink 128">
                  <a:extLst>
                    <a:ext uri="{FF2B5EF4-FFF2-40B4-BE49-F238E27FC236}">
                      <a16:creationId xmlns:a16="http://schemas.microsoft.com/office/drawing/2014/main" id="{9FB08845-DAAA-469E-A32A-5731FDC6506A}"/>
                    </a:ext>
                  </a:extLst>
                </p:cNvPr>
                <p:cNvPicPr/>
                <p:nvPr/>
              </p:nvPicPr>
              <p:blipFill>
                <a:blip r:embed="rId213"/>
                <a:stretch>
                  <a:fillRect/>
                </a:stretch>
              </p:blipFill>
              <p:spPr>
                <a:xfrm>
                  <a:off x="10664680" y="1433107"/>
                  <a:ext cx="183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Ink 130">
                  <a:extLst>
                    <a:ext uri="{FF2B5EF4-FFF2-40B4-BE49-F238E27FC236}">
                      <a16:creationId xmlns:a16="http://schemas.microsoft.com/office/drawing/2014/main" id="{7357FA2B-1F09-4A6A-91ED-778B7C7C5D02}"/>
                    </a:ext>
                  </a:extLst>
                </p14:cNvPr>
                <p14:cNvContentPartPr/>
                <p14:nvPr/>
              </p14:nvContentPartPr>
              <p14:xfrm>
                <a:off x="10799320" y="1443187"/>
                <a:ext cx="412200" cy="107640"/>
              </p14:xfrm>
            </p:contentPart>
          </mc:Choice>
          <mc:Fallback>
            <p:pic>
              <p:nvPicPr>
                <p:cNvPr id="131" name="Ink 130">
                  <a:extLst>
                    <a:ext uri="{FF2B5EF4-FFF2-40B4-BE49-F238E27FC236}">
                      <a16:creationId xmlns:a16="http://schemas.microsoft.com/office/drawing/2014/main" id="{7357FA2B-1F09-4A6A-91ED-778B7C7C5D02}"/>
                    </a:ext>
                  </a:extLst>
                </p:cNvPr>
                <p:cNvPicPr/>
                <p:nvPr/>
              </p:nvPicPr>
              <p:blipFill>
                <a:blip r:embed="rId215"/>
                <a:stretch>
                  <a:fillRect/>
                </a:stretch>
              </p:blipFill>
              <p:spPr>
                <a:xfrm>
                  <a:off x="10790680" y="1434187"/>
                  <a:ext cx="429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Ink 131">
                  <a:extLst>
                    <a:ext uri="{FF2B5EF4-FFF2-40B4-BE49-F238E27FC236}">
                      <a16:creationId xmlns:a16="http://schemas.microsoft.com/office/drawing/2014/main" id="{39D2937D-4645-4B4A-BF78-15D3926438FF}"/>
                    </a:ext>
                  </a:extLst>
                </p14:cNvPr>
                <p14:cNvContentPartPr/>
                <p14:nvPr/>
              </p14:nvContentPartPr>
              <p14:xfrm>
                <a:off x="11211880" y="1421587"/>
                <a:ext cx="343440" cy="136080"/>
              </p14:xfrm>
            </p:contentPart>
          </mc:Choice>
          <mc:Fallback>
            <p:pic>
              <p:nvPicPr>
                <p:cNvPr id="132" name="Ink 131">
                  <a:extLst>
                    <a:ext uri="{FF2B5EF4-FFF2-40B4-BE49-F238E27FC236}">
                      <a16:creationId xmlns:a16="http://schemas.microsoft.com/office/drawing/2014/main" id="{39D2937D-4645-4B4A-BF78-15D3926438FF}"/>
                    </a:ext>
                  </a:extLst>
                </p:cNvPr>
                <p:cNvPicPr/>
                <p:nvPr/>
              </p:nvPicPr>
              <p:blipFill>
                <a:blip r:embed="rId217"/>
                <a:stretch>
                  <a:fillRect/>
                </a:stretch>
              </p:blipFill>
              <p:spPr>
                <a:xfrm>
                  <a:off x="11203240" y="1412947"/>
                  <a:ext cx="361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3" name="Ink 132">
                  <a:extLst>
                    <a:ext uri="{FF2B5EF4-FFF2-40B4-BE49-F238E27FC236}">
                      <a16:creationId xmlns:a16="http://schemas.microsoft.com/office/drawing/2014/main" id="{88577C37-8646-4984-B97E-BF982D21AD1F}"/>
                    </a:ext>
                  </a:extLst>
                </p14:cNvPr>
                <p14:cNvContentPartPr/>
                <p14:nvPr/>
              </p14:nvContentPartPr>
              <p14:xfrm>
                <a:off x="11394040" y="1362547"/>
                <a:ext cx="6480" cy="2520"/>
              </p14:xfrm>
            </p:contentPart>
          </mc:Choice>
          <mc:Fallback>
            <p:pic>
              <p:nvPicPr>
                <p:cNvPr id="133" name="Ink 132">
                  <a:extLst>
                    <a:ext uri="{FF2B5EF4-FFF2-40B4-BE49-F238E27FC236}">
                      <a16:creationId xmlns:a16="http://schemas.microsoft.com/office/drawing/2014/main" id="{88577C37-8646-4984-B97E-BF982D21AD1F}"/>
                    </a:ext>
                  </a:extLst>
                </p:cNvPr>
                <p:cNvPicPr/>
                <p:nvPr/>
              </p:nvPicPr>
              <p:blipFill>
                <a:blip r:embed="rId219"/>
                <a:stretch>
                  <a:fillRect/>
                </a:stretch>
              </p:blipFill>
              <p:spPr>
                <a:xfrm>
                  <a:off x="11385040" y="1353907"/>
                  <a:ext cx="24120" cy="20160"/>
                </a:xfrm>
                <a:prstGeom prst="rect">
                  <a:avLst/>
                </a:prstGeom>
              </p:spPr>
            </p:pic>
          </mc:Fallback>
        </mc:AlternateContent>
      </p:grpSp>
      <p:grpSp>
        <p:nvGrpSpPr>
          <p:cNvPr id="172" name="Group 171">
            <a:extLst>
              <a:ext uri="{FF2B5EF4-FFF2-40B4-BE49-F238E27FC236}">
                <a16:creationId xmlns:a16="http://schemas.microsoft.com/office/drawing/2014/main" id="{DED4C253-3373-472F-BCE8-A410E955F20D}"/>
              </a:ext>
            </a:extLst>
          </p:cNvPr>
          <p:cNvGrpSpPr/>
          <p:nvPr/>
        </p:nvGrpSpPr>
        <p:grpSpPr>
          <a:xfrm>
            <a:off x="7558960" y="1741987"/>
            <a:ext cx="552960" cy="282960"/>
            <a:chOff x="7558960" y="1741987"/>
            <a:chExt cx="552960" cy="282960"/>
          </a:xfrm>
        </p:grpSpPr>
        <mc:AlternateContent xmlns:mc="http://schemas.openxmlformats.org/markup-compatibility/2006">
          <mc:Choice xmlns:p14="http://schemas.microsoft.com/office/powerpoint/2010/main" Requires="p14">
            <p:contentPart p14:bwMode="auto" r:id="rId220">
              <p14:nvContentPartPr>
                <p14:cNvPr id="170" name="Ink 169">
                  <a:extLst>
                    <a:ext uri="{FF2B5EF4-FFF2-40B4-BE49-F238E27FC236}">
                      <a16:creationId xmlns:a16="http://schemas.microsoft.com/office/drawing/2014/main" id="{E71B7C19-D4A4-4DC6-8498-B9C80A49AB1B}"/>
                    </a:ext>
                  </a:extLst>
                </p14:cNvPr>
                <p14:cNvContentPartPr/>
                <p14:nvPr/>
              </p14:nvContentPartPr>
              <p14:xfrm>
                <a:off x="7558960" y="1741987"/>
                <a:ext cx="449280" cy="265320"/>
              </p14:xfrm>
            </p:contentPart>
          </mc:Choice>
          <mc:Fallback>
            <p:pic>
              <p:nvPicPr>
                <p:cNvPr id="170" name="Ink 169">
                  <a:extLst>
                    <a:ext uri="{FF2B5EF4-FFF2-40B4-BE49-F238E27FC236}">
                      <a16:creationId xmlns:a16="http://schemas.microsoft.com/office/drawing/2014/main" id="{E71B7C19-D4A4-4DC6-8498-B9C80A49AB1B}"/>
                    </a:ext>
                  </a:extLst>
                </p:cNvPr>
                <p:cNvPicPr/>
                <p:nvPr/>
              </p:nvPicPr>
              <p:blipFill>
                <a:blip r:embed="rId221"/>
                <a:stretch>
                  <a:fillRect/>
                </a:stretch>
              </p:blipFill>
              <p:spPr>
                <a:xfrm>
                  <a:off x="7550320" y="1732987"/>
                  <a:ext cx="4669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Ink 170">
                  <a:extLst>
                    <a:ext uri="{FF2B5EF4-FFF2-40B4-BE49-F238E27FC236}">
                      <a16:creationId xmlns:a16="http://schemas.microsoft.com/office/drawing/2014/main" id="{F038340F-4EE5-4C11-8CA5-EFA4FF706C40}"/>
                    </a:ext>
                  </a:extLst>
                </p14:cNvPr>
                <p14:cNvContentPartPr/>
                <p14:nvPr/>
              </p14:nvContentPartPr>
              <p14:xfrm>
                <a:off x="7994200" y="1866547"/>
                <a:ext cx="117720" cy="158400"/>
              </p14:xfrm>
            </p:contentPart>
          </mc:Choice>
          <mc:Fallback>
            <p:pic>
              <p:nvPicPr>
                <p:cNvPr id="171" name="Ink 170">
                  <a:extLst>
                    <a:ext uri="{FF2B5EF4-FFF2-40B4-BE49-F238E27FC236}">
                      <a16:creationId xmlns:a16="http://schemas.microsoft.com/office/drawing/2014/main" id="{F038340F-4EE5-4C11-8CA5-EFA4FF706C40}"/>
                    </a:ext>
                  </a:extLst>
                </p:cNvPr>
                <p:cNvPicPr/>
                <p:nvPr/>
              </p:nvPicPr>
              <p:blipFill>
                <a:blip r:embed="rId223"/>
                <a:stretch>
                  <a:fillRect/>
                </a:stretch>
              </p:blipFill>
              <p:spPr>
                <a:xfrm>
                  <a:off x="7985200" y="1857547"/>
                  <a:ext cx="135360" cy="176040"/>
                </a:xfrm>
                <a:prstGeom prst="rect">
                  <a:avLst/>
                </a:prstGeom>
              </p:spPr>
            </p:pic>
          </mc:Fallback>
        </mc:AlternateContent>
      </p:grpSp>
      <p:grpSp>
        <p:nvGrpSpPr>
          <p:cNvPr id="188" name="Group 187">
            <a:extLst>
              <a:ext uri="{FF2B5EF4-FFF2-40B4-BE49-F238E27FC236}">
                <a16:creationId xmlns:a16="http://schemas.microsoft.com/office/drawing/2014/main" id="{9386956D-9053-41C6-8E93-F01C1DC86CB7}"/>
              </a:ext>
            </a:extLst>
          </p:cNvPr>
          <p:cNvGrpSpPr/>
          <p:nvPr/>
        </p:nvGrpSpPr>
        <p:grpSpPr>
          <a:xfrm>
            <a:off x="8340520" y="1732987"/>
            <a:ext cx="3502800" cy="250200"/>
            <a:chOff x="8340520" y="1732987"/>
            <a:chExt cx="3502800" cy="250200"/>
          </a:xfrm>
        </p:grpSpPr>
        <mc:AlternateContent xmlns:mc="http://schemas.openxmlformats.org/markup-compatibility/2006">
          <mc:Choice xmlns:p14="http://schemas.microsoft.com/office/powerpoint/2010/main" Requires="p14">
            <p:contentPart p14:bwMode="auto" r:id="rId224">
              <p14:nvContentPartPr>
                <p14:cNvPr id="173" name="Ink 172">
                  <a:extLst>
                    <a:ext uri="{FF2B5EF4-FFF2-40B4-BE49-F238E27FC236}">
                      <a16:creationId xmlns:a16="http://schemas.microsoft.com/office/drawing/2014/main" id="{6E318758-C255-4A64-B925-C9B3A7BD0D77}"/>
                    </a:ext>
                  </a:extLst>
                </p14:cNvPr>
                <p14:cNvContentPartPr/>
                <p14:nvPr/>
              </p14:nvContentPartPr>
              <p14:xfrm>
                <a:off x="8340520" y="1786987"/>
                <a:ext cx="337320" cy="196200"/>
              </p14:xfrm>
            </p:contentPart>
          </mc:Choice>
          <mc:Fallback>
            <p:pic>
              <p:nvPicPr>
                <p:cNvPr id="173" name="Ink 172">
                  <a:extLst>
                    <a:ext uri="{FF2B5EF4-FFF2-40B4-BE49-F238E27FC236}">
                      <a16:creationId xmlns:a16="http://schemas.microsoft.com/office/drawing/2014/main" id="{6E318758-C255-4A64-B925-C9B3A7BD0D77}"/>
                    </a:ext>
                  </a:extLst>
                </p:cNvPr>
                <p:cNvPicPr/>
                <p:nvPr/>
              </p:nvPicPr>
              <p:blipFill>
                <a:blip r:embed="rId225"/>
                <a:stretch>
                  <a:fillRect/>
                </a:stretch>
              </p:blipFill>
              <p:spPr>
                <a:xfrm>
                  <a:off x="8331520" y="1778347"/>
                  <a:ext cx="354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 name="Ink 173">
                  <a:extLst>
                    <a:ext uri="{FF2B5EF4-FFF2-40B4-BE49-F238E27FC236}">
                      <a16:creationId xmlns:a16="http://schemas.microsoft.com/office/drawing/2014/main" id="{BB81DBA0-701B-40DD-9CA5-6FC2E3C8ED09}"/>
                    </a:ext>
                  </a:extLst>
                </p14:cNvPr>
                <p14:cNvContentPartPr/>
                <p14:nvPr/>
              </p14:nvContentPartPr>
              <p14:xfrm>
                <a:off x="8807080" y="1837387"/>
                <a:ext cx="337320" cy="117000"/>
              </p14:xfrm>
            </p:contentPart>
          </mc:Choice>
          <mc:Fallback>
            <p:pic>
              <p:nvPicPr>
                <p:cNvPr id="174" name="Ink 173">
                  <a:extLst>
                    <a:ext uri="{FF2B5EF4-FFF2-40B4-BE49-F238E27FC236}">
                      <a16:creationId xmlns:a16="http://schemas.microsoft.com/office/drawing/2014/main" id="{BB81DBA0-701B-40DD-9CA5-6FC2E3C8ED09}"/>
                    </a:ext>
                  </a:extLst>
                </p:cNvPr>
                <p:cNvPicPr/>
                <p:nvPr/>
              </p:nvPicPr>
              <p:blipFill>
                <a:blip r:embed="rId227"/>
                <a:stretch>
                  <a:fillRect/>
                </a:stretch>
              </p:blipFill>
              <p:spPr>
                <a:xfrm>
                  <a:off x="8798440" y="1828747"/>
                  <a:ext cx="354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5" name="Ink 174">
                  <a:extLst>
                    <a:ext uri="{FF2B5EF4-FFF2-40B4-BE49-F238E27FC236}">
                      <a16:creationId xmlns:a16="http://schemas.microsoft.com/office/drawing/2014/main" id="{1388C47E-211D-4834-8FD9-5587FD06A403}"/>
                    </a:ext>
                  </a:extLst>
                </p14:cNvPr>
                <p14:cNvContentPartPr/>
                <p14:nvPr/>
              </p14:nvContentPartPr>
              <p14:xfrm>
                <a:off x="9190480" y="1739107"/>
                <a:ext cx="27360" cy="190800"/>
              </p14:xfrm>
            </p:contentPart>
          </mc:Choice>
          <mc:Fallback>
            <p:pic>
              <p:nvPicPr>
                <p:cNvPr id="175" name="Ink 174">
                  <a:extLst>
                    <a:ext uri="{FF2B5EF4-FFF2-40B4-BE49-F238E27FC236}">
                      <a16:creationId xmlns:a16="http://schemas.microsoft.com/office/drawing/2014/main" id="{1388C47E-211D-4834-8FD9-5587FD06A403}"/>
                    </a:ext>
                  </a:extLst>
                </p:cNvPr>
                <p:cNvPicPr/>
                <p:nvPr/>
              </p:nvPicPr>
              <p:blipFill>
                <a:blip r:embed="rId229"/>
                <a:stretch>
                  <a:fillRect/>
                </a:stretch>
              </p:blipFill>
              <p:spPr>
                <a:xfrm>
                  <a:off x="9181480" y="1730467"/>
                  <a:ext cx="45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6" name="Ink 175">
                  <a:extLst>
                    <a:ext uri="{FF2B5EF4-FFF2-40B4-BE49-F238E27FC236}">
                      <a16:creationId xmlns:a16="http://schemas.microsoft.com/office/drawing/2014/main" id="{71120460-7134-4483-A2A5-5858BB6E3E7A}"/>
                    </a:ext>
                  </a:extLst>
                </p14:cNvPr>
                <p14:cNvContentPartPr/>
                <p14:nvPr/>
              </p14:nvContentPartPr>
              <p14:xfrm>
                <a:off x="9217120" y="1813267"/>
                <a:ext cx="277920" cy="125280"/>
              </p14:xfrm>
            </p:contentPart>
          </mc:Choice>
          <mc:Fallback>
            <p:pic>
              <p:nvPicPr>
                <p:cNvPr id="176" name="Ink 175">
                  <a:extLst>
                    <a:ext uri="{FF2B5EF4-FFF2-40B4-BE49-F238E27FC236}">
                      <a16:creationId xmlns:a16="http://schemas.microsoft.com/office/drawing/2014/main" id="{71120460-7134-4483-A2A5-5858BB6E3E7A}"/>
                    </a:ext>
                  </a:extLst>
                </p:cNvPr>
                <p:cNvPicPr/>
                <p:nvPr/>
              </p:nvPicPr>
              <p:blipFill>
                <a:blip r:embed="rId231"/>
                <a:stretch>
                  <a:fillRect/>
                </a:stretch>
              </p:blipFill>
              <p:spPr>
                <a:xfrm>
                  <a:off x="9208480" y="1804627"/>
                  <a:ext cx="295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7" name="Ink 176">
                  <a:extLst>
                    <a:ext uri="{FF2B5EF4-FFF2-40B4-BE49-F238E27FC236}">
                      <a16:creationId xmlns:a16="http://schemas.microsoft.com/office/drawing/2014/main" id="{3D9B11B7-40F6-4FF4-B843-68FA8D07B44A}"/>
                    </a:ext>
                  </a:extLst>
                </p14:cNvPr>
                <p14:cNvContentPartPr/>
                <p14:nvPr/>
              </p14:nvContentPartPr>
              <p14:xfrm>
                <a:off x="9582520" y="1853227"/>
                <a:ext cx="115200" cy="79560"/>
              </p14:xfrm>
            </p:contentPart>
          </mc:Choice>
          <mc:Fallback>
            <p:pic>
              <p:nvPicPr>
                <p:cNvPr id="177" name="Ink 176">
                  <a:extLst>
                    <a:ext uri="{FF2B5EF4-FFF2-40B4-BE49-F238E27FC236}">
                      <a16:creationId xmlns:a16="http://schemas.microsoft.com/office/drawing/2014/main" id="{3D9B11B7-40F6-4FF4-B843-68FA8D07B44A}"/>
                    </a:ext>
                  </a:extLst>
                </p:cNvPr>
                <p:cNvPicPr/>
                <p:nvPr/>
              </p:nvPicPr>
              <p:blipFill>
                <a:blip r:embed="rId233"/>
                <a:stretch>
                  <a:fillRect/>
                </a:stretch>
              </p:blipFill>
              <p:spPr>
                <a:xfrm>
                  <a:off x="9573880" y="1844227"/>
                  <a:ext cx="132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8" name="Ink 177">
                  <a:extLst>
                    <a:ext uri="{FF2B5EF4-FFF2-40B4-BE49-F238E27FC236}">
                      <a16:creationId xmlns:a16="http://schemas.microsoft.com/office/drawing/2014/main" id="{9C41B662-6FD8-4825-BDCE-A4FD58085D70}"/>
                    </a:ext>
                  </a:extLst>
                </p14:cNvPr>
                <p14:cNvContentPartPr/>
                <p14:nvPr/>
              </p14:nvContentPartPr>
              <p14:xfrm>
                <a:off x="9867280" y="1879867"/>
                <a:ext cx="237960" cy="88200"/>
              </p14:xfrm>
            </p:contentPart>
          </mc:Choice>
          <mc:Fallback>
            <p:pic>
              <p:nvPicPr>
                <p:cNvPr id="178" name="Ink 177">
                  <a:extLst>
                    <a:ext uri="{FF2B5EF4-FFF2-40B4-BE49-F238E27FC236}">
                      <a16:creationId xmlns:a16="http://schemas.microsoft.com/office/drawing/2014/main" id="{9C41B662-6FD8-4825-BDCE-A4FD58085D70}"/>
                    </a:ext>
                  </a:extLst>
                </p:cNvPr>
                <p:cNvPicPr/>
                <p:nvPr/>
              </p:nvPicPr>
              <p:blipFill>
                <a:blip r:embed="rId235"/>
                <a:stretch>
                  <a:fillRect/>
                </a:stretch>
              </p:blipFill>
              <p:spPr>
                <a:xfrm>
                  <a:off x="9858280" y="1870867"/>
                  <a:ext cx="255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9" name="Ink 178">
                  <a:extLst>
                    <a:ext uri="{FF2B5EF4-FFF2-40B4-BE49-F238E27FC236}">
                      <a16:creationId xmlns:a16="http://schemas.microsoft.com/office/drawing/2014/main" id="{80A6C0CF-0A60-4619-993C-A60164E18F29}"/>
                    </a:ext>
                  </a:extLst>
                </p14:cNvPr>
                <p14:cNvContentPartPr/>
                <p14:nvPr/>
              </p14:nvContentPartPr>
              <p14:xfrm>
                <a:off x="10002640" y="1785547"/>
                <a:ext cx="65160" cy="27720"/>
              </p14:xfrm>
            </p:contentPart>
          </mc:Choice>
          <mc:Fallback>
            <p:pic>
              <p:nvPicPr>
                <p:cNvPr id="179" name="Ink 178">
                  <a:extLst>
                    <a:ext uri="{FF2B5EF4-FFF2-40B4-BE49-F238E27FC236}">
                      <a16:creationId xmlns:a16="http://schemas.microsoft.com/office/drawing/2014/main" id="{80A6C0CF-0A60-4619-993C-A60164E18F29}"/>
                    </a:ext>
                  </a:extLst>
                </p:cNvPr>
                <p:cNvPicPr/>
                <p:nvPr/>
              </p:nvPicPr>
              <p:blipFill>
                <a:blip r:embed="rId237"/>
                <a:stretch>
                  <a:fillRect/>
                </a:stretch>
              </p:blipFill>
              <p:spPr>
                <a:xfrm>
                  <a:off x="9993640" y="1776547"/>
                  <a:ext cx="82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0" name="Ink 179">
                  <a:extLst>
                    <a:ext uri="{FF2B5EF4-FFF2-40B4-BE49-F238E27FC236}">
                      <a16:creationId xmlns:a16="http://schemas.microsoft.com/office/drawing/2014/main" id="{9F914015-F283-4024-8E42-4A6314916E49}"/>
                    </a:ext>
                  </a:extLst>
                </p14:cNvPr>
                <p14:cNvContentPartPr/>
                <p14:nvPr/>
              </p14:nvContentPartPr>
              <p14:xfrm>
                <a:off x="10224040" y="1749187"/>
                <a:ext cx="292680" cy="196200"/>
              </p14:xfrm>
            </p:contentPart>
          </mc:Choice>
          <mc:Fallback>
            <p:pic>
              <p:nvPicPr>
                <p:cNvPr id="180" name="Ink 179">
                  <a:extLst>
                    <a:ext uri="{FF2B5EF4-FFF2-40B4-BE49-F238E27FC236}">
                      <a16:creationId xmlns:a16="http://schemas.microsoft.com/office/drawing/2014/main" id="{9F914015-F283-4024-8E42-4A6314916E49}"/>
                    </a:ext>
                  </a:extLst>
                </p:cNvPr>
                <p:cNvPicPr/>
                <p:nvPr/>
              </p:nvPicPr>
              <p:blipFill>
                <a:blip r:embed="rId239"/>
                <a:stretch>
                  <a:fillRect/>
                </a:stretch>
              </p:blipFill>
              <p:spPr>
                <a:xfrm>
                  <a:off x="10215040" y="1740547"/>
                  <a:ext cx="310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1" name="Ink 180">
                  <a:extLst>
                    <a:ext uri="{FF2B5EF4-FFF2-40B4-BE49-F238E27FC236}">
                      <a16:creationId xmlns:a16="http://schemas.microsoft.com/office/drawing/2014/main" id="{DE2B233F-B417-4938-B39F-7EAC09167099}"/>
                    </a:ext>
                  </a:extLst>
                </p14:cNvPr>
                <p14:cNvContentPartPr/>
                <p14:nvPr/>
              </p14:nvContentPartPr>
              <p14:xfrm>
                <a:off x="10566760" y="1827307"/>
                <a:ext cx="94320" cy="92520"/>
              </p14:xfrm>
            </p:contentPart>
          </mc:Choice>
          <mc:Fallback>
            <p:pic>
              <p:nvPicPr>
                <p:cNvPr id="181" name="Ink 180">
                  <a:extLst>
                    <a:ext uri="{FF2B5EF4-FFF2-40B4-BE49-F238E27FC236}">
                      <a16:creationId xmlns:a16="http://schemas.microsoft.com/office/drawing/2014/main" id="{DE2B233F-B417-4938-B39F-7EAC09167099}"/>
                    </a:ext>
                  </a:extLst>
                </p:cNvPr>
                <p:cNvPicPr/>
                <p:nvPr/>
              </p:nvPicPr>
              <p:blipFill>
                <a:blip r:embed="rId241"/>
                <a:stretch>
                  <a:fillRect/>
                </a:stretch>
              </p:blipFill>
              <p:spPr>
                <a:xfrm>
                  <a:off x="10558120" y="1818667"/>
                  <a:ext cx="111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2" name="Ink 181">
                  <a:extLst>
                    <a:ext uri="{FF2B5EF4-FFF2-40B4-BE49-F238E27FC236}">
                      <a16:creationId xmlns:a16="http://schemas.microsoft.com/office/drawing/2014/main" id="{F5788DC5-75D6-4296-B0B3-385A0B9210A6}"/>
                    </a:ext>
                  </a:extLst>
                </p14:cNvPr>
                <p14:cNvContentPartPr/>
                <p14:nvPr/>
              </p14:nvContentPartPr>
              <p14:xfrm>
                <a:off x="10729480" y="1732987"/>
                <a:ext cx="129240" cy="193320"/>
              </p14:xfrm>
            </p:contentPart>
          </mc:Choice>
          <mc:Fallback>
            <p:pic>
              <p:nvPicPr>
                <p:cNvPr id="182" name="Ink 181">
                  <a:extLst>
                    <a:ext uri="{FF2B5EF4-FFF2-40B4-BE49-F238E27FC236}">
                      <a16:creationId xmlns:a16="http://schemas.microsoft.com/office/drawing/2014/main" id="{F5788DC5-75D6-4296-B0B3-385A0B9210A6}"/>
                    </a:ext>
                  </a:extLst>
                </p:cNvPr>
                <p:cNvPicPr/>
                <p:nvPr/>
              </p:nvPicPr>
              <p:blipFill>
                <a:blip r:embed="rId243"/>
                <a:stretch>
                  <a:fillRect/>
                </a:stretch>
              </p:blipFill>
              <p:spPr>
                <a:xfrm>
                  <a:off x="10720840" y="1724347"/>
                  <a:ext cx="1468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3" name="Ink 182">
                  <a:extLst>
                    <a:ext uri="{FF2B5EF4-FFF2-40B4-BE49-F238E27FC236}">
                      <a16:creationId xmlns:a16="http://schemas.microsoft.com/office/drawing/2014/main" id="{587E434B-2412-4BA6-A8F0-030B4D4DC0C2}"/>
                    </a:ext>
                  </a:extLst>
                </p14:cNvPr>
                <p14:cNvContentPartPr/>
                <p14:nvPr/>
              </p14:nvContentPartPr>
              <p14:xfrm>
                <a:off x="10918840" y="1773667"/>
                <a:ext cx="85320" cy="167040"/>
              </p14:xfrm>
            </p:contentPart>
          </mc:Choice>
          <mc:Fallback>
            <p:pic>
              <p:nvPicPr>
                <p:cNvPr id="183" name="Ink 182">
                  <a:extLst>
                    <a:ext uri="{FF2B5EF4-FFF2-40B4-BE49-F238E27FC236}">
                      <a16:creationId xmlns:a16="http://schemas.microsoft.com/office/drawing/2014/main" id="{587E434B-2412-4BA6-A8F0-030B4D4DC0C2}"/>
                    </a:ext>
                  </a:extLst>
                </p:cNvPr>
                <p:cNvPicPr/>
                <p:nvPr/>
              </p:nvPicPr>
              <p:blipFill>
                <a:blip r:embed="rId245"/>
                <a:stretch>
                  <a:fillRect/>
                </a:stretch>
              </p:blipFill>
              <p:spPr>
                <a:xfrm>
                  <a:off x="10910200" y="1765027"/>
                  <a:ext cx="1029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4" name="Ink 183">
                  <a:extLst>
                    <a:ext uri="{FF2B5EF4-FFF2-40B4-BE49-F238E27FC236}">
                      <a16:creationId xmlns:a16="http://schemas.microsoft.com/office/drawing/2014/main" id="{0AD3CE72-867B-40CC-AB4D-2DF46494BACA}"/>
                    </a:ext>
                  </a:extLst>
                </p14:cNvPr>
                <p14:cNvContentPartPr/>
                <p14:nvPr/>
              </p14:nvContentPartPr>
              <p14:xfrm>
                <a:off x="11077600" y="1828027"/>
                <a:ext cx="239760" cy="127440"/>
              </p14:xfrm>
            </p:contentPart>
          </mc:Choice>
          <mc:Fallback>
            <p:pic>
              <p:nvPicPr>
                <p:cNvPr id="184" name="Ink 183">
                  <a:extLst>
                    <a:ext uri="{FF2B5EF4-FFF2-40B4-BE49-F238E27FC236}">
                      <a16:creationId xmlns:a16="http://schemas.microsoft.com/office/drawing/2014/main" id="{0AD3CE72-867B-40CC-AB4D-2DF46494BACA}"/>
                    </a:ext>
                  </a:extLst>
                </p:cNvPr>
                <p:cNvPicPr/>
                <p:nvPr/>
              </p:nvPicPr>
              <p:blipFill>
                <a:blip r:embed="rId247"/>
                <a:stretch>
                  <a:fillRect/>
                </a:stretch>
              </p:blipFill>
              <p:spPr>
                <a:xfrm>
                  <a:off x="11068960" y="1819027"/>
                  <a:ext cx="257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5" name="Ink 184">
                  <a:extLst>
                    <a:ext uri="{FF2B5EF4-FFF2-40B4-BE49-F238E27FC236}">
                      <a16:creationId xmlns:a16="http://schemas.microsoft.com/office/drawing/2014/main" id="{5CE4B68F-0C66-4EFA-8F09-019F98B5BAAC}"/>
                    </a:ext>
                  </a:extLst>
                </p14:cNvPr>
                <p14:cNvContentPartPr/>
                <p14:nvPr/>
              </p14:nvContentPartPr>
              <p14:xfrm>
                <a:off x="11349760" y="1916227"/>
                <a:ext cx="88200" cy="41760"/>
              </p14:xfrm>
            </p:contentPart>
          </mc:Choice>
          <mc:Fallback>
            <p:pic>
              <p:nvPicPr>
                <p:cNvPr id="185" name="Ink 184">
                  <a:extLst>
                    <a:ext uri="{FF2B5EF4-FFF2-40B4-BE49-F238E27FC236}">
                      <a16:creationId xmlns:a16="http://schemas.microsoft.com/office/drawing/2014/main" id="{5CE4B68F-0C66-4EFA-8F09-019F98B5BAAC}"/>
                    </a:ext>
                  </a:extLst>
                </p:cNvPr>
                <p:cNvPicPr/>
                <p:nvPr/>
              </p:nvPicPr>
              <p:blipFill>
                <a:blip r:embed="rId249"/>
                <a:stretch>
                  <a:fillRect/>
                </a:stretch>
              </p:blipFill>
              <p:spPr>
                <a:xfrm>
                  <a:off x="11341120" y="1907587"/>
                  <a:ext cx="105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6" name="Ink 185">
                  <a:extLst>
                    <a:ext uri="{FF2B5EF4-FFF2-40B4-BE49-F238E27FC236}">
                      <a16:creationId xmlns:a16="http://schemas.microsoft.com/office/drawing/2014/main" id="{3D7FF1E1-3D27-4BC5-B549-795849058354}"/>
                    </a:ext>
                  </a:extLst>
                </p14:cNvPr>
                <p14:cNvContentPartPr/>
                <p14:nvPr/>
              </p14:nvContentPartPr>
              <p14:xfrm>
                <a:off x="11442280" y="1777267"/>
                <a:ext cx="65880" cy="53280"/>
              </p14:xfrm>
            </p:contentPart>
          </mc:Choice>
          <mc:Fallback>
            <p:pic>
              <p:nvPicPr>
                <p:cNvPr id="186" name="Ink 185">
                  <a:extLst>
                    <a:ext uri="{FF2B5EF4-FFF2-40B4-BE49-F238E27FC236}">
                      <a16:creationId xmlns:a16="http://schemas.microsoft.com/office/drawing/2014/main" id="{3D7FF1E1-3D27-4BC5-B549-795849058354}"/>
                    </a:ext>
                  </a:extLst>
                </p:cNvPr>
                <p:cNvPicPr/>
                <p:nvPr/>
              </p:nvPicPr>
              <p:blipFill>
                <a:blip r:embed="rId251"/>
                <a:stretch>
                  <a:fillRect/>
                </a:stretch>
              </p:blipFill>
              <p:spPr>
                <a:xfrm>
                  <a:off x="11433640" y="1768627"/>
                  <a:ext cx="83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7" name="Ink 186">
                  <a:extLst>
                    <a:ext uri="{FF2B5EF4-FFF2-40B4-BE49-F238E27FC236}">
                      <a16:creationId xmlns:a16="http://schemas.microsoft.com/office/drawing/2014/main" id="{935732AA-68A4-4D9D-8BCE-1BB405AFBA24}"/>
                    </a:ext>
                  </a:extLst>
                </p14:cNvPr>
                <p14:cNvContentPartPr/>
                <p14:nvPr/>
              </p14:nvContentPartPr>
              <p14:xfrm>
                <a:off x="11533360" y="1745947"/>
                <a:ext cx="309960" cy="194760"/>
              </p14:xfrm>
            </p:contentPart>
          </mc:Choice>
          <mc:Fallback>
            <p:pic>
              <p:nvPicPr>
                <p:cNvPr id="187" name="Ink 186">
                  <a:extLst>
                    <a:ext uri="{FF2B5EF4-FFF2-40B4-BE49-F238E27FC236}">
                      <a16:creationId xmlns:a16="http://schemas.microsoft.com/office/drawing/2014/main" id="{935732AA-68A4-4D9D-8BCE-1BB405AFBA24}"/>
                    </a:ext>
                  </a:extLst>
                </p:cNvPr>
                <p:cNvPicPr/>
                <p:nvPr/>
              </p:nvPicPr>
              <p:blipFill>
                <a:blip r:embed="rId253"/>
                <a:stretch>
                  <a:fillRect/>
                </a:stretch>
              </p:blipFill>
              <p:spPr>
                <a:xfrm>
                  <a:off x="11524360" y="1736947"/>
                  <a:ext cx="327600" cy="212400"/>
                </a:xfrm>
                <a:prstGeom prst="rect">
                  <a:avLst/>
                </a:prstGeom>
              </p:spPr>
            </p:pic>
          </mc:Fallback>
        </mc:AlternateContent>
      </p:grpSp>
      <p:grpSp>
        <p:nvGrpSpPr>
          <p:cNvPr id="232" name="Group 231">
            <a:extLst>
              <a:ext uri="{FF2B5EF4-FFF2-40B4-BE49-F238E27FC236}">
                <a16:creationId xmlns:a16="http://schemas.microsoft.com/office/drawing/2014/main" id="{49878A9C-B2DE-4404-B1E1-D543F6CCC471}"/>
              </a:ext>
            </a:extLst>
          </p:cNvPr>
          <p:cNvGrpSpPr/>
          <p:nvPr/>
        </p:nvGrpSpPr>
        <p:grpSpPr>
          <a:xfrm>
            <a:off x="7876480" y="2108827"/>
            <a:ext cx="3071880" cy="292680"/>
            <a:chOff x="7876480" y="2108827"/>
            <a:chExt cx="3071880" cy="292680"/>
          </a:xfrm>
        </p:grpSpPr>
        <mc:AlternateContent xmlns:mc="http://schemas.openxmlformats.org/markup-compatibility/2006">
          <mc:Choice xmlns:p14="http://schemas.microsoft.com/office/powerpoint/2010/main" Requires="p14">
            <p:contentPart p14:bwMode="auto" r:id="rId254">
              <p14:nvContentPartPr>
                <p14:cNvPr id="219" name="Ink 218">
                  <a:extLst>
                    <a:ext uri="{FF2B5EF4-FFF2-40B4-BE49-F238E27FC236}">
                      <a16:creationId xmlns:a16="http://schemas.microsoft.com/office/drawing/2014/main" id="{D849F5C4-2726-4714-B034-EB6A83785189}"/>
                    </a:ext>
                  </a:extLst>
                </p14:cNvPr>
                <p14:cNvContentPartPr/>
                <p14:nvPr/>
              </p14:nvContentPartPr>
              <p14:xfrm>
                <a:off x="7876480" y="2273347"/>
                <a:ext cx="454680" cy="128160"/>
              </p14:xfrm>
            </p:contentPart>
          </mc:Choice>
          <mc:Fallback>
            <p:pic>
              <p:nvPicPr>
                <p:cNvPr id="219" name="Ink 218">
                  <a:extLst>
                    <a:ext uri="{FF2B5EF4-FFF2-40B4-BE49-F238E27FC236}">
                      <a16:creationId xmlns:a16="http://schemas.microsoft.com/office/drawing/2014/main" id="{D849F5C4-2726-4714-B034-EB6A83785189}"/>
                    </a:ext>
                  </a:extLst>
                </p:cNvPr>
                <p:cNvPicPr/>
                <p:nvPr/>
              </p:nvPicPr>
              <p:blipFill>
                <a:blip r:embed="rId255"/>
                <a:stretch>
                  <a:fillRect/>
                </a:stretch>
              </p:blipFill>
              <p:spPr>
                <a:xfrm>
                  <a:off x="7867840" y="2264707"/>
                  <a:ext cx="472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20" name="Ink 219">
                  <a:extLst>
                    <a:ext uri="{FF2B5EF4-FFF2-40B4-BE49-F238E27FC236}">
                      <a16:creationId xmlns:a16="http://schemas.microsoft.com/office/drawing/2014/main" id="{50FD84F3-22CF-428B-82B3-32588F6E174A}"/>
                    </a:ext>
                  </a:extLst>
                </p14:cNvPr>
                <p14:cNvContentPartPr/>
                <p14:nvPr/>
              </p14:nvContentPartPr>
              <p14:xfrm>
                <a:off x="8365360" y="2239147"/>
                <a:ext cx="282600" cy="147240"/>
              </p14:xfrm>
            </p:contentPart>
          </mc:Choice>
          <mc:Fallback>
            <p:pic>
              <p:nvPicPr>
                <p:cNvPr id="220" name="Ink 219">
                  <a:extLst>
                    <a:ext uri="{FF2B5EF4-FFF2-40B4-BE49-F238E27FC236}">
                      <a16:creationId xmlns:a16="http://schemas.microsoft.com/office/drawing/2014/main" id="{50FD84F3-22CF-428B-82B3-32588F6E174A}"/>
                    </a:ext>
                  </a:extLst>
                </p:cNvPr>
                <p:cNvPicPr/>
                <p:nvPr/>
              </p:nvPicPr>
              <p:blipFill>
                <a:blip r:embed="rId257"/>
                <a:stretch>
                  <a:fillRect/>
                </a:stretch>
              </p:blipFill>
              <p:spPr>
                <a:xfrm>
                  <a:off x="8356720" y="2230147"/>
                  <a:ext cx="300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21" name="Ink 220">
                  <a:extLst>
                    <a:ext uri="{FF2B5EF4-FFF2-40B4-BE49-F238E27FC236}">
                      <a16:creationId xmlns:a16="http://schemas.microsoft.com/office/drawing/2014/main" id="{293C8DB8-790D-4E93-A263-5D4F01A49625}"/>
                    </a:ext>
                  </a:extLst>
                </p14:cNvPr>
                <p14:cNvContentPartPr/>
                <p14:nvPr/>
              </p14:nvContentPartPr>
              <p14:xfrm>
                <a:off x="8737240" y="2189467"/>
                <a:ext cx="181800" cy="176040"/>
              </p14:xfrm>
            </p:contentPart>
          </mc:Choice>
          <mc:Fallback>
            <p:pic>
              <p:nvPicPr>
                <p:cNvPr id="221" name="Ink 220">
                  <a:extLst>
                    <a:ext uri="{FF2B5EF4-FFF2-40B4-BE49-F238E27FC236}">
                      <a16:creationId xmlns:a16="http://schemas.microsoft.com/office/drawing/2014/main" id="{293C8DB8-790D-4E93-A263-5D4F01A49625}"/>
                    </a:ext>
                  </a:extLst>
                </p:cNvPr>
                <p:cNvPicPr/>
                <p:nvPr/>
              </p:nvPicPr>
              <p:blipFill>
                <a:blip r:embed="rId259"/>
                <a:stretch>
                  <a:fillRect/>
                </a:stretch>
              </p:blipFill>
              <p:spPr>
                <a:xfrm>
                  <a:off x="8728240" y="2180467"/>
                  <a:ext cx="1994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22" name="Ink 221">
                  <a:extLst>
                    <a:ext uri="{FF2B5EF4-FFF2-40B4-BE49-F238E27FC236}">
                      <a16:creationId xmlns:a16="http://schemas.microsoft.com/office/drawing/2014/main" id="{88F6A38A-8F5C-475D-AA2C-B4A250B6E738}"/>
                    </a:ext>
                  </a:extLst>
                </p14:cNvPr>
                <p14:cNvContentPartPr/>
                <p14:nvPr/>
              </p14:nvContentPartPr>
              <p14:xfrm>
                <a:off x="8872960" y="2246347"/>
                <a:ext cx="129240" cy="10440"/>
              </p14:xfrm>
            </p:contentPart>
          </mc:Choice>
          <mc:Fallback>
            <p:pic>
              <p:nvPicPr>
                <p:cNvPr id="222" name="Ink 221">
                  <a:extLst>
                    <a:ext uri="{FF2B5EF4-FFF2-40B4-BE49-F238E27FC236}">
                      <a16:creationId xmlns:a16="http://schemas.microsoft.com/office/drawing/2014/main" id="{88F6A38A-8F5C-475D-AA2C-B4A250B6E738}"/>
                    </a:ext>
                  </a:extLst>
                </p:cNvPr>
                <p:cNvPicPr/>
                <p:nvPr/>
              </p:nvPicPr>
              <p:blipFill>
                <a:blip r:embed="rId261"/>
                <a:stretch>
                  <a:fillRect/>
                </a:stretch>
              </p:blipFill>
              <p:spPr>
                <a:xfrm>
                  <a:off x="8863960" y="2237707"/>
                  <a:ext cx="146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23" name="Ink 222">
                  <a:extLst>
                    <a:ext uri="{FF2B5EF4-FFF2-40B4-BE49-F238E27FC236}">
                      <a16:creationId xmlns:a16="http://schemas.microsoft.com/office/drawing/2014/main" id="{6C3ED5A8-0775-45EC-8656-B47A5AAD8F70}"/>
                    </a:ext>
                  </a:extLst>
                </p14:cNvPr>
                <p14:cNvContentPartPr/>
                <p14:nvPr/>
              </p14:nvContentPartPr>
              <p14:xfrm>
                <a:off x="9019840" y="2240227"/>
                <a:ext cx="298800" cy="96480"/>
              </p14:xfrm>
            </p:contentPart>
          </mc:Choice>
          <mc:Fallback>
            <p:pic>
              <p:nvPicPr>
                <p:cNvPr id="223" name="Ink 222">
                  <a:extLst>
                    <a:ext uri="{FF2B5EF4-FFF2-40B4-BE49-F238E27FC236}">
                      <a16:creationId xmlns:a16="http://schemas.microsoft.com/office/drawing/2014/main" id="{6C3ED5A8-0775-45EC-8656-B47A5AAD8F70}"/>
                    </a:ext>
                  </a:extLst>
                </p:cNvPr>
                <p:cNvPicPr/>
                <p:nvPr/>
              </p:nvPicPr>
              <p:blipFill>
                <a:blip r:embed="rId263"/>
                <a:stretch>
                  <a:fillRect/>
                </a:stretch>
              </p:blipFill>
              <p:spPr>
                <a:xfrm>
                  <a:off x="9010840" y="2231587"/>
                  <a:ext cx="316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24" name="Ink 223">
                  <a:extLst>
                    <a:ext uri="{FF2B5EF4-FFF2-40B4-BE49-F238E27FC236}">
                      <a16:creationId xmlns:a16="http://schemas.microsoft.com/office/drawing/2014/main" id="{2D79A366-D2DB-4922-9958-BB90B11A0787}"/>
                    </a:ext>
                  </a:extLst>
                </p14:cNvPr>
                <p14:cNvContentPartPr/>
                <p14:nvPr/>
              </p14:nvContentPartPr>
              <p14:xfrm>
                <a:off x="9380560" y="2235547"/>
                <a:ext cx="206280" cy="93240"/>
              </p14:xfrm>
            </p:contentPart>
          </mc:Choice>
          <mc:Fallback>
            <p:pic>
              <p:nvPicPr>
                <p:cNvPr id="224" name="Ink 223">
                  <a:extLst>
                    <a:ext uri="{FF2B5EF4-FFF2-40B4-BE49-F238E27FC236}">
                      <a16:creationId xmlns:a16="http://schemas.microsoft.com/office/drawing/2014/main" id="{2D79A366-D2DB-4922-9958-BB90B11A0787}"/>
                    </a:ext>
                  </a:extLst>
                </p:cNvPr>
                <p:cNvPicPr/>
                <p:nvPr/>
              </p:nvPicPr>
              <p:blipFill>
                <a:blip r:embed="rId265"/>
                <a:stretch>
                  <a:fillRect/>
                </a:stretch>
              </p:blipFill>
              <p:spPr>
                <a:xfrm>
                  <a:off x="9371920" y="2226547"/>
                  <a:ext cx="223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25" name="Ink 224">
                  <a:extLst>
                    <a:ext uri="{FF2B5EF4-FFF2-40B4-BE49-F238E27FC236}">
                      <a16:creationId xmlns:a16="http://schemas.microsoft.com/office/drawing/2014/main" id="{0D5E371C-5B76-43A0-BF7E-D33F643B3387}"/>
                    </a:ext>
                  </a:extLst>
                </p14:cNvPr>
                <p14:cNvContentPartPr/>
                <p14:nvPr/>
              </p14:nvContentPartPr>
              <p14:xfrm>
                <a:off x="9702760" y="2227627"/>
                <a:ext cx="185760" cy="128520"/>
              </p14:xfrm>
            </p:contentPart>
          </mc:Choice>
          <mc:Fallback>
            <p:pic>
              <p:nvPicPr>
                <p:cNvPr id="225" name="Ink 224">
                  <a:extLst>
                    <a:ext uri="{FF2B5EF4-FFF2-40B4-BE49-F238E27FC236}">
                      <a16:creationId xmlns:a16="http://schemas.microsoft.com/office/drawing/2014/main" id="{0D5E371C-5B76-43A0-BF7E-D33F643B3387}"/>
                    </a:ext>
                  </a:extLst>
                </p:cNvPr>
                <p:cNvPicPr/>
                <p:nvPr/>
              </p:nvPicPr>
              <p:blipFill>
                <a:blip r:embed="rId267"/>
                <a:stretch>
                  <a:fillRect/>
                </a:stretch>
              </p:blipFill>
              <p:spPr>
                <a:xfrm>
                  <a:off x="9694120" y="2218987"/>
                  <a:ext cx="203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26" name="Ink 225">
                  <a:extLst>
                    <a:ext uri="{FF2B5EF4-FFF2-40B4-BE49-F238E27FC236}">
                      <a16:creationId xmlns:a16="http://schemas.microsoft.com/office/drawing/2014/main" id="{181F6CC3-4324-472F-B321-609FA97C37E7}"/>
                    </a:ext>
                  </a:extLst>
                </p14:cNvPr>
                <p14:cNvContentPartPr/>
                <p14:nvPr/>
              </p14:nvContentPartPr>
              <p14:xfrm>
                <a:off x="9931000" y="2270467"/>
                <a:ext cx="162000" cy="90360"/>
              </p14:xfrm>
            </p:contentPart>
          </mc:Choice>
          <mc:Fallback>
            <p:pic>
              <p:nvPicPr>
                <p:cNvPr id="226" name="Ink 225">
                  <a:extLst>
                    <a:ext uri="{FF2B5EF4-FFF2-40B4-BE49-F238E27FC236}">
                      <a16:creationId xmlns:a16="http://schemas.microsoft.com/office/drawing/2014/main" id="{181F6CC3-4324-472F-B321-609FA97C37E7}"/>
                    </a:ext>
                  </a:extLst>
                </p:cNvPr>
                <p:cNvPicPr/>
                <p:nvPr/>
              </p:nvPicPr>
              <p:blipFill>
                <a:blip r:embed="rId269"/>
                <a:stretch>
                  <a:fillRect/>
                </a:stretch>
              </p:blipFill>
              <p:spPr>
                <a:xfrm>
                  <a:off x="9922000" y="2261467"/>
                  <a:ext cx="179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27" name="Ink 226">
                  <a:extLst>
                    <a:ext uri="{FF2B5EF4-FFF2-40B4-BE49-F238E27FC236}">
                      <a16:creationId xmlns:a16="http://schemas.microsoft.com/office/drawing/2014/main" id="{3D724042-F464-4459-A688-C3D16BAA1D05}"/>
                    </a:ext>
                  </a:extLst>
                </p14:cNvPr>
                <p14:cNvContentPartPr/>
                <p14:nvPr/>
              </p14:nvContentPartPr>
              <p14:xfrm>
                <a:off x="10108120" y="2198827"/>
                <a:ext cx="286920" cy="155880"/>
              </p14:xfrm>
            </p:contentPart>
          </mc:Choice>
          <mc:Fallback>
            <p:pic>
              <p:nvPicPr>
                <p:cNvPr id="227" name="Ink 226">
                  <a:extLst>
                    <a:ext uri="{FF2B5EF4-FFF2-40B4-BE49-F238E27FC236}">
                      <a16:creationId xmlns:a16="http://schemas.microsoft.com/office/drawing/2014/main" id="{3D724042-F464-4459-A688-C3D16BAA1D05}"/>
                    </a:ext>
                  </a:extLst>
                </p:cNvPr>
                <p:cNvPicPr/>
                <p:nvPr/>
              </p:nvPicPr>
              <p:blipFill>
                <a:blip r:embed="rId271"/>
                <a:stretch>
                  <a:fillRect/>
                </a:stretch>
              </p:blipFill>
              <p:spPr>
                <a:xfrm>
                  <a:off x="10099480" y="2189827"/>
                  <a:ext cx="304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8" name="Ink 227">
                  <a:extLst>
                    <a:ext uri="{FF2B5EF4-FFF2-40B4-BE49-F238E27FC236}">
                      <a16:creationId xmlns:a16="http://schemas.microsoft.com/office/drawing/2014/main" id="{47D724DE-503C-4C8C-887A-F973BD2DE19E}"/>
                    </a:ext>
                  </a:extLst>
                </p14:cNvPr>
                <p14:cNvContentPartPr/>
                <p14:nvPr/>
              </p14:nvContentPartPr>
              <p14:xfrm>
                <a:off x="10427440" y="2266867"/>
                <a:ext cx="223920" cy="91440"/>
              </p14:xfrm>
            </p:contentPart>
          </mc:Choice>
          <mc:Fallback>
            <p:pic>
              <p:nvPicPr>
                <p:cNvPr id="228" name="Ink 227">
                  <a:extLst>
                    <a:ext uri="{FF2B5EF4-FFF2-40B4-BE49-F238E27FC236}">
                      <a16:creationId xmlns:a16="http://schemas.microsoft.com/office/drawing/2014/main" id="{47D724DE-503C-4C8C-887A-F973BD2DE19E}"/>
                    </a:ext>
                  </a:extLst>
                </p:cNvPr>
                <p:cNvPicPr/>
                <p:nvPr/>
              </p:nvPicPr>
              <p:blipFill>
                <a:blip r:embed="rId273"/>
                <a:stretch>
                  <a:fillRect/>
                </a:stretch>
              </p:blipFill>
              <p:spPr>
                <a:xfrm>
                  <a:off x="10418800" y="2258227"/>
                  <a:ext cx="241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29" name="Ink 228">
                  <a:extLst>
                    <a:ext uri="{FF2B5EF4-FFF2-40B4-BE49-F238E27FC236}">
                      <a16:creationId xmlns:a16="http://schemas.microsoft.com/office/drawing/2014/main" id="{F1CA8751-B7D1-448F-83D0-C0A0FBCE336B}"/>
                    </a:ext>
                  </a:extLst>
                </p14:cNvPr>
                <p14:cNvContentPartPr/>
                <p14:nvPr/>
              </p14:nvContentPartPr>
              <p14:xfrm>
                <a:off x="10693120" y="2250307"/>
                <a:ext cx="56880" cy="106920"/>
              </p14:xfrm>
            </p:contentPart>
          </mc:Choice>
          <mc:Fallback>
            <p:pic>
              <p:nvPicPr>
                <p:cNvPr id="229" name="Ink 228">
                  <a:extLst>
                    <a:ext uri="{FF2B5EF4-FFF2-40B4-BE49-F238E27FC236}">
                      <a16:creationId xmlns:a16="http://schemas.microsoft.com/office/drawing/2014/main" id="{F1CA8751-B7D1-448F-83D0-C0A0FBCE336B}"/>
                    </a:ext>
                  </a:extLst>
                </p:cNvPr>
                <p:cNvPicPr/>
                <p:nvPr/>
              </p:nvPicPr>
              <p:blipFill>
                <a:blip r:embed="rId275"/>
                <a:stretch>
                  <a:fillRect/>
                </a:stretch>
              </p:blipFill>
              <p:spPr>
                <a:xfrm>
                  <a:off x="10684120" y="2241667"/>
                  <a:ext cx="74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0" name="Ink 229">
                  <a:extLst>
                    <a:ext uri="{FF2B5EF4-FFF2-40B4-BE49-F238E27FC236}">
                      <a16:creationId xmlns:a16="http://schemas.microsoft.com/office/drawing/2014/main" id="{2415BD74-3F88-405B-8DE2-9CECC2105858}"/>
                    </a:ext>
                  </a:extLst>
                </p14:cNvPr>
                <p14:cNvContentPartPr/>
                <p14:nvPr/>
              </p14:nvContentPartPr>
              <p14:xfrm>
                <a:off x="10793200" y="2225827"/>
                <a:ext cx="155160" cy="159480"/>
              </p14:xfrm>
            </p:contentPart>
          </mc:Choice>
          <mc:Fallback>
            <p:pic>
              <p:nvPicPr>
                <p:cNvPr id="230" name="Ink 229">
                  <a:extLst>
                    <a:ext uri="{FF2B5EF4-FFF2-40B4-BE49-F238E27FC236}">
                      <a16:creationId xmlns:a16="http://schemas.microsoft.com/office/drawing/2014/main" id="{2415BD74-3F88-405B-8DE2-9CECC2105858}"/>
                    </a:ext>
                  </a:extLst>
                </p:cNvPr>
                <p:cNvPicPr/>
                <p:nvPr/>
              </p:nvPicPr>
              <p:blipFill>
                <a:blip r:embed="rId277"/>
                <a:stretch>
                  <a:fillRect/>
                </a:stretch>
              </p:blipFill>
              <p:spPr>
                <a:xfrm>
                  <a:off x="10784560" y="2216827"/>
                  <a:ext cx="172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31" name="Ink 230">
                  <a:extLst>
                    <a:ext uri="{FF2B5EF4-FFF2-40B4-BE49-F238E27FC236}">
                      <a16:creationId xmlns:a16="http://schemas.microsoft.com/office/drawing/2014/main" id="{9270D712-A792-41CF-9980-0983C2719252}"/>
                    </a:ext>
                  </a:extLst>
                </p14:cNvPr>
                <p14:cNvContentPartPr/>
                <p14:nvPr/>
              </p14:nvContentPartPr>
              <p14:xfrm>
                <a:off x="10041880" y="2108827"/>
                <a:ext cx="198000" cy="17640"/>
              </p14:xfrm>
            </p:contentPart>
          </mc:Choice>
          <mc:Fallback>
            <p:pic>
              <p:nvPicPr>
                <p:cNvPr id="231" name="Ink 230">
                  <a:extLst>
                    <a:ext uri="{FF2B5EF4-FFF2-40B4-BE49-F238E27FC236}">
                      <a16:creationId xmlns:a16="http://schemas.microsoft.com/office/drawing/2014/main" id="{9270D712-A792-41CF-9980-0983C2719252}"/>
                    </a:ext>
                  </a:extLst>
                </p:cNvPr>
                <p:cNvPicPr/>
                <p:nvPr/>
              </p:nvPicPr>
              <p:blipFill>
                <a:blip r:embed="rId279"/>
                <a:stretch>
                  <a:fillRect/>
                </a:stretch>
              </p:blipFill>
              <p:spPr>
                <a:xfrm>
                  <a:off x="10033240" y="2100187"/>
                  <a:ext cx="215640" cy="35280"/>
                </a:xfrm>
                <a:prstGeom prst="rect">
                  <a:avLst/>
                </a:prstGeom>
              </p:spPr>
            </p:pic>
          </mc:Fallback>
        </mc:AlternateContent>
      </p:grpSp>
      <p:grpSp>
        <p:nvGrpSpPr>
          <p:cNvPr id="248" name="Group 247">
            <a:extLst>
              <a:ext uri="{FF2B5EF4-FFF2-40B4-BE49-F238E27FC236}">
                <a16:creationId xmlns:a16="http://schemas.microsoft.com/office/drawing/2014/main" id="{6E78701F-B9C5-467E-9104-9CA3858BCD6E}"/>
              </a:ext>
            </a:extLst>
          </p:cNvPr>
          <p:cNvGrpSpPr/>
          <p:nvPr/>
        </p:nvGrpSpPr>
        <p:grpSpPr>
          <a:xfrm>
            <a:off x="796720" y="1819027"/>
            <a:ext cx="6826680" cy="1007640"/>
            <a:chOff x="796720" y="1819027"/>
            <a:chExt cx="6826680" cy="1007640"/>
          </a:xfrm>
        </p:grpSpPr>
        <mc:AlternateContent xmlns:mc="http://schemas.openxmlformats.org/markup-compatibility/2006">
          <mc:Choice xmlns:p14="http://schemas.microsoft.com/office/powerpoint/2010/main" Requires="p14">
            <p:contentPart p14:bwMode="auto" r:id="rId280">
              <p14:nvContentPartPr>
                <p14:cNvPr id="135" name="Ink 134">
                  <a:extLst>
                    <a:ext uri="{FF2B5EF4-FFF2-40B4-BE49-F238E27FC236}">
                      <a16:creationId xmlns:a16="http://schemas.microsoft.com/office/drawing/2014/main" id="{EBB6D585-F561-4DAD-82D8-AFEBE3B00C77}"/>
                    </a:ext>
                  </a:extLst>
                </p14:cNvPr>
                <p14:cNvContentPartPr/>
                <p14:nvPr/>
              </p14:nvContentPartPr>
              <p14:xfrm>
                <a:off x="796720" y="1834147"/>
                <a:ext cx="154440" cy="282240"/>
              </p14:xfrm>
            </p:contentPart>
          </mc:Choice>
          <mc:Fallback>
            <p:pic>
              <p:nvPicPr>
                <p:cNvPr id="135" name="Ink 134">
                  <a:extLst>
                    <a:ext uri="{FF2B5EF4-FFF2-40B4-BE49-F238E27FC236}">
                      <a16:creationId xmlns:a16="http://schemas.microsoft.com/office/drawing/2014/main" id="{EBB6D585-F561-4DAD-82D8-AFEBE3B00C77}"/>
                    </a:ext>
                  </a:extLst>
                </p:cNvPr>
                <p:cNvPicPr/>
                <p:nvPr/>
              </p:nvPicPr>
              <p:blipFill>
                <a:blip r:embed="rId281"/>
                <a:stretch>
                  <a:fillRect/>
                </a:stretch>
              </p:blipFill>
              <p:spPr>
                <a:xfrm>
                  <a:off x="787720" y="1825147"/>
                  <a:ext cx="1720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6" name="Ink 135">
                  <a:extLst>
                    <a:ext uri="{FF2B5EF4-FFF2-40B4-BE49-F238E27FC236}">
                      <a16:creationId xmlns:a16="http://schemas.microsoft.com/office/drawing/2014/main" id="{07DFC707-2C63-4330-9F90-5E32A138A267}"/>
                    </a:ext>
                  </a:extLst>
                </p14:cNvPr>
                <p14:cNvContentPartPr/>
                <p14:nvPr/>
              </p14:nvContentPartPr>
              <p14:xfrm>
                <a:off x="929560" y="1843147"/>
                <a:ext cx="324720" cy="137880"/>
              </p14:xfrm>
            </p:contentPart>
          </mc:Choice>
          <mc:Fallback>
            <p:pic>
              <p:nvPicPr>
                <p:cNvPr id="136" name="Ink 135">
                  <a:extLst>
                    <a:ext uri="{FF2B5EF4-FFF2-40B4-BE49-F238E27FC236}">
                      <a16:creationId xmlns:a16="http://schemas.microsoft.com/office/drawing/2014/main" id="{07DFC707-2C63-4330-9F90-5E32A138A267}"/>
                    </a:ext>
                  </a:extLst>
                </p:cNvPr>
                <p:cNvPicPr/>
                <p:nvPr/>
              </p:nvPicPr>
              <p:blipFill>
                <a:blip r:embed="rId283"/>
                <a:stretch>
                  <a:fillRect/>
                </a:stretch>
              </p:blipFill>
              <p:spPr>
                <a:xfrm>
                  <a:off x="920920" y="1834147"/>
                  <a:ext cx="342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7" name="Ink 136">
                  <a:extLst>
                    <a:ext uri="{FF2B5EF4-FFF2-40B4-BE49-F238E27FC236}">
                      <a16:creationId xmlns:a16="http://schemas.microsoft.com/office/drawing/2014/main" id="{D991C742-ACA4-403E-82E1-1BFAD57444C2}"/>
                    </a:ext>
                  </a:extLst>
                </p14:cNvPr>
                <p14:cNvContentPartPr/>
                <p14:nvPr/>
              </p14:nvContentPartPr>
              <p14:xfrm>
                <a:off x="1425280" y="1848907"/>
                <a:ext cx="101880" cy="142200"/>
              </p14:xfrm>
            </p:contentPart>
          </mc:Choice>
          <mc:Fallback>
            <p:pic>
              <p:nvPicPr>
                <p:cNvPr id="137" name="Ink 136">
                  <a:extLst>
                    <a:ext uri="{FF2B5EF4-FFF2-40B4-BE49-F238E27FC236}">
                      <a16:creationId xmlns:a16="http://schemas.microsoft.com/office/drawing/2014/main" id="{D991C742-ACA4-403E-82E1-1BFAD57444C2}"/>
                    </a:ext>
                  </a:extLst>
                </p:cNvPr>
                <p:cNvPicPr/>
                <p:nvPr/>
              </p:nvPicPr>
              <p:blipFill>
                <a:blip r:embed="rId285"/>
                <a:stretch>
                  <a:fillRect/>
                </a:stretch>
              </p:blipFill>
              <p:spPr>
                <a:xfrm>
                  <a:off x="1416280" y="1839907"/>
                  <a:ext cx="119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8" name="Ink 137">
                  <a:extLst>
                    <a:ext uri="{FF2B5EF4-FFF2-40B4-BE49-F238E27FC236}">
                      <a16:creationId xmlns:a16="http://schemas.microsoft.com/office/drawing/2014/main" id="{BD29AABE-0E74-453E-89C6-D097A5BFA40B}"/>
                    </a:ext>
                  </a:extLst>
                </p14:cNvPr>
                <p14:cNvContentPartPr/>
                <p14:nvPr/>
              </p14:nvContentPartPr>
              <p14:xfrm>
                <a:off x="1580800" y="1930267"/>
                <a:ext cx="142560" cy="60480"/>
              </p14:xfrm>
            </p:contentPart>
          </mc:Choice>
          <mc:Fallback>
            <p:pic>
              <p:nvPicPr>
                <p:cNvPr id="138" name="Ink 137">
                  <a:extLst>
                    <a:ext uri="{FF2B5EF4-FFF2-40B4-BE49-F238E27FC236}">
                      <a16:creationId xmlns:a16="http://schemas.microsoft.com/office/drawing/2014/main" id="{BD29AABE-0E74-453E-89C6-D097A5BFA40B}"/>
                    </a:ext>
                  </a:extLst>
                </p:cNvPr>
                <p:cNvPicPr/>
                <p:nvPr/>
              </p:nvPicPr>
              <p:blipFill>
                <a:blip r:embed="rId287"/>
                <a:stretch>
                  <a:fillRect/>
                </a:stretch>
              </p:blipFill>
              <p:spPr>
                <a:xfrm>
                  <a:off x="1571800" y="1921267"/>
                  <a:ext cx="160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9" name="Ink 138">
                  <a:extLst>
                    <a:ext uri="{FF2B5EF4-FFF2-40B4-BE49-F238E27FC236}">
                      <a16:creationId xmlns:a16="http://schemas.microsoft.com/office/drawing/2014/main" id="{712833B5-0A02-4FA6-A9F0-0E452A8E4B25}"/>
                    </a:ext>
                  </a:extLst>
                </p14:cNvPr>
                <p14:cNvContentPartPr/>
                <p14:nvPr/>
              </p14:nvContentPartPr>
              <p14:xfrm>
                <a:off x="1959160" y="1868707"/>
                <a:ext cx="453600" cy="137520"/>
              </p14:xfrm>
            </p:contentPart>
          </mc:Choice>
          <mc:Fallback>
            <p:pic>
              <p:nvPicPr>
                <p:cNvPr id="139" name="Ink 138">
                  <a:extLst>
                    <a:ext uri="{FF2B5EF4-FFF2-40B4-BE49-F238E27FC236}">
                      <a16:creationId xmlns:a16="http://schemas.microsoft.com/office/drawing/2014/main" id="{712833B5-0A02-4FA6-A9F0-0E452A8E4B25}"/>
                    </a:ext>
                  </a:extLst>
                </p:cNvPr>
                <p:cNvPicPr/>
                <p:nvPr/>
              </p:nvPicPr>
              <p:blipFill>
                <a:blip r:embed="rId289"/>
                <a:stretch>
                  <a:fillRect/>
                </a:stretch>
              </p:blipFill>
              <p:spPr>
                <a:xfrm>
                  <a:off x="1950160" y="1859707"/>
                  <a:ext cx="471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0" name="Ink 139">
                  <a:extLst>
                    <a:ext uri="{FF2B5EF4-FFF2-40B4-BE49-F238E27FC236}">
                      <a16:creationId xmlns:a16="http://schemas.microsoft.com/office/drawing/2014/main" id="{51F2BB67-912B-44F5-BB8F-0C7C1B9B882A}"/>
                    </a:ext>
                  </a:extLst>
                </p14:cNvPr>
                <p14:cNvContentPartPr/>
                <p14:nvPr/>
              </p14:nvContentPartPr>
              <p14:xfrm>
                <a:off x="2437960" y="1847107"/>
                <a:ext cx="126360" cy="137880"/>
              </p14:xfrm>
            </p:contentPart>
          </mc:Choice>
          <mc:Fallback>
            <p:pic>
              <p:nvPicPr>
                <p:cNvPr id="140" name="Ink 139">
                  <a:extLst>
                    <a:ext uri="{FF2B5EF4-FFF2-40B4-BE49-F238E27FC236}">
                      <a16:creationId xmlns:a16="http://schemas.microsoft.com/office/drawing/2014/main" id="{51F2BB67-912B-44F5-BB8F-0C7C1B9B882A}"/>
                    </a:ext>
                  </a:extLst>
                </p:cNvPr>
                <p:cNvPicPr/>
                <p:nvPr/>
              </p:nvPicPr>
              <p:blipFill>
                <a:blip r:embed="rId291"/>
                <a:stretch>
                  <a:fillRect/>
                </a:stretch>
              </p:blipFill>
              <p:spPr>
                <a:xfrm>
                  <a:off x="2428960" y="1838467"/>
                  <a:ext cx="144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1" name="Ink 140">
                  <a:extLst>
                    <a:ext uri="{FF2B5EF4-FFF2-40B4-BE49-F238E27FC236}">
                      <a16:creationId xmlns:a16="http://schemas.microsoft.com/office/drawing/2014/main" id="{8413F09D-29F7-4FD4-BF18-6FA98E1D9BFD}"/>
                    </a:ext>
                  </a:extLst>
                </p14:cNvPr>
                <p14:cNvContentPartPr/>
                <p14:nvPr/>
              </p14:nvContentPartPr>
              <p14:xfrm>
                <a:off x="2582320" y="1857187"/>
                <a:ext cx="360" cy="360"/>
              </p14:xfrm>
            </p:contentPart>
          </mc:Choice>
          <mc:Fallback>
            <p:pic>
              <p:nvPicPr>
                <p:cNvPr id="141" name="Ink 140">
                  <a:extLst>
                    <a:ext uri="{FF2B5EF4-FFF2-40B4-BE49-F238E27FC236}">
                      <a16:creationId xmlns:a16="http://schemas.microsoft.com/office/drawing/2014/main" id="{8413F09D-29F7-4FD4-BF18-6FA98E1D9BFD}"/>
                    </a:ext>
                  </a:extLst>
                </p:cNvPr>
                <p:cNvPicPr/>
                <p:nvPr/>
              </p:nvPicPr>
              <p:blipFill>
                <a:blip r:embed="rId33"/>
                <a:stretch>
                  <a:fillRect/>
                </a:stretch>
              </p:blipFill>
              <p:spPr>
                <a:xfrm>
                  <a:off x="2573680" y="18485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2" name="Ink 141">
                  <a:extLst>
                    <a:ext uri="{FF2B5EF4-FFF2-40B4-BE49-F238E27FC236}">
                      <a16:creationId xmlns:a16="http://schemas.microsoft.com/office/drawing/2014/main" id="{A4436FAA-32F3-40F2-BBCD-69848DDD8A76}"/>
                    </a:ext>
                  </a:extLst>
                </p14:cNvPr>
                <p14:cNvContentPartPr/>
                <p14:nvPr/>
              </p14:nvContentPartPr>
              <p14:xfrm>
                <a:off x="2693560" y="1895347"/>
                <a:ext cx="109080" cy="122040"/>
              </p14:xfrm>
            </p:contentPart>
          </mc:Choice>
          <mc:Fallback>
            <p:pic>
              <p:nvPicPr>
                <p:cNvPr id="142" name="Ink 141">
                  <a:extLst>
                    <a:ext uri="{FF2B5EF4-FFF2-40B4-BE49-F238E27FC236}">
                      <a16:creationId xmlns:a16="http://schemas.microsoft.com/office/drawing/2014/main" id="{A4436FAA-32F3-40F2-BBCD-69848DDD8A76}"/>
                    </a:ext>
                  </a:extLst>
                </p:cNvPr>
                <p:cNvPicPr/>
                <p:nvPr/>
              </p:nvPicPr>
              <p:blipFill>
                <a:blip r:embed="rId294"/>
                <a:stretch>
                  <a:fillRect/>
                </a:stretch>
              </p:blipFill>
              <p:spPr>
                <a:xfrm>
                  <a:off x="2684920" y="1886707"/>
                  <a:ext cx="126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5" name="Ink 144">
                  <a:extLst>
                    <a:ext uri="{FF2B5EF4-FFF2-40B4-BE49-F238E27FC236}">
                      <a16:creationId xmlns:a16="http://schemas.microsoft.com/office/drawing/2014/main" id="{0045EE4D-271C-4697-A112-8E06FD9F2C4E}"/>
                    </a:ext>
                  </a:extLst>
                </p14:cNvPr>
                <p14:cNvContentPartPr/>
                <p14:nvPr/>
              </p14:nvContentPartPr>
              <p14:xfrm>
                <a:off x="3058600" y="1839187"/>
                <a:ext cx="421200" cy="172080"/>
              </p14:xfrm>
            </p:contentPart>
          </mc:Choice>
          <mc:Fallback>
            <p:pic>
              <p:nvPicPr>
                <p:cNvPr id="145" name="Ink 144">
                  <a:extLst>
                    <a:ext uri="{FF2B5EF4-FFF2-40B4-BE49-F238E27FC236}">
                      <a16:creationId xmlns:a16="http://schemas.microsoft.com/office/drawing/2014/main" id="{0045EE4D-271C-4697-A112-8E06FD9F2C4E}"/>
                    </a:ext>
                  </a:extLst>
                </p:cNvPr>
                <p:cNvPicPr/>
                <p:nvPr/>
              </p:nvPicPr>
              <p:blipFill>
                <a:blip r:embed="rId296"/>
                <a:stretch>
                  <a:fillRect/>
                </a:stretch>
              </p:blipFill>
              <p:spPr>
                <a:xfrm>
                  <a:off x="3049960" y="1830187"/>
                  <a:ext cx="438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6" name="Ink 145">
                  <a:extLst>
                    <a:ext uri="{FF2B5EF4-FFF2-40B4-BE49-F238E27FC236}">
                      <a16:creationId xmlns:a16="http://schemas.microsoft.com/office/drawing/2014/main" id="{81BB7E94-9A6D-42F5-B58F-00365933E60C}"/>
                    </a:ext>
                  </a:extLst>
                </p14:cNvPr>
                <p14:cNvContentPartPr/>
                <p14:nvPr/>
              </p14:nvContentPartPr>
              <p14:xfrm>
                <a:off x="3679960" y="1847827"/>
                <a:ext cx="24840" cy="158760"/>
              </p14:xfrm>
            </p:contentPart>
          </mc:Choice>
          <mc:Fallback>
            <p:pic>
              <p:nvPicPr>
                <p:cNvPr id="146" name="Ink 145">
                  <a:extLst>
                    <a:ext uri="{FF2B5EF4-FFF2-40B4-BE49-F238E27FC236}">
                      <a16:creationId xmlns:a16="http://schemas.microsoft.com/office/drawing/2014/main" id="{81BB7E94-9A6D-42F5-B58F-00365933E60C}"/>
                    </a:ext>
                  </a:extLst>
                </p:cNvPr>
                <p:cNvPicPr/>
                <p:nvPr/>
              </p:nvPicPr>
              <p:blipFill>
                <a:blip r:embed="rId298"/>
                <a:stretch>
                  <a:fillRect/>
                </a:stretch>
              </p:blipFill>
              <p:spPr>
                <a:xfrm>
                  <a:off x="3671320" y="1839187"/>
                  <a:ext cx="42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7" name="Ink 146">
                  <a:extLst>
                    <a:ext uri="{FF2B5EF4-FFF2-40B4-BE49-F238E27FC236}">
                      <a16:creationId xmlns:a16="http://schemas.microsoft.com/office/drawing/2014/main" id="{679CEC1E-6836-42E4-B67B-5E92992AC0FE}"/>
                    </a:ext>
                  </a:extLst>
                </p14:cNvPr>
                <p14:cNvContentPartPr/>
                <p14:nvPr/>
              </p14:nvContentPartPr>
              <p14:xfrm>
                <a:off x="3666640" y="1844227"/>
                <a:ext cx="129240" cy="182160"/>
              </p14:xfrm>
            </p:contentPart>
          </mc:Choice>
          <mc:Fallback>
            <p:pic>
              <p:nvPicPr>
                <p:cNvPr id="147" name="Ink 146">
                  <a:extLst>
                    <a:ext uri="{FF2B5EF4-FFF2-40B4-BE49-F238E27FC236}">
                      <a16:creationId xmlns:a16="http://schemas.microsoft.com/office/drawing/2014/main" id="{679CEC1E-6836-42E4-B67B-5E92992AC0FE}"/>
                    </a:ext>
                  </a:extLst>
                </p:cNvPr>
                <p:cNvPicPr/>
                <p:nvPr/>
              </p:nvPicPr>
              <p:blipFill>
                <a:blip r:embed="rId300"/>
                <a:stretch>
                  <a:fillRect/>
                </a:stretch>
              </p:blipFill>
              <p:spPr>
                <a:xfrm>
                  <a:off x="3658000" y="1835587"/>
                  <a:ext cx="146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8" name="Ink 147">
                  <a:extLst>
                    <a:ext uri="{FF2B5EF4-FFF2-40B4-BE49-F238E27FC236}">
                      <a16:creationId xmlns:a16="http://schemas.microsoft.com/office/drawing/2014/main" id="{9EDFEE85-7829-4517-A5B6-45FE60695396}"/>
                    </a:ext>
                  </a:extLst>
                </p14:cNvPr>
                <p14:cNvContentPartPr/>
                <p14:nvPr/>
              </p14:nvContentPartPr>
              <p14:xfrm>
                <a:off x="3874720" y="1826227"/>
                <a:ext cx="119520" cy="125280"/>
              </p14:xfrm>
            </p:contentPart>
          </mc:Choice>
          <mc:Fallback>
            <p:pic>
              <p:nvPicPr>
                <p:cNvPr id="148" name="Ink 147">
                  <a:extLst>
                    <a:ext uri="{FF2B5EF4-FFF2-40B4-BE49-F238E27FC236}">
                      <a16:creationId xmlns:a16="http://schemas.microsoft.com/office/drawing/2014/main" id="{9EDFEE85-7829-4517-A5B6-45FE60695396}"/>
                    </a:ext>
                  </a:extLst>
                </p:cNvPr>
                <p:cNvPicPr/>
                <p:nvPr/>
              </p:nvPicPr>
              <p:blipFill>
                <a:blip r:embed="rId302"/>
                <a:stretch>
                  <a:fillRect/>
                </a:stretch>
              </p:blipFill>
              <p:spPr>
                <a:xfrm>
                  <a:off x="3865720" y="1817587"/>
                  <a:ext cx="137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9" name="Ink 148">
                  <a:extLst>
                    <a:ext uri="{FF2B5EF4-FFF2-40B4-BE49-F238E27FC236}">
                      <a16:creationId xmlns:a16="http://schemas.microsoft.com/office/drawing/2014/main" id="{37870DD1-0BA8-4C15-A651-5C38D9B2E2FC}"/>
                    </a:ext>
                  </a:extLst>
                </p14:cNvPr>
                <p14:cNvContentPartPr/>
                <p14:nvPr/>
              </p14:nvContentPartPr>
              <p14:xfrm>
                <a:off x="4318960" y="1995427"/>
                <a:ext cx="30600" cy="254880"/>
              </p14:xfrm>
            </p:contentPart>
          </mc:Choice>
          <mc:Fallback>
            <p:pic>
              <p:nvPicPr>
                <p:cNvPr id="149" name="Ink 148">
                  <a:extLst>
                    <a:ext uri="{FF2B5EF4-FFF2-40B4-BE49-F238E27FC236}">
                      <a16:creationId xmlns:a16="http://schemas.microsoft.com/office/drawing/2014/main" id="{37870DD1-0BA8-4C15-A651-5C38D9B2E2FC}"/>
                    </a:ext>
                  </a:extLst>
                </p:cNvPr>
                <p:cNvPicPr/>
                <p:nvPr/>
              </p:nvPicPr>
              <p:blipFill>
                <a:blip r:embed="rId304"/>
                <a:stretch>
                  <a:fillRect/>
                </a:stretch>
              </p:blipFill>
              <p:spPr>
                <a:xfrm>
                  <a:off x="4310320" y="1986787"/>
                  <a:ext cx="482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0" name="Ink 149">
                  <a:extLst>
                    <a:ext uri="{FF2B5EF4-FFF2-40B4-BE49-F238E27FC236}">
                      <a16:creationId xmlns:a16="http://schemas.microsoft.com/office/drawing/2014/main" id="{06BD7703-0D22-4FAD-9A4E-1756404E5A18}"/>
                    </a:ext>
                  </a:extLst>
                </p14:cNvPr>
                <p14:cNvContentPartPr/>
                <p14:nvPr/>
              </p14:nvContentPartPr>
              <p14:xfrm>
                <a:off x="4302040" y="1959067"/>
                <a:ext cx="115920" cy="108360"/>
              </p14:xfrm>
            </p:contentPart>
          </mc:Choice>
          <mc:Fallback>
            <p:pic>
              <p:nvPicPr>
                <p:cNvPr id="150" name="Ink 149">
                  <a:extLst>
                    <a:ext uri="{FF2B5EF4-FFF2-40B4-BE49-F238E27FC236}">
                      <a16:creationId xmlns:a16="http://schemas.microsoft.com/office/drawing/2014/main" id="{06BD7703-0D22-4FAD-9A4E-1756404E5A18}"/>
                    </a:ext>
                  </a:extLst>
                </p:cNvPr>
                <p:cNvPicPr/>
                <p:nvPr/>
              </p:nvPicPr>
              <p:blipFill>
                <a:blip r:embed="rId306"/>
                <a:stretch>
                  <a:fillRect/>
                </a:stretch>
              </p:blipFill>
              <p:spPr>
                <a:xfrm>
                  <a:off x="4293040" y="1950067"/>
                  <a:ext cx="133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1" name="Ink 150">
                  <a:extLst>
                    <a:ext uri="{FF2B5EF4-FFF2-40B4-BE49-F238E27FC236}">
                      <a16:creationId xmlns:a16="http://schemas.microsoft.com/office/drawing/2014/main" id="{EB2E586B-01BF-43E0-94E0-5D96D0A4AEF4}"/>
                    </a:ext>
                  </a:extLst>
                </p14:cNvPr>
                <p14:cNvContentPartPr/>
                <p14:nvPr/>
              </p14:nvContentPartPr>
              <p14:xfrm>
                <a:off x="4428400" y="1942147"/>
                <a:ext cx="334440" cy="89280"/>
              </p14:xfrm>
            </p:contentPart>
          </mc:Choice>
          <mc:Fallback>
            <p:pic>
              <p:nvPicPr>
                <p:cNvPr id="151" name="Ink 150">
                  <a:extLst>
                    <a:ext uri="{FF2B5EF4-FFF2-40B4-BE49-F238E27FC236}">
                      <a16:creationId xmlns:a16="http://schemas.microsoft.com/office/drawing/2014/main" id="{EB2E586B-01BF-43E0-94E0-5D96D0A4AEF4}"/>
                    </a:ext>
                  </a:extLst>
                </p:cNvPr>
                <p:cNvPicPr/>
                <p:nvPr/>
              </p:nvPicPr>
              <p:blipFill>
                <a:blip r:embed="rId308"/>
                <a:stretch>
                  <a:fillRect/>
                </a:stretch>
              </p:blipFill>
              <p:spPr>
                <a:xfrm>
                  <a:off x="4419760" y="1933147"/>
                  <a:ext cx="352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4" name="Ink 153">
                  <a:extLst>
                    <a:ext uri="{FF2B5EF4-FFF2-40B4-BE49-F238E27FC236}">
                      <a16:creationId xmlns:a16="http://schemas.microsoft.com/office/drawing/2014/main" id="{FBC906F5-721D-4F8B-BA54-4E1CF6D446C6}"/>
                    </a:ext>
                  </a:extLst>
                </p14:cNvPr>
                <p14:cNvContentPartPr/>
                <p14:nvPr/>
              </p14:nvContentPartPr>
              <p14:xfrm>
                <a:off x="4907560" y="1867267"/>
                <a:ext cx="273960" cy="172440"/>
              </p14:xfrm>
            </p:contentPart>
          </mc:Choice>
          <mc:Fallback>
            <p:pic>
              <p:nvPicPr>
                <p:cNvPr id="154" name="Ink 153">
                  <a:extLst>
                    <a:ext uri="{FF2B5EF4-FFF2-40B4-BE49-F238E27FC236}">
                      <a16:creationId xmlns:a16="http://schemas.microsoft.com/office/drawing/2014/main" id="{FBC906F5-721D-4F8B-BA54-4E1CF6D446C6}"/>
                    </a:ext>
                  </a:extLst>
                </p:cNvPr>
                <p:cNvPicPr/>
                <p:nvPr/>
              </p:nvPicPr>
              <p:blipFill>
                <a:blip r:embed="rId310"/>
                <a:stretch>
                  <a:fillRect/>
                </a:stretch>
              </p:blipFill>
              <p:spPr>
                <a:xfrm>
                  <a:off x="4898560" y="1858627"/>
                  <a:ext cx="291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55" name="Ink 154">
                  <a:extLst>
                    <a:ext uri="{FF2B5EF4-FFF2-40B4-BE49-F238E27FC236}">
                      <a16:creationId xmlns:a16="http://schemas.microsoft.com/office/drawing/2014/main" id="{35DEC7F9-8D6E-4C38-A551-D935701CD0BA}"/>
                    </a:ext>
                  </a:extLst>
                </p14:cNvPr>
                <p14:cNvContentPartPr/>
                <p14:nvPr/>
              </p14:nvContentPartPr>
              <p14:xfrm>
                <a:off x="5180440" y="1822267"/>
                <a:ext cx="7920" cy="39240"/>
              </p14:xfrm>
            </p:contentPart>
          </mc:Choice>
          <mc:Fallback>
            <p:pic>
              <p:nvPicPr>
                <p:cNvPr id="155" name="Ink 154">
                  <a:extLst>
                    <a:ext uri="{FF2B5EF4-FFF2-40B4-BE49-F238E27FC236}">
                      <a16:creationId xmlns:a16="http://schemas.microsoft.com/office/drawing/2014/main" id="{35DEC7F9-8D6E-4C38-A551-D935701CD0BA}"/>
                    </a:ext>
                  </a:extLst>
                </p:cNvPr>
                <p:cNvPicPr/>
                <p:nvPr/>
              </p:nvPicPr>
              <p:blipFill>
                <a:blip r:embed="rId312"/>
                <a:stretch>
                  <a:fillRect/>
                </a:stretch>
              </p:blipFill>
              <p:spPr>
                <a:xfrm>
                  <a:off x="5171440" y="1813627"/>
                  <a:ext cx="25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56" name="Ink 155">
                  <a:extLst>
                    <a:ext uri="{FF2B5EF4-FFF2-40B4-BE49-F238E27FC236}">
                      <a16:creationId xmlns:a16="http://schemas.microsoft.com/office/drawing/2014/main" id="{9D81C20E-0091-43A0-907A-B7178A826E9B}"/>
                    </a:ext>
                  </a:extLst>
                </p14:cNvPr>
                <p14:cNvContentPartPr/>
                <p14:nvPr/>
              </p14:nvContentPartPr>
              <p14:xfrm>
                <a:off x="5231920" y="1819027"/>
                <a:ext cx="69120" cy="371520"/>
              </p14:xfrm>
            </p:contentPart>
          </mc:Choice>
          <mc:Fallback>
            <p:pic>
              <p:nvPicPr>
                <p:cNvPr id="156" name="Ink 155">
                  <a:extLst>
                    <a:ext uri="{FF2B5EF4-FFF2-40B4-BE49-F238E27FC236}">
                      <a16:creationId xmlns:a16="http://schemas.microsoft.com/office/drawing/2014/main" id="{9D81C20E-0091-43A0-907A-B7178A826E9B}"/>
                    </a:ext>
                  </a:extLst>
                </p:cNvPr>
                <p:cNvPicPr/>
                <p:nvPr/>
              </p:nvPicPr>
              <p:blipFill>
                <a:blip r:embed="rId314"/>
                <a:stretch>
                  <a:fillRect/>
                </a:stretch>
              </p:blipFill>
              <p:spPr>
                <a:xfrm>
                  <a:off x="5222920" y="1810027"/>
                  <a:ext cx="8676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57" name="Ink 156">
                  <a:extLst>
                    <a:ext uri="{FF2B5EF4-FFF2-40B4-BE49-F238E27FC236}">
                      <a16:creationId xmlns:a16="http://schemas.microsoft.com/office/drawing/2014/main" id="{50C12EC5-A84F-412B-BDA6-189A01A06A25}"/>
                    </a:ext>
                  </a:extLst>
                </p14:cNvPr>
                <p14:cNvContentPartPr/>
                <p14:nvPr/>
              </p14:nvContentPartPr>
              <p14:xfrm>
                <a:off x="5182600" y="1937107"/>
                <a:ext cx="272520" cy="146160"/>
              </p14:xfrm>
            </p:contentPart>
          </mc:Choice>
          <mc:Fallback>
            <p:pic>
              <p:nvPicPr>
                <p:cNvPr id="157" name="Ink 156">
                  <a:extLst>
                    <a:ext uri="{FF2B5EF4-FFF2-40B4-BE49-F238E27FC236}">
                      <a16:creationId xmlns:a16="http://schemas.microsoft.com/office/drawing/2014/main" id="{50C12EC5-A84F-412B-BDA6-189A01A06A25}"/>
                    </a:ext>
                  </a:extLst>
                </p:cNvPr>
                <p:cNvPicPr/>
                <p:nvPr/>
              </p:nvPicPr>
              <p:blipFill>
                <a:blip r:embed="rId316"/>
                <a:stretch>
                  <a:fillRect/>
                </a:stretch>
              </p:blipFill>
              <p:spPr>
                <a:xfrm>
                  <a:off x="5173600" y="1928107"/>
                  <a:ext cx="290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58" name="Ink 157">
                  <a:extLst>
                    <a:ext uri="{FF2B5EF4-FFF2-40B4-BE49-F238E27FC236}">
                      <a16:creationId xmlns:a16="http://schemas.microsoft.com/office/drawing/2014/main" id="{B6B5C99E-478E-4F63-AB57-2F1B5EC30EBF}"/>
                    </a:ext>
                  </a:extLst>
                </p14:cNvPr>
                <p14:cNvContentPartPr/>
                <p14:nvPr/>
              </p14:nvContentPartPr>
              <p14:xfrm>
                <a:off x="5527840" y="1916587"/>
                <a:ext cx="138240" cy="152640"/>
              </p14:xfrm>
            </p:contentPart>
          </mc:Choice>
          <mc:Fallback>
            <p:pic>
              <p:nvPicPr>
                <p:cNvPr id="158" name="Ink 157">
                  <a:extLst>
                    <a:ext uri="{FF2B5EF4-FFF2-40B4-BE49-F238E27FC236}">
                      <a16:creationId xmlns:a16="http://schemas.microsoft.com/office/drawing/2014/main" id="{B6B5C99E-478E-4F63-AB57-2F1B5EC30EBF}"/>
                    </a:ext>
                  </a:extLst>
                </p:cNvPr>
                <p:cNvPicPr/>
                <p:nvPr/>
              </p:nvPicPr>
              <p:blipFill>
                <a:blip r:embed="rId318"/>
                <a:stretch>
                  <a:fillRect/>
                </a:stretch>
              </p:blipFill>
              <p:spPr>
                <a:xfrm>
                  <a:off x="5519200" y="1907947"/>
                  <a:ext cx="155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59" name="Ink 158">
                  <a:extLst>
                    <a:ext uri="{FF2B5EF4-FFF2-40B4-BE49-F238E27FC236}">
                      <a16:creationId xmlns:a16="http://schemas.microsoft.com/office/drawing/2014/main" id="{940B9D1B-FFF6-46AD-99F5-91727A2A853D}"/>
                    </a:ext>
                  </a:extLst>
                </p14:cNvPr>
                <p14:cNvContentPartPr/>
                <p14:nvPr/>
              </p14:nvContentPartPr>
              <p14:xfrm>
                <a:off x="5658880" y="1934227"/>
                <a:ext cx="360" cy="360"/>
              </p14:xfrm>
            </p:contentPart>
          </mc:Choice>
          <mc:Fallback>
            <p:pic>
              <p:nvPicPr>
                <p:cNvPr id="159" name="Ink 158">
                  <a:extLst>
                    <a:ext uri="{FF2B5EF4-FFF2-40B4-BE49-F238E27FC236}">
                      <a16:creationId xmlns:a16="http://schemas.microsoft.com/office/drawing/2014/main" id="{940B9D1B-FFF6-46AD-99F5-91727A2A853D}"/>
                    </a:ext>
                  </a:extLst>
                </p:cNvPr>
                <p:cNvPicPr/>
                <p:nvPr/>
              </p:nvPicPr>
              <p:blipFill>
                <a:blip r:embed="rId33"/>
                <a:stretch>
                  <a:fillRect/>
                </a:stretch>
              </p:blipFill>
              <p:spPr>
                <a:xfrm>
                  <a:off x="5650240" y="19255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0" name="Ink 159">
                  <a:extLst>
                    <a:ext uri="{FF2B5EF4-FFF2-40B4-BE49-F238E27FC236}">
                      <a16:creationId xmlns:a16="http://schemas.microsoft.com/office/drawing/2014/main" id="{F37F6F74-C4EE-43C6-A8B7-D34162DDB4AA}"/>
                    </a:ext>
                  </a:extLst>
                </p14:cNvPr>
                <p14:cNvContentPartPr/>
                <p14:nvPr/>
              </p14:nvContentPartPr>
              <p14:xfrm>
                <a:off x="5784880" y="1978867"/>
                <a:ext cx="300960" cy="84600"/>
              </p14:xfrm>
            </p:contentPart>
          </mc:Choice>
          <mc:Fallback>
            <p:pic>
              <p:nvPicPr>
                <p:cNvPr id="160" name="Ink 159">
                  <a:extLst>
                    <a:ext uri="{FF2B5EF4-FFF2-40B4-BE49-F238E27FC236}">
                      <a16:creationId xmlns:a16="http://schemas.microsoft.com/office/drawing/2014/main" id="{F37F6F74-C4EE-43C6-A8B7-D34162DDB4AA}"/>
                    </a:ext>
                  </a:extLst>
                </p:cNvPr>
                <p:cNvPicPr/>
                <p:nvPr/>
              </p:nvPicPr>
              <p:blipFill>
                <a:blip r:embed="rId321"/>
                <a:stretch>
                  <a:fillRect/>
                </a:stretch>
              </p:blipFill>
              <p:spPr>
                <a:xfrm>
                  <a:off x="5776240" y="1969867"/>
                  <a:ext cx="318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2" name="Ink 161">
                  <a:extLst>
                    <a:ext uri="{FF2B5EF4-FFF2-40B4-BE49-F238E27FC236}">
                      <a16:creationId xmlns:a16="http://schemas.microsoft.com/office/drawing/2014/main" id="{746B02A9-90F9-4C34-9CA2-AF3051F3F114}"/>
                    </a:ext>
                  </a:extLst>
                </p14:cNvPr>
                <p14:cNvContentPartPr/>
                <p14:nvPr/>
              </p14:nvContentPartPr>
              <p14:xfrm>
                <a:off x="6281680" y="1990387"/>
                <a:ext cx="21240" cy="204480"/>
              </p14:xfrm>
            </p:contentPart>
          </mc:Choice>
          <mc:Fallback>
            <p:pic>
              <p:nvPicPr>
                <p:cNvPr id="162" name="Ink 161">
                  <a:extLst>
                    <a:ext uri="{FF2B5EF4-FFF2-40B4-BE49-F238E27FC236}">
                      <a16:creationId xmlns:a16="http://schemas.microsoft.com/office/drawing/2014/main" id="{746B02A9-90F9-4C34-9CA2-AF3051F3F114}"/>
                    </a:ext>
                  </a:extLst>
                </p:cNvPr>
                <p:cNvPicPr/>
                <p:nvPr/>
              </p:nvPicPr>
              <p:blipFill>
                <a:blip r:embed="rId323"/>
                <a:stretch>
                  <a:fillRect/>
                </a:stretch>
              </p:blipFill>
              <p:spPr>
                <a:xfrm>
                  <a:off x="6272680" y="1981387"/>
                  <a:ext cx="388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3" name="Ink 162">
                  <a:extLst>
                    <a:ext uri="{FF2B5EF4-FFF2-40B4-BE49-F238E27FC236}">
                      <a16:creationId xmlns:a16="http://schemas.microsoft.com/office/drawing/2014/main" id="{542F9052-4795-4E64-9EDF-1C0FC061DCA4}"/>
                    </a:ext>
                  </a:extLst>
                </p14:cNvPr>
                <p14:cNvContentPartPr/>
                <p14:nvPr/>
              </p14:nvContentPartPr>
              <p14:xfrm>
                <a:off x="6263680" y="1908667"/>
                <a:ext cx="179280" cy="142200"/>
              </p14:xfrm>
            </p:contentPart>
          </mc:Choice>
          <mc:Fallback>
            <p:pic>
              <p:nvPicPr>
                <p:cNvPr id="163" name="Ink 162">
                  <a:extLst>
                    <a:ext uri="{FF2B5EF4-FFF2-40B4-BE49-F238E27FC236}">
                      <a16:creationId xmlns:a16="http://schemas.microsoft.com/office/drawing/2014/main" id="{542F9052-4795-4E64-9EDF-1C0FC061DCA4}"/>
                    </a:ext>
                  </a:extLst>
                </p:cNvPr>
                <p:cNvPicPr/>
                <p:nvPr/>
              </p:nvPicPr>
              <p:blipFill>
                <a:blip r:embed="rId325"/>
                <a:stretch>
                  <a:fillRect/>
                </a:stretch>
              </p:blipFill>
              <p:spPr>
                <a:xfrm>
                  <a:off x="6255040" y="1900027"/>
                  <a:ext cx="196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4" name="Ink 163">
                  <a:extLst>
                    <a:ext uri="{FF2B5EF4-FFF2-40B4-BE49-F238E27FC236}">
                      <a16:creationId xmlns:a16="http://schemas.microsoft.com/office/drawing/2014/main" id="{E163CD73-0F7B-466E-A00F-D2DFFB076366}"/>
                    </a:ext>
                  </a:extLst>
                </p14:cNvPr>
                <p14:cNvContentPartPr/>
                <p14:nvPr/>
              </p14:nvContentPartPr>
              <p14:xfrm>
                <a:off x="6465640" y="1933507"/>
                <a:ext cx="142920" cy="99720"/>
              </p14:xfrm>
            </p:contentPart>
          </mc:Choice>
          <mc:Fallback>
            <p:pic>
              <p:nvPicPr>
                <p:cNvPr id="164" name="Ink 163">
                  <a:extLst>
                    <a:ext uri="{FF2B5EF4-FFF2-40B4-BE49-F238E27FC236}">
                      <a16:creationId xmlns:a16="http://schemas.microsoft.com/office/drawing/2014/main" id="{E163CD73-0F7B-466E-A00F-D2DFFB076366}"/>
                    </a:ext>
                  </a:extLst>
                </p:cNvPr>
                <p:cNvPicPr/>
                <p:nvPr/>
              </p:nvPicPr>
              <p:blipFill>
                <a:blip r:embed="rId327"/>
                <a:stretch>
                  <a:fillRect/>
                </a:stretch>
              </p:blipFill>
              <p:spPr>
                <a:xfrm>
                  <a:off x="6457000" y="1924507"/>
                  <a:ext cx="160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5" name="Ink 164">
                  <a:extLst>
                    <a:ext uri="{FF2B5EF4-FFF2-40B4-BE49-F238E27FC236}">
                      <a16:creationId xmlns:a16="http://schemas.microsoft.com/office/drawing/2014/main" id="{ED59D818-C78C-4132-BECB-E565CEA24BAC}"/>
                    </a:ext>
                  </a:extLst>
                </p14:cNvPr>
                <p14:cNvContentPartPr/>
                <p14:nvPr/>
              </p14:nvContentPartPr>
              <p14:xfrm>
                <a:off x="6647800" y="1916947"/>
                <a:ext cx="60840" cy="90720"/>
              </p14:xfrm>
            </p:contentPart>
          </mc:Choice>
          <mc:Fallback>
            <p:pic>
              <p:nvPicPr>
                <p:cNvPr id="165" name="Ink 164">
                  <a:extLst>
                    <a:ext uri="{FF2B5EF4-FFF2-40B4-BE49-F238E27FC236}">
                      <a16:creationId xmlns:a16="http://schemas.microsoft.com/office/drawing/2014/main" id="{ED59D818-C78C-4132-BECB-E565CEA24BAC}"/>
                    </a:ext>
                  </a:extLst>
                </p:cNvPr>
                <p:cNvPicPr/>
                <p:nvPr/>
              </p:nvPicPr>
              <p:blipFill>
                <a:blip r:embed="rId329"/>
                <a:stretch>
                  <a:fillRect/>
                </a:stretch>
              </p:blipFill>
              <p:spPr>
                <a:xfrm>
                  <a:off x="6638800" y="1908307"/>
                  <a:ext cx="78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6" name="Ink 165">
                  <a:extLst>
                    <a:ext uri="{FF2B5EF4-FFF2-40B4-BE49-F238E27FC236}">
                      <a16:creationId xmlns:a16="http://schemas.microsoft.com/office/drawing/2014/main" id="{E86A8FFF-26C3-4098-BF2B-15527DC66429}"/>
                    </a:ext>
                  </a:extLst>
                </p14:cNvPr>
                <p14:cNvContentPartPr/>
                <p14:nvPr/>
              </p14:nvContentPartPr>
              <p14:xfrm>
                <a:off x="6725560" y="1914787"/>
                <a:ext cx="143280" cy="104040"/>
              </p14:xfrm>
            </p:contentPart>
          </mc:Choice>
          <mc:Fallback>
            <p:pic>
              <p:nvPicPr>
                <p:cNvPr id="166" name="Ink 165">
                  <a:extLst>
                    <a:ext uri="{FF2B5EF4-FFF2-40B4-BE49-F238E27FC236}">
                      <a16:creationId xmlns:a16="http://schemas.microsoft.com/office/drawing/2014/main" id="{E86A8FFF-26C3-4098-BF2B-15527DC66429}"/>
                    </a:ext>
                  </a:extLst>
                </p:cNvPr>
                <p:cNvPicPr/>
                <p:nvPr/>
              </p:nvPicPr>
              <p:blipFill>
                <a:blip r:embed="rId331"/>
                <a:stretch>
                  <a:fillRect/>
                </a:stretch>
              </p:blipFill>
              <p:spPr>
                <a:xfrm>
                  <a:off x="6716560" y="1906147"/>
                  <a:ext cx="160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7" name="Ink 166">
                  <a:extLst>
                    <a:ext uri="{FF2B5EF4-FFF2-40B4-BE49-F238E27FC236}">
                      <a16:creationId xmlns:a16="http://schemas.microsoft.com/office/drawing/2014/main" id="{9830E536-1113-462A-A273-BF11CBD3F8EF}"/>
                    </a:ext>
                  </a:extLst>
                </p14:cNvPr>
                <p14:cNvContentPartPr/>
                <p14:nvPr/>
              </p14:nvContentPartPr>
              <p14:xfrm>
                <a:off x="6859480" y="1880587"/>
                <a:ext cx="185400" cy="109440"/>
              </p14:xfrm>
            </p:contentPart>
          </mc:Choice>
          <mc:Fallback>
            <p:pic>
              <p:nvPicPr>
                <p:cNvPr id="167" name="Ink 166">
                  <a:extLst>
                    <a:ext uri="{FF2B5EF4-FFF2-40B4-BE49-F238E27FC236}">
                      <a16:creationId xmlns:a16="http://schemas.microsoft.com/office/drawing/2014/main" id="{9830E536-1113-462A-A273-BF11CBD3F8EF}"/>
                    </a:ext>
                  </a:extLst>
                </p:cNvPr>
                <p:cNvPicPr/>
                <p:nvPr/>
              </p:nvPicPr>
              <p:blipFill>
                <a:blip r:embed="rId333"/>
                <a:stretch>
                  <a:fillRect/>
                </a:stretch>
              </p:blipFill>
              <p:spPr>
                <a:xfrm>
                  <a:off x="6850840" y="1871947"/>
                  <a:ext cx="203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8" name="Ink 167">
                  <a:extLst>
                    <a:ext uri="{FF2B5EF4-FFF2-40B4-BE49-F238E27FC236}">
                      <a16:creationId xmlns:a16="http://schemas.microsoft.com/office/drawing/2014/main" id="{16E29266-C074-411A-8FD3-4088553E67DF}"/>
                    </a:ext>
                  </a:extLst>
                </p14:cNvPr>
                <p14:cNvContentPartPr/>
                <p14:nvPr/>
              </p14:nvContentPartPr>
              <p14:xfrm>
                <a:off x="7117600" y="1889227"/>
                <a:ext cx="182160" cy="109080"/>
              </p14:xfrm>
            </p:contentPart>
          </mc:Choice>
          <mc:Fallback>
            <p:pic>
              <p:nvPicPr>
                <p:cNvPr id="168" name="Ink 167">
                  <a:extLst>
                    <a:ext uri="{FF2B5EF4-FFF2-40B4-BE49-F238E27FC236}">
                      <a16:creationId xmlns:a16="http://schemas.microsoft.com/office/drawing/2014/main" id="{16E29266-C074-411A-8FD3-4088553E67DF}"/>
                    </a:ext>
                  </a:extLst>
                </p:cNvPr>
                <p:cNvPicPr/>
                <p:nvPr/>
              </p:nvPicPr>
              <p:blipFill>
                <a:blip r:embed="rId335"/>
                <a:stretch>
                  <a:fillRect/>
                </a:stretch>
              </p:blipFill>
              <p:spPr>
                <a:xfrm>
                  <a:off x="7108600" y="1880587"/>
                  <a:ext cx="199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9" name="Ink 188">
                  <a:extLst>
                    <a:ext uri="{FF2B5EF4-FFF2-40B4-BE49-F238E27FC236}">
                      <a16:creationId xmlns:a16="http://schemas.microsoft.com/office/drawing/2014/main" id="{E6CF796A-1AE6-4AF9-AF84-05DE4AF969F2}"/>
                    </a:ext>
                  </a:extLst>
                </p14:cNvPr>
                <p14:cNvContentPartPr/>
                <p14:nvPr/>
              </p14:nvContentPartPr>
              <p14:xfrm>
                <a:off x="921280" y="2199907"/>
                <a:ext cx="368640" cy="197280"/>
              </p14:xfrm>
            </p:contentPart>
          </mc:Choice>
          <mc:Fallback>
            <p:pic>
              <p:nvPicPr>
                <p:cNvPr id="189" name="Ink 188">
                  <a:extLst>
                    <a:ext uri="{FF2B5EF4-FFF2-40B4-BE49-F238E27FC236}">
                      <a16:creationId xmlns:a16="http://schemas.microsoft.com/office/drawing/2014/main" id="{E6CF796A-1AE6-4AF9-AF84-05DE4AF969F2}"/>
                    </a:ext>
                  </a:extLst>
                </p:cNvPr>
                <p:cNvPicPr/>
                <p:nvPr/>
              </p:nvPicPr>
              <p:blipFill>
                <a:blip r:embed="rId337"/>
                <a:stretch>
                  <a:fillRect/>
                </a:stretch>
              </p:blipFill>
              <p:spPr>
                <a:xfrm>
                  <a:off x="912280" y="2190907"/>
                  <a:ext cx="386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0" name="Ink 189">
                  <a:extLst>
                    <a:ext uri="{FF2B5EF4-FFF2-40B4-BE49-F238E27FC236}">
                      <a16:creationId xmlns:a16="http://schemas.microsoft.com/office/drawing/2014/main" id="{C1F03D82-2AD5-44BE-8491-6A0CAABCBBDF}"/>
                    </a:ext>
                  </a:extLst>
                </p14:cNvPr>
                <p14:cNvContentPartPr/>
                <p14:nvPr/>
              </p14:nvContentPartPr>
              <p14:xfrm>
                <a:off x="1268680" y="2274787"/>
                <a:ext cx="119520" cy="21240"/>
              </p14:xfrm>
            </p:contentPart>
          </mc:Choice>
          <mc:Fallback>
            <p:pic>
              <p:nvPicPr>
                <p:cNvPr id="190" name="Ink 189">
                  <a:extLst>
                    <a:ext uri="{FF2B5EF4-FFF2-40B4-BE49-F238E27FC236}">
                      <a16:creationId xmlns:a16="http://schemas.microsoft.com/office/drawing/2014/main" id="{C1F03D82-2AD5-44BE-8491-6A0CAABCBBDF}"/>
                    </a:ext>
                  </a:extLst>
                </p:cNvPr>
                <p:cNvPicPr/>
                <p:nvPr/>
              </p:nvPicPr>
              <p:blipFill>
                <a:blip r:embed="rId339"/>
                <a:stretch>
                  <a:fillRect/>
                </a:stretch>
              </p:blipFill>
              <p:spPr>
                <a:xfrm>
                  <a:off x="1259680" y="2265787"/>
                  <a:ext cx="137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1" name="Ink 190">
                  <a:extLst>
                    <a:ext uri="{FF2B5EF4-FFF2-40B4-BE49-F238E27FC236}">
                      <a16:creationId xmlns:a16="http://schemas.microsoft.com/office/drawing/2014/main" id="{B14A2946-6CCD-439A-9120-A49928E117B0}"/>
                    </a:ext>
                  </a:extLst>
                </p14:cNvPr>
                <p14:cNvContentPartPr/>
                <p14:nvPr/>
              </p14:nvContentPartPr>
              <p14:xfrm>
                <a:off x="1605640" y="2167867"/>
                <a:ext cx="143280" cy="168120"/>
              </p14:xfrm>
            </p:contentPart>
          </mc:Choice>
          <mc:Fallback>
            <p:pic>
              <p:nvPicPr>
                <p:cNvPr id="191" name="Ink 190">
                  <a:extLst>
                    <a:ext uri="{FF2B5EF4-FFF2-40B4-BE49-F238E27FC236}">
                      <a16:creationId xmlns:a16="http://schemas.microsoft.com/office/drawing/2014/main" id="{B14A2946-6CCD-439A-9120-A49928E117B0}"/>
                    </a:ext>
                  </a:extLst>
                </p:cNvPr>
                <p:cNvPicPr/>
                <p:nvPr/>
              </p:nvPicPr>
              <p:blipFill>
                <a:blip r:embed="rId341"/>
                <a:stretch>
                  <a:fillRect/>
                </a:stretch>
              </p:blipFill>
              <p:spPr>
                <a:xfrm>
                  <a:off x="1597000" y="2159227"/>
                  <a:ext cx="160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2" name="Ink 191">
                  <a:extLst>
                    <a:ext uri="{FF2B5EF4-FFF2-40B4-BE49-F238E27FC236}">
                      <a16:creationId xmlns:a16="http://schemas.microsoft.com/office/drawing/2014/main" id="{347D017A-57F2-444D-A9E4-B8EAFEAFF77B}"/>
                    </a:ext>
                  </a:extLst>
                </p14:cNvPr>
                <p14:cNvContentPartPr/>
                <p14:nvPr/>
              </p14:nvContentPartPr>
              <p14:xfrm>
                <a:off x="1747840" y="2253547"/>
                <a:ext cx="264600" cy="195840"/>
              </p14:xfrm>
            </p:contentPart>
          </mc:Choice>
          <mc:Fallback>
            <p:pic>
              <p:nvPicPr>
                <p:cNvPr id="192" name="Ink 191">
                  <a:extLst>
                    <a:ext uri="{FF2B5EF4-FFF2-40B4-BE49-F238E27FC236}">
                      <a16:creationId xmlns:a16="http://schemas.microsoft.com/office/drawing/2014/main" id="{347D017A-57F2-444D-A9E4-B8EAFEAFF77B}"/>
                    </a:ext>
                  </a:extLst>
                </p:cNvPr>
                <p:cNvPicPr/>
                <p:nvPr/>
              </p:nvPicPr>
              <p:blipFill>
                <a:blip r:embed="rId343"/>
                <a:stretch>
                  <a:fillRect/>
                </a:stretch>
              </p:blipFill>
              <p:spPr>
                <a:xfrm>
                  <a:off x="1738840" y="2244907"/>
                  <a:ext cx="282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3" name="Ink 192">
                  <a:extLst>
                    <a:ext uri="{FF2B5EF4-FFF2-40B4-BE49-F238E27FC236}">
                      <a16:creationId xmlns:a16="http://schemas.microsoft.com/office/drawing/2014/main" id="{3110959A-E899-465C-85F3-C4705569DE33}"/>
                    </a:ext>
                  </a:extLst>
                </p14:cNvPr>
                <p14:cNvContentPartPr/>
                <p14:nvPr/>
              </p14:nvContentPartPr>
              <p14:xfrm>
                <a:off x="2119360" y="2298907"/>
                <a:ext cx="174960" cy="20520"/>
              </p14:xfrm>
            </p:contentPart>
          </mc:Choice>
          <mc:Fallback>
            <p:pic>
              <p:nvPicPr>
                <p:cNvPr id="193" name="Ink 192">
                  <a:extLst>
                    <a:ext uri="{FF2B5EF4-FFF2-40B4-BE49-F238E27FC236}">
                      <a16:creationId xmlns:a16="http://schemas.microsoft.com/office/drawing/2014/main" id="{3110959A-E899-465C-85F3-C4705569DE33}"/>
                    </a:ext>
                  </a:extLst>
                </p:cNvPr>
                <p:cNvPicPr/>
                <p:nvPr/>
              </p:nvPicPr>
              <p:blipFill>
                <a:blip r:embed="rId345"/>
                <a:stretch>
                  <a:fillRect/>
                </a:stretch>
              </p:blipFill>
              <p:spPr>
                <a:xfrm>
                  <a:off x="2110720" y="2289907"/>
                  <a:ext cx="192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4" name="Ink 193">
                  <a:extLst>
                    <a:ext uri="{FF2B5EF4-FFF2-40B4-BE49-F238E27FC236}">
                      <a16:creationId xmlns:a16="http://schemas.microsoft.com/office/drawing/2014/main" id="{76214D0F-5A15-4BD3-8AB1-6896E738202F}"/>
                    </a:ext>
                  </a:extLst>
                </p14:cNvPr>
                <p14:cNvContentPartPr/>
                <p14:nvPr/>
              </p14:nvContentPartPr>
              <p14:xfrm>
                <a:off x="2211880" y="2240587"/>
                <a:ext cx="7920" cy="121320"/>
              </p14:xfrm>
            </p:contentPart>
          </mc:Choice>
          <mc:Fallback>
            <p:pic>
              <p:nvPicPr>
                <p:cNvPr id="194" name="Ink 193">
                  <a:extLst>
                    <a:ext uri="{FF2B5EF4-FFF2-40B4-BE49-F238E27FC236}">
                      <a16:creationId xmlns:a16="http://schemas.microsoft.com/office/drawing/2014/main" id="{76214D0F-5A15-4BD3-8AB1-6896E738202F}"/>
                    </a:ext>
                  </a:extLst>
                </p:cNvPr>
                <p:cNvPicPr/>
                <p:nvPr/>
              </p:nvPicPr>
              <p:blipFill>
                <a:blip r:embed="rId347"/>
                <a:stretch>
                  <a:fillRect/>
                </a:stretch>
              </p:blipFill>
              <p:spPr>
                <a:xfrm>
                  <a:off x="2203240" y="2231587"/>
                  <a:ext cx="2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5" name="Ink 194">
                  <a:extLst>
                    <a:ext uri="{FF2B5EF4-FFF2-40B4-BE49-F238E27FC236}">
                      <a16:creationId xmlns:a16="http://schemas.microsoft.com/office/drawing/2014/main" id="{70B45996-1E2C-41EF-8B0C-BB323B7FE634}"/>
                    </a:ext>
                  </a:extLst>
                </p14:cNvPr>
                <p14:cNvContentPartPr/>
                <p14:nvPr/>
              </p14:nvContentPartPr>
              <p14:xfrm>
                <a:off x="2584120" y="2208547"/>
                <a:ext cx="484200" cy="211320"/>
              </p14:xfrm>
            </p:contentPart>
          </mc:Choice>
          <mc:Fallback>
            <p:pic>
              <p:nvPicPr>
                <p:cNvPr id="195" name="Ink 194">
                  <a:extLst>
                    <a:ext uri="{FF2B5EF4-FFF2-40B4-BE49-F238E27FC236}">
                      <a16:creationId xmlns:a16="http://schemas.microsoft.com/office/drawing/2014/main" id="{70B45996-1E2C-41EF-8B0C-BB323B7FE634}"/>
                    </a:ext>
                  </a:extLst>
                </p:cNvPr>
                <p:cNvPicPr/>
                <p:nvPr/>
              </p:nvPicPr>
              <p:blipFill>
                <a:blip r:embed="rId349"/>
                <a:stretch>
                  <a:fillRect/>
                </a:stretch>
              </p:blipFill>
              <p:spPr>
                <a:xfrm>
                  <a:off x="2575120" y="2199547"/>
                  <a:ext cx="501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6" name="Ink 195">
                  <a:extLst>
                    <a:ext uri="{FF2B5EF4-FFF2-40B4-BE49-F238E27FC236}">
                      <a16:creationId xmlns:a16="http://schemas.microsoft.com/office/drawing/2014/main" id="{1FF76110-452E-4B0B-B5CB-31763CABBFC3}"/>
                    </a:ext>
                  </a:extLst>
                </p14:cNvPr>
                <p14:cNvContentPartPr/>
                <p14:nvPr/>
              </p14:nvContentPartPr>
              <p14:xfrm>
                <a:off x="3097480" y="2229787"/>
                <a:ext cx="192240" cy="175680"/>
              </p14:xfrm>
            </p:contentPart>
          </mc:Choice>
          <mc:Fallback>
            <p:pic>
              <p:nvPicPr>
                <p:cNvPr id="196" name="Ink 195">
                  <a:extLst>
                    <a:ext uri="{FF2B5EF4-FFF2-40B4-BE49-F238E27FC236}">
                      <a16:creationId xmlns:a16="http://schemas.microsoft.com/office/drawing/2014/main" id="{1FF76110-452E-4B0B-B5CB-31763CABBFC3}"/>
                    </a:ext>
                  </a:extLst>
                </p:cNvPr>
                <p:cNvPicPr/>
                <p:nvPr/>
              </p:nvPicPr>
              <p:blipFill>
                <a:blip r:embed="rId351"/>
                <a:stretch>
                  <a:fillRect/>
                </a:stretch>
              </p:blipFill>
              <p:spPr>
                <a:xfrm>
                  <a:off x="3088840" y="2220787"/>
                  <a:ext cx="209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7" name="Ink 196">
                  <a:extLst>
                    <a:ext uri="{FF2B5EF4-FFF2-40B4-BE49-F238E27FC236}">
                      <a16:creationId xmlns:a16="http://schemas.microsoft.com/office/drawing/2014/main" id="{F19B6330-E14C-4751-8186-617A52259841}"/>
                    </a:ext>
                  </a:extLst>
                </p14:cNvPr>
                <p14:cNvContentPartPr/>
                <p14:nvPr/>
              </p14:nvContentPartPr>
              <p14:xfrm>
                <a:off x="3058240" y="2273347"/>
                <a:ext cx="133200" cy="11880"/>
              </p14:xfrm>
            </p:contentPart>
          </mc:Choice>
          <mc:Fallback>
            <p:pic>
              <p:nvPicPr>
                <p:cNvPr id="197" name="Ink 196">
                  <a:extLst>
                    <a:ext uri="{FF2B5EF4-FFF2-40B4-BE49-F238E27FC236}">
                      <a16:creationId xmlns:a16="http://schemas.microsoft.com/office/drawing/2014/main" id="{F19B6330-E14C-4751-8186-617A52259841}"/>
                    </a:ext>
                  </a:extLst>
                </p:cNvPr>
                <p:cNvPicPr/>
                <p:nvPr/>
              </p:nvPicPr>
              <p:blipFill>
                <a:blip r:embed="rId353"/>
                <a:stretch>
                  <a:fillRect/>
                </a:stretch>
              </p:blipFill>
              <p:spPr>
                <a:xfrm>
                  <a:off x="3049240" y="2264347"/>
                  <a:ext cx="150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8" name="Ink 197">
                  <a:extLst>
                    <a:ext uri="{FF2B5EF4-FFF2-40B4-BE49-F238E27FC236}">
                      <a16:creationId xmlns:a16="http://schemas.microsoft.com/office/drawing/2014/main" id="{3069D6E9-85B4-4380-9171-A08788B1E245}"/>
                    </a:ext>
                  </a:extLst>
                </p14:cNvPr>
                <p14:cNvContentPartPr/>
                <p14:nvPr/>
              </p14:nvContentPartPr>
              <p14:xfrm>
                <a:off x="3432640" y="2369827"/>
                <a:ext cx="360" cy="360"/>
              </p14:xfrm>
            </p:contentPart>
          </mc:Choice>
          <mc:Fallback>
            <p:pic>
              <p:nvPicPr>
                <p:cNvPr id="198" name="Ink 197">
                  <a:extLst>
                    <a:ext uri="{FF2B5EF4-FFF2-40B4-BE49-F238E27FC236}">
                      <a16:creationId xmlns:a16="http://schemas.microsoft.com/office/drawing/2014/main" id="{3069D6E9-85B4-4380-9171-A08788B1E245}"/>
                    </a:ext>
                  </a:extLst>
                </p:cNvPr>
                <p:cNvPicPr/>
                <p:nvPr/>
              </p:nvPicPr>
              <p:blipFill>
                <a:blip r:embed="rId33"/>
                <a:stretch>
                  <a:fillRect/>
                </a:stretch>
              </p:blipFill>
              <p:spPr>
                <a:xfrm>
                  <a:off x="3423640" y="236118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1" name="Ink 200">
                  <a:extLst>
                    <a:ext uri="{FF2B5EF4-FFF2-40B4-BE49-F238E27FC236}">
                      <a16:creationId xmlns:a16="http://schemas.microsoft.com/office/drawing/2014/main" id="{D898DFD8-C4CC-429F-B789-E144409053ED}"/>
                    </a:ext>
                  </a:extLst>
                </p14:cNvPr>
                <p14:cNvContentPartPr/>
                <p14:nvPr/>
              </p14:nvContentPartPr>
              <p14:xfrm>
                <a:off x="3581680" y="2159947"/>
                <a:ext cx="115920" cy="249840"/>
              </p14:xfrm>
            </p:contentPart>
          </mc:Choice>
          <mc:Fallback>
            <p:pic>
              <p:nvPicPr>
                <p:cNvPr id="201" name="Ink 200">
                  <a:extLst>
                    <a:ext uri="{FF2B5EF4-FFF2-40B4-BE49-F238E27FC236}">
                      <a16:creationId xmlns:a16="http://schemas.microsoft.com/office/drawing/2014/main" id="{D898DFD8-C4CC-429F-B789-E144409053ED}"/>
                    </a:ext>
                  </a:extLst>
                </p:cNvPr>
                <p:cNvPicPr/>
                <p:nvPr/>
              </p:nvPicPr>
              <p:blipFill>
                <a:blip r:embed="rId356"/>
                <a:stretch>
                  <a:fillRect/>
                </a:stretch>
              </p:blipFill>
              <p:spPr>
                <a:xfrm>
                  <a:off x="3572680" y="2150947"/>
                  <a:ext cx="1335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2" name="Ink 201">
                  <a:extLst>
                    <a:ext uri="{FF2B5EF4-FFF2-40B4-BE49-F238E27FC236}">
                      <a16:creationId xmlns:a16="http://schemas.microsoft.com/office/drawing/2014/main" id="{B91040D0-BDD5-4DEB-9097-035981966EAF}"/>
                    </a:ext>
                  </a:extLst>
                </p14:cNvPr>
                <p14:cNvContentPartPr/>
                <p14:nvPr/>
              </p14:nvContentPartPr>
              <p14:xfrm>
                <a:off x="3799480" y="2199547"/>
                <a:ext cx="273240" cy="181080"/>
              </p14:xfrm>
            </p:contentPart>
          </mc:Choice>
          <mc:Fallback>
            <p:pic>
              <p:nvPicPr>
                <p:cNvPr id="202" name="Ink 201">
                  <a:extLst>
                    <a:ext uri="{FF2B5EF4-FFF2-40B4-BE49-F238E27FC236}">
                      <a16:creationId xmlns:a16="http://schemas.microsoft.com/office/drawing/2014/main" id="{B91040D0-BDD5-4DEB-9097-035981966EAF}"/>
                    </a:ext>
                  </a:extLst>
                </p:cNvPr>
                <p:cNvPicPr/>
                <p:nvPr/>
              </p:nvPicPr>
              <p:blipFill>
                <a:blip r:embed="rId358"/>
                <a:stretch>
                  <a:fillRect/>
                </a:stretch>
              </p:blipFill>
              <p:spPr>
                <a:xfrm>
                  <a:off x="3790480" y="2190547"/>
                  <a:ext cx="290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3" name="Ink 202">
                  <a:extLst>
                    <a:ext uri="{FF2B5EF4-FFF2-40B4-BE49-F238E27FC236}">
                      <a16:creationId xmlns:a16="http://schemas.microsoft.com/office/drawing/2014/main" id="{781B83A9-6A50-4411-BD78-C667F86D02D0}"/>
                    </a:ext>
                  </a:extLst>
                </p14:cNvPr>
                <p14:cNvContentPartPr/>
                <p14:nvPr/>
              </p14:nvContentPartPr>
              <p14:xfrm>
                <a:off x="4048600" y="2164627"/>
                <a:ext cx="110880" cy="376920"/>
              </p14:xfrm>
            </p:contentPart>
          </mc:Choice>
          <mc:Fallback>
            <p:pic>
              <p:nvPicPr>
                <p:cNvPr id="203" name="Ink 202">
                  <a:extLst>
                    <a:ext uri="{FF2B5EF4-FFF2-40B4-BE49-F238E27FC236}">
                      <a16:creationId xmlns:a16="http://schemas.microsoft.com/office/drawing/2014/main" id="{781B83A9-6A50-4411-BD78-C667F86D02D0}"/>
                    </a:ext>
                  </a:extLst>
                </p:cNvPr>
                <p:cNvPicPr/>
                <p:nvPr/>
              </p:nvPicPr>
              <p:blipFill>
                <a:blip r:embed="rId360"/>
                <a:stretch>
                  <a:fillRect/>
                </a:stretch>
              </p:blipFill>
              <p:spPr>
                <a:xfrm>
                  <a:off x="4039600" y="2155627"/>
                  <a:ext cx="1285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4" name="Ink 203">
                  <a:extLst>
                    <a:ext uri="{FF2B5EF4-FFF2-40B4-BE49-F238E27FC236}">
                      <a16:creationId xmlns:a16="http://schemas.microsoft.com/office/drawing/2014/main" id="{F3894FFC-E879-4272-8A9A-48DAF3516447}"/>
                    </a:ext>
                  </a:extLst>
                </p14:cNvPr>
                <p14:cNvContentPartPr/>
                <p14:nvPr/>
              </p14:nvContentPartPr>
              <p14:xfrm>
                <a:off x="4198360" y="2233747"/>
                <a:ext cx="24840" cy="289800"/>
              </p14:xfrm>
            </p:contentPart>
          </mc:Choice>
          <mc:Fallback>
            <p:pic>
              <p:nvPicPr>
                <p:cNvPr id="204" name="Ink 203">
                  <a:extLst>
                    <a:ext uri="{FF2B5EF4-FFF2-40B4-BE49-F238E27FC236}">
                      <a16:creationId xmlns:a16="http://schemas.microsoft.com/office/drawing/2014/main" id="{F3894FFC-E879-4272-8A9A-48DAF3516447}"/>
                    </a:ext>
                  </a:extLst>
                </p:cNvPr>
                <p:cNvPicPr/>
                <p:nvPr/>
              </p:nvPicPr>
              <p:blipFill>
                <a:blip r:embed="rId362"/>
                <a:stretch>
                  <a:fillRect/>
                </a:stretch>
              </p:blipFill>
              <p:spPr>
                <a:xfrm>
                  <a:off x="4189360" y="2224747"/>
                  <a:ext cx="424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5" name="Ink 204">
                  <a:extLst>
                    <a:ext uri="{FF2B5EF4-FFF2-40B4-BE49-F238E27FC236}">
                      <a16:creationId xmlns:a16="http://schemas.microsoft.com/office/drawing/2014/main" id="{A0C0B9FE-B14A-4ABA-BEDD-29279606423C}"/>
                    </a:ext>
                  </a:extLst>
                </p14:cNvPr>
                <p14:cNvContentPartPr/>
                <p14:nvPr/>
              </p14:nvContentPartPr>
              <p14:xfrm>
                <a:off x="4141480" y="2276587"/>
                <a:ext cx="206280" cy="168840"/>
              </p14:xfrm>
            </p:contentPart>
          </mc:Choice>
          <mc:Fallback>
            <p:pic>
              <p:nvPicPr>
                <p:cNvPr id="205" name="Ink 204">
                  <a:extLst>
                    <a:ext uri="{FF2B5EF4-FFF2-40B4-BE49-F238E27FC236}">
                      <a16:creationId xmlns:a16="http://schemas.microsoft.com/office/drawing/2014/main" id="{A0C0B9FE-B14A-4ABA-BEDD-29279606423C}"/>
                    </a:ext>
                  </a:extLst>
                </p:cNvPr>
                <p:cNvPicPr/>
                <p:nvPr/>
              </p:nvPicPr>
              <p:blipFill>
                <a:blip r:embed="rId364"/>
                <a:stretch>
                  <a:fillRect/>
                </a:stretch>
              </p:blipFill>
              <p:spPr>
                <a:xfrm>
                  <a:off x="4132840" y="2267947"/>
                  <a:ext cx="223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6" name="Ink 205">
                  <a:extLst>
                    <a:ext uri="{FF2B5EF4-FFF2-40B4-BE49-F238E27FC236}">
                      <a16:creationId xmlns:a16="http://schemas.microsoft.com/office/drawing/2014/main" id="{CCC1E7EB-1348-4B7E-93CA-64760792F19B}"/>
                    </a:ext>
                  </a:extLst>
                </p14:cNvPr>
                <p14:cNvContentPartPr/>
                <p14:nvPr/>
              </p14:nvContentPartPr>
              <p14:xfrm>
                <a:off x="4401040" y="2276587"/>
                <a:ext cx="106920" cy="141480"/>
              </p14:xfrm>
            </p:contentPart>
          </mc:Choice>
          <mc:Fallback>
            <p:pic>
              <p:nvPicPr>
                <p:cNvPr id="206" name="Ink 205">
                  <a:extLst>
                    <a:ext uri="{FF2B5EF4-FFF2-40B4-BE49-F238E27FC236}">
                      <a16:creationId xmlns:a16="http://schemas.microsoft.com/office/drawing/2014/main" id="{CCC1E7EB-1348-4B7E-93CA-64760792F19B}"/>
                    </a:ext>
                  </a:extLst>
                </p:cNvPr>
                <p:cNvPicPr/>
                <p:nvPr/>
              </p:nvPicPr>
              <p:blipFill>
                <a:blip r:embed="rId366"/>
                <a:stretch>
                  <a:fillRect/>
                </a:stretch>
              </p:blipFill>
              <p:spPr>
                <a:xfrm>
                  <a:off x="4392400" y="2267947"/>
                  <a:ext cx="124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7" name="Ink 206">
                  <a:extLst>
                    <a:ext uri="{FF2B5EF4-FFF2-40B4-BE49-F238E27FC236}">
                      <a16:creationId xmlns:a16="http://schemas.microsoft.com/office/drawing/2014/main" id="{B7132616-8590-454C-B478-6FBB73125478}"/>
                    </a:ext>
                  </a:extLst>
                </p14:cNvPr>
                <p14:cNvContentPartPr/>
                <p14:nvPr/>
              </p14:nvContentPartPr>
              <p14:xfrm>
                <a:off x="4627840" y="2243827"/>
                <a:ext cx="73800" cy="50040"/>
              </p14:xfrm>
            </p:contentPart>
          </mc:Choice>
          <mc:Fallback>
            <p:pic>
              <p:nvPicPr>
                <p:cNvPr id="207" name="Ink 206">
                  <a:extLst>
                    <a:ext uri="{FF2B5EF4-FFF2-40B4-BE49-F238E27FC236}">
                      <a16:creationId xmlns:a16="http://schemas.microsoft.com/office/drawing/2014/main" id="{B7132616-8590-454C-B478-6FBB73125478}"/>
                    </a:ext>
                  </a:extLst>
                </p:cNvPr>
                <p:cNvPicPr/>
                <p:nvPr/>
              </p:nvPicPr>
              <p:blipFill>
                <a:blip r:embed="rId368"/>
                <a:stretch>
                  <a:fillRect/>
                </a:stretch>
              </p:blipFill>
              <p:spPr>
                <a:xfrm>
                  <a:off x="4618840" y="2234827"/>
                  <a:ext cx="91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8" name="Ink 207">
                  <a:extLst>
                    <a:ext uri="{FF2B5EF4-FFF2-40B4-BE49-F238E27FC236}">
                      <a16:creationId xmlns:a16="http://schemas.microsoft.com/office/drawing/2014/main" id="{4DE364E9-3B81-4FE6-A84B-35CD606551F4}"/>
                    </a:ext>
                  </a:extLst>
                </p14:cNvPr>
                <p14:cNvContentPartPr/>
                <p14:nvPr/>
              </p14:nvContentPartPr>
              <p14:xfrm>
                <a:off x="4863280" y="2196307"/>
                <a:ext cx="555840" cy="227160"/>
              </p14:xfrm>
            </p:contentPart>
          </mc:Choice>
          <mc:Fallback>
            <p:pic>
              <p:nvPicPr>
                <p:cNvPr id="208" name="Ink 207">
                  <a:extLst>
                    <a:ext uri="{FF2B5EF4-FFF2-40B4-BE49-F238E27FC236}">
                      <a16:creationId xmlns:a16="http://schemas.microsoft.com/office/drawing/2014/main" id="{4DE364E9-3B81-4FE6-A84B-35CD606551F4}"/>
                    </a:ext>
                  </a:extLst>
                </p:cNvPr>
                <p:cNvPicPr/>
                <p:nvPr/>
              </p:nvPicPr>
              <p:blipFill>
                <a:blip r:embed="rId370"/>
                <a:stretch>
                  <a:fillRect/>
                </a:stretch>
              </p:blipFill>
              <p:spPr>
                <a:xfrm>
                  <a:off x="4854640" y="2187667"/>
                  <a:ext cx="573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9" name="Ink 208">
                  <a:extLst>
                    <a:ext uri="{FF2B5EF4-FFF2-40B4-BE49-F238E27FC236}">
                      <a16:creationId xmlns:a16="http://schemas.microsoft.com/office/drawing/2014/main" id="{705F0949-277D-45B9-A0AE-5C89F8AEB600}"/>
                    </a:ext>
                  </a:extLst>
                </p14:cNvPr>
                <p14:cNvContentPartPr/>
                <p14:nvPr/>
              </p14:nvContentPartPr>
              <p14:xfrm>
                <a:off x="5479960" y="2255347"/>
                <a:ext cx="172080" cy="178920"/>
              </p14:xfrm>
            </p:contentPart>
          </mc:Choice>
          <mc:Fallback>
            <p:pic>
              <p:nvPicPr>
                <p:cNvPr id="209" name="Ink 208">
                  <a:extLst>
                    <a:ext uri="{FF2B5EF4-FFF2-40B4-BE49-F238E27FC236}">
                      <a16:creationId xmlns:a16="http://schemas.microsoft.com/office/drawing/2014/main" id="{705F0949-277D-45B9-A0AE-5C89F8AEB600}"/>
                    </a:ext>
                  </a:extLst>
                </p:cNvPr>
                <p:cNvPicPr/>
                <p:nvPr/>
              </p:nvPicPr>
              <p:blipFill>
                <a:blip r:embed="rId372"/>
                <a:stretch>
                  <a:fillRect/>
                </a:stretch>
              </p:blipFill>
              <p:spPr>
                <a:xfrm>
                  <a:off x="5471320" y="2246347"/>
                  <a:ext cx="189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0" name="Ink 209">
                  <a:extLst>
                    <a:ext uri="{FF2B5EF4-FFF2-40B4-BE49-F238E27FC236}">
                      <a16:creationId xmlns:a16="http://schemas.microsoft.com/office/drawing/2014/main" id="{251C2300-3BBB-4D48-AC5D-EFCF30ECBB8F}"/>
                    </a:ext>
                  </a:extLst>
                </p14:cNvPr>
                <p14:cNvContentPartPr/>
                <p14:nvPr/>
              </p14:nvContentPartPr>
              <p14:xfrm>
                <a:off x="5456200" y="2281987"/>
                <a:ext cx="100440" cy="8280"/>
              </p14:xfrm>
            </p:contentPart>
          </mc:Choice>
          <mc:Fallback>
            <p:pic>
              <p:nvPicPr>
                <p:cNvPr id="210" name="Ink 209">
                  <a:extLst>
                    <a:ext uri="{FF2B5EF4-FFF2-40B4-BE49-F238E27FC236}">
                      <a16:creationId xmlns:a16="http://schemas.microsoft.com/office/drawing/2014/main" id="{251C2300-3BBB-4D48-AC5D-EFCF30ECBB8F}"/>
                    </a:ext>
                  </a:extLst>
                </p:cNvPr>
                <p:cNvPicPr/>
                <p:nvPr/>
              </p:nvPicPr>
              <p:blipFill>
                <a:blip r:embed="rId374"/>
                <a:stretch>
                  <a:fillRect/>
                </a:stretch>
              </p:blipFill>
              <p:spPr>
                <a:xfrm>
                  <a:off x="5447560" y="2273347"/>
                  <a:ext cx="118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2" name="Ink 211">
                  <a:extLst>
                    <a:ext uri="{FF2B5EF4-FFF2-40B4-BE49-F238E27FC236}">
                      <a16:creationId xmlns:a16="http://schemas.microsoft.com/office/drawing/2014/main" id="{E66F3926-5425-4217-B31B-2429D337BB91}"/>
                    </a:ext>
                  </a:extLst>
                </p14:cNvPr>
                <p14:cNvContentPartPr/>
                <p14:nvPr/>
              </p14:nvContentPartPr>
              <p14:xfrm>
                <a:off x="6012040" y="2307187"/>
                <a:ext cx="156600" cy="115200"/>
              </p14:xfrm>
            </p:contentPart>
          </mc:Choice>
          <mc:Fallback>
            <p:pic>
              <p:nvPicPr>
                <p:cNvPr id="212" name="Ink 211">
                  <a:extLst>
                    <a:ext uri="{FF2B5EF4-FFF2-40B4-BE49-F238E27FC236}">
                      <a16:creationId xmlns:a16="http://schemas.microsoft.com/office/drawing/2014/main" id="{E66F3926-5425-4217-B31B-2429D337BB91}"/>
                    </a:ext>
                  </a:extLst>
                </p:cNvPr>
                <p:cNvPicPr/>
                <p:nvPr/>
              </p:nvPicPr>
              <p:blipFill>
                <a:blip r:embed="rId376"/>
                <a:stretch>
                  <a:fillRect/>
                </a:stretch>
              </p:blipFill>
              <p:spPr>
                <a:xfrm>
                  <a:off x="6003400" y="2298547"/>
                  <a:ext cx="174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3" name="Ink 212">
                  <a:extLst>
                    <a:ext uri="{FF2B5EF4-FFF2-40B4-BE49-F238E27FC236}">
                      <a16:creationId xmlns:a16="http://schemas.microsoft.com/office/drawing/2014/main" id="{856F472D-CD11-4820-B88A-1FF02F9CAC89}"/>
                    </a:ext>
                  </a:extLst>
                </p14:cNvPr>
                <p14:cNvContentPartPr/>
                <p14:nvPr/>
              </p14:nvContentPartPr>
              <p14:xfrm>
                <a:off x="6176560" y="2311867"/>
                <a:ext cx="335880" cy="110520"/>
              </p14:xfrm>
            </p:contentPart>
          </mc:Choice>
          <mc:Fallback>
            <p:pic>
              <p:nvPicPr>
                <p:cNvPr id="213" name="Ink 212">
                  <a:extLst>
                    <a:ext uri="{FF2B5EF4-FFF2-40B4-BE49-F238E27FC236}">
                      <a16:creationId xmlns:a16="http://schemas.microsoft.com/office/drawing/2014/main" id="{856F472D-CD11-4820-B88A-1FF02F9CAC89}"/>
                    </a:ext>
                  </a:extLst>
                </p:cNvPr>
                <p:cNvPicPr/>
                <p:nvPr/>
              </p:nvPicPr>
              <p:blipFill>
                <a:blip r:embed="rId378"/>
                <a:stretch>
                  <a:fillRect/>
                </a:stretch>
              </p:blipFill>
              <p:spPr>
                <a:xfrm>
                  <a:off x="6167560" y="2302867"/>
                  <a:ext cx="353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5" name="Ink 214">
                  <a:extLst>
                    <a:ext uri="{FF2B5EF4-FFF2-40B4-BE49-F238E27FC236}">
                      <a16:creationId xmlns:a16="http://schemas.microsoft.com/office/drawing/2014/main" id="{AE6D40D3-BD73-4E81-ADE2-8A54215BFB71}"/>
                    </a:ext>
                  </a:extLst>
                </p14:cNvPr>
                <p14:cNvContentPartPr/>
                <p14:nvPr/>
              </p14:nvContentPartPr>
              <p14:xfrm>
                <a:off x="6784960" y="2181187"/>
                <a:ext cx="141120" cy="377640"/>
              </p14:xfrm>
            </p:contentPart>
          </mc:Choice>
          <mc:Fallback>
            <p:pic>
              <p:nvPicPr>
                <p:cNvPr id="215" name="Ink 214">
                  <a:extLst>
                    <a:ext uri="{FF2B5EF4-FFF2-40B4-BE49-F238E27FC236}">
                      <a16:creationId xmlns:a16="http://schemas.microsoft.com/office/drawing/2014/main" id="{AE6D40D3-BD73-4E81-ADE2-8A54215BFB71}"/>
                    </a:ext>
                  </a:extLst>
                </p:cNvPr>
                <p:cNvPicPr/>
                <p:nvPr/>
              </p:nvPicPr>
              <p:blipFill>
                <a:blip r:embed="rId380"/>
                <a:stretch>
                  <a:fillRect/>
                </a:stretch>
              </p:blipFill>
              <p:spPr>
                <a:xfrm>
                  <a:off x="6776320" y="2172547"/>
                  <a:ext cx="15876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6" name="Ink 215">
                  <a:extLst>
                    <a:ext uri="{FF2B5EF4-FFF2-40B4-BE49-F238E27FC236}">
                      <a16:creationId xmlns:a16="http://schemas.microsoft.com/office/drawing/2014/main" id="{0233AF15-EAF8-4C21-8DD5-1DC35C2F0933}"/>
                    </a:ext>
                  </a:extLst>
                </p14:cNvPr>
                <p14:cNvContentPartPr/>
                <p14:nvPr/>
              </p14:nvContentPartPr>
              <p14:xfrm>
                <a:off x="6721600" y="2408347"/>
                <a:ext cx="163080" cy="42120"/>
              </p14:xfrm>
            </p:contentPart>
          </mc:Choice>
          <mc:Fallback>
            <p:pic>
              <p:nvPicPr>
                <p:cNvPr id="216" name="Ink 215">
                  <a:extLst>
                    <a:ext uri="{FF2B5EF4-FFF2-40B4-BE49-F238E27FC236}">
                      <a16:creationId xmlns:a16="http://schemas.microsoft.com/office/drawing/2014/main" id="{0233AF15-EAF8-4C21-8DD5-1DC35C2F0933}"/>
                    </a:ext>
                  </a:extLst>
                </p:cNvPr>
                <p:cNvPicPr/>
                <p:nvPr/>
              </p:nvPicPr>
              <p:blipFill>
                <a:blip r:embed="rId382"/>
                <a:stretch>
                  <a:fillRect/>
                </a:stretch>
              </p:blipFill>
              <p:spPr>
                <a:xfrm>
                  <a:off x="6712600" y="2399347"/>
                  <a:ext cx="180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7" name="Ink 216">
                  <a:extLst>
                    <a:ext uri="{FF2B5EF4-FFF2-40B4-BE49-F238E27FC236}">
                      <a16:creationId xmlns:a16="http://schemas.microsoft.com/office/drawing/2014/main" id="{3E6B95DC-21E9-4984-9F4D-DB54BA394559}"/>
                    </a:ext>
                  </a:extLst>
                </p14:cNvPr>
                <p14:cNvContentPartPr/>
                <p14:nvPr/>
              </p14:nvContentPartPr>
              <p14:xfrm>
                <a:off x="6902320" y="2291707"/>
                <a:ext cx="309960" cy="110160"/>
              </p14:xfrm>
            </p:contentPart>
          </mc:Choice>
          <mc:Fallback>
            <p:pic>
              <p:nvPicPr>
                <p:cNvPr id="217" name="Ink 216">
                  <a:extLst>
                    <a:ext uri="{FF2B5EF4-FFF2-40B4-BE49-F238E27FC236}">
                      <a16:creationId xmlns:a16="http://schemas.microsoft.com/office/drawing/2014/main" id="{3E6B95DC-21E9-4984-9F4D-DB54BA394559}"/>
                    </a:ext>
                  </a:extLst>
                </p:cNvPr>
                <p:cNvPicPr/>
                <p:nvPr/>
              </p:nvPicPr>
              <p:blipFill>
                <a:blip r:embed="rId384"/>
                <a:stretch>
                  <a:fillRect/>
                </a:stretch>
              </p:blipFill>
              <p:spPr>
                <a:xfrm>
                  <a:off x="6893680" y="2283067"/>
                  <a:ext cx="327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8" name="Ink 217">
                  <a:extLst>
                    <a:ext uri="{FF2B5EF4-FFF2-40B4-BE49-F238E27FC236}">
                      <a16:creationId xmlns:a16="http://schemas.microsoft.com/office/drawing/2014/main" id="{80933F28-863C-403F-8657-748FA8576F67}"/>
                    </a:ext>
                  </a:extLst>
                </p14:cNvPr>
                <p14:cNvContentPartPr/>
                <p14:nvPr/>
              </p14:nvContentPartPr>
              <p14:xfrm>
                <a:off x="7229560" y="2205667"/>
                <a:ext cx="393840" cy="182880"/>
              </p14:xfrm>
            </p:contentPart>
          </mc:Choice>
          <mc:Fallback>
            <p:pic>
              <p:nvPicPr>
                <p:cNvPr id="218" name="Ink 217">
                  <a:extLst>
                    <a:ext uri="{FF2B5EF4-FFF2-40B4-BE49-F238E27FC236}">
                      <a16:creationId xmlns:a16="http://schemas.microsoft.com/office/drawing/2014/main" id="{80933F28-863C-403F-8657-748FA8576F67}"/>
                    </a:ext>
                  </a:extLst>
                </p:cNvPr>
                <p:cNvPicPr/>
                <p:nvPr/>
              </p:nvPicPr>
              <p:blipFill>
                <a:blip r:embed="rId386"/>
                <a:stretch>
                  <a:fillRect/>
                </a:stretch>
              </p:blipFill>
              <p:spPr>
                <a:xfrm>
                  <a:off x="7220920" y="2196667"/>
                  <a:ext cx="411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4" name="Ink 233">
                  <a:extLst>
                    <a:ext uri="{FF2B5EF4-FFF2-40B4-BE49-F238E27FC236}">
                      <a16:creationId xmlns:a16="http://schemas.microsoft.com/office/drawing/2014/main" id="{727FAD4F-360C-402F-9AAD-6621C81FFE77}"/>
                    </a:ext>
                  </a:extLst>
                </p14:cNvPr>
                <p14:cNvContentPartPr/>
                <p14:nvPr/>
              </p14:nvContentPartPr>
              <p14:xfrm>
                <a:off x="864760" y="2525707"/>
                <a:ext cx="257400" cy="227880"/>
              </p14:xfrm>
            </p:contentPart>
          </mc:Choice>
          <mc:Fallback>
            <p:pic>
              <p:nvPicPr>
                <p:cNvPr id="234" name="Ink 233">
                  <a:extLst>
                    <a:ext uri="{FF2B5EF4-FFF2-40B4-BE49-F238E27FC236}">
                      <a16:creationId xmlns:a16="http://schemas.microsoft.com/office/drawing/2014/main" id="{727FAD4F-360C-402F-9AAD-6621C81FFE77}"/>
                    </a:ext>
                  </a:extLst>
                </p:cNvPr>
                <p:cNvPicPr/>
                <p:nvPr/>
              </p:nvPicPr>
              <p:blipFill>
                <a:blip r:embed="rId388"/>
                <a:stretch>
                  <a:fillRect/>
                </a:stretch>
              </p:blipFill>
              <p:spPr>
                <a:xfrm>
                  <a:off x="855760" y="2516707"/>
                  <a:ext cx="2750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5" name="Ink 234">
                  <a:extLst>
                    <a:ext uri="{FF2B5EF4-FFF2-40B4-BE49-F238E27FC236}">
                      <a16:creationId xmlns:a16="http://schemas.microsoft.com/office/drawing/2014/main" id="{82F752A9-9C52-407C-8B5D-6C9F53828BBA}"/>
                    </a:ext>
                  </a:extLst>
                </p14:cNvPr>
                <p14:cNvContentPartPr/>
                <p14:nvPr/>
              </p14:nvContentPartPr>
              <p14:xfrm>
                <a:off x="1357240" y="2576827"/>
                <a:ext cx="145080" cy="180000"/>
              </p14:xfrm>
            </p:contentPart>
          </mc:Choice>
          <mc:Fallback>
            <p:pic>
              <p:nvPicPr>
                <p:cNvPr id="235" name="Ink 234">
                  <a:extLst>
                    <a:ext uri="{FF2B5EF4-FFF2-40B4-BE49-F238E27FC236}">
                      <a16:creationId xmlns:a16="http://schemas.microsoft.com/office/drawing/2014/main" id="{82F752A9-9C52-407C-8B5D-6C9F53828BBA}"/>
                    </a:ext>
                  </a:extLst>
                </p:cNvPr>
                <p:cNvPicPr/>
                <p:nvPr/>
              </p:nvPicPr>
              <p:blipFill>
                <a:blip r:embed="rId390"/>
                <a:stretch>
                  <a:fillRect/>
                </a:stretch>
              </p:blipFill>
              <p:spPr>
                <a:xfrm>
                  <a:off x="1348240" y="2567827"/>
                  <a:ext cx="162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6" name="Ink 235">
                  <a:extLst>
                    <a:ext uri="{FF2B5EF4-FFF2-40B4-BE49-F238E27FC236}">
                      <a16:creationId xmlns:a16="http://schemas.microsoft.com/office/drawing/2014/main" id="{9FD25537-0493-4E31-AEC3-4402961157B8}"/>
                    </a:ext>
                  </a:extLst>
                </p14:cNvPr>
                <p14:cNvContentPartPr/>
                <p14:nvPr/>
              </p14:nvContentPartPr>
              <p14:xfrm>
                <a:off x="1503400" y="2685187"/>
                <a:ext cx="172800" cy="52200"/>
              </p14:xfrm>
            </p:contentPart>
          </mc:Choice>
          <mc:Fallback>
            <p:pic>
              <p:nvPicPr>
                <p:cNvPr id="236" name="Ink 235">
                  <a:extLst>
                    <a:ext uri="{FF2B5EF4-FFF2-40B4-BE49-F238E27FC236}">
                      <a16:creationId xmlns:a16="http://schemas.microsoft.com/office/drawing/2014/main" id="{9FD25537-0493-4E31-AEC3-4402961157B8}"/>
                    </a:ext>
                  </a:extLst>
                </p:cNvPr>
                <p:cNvPicPr/>
                <p:nvPr/>
              </p:nvPicPr>
              <p:blipFill>
                <a:blip r:embed="rId392"/>
                <a:stretch>
                  <a:fillRect/>
                </a:stretch>
              </p:blipFill>
              <p:spPr>
                <a:xfrm>
                  <a:off x="1494400" y="2676187"/>
                  <a:ext cx="190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7" name="Ink 236">
                  <a:extLst>
                    <a:ext uri="{FF2B5EF4-FFF2-40B4-BE49-F238E27FC236}">
                      <a16:creationId xmlns:a16="http://schemas.microsoft.com/office/drawing/2014/main" id="{3094A847-67B2-4900-8082-39DBD360AF19}"/>
                    </a:ext>
                  </a:extLst>
                </p14:cNvPr>
                <p14:cNvContentPartPr/>
                <p14:nvPr/>
              </p14:nvContentPartPr>
              <p14:xfrm>
                <a:off x="1933600" y="2607067"/>
                <a:ext cx="459720" cy="106920"/>
              </p14:xfrm>
            </p:contentPart>
          </mc:Choice>
          <mc:Fallback>
            <p:pic>
              <p:nvPicPr>
                <p:cNvPr id="237" name="Ink 236">
                  <a:extLst>
                    <a:ext uri="{FF2B5EF4-FFF2-40B4-BE49-F238E27FC236}">
                      <a16:creationId xmlns:a16="http://schemas.microsoft.com/office/drawing/2014/main" id="{3094A847-67B2-4900-8082-39DBD360AF19}"/>
                    </a:ext>
                  </a:extLst>
                </p:cNvPr>
                <p:cNvPicPr/>
                <p:nvPr/>
              </p:nvPicPr>
              <p:blipFill>
                <a:blip r:embed="rId394"/>
                <a:stretch>
                  <a:fillRect/>
                </a:stretch>
              </p:blipFill>
              <p:spPr>
                <a:xfrm>
                  <a:off x="1924960" y="2598067"/>
                  <a:ext cx="477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8" name="Ink 237">
                  <a:extLst>
                    <a:ext uri="{FF2B5EF4-FFF2-40B4-BE49-F238E27FC236}">
                      <a16:creationId xmlns:a16="http://schemas.microsoft.com/office/drawing/2014/main" id="{CDCA260B-EFF6-432A-98DA-3E867D7B18F2}"/>
                    </a:ext>
                  </a:extLst>
                </p14:cNvPr>
                <p14:cNvContentPartPr/>
                <p14:nvPr/>
              </p14:nvContentPartPr>
              <p14:xfrm>
                <a:off x="2441560" y="2504107"/>
                <a:ext cx="285840" cy="221760"/>
              </p14:xfrm>
            </p:contentPart>
          </mc:Choice>
          <mc:Fallback>
            <p:pic>
              <p:nvPicPr>
                <p:cNvPr id="238" name="Ink 237">
                  <a:extLst>
                    <a:ext uri="{FF2B5EF4-FFF2-40B4-BE49-F238E27FC236}">
                      <a16:creationId xmlns:a16="http://schemas.microsoft.com/office/drawing/2014/main" id="{CDCA260B-EFF6-432A-98DA-3E867D7B18F2}"/>
                    </a:ext>
                  </a:extLst>
                </p:cNvPr>
                <p:cNvPicPr/>
                <p:nvPr/>
              </p:nvPicPr>
              <p:blipFill>
                <a:blip r:embed="rId396"/>
                <a:stretch>
                  <a:fillRect/>
                </a:stretch>
              </p:blipFill>
              <p:spPr>
                <a:xfrm>
                  <a:off x="2432560" y="2495467"/>
                  <a:ext cx="3034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1" name="Ink 240">
                  <a:extLst>
                    <a:ext uri="{FF2B5EF4-FFF2-40B4-BE49-F238E27FC236}">
                      <a16:creationId xmlns:a16="http://schemas.microsoft.com/office/drawing/2014/main" id="{64D503DC-D82E-4336-89BD-69F001F7E4ED}"/>
                    </a:ext>
                  </a:extLst>
                </p14:cNvPr>
                <p14:cNvContentPartPr/>
                <p14:nvPr/>
              </p14:nvContentPartPr>
              <p14:xfrm>
                <a:off x="3248680" y="2725507"/>
                <a:ext cx="420480" cy="98280"/>
              </p14:xfrm>
            </p:contentPart>
          </mc:Choice>
          <mc:Fallback>
            <p:pic>
              <p:nvPicPr>
                <p:cNvPr id="241" name="Ink 240">
                  <a:extLst>
                    <a:ext uri="{FF2B5EF4-FFF2-40B4-BE49-F238E27FC236}">
                      <a16:creationId xmlns:a16="http://schemas.microsoft.com/office/drawing/2014/main" id="{64D503DC-D82E-4336-89BD-69F001F7E4ED}"/>
                    </a:ext>
                  </a:extLst>
                </p:cNvPr>
                <p:cNvPicPr/>
                <p:nvPr/>
              </p:nvPicPr>
              <p:blipFill>
                <a:blip r:embed="rId398"/>
                <a:stretch>
                  <a:fillRect/>
                </a:stretch>
              </p:blipFill>
              <p:spPr>
                <a:xfrm>
                  <a:off x="3240040" y="2716507"/>
                  <a:ext cx="438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2" name="Ink 241">
                  <a:extLst>
                    <a:ext uri="{FF2B5EF4-FFF2-40B4-BE49-F238E27FC236}">
                      <a16:creationId xmlns:a16="http://schemas.microsoft.com/office/drawing/2014/main" id="{BBA1B4AB-ADC9-4416-AF12-C08463C41840}"/>
                    </a:ext>
                  </a:extLst>
                </p14:cNvPr>
                <p14:cNvContentPartPr/>
                <p14:nvPr/>
              </p14:nvContentPartPr>
              <p14:xfrm>
                <a:off x="3681400" y="2688067"/>
                <a:ext cx="132480" cy="91800"/>
              </p14:xfrm>
            </p:contentPart>
          </mc:Choice>
          <mc:Fallback>
            <p:pic>
              <p:nvPicPr>
                <p:cNvPr id="242" name="Ink 241">
                  <a:extLst>
                    <a:ext uri="{FF2B5EF4-FFF2-40B4-BE49-F238E27FC236}">
                      <a16:creationId xmlns:a16="http://schemas.microsoft.com/office/drawing/2014/main" id="{BBA1B4AB-ADC9-4416-AF12-C08463C41840}"/>
                    </a:ext>
                  </a:extLst>
                </p:cNvPr>
                <p:cNvPicPr/>
                <p:nvPr/>
              </p:nvPicPr>
              <p:blipFill>
                <a:blip r:embed="rId400"/>
                <a:stretch>
                  <a:fillRect/>
                </a:stretch>
              </p:blipFill>
              <p:spPr>
                <a:xfrm>
                  <a:off x="3672760" y="2679067"/>
                  <a:ext cx="150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3" name="Ink 242">
                  <a:extLst>
                    <a:ext uri="{FF2B5EF4-FFF2-40B4-BE49-F238E27FC236}">
                      <a16:creationId xmlns:a16="http://schemas.microsoft.com/office/drawing/2014/main" id="{7BEA1BE2-FF94-4F8A-AEDD-EEFB66878F17}"/>
                    </a:ext>
                  </a:extLst>
                </p14:cNvPr>
                <p14:cNvContentPartPr/>
                <p14:nvPr/>
              </p14:nvContentPartPr>
              <p14:xfrm>
                <a:off x="3704800" y="2665747"/>
                <a:ext cx="374040" cy="151920"/>
              </p14:xfrm>
            </p:contentPart>
          </mc:Choice>
          <mc:Fallback>
            <p:pic>
              <p:nvPicPr>
                <p:cNvPr id="243" name="Ink 242">
                  <a:extLst>
                    <a:ext uri="{FF2B5EF4-FFF2-40B4-BE49-F238E27FC236}">
                      <a16:creationId xmlns:a16="http://schemas.microsoft.com/office/drawing/2014/main" id="{7BEA1BE2-FF94-4F8A-AEDD-EEFB66878F17}"/>
                    </a:ext>
                  </a:extLst>
                </p:cNvPr>
                <p:cNvPicPr/>
                <p:nvPr/>
              </p:nvPicPr>
              <p:blipFill>
                <a:blip r:embed="rId402"/>
                <a:stretch>
                  <a:fillRect/>
                </a:stretch>
              </p:blipFill>
              <p:spPr>
                <a:xfrm>
                  <a:off x="3695800" y="2657107"/>
                  <a:ext cx="391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4" name="Ink 243">
                  <a:extLst>
                    <a:ext uri="{FF2B5EF4-FFF2-40B4-BE49-F238E27FC236}">
                      <a16:creationId xmlns:a16="http://schemas.microsoft.com/office/drawing/2014/main" id="{0603BBCF-3899-4EBB-8B35-48A41EE3B109}"/>
                    </a:ext>
                  </a:extLst>
                </p14:cNvPr>
                <p14:cNvContentPartPr/>
                <p14:nvPr/>
              </p14:nvContentPartPr>
              <p14:xfrm>
                <a:off x="4075240" y="2639827"/>
                <a:ext cx="200880" cy="151920"/>
              </p14:xfrm>
            </p:contentPart>
          </mc:Choice>
          <mc:Fallback>
            <p:pic>
              <p:nvPicPr>
                <p:cNvPr id="244" name="Ink 243">
                  <a:extLst>
                    <a:ext uri="{FF2B5EF4-FFF2-40B4-BE49-F238E27FC236}">
                      <a16:creationId xmlns:a16="http://schemas.microsoft.com/office/drawing/2014/main" id="{0603BBCF-3899-4EBB-8B35-48A41EE3B109}"/>
                    </a:ext>
                  </a:extLst>
                </p:cNvPr>
                <p:cNvPicPr/>
                <p:nvPr/>
              </p:nvPicPr>
              <p:blipFill>
                <a:blip r:embed="rId404"/>
                <a:stretch>
                  <a:fillRect/>
                </a:stretch>
              </p:blipFill>
              <p:spPr>
                <a:xfrm>
                  <a:off x="4066600" y="2630827"/>
                  <a:ext cx="218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5" name="Ink 244">
                  <a:extLst>
                    <a:ext uri="{FF2B5EF4-FFF2-40B4-BE49-F238E27FC236}">
                      <a16:creationId xmlns:a16="http://schemas.microsoft.com/office/drawing/2014/main" id="{3F44E2E3-6506-4F09-B81A-10D6B6486EDC}"/>
                    </a:ext>
                  </a:extLst>
                </p14:cNvPr>
                <p14:cNvContentPartPr/>
                <p14:nvPr/>
              </p14:nvContentPartPr>
              <p14:xfrm>
                <a:off x="4355680" y="2616067"/>
                <a:ext cx="142200" cy="119880"/>
              </p14:xfrm>
            </p:contentPart>
          </mc:Choice>
          <mc:Fallback>
            <p:pic>
              <p:nvPicPr>
                <p:cNvPr id="245" name="Ink 244">
                  <a:extLst>
                    <a:ext uri="{FF2B5EF4-FFF2-40B4-BE49-F238E27FC236}">
                      <a16:creationId xmlns:a16="http://schemas.microsoft.com/office/drawing/2014/main" id="{3F44E2E3-6506-4F09-B81A-10D6B6486EDC}"/>
                    </a:ext>
                  </a:extLst>
                </p:cNvPr>
                <p:cNvPicPr/>
                <p:nvPr/>
              </p:nvPicPr>
              <p:blipFill>
                <a:blip r:embed="rId406"/>
                <a:stretch>
                  <a:fillRect/>
                </a:stretch>
              </p:blipFill>
              <p:spPr>
                <a:xfrm>
                  <a:off x="4346680" y="2607427"/>
                  <a:ext cx="159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6" name="Ink 245">
                  <a:extLst>
                    <a:ext uri="{FF2B5EF4-FFF2-40B4-BE49-F238E27FC236}">
                      <a16:creationId xmlns:a16="http://schemas.microsoft.com/office/drawing/2014/main" id="{23FCC373-1205-4F1F-B8C7-563D2B08A4E4}"/>
                    </a:ext>
                  </a:extLst>
                </p14:cNvPr>
                <p14:cNvContentPartPr/>
                <p14:nvPr/>
              </p14:nvContentPartPr>
              <p14:xfrm>
                <a:off x="4591840" y="2538307"/>
                <a:ext cx="83160" cy="288360"/>
              </p14:xfrm>
            </p:contentPart>
          </mc:Choice>
          <mc:Fallback>
            <p:pic>
              <p:nvPicPr>
                <p:cNvPr id="246" name="Ink 245">
                  <a:extLst>
                    <a:ext uri="{FF2B5EF4-FFF2-40B4-BE49-F238E27FC236}">
                      <a16:creationId xmlns:a16="http://schemas.microsoft.com/office/drawing/2014/main" id="{23FCC373-1205-4F1F-B8C7-563D2B08A4E4}"/>
                    </a:ext>
                  </a:extLst>
                </p:cNvPr>
                <p:cNvPicPr/>
                <p:nvPr/>
              </p:nvPicPr>
              <p:blipFill>
                <a:blip r:embed="rId408"/>
                <a:stretch>
                  <a:fillRect/>
                </a:stretch>
              </p:blipFill>
              <p:spPr>
                <a:xfrm>
                  <a:off x="4583200" y="2529667"/>
                  <a:ext cx="1008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7" name="Ink 246">
                  <a:extLst>
                    <a:ext uri="{FF2B5EF4-FFF2-40B4-BE49-F238E27FC236}">
                      <a16:creationId xmlns:a16="http://schemas.microsoft.com/office/drawing/2014/main" id="{32D31EBE-B392-45C0-846D-1F3625BBA87B}"/>
                    </a:ext>
                  </a:extLst>
                </p14:cNvPr>
                <p14:cNvContentPartPr/>
                <p14:nvPr/>
              </p14:nvContentPartPr>
              <p14:xfrm>
                <a:off x="4831960" y="2784547"/>
                <a:ext cx="360" cy="360"/>
              </p14:xfrm>
            </p:contentPart>
          </mc:Choice>
          <mc:Fallback>
            <p:pic>
              <p:nvPicPr>
                <p:cNvPr id="247" name="Ink 246">
                  <a:extLst>
                    <a:ext uri="{FF2B5EF4-FFF2-40B4-BE49-F238E27FC236}">
                      <a16:creationId xmlns:a16="http://schemas.microsoft.com/office/drawing/2014/main" id="{32D31EBE-B392-45C0-846D-1F3625BBA87B}"/>
                    </a:ext>
                  </a:extLst>
                </p:cNvPr>
                <p:cNvPicPr/>
                <p:nvPr/>
              </p:nvPicPr>
              <p:blipFill>
                <a:blip r:embed="rId33"/>
                <a:stretch>
                  <a:fillRect/>
                </a:stretch>
              </p:blipFill>
              <p:spPr>
                <a:xfrm>
                  <a:off x="4823320" y="2775907"/>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0">
            <p14:nvContentPartPr>
              <p14:cNvPr id="249" name="Ink 248">
                <a:extLst>
                  <a:ext uri="{FF2B5EF4-FFF2-40B4-BE49-F238E27FC236}">
                    <a16:creationId xmlns:a16="http://schemas.microsoft.com/office/drawing/2014/main" id="{0DF1A0BA-982F-41E6-8EDE-82677BE0AD19}"/>
                  </a:ext>
                </a:extLst>
              </p14:cNvPr>
              <p14:cNvContentPartPr/>
              <p14:nvPr/>
            </p14:nvContentPartPr>
            <p14:xfrm>
              <a:off x="1034320" y="4215547"/>
              <a:ext cx="2144160" cy="960480"/>
            </p14:xfrm>
          </p:contentPart>
        </mc:Choice>
        <mc:Fallback>
          <p:pic>
            <p:nvPicPr>
              <p:cNvPr id="249" name="Ink 248">
                <a:extLst>
                  <a:ext uri="{FF2B5EF4-FFF2-40B4-BE49-F238E27FC236}">
                    <a16:creationId xmlns:a16="http://schemas.microsoft.com/office/drawing/2014/main" id="{0DF1A0BA-982F-41E6-8EDE-82677BE0AD19}"/>
                  </a:ext>
                </a:extLst>
              </p:cNvPr>
              <p:cNvPicPr/>
              <p:nvPr/>
            </p:nvPicPr>
            <p:blipFill>
              <a:blip r:embed="rId411"/>
              <a:stretch>
                <a:fillRect/>
              </a:stretch>
            </p:blipFill>
            <p:spPr>
              <a:xfrm>
                <a:off x="1025680" y="4206547"/>
                <a:ext cx="2161800" cy="978120"/>
              </a:xfrm>
              <a:prstGeom prst="rect">
                <a:avLst/>
              </a:prstGeom>
            </p:spPr>
          </p:pic>
        </mc:Fallback>
      </mc:AlternateContent>
      <p:grpSp>
        <p:nvGrpSpPr>
          <p:cNvPr id="263" name="Group 262">
            <a:extLst>
              <a:ext uri="{FF2B5EF4-FFF2-40B4-BE49-F238E27FC236}">
                <a16:creationId xmlns:a16="http://schemas.microsoft.com/office/drawing/2014/main" id="{64F85E9A-972D-4E1D-B1D8-169B8C39C1D8}"/>
              </a:ext>
            </a:extLst>
          </p:cNvPr>
          <p:cNvGrpSpPr/>
          <p:nvPr/>
        </p:nvGrpSpPr>
        <p:grpSpPr>
          <a:xfrm>
            <a:off x="1745680" y="4067947"/>
            <a:ext cx="1058040" cy="444960"/>
            <a:chOff x="1745680" y="4067947"/>
            <a:chExt cx="1058040" cy="444960"/>
          </a:xfrm>
        </p:grpSpPr>
        <mc:AlternateContent xmlns:mc="http://schemas.openxmlformats.org/markup-compatibility/2006">
          <mc:Choice xmlns:p14="http://schemas.microsoft.com/office/powerpoint/2010/main" Requires="p14">
            <p:contentPart p14:bwMode="auto" r:id="rId412">
              <p14:nvContentPartPr>
                <p14:cNvPr id="250" name="Ink 249">
                  <a:extLst>
                    <a:ext uri="{FF2B5EF4-FFF2-40B4-BE49-F238E27FC236}">
                      <a16:creationId xmlns:a16="http://schemas.microsoft.com/office/drawing/2014/main" id="{74C061AB-4079-4518-9F98-C37C94682941}"/>
                    </a:ext>
                  </a:extLst>
                </p14:cNvPr>
                <p14:cNvContentPartPr/>
                <p14:nvPr/>
              </p14:nvContentPartPr>
              <p14:xfrm>
                <a:off x="1745680" y="4067947"/>
                <a:ext cx="1058040" cy="360360"/>
              </p14:xfrm>
            </p:contentPart>
          </mc:Choice>
          <mc:Fallback>
            <p:pic>
              <p:nvPicPr>
                <p:cNvPr id="250" name="Ink 249">
                  <a:extLst>
                    <a:ext uri="{FF2B5EF4-FFF2-40B4-BE49-F238E27FC236}">
                      <a16:creationId xmlns:a16="http://schemas.microsoft.com/office/drawing/2014/main" id="{74C061AB-4079-4518-9F98-C37C94682941}"/>
                    </a:ext>
                  </a:extLst>
                </p:cNvPr>
                <p:cNvPicPr/>
                <p:nvPr/>
              </p:nvPicPr>
              <p:blipFill>
                <a:blip r:embed="rId413"/>
                <a:stretch>
                  <a:fillRect/>
                </a:stretch>
              </p:blipFill>
              <p:spPr>
                <a:xfrm>
                  <a:off x="1737040" y="4058947"/>
                  <a:ext cx="107568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1" name="Ink 250">
                  <a:extLst>
                    <a:ext uri="{FF2B5EF4-FFF2-40B4-BE49-F238E27FC236}">
                      <a16:creationId xmlns:a16="http://schemas.microsoft.com/office/drawing/2014/main" id="{BDB62B3F-DF5D-4849-B5A4-DBA16DB213DC}"/>
                    </a:ext>
                  </a:extLst>
                </p14:cNvPr>
                <p14:cNvContentPartPr/>
                <p14:nvPr/>
              </p14:nvContentPartPr>
              <p14:xfrm>
                <a:off x="1806880" y="4348747"/>
                <a:ext cx="981720" cy="164160"/>
              </p14:xfrm>
            </p:contentPart>
          </mc:Choice>
          <mc:Fallback>
            <p:pic>
              <p:nvPicPr>
                <p:cNvPr id="251" name="Ink 250">
                  <a:extLst>
                    <a:ext uri="{FF2B5EF4-FFF2-40B4-BE49-F238E27FC236}">
                      <a16:creationId xmlns:a16="http://schemas.microsoft.com/office/drawing/2014/main" id="{BDB62B3F-DF5D-4849-B5A4-DBA16DB213DC}"/>
                    </a:ext>
                  </a:extLst>
                </p:cNvPr>
                <p:cNvPicPr/>
                <p:nvPr/>
              </p:nvPicPr>
              <p:blipFill>
                <a:blip r:embed="rId415"/>
                <a:stretch>
                  <a:fillRect/>
                </a:stretch>
              </p:blipFill>
              <p:spPr>
                <a:xfrm>
                  <a:off x="1798240" y="4340107"/>
                  <a:ext cx="999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3" name="Ink 252">
                  <a:extLst>
                    <a:ext uri="{FF2B5EF4-FFF2-40B4-BE49-F238E27FC236}">
                      <a16:creationId xmlns:a16="http://schemas.microsoft.com/office/drawing/2014/main" id="{CFD799ED-FB87-4E5F-99EA-8BDD7946B12F}"/>
                    </a:ext>
                  </a:extLst>
                </p14:cNvPr>
                <p14:cNvContentPartPr/>
                <p14:nvPr/>
              </p14:nvContentPartPr>
              <p14:xfrm>
                <a:off x="1791760" y="4149667"/>
                <a:ext cx="107280" cy="209160"/>
              </p14:xfrm>
            </p:contentPart>
          </mc:Choice>
          <mc:Fallback>
            <p:pic>
              <p:nvPicPr>
                <p:cNvPr id="253" name="Ink 252">
                  <a:extLst>
                    <a:ext uri="{FF2B5EF4-FFF2-40B4-BE49-F238E27FC236}">
                      <a16:creationId xmlns:a16="http://schemas.microsoft.com/office/drawing/2014/main" id="{CFD799ED-FB87-4E5F-99EA-8BDD7946B12F}"/>
                    </a:ext>
                  </a:extLst>
                </p:cNvPr>
                <p:cNvPicPr/>
                <p:nvPr/>
              </p:nvPicPr>
              <p:blipFill>
                <a:blip r:embed="rId417"/>
                <a:stretch>
                  <a:fillRect/>
                </a:stretch>
              </p:blipFill>
              <p:spPr>
                <a:xfrm>
                  <a:off x="1783120" y="4140667"/>
                  <a:ext cx="124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4" name="Ink 253">
                  <a:extLst>
                    <a:ext uri="{FF2B5EF4-FFF2-40B4-BE49-F238E27FC236}">
                      <a16:creationId xmlns:a16="http://schemas.microsoft.com/office/drawing/2014/main" id="{5701FAA4-51E5-4186-9202-55760A044803}"/>
                    </a:ext>
                  </a:extLst>
                </p14:cNvPr>
                <p14:cNvContentPartPr/>
                <p14:nvPr/>
              </p14:nvContentPartPr>
              <p14:xfrm>
                <a:off x="1873480" y="4141387"/>
                <a:ext cx="87120" cy="192960"/>
              </p14:xfrm>
            </p:contentPart>
          </mc:Choice>
          <mc:Fallback>
            <p:pic>
              <p:nvPicPr>
                <p:cNvPr id="254" name="Ink 253">
                  <a:extLst>
                    <a:ext uri="{FF2B5EF4-FFF2-40B4-BE49-F238E27FC236}">
                      <a16:creationId xmlns:a16="http://schemas.microsoft.com/office/drawing/2014/main" id="{5701FAA4-51E5-4186-9202-55760A044803}"/>
                    </a:ext>
                  </a:extLst>
                </p:cNvPr>
                <p:cNvPicPr/>
                <p:nvPr/>
              </p:nvPicPr>
              <p:blipFill>
                <a:blip r:embed="rId419"/>
                <a:stretch>
                  <a:fillRect/>
                </a:stretch>
              </p:blipFill>
              <p:spPr>
                <a:xfrm>
                  <a:off x="1864480" y="4132747"/>
                  <a:ext cx="1047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5" name="Ink 254">
                  <a:extLst>
                    <a:ext uri="{FF2B5EF4-FFF2-40B4-BE49-F238E27FC236}">
                      <a16:creationId xmlns:a16="http://schemas.microsoft.com/office/drawing/2014/main" id="{9A4D3F1E-F51E-44CC-8124-E294B5E97971}"/>
                    </a:ext>
                  </a:extLst>
                </p14:cNvPr>
                <p14:cNvContentPartPr/>
                <p14:nvPr/>
              </p14:nvContentPartPr>
              <p14:xfrm>
                <a:off x="1992280" y="4256947"/>
                <a:ext cx="86400" cy="81360"/>
              </p14:xfrm>
            </p:contentPart>
          </mc:Choice>
          <mc:Fallback>
            <p:pic>
              <p:nvPicPr>
                <p:cNvPr id="255" name="Ink 254">
                  <a:extLst>
                    <a:ext uri="{FF2B5EF4-FFF2-40B4-BE49-F238E27FC236}">
                      <a16:creationId xmlns:a16="http://schemas.microsoft.com/office/drawing/2014/main" id="{9A4D3F1E-F51E-44CC-8124-E294B5E97971}"/>
                    </a:ext>
                  </a:extLst>
                </p:cNvPr>
                <p:cNvPicPr/>
                <p:nvPr/>
              </p:nvPicPr>
              <p:blipFill>
                <a:blip r:embed="rId421"/>
                <a:stretch>
                  <a:fillRect/>
                </a:stretch>
              </p:blipFill>
              <p:spPr>
                <a:xfrm>
                  <a:off x="1983280" y="4247947"/>
                  <a:ext cx="104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6" name="Ink 255">
                  <a:extLst>
                    <a:ext uri="{FF2B5EF4-FFF2-40B4-BE49-F238E27FC236}">
                      <a16:creationId xmlns:a16="http://schemas.microsoft.com/office/drawing/2014/main" id="{F947271C-C79C-4313-B105-FAFA8FEE3093}"/>
                    </a:ext>
                  </a:extLst>
                </p14:cNvPr>
                <p14:cNvContentPartPr/>
                <p14:nvPr/>
              </p14:nvContentPartPr>
              <p14:xfrm>
                <a:off x="2108200" y="4162987"/>
                <a:ext cx="20520" cy="173160"/>
              </p14:xfrm>
            </p:contentPart>
          </mc:Choice>
          <mc:Fallback>
            <p:pic>
              <p:nvPicPr>
                <p:cNvPr id="256" name="Ink 255">
                  <a:extLst>
                    <a:ext uri="{FF2B5EF4-FFF2-40B4-BE49-F238E27FC236}">
                      <a16:creationId xmlns:a16="http://schemas.microsoft.com/office/drawing/2014/main" id="{F947271C-C79C-4313-B105-FAFA8FEE3093}"/>
                    </a:ext>
                  </a:extLst>
                </p:cNvPr>
                <p:cNvPicPr/>
                <p:nvPr/>
              </p:nvPicPr>
              <p:blipFill>
                <a:blip r:embed="rId423"/>
                <a:stretch>
                  <a:fillRect/>
                </a:stretch>
              </p:blipFill>
              <p:spPr>
                <a:xfrm>
                  <a:off x="2099560" y="4154347"/>
                  <a:ext cx="381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7" name="Ink 256">
                  <a:extLst>
                    <a:ext uri="{FF2B5EF4-FFF2-40B4-BE49-F238E27FC236}">
                      <a16:creationId xmlns:a16="http://schemas.microsoft.com/office/drawing/2014/main" id="{F0A7753E-2DCC-417F-9BC8-2A80C5061CE7}"/>
                    </a:ext>
                  </a:extLst>
                </p14:cNvPr>
                <p14:cNvContentPartPr/>
                <p14:nvPr/>
              </p14:nvContentPartPr>
              <p14:xfrm>
                <a:off x="2113600" y="4245067"/>
                <a:ext cx="233280" cy="87480"/>
              </p14:xfrm>
            </p:contentPart>
          </mc:Choice>
          <mc:Fallback>
            <p:pic>
              <p:nvPicPr>
                <p:cNvPr id="257" name="Ink 256">
                  <a:extLst>
                    <a:ext uri="{FF2B5EF4-FFF2-40B4-BE49-F238E27FC236}">
                      <a16:creationId xmlns:a16="http://schemas.microsoft.com/office/drawing/2014/main" id="{F0A7753E-2DCC-417F-9BC8-2A80C5061CE7}"/>
                    </a:ext>
                  </a:extLst>
                </p:cNvPr>
                <p:cNvPicPr/>
                <p:nvPr/>
              </p:nvPicPr>
              <p:blipFill>
                <a:blip r:embed="rId425"/>
                <a:stretch>
                  <a:fillRect/>
                </a:stretch>
              </p:blipFill>
              <p:spPr>
                <a:xfrm>
                  <a:off x="2104600" y="4236427"/>
                  <a:ext cx="250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8" name="Ink 257">
                  <a:extLst>
                    <a:ext uri="{FF2B5EF4-FFF2-40B4-BE49-F238E27FC236}">
                      <a16:creationId xmlns:a16="http://schemas.microsoft.com/office/drawing/2014/main" id="{293DFA51-3F25-4ABE-A3B6-077BAB5751F5}"/>
                    </a:ext>
                  </a:extLst>
                </p14:cNvPr>
                <p14:cNvContentPartPr/>
                <p14:nvPr/>
              </p14:nvContentPartPr>
              <p14:xfrm>
                <a:off x="2429320" y="4151467"/>
                <a:ext cx="146160" cy="238680"/>
              </p14:xfrm>
            </p:contentPart>
          </mc:Choice>
          <mc:Fallback>
            <p:pic>
              <p:nvPicPr>
                <p:cNvPr id="258" name="Ink 257">
                  <a:extLst>
                    <a:ext uri="{FF2B5EF4-FFF2-40B4-BE49-F238E27FC236}">
                      <a16:creationId xmlns:a16="http://schemas.microsoft.com/office/drawing/2014/main" id="{293DFA51-3F25-4ABE-A3B6-077BAB5751F5}"/>
                    </a:ext>
                  </a:extLst>
                </p:cNvPr>
                <p:cNvPicPr/>
                <p:nvPr/>
              </p:nvPicPr>
              <p:blipFill>
                <a:blip r:embed="rId427"/>
                <a:stretch>
                  <a:fillRect/>
                </a:stretch>
              </p:blipFill>
              <p:spPr>
                <a:xfrm>
                  <a:off x="2420320" y="4142467"/>
                  <a:ext cx="1638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9" name="Ink 258">
                  <a:extLst>
                    <a:ext uri="{FF2B5EF4-FFF2-40B4-BE49-F238E27FC236}">
                      <a16:creationId xmlns:a16="http://schemas.microsoft.com/office/drawing/2014/main" id="{F30936E9-47FA-4A9B-90A8-FE71188C05C4}"/>
                    </a:ext>
                  </a:extLst>
                </p14:cNvPr>
                <p14:cNvContentPartPr/>
                <p14:nvPr/>
              </p14:nvContentPartPr>
              <p14:xfrm>
                <a:off x="2423560" y="4205467"/>
                <a:ext cx="121680" cy="15840"/>
              </p14:xfrm>
            </p:contentPart>
          </mc:Choice>
          <mc:Fallback>
            <p:pic>
              <p:nvPicPr>
                <p:cNvPr id="259" name="Ink 258">
                  <a:extLst>
                    <a:ext uri="{FF2B5EF4-FFF2-40B4-BE49-F238E27FC236}">
                      <a16:creationId xmlns:a16="http://schemas.microsoft.com/office/drawing/2014/main" id="{F30936E9-47FA-4A9B-90A8-FE71188C05C4}"/>
                    </a:ext>
                  </a:extLst>
                </p:cNvPr>
                <p:cNvPicPr/>
                <p:nvPr/>
              </p:nvPicPr>
              <p:blipFill>
                <a:blip r:embed="rId429"/>
                <a:stretch>
                  <a:fillRect/>
                </a:stretch>
              </p:blipFill>
              <p:spPr>
                <a:xfrm>
                  <a:off x="2414920" y="4196467"/>
                  <a:ext cx="139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0" name="Ink 259">
                  <a:extLst>
                    <a:ext uri="{FF2B5EF4-FFF2-40B4-BE49-F238E27FC236}">
                      <a16:creationId xmlns:a16="http://schemas.microsoft.com/office/drawing/2014/main" id="{978C0301-E1DC-4D8B-8B5C-49B61E44A66A}"/>
                    </a:ext>
                  </a:extLst>
                </p14:cNvPr>
                <p14:cNvContentPartPr/>
                <p14:nvPr/>
              </p14:nvContentPartPr>
              <p14:xfrm>
                <a:off x="2403400" y="4255507"/>
                <a:ext cx="95760" cy="13680"/>
              </p14:xfrm>
            </p:contentPart>
          </mc:Choice>
          <mc:Fallback>
            <p:pic>
              <p:nvPicPr>
                <p:cNvPr id="260" name="Ink 259">
                  <a:extLst>
                    <a:ext uri="{FF2B5EF4-FFF2-40B4-BE49-F238E27FC236}">
                      <a16:creationId xmlns:a16="http://schemas.microsoft.com/office/drawing/2014/main" id="{978C0301-E1DC-4D8B-8B5C-49B61E44A66A}"/>
                    </a:ext>
                  </a:extLst>
                </p:cNvPr>
                <p:cNvPicPr/>
                <p:nvPr/>
              </p:nvPicPr>
              <p:blipFill>
                <a:blip r:embed="rId431"/>
                <a:stretch>
                  <a:fillRect/>
                </a:stretch>
              </p:blipFill>
              <p:spPr>
                <a:xfrm>
                  <a:off x="2394760" y="4246867"/>
                  <a:ext cx="113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2" name="Ink 261">
                  <a:extLst>
                    <a:ext uri="{FF2B5EF4-FFF2-40B4-BE49-F238E27FC236}">
                      <a16:creationId xmlns:a16="http://schemas.microsoft.com/office/drawing/2014/main" id="{E4684786-36E7-4310-A45F-6B1FB6B9D5CA}"/>
                    </a:ext>
                  </a:extLst>
                </p14:cNvPr>
                <p14:cNvContentPartPr/>
                <p14:nvPr/>
              </p14:nvContentPartPr>
              <p14:xfrm>
                <a:off x="1758640" y="4177747"/>
                <a:ext cx="128880" cy="139680"/>
              </p14:xfrm>
            </p:contentPart>
          </mc:Choice>
          <mc:Fallback>
            <p:pic>
              <p:nvPicPr>
                <p:cNvPr id="262" name="Ink 261">
                  <a:extLst>
                    <a:ext uri="{FF2B5EF4-FFF2-40B4-BE49-F238E27FC236}">
                      <a16:creationId xmlns:a16="http://schemas.microsoft.com/office/drawing/2014/main" id="{E4684786-36E7-4310-A45F-6B1FB6B9D5CA}"/>
                    </a:ext>
                  </a:extLst>
                </p:cNvPr>
                <p:cNvPicPr/>
                <p:nvPr/>
              </p:nvPicPr>
              <p:blipFill>
                <a:blip r:embed="rId433"/>
                <a:stretch>
                  <a:fillRect/>
                </a:stretch>
              </p:blipFill>
              <p:spPr>
                <a:xfrm>
                  <a:off x="1749640" y="4169107"/>
                  <a:ext cx="146520" cy="157320"/>
                </a:xfrm>
                <a:prstGeom prst="rect">
                  <a:avLst/>
                </a:prstGeom>
              </p:spPr>
            </p:pic>
          </mc:Fallback>
        </mc:AlternateContent>
      </p:grpSp>
      <p:grpSp>
        <p:nvGrpSpPr>
          <p:cNvPr id="273" name="Group 272">
            <a:extLst>
              <a:ext uri="{FF2B5EF4-FFF2-40B4-BE49-F238E27FC236}">
                <a16:creationId xmlns:a16="http://schemas.microsoft.com/office/drawing/2014/main" id="{9495A5B9-3512-4447-BDA6-EBDC54E8112C}"/>
              </a:ext>
            </a:extLst>
          </p:cNvPr>
          <p:cNvGrpSpPr/>
          <p:nvPr/>
        </p:nvGrpSpPr>
        <p:grpSpPr>
          <a:xfrm>
            <a:off x="1885360" y="3148507"/>
            <a:ext cx="652680" cy="816480"/>
            <a:chOff x="1885360" y="3148507"/>
            <a:chExt cx="652680" cy="816480"/>
          </a:xfrm>
        </p:grpSpPr>
        <mc:AlternateContent xmlns:mc="http://schemas.openxmlformats.org/markup-compatibility/2006">
          <mc:Choice xmlns:p14="http://schemas.microsoft.com/office/powerpoint/2010/main" Requires="p14">
            <p:contentPart p14:bwMode="auto" r:id="rId434">
              <p14:nvContentPartPr>
                <p14:cNvPr id="264" name="Ink 263">
                  <a:extLst>
                    <a:ext uri="{FF2B5EF4-FFF2-40B4-BE49-F238E27FC236}">
                      <a16:creationId xmlns:a16="http://schemas.microsoft.com/office/drawing/2014/main" id="{174322F9-1A26-4880-90FA-088D4A0C713C}"/>
                    </a:ext>
                  </a:extLst>
                </p14:cNvPr>
                <p14:cNvContentPartPr/>
                <p14:nvPr/>
              </p14:nvContentPartPr>
              <p14:xfrm>
                <a:off x="1890400" y="3493027"/>
                <a:ext cx="133920" cy="354960"/>
              </p14:xfrm>
            </p:contentPart>
          </mc:Choice>
          <mc:Fallback>
            <p:pic>
              <p:nvPicPr>
                <p:cNvPr id="264" name="Ink 263">
                  <a:extLst>
                    <a:ext uri="{FF2B5EF4-FFF2-40B4-BE49-F238E27FC236}">
                      <a16:creationId xmlns:a16="http://schemas.microsoft.com/office/drawing/2014/main" id="{174322F9-1A26-4880-90FA-088D4A0C713C}"/>
                    </a:ext>
                  </a:extLst>
                </p:cNvPr>
                <p:cNvPicPr/>
                <p:nvPr/>
              </p:nvPicPr>
              <p:blipFill>
                <a:blip r:embed="rId435"/>
                <a:stretch>
                  <a:fillRect/>
                </a:stretch>
              </p:blipFill>
              <p:spPr>
                <a:xfrm>
                  <a:off x="1881400" y="3484387"/>
                  <a:ext cx="1515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5" name="Ink 264">
                  <a:extLst>
                    <a:ext uri="{FF2B5EF4-FFF2-40B4-BE49-F238E27FC236}">
                      <a16:creationId xmlns:a16="http://schemas.microsoft.com/office/drawing/2014/main" id="{F32A1891-AFDA-4678-A83F-7B490DF376DE}"/>
                    </a:ext>
                  </a:extLst>
                </p14:cNvPr>
                <p14:cNvContentPartPr/>
                <p14:nvPr/>
              </p14:nvContentPartPr>
              <p14:xfrm>
                <a:off x="2128000" y="3514627"/>
                <a:ext cx="122040" cy="328320"/>
              </p14:xfrm>
            </p:contentPart>
          </mc:Choice>
          <mc:Fallback>
            <p:pic>
              <p:nvPicPr>
                <p:cNvPr id="265" name="Ink 264">
                  <a:extLst>
                    <a:ext uri="{FF2B5EF4-FFF2-40B4-BE49-F238E27FC236}">
                      <a16:creationId xmlns:a16="http://schemas.microsoft.com/office/drawing/2014/main" id="{F32A1891-AFDA-4678-A83F-7B490DF376DE}"/>
                    </a:ext>
                  </a:extLst>
                </p:cNvPr>
                <p:cNvPicPr/>
                <p:nvPr/>
              </p:nvPicPr>
              <p:blipFill>
                <a:blip r:embed="rId437"/>
                <a:stretch>
                  <a:fillRect/>
                </a:stretch>
              </p:blipFill>
              <p:spPr>
                <a:xfrm>
                  <a:off x="2119360" y="3505627"/>
                  <a:ext cx="1396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6" name="Ink 265">
                  <a:extLst>
                    <a:ext uri="{FF2B5EF4-FFF2-40B4-BE49-F238E27FC236}">
                      <a16:creationId xmlns:a16="http://schemas.microsoft.com/office/drawing/2014/main" id="{CB6ECAA6-727D-4384-A9EB-64574A767A54}"/>
                    </a:ext>
                  </a:extLst>
                </p14:cNvPr>
                <p14:cNvContentPartPr/>
                <p14:nvPr/>
              </p14:nvContentPartPr>
              <p14:xfrm>
                <a:off x="1885360" y="3779947"/>
                <a:ext cx="175680" cy="124560"/>
              </p14:xfrm>
            </p:contentPart>
          </mc:Choice>
          <mc:Fallback>
            <p:pic>
              <p:nvPicPr>
                <p:cNvPr id="266" name="Ink 265">
                  <a:extLst>
                    <a:ext uri="{FF2B5EF4-FFF2-40B4-BE49-F238E27FC236}">
                      <a16:creationId xmlns:a16="http://schemas.microsoft.com/office/drawing/2014/main" id="{CB6ECAA6-727D-4384-A9EB-64574A767A54}"/>
                    </a:ext>
                  </a:extLst>
                </p:cNvPr>
                <p:cNvPicPr/>
                <p:nvPr/>
              </p:nvPicPr>
              <p:blipFill>
                <a:blip r:embed="rId439"/>
                <a:stretch>
                  <a:fillRect/>
                </a:stretch>
              </p:blipFill>
              <p:spPr>
                <a:xfrm>
                  <a:off x="1876360" y="3770947"/>
                  <a:ext cx="193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7" name="Ink 266">
                  <a:extLst>
                    <a:ext uri="{FF2B5EF4-FFF2-40B4-BE49-F238E27FC236}">
                      <a16:creationId xmlns:a16="http://schemas.microsoft.com/office/drawing/2014/main" id="{267E8301-9998-4247-AEC7-6559B102E595}"/>
                    </a:ext>
                  </a:extLst>
                </p14:cNvPr>
                <p14:cNvContentPartPr/>
                <p14:nvPr/>
              </p14:nvContentPartPr>
              <p14:xfrm>
                <a:off x="2190280" y="3824227"/>
                <a:ext cx="168840" cy="120240"/>
              </p14:xfrm>
            </p:contentPart>
          </mc:Choice>
          <mc:Fallback>
            <p:pic>
              <p:nvPicPr>
                <p:cNvPr id="267" name="Ink 266">
                  <a:extLst>
                    <a:ext uri="{FF2B5EF4-FFF2-40B4-BE49-F238E27FC236}">
                      <a16:creationId xmlns:a16="http://schemas.microsoft.com/office/drawing/2014/main" id="{267E8301-9998-4247-AEC7-6559B102E595}"/>
                    </a:ext>
                  </a:extLst>
                </p:cNvPr>
                <p:cNvPicPr/>
                <p:nvPr/>
              </p:nvPicPr>
              <p:blipFill>
                <a:blip r:embed="rId441"/>
                <a:stretch>
                  <a:fillRect/>
                </a:stretch>
              </p:blipFill>
              <p:spPr>
                <a:xfrm>
                  <a:off x="2181280" y="3815227"/>
                  <a:ext cx="186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9" name="Ink 268">
                  <a:extLst>
                    <a:ext uri="{FF2B5EF4-FFF2-40B4-BE49-F238E27FC236}">
                      <a16:creationId xmlns:a16="http://schemas.microsoft.com/office/drawing/2014/main" id="{2F8F3984-5B36-4FD9-A546-68D559C123AA}"/>
                    </a:ext>
                  </a:extLst>
                </p14:cNvPr>
                <p14:cNvContentPartPr/>
                <p14:nvPr/>
              </p14:nvContentPartPr>
              <p14:xfrm>
                <a:off x="2410960" y="3533707"/>
                <a:ext cx="86400" cy="404280"/>
              </p14:xfrm>
            </p:contentPart>
          </mc:Choice>
          <mc:Fallback>
            <p:pic>
              <p:nvPicPr>
                <p:cNvPr id="269" name="Ink 268">
                  <a:extLst>
                    <a:ext uri="{FF2B5EF4-FFF2-40B4-BE49-F238E27FC236}">
                      <a16:creationId xmlns:a16="http://schemas.microsoft.com/office/drawing/2014/main" id="{2F8F3984-5B36-4FD9-A546-68D559C123AA}"/>
                    </a:ext>
                  </a:extLst>
                </p:cNvPr>
                <p:cNvPicPr/>
                <p:nvPr/>
              </p:nvPicPr>
              <p:blipFill>
                <a:blip r:embed="rId443"/>
                <a:stretch>
                  <a:fillRect/>
                </a:stretch>
              </p:blipFill>
              <p:spPr>
                <a:xfrm>
                  <a:off x="2402320" y="3524707"/>
                  <a:ext cx="10404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0" name="Ink 269">
                  <a:extLst>
                    <a:ext uri="{FF2B5EF4-FFF2-40B4-BE49-F238E27FC236}">
                      <a16:creationId xmlns:a16="http://schemas.microsoft.com/office/drawing/2014/main" id="{6C766578-E728-460A-875C-8796B747094C}"/>
                    </a:ext>
                  </a:extLst>
                </p14:cNvPr>
                <p14:cNvContentPartPr/>
                <p14:nvPr/>
              </p14:nvContentPartPr>
              <p14:xfrm>
                <a:off x="2411680" y="3815587"/>
                <a:ext cx="126360" cy="149400"/>
              </p14:xfrm>
            </p:contentPart>
          </mc:Choice>
          <mc:Fallback>
            <p:pic>
              <p:nvPicPr>
                <p:cNvPr id="270" name="Ink 269">
                  <a:extLst>
                    <a:ext uri="{FF2B5EF4-FFF2-40B4-BE49-F238E27FC236}">
                      <a16:creationId xmlns:a16="http://schemas.microsoft.com/office/drawing/2014/main" id="{6C766578-E728-460A-875C-8796B747094C}"/>
                    </a:ext>
                  </a:extLst>
                </p:cNvPr>
                <p:cNvPicPr/>
                <p:nvPr/>
              </p:nvPicPr>
              <p:blipFill>
                <a:blip r:embed="rId445"/>
                <a:stretch>
                  <a:fillRect/>
                </a:stretch>
              </p:blipFill>
              <p:spPr>
                <a:xfrm>
                  <a:off x="2403040" y="3806587"/>
                  <a:ext cx="144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1" name="Ink 270">
                  <a:extLst>
                    <a:ext uri="{FF2B5EF4-FFF2-40B4-BE49-F238E27FC236}">
                      <a16:creationId xmlns:a16="http://schemas.microsoft.com/office/drawing/2014/main" id="{59A98C39-621F-4918-906D-3A795F0C7E53}"/>
                    </a:ext>
                  </a:extLst>
                </p14:cNvPr>
                <p14:cNvContentPartPr/>
                <p14:nvPr/>
              </p14:nvContentPartPr>
              <p14:xfrm>
                <a:off x="1958440" y="3178747"/>
                <a:ext cx="184680" cy="296640"/>
              </p14:xfrm>
            </p:contentPart>
          </mc:Choice>
          <mc:Fallback>
            <p:pic>
              <p:nvPicPr>
                <p:cNvPr id="271" name="Ink 270">
                  <a:extLst>
                    <a:ext uri="{FF2B5EF4-FFF2-40B4-BE49-F238E27FC236}">
                      <a16:creationId xmlns:a16="http://schemas.microsoft.com/office/drawing/2014/main" id="{59A98C39-621F-4918-906D-3A795F0C7E53}"/>
                    </a:ext>
                  </a:extLst>
                </p:cNvPr>
                <p:cNvPicPr/>
                <p:nvPr/>
              </p:nvPicPr>
              <p:blipFill>
                <a:blip r:embed="rId447"/>
                <a:stretch>
                  <a:fillRect/>
                </a:stretch>
              </p:blipFill>
              <p:spPr>
                <a:xfrm>
                  <a:off x="1949440" y="3170107"/>
                  <a:ext cx="2023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2" name="Ink 271">
                  <a:extLst>
                    <a:ext uri="{FF2B5EF4-FFF2-40B4-BE49-F238E27FC236}">
                      <a16:creationId xmlns:a16="http://schemas.microsoft.com/office/drawing/2014/main" id="{244BC6AB-C5AD-494E-AD2F-E8462B85E2CE}"/>
                    </a:ext>
                  </a:extLst>
                </p14:cNvPr>
                <p14:cNvContentPartPr/>
                <p14:nvPr/>
              </p14:nvContentPartPr>
              <p14:xfrm>
                <a:off x="2188120" y="3148507"/>
                <a:ext cx="156240" cy="329760"/>
              </p14:xfrm>
            </p:contentPart>
          </mc:Choice>
          <mc:Fallback>
            <p:pic>
              <p:nvPicPr>
                <p:cNvPr id="272" name="Ink 271">
                  <a:extLst>
                    <a:ext uri="{FF2B5EF4-FFF2-40B4-BE49-F238E27FC236}">
                      <a16:creationId xmlns:a16="http://schemas.microsoft.com/office/drawing/2014/main" id="{244BC6AB-C5AD-494E-AD2F-E8462B85E2CE}"/>
                    </a:ext>
                  </a:extLst>
                </p:cNvPr>
                <p:cNvPicPr/>
                <p:nvPr/>
              </p:nvPicPr>
              <p:blipFill>
                <a:blip r:embed="rId449"/>
                <a:stretch>
                  <a:fillRect/>
                </a:stretch>
              </p:blipFill>
              <p:spPr>
                <a:xfrm>
                  <a:off x="2179120" y="3139507"/>
                  <a:ext cx="173880" cy="347400"/>
                </a:xfrm>
                <a:prstGeom prst="rect">
                  <a:avLst/>
                </a:prstGeom>
              </p:spPr>
            </p:pic>
          </mc:Fallback>
        </mc:AlternateContent>
      </p:grpSp>
      <p:grpSp>
        <p:nvGrpSpPr>
          <p:cNvPr id="288" name="Group 287">
            <a:extLst>
              <a:ext uri="{FF2B5EF4-FFF2-40B4-BE49-F238E27FC236}">
                <a16:creationId xmlns:a16="http://schemas.microsoft.com/office/drawing/2014/main" id="{2CB81C34-CE3D-4575-873E-F38522147C23}"/>
              </a:ext>
            </a:extLst>
          </p:cNvPr>
          <p:cNvGrpSpPr/>
          <p:nvPr/>
        </p:nvGrpSpPr>
        <p:grpSpPr>
          <a:xfrm>
            <a:off x="1284160" y="3988027"/>
            <a:ext cx="1514880" cy="972000"/>
            <a:chOff x="1284160" y="3988027"/>
            <a:chExt cx="1514880" cy="972000"/>
          </a:xfrm>
        </p:grpSpPr>
        <mc:AlternateContent xmlns:mc="http://schemas.openxmlformats.org/markup-compatibility/2006">
          <mc:Choice xmlns:p14="http://schemas.microsoft.com/office/powerpoint/2010/main" Requires="p14">
            <p:contentPart p14:bwMode="auto" r:id="rId450">
              <p14:nvContentPartPr>
                <p14:cNvPr id="274" name="Ink 273">
                  <a:extLst>
                    <a:ext uri="{FF2B5EF4-FFF2-40B4-BE49-F238E27FC236}">
                      <a16:creationId xmlns:a16="http://schemas.microsoft.com/office/drawing/2014/main" id="{313ECE06-604A-4239-92EB-DA9C2F0E5742}"/>
                    </a:ext>
                  </a:extLst>
                </p14:cNvPr>
                <p14:cNvContentPartPr/>
                <p14:nvPr/>
              </p14:nvContentPartPr>
              <p14:xfrm>
                <a:off x="2158960" y="3993787"/>
                <a:ext cx="360" cy="1800"/>
              </p14:xfrm>
            </p:contentPart>
          </mc:Choice>
          <mc:Fallback>
            <p:pic>
              <p:nvPicPr>
                <p:cNvPr id="274" name="Ink 273">
                  <a:extLst>
                    <a:ext uri="{FF2B5EF4-FFF2-40B4-BE49-F238E27FC236}">
                      <a16:creationId xmlns:a16="http://schemas.microsoft.com/office/drawing/2014/main" id="{313ECE06-604A-4239-92EB-DA9C2F0E5742}"/>
                    </a:ext>
                  </a:extLst>
                </p:cNvPr>
                <p:cNvPicPr/>
                <p:nvPr/>
              </p:nvPicPr>
              <p:blipFill>
                <a:blip r:embed="rId451"/>
                <a:stretch>
                  <a:fillRect/>
                </a:stretch>
              </p:blipFill>
              <p:spPr>
                <a:xfrm>
                  <a:off x="2149960" y="3985147"/>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5" name="Ink 274">
                  <a:extLst>
                    <a:ext uri="{FF2B5EF4-FFF2-40B4-BE49-F238E27FC236}">
                      <a16:creationId xmlns:a16="http://schemas.microsoft.com/office/drawing/2014/main" id="{98200740-F67A-417F-B11F-399384870DDD}"/>
                    </a:ext>
                  </a:extLst>
                </p14:cNvPr>
                <p14:cNvContentPartPr/>
                <p14:nvPr/>
              </p14:nvContentPartPr>
              <p14:xfrm>
                <a:off x="1948000" y="3988027"/>
                <a:ext cx="215280" cy="713880"/>
              </p14:xfrm>
            </p:contentPart>
          </mc:Choice>
          <mc:Fallback>
            <p:pic>
              <p:nvPicPr>
                <p:cNvPr id="275" name="Ink 274">
                  <a:extLst>
                    <a:ext uri="{FF2B5EF4-FFF2-40B4-BE49-F238E27FC236}">
                      <a16:creationId xmlns:a16="http://schemas.microsoft.com/office/drawing/2014/main" id="{98200740-F67A-417F-B11F-399384870DDD}"/>
                    </a:ext>
                  </a:extLst>
                </p:cNvPr>
                <p:cNvPicPr/>
                <p:nvPr/>
              </p:nvPicPr>
              <p:blipFill>
                <a:blip r:embed="rId453"/>
                <a:stretch>
                  <a:fillRect/>
                </a:stretch>
              </p:blipFill>
              <p:spPr>
                <a:xfrm>
                  <a:off x="1939000" y="3979027"/>
                  <a:ext cx="232920" cy="731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6" name="Ink 275">
                  <a:extLst>
                    <a:ext uri="{FF2B5EF4-FFF2-40B4-BE49-F238E27FC236}">
                      <a16:creationId xmlns:a16="http://schemas.microsoft.com/office/drawing/2014/main" id="{3F65144D-1A58-4E91-94B4-C111429D82C5}"/>
                    </a:ext>
                  </a:extLst>
                </p14:cNvPr>
                <p14:cNvContentPartPr/>
                <p14:nvPr/>
              </p14:nvContentPartPr>
              <p14:xfrm>
                <a:off x="2122240" y="4016107"/>
                <a:ext cx="216000" cy="617040"/>
              </p14:xfrm>
            </p:contentPart>
          </mc:Choice>
          <mc:Fallback>
            <p:pic>
              <p:nvPicPr>
                <p:cNvPr id="276" name="Ink 275">
                  <a:extLst>
                    <a:ext uri="{FF2B5EF4-FFF2-40B4-BE49-F238E27FC236}">
                      <a16:creationId xmlns:a16="http://schemas.microsoft.com/office/drawing/2014/main" id="{3F65144D-1A58-4E91-94B4-C111429D82C5}"/>
                    </a:ext>
                  </a:extLst>
                </p:cNvPr>
                <p:cNvPicPr/>
                <p:nvPr/>
              </p:nvPicPr>
              <p:blipFill>
                <a:blip r:embed="rId455"/>
                <a:stretch>
                  <a:fillRect/>
                </a:stretch>
              </p:blipFill>
              <p:spPr>
                <a:xfrm>
                  <a:off x="2113600" y="4007107"/>
                  <a:ext cx="23364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7" name="Ink 276">
                  <a:extLst>
                    <a:ext uri="{FF2B5EF4-FFF2-40B4-BE49-F238E27FC236}">
                      <a16:creationId xmlns:a16="http://schemas.microsoft.com/office/drawing/2014/main" id="{8AE30713-610B-4DE5-A6EB-F7A8AC9558A2}"/>
                    </a:ext>
                  </a:extLst>
                </p14:cNvPr>
                <p14:cNvContentPartPr/>
                <p14:nvPr/>
              </p14:nvContentPartPr>
              <p14:xfrm>
                <a:off x="1868800" y="4415347"/>
                <a:ext cx="388080" cy="452880"/>
              </p14:xfrm>
            </p:contentPart>
          </mc:Choice>
          <mc:Fallback>
            <p:pic>
              <p:nvPicPr>
                <p:cNvPr id="277" name="Ink 276">
                  <a:extLst>
                    <a:ext uri="{FF2B5EF4-FFF2-40B4-BE49-F238E27FC236}">
                      <a16:creationId xmlns:a16="http://schemas.microsoft.com/office/drawing/2014/main" id="{8AE30713-610B-4DE5-A6EB-F7A8AC9558A2}"/>
                    </a:ext>
                  </a:extLst>
                </p:cNvPr>
                <p:cNvPicPr/>
                <p:nvPr/>
              </p:nvPicPr>
              <p:blipFill>
                <a:blip r:embed="rId457"/>
                <a:stretch>
                  <a:fillRect/>
                </a:stretch>
              </p:blipFill>
              <p:spPr>
                <a:xfrm>
                  <a:off x="1860160" y="4406707"/>
                  <a:ext cx="40572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9" name="Ink 278">
                  <a:extLst>
                    <a:ext uri="{FF2B5EF4-FFF2-40B4-BE49-F238E27FC236}">
                      <a16:creationId xmlns:a16="http://schemas.microsoft.com/office/drawing/2014/main" id="{087C94F5-D13E-4B25-82FD-813933698519}"/>
                    </a:ext>
                  </a:extLst>
                </p14:cNvPr>
                <p14:cNvContentPartPr/>
                <p14:nvPr/>
              </p14:nvContentPartPr>
              <p14:xfrm>
                <a:off x="2419240" y="4735387"/>
                <a:ext cx="9360" cy="224640"/>
              </p14:xfrm>
            </p:contentPart>
          </mc:Choice>
          <mc:Fallback>
            <p:pic>
              <p:nvPicPr>
                <p:cNvPr id="279" name="Ink 278">
                  <a:extLst>
                    <a:ext uri="{FF2B5EF4-FFF2-40B4-BE49-F238E27FC236}">
                      <a16:creationId xmlns:a16="http://schemas.microsoft.com/office/drawing/2014/main" id="{087C94F5-D13E-4B25-82FD-813933698519}"/>
                    </a:ext>
                  </a:extLst>
                </p:cNvPr>
                <p:cNvPicPr/>
                <p:nvPr/>
              </p:nvPicPr>
              <p:blipFill>
                <a:blip r:embed="rId459"/>
                <a:stretch>
                  <a:fillRect/>
                </a:stretch>
              </p:blipFill>
              <p:spPr>
                <a:xfrm>
                  <a:off x="2410240" y="4726747"/>
                  <a:ext cx="27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0" name="Ink 279">
                  <a:extLst>
                    <a:ext uri="{FF2B5EF4-FFF2-40B4-BE49-F238E27FC236}">
                      <a16:creationId xmlns:a16="http://schemas.microsoft.com/office/drawing/2014/main" id="{21174F84-E79E-4369-8EAA-38AF624646B4}"/>
                    </a:ext>
                  </a:extLst>
                </p14:cNvPr>
                <p14:cNvContentPartPr/>
                <p14:nvPr/>
              </p14:nvContentPartPr>
              <p14:xfrm>
                <a:off x="2390080" y="4743667"/>
                <a:ext cx="198720" cy="208080"/>
              </p14:xfrm>
            </p:contentPart>
          </mc:Choice>
          <mc:Fallback>
            <p:pic>
              <p:nvPicPr>
                <p:cNvPr id="280" name="Ink 279">
                  <a:extLst>
                    <a:ext uri="{FF2B5EF4-FFF2-40B4-BE49-F238E27FC236}">
                      <a16:creationId xmlns:a16="http://schemas.microsoft.com/office/drawing/2014/main" id="{21174F84-E79E-4369-8EAA-38AF624646B4}"/>
                    </a:ext>
                  </a:extLst>
                </p:cNvPr>
                <p:cNvPicPr/>
                <p:nvPr/>
              </p:nvPicPr>
              <p:blipFill>
                <a:blip r:embed="rId461"/>
                <a:stretch>
                  <a:fillRect/>
                </a:stretch>
              </p:blipFill>
              <p:spPr>
                <a:xfrm>
                  <a:off x="2381440" y="4734667"/>
                  <a:ext cx="216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1" name="Ink 280">
                  <a:extLst>
                    <a:ext uri="{FF2B5EF4-FFF2-40B4-BE49-F238E27FC236}">
                      <a16:creationId xmlns:a16="http://schemas.microsoft.com/office/drawing/2014/main" id="{2E4BC56A-38FF-4F8B-A639-DC7ACB6B8506}"/>
                    </a:ext>
                  </a:extLst>
                </p14:cNvPr>
                <p14:cNvContentPartPr/>
                <p14:nvPr/>
              </p14:nvContentPartPr>
              <p14:xfrm>
                <a:off x="2648920" y="4789027"/>
                <a:ext cx="150120" cy="23760"/>
              </p14:xfrm>
            </p:contentPart>
          </mc:Choice>
          <mc:Fallback>
            <p:pic>
              <p:nvPicPr>
                <p:cNvPr id="281" name="Ink 280">
                  <a:extLst>
                    <a:ext uri="{FF2B5EF4-FFF2-40B4-BE49-F238E27FC236}">
                      <a16:creationId xmlns:a16="http://schemas.microsoft.com/office/drawing/2014/main" id="{2E4BC56A-38FF-4F8B-A639-DC7ACB6B8506}"/>
                    </a:ext>
                  </a:extLst>
                </p:cNvPr>
                <p:cNvPicPr/>
                <p:nvPr/>
              </p:nvPicPr>
              <p:blipFill>
                <a:blip r:embed="rId463"/>
                <a:stretch>
                  <a:fillRect/>
                </a:stretch>
              </p:blipFill>
              <p:spPr>
                <a:xfrm>
                  <a:off x="2639920" y="4780387"/>
                  <a:ext cx="167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2" name="Ink 281">
                  <a:extLst>
                    <a:ext uri="{FF2B5EF4-FFF2-40B4-BE49-F238E27FC236}">
                      <a16:creationId xmlns:a16="http://schemas.microsoft.com/office/drawing/2014/main" id="{E5528F10-5EC9-48A0-88C4-0FDEF03089A4}"/>
                    </a:ext>
                  </a:extLst>
                </p14:cNvPr>
                <p14:cNvContentPartPr/>
                <p14:nvPr/>
              </p14:nvContentPartPr>
              <p14:xfrm>
                <a:off x="2712280" y="4691827"/>
                <a:ext cx="32400" cy="199800"/>
              </p14:xfrm>
            </p:contentPart>
          </mc:Choice>
          <mc:Fallback>
            <p:pic>
              <p:nvPicPr>
                <p:cNvPr id="282" name="Ink 281">
                  <a:extLst>
                    <a:ext uri="{FF2B5EF4-FFF2-40B4-BE49-F238E27FC236}">
                      <a16:creationId xmlns:a16="http://schemas.microsoft.com/office/drawing/2014/main" id="{E5528F10-5EC9-48A0-88C4-0FDEF03089A4}"/>
                    </a:ext>
                  </a:extLst>
                </p:cNvPr>
                <p:cNvPicPr/>
                <p:nvPr/>
              </p:nvPicPr>
              <p:blipFill>
                <a:blip r:embed="rId465"/>
                <a:stretch>
                  <a:fillRect/>
                </a:stretch>
              </p:blipFill>
              <p:spPr>
                <a:xfrm>
                  <a:off x="2703280" y="4683187"/>
                  <a:ext cx="50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3" name="Ink 282">
                  <a:extLst>
                    <a:ext uri="{FF2B5EF4-FFF2-40B4-BE49-F238E27FC236}">
                      <a16:creationId xmlns:a16="http://schemas.microsoft.com/office/drawing/2014/main" id="{C7D93CFC-BC70-4329-AC84-9F51021DBF87}"/>
                    </a:ext>
                  </a:extLst>
                </p14:cNvPr>
                <p14:cNvContentPartPr/>
                <p14:nvPr/>
              </p14:nvContentPartPr>
              <p14:xfrm>
                <a:off x="1294600" y="4656907"/>
                <a:ext cx="31680" cy="235080"/>
              </p14:xfrm>
            </p:contentPart>
          </mc:Choice>
          <mc:Fallback>
            <p:pic>
              <p:nvPicPr>
                <p:cNvPr id="283" name="Ink 282">
                  <a:extLst>
                    <a:ext uri="{FF2B5EF4-FFF2-40B4-BE49-F238E27FC236}">
                      <a16:creationId xmlns:a16="http://schemas.microsoft.com/office/drawing/2014/main" id="{C7D93CFC-BC70-4329-AC84-9F51021DBF87}"/>
                    </a:ext>
                  </a:extLst>
                </p:cNvPr>
                <p:cNvPicPr/>
                <p:nvPr/>
              </p:nvPicPr>
              <p:blipFill>
                <a:blip r:embed="rId467"/>
                <a:stretch>
                  <a:fillRect/>
                </a:stretch>
              </p:blipFill>
              <p:spPr>
                <a:xfrm>
                  <a:off x="1285960" y="4648267"/>
                  <a:ext cx="493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4" name="Ink 283">
                  <a:extLst>
                    <a:ext uri="{FF2B5EF4-FFF2-40B4-BE49-F238E27FC236}">
                      <a16:creationId xmlns:a16="http://schemas.microsoft.com/office/drawing/2014/main" id="{1114995C-0F7D-4D07-A87A-2EB027045A39}"/>
                    </a:ext>
                  </a:extLst>
                </p14:cNvPr>
                <p14:cNvContentPartPr/>
                <p14:nvPr/>
              </p14:nvContentPartPr>
              <p14:xfrm>
                <a:off x="1284160" y="4677067"/>
                <a:ext cx="182160" cy="254880"/>
              </p14:xfrm>
            </p:contentPart>
          </mc:Choice>
          <mc:Fallback>
            <p:pic>
              <p:nvPicPr>
                <p:cNvPr id="284" name="Ink 283">
                  <a:extLst>
                    <a:ext uri="{FF2B5EF4-FFF2-40B4-BE49-F238E27FC236}">
                      <a16:creationId xmlns:a16="http://schemas.microsoft.com/office/drawing/2014/main" id="{1114995C-0F7D-4D07-A87A-2EB027045A39}"/>
                    </a:ext>
                  </a:extLst>
                </p:cNvPr>
                <p:cNvPicPr/>
                <p:nvPr/>
              </p:nvPicPr>
              <p:blipFill>
                <a:blip r:embed="rId469"/>
                <a:stretch>
                  <a:fillRect/>
                </a:stretch>
              </p:blipFill>
              <p:spPr>
                <a:xfrm>
                  <a:off x="1275520" y="4668067"/>
                  <a:ext cx="1998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5" name="Ink 284">
                  <a:extLst>
                    <a:ext uri="{FF2B5EF4-FFF2-40B4-BE49-F238E27FC236}">
                      <a16:creationId xmlns:a16="http://schemas.microsoft.com/office/drawing/2014/main" id="{6A1A7B8B-2BC4-4B37-BA08-7FFA46DC9D83}"/>
                    </a:ext>
                  </a:extLst>
                </p14:cNvPr>
                <p14:cNvContentPartPr/>
                <p14:nvPr/>
              </p14:nvContentPartPr>
              <p14:xfrm>
                <a:off x="1523560" y="4722067"/>
                <a:ext cx="179280" cy="26640"/>
              </p14:xfrm>
            </p:contentPart>
          </mc:Choice>
          <mc:Fallback>
            <p:pic>
              <p:nvPicPr>
                <p:cNvPr id="285" name="Ink 284">
                  <a:extLst>
                    <a:ext uri="{FF2B5EF4-FFF2-40B4-BE49-F238E27FC236}">
                      <a16:creationId xmlns:a16="http://schemas.microsoft.com/office/drawing/2014/main" id="{6A1A7B8B-2BC4-4B37-BA08-7FFA46DC9D83}"/>
                    </a:ext>
                  </a:extLst>
                </p:cNvPr>
                <p:cNvPicPr/>
                <p:nvPr/>
              </p:nvPicPr>
              <p:blipFill>
                <a:blip r:embed="rId471"/>
                <a:stretch>
                  <a:fillRect/>
                </a:stretch>
              </p:blipFill>
              <p:spPr>
                <a:xfrm>
                  <a:off x="1514920" y="4713067"/>
                  <a:ext cx="196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6" name="Ink 285">
                  <a:extLst>
                    <a:ext uri="{FF2B5EF4-FFF2-40B4-BE49-F238E27FC236}">
                      <a16:creationId xmlns:a16="http://schemas.microsoft.com/office/drawing/2014/main" id="{34ED7719-E4D0-4F9A-978A-FFD742544984}"/>
                    </a:ext>
                  </a:extLst>
                </p14:cNvPr>
                <p14:cNvContentPartPr/>
                <p14:nvPr/>
              </p14:nvContentPartPr>
              <p14:xfrm>
                <a:off x="1629400" y="4646827"/>
                <a:ext cx="8640" cy="186840"/>
              </p14:xfrm>
            </p:contentPart>
          </mc:Choice>
          <mc:Fallback>
            <p:pic>
              <p:nvPicPr>
                <p:cNvPr id="286" name="Ink 285">
                  <a:extLst>
                    <a:ext uri="{FF2B5EF4-FFF2-40B4-BE49-F238E27FC236}">
                      <a16:creationId xmlns:a16="http://schemas.microsoft.com/office/drawing/2014/main" id="{34ED7719-E4D0-4F9A-978A-FFD742544984}"/>
                    </a:ext>
                  </a:extLst>
                </p:cNvPr>
                <p:cNvPicPr/>
                <p:nvPr/>
              </p:nvPicPr>
              <p:blipFill>
                <a:blip r:embed="rId473"/>
                <a:stretch>
                  <a:fillRect/>
                </a:stretch>
              </p:blipFill>
              <p:spPr>
                <a:xfrm>
                  <a:off x="1620760" y="4638187"/>
                  <a:ext cx="26280" cy="204480"/>
                </a:xfrm>
                <a:prstGeom prst="rect">
                  <a:avLst/>
                </a:prstGeom>
              </p:spPr>
            </p:pic>
          </mc:Fallback>
        </mc:AlternateContent>
      </p:grpSp>
      <p:grpSp>
        <p:nvGrpSpPr>
          <p:cNvPr id="294" name="Group 293">
            <a:extLst>
              <a:ext uri="{FF2B5EF4-FFF2-40B4-BE49-F238E27FC236}">
                <a16:creationId xmlns:a16="http://schemas.microsoft.com/office/drawing/2014/main" id="{F20137A6-3499-4AC2-AA43-5D9D13739A81}"/>
              </a:ext>
            </a:extLst>
          </p:cNvPr>
          <p:cNvGrpSpPr/>
          <p:nvPr/>
        </p:nvGrpSpPr>
        <p:grpSpPr>
          <a:xfrm>
            <a:off x="1223320" y="5376187"/>
            <a:ext cx="1144080" cy="291960"/>
            <a:chOff x="1223320" y="5376187"/>
            <a:chExt cx="1144080" cy="291960"/>
          </a:xfrm>
        </p:grpSpPr>
        <mc:AlternateContent xmlns:mc="http://schemas.openxmlformats.org/markup-compatibility/2006">
          <mc:Choice xmlns:p14="http://schemas.microsoft.com/office/powerpoint/2010/main" Requires="p14">
            <p:contentPart p14:bwMode="auto" r:id="rId474">
              <p14:nvContentPartPr>
                <p14:cNvPr id="289" name="Ink 288">
                  <a:extLst>
                    <a:ext uri="{FF2B5EF4-FFF2-40B4-BE49-F238E27FC236}">
                      <a16:creationId xmlns:a16="http://schemas.microsoft.com/office/drawing/2014/main" id="{214725EC-B784-4D20-AFF8-6D17654D39B7}"/>
                    </a:ext>
                  </a:extLst>
                </p14:cNvPr>
                <p14:cNvContentPartPr/>
                <p14:nvPr/>
              </p14:nvContentPartPr>
              <p14:xfrm>
                <a:off x="1223320" y="5376187"/>
                <a:ext cx="360000" cy="291960"/>
              </p14:xfrm>
            </p:contentPart>
          </mc:Choice>
          <mc:Fallback>
            <p:pic>
              <p:nvPicPr>
                <p:cNvPr id="289" name="Ink 288">
                  <a:extLst>
                    <a:ext uri="{FF2B5EF4-FFF2-40B4-BE49-F238E27FC236}">
                      <a16:creationId xmlns:a16="http://schemas.microsoft.com/office/drawing/2014/main" id="{214725EC-B784-4D20-AFF8-6D17654D39B7}"/>
                    </a:ext>
                  </a:extLst>
                </p:cNvPr>
                <p:cNvPicPr/>
                <p:nvPr/>
              </p:nvPicPr>
              <p:blipFill>
                <a:blip r:embed="rId475"/>
                <a:stretch>
                  <a:fillRect/>
                </a:stretch>
              </p:blipFill>
              <p:spPr>
                <a:xfrm>
                  <a:off x="1214320" y="5367187"/>
                  <a:ext cx="3776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0" name="Ink 289">
                  <a:extLst>
                    <a:ext uri="{FF2B5EF4-FFF2-40B4-BE49-F238E27FC236}">
                      <a16:creationId xmlns:a16="http://schemas.microsoft.com/office/drawing/2014/main" id="{3874321B-2FD9-49EE-8906-D567C9420864}"/>
                    </a:ext>
                  </a:extLst>
                </p14:cNvPr>
                <p14:cNvContentPartPr/>
                <p14:nvPr/>
              </p14:nvContentPartPr>
              <p14:xfrm>
                <a:off x="1648840" y="5521267"/>
                <a:ext cx="281520" cy="106560"/>
              </p14:xfrm>
            </p:contentPart>
          </mc:Choice>
          <mc:Fallback>
            <p:pic>
              <p:nvPicPr>
                <p:cNvPr id="290" name="Ink 289">
                  <a:extLst>
                    <a:ext uri="{FF2B5EF4-FFF2-40B4-BE49-F238E27FC236}">
                      <a16:creationId xmlns:a16="http://schemas.microsoft.com/office/drawing/2014/main" id="{3874321B-2FD9-49EE-8906-D567C9420864}"/>
                    </a:ext>
                  </a:extLst>
                </p:cNvPr>
                <p:cNvPicPr/>
                <p:nvPr/>
              </p:nvPicPr>
              <p:blipFill>
                <a:blip r:embed="rId477"/>
                <a:stretch>
                  <a:fillRect/>
                </a:stretch>
              </p:blipFill>
              <p:spPr>
                <a:xfrm>
                  <a:off x="1640200" y="5512627"/>
                  <a:ext cx="299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1" name="Ink 290">
                  <a:extLst>
                    <a:ext uri="{FF2B5EF4-FFF2-40B4-BE49-F238E27FC236}">
                      <a16:creationId xmlns:a16="http://schemas.microsoft.com/office/drawing/2014/main" id="{98005559-AD77-45A5-85CB-634B53FD8668}"/>
                    </a:ext>
                  </a:extLst>
                </p14:cNvPr>
                <p14:cNvContentPartPr/>
                <p14:nvPr/>
              </p14:nvContentPartPr>
              <p14:xfrm>
                <a:off x="1917400" y="5486347"/>
                <a:ext cx="360" cy="360"/>
              </p14:xfrm>
            </p:contentPart>
          </mc:Choice>
          <mc:Fallback>
            <p:pic>
              <p:nvPicPr>
                <p:cNvPr id="291" name="Ink 290">
                  <a:extLst>
                    <a:ext uri="{FF2B5EF4-FFF2-40B4-BE49-F238E27FC236}">
                      <a16:creationId xmlns:a16="http://schemas.microsoft.com/office/drawing/2014/main" id="{98005559-AD77-45A5-85CB-634B53FD8668}"/>
                    </a:ext>
                  </a:extLst>
                </p:cNvPr>
                <p:cNvPicPr/>
                <p:nvPr/>
              </p:nvPicPr>
              <p:blipFill>
                <a:blip r:embed="rId479"/>
                <a:stretch>
                  <a:fillRect/>
                </a:stretch>
              </p:blipFill>
              <p:spPr>
                <a:xfrm>
                  <a:off x="1908400" y="54777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2" name="Ink 291">
                  <a:extLst>
                    <a:ext uri="{FF2B5EF4-FFF2-40B4-BE49-F238E27FC236}">
                      <a16:creationId xmlns:a16="http://schemas.microsoft.com/office/drawing/2014/main" id="{C2A0273F-587E-4EEB-A6D3-413DDA0D8274}"/>
                    </a:ext>
                  </a:extLst>
                </p14:cNvPr>
                <p14:cNvContentPartPr/>
                <p14:nvPr/>
              </p14:nvContentPartPr>
              <p14:xfrm>
                <a:off x="2004520" y="5509747"/>
                <a:ext cx="362880" cy="127080"/>
              </p14:xfrm>
            </p:contentPart>
          </mc:Choice>
          <mc:Fallback>
            <p:pic>
              <p:nvPicPr>
                <p:cNvPr id="292" name="Ink 291">
                  <a:extLst>
                    <a:ext uri="{FF2B5EF4-FFF2-40B4-BE49-F238E27FC236}">
                      <a16:creationId xmlns:a16="http://schemas.microsoft.com/office/drawing/2014/main" id="{C2A0273F-587E-4EEB-A6D3-413DDA0D8274}"/>
                    </a:ext>
                  </a:extLst>
                </p:cNvPr>
                <p:cNvPicPr/>
                <p:nvPr/>
              </p:nvPicPr>
              <p:blipFill>
                <a:blip r:embed="rId481"/>
                <a:stretch>
                  <a:fillRect/>
                </a:stretch>
              </p:blipFill>
              <p:spPr>
                <a:xfrm>
                  <a:off x="1995880" y="5501107"/>
                  <a:ext cx="380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3" name="Ink 292">
                  <a:extLst>
                    <a:ext uri="{FF2B5EF4-FFF2-40B4-BE49-F238E27FC236}">
                      <a16:creationId xmlns:a16="http://schemas.microsoft.com/office/drawing/2014/main" id="{EAE38ED1-0066-4EAB-A5FF-3D849451D64D}"/>
                    </a:ext>
                  </a:extLst>
                </p14:cNvPr>
                <p14:cNvContentPartPr/>
                <p14:nvPr/>
              </p14:nvContentPartPr>
              <p14:xfrm>
                <a:off x="2036560" y="5379787"/>
                <a:ext cx="83160" cy="49320"/>
              </p14:xfrm>
            </p:contentPart>
          </mc:Choice>
          <mc:Fallback>
            <p:pic>
              <p:nvPicPr>
                <p:cNvPr id="293" name="Ink 292">
                  <a:extLst>
                    <a:ext uri="{FF2B5EF4-FFF2-40B4-BE49-F238E27FC236}">
                      <a16:creationId xmlns:a16="http://schemas.microsoft.com/office/drawing/2014/main" id="{EAE38ED1-0066-4EAB-A5FF-3D849451D64D}"/>
                    </a:ext>
                  </a:extLst>
                </p:cNvPr>
                <p:cNvPicPr/>
                <p:nvPr/>
              </p:nvPicPr>
              <p:blipFill>
                <a:blip r:embed="rId483"/>
                <a:stretch>
                  <a:fillRect/>
                </a:stretch>
              </p:blipFill>
              <p:spPr>
                <a:xfrm>
                  <a:off x="2027920" y="5370787"/>
                  <a:ext cx="100800" cy="66960"/>
                </a:xfrm>
                <a:prstGeom prst="rect">
                  <a:avLst/>
                </a:prstGeom>
              </p:spPr>
            </p:pic>
          </mc:Fallback>
        </mc:AlternateContent>
      </p:grpSp>
      <p:grpSp>
        <p:nvGrpSpPr>
          <p:cNvPr id="310" name="Group 309">
            <a:extLst>
              <a:ext uri="{FF2B5EF4-FFF2-40B4-BE49-F238E27FC236}">
                <a16:creationId xmlns:a16="http://schemas.microsoft.com/office/drawing/2014/main" id="{F57D75FB-D622-45A3-98C8-FCF5B599482C}"/>
              </a:ext>
            </a:extLst>
          </p:cNvPr>
          <p:cNvGrpSpPr/>
          <p:nvPr/>
        </p:nvGrpSpPr>
        <p:grpSpPr>
          <a:xfrm>
            <a:off x="960880" y="5743027"/>
            <a:ext cx="1883160" cy="621360"/>
            <a:chOff x="960880" y="5743027"/>
            <a:chExt cx="1883160" cy="621360"/>
          </a:xfrm>
        </p:grpSpPr>
        <mc:AlternateContent xmlns:mc="http://schemas.openxmlformats.org/markup-compatibility/2006">
          <mc:Choice xmlns:p14="http://schemas.microsoft.com/office/powerpoint/2010/main" Requires="p14">
            <p:contentPart p14:bwMode="auto" r:id="rId484">
              <p14:nvContentPartPr>
                <p14:cNvPr id="295" name="Ink 294">
                  <a:extLst>
                    <a:ext uri="{FF2B5EF4-FFF2-40B4-BE49-F238E27FC236}">
                      <a16:creationId xmlns:a16="http://schemas.microsoft.com/office/drawing/2014/main" id="{4E04AF6C-A096-4813-A5ED-FEF59F8E415E}"/>
                    </a:ext>
                  </a:extLst>
                </p14:cNvPr>
                <p14:cNvContentPartPr/>
                <p14:nvPr/>
              </p14:nvContentPartPr>
              <p14:xfrm>
                <a:off x="960880" y="5819707"/>
                <a:ext cx="295920" cy="198000"/>
              </p14:xfrm>
            </p:contentPart>
          </mc:Choice>
          <mc:Fallback>
            <p:pic>
              <p:nvPicPr>
                <p:cNvPr id="295" name="Ink 294">
                  <a:extLst>
                    <a:ext uri="{FF2B5EF4-FFF2-40B4-BE49-F238E27FC236}">
                      <a16:creationId xmlns:a16="http://schemas.microsoft.com/office/drawing/2014/main" id="{4E04AF6C-A096-4813-A5ED-FEF59F8E415E}"/>
                    </a:ext>
                  </a:extLst>
                </p:cNvPr>
                <p:cNvPicPr/>
                <p:nvPr/>
              </p:nvPicPr>
              <p:blipFill>
                <a:blip r:embed="rId485"/>
                <a:stretch>
                  <a:fillRect/>
                </a:stretch>
              </p:blipFill>
              <p:spPr>
                <a:xfrm>
                  <a:off x="952240" y="5810707"/>
                  <a:ext cx="3135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6" name="Ink 295">
                  <a:extLst>
                    <a:ext uri="{FF2B5EF4-FFF2-40B4-BE49-F238E27FC236}">
                      <a16:creationId xmlns:a16="http://schemas.microsoft.com/office/drawing/2014/main" id="{CC81352F-6A1C-42FC-A2CD-099EB43B0436}"/>
                    </a:ext>
                  </a:extLst>
                </p14:cNvPr>
                <p14:cNvContentPartPr/>
                <p14:nvPr/>
              </p14:nvContentPartPr>
              <p14:xfrm>
                <a:off x="1249240" y="5888107"/>
                <a:ext cx="173880" cy="116280"/>
              </p14:xfrm>
            </p:contentPart>
          </mc:Choice>
          <mc:Fallback>
            <p:pic>
              <p:nvPicPr>
                <p:cNvPr id="296" name="Ink 295">
                  <a:extLst>
                    <a:ext uri="{FF2B5EF4-FFF2-40B4-BE49-F238E27FC236}">
                      <a16:creationId xmlns:a16="http://schemas.microsoft.com/office/drawing/2014/main" id="{CC81352F-6A1C-42FC-A2CD-099EB43B0436}"/>
                    </a:ext>
                  </a:extLst>
                </p:cNvPr>
                <p:cNvPicPr/>
                <p:nvPr/>
              </p:nvPicPr>
              <p:blipFill>
                <a:blip r:embed="rId487"/>
                <a:stretch>
                  <a:fillRect/>
                </a:stretch>
              </p:blipFill>
              <p:spPr>
                <a:xfrm>
                  <a:off x="1240600" y="5879107"/>
                  <a:ext cx="191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7" name="Ink 296">
                  <a:extLst>
                    <a:ext uri="{FF2B5EF4-FFF2-40B4-BE49-F238E27FC236}">
                      <a16:creationId xmlns:a16="http://schemas.microsoft.com/office/drawing/2014/main" id="{1BA48E8B-B9F6-4576-A877-A275945633B3}"/>
                    </a:ext>
                  </a:extLst>
                </p14:cNvPr>
                <p14:cNvContentPartPr/>
                <p14:nvPr/>
              </p14:nvContentPartPr>
              <p14:xfrm>
                <a:off x="1411600" y="5788387"/>
                <a:ext cx="438120" cy="214560"/>
              </p14:xfrm>
            </p:contentPart>
          </mc:Choice>
          <mc:Fallback>
            <p:pic>
              <p:nvPicPr>
                <p:cNvPr id="297" name="Ink 296">
                  <a:extLst>
                    <a:ext uri="{FF2B5EF4-FFF2-40B4-BE49-F238E27FC236}">
                      <a16:creationId xmlns:a16="http://schemas.microsoft.com/office/drawing/2014/main" id="{1BA48E8B-B9F6-4576-A877-A275945633B3}"/>
                    </a:ext>
                  </a:extLst>
                </p:cNvPr>
                <p:cNvPicPr/>
                <p:nvPr/>
              </p:nvPicPr>
              <p:blipFill>
                <a:blip r:embed="rId489"/>
                <a:stretch>
                  <a:fillRect/>
                </a:stretch>
              </p:blipFill>
              <p:spPr>
                <a:xfrm>
                  <a:off x="1402960" y="5779387"/>
                  <a:ext cx="455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8" name="Ink 297">
                  <a:extLst>
                    <a:ext uri="{FF2B5EF4-FFF2-40B4-BE49-F238E27FC236}">
                      <a16:creationId xmlns:a16="http://schemas.microsoft.com/office/drawing/2014/main" id="{2E74B020-4137-4C9B-8BAC-E910FB97BF40}"/>
                    </a:ext>
                  </a:extLst>
                </p14:cNvPr>
                <p14:cNvContentPartPr/>
                <p14:nvPr/>
              </p14:nvContentPartPr>
              <p14:xfrm>
                <a:off x="1795000" y="5824747"/>
                <a:ext cx="2520" cy="2520"/>
              </p14:xfrm>
            </p:contentPart>
          </mc:Choice>
          <mc:Fallback>
            <p:pic>
              <p:nvPicPr>
                <p:cNvPr id="298" name="Ink 297">
                  <a:extLst>
                    <a:ext uri="{FF2B5EF4-FFF2-40B4-BE49-F238E27FC236}">
                      <a16:creationId xmlns:a16="http://schemas.microsoft.com/office/drawing/2014/main" id="{2E74B020-4137-4C9B-8BAC-E910FB97BF40}"/>
                    </a:ext>
                  </a:extLst>
                </p:cNvPr>
                <p:cNvPicPr/>
                <p:nvPr/>
              </p:nvPicPr>
              <p:blipFill>
                <a:blip r:embed="rId491"/>
                <a:stretch>
                  <a:fillRect/>
                </a:stretch>
              </p:blipFill>
              <p:spPr>
                <a:xfrm>
                  <a:off x="1786360" y="5815747"/>
                  <a:ext cx="20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9" name="Ink 298">
                  <a:extLst>
                    <a:ext uri="{FF2B5EF4-FFF2-40B4-BE49-F238E27FC236}">
                      <a16:creationId xmlns:a16="http://schemas.microsoft.com/office/drawing/2014/main" id="{AF7DEB0E-ABAD-40A6-AEFE-427993F2FB30}"/>
                    </a:ext>
                  </a:extLst>
                </p14:cNvPr>
                <p14:cNvContentPartPr/>
                <p14:nvPr/>
              </p14:nvContentPartPr>
              <p14:xfrm>
                <a:off x="1864480" y="5890987"/>
                <a:ext cx="108360" cy="111240"/>
              </p14:xfrm>
            </p:contentPart>
          </mc:Choice>
          <mc:Fallback>
            <p:pic>
              <p:nvPicPr>
                <p:cNvPr id="299" name="Ink 298">
                  <a:extLst>
                    <a:ext uri="{FF2B5EF4-FFF2-40B4-BE49-F238E27FC236}">
                      <a16:creationId xmlns:a16="http://schemas.microsoft.com/office/drawing/2014/main" id="{AF7DEB0E-ABAD-40A6-AEFE-427993F2FB30}"/>
                    </a:ext>
                  </a:extLst>
                </p:cNvPr>
                <p:cNvPicPr/>
                <p:nvPr/>
              </p:nvPicPr>
              <p:blipFill>
                <a:blip r:embed="rId493"/>
                <a:stretch>
                  <a:fillRect/>
                </a:stretch>
              </p:blipFill>
              <p:spPr>
                <a:xfrm>
                  <a:off x="1855480" y="5882347"/>
                  <a:ext cx="126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0" name="Ink 299">
                  <a:extLst>
                    <a:ext uri="{FF2B5EF4-FFF2-40B4-BE49-F238E27FC236}">
                      <a16:creationId xmlns:a16="http://schemas.microsoft.com/office/drawing/2014/main" id="{F8B891A1-6BC9-4917-A60A-B928D53EA9DC}"/>
                    </a:ext>
                  </a:extLst>
                </p14:cNvPr>
                <p14:cNvContentPartPr/>
                <p14:nvPr/>
              </p14:nvContentPartPr>
              <p14:xfrm>
                <a:off x="2025400" y="5839867"/>
                <a:ext cx="40680" cy="155520"/>
              </p14:xfrm>
            </p:contentPart>
          </mc:Choice>
          <mc:Fallback>
            <p:pic>
              <p:nvPicPr>
                <p:cNvPr id="300" name="Ink 299">
                  <a:extLst>
                    <a:ext uri="{FF2B5EF4-FFF2-40B4-BE49-F238E27FC236}">
                      <a16:creationId xmlns:a16="http://schemas.microsoft.com/office/drawing/2014/main" id="{F8B891A1-6BC9-4917-A60A-B928D53EA9DC}"/>
                    </a:ext>
                  </a:extLst>
                </p:cNvPr>
                <p:cNvPicPr/>
                <p:nvPr/>
              </p:nvPicPr>
              <p:blipFill>
                <a:blip r:embed="rId495"/>
                <a:stretch>
                  <a:fillRect/>
                </a:stretch>
              </p:blipFill>
              <p:spPr>
                <a:xfrm>
                  <a:off x="2016760" y="5831227"/>
                  <a:ext cx="58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1" name="Ink 300">
                  <a:extLst>
                    <a:ext uri="{FF2B5EF4-FFF2-40B4-BE49-F238E27FC236}">
                      <a16:creationId xmlns:a16="http://schemas.microsoft.com/office/drawing/2014/main" id="{81BB9365-6055-462E-9BA4-312F19CC9901}"/>
                    </a:ext>
                  </a:extLst>
                </p14:cNvPr>
                <p14:cNvContentPartPr/>
                <p14:nvPr/>
              </p14:nvContentPartPr>
              <p14:xfrm>
                <a:off x="2165440" y="5857507"/>
                <a:ext cx="58680" cy="122760"/>
              </p14:xfrm>
            </p:contentPart>
          </mc:Choice>
          <mc:Fallback>
            <p:pic>
              <p:nvPicPr>
                <p:cNvPr id="301" name="Ink 300">
                  <a:extLst>
                    <a:ext uri="{FF2B5EF4-FFF2-40B4-BE49-F238E27FC236}">
                      <a16:creationId xmlns:a16="http://schemas.microsoft.com/office/drawing/2014/main" id="{81BB9365-6055-462E-9BA4-312F19CC9901}"/>
                    </a:ext>
                  </a:extLst>
                </p:cNvPr>
                <p:cNvPicPr/>
                <p:nvPr/>
              </p:nvPicPr>
              <p:blipFill>
                <a:blip r:embed="rId497"/>
                <a:stretch>
                  <a:fillRect/>
                </a:stretch>
              </p:blipFill>
              <p:spPr>
                <a:xfrm>
                  <a:off x="2156440" y="5848867"/>
                  <a:ext cx="76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2" name="Ink 301">
                  <a:extLst>
                    <a:ext uri="{FF2B5EF4-FFF2-40B4-BE49-F238E27FC236}">
                      <a16:creationId xmlns:a16="http://schemas.microsoft.com/office/drawing/2014/main" id="{D768111B-1598-4A49-BB65-FB60A7B950F7}"/>
                    </a:ext>
                  </a:extLst>
                </p14:cNvPr>
                <p14:cNvContentPartPr/>
                <p14:nvPr/>
              </p14:nvContentPartPr>
              <p14:xfrm>
                <a:off x="2309080" y="5897827"/>
                <a:ext cx="186840" cy="77400"/>
              </p14:xfrm>
            </p:contentPart>
          </mc:Choice>
          <mc:Fallback>
            <p:pic>
              <p:nvPicPr>
                <p:cNvPr id="302" name="Ink 301">
                  <a:extLst>
                    <a:ext uri="{FF2B5EF4-FFF2-40B4-BE49-F238E27FC236}">
                      <a16:creationId xmlns:a16="http://schemas.microsoft.com/office/drawing/2014/main" id="{D768111B-1598-4A49-BB65-FB60A7B950F7}"/>
                    </a:ext>
                  </a:extLst>
                </p:cNvPr>
                <p:cNvPicPr/>
                <p:nvPr/>
              </p:nvPicPr>
              <p:blipFill>
                <a:blip r:embed="rId499"/>
                <a:stretch>
                  <a:fillRect/>
                </a:stretch>
              </p:blipFill>
              <p:spPr>
                <a:xfrm>
                  <a:off x="2300080" y="5888827"/>
                  <a:ext cx="204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3" name="Ink 302">
                  <a:extLst>
                    <a:ext uri="{FF2B5EF4-FFF2-40B4-BE49-F238E27FC236}">
                      <a16:creationId xmlns:a16="http://schemas.microsoft.com/office/drawing/2014/main" id="{2B3DCFDB-9FC8-4E72-876E-07A95E5F3F9C}"/>
                    </a:ext>
                  </a:extLst>
                </p14:cNvPr>
                <p14:cNvContentPartPr/>
                <p14:nvPr/>
              </p14:nvContentPartPr>
              <p14:xfrm>
                <a:off x="2522200" y="5818627"/>
                <a:ext cx="103320" cy="120240"/>
              </p14:xfrm>
            </p:contentPart>
          </mc:Choice>
          <mc:Fallback>
            <p:pic>
              <p:nvPicPr>
                <p:cNvPr id="303" name="Ink 302">
                  <a:extLst>
                    <a:ext uri="{FF2B5EF4-FFF2-40B4-BE49-F238E27FC236}">
                      <a16:creationId xmlns:a16="http://schemas.microsoft.com/office/drawing/2014/main" id="{2B3DCFDB-9FC8-4E72-876E-07A95E5F3F9C}"/>
                    </a:ext>
                  </a:extLst>
                </p:cNvPr>
                <p:cNvPicPr/>
                <p:nvPr/>
              </p:nvPicPr>
              <p:blipFill>
                <a:blip r:embed="rId501"/>
                <a:stretch>
                  <a:fillRect/>
                </a:stretch>
              </p:blipFill>
              <p:spPr>
                <a:xfrm>
                  <a:off x="2513200" y="5809627"/>
                  <a:ext cx="120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4" name="Ink 303">
                  <a:extLst>
                    <a:ext uri="{FF2B5EF4-FFF2-40B4-BE49-F238E27FC236}">
                      <a16:creationId xmlns:a16="http://schemas.microsoft.com/office/drawing/2014/main" id="{14F29044-6869-41BA-9AD1-2EFD61E3623E}"/>
                    </a:ext>
                  </a:extLst>
                </p14:cNvPr>
                <p14:cNvContentPartPr/>
                <p14:nvPr/>
              </p14:nvContentPartPr>
              <p14:xfrm>
                <a:off x="2674120" y="5743027"/>
                <a:ext cx="169920" cy="100080"/>
              </p14:xfrm>
            </p:contentPart>
          </mc:Choice>
          <mc:Fallback>
            <p:pic>
              <p:nvPicPr>
                <p:cNvPr id="304" name="Ink 303">
                  <a:extLst>
                    <a:ext uri="{FF2B5EF4-FFF2-40B4-BE49-F238E27FC236}">
                      <a16:creationId xmlns:a16="http://schemas.microsoft.com/office/drawing/2014/main" id="{14F29044-6869-41BA-9AD1-2EFD61E3623E}"/>
                    </a:ext>
                  </a:extLst>
                </p:cNvPr>
                <p:cNvPicPr/>
                <p:nvPr/>
              </p:nvPicPr>
              <p:blipFill>
                <a:blip r:embed="rId503"/>
                <a:stretch>
                  <a:fillRect/>
                </a:stretch>
              </p:blipFill>
              <p:spPr>
                <a:xfrm>
                  <a:off x="2665480" y="5734027"/>
                  <a:ext cx="187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5" name="Ink 304">
                  <a:extLst>
                    <a:ext uri="{FF2B5EF4-FFF2-40B4-BE49-F238E27FC236}">
                      <a16:creationId xmlns:a16="http://schemas.microsoft.com/office/drawing/2014/main" id="{3F29C88B-7995-4DA5-98A9-ABDB0CD11501}"/>
                    </a:ext>
                  </a:extLst>
                </p14:cNvPr>
                <p14:cNvContentPartPr/>
                <p14:nvPr/>
              </p14:nvContentPartPr>
              <p14:xfrm>
                <a:off x="994360" y="6110947"/>
                <a:ext cx="312120" cy="134640"/>
              </p14:xfrm>
            </p:contentPart>
          </mc:Choice>
          <mc:Fallback>
            <p:pic>
              <p:nvPicPr>
                <p:cNvPr id="305" name="Ink 304">
                  <a:extLst>
                    <a:ext uri="{FF2B5EF4-FFF2-40B4-BE49-F238E27FC236}">
                      <a16:creationId xmlns:a16="http://schemas.microsoft.com/office/drawing/2014/main" id="{3F29C88B-7995-4DA5-98A9-ABDB0CD11501}"/>
                    </a:ext>
                  </a:extLst>
                </p:cNvPr>
                <p:cNvPicPr/>
                <p:nvPr/>
              </p:nvPicPr>
              <p:blipFill>
                <a:blip r:embed="rId505"/>
                <a:stretch>
                  <a:fillRect/>
                </a:stretch>
              </p:blipFill>
              <p:spPr>
                <a:xfrm>
                  <a:off x="985360" y="6102307"/>
                  <a:ext cx="329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6" name="Ink 305">
                  <a:extLst>
                    <a:ext uri="{FF2B5EF4-FFF2-40B4-BE49-F238E27FC236}">
                      <a16:creationId xmlns:a16="http://schemas.microsoft.com/office/drawing/2014/main" id="{43F368AB-D4FB-45EE-A221-97024FAB1306}"/>
                    </a:ext>
                  </a:extLst>
                </p14:cNvPr>
                <p14:cNvContentPartPr/>
                <p14:nvPr/>
              </p14:nvContentPartPr>
              <p14:xfrm>
                <a:off x="1341760" y="6170707"/>
                <a:ext cx="156960" cy="193680"/>
              </p14:xfrm>
            </p:contentPart>
          </mc:Choice>
          <mc:Fallback>
            <p:pic>
              <p:nvPicPr>
                <p:cNvPr id="306" name="Ink 305">
                  <a:extLst>
                    <a:ext uri="{FF2B5EF4-FFF2-40B4-BE49-F238E27FC236}">
                      <a16:creationId xmlns:a16="http://schemas.microsoft.com/office/drawing/2014/main" id="{43F368AB-D4FB-45EE-A221-97024FAB1306}"/>
                    </a:ext>
                  </a:extLst>
                </p:cNvPr>
                <p:cNvPicPr/>
                <p:nvPr/>
              </p:nvPicPr>
              <p:blipFill>
                <a:blip r:embed="rId507"/>
                <a:stretch>
                  <a:fillRect/>
                </a:stretch>
              </p:blipFill>
              <p:spPr>
                <a:xfrm>
                  <a:off x="1332760" y="6162067"/>
                  <a:ext cx="1746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7" name="Ink 306">
                  <a:extLst>
                    <a:ext uri="{FF2B5EF4-FFF2-40B4-BE49-F238E27FC236}">
                      <a16:creationId xmlns:a16="http://schemas.microsoft.com/office/drawing/2014/main" id="{F4D2A428-0C51-4F7E-BD61-CC31EA4076B2}"/>
                    </a:ext>
                  </a:extLst>
                </p14:cNvPr>
                <p14:cNvContentPartPr/>
                <p14:nvPr/>
              </p14:nvContentPartPr>
              <p14:xfrm>
                <a:off x="1485040" y="6109867"/>
                <a:ext cx="40680" cy="65520"/>
              </p14:xfrm>
            </p:contentPart>
          </mc:Choice>
          <mc:Fallback>
            <p:pic>
              <p:nvPicPr>
                <p:cNvPr id="307" name="Ink 306">
                  <a:extLst>
                    <a:ext uri="{FF2B5EF4-FFF2-40B4-BE49-F238E27FC236}">
                      <a16:creationId xmlns:a16="http://schemas.microsoft.com/office/drawing/2014/main" id="{F4D2A428-0C51-4F7E-BD61-CC31EA4076B2}"/>
                    </a:ext>
                  </a:extLst>
                </p:cNvPr>
                <p:cNvPicPr/>
                <p:nvPr/>
              </p:nvPicPr>
              <p:blipFill>
                <a:blip r:embed="rId509"/>
                <a:stretch>
                  <a:fillRect/>
                </a:stretch>
              </p:blipFill>
              <p:spPr>
                <a:xfrm>
                  <a:off x="1476040" y="6100867"/>
                  <a:ext cx="58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8" name="Ink 307">
                  <a:extLst>
                    <a:ext uri="{FF2B5EF4-FFF2-40B4-BE49-F238E27FC236}">
                      <a16:creationId xmlns:a16="http://schemas.microsoft.com/office/drawing/2014/main" id="{577B37DC-43B1-49CB-BE13-07D833BAF97C}"/>
                    </a:ext>
                  </a:extLst>
                </p14:cNvPr>
                <p14:cNvContentPartPr/>
                <p14:nvPr/>
              </p14:nvContentPartPr>
              <p14:xfrm>
                <a:off x="1550200" y="6106987"/>
                <a:ext cx="284040" cy="171360"/>
              </p14:xfrm>
            </p:contentPart>
          </mc:Choice>
          <mc:Fallback>
            <p:pic>
              <p:nvPicPr>
                <p:cNvPr id="308" name="Ink 307">
                  <a:extLst>
                    <a:ext uri="{FF2B5EF4-FFF2-40B4-BE49-F238E27FC236}">
                      <a16:creationId xmlns:a16="http://schemas.microsoft.com/office/drawing/2014/main" id="{577B37DC-43B1-49CB-BE13-07D833BAF97C}"/>
                    </a:ext>
                  </a:extLst>
                </p:cNvPr>
                <p:cNvPicPr/>
                <p:nvPr/>
              </p:nvPicPr>
              <p:blipFill>
                <a:blip r:embed="rId511"/>
                <a:stretch>
                  <a:fillRect/>
                </a:stretch>
              </p:blipFill>
              <p:spPr>
                <a:xfrm>
                  <a:off x="1541560" y="6098347"/>
                  <a:ext cx="301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9" name="Ink 308">
                  <a:extLst>
                    <a:ext uri="{FF2B5EF4-FFF2-40B4-BE49-F238E27FC236}">
                      <a16:creationId xmlns:a16="http://schemas.microsoft.com/office/drawing/2014/main" id="{C58E2EE0-2724-4108-B470-C53F281BF333}"/>
                    </a:ext>
                  </a:extLst>
                </p14:cNvPr>
                <p14:cNvContentPartPr/>
                <p14:nvPr/>
              </p14:nvContentPartPr>
              <p14:xfrm>
                <a:off x="2154640" y="6127867"/>
                <a:ext cx="301680" cy="131400"/>
              </p14:xfrm>
            </p:contentPart>
          </mc:Choice>
          <mc:Fallback>
            <p:pic>
              <p:nvPicPr>
                <p:cNvPr id="309" name="Ink 308">
                  <a:extLst>
                    <a:ext uri="{FF2B5EF4-FFF2-40B4-BE49-F238E27FC236}">
                      <a16:creationId xmlns:a16="http://schemas.microsoft.com/office/drawing/2014/main" id="{C58E2EE0-2724-4108-B470-C53F281BF333}"/>
                    </a:ext>
                  </a:extLst>
                </p:cNvPr>
                <p:cNvPicPr/>
                <p:nvPr/>
              </p:nvPicPr>
              <p:blipFill>
                <a:blip r:embed="rId513"/>
                <a:stretch>
                  <a:fillRect/>
                </a:stretch>
              </p:blipFill>
              <p:spPr>
                <a:xfrm>
                  <a:off x="2145640" y="6119227"/>
                  <a:ext cx="319320" cy="149040"/>
                </a:xfrm>
                <a:prstGeom prst="rect">
                  <a:avLst/>
                </a:prstGeom>
              </p:spPr>
            </p:pic>
          </mc:Fallback>
        </mc:AlternateContent>
      </p:grpSp>
      <p:grpSp>
        <p:nvGrpSpPr>
          <p:cNvPr id="316" name="Group 315">
            <a:extLst>
              <a:ext uri="{FF2B5EF4-FFF2-40B4-BE49-F238E27FC236}">
                <a16:creationId xmlns:a16="http://schemas.microsoft.com/office/drawing/2014/main" id="{C52407F9-33DA-4DC5-8927-12110550541F}"/>
              </a:ext>
            </a:extLst>
          </p:cNvPr>
          <p:cNvGrpSpPr/>
          <p:nvPr/>
        </p:nvGrpSpPr>
        <p:grpSpPr>
          <a:xfrm>
            <a:off x="2736760" y="5966227"/>
            <a:ext cx="866880" cy="248040"/>
            <a:chOff x="2736760" y="5966227"/>
            <a:chExt cx="866880" cy="248040"/>
          </a:xfrm>
        </p:grpSpPr>
        <mc:AlternateContent xmlns:mc="http://schemas.openxmlformats.org/markup-compatibility/2006">
          <mc:Choice xmlns:p14="http://schemas.microsoft.com/office/powerpoint/2010/main" Requires="p14">
            <p:contentPart p14:bwMode="auto" r:id="rId514">
              <p14:nvContentPartPr>
                <p14:cNvPr id="311" name="Ink 310">
                  <a:extLst>
                    <a:ext uri="{FF2B5EF4-FFF2-40B4-BE49-F238E27FC236}">
                      <a16:creationId xmlns:a16="http://schemas.microsoft.com/office/drawing/2014/main" id="{AD4C109D-93C8-4D5B-8DFE-98C15EA7FB6B}"/>
                    </a:ext>
                  </a:extLst>
                </p14:cNvPr>
                <p14:cNvContentPartPr/>
                <p14:nvPr/>
              </p14:nvContentPartPr>
              <p14:xfrm>
                <a:off x="2736760" y="6096187"/>
                <a:ext cx="261360" cy="118080"/>
              </p14:xfrm>
            </p:contentPart>
          </mc:Choice>
          <mc:Fallback>
            <p:pic>
              <p:nvPicPr>
                <p:cNvPr id="311" name="Ink 310">
                  <a:extLst>
                    <a:ext uri="{FF2B5EF4-FFF2-40B4-BE49-F238E27FC236}">
                      <a16:creationId xmlns:a16="http://schemas.microsoft.com/office/drawing/2014/main" id="{AD4C109D-93C8-4D5B-8DFE-98C15EA7FB6B}"/>
                    </a:ext>
                  </a:extLst>
                </p:cNvPr>
                <p:cNvPicPr/>
                <p:nvPr/>
              </p:nvPicPr>
              <p:blipFill>
                <a:blip r:embed="rId515"/>
                <a:stretch>
                  <a:fillRect/>
                </a:stretch>
              </p:blipFill>
              <p:spPr>
                <a:xfrm>
                  <a:off x="2728120" y="6087187"/>
                  <a:ext cx="279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2" name="Ink 311">
                  <a:extLst>
                    <a:ext uri="{FF2B5EF4-FFF2-40B4-BE49-F238E27FC236}">
                      <a16:creationId xmlns:a16="http://schemas.microsoft.com/office/drawing/2014/main" id="{50A80AF6-95AD-42E1-98FD-D25B2228AB44}"/>
                    </a:ext>
                  </a:extLst>
                </p14:cNvPr>
                <p14:cNvContentPartPr/>
                <p14:nvPr/>
              </p14:nvContentPartPr>
              <p14:xfrm>
                <a:off x="3002440" y="5986387"/>
                <a:ext cx="5400" cy="36000"/>
              </p14:xfrm>
            </p:contentPart>
          </mc:Choice>
          <mc:Fallback>
            <p:pic>
              <p:nvPicPr>
                <p:cNvPr id="312" name="Ink 311">
                  <a:extLst>
                    <a:ext uri="{FF2B5EF4-FFF2-40B4-BE49-F238E27FC236}">
                      <a16:creationId xmlns:a16="http://schemas.microsoft.com/office/drawing/2014/main" id="{50A80AF6-95AD-42E1-98FD-D25B2228AB44}"/>
                    </a:ext>
                  </a:extLst>
                </p:cNvPr>
                <p:cNvPicPr/>
                <p:nvPr/>
              </p:nvPicPr>
              <p:blipFill>
                <a:blip r:embed="rId517"/>
                <a:stretch>
                  <a:fillRect/>
                </a:stretch>
              </p:blipFill>
              <p:spPr>
                <a:xfrm>
                  <a:off x="2993440" y="5977387"/>
                  <a:ext cx="23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3" name="Ink 312">
                  <a:extLst>
                    <a:ext uri="{FF2B5EF4-FFF2-40B4-BE49-F238E27FC236}">
                      <a16:creationId xmlns:a16="http://schemas.microsoft.com/office/drawing/2014/main" id="{88754615-81BD-4687-8FE0-568EA362D394}"/>
                    </a:ext>
                  </a:extLst>
                </p14:cNvPr>
                <p14:cNvContentPartPr/>
                <p14:nvPr/>
              </p14:nvContentPartPr>
              <p14:xfrm>
                <a:off x="3073000" y="5966227"/>
                <a:ext cx="90000" cy="245520"/>
              </p14:xfrm>
            </p:contentPart>
          </mc:Choice>
          <mc:Fallback>
            <p:pic>
              <p:nvPicPr>
                <p:cNvPr id="313" name="Ink 312">
                  <a:extLst>
                    <a:ext uri="{FF2B5EF4-FFF2-40B4-BE49-F238E27FC236}">
                      <a16:creationId xmlns:a16="http://schemas.microsoft.com/office/drawing/2014/main" id="{88754615-81BD-4687-8FE0-568EA362D394}"/>
                    </a:ext>
                  </a:extLst>
                </p:cNvPr>
                <p:cNvPicPr/>
                <p:nvPr/>
              </p:nvPicPr>
              <p:blipFill>
                <a:blip r:embed="rId519"/>
                <a:stretch>
                  <a:fillRect/>
                </a:stretch>
              </p:blipFill>
              <p:spPr>
                <a:xfrm>
                  <a:off x="3064360" y="5957227"/>
                  <a:ext cx="1076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4" name="Ink 313">
                  <a:extLst>
                    <a:ext uri="{FF2B5EF4-FFF2-40B4-BE49-F238E27FC236}">
                      <a16:creationId xmlns:a16="http://schemas.microsoft.com/office/drawing/2014/main" id="{9458D1C1-4CDD-4A8B-8F7D-25C0B131BDDA}"/>
                    </a:ext>
                  </a:extLst>
                </p14:cNvPr>
                <p14:cNvContentPartPr/>
                <p14:nvPr/>
              </p14:nvContentPartPr>
              <p14:xfrm>
                <a:off x="3161920" y="6049387"/>
                <a:ext cx="345600" cy="156600"/>
              </p14:xfrm>
            </p:contentPart>
          </mc:Choice>
          <mc:Fallback>
            <p:pic>
              <p:nvPicPr>
                <p:cNvPr id="314" name="Ink 313">
                  <a:extLst>
                    <a:ext uri="{FF2B5EF4-FFF2-40B4-BE49-F238E27FC236}">
                      <a16:creationId xmlns:a16="http://schemas.microsoft.com/office/drawing/2014/main" id="{9458D1C1-4CDD-4A8B-8F7D-25C0B131BDDA}"/>
                    </a:ext>
                  </a:extLst>
                </p:cNvPr>
                <p:cNvPicPr/>
                <p:nvPr/>
              </p:nvPicPr>
              <p:blipFill>
                <a:blip r:embed="rId521"/>
                <a:stretch>
                  <a:fillRect/>
                </a:stretch>
              </p:blipFill>
              <p:spPr>
                <a:xfrm>
                  <a:off x="3152920" y="6040747"/>
                  <a:ext cx="363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5" name="Ink 314">
                  <a:extLst>
                    <a:ext uri="{FF2B5EF4-FFF2-40B4-BE49-F238E27FC236}">
                      <a16:creationId xmlns:a16="http://schemas.microsoft.com/office/drawing/2014/main" id="{3BD4C710-C3BB-4553-BC33-B73629AEC7C5}"/>
                    </a:ext>
                  </a:extLst>
                </p14:cNvPr>
                <p14:cNvContentPartPr/>
                <p14:nvPr/>
              </p14:nvContentPartPr>
              <p14:xfrm>
                <a:off x="3603280" y="6200947"/>
                <a:ext cx="360" cy="360"/>
              </p14:xfrm>
            </p:contentPart>
          </mc:Choice>
          <mc:Fallback>
            <p:pic>
              <p:nvPicPr>
                <p:cNvPr id="315" name="Ink 314">
                  <a:extLst>
                    <a:ext uri="{FF2B5EF4-FFF2-40B4-BE49-F238E27FC236}">
                      <a16:creationId xmlns:a16="http://schemas.microsoft.com/office/drawing/2014/main" id="{3BD4C710-C3BB-4553-BC33-B73629AEC7C5}"/>
                    </a:ext>
                  </a:extLst>
                </p:cNvPr>
                <p:cNvPicPr/>
                <p:nvPr/>
              </p:nvPicPr>
              <p:blipFill>
                <a:blip r:embed="rId479"/>
                <a:stretch>
                  <a:fillRect/>
                </a:stretch>
              </p:blipFill>
              <p:spPr>
                <a:xfrm>
                  <a:off x="3594280" y="6192307"/>
                  <a:ext cx="18000" cy="18000"/>
                </a:xfrm>
                <a:prstGeom prst="rect">
                  <a:avLst/>
                </a:prstGeom>
              </p:spPr>
            </p:pic>
          </mc:Fallback>
        </mc:AlternateContent>
      </p:grpSp>
      <p:grpSp>
        <p:nvGrpSpPr>
          <p:cNvPr id="319" name="Group 318">
            <a:extLst>
              <a:ext uri="{FF2B5EF4-FFF2-40B4-BE49-F238E27FC236}">
                <a16:creationId xmlns:a16="http://schemas.microsoft.com/office/drawing/2014/main" id="{E3175C7C-B748-468E-818A-429B666A356B}"/>
              </a:ext>
            </a:extLst>
          </p:cNvPr>
          <p:cNvGrpSpPr/>
          <p:nvPr/>
        </p:nvGrpSpPr>
        <p:grpSpPr>
          <a:xfrm>
            <a:off x="3672040" y="4669507"/>
            <a:ext cx="824760" cy="215280"/>
            <a:chOff x="3672040" y="4669507"/>
            <a:chExt cx="824760" cy="215280"/>
          </a:xfrm>
        </p:grpSpPr>
        <mc:AlternateContent xmlns:mc="http://schemas.openxmlformats.org/markup-compatibility/2006">
          <mc:Choice xmlns:p14="http://schemas.microsoft.com/office/powerpoint/2010/main" Requires="p14">
            <p:contentPart p14:bwMode="auto" r:id="rId523">
              <p14:nvContentPartPr>
                <p14:cNvPr id="317" name="Ink 316">
                  <a:extLst>
                    <a:ext uri="{FF2B5EF4-FFF2-40B4-BE49-F238E27FC236}">
                      <a16:creationId xmlns:a16="http://schemas.microsoft.com/office/drawing/2014/main" id="{333EBAC5-DF92-4E9C-A8BC-2E07154DBD19}"/>
                    </a:ext>
                  </a:extLst>
                </p14:cNvPr>
                <p14:cNvContentPartPr/>
                <p14:nvPr/>
              </p14:nvContentPartPr>
              <p14:xfrm>
                <a:off x="3672040" y="4754107"/>
                <a:ext cx="523800" cy="63360"/>
              </p14:xfrm>
            </p:contentPart>
          </mc:Choice>
          <mc:Fallback>
            <p:pic>
              <p:nvPicPr>
                <p:cNvPr id="317" name="Ink 316">
                  <a:extLst>
                    <a:ext uri="{FF2B5EF4-FFF2-40B4-BE49-F238E27FC236}">
                      <a16:creationId xmlns:a16="http://schemas.microsoft.com/office/drawing/2014/main" id="{333EBAC5-DF92-4E9C-A8BC-2E07154DBD19}"/>
                    </a:ext>
                  </a:extLst>
                </p:cNvPr>
                <p:cNvPicPr/>
                <p:nvPr/>
              </p:nvPicPr>
              <p:blipFill>
                <a:blip r:embed="rId524"/>
                <a:stretch>
                  <a:fillRect/>
                </a:stretch>
              </p:blipFill>
              <p:spPr>
                <a:xfrm>
                  <a:off x="3663040" y="4745467"/>
                  <a:ext cx="541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8" name="Ink 317">
                  <a:extLst>
                    <a:ext uri="{FF2B5EF4-FFF2-40B4-BE49-F238E27FC236}">
                      <a16:creationId xmlns:a16="http://schemas.microsoft.com/office/drawing/2014/main" id="{6C153E5A-93A7-42F6-8CB1-CD2F6C484051}"/>
                    </a:ext>
                  </a:extLst>
                </p14:cNvPr>
                <p14:cNvContentPartPr/>
                <p14:nvPr/>
              </p14:nvContentPartPr>
              <p14:xfrm>
                <a:off x="4247680" y="4669507"/>
                <a:ext cx="249120" cy="215280"/>
              </p14:xfrm>
            </p:contentPart>
          </mc:Choice>
          <mc:Fallback>
            <p:pic>
              <p:nvPicPr>
                <p:cNvPr id="318" name="Ink 317">
                  <a:extLst>
                    <a:ext uri="{FF2B5EF4-FFF2-40B4-BE49-F238E27FC236}">
                      <a16:creationId xmlns:a16="http://schemas.microsoft.com/office/drawing/2014/main" id="{6C153E5A-93A7-42F6-8CB1-CD2F6C484051}"/>
                    </a:ext>
                  </a:extLst>
                </p:cNvPr>
                <p:cNvPicPr/>
                <p:nvPr/>
              </p:nvPicPr>
              <p:blipFill>
                <a:blip r:embed="rId526"/>
                <a:stretch>
                  <a:fillRect/>
                </a:stretch>
              </p:blipFill>
              <p:spPr>
                <a:xfrm>
                  <a:off x="4239040" y="4660867"/>
                  <a:ext cx="266760" cy="232920"/>
                </a:xfrm>
                <a:prstGeom prst="rect">
                  <a:avLst/>
                </a:prstGeom>
              </p:spPr>
            </p:pic>
          </mc:Fallback>
        </mc:AlternateContent>
      </p:grpSp>
      <p:grpSp>
        <p:nvGrpSpPr>
          <p:cNvPr id="360" name="Group 359">
            <a:extLst>
              <a:ext uri="{FF2B5EF4-FFF2-40B4-BE49-F238E27FC236}">
                <a16:creationId xmlns:a16="http://schemas.microsoft.com/office/drawing/2014/main" id="{1741833B-8174-49C2-98F8-E158B2C4BE87}"/>
              </a:ext>
            </a:extLst>
          </p:cNvPr>
          <p:cNvGrpSpPr/>
          <p:nvPr/>
        </p:nvGrpSpPr>
        <p:grpSpPr>
          <a:xfrm>
            <a:off x="5062360" y="3595267"/>
            <a:ext cx="2543040" cy="1218960"/>
            <a:chOff x="5062360" y="3595267"/>
            <a:chExt cx="2543040" cy="1218960"/>
          </a:xfrm>
        </p:grpSpPr>
        <mc:AlternateContent xmlns:mc="http://schemas.openxmlformats.org/markup-compatibility/2006">
          <mc:Choice xmlns:p14="http://schemas.microsoft.com/office/powerpoint/2010/main" Requires="p14">
            <p:contentPart p14:bwMode="auto" r:id="rId527">
              <p14:nvContentPartPr>
                <p14:cNvPr id="328" name="Ink 327">
                  <a:extLst>
                    <a:ext uri="{FF2B5EF4-FFF2-40B4-BE49-F238E27FC236}">
                      <a16:creationId xmlns:a16="http://schemas.microsoft.com/office/drawing/2014/main" id="{0B655C99-79DB-4679-A42D-3D8CC3CD9513}"/>
                    </a:ext>
                  </a:extLst>
                </p14:cNvPr>
                <p14:cNvContentPartPr/>
                <p14:nvPr/>
              </p14:nvContentPartPr>
              <p14:xfrm>
                <a:off x="5062360" y="3735307"/>
                <a:ext cx="1883160" cy="1078920"/>
              </p14:xfrm>
            </p:contentPart>
          </mc:Choice>
          <mc:Fallback>
            <p:pic>
              <p:nvPicPr>
                <p:cNvPr id="328" name="Ink 327">
                  <a:extLst>
                    <a:ext uri="{FF2B5EF4-FFF2-40B4-BE49-F238E27FC236}">
                      <a16:creationId xmlns:a16="http://schemas.microsoft.com/office/drawing/2014/main" id="{0B655C99-79DB-4679-A42D-3D8CC3CD9513}"/>
                    </a:ext>
                  </a:extLst>
                </p:cNvPr>
                <p:cNvPicPr/>
                <p:nvPr/>
              </p:nvPicPr>
              <p:blipFill>
                <a:blip r:embed="rId528"/>
                <a:stretch>
                  <a:fillRect/>
                </a:stretch>
              </p:blipFill>
              <p:spPr>
                <a:xfrm>
                  <a:off x="5053360" y="3726307"/>
                  <a:ext cx="1900800" cy="1096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9" name="Ink 328">
                  <a:extLst>
                    <a:ext uri="{FF2B5EF4-FFF2-40B4-BE49-F238E27FC236}">
                      <a16:creationId xmlns:a16="http://schemas.microsoft.com/office/drawing/2014/main" id="{F2660EE8-5953-4ED7-B5B9-B1A4B9E59CA9}"/>
                    </a:ext>
                  </a:extLst>
                </p14:cNvPr>
                <p14:cNvContentPartPr/>
                <p14:nvPr/>
              </p14:nvContentPartPr>
              <p14:xfrm>
                <a:off x="5683720" y="3607507"/>
                <a:ext cx="913680" cy="343800"/>
              </p14:xfrm>
            </p:contentPart>
          </mc:Choice>
          <mc:Fallback>
            <p:pic>
              <p:nvPicPr>
                <p:cNvPr id="329" name="Ink 328">
                  <a:extLst>
                    <a:ext uri="{FF2B5EF4-FFF2-40B4-BE49-F238E27FC236}">
                      <a16:creationId xmlns:a16="http://schemas.microsoft.com/office/drawing/2014/main" id="{F2660EE8-5953-4ED7-B5B9-B1A4B9E59CA9}"/>
                    </a:ext>
                  </a:extLst>
                </p:cNvPr>
                <p:cNvPicPr/>
                <p:nvPr/>
              </p:nvPicPr>
              <p:blipFill>
                <a:blip r:embed="rId530"/>
                <a:stretch>
                  <a:fillRect/>
                </a:stretch>
              </p:blipFill>
              <p:spPr>
                <a:xfrm>
                  <a:off x="5674720" y="3598507"/>
                  <a:ext cx="93132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0" name="Ink 329">
                  <a:extLst>
                    <a:ext uri="{FF2B5EF4-FFF2-40B4-BE49-F238E27FC236}">
                      <a16:creationId xmlns:a16="http://schemas.microsoft.com/office/drawing/2014/main" id="{FBD2DF09-5E6E-4409-A6B1-9DBD23D67EE2}"/>
                    </a:ext>
                  </a:extLst>
                </p14:cNvPr>
                <p14:cNvContentPartPr/>
                <p14:nvPr/>
              </p14:nvContentPartPr>
              <p14:xfrm>
                <a:off x="5702440" y="3915307"/>
                <a:ext cx="864720" cy="102240"/>
              </p14:xfrm>
            </p:contentPart>
          </mc:Choice>
          <mc:Fallback>
            <p:pic>
              <p:nvPicPr>
                <p:cNvPr id="330" name="Ink 329">
                  <a:extLst>
                    <a:ext uri="{FF2B5EF4-FFF2-40B4-BE49-F238E27FC236}">
                      <a16:creationId xmlns:a16="http://schemas.microsoft.com/office/drawing/2014/main" id="{FBD2DF09-5E6E-4409-A6B1-9DBD23D67EE2}"/>
                    </a:ext>
                  </a:extLst>
                </p:cNvPr>
                <p:cNvPicPr/>
                <p:nvPr/>
              </p:nvPicPr>
              <p:blipFill>
                <a:blip r:embed="rId532"/>
                <a:stretch>
                  <a:fillRect/>
                </a:stretch>
              </p:blipFill>
              <p:spPr>
                <a:xfrm>
                  <a:off x="5693440" y="3906667"/>
                  <a:ext cx="882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2" name="Ink 331">
                  <a:extLst>
                    <a:ext uri="{FF2B5EF4-FFF2-40B4-BE49-F238E27FC236}">
                      <a16:creationId xmlns:a16="http://schemas.microsoft.com/office/drawing/2014/main" id="{A09C6F5C-B849-4C7C-A1F9-57680C1CC95F}"/>
                    </a:ext>
                  </a:extLst>
                </p14:cNvPr>
                <p14:cNvContentPartPr/>
                <p14:nvPr/>
              </p14:nvContentPartPr>
              <p14:xfrm>
                <a:off x="5707480" y="3733867"/>
                <a:ext cx="34560" cy="190800"/>
              </p14:xfrm>
            </p:contentPart>
          </mc:Choice>
          <mc:Fallback>
            <p:pic>
              <p:nvPicPr>
                <p:cNvPr id="332" name="Ink 331">
                  <a:extLst>
                    <a:ext uri="{FF2B5EF4-FFF2-40B4-BE49-F238E27FC236}">
                      <a16:creationId xmlns:a16="http://schemas.microsoft.com/office/drawing/2014/main" id="{A09C6F5C-B849-4C7C-A1F9-57680C1CC95F}"/>
                    </a:ext>
                  </a:extLst>
                </p:cNvPr>
                <p:cNvPicPr/>
                <p:nvPr/>
              </p:nvPicPr>
              <p:blipFill>
                <a:blip r:embed="rId534"/>
                <a:stretch>
                  <a:fillRect/>
                </a:stretch>
              </p:blipFill>
              <p:spPr>
                <a:xfrm>
                  <a:off x="5698840" y="3724867"/>
                  <a:ext cx="52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3" name="Ink 332">
                  <a:extLst>
                    <a:ext uri="{FF2B5EF4-FFF2-40B4-BE49-F238E27FC236}">
                      <a16:creationId xmlns:a16="http://schemas.microsoft.com/office/drawing/2014/main" id="{53FAD508-6033-4570-9147-A175FF36CBA3}"/>
                    </a:ext>
                  </a:extLst>
                </p14:cNvPr>
                <p14:cNvContentPartPr/>
                <p14:nvPr/>
              </p14:nvContentPartPr>
              <p14:xfrm>
                <a:off x="5692360" y="3698587"/>
                <a:ext cx="140760" cy="100800"/>
              </p14:xfrm>
            </p:contentPart>
          </mc:Choice>
          <mc:Fallback>
            <p:pic>
              <p:nvPicPr>
                <p:cNvPr id="333" name="Ink 332">
                  <a:extLst>
                    <a:ext uri="{FF2B5EF4-FFF2-40B4-BE49-F238E27FC236}">
                      <a16:creationId xmlns:a16="http://schemas.microsoft.com/office/drawing/2014/main" id="{53FAD508-6033-4570-9147-A175FF36CBA3}"/>
                    </a:ext>
                  </a:extLst>
                </p:cNvPr>
                <p:cNvPicPr/>
                <p:nvPr/>
              </p:nvPicPr>
              <p:blipFill>
                <a:blip r:embed="rId536"/>
                <a:stretch>
                  <a:fillRect/>
                </a:stretch>
              </p:blipFill>
              <p:spPr>
                <a:xfrm>
                  <a:off x="5683720" y="3689587"/>
                  <a:ext cx="158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4" name="Ink 333">
                  <a:extLst>
                    <a:ext uri="{FF2B5EF4-FFF2-40B4-BE49-F238E27FC236}">
                      <a16:creationId xmlns:a16="http://schemas.microsoft.com/office/drawing/2014/main" id="{25082C95-9A38-4DBD-B633-4E59ABE43398}"/>
                    </a:ext>
                  </a:extLst>
                </p14:cNvPr>
                <p14:cNvContentPartPr/>
                <p14:nvPr/>
              </p14:nvContentPartPr>
              <p14:xfrm>
                <a:off x="5807560" y="3647107"/>
                <a:ext cx="170280" cy="190800"/>
              </p14:xfrm>
            </p:contentPart>
          </mc:Choice>
          <mc:Fallback>
            <p:pic>
              <p:nvPicPr>
                <p:cNvPr id="334" name="Ink 333">
                  <a:extLst>
                    <a:ext uri="{FF2B5EF4-FFF2-40B4-BE49-F238E27FC236}">
                      <a16:creationId xmlns:a16="http://schemas.microsoft.com/office/drawing/2014/main" id="{25082C95-9A38-4DBD-B633-4E59ABE43398}"/>
                    </a:ext>
                  </a:extLst>
                </p:cNvPr>
                <p:cNvPicPr/>
                <p:nvPr/>
              </p:nvPicPr>
              <p:blipFill>
                <a:blip r:embed="rId538"/>
                <a:stretch>
                  <a:fillRect/>
                </a:stretch>
              </p:blipFill>
              <p:spPr>
                <a:xfrm>
                  <a:off x="5798560" y="3638107"/>
                  <a:ext cx="1879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5" name="Ink 334">
                  <a:extLst>
                    <a:ext uri="{FF2B5EF4-FFF2-40B4-BE49-F238E27FC236}">
                      <a16:creationId xmlns:a16="http://schemas.microsoft.com/office/drawing/2014/main" id="{6349436A-B8EE-4D74-BBC8-F31761065645}"/>
                    </a:ext>
                  </a:extLst>
                </p14:cNvPr>
                <p14:cNvContentPartPr/>
                <p14:nvPr/>
              </p14:nvContentPartPr>
              <p14:xfrm>
                <a:off x="6018520" y="3696067"/>
                <a:ext cx="191160" cy="132480"/>
              </p14:xfrm>
            </p:contentPart>
          </mc:Choice>
          <mc:Fallback>
            <p:pic>
              <p:nvPicPr>
                <p:cNvPr id="335" name="Ink 334">
                  <a:extLst>
                    <a:ext uri="{FF2B5EF4-FFF2-40B4-BE49-F238E27FC236}">
                      <a16:creationId xmlns:a16="http://schemas.microsoft.com/office/drawing/2014/main" id="{6349436A-B8EE-4D74-BBC8-F31761065645}"/>
                    </a:ext>
                  </a:extLst>
                </p:cNvPr>
                <p:cNvPicPr/>
                <p:nvPr/>
              </p:nvPicPr>
              <p:blipFill>
                <a:blip r:embed="rId540"/>
                <a:stretch>
                  <a:fillRect/>
                </a:stretch>
              </p:blipFill>
              <p:spPr>
                <a:xfrm>
                  <a:off x="6009520" y="3687067"/>
                  <a:ext cx="208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6" name="Ink 335">
                  <a:extLst>
                    <a:ext uri="{FF2B5EF4-FFF2-40B4-BE49-F238E27FC236}">
                      <a16:creationId xmlns:a16="http://schemas.microsoft.com/office/drawing/2014/main" id="{E5107A23-E8E9-4B2D-8888-677727AD0B33}"/>
                    </a:ext>
                  </a:extLst>
                </p14:cNvPr>
                <p14:cNvContentPartPr/>
                <p14:nvPr/>
              </p14:nvContentPartPr>
              <p14:xfrm>
                <a:off x="6258640" y="3700027"/>
                <a:ext cx="207360" cy="174960"/>
              </p14:xfrm>
            </p:contentPart>
          </mc:Choice>
          <mc:Fallback>
            <p:pic>
              <p:nvPicPr>
                <p:cNvPr id="336" name="Ink 335">
                  <a:extLst>
                    <a:ext uri="{FF2B5EF4-FFF2-40B4-BE49-F238E27FC236}">
                      <a16:creationId xmlns:a16="http://schemas.microsoft.com/office/drawing/2014/main" id="{E5107A23-E8E9-4B2D-8888-677727AD0B33}"/>
                    </a:ext>
                  </a:extLst>
                </p:cNvPr>
                <p:cNvPicPr/>
                <p:nvPr/>
              </p:nvPicPr>
              <p:blipFill>
                <a:blip r:embed="rId542"/>
                <a:stretch>
                  <a:fillRect/>
                </a:stretch>
              </p:blipFill>
              <p:spPr>
                <a:xfrm>
                  <a:off x="6249640" y="3691027"/>
                  <a:ext cx="225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7" name="Ink 336">
                  <a:extLst>
                    <a:ext uri="{FF2B5EF4-FFF2-40B4-BE49-F238E27FC236}">
                      <a16:creationId xmlns:a16="http://schemas.microsoft.com/office/drawing/2014/main" id="{FA7E0818-5500-46EE-8215-1CA0D0FC6C28}"/>
                    </a:ext>
                  </a:extLst>
                </p14:cNvPr>
                <p14:cNvContentPartPr/>
                <p14:nvPr/>
              </p14:nvContentPartPr>
              <p14:xfrm>
                <a:off x="6252520" y="3736747"/>
                <a:ext cx="110880" cy="32400"/>
              </p14:xfrm>
            </p:contentPart>
          </mc:Choice>
          <mc:Fallback>
            <p:pic>
              <p:nvPicPr>
                <p:cNvPr id="337" name="Ink 336">
                  <a:extLst>
                    <a:ext uri="{FF2B5EF4-FFF2-40B4-BE49-F238E27FC236}">
                      <a16:creationId xmlns:a16="http://schemas.microsoft.com/office/drawing/2014/main" id="{FA7E0818-5500-46EE-8215-1CA0D0FC6C28}"/>
                    </a:ext>
                  </a:extLst>
                </p:cNvPr>
                <p:cNvPicPr/>
                <p:nvPr/>
              </p:nvPicPr>
              <p:blipFill>
                <a:blip r:embed="rId544"/>
                <a:stretch>
                  <a:fillRect/>
                </a:stretch>
              </p:blipFill>
              <p:spPr>
                <a:xfrm>
                  <a:off x="6243880" y="3728107"/>
                  <a:ext cx="128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8" name="Ink 337">
                  <a:extLst>
                    <a:ext uri="{FF2B5EF4-FFF2-40B4-BE49-F238E27FC236}">
                      <a16:creationId xmlns:a16="http://schemas.microsoft.com/office/drawing/2014/main" id="{F2D2AD15-5009-4E79-875D-8F58D98C6861}"/>
                    </a:ext>
                  </a:extLst>
                </p14:cNvPr>
                <p14:cNvContentPartPr/>
                <p14:nvPr/>
              </p14:nvContentPartPr>
              <p14:xfrm>
                <a:off x="6253240" y="3782467"/>
                <a:ext cx="80280" cy="25200"/>
              </p14:xfrm>
            </p:contentPart>
          </mc:Choice>
          <mc:Fallback>
            <p:pic>
              <p:nvPicPr>
                <p:cNvPr id="338" name="Ink 337">
                  <a:extLst>
                    <a:ext uri="{FF2B5EF4-FFF2-40B4-BE49-F238E27FC236}">
                      <a16:creationId xmlns:a16="http://schemas.microsoft.com/office/drawing/2014/main" id="{F2D2AD15-5009-4E79-875D-8F58D98C6861}"/>
                    </a:ext>
                  </a:extLst>
                </p:cNvPr>
                <p:cNvPicPr/>
                <p:nvPr/>
              </p:nvPicPr>
              <p:blipFill>
                <a:blip r:embed="rId546"/>
                <a:stretch>
                  <a:fillRect/>
                </a:stretch>
              </p:blipFill>
              <p:spPr>
                <a:xfrm>
                  <a:off x="6244600" y="3773827"/>
                  <a:ext cx="97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0" name="Ink 339">
                  <a:extLst>
                    <a:ext uri="{FF2B5EF4-FFF2-40B4-BE49-F238E27FC236}">
                      <a16:creationId xmlns:a16="http://schemas.microsoft.com/office/drawing/2014/main" id="{30F4504A-3FC4-4483-95A6-F7EDFA884147}"/>
                    </a:ext>
                  </a:extLst>
                </p14:cNvPr>
                <p14:cNvContentPartPr/>
                <p14:nvPr/>
              </p14:nvContentPartPr>
              <p14:xfrm>
                <a:off x="5485360" y="4195747"/>
                <a:ext cx="2520" cy="5760"/>
              </p14:xfrm>
            </p:contentPart>
          </mc:Choice>
          <mc:Fallback>
            <p:pic>
              <p:nvPicPr>
                <p:cNvPr id="340" name="Ink 339">
                  <a:extLst>
                    <a:ext uri="{FF2B5EF4-FFF2-40B4-BE49-F238E27FC236}">
                      <a16:creationId xmlns:a16="http://schemas.microsoft.com/office/drawing/2014/main" id="{30F4504A-3FC4-4483-95A6-F7EDFA884147}"/>
                    </a:ext>
                  </a:extLst>
                </p:cNvPr>
                <p:cNvPicPr/>
                <p:nvPr/>
              </p:nvPicPr>
              <p:blipFill>
                <a:blip r:embed="rId548"/>
                <a:stretch>
                  <a:fillRect/>
                </a:stretch>
              </p:blipFill>
              <p:spPr>
                <a:xfrm>
                  <a:off x="5476360" y="4187107"/>
                  <a:ext cx="20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1" name="Ink 340">
                  <a:extLst>
                    <a:ext uri="{FF2B5EF4-FFF2-40B4-BE49-F238E27FC236}">
                      <a16:creationId xmlns:a16="http://schemas.microsoft.com/office/drawing/2014/main" id="{3BDC83E6-66FE-4133-B501-FC3DBA98EC73}"/>
                    </a:ext>
                  </a:extLst>
                </p14:cNvPr>
                <p14:cNvContentPartPr/>
                <p14:nvPr/>
              </p14:nvContentPartPr>
              <p14:xfrm>
                <a:off x="5362960" y="4024027"/>
                <a:ext cx="82440" cy="91080"/>
              </p14:xfrm>
            </p:contentPart>
          </mc:Choice>
          <mc:Fallback>
            <p:pic>
              <p:nvPicPr>
                <p:cNvPr id="341" name="Ink 340">
                  <a:extLst>
                    <a:ext uri="{FF2B5EF4-FFF2-40B4-BE49-F238E27FC236}">
                      <a16:creationId xmlns:a16="http://schemas.microsoft.com/office/drawing/2014/main" id="{3BDC83E6-66FE-4133-B501-FC3DBA98EC73}"/>
                    </a:ext>
                  </a:extLst>
                </p:cNvPr>
                <p:cNvPicPr/>
                <p:nvPr/>
              </p:nvPicPr>
              <p:blipFill>
                <a:blip r:embed="rId550"/>
                <a:stretch>
                  <a:fillRect/>
                </a:stretch>
              </p:blipFill>
              <p:spPr>
                <a:xfrm>
                  <a:off x="5354320" y="4015387"/>
                  <a:ext cx="100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2" name="Ink 341">
                  <a:extLst>
                    <a:ext uri="{FF2B5EF4-FFF2-40B4-BE49-F238E27FC236}">
                      <a16:creationId xmlns:a16="http://schemas.microsoft.com/office/drawing/2014/main" id="{C242DB55-A53E-470F-B725-C4822D11971A}"/>
                    </a:ext>
                  </a:extLst>
                </p14:cNvPr>
                <p14:cNvContentPartPr/>
                <p14:nvPr/>
              </p14:nvContentPartPr>
              <p14:xfrm>
                <a:off x="5193040" y="3754387"/>
                <a:ext cx="145080" cy="209160"/>
              </p14:xfrm>
            </p:contentPart>
          </mc:Choice>
          <mc:Fallback>
            <p:pic>
              <p:nvPicPr>
                <p:cNvPr id="342" name="Ink 341">
                  <a:extLst>
                    <a:ext uri="{FF2B5EF4-FFF2-40B4-BE49-F238E27FC236}">
                      <a16:creationId xmlns:a16="http://schemas.microsoft.com/office/drawing/2014/main" id="{C242DB55-A53E-470F-B725-C4822D11971A}"/>
                    </a:ext>
                  </a:extLst>
                </p:cNvPr>
                <p:cNvPicPr/>
                <p:nvPr/>
              </p:nvPicPr>
              <p:blipFill>
                <a:blip r:embed="rId552"/>
                <a:stretch>
                  <a:fillRect/>
                </a:stretch>
              </p:blipFill>
              <p:spPr>
                <a:xfrm>
                  <a:off x="5184040" y="3745387"/>
                  <a:ext cx="1627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3" name="Ink 342">
                  <a:extLst>
                    <a:ext uri="{FF2B5EF4-FFF2-40B4-BE49-F238E27FC236}">
                      <a16:creationId xmlns:a16="http://schemas.microsoft.com/office/drawing/2014/main" id="{901F7D17-8B90-43CF-ACC3-DA4326203162}"/>
                    </a:ext>
                  </a:extLst>
                </p14:cNvPr>
                <p14:cNvContentPartPr/>
                <p14:nvPr/>
              </p14:nvContentPartPr>
              <p14:xfrm>
                <a:off x="5169280" y="3686707"/>
                <a:ext cx="12960" cy="15840"/>
              </p14:xfrm>
            </p:contentPart>
          </mc:Choice>
          <mc:Fallback>
            <p:pic>
              <p:nvPicPr>
                <p:cNvPr id="343" name="Ink 342">
                  <a:extLst>
                    <a:ext uri="{FF2B5EF4-FFF2-40B4-BE49-F238E27FC236}">
                      <a16:creationId xmlns:a16="http://schemas.microsoft.com/office/drawing/2014/main" id="{901F7D17-8B90-43CF-ACC3-DA4326203162}"/>
                    </a:ext>
                  </a:extLst>
                </p:cNvPr>
                <p:cNvPicPr/>
                <p:nvPr/>
              </p:nvPicPr>
              <p:blipFill>
                <a:blip r:embed="rId554"/>
                <a:stretch>
                  <a:fillRect/>
                </a:stretch>
              </p:blipFill>
              <p:spPr>
                <a:xfrm>
                  <a:off x="5160280" y="3677707"/>
                  <a:ext cx="30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4" name="Ink 343">
                  <a:extLst>
                    <a:ext uri="{FF2B5EF4-FFF2-40B4-BE49-F238E27FC236}">
                      <a16:creationId xmlns:a16="http://schemas.microsoft.com/office/drawing/2014/main" id="{6ACED126-5447-4690-9236-50B3137CBFD3}"/>
                    </a:ext>
                  </a:extLst>
                </p14:cNvPr>
                <p14:cNvContentPartPr/>
                <p14:nvPr/>
              </p14:nvContentPartPr>
              <p14:xfrm>
                <a:off x="5103400" y="3595267"/>
                <a:ext cx="213480" cy="178200"/>
              </p14:xfrm>
            </p:contentPart>
          </mc:Choice>
          <mc:Fallback>
            <p:pic>
              <p:nvPicPr>
                <p:cNvPr id="344" name="Ink 343">
                  <a:extLst>
                    <a:ext uri="{FF2B5EF4-FFF2-40B4-BE49-F238E27FC236}">
                      <a16:creationId xmlns:a16="http://schemas.microsoft.com/office/drawing/2014/main" id="{6ACED126-5447-4690-9236-50B3137CBFD3}"/>
                    </a:ext>
                  </a:extLst>
                </p:cNvPr>
                <p:cNvPicPr/>
                <p:nvPr/>
              </p:nvPicPr>
              <p:blipFill>
                <a:blip r:embed="rId556"/>
                <a:stretch>
                  <a:fillRect/>
                </a:stretch>
              </p:blipFill>
              <p:spPr>
                <a:xfrm>
                  <a:off x="5094760" y="3586627"/>
                  <a:ext cx="231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5" name="Ink 344">
                  <a:extLst>
                    <a:ext uri="{FF2B5EF4-FFF2-40B4-BE49-F238E27FC236}">
                      <a16:creationId xmlns:a16="http://schemas.microsoft.com/office/drawing/2014/main" id="{EA1A51F3-8169-4C4F-8958-F75C86F91022}"/>
                    </a:ext>
                  </a:extLst>
                </p14:cNvPr>
                <p14:cNvContentPartPr/>
                <p14:nvPr/>
              </p14:nvContentPartPr>
              <p14:xfrm>
                <a:off x="6637360" y="4311307"/>
                <a:ext cx="18360" cy="1080"/>
              </p14:xfrm>
            </p:contentPart>
          </mc:Choice>
          <mc:Fallback>
            <p:pic>
              <p:nvPicPr>
                <p:cNvPr id="345" name="Ink 344">
                  <a:extLst>
                    <a:ext uri="{FF2B5EF4-FFF2-40B4-BE49-F238E27FC236}">
                      <a16:creationId xmlns:a16="http://schemas.microsoft.com/office/drawing/2014/main" id="{EA1A51F3-8169-4C4F-8958-F75C86F91022}"/>
                    </a:ext>
                  </a:extLst>
                </p:cNvPr>
                <p:cNvPicPr/>
                <p:nvPr/>
              </p:nvPicPr>
              <p:blipFill>
                <a:blip r:embed="rId558"/>
                <a:stretch>
                  <a:fillRect/>
                </a:stretch>
              </p:blipFill>
              <p:spPr>
                <a:xfrm>
                  <a:off x="6628360" y="4302667"/>
                  <a:ext cx="36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6" name="Ink 345">
                  <a:extLst>
                    <a:ext uri="{FF2B5EF4-FFF2-40B4-BE49-F238E27FC236}">
                      <a16:creationId xmlns:a16="http://schemas.microsoft.com/office/drawing/2014/main" id="{FF69C7AE-1F77-45A3-9EEA-CF0A3F138DED}"/>
                    </a:ext>
                  </a:extLst>
                </p14:cNvPr>
                <p14:cNvContentPartPr/>
                <p14:nvPr/>
              </p14:nvContentPartPr>
              <p14:xfrm>
                <a:off x="6744640" y="4248307"/>
                <a:ext cx="193320" cy="42480"/>
              </p14:xfrm>
            </p:contentPart>
          </mc:Choice>
          <mc:Fallback>
            <p:pic>
              <p:nvPicPr>
                <p:cNvPr id="346" name="Ink 345">
                  <a:extLst>
                    <a:ext uri="{FF2B5EF4-FFF2-40B4-BE49-F238E27FC236}">
                      <a16:creationId xmlns:a16="http://schemas.microsoft.com/office/drawing/2014/main" id="{FF69C7AE-1F77-45A3-9EEA-CF0A3F138DED}"/>
                    </a:ext>
                  </a:extLst>
                </p:cNvPr>
                <p:cNvPicPr/>
                <p:nvPr/>
              </p:nvPicPr>
              <p:blipFill>
                <a:blip r:embed="rId560"/>
                <a:stretch>
                  <a:fillRect/>
                </a:stretch>
              </p:blipFill>
              <p:spPr>
                <a:xfrm>
                  <a:off x="6736000" y="4239307"/>
                  <a:ext cx="210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7" name="Ink 346">
                  <a:extLst>
                    <a:ext uri="{FF2B5EF4-FFF2-40B4-BE49-F238E27FC236}">
                      <a16:creationId xmlns:a16="http://schemas.microsoft.com/office/drawing/2014/main" id="{57AB6F48-5B3D-4EED-838E-7C802AD9CA7A}"/>
                    </a:ext>
                  </a:extLst>
                </p14:cNvPr>
                <p14:cNvContentPartPr/>
                <p14:nvPr/>
              </p14:nvContentPartPr>
              <p14:xfrm>
                <a:off x="7033360" y="4232107"/>
                <a:ext cx="178560" cy="11160"/>
              </p14:xfrm>
            </p:contentPart>
          </mc:Choice>
          <mc:Fallback>
            <p:pic>
              <p:nvPicPr>
                <p:cNvPr id="347" name="Ink 346">
                  <a:extLst>
                    <a:ext uri="{FF2B5EF4-FFF2-40B4-BE49-F238E27FC236}">
                      <a16:creationId xmlns:a16="http://schemas.microsoft.com/office/drawing/2014/main" id="{57AB6F48-5B3D-4EED-838E-7C802AD9CA7A}"/>
                    </a:ext>
                  </a:extLst>
                </p:cNvPr>
                <p:cNvPicPr/>
                <p:nvPr/>
              </p:nvPicPr>
              <p:blipFill>
                <a:blip r:embed="rId562"/>
                <a:stretch>
                  <a:fillRect/>
                </a:stretch>
              </p:blipFill>
              <p:spPr>
                <a:xfrm>
                  <a:off x="7024360" y="4223467"/>
                  <a:ext cx="196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8" name="Ink 347">
                  <a:extLst>
                    <a:ext uri="{FF2B5EF4-FFF2-40B4-BE49-F238E27FC236}">
                      <a16:creationId xmlns:a16="http://schemas.microsoft.com/office/drawing/2014/main" id="{0BEFC231-E715-43E1-A4A6-8264D14C41F6}"/>
                    </a:ext>
                  </a:extLst>
                </p14:cNvPr>
                <p14:cNvContentPartPr/>
                <p14:nvPr/>
              </p14:nvContentPartPr>
              <p14:xfrm>
                <a:off x="7310560" y="4221307"/>
                <a:ext cx="17640" cy="360"/>
              </p14:xfrm>
            </p:contentPart>
          </mc:Choice>
          <mc:Fallback>
            <p:pic>
              <p:nvPicPr>
                <p:cNvPr id="348" name="Ink 347">
                  <a:extLst>
                    <a:ext uri="{FF2B5EF4-FFF2-40B4-BE49-F238E27FC236}">
                      <a16:creationId xmlns:a16="http://schemas.microsoft.com/office/drawing/2014/main" id="{0BEFC231-E715-43E1-A4A6-8264D14C41F6}"/>
                    </a:ext>
                  </a:extLst>
                </p:cNvPr>
                <p:cNvPicPr/>
                <p:nvPr/>
              </p:nvPicPr>
              <p:blipFill>
                <a:blip r:embed="rId564"/>
                <a:stretch>
                  <a:fillRect/>
                </a:stretch>
              </p:blipFill>
              <p:spPr>
                <a:xfrm>
                  <a:off x="7301920" y="4212667"/>
                  <a:ext cx="35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9" name="Ink 348">
                  <a:extLst>
                    <a:ext uri="{FF2B5EF4-FFF2-40B4-BE49-F238E27FC236}">
                      <a16:creationId xmlns:a16="http://schemas.microsoft.com/office/drawing/2014/main" id="{EE562D81-30E6-4075-A499-3EDE8E3B5BAC}"/>
                    </a:ext>
                  </a:extLst>
                </p14:cNvPr>
                <p14:cNvContentPartPr/>
                <p14:nvPr/>
              </p14:nvContentPartPr>
              <p14:xfrm>
                <a:off x="7372840" y="4112947"/>
                <a:ext cx="209520" cy="154440"/>
              </p14:xfrm>
            </p:contentPart>
          </mc:Choice>
          <mc:Fallback>
            <p:pic>
              <p:nvPicPr>
                <p:cNvPr id="349" name="Ink 348">
                  <a:extLst>
                    <a:ext uri="{FF2B5EF4-FFF2-40B4-BE49-F238E27FC236}">
                      <a16:creationId xmlns:a16="http://schemas.microsoft.com/office/drawing/2014/main" id="{EE562D81-30E6-4075-A499-3EDE8E3B5BAC}"/>
                    </a:ext>
                  </a:extLst>
                </p:cNvPr>
                <p:cNvPicPr/>
                <p:nvPr/>
              </p:nvPicPr>
              <p:blipFill>
                <a:blip r:embed="rId566"/>
                <a:stretch>
                  <a:fillRect/>
                </a:stretch>
              </p:blipFill>
              <p:spPr>
                <a:xfrm>
                  <a:off x="7363840" y="4103947"/>
                  <a:ext cx="227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0" name="Ink 349">
                  <a:extLst>
                    <a:ext uri="{FF2B5EF4-FFF2-40B4-BE49-F238E27FC236}">
                      <a16:creationId xmlns:a16="http://schemas.microsoft.com/office/drawing/2014/main" id="{0AEAAEC6-5A4A-4116-945F-D075FBE89510}"/>
                    </a:ext>
                  </a:extLst>
                </p14:cNvPr>
                <p14:cNvContentPartPr/>
                <p14:nvPr/>
              </p14:nvContentPartPr>
              <p14:xfrm>
                <a:off x="7198960" y="3810187"/>
                <a:ext cx="53280" cy="149400"/>
              </p14:xfrm>
            </p:contentPart>
          </mc:Choice>
          <mc:Fallback>
            <p:pic>
              <p:nvPicPr>
                <p:cNvPr id="350" name="Ink 349">
                  <a:extLst>
                    <a:ext uri="{FF2B5EF4-FFF2-40B4-BE49-F238E27FC236}">
                      <a16:creationId xmlns:a16="http://schemas.microsoft.com/office/drawing/2014/main" id="{0AEAAEC6-5A4A-4116-945F-D075FBE89510}"/>
                    </a:ext>
                  </a:extLst>
                </p:cNvPr>
                <p:cNvPicPr/>
                <p:nvPr/>
              </p:nvPicPr>
              <p:blipFill>
                <a:blip r:embed="rId568"/>
                <a:stretch>
                  <a:fillRect/>
                </a:stretch>
              </p:blipFill>
              <p:spPr>
                <a:xfrm>
                  <a:off x="7189960" y="3801187"/>
                  <a:ext cx="70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1" name="Ink 350">
                  <a:extLst>
                    <a:ext uri="{FF2B5EF4-FFF2-40B4-BE49-F238E27FC236}">
                      <a16:creationId xmlns:a16="http://schemas.microsoft.com/office/drawing/2014/main" id="{C477D5E6-E478-4248-B2AA-1601F1F91DA3}"/>
                    </a:ext>
                  </a:extLst>
                </p14:cNvPr>
                <p14:cNvContentPartPr/>
                <p14:nvPr/>
              </p14:nvContentPartPr>
              <p14:xfrm>
                <a:off x="7182400" y="3773827"/>
                <a:ext cx="208440" cy="203760"/>
              </p14:xfrm>
            </p:contentPart>
          </mc:Choice>
          <mc:Fallback>
            <p:pic>
              <p:nvPicPr>
                <p:cNvPr id="351" name="Ink 350">
                  <a:extLst>
                    <a:ext uri="{FF2B5EF4-FFF2-40B4-BE49-F238E27FC236}">
                      <a16:creationId xmlns:a16="http://schemas.microsoft.com/office/drawing/2014/main" id="{C477D5E6-E478-4248-B2AA-1601F1F91DA3}"/>
                    </a:ext>
                  </a:extLst>
                </p:cNvPr>
                <p:cNvPicPr/>
                <p:nvPr/>
              </p:nvPicPr>
              <p:blipFill>
                <a:blip r:embed="rId570"/>
                <a:stretch>
                  <a:fillRect/>
                </a:stretch>
              </p:blipFill>
              <p:spPr>
                <a:xfrm>
                  <a:off x="7173760" y="3764827"/>
                  <a:ext cx="226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2" name="Ink 351">
                  <a:extLst>
                    <a:ext uri="{FF2B5EF4-FFF2-40B4-BE49-F238E27FC236}">
                      <a16:creationId xmlns:a16="http://schemas.microsoft.com/office/drawing/2014/main" id="{E3CA458E-8147-432D-893F-5903DD730256}"/>
                    </a:ext>
                  </a:extLst>
                </p14:cNvPr>
                <p14:cNvContentPartPr/>
                <p14:nvPr/>
              </p14:nvContentPartPr>
              <p14:xfrm>
                <a:off x="7444840" y="3853747"/>
                <a:ext cx="160560" cy="9720"/>
              </p14:xfrm>
            </p:contentPart>
          </mc:Choice>
          <mc:Fallback>
            <p:pic>
              <p:nvPicPr>
                <p:cNvPr id="352" name="Ink 351">
                  <a:extLst>
                    <a:ext uri="{FF2B5EF4-FFF2-40B4-BE49-F238E27FC236}">
                      <a16:creationId xmlns:a16="http://schemas.microsoft.com/office/drawing/2014/main" id="{E3CA458E-8147-432D-893F-5903DD730256}"/>
                    </a:ext>
                  </a:extLst>
                </p:cNvPr>
                <p:cNvPicPr/>
                <p:nvPr/>
              </p:nvPicPr>
              <p:blipFill>
                <a:blip r:embed="rId572"/>
                <a:stretch>
                  <a:fillRect/>
                </a:stretch>
              </p:blipFill>
              <p:spPr>
                <a:xfrm>
                  <a:off x="7436200" y="3844747"/>
                  <a:ext cx="178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3" name="Ink 352">
                  <a:extLst>
                    <a:ext uri="{FF2B5EF4-FFF2-40B4-BE49-F238E27FC236}">
                      <a16:creationId xmlns:a16="http://schemas.microsoft.com/office/drawing/2014/main" id="{964109D1-67EE-4063-B56A-0BD490DB9810}"/>
                    </a:ext>
                  </a:extLst>
                </p14:cNvPr>
                <p14:cNvContentPartPr/>
                <p14:nvPr/>
              </p14:nvContentPartPr>
              <p14:xfrm>
                <a:off x="7517200" y="3763747"/>
                <a:ext cx="62280" cy="147240"/>
              </p14:xfrm>
            </p:contentPart>
          </mc:Choice>
          <mc:Fallback>
            <p:pic>
              <p:nvPicPr>
                <p:cNvPr id="353" name="Ink 352">
                  <a:extLst>
                    <a:ext uri="{FF2B5EF4-FFF2-40B4-BE49-F238E27FC236}">
                      <a16:creationId xmlns:a16="http://schemas.microsoft.com/office/drawing/2014/main" id="{964109D1-67EE-4063-B56A-0BD490DB9810}"/>
                    </a:ext>
                  </a:extLst>
                </p:cNvPr>
                <p:cNvPicPr/>
                <p:nvPr/>
              </p:nvPicPr>
              <p:blipFill>
                <a:blip r:embed="rId574"/>
                <a:stretch>
                  <a:fillRect/>
                </a:stretch>
              </p:blipFill>
              <p:spPr>
                <a:xfrm>
                  <a:off x="7508560" y="3754747"/>
                  <a:ext cx="79920" cy="164880"/>
                </a:xfrm>
                <a:prstGeom prst="rect">
                  <a:avLst/>
                </a:prstGeom>
              </p:spPr>
            </p:pic>
          </mc:Fallback>
        </mc:AlternateContent>
      </p:grpSp>
      <p:grpSp>
        <p:nvGrpSpPr>
          <p:cNvPr id="371" name="Group 370">
            <a:extLst>
              <a:ext uri="{FF2B5EF4-FFF2-40B4-BE49-F238E27FC236}">
                <a16:creationId xmlns:a16="http://schemas.microsoft.com/office/drawing/2014/main" id="{E925BDDE-22DC-4FC7-A9CC-1C0A16DC26D9}"/>
              </a:ext>
            </a:extLst>
          </p:cNvPr>
          <p:cNvGrpSpPr/>
          <p:nvPr/>
        </p:nvGrpSpPr>
        <p:grpSpPr>
          <a:xfrm>
            <a:off x="4918720" y="3150307"/>
            <a:ext cx="365040" cy="239040"/>
            <a:chOff x="4918720" y="3150307"/>
            <a:chExt cx="365040" cy="239040"/>
          </a:xfrm>
        </p:grpSpPr>
        <mc:AlternateContent xmlns:mc="http://schemas.openxmlformats.org/markup-compatibility/2006">
          <mc:Choice xmlns:p14="http://schemas.microsoft.com/office/powerpoint/2010/main" Requires="p14">
            <p:contentPart p14:bwMode="auto" r:id="rId575">
              <p14:nvContentPartPr>
                <p14:cNvPr id="354" name="Ink 353">
                  <a:extLst>
                    <a:ext uri="{FF2B5EF4-FFF2-40B4-BE49-F238E27FC236}">
                      <a16:creationId xmlns:a16="http://schemas.microsoft.com/office/drawing/2014/main" id="{426F23DF-0AC7-4BB1-A204-99C7824ABB4C}"/>
                    </a:ext>
                  </a:extLst>
                </p14:cNvPr>
                <p14:cNvContentPartPr/>
                <p14:nvPr/>
              </p14:nvContentPartPr>
              <p14:xfrm>
                <a:off x="4941760" y="3244987"/>
                <a:ext cx="36000" cy="136800"/>
              </p14:xfrm>
            </p:contentPart>
          </mc:Choice>
          <mc:Fallback>
            <p:pic>
              <p:nvPicPr>
                <p:cNvPr id="354" name="Ink 353">
                  <a:extLst>
                    <a:ext uri="{FF2B5EF4-FFF2-40B4-BE49-F238E27FC236}">
                      <a16:creationId xmlns:a16="http://schemas.microsoft.com/office/drawing/2014/main" id="{426F23DF-0AC7-4BB1-A204-99C7824ABB4C}"/>
                    </a:ext>
                  </a:extLst>
                </p:cNvPr>
                <p:cNvPicPr/>
                <p:nvPr/>
              </p:nvPicPr>
              <p:blipFill>
                <a:blip r:embed="rId576"/>
                <a:stretch>
                  <a:fillRect/>
                </a:stretch>
              </p:blipFill>
              <p:spPr>
                <a:xfrm>
                  <a:off x="4932760" y="3236347"/>
                  <a:ext cx="53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5" name="Ink 354">
                  <a:extLst>
                    <a:ext uri="{FF2B5EF4-FFF2-40B4-BE49-F238E27FC236}">
                      <a16:creationId xmlns:a16="http://schemas.microsoft.com/office/drawing/2014/main" id="{B89685FB-42FE-4B6A-835E-943BA80F65EC}"/>
                    </a:ext>
                  </a:extLst>
                </p14:cNvPr>
                <p14:cNvContentPartPr/>
                <p14:nvPr/>
              </p14:nvContentPartPr>
              <p14:xfrm>
                <a:off x="4918720" y="3225187"/>
                <a:ext cx="157680" cy="164160"/>
              </p14:xfrm>
            </p:contentPart>
          </mc:Choice>
          <mc:Fallback>
            <p:pic>
              <p:nvPicPr>
                <p:cNvPr id="355" name="Ink 354">
                  <a:extLst>
                    <a:ext uri="{FF2B5EF4-FFF2-40B4-BE49-F238E27FC236}">
                      <a16:creationId xmlns:a16="http://schemas.microsoft.com/office/drawing/2014/main" id="{B89685FB-42FE-4B6A-835E-943BA80F65EC}"/>
                    </a:ext>
                  </a:extLst>
                </p:cNvPr>
                <p:cNvPicPr/>
                <p:nvPr/>
              </p:nvPicPr>
              <p:blipFill>
                <a:blip r:embed="rId578"/>
                <a:stretch>
                  <a:fillRect/>
                </a:stretch>
              </p:blipFill>
              <p:spPr>
                <a:xfrm>
                  <a:off x="4909720" y="3216187"/>
                  <a:ext cx="175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6" name="Ink 355">
                  <a:extLst>
                    <a:ext uri="{FF2B5EF4-FFF2-40B4-BE49-F238E27FC236}">
                      <a16:creationId xmlns:a16="http://schemas.microsoft.com/office/drawing/2014/main" id="{2BFA9A18-A80A-4774-9A01-BEDAFC4DBC5C}"/>
                    </a:ext>
                  </a:extLst>
                </p14:cNvPr>
                <p14:cNvContentPartPr/>
                <p14:nvPr/>
              </p14:nvContentPartPr>
              <p14:xfrm>
                <a:off x="5152000" y="3232387"/>
                <a:ext cx="131760" cy="18360"/>
              </p14:xfrm>
            </p:contentPart>
          </mc:Choice>
          <mc:Fallback>
            <p:pic>
              <p:nvPicPr>
                <p:cNvPr id="356" name="Ink 355">
                  <a:extLst>
                    <a:ext uri="{FF2B5EF4-FFF2-40B4-BE49-F238E27FC236}">
                      <a16:creationId xmlns:a16="http://schemas.microsoft.com/office/drawing/2014/main" id="{2BFA9A18-A80A-4774-9A01-BEDAFC4DBC5C}"/>
                    </a:ext>
                  </a:extLst>
                </p:cNvPr>
                <p:cNvPicPr/>
                <p:nvPr/>
              </p:nvPicPr>
              <p:blipFill>
                <a:blip r:embed="rId580"/>
                <a:stretch>
                  <a:fillRect/>
                </a:stretch>
              </p:blipFill>
              <p:spPr>
                <a:xfrm>
                  <a:off x="5143000" y="3223387"/>
                  <a:ext cx="149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1" name="Ink 360">
                  <a:extLst>
                    <a:ext uri="{FF2B5EF4-FFF2-40B4-BE49-F238E27FC236}">
                      <a16:creationId xmlns:a16="http://schemas.microsoft.com/office/drawing/2014/main" id="{01002EC1-4B17-42CD-95B0-BD5B929651E3}"/>
                    </a:ext>
                  </a:extLst>
                </p14:cNvPr>
                <p14:cNvContentPartPr/>
                <p14:nvPr/>
              </p14:nvContentPartPr>
              <p14:xfrm>
                <a:off x="5213200" y="3150307"/>
                <a:ext cx="31680" cy="180720"/>
              </p14:xfrm>
            </p:contentPart>
          </mc:Choice>
          <mc:Fallback>
            <p:pic>
              <p:nvPicPr>
                <p:cNvPr id="361" name="Ink 360">
                  <a:extLst>
                    <a:ext uri="{FF2B5EF4-FFF2-40B4-BE49-F238E27FC236}">
                      <a16:creationId xmlns:a16="http://schemas.microsoft.com/office/drawing/2014/main" id="{01002EC1-4B17-42CD-95B0-BD5B929651E3}"/>
                    </a:ext>
                  </a:extLst>
                </p:cNvPr>
                <p:cNvPicPr/>
                <p:nvPr/>
              </p:nvPicPr>
              <p:blipFill>
                <a:blip r:embed="rId582"/>
                <a:stretch>
                  <a:fillRect/>
                </a:stretch>
              </p:blipFill>
              <p:spPr>
                <a:xfrm>
                  <a:off x="5204200" y="3141667"/>
                  <a:ext cx="49320" cy="19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3">
            <p14:nvContentPartPr>
              <p14:cNvPr id="362" name="Ink 361">
                <a:extLst>
                  <a:ext uri="{FF2B5EF4-FFF2-40B4-BE49-F238E27FC236}">
                    <a16:creationId xmlns:a16="http://schemas.microsoft.com/office/drawing/2014/main" id="{0D41788B-2B7F-413F-9D22-0D3D0E5C45CB}"/>
                  </a:ext>
                </a:extLst>
              </p14:cNvPr>
              <p14:cNvContentPartPr/>
              <p14:nvPr/>
            </p14:nvContentPartPr>
            <p14:xfrm>
              <a:off x="6019960" y="4571587"/>
              <a:ext cx="11520" cy="21240"/>
            </p14:xfrm>
          </p:contentPart>
        </mc:Choice>
        <mc:Fallback>
          <p:pic>
            <p:nvPicPr>
              <p:cNvPr id="362" name="Ink 361">
                <a:extLst>
                  <a:ext uri="{FF2B5EF4-FFF2-40B4-BE49-F238E27FC236}">
                    <a16:creationId xmlns:a16="http://schemas.microsoft.com/office/drawing/2014/main" id="{0D41788B-2B7F-413F-9D22-0D3D0E5C45CB}"/>
                  </a:ext>
                </a:extLst>
              </p:cNvPr>
              <p:cNvPicPr/>
              <p:nvPr/>
            </p:nvPicPr>
            <p:blipFill>
              <a:blip r:embed="rId584"/>
              <a:stretch>
                <a:fillRect/>
              </a:stretch>
            </p:blipFill>
            <p:spPr>
              <a:xfrm>
                <a:off x="6010960" y="4562947"/>
                <a:ext cx="29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3" name="Ink 362">
                <a:extLst>
                  <a:ext uri="{FF2B5EF4-FFF2-40B4-BE49-F238E27FC236}">
                    <a16:creationId xmlns:a16="http://schemas.microsoft.com/office/drawing/2014/main" id="{96B50FC9-C3D7-4319-918B-735EC890ABE4}"/>
                  </a:ext>
                </a:extLst>
              </p14:cNvPr>
              <p14:cNvContentPartPr/>
              <p14:nvPr/>
            </p14:nvContentPartPr>
            <p14:xfrm>
              <a:off x="6035440" y="4688587"/>
              <a:ext cx="43560" cy="162000"/>
            </p14:xfrm>
          </p:contentPart>
        </mc:Choice>
        <mc:Fallback>
          <p:pic>
            <p:nvPicPr>
              <p:cNvPr id="363" name="Ink 362">
                <a:extLst>
                  <a:ext uri="{FF2B5EF4-FFF2-40B4-BE49-F238E27FC236}">
                    <a16:creationId xmlns:a16="http://schemas.microsoft.com/office/drawing/2014/main" id="{96B50FC9-C3D7-4319-918B-735EC890ABE4}"/>
                  </a:ext>
                </a:extLst>
              </p:cNvPr>
              <p:cNvPicPr/>
              <p:nvPr/>
            </p:nvPicPr>
            <p:blipFill>
              <a:blip r:embed="rId586"/>
              <a:stretch>
                <a:fillRect/>
              </a:stretch>
            </p:blipFill>
            <p:spPr>
              <a:xfrm>
                <a:off x="6026800" y="4679587"/>
                <a:ext cx="61200" cy="179640"/>
              </a:xfrm>
              <a:prstGeom prst="rect">
                <a:avLst/>
              </a:prstGeom>
            </p:spPr>
          </p:pic>
        </mc:Fallback>
      </mc:AlternateContent>
      <p:grpSp>
        <p:nvGrpSpPr>
          <p:cNvPr id="370" name="Group 369">
            <a:extLst>
              <a:ext uri="{FF2B5EF4-FFF2-40B4-BE49-F238E27FC236}">
                <a16:creationId xmlns:a16="http://schemas.microsoft.com/office/drawing/2014/main" id="{4CE45DC4-A96D-4FDE-A2EC-8DF2F8FC20F4}"/>
              </a:ext>
            </a:extLst>
          </p:cNvPr>
          <p:cNvGrpSpPr/>
          <p:nvPr/>
        </p:nvGrpSpPr>
        <p:grpSpPr>
          <a:xfrm>
            <a:off x="4817920" y="4932667"/>
            <a:ext cx="1965240" cy="588600"/>
            <a:chOff x="4817920" y="4932667"/>
            <a:chExt cx="1965240" cy="588600"/>
          </a:xfrm>
        </p:grpSpPr>
        <mc:AlternateContent xmlns:mc="http://schemas.openxmlformats.org/markup-compatibility/2006">
          <mc:Choice xmlns:p14="http://schemas.microsoft.com/office/powerpoint/2010/main" Requires="p14">
            <p:contentPart p14:bwMode="auto" r:id="rId587">
              <p14:nvContentPartPr>
                <p14:cNvPr id="320" name="Ink 319">
                  <a:extLst>
                    <a:ext uri="{FF2B5EF4-FFF2-40B4-BE49-F238E27FC236}">
                      <a16:creationId xmlns:a16="http://schemas.microsoft.com/office/drawing/2014/main" id="{88990AE6-F252-48FA-8D91-4F052D82A3CB}"/>
                    </a:ext>
                  </a:extLst>
                </p14:cNvPr>
                <p14:cNvContentPartPr/>
                <p14:nvPr/>
              </p14:nvContentPartPr>
              <p14:xfrm>
                <a:off x="4817920" y="5369347"/>
                <a:ext cx="132120" cy="102600"/>
              </p14:xfrm>
            </p:contentPart>
          </mc:Choice>
          <mc:Fallback>
            <p:pic>
              <p:nvPicPr>
                <p:cNvPr id="320" name="Ink 319">
                  <a:extLst>
                    <a:ext uri="{FF2B5EF4-FFF2-40B4-BE49-F238E27FC236}">
                      <a16:creationId xmlns:a16="http://schemas.microsoft.com/office/drawing/2014/main" id="{88990AE6-F252-48FA-8D91-4F052D82A3CB}"/>
                    </a:ext>
                  </a:extLst>
                </p:cNvPr>
                <p:cNvPicPr/>
                <p:nvPr/>
              </p:nvPicPr>
              <p:blipFill>
                <a:blip r:embed="rId588"/>
                <a:stretch>
                  <a:fillRect/>
                </a:stretch>
              </p:blipFill>
              <p:spPr>
                <a:xfrm>
                  <a:off x="4809280" y="5360707"/>
                  <a:ext cx="149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21" name="Ink 320">
                  <a:extLst>
                    <a:ext uri="{FF2B5EF4-FFF2-40B4-BE49-F238E27FC236}">
                      <a16:creationId xmlns:a16="http://schemas.microsoft.com/office/drawing/2014/main" id="{53C52A64-BFC7-4469-9E9C-F47E803EF962}"/>
                    </a:ext>
                  </a:extLst>
                </p14:cNvPr>
                <p14:cNvContentPartPr/>
                <p14:nvPr/>
              </p14:nvContentPartPr>
              <p14:xfrm>
                <a:off x="5002240" y="5278267"/>
                <a:ext cx="124200" cy="209160"/>
              </p14:xfrm>
            </p:contentPart>
          </mc:Choice>
          <mc:Fallback>
            <p:pic>
              <p:nvPicPr>
                <p:cNvPr id="321" name="Ink 320">
                  <a:extLst>
                    <a:ext uri="{FF2B5EF4-FFF2-40B4-BE49-F238E27FC236}">
                      <a16:creationId xmlns:a16="http://schemas.microsoft.com/office/drawing/2014/main" id="{53C52A64-BFC7-4469-9E9C-F47E803EF962}"/>
                    </a:ext>
                  </a:extLst>
                </p:cNvPr>
                <p:cNvPicPr/>
                <p:nvPr/>
              </p:nvPicPr>
              <p:blipFill>
                <a:blip r:embed="rId590"/>
                <a:stretch>
                  <a:fillRect/>
                </a:stretch>
              </p:blipFill>
              <p:spPr>
                <a:xfrm>
                  <a:off x="4993240" y="5269627"/>
                  <a:ext cx="1418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22" name="Ink 321">
                  <a:extLst>
                    <a:ext uri="{FF2B5EF4-FFF2-40B4-BE49-F238E27FC236}">
                      <a16:creationId xmlns:a16="http://schemas.microsoft.com/office/drawing/2014/main" id="{338482D6-FEB6-49E7-A6CC-FE4E8742318D}"/>
                    </a:ext>
                  </a:extLst>
                </p14:cNvPr>
                <p14:cNvContentPartPr/>
                <p14:nvPr/>
              </p14:nvContentPartPr>
              <p14:xfrm>
                <a:off x="5163520" y="5361427"/>
                <a:ext cx="98640" cy="137160"/>
              </p14:xfrm>
            </p:contentPart>
          </mc:Choice>
          <mc:Fallback>
            <p:pic>
              <p:nvPicPr>
                <p:cNvPr id="322" name="Ink 321">
                  <a:extLst>
                    <a:ext uri="{FF2B5EF4-FFF2-40B4-BE49-F238E27FC236}">
                      <a16:creationId xmlns:a16="http://schemas.microsoft.com/office/drawing/2014/main" id="{338482D6-FEB6-49E7-A6CC-FE4E8742318D}"/>
                    </a:ext>
                  </a:extLst>
                </p:cNvPr>
                <p:cNvPicPr/>
                <p:nvPr/>
              </p:nvPicPr>
              <p:blipFill>
                <a:blip r:embed="rId592"/>
                <a:stretch>
                  <a:fillRect/>
                </a:stretch>
              </p:blipFill>
              <p:spPr>
                <a:xfrm>
                  <a:off x="5154520" y="5352427"/>
                  <a:ext cx="116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23" name="Ink 322">
                  <a:extLst>
                    <a:ext uri="{FF2B5EF4-FFF2-40B4-BE49-F238E27FC236}">
                      <a16:creationId xmlns:a16="http://schemas.microsoft.com/office/drawing/2014/main" id="{A8618D13-70B7-4AAC-9B7D-4E8766DB3D81}"/>
                    </a:ext>
                  </a:extLst>
                </p14:cNvPr>
                <p14:cNvContentPartPr/>
                <p14:nvPr/>
              </p14:nvContentPartPr>
              <p14:xfrm>
                <a:off x="5310040" y="5403907"/>
                <a:ext cx="236160" cy="114480"/>
              </p14:xfrm>
            </p:contentPart>
          </mc:Choice>
          <mc:Fallback>
            <p:pic>
              <p:nvPicPr>
                <p:cNvPr id="323" name="Ink 322">
                  <a:extLst>
                    <a:ext uri="{FF2B5EF4-FFF2-40B4-BE49-F238E27FC236}">
                      <a16:creationId xmlns:a16="http://schemas.microsoft.com/office/drawing/2014/main" id="{A8618D13-70B7-4AAC-9B7D-4E8766DB3D81}"/>
                    </a:ext>
                  </a:extLst>
                </p:cNvPr>
                <p:cNvPicPr/>
                <p:nvPr/>
              </p:nvPicPr>
              <p:blipFill>
                <a:blip r:embed="rId594"/>
                <a:stretch>
                  <a:fillRect/>
                </a:stretch>
              </p:blipFill>
              <p:spPr>
                <a:xfrm>
                  <a:off x="5301400" y="5394907"/>
                  <a:ext cx="253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24" name="Ink 323">
                  <a:extLst>
                    <a:ext uri="{FF2B5EF4-FFF2-40B4-BE49-F238E27FC236}">
                      <a16:creationId xmlns:a16="http://schemas.microsoft.com/office/drawing/2014/main" id="{B9F4B13C-F69A-441C-B7FC-9B65B4B53FB9}"/>
                    </a:ext>
                  </a:extLst>
                </p14:cNvPr>
                <p14:cNvContentPartPr/>
                <p14:nvPr/>
              </p14:nvContentPartPr>
              <p14:xfrm>
                <a:off x="5597320" y="5392387"/>
                <a:ext cx="103320" cy="108000"/>
              </p14:xfrm>
            </p:contentPart>
          </mc:Choice>
          <mc:Fallback>
            <p:pic>
              <p:nvPicPr>
                <p:cNvPr id="324" name="Ink 323">
                  <a:extLst>
                    <a:ext uri="{FF2B5EF4-FFF2-40B4-BE49-F238E27FC236}">
                      <a16:creationId xmlns:a16="http://schemas.microsoft.com/office/drawing/2014/main" id="{B9F4B13C-F69A-441C-B7FC-9B65B4B53FB9}"/>
                    </a:ext>
                  </a:extLst>
                </p:cNvPr>
                <p:cNvPicPr/>
                <p:nvPr/>
              </p:nvPicPr>
              <p:blipFill>
                <a:blip r:embed="rId596"/>
                <a:stretch>
                  <a:fillRect/>
                </a:stretch>
              </p:blipFill>
              <p:spPr>
                <a:xfrm>
                  <a:off x="5588320" y="5383747"/>
                  <a:ext cx="120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25" name="Ink 324">
                  <a:extLst>
                    <a:ext uri="{FF2B5EF4-FFF2-40B4-BE49-F238E27FC236}">
                      <a16:creationId xmlns:a16="http://schemas.microsoft.com/office/drawing/2014/main" id="{67F62131-EF56-4D50-8B0B-F2F2E5B41EE1}"/>
                    </a:ext>
                  </a:extLst>
                </p14:cNvPr>
                <p14:cNvContentPartPr/>
                <p14:nvPr/>
              </p14:nvContentPartPr>
              <p14:xfrm>
                <a:off x="5796040" y="5336227"/>
                <a:ext cx="174960" cy="185040"/>
              </p14:xfrm>
            </p:contentPart>
          </mc:Choice>
          <mc:Fallback>
            <p:pic>
              <p:nvPicPr>
                <p:cNvPr id="325" name="Ink 324">
                  <a:extLst>
                    <a:ext uri="{FF2B5EF4-FFF2-40B4-BE49-F238E27FC236}">
                      <a16:creationId xmlns:a16="http://schemas.microsoft.com/office/drawing/2014/main" id="{67F62131-EF56-4D50-8B0B-F2F2E5B41EE1}"/>
                    </a:ext>
                  </a:extLst>
                </p:cNvPr>
                <p:cNvPicPr/>
                <p:nvPr/>
              </p:nvPicPr>
              <p:blipFill>
                <a:blip r:embed="rId598"/>
                <a:stretch>
                  <a:fillRect/>
                </a:stretch>
              </p:blipFill>
              <p:spPr>
                <a:xfrm>
                  <a:off x="5787400" y="5327227"/>
                  <a:ext cx="192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26" name="Ink 325">
                  <a:extLst>
                    <a:ext uri="{FF2B5EF4-FFF2-40B4-BE49-F238E27FC236}">
                      <a16:creationId xmlns:a16="http://schemas.microsoft.com/office/drawing/2014/main" id="{6B5178A4-23A9-4307-AB65-0A333289A572}"/>
                    </a:ext>
                  </a:extLst>
                </p14:cNvPr>
                <p14:cNvContentPartPr/>
                <p14:nvPr/>
              </p14:nvContentPartPr>
              <p14:xfrm>
                <a:off x="5772280" y="5368987"/>
                <a:ext cx="285840" cy="44640"/>
              </p14:xfrm>
            </p:contentPart>
          </mc:Choice>
          <mc:Fallback>
            <p:pic>
              <p:nvPicPr>
                <p:cNvPr id="326" name="Ink 325">
                  <a:extLst>
                    <a:ext uri="{FF2B5EF4-FFF2-40B4-BE49-F238E27FC236}">
                      <a16:creationId xmlns:a16="http://schemas.microsoft.com/office/drawing/2014/main" id="{6B5178A4-23A9-4307-AB65-0A333289A572}"/>
                    </a:ext>
                  </a:extLst>
                </p:cNvPr>
                <p:cNvPicPr/>
                <p:nvPr/>
              </p:nvPicPr>
              <p:blipFill>
                <a:blip r:embed="rId600"/>
                <a:stretch>
                  <a:fillRect/>
                </a:stretch>
              </p:blipFill>
              <p:spPr>
                <a:xfrm>
                  <a:off x="5763640" y="5359987"/>
                  <a:ext cx="303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4" name="Ink 363">
                  <a:extLst>
                    <a:ext uri="{FF2B5EF4-FFF2-40B4-BE49-F238E27FC236}">
                      <a16:creationId xmlns:a16="http://schemas.microsoft.com/office/drawing/2014/main" id="{34D9A34E-5304-48B7-AA0C-AC2AFF48F76C}"/>
                    </a:ext>
                  </a:extLst>
                </p14:cNvPr>
                <p14:cNvContentPartPr/>
                <p14:nvPr/>
              </p14:nvContentPartPr>
              <p14:xfrm>
                <a:off x="6086920" y="4932667"/>
                <a:ext cx="41400" cy="121320"/>
              </p14:xfrm>
            </p:contentPart>
          </mc:Choice>
          <mc:Fallback>
            <p:pic>
              <p:nvPicPr>
                <p:cNvPr id="364" name="Ink 363">
                  <a:extLst>
                    <a:ext uri="{FF2B5EF4-FFF2-40B4-BE49-F238E27FC236}">
                      <a16:creationId xmlns:a16="http://schemas.microsoft.com/office/drawing/2014/main" id="{34D9A34E-5304-48B7-AA0C-AC2AFF48F76C}"/>
                    </a:ext>
                  </a:extLst>
                </p:cNvPr>
                <p:cNvPicPr/>
                <p:nvPr/>
              </p:nvPicPr>
              <p:blipFill>
                <a:blip r:embed="rId602"/>
                <a:stretch>
                  <a:fillRect/>
                </a:stretch>
              </p:blipFill>
              <p:spPr>
                <a:xfrm>
                  <a:off x="6078280" y="4924027"/>
                  <a:ext cx="59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5" name="Ink 364">
                  <a:extLst>
                    <a:ext uri="{FF2B5EF4-FFF2-40B4-BE49-F238E27FC236}">
                      <a16:creationId xmlns:a16="http://schemas.microsoft.com/office/drawing/2014/main" id="{AD37037A-AB71-4E48-BAD7-EC34314788A2}"/>
                    </a:ext>
                  </a:extLst>
                </p14:cNvPr>
                <p14:cNvContentPartPr/>
                <p14:nvPr/>
              </p14:nvContentPartPr>
              <p14:xfrm>
                <a:off x="6026080" y="5045347"/>
                <a:ext cx="158400" cy="146880"/>
              </p14:xfrm>
            </p:contentPart>
          </mc:Choice>
          <mc:Fallback>
            <p:pic>
              <p:nvPicPr>
                <p:cNvPr id="365" name="Ink 364">
                  <a:extLst>
                    <a:ext uri="{FF2B5EF4-FFF2-40B4-BE49-F238E27FC236}">
                      <a16:creationId xmlns:a16="http://schemas.microsoft.com/office/drawing/2014/main" id="{AD37037A-AB71-4E48-BAD7-EC34314788A2}"/>
                    </a:ext>
                  </a:extLst>
                </p:cNvPr>
                <p:cNvPicPr/>
                <p:nvPr/>
              </p:nvPicPr>
              <p:blipFill>
                <a:blip r:embed="rId604"/>
                <a:stretch>
                  <a:fillRect/>
                </a:stretch>
              </p:blipFill>
              <p:spPr>
                <a:xfrm>
                  <a:off x="6017080" y="5036707"/>
                  <a:ext cx="176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6" name="Ink 365">
                  <a:extLst>
                    <a:ext uri="{FF2B5EF4-FFF2-40B4-BE49-F238E27FC236}">
                      <a16:creationId xmlns:a16="http://schemas.microsoft.com/office/drawing/2014/main" id="{DD2F7590-B40A-4076-9D2D-B2914776B466}"/>
                    </a:ext>
                  </a:extLst>
                </p14:cNvPr>
                <p14:cNvContentPartPr/>
                <p14:nvPr/>
              </p14:nvContentPartPr>
              <p14:xfrm>
                <a:off x="6356200" y="5184307"/>
                <a:ext cx="24840" cy="188280"/>
              </p14:xfrm>
            </p:contentPart>
          </mc:Choice>
          <mc:Fallback>
            <p:pic>
              <p:nvPicPr>
                <p:cNvPr id="366" name="Ink 365">
                  <a:extLst>
                    <a:ext uri="{FF2B5EF4-FFF2-40B4-BE49-F238E27FC236}">
                      <a16:creationId xmlns:a16="http://schemas.microsoft.com/office/drawing/2014/main" id="{DD2F7590-B40A-4076-9D2D-B2914776B466}"/>
                    </a:ext>
                  </a:extLst>
                </p:cNvPr>
                <p:cNvPicPr/>
                <p:nvPr/>
              </p:nvPicPr>
              <p:blipFill>
                <a:blip r:embed="rId606"/>
                <a:stretch>
                  <a:fillRect/>
                </a:stretch>
              </p:blipFill>
              <p:spPr>
                <a:xfrm>
                  <a:off x="6347560" y="5175667"/>
                  <a:ext cx="42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7" name="Ink 366">
                  <a:extLst>
                    <a:ext uri="{FF2B5EF4-FFF2-40B4-BE49-F238E27FC236}">
                      <a16:creationId xmlns:a16="http://schemas.microsoft.com/office/drawing/2014/main" id="{358AA10A-ED2A-4A9A-BEAD-640D518EB2CB}"/>
                    </a:ext>
                  </a:extLst>
                </p14:cNvPr>
                <p14:cNvContentPartPr/>
                <p14:nvPr/>
              </p14:nvContentPartPr>
              <p14:xfrm>
                <a:off x="6365200" y="5172427"/>
                <a:ext cx="180720" cy="165240"/>
              </p14:xfrm>
            </p:contentPart>
          </mc:Choice>
          <mc:Fallback>
            <p:pic>
              <p:nvPicPr>
                <p:cNvPr id="367" name="Ink 366">
                  <a:extLst>
                    <a:ext uri="{FF2B5EF4-FFF2-40B4-BE49-F238E27FC236}">
                      <a16:creationId xmlns:a16="http://schemas.microsoft.com/office/drawing/2014/main" id="{358AA10A-ED2A-4A9A-BEAD-640D518EB2CB}"/>
                    </a:ext>
                  </a:extLst>
                </p:cNvPr>
                <p:cNvPicPr/>
                <p:nvPr/>
              </p:nvPicPr>
              <p:blipFill>
                <a:blip r:embed="rId608"/>
                <a:stretch>
                  <a:fillRect/>
                </a:stretch>
              </p:blipFill>
              <p:spPr>
                <a:xfrm>
                  <a:off x="6356200" y="5163427"/>
                  <a:ext cx="198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8" name="Ink 367">
                  <a:extLst>
                    <a:ext uri="{FF2B5EF4-FFF2-40B4-BE49-F238E27FC236}">
                      <a16:creationId xmlns:a16="http://schemas.microsoft.com/office/drawing/2014/main" id="{8D750E2C-7F6A-4C02-9AD5-AA6B3E8C60AC}"/>
                    </a:ext>
                  </a:extLst>
                </p14:cNvPr>
                <p14:cNvContentPartPr/>
                <p14:nvPr/>
              </p14:nvContentPartPr>
              <p14:xfrm>
                <a:off x="6643480" y="5184307"/>
                <a:ext cx="139680" cy="7920"/>
              </p14:xfrm>
            </p:contentPart>
          </mc:Choice>
          <mc:Fallback>
            <p:pic>
              <p:nvPicPr>
                <p:cNvPr id="368" name="Ink 367">
                  <a:extLst>
                    <a:ext uri="{FF2B5EF4-FFF2-40B4-BE49-F238E27FC236}">
                      <a16:creationId xmlns:a16="http://schemas.microsoft.com/office/drawing/2014/main" id="{8D750E2C-7F6A-4C02-9AD5-AA6B3E8C60AC}"/>
                    </a:ext>
                  </a:extLst>
                </p:cNvPr>
                <p:cNvPicPr/>
                <p:nvPr/>
              </p:nvPicPr>
              <p:blipFill>
                <a:blip r:embed="rId610"/>
                <a:stretch>
                  <a:fillRect/>
                </a:stretch>
              </p:blipFill>
              <p:spPr>
                <a:xfrm>
                  <a:off x="6634480" y="5175667"/>
                  <a:ext cx="157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9" name="Ink 368">
                  <a:extLst>
                    <a:ext uri="{FF2B5EF4-FFF2-40B4-BE49-F238E27FC236}">
                      <a16:creationId xmlns:a16="http://schemas.microsoft.com/office/drawing/2014/main" id="{4B244011-8FC8-43A2-8889-9DF5D4A765B6}"/>
                    </a:ext>
                  </a:extLst>
                </p14:cNvPr>
                <p14:cNvContentPartPr/>
                <p14:nvPr/>
              </p14:nvContentPartPr>
              <p14:xfrm>
                <a:off x="6723760" y="5093947"/>
                <a:ext cx="36000" cy="144000"/>
              </p14:xfrm>
            </p:contentPart>
          </mc:Choice>
          <mc:Fallback>
            <p:pic>
              <p:nvPicPr>
                <p:cNvPr id="369" name="Ink 368">
                  <a:extLst>
                    <a:ext uri="{FF2B5EF4-FFF2-40B4-BE49-F238E27FC236}">
                      <a16:creationId xmlns:a16="http://schemas.microsoft.com/office/drawing/2014/main" id="{4B244011-8FC8-43A2-8889-9DF5D4A765B6}"/>
                    </a:ext>
                  </a:extLst>
                </p:cNvPr>
                <p:cNvPicPr/>
                <p:nvPr/>
              </p:nvPicPr>
              <p:blipFill>
                <a:blip r:embed="rId612"/>
                <a:stretch>
                  <a:fillRect/>
                </a:stretch>
              </p:blipFill>
              <p:spPr>
                <a:xfrm>
                  <a:off x="6715120" y="5084947"/>
                  <a:ext cx="53640" cy="161640"/>
                </a:xfrm>
                <a:prstGeom prst="rect">
                  <a:avLst/>
                </a:prstGeom>
              </p:spPr>
            </p:pic>
          </mc:Fallback>
        </mc:AlternateContent>
      </p:grpSp>
      <p:grpSp>
        <p:nvGrpSpPr>
          <p:cNvPr id="383" name="Group 382">
            <a:extLst>
              <a:ext uri="{FF2B5EF4-FFF2-40B4-BE49-F238E27FC236}">
                <a16:creationId xmlns:a16="http://schemas.microsoft.com/office/drawing/2014/main" id="{3234E72D-E7E2-434B-90C2-644B7BC4D4F2}"/>
              </a:ext>
            </a:extLst>
          </p:cNvPr>
          <p:cNvGrpSpPr/>
          <p:nvPr/>
        </p:nvGrpSpPr>
        <p:grpSpPr>
          <a:xfrm>
            <a:off x="4859680" y="5611267"/>
            <a:ext cx="1987920" cy="349920"/>
            <a:chOff x="4859680" y="5611267"/>
            <a:chExt cx="1987920" cy="349920"/>
          </a:xfrm>
        </p:grpSpPr>
        <mc:AlternateContent xmlns:mc="http://schemas.openxmlformats.org/markup-compatibility/2006">
          <mc:Choice xmlns:p14="http://schemas.microsoft.com/office/powerpoint/2010/main" Requires="p14">
            <p:contentPart p14:bwMode="auto" r:id="rId613">
              <p14:nvContentPartPr>
                <p14:cNvPr id="372" name="Ink 371">
                  <a:extLst>
                    <a:ext uri="{FF2B5EF4-FFF2-40B4-BE49-F238E27FC236}">
                      <a16:creationId xmlns:a16="http://schemas.microsoft.com/office/drawing/2014/main" id="{699C1326-C112-48A4-81A1-6947C7D5BBD0}"/>
                    </a:ext>
                  </a:extLst>
                </p14:cNvPr>
                <p14:cNvContentPartPr/>
                <p14:nvPr/>
              </p14:nvContentPartPr>
              <p14:xfrm>
                <a:off x="4859680" y="5713147"/>
                <a:ext cx="268920" cy="134280"/>
              </p14:xfrm>
            </p:contentPart>
          </mc:Choice>
          <mc:Fallback>
            <p:pic>
              <p:nvPicPr>
                <p:cNvPr id="372" name="Ink 371">
                  <a:extLst>
                    <a:ext uri="{FF2B5EF4-FFF2-40B4-BE49-F238E27FC236}">
                      <a16:creationId xmlns:a16="http://schemas.microsoft.com/office/drawing/2014/main" id="{699C1326-C112-48A4-81A1-6947C7D5BBD0}"/>
                    </a:ext>
                  </a:extLst>
                </p:cNvPr>
                <p:cNvPicPr/>
                <p:nvPr/>
              </p:nvPicPr>
              <p:blipFill>
                <a:blip r:embed="rId614"/>
                <a:stretch>
                  <a:fillRect/>
                </a:stretch>
              </p:blipFill>
              <p:spPr>
                <a:xfrm>
                  <a:off x="4851040" y="5704507"/>
                  <a:ext cx="286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3" name="Ink 372">
                  <a:extLst>
                    <a:ext uri="{FF2B5EF4-FFF2-40B4-BE49-F238E27FC236}">
                      <a16:creationId xmlns:a16="http://schemas.microsoft.com/office/drawing/2014/main" id="{0D9753CF-02D1-403C-9C32-825E4901A4DB}"/>
                    </a:ext>
                  </a:extLst>
                </p14:cNvPr>
                <p14:cNvContentPartPr/>
                <p14:nvPr/>
              </p14:nvContentPartPr>
              <p14:xfrm>
                <a:off x="5280880" y="5772187"/>
                <a:ext cx="121320" cy="81000"/>
              </p14:xfrm>
            </p:contentPart>
          </mc:Choice>
          <mc:Fallback>
            <p:pic>
              <p:nvPicPr>
                <p:cNvPr id="373" name="Ink 372">
                  <a:extLst>
                    <a:ext uri="{FF2B5EF4-FFF2-40B4-BE49-F238E27FC236}">
                      <a16:creationId xmlns:a16="http://schemas.microsoft.com/office/drawing/2014/main" id="{0D9753CF-02D1-403C-9C32-825E4901A4DB}"/>
                    </a:ext>
                  </a:extLst>
                </p:cNvPr>
                <p:cNvPicPr/>
                <p:nvPr/>
              </p:nvPicPr>
              <p:blipFill>
                <a:blip r:embed="rId616"/>
                <a:stretch>
                  <a:fillRect/>
                </a:stretch>
              </p:blipFill>
              <p:spPr>
                <a:xfrm>
                  <a:off x="5271880" y="5763547"/>
                  <a:ext cx="138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4" name="Ink 373">
                  <a:extLst>
                    <a:ext uri="{FF2B5EF4-FFF2-40B4-BE49-F238E27FC236}">
                      <a16:creationId xmlns:a16="http://schemas.microsoft.com/office/drawing/2014/main" id="{DBC098C9-FA13-4FC6-86E3-A788B4E04B85}"/>
                    </a:ext>
                  </a:extLst>
                </p14:cNvPr>
                <p14:cNvContentPartPr/>
                <p14:nvPr/>
              </p14:nvContentPartPr>
              <p14:xfrm>
                <a:off x="5434960" y="5769307"/>
                <a:ext cx="191880" cy="106200"/>
              </p14:xfrm>
            </p:contentPart>
          </mc:Choice>
          <mc:Fallback>
            <p:pic>
              <p:nvPicPr>
                <p:cNvPr id="374" name="Ink 373">
                  <a:extLst>
                    <a:ext uri="{FF2B5EF4-FFF2-40B4-BE49-F238E27FC236}">
                      <a16:creationId xmlns:a16="http://schemas.microsoft.com/office/drawing/2014/main" id="{DBC098C9-FA13-4FC6-86E3-A788B4E04B85}"/>
                    </a:ext>
                  </a:extLst>
                </p:cNvPr>
                <p:cNvPicPr/>
                <p:nvPr/>
              </p:nvPicPr>
              <p:blipFill>
                <a:blip r:embed="rId618"/>
                <a:stretch>
                  <a:fillRect/>
                </a:stretch>
              </p:blipFill>
              <p:spPr>
                <a:xfrm>
                  <a:off x="5425960" y="5760667"/>
                  <a:ext cx="20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5" name="Ink 374">
                  <a:extLst>
                    <a:ext uri="{FF2B5EF4-FFF2-40B4-BE49-F238E27FC236}">
                      <a16:creationId xmlns:a16="http://schemas.microsoft.com/office/drawing/2014/main" id="{272FF741-2D96-4B72-9621-05A98E0D5E00}"/>
                    </a:ext>
                  </a:extLst>
                </p14:cNvPr>
                <p14:cNvContentPartPr/>
                <p14:nvPr/>
              </p14:nvContentPartPr>
              <p14:xfrm>
                <a:off x="5621800" y="5710627"/>
                <a:ext cx="7200" cy="17280"/>
              </p14:xfrm>
            </p:contentPart>
          </mc:Choice>
          <mc:Fallback>
            <p:pic>
              <p:nvPicPr>
                <p:cNvPr id="375" name="Ink 374">
                  <a:extLst>
                    <a:ext uri="{FF2B5EF4-FFF2-40B4-BE49-F238E27FC236}">
                      <a16:creationId xmlns:a16="http://schemas.microsoft.com/office/drawing/2014/main" id="{272FF741-2D96-4B72-9621-05A98E0D5E00}"/>
                    </a:ext>
                  </a:extLst>
                </p:cNvPr>
                <p:cNvPicPr/>
                <p:nvPr/>
              </p:nvPicPr>
              <p:blipFill>
                <a:blip r:embed="rId620"/>
                <a:stretch>
                  <a:fillRect/>
                </a:stretch>
              </p:blipFill>
              <p:spPr>
                <a:xfrm>
                  <a:off x="5612800" y="5701627"/>
                  <a:ext cx="24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6" name="Ink 375">
                  <a:extLst>
                    <a:ext uri="{FF2B5EF4-FFF2-40B4-BE49-F238E27FC236}">
                      <a16:creationId xmlns:a16="http://schemas.microsoft.com/office/drawing/2014/main" id="{E4A5ED69-4D11-447C-A392-22907B672DB7}"/>
                    </a:ext>
                  </a:extLst>
                </p14:cNvPr>
                <p14:cNvContentPartPr/>
                <p14:nvPr/>
              </p14:nvContentPartPr>
              <p14:xfrm>
                <a:off x="5746720" y="5699107"/>
                <a:ext cx="205560" cy="163440"/>
              </p14:xfrm>
            </p:contentPart>
          </mc:Choice>
          <mc:Fallback>
            <p:pic>
              <p:nvPicPr>
                <p:cNvPr id="376" name="Ink 375">
                  <a:extLst>
                    <a:ext uri="{FF2B5EF4-FFF2-40B4-BE49-F238E27FC236}">
                      <a16:creationId xmlns:a16="http://schemas.microsoft.com/office/drawing/2014/main" id="{E4A5ED69-4D11-447C-A392-22907B672DB7}"/>
                    </a:ext>
                  </a:extLst>
                </p:cNvPr>
                <p:cNvPicPr/>
                <p:nvPr/>
              </p:nvPicPr>
              <p:blipFill>
                <a:blip r:embed="rId622"/>
                <a:stretch>
                  <a:fillRect/>
                </a:stretch>
              </p:blipFill>
              <p:spPr>
                <a:xfrm>
                  <a:off x="5738080" y="5690107"/>
                  <a:ext cx="223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7" name="Ink 376">
                  <a:extLst>
                    <a:ext uri="{FF2B5EF4-FFF2-40B4-BE49-F238E27FC236}">
                      <a16:creationId xmlns:a16="http://schemas.microsoft.com/office/drawing/2014/main" id="{DAA575B6-66AB-4864-BAA1-C4ED2D2A7FD4}"/>
                    </a:ext>
                  </a:extLst>
                </p14:cNvPr>
                <p14:cNvContentPartPr/>
                <p14:nvPr/>
              </p14:nvContentPartPr>
              <p14:xfrm>
                <a:off x="5943280" y="5709907"/>
                <a:ext cx="360" cy="360"/>
              </p14:xfrm>
            </p:contentPart>
          </mc:Choice>
          <mc:Fallback>
            <p:pic>
              <p:nvPicPr>
                <p:cNvPr id="377" name="Ink 376">
                  <a:extLst>
                    <a:ext uri="{FF2B5EF4-FFF2-40B4-BE49-F238E27FC236}">
                      <a16:creationId xmlns:a16="http://schemas.microsoft.com/office/drawing/2014/main" id="{DAA575B6-66AB-4864-BAA1-C4ED2D2A7FD4}"/>
                    </a:ext>
                  </a:extLst>
                </p:cNvPr>
                <p:cNvPicPr/>
                <p:nvPr/>
              </p:nvPicPr>
              <p:blipFill>
                <a:blip r:embed="rId33"/>
                <a:stretch>
                  <a:fillRect/>
                </a:stretch>
              </p:blipFill>
              <p:spPr>
                <a:xfrm>
                  <a:off x="5934280" y="57009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8" name="Ink 377">
                  <a:extLst>
                    <a:ext uri="{FF2B5EF4-FFF2-40B4-BE49-F238E27FC236}">
                      <a16:creationId xmlns:a16="http://schemas.microsoft.com/office/drawing/2014/main" id="{2A07A241-E2D0-4048-85D7-0D3709C3BFB7}"/>
                    </a:ext>
                  </a:extLst>
                </p14:cNvPr>
                <p14:cNvContentPartPr/>
                <p14:nvPr/>
              </p14:nvContentPartPr>
              <p14:xfrm>
                <a:off x="6024280" y="5611267"/>
                <a:ext cx="162360" cy="349920"/>
              </p14:xfrm>
            </p:contentPart>
          </mc:Choice>
          <mc:Fallback>
            <p:pic>
              <p:nvPicPr>
                <p:cNvPr id="378" name="Ink 377">
                  <a:extLst>
                    <a:ext uri="{FF2B5EF4-FFF2-40B4-BE49-F238E27FC236}">
                      <a16:creationId xmlns:a16="http://schemas.microsoft.com/office/drawing/2014/main" id="{2A07A241-E2D0-4048-85D7-0D3709C3BFB7}"/>
                    </a:ext>
                  </a:extLst>
                </p:cNvPr>
                <p:cNvPicPr/>
                <p:nvPr/>
              </p:nvPicPr>
              <p:blipFill>
                <a:blip r:embed="rId625"/>
                <a:stretch>
                  <a:fillRect/>
                </a:stretch>
              </p:blipFill>
              <p:spPr>
                <a:xfrm>
                  <a:off x="6015640" y="5602627"/>
                  <a:ext cx="1800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9" name="Ink 378">
                  <a:extLst>
                    <a:ext uri="{FF2B5EF4-FFF2-40B4-BE49-F238E27FC236}">
                      <a16:creationId xmlns:a16="http://schemas.microsoft.com/office/drawing/2014/main" id="{7F94DF4B-5FA2-493D-A50D-FEAED0DEB301}"/>
                    </a:ext>
                  </a:extLst>
                </p14:cNvPr>
                <p14:cNvContentPartPr/>
                <p14:nvPr/>
              </p14:nvContentPartPr>
              <p14:xfrm>
                <a:off x="6219760" y="5730787"/>
                <a:ext cx="29520" cy="37800"/>
              </p14:xfrm>
            </p:contentPart>
          </mc:Choice>
          <mc:Fallback>
            <p:pic>
              <p:nvPicPr>
                <p:cNvPr id="379" name="Ink 378">
                  <a:extLst>
                    <a:ext uri="{FF2B5EF4-FFF2-40B4-BE49-F238E27FC236}">
                      <a16:creationId xmlns:a16="http://schemas.microsoft.com/office/drawing/2014/main" id="{7F94DF4B-5FA2-493D-A50D-FEAED0DEB301}"/>
                    </a:ext>
                  </a:extLst>
                </p:cNvPr>
                <p:cNvPicPr/>
                <p:nvPr/>
              </p:nvPicPr>
              <p:blipFill>
                <a:blip r:embed="rId627"/>
                <a:stretch>
                  <a:fillRect/>
                </a:stretch>
              </p:blipFill>
              <p:spPr>
                <a:xfrm>
                  <a:off x="6211120" y="5721787"/>
                  <a:ext cx="47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0" name="Ink 379">
                  <a:extLst>
                    <a:ext uri="{FF2B5EF4-FFF2-40B4-BE49-F238E27FC236}">
                      <a16:creationId xmlns:a16="http://schemas.microsoft.com/office/drawing/2014/main" id="{876C834A-554E-47A2-9398-95B204C7C65B}"/>
                    </a:ext>
                  </a:extLst>
                </p14:cNvPr>
                <p14:cNvContentPartPr/>
                <p14:nvPr/>
              </p14:nvContentPartPr>
              <p14:xfrm>
                <a:off x="6268720" y="5759587"/>
                <a:ext cx="67680" cy="108360"/>
              </p14:xfrm>
            </p:contentPart>
          </mc:Choice>
          <mc:Fallback>
            <p:pic>
              <p:nvPicPr>
                <p:cNvPr id="380" name="Ink 379">
                  <a:extLst>
                    <a:ext uri="{FF2B5EF4-FFF2-40B4-BE49-F238E27FC236}">
                      <a16:creationId xmlns:a16="http://schemas.microsoft.com/office/drawing/2014/main" id="{876C834A-554E-47A2-9398-95B204C7C65B}"/>
                    </a:ext>
                  </a:extLst>
                </p:cNvPr>
                <p:cNvPicPr/>
                <p:nvPr/>
              </p:nvPicPr>
              <p:blipFill>
                <a:blip r:embed="rId629"/>
                <a:stretch>
                  <a:fillRect/>
                </a:stretch>
              </p:blipFill>
              <p:spPr>
                <a:xfrm>
                  <a:off x="6260080" y="5750587"/>
                  <a:ext cx="85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1" name="Ink 380">
                  <a:extLst>
                    <a:ext uri="{FF2B5EF4-FFF2-40B4-BE49-F238E27FC236}">
                      <a16:creationId xmlns:a16="http://schemas.microsoft.com/office/drawing/2014/main" id="{E1712247-60AF-435F-A1D0-AA21EFF31AF9}"/>
                    </a:ext>
                  </a:extLst>
                </p14:cNvPr>
                <p14:cNvContentPartPr/>
                <p14:nvPr/>
              </p14:nvContentPartPr>
              <p14:xfrm>
                <a:off x="6395800" y="5770747"/>
                <a:ext cx="109080" cy="92880"/>
              </p14:xfrm>
            </p:contentPart>
          </mc:Choice>
          <mc:Fallback>
            <p:pic>
              <p:nvPicPr>
                <p:cNvPr id="381" name="Ink 380">
                  <a:extLst>
                    <a:ext uri="{FF2B5EF4-FFF2-40B4-BE49-F238E27FC236}">
                      <a16:creationId xmlns:a16="http://schemas.microsoft.com/office/drawing/2014/main" id="{E1712247-60AF-435F-A1D0-AA21EFF31AF9}"/>
                    </a:ext>
                  </a:extLst>
                </p:cNvPr>
                <p:cNvPicPr/>
                <p:nvPr/>
              </p:nvPicPr>
              <p:blipFill>
                <a:blip r:embed="rId631"/>
                <a:stretch>
                  <a:fillRect/>
                </a:stretch>
              </p:blipFill>
              <p:spPr>
                <a:xfrm>
                  <a:off x="6387160" y="5762107"/>
                  <a:ext cx="126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2" name="Ink 381">
                  <a:extLst>
                    <a:ext uri="{FF2B5EF4-FFF2-40B4-BE49-F238E27FC236}">
                      <a16:creationId xmlns:a16="http://schemas.microsoft.com/office/drawing/2014/main" id="{D1377E3B-DE4A-402A-8028-7DE520629D08}"/>
                    </a:ext>
                  </a:extLst>
                </p14:cNvPr>
                <p14:cNvContentPartPr/>
                <p14:nvPr/>
              </p14:nvContentPartPr>
              <p14:xfrm>
                <a:off x="6562840" y="5687587"/>
                <a:ext cx="284760" cy="151920"/>
              </p14:xfrm>
            </p:contentPart>
          </mc:Choice>
          <mc:Fallback>
            <p:pic>
              <p:nvPicPr>
                <p:cNvPr id="382" name="Ink 381">
                  <a:extLst>
                    <a:ext uri="{FF2B5EF4-FFF2-40B4-BE49-F238E27FC236}">
                      <a16:creationId xmlns:a16="http://schemas.microsoft.com/office/drawing/2014/main" id="{D1377E3B-DE4A-402A-8028-7DE520629D08}"/>
                    </a:ext>
                  </a:extLst>
                </p:cNvPr>
                <p:cNvPicPr/>
                <p:nvPr/>
              </p:nvPicPr>
              <p:blipFill>
                <a:blip r:embed="rId633"/>
                <a:stretch>
                  <a:fillRect/>
                </a:stretch>
              </p:blipFill>
              <p:spPr>
                <a:xfrm>
                  <a:off x="6553840" y="5678947"/>
                  <a:ext cx="302400" cy="169560"/>
                </a:xfrm>
                <a:prstGeom prst="rect">
                  <a:avLst/>
                </a:prstGeom>
              </p:spPr>
            </p:pic>
          </mc:Fallback>
        </mc:AlternateContent>
      </p:grpSp>
      <p:grpSp>
        <p:nvGrpSpPr>
          <p:cNvPr id="415" name="Group 414">
            <a:extLst>
              <a:ext uri="{FF2B5EF4-FFF2-40B4-BE49-F238E27FC236}">
                <a16:creationId xmlns:a16="http://schemas.microsoft.com/office/drawing/2014/main" id="{5F3B1A74-D796-4508-A1D9-92A4DF8AFE53}"/>
              </a:ext>
            </a:extLst>
          </p:cNvPr>
          <p:cNvGrpSpPr/>
          <p:nvPr/>
        </p:nvGrpSpPr>
        <p:grpSpPr>
          <a:xfrm>
            <a:off x="4097560" y="5970187"/>
            <a:ext cx="2784600" cy="834480"/>
            <a:chOff x="4097560" y="5970187"/>
            <a:chExt cx="2784600" cy="834480"/>
          </a:xfrm>
        </p:grpSpPr>
        <mc:AlternateContent xmlns:mc="http://schemas.openxmlformats.org/markup-compatibility/2006">
          <mc:Choice xmlns:p14="http://schemas.microsoft.com/office/powerpoint/2010/main" Requires="p14">
            <p:contentPart p14:bwMode="auto" r:id="rId634">
              <p14:nvContentPartPr>
                <p14:cNvPr id="384" name="Ink 383">
                  <a:extLst>
                    <a:ext uri="{FF2B5EF4-FFF2-40B4-BE49-F238E27FC236}">
                      <a16:creationId xmlns:a16="http://schemas.microsoft.com/office/drawing/2014/main" id="{3FE1C62D-3033-4D64-974C-346ABCF531E4}"/>
                    </a:ext>
                  </a:extLst>
                </p14:cNvPr>
                <p14:cNvContentPartPr/>
                <p14:nvPr/>
              </p14:nvContentPartPr>
              <p14:xfrm>
                <a:off x="4612360" y="6035347"/>
                <a:ext cx="289440" cy="182160"/>
              </p14:xfrm>
            </p:contentPart>
          </mc:Choice>
          <mc:Fallback>
            <p:pic>
              <p:nvPicPr>
                <p:cNvPr id="384" name="Ink 383">
                  <a:extLst>
                    <a:ext uri="{FF2B5EF4-FFF2-40B4-BE49-F238E27FC236}">
                      <a16:creationId xmlns:a16="http://schemas.microsoft.com/office/drawing/2014/main" id="{3FE1C62D-3033-4D64-974C-346ABCF531E4}"/>
                    </a:ext>
                  </a:extLst>
                </p:cNvPr>
                <p:cNvPicPr/>
                <p:nvPr/>
              </p:nvPicPr>
              <p:blipFill>
                <a:blip r:embed="rId635"/>
                <a:stretch>
                  <a:fillRect/>
                </a:stretch>
              </p:blipFill>
              <p:spPr>
                <a:xfrm>
                  <a:off x="4603720" y="6026347"/>
                  <a:ext cx="307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5" name="Ink 384">
                  <a:extLst>
                    <a:ext uri="{FF2B5EF4-FFF2-40B4-BE49-F238E27FC236}">
                      <a16:creationId xmlns:a16="http://schemas.microsoft.com/office/drawing/2014/main" id="{15F1AF93-F40E-44B8-8FEA-6A97F323AD8C}"/>
                    </a:ext>
                  </a:extLst>
                </p14:cNvPr>
                <p14:cNvContentPartPr/>
                <p14:nvPr/>
              </p14:nvContentPartPr>
              <p14:xfrm>
                <a:off x="4893160" y="5984947"/>
                <a:ext cx="360" cy="360"/>
              </p14:xfrm>
            </p:contentPart>
          </mc:Choice>
          <mc:Fallback>
            <p:pic>
              <p:nvPicPr>
                <p:cNvPr id="385" name="Ink 384">
                  <a:extLst>
                    <a:ext uri="{FF2B5EF4-FFF2-40B4-BE49-F238E27FC236}">
                      <a16:creationId xmlns:a16="http://schemas.microsoft.com/office/drawing/2014/main" id="{15F1AF93-F40E-44B8-8FEA-6A97F323AD8C}"/>
                    </a:ext>
                  </a:extLst>
                </p:cNvPr>
                <p:cNvPicPr/>
                <p:nvPr/>
              </p:nvPicPr>
              <p:blipFill>
                <a:blip r:embed="rId33"/>
                <a:stretch>
                  <a:fillRect/>
                </a:stretch>
              </p:blipFill>
              <p:spPr>
                <a:xfrm>
                  <a:off x="4884520" y="59763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86" name="Ink 385">
                  <a:extLst>
                    <a:ext uri="{FF2B5EF4-FFF2-40B4-BE49-F238E27FC236}">
                      <a16:creationId xmlns:a16="http://schemas.microsoft.com/office/drawing/2014/main" id="{723C8D46-4AF6-4504-9288-8B8FC70F1EA2}"/>
                    </a:ext>
                  </a:extLst>
                </p14:cNvPr>
                <p14:cNvContentPartPr/>
                <p14:nvPr/>
              </p14:nvContentPartPr>
              <p14:xfrm>
                <a:off x="4893160" y="5984947"/>
                <a:ext cx="174960" cy="223920"/>
              </p14:xfrm>
            </p:contentPart>
          </mc:Choice>
          <mc:Fallback>
            <p:pic>
              <p:nvPicPr>
                <p:cNvPr id="386" name="Ink 385">
                  <a:extLst>
                    <a:ext uri="{FF2B5EF4-FFF2-40B4-BE49-F238E27FC236}">
                      <a16:creationId xmlns:a16="http://schemas.microsoft.com/office/drawing/2014/main" id="{723C8D46-4AF6-4504-9288-8B8FC70F1EA2}"/>
                    </a:ext>
                  </a:extLst>
                </p:cNvPr>
                <p:cNvPicPr/>
                <p:nvPr/>
              </p:nvPicPr>
              <p:blipFill>
                <a:blip r:embed="rId638"/>
                <a:stretch>
                  <a:fillRect/>
                </a:stretch>
              </p:blipFill>
              <p:spPr>
                <a:xfrm>
                  <a:off x="4884520" y="5976307"/>
                  <a:ext cx="1926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7" name="Ink 386">
                  <a:extLst>
                    <a:ext uri="{FF2B5EF4-FFF2-40B4-BE49-F238E27FC236}">
                      <a16:creationId xmlns:a16="http://schemas.microsoft.com/office/drawing/2014/main" id="{E962942C-3E07-436D-AAC7-49B39A722523}"/>
                    </a:ext>
                  </a:extLst>
                </p14:cNvPr>
                <p14:cNvContentPartPr/>
                <p14:nvPr/>
              </p14:nvContentPartPr>
              <p14:xfrm>
                <a:off x="5117440" y="6048667"/>
                <a:ext cx="240480" cy="144000"/>
              </p14:xfrm>
            </p:contentPart>
          </mc:Choice>
          <mc:Fallback>
            <p:pic>
              <p:nvPicPr>
                <p:cNvPr id="387" name="Ink 386">
                  <a:extLst>
                    <a:ext uri="{FF2B5EF4-FFF2-40B4-BE49-F238E27FC236}">
                      <a16:creationId xmlns:a16="http://schemas.microsoft.com/office/drawing/2014/main" id="{E962942C-3E07-436D-AAC7-49B39A722523}"/>
                    </a:ext>
                  </a:extLst>
                </p:cNvPr>
                <p:cNvPicPr/>
                <p:nvPr/>
              </p:nvPicPr>
              <p:blipFill>
                <a:blip r:embed="rId640"/>
                <a:stretch>
                  <a:fillRect/>
                </a:stretch>
              </p:blipFill>
              <p:spPr>
                <a:xfrm>
                  <a:off x="5108800" y="6040027"/>
                  <a:ext cx="258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8" name="Ink 387">
                  <a:extLst>
                    <a:ext uri="{FF2B5EF4-FFF2-40B4-BE49-F238E27FC236}">
                      <a16:creationId xmlns:a16="http://schemas.microsoft.com/office/drawing/2014/main" id="{F4ADA77C-F417-461F-B412-4B7473E06C68}"/>
                    </a:ext>
                  </a:extLst>
                </p14:cNvPr>
                <p14:cNvContentPartPr/>
                <p14:nvPr/>
              </p14:nvContentPartPr>
              <p14:xfrm>
                <a:off x="5473480" y="6037867"/>
                <a:ext cx="64440" cy="221040"/>
              </p14:xfrm>
            </p:contentPart>
          </mc:Choice>
          <mc:Fallback>
            <p:pic>
              <p:nvPicPr>
                <p:cNvPr id="388" name="Ink 387">
                  <a:extLst>
                    <a:ext uri="{FF2B5EF4-FFF2-40B4-BE49-F238E27FC236}">
                      <a16:creationId xmlns:a16="http://schemas.microsoft.com/office/drawing/2014/main" id="{F4ADA77C-F417-461F-B412-4B7473E06C68}"/>
                    </a:ext>
                  </a:extLst>
                </p:cNvPr>
                <p:cNvPicPr/>
                <p:nvPr/>
              </p:nvPicPr>
              <p:blipFill>
                <a:blip r:embed="rId642"/>
                <a:stretch>
                  <a:fillRect/>
                </a:stretch>
              </p:blipFill>
              <p:spPr>
                <a:xfrm>
                  <a:off x="5464480" y="6029227"/>
                  <a:ext cx="82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9" name="Ink 388">
                  <a:extLst>
                    <a:ext uri="{FF2B5EF4-FFF2-40B4-BE49-F238E27FC236}">
                      <a16:creationId xmlns:a16="http://schemas.microsoft.com/office/drawing/2014/main" id="{AB42C370-5130-4275-8C73-2B44E06FE45B}"/>
                    </a:ext>
                  </a:extLst>
                </p14:cNvPr>
                <p14:cNvContentPartPr/>
                <p14:nvPr/>
              </p14:nvContentPartPr>
              <p14:xfrm>
                <a:off x="5643400" y="6001507"/>
                <a:ext cx="355320" cy="226800"/>
              </p14:xfrm>
            </p:contentPart>
          </mc:Choice>
          <mc:Fallback>
            <p:pic>
              <p:nvPicPr>
                <p:cNvPr id="389" name="Ink 388">
                  <a:extLst>
                    <a:ext uri="{FF2B5EF4-FFF2-40B4-BE49-F238E27FC236}">
                      <a16:creationId xmlns:a16="http://schemas.microsoft.com/office/drawing/2014/main" id="{AB42C370-5130-4275-8C73-2B44E06FE45B}"/>
                    </a:ext>
                  </a:extLst>
                </p:cNvPr>
                <p:cNvPicPr/>
                <p:nvPr/>
              </p:nvPicPr>
              <p:blipFill>
                <a:blip r:embed="rId644"/>
                <a:stretch>
                  <a:fillRect/>
                </a:stretch>
              </p:blipFill>
              <p:spPr>
                <a:xfrm>
                  <a:off x="5634400" y="5992507"/>
                  <a:ext cx="3729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0" name="Ink 389">
                  <a:extLst>
                    <a:ext uri="{FF2B5EF4-FFF2-40B4-BE49-F238E27FC236}">
                      <a16:creationId xmlns:a16="http://schemas.microsoft.com/office/drawing/2014/main" id="{CF3DAAD5-2E0C-4E11-A0EB-99F6BFCD1547}"/>
                    </a:ext>
                  </a:extLst>
                </p14:cNvPr>
                <p14:cNvContentPartPr/>
                <p14:nvPr/>
              </p14:nvContentPartPr>
              <p14:xfrm>
                <a:off x="5997640" y="6121027"/>
                <a:ext cx="97200" cy="70200"/>
              </p14:xfrm>
            </p:contentPart>
          </mc:Choice>
          <mc:Fallback>
            <p:pic>
              <p:nvPicPr>
                <p:cNvPr id="390" name="Ink 389">
                  <a:extLst>
                    <a:ext uri="{FF2B5EF4-FFF2-40B4-BE49-F238E27FC236}">
                      <a16:creationId xmlns:a16="http://schemas.microsoft.com/office/drawing/2014/main" id="{CF3DAAD5-2E0C-4E11-A0EB-99F6BFCD1547}"/>
                    </a:ext>
                  </a:extLst>
                </p:cNvPr>
                <p:cNvPicPr/>
                <p:nvPr/>
              </p:nvPicPr>
              <p:blipFill>
                <a:blip r:embed="rId646"/>
                <a:stretch>
                  <a:fillRect/>
                </a:stretch>
              </p:blipFill>
              <p:spPr>
                <a:xfrm>
                  <a:off x="5988640" y="6112387"/>
                  <a:ext cx="114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1" name="Ink 390">
                  <a:extLst>
                    <a:ext uri="{FF2B5EF4-FFF2-40B4-BE49-F238E27FC236}">
                      <a16:creationId xmlns:a16="http://schemas.microsoft.com/office/drawing/2014/main" id="{790C25E2-75EF-49CB-9E0B-01EECF7E4098}"/>
                    </a:ext>
                  </a:extLst>
                </p14:cNvPr>
                <p14:cNvContentPartPr/>
                <p14:nvPr/>
              </p14:nvContentPartPr>
              <p14:xfrm>
                <a:off x="6173320" y="6024547"/>
                <a:ext cx="133560" cy="178920"/>
              </p14:xfrm>
            </p:contentPart>
          </mc:Choice>
          <mc:Fallback>
            <p:pic>
              <p:nvPicPr>
                <p:cNvPr id="391" name="Ink 390">
                  <a:extLst>
                    <a:ext uri="{FF2B5EF4-FFF2-40B4-BE49-F238E27FC236}">
                      <a16:creationId xmlns:a16="http://schemas.microsoft.com/office/drawing/2014/main" id="{790C25E2-75EF-49CB-9E0B-01EECF7E4098}"/>
                    </a:ext>
                  </a:extLst>
                </p:cNvPr>
                <p:cNvPicPr/>
                <p:nvPr/>
              </p:nvPicPr>
              <p:blipFill>
                <a:blip r:embed="rId648"/>
                <a:stretch>
                  <a:fillRect/>
                </a:stretch>
              </p:blipFill>
              <p:spPr>
                <a:xfrm>
                  <a:off x="6164320" y="6015907"/>
                  <a:ext cx="151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2" name="Ink 391">
                  <a:extLst>
                    <a:ext uri="{FF2B5EF4-FFF2-40B4-BE49-F238E27FC236}">
                      <a16:creationId xmlns:a16="http://schemas.microsoft.com/office/drawing/2014/main" id="{3C1A8DC3-EF78-47BF-9BCB-43862107C3F0}"/>
                    </a:ext>
                  </a:extLst>
                </p14:cNvPr>
                <p14:cNvContentPartPr/>
                <p14:nvPr/>
              </p14:nvContentPartPr>
              <p14:xfrm>
                <a:off x="6178000" y="6056947"/>
                <a:ext cx="148680" cy="36000"/>
              </p14:xfrm>
            </p:contentPart>
          </mc:Choice>
          <mc:Fallback>
            <p:pic>
              <p:nvPicPr>
                <p:cNvPr id="392" name="Ink 391">
                  <a:extLst>
                    <a:ext uri="{FF2B5EF4-FFF2-40B4-BE49-F238E27FC236}">
                      <a16:creationId xmlns:a16="http://schemas.microsoft.com/office/drawing/2014/main" id="{3C1A8DC3-EF78-47BF-9BCB-43862107C3F0}"/>
                    </a:ext>
                  </a:extLst>
                </p:cNvPr>
                <p:cNvPicPr/>
                <p:nvPr/>
              </p:nvPicPr>
              <p:blipFill>
                <a:blip r:embed="rId650"/>
                <a:stretch>
                  <a:fillRect/>
                </a:stretch>
              </p:blipFill>
              <p:spPr>
                <a:xfrm>
                  <a:off x="6169360" y="6047947"/>
                  <a:ext cx="166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3" name="Ink 392">
                  <a:extLst>
                    <a:ext uri="{FF2B5EF4-FFF2-40B4-BE49-F238E27FC236}">
                      <a16:creationId xmlns:a16="http://schemas.microsoft.com/office/drawing/2014/main" id="{5743EFFE-73CB-4CE0-ABDA-0DA503E8AF7F}"/>
                    </a:ext>
                  </a:extLst>
                </p14:cNvPr>
                <p14:cNvContentPartPr/>
                <p14:nvPr/>
              </p14:nvContentPartPr>
              <p14:xfrm>
                <a:off x="6382480" y="5970187"/>
                <a:ext cx="72720" cy="274680"/>
              </p14:xfrm>
            </p:contentPart>
          </mc:Choice>
          <mc:Fallback>
            <p:pic>
              <p:nvPicPr>
                <p:cNvPr id="393" name="Ink 392">
                  <a:extLst>
                    <a:ext uri="{FF2B5EF4-FFF2-40B4-BE49-F238E27FC236}">
                      <a16:creationId xmlns:a16="http://schemas.microsoft.com/office/drawing/2014/main" id="{5743EFFE-73CB-4CE0-ABDA-0DA503E8AF7F}"/>
                    </a:ext>
                  </a:extLst>
                </p:cNvPr>
                <p:cNvPicPr/>
                <p:nvPr/>
              </p:nvPicPr>
              <p:blipFill>
                <a:blip r:embed="rId652"/>
                <a:stretch>
                  <a:fillRect/>
                </a:stretch>
              </p:blipFill>
              <p:spPr>
                <a:xfrm>
                  <a:off x="6373480" y="5961547"/>
                  <a:ext cx="903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5" name="Ink 394">
                  <a:extLst>
                    <a:ext uri="{FF2B5EF4-FFF2-40B4-BE49-F238E27FC236}">
                      <a16:creationId xmlns:a16="http://schemas.microsoft.com/office/drawing/2014/main" id="{E1CB0A61-E245-45BD-AA6B-39DF8CBB3AC6}"/>
                    </a:ext>
                  </a:extLst>
                </p14:cNvPr>
                <p14:cNvContentPartPr/>
                <p14:nvPr/>
              </p14:nvContentPartPr>
              <p14:xfrm>
                <a:off x="4375840" y="6262507"/>
                <a:ext cx="140400" cy="394560"/>
              </p14:xfrm>
            </p:contentPart>
          </mc:Choice>
          <mc:Fallback>
            <p:pic>
              <p:nvPicPr>
                <p:cNvPr id="395" name="Ink 394">
                  <a:extLst>
                    <a:ext uri="{FF2B5EF4-FFF2-40B4-BE49-F238E27FC236}">
                      <a16:creationId xmlns:a16="http://schemas.microsoft.com/office/drawing/2014/main" id="{E1CB0A61-E245-45BD-AA6B-39DF8CBB3AC6}"/>
                    </a:ext>
                  </a:extLst>
                </p:cNvPr>
                <p:cNvPicPr/>
                <p:nvPr/>
              </p:nvPicPr>
              <p:blipFill>
                <a:blip r:embed="rId654"/>
                <a:stretch>
                  <a:fillRect/>
                </a:stretch>
              </p:blipFill>
              <p:spPr>
                <a:xfrm>
                  <a:off x="4366840" y="6253507"/>
                  <a:ext cx="15804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6" name="Ink 395">
                  <a:extLst>
                    <a:ext uri="{FF2B5EF4-FFF2-40B4-BE49-F238E27FC236}">
                      <a16:creationId xmlns:a16="http://schemas.microsoft.com/office/drawing/2014/main" id="{169E81ED-9F82-446E-9F58-391E61542F0E}"/>
                    </a:ext>
                  </a:extLst>
                </p14:cNvPr>
                <p14:cNvContentPartPr/>
                <p14:nvPr/>
              </p14:nvContentPartPr>
              <p14:xfrm>
                <a:off x="4352080" y="6491467"/>
                <a:ext cx="111600" cy="14400"/>
              </p14:xfrm>
            </p:contentPart>
          </mc:Choice>
          <mc:Fallback>
            <p:pic>
              <p:nvPicPr>
                <p:cNvPr id="396" name="Ink 395">
                  <a:extLst>
                    <a:ext uri="{FF2B5EF4-FFF2-40B4-BE49-F238E27FC236}">
                      <a16:creationId xmlns:a16="http://schemas.microsoft.com/office/drawing/2014/main" id="{169E81ED-9F82-446E-9F58-391E61542F0E}"/>
                    </a:ext>
                  </a:extLst>
                </p:cNvPr>
                <p:cNvPicPr/>
                <p:nvPr/>
              </p:nvPicPr>
              <p:blipFill>
                <a:blip r:embed="rId656"/>
                <a:stretch>
                  <a:fillRect/>
                </a:stretch>
              </p:blipFill>
              <p:spPr>
                <a:xfrm>
                  <a:off x="4343080" y="6482827"/>
                  <a:ext cx="129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7" name="Ink 396">
                  <a:extLst>
                    <a:ext uri="{FF2B5EF4-FFF2-40B4-BE49-F238E27FC236}">
                      <a16:creationId xmlns:a16="http://schemas.microsoft.com/office/drawing/2014/main" id="{FE690F37-1C05-47EE-BC4D-015B26CC3296}"/>
                    </a:ext>
                  </a:extLst>
                </p14:cNvPr>
                <p14:cNvContentPartPr/>
                <p14:nvPr/>
              </p14:nvContentPartPr>
              <p14:xfrm>
                <a:off x="4504720" y="6400027"/>
                <a:ext cx="225000" cy="109800"/>
              </p14:xfrm>
            </p:contentPart>
          </mc:Choice>
          <mc:Fallback>
            <p:pic>
              <p:nvPicPr>
                <p:cNvPr id="397" name="Ink 396">
                  <a:extLst>
                    <a:ext uri="{FF2B5EF4-FFF2-40B4-BE49-F238E27FC236}">
                      <a16:creationId xmlns:a16="http://schemas.microsoft.com/office/drawing/2014/main" id="{FE690F37-1C05-47EE-BC4D-015B26CC3296}"/>
                    </a:ext>
                  </a:extLst>
                </p:cNvPr>
                <p:cNvPicPr/>
                <p:nvPr/>
              </p:nvPicPr>
              <p:blipFill>
                <a:blip r:embed="rId658"/>
                <a:stretch>
                  <a:fillRect/>
                </a:stretch>
              </p:blipFill>
              <p:spPr>
                <a:xfrm>
                  <a:off x="4495720" y="6391387"/>
                  <a:ext cx="242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8" name="Ink 397">
                  <a:extLst>
                    <a:ext uri="{FF2B5EF4-FFF2-40B4-BE49-F238E27FC236}">
                      <a16:creationId xmlns:a16="http://schemas.microsoft.com/office/drawing/2014/main" id="{EE5A1BAC-B9F0-401F-9E69-5E340FE63BCF}"/>
                    </a:ext>
                  </a:extLst>
                </p14:cNvPr>
                <p14:cNvContentPartPr/>
                <p14:nvPr/>
              </p14:nvContentPartPr>
              <p14:xfrm>
                <a:off x="4752400" y="6352147"/>
                <a:ext cx="360" cy="360"/>
              </p14:xfrm>
            </p:contentPart>
          </mc:Choice>
          <mc:Fallback>
            <p:pic>
              <p:nvPicPr>
                <p:cNvPr id="398" name="Ink 397">
                  <a:extLst>
                    <a:ext uri="{FF2B5EF4-FFF2-40B4-BE49-F238E27FC236}">
                      <a16:creationId xmlns:a16="http://schemas.microsoft.com/office/drawing/2014/main" id="{EE5A1BAC-B9F0-401F-9E69-5E340FE63BCF}"/>
                    </a:ext>
                  </a:extLst>
                </p:cNvPr>
                <p:cNvPicPr/>
                <p:nvPr/>
              </p:nvPicPr>
              <p:blipFill>
                <a:blip r:embed="rId33"/>
                <a:stretch>
                  <a:fillRect/>
                </a:stretch>
              </p:blipFill>
              <p:spPr>
                <a:xfrm>
                  <a:off x="4743400" y="63431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9" name="Ink 398">
                  <a:extLst>
                    <a:ext uri="{FF2B5EF4-FFF2-40B4-BE49-F238E27FC236}">
                      <a16:creationId xmlns:a16="http://schemas.microsoft.com/office/drawing/2014/main" id="{48E1E664-936A-4BDE-AAFC-A238D29E16C5}"/>
                    </a:ext>
                  </a:extLst>
                </p14:cNvPr>
                <p14:cNvContentPartPr/>
                <p14:nvPr/>
              </p14:nvContentPartPr>
              <p14:xfrm>
                <a:off x="4800640" y="6315067"/>
                <a:ext cx="326160" cy="228600"/>
              </p14:xfrm>
            </p:contentPart>
          </mc:Choice>
          <mc:Fallback>
            <p:pic>
              <p:nvPicPr>
                <p:cNvPr id="399" name="Ink 398">
                  <a:extLst>
                    <a:ext uri="{FF2B5EF4-FFF2-40B4-BE49-F238E27FC236}">
                      <a16:creationId xmlns:a16="http://schemas.microsoft.com/office/drawing/2014/main" id="{48E1E664-936A-4BDE-AAFC-A238D29E16C5}"/>
                    </a:ext>
                  </a:extLst>
                </p:cNvPr>
                <p:cNvPicPr/>
                <p:nvPr/>
              </p:nvPicPr>
              <p:blipFill>
                <a:blip r:embed="rId661"/>
                <a:stretch>
                  <a:fillRect/>
                </a:stretch>
              </p:blipFill>
              <p:spPr>
                <a:xfrm>
                  <a:off x="4791640" y="6306427"/>
                  <a:ext cx="3438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00" name="Ink 399">
                  <a:extLst>
                    <a:ext uri="{FF2B5EF4-FFF2-40B4-BE49-F238E27FC236}">
                      <a16:creationId xmlns:a16="http://schemas.microsoft.com/office/drawing/2014/main" id="{7DA280B6-C29E-4164-BDD4-9A997923CD4E}"/>
                    </a:ext>
                  </a:extLst>
                </p14:cNvPr>
                <p14:cNvContentPartPr/>
                <p14:nvPr/>
              </p14:nvContentPartPr>
              <p14:xfrm>
                <a:off x="5361880" y="6402547"/>
                <a:ext cx="389160" cy="151200"/>
              </p14:xfrm>
            </p:contentPart>
          </mc:Choice>
          <mc:Fallback>
            <p:pic>
              <p:nvPicPr>
                <p:cNvPr id="400" name="Ink 399">
                  <a:extLst>
                    <a:ext uri="{FF2B5EF4-FFF2-40B4-BE49-F238E27FC236}">
                      <a16:creationId xmlns:a16="http://schemas.microsoft.com/office/drawing/2014/main" id="{7DA280B6-C29E-4164-BDD4-9A997923CD4E}"/>
                    </a:ext>
                  </a:extLst>
                </p:cNvPr>
                <p:cNvPicPr/>
                <p:nvPr/>
              </p:nvPicPr>
              <p:blipFill>
                <a:blip r:embed="rId663"/>
                <a:stretch>
                  <a:fillRect/>
                </a:stretch>
              </p:blipFill>
              <p:spPr>
                <a:xfrm>
                  <a:off x="5353240" y="6393547"/>
                  <a:ext cx="406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1" name="Ink 400">
                  <a:extLst>
                    <a:ext uri="{FF2B5EF4-FFF2-40B4-BE49-F238E27FC236}">
                      <a16:creationId xmlns:a16="http://schemas.microsoft.com/office/drawing/2014/main" id="{9940CCDA-644A-4FC3-8568-AB35216D672E}"/>
                    </a:ext>
                  </a:extLst>
                </p14:cNvPr>
                <p14:cNvContentPartPr/>
                <p14:nvPr/>
              </p14:nvContentPartPr>
              <p14:xfrm>
                <a:off x="5733760" y="6401107"/>
                <a:ext cx="268200" cy="147960"/>
              </p14:xfrm>
            </p:contentPart>
          </mc:Choice>
          <mc:Fallback>
            <p:pic>
              <p:nvPicPr>
                <p:cNvPr id="401" name="Ink 400">
                  <a:extLst>
                    <a:ext uri="{FF2B5EF4-FFF2-40B4-BE49-F238E27FC236}">
                      <a16:creationId xmlns:a16="http://schemas.microsoft.com/office/drawing/2014/main" id="{9940CCDA-644A-4FC3-8568-AB35216D672E}"/>
                    </a:ext>
                  </a:extLst>
                </p:cNvPr>
                <p:cNvPicPr/>
                <p:nvPr/>
              </p:nvPicPr>
              <p:blipFill>
                <a:blip r:embed="rId665"/>
                <a:stretch>
                  <a:fillRect/>
                </a:stretch>
              </p:blipFill>
              <p:spPr>
                <a:xfrm>
                  <a:off x="5725120" y="6392107"/>
                  <a:ext cx="285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2" name="Ink 401">
                  <a:extLst>
                    <a:ext uri="{FF2B5EF4-FFF2-40B4-BE49-F238E27FC236}">
                      <a16:creationId xmlns:a16="http://schemas.microsoft.com/office/drawing/2014/main" id="{3CCB77A5-BD3E-40B3-9DE3-91CCE68D88CE}"/>
                    </a:ext>
                  </a:extLst>
                </p14:cNvPr>
                <p14:cNvContentPartPr/>
                <p14:nvPr/>
              </p14:nvContentPartPr>
              <p14:xfrm>
                <a:off x="6052360" y="6349267"/>
                <a:ext cx="281880" cy="176040"/>
              </p14:xfrm>
            </p:contentPart>
          </mc:Choice>
          <mc:Fallback>
            <p:pic>
              <p:nvPicPr>
                <p:cNvPr id="402" name="Ink 401">
                  <a:extLst>
                    <a:ext uri="{FF2B5EF4-FFF2-40B4-BE49-F238E27FC236}">
                      <a16:creationId xmlns:a16="http://schemas.microsoft.com/office/drawing/2014/main" id="{3CCB77A5-BD3E-40B3-9DE3-91CCE68D88CE}"/>
                    </a:ext>
                  </a:extLst>
                </p:cNvPr>
                <p:cNvPicPr/>
                <p:nvPr/>
              </p:nvPicPr>
              <p:blipFill>
                <a:blip r:embed="rId667"/>
                <a:stretch>
                  <a:fillRect/>
                </a:stretch>
              </p:blipFill>
              <p:spPr>
                <a:xfrm>
                  <a:off x="6043360" y="6340627"/>
                  <a:ext cx="299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03" name="Ink 402">
                  <a:extLst>
                    <a:ext uri="{FF2B5EF4-FFF2-40B4-BE49-F238E27FC236}">
                      <a16:creationId xmlns:a16="http://schemas.microsoft.com/office/drawing/2014/main" id="{7C51BA5D-6E00-47D8-9957-34C1BC343DC2}"/>
                    </a:ext>
                  </a:extLst>
                </p14:cNvPr>
                <p14:cNvContentPartPr/>
                <p14:nvPr/>
              </p14:nvContentPartPr>
              <p14:xfrm>
                <a:off x="6326680" y="6417307"/>
                <a:ext cx="304560" cy="89280"/>
              </p14:xfrm>
            </p:contentPart>
          </mc:Choice>
          <mc:Fallback>
            <p:pic>
              <p:nvPicPr>
                <p:cNvPr id="403" name="Ink 402">
                  <a:extLst>
                    <a:ext uri="{FF2B5EF4-FFF2-40B4-BE49-F238E27FC236}">
                      <a16:creationId xmlns:a16="http://schemas.microsoft.com/office/drawing/2014/main" id="{7C51BA5D-6E00-47D8-9957-34C1BC343DC2}"/>
                    </a:ext>
                  </a:extLst>
                </p:cNvPr>
                <p:cNvPicPr/>
                <p:nvPr/>
              </p:nvPicPr>
              <p:blipFill>
                <a:blip r:embed="rId669"/>
                <a:stretch>
                  <a:fillRect/>
                </a:stretch>
              </p:blipFill>
              <p:spPr>
                <a:xfrm>
                  <a:off x="6317680" y="6408667"/>
                  <a:ext cx="322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04" name="Ink 403">
                  <a:extLst>
                    <a:ext uri="{FF2B5EF4-FFF2-40B4-BE49-F238E27FC236}">
                      <a16:creationId xmlns:a16="http://schemas.microsoft.com/office/drawing/2014/main" id="{2E28395E-8D20-44A3-B993-06F517CBCBB7}"/>
                    </a:ext>
                  </a:extLst>
                </p14:cNvPr>
                <p14:cNvContentPartPr/>
                <p14:nvPr/>
              </p14:nvContentPartPr>
              <p14:xfrm>
                <a:off x="6700000" y="6402907"/>
                <a:ext cx="182160" cy="106560"/>
              </p14:xfrm>
            </p:contentPart>
          </mc:Choice>
          <mc:Fallback>
            <p:pic>
              <p:nvPicPr>
                <p:cNvPr id="404" name="Ink 403">
                  <a:extLst>
                    <a:ext uri="{FF2B5EF4-FFF2-40B4-BE49-F238E27FC236}">
                      <a16:creationId xmlns:a16="http://schemas.microsoft.com/office/drawing/2014/main" id="{2E28395E-8D20-44A3-B993-06F517CBCBB7}"/>
                    </a:ext>
                  </a:extLst>
                </p:cNvPr>
                <p:cNvPicPr/>
                <p:nvPr/>
              </p:nvPicPr>
              <p:blipFill>
                <a:blip r:embed="rId671"/>
                <a:stretch>
                  <a:fillRect/>
                </a:stretch>
              </p:blipFill>
              <p:spPr>
                <a:xfrm>
                  <a:off x="6691000" y="6393907"/>
                  <a:ext cx="199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7" name="Ink 406">
                  <a:extLst>
                    <a:ext uri="{FF2B5EF4-FFF2-40B4-BE49-F238E27FC236}">
                      <a16:creationId xmlns:a16="http://schemas.microsoft.com/office/drawing/2014/main" id="{B0B31F17-8360-4FEC-8E80-9F434F275A1F}"/>
                    </a:ext>
                  </a:extLst>
                </p14:cNvPr>
                <p14:cNvContentPartPr/>
                <p14:nvPr/>
              </p14:nvContentPartPr>
              <p14:xfrm>
                <a:off x="4097560" y="6583267"/>
                <a:ext cx="317520" cy="181800"/>
              </p14:xfrm>
            </p:contentPart>
          </mc:Choice>
          <mc:Fallback>
            <p:pic>
              <p:nvPicPr>
                <p:cNvPr id="407" name="Ink 406">
                  <a:extLst>
                    <a:ext uri="{FF2B5EF4-FFF2-40B4-BE49-F238E27FC236}">
                      <a16:creationId xmlns:a16="http://schemas.microsoft.com/office/drawing/2014/main" id="{B0B31F17-8360-4FEC-8E80-9F434F275A1F}"/>
                    </a:ext>
                  </a:extLst>
                </p:cNvPr>
                <p:cNvPicPr/>
                <p:nvPr/>
              </p:nvPicPr>
              <p:blipFill>
                <a:blip r:embed="rId673"/>
                <a:stretch>
                  <a:fillRect/>
                </a:stretch>
              </p:blipFill>
              <p:spPr>
                <a:xfrm>
                  <a:off x="4088560" y="6574627"/>
                  <a:ext cx="335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08" name="Ink 407">
                  <a:extLst>
                    <a:ext uri="{FF2B5EF4-FFF2-40B4-BE49-F238E27FC236}">
                      <a16:creationId xmlns:a16="http://schemas.microsoft.com/office/drawing/2014/main" id="{0FB0682D-F615-4C9A-BFDD-3865AF750A09}"/>
                    </a:ext>
                  </a:extLst>
                </p14:cNvPr>
                <p14:cNvContentPartPr/>
                <p14:nvPr/>
              </p14:nvContentPartPr>
              <p14:xfrm>
                <a:off x="4535680" y="6676147"/>
                <a:ext cx="453240" cy="98640"/>
              </p14:xfrm>
            </p:contentPart>
          </mc:Choice>
          <mc:Fallback>
            <p:pic>
              <p:nvPicPr>
                <p:cNvPr id="408" name="Ink 407">
                  <a:extLst>
                    <a:ext uri="{FF2B5EF4-FFF2-40B4-BE49-F238E27FC236}">
                      <a16:creationId xmlns:a16="http://schemas.microsoft.com/office/drawing/2014/main" id="{0FB0682D-F615-4C9A-BFDD-3865AF750A09}"/>
                    </a:ext>
                  </a:extLst>
                </p:cNvPr>
                <p:cNvPicPr/>
                <p:nvPr/>
              </p:nvPicPr>
              <p:blipFill>
                <a:blip r:embed="rId675"/>
                <a:stretch>
                  <a:fillRect/>
                </a:stretch>
              </p:blipFill>
              <p:spPr>
                <a:xfrm>
                  <a:off x="4526680" y="6667507"/>
                  <a:ext cx="470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09" name="Ink 408">
                  <a:extLst>
                    <a:ext uri="{FF2B5EF4-FFF2-40B4-BE49-F238E27FC236}">
                      <a16:creationId xmlns:a16="http://schemas.microsoft.com/office/drawing/2014/main" id="{3A13253F-CBAF-419F-8BDE-B4167FBC667D}"/>
                    </a:ext>
                  </a:extLst>
                </p14:cNvPr>
                <p14:cNvContentPartPr/>
                <p14:nvPr/>
              </p14:nvContentPartPr>
              <p14:xfrm>
                <a:off x="4985320" y="6592987"/>
                <a:ext cx="252720" cy="172080"/>
              </p14:xfrm>
            </p:contentPart>
          </mc:Choice>
          <mc:Fallback>
            <p:pic>
              <p:nvPicPr>
                <p:cNvPr id="409" name="Ink 408">
                  <a:extLst>
                    <a:ext uri="{FF2B5EF4-FFF2-40B4-BE49-F238E27FC236}">
                      <a16:creationId xmlns:a16="http://schemas.microsoft.com/office/drawing/2014/main" id="{3A13253F-CBAF-419F-8BDE-B4167FBC667D}"/>
                    </a:ext>
                  </a:extLst>
                </p:cNvPr>
                <p:cNvPicPr/>
                <p:nvPr/>
              </p:nvPicPr>
              <p:blipFill>
                <a:blip r:embed="rId677"/>
                <a:stretch>
                  <a:fillRect/>
                </a:stretch>
              </p:blipFill>
              <p:spPr>
                <a:xfrm>
                  <a:off x="4976680" y="6583987"/>
                  <a:ext cx="270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0" name="Ink 409">
                  <a:extLst>
                    <a:ext uri="{FF2B5EF4-FFF2-40B4-BE49-F238E27FC236}">
                      <a16:creationId xmlns:a16="http://schemas.microsoft.com/office/drawing/2014/main" id="{B94B5C7C-3155-44B3-BD57-F1FFC828E7E2}"/>
                    </a:ext>
                  </a:extLst>
                </p14:cNvPr>
                <p14:cNvContentPartPr/>
                <p14:nvPr/>
              </p14:nvContentPartPr>
              <p14:xfrm>
                <a:off x="5405080" y="6704587"/>
                <a:ext cx="383400" cy="93960"/>
              </p14:xfrm>
            </p:contentPart>
          </mc:Choice>
          <mc:Fallback>
            <p:pic>
              <p:nvPicPr>
                <p:cNvPr id="410" name="Ink 409">
                  <a:extLst>
                    <a:ext uri="{FF2B5EF4-FFF2-40B4-BE49-F238E27FC236}">
                      <a16:creationId xmlns:a16="http://schemas.microsoft.com/office/drawing/2014/main" id="{B94B5C7C-3155-44B3-BD57-F1FFC828E7E2}"/>
                    </a:ext>
                  </a:extLst>
                </p:cNvPr>
                <p:cNvPicPr/>
                <p:nvPr/>
              </p:nvPicPr>
              <p:blipFill>
                <a:blip r:embed="rId679"/>
                <a:stretch>
                  <a:fillRect/>
                </a:stretch>
              </p:blipFill>
              <p:spPr>
                <a:xfrm>
                  <a:off x="5396080" y="6695587"/>
                  <a:ext cx="401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1" name="Ink 410">
                  <a:extLst>
                    <a:ext uri="{FF2B5EF4-FFF2-40B4-BE49-F238E27FC236}">
                      <a16:creationId xmlns:a16="http://schemas.microsoft.com/office/drawing/2014/main" id="{21CD99A2-FBBE-42DF-B7A7-E2F1E09B34D6}"/>
                    </a:ext>
                  </a:extLst>
                </p14:cNvPr>
                <p14:cNvContentPartPr/>
                <p14:nvPr/>
              </p14:nvContentPartPr>
              <p14:xfrm>
                <a:off x="5808280" y="6703147"/>
                <a:ext cx="143640" cy="83520"/>
              </p14:xfrm>
            </p:contentPart>
          </mc:Choice>
          <mc:Fallback>
            <p:pic>
              <p:nvPicPr>
                <p:cNvPr id="411" name="Ink 410">
                  <a:extLst>
                    <a:ext uri="{FF2B5EF4-FFF2-40B4-BE49-F238E27FC236}">
                      <a16:creationId xmlns:a16="http://schemas.microsoft.com/office/drawing/2014/main" id="{21CD99A2-FBBE-42DF-B7A7-E2F1E09B34D6}"/>
                    </a:ext>
                  </a:extLst>
                </p:cNvPr>
                <p:cNvPicPr/>
                <p:nvPr/>
              </p:nvPicPr>
              <p:blipFill>
                <a:blip r:embed="rId681"/>
                <a:stretch>
                  <a:fillRect/>
                </a:stretch>
              </p:blipFill>
              <p:spPr>
                <a:xfrm>
                  <a:off x="5799280" y="6694147"/>
                  <a:ext cx="161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2" name="Ink 411">
                  <a:extLst>
                    <a:ext uri="{FF2B5EF4-FFF2-40B4-BE49-F238E27FC236}">
                      <a16:creationId xmlns:a16="http://schemas.microsoft.com/office/drawing/2014/main" id="{FC76354A-5959-45CB-B82C-D5A64E1A4B8A}"/>
                    </a:ext>
                  </a:extLst>
                </p14:cNvPr>
                <p14:cNvContentPartPr/>
                <p14:nvPr/>
              </p14:nvContentPartPr>
              <p14:xfrm>
                <a:off x="6158560" y="6645187"/>
                <a:ext cx="20520" cy="159480"/>
              </p14:xfrm>
            </p:contentPart>
          </mc:Choice>
          <mc:Fallback>
            <p:pic>
              <p:nvPicPr>
                <p:cNvPr id="412" name="Ink 411">
                  <a:extLst>
                    <a:ext uri="{FF2B5EF4-FFF2-40B4-BE49-F238E27FC236}">
                      <a16:creationId xmlns:a16="http://schemas.microsoft.com/office/drawing/2014/main" id="{FC76354A-5959-45CB-B82C-D5A64E1A4B8A}"/>
                    </a:ext>
                  </a:extLst>
                </p:cNvPr>
                <p:cNvPicPr/>
                <p:nvPr/>
              </p:nvPicPr>
              <p:blipFill>
                <a:blip r:embed="rId683"/>
                <a:stretch>
                  <a:fillRect/>
                </a:stretch>
              </p:blipFill>
              <p:spPr>
                <a:xfrm>
                  <a:off x="6149920" y="6636547"/>
                  <a:ext cx="38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3" name="Ink 412">
                  <a:extLst>
                    <a:ext uri="{FF2B5EF4-FFF2-40B4-BE49-F238E27FC236}">
                      <a16:creationId xmlns:a16="http://schemas.microsoft.com/office/drawing/2014/main" id="{D2D62268-2946-4B45-8C12-4E7BD0CDA64E}"/>
                    </a:ext>
                  </a:extLst>
                </p14:cNvPr>
                <p14:cNvContentPartPr/>
                <p14:nvPr/>
              </p14:nvContentPartPr>
              <p14:xfrm>
                <a:off x="6157840" y="6644467"/>
                <a:ext cx="200160" cy="134280"/>
              </p14:xfrm>
            </p:contentPart>
          </mc:Choice>
          <mc:Fallback>
            <p:pic>
              <p:nvPicPr>
                <p:cNvPr id="413" name="Ink 412">
                  <a:extLst>
                    <a:ext uri="{FF2B5EF4-FFF2-40B4-BE49-F238E27FC236}">
                      <a16:creationId xmlns:a16="http://schemas.microsoft.com/office/drawing/2014/main" id="{D2D62268-2946-4B45-8C12-4E7BD0CDA64E}"/>
                    </a:ext>
                  </a:extLst>
                </p:cNvPr>
                <p:cNvPicPr/>
                <p:nvPr/>
              </p:nvPicPr>
              <p:blipFill>
                <a:blip r:embed="rId685"/>
                <a:stretch>
                  <a:fillRect/>
                </a:stretch>
              </p:blipFill>
              <p:spPr>
                <a:xfrm>
                  <a:off x="6149200" y="6635827"/>
                  <a:ext cx="217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14" name="Ink 413">
                  <a:extLst>
                    <a:ext uri="{FF2B5EF4-FFF2-40B4-BE49-F238E27FC236}">
                      <a16:creationId xmlns:a16="http://schemas.microsoft.com/office/drawing/2014/main" id="{FFDA72D0-BCF8-4E10-8862-35396577FDC0}"/>
                    </a:ext>
                  </a:extLst>
                </p14:cNvPr>
                <p14:cNvContentPartPr/>
                <p14:nvPr/>
              </p14:nvContentPartPr>
              <p14:xfrm>
                <a:off x="6428560" y="6596947"/>
                <a:ext cx="122040" cy="138600"/>
              </p14:xfrm>
            </p:contentPart>
          </mc:Choice>
          <mc:Fallback>
            <p:pic>
              <p:nvPicPr>
                <p:cNvPr id="414" name="Ink 413">
                  <a:extLst>
                    <a:ext uri="{FF2B5EF4-FFF2-40B4-BE49-F238E27FC236}">
                      <a16:creationId xmlns:a16="http://schemas.microsoft.com/office/drawing/2014/main" id="{FFDA72D0-BCF8-4E10-8862-35396577FDC0}"/>
                    </a:ext>
                  </a:extLst>
                </p:cNvPr>
                <p:cNvPicPr/>
                <p:nvPr/>
              </p:nvPicPr>
              <p:blipFill>
                <a:blip r:embed="rId687"/>
                <a:stretch>
                  <a:fillRect/>
                </a:stretch>
              </p:blipFill>
              <p:spPr>
                <a:xfrm>
                  <a:off x="6419560" y="6588307"/>
                  <a:ext cx="139680" cy="156240"/>
                </a:xfrm>
                <a:prstGeom prst="rect">
                  <a:avLst/>
                </a:prstGeom>
              </p:spPr>
            </p:pic>
          </mc:Fallback>
        </mc:AlternateContent>
      </p:grpSp>
      <p:grpSp>
        <p:nvGrpSpPr>
          <p:cNvPr id="418" name="Group 417">
            <a:extLst>
              <a:ext uri="{FF2B5EF4-FFF2-40B4-BE49-F238E27FC236}">
                <a16:creationId xmlns:a16="http://schemas.microsoft.com/office/drawing/2014/main" id="{833D72CD-8FF8-4B30-8DCA-ECF2411E9EB3}"/>
              </a:ext>
            </a:extLst>
          </p:cNvPr>
          <p:cNvGrpSpPr/>
          <p:nvPr/>
        </p:nvGrpSpPr>
        <p:grpSpPr>
          <a:xfrm>
            <a:off x="7874320" y="4356307"/>
            <a:ext cx="776880" cy="302400"/>
            <a:chOff x="7874320" y="4356307"/>
            <a:chExt cx="776880" cy="302400"/>
          </a:xfrm>
        </p:grpSpPr>
        <mc:AlternateContent xmlns:mc="http://schemas.openxmlformats.org/markup-compatibility/2006">
          <mc:Choice xmlns:p14="http://schemas.microsoft.com/office/powerpoint/2010/main" Requires="p14">
            <p:contentPart p14:bwMode="auto" r:id="rId688">
              <p14:nvContentPartPr>
                <p14:cNvPr id="416" name="Ink 415">
                  <a:extLst>
                    <a:ext uri="{FF2B5EF4-FFF2-40B4-BE49-F238E27FC236}">
                      <a16:creationId xmlns:a16="http://schemas.microsoft.com/office/drawing/2014/main" id="{5FF28BB1-3D83-4A0B-84AA-2B8D8EFE1CBD}"/>
                    </a:ext>
                  </a:extLst>
                </p14:cNvPr>
                <p14:cNvContentPartPr/>
                <p14:nvPr/>
              </p14:nvContentPartPr>
              <p14:xfrm>
                <a:off x="7988800" y="4434067"/>
                <a:ext cx="338760" cy="47880"/>
              </p14:xfrm>
            </p:contentPart>
          </mc:Choice>
          <mc:Fallback>
            <p:pic>
              <p:nvPicPr>
                <p:cNvPr id="416" name="Ink 415">
                  <a:extLst>
                    <a:ext uri="{FF2B5EF4-FFF2-40B4-BE49-F238E27FC236}">
                      <a16:creationId xmlns:a16="http://schemas.microsoft.com/office/drawing/2014/main" id="{5FF28BB1-3D83-4A0B-84AA-2B8D8EFE1CBD}"/>
                    </a:ext>
                  </a:extLst>
                </p:cNvPr>
                <p:cNvPicPr/>
                <p:nvPr/>
              </p:nvPicPr>
              <p:blipFill>
                <a:blip r:embed="rId689"/>
                <a:stretch>
                  <a:fillRect/>
                </a:stretch>
              </p:blipFill>
              <p:spPr>
                <a:xfrm>
                  <a:off x="7980160" y="4425427"/>
                  <a:ext cx="356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17" name="Ink 416">
                  <a:extLst>
                    <a:ext uri="{FF2B5EF4-FFF2-40B4-BE49-F238E27FC236}">
                      <a16:creationId xmlns:a16="http://schemas.microsoft.com/office/drawing/2014/main" id="{5BF818AB-D373-44C4-B788-ADDE35B24CA4}"/>
                    </a:ext>
                  </a:extLst>
                </p14:cNvPr>
                <p14:cNvContentPartPr/>
                <p14:nvPr/>
              </p14:nvContentPartPr>
              <p14:xfrm>
                <a:off x="7874320" y="4356307"/>
                <a:ext cx="776880" cy="302400"/>
              </p14:xfrm>
            </p:contentPart>
          </mc:Choice>
          <mc:Fallback>
            <p:pic>
              <p:nvPicPr>
                <p:cNvPr id="417" name="Ink 416">
                  <a:extLst>
                    <a:ext uri="{FF2B5EF4-FFF2-40B4-BE49-F238E27FC236}">
                      <a16:creationId xmlns:a16="http://schemas.microsoft.com/office/drawing/2014/main" id="{5BF818AB-D373-44C4-B788-ADDE35B24CA4}"/>
                    </a:ext>
                  </a:extLst>
                </p:cNvPr>
                <p:cNvPicPr/>
                <p:nvPr/>
              </p:nvPicPr>
              <p:blipFill>
                <a:blip r:embed="rId691"/>
                <a:stretch>
                  <a:fillRect/>
                </a:stretch>
              </p:blipFill>
              <p:spPr>
                <a:xfrm>
                  <a:off x="7865680" y="4347307"/>
                  <a:ext cx="794520" cy="32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2">
            <p14:nvContentPartPr>
              <p14:cNvPr id="422" name="Ink 421">
                <a:extLst>
                  <a:ext uri="{FF2B5EF4-FFF2-40B4-BE49-F238E27FC236}">
                    <a16:creationId xmlns:a16="http://schemas.microsoft.com/office/drawing/2014/main" id="{7B246E9C-6FF3-4B3E-BB8E-E60AF5F69264}"/>
                  </a:ext>
                </a:extLst>
              </p14:cNvPr>
              <p14:cNvContentPartPr/>
              <p14:nvPr/>
            </p14:nvContentPartPr>
            <p14:xfrm>
              <a:off x="9180040" y="3849427"/>
              <a:ext cx="2161080" cy="1136160"/>
            </p14:xfrm>
          </p:contentPart>
        </mc:Choice>
        <mc:Fallback>
          <p:pic>
            <p:nvPicPr>
              <p:cNvPr id="422" name="Ink 421">
                <a:extLst>
                  <a:ext uri="{FF2B5EF4-FFF2-40B4-BE49-F238E27FC236}">
                    <a16:creationId xmlns:a16="http://schemas.microsoft.com/office/drawing/2014/main" id="{7B246E9C-6FF3-4B3E-BB8E-E60AF5F69264}"/>
                  </a:ext>
                </a:extLst>
              </p:cNvPr>
              <p:cNvPicPr/>
              <p:nvPr/>
            </p:nvPicPr>
            <p:blipFill>
              <a:blip r:embed="rId693"/>
              <a:stretch>
                <a:fillRect/>
              </a:stretch>
            </p:blipFill>
            <p:spPr>
              <a:xfrm>
                <a:off x="9171040" y="3840787"/>
                <a:ext cx="2178720" cy="1153800"/>
              </a:xfrm>
              <a:prstGeom prst="rect">
                <a:avLst/>
              </a:prstGeom>
            </p:spPr>
          </p:pic>
        </mc:Fallback>
      </mc:AlternateContent>
      <p:grpSp>
        <p:nvGrpSpPr>
          <p:cNvPr id="434" name="Group 433">
            <a:extLst>
              <a:ext uri="{FF2B5EF4-FFF2-40B4-BE49-F238E27FC236}">
                <a16:creationId xmlns:a16="http://schemas.microsoft.com/office/drawing/2014/main" id="{730F1EE5-0F5D-41E4-B88F-A83E8186BA17}"/>
              </a:ext>
            </a:extLst>
          </p:cNvPr>
          <p:cNvGrpSpPr/>
          <p:nvPr/>
        </p:nvGrpSpPr>
        <p:grpSpPr>
          <a:xfrm>
            <a:off x="9658840" y="3715507"/>
            <a:ext cx="1354320" cy="637200"/>
            <a:chOff x="9658840" y="3715507"/>
            <a:chExt cx="1354320" cy="637200"/>
          </a:xfrm>
        </p:grpSpPr>
        <mc:AlternateContent xmlns:mc="http://schemas.openxmlformats.org/markup-compatibility/2006">
          <mc:Choice xmlns:p14="http://schemas.microsoft.com/office/powerpoint/2010/main" Requires="p14">
            <p:contentPart p14:bwMode="auto" r:id="rId694">
              <p14:nvContentPartPr>
                <p14:cNvPr id="423" name="Ink 422">
                  <a:extLst>
                    <a:ext uri="{FF2B5EF4-FFF2-40B4-BE49-F238E27FC236}">
                      <a16:creationId xmlns:a16="http://schemas.microsoft.com/office/drawing/2014/main" id="{B486ABC3-035C-40E9-BC67-95A69BF36385}"/>
                    </a:ext>
                  </a:extLst>
                </p14:cNvPr>
                <p14:cNvContentPartPr/>
                <p14:nvPr/>
              </p14:nvContentPartPr>
              <p14:xfrm>
                <a:off x="9698800" y="3715507"/>
                <a:ext cx="1251000" cy="474480"/>
              </p14:xfrm>
            </p:contentPart>
          </mc:Choice>
          <mc:Fallback>
            <p:pic>
              <p:nvPicPr>
                <p:cNvPr id="423" name="Ink 422">
                  <a:extLst>
                    <a:ext uri="{FF2B5EF4-FFF2-40B4-BE49-F238E27FC236}">
                      <a16:creationId xmlns:a16="http://schemas.microsoft.com/office/drawing/2014/main" id="{B486ABC3-035C-40E9-BC67-95A69BF36385}"/>
                    </a:ext>
                  </a:extLst>
                </p:cNvPr>
                <p:cNvPicPr/>
                <p:nvPr/>
              </p:nvPicPr>
              <p:blipFill>
                <a:blip r:embed="rId695"/>
                <a:stretch>
                  <a:fillRect/>
                </a:stretch>
              </p:blipFill>
              <p:spPr>
                <a:xfrm>
                  <a:off x="9690160" y="3706867"/>
                  <a:ext cx="126864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4" name="Ink 423">
                  <a:extLst>
                    <a:ext uri="{FF2B5EF4-FFF2-40B4-BE49-F238E27FC236}">
                      <a16:creationId xmlns:a16="http://schemas.microsoft.com/office/drawing/2014/main" id="{8167EE11-67BD-4B48-820F-C5077DC3620A}"/>
                    </a:ext>
                  </a:extLst>
                </p14:cNvPr>
                <p14:cNvContentPartPr/>
                <p14:nvPr/>
              </p14:nvContentPartPr>
              <p14:xfrm>
                <a:off x="9766840" y="3938347"/>
                <a:ext cx="13680" cy="12600"/>
              </p14:xfrm>
            </p:contentPart>
          </mc:Choice>
          <mc:Fallback>
            <p:pic>
              <p:nvPicPr>
                <p:cNvPr id="424" name="Ink 423">
                  <a:extLst>
                    <a:ext uri="{FF2B5EF4-FFF2-40B4-BE49-F238E27FC236}">
                      <a16:creationId xmlns:a16="http://schemas.microsoft.com/office/drawing/2014/main" id="{8167EE11-67BD-4B48-820F-C5077DC3620A}"/>
                    </a:ext>
                  </a:extLst>
                </p:cNvPr>
                <p:cNvPicPr/>
                <p:nvPr/>
              </p:nvPicPr>
              <p:blipFill>
                <a:blip r:embed="rId697"/>
                <a:stretch>
                  <a:fillRect/>
                </a:stretch>
              </p:blipFill>
              <p:spPr>
                <a:xfrm>
                  <a:off x="9758200" y="3929347"/>
                  <a:ext cx="31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5" name="Ink 424">
                  <a:extLst>
                    <a:ext uri="{FF2B5EF4-FFF2-40B4-BE49-F238E27FC236}">
                      <a16:creationId xmlns:a16="http://schemas.microsoft.com/office/drawing/2014/main" id="{A65F7213-1DF1-4A6D-9A39-5369718D33F8}"/>
                    </a:ext>
                  </a:extLst>
                </p14:cNvPr>
                <p14:cNvContentPartPr/>
                <p14:nvPr/>
              </p14:nvContentPartPr>
              <p14:xfrm>
                <a:off x="9658840" y="3936907"/>
                <a:ext cx="1354320" cy="415800"/>
              </p14:xfrm>
            </p:contentPart>
          </mc:Choice>
          <mc:Fallback>
            <p:pic>
              <p:nvPicPr>
                <p:cNvPr id="425" name="Ink 424">
                  <a:extLst>
                    <a:ext uri="{FF2B5EF4-FFF2-40B4-BE49-F238E27FC236}">
                      <a16:creationId xmlns:a16="http://schemas.microsoft.com/office/drawing/2014/main" id="{A65F7213-1DF1-4A6D-9A39-5369718D33F8}"/>
                    </a:ext>
                  </a:extLst>
                </p:cNvPr>
                <p:cNvPicPr/>
                <p:nvPr/>
              </p:nvPicPr>
              <p:blipFill>
                <a:blip r:embed="rId699"/>
                <a:stretch>
                  <a:fillRect/>
                </a:stretch>
              </p:blipFill>
              <p:spPr>
                <a:xfrm>
                  <a:off x="9649840" y="3927907"/>
                  <a:ext cx="137196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7" name="Ink 426">
                  <a:extLst>
                    <a:ext uri="{FF2B5EF4-FFF2-40B4-BE49-F238E27FC236}">
                      <a16:creationId xmlns:a16="http://schemas.microsoft.com/office/drawing/2014/main" id="{915A3B09-9AAF-4764-8443-175A2CD75F2F}"/>
                    </a:ext>
                  </a:extLst>
                </p14:cNvPr>
                <p14:cNvContentPartPr/>
                <p14:nvPr/>
              </p14:nvContentPartPr>
              <p14:xfrm>
                <a:off x="9788080" y="3898747"/>
                <a:ext cx="126720" cy="204480"/>
              </p14:xfrm>
            </p:contentPart>
          </mc:Choice>
          <mc:Fallback>
            <p:pic>
              <p:nvPicPr>
                <p:cNvPr id="427" name="Ink 426">
                  <a:extLst>
                    <a:ext uri="{FF2B5EF4-FFF2-40B4-BE49-F238E27FC236}">
                      <a16:creationId xmlns:a16="http://schemas.microsoft.com/office/drawing/2014/main" id="{915A3B09-9AAF-4764-8443-175A2CD75F2F}"/>
                    </a:ext>
                  </a:extLst>
                </p:cNvPr>
                <p:cNvPicPr/>
                <p:nvPr/>
              </p:nvPicPr>
              <p:blipFill>
                <a:blip r:embed="rId701"/>
                <a:stretch>
                  <a:fillRect/>
                </a:stretch>
              </p:blipFill>
              <p:spPr>
                <a:xfrm>
                  <a:off x="9779440" y="3890107"/>
                  <a:ext cx="144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8" name="Ink 427">
                  <a:extLst>
                    <a:ext uri="{FF2B5EF4-FFF2-40B4-BE49-F238E27FC236}">
                      <a16:creationId xmlns:a16="http://schemas.microsoft.com/office/drawing/2014/main" id="{02A9628E-7677-4330-A59E-B23237B8A8AB}"/>
                    </a:ext>
                  </a:extLst>
                </p14:cNvPr>
                <p14:cNvContentPartPr/>
                <p14:nvPr/>
              </p14:nvContentPartPr>
              <p14:xfrm>
                <a:off x="9779800" y="3830347"/>
                <a:ext cx="183240" cy="122400"/>
              </p14:xfrm>
            </p:contentPart>
          </mc:Choice>
          <mc:Fallback>
            <p:pic>
              <p:nvPicPr>
                <p:cNvPr id="428" name="Ink 427">
                  <a:extLst>
                    <a:ext uri="{FF2B5EF4-FFF2-40B4-BE49-F238E27FC236}">
                      <a16:creationId xmlns:a16="http://schemas.microsoft.com/office/drawing/2014/main" id="{02A9628E-7677-4330-A59E-B23237B8A8AB}"/>
                    </a:ext>
                  </a:extLst>
                </p:cNvPr>
                <p:cNvPicPr/>
                <p:nvPr/>
              </p:nvPicPr>
              <p:blipFill>
                <a:blip r:embed="rId703"/>
                <a:stretch>
                  <a:fillRect/>
                </a:stretch>
              </p:blipFill>
              <p:spPr>
                <a:xfrm>
                  <a:off x="9771160" y="3821707"/>
                  <a:ext cx="200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29" name="Ink 428">
                  <a:extLst>
                    <a:ext uri="{FF2B5EF4-FFF2-40B4-BE49-F238E27FC236}">
                      <a16:creationId xmlns:a16="http://schemas.microsoft.com/office/drawing/2014/main" id="{39906A91-8610-4503-9C04-B22C821FC60D}"/>
                    </a:ext>
                  </a:extLst>
                </p14:cNvPr>
                <p14:cNvContentPartPr/>
                <p14:nvPr/>
              </p14:nvContentPartPr>
              <p14:xfrm>
                <a:off x="9954040" y="3818827"/>
                <a:ext cx="195840" cy="217800"/>
              </p14:xfrm>
            </p:contentPart>
          </mc:Choice>
          <mc:Fallback>
            <p:pic>
              <p:nvPicPr>
                <p:cNvPr id="429" name="Ink 428">
                  <a:extLst>
                    <a:ext uri="{FF2B5EF4-FFF2-40B4-BE49-F238E27FC236}">
                      <a16:creationId xmlns:a16="http://schemas.microsoft.com/office/drawing/2014/main" id="{39906A91-8610-4503-9C04-B22C821FC60D}"/>
                    </a:ext>
                  </a:extLst>
                </p:cNvPr>
                <p:cNvPicPr/>
                <p:nvPr/>
              </p:nvPicPr>
              <p:blipFill>
                <a:blip r:embed="rId705"/>
                <a:stretch>
                  <a:fillRect/>
                </a:stretch>
              </p:blipFill>
              <p:spPr>
                <a:xfrm>
                  <a:off x="9945400" y="3810187"/>
                  <a:ext cx="2134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0" name="Ink 429">
                  <a:extLst>
                    <a:ext uri="{FF2B5EF4-FFF2-40B4-BE49-F238E27FC236}">
                      <a16:creationId xmlns:a16="http://schemas.microsoft.com/office/drawing/2014/main" id="{E283D9E2-FB0F-46D8-A7F3-39313404907D}"/>
                    </a:ext>
                  </a:extLst>
                </p14:cNvPr>
                <p14:cNvContentPartPr/>
                <p14:nvPr/>
              </p14:nvContentPartPr>
              <p14:xfrm>
                <a:off x="10187680" y="3885067"/>
                <a:ext cx="169560" cy="174960"/>
              </p14:xfrm>
            </p:contentPart>
          </mc:Choice>
          <mc:Fallback>
            <p:pic>
              <p:nvPicPr>
                <p:cNvPr id="430" name="Ink 429">
                  <a:extLst>
                    <a:ext uri="{FF2B5EF4-FFF2-40B4-BE49-F238E27FC236}">
                      <a16:creationId xmlns:a16="http://schemas.microsoft.com/office/drawing/2014/main" id="{E283D9E2-FB0F-46D8-A7F3-39313404907D}"/>
                    </a:ext>
                  </a:extLst>
                </p:cNvPr>
                <p:cNvPicPr/>
                <p:nvPr/>
              </p:nvPicPr>
              <p:blipFill>
                <a:blip r:embed="rId707"/>
                <a:stretch>
                  <a:fillRect/>
                </a:stretch>
              </p:blipFill>
              <p:spPr>
                <a:xfrm>
                  <a:off x="10178680" y="3876067"/>
                  <a:ext cx="187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1" name="Ink 430">
                  <a:extLst>
                    <a:ext uri="{FF2B5EF4-FFF2-40B4-BE49-F238E27FC236}">
                      <a16:creationId xmlns:a16="http://schemas.microsoft.com/office/drawing/2014/main" id="{0058BEBC-88A1-4810-8BA0-BBB59676AF16}"/>
                    </a:ext>
                  </a:extLst>
                </p14:cNvPr>
                <p14:cNvContentPartPr/>
                <p14:nvPr/>
              </p14:nvContentPartPr>
              <p14:xfrm>
                <a:off x="10444720" y="3944827"/>
                <a:ext cx="188280" cy="214560"/>
              </p14:xfrm>
            </p:contentPart>
          </mc:Choice>
          <mc:Fallback>
            <p:pic>
              <p:nvPicPr>
                <p:cNvPr id="431" name="Ink 430">
                  <a:extLst>
                    <a:ext uri="{FF2B5EF4-FFF2-40B4-BE49-F238E27FC236}">
                      <a16:creationId xmlns:a16="http://schemas.microsoft.com/office/drawing/2014/main" id="{0058BEBC-88A1-4810-8BA0-BBB59676AF16}"/>
                    </a:ext>
                  </a:extLst>
                </p:cNvPr>
                <p:cNvPicPr/>
                <p:nvPr/>
              </p:nvPicPr>
              <p:blipFill>
                <a:blip r:embed="rId709"/>
                <a:stretch>
                  <a:fillRect/>
                </a:stretch>
              </p:blipFill>
              <p:spPr>
                <a:xfrm>
                  <a:off x="10435720" y="3936187"/>
                  <a:ext cx="205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2" name="Ink 431">
                  <a:extLst>
                    <a:ext uri="{FF2B5EF4-FFF2-40B4-BE49-F238E27FC236}">
                      <a16:creationId xmlns:a16="http://schemas.microsoft.com/office/drawing/2014/main" id="{31245345-A48D-400E-AE9F-954C791CE046}"/>
                    </a:ext>
                  </a:extLst>
                </p14:cNvPr>
                <p14:cNvContentPartPr/>
                <p14:nvPr/>
              </p14:nvContentPartPr>
              <p14:xfrm>
                <a:off x="10451200" y="3983707"/>
                <a:ext cx="115920" cy="37800"/>
              </p14:xfrm>
            </p:contentPart>
          </mc:Choice>
          <mc:Fallback>
            <p:pic>
              <p:nvPicPr>
                <p:cNvPr id="432" name="Ink 431">
                  <a:extLst>
                    <a:ext uri="{FF2B5EF4-FFF2-40B4-BE49-F238E27FC236}">
                      <a16:creationId xmlns:a16="http://schemas.microsoft.com/office/drawing/2014/main" id="{31245345-A48D-400E-AE9F-954C791CE046}"/>
                    </a:ext>
                  </a:extLst>
                </p:cNvPr>
                <p:cNvPicPr/>
                <p:nvPr/>
              </p:nvPicPr>
              <p:blipFill>
                <a:blip r:embed="rId711"/>
                <a:stretch>
                  <a:fillRect/>
                </a:stretch>
              </p:blipFill>
              <p:spPr>
                <a:xfrm>
                  <a:off x="10442560" y="3975067"/>
                  <a:ext cx="133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3" name="Ink 432">
                  <a:extLst>
                    <a:ext uri="{FF2B5EF4-FFF2-40B4-BE49-F238E27FC236}">
                      <a16:creationId xmlns:a16="http://schemas.microsoft.com/office/drawing/2014/main" id="{1A88BD30-26A8-4D51-97F1-6180B9CE0BCB}"/>
                    </a:ext>
                  </a:extLst>
                </p14:cNvPr>
                <p14:cNvContentPartPr/>
                <p14:nvPr/>
              </p14:nvContentPartPr>
              <p14:xfrm>
                <a:off x="10448320" y="4023307"/>
                <a:ext cx="121320" cy="45360"/>
              </p14:xfrm>
            </p:contentPart>
          </mc:Choice>
          <mc:Fallback>
            <p:pic>
              <p:nvPicPr>
                <p:cNvPr id="433" name="Ink 432">
                  <a:extLst>
                    <a:ext uri="{FF2B5EF4-FFF2-40B4-BE49-F238E27FC236}">
                      <a16:creationId xmlns:a16="http://schemas.microsoft.com/office/drawing/2014/main" id="{1A88BD30-26A8-4D51-97F1-6180B9CE0BCB}"/>
                    </a:ext>
                  </a:extLst>
                </p:cNvPr>
                <p:cNvPicPr/>
                <p:nvPr/>
              </p:nvPicPr>
              <p:blipFill>
                <a:blip r:embed="rId713"/>
                <a:stretch>
                  <a:fillRect/>
                </a:stretch>
              </p:blipFill>
              <p:spPr>
                <a:xfrm>
                  <a:off x="10439680" y="4014667"/>
                  <a:ext cx="138960" cy="63000"/>
                </a:xfrm>
                <a:prstGeom prst="rect">
                  <a:avLst/>
                </a:prstGeom>
              </p:spPr>
            </p:pic>
          </mc:Fallback>
        </mc:AlternateContent>
      </p:grpSp>
      <p:grpSp>
        <p:nvGrpSpPr>
          <p:cNvPr id="440" name="Group 439">
            <a:extLst>
              <a:ext uri="{FF2B5EF4-FFF2-40B4-BE49-F238E27FC236}">
                <a16:creationId xmlns:a16="http://schemas.microsoft.com/office/drawing/2014/main" id="{E6A29282-CCF8-4F4E-8315-1FC129AFE273}"/>
              </a:ext>
            </a:extLst>
          </p:cNvPr>
          <p:cNvGrpSpPr/>
          <p:nvPr/>
        </p:nvGrpSpPr>
        <p:grpSpPr>
          <a:xfrm>
            <a:off x="9605200" y="3486547"/>
            <a:ext cx="1058400" cy="945360"/>
            <a:chOff x="9605200" y="3486547"/>
            <a:chExt cx="1058400" cy="945360"/>
          </a:xfrm>
        </p:grpSpPr>
        <mc:AlternateContent xmlns:mc="http://schemas.openxmlformats.org/markup-compatibility/2006">
          <mc:Choice xmlns:p14="http://schemas.microsoft.com/office/powerpoint/2010/main" Requires="p14">
            <p:contentPart p14:bwMode="auto" r:id="rId714">
              <p14:nvContentPartPr>
                <p14:cNvPr id="435" name="Ink 434">
                  <a:extLst>
                    <a:ext uri="{FF2B5EF4-FFF2-40B4-BE49-F238E27FC236}">
                      <a16:creationId xmlns:a16="http://schemas.microsoft.com/office/drawing/2014/main" id="{FAA1AD08-DC65-4A7D-8336-73CF253EE917}"/>
                    </a:ext>
                  </a:extLst>
                </p14:cNvPr>
                <p14:cNvContentPartPr/>
                <p14:nvPr/>
              </p14:nvContentPartPr>
              <p14:xfrm>
                <a:off x="9862600" y="3486547"/>
                <a:ext cx="531720" cy="638280"/>
              </p14:xfrm>
            </p:contentPart>
          </mc:Choice>
          <mc:Fallback>
            <p:pic>
              <p:nvPicPr>
                <p:cNvPr id="435" name="Ink 434">
                  <a:extLst>
                    <a:ext uri="{FF2B5EF4-FFF2-40B4-BE49-F238E27FC236}">
                      <a16:creationId xmlns:a16="http://schemas.microsoft.com/office/drawing/2014/main" id="{FAA1AD08-DC65-4A7D-8336-73CF253EE917}"/>
                    </a:ext>
                  </a:extLst>
                </p:cNvPr>
                <p:cNvPicPr/>
                <p:nvPr/>
              </p:nvPicPr>
              <p:blipFill>
                <a:blip r:embed="rId715"/>
                <a:stretch>
                  <a:fillRect/>
                </a:stretch>
              </p:blipFill>
              <p:spPr>
                <a:xfrm>
                  <a:off x="9853600" y="3477547"/>
                  <a:ext cx="54936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6" name="Ink 435">
                  <a:extLst>
                    <a:ext uri="{FF2B5EF4-FFF2-40B4-BE49-F238E27FC236}">
                      <a16:creationId xmlns:a16="http://schemas.microsoft.com/office/drawing/2014/main" id="{A2EAC2F6-64D0-4B7C-AE9E-11FDC8AC9DAB}"/>
                    </a:ext>
                  </a:extLst>
                </p14:cNvPr>
                <p14:cNvContentPartPr/>
                <p14:nvPr/>
              </p14:nvContentPartPr>
              <p14:xfrm>
                <a:off x="9848920" y="3574387"/>
                <a:ext cx="814680" cy="635400"/>
              </p14:xfrm>
            </p:contentPart>
          </mc:Choice>
          <mc:Fallback>
            <p:pic>
              <p:nvPicPr>
                <p:cNvPr id="436" name="Ink 435">
                  <a:extLst>
                    <a:ext uri="{FF2B5EF4-FFF2-40B4-BE49-F238E27FC236}">
                      <a16:creationId xmlns:a16="http://schemas.microsoft.com/office/drawing/2014/main" id="{A2EAC2F6-64D0-4B7C-AE9E-11FDC8AC9DAB}"/>
                    </a:ext>
                  </a:extLst>
                </p:cNvPr>
                <p:cNvPicPr/>
                <p:nvPr/>
              </p:nvPicPr>
              <p:blipFill>
                <a:blip r:embed="rId717"/>
                <a:stretch>
                  <a:fillRect/>
                </a:stretch>
              </p:blipFill>
              <p:spPr>
                <a:xfrm>
                  <a:off x="9839920" y="3565747"/>
                  <a:ext cx="83232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7" name="Ink 436">
                  <a:extLst>
                    <a:ext uri="{FF2B5EF4-FFF2-40B4-BE49-F238E27FC236}">
                      <a16:creationId xmlns:a16="http://schemas.microsoft.com/office/drawing/2014/main" id="{3B21CEBB-9FA7-4D7F-A809-4C8CE6AB6305}"/>
                    </a:ext>
                  </a:extLst>
                </p14:cNvPr>
                <p14:cNvContentPartPr/>
                <p14:nvPr/>
              </p14:nvContentPartPr>
              <p14:xfrm>
                <a:off x="9658120" y="4004587"/>
                <a:ext cx="246240" cy="281520"/>
              </p14:xfrm>
            </p:contentPart>
          </mc:Choice>
          <mc:Fallback>
            <p:pic>
              <p:nvPicPr>
                <p:cNvPr id="437" name="Ink 436">
                  <a:extLst>
                    <a:ext uri="{FF2B5EF4-FFF2-40B4-BE49-F238E27FC236}">
                      <a16:creationId xmlns:a16="http://schemas.microsoft.com/office/drawing/2014/main" id="{3B21CEBB-9FA7-4D7F-A809-4C8CE6AB6305}"/>
                    </a:ext>
                  </a:extLst>
                </p:cNvPr>
                <p:cNvPicPr/>
                <p:nvPr/>
              </p:nvPicPr>
              <p:blipFill>
                <a:blip r:embed="rId719"/>
                <a:stretch>
                  <a:fillRect/>
                </a:stretch>
              </p:blipFill>
              <p:spPr>
                <a:xfrm>
                  <a:off x="9649480" y="3995947"/>
                  <a:ext cx="2638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8" name="Ink 437">
                  <a:extLst>
                    <a:ext uri="{FF2B5EF4-FFF2-40B4-BE49-F238E27FC236}">
                      <a16:creationId xmlns:a16="http://schemas.microsoft.com/office/drawing/2014/main" id="{D418B960-310A-4E09-A70D-5F69D471EF78}"/>
                    </a:ext>
                  </a:extLst>
                </p14:cNvPr>
                <p14:cNvContentPartPr/>
                <p14:nvPr/>
              </p14:nvContentPartPr>
              <p14:xfrm>
                <a:off x="9821200" y="4101787"/>
                <a:ext cx="158400" cy="232920"/>
              </p14:xfrm>
            </p:contentPart>
          </mc:Choice>
          <mc:Fallback>
            <p:pic>
              <p:nvPicPr>
                <p:cNvPr id="438" name="Ink 437">
                  <a:extLst>
                    <a:ext uri="{FF2B5EF4-FFF2-40B4-BE49-F238E27FC236}">
                      <a16:creationId xmlns:a16="http://schemas.microsoft.com/office/drawing/2014/main" id="{D418B960-310A-4E09-A70D-5F69D471EF78}"/>
                    </a:ext>
                  </a:extLst>
                </p:cNvPr>
                <p:cNvPicPr/>
                <p:nvPr/>
              </p:nvPicPr>
              <p:blipFill>
                <a:blip r:embed="rId721"/>
                <a:stretch>
                  <a:fillRect/>
                </a:stretch>
              </p:blipFill>
              <p:spPr>
                <a:xfrm>
                  <a:off x="9812560" y="4093147"/>
                  <a:ext cx="176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39" name="Ink 438">
                  <a:extLst>
                    <a:ext uri="{FF2B5EF4-FFF2-40B4-BE49-F238E27FC236}">
                      <a16:creationId xmlns:a16="http://schemas.microsoft.com/office/drawing/2014/main" id="{146EC7D6-BFAE-46FB-913E-FC6AB0D22DA3}"/>
                    </a:ext>
                  </a:extLst>
                </p14:cNvPr>
                <p14:cNvContentPartPr/>
                <p14:nvPr/>
              </p14:nvContentPartPr>
              <p14:xfrm>
                <a:off x="9605200" y="4156147"/>
                <a:ext cx="294480" cy="275760"/>
              </p14:xfrm>
            </p:contentPart>
          </mc:Choice>
          <mc:Fallback>
            <p:pic>
              <p:nvPicPr>
                <p:cNvPr id="439" name="Ink 438">
                  <a:extLst>
                    <a:ext uri="{FF2B5EF4-FFF2-40B4-BE49-F238E27FC236}">
                      <a16:creationId xmlns:a16="http://schemas.microsoft.com/office/drawing/2014/main" id="{146EC7D6-BFAE-46FB-913E-FC6AB0D22DA3}"/>
                    </a:ext>
                  </a:extLst>
                </p:cNvPr>
                <p:cNvPicPr/>
                <p:nvPr/>
              </p:nvPicPr>
              <p:blipFill>
                <a:blip r:embed="rId723"/>
                <a:stretch>
                  <a:fillRect/>
                </a:stretch>
              </p:blipFill>
              <p:spPr>
                <a:xfrm>
                  <a:off x="9596200" y="4147507"/>
                  <a:ext cx="312120" cy="293400"/>
                </a:xfrm>
                <a:prstGeom prst="rect">
                  <a:avLst/>
                </a:prstGeom>
              </p:spPr>
            </p:pic>
          </mc:Fallback>
        </mc:AlternateContent>
      </p:grpSp>
      <p:grpSp>
        <p:nvGrpSpPr>
          <p:cNvPr id="449" name="Group 448">
            <a:extLst>
              <a:ext uri="{FF2B5EF4-FFF2-40B4-BE49-F238E27FC236}">
                <a16:creationId xmlns:a16="http://schemas.microsoft.com/office/drawing/2014/main" id="{1AC5F16E-2065-4B8C-ADFA-B5F3641BD06E}"/>
              </a:ext>
            </a:extLst>
          </p:cNvPr>
          <p:cNvGrpSpPr/>
          <p:nvPr/>
        </p:nvGrpSpPr>
        <p:grpSpPr>
          <a:xfrm>
            <a:off x="9522400" y="2572867"/>
            <a:ext cx="990000" cy="1047960"/>
            <a:chOff x="9522400" y="2572867"/>
            <a:chExt cx="990000" cy="1047960"/>
          </a:xfrm>
        </p:grpSpPr>
        <mc:AlternateContent xmlns:mc="http://schemas.openxmlformats.org/markup-compatibility/2006">
          <mc:Choice xmlns:p14="http://schemas.microsoft.com/office/powerpoint/2010/main" Requires="p14">
            <p:contentPart p14:bwMode="auto" r:id="rId724">
              <p14:nvContentPartPr>
                <p14:cNvPr id="441" name="Ink 440">
                  <a:extLst>
                    <a:ext uri="{FF2B5EF4-FFF2-40B4-BE49-F238E27FC236}">
                      <a16:creationId xmlns:a16="http://schemas.microsoft.com/office/drawing/2014/main" id="{22B24BB4-5B27-4866-9A98-AB281B1DEC0B}"/>
                    </a:ext>
                  </a:extLst>
                </p14:cNvPr>
                <p14:cNvContentPartPr/>
                <p14:nvPr/>
              </p14:nvContentPartPr>
              <p14:xfrm>
                <a:off x="9559120" y="2966347"/>
                <a:ext cx="74520" cy="588600"/>
              </p14:xfrm>
            </p:contentPart>
          </mc:Choice>
          <mc:Fallback>
            <p:pic>
              <p:nvPicPr>
                <p:cNvPr id="441" name="Ink 440">
                  <a:extLst>
                    <a:ext uri="{FF2B5EF4-FFF2-40B4-BE49-F238E27FC236}">
                      <a16:creationId xmlns:a16="http://schemas.microsoft.com/office/drawing/2014/main" id="{22B24BB4-5B27-4866-9A98-AB281B1DEC0B}"/>
                    </a:ext>
                  </a:extLst>
                </p:cNvPr>
                <p:cNvPicPr/>
                <p:nvPr/>
              </p:nvPicPr>
              <p:blipFill>
                <a:blip r:embed="rId725"/>
                <a:stretch>
                  <a:fillRect/>
                </a:stretch>
              </p:blipFill>
              <p:spPr>
                <a:xfrm>
                  <a:off x="9550120" y="2957707"/>
                  <a:ext cx="9216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2" name="Ink 441">
                  <a:extLst>
                    <a:ext uri="{FF2B5EF4-FFF2-40B4-BE49-F238E27FC236}">
                      <a16:creationId xmlns:a16="http://schemas.microsoft.com/office/drawing/2014/main" id="{6280309B-27E6-4948-ADA0-BE447FE7C9B2}"/>
                    </a:ext>
                  </a:extLst>
                </p14:cNvPr>
                <p14:cNvContentPartPr/>
                <p14:nvPr/>
              </p14:nvContentPartPr>
              <p14:xfrm>
                <a:off x="9857920" y="3094507"/>
                <a:ext cx="99360" cy="445680"/>
              </p14:xfrm>
            </p:contentPart>
          </mc:Choice>
          <mc:Fallback>
            <p:pic>
              <p:nvPicPr>
                <p:cNvPr id="442" name="Ink 441">
                  <a:extLst>
                    <a:ext uri="{FF2B5EF4-FFF2-40B4-BE49-F238E27FC236}">
                      <a16:creationId xmlns:a16="http://schemas.microsoft.com/office/drawing/2014/main" id="{6280309B-27E6-4948-ADA0-BE447FE7C9B2}"/>
                    </a:ext>
                  </a:extLst>
                </p:cNvPr>
                <p:cNvPicPr/>
                <p:nvPr/>
              </p:nvPicPr>
              <p:blipFill>
                <a:blip r:embed="rId727"/>
                <a:stretch>
                  <a:fillRect/>
                </a:stretch>
              </p:blipFill>
              <p:spPr>
                <a:xfrm>
                  <a:off x="9848920" y="3085507"/>
                  <a:ext cx="11700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3" name="Ink 442">
                  <a:extLst>
                    <a:ext uri="{FF2B5EF4-FFF2-40B4-BE49-F238E27FC236}">
                      <a16:creationId xmlns:a16="http://schemas.microsoft.com/office/drawing/2014/main" id="{8B507417-56C9-4E8C-AEE2-2DF5712DEEED}"/>
                    </a:ext>
                  </a:extLst>
                </p14:cNvPr>
                <p14:cNvContentPartPr/>
                <p14:nvPr/>
              </p14:nvContentPartPr>
              <p14:xfrm>
                <a:off x="10060600" y="3004147"/>
                <a:ext cx="218160" cy="538560"/>
              </p14:xfrm>
            </p:contentPart>
          </mc:Choice>
          <mc:Fallback>
            <p:pic>
              <p:nvPicPr>
                <p:cNvPr id="443" name="Ink 442">
                  <a:extLst>
                    <a:ext uri="{FF2B5EF4-FFF2-40B4-BE49-F238E27FC236}">
                      <a16:creationId xmlns:a16="http://schemas.microsoft.com/office/drawing/2014/main" id="{8B507417-56C9-4E8C-AEE2-2DF5712DEEED}"/>
                    </a:ext>
                  </a:extLst>
                </p:cNvPr>
                <p:cNvPicPr/>
                <p:nvPr/>
              </p:nvPicPr>
              <p:blipFill>
                <a:blip r:embed="rId729"/>
                <a:stretch>
                  <a:fillRect/>
                </a:stretch>
              </p:blipFill>
              <p:spPr>
                <a:xfrm>
                  <a:off x="10051960" y="2995147"/>
                  <a:ext cx="23580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4" name="Ink 443">
                  <a:extLst>
                    <a:ext uri="{FF2B5EF4-FFF2-40B4-BE49-F238E27FC236}">
                      <a16:creationId xmlns:a16="http://schemas.microsoft.com/office/drawing/2014/main" id="{EA74715D-F2CE-4682-90CF-F2D574135E93}"/>
                    </a:ext>
                  </a:extLst>
                </p14:cNvPr>
                <p14:cNvContentPartPr/>
                <p14:nvPr/>
              </p14:nvContentPartPr>
              <p14:xfrm>
                <a:off x="9522400" y="3314827"/>
                <a:ext cx="197280" cy="264600"/>
              </p14:xfrm>
            </p:contentPart>
          </mc:Choice>
          <mc:Fallback>
            <p:pic>
              <p:nvPicPr>
                <p:cNvPr id="444" name="Ink 443">
                  <a:extLst>
                    <a:ext uri="{FF2B5EF4-FFF2-40B4-BE49-F238E27FC236}">
                      <a16:creationId xmlns:a16="http://schemas.microsoft.com/office/drawing/2014/main" id="{EA74715D-F2CE-4682-90CF-F2D574135E93}"/>
                    </a:ext>
                  </a:extLst>
                </p:cNvPr>
                <p:cNvPicPr/>
                <p:nvPr/>
              </p:nvPicPr>
              <p:blipFill>
                <a:blip r:embed="rId731"/>
                <a:stretch>
                  <a:fillRect/>
                </a:stretch>
              </p:blipFill>
              <p:spPr>
                <a:xfrm>
                  <a:off x="9513400" y="3305827"/>
                  <a:ext cx="2149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5" name="Ink 444">
                  <a:extLst>
                    <a:ext uri="{FF2B5EF4-FFF2-40B4-BE49-F238E27FC236}">
                      <a16:creationId xmlns:a16="http://schemas.microsoft.com/office/drawing/2014/main" id="{426817B1-D025-4D53-A806-FE2FA9ED4AFB}"/>
                    </a:ext>
                  </a:extLst>
                </p14:cNvPr>
                <p14:cNvContentPartPr/>
                <p14:nvPr/>
              </p14:nvContentPartPr>
              <p14:xfrm>
                <a:off x="9765400" y="3455587"/>
                <a:ext cx="195840" cy="165240"/>
              </p14:xfrm>
            </p:contentPart>
          </mc:Choice>
          <mc:Fallback>
            <p:pic>
              <p:nvPicPr>
                <p:cNvPr id="445" name="Ink 444">
                  <a:extLst>
                    <a:ext uri="{FF2B5EF4-FFF2-40B4-BE49-F238E27FC236}">
                      <a16:creationId xmlns:a16="http://schemas.microsoft.com/office/drawing/2014/main" id="{426817B1-D025-4D53-A806-FE2FA9ED4AFB}"/>
                    </a:ext>
                  </a:extLst>
                </p:cNvPr>
                <p:cNvPicPr/>
                <p:nvPr/>
              </p:nvPicPr>
              <p:blipFill>
                <a:blip r:embed="rId733"/>
                <a:stretch>
                  <a:fillRect/>
                </a:stretch>
              </p:blipFill>
              <p:spPr>
                <a:xfrm>
                  <a:off x="9756400" y="3446947"/>
                  <a:ext cx="2134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46" name="Ink 445">
                  <a:extLst>
                    <a:ext uri="{FF2B5EF4-FFF2-40B4-BE49-F238E27FC236}">
                      <a16:creationId xmlns:a16="http://schemas.microsoft.com/office/drawing/2014/main" id="{D3D01101-154D-4593-9D0A-79F718936B2B}"/>
                    </a:ext>
                  </a:extLst>
                </p14:cNvPr>
                <p14:cNvContentPartPr/>
                <p14:nvPr/>
              </p14:nvContentPartPr>
              <p14:xfrm>
                <a:off x="10028560" y="3509947"/>
                <a:ext cx="118080" cy="107640"/>
              </p14:xfrm>
            </p:contentPart>
          </mc:Choice>
          <mc:Fallback>
            <p:pic>
              <p:nvPicPr>
                <p:cNvPr id="446" name="Ink 445">
                  <a:extLst>
                    <a:ext uri="{FF2B5EF4-FFF2-40B4-BE49-F238E27FC236}">
                      <a16:creationId xmlns:a16="http://schemas.microsoft.com/office/drawing/2014/main" id="{D3D01101-154D-4593-9D0A-79F718936B2B}"/>
                    </a:ext>
                  </a:extLst>
                </p:cNvPr>
                <p:cNvPicPr/>
                <p:nvPr/>
              </p:nvPicPr>
              <p:blipFill>
                <a:blip r:embed="rId735"/>
                <a:stretch>
                  <a:fillRect/>
                </a:stretch>
              </p:blipFill>
              <p:spPr>
                <a:xfrm>
                  <a:off x="10019920" y="3501307"/>
                  <a:ext cx="135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47" name="Ink 446">
                  <a:extLst>
                    <a:ext uri="{FF2B5EF4-FFF2-40B4-BE49-F238E27FC236}">
                      <a16:creationId xmlns:a16="http://schemas.microsoft.com/office/drawing/2014/main" id="{F83C9D38-10D7-4C0A-A750-92A3552439C7}"/>
                    </a:ext>
                  </a:extLst>
                </p14:cNvPr>
                <p14:cNvContentPartPr/>
                <p14:nvPr/>
              </p14:nvContentPartPr>
              <p14:xfrm>
                <a:off x="9997960" y="2589427"/>
                <a:ext cx="237960" cy="342360"/>
              </p14:xfrm>
            </p:contentPart>
          </mc:Choice>
          <mc:Fallback>
            <p:pic>
              <p:nvPicPr>
                <p:cNvPr id="447" name="Ink 446">
                  <a:extLst>
                    <a:ext uri="{FF2B5EF4-FFF2-40B4-BE49-F238E27FC236}">
                      <a16:creationId xmlns:a16="http://schemas.microsoft.com/office/drawing/2014/main" id="{F83C9D38-10D7-4C0A-A750-92A3552439C7}"/>
                    </a:ext>
                  </a:extLst>
                </p:cNvPr>
                <p:cNvPicPr/>
                <p:nvPr/>
              </p:nvPicPr>
              <p:blipFill>
                <a:blip r:embed="rId737"/>
                <a:stretch>
                  <a:fillRect/>
                </a:stretch>
              </p:blipFill>
              <p:spPr>
                <a:xfrm>
                  <a:off x="9989320" y="2580787"/>
                  <a:ext cx="2556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48" name="Ink 447">
                  <a:extLst>
                    <a:ext uri="{FF2B5EF4-FFF2-40B4-BE49-F238E27FC236}">
                      <a16:creationId xmlns:a16="http://schemas.microsoft.com/office/drawing/2014/main" id="{943E5FAF-6809-4B68-9C6B-C4754FB74B98}"/>
                    </a:ext>
                  </a:extLst>
                </p14:cNvPr>
                <p14:cNvContentPartPr/>
                <p14:nvPr/>
              </p14:nvContentPartPr>
              <p14:xfrm>
                <a:off x="10338160" y="2572867"/>
                <a:ext cx="174240" cy="339840"/>
              </p14:xfrm>
            </p:contentPart>
          </mc:Choice>
          <mc:Fallback>
            <p:pic>
              <p:nvPicPr>
                <p:cNvPr id="448" name="Ink 447">
                  <a:extLst>
                    <a:ext uri="{FF2B5EF4-FFF2-40B4-BE49-F238E27FC236}">
                      <a16:creationId xmlns:a16="http://schemas.microsoft.com/office/drawing/2014/main" id="{943E5FAF-6809-4B68-9C6B-C4754FB74B98}"/>
                    </a:ext>
                  </a:extLst>
                </p:cNvPr>
                <p:cNvPicPr/>
                <p:nvPr/>
              </p:nvPicPr>
              <p:blipFill>
                <a:blip r:embed="rId739"/>
                <a:stretch>
                  <a:fillRect/>
                </a:stretch>
              </p:blipFill>
              <p:spPr>
                <a:xfrm>
                  <a:off x="10329160" y="2564227"/>
                  <a:ext cx="191880" cy="357480"/>
                </a:xfrm>
                <a:prstGeom prst="rect">
                  <a:avLst/>
                </a:prstGeom>
              </p:spPr>
            </p:pic>
          </mc:Fallback>
        </mc:AlternateContent>
      </p:grpSp>
      <p:grpSp>
        <p:nvGrpSpPr>
          <p:cNvPr id="462" name="Group 461">
            <a:extLst>
              <a:ext uri="{FF2B5EF4-FFF2-40B4-BE49-F238E27FC236}">
                <a16:creationId xmlns:a16="http://schemas.microsoft.com/office/drawing/2014/main" id="{EAED1B82-6E69-433D-8F83-17648725436F}"/>
              </a:ext>
            </a:extLst>
          </p:cNvPr>
          <p:cNvGrpSpPr/>
          <p:nvPr/>
        </p:nvGrpSpPr>
        <p:grpSpPr>
          <a:xfrm>
            <a:off x="10121440" y="4659067"/>
            <a:ext cx="1947600" cy="578160"/>
            <a:chOff x="10121440" y="4659067"/>
            <a:chExt cx="1947600" cy="578160"/>
          </a:xfrm>
        </p:grpSpPr>
        <mc:AlternateContent xmlns:mc="http://schemas.openxmlformats.org/markup-compatibility/2006">
          <mc:Choice xmlns:p14="http://schemas.microsoft.com/office/powerpoint/2010/main" Requires="p14">
            <p:contentPart p14:bwMode="auto" r:id="rId740">
              <p14:nvContentPartPr>
                <p14:cNvPr id="455" name="Ink 454">
                  <a:extLst>
                    <a:ext uri="{FF2B5EF4-FFF2-40B4-BE49-F238E27FC236}">
                      <a16:creationId xmlns:a16="http://schemas.microsoft.com/office/drawing/2014/main" id="{7B6DF0C3-2E5E-4BE4-8855-DC7A3DC79F69}"/>
                    </a:ext>
                  </a:extLst>
                </p14:cNvPr>
                <p14:cNvContentPartPr/>
                <p14:nvPr/>
              </p14:nvContentPartPr>
              <p14:xfrm>
                <a:off x="10121440" y="4659067"/>
                <a:ext cx="901440" cy="578160"/>
              </p14:xfrm>
            </p:contentPart>
          </mc:Choice>
          <mc:Fallback>
            <p:pic>
              <p:nvPicPr>
                <p:cNvPr id="455" name="Ink 454">
                  <a:extLst>
                    <a:ext uri="{FF2B5EF4-FFF2-40B4-BE49-F238E27FC236}">
                      <a16:creationId xmlns:a16="http://schemas.microsoft.com/office/drawing/2014/main" id="{7B6DF0C3-2E5E-4BE4-8855-DC7A3DC79F69}"/>
                    </a:ext>
                  </a:extLst>
                </p:cNvPr>
                <p:cNvPicPr/>
                <p:nvPr/>
              </p:nvPicPr>
              <p:blipFill>
                <a:blip r:embed="rId741"/>
                <a:stretch>
                  <a:fillRect/>
                </a:stretch>
              </p:blipFill>
              <p:spPr>
                <a:xfrm>
                  <a:off x="10112800" y="4650427"/>
                  <a:ext cx="91908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6" name="Ink 455">
                  <a:extLst>
                    <a:ext uri="{FF2B5EF4-FFF2-40B4-BE49-F238E27FC236}">
                      <a16:creationId xmlns:a16="http://schemas.microsoft.com/office/drawing/2014/main" id="{40FB6547-8B08-4316-B578-6B5E033D18CA}"/>
                    </a:ext>
                  </a:extLst>
                </p14:cNvPr>
                <p14:cNvContentPartPr/>
                <p14:nvPr/>
              </p14:nvContentPartPr>
              <p14:xfrm>
                <a:off x="11129080" y="4910707"/>
                <a:ext cx="137160" cy="135360"/>
              </p14:xfrm>
            </p:contentPart>
          </mc:Choice>
          <mc:Fallback>
            <p:pic>
              <p:nvPicPr>
                <p:cNvPr id="456" name="Ink 455">
                  <a:extLst>
                    <a:ext uri="{FF2B5EF4-FFF2-40B4-BE49-F238E27FC236}">
                      <a16:creationId xmlns:a16="http://schemas.microsoft.com/office/drawing/2014/main" id="{40FB6547-8B08-4316-B578-6B5E033D18CA}"/>
                    </a:ext>
                  </a:extLst>
                </p:cNvPr>
                <p:cNvPicPr/>
                <p:nvPr/>
              </p:nvPicPr>
              <p:blipFill>
                <a:blip r:embed="rId743"/>
                <a:stretch>
                  <a:fillRect/>
                </a:stretch>
              </p:blipFill>
              <p:spPr>
                <a:xfrm>
                  <a:off x="11120440" y="4902067"/>
                  <a:ext cx="154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7" name="Ink 456">
                  <a:extLst>
                    <a:ext uri="{FF2B5EF4-FFF2-40B4-BE49-F238E27FC236}">
                      <a16:creationId xmlns:a16="http://schemas.microsoft.com/office/drawing/2014/main" id="{C79C1196-961A-4206-8D2A-40DFFD9E7DE9}"/>
                    </a:ext>
                  </a:extLst>
                </p14:cNvPr>
                <p14:cNvContentPartPr/>
                <p14:nvPr/>
              </p14:nvContentPartPr>
              <p14:xfrm>
                <a:off x="11146360" y="4937347"/>
                <a:ext cx="152640" cy="111240"/>
              </p14:xfrm>
            </p:contentPart>
          </mc:Choice>
          <mc:Fallback>
            <p:pic>
              <p:nvPicPr>
                <p:cNvPr id="457" name="Ink 456">
                  <a:extLst>
                    <a:ext uri="{FF2B5EF4-FFF2-40B4-BE49-F238E27FC236}">
                      <a16:creationId xmlns:a16="http://schemas.microsoft.com/office/drawing/2014/main" id="{C79C1196-961A-4206-8D2A-40DFFD9E7DE9}"/>
                    </a:ext>
                  </a:extLst>
                </p:cNvPr>
                <p:cNvPicPr/>
                <p:nvPr/>
              </p:nvPicPr>
              <p:blipFill>
                <a:blip r:embed="rId745"/>
                <a:stretch>
                  <a:fillRect/>
                </a:stretch>
              </p:blipFill>
              <p:spPr>
                <a:xfrm>
                  <a:off x="11137360" y="4928707"/>
                  <a:ext cx="170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58" name="Ink 457">
                  <a:extLst>
                    <a:ext uri="{FF2B5EF4-FFF2-40B4-BE49-F238E27FC236}">
                      <a16:creationId xmlns:a16="http://schemas.microsoft.com/office/drawing/2014/main" id="{DB429735-5FD9-4DA5-9C0E-07D1A6D85414}"/>
                    </a:ext>
                  </a:extLst>
                </p14:cNvPr>
                <p14:cNvContentPartPr/>
                <p14:nvPr/>
              </p14:nvContentPartPr>
              <p14:xfrm>
                <a:off x="11220880" y="4861747"/>
                <a:ext cx="260280" cy="167760"/>
              </p14:xfrm>
            </p:contentPart>
          </mc:Choice>
          <mc:Fallback>
            <p:pic>
              <p:nvPicPr>
                <p:cNvPr id="458" name="Ink 457">
                  <a:extLst>
                    <a:ext uri="{FF2B5EF4-FFF2-40B4-BE49-F238E27FC236}">
                      <a16:creationId xmlns:a16="http://schemas.microsoft.com/office/drawing/2014/main" id="{DB429735-5FD9-4DA5-9C0E-07D1A6D85414}"/>
                    </a:ext>
                  </a:extLst>
                </p:cNvPr>
                <p:cNvPicPr/>
                <p:nvPr/>
              </p:nvPicPr>
              <p:blipFill>
                <a:blip r:embed="rId747"/>
                <a:stretch>
                  <a:fillRect/>
                </a:stretch>
              </p:blipFill>
              <p:spPr>
                <a:xfrm>
                  <a:off x="11211880" y="4853107"/>
                  <a:ext cx="277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59" name="Ink 458">
                  <a:extLst>
                    <a:ext uri="{FF2B5EF4-FFF2-40B4-BE49-F238E27FC236}">
                      <a16:creationId xmlns:a16="http://schemas.microsoft.com/office/drawing/2014/main" id="{0786CE6F-2CFA-451F-B841-3EAC1D8A14A1}"/>
                    </a:ext>
                  </a:extLst>
                </p14:cNvPr>
                <p14:cNvContentPartPr/>
                <p14:nvPr/>
              </p14:nvContentPartPr>
              <p14:xfrm>
                <a:off x="11463520" y="4873627"/>
                <a:ext cx="173520" cy="197640"/>
              </p14:xfrm>
            </p:contentPart>
          </mc:Choice>
          <mc:Fallback>
            <p:pic>
              <p:nvPicPr>
                <p:cNvPr id="459" name="Ink 458">
                  <a:extLst>
                    <a:ext uri="{FF2B5EF4-FFF2-40B4-BE49-F238E27FC236}">
                      <a16:creationId xmlns:a16="http://schemas.microsoft.com/office/drawing/2014/main" id="{0786CE6F-2CFA-451F-B841-3EAC1D8A14A1}"/>
                    </a:ext>
                  </a:extLst>
                </p:cNvPr>
                <p:cNvPicPr/>
                <p:nvPr/>
              </p:nvPicPr>
              <p:blipFill>
                <a:blip r:embed="rId749"/>
                <a:stretch>
                  <a:fillRect/>
                </a:stretch>
              </p:blipFill>
              <p:spPr>
                <a:xfrm>
                  <a:off x="11454520" y="4864627"/>
                  <a:ext cx="191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60" name="Ink 459">
                  <a:extLst>
                    <a:ext uri="{FF2B5EF4-FFF2-40B4-BE49-F238E27FC236}">
                      <a16:creationId xmlns:a16="http://schemas.microsoft.com/office/drawing/2014/main" id="{E371A46C-45F0-48D5-8792-610BA55247F2}"/>
                    </a:ext>
                  </a:extLst>
                </p14:cNvPr>
                <p14:cNvContentPartPr/>
                <p14:nvPr/>
              </p14:nvContentPartPr>
              <p14:xfrm>
                <a:off x="11639920" y="4991707"/>
                <a:ext cx="136800" cy="89280"/>
              </p14:xfrm>
            </p:contentPart>
          </mc:Choice>
          <mc:Fallback>
            <p:pic>
              <p:nvPicPr>
                <p:cNvPr id="460" name="Ink 459">
                  <a:extLst>
                    <a:ext uri="{FF2B5EF4-FFF2-40B4-BE49-F238E27FC236}">
                      <a16:creationId xmlns:a16="http://schemas.microsoft.com/office/drawing/2014/main" id="{E371A46C-45F0-48D5-8792-610BA55247F2}"/>
                    </a:ext>
                  </a:extLst>
                </p:cNvPr>
                <p:cNvPicPr/>
                <p:nvPr/>
              </p:nvPicPr>
              <p:blipFill>
                <a:blip r:embed="rId751"/>
                <a:stretch>
                  <a:fillRect/>
                </a:stretch>
              </p:blipFill>
              <p:spPr>
                <a:xfrm>
                  <a:off x="11630920" y="4982707"/>
                  <a:ext cx="154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61" name="Ink 460">
                  <a:extLst>
                    <a:ext uri="{FF2B5EF4-FFF2-40B4-BE49-F238E27FC236}">
                      <a16:creationId xmlns:a16="http://schemas.microsoft.com/office/drawing/2014/main" id="{E5917E79-E2DD-4BF0-8801-FF16C595D0DF}"/>
                    </a:ext>
                  </a:extLst>
                </p14:cNvPr>
                <p14:cNvContentPartPr/>
                <p14:nvPr/>
              </p14:nvContentPartPr>
              <p14:xfrm>
                <a:off x="11808400" y="4984507"/>
                <a:ext cx="260640" cy="136440"/>
              </p14:xfrm>
            </p:contentPart>
          </mc:Choice>
          <mc:Fallback>
            <p:pic>
              <p:nvPicPr>
                <p:cNvPr id="461" name="Ink 460">
                  <a:extLst>
                    <a:ext uri="{FF2B5EF4-FFF2-40B4-BE49-F238E27FC236}">
                      <a16:creationId xmlns:a16="http://schemas.microsoft.com/office/drawing/2014/main" id="{E5917E79-E2DD-4BF0-8801-FF16C595D0DF}"/>
                    </a:ext>
                  </a:extLst>
                </p:cNvPr>
                <p:cNvPicPr/>
                <p:nvPr/>
              </p:nvPicPr>
              <p:blipFill>
                <a:blip r:embed="rId753"/>
                <a:stretch>
                  <a:fillRect/>
                </a:stretch>
              </p:blipFill>
              <p:spPr>
                <a:xfrm>
                  <a:off x="11799760" y="4975507"/>
                  <a:ext cx="278280" cy="154080"/>
                </a:xfrm>
                <a:prstGeom prst="rect">
                  <a:avLst/>
                </a:prstGeom>
              </p:spPr>
            </p:pic>
          </mc:Fallback>
        </mc:AlternateContent>
      </p:grpSp>
      <p:grpSp>
        <p:nvGrpSpPr>
          <p:cNvPr id="472" name="Group 471">
            <a:extLst>
              <a:ext uri="{FF2B5EF4-FFF2-40B4-BE49-F238E27FC236}">
                <a16:creationId xmlns:a16="http://schemas.microsoft.com/office/drawing/2014/main" id="{A210A331-5CA5-47C0-81F1-8E1B0182AD7B}"/>
              </a:ext>
            </a:extLst>
          </p:cNvPr>
          <p:cNvGrpSpPr/>
          <p:nvPr/>
        </p:nvGrpSpPr>
        <p:grpSpPr>
          <a:xfrm>
            <a:off x="9684760" y="4492027"/>
            <a:ext cx="965160" cy="1555560"/>
            <a:chOff x="9684760" y="4492027"/>
            <a:chExt cx="965160" cy="1555560"/>
          </a:xfrm>
        </p:grpSpPr>
        <mc:AlternateContent xmlns:mc="http://schemas.openxmlformats.org/markup-compatibility/2006">
          <mc:Choice xmlns:p14="http://schemas.microsoft.com/office/powerpoint/2010/main" Requires="p14">
            <p:contentPart p14:bwMode="auto" r:id="rId754">
              <p14:nvContentPartPr>
                <p14:cNvPr id="450" name="Ink 449">
                  <a:extLst>
                    <a:ext uri="{FF2B5EF4-FFF2-40B4-BE49-F238E27FC236}">
                      <a16:creationId xmlns:a16="http://schemas.microsoft.com/office/drawing/2014/main" id="{60B181C1-E8A8-4C68-9039-3E0C423636E5}"/>
                    </a:ext>
                  </a:extLst>
                </p14:cNvPr>
                <p14:cNvContentPartPr/>
                <p14:nvPr/>
              </p14:nvContentPartPr>
              <p14:xfrm>
                <a:off x="9684760" y="4492027"/>
                <a:ext cx="72360" cy="270000"/>
              </p14:xfrm>
            </p:contentPart>
          </mc:Choice>
          <mc:Fallback>
            <p:pic>
              <p:nvPicPr>
                <p:cNvPr id="450" name="Ink 449">
                  <a:extLst>
                    <a:ext uri="{FF2B5EF4-FFF2-40B4-BE49-F238E27FC236}">
                      <a16:creationId xmlns:a16="http://schemas.microsoft.com/office/drawing/2014/main" id="{60B181C1-E8A8-4C68-9039-3E0C423636E5}"/>
                    </a:ext>
                  </a:extLst>
                </p:cNvPr>
                <p:cNvPicPr/>
                <p:nvPr/>
              </p:nvPicPr>
              <p:blipFill>
                <a:blip r:embed="rId755"/>
                <a:stretch>
                  <a:fillRect/>
                </a:stretch>
              </p:blipFill>
              <p:spPr>
                <a:xfrm>
                  <a:off x="9676120" y="4483387"/>
                  <a:ext cx="900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51" name="Ink 450">
                  <a:extLst>
                    <a:ext uri="{FF2B5EF4-FFF2-40B4-BE49-F238E27FC236}">
                      <a16:creationId xmlns:a16="http://schemas.microsoft.com/office/drawing/2014/main" id="{31A29EC6-C4C1-4926-9582-3EDAC7C1693E}"/>
                    </a:ext>
                  </a:extLst>
                </p14:cNvPr>
                <p14:cNvContentPartPr/>
                <p14:nvPr/>
              </p14:nvContentPartPr>
              <p14:xfrm>
                <a:off x="9686200" y="4529467"/>
                <a:ext cx="299520" cy="244440"/>
              </p14:xfrm>
            </p:contentPart>
          </mc:Choice>
          <mc:Fallback>
            <p:pic>
              <p:nvPicPr>
                <p:cNvPr id="451" name="Ink 450">
                  <a:extLst>
                    <a:ext uri="{FF2B5EF4-FFF2-40B4-BE49-F238E27FC236}">
                      <a16:creationId xmlns:a16="http://schemas.microsoft.com/office/drawing/2014/main" id="{31A29EC6-C4C1-4926-9582-3EDAC7C1693E}"/>
                    </a:ext>
                  </a:extLst>
                </p:cNvPr>
                <p:cNvPicPr/>
                <p:nvPr/>
              </p:nvPicPr>
              <p:blipFill>
                <a:blip r:embed="rId757"/>
                <a:stretch>
                  <a:fillRect/>
                </a:stretch>
              </p:blipFill>
              <p:spPr>
                <a:xfrm>
                  <a:off x="9677560" y="4520467"/>
                  <a:ext cx="3171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52" name="Ink 451">
                  <a:extLst>
                    <a:ext uri="{FF2B5EF4-FFF2-40B4-BE49-F238E27FC236}">
                      <a16:creationId xmlns:a16="http://schemas.microsoft.com/office/drawing/2014/main" id="{7DCDFF08-2AE9-4D71-A124-614C602F815C}"/>
                    </a:ext>
                  </a:extLst>
                </p14:cNvPr>
                <p14:cNvContentPartPr/>
                <p14:nvPr/>
              </p14:nvContentPartPr>
              <p14:xfrm>
                <a:off x="10042600" y="4595347"/>
                <a:ext cx="178560" cy="17640"/>
              </p14:xfrm>
            </p:contentPart>
          </mc:Choice>
          <mc:Fallback>
            <p:pic>
              <p:nvPicPr>
                <p:cNvPr id="452" name="Ink 451">
                  <a:extLst>
                    <a:ext uri="{FF2B5EF4-FFF2-40B4-BE49-F238E27FC236}">
                      <a16:creationId xmlns:a16="http://schemas.microsoft.com/office/drawing/2014/main" id="{7DCDFF08-2AE9-4D71-A124-614C602F815C}"/>
                    </a:ext>
                  </a:extLst>
                </p:cNvPr>
                <p:cNvPicPr/>
                <p:nvPr/>
              </p:nvPicPr>
              <p:blipFill>
                <a:blip r:embed="rId759"/>
                <a:stretch>
                  <a:fillRect/>
                </a:stretch>
              </p:blipFill>
              <p:spPr>
                <a:xfrm>
                  <a:off x="10033960" y="4586347"/>
                  <a:ext cx="196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53" name="Ink 452">
                  <a:extLst>
                    <a:ext uri="{FF2B5EF4-FFF2-40B4-BE49-F238E27FC236}">
                      <a16:creationId xmlns:a16="http://schemas.microsoft.com/office/drawing/2014/main" id="{E7D404F7-0434-411D-BD09-917A196F445E}"/>
                    </a:ext>
                  </a:extLst>
                </p14:cNvPr>
                <p14:cNvContentPartPr/>
                <p14:nvPr/>
              </p14:nvContentPartPr>
              <p14:xfrm>
                <a:off x="10068880" y="4526587"/>
                <a:ext cx="77040" cy="200160"/>
              </p14:xfrm>
            </p:contentPart>
          </mc:Choice>
          <mc:Fallback>
            <p:pic>
              <p:nvPicPr>
                <p:cNvPr id="453" name="Ink 452">
                  <a:extLst>
                    <a:ext uri="{FF2B5EF4-FFF2-40B4-BE49-F238E27FC236}">
                      <a16:creationId xmlns:a16="http://schemas.microsoft.com/office/drawing/2014/main" id="{E7D404F7-0434-411D-BD09-917A196F445E}"/>
                    </a:ext>
                  </a:extLst>
                </p:cNvPr>
                <p:cNvPicPr/>
                <p:nvPr/>
              </p:nvPicPr>
              <p:blipFill>
                <a:blip r:embed="rId761"/>
                <a:stretch>
                  <a:fillRect/>
                </a:stretch>
              </p:blipFill>
              <p:spPr>
                <a:xfrm>
                  <a:off x="10059880" y="4517947"/>
                  <a:ext cx="946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3" name="Ink 462">
                  <a:extLst>
                    <a:ext uri="{FF2B5EF4-FFF2-40B4-BE49-F238E27FC236}">
                      <a16:creationId xmlns:a16="http://schemas.microsoft.com/office/drawing/2014/main" id="{E978856B-30A1-455D-BE1A-E12DB26FA538}"/>
                    </a:ext>
                  </a:extLst>
                </p14:cNvPr>
                <p14:cNvContentPartPr/>
                <p14:nvPr/>
              </p14:nvContentPartPr>
              <p14:xfrm>
                <a:off x="10417720" y="4510747"/>
                <a:ext cx="28080" cy="747360"/>
              </p14:xfrm>
            </p:contentPart>
          </mc:Choice>
          <mc:Fallback>
            <p:pic>
              <p:nvPicPr>
                <p:cNvPr id="463" name="Ink 462">
                  <a:extLst>
                    <a:ext uri="{FF2B5EF4-FFF2-40B4-BE49-F238E27FC236}">
                      <a16:creationId xmlns:a16="http://schemas.microsoft.com/office/drawing/2014/main" id="{E978856B-30A1-455D-BE1A-E12DB26FA538}"/>
                    </a:ext>
                  </a:extLst>
                </p:cNvPr>
                <p:cNvPicPr/>
                <p:nvPr/>
              </p:nvPicPr>
              <p:blipFill>
                <a:blip r:embed="rId763"/>
                <a:stretch>
                  <a:fillRect/>
                </a:stretch>
              </p:blipFill>
              <p:spPr>
                <a:xfrm>
                  <a:off x="10409080" y="4501747"/>
                  <a:ext cx="45720" cy="7650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4" name="Ink 463">
                  <a:extLst>
                    <a:ext uri="{FF2B5EF4-FFF2-40B4-BE49-F238E27FC236}">
                      <a16:creationId xmlns:a16="http://schemas.microsoft.com/office/drawing/2014/main" id="{9329D340-ECD2-4B3E-8523-A699F5D75D48}"/>
                    </a:ext>
                  </a:extLst>
                </p14:cNvPr>
                <p14:cNvContentPartPr/>
                <p14:nvPr/>
              </p14:nvContentPartPr>
              <p14:xfrm>
                <a:off x="10409440" y="4498507"/>
                <a:ext cx="240480" cy="1038960"/>
              </p14:xfrm>
            </p:contentPart>
          </mc:Choice>
          <mc:Fallback>
            <p:pic>
              <p:nvPicPr>
                <p:cNvPr id="464" name="Ink 463">
                  <a:extLst>
                    <a:ext uri="{FF2B5EF4-FFF2-40B4-BE49-F238E27FC236}">
                      <a16:creationId xmlns:a16="http://schemas.microsoft.com/office/drawing/2014/main" id="{9329D340-ECD2-4B3E-8523-A699F5D75D48}"/>
                    </a:ext>
                  </a:extLst>
                </p:cNvPr>
                <p:cNvPicPr/>
                <p:nvPr/>
              </p:nvPicPr>
              <p:blipFill>
                <a:blip r:embed="rId765"/>
                <a:stretch>
                  <a:fillRect/>
                </a:stretch>
              </p:blipFill>
              <p:spPr>
                <a:xfrm>
                  <a:off x="10400800" y="4489867"/>
                  <a:ext cx="258120" cy="10566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5" name="Ink 464">
                  <a:extLst>
                    <a:ext uri="{FF2B5EF4-FFF2-40B4-BE49-F238E27FC236}">
                      <a16:creationId xmlns:a16="http://schemas.microsoft.com/office/drawing/2014/main" id="{9D9A067F-FBBA-4191-85AE-1AE0788CD90F}"/>
                    </a:ext>
                  </a:extLst>
                </p14:cNvPr>
                <p14:cNvContentPartPr/>
                <p14:nvPr/>
              </p14:nvContentPartPr>
              <p14:xfrm>
                <a:off x="10346080" y="5139307"/>
                <a:ext cx="65160" cy="379440"/>
              </p14:xfrm>
            </p:contentPart>
          </mc:Choice>
          <mc:Fallback>
            <p:pic>
              <p:nvPicPr>
                <p:cNvPr id="465" name="Ink 464">
                  <a:extLst>
                    <a:ext uri="{FF2B5EF4-FFF2-40B4-BE49-F238E27FC236}">
                      <a16:creationId xmlns:a16="http://schemas.microsoft.com/office/drawing/2014/main" id="{9D9A067F-FBBA-4191-85AE-1AE0788CD90F}"/>
                    </a:ext>
                  </a:extLst>
                </p:cNvPr>
                <p:cNvPicPr/>
                <p:nvPr/>
              </p:nvPicPr>
              <p:blipFill>
                <a:blip r:embed="rId767"/>
                <a:stretch>
                  <a:fillRect/>
                </a:stretch>
              </p:blipFill>
              <p:spPr>
                <a:xfrm>
                  <a:off x="10337440" y="5130667"/>
                  <a:ext cx="8280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6" name="Ink 465">
                  <a:extLst>
                    <a:ext uri="{FF2B5EF4-FFF2-40B4-BE49-F238E27FC236}">
                      <a16:creationId xmlns:a16="http://schemas.microsoft.com/office/drawing/2014/main" id="{E0DFF9F7-0CC8-4FD6-8612-5ADFF5419921}"/>
                    </a:ext>
                  </a:extLst>
                </p14:cNvPr>
                <p14:cNvContentPartPr/>
                <p14:nvPr/>
              </p14:nvContentPartPr>
              <p14:xfrm>
                <a:off x="10256080" y="5444227"/>
                <a:ext cx="305640" cy="298440"/>
              </p14:xfrm>
            </p:contentPart>
          </mc:Choice>
          <mc:Fallback>
            <p:pic>
              <p:nvPicPr>
                <p:cNvPr id="466" name="Ink 465">
                  <a:extLst>
                    <a:ext uri="{FF2B5EF4-FFF2-40B4-BE49-F238E27FC236}">
                      <a16:creationId xmlns:a16="http://schemas.microsoft.com/office/drawing/2014/main" id="{E0DFF9F7-0CC8-4FD6-8612-5ADFF5419921}"/>
                    </a:ext>
                  </a:extLst>
                </p:cNvPr>
                <p:cNvPicPr/>
                <p:nvPr/>
              </p:nvPicPr>
              <p:blipFill>
                <a:blip r:embed="rId769"/>
                <a:stretch>
                  <a:fillRect/>
                </a:stretch>
              </p:blipFill>
              <p:spPr>
                <a:xfrm>
                  <a:off x="10247080" y="5435227"/>
                  <a:ext cx="3232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7" name="Ink 466">
                  <a:extLst>
                    <a:ext uri="{FF2B5EF4-FFF2-40B4-BE49-F238E27FC236}">
                      <a16:creationId xmlns:a16="http://schemas.microsoft.com/office/drawing/2014/main" id="{4B8A196F-F73E-4649-B10D-B5BE8E6CD9D4}"/>
                    </a:ext>
                  </a:extLst>
                </p14:cNvPr>
                <p14:cNvContentPartPr/>
                <p14:nvPr/>
              </p14:nvContentPartPr>
              <p14:xfrm>
                <a:off x="10077880" y="5815747"/>
                <a:ext cx="18720" cy="219240"/>
              </p14:xfrm>
            </p:contentPart>
          </mc:Choice>
          <mc:Fallback>
            <p:pic>
              <p:nvPicPr>
                <p:cNvPr id="467" name="Ink 466">
                  <a:extLst>
                    <a:ext uri="{FF2B5EF4-FFF2-40B4-BE49-F238E27FC236}">
                      <a16:creationId xmlns:a16="http://schemas.microsoft.com/office/drawing/2014/main" id="{4B8A196F-F73E-4649-B10D-B5BE8E6CD9D4}"/>
                    </a:ext>
                  </a:extLst>
                </p:cNvPr>
                <p:cNvPicPr/>
                <p:nvPr/>
              </p:nvPicPr>
              <p:blipFill>
                <a:blip r:embed="rId771"/>
                <a:stretch>
                  <a:fillRect/>
                </a:stretch>
              </p:blipFill>
              <p:spPr>
                <a:xfrm>
                  <a:off x="10068880" y="5807107"/>
                  <a:ext cx="36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68" name="Ink 467">
                  <a:extLst>
                    <a:ext uri="{FF2B5EF4-FFF2-40B4-BE49-F238E27FC236}">
                      <a16:creationId xmlns:a16="http://schemas.microsoft.com/office/drawing/2014/main" id="{2A8AD8E5-E8D6-403C-A340-09C59E50EF0F}"/>
                    </a:ext>
                  </a:extLst>
                </p14:cNvPr>
                <p14:cNvContentPartPr/>
                <p14:nvPr/>
              </p14:nvContentPartPr>
              <p14:xfrm>
                <a:off x="10084360" y="5848507"/>
                <a:ext cx="200880" cy="199080"/>
              </p14:xfrm>
            </p:contentPart>
          </mc:Choice>
          <mc:Fallback>
            <p:pic>
              <p:nvPicPr>
                <p:cNvPr id="468" name="Ink 467">
                  <a:extLst>
                    <a:ext uri="{FF2B5EF4-FFF2-40B4-BE49-F238E27FC236}">
                      <a16:creationId xmlns:a16="http://schemas.microsoft.com/office/drawing/2014/main" id="{2A8AD8E5-E8D6-403C-A340-09C59E50EF0F}"/>
                    </a:ext>
                  </a:extLst>
                </p:cNvPr>
                <p:cNvPicPr/>
                <p:nvPr/>
              </p:nvPicPr>
              <p:blipFill>
                <a:blip r:embed="rId773"/>
                <a:stretch>
                  <a:fillRect/>
                </a:stretch>
              </p:blipFill>
              <p:spPr>
                <a:xfrm>
                  <a:off x="10075720" y="5839867"/>
                  <a:ext cx="218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69" name="Ink 468">
                  <a:extLst>
                    <a:ext uri="{FF2B5EF4-FFF2-40B4-BE49-F238E27FC236}">
                      <a16:creationId xmlns:a16="http://schemas.microsoft.com/office/drawing/2014/main" id="{C43C8399-6ED4-4F95-9C2A-06EDCE918954}"/>
                    </a:ext>
                  </a:extLst>
                </p14:cNvPr>
                <p14:cNvContentPartPr/>
                <p14:nvPr/>
              </p14:nvContentPartPr>
              <p14:xfrm>
                <a:off x="10345360" y="5921227"/>
                <a:ext cx="159840" cy="18360"/>
              </p14:xfrm>
            </p:contentPart>
          </mc:Choice>
          <mc:Fallback>
            <p:pic>
              <p:nvPicPr>
                <p:cNvPr id="469" name="Ink 468">
                  <a:extLst>
                    <a:ext uri="{FF2B5EF4-FFF2-40B4-BE49-F238E27FC236}">
                      <a16:creationId xmlns:a16="http://schemas.microsoft.com/office/drawing/2014/main" id="{C43C8399-6ED4-4F95-9C2A-06EDCE918954}"/>
                    </a:ext>
                  </a:extLst>
                </p:cNvPr>
                <p:cNvPicPr/>
                <p:nvPr/>
              </p:nvPicPr>
              <p:blipFill>
                <a:blip r:embed="rId775"/>
                <a:stretch>
                  <a:fillRect/>
                </a:stretch>
              </p:blipFill>
              <p:spPr>
                <a:xfrm>
                  <a:off x="10336720" y="5912587"/>
                  <a:ext cx="177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1" name="Ink 470">
                  <a:extLst>
                    <a:ext uri="{FF2B5EF4-FFF2-40B4-BE49-F238E27FC236}">
                      <a16:creationId xmlns:a16="http://schemas.microsoft.com/office/drawing/2014/main" id="{EF9153FA-DB44-4EB3-8562-977F06D79A6F}"/>
                    </a:ext>
                  </a:extLst>
                </p14:cNvPr>
                <p14:cNvContentPartPr/>
                <p14:nvPr/>
              </p14:nvContentPartPr>
              <p14:xfrm>
                <a:off x="10391080" y="5832667"/>
                <a:ext cx="56160" cy="152640"/>
              </p14:xfrm>
            </p:contentPart>
          </mc:Choice>
          <mc:Fallback>
            <p:pic>
              <p:nvPicPr>
                <p:cNvPr id="471" name="Ink 470">
                  <a:extLst>
                    <a:ext uri="{FF2B5EF4-FFF2-40B4-BE49-F238E27FC236}">
                      <a16:creationId xmlns:a16="http://schemas.microsoft.com/office/drawing/2014/main" id="{EF9153FA-DB44-4EB3-8562-977F06D79A6F}"/>
                    </a:ext>
                  </a:extLst>
                </p:cNvPr>
                <p:cNvPicPr/>
                <p:nvPr/>
              </p:nvPicPr>
              <p:blipFill>
                <a:blip r:embed="rId777"/>
                <a:stretch>
                  <a:fillRect/>
                </a:stretch>
              </p:blipFill>
              <p:spPr>
                <a:xfrm>
                  <a:off x="10382080" y="5823667"/>
                  <a:ext cx="73800" cy="170280"/>
                </a:xfrm>
                <a:prstGeom prst="rect">
                  <a:avLst/>
                </a:prstGeom>
              </p:spPr>
            </p:pic>
          </mc:Fallback>
        </mc:AlternateContent>
      </p:grpSp>
      <p:grpSp>
        <p:nvGrpSpPr>
          <p:cNvPr id="479" name="Group 478">
            <a:extLst>
              <a:ext uri="{FF2B5EF4-FFF2-40B4-BE49-F238E27FC236}">
                <a16:creationId xmlns:a16="http://schemas.microsoft.com/office/drawing/2014/main" id="{BADE9BCD-0F1A-4FF7-914B-8A958EF52B9A}"/>
              </a:ext>
            </a:extLst>
          </p:cNvPr>
          <p:cNvGrpSpPr/>
          <p:nvPr/>
        </p:nvGrpSpPr>
        <p:grpSpPr>
          <a:xfrm>
            <a:off x="10144840" y="5136787"/>
            <a:ext cx="1373400" cy="658440"/>
            <a:chOff x="10144840" y="5136787"/>
            <a:chExt cx="1373400" cy="658440"/>
          </a:xfrm>
        </p:grpSpPr>
        <mc:AlternateContent xmlns:mc="http://schemas.openxmlformats.org/markup-compatibility/2006">
          <mc:Choice xmlns:p14="http://schemas.microsoft.com/office/powerpoint/2010/main" Requires="p14">
            <p:contentPart p14:bwMode="auto" r:id="rId778">
              <p14:nvContentPartPr>
                <p14:cNvPr id="473" name="Ink 472">
                  <a:extLst>
                    <a:ext uri="{FF2B5EF4-FFF2-40B4-BE49-F238E27FC236}">
                      <a16:creationId xmlns:a16="http://schemas.microsoft.com/office/drawing/2014/main" id="{B057D82D-BCC2-4661-AF5F-7BD82B278F96}"/>
                    </a:ext>
                  </a:extLst>
                </p14:cNvPr>
                <p14:cNvContentPartPr/>
                <p14:nvPr/>
              </p14:nvContentPartPr>
              <p14:xfrm>
                <a:off x="10144840" y="5136787"/>
                <a:ext cx="563400" cy="516240"/>
              </p14:xfrm>
            </p:contentPart>
          </mc:Choice>
          <mc:Fallback>
            <p:pic>
              <p:nvPicPr>
                <p:cNvPr id="473" name="Ink 472">
                  <a:extLst>
                    <a:ext uri="{FF2B5EF4-FFF2-40B4-BE49-F238E27FC236}">
                      <a16:creationId xmlns:a16="http://schemas.microsoft.com/office/drawing/2014/main" id="{B057D82D-BCC2-4661-AF5F-7BD82B278F96}"/>
                    </a:ext>
                  </a:extLst>
                </p:cNvPr>
                <p:cNvPicPr/>
                <p:nvPr/>
              </p:nvPicPr>
              <p:blipFill>
                <a:blip r:embed="rId779"/>
                <a:stretch>
                  <a:fillRect/>
                </a:stretch>
              </p:blipFill>
              <p:spPr>
                <a:xfrm>
                  <a:off x="10135840" y="5127787"/>
                  <a:ext cx="58104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4" name="Ink 473">
                  <a:extLst>
                    <a:ext uri="{FF2B5EF4-FFF2-40B4-BE49-F238E27FC236}">
                      <a16:creationId xmlns:a16="http://schemas.microsoft.com/office/drawing/2014/main" id="{97EF8B03-DA5B-41E2-ADF9-540863F5263E}"/>
                    </a:ext>
                  </a:extLst>
                </p14:cNvPr>
                <p14:cNvContentPartPr/>
                <p14:nvPr/>
              </p14:nvContentPartPr>
              <p14:xfrm>
                <a:off x="10558120" y="5535307"/>
                <a:ext cx="240120" cy="259560"/>
              </p14:xfrm>
            </p:contentPart>
          </mc:Choice>
          <mc:Fallback>
            <p:pic>
              <p:nvPicPr>
                <p:cNvPr id="474" name="Ink 473">
                  <a:extLst>
                    <a:ext uri="{FF2B5EF4-FFF2-40B4-BE49-F238E27FC236}">
                      <a16:creationId xmlns:a16="http://schemas.microsoft.com/office/drawing/2014/main" id="{97EF8B03-DA5B-41E2-ADF9-540863F5263E}"/>
                    </a:ext>
                  </a:extLst>
                </p:cNvPr>
                <p:cNvPicPr/>
                <p:nvPr/>
              </p:nvPicPr>
              <p:blipFill>
                <a:blip r:embed="rId781"/>
                <a:stretch>
                  <a:fillRect/>
                </a:stretch>
              </p:blipFill>
              <p:spPr>
                <a:xfrm>
                  <a:off x="10549120" y="5526667"/>
                  <a:ext cx="2577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76" name="Ink 475">
                  <a:extLst>
                    <a:ext uri="{FF2B5EF4-FFF2-40B4-BE49-F238E27FC236}">
                      <a16:creationId xmlns:a16="http://schemas.microsoft.com/office/drawing/2014/main" id="{C26D0B8B-3534-431B-AC94-637E5B2D65B9}"/>
                    </a:ext>
                  </a:extLst>
                </p14:cNvPr>
                <p14:cNvContentPartPr/>
                <p14:nvPr/>
              </p14:nvContentPartPr>
              <p14:xfrm>
                <a:off x="10893640" y="5554027"/>
                <a:ext cx="212760" cy="230040"/>
              </p14:xfrm>
            </p:contentPart>
          </mc:Choice>
          <mc:Fallback>
            <p:pic>
              <p:nvPicPr>
                <p:cNvPr id="476" name="Ink 475">
                  <a:extLst>
                    <a:ext uri="{FF2B5EF4-FFF2-40B4-BE49-F238E27FC236}">
                      <a16:creationId xmlns:a16="http://schemas.microsoft.com/office/drawing/2014/main" id="{C26D0B8B-3534-431B-AC94-637E5B2D65B9}"/>
                    </a:ext>
                  </a:extLst>
                </p:cNvPr>
                <p:cNvPicPr/>
                <p:nvPr/>
              </p:nvPicPr>
              <p:blipFill>
                <a:blip r:embed="rId783"/>
                <a:stretch>
                  <a:fillRect/>
                </a:stretch>
              </p:blipFill>
              <p:spPr>
                <a:xfrm>
                  <a:off x="10884640" y="5545387"/>
                  <a:ext cx="2304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77" name="Ink 476">
                  <a:extLst>
                    <a:ext uri="{FF2B5EF4-FFF2-40B4-BE49-F238E27FC236}">
                      <a16:creationId xmlns:a16="http://schemas.microsoft.com/office/drawing/2014/main" id="{A0517BB9-6559-4792-B2EB-35913D9CC1D1}"/>
                    </a:ext>
                  </a:extLst>
                </p14:cNvPr>
                <p14:cNvContentPartPr/>
                <p14:nvPr/>
              </p14:nvContentPartPr>
              <p14:xfrm>
                <a:off x="10946560" y="5614507"/>
                <a:ext cx="280800" cy="170640"/>
              </p14:xfrm>
            </p:contentPart>
          </mc:Choice>
          <mc:Fallback>
            <p:pic>
              <p:nvPicPr>
                <p:cNvPr id="477" name="Ink 476">
                  <a:extLst>
                    <a:ext uri="{FF2B5EF4-FFF2-40B4-BE49-F238E27FC236}">
                      <a16:creationId xmlns:a16="http://schemas.microsoft.com/office/drawing/2014/main" id="{A0517BB9-6559-4792-B2EB-35913D9CC1D1}"/>
                    </a:ext>
                  </a:extLst>
                </p:cNvPr>
                <p:cNvPicPr/>
                <p:nvPr/>
              </p:nvPicPr>
              <p:blipFill>
                <a:blip r:embed="rId785"/>
                <a:stretch>
                  <a:fillRect/>
                </a:stretch>
              </p:blipFill>
              <p:spPr>
                <a:xfrm>
                  <a:off x="10937560" y="5605867"/>
                  <a:ext cx="298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78" name="Ink 477">
                  <a:extLst>
                    <a:ext uri="{FF2B5EF4-FFF2-40B4-BE49-F238E27FC236}">
                      <a16:creationId xmlns:a16="http://schemas.microsoft.com/office/drawing/2014/main" id="{2C29D5BA-B2B9-4C41-809C-580594585380}"/>
                    </a:ext>
                  </a:extLst>
                </p14:cNvPr>
                <p14:cNvContentPartPr/>
                <p14:nvPr/>
              </p14:nvContentPartPr>
              <p14:xfrm>
                <a:off x="11082280" y="5579947"/>
                <a:ext cx="435960" cy="215280"/>
              </p14:xfrm>
            </p:contentPart>
          </mc:Choice>
          <mc:Fallback>
            <p:pic>
              <p:nvPicPr>
                <p:cNvPr id="478" name="Ink 477">
                  <a:extLst>
                    <a:ext uri="{FF2B5EF4-FFF2-40B4-BE49-F238E27FC236}">
                      <a16:creationId xmlns:a16="http://schemas.microsoft.com/office/drawing/2014/main" id="{2C29D5BA-B2B9-4C41-809C-580594585380}"/>
                    </a:ext>
                  </a:extLst>
                </p:cNvPr>
                <p:cNvPicPr/>
                <p:nvPr/>
              </p:nvPicPr>
              <p:blipFill>
                <a:blip r:embed="rId787"/>
                <a:stretch>
                  <a:fillRect/>
                </a:stretch>
              </p:blipFill>
              <p:spPr>
                <a:xfrm>
                  <a:off x="11073280" y="5570947"/>
                  <a:ext cx="453600" cy="232920"/>
                </a:xfrm>
                <a:prstGeom prst="rect">
                  <a:avLst/>
                </a:prstGeom>
              </p:spPr>
            </p:pic>
          </mc:Fallback>
        </mc:AlternateContent>
      </p:grpSp>
      <p:grpSp>
        <p:nvGrpSpPr>
          <p:cNvPr id="483" name="Group 482">
            <a:extLst>
              <a:ext uri="{FF2B5EF4-FFF2-40B4-BE49-F238E27FC236}">
                <a16:creationId xmlns:a16="http://schemas.microsoft.com/office/drawing/2014/main" id="{366A0AFC-1B1C-4A27-AC7D-F12DCD7D934A}"/>
              </a:ext>
            </a:extLst>
          </p:cNvPr>
          <p:cNvGrpSpPr/>
          <p:nvPr/>
        </p:nvGrpSpPr>
        <p:grpSpPr>
          <a:xfrm>
            <a:off x="8965480" y="5267107"/>
            <a:ext cx="804600" cy="217440"/>
            <a:chOff x="8965480" y="5267107"/>
            <a:chExt cx="804600" cy="217440"/>
          </a:xfrm>
        </p:grpSpPr>
        <mc:AlternateContent xmlns:mc="http://schemas.openxmlformats.org/markup-compatibility/2006">
          <mc:Choice xmlns:p14="http://schemas.microsoft.com/office/powerpoint/2010/main" Requires="p14">
            <p:contentPart p14:bwMode="auto" r:id="rId788">
              <p14:nvContentPartPr>
                <p14:cNvPr id="480" name="Ink 479">
                  <a:extLst>
                    <a:ext uri="{FF2B5EF4-FFF2-40B4-BE49-F238E27FC236}">
                      <a16:creationId xmlns:a16="http://schemas.microsoft.com/office/drawing/2014/main" id="{F593B0D5-454F-45F6-9EE4-0E84DCC4CDBC}"/>
                    </a:ext>
                  </a:extLst>
                </p14:cNvPr>
                <p14:cNvContentPartPr/>
                <p14:nvPr/>
              </p14:nvContentPartPr>
              <p14:xfrm>
                <a:off x="8965480" y="5292667"/>
                <a:ext cx="126360" cy="180720"/>
              </p14:xfrm>
            </p:contentPart>
          </mc:Choice>
          <mc:Fallback>
            <p:pic>
              <p:nvPicPr>
                <p:cNvPr id="480" name="Ink 479">
                  <a:extLst>
                    <a:ext uri="{FF2B5EF4-FFF2-40B4-BE49-F238E27FC236}">
                      <a16:creationId xmlns:a16="http://schemas.microsoft.com/office/drawing/2014/main" id="{F593B0D5-454F-45F6-9EE4-0E84DCC4CDBC}"/>
                    </a:ext>
                  </a:extLst>
                </p:cNvPr>
                <p:cNvPicPr/>
                <p:nvPr/>
              </p:nvPicPr>
              <p:blipFill>
                <a:blip r:embed="rId789"/>
                <a:stretch>
                  <a:fillRect/>
                </a:stretch>
              </p:blipFill>
              <p:spPr>
                <a:xfrm>
                  <a:off x="8956480" y="5283667"/>
                  <a:ext cx="144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81" name="Ink 480">
                  <a:extLst>
                    <a:ext uri="{FF2B5EF4-FFF2-40B4-BE49-F238E27FC236}">
                      <a16:creationId xmlns:a16="http://schemas.microsoft.com/office/drawing/2014/main" id="{157865E9-9F0A-4A25-803D-4641A4D06245}"/>
                    </a:ext>
                  </a:extLst>
                </p14:cNvPr>
                <p14:cNvContentPartPr/>
                <p14:nvPr/>
              </p14:nvContentPartPr>
              <p14:xfrm>
                <a:off x="9104800" y="5267107"/>
                <a:ext cx="450720" cy="205560"/>
              </p14:xfrm>
            </p:contentPart>
          </mc:Choice>
          <mc:Fallback>
            <p:pic>
              <p:nvPicPr>
                <p:cNvPr id="481" name="Ink 480">
                  <a:extLst>
                    <a:ext uri="{FF2B5EF4-FFF2-40B4-BE49-F238E27FC236}">
                      <a16:creationId xmlns:a16="http://schemas.microsoft.com/office/drawing/2014/main" id="{157865E9-9F0A-4A25-803D-4641A4D06245}"/>
                    </a:ext>
                  </a:extLst>
                </p:cNvPr>
                <p:cNvPicPr/>
                <p:nvPr/>
              </p:nvPicPr>
              <p:blipFill>
                <a:blip r:embed="rId791"/>
                <a:stretch>
                  <a:fillRect/>
                </a:stretch>
              </p:blipFill>
              <p:spPr>
                <a:xfrm>
                  <a:off x="9095800" y="5258107"/>
                  <a:ext cx="4683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82" name="Ink 481">
                  <a:extLst>
                    <a:ext uri="{FF2B5EF4-FFF2-40B4-BE49-F238E27FC236}">
                      <a16:creationId xmlns:a16="http://schemas.microsoft.com/office/drawing/2014/main" id="{3D97113D-B22B-4DAC-84CD-263A1A17A454}"/>
                    </a:ext>
                  </a:extLst>
                </p14:cNvPr>
                <p14:cNvContentPartPr/>
                <p14:nvPr/>
              </p14:nvContentPartPr>
              <p14:xfrm>
                <a:off x="9559480" y="5374027"/>
                <a:ext cx="210600" cy="110520"/>
              </p14:xfrm>
            </p:contentPart>
          </mc:Choice>
          <mc:Fallback>
            <p:pic>
              <p:nvPicPr>
                <p:cNvPr id="482" name="Ink 481">
                  <a:extLst>
                    <a:ext uri="{FF2B5EF4-FFF2-40B4-BE49-F238E27FC236}">
                      <a16:creationId xmlns:a16="http://schemas.microsoft.com/office/drawing/2014/main" id="{3D97113D-B22B-4DAC-84CD-263A1A17A454}"/>
                    </a:ext>
                  </a:extLst>
                </p:cNvPr>
                <p:cNvPicPr/>
                <p:nvPr/>
              </p:nvPicPr>
              <p:blipFill>
                <a:blip r:embed="rId793"/>
                <a:stretch>
                  <a:fillRect/>
                </a:stretch>
              </p:blipFill>
              <p:spPr>
                <a:xfrm>
                  <a:off x="9550480" y="5365027"/>
                  <a:ext cx="228240" cy="128160"/>
                </a:xfrm>
                <a:prstGeom prst="rect">
                  <a:avLst/>
                </a:prstGeom>
              </p:spPr>
            </p:pic>
          </mc:Fallback>
        </mc:AlternateContent>
      </p:grpSp>
    </p:spTree>
    <p:extLst>
      <p:ext uri="{BB962C8B-B14F-4D97-AF65-F5344CB8AC3E}">
        <p14:creationId xmlns:p14="http://schemas.microsoft.com/office/powerpoint/2010/main" val="1192762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4" y="1206766"/>
            <a:ext cx="11596908" cy="1477328"/>
          </a:xfrm>
          <a:prstGeom prst="rect">
            <a:avLst/>
          </a:prstGeom>
          <a:noFill/>
        </p:spPr>
        <p:txBody>
          <a:bodyPr wrap="square" rtlCol="0">
            <a:spAutoFit/>
          </a:bodyPr>
          <a:lstStyle/>
          <a:p>
            <a:r>
              <a:rPr lang="fr-FR"/>
              <a:t>Les H+ qui apparaissent dans le lumen du thylacoide à la lumière ont deux origines:</a:t>
            </a:r>
          </a:p>
          <a:p>
            <a:pPr marL="285750" indent="-285750">
              <a:buFontTx/>
              <a:buChar char="-"/>
            </a:pPr>
            <a:r>
              <a:rPr lang="fr-FR"/>
              <a:t>l’oxydation de l’eau par le PSII oxydé conduit à la libération de H+ dans le lumen du thylacoide. Ces H+ viennent de la réaction chimique  d’oxydation de l’eau</a:t>
            </a:r>
          </a:p>
          <a:p>
            <a:pPr marL="285750" indent="-285750">
              <a:buFontTx/>
              <a:buChar char="-"/>
            </a:pPr>
            <a:r>
              <a:rPr lang="fr-FR"/>
              <a:t>La réduction et l’oxydation des quinones au niveau du complexe PQ-cytochrome b6f, permettant le transfert vectoriel de H+ à travers la membrane</a:t>
            </a:r>
            <a:endParaRPr lang="en-US" dirty="0"/>
          </a:p>
        </p:txBody>
      </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58</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10404515" cy="523220"/>
          </a:xfrm>
          <a:prstGeom prst="rect">
            <a:avLst/>
          </a:prstGeom>
          <a:noFill/>
        </p:spPr>
        <p:txBody>
          <a:bodyPr wrap="none" rtlCol="0">
            <a:spAutoFit/>
          </a:bodyPr>
          <a:lstStyle/>
          <a:p>
            <a:r>
              <a:rPr lang="en-US" sz="2800"/>
              <a:t>5.4 Origine et mécanisme de translocation des H+ dans les thylacoides</a:t>
            </a:r>
          </a:p>
        </p:txBody>
      </p:sp>
      <mc:AlternateContent xmlns:mc="http://schemas.openxmlformats.org/markup-compatibility/2006">
        <mc:Choice xmlns:p14="http://schemas.microsoft.com/office/powerpoint/2010/main" Requires="p14">
          <p:contentPart p14:bwMode="auto" r:id="rId2">
            <p14:nvContentPartPr>
              <p14:cNvPr id="26" name="Ink 25">
                <a:extLst>
                  <a:ext uri="{FF2B5EF4-FFF2-40B4-BE49-F238E27FC236}">
                    <a16:creationId xmlns:a16="http://schemas.microsoft.com/office/drawing/2014/main" id="{EFECCE83-BBC5-4CCE-A184-AFDEBAD7850E}"/>
                  </a:ext>
                </a:extLst>
              </p14:cNvPr>
              <p14:cNvContentPartPr/>
              <p14:nvPr/>
            </p14:nvContentPartPr>
            <p14:xfrm>
              <a:off x="972040" y="3255067"/>
              <a:ext cx="304560" cy="1654560"/>
            </p14:xfrm>
          </p:contentPart>
        </mc:Choice>
        <mc:Fallback>
          <p:pic>
            <p:nvPicPr>
              <p:cNvPr id="26" name="Ink 25">
                <a:extLst>
                  <a:ext uri="{FF2B5EF4-FFF2-40B4-BE49-F238E27FC236}">
                    <a16:creationId xmlns:a16="http://schemas.microsoft.com/office/drawing/2014/main" id="{EFECCE83-BBC5-4CCE-A184-AFDEBAD7850E}"/>
                  </a:ext>
                </a:extLst>
              </p:cNvPr>
              <p:cNvPicPr/>
              <p:nvPr/>
            </p:nvPicPr>
            <p:blipFill>
              <a:blip r:embed="rId3"/>
              <a:stretch>
                <a:fillRect/>
              </a:stretch>
            </p:blipFill>
            <p:spPr>
              <a:xfrm>
                <a:off x="963400" y="3246427"/>
                <a:ext cx="322200" cy="1672200"/>
              </a:xfrm>
              <a:prstGeom prst="rect">
                <a:avLst/>
              </a:prstGeom>
            </p:spPr>
          </p:pic>
        </mc:Fallback>
      </mc:AlternateContent>
      <p:grpSp>
        <p:nvGrpSpPr>
          <p:cNvPr id="45" name="Group 44">
            <a:extLst>
              <a:ext uri="{FF2B5EF4-FFF2-40B4-BE49-F238E27FC236}">
                <a16:creationId xmlns:a16="http://schemas.microsoft.com/office/drawing/2014/main" id="{249E55A3-D13E-47F2-96C9-FF914DC14FD8}"/>
              </a:ext>
            </a:extLst>
          </p:cNvPr>
          <p:cNvGrpSpPr/>
          <p:nvPr/>
        </p:nvGrpSpPr>
        <p:grpSpPr>
          <a:xfrm>
            <a:off x="775120" y="5662027"/>
            <a:ext cx="3260160" cy="686160"/>
            <a:chOff x="775120" y="5662027"/>
            <a:chExt cx="3260160" cy="686160"/>
          </a:xfrm>
        </p:grpSpPr>
        <mc:AlternateContent xmlns:mc="http://schemas.openxmlformats.org/markup-compatibility/2006">
          <mc:Choice xmlns:p14="http://schemas.microsoft.com/office/powerpoint/2010/main" Requires="p14">
            <p:contentPart p14:bwMode="auto" r:id="rId4">
              <p14:nvContentPartPr>
                <p14:cNvPr id="23" name="Ink 22">
                  <a:extLst>
                    <a:ext uri="{FF2B5EF4-FFF2-40B4-BE49-F238E27FC236}">
                      <a16:creationId xmlns:a16="http://schemas.microsoft.com/office/drawing/2014/main" id="{B867CA05-BC2E-49C2-840C-19BBE3EF42BC}"/>
                    </a:ext>
                  </a:extLst>
                </p14:cNvPr>
                <p14:cNvContentPartPr/>
                <p14:nvPr/>
              </p14:nvContentPartPr>
              <p14:xfrm>
                <a:off x="1216480" y="5662027"/>
                <a:ext cx="1752840" cy="384120"/>
              </p14:xfrm>
            </p:contentPart>
          </mc:Choice>
          <mc:Fallback>
            <p:pic>
              <p:nvPicPr>
                <p:cNvPr id="23" name="Ink 22">
                  <a:extLst>
                    <a:ext uri="{FF2B5EF4-FFF2-40B4-BE49-F238E27FC236}">
                      <a16:creationId xmlns:a16="http://schemas.microsoft.com/office/drawing/2014/main" id="{B867CA05-BC2E-49C2-840C-19BBE3EF42BC}"/>
                    </a:ext>
                  </a:extLst>
                </p:cNvPr>
                <p:cNvPicPr/>
                <p:nvPr/>
              </p:nvPicPr>
              <p:blipFill>
                <a:blip r:embed="rId5"/>
                <a:stretch>
                  <a:fillRect/>
                </a:stretch>
              </p:blipFill>
              <p:spPr>
                <a:xfrm>
                  <a:off x="1207480" y="5653387"/>
                  <a:ext cx="177048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 name="Ink 23">
                  <a:extLst>
                    <a:ext uri="{FF2B5EF4-FFF2-40B4-BE49-F238E27FC236}">
                      <a16:creationId xmlns:a16="http://schemas.microsoft.com/office/drawing/2014/main" id="{FD8B59FB-A7B3-4624-A797-B93288933D22}"/>
                    </a:ext>
                  </a:extLst>
                </p14:cNvPr>
                <p14:cNvContentPartPr/>
                <p14:nvPr/>
              </p14:nvContentPartPr>
              <p14:xfrm>
                <a:off x="2875360" y="5955067"/>
                <a:ext cx="216360" cy="171360"/>
              </p14:xfrm>
            </p:contentPart>
          </mc:Choice>
          <mc:Fallback>
            <p:pic>
              <p:nvPicPr>
                <p:cNvPr id="24" name="Ink 23">
                  <a:extLst>
                    <a:ext uri="{FF2B5EF4-FFF2-40B4-BE49-F238E27FC236}">
                      <a16:creationId xmlns:a16="http://schemas.microsoft.com/office/drawing/2014/main" id="{FD8B59FB-A7B3-4624-A797-B93288933D22}"/>
                    </a:ext>
                  </a:extLst>
                </p:cNvPr>
                <p:cNvPicPr/>
                <p:nvPr/>
              </p:nvPicPr>
              <p:blipFill>
                <a:blip r:embed="rId7"/>
                <a:stretch>
                  <a:fillRect/>
                </a:stretch>
              </p:blipFill>
              <p:spPr>
                <a:xfrm>
                  <a:off x="2866720" y="5946067"/>
                  <a:ext cx="234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Ink 27">
                  <a:extLst>
                    <a:ext uri="{FF2B5EF4-FFF2-40B4-BE49-F238E27FC236}">
                      <a16:creationId xmlns:a16="http://schemas.microsoft.com/office/drawing/2014/main" id="{445D691A-AC64-4ED5-BA8F-5ED2F11F8D74}"/>
                    </a:ext>
                  </a:extLst>
                </p14:cNvPr>
                <p14:cNvContentPartPr/>
                <p14:nvPr/>
              </p14:nvContentPartPr>
              <p14:xfrm>
                <a:off x="807160" y="6104467"/>
                <a:ext cx="11520" cy="223920"/>
              </p14:xfrm>
            </p:contentPart>
          </mc:Choice>
          <mc:Fallback>
            <p:pic>
              <p:nvPicPr>
                <p:cNvPr id="28" name="Ink 27">
                  <a:extLst>
                    <a:ext uri="{FF2B5EF4-FFF2-40B4-BE49-F238E27FC236}">
                      <a16:creationId xmlns:a16="http://schemas.microsoft.com/office/drawing/2014/main" id="{445D691A-AC64-4ED5-BA8F-5ED2F11F8D74}"/>
                    </a:ext>
                  </a:extLst>
                </p:cNvPr>
                <p:cNvPicPr/>
                <p:nvPr/>
              </p:nvPicPr>
              <p:blipFill>
                <a:blip r:embed="rId9"/>
                <a:stretch>
                  <a:fillRect/>
                </a:stretch>
              </p:blipFill>
              <p:spPr>
                <a:xfrm>
                  <a:off x="798160" y="6095467"/>
                  <a:ext cx="291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Ink 28">
                  <a:extLst>
                    <a:ext uri="{FF2B5EF4-FFF2-40B4-BE49-F238E27FC236}">
                      <a16:creationId xmlns:a16="http://schemas.microsoft.com/office/drawing/2014/main" id="{588B845F-1986-4016-9F3F-74171174FAB4}"/>
                    </a:ext>
                  </a:extLst>
                </p14:cNvPr>
                <p14:cNvContentPartPr/>
                <p14:nvPr/>
              </p14:nvContentPartPr>
              <p14:xfrm>
                <a:off x="775120" y="6098347"/>
                <a:ext cx="182160" cy="243720"/>
              </p14:xfrm>
            </p:contentPart>
          </mc:Choice>
          <mc:Fallback>
            <p:pic>
              <p:nvPicPr>
                <p:cNvPr id="29" name="Ink 28">
                  <a:extLst>
                    <a:ext uri="{FF2B5EF4-FFF2-40B4-BE49-F238E27FC236}">
                      <a16:creationId xmlns:a16="http://schemas.microsoft.com/office/drawing/2014/main" id="{588B845F-1986-4016-9F3F-74171174FAB4}"/>
                    </a:ext>
                  </a:extLst>
                </p:cNvPr>
                <p:cNvPicPr/>
                <p:nvPr/>
              </p:nvPicPr>
              <p:blipFill>
                <a:blip r:embed="rId11"/>
                <a:stretch>
                  <a:fillRect/>
                </a:stretch>
              </p:blipFill>
              <p:spPr>
                <a:xfrm>
                  <a:off x="766120" y="6089707"/>
                  <a:ext cx="1998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Ink 29">
                  <a:extLst>
                    <a:ext uri="{FF2B5EF4-FFF2-40B4-BE49-F238E27FC236}">
                      <a16:creationId xmlns:a16="http://schemas.microsoft.com/office/drawing/2014/main" id="{CA8E2773-C752-4B35-A345-3AFF1BE8F170}"/>
                    </a:ext>
                  </a:extLst>
                </p14:cNvPr>
                <p14:cNvContentPartPr/>
                <p14:nvPr/>
              </p14:nvContentPartPr>
              <p14:xfrm>
                <a:off x="1036120" y="6150907"/>
                <a:ext cx="300960" cy="189720"/>
              </p14:xfrm>
            </p:contentPart>
          </mc:Choice>
          <mc:Fallback>
            <p:pic>
              <p:nvPicPr>
                <p:cNvPr id="30" name="Ink 29">
                  <a:extLst>
                    <a:ext uri="{FF2B5EF4-FFF2-40B4-BE49-F238E27FC236}">
                      <a16:creationId xmlns:a16="http://schemas.microsoft.com/office/drawing/2014/main" id="{CA8E2773-C752-4B35-A345-3AFF1BE8F170}"/>
                    </a:ext>
                  </a:extLst>
                </p:cNvPr>
                <p:cNvPicPr/>
                <p:nvPr/>
              </p:nvPicPr>
              <p:blipFill>
                <a:blip r:embed="rId13"/>
                <a:stretch>
                  <a:fillRect/>
                </a:stretch>
              </p:blipFill>
              <p:spPr>
                <a:xfrm>
                  <a:off x="1027120" y="6142267"/>
                  <a:ext cx="318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 name="Ink 31">
                  <a:extLst>
                    <a:ext uri="{FF2B5EF4-FFF2-40B4-BE49-F238E27FC236}">
                      <a16:creationId xmlns:a16="http://schemas.microsoft.com/office/drawing/2014/main" id="{0736B010-643B-4080-AD4F-9E70C3869598}"/>
                    </a:ext>
                  </a:extLst>
                </p14:cNvPr>
                <p14:cNvContentPartPr/>
                <p14:nvPr/>
              </p14:nvContentPartPr>
              <p14:xfrm>
                <a:off x="3281800" y="6106627"/>
                <a:ext cx="217800" cy="241560"/>
              </p14:xfrm>
            </p:contentPart>
          </mc:Choice>
          <mc:Fallback>
            <p:pic>
              <p:nvPicPr>
                <p:cNvPr id="32" name="Ink 31">
                  <a:extLst>
                    <a:ext uri="{FF2B5EF4-FFF2-40B4-BE49-F238E27FC236}">
                      <a16:creationId xmlns:a16="http://schemas.microsoft.com/office/drawing/2014/main" id="{0736B010-643B-4080-AD4F-9E70C3869598}"/>
                    </a:ext>
                  </a:extLst>
                </p:cNvPr>
                <p:cNvPicPr/>
                <p:nvPr/>
              </p:nvPicPr>
              <p:blipFill>
                <a:blip r:embed="rId15"/>
                <a:stretch>
                  <a:fillRect/>
                </a:stretch>
              </p:blipFill>
              <p:spPr>
                <a:xfrm>
                  <a:off x="3273160" y="6097987"/>
                  <a:ext cx="2354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Ink 32">
                  <a:extLst>
                    <a:ext uri="{FF2B5EF4-FFF2-40B4-BE49-F238E27FC236}">
                      <a16:creationId xmlns:a16="http://schemas.microsoft.com/office/drawing/2014/main" id="{E5E2FF2D-E8DE-4034-B58B-B3AF6BA9153E}"/>
                    </a:ext>
                  </a:extLst>
                </p14:cNvPr>
                <p14:cNvContentPartPr/>
                <p14:nvPr/>
              </p14:nvContentPartPr>
              <p14:xfrm>
                <a:off x="3646480" y="6093667"/>
                <a:ext cx="12240" cy="211320"/>
              </p14:xfrm>
            </p:contentPart>
          </mc:Choice>
          <mc:Fallback>
            <p:pic>
              <p:nvPicPr>
                <p:cNvPr id="33" name="Ink 32">
                  <a:extLst>
                    <a:ext uri="{FF2B5EF4-FFF2-40B4-BE49-F238E27FC236}">
                      <a16:creationId xmlns:a16="http://schemas.microsoft.com/office/drawing/2014/main" id="{E5E2FF2D-E8DE-4034-B58B-B3AF6BA9153E}"/>
                    </a:ext>
                  </a:extLst>
                </p:cNvPr>
                <p:cNvPicPr/>
                <p:nvPr/>
              </p:nvPicPr>
              <p:blipFill>
                <a:blip r:embed="rId17"/>
                <a:stretch>
                  <a:fillRect/>
                </a:stretch>
              </p:blipFill>
              <p:spPr>
                <a:xfrm>
                  <a:off x="3637840" y="6085027"/>
                  <a:ext cx="29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 name="Ink 33">
                  <a:extLst>
                    <a:ext uri="{FF2B5EF4-FFF2-40B4-BE49-F238E27FC236}">
                      <a16:creationId xmlns:a16="http://schemas.microsoft.com/office/drawing/2014/main" id="{D818C08E-F459-4DA5-B2E3-F3D11BE195D8}"/>
                    </a:ext>
                  </a:extLst>
                </p14:cNvPr>
                <p14:cNvContentPartPr/>
                <p14:nvPr/>
              </p14:nvContentPartPr>
              <p14:xfrm>
                <a:off x="3610840" y="6119227"/>
                <a:ext cx="177840" cy="199800"/>
              </p14:xfrm>
            </p:contentPart>
          </mc:Choice>
          <mc:Fallback>
            <p:pic>
              <p:nvPicPr>
                <p:cNvPr id="34" name="Ink 33">
                  <a:extLst>
                    <a:ext uri="{FF2B5EF4-FFF2-40B4-BE49-F238E27FC236}">
                      <a16:creationId xmlns:a16="http://schemas.microsoft.com/office/drawing/2014/main" id="{D818C08E-F459-4DA5-B2E3-F3D11BE195D8}"/>
                    </a:ext>
                  </a:extLst>
                </p:cNvPr>
                <p:cNvPicPr/>
                <p:nvPr/>
              </p:nvPicPr>
              <p:blipFill>
                <a:blip r:embed="rId19"/>
                <a:stretch>
                  <a:fillRect/>
                </a:stretch>
              </p:blipFill>
              <p:spPr>
                <a:xfrm>
                  <a:off x="3601840" y="6110227"/>
                  <a:ext cx="195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5" name="Ink 34">
                  <a:extLst>
                    <a:ext uri="{FF2B5EF4-FFF2-40B4-BE49-F238E27FC236}">
                      <a16:creationId xmlns:a16="http://schemas.microsoft.com/office/drawing/2014/main" id="{1283167E-A204-43CD-8E0F-1F0E9A3F13E7}"/>
                    </a:ext>
                  </a:extLst>
                </p14:cNvPr>
                <p14:cNvContentPartPr/>
                <p14:nvPr/>
              </p14:nvContentPartPr>
              <p14:xfrm>
                <a:off x="3885160" y="6129307"/>
                <a:ext cx="150120" cy="17280"/>
              </p14:xfrm>
            </p:contentPart>
          </mc:Choice>
          <mc:Fallback>
            <p:pic>
              <p:nvPicPr>
                <p:cNvPr id="35" name="Ink 34">
                  <a:extLst>
                    <a:ext uri="{FF2B5EF4-FFF2-40B4-BE49-F238E27FC236}">
                      <a16:creationId xmlns:a16="http://schemas.microsoft.com/office/drawing/2014/main" id="{1283167E-A204-43CD-8E0F-1F0E9A3F13E7}"/>
                    </a:ext>
                  </a:extLst>
                </p:cNvPr>
                <p:cNvPicPr/>
                <p:nvPr/>
              </p:nvPicPr>
              <p:blipFill>
                <a:blip r:embed="rId21"/>
                <a:stretch>
                  <a:fillRect/>
                </a:stretch>
              </p:blipFill>
              <p:spPr>
                <a:xfrm>
                  <a:off x="3876160" y="6120307"/>
                  <a:ext cx="167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Ink 35">
                  <a:extLst>
                    <a:ext uri="{FF2B5EF4-FFF2-40B4-BE49-F238E27FC236}">
                      <a16:creationId xmlns:a16="http://schemas.microsoft.com/office/drawing/2014/main" id="{8D8AE325-5017-4742-A217-3B95674BBC5D}"/>
                    </a:ext>
                  </a:extLst>
                </p14:cNvPr>
                <p14:cNvContentPartPr/>
                <p14:nvPr/>
              </p14:nvContentPartPr>
              <p14:xfrm>
                <a:off x="3971560" y="6047227"/>
                <a:ext cx="9360" cy="176760"/>
              </p14:xfrm>
            </p:contentPart>
          </mc:Choice>
          <mc:Fallback>
            <p:pic>
              <p:nvPicPr>
                <p:cNvPr id="36" name="Ink 35">
                  <a:extLst>
                    <a:ext uri="{FF2B5EF4-FFF2-40B4-BE49-F238E27FC236}">
                      <a16:creationId xmlns:a16="http://schemas.microsoft.com/office/drawing/2014/main" id="{8D8AE325-5017-4742-A217-3B95674BBC5D}"/>
                    </a:ext>
                  </a:extLst>
                </p:cNvPr>
                <p:cNvPicPr/>
                <p:nvPr/>
              </p:nvPicPr>
              <p:blipFill>
                <a:blip r:embed="rId23"/>
                <a:stretch>
                  <a:fillRect/>
                </a:stretch>
              </p:blipFill>
              <p:spPr>
                <a:xfrm>
                  <a:off x="3962920" y="6038587"/>
                  <a:ext cx="27000" cy="194400"/>
                </a:xfrm>
                <a:prstGeom prst="rect">
                  <a:avLst/>
                </a:prstGeom>
              </p:spPr>
            </p:pic>
          </mc:Fallback>
        </mc:AlternateContent>
      </p:grpSp>
      <p:grpSp>
        <p:nvGrpSpPr>
          <p:cNvPr id="44" name="Group 43">
            <a:extLst>
              <a:ext uri="{FF2B5EF4-FFF2-40B4-BE49-F238E27FC236}">
                <a16:creationId xmlns:a16="http://schemas.microsoft.com/office/drawing/2014/main" id="{6B931398-6A84-444F-8C0F-31DA8B996E9C}"/>
              </a:ext>
            </a:extLst>
          </p:cNvPr>
          <p:cNvGrpSpPr/>
          <p:nvPr/>
        </p:nvGrpSpPr>
        <p:grpSpPr>
          <a:xfrm>
            <a:off x="2857720" y="6519547"/>
            <a:ext cx="1419840" cy="262080"/>
            <a:chOff x="2857720" y="6519547"/>
            <a:chExt cx="1419840" cy="262080"/>
          </a:xfrm>
        </p:grpSpPr>
        <mc:AlternateContent xmlns:mc="http://schemas.openxmlformats.org/markup-compatibility/2006">
          <mc:Choice xmlns:p14="http://schemas.microsoft.com/office/powerpoint/2010/main" Requires="p14">
            <p:contentPart p14:bwMode="auto" r:id="rId24">
              <p14:nvContentPartPr>
                <p14:cNvPr id="37" name="Ink 36">
                  <a:extLst>
                    <a:ext uri="{FF2B5EF4-FFF2-40B4-BE49-F238E27FC236}">
                      <a16:creationId xmlns:a16="http://schemas.microsoft.com/office/drawing/2014/main" id="{023AC012-01AC-4BCD-BFC8-64ACE733F9CA}"/>
                    </a:ext>
                  </a:extLst>
                </p14:cNvPr>
                <p14:cNvContentPartPr/>
                <p14:nvPr/>
              </p14:nvContentPartPr>
              <p14:xfrm>
                <a:off x="2857720" y="6609907"/>
                <a:ext cx="155520" cy="11880"/>
              </p14:xfrm>
            </p:contentPart>
          </mc:Choice>
          <mc:Fallback>
            <p:pic>
              <p:nvPicPr>
                <p:cNvPr id="37" name="Ink 36">
                  <a:extLst>
                    <a:ext uri="{FF2B5EF4-FFF2-40B4-BE49-F238E27FC236}">
                      <a16:creationId xmlns:a16="http://schemas.microsoft.com/office/drawing/2014/main" id="{023AC012-01AC-4BCD-BFC8-64ACE733F9CA}"/>
                    </a:ext>
                  </a:extLst>
                </p:cNvPr>
                <p:cNvPicPr/>
                <p:nvPr/>
              </p:nvPicPr>
              <p:blipFill>
                <a:blip r:embed="rId25"/>
                <a:stretch>
                  <a:fillRect/>
                </a:stretch>
              </p:blipFill>
              <p:spPr>
                <a:xfrm>
                  <a:off x="2848720" y="6600907"/>
                  <a:ext cx="173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Ink 37">
                  <a:extLst>
                    <a:ext uri="{FF2B5EF4-FFF2-40B4-BE49-F238E27FC236}">
                      <a16:creationId xmlns:a16="http://schemas.microsoft.com/office/drawing/2014/main" id="{185B43C3-C18C-458F-B006-BA2DAC4C40EC}"/>
                    </a:ext>
                  </a:extLst>
                </p14:cNvPr>
                <p14:cNvContentPartPr/>
                <p14:nvPr/>
              </p14:nvContentPartPr>
              <p14:xfrm>
                <a:off x="2990560" y="6521707"/>
                <a:ext cx="30600" cy="141840"/>
              </p14:xfrm>
            </p:contentPart>
          </mc:Choice>
          <mc:Fallback>
            <p:pic>
              <p:nvPicPr>
                <p:cNvPr id="38" name="Ink 37">
                  <a:extLst>
                    <a:ext uri="{FF2B5EF4-FFF2-40B4-BE49-F238E27FC236}">
                      <a16:creationId xmlns:a16="http://schemas.microsoft.com/office/drawing/2014/main" id="{185B43C3-C18C-458F-B006-BA2DAC4C40EC}"/>
                    </a:ext>
                  </a:extLst>
                </p:cNvPr>
                <p:cNvPicPr/>
                <p:nvPr/>
              </p:nvPicPr>
              <p:blipFill>
                <a:blip r:embed="rId27"/>
                <a:stretch>
                  <a:fillRect/>
                </a:stretch>
              </p:blipFill>
              <p:spPr>
                <a:xfrm>
                  <a:off x="2981920" y="6513067"/>
                  <a:ext cx="48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 name="Ink 38">
                  <a:extLst>
                    <a:ext uri="{FF2B5EF4-FFF2-40B4-BE49-F238E27FC236}">
                      <a16:creationId xmlns:a16="http://schemas.microsoft.com/office/drawing/2014/main" id="{01B5832A-21A3-4B55-9085-8DDB41AF1E41}"/>
                    </a:ext>
                  </a:extLst>
                </p14:cNvPr>
                <p14:cNvContentPartPr/>
                <p14:nvPr/>
              </p14:nvContentPartPr>
              <p14:xfrm>
                <a:off x="3233560" y="6615667"/>
                <a:ext cx="127800" cy="136440"/>
              </p14:xfrm>
            </p:contentPart>
          </mc:Choice>
          <mc:Fallback>
            <p:pic>
              <p:nvPicPr>
                <p:cNvPr id="39" name="Ink 38">
                  <a:extLst>
                    <a:ext uri="{FF2B5EF4-FFF2-40B4-BE49-F238E27FC236}">
                      <a16:creationId xmlns:a16="http://schemas.microsoft.com/office/drawing/2014/main" id="{01B5832A-21A3-4B55-9085-8DDB41AF1E41}"/>
                    </a:ext>
                  </a:extLst>
                </p:cNvPr>
                <p:cNvPicPr/>
                <p:nvPr/>
              </p:nvPicPr>
              <p:blipFill>
                <a:blip r:embed="rId29"/>
                <a:stretch>
                  <a:fillRect/>
                </a:stretch>
              </p:blipFill>
              <p:spPr>
                <a:xfrm>
                  <a:off x="3224560" y="6607027"/>
                  <a:ext cx="145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0" name="Ink 39">
                  <a:extLst>
                    <a:ext uri="{FF2B5EF4-FFF2-40B4-BE49-F238E27FC236}">
                      <a16:creationId xmlns:a16="http://schemas.microsoft.com/office/drawing/2014/main" id="{4E5F52FA-DF45-42E9-9823-BBD5CE5093A5}"/>
                    </a:ext>
                  </a:extLst>
                </p14:cNvPr>
                <p14:cNvContentPartPr/>
                <p14:nvPr/>
              </p14:nvContentPartPr>
              <p14:xfrm>
                <a:off x="3478000" y="6587587"/>
                <a:ext cx="10800" cy="194040"/>
              </p14:xfrm>
            </p:contentPart>
          </mc:Choice>
          <mc:Fallback>
            <p:pic>
              <p:nvPicPr>
                <p:cNvPr id="40" name="Ink 39">
                  <a:extLst>
                    <a:ext uri="{FF2B5EF4-FFF2-40B4-BE49-F238E27FC236}">
                      <a16:creationId xmlns:a16="http://schemas.microsoft.com/office/drawing/2014/main" id="{4E5F52FA-DF45-42E9-9823-BBD5CE5093A5}"/>
                    </a:ext>
                  </a:extLst>
                </p:cNvPr>
                <p:cNvPicPr/>
                <p:nvPr/>
              </p:nvPicPr>
              <p:blipFill>
                <a:blip r:embed="rId31"/>
                <a:stretch>
                  <a:fillRect/>
                </a:stretch>
              </p:blipFill>
              <p:spPr>
                <a:xfrm>
                  <a:off x="3469360" y="6578947"/>
                  <a:ext cx="28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 name="Ink 40">
                  <a:extLst>
                    <a:ext uri="{FF2B5EF4-FFF2-40B4-BE49-F238E27FC236}">
                      <a16:creationId xmlns:a16="http://schemas.microsoft.com/office/drawing/2014/main" id="{62A4AC9F-C460-4BDA-8CE6-2EAE87F1C32A}"/>
                    </a:ext>
                  </a:extLst>
                </p14:cNvPr>
                <p14:cNvContentPartPr/>
                <p14:nvPr/>
              </p14:nvContentPartPr>
              <p14:xfrm>
                <a:off x="3529480" y="6652027"/>
                <a:ext cx="122040" cy="125280"/>
              </p14:xfrm>
            </p:contentPart>
          </mc:Choice>
          <mc:Fallback>
            <p:pic>
              <p:nvPicPr>
                <p:cNvPr id="41" name="Ink 40">
                  <a:extLst>
                    <a:ext uri="{FF2B5EF4-FFF2-40B4-BE49-F238E27FC236}">
                      <a16:creationId xmlns:a16="http://schemas.microsoft.com/office/drawing/2014/main" id="{62A4AC9F-C460-4BDA-8CE6-2EAE87F1C32A}"/>
                    </a:ext>
                  </a:extLst>
                </p:cNvPr>
                <p:cNvPicPr/>
                <p:nvPr/>
              </p:nvPicPr>
              <p:blipFill>
                <a:blip r:embed="rId33"/>
                <a:stretch>
                  <a:fillRect/>
                </a:stretch>
              </p:blipFill>
              <p:spPr>
                <a:xfrm>
                  <a:off x="3520480" y="6643387"/>
                  <a:ext cx="139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Ink 41">
                  <a:extLst>
                    <a:ext uri="{FF2B5EF4-FFF2-40B4-BE49-F238E27FC236}">
                      <a16:creationId xmlns:a16="http://schemas.microsoft.com/office/drawing/2014/main" id="{DABB87A7-9B41-43F5-9C30-ECA40F230050}"/>
                    </a:ext>
                  </a:extLst>
                </p14:cNvPr>
                <p14:cNvContentPartPr/>
                <p14:nvPr/>
              </p14:nvContentPartPr>
              <p14:xfrm>
                <a:off x="3818920" y="6519547"/>
                <a:ext cx="219240" cy="219240"/>
              </p14:xfrm>
            </p:contentPart>
          </mc:Choice>
          <mc:Fallback>
            <p:pic>
              <p:nvPicPr>
                <p:cNvPr id="42" name="Ink 41">
                  <a:extLst>
                    <a:ext uri="{FF2B5EF4-FFF2-40B4-BE49-F238E27FC236}">
                      <a16:creationId xmlns:a16="http://schemas.microsoft.com/office/drawing/2014/main" id="{DABB87A7-9B41-43F5-9C30-ECA40F230050}"/>
                    </a:ext>
                  </a:extLst>
                </p:cNvPr>
                <p:cNvPicPr/>
                <p:nvPr/>
              </p:nvPicPr>
              <p:blipFill>
                <a:blip r:embed="rId35"/>
                <a:stretch>
                  <a:fillRect/>
                </a:stretch>
              </p:blipFill>
              <p:spPr>
                <a:xfrm>
                  <a:off x="3809920" y="6510547"/>
                  <a:ext cx="2368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Ink 42">
                  <a:extLst>
                    <a:ext uri="{FF2B5EF4-FFF2-40B4-BE49-F238E27FC236}">
                      <a16:creationId xmlns:a16="http://schemas.microsoft.com/office/drawing/2014/main" id="{93FEFB12-8C52-41CB-ACAF-8FAE4B6F491D}"/>
                    </a:ext>
                  </a:extLst>
                </p14:cNvPr>
                <p14:cNvContentPartPr/>
                <p14:nvPr/>
              </p14:nvContentPartPr>
              <p14:xfrm>
                <a:off x="4075960" y="6600547"/>
                <a:ext cx="201600" cy="161280"/>
              </p14:xfrm>
            </p:contentPart>
          </mc:Choice>
          <mc:Fallback>
            <p:pic>
              <p:nvPicPr>
                <p:cNvPr id="43" name="Ink 42">
                  <a:extLst>
                    <a:ext uri="{FF2B5EF4-FFF2-40B4-BE49-F238E27FC236}">
                      <a16:creationId xmlns:a16="http://schemas.microsoft.com/office/drawing/2014/main" id="{93FEFB12-8C52-41CB-ACAF-8FAE4B6F491D}"/>
                    </a:ext>
                  </a:extLst>
                </p:cNvPr>
                <p:cNvPicPr/>
                <p:nvPr/>
              </p:nvPicPr>
              <p:blipFill>
                <a:blip r:embed="rId37"/>
                <a:stretch>
                  <a:fillRect/>
                </a:stretch>
              </p:blipFill>
              <p:spPr>
                <a:xfrm>
                  <a:off x="4067320" y="6591907"/>
                  <a:ext cx="219240" cy="17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65" name="Ink 64">
                <a:extLst>
                  <a:ext uri="{FF2B5EF4-FFF2-40B4-BE49-F238E27FC236}">
                    <a16:creationId xmlns:a16="http://schemas.microsoft.com/office/drawing/2014/main" id="{E4CDD211-909A-4C12-9D57-FBADD365FAA3}"/>
                  </a:ext>
                </a:extLst>
              </p14:cNvPr>
              <p14:cNvContentPartPr/>
              <p14:nvPr/>
            </p14:nvContentPartPr>
            <p14:xfrm>
              <a:off x="3428680" y="3302947"/>
              <a:ext cx="816840" cy="336960"/>
            </p14:xfrm>
          </p:contentPart>
        </mc:Choice>
        <mc:Fallback>
          <p:pic>
            <p:nvPicPr>
              <p:cNvPr id="65" name="Ink 64">
                <a:extLst>
                  <a:ext uri="{FF2B5EF4-FFF2-40B4-BE49-F238E27FC236}">
                    <a16:creationId xmlns:a16="http://schemas.microsoft.com/office/drawing/2014/main" id="{E4CDD211-909A-4C12-9D57-FBADD365FAA3}"/>
                  </a:ext>
                </a:extLst>
              </p:cNvPr>
              <p:cNvPicPr/>
              <p:nvPr/>
            </p:nvPicPr>
            <p:blipFill>
              <a:blip r:embed="rId39"/>
              <a:stretch>
                <a:fillRect/>
              </a:stretch>
            </p:blipFill>
            <p:spPr>
              <a:xfrm>
                <a:off x="3420040" y="3293947"/>
                <a:ext cx="834480" cy="354600"/>
              </a:xfrm>
              <a:prstGeom prst="rect">
                <a:avLst/>
              </a:prstGeom>
            </p:spPr>
          </p:pic>
        </mc:Fallback>
      </mc:AlternateContent>
      <p:grpSp>
        <p:nvGrpSpPr>
          <p:cNvPr id="73" name="Group 72">
            <a:extLst>
              <a:ext uri="{FF2B5EF4-FFF2-40B4-BE49-F238E27FC236}">
                <a16:creationId xmlns:a16="http://schemas.microsoft.com/office/drawing/2014/main" id="{3A577057-F489-40C9-9569-308DD17ACBDB}"/>
              </a:ext>
            </a:extLst>
          </p:cNvPr>
          <p:cNvGrpSpPr/>
          <p:nvPr/>
        </p:nvGrpSpPr>
        <p:grpSpPr>
          <a:xfrm>
            <a:off x="3390160" y="2502667"/>
            <a:ext cx="1824120" cy="2231640"/>
            <a:chOff x="3390160" y="2502667"/>
            <a:chExt cx="1824120" cy="2231640"/>
          </a:xfrm>
        </p:grpSpPr>
        <mc:AlternateContent xmlns:mc="http://schemas.openxmlformats.org/markup-compatibility/2006">
          <mc:Choice xmlns:p14="http://schemas.microsoft.com/office/powerpoint/2010/main" Requires="p14">
            <p:contentPart p14:bwMode="auto" r:id="rId40">
              <p14:nvContentPartPr>
                <p14:cNvPr id="53" name="Ink 52">
                  <a:extLst>
                    <a:ext uri="{FF2B5EF4-FFF2-40B4-BE49-F238E27FC236}">
                      <a16:creationId xmlns:a16="http://schemas.microsoft.com/office/drawing/2014/main" id="{36FBDADB-B4C0-4433-A9AF-518F47B377BC}"/>
                    </a:ext>
                  </a:extLst>
                </p14:cNvPr>
                <p14:cNvContentPartPr/>
                <p14:nvPr/>
              </p14:nvContentPartPr>
              <p14:xfrm>
                <a:off x="3390160" y="3272347"/>
                <a:ext cx="1824120" cy="1461960"/>
              </p14:xfrm>
            </p:contentPart>
          </mc:Choice>
          <mc:Fallback>
            <p:pic>
              <p:nvPicPr>
                <p:cNvPr id="53" name="Ink 52">
                  <a:extLst>
                    <a:ext uri="{FF2B5EF4-FFF2-40B4-BE49-F238E27FC236}">
                      <a16:creationId xmlns:a16="http://schemas.microsoft.com/office/drawing/2014/main" id="{36FBDADB-B4C0-4433-A9AF-518F47B377BC}"/>
                    </a:ext>
                  </a:extLst>
                </p:cNvPr>
                <p:cNvPicPr/>
                <p:nvPr/>
              </p:nvPicPr>
              <p:blipFill>
                <a:blip r:embed="rId41"/>
                <a:stretch>
                  <a:fillRect/>
                </a:stretch>
              </p:blipFill>
              <p:spPr>
                <a:xfrm>
                  <a:off x="3381160" y="3263707"/>
                  <a:ext cx="1841760" cy="1479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4" name="Ink 53">
                  <a:extLst>
                    <a:ext uri="{FF2B5EF4-FFF2-40B4-BE49-F238E27FC236}">
                      <a16:creationId xmlns:a16="http://schemas.microsoft.com/office/drawing/2014/main" id="{5844DB4B-1764-4E91-947C-0A0083533737}"/>
                    </a:ext>
                  </a:extLst>
                </p14:cNvPr>
                <p14:cNvContentPartPr/>
                <p14:nvPr/>
              </p14:nvContentPartPr>
              <p14:xfrm>
                <a:off x="3751600" y="3626587"/>
                <a:ext cx="375120" cy="319320"/>
              </p14:xfrm>
            </p:contentPart>
          </mc:Choice>
          <mc:Fallback>
            <p:pic>
              <p:nvPicPr>
                <p:cNvPr id="54" name="Ink 53">
                  <a:extLst>
                    <a:ext uri="{FF2B5EF4-FFF2-40B4-BE49-F238E27FC236}">
                      <a16:creationId xmlns:a16="http://schemas.microsoft.com/office/drawing/2014/main" id="{5844DB4B-1764-4E91-947C-0A0083533737}"/>
                    </a:ext>
                  </a:extLst>
                </p:cNvPr>
                <p:cNvPicPr/>
                <p:nvPr/>
              </p:nvPicPr>
              <p:blipFill>
                <a:blip r:embed="rId43"/>
                <a:stretch>
                  <a:fillRect/>
                </a:stretch>
              </p:blipFill>
              <p:spPr>
                <a:xfrm>
                  <a:off x="3742960" y="3617587"/>
                  <a:ext cx="3927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5" name="Ink 54">
                  <a:extLst>
                    <a:ext uri="{FF2B5EF4-FFF2-40B4-BE49-F238E27FC236}">
                      <a16:creationId xmlns:a16="http://schemas.microsoft.com/office/drawing/2014/main" id="{FB40CE6D-9689-4E49-BE43-A5BFBB686968}"/>
                    </a:ext>
                  </a:extLst>
                </p14:cNvPr>
                <p14:cNvContentPartPr/>
                <p14:nvPr/>
              </p14:nvContentPartPr>
              <p14:xfrm>
                <a:off x="4074880" y="3553507"/>
                <a:ext cx="376560" cy="204840"/>
              </p14:xfrm>
            </p:contentPart>
          </mc:Choice>
          <mc:Fallback>
            <p:pic>
              <p:nvPicPr>
                <p:cNvPr id="55" name="Ink 54">
                  <a:extLst>
                    <a:ext uri="{FF2B5EF4-FFF2-40B4-BE49-F238E27FC236}">
                      <a16:creationId xmlns:a16="http://schemas.microsoft.com/office/drawing/2014/main" id="{FB40CE6D-9689-4E49-BE43-A5BFBB686968}"/>
                    </a:ext>
                  </a:extLst>
                </p:cNvPr>
                <p:cNvPicPr/>
                <p:nvPr/>
              </p:nvPicPr>
              <p:blipFill>
                <a:blip r:embed="rId45"/>
                <a:stretch>
                  <a:fillRect/>
                </a:stretch>
              </p:blipFill>
              <p:spPr>
                <a:xfrm>
                  <a:off x="4065880" y="3544507"/>
                  <a:ext cx="394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6" name="Ink 55">
                  <a:extLst>
                    <a:ext uri="{FF2B5EF4-FFF2-40B4-BE49-F238E27FC236}">
                      <a16:creationId xmlns:a16="http://schemas.microsoft.com/office/drawing/2014/main" id="{44FD7403-1655-4981-BE8E-51E0048E702C}"/>
                    </a:ext>
                  </a:extLst>
                </p14:cNvPr>
                <p14:cNvContentPartPr/>
                <p14:nvPr/>
              </p14:nvContentPartPr>
              <p14:xfrm>
                <a:off x="3637480" y="3998467"/>
                <a:ext cx="468720" cy="313560"/>
              </p14:xfrm>
            </p:contentPart>
          </mc:Choice>
          <mc:Fallback>
            <p:pic>
              <p:nvPicPr>
                <p:cNvPr id="56" name="Ink 55">
                  <a:extLst>
                    <a:ext uri="{FF2B5EF4-FFF2-40B4-BE49-F238E27FC236}">
                      <a16:creationId xmlns:a16="http://schemas.microsoft.com/office/drawing/2014/main" id="{44FD7403-1655-4981-BE8E-51E0048E702C}"/>
                    </a:ext>
                  </a:extLst>
                </p:cNvPr>
                <p:cNvPicPr/>
                <p:nvPr/>
              </p:nvPicPr>
              <p:blipFill>
                <a:blip r:embed="rId47"/>
                <a:stretch>
                  <a:fillRect/>
                </a:stretch>
              </p:blipFill>
              <p:spPr>
                <a:xfrm>
                  <a:off x="3628840" y="3989827"/>
                  <a:ext cx="4863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7" name="Ink 56">
                  <a:extLst>
                    <a:ext uri="{FF2B5EF4-FFF2-40B4-BE49-F238E27FC236}">
                      <a16:creationId xmlns:a16="http://schemas.microsoft.com/office/drawing/2014/main" id="{70ABE870-6096-409F-AEE6-64EB31A83807}"/>
                    </a:ext>
                  </a:extLst>
                </p14:cNvPr>
                <p14:cNvContentPartPr/>
                <p14:nvPr/>
              </p14:nvContentPartPr>
              <p14:xfrm>
                <a:off x="4100800" y="3971107"/>
                <a:ext cx="360" cy="360"/>
              </p14:xfrm>
            </p:contentPart>
          </mc:Choice>
          <mc:Fallback>
            <p:pic>
              <p:nvPicPr>
                <p:cNvPr id="57" name="Ink 56">
                  <a:extLst>
                    <a:ext uri="{FF2B5EF4-FFF2-40B4-BE49-F238E27FC236}">
                      <a16:creationId xmlns:a16="http://schemas.microsoft.com/office/drawing/2014/main" id="{70ABE870-6096-409F-AEE6-64EB31A83807}"/>
                    </a:ext>
                  </a:extLst>
                </p:cNvPr>
                <p:cNvPicPr/>
                <p:nvPr/>
              </p:nvPicPr>
              <p:blipFill>
                <a:blip r:embed="rId49"/>
                <a:stretch>
                  <a:fillRect/>
                </a:stretch>
              </p:blipFill>
              <p:spPr>
                <a:xfrm>
                  <a:off x="4091800" y="39621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8" name="Ink 57">
                  <a:extLst>
                    <a:ext uri="{FF2B5EF4-FFF2-40B4-BE49-F238E27FC236}">
                      <a16:creationId xmlns:a16="http://schemas.microsoft.com/office/drawing/2014/main" id="{23085884-EA36-403C-97F4-9F63EF365ECA}"/>
                    </a:ext>
                  </a:extLst>
                </p14:cNvPr>
                <p14:cNvContentPartPr/>
                <p14:nvPr/>
              </p14:nvContentPartPr>
              <p14:xfrm>
                <a:off x="4141480" y="4001347"/>
                <a:ext cx="109080" cy="138240"/>
              </p14:xfrm>
            </p:contentPart>
          </mc:Choice>
          <mc:Fallback>
            <p:pic>
              <p:nvPicPr>
                <p:cNvPr id="58" name="Ink 57">
                  <a:extLst>
                    <a:ext uri="{FF2B5EF4-FFF2-40B4-BE49-F238E27FC236}">
                      <a16:creationId xmlns:a16="http://schemas.microsoft.com/office/drawing/2014/main" id="{23085884-EA36-403C-97F4-9F63EF365ECA}"/>
                    </a:ext>
                  </a:extLst>
                </p:cNvPr>
                <p:cNvPicPr/>
                <p:nvPr/>
              </p:nvPicPr>
              <p:blipFill>
                <a:blip r:embed="rId51"/>
                <a:stretch>
                  <a:fillRect/>
                </a:stretch>
              </p:blipFill>
              <p:spPr>
                <a:xfrm>
                  <a:off x="4132840" y="3992707"/>
                  <a:ext cx="126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9" name="Ink 58">
                  <a:extLst>
                    <a:ext uri="{FF2B5EF4-FFF2-40B4-BE49-F238E27FC236}">
                      <a16:creationId xmlns:a16="http://schemas.microsoft.com/office/drawing/2014/main" id="{34F1BECF-0061-4F10-9F8B-2043E25E66CF}"/>
                    </a:ext>
                  </a:extLst>
                </p14:cNvPr>
                <p14:cNvContentPartPr/>
                <p14:nvPr/>
              </p14:nvContentPartPr>
              <p14:xfrm>
                <a:off x="4268920" y="4020067"/>
                <a:ext cx="462600" cy="137160"/>
              </p14:xfrm>
            </p:contentPart>
          </mc:Choice>
          <mc:Fallback>
            <p:pic>
              <p:nvPicPr>
                <p:cNvPr id="59" name="Ink 58">
                  <a:extLst>
                    <a:ext uri="{FF2B5EF4-FFF2-40B4-BE49-F238E27FC236}">
                      <a16:creationId xmlns:a16="http://schemas.microsoft.com/office/drawing/2014/main" id="{34F1BECF-0061-4F10-9F8B-2043E25E66CF}"/>
                    </a:ext>
                  </a:extLst>
                </p:cNvPr>
                <p:cNvPicPr/>
                <p:nvPr/>
              </p:nvPicPr>
              <p:blipFill>
                <a:blip r:embed="rId53"/>
                <a:stretch>
                  <a:fillRect/>
                </a:stretch>
              </p:blipFill>
              <p:spPr>
                <a:xfrm>
                  <a:off x="4260280" y="4011427"/>
                  <a:ext cx="480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Ink 60">
                  <a:extLst>
                    <a:ext uri="{FF2B5EF4-FFF2-40B4-BE49-F238E27FC236}">
                      <a16:creationId xmlns:a16="http://schemas.microsoft.com/office/drawing/2014/main" id="{DB78B02E-F633-4008-BD37-D18482A088C3}"/>
                    </a:ext>
                  </a:extLst>
                </p14:cNvPr>
                <p14:cNvContentPartPr/>
                <p14:nvPr/>
              </p14:nvContentPartPr>
              <p14:xfrm>
                <a:off x="4007560" y="4363507"/>
                <a:ext cx="201240" cy="201240"/>
              </p14:xfrm>
            </p:contentPart>
          </mc:Choice>
          <mc:Fallback>
            <p:pic>
              <p:nvPicPr>
                <p:cNvPr id="61" name="Ink 60">
                  <a:extLst>
                    <a:ext uri="{FF2B5EF4-FFF2-40B4-BE49-F238E27FC236}">
                      <a16:creationId xmlns:a16="http://schemas.microsoft.com/office/drawing/2014/main" id="{DB78B02E-F633-4008-BD37-D18482A088C3}"/>
                    </a:ext>
                  </a:extLst>
                </p:cNvPr>
                <p:cNvPicPr/>
                <p:nvPr/>
              </p:nvPicPr>
              <p:blipFill>
                <a:blip r:embed="rId55"/>
                <a:stretch>
                  <a:fillRect/>
                </a:stretch>
              </p:blipFill>
              <p:spPr>
                <a:xfrm>
                  <a:off x="3998560" y="4354507"/>
                  <a:ext cx="2188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2" name="Ink 61">
                  <a:extLst>
                    <a:ext uri="{FF2B5EF4-FFF2-40B4-BE49-F238E27FC236}">
                      <a16:creationId xmlns:a16="http://schemas.microsoft.com/office/drawing/2014/main" id="{0040D8B0-E107-4029-84A2-0E74C39D1E83}"/>
                    </a:ext>
                  </a:extLst>
                </p14:cNvPr>
                <p14:cNvContentPartPr/>
                <p14:nvPr/>
              </p14:nvContentPartPr>
              <p14:xfrm>
                <a:off x="4281880" y="4449187"/>
                <a:ext cx="136080" cy="124200"/>
              </p14:xfrm>
            </p:contentPart>
          </mc:Choice>
          <mc:Fallback>
            <p:pic>
              <p:nvPicPr>
                <p:cNvPr id="62" name="Ink 61">
                  <a:extLst>
                    <a:ext uri="{FF2B5EF4-FFF2-40B4-BE49-F238E27FC236}">
                      <a16:creationId xmlns:a16="http://schemas.microsoft.com/office/drawing/2014/main" id="{0040D8B0-E107-4029-84A2-0E74C39D1E83}"/>
                    </a:ext>
                  </a:extLst>
                </p:cNvPr>
                <p:cNvPicPr/>
                <p:nvPr/>
              </p:nvPicPr>
              <p:blipFill>
                <a:blip r:embed="rId57"/>
                <a:stretch>
                  <a:fillRect/>
                </a:stretch>
              </p:blipFill>
              <p:spPr>
                <a:xfrm>
                  <a:off x="4272880" y="4440187"/>
                  <a:ext cx="153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3" name="Ink 62">
                  <a:extLst>
                    <a:ext uri="{FF2B5EF4-FFF2-40B4-BE49-F238E27FC236}">
                      <a16:creationId xmlns:a16="http://schemas.microsoft.com/office/drawing/2014/main" id="{3B514026-3196-4CA2-9501-DBBDB8144AA6}"/>
                    </a:ext>
                  </a:extLst>
                </p14:cNvPr>
                <p14:cNvContentPartPr/>
                <p14:nvPr/>
              </p14:nvContentPartPr>
              <p14:xfrm>
                <a:off x="4459360" y="4489867"/>
                <a:ext cx="104400" cy="1800"/>
              </p14:xfrm>
            </p:contentPart>
          </mc:Choice>
          <mc:Fallback>
            <p:pic>
              <p:nvPicPr>
                <p:cNvPr id="63" name="Ink 62">
                  <a:extLst>
                    <a:ext uri="{FF2B5EF4-FFF2-40B4-BE49-F238E27FC236}">
                      <a16:creationId xmlns:a16="http://schemas.microsoft.com/office/drawing/2014/main" id="{3B514026-3196-4CA2-9501-DBBDB8144AA6}"/>
                    </a:ext>
                  </a:extLst>
                </p:cNvPr>
                <p:cNvPicPr/>
                <p:nvPr/>
              </p:nvPicPr>
              <p:blipFill>
                <a:blip r:embed="rId59"/>
                <a:stretch>
                  <a:fillRect/>
                </a:stretch>
              </p:blipFill>
              <p:spPr>
                <a:xfrm>
                  <a:off x="4450360" y="4480867"/>
                  <a:ext cx="122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7" name="Ink 66">
                  <a:extLst>
                    <a:ext uri="{FF2B5EF4-FFF2-40B4-BE49-F238E27FC236}">
                      <a16:creationId xmlns:a16="http://schemas.microsoft.com/office/drawing/2014/main" id="{3B3A1413-715D-4D67-BC43-FA53EDFC2E76}"/>
                    </a:ext>
                  </a:extLst>
                </p14:cNvPr>
                <p14:cNvContentPartPr/>
                <p14:nvPr/>
              </p14:nvContentPartPr>
              <p14:xfrm>
                <a:off x="3715960" y="2971747"/>
                <a:ext cx="54360" cy="479520"/>
              </p14:xfrm>
            </p:contentPart>
          </mc:Choice>
          <mc:Fallback>
            <p:pic>
              <p:nvPicPr>
                <p:cNvPr id="67" name="Ink 66">
                  <a:extLst>
                    <a:ext uri="{FF2B5EF4-FFF2-40B4-BE49-F238E27FC236}">
                      <a16:creationId xmlns:a16="http://schemas.microsoft.com/office/drawing/2014/main" id="{3B3A1413-715D-4D67-BC43-FA53EDFC2E76}"/>
                    </a:ext>
                  </a:extLst>
                </p:cNvPr>
                <p:cNvPicPr/>
                <p:nvPr/>
              </p:nvPicPr>
              <p:blipFill>
                <a:blip r:embed="rId61"/>
                <a:stretch>
                  <a:fillRect/>
                </a:stretch>
              </p:blipFill>
              <p:spPr>
                <a:xfrm>
                  <a:off x="3706960" y="2963107"/>
                  <a:ext cx="7200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8" name="Ink 67">
                  <a:extLst>
                    <a:ext uri="{FF2B5EF4-FFF2-40B4-BE49-F238E27FC236}">
                      <a16:creationId xmlns:a16="http://schemas.microsoft.com/office/drawing/2014/main" id="{A866DE45-5927-4E08-B620-E09A6AF6F0CB}"/>
                    </a:ext>
                  </a:extLst>
                </p14:cNvPr>
                <p14:cNvContentPartPr/>
                <p14:nvPr/>
              </p14:nvContentPartPr>
              <p14:xfrm>
                <a:off x="3593920" y="2608867"/>
                <a:ext cx="192960" cy="220320"/>
              </p14:xfrm>
            </p:contentPart>
          </mc:Choice>
          <mc:Fallback>
            <p:pic>
              <p:nvPicPr>
                <p:cNvPr id="68" name="Ink 67">
                  <a:extLst>
                    <a:ext uri="{FF2B5EF4-FFF2-40B4-BE49-F238E27FC236}">
                      <a16:creationId xmlns:a16="http://schemas.microsoft.com/office/drawing/2014/main" id="{A866DE45-5927-4E08-B620-E09A6AF6F0CB}"/>
                    </a:ext>
                  </a:extLst>
                </p:cNvPr>
                <p:cNvPicPr/>
                <p:nvPr/>
              </p:nvPicPr>
              <p:blipFill>
                <a:blip r:embed="rId63"/>
                <a:stretch>
                  <a:fillRect/>
                </a:stretch>
              </p:blipFill>
              <p:spPr>
                <a:xfrm>
                  <a:off x="3584920" y="2599867"/>
                  <a:ext cx="210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9" name="Ink 68">
                  <a:extLst>
                    <a:ext uri="{FF2B5EF4-FFF2-40B4-BE49-F238E27FC236}">
                      <a16:creationId xmlns:a16="http://schemas.microsoft.com/office/drawing/2014/main" id="{671803A2-9561-401B-B96C-91E4F7D9E91D}"/>
                    </a:ext>
                  </a:extLst>
                </p14:cNvPr>
                <p14:cNvContentPartPr/>
                <p14:nvPr/>
              </p14:nvContentPartPr>
              <p14:xfrm>
                <a:off x="3855280" y="2599867"/>
                <a:ext cx="11520" cy="170640"/>
              </p14:xfrm>
            </p:contentPart>
          </mc:Choice>
          <mc:Fallback>
            <p:pic>
              <p:nvPicPr>
                <p:cNvPr id="69" name="Ink 68">
                  <a:extLst>
                    <a:ext uri="{FF2B5EF4-FFF2-40B4-BE49-F238E27FC236}">
                      <a16:creationId xmlns:a16="http://schemas.microsoft.com/office/drawing/2014/main" id="{671803A2-9561-401B-B96C-91E4F7D9E91D}"/>
                    </a:ext>
                  </a:extLst>
                </p:cNvPr>
                <p:cNvPicPr/>
                <p:nvPr/>
              </p:nvPicPr>
              <p:blipFill>
                <a:blip r:embed="rId65"/>
                <a:stretch>
                  <a:fillRect/>
                </a:stretch>
              </p:blipFill>
              <p:spPr>
                <a:xfrm>
                  <a:off x="3846640" y="2591227"/>
                  <a:ext cx="29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0" name="Ink 69">
                  <a:extLst>
                    <a:ext uri="{FF2B5EF4-FFF2-40B4-BE49-F238E27FC236}">
                      <a16:creationId xmlns:a16="http://schemas.microsoft.com/office/drawing/2014/main" id="{F6815E50-FDE5-4ACB-B736-334C7D40D264}"/>
                    </a:ext>
                  </a:extLst>
                </p14:cNvPr>
                <p14:cNvContentPartPr/>
                <p14:nvPr/>
              </p14:nvContentPartPr>
              <p14:xfrm>
                <a:off x="3844840" y="2573947"/>
                <a:ext cx="159120" cy="210960"/>
              </p14:xfrm>
            </p:contentPart>
          </mc:Choice>
          <mc:Fallback>
            <p:pic>
              <p:nvPicPr>
                <p:cNvPr id="70" name="Ink 69">
                  <a:extLst>
                    <a:ext uri="{FF2B5EF4-FFF2-40B4-BE49-F238E27FC236}">
                      <a16:creationId xmlns:a16="http://schemas.microsoft.com/office/drawing/2014/main" id="{F6815E50-FDE5-4ACB-B736-334C7D40D264}"/>
                    </a:ext>
                  </a:extLst>
                </p:cNvPr>
                <p:cNvPicPr/>
                <p:nvPr/>
              </p:nvPicPr>
              <p:blipFill>
                <a:blip r:embed="rId67"/>
                <a:stretch>
                  <a:fillRect/>
                </a:stretch>
              </p:blipFill>
              <p:spPr>
                <a:xfrm>
                  <a:off x="3836200" y="2564947"/>
                  <a:ext cx="1767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1" name="Ink 70">
                  <a:extLst>
                    <a:ext uri="{FF2B5EF4-FFF2-40B4-BE49-F238E27FC236}">
                      <a16:creationId xmlns:a16="http://schemas.microsoft.com/office/drawing/2014/main" id="{DCB38DD5-7DE6-44A4-9603-A7EE3A7E98B8}"/>
                    </a:ext>
                  </a:extLst>
                </p14:cNvPr>
                <p14:cNvContentPartPr/>
                <p14:nvPr/>
              </p14:nvContentPartPr>
              <p14:xfrm>
                <a:off x="4086400" y="2606707"/>
                <a:ext cx="157680" cy="11160"/>
              </p14:xfrm>
            </p:contentPart>
          </mc:Choice>
          <mc:Fallback>
            <p:pic>
              <p:nvPicPr>
                <p:cNvPr id="71" name="Ink 70">
                  <a:extLst>
                    <a:ext uri="{FF2B5EF4-FFF2-40B4-BE49-F238E27FC236}">
                      <a16:creationId xmlns:a16="http://schemas.microsoft.com/office/drawing/2014/main" id="{DCB38DD5-7DE6-44A4-9603-A7EE3A7E98B8}"/>
                    </a:ext>
                  </a:extLst>
                </p:cNvPr>
                <p:cNvPicPr/>
                <p:nvPr/>
              </p:nvPicPr>
              <p:blipFill>
                <a:blip r:embed="rId69"/>
                <a:stretch>
                  <a:fillRect/>
                </a:stretch>
              </p:blipFill>
              <p:spPr>
                <a:xfrm>
                  <a:off x="4077760" y="2598067"/>
                  <a:ext cx="175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2" name="Ink 71">
                  <a:extLst>
                    <a:ext uri="{FF2B5EF4-FFF2-40B4-BE49-F238E27FC236}">
                      <a16:creationId xmlns:a16="http://schemas.microsoft.com/office/drawing/2014/main" id="{DB94DEF5-8138-49E5-A3FF-8C12CD0EC02B}"/>
                    </a:ext>
                  </a:extLst>
                </p14:cNvPr>
                <p14:cNvContentPartPr/>
                <p14:nvPr/>
              </p14:nvContentPartPr>
              <p14:xfrm>
                <a:off x="4167040" y="2502667"/>
                <a:ext cx="11520" cy="181440"/>
              </p14:xfrm>
            </p:contentPart>
          </mc:Choice>
          <mc:Fallback>
            <p:pic>
              <p:nvPicPr>
                <p:cNvPr id="72" name="Ink 71">
                  <a:extLst>
                    <a:ext uri="{FF2B5EF4-FFF2-40B4-BE49-F238E27FC236}">
                      <a16:creationId xmlns:a16="http://schemas.microsoft.com/office/drawing/2014/main" id="{DB94DEF5-8138-49E5-A3FF-8C12CD0EC02B}"/>
                    </a:ext>
                  </a:extLst>
                </p:cNvPr>
                <p:cNvPicPr/>
                <p:nvPr/>
              </p:nvPicPr>
              <p:blipFill>
                <a:blip r:embed="rId71"/>
                <a:stretch>
                  <a:fillRect/>
                </a:stretch>
              </p:blipFill>
              <p:spPr>
                <a:xfrm>
                  <a:off x="4158040" y="2494027"/>
                  <a:ext cx="29160" cy="199080"/>
                </a:xfrm>
                <a:prstGeom prst="rect">
                  <a:avLst/>
                </a:prstGeom>
              </p:spPr>
            </p:pic>
          </mc:Fallback>
        </mc:AlternateContent>
      </p:grpSp>
      <p:grpSp>
        <p:nvGrpSpPr>
          <p:cNvPr id="81" name="Group 80">
            <a:extLst>
              <a:ext uri="{FF2B5EF4-FFF2-40B4-BE49-F238E27FC236}">
                <a16:creationId xmlns:a16="http://schemas.microsoft.com/office/drawing/2014/main" id="{56C8A022-E764-4A61-BF17-A3EBEDEB9F27}"/>
              </a:ext>
            </a:extLst>
          </p:cNvPr>
          <p:cNvGrpSpPr/>
          <p:nvPr/>
        </p:nvGrpSpPr>
        <p:grpSpPr>
          <a:xfrm>
            <a:off x="4845640" y="4649707"/>
            <a:ext cx="1302120" cy="913320"/>
            <a:chOff x="4845640" y="4649707"/>
            <a:chExt cx="1302120" cy="913320"/>
          </a:xfrm>
        </p:grpSpPr>
        <mc:AlternateContent xmlns:mc="http://schemas.openxmlformats.org/markup-compatibility/2006">
          <mc:Choice xmlns:p14="http://schemas.microsoft.com/office/powerpoint/2010/main" Requires="p14">
            <p:contentPart p14:bwMode="auto" r:id="rId72">
              <p14:nvContentPartPr>
                <p14:cNvPr id="74" name="Ink 73">
                  <a:extLst>
                    <a:ext uri="{FF2B5EF4-FFF2-40B4-BE49-F238E27FC236}">
                      <a16:creationId xmlns:a16="http://schemas.microsoft.com/office/drawing/2014/main" id="{A884C71F-BB23-4251-9AE9-F96B8F61CE1A}"/>
                    </a:ext>
                  </a:extLst>
                </p14:cNvPr>
                <p14:cNvContentPartPr/>
                <p14:nvPr/>
              </p14:nvContentPartPr>
              <p14:xfrm>
                <a:off x="4845640" y="4649707"/>
                <a:ext cx="365040" cy="686520"/>
              </p14:xfrm>
            </p:contentPart>
          </mc:Choice>
          <mc:Fallback>
            <p:pic>
              <p:nvPicPr>
                <p:cNvPr id="74" name="Ink 73">
                  <a:extLst>
                    <a:ext uri="{FF2B5EF4-FFF2-40B4-BE49-F238E27FC236}">
                      <a16:creationId xmlns:a16="http://schemas.microsoft.com/office/drawing/2014/main" id="{A884C71F-BB23-4251-9AE9-F96B8F61CE1A}"/>
                    </a:ext>
                  </a:extLst>
                </p:cNvPr>
                <p:cNvPicPr/>
                <p:nvPr/>
              </p:nvPicPr>
              <p:blipFill>
                <a:blip r:embed="rId73"/>
                <a:stretch>
                  <a:fillRect/>
                </a:stretch>
              </p:blipFill>
              <p:spPr>
                <a:xfrm>
                  <a:off x="4836640" y="4640707"/>
                  <a:ext cx="38268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5" name="Ink 74">
                  <a:extLst>
                    <a:ext uri="{FF2B5EF4-FFF2-40B4-BE49-F238E27FC236}">
                      <a16:creationId xmlns:a16="http://schemas.microsoft.com/office/drawing/2014/main" id="{0209B5DB-70F5-4C34-A784-D8596AB4F597}"/>
                    </a:ext>
                  </a:extLst>
                </p14:cNvPr>
                <p14:cNvContentPartPr/>
                <p14:nvPr/>
              </p14:nvContentPartPr>
              <p14:xfrm>
                <a:off x="5086480" y="5262067"/>
                <a:ext cx="283680" cy="174960"/>
              </p14:xfrm>
            </p:contentPart>
          </mc:Choice>
          <mc:Fallback>
            <p:pic>
              <p:nvPicPr>
                <p:cNvPr id="75" name="Ink 74">
                  <a:extLst>
                    <a:ext uri="{FF2B5EF4-FFF2-40B4-BE49-F238E27FC236}">
                      <a16:creationId xmlns:a16="http://schemas.microsoft.com/office/drawing/2014/main" id="{0209B5DB-70F5-4C34-A784-D8596AB4F597}"/>
                    </a:ext>
                  </a:extLst>
                </p:cNvPr>
                <p:cNvPicPr/>
                <p:nvPr/>
              </p:nvPicPr>
              <p:blipFill>
                <a:blip r:embed="rId75"/>
                <a:stretch>
                  <a:fillRect/>
                </a:stretch>
              </p:blipFill>
              <p:spPr>
                <a:xfrm>
                  <a:off x="5077480" y="5253427"/>
                  <a:ext cx="301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6" name="Ink 75">
                  <a:extLst>
                    <a:ext uri="{FF2B5EF4-FFF2-40B4-BE49-F238E27FC236}">
                      <a16:creationId xmlns:a16="http://schemas.microsoft.com/office/drawing/2014/main" id="{914759DA-4EF2-4CF7-9DD6-A82BF09ED966}"/>
                    </a:ext>
                  </a:extLst>
                </p14:cNvPr>
                <p14:cNvContentPartPr/>
                <p14:nvPr/>
              </p14:nvContentPartPr>
              <p14:xfrm>
                <a:off x="5460880" y="5344147"/>
                <a:ext cx="163800" cy="218880"/>
              </p14:xfrm>
            </p:contentPart>
          </mc:Choice>
          <mc:Fallback>
            <p:pic>
              <p:nvPicPr>
                <p:cNvPr id="76" name="Ink 75">
                  <a:extLst>
                    <a:ext uri="{FF2B5EF4-FFF2-40B4-BE49-F238E27FC236}">
                      <a16:creationId xmlns:a16="http://schemas.microsoft.com/office/drawing/2014/main" id="{914759DA-4EF2-4CF7-9DD6-A82BF09ED966}"/>
                    </a:ext>
                  </a:extLst>
                </p:cNvPr>
                <p:cNvPicPr/>
                <p:nvPr/>
              </p:nvPicPr>
              <p:blipFill>
                <a:blip r:embed="rId77"/>
                <a:stretch>
                  <a:fillRect/>
                </a:stretch>
              </p:blipFill>
              <p:spPr>
                <a:xfrm>
                  <a:off x="5451880" y="5335507"/>
                  <a:ext cx="181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7" name="Ink 76">
                  <a:extLst>
                    <a:ext uri="{FF2B5EF4-FFF2-40B4-BE49-F238E27FC236}">
                      <a16:creationId xmlns:a16="http://schemas.microsoft.com/office/drawing/2014/main" id="{6360B718-1BD9-476E-A2D4-5CB8DCFCA85E}"/>
                    </a:ext>
                  </a:extLst>
                </p14:cNvPr>
                <p14:cNvContentPartPr/>
                <p14:nvPr/>
              </p14:nvContentPartPr>
              <p14:xfrm>
                <a:off x="5754640" y="5348107"/>
                <a:ext cx="15840" cy="184680"/>
              </p14:xfrm>
            </p:contentPart>
          </mc:Choice>
          <mc:Fallback>
            <p:pic>
              <p:nvPicPr>
                <p:cNvPr id="77" name="Ink 76">
                  <a:extLst>
                    <a:ext uri="{FF2B5EF4-FFF2-40B4-BE49-F238E27FC236}">
                      <a16:creationId xmlns:a16="http://schemas.microsoft.com/office/drawing/2014/main" id="{6360B718-1BD9-476E-A2D4-5CB8DCFCA85E}"/>
                    </a:ext>
                  </a:extLst>
                </p:cNvPr>
                <p:cNvPicPr/>
                <p:nvPr/>
              </p:nvPicPr>
              <p:blipFill>
                <a:blip r:embed="rId79"/>
                <a:stretch>
                  <a:fillRect/>
                </a:stretch>
              </p:blipFill>
              <p:spPr>
                <a:xfrm>
                  <a:off x="5745640" y="5339107"/>
                  <a:ext cx="33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8" name="Ink 77">
                  <a:extLst>
                    <a:ext uri="{FF2B5EF4-FFF2-40B4-BE49-F238E27FC236}">
                      <a16:creationId xmlns:a16="http://schemas.microsoft.com/office/drawing/2014/main" id="{76A2C250-3236-4B41-A5DD-156B878B4776}"/>
                    </a:ext>
                  </a:extLst>
                </p14:cNvPr>
                <p14:cNvContentPartPr/>
                <p14:nvPr/>
              </p14:nvContentPartPr>
              <p14:xfrm>
                <a:off x="5734480" y="5340907"/>
                <a:ext cx="178560" cy="196920"/>
              </p14:xfrm>
            </p:contentPart>
          </mc:Choice>
          <mc:Fallback>
            <p:pic>
              <p:nvPicPr>
                <p:cNvPr id="78" name="Ink 77">
                  <a:extLst>
                    <a:ext uri="{FF2B5EF4-FFF2-40B4-BE49-F238E27FC236}">
                      <a16:creationId xmlns:a16="http://schemas.microsoft.com/office/drawing/2014/main" id="{76A2C250-3236-4B41-A5DD-156B878B4776}"/>
                    </a:ext>
                  </a:extLst>
                </p:cNvPr>
                <p:cNvPicPr/>
                <p:nvPr/>
              </p:nvPicPr>
              <p:blipFill>
                <a:blip r:embed="rId81"/>
                <a:stretch>
                  <a:fillRect/>
                </a:stretch>
              </p:blipFill>
              <p:spPr>
                <a:xfrm>
                  <a:off x="5725480" y="5331907"/>
                  <a:ext cx="196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9" name="Ink 78">
                  <a:extLst>
                    <a:ext uri="{FF2B5EF4-FFF2-40B4-BE49-F238E27FC236}">
                      <a16:creationId xmlns:a16="http://schemas.microsoft.com/office/drawing/2014/main" id="{6BB0A0C4-D669-46A2-8B1B-5B233EE98290}"/>
                    </a:ext>
                  </a:extLst>
                </p14:cNvPr>
                <p14:cNvContentPartPr/>
                <p14:nvPr/>
              </p14:nvContentPartPr>
              <p14:xfrm>
                <a:off x="5999080" y="5367547"/>
                <a:ext cx="148680" cy="27360"/>
              </p14:xfrm>
            </p:contentPart>
          </mc:Choice>
          <mc:Fallback>
            <p:pic>
              <p:nvPicPr>
                <p:cNvPr id="79" name="Ink 78">
                  <a:extLst>
                    <a:ext uri="{FF2B5EF4-FFF2-40B4-BE49-F238E27FC236}">
                      <a16:creationId xmlns:a16="http://schemas.microsoft.com/office/drawing/2014/main" id="{6BB0A0C4-D669-46A2-8B1B-5B233EE98290}"/>
                    </a:ext>
                  </a:extLst>
                </p:cNvPr>
                <p:cNvPicPr/>
                <p:nvPr/>
              </p:nvPicPr>
              <p:blipFill>
                <a:blip r:embed="rId83"/>
                <a:stretch>
                  <a:fillRect/>
                </a:stretch>
              </p:blipFill>
              <p:spPr>
                <a:xfrm>
                  <a:off x="5990080" y="5358907"/>
                  <a:ext cx="166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0" name="Ink 79">
                  <a:extLst>
                    <a:ext uri="{FF2B5EF4-FFF2-40B4-BE49-F238E27FC236}">
                      <a16:creationId xmlns:a16="http://schemas.microsoft.com/office/drawing/2014/main" id="{3A8B133C-BD2B-429E-83D4-C40DFFD98594}"/>
                    </a:ext>
                  </a:extLst>
                </p14:cNvPr>
                <p14:cNvContentPartPr/>
                <p14:nvPr/>
              </p14:nvContentPartPr>
              <p14:xfrm>
                <a:off x="6066760" y="5270347"/>
                <a:ext cx="20520" cy="177480"/>
              </p14:xfrm>
            </p:contentPart>
          </mc:Choice>
          <mc:Fallback>
            <p:pic>
              <p:nvPicPr>
                <p:cNvPr id="80" name="Ink 79">
                  <a:extLst>
                    <a:ext uri="{FF2B5EF4-FFF2-40B4-BE49-F238E27FC236}">
                      <a16:creationId xmlns:a16="http://schemas.microsoft.com/office/drawing/2014/main" id="{3A8B133C-BD2B-429E-83D4-C40DFFD98594}"/>
                    </a:ext>
                  </a:extLst>
                </p:cNvPr>
                <p:cNvPicPr/>
                <p:nvPr/>
              </p:nvPicPr>
              <p:blipFill>
                <a:blip r:embed="rId85"/>
                <a:stretch>
                  <a:fillRect/>
                </a:stretch>
              </p:blipFill>
              <p:spPr>
                <a:xfrm>
                  <a:off x="6058120" y="5261347"/>
                  <a:ext cx="38160" cy="19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82" name="Ink 81">
                <a:extLst>
                  <a:ext uri="{FF2B5EF4-FFF2-40B4-BE49-F238E27FC236}">
                    <a16:creationId xmlns:a16="http://schemas.microsoft.com/office/drawing/2014/main" id="{5128E528-5CE6-4F27-88F7-930B4D13C9D9}"/>
                  </a:ext>
                </a:extLst>
              </p14:cNvPr>
              <p14:cNvContentPartPr/>
              <p14:nvPr/>
            </p14:nvContentPartPr>
            <p14:xfrm>
              <a:off x="5860480" y="3172627"/>
              <a:ext cx="1122480" cy="1635480"/>
            </p14:xfrm>
          </p:contentPart>
        </mc:Choice>
        <mc:Fallback>
          <p:pic>
            <p:nvPicPr>
              <p:cNvPr id="82" name="Ink 81">
                <a:extLst>
                  <a:ext uri="{FF2B5EF4-FFF2-40B4-BE49-F238E27FC236}">
                    <a16:creationId xmlns:a16="http://schemas.microsoft.com/office/drawing/2014/main" id="{5128E528-5CE6-4F27-88F7-930B4D13C9D9}"/>
                  </a:ext>
                </a:extLst>
              </p:cNvPr>
              <p:cNvPicPr/>
              <p:nvPr/>
            </p:nvPicPr>
            <p:blipFill>
              <a:blip r:embed="rId87"/>
              <a:stretch>
                <a:fillRect/>
              </a:stretch>
            </p:blipFill>
            <p:spPr>
              <a:xfrm>
                <a:off x="5851480" y="3163987"/>
                <a:ext cx="1140120" cy="1653120"/>
              </a:xfrm>
              <a:prstGeom prst="rect">
                <a:avLst/>
              </a:prstGeom>
            </p:spPr>
          </p:pic>
        </mc:Fallback>
      </mc:AlternateContent>
      <p:grpSp>
        <p:nvGrpSpPr>
          <p:cNvPr id="89" name="Group 88">
            <a:extLst>
              <a:ext uri="{FF2B5EF4-FFF2-40B4-BE49-F238E27FC236}">
                <a16:creationId xmlns:a16="http://schemas.microsoft.com/office/drawing/2014/main" id="{2FD70A9B-E93B-4B1A-9676-95ECFE78CE59}"/>
              </a:ext>
            </a:extLst>
          </p:cNvPr>
          <p:cNvGrpSpPr/>
          <p:nvPr/>
        </p:nvGrpSpPr>
        <p:grpSpPr>
          <a:xfrm>
            <a:off x="6098080" y="3126907"/>
            <a:ext cx="1127520" cy="1602360"/>
            <a:chOff x="6098080" y="3126907"/>
            <a:chExt cx="1127520" cy="1602360"/>
          </a:xfrm>
        </p:grpSpPr>
        <mc:AlternateContent xmlns:mc="http://schemas.openxmlformats.org/markup-compatibility/2006">
          <mc:Choice xmlns:p14="http://schemas.microsoft.com/office/powerpoint/2010/main" Requires="p14">
            <p:contentPart p14:bwMode="auto" r:id="rId88">
              <p14:nvContentPartPr>
                <p14:cNvPr id="85" name="Ink 84">
                  <a:extLst>
                    <a:ext uri="{FF2B5EF4-FFF2-40B4-BE49-F238E27FC236}">
                      <a16:creationId xmlns:a16="http://schemas.microsoft.com/office/drawing/2014/main" id="{4D0E2CF1-779E-4FDE-A3CA-DD100EBC907B}"/>
                    </a:ext>
                  </a:extLst>
                </p14:cNvPr>
                <p14:cNvContentPartPr/>
                <p14:nvPr/>
              </p14:nvContentPartPr>
              <p14:xfrm>
                <a:off x="6161800" y="3498427"/>
                <a:ext cx="403560" cy="357480"/>
              </p14:xfrm>
            </p:contentPart>
          </mc:Choice>
          <mc:Fallback>
            <p:pic>
              <p:nvPicPr>
                <p:cNvPr id="85" name="Ink 84">
                  <a:extLst>
                    <a:ext uri="{FF2B5EF4-FFF2-40B4-BE49-F238E27FC236}">
                      <a16:creationId xmlns:a16="http://schemas.microsoft.com/office/drawing/2014/main" id="{4D0E2CF1-779E-4FDE-A3CA-DD100EBC907B}"/>
                    </a:ext>
                  </a:extLst>
                </p:cNvPr>
                <p:cNvPicPr/>
                <p:nvPr/>
              </p:nvPicPr>
              <p:blipFill>
                <a:blip r:embed="rId89"/>
                <a:stretch>
                  <a:fillRect/>
                </a:stretch>
              </p:blipFill>
              <p:spPr>
                <a:xfrm>
                  <a:off x="6152800" y="3489787"/>
                  <a:ext cx="4212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6" name="Ink 85">
                  <a:extLst>
                    <a:ext uri="{FF2B5EF4-FFF2-40B4-BE49-F238E27FC236}">
                      <a16:creationId xmlns:a16="http://schemas.microsoft.com/office/drawing/2014/main" id="{F259568D-8BA7-484F-8CB3-31AFE393C64E}"/>
                    </a:ext>
                  </a:extLst>
                </p14:cNvPr>
                <p14:cNvContentPartPr/>
                <p14:nvPr/>
              </p14:nvContentPartPr>
              <p14:xfrm>
                <a:off x="6098080" y="3567907"/>
                <a:ext cx="696960" cy="744480"/>
              </p14:xfrm>
            </p:contentPart>
          </mc:Choice>
          <mc:Fallback>
            <p:pic>
              <p:nvPicPr>
                <p:cNvPr id="86" name="Ink 85">
                  <a:extLst>
                    <a:ext uri="{FF2B5EF4-FFF2-40B4-BE49-F238E27FC236}">
                      <a16:creationId xmlns:a16="http://schemas.microsoft.com/office/drawing/2014/main" id="{F259568D-8BA7-484F-8CB3-31AFE393C64E}"/>
                    </a:ext>
                  </a:extLst>
                </p:cNvPr>
                <p:cNvPicPr/>
                <p:nvPr/>
              </p:nvPicPr>
              <p:blipFill>
                <a:blip r:embed="rId91"/>
                <a:stretch>
                  <a:fillRect/>
                </a:stretch>
              </p:blipFill>
              <p:spPr>
                <a:xfrm>
                  <a:off x="6089080" y="3558907"/>
                  <a:ext cx="714600" cy="762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8" name="Ink 87">
                  <a:extLst>
                    <a:ext uri="{FF2B5EF4-FFF2-40B4-BE49-F238E27FC236}">
                      <a16:creationId xmlns:a16="http://schemas.microsoft.com/office/drawing/2014/main" id="{1C6A2F67-A3D8-45DC-ACDD-CB2D668806D4}"/>
                    </a:ext>
                  </a:extLst>
                </p14:cNvPr>
                <p14:cNvContentPartPr/>
                <p14:nvPr/>
              </p14:nvContentPartPr>
              <p14:xfrm>
                <a:off x="6626200" y="3126907"/>
                <a:ext cx="599400" cy="1602360"/>
              </p14:xfrm>
            </p:contentPart>
          </mc:Choice>
          <mc:Fallback>
            <p:pic>
              <p:nvPicPr>
                <p:cNvPr id="88" name="Ink 87">
                  <a:extLst>
                    <a:ext uri="{FF2B5EF4-FFF2-40B4-BE49-F238E27FC236}">
                      <a16:creationId xmlns:a16="http://schemas.microsoft.com/office/drawing/2014/main" id="{1C6A2F67-A3D8-45DC-ACDD-CB2D668806D4}"/>
                    </a:ext>
                  </a:extLst>
                </p:cNvPr>
                <p:cNvPicPr/>
                <p:nvPr/>
              </p:nvPicPr>
              <p:blipFill>
                <a:blip r:embed="rId93"/>
                <a:stretch>
                  <a:fillRect/>
                </a:stretch>
              </p:blipFill>
              <p:spPr>
                <a:xfrm>
                  <a:off x="6617200" y="3117907"/>
                  <a:ext cx="617040" cy="1620000"/>
                </a:xfrm>
                <a:prstGeom prst="rect">
                  <a:avLst/>
                </a:prstGeom>
              </p:spPr>
            </p:pic>
          </mc:Fallback>
        </mc:AlternateContent>
      </p:grpSp>
      <p:grpSp>
        <p:nvGrpSpPr>
          <p:cNvPr id="95" name="Group 94">
            <a:extLst>
              <a:ext uri="{FF2B5EF4-FFF2-40B4-BE49-F238E27FC236}">
                <a16:creationId xmlns:a16="http://schemas.microsoft.com/office/drawing/2014/main" id="{0D79938B-45B2-4C7C-8014-343632F50C86}"/>
              </a:ext>
            </a:extLst>
          </p:cNvPr>
          <p:cNvGrpSpPr/>
          <p:nvPr/>
        </p:nvGrpSpPr>
        <p:grpSpPr>
          <a:xfrm>
            <a:off x="1053040" y="3257587"/>
            <a:ext cx="2176560" cy="2497320"/>
            <a:chOff x="1053040" y="3257587"/>
            <a:chExt cx="2176560" cy="2497320"/>
          </a:xfrm>
        </p:grpSpPr>
        <mc:AlternateContent xmlns:mc="http://schemas.openxmlformats.org/markup-compatibility/2006">
          <mc:Choice xmlns:p14="http://schemas.microsoft.com/office/powerpoint/2010/main" Requires="p14">
            <p:contentPart p14:bwMode="auto" r:id="rId94">
              <p14:nvContentPartPr>
                <p14:cNvPr id="16" name="Ink 15">
                  <a:extLst>
                    <a:ext uri="{FF2B5EF4-FFF2-40B4-BE49-F238E27FC236}">
                      <a16:creationId xmlns:a16="http://schemas.microsoft.com/office/drawing/2014/main" id="{86DD28D4-C66A-48C0-9F95-6A324BCF0A9D}"/>
                    </a:ext>
                  </a:extLst>
                </p14:cNvPr>
                <p14:cNvContentPartPr/>
                <p14:nvPr/>
              </p14:nvContentPartPr>
              <p14:xfrm>
                <a:off x="1053040" y="4822507"/>
                <a:ext cx="2176560" cy="932400"/>
              </p14:xfrm>
            </p:contentPart>
          </mc:Choice>
          <mc:Fallback>
            <p:pic>
              <p:nvPicPr>
                <p:cNvPr id="16" name="Ink 15">
                  <a:extLst>
                    <a:ext uri="{FF2B5EF4-FFF2-40B4-BE49-F238E27FC236}">
                      <a16:creationId xmlns:a16="http://schemas.microsoft.com/office/drawing/2014/main" id="{86DD28D4-C66A-48C0-9F95-6A324BCF0A9D}"/>
                    </a:ext>
                  </a:extLst>
                </p:cNvPr>
                <p:cNvPicPr/>
                <p:nvPr/>
              </p:nvPicPr>
              <p:blipFill>
                <a:blip r:embed="rId95"/>
                <a:stretch>
                  <a:fillRect/>
                </a:stretch>
              </p:blipFill>
              <p:spPr>
                <a:xfrm>
                  <a:off x="1044040" y="4813867"/>
                  <a:ext cx="2194200" cy="950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8" name="Ink 17">
                  <a:extLst>
                    <a:ext uri="{FF2B5EF4-FFF2-40B4-BE49-F238E27FC236}">
                      <a16:creationId xmlns:a16="http://schemas.microsoft.com/office/drawing/2014/main" id="{9A045EF6-DA39-4832-9F05-AD89F032EB26}"/>
                    </a:ext>
                  </a:extLst>
                </p14:cNvPr>
                <p14:cNvContentPartPr/>
                <p14:nvPr/>
              </p14:nvContentPartPr>
              <p14:xfrm>
                <a:off x="1718680" y="5138587"/>
                <a:ext cx="197640" cy="259200"/>
              </p14:xfrm>
            </p:contentPart>
          </mc:Choice>
          <mc:Fallback>
            <p:pic>
              <p:nvPicPr>
                <p:cNvPr id="18" name="Ink 17">
                  <a:extLst>
                    <a:ext uri="{FF2B5EF4-FFF2-40B4-BE49-F238E27FC236}">
                      <a16:creationId xmlns:a16="http://schemas.microsoft.com/office/drawing/2014/main" id="{9A045EF6-DA39-4832-9F05-AD89F032EB26}"/>
                    </a:ext>
                  </a:extLst>
                </p:cNvPr>
                <p:cNvPicPr/>
                <p:nvPr/>
              </p:nvPicPr>
              <p:blipFill>
                <a:blip r:embed="rId97"/>
                <a:stretch>
                  <a:fillRect/>
                </a:stretch>
              </p:blipFill>
              <p:spPr>
                <a:xfrm>
                  <a:off x="1710040" y="5129947"/>
                  <a:ext cx="2152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9" name="Ink 18">
                  <a:extLst>
                    <a:ext uri="{FF2B5EF4-FFF2-40B4-BE49-F238E27FC236}">
                      <a16:creationId xmlns:a16="http://schemas.microsoft.com/office/drawing/2014/main" id="{6414BE42-4195-4D06-B3CA-D1346EC4A7C1}"/>
                    </a:ext>
                  </a:extLst>
                </p14:cNvPr>
                <p14:cNvContentPartPr/>
                <p14:nvPr/>
              </p14:nvContentPartPr>
              <p14:xfrm>
                <a:off x="1928200" y="5241907"/>
                <a:ext cx="222120" cy="158760"/>
              </p14:xfrm>
            </p:contentPart>
          </mc:Choice>
          <mc:Fallback>
            <p:pic>
              <p:nvPicPr>
                <p:cNvPr id="19" name="Ink 18">
                  <a:extLst>
                    <a:ext uri="{FF2B5EF4-FFF2-40B4-BE49-F238E27FC236}">
                      <a16:creationId xmlns:a16="http://schemas.microsoft.com/office/drawing/2014/main" id="{6414BE42-4195-4D06-B3CA-D1346EC4A7C1}"/>
                    </a:ext>
                  </a:extLst>
                </p:cNvPr>
                <p:cNvPicPr/>
                <p:nvPr/>
              </p:nvPicPr>
              <p:blipFill>
                <a:blip r:embed="rId99"/>
                <a:stretch>
                  <a:fillRect/>
                </a:stretch>
              </p:blipFill>
              <p:spPr>
                <a:xfrm>
                  <a:off x="1919560" y="5233267"/>
                  <a:ext cx="239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0" name="Ink 19">
                  <a:extLst>
                    <a:ext uri="{FF2B5EF4-FFF2-40B4-BE49-F238E27FC236}">
                      <a16:creationId xmlns:a16="http://schemas.microsoft.com/office/drawing/2014/main" id="{1E1DE52A-29E1-4947-8AF5-2833FC028F74}"/>
                    </a:ext>
                  </a:extLst>
                </p14:cNvPr>
                <p14:cNvContentPartPr/>
                <p14:nvPr/>
              </p14:nvContentPartPr>
              <p14:xfrm>
                <a:off x="2227720" y="5223907"/>
                <a:ext cx="159840" cy="146880"/>
              </p14:xfrm>
            </p:contentPart>
          </mc:Choice>
          <mc:Fallback>
            <p:pic>
              <p:nvPicPr>
                <p:cNvPr id="20" name="Ink 19">
                  <a:extLst>
                    <a:ext uri="{FF2B5EF4-FFF2-40B4-BE49-F238E27FC236}">
                      <a16:creationId xmlns:a16="http://schemas.microsoft.com/office/drawing/2014/main" id="{1E1DE52A-29E1-4947-8AF5-2833FC028F74}"/>
                    </a:ext>
                  </a:extLst>
                </p:cNvPr>
                <p:cNvPicPr/>
                <p:nvPr/>
              </p:nvPicPr>
              <p:blipFill>
                <a:blip r:embed="rId101"/>
                <a:stretch>
                  <a:fillRect/>
                </a:stretch>
              </p:blipFill>
              <p:spPr>
                <a:xfrm>
                  <a:off x="2218720" y="5215267"/>
                  <a:ext cx="177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 name="Ink 20">
                  <a:extLst>
                    <a:ext uri="{FF2B5EF4-FFF2-40B4-BE49-F238E27FC236}">
                      <a16:creationId xmlns:a16="http://schemas.microsoft.com/office/drawing/2014/main" id="{2381F521-7704-4A31-8A5D-49B5553FC66E}"/>
                    </a:ext>
                  </a:extLst>
                </p14:cNvPr>
                <p14:cNvContentPartPr/>
                <p14:nvPr/>
              </p14:nvContentPartPr>
              <p14:xfrm>
                <a:off x="2205760" y="5132827"/>
                <a:ext cx="223920" cy="140760"/>
              </p14:xfrm>
            </p:contentPart>
          </mc:Choice>
          <mc:Fallback>
            <p:pic>
              <p:nvPicPr>
                <p:cNvPr id="21" name="Ink 20">
                  <a:extLst>
                    <a:ext uri="{FF2B5EF4-FFF2-40B4-BE49-F238E27FC236}">
                      <a16:creationId xmlns:a16="http://schemas.microsoft.com/office/drawing/2014/main" id="{2381F521-7704-4A31-8A5D-49B5553FC66E}"/>
                    </a:ext>
                  </a:extLst>
                </p:cNvPr>
                <p:cNvPicPr/>
                <p:nvPr/>
              </p:nvPicPr>
              <p:blipFill>
                <a:blip r:embed="rId103"/>
                <a:stretch>
                  <a:fillRect/>
                </a:stretch>
              </p:blipFill>
              <p:spPr>
                <a:xfrm>
                  <a:off x="2197120" y="5123827"/>
                  <a:ext cx="241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 name="Ink 2">
                  <a:extLst>
                    <a:ext uri="{FF2B5EF4-FFF2-40B4-BE49-F238E27FC236}">
                      <a16:creationId xmlns:a16="http://schemas.microsoft.com/office/drawing/2014/main" id="{6F0221F0-D34C-4614-A02D-2E77CFECB36F}"/>
                    </a:ext>
                  </a:extLst>
                </p14:cNvPr>
                <p14:cNvContentPartPr/>
                <p14:nvPr/>
              </p14:nvContentPartPr>
              <p14:xfrm>
                <a:off x="1106680" y="3257587"/>
                <a:ext cx="1961280" cy="1633680"/>
              </p14:xfrm>
            </p:contentPart>
          </mc:Choice>
          <mc:Fallback>
            <p:pic>
              <p:nvPicPr>
                <p:cNvPr id="3" name="Ink 2">
                  <a:extLst>
                    <a:ext uri="{FF2B5EF4-FFF2-40B4-BE49-F238E27FC236}">
                      <a16:creationId xmlns:a16="http://schemas.microsoft.com/office/drawing/2014/main" id="{6F0221F0-D34C-4614-A02D-2E77CFECB36F}"/>
                    </a:ext>
                  </a:extLst>
                </p:cNvPr>
                <p:cNvPicPr/>
                <p:nvPr/>
              </p:nvPicPr>
              <p:blipFill>
                <a:blip r:embed="rId105"/>
                <a:stretch>
                  <a:fillRect/>
                </a:stretch>
              </p:blipFill>
              <p:spPr>
                <a:xfrm>
                  <a:off x="1098040" y="3248947"/>
                  <a:ext cx="1978920" cy="1651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 name="Ink 3">
                  <a:extLst>
                    <a:ext uri="{FF2B5EF4-FFF2-40B4-BE49-F238E27FC236}">
                      <a16:creationId xmlns:a16="http://schemas.microsoft.com/office/drawing/2014/main" id="{8F0BE04D-680C-4120-9C46-1F32A14C5E0C}"/>
                    </a:ext>
                  </a:extLst>
                </p14:cNvPr>
                <p14:cNvContentPartPr/>
                <p14:nvPr/>
              </p14:nvContentPartPr>
              <p14:xfrm>
                <a:off x="1252840" y="4884427"/>
                <a:ext cx="521280" cy="24480"/>
              </p14:xfrm>
            </p:contentPart>
          </mc:Choice>
          <mc:Fallback>
            <p:pic>
              <p:nvPicPr>
                <p:cNvPr id="4" name="Ink 3">
                  <a:extLst>
                    <a:ext uri="{FF2B5EF4-FFF2-40B4-BE49-F238E27FC236}">
                      <a16:creationId xmlns:a16="http://schemas.microsoft.com/office/drawing/2014/main" id="{8F0BE04D-680C-4120-9C46-1F32A14C5E0C}"/>
                    </a:ext>
                  </a:extLst>
                </p:cNvPr>
                <p:cNvPicPr/>
                <p:nvPr/>
              </p:nvPicPr>
              <p:blipFill>
                <a:blip r:embed="rId107"/>
                <a:stretch>
                  <a:fillRect/>
                </a:stretch>
              </p:blipFill>
              <p:spPr>
                <a:xfrm>
                  <a:off x="1244200" y="4875427"/>
                  <a:ext cx="538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 name="Ink 7">
                  <a:extLst>
                    <a:ext uri="{FF2B5EF4-FFF2-40B4-BE49-F238E27FC236}">
                      <a16:creationId xmlns:a16="http://schemas.microsoft.com/office/drawing/2014/main" id="{4FCE4BB6-A4AF-43AA-82BF-C828B313E572}"/>
                    </a:ext>
                  </a:extLst>
                </p14:cNvPr>
                <p14:cNvContentPartPr/>
                <p14:nvPr/>
              </p14:nvContentPartPr>
              <p14:xfrm>
                <a:off x="1945840" y="4565107"/>
                <a:ext cx="24120" cy="171360"/>
              </p14:xfrm>
            </p:contentPart>
          </mc:Choice>
          <mc:Fallback>
            <p:pic>
              <p:nvPicPr>
                <p:cNvPr id="8" name="Ink 7">
                  <a:extLst>
                    <a:ext uri="{FF2B5EF4-FFF2-40B4-BE49-F238E27FC236}">
                      <a16:creationId xmlns:a16="http://schemas.microsoft.com/office/drawing/2014/main" id="{4FCE4BB6-A4AF-43AA-82BF-C828B313E572}"/>
                    </a:ext>
                  </a:extLst>
                </p:cNvPr>
                <p:cNvPicPr/>
                <p:nvPr/>
              </p:nvPicPr>
              <p:blipFill>
                <a:blip r:embed="rId109"/>
                <a:stretch>
                  <a:fillRect/>
                </a:stretch>
              </p:blipFill>
              <p:spPr>
                <a:xfrm>
                  <a:off x="1936840" y="4556107"/>
                  <a:ext cx="41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 name="Ink 8">
                  <a:extLst>
                    <a:ext uri="{FF2B5EF4-FFF2-40B4-BE49-F238E27FC236}">
                      <a16:creationId xmlns:a16="http://schemas.microsoft.com/office/drawing/2014/main" id="{3B10D712-57AF-4129-9143-21FEDC268FBC}"/>
                    </a:ext>
                  </a:extLst>
                </p14:cNvPr>
                <p14:cNvContentPartPr/>
                <p14:nvPr/>
              </p14:nvContentPartPr>
              <p14:xfrm>
                <a:off x="1941880" y="4534147"/>
                <a:ext cx="145440" cy="138240"/>
              </p14:xfrm>
            </p:contentPart>
          </mc:Choice>
          <mc:Fallback>
            <p:pic>
              <p:nvPicPr>
                <p:cNvPr id="9" name="Ink 8">
                  <a:extLst>
                    <a:ext uri="{FF2B5EF4-FFF2-40B4-BE49-F238E27FC236}">
                      <a16:creationId xmlns:a16="http://schemas.microsoft.com/office/drawing/2014/main" id="{3B10D712-57AF-4129-9143-21FEDC268FBC}"/>
                    </a:ext>
                  </a:extLst>
                </p:cNvPr>
                <p:cNvPicPr/>
                <p:nvPr/>
              </p:nvPicPr>
              <p:blipFill>
                <a:blip r:embed="rId111"/>
                <a:stretch>
                  <a:fillRect/>
                </a:stretch>
              </p:blipFill>
              <p:spPr>
                <a:xfrm>
                  <a:off x="1933240" y="4525507"/>
                  <a:ext cx="163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 name="Ink 9">
                  <a:extLst>
                    <a:ext uri="{FF2B5EF4-FFF2-40B4-BE49-F238E27FC236}">
                      <a16:creationId xmlns:a16="http://schemas.microsoft.com/office/drawing/2014/main" id="{F5FDDF97-359C-458A-A632-284FBBDFDB0E}"/>
                    </a:ext>
                  </a:extLst>
                </p14:cNvPr>
                <p14:cNvContentPartPr/>
                <p14:nvPr/>
              </p14:nvContentPartPr>
              <p14:xfrm>
                <a:off x="2089480" y="4538827"/>
                <a:ext cx="113760" cy="181440"/>
              </p14:xfrm>
            </p:contentPart>
          </mc:Choice>
          <mc:Fallback>
            <p:pic>
              <p:nvPicPr>
                <p:cNvPr id="10" name="Ink 9">
                  <a:extLst>
                    <a:ext uri="{FF2B5EF4-FFF2-40B4-BE49-F238E27FC236}">
                      <a16:creationId xmlns:a16="http://schemas.microsoft.com/office/drawing/2014/main" id="{F5FDDF97-359C-458A-A632-284FBBDFDB0E}"/>
                    </a:ext>
                  </a:extLst>
                </p:cNvPr>
                <p:cNvPicPr/>
                <p:nvPr/>
              </p:nvPicPr>
              <p:blipFill>
                <a:blip r:embed="rId113"/>
                <a:stretch>
                  <a:fillRect/>
                </a:stretch>
              </p:blipFill>
              <p:spPr>
                <a:xfrm>
                  <a:off x="2080840" y="4529827"/>
                  <a:ext cx="131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 name="Ink 10">
                  <a:extLst>
                    <a:ext uri="{FF2B5EF4-FFF2-40B4-BE49-F238E27FC236}">
                      <a16:creationId xmlns:a16="http://schemas.microsoft.com/office/drawing/2014/main" id="{288C2A14-0B88-40C0-89D6-17BDD0EF17FB}"/>
                    </a:ext>
                  </a:extLst>
                </p14:cNvPr>
                <p14:cNvContentPartPr/>
                <p14:nvPr/>
              </p14:nvContentPartPr>
              <p14:xfrm>
                <a:off x="2327080" y="4598587"/>
                <a:ext cx="14400" cy="123480"/>
              </p14:xfrm>
            </p:contentPart>
          </mc:Choice>
          <mc:Fallback>
            <p:pic>
              <p:nvPicPr>
                <p:cNvPr id="11" name="Ink 10">
                  <a:extLst>
                    <a:ext uri="{FF2B5EF4-FFF2-40B4-BE49-F238E27FC236}">
                      <a16:creationId xmlns:a16="http://schemas.microsoft.com/office/drawing/2014/main" id="{288C2A14-0B88-40C0-89D6-17BDD0EF17FB}"/>
                    </a:ext>
                  </a:extLst>
                </p:cNvPr>
                <p:cNvPicPr/>
                <p:nvPr/>
              </p:nvPicPr>
              <p:blipFill>
                <a:blip r:embed="rId115"/>
                <a:stretch>
                  <a:fillRect/>
                </a:stretch>
              </p:blipFill>
              <p:spPr>
                <a:xfrm>
                  <a:off x="2318080" y="4589587"/>
                  <a:ext cx="32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 name="Ink 11">
                  <a:extLst>
                    <a:ext uri="{FF2B5EF4-FFF2-40B4-BE49-F238E27FC236}">
                      <a16:creationId xmlns:a16="http://schemas.microsoft.com/office/drawing/2014/main" id="{08B4C90C-9F75-45C2-973B-6FA1412E17EA}"/>
                    </a:ext>
                  </a:extLst>
                </p14:cNvPr>
                <p14:cNvContentPartPr/>
                <p14:nvPr/>
              </p14:nvContentPartPr>
              <p14:xfrm>
                <a:off x="2403400" y="4560427"/>
                <a:ext cx="10800" cy="148680"/>
              </p14:xfrm>
            </p:contentPart>
          </mc:Choice>
          <mc:Fallback>
            <p:pic>
              <p:nvPicPr>
                <p:cNvPr id="12" name="Ink 11">
                  <a:extLst>
                    <a:ext uri="{FF2B5EF4-FFF2-40B4-BE49-F238E27FC236}">
                      <a16:creationId xmlns:a16="http://schemas.microsoft.com/office/drawing/2014/main" id="{08B4C90C-9F75-45C2-973B-6FA1412E17EA}"/>
                    </a:ext>
                  </a:extLst>
                </p:cNvPr>
                <p:cNvPicPr/>
                <p:nvPr/>
              </p:nvPicPr>
              <p:blipFill>
                <a:blip r:embed="rId117"/>
                <a:stretch>
                  <a:fillRect/>
                </a:stretch>
              </p:blipFill>
              <p:spPr>
                <a:xfrm>
                  <a:off x="2394760" y="4551427"/>
                  <a:ext cx="28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 name="Ink 12">
                  <a:extLst>
                    <a:ext uri="{FF2B5EF4-FFF2-40B4-BE49-F238E27FC236}">
                      <a16:creationId xmlns:a16="http://schemas.microsoft.com/office/drawing/2014/main" id="{6F31864B-E051-4B97-B292-CFA868222F79}"/>
                    </a:ext>
                  </a:extLst>
                </p14:cNvPr>
                <p14:cNvContentPartPr/>
                <p14:nvPr/>
              </p14:nvContentPartPr>
              <p14:xfrm>
                <a:off x="2308720" y="4705147"/>
                <a:ext cx="91440" cy="17280"/>
              </p14:xfrm>
            </p:contentPart>
          </mc:Choice>
          <mc:Fallback>
            <p:pic>
              <p:nvPicPr>
                <p:cNvPr id="13" name="Ink 12">
                  <a:extLst>
                    <a:ext uri="{FF2B5EF4-FFF2-40B4-BE49-F238E27FC236}">
                      <a16:creationId xmlns:a16="http://schemas.microsoft.com/office/drawing/2014/main" id="{6F31864B-E051-4B97-B292-CFA868222F79}"/>
                    </a:ext>
                  </a:extLst>
                </p:cNvPr>
                <p:cNvPicPr/>
                <p:nvPr/>
              </p:nvPicPr>
              <p:blipFill>
                <a:blip r:embed="rId119"/>
                <a:stretch>
                  <a:fillRect/>
                </a:stretch>
              </p:blipFill>
              <p:spPr>
                <a:xfrm>
                  <a:off x="2300080" y="4696507"/>
                  <a:ext cx="109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 name="Ink 13">
                  <a:extLst>
                    <a:ext uri="{FF2B5EF4-FFF2-40B4-BE49-F238E27FC236}">
                      <a16:creationId xmlns:a16="http://schemas.microsoft.com/office/drawing/2014/main" id="{E02B32E7-5589-41D2-9F72-9FA118103B5E}"/>
                    </a:ext>
                  </a:extLst>
                </p14:cNvPr>
                <p14:cNvContentPartPr/>
                <p14:nvPr/>
              </p14:nvContentPartPr>
              <p14:xfrm>
                <a:off x="2245360" y="4527307"/>
                <a:ext cx="200160" cy="22680"/>
              </p14:xfrm>
            </p:contentPart>
          </mc:Choice>
          <mc:Fallback>
            <p:pic>
              <p:nvPicPr>
                <p:cNvPr id="14" name="Ink 13">
                  <a:extLst>
                    <a:ext uri="{FF2B5EF4-FFF2-40B4-BE49-F238E27FC236}">
                      <a16:creationId xmlns:a16="http://schemas.microsoft.com/office/drawing/2014/main" id="{E02B32E7-5589-41D2-9F72-9FA118103B5E}"/>
                    </a:ext>
                  </a:extLst>
                </p:cNvPr>
                <p:cNvPicPr/>
                <p:nvPr/>
              </p:nvPicPr>
              <p:blipFill>
                <a:blip r:embed="rId121"/>
                <a:stretch>
                  <a:fillRect/>
                </a:stretch>
              </p:blipFill>
              <p:spPr>
                <a:xfrm>
                  <a:off x="2236720" y="4518667"/>
                  <a:ext cx="217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6" name="Ink 45">
                  <a:extLst>
                    <a:ext uri="{FF2B5EF4-FFF2-40B4-BE49-F238E27FC236}">
                      <a16:creationId xmlns:a16="http://schemas.microsoft.com/office/drawing/2014/main" id="{DA17BCD1-C7B0-4FB1-99D0-4BDA9BC89187}"/>
                    </a:ext>
                  </a:extLst>
                </p14:cNvPr>
                <p14:cNvContentPartPr/>
                <p14:nvPr/>
              </p14:nvContentPartPr>
              <p14:xfrm>
                <a:off x="2079760" y="3570427"/>
                <a:ext cx="677880" cy="2063520"/>
              </p14:xfrm>
            </p:contentPart>
          </mc:Choice>
          <mc:Fallback>
            <p:pic>
              <p:nvPicPr>
                <p:cNvPr id="46" name="Ink 45">
                  <a:extLst>
                    <a:ext uri="{FF2B5EF4-FFF2-40B4-BE49-F238E27FC236}">
                      <a16:creationId xmlns:a16="http://schemas.microsoft.com/office/drawing/2014/main" id="{DA17BCD1-C7B0-4FB1-99D0-4BDA9BC89187}"/>
                    </a:ext>
                  </a:extLst>
                </p:cNvPr>
                <p:cNvPicPr/>
                <p:nvPr/>
              </p:nvPicPr>
              <p:blipFill>
                <a:blip r:embed="rId123"/>
                <a:stretch>
                  <a:fillRect/>
                </a:stretch>
              </p:blipFill>
              <p:spPr>
                <a:xfrm>
                  <a:off x="2071120" y="3561427"/>
                  <a:ext cx="695520" cy="2081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 name="Ink 47">
                  <a:extLst>
                    <a:ext uri="{FF2B5EF4-FFF2-40B4-BE49-F238E27FC236}">
                      <a16:creationId xmlns:a16="http://schemas.microsoft.com/office/drawing/2014/main" id="{C7EEA962-4766-4F4F-AA69-6A84CD643A87}"/>
                    </a:ext>
                  </a:extLst>
                </p14:cNvPr>
                <p14:cNvContentPartPr/>
                <p14:nvPr/>
              </p14:nvContentPartPr>
              <p14:xfrm>
                <a:off x="2621200" y="3526867"/>
                <a:ext cx="186120" cy="144000"/>
              </p14:xfrm>
            </p:contentPart>
          </mc:Choice>
          <mc:Fallback>
            <p:pic>
              <p:nvPicPr>
                <p:cNvPr id="48" name="Ink 47">
                  <a:extLst>
                    <a:ext uri="{FF2B5EF4-FFF2-40B4-BE49-F238E27FC236}">
                      <a16:creationId xmlns:a16="http://schemas.microsoft.com/office/drawing/2014/main" id="{C7EEA962-4766-4F4F-AA69-6A84CD643A87}"/>
                    </a:ext>
                  </a:extLst>
                </p:cNvPr>
                <p:cNvPicPr/>
                <p:nvPr/>
              </p:nvPicPr>
              <p:blipFill>
                <a:blip r:embed="rId125"/>
                <a:stretch>
                  <a:fillRect/>
                </a:stretch>
              </p:blipFill>
              <p:spPr>
                <a:xfrm>
                  <a:off x="2612560" y="3517867"/>
                  <a:ext cx="203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0" name="Ink 49">
                  <a:extLst>
                    <a:ext uri="{FF2B5EF4-FFF2-40B4-BE49-F238E27FC236}">
                      <a16:creationId xmlns:a16="http://schemas.microsoft.com/office/drawing/2014/main" id="{F00AEF62-6DEB-40E4-BF01-D82EB01D5853}"/>
                    </a:ext>
                  </a:extLst>
                </p14:cNvPr>
                <p14:cNvContentPartPr/>
                <p14:nvPr/>
              </p14:nvContentPartPr>
              <p14:xfrm>
                <a:off x="2078320" y="3374947"/>
                <a:ext cx="163440" cy="251640"/>
              </p14:xfrm>
            </p:contentPart>
          </mc:Choice>
          <mc:Fallback>
            <p:pic>
              <p:nvPicPr>
                <p:cNvPr id="50" name="Ink 49">
                  <a:extLst>
                    <a:ext uri="{FF2B5EF4-FFF2-40B4-BE49-F238E27FC236}">
                      <a16:creationId xmlns:a16="http://schemas.microsoft.com/office/drawing/2014/main" id="{F00AEF62-6DEB-40E4-BF01-D82EB01D5853}"/>
                    </a:ext>
                  </a:extLst>
                </p:cNvPr>
                <p:cNvPicPr/>
                <p:nvPr/>
              </p:nvPicPr>
              <p:blipFill>
                <a:blip r:embed="rId127"/>
                <a:stretch>
                  <a:fillRect/>
                </a:stretch>
              </p:blipFill>
              <p:spPr>
                <a:xfrm>
                  <a:off x="2069320" y="3365947"/>
                  <a:ext cx="1810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1" name="Ink 50">
                  <a:extLst>
                    <a:ext uri="{FF2B5EF4-FFF2-40B4-BE49-F238E27FC236}">
                      <a16:creationId xmlns:a16="http://schemas.microsoft.com/office/drawing/2014/main" id="{BFBA6E7A-46BA-4D0F-B58E-5F7749985943}"/>
                    </a:ext>
                  </a:extLst>
                </p14:cNvPr>
                <p14:cNvContentPartPr/>
                <p14:nvPr/>
              </p14:nvContentPartPr>
              <p14:xfrm>
                <a:off x="2275960" y="3472147"/>
                <a:ext cx="97560" cy="148680"/>
              </p14:xfrm>
            </p:contentPart>
          </mc:Choice>
          <mc:Fallback>
            <p:pic>
              <p:nvPicPr>
                <p:cNvPr id="51" name="Ink 50">
                  <a:extLst>
                    <a:ext uri="{FF2B5EF4-FFF2-40B4-BE49-F238E27FC236}">
                      <a16:creationId xmlns:a16="http://schemas.microsoft.com/office/drawing/2014/main" id="{BFBA6E7A-46BA-4D0F-B58E-5F7749985943}"/>
                    </a:ext>
                  </a:extLst>
                </p:cNvPr>
                <p:cNvPicPr/>
                <p:nvPr/>
              </p:nvPicPr>
              <p:blipFill>
                <a:blip r:embed="rId129"/>
                <a:stretch>
                  <a:fillRect/>
                </a:stretch>
              </p:blipFill>
              <p:spPr>
                <a:xfrm>
                  <a:off x="2267320" y="3463507"/>
                  <a:ext cx="115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0" name="Ink 89">
                  <a:extLst>
                    <a:ext uri="{FF2B5EF4-FFF2-40B4-BE49-F238E27FC236}">
                      <a16:creationId xmlns:a16="http://schemas.microsoft.com/office/drawing/2014/main" id="{CC6BA6C2-3054-4E2A-97BF-BB9ED59A45E2}"/>
                    </a:ext>
                  </a:extLst>
                </p14:cNvPr>
                <p14:cNvContentPartPr/>
                <p14:nvPr/>
              </p14:nvContentPartPr>
              <p14:xfrm>
                <a:off x="1764400" y="3827107"/>
                <a:ext cx="152280" cy="212760"/>
              </p14:xfrm>
            </p:contentPart>
          </mc:Choice>
          <mc:Fallback>
            <p:pic>
              <p:nvPicPr>
                <p:cNvPr id="90" name="Ink 89">
                  <a:extLst>
                    <a:ext uri="{FF2B5EF4-FFF2-40B4-BE49-F238E27FC236}">
                      <a16:creationId xmlns:a16="http://schemas.microsoft.com/office/drawing/2014/main" id="{CC6BA6C2-3054-4E2A-97BF-BB9ED59A45E2}"/>
                    </a:ext>
                  </a:extLst>
                </p:cNvPr>
                <p:cNvPicPr/>
                <p:nvPr/>
              </p:nvPicPr>
              <p:blipFill>
                <a:blip r:embed="rId131"/>
                <a:stretch>
                  <a:fillRect/>
                </a:stretch>
              </p:blipFill>
              <p:spPr>
                <a:xfrm>
                  <a:off x="1755760" y="3818107"/>
                  <a:ext cx="1699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1" name="Ink 90">
                  <a:extLst>
                    <a:ext uri="{FF2B5EF4-FFF2-40B4-BE49-F238E27FC236}">
                      <a16:creationId xmlns:a16="http://schemas.microsoft.com/office/drawing/2014/main" id="{1608F685-32F5-4E40-AAE0-EA3A24ACB57B}"/>
                    </a:ext>
                  </a:extLst>
                </p14:cNvPr>
                <p14:cNvContentPartPr/>
                <p14:nvPr/>
              </p14:nvContentPartPr>
              <p14:xfrm>
                <a:off x="1894360" y="3899467"/>
                <a:ext cx="126360" cy="129240"/>
              </p14:xfrm>
            </p:contentPart>
          </mc:Choice>
          <mc:Fallback>
            <p:pic>
              <p:nvPicPr>
                <p:cNvPr id="91" name="Ink 90">
                  <a:extLst>
                    <a:ext uri="{FF2B5EF4-FFF2-40B4-BE49-F238E27FC236}">
                      <a16:creationId xmlns:a16="http://schemas.microsoft.com/office/drawing/2014/main" id="{1608F685-32F5-4E40-AAE0-EA3A24ACB57B}"/>
                    </a:ext>
                  </a:extLst>
                </p:cNvPr>
                <p:cNvPicPr/>
                <p:nvPr/>
              </p:nvPicPr>
              <p:blipFill>
                <a:blip r:embed="rId133"/>
                <a:stretch>
                  <a:fillRect/>
                </a:stretch>
              </p:blipFill>
              <p:spPr>
                <a:xfrm>
                  <a:off x="1885360" y="3890827"/>
                  <a:ext cx="144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2" name="Ink 91">
                  <a:extLst>
                    <a:ext uri="{FF2B5EF4-FFF2-40B4-BE49-F238E27FC236}">
                      <a16:creationId xmlns:a16="http://schemas.microsoft.com/office/drawing/2014/main" id="{77DD6CF6-52C2-4472-B030-F668992EB7F4}"/>
                    </a:ext>
                  </a:extLst>
                </p14:cNvPr>
                <p14:cNvContentPartPr/>
                <p14:nvPr/>
              </p14:nvContentPartPr>
              <p14:xfrm>
                <a:off x="2033680" y="3912787"/>
                <a:ext cx="90720" cy="5040"/>
              </p14:xfrm>
            </p:contentPart>
          </mc:Choice>
          <mc:Fallback>
            <p:pic>
              <p:nvPicPr>
                <p:cNvPr id="92" name="Ink 91">
                  <a:extLst>
                    <a:ext uri="{FF2B5EF4-FFF2-40B4-BE49-F238E27FC236}">
                      <a16:creationId xmlns:a16="http://schemas.microsoft.com/office/drawing/2014/main" id="{77DD6CF6-52C2-4472-B030-F668992EB7F4}"/>
                    </a:ext>
                  </a:extLst>
                </p:cNvPr>
                <p:cNvPicPr/>
                <p:nvPr/>
              </p:nvPicPr>
              <p:blipFill>
                <a:blip r:embed="rId135"/>
                <a:stretch>
                  <a:fillRect/>
                </a:stretch>
              </p:blipFill>
              <p:spPr>
                <a:xfrm>
                  <a:off x="2024680" y="3903787"/>
                  <a:ext cx="108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3" name="Ink 92">
                  <a:extLst>
                    <a:ext uri="{FF2B5EF4-FFF2-40B4-BE49-F238E27FC236}">
                      <a16:creationId xmlns:a16="http://schemas.microsoft.com/office/drawing/2014/main" id="{F4BFDACE-8748-4DF1-A262-70C5E0F61F52}"/>
                    </a:ext>
                  </a:extLst>
                </p14:cNvPr>
                <p14:cNvContentPartPr/>
                <p14:nvPr/>
              </p14:nvContentPartPr>
              <p14:xfrm>
                <a:off x="2062840" y="3704707"/>
                <a:ext cx="180720" cy="434520"/>
              </p14:xfrm>
            </p:contentPart>
          </mc:Choice>
          <mc:Fallback>
            <p:pic>
              <p:nvPicPr>
                <p:cNvPr id="93" name="Ink 92">
                  <a:extLst>
                    <a:ext uri="{FF2B5EF4-FFF2-40B4-BE49-F238E27FC236}">
                      <a16:creationId xmlns:a16="http://schemas.microsoft.com/office/drawing/2014/main" id="{F4BFDACE-8748-4DF1-A262-70C5E0F61F52}"/>
                    </a:ext>
                  </a:extLst>
                </p:cNvPr>
                <p:cNvPicPr/>
                <p:nvPr/>
              </p:nvPicPr>
              <p:blipFill>
                <a:blip r:embed="rId137"/>
                <a:stretch>
                  <a:fillRect/>
                </a:stretch>
              </p:blipFill>
              <p:spPr>
                <a:xfrm>
                  <a:off x="2053840" y="3695707"/>
                  <a:ext cx="19836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4" name="Ink 93">
                  <a:extLst>
                    <a:ext uri="{FF2B5EF4-FFF2-40B4-BE49-F238E27FC236}">
                      <a16:creationId xmlns:a16="http://schemas.microsoft.com/office/drawing/2014/main" id="{7CE95A33-33A0-43DA-AC8F-EF1B0294B83C}"/>
                    </a:ext>
                  </a:extLst>
                </p14:cNvPr>
                <p14:cNvContentPartPr/>
                <p14:nvPr/>
              </p14:nvContentPartPr>
              <p14:xfrm>
                <a:off x="1642720" y="3694267"/>
                <a:ext cx="155880" cy="446760"/>
              </p14:xfrm>
            </p:contentPart>
          </mc:Choice>
          <mc:Fallback>
            <p:pic>
              <p:nvPicPr>
                <p:cNvPr id="94" name="Ink 93">
                  <a:extLst>
                    <a:ext uri="{FF2B5EF4-FFF2-40B4-BE49-F238E27FC236}">
                      <a16:creationId xmlns:a16="http://schemas.microsoft.com/office/drawing/2014/main" id="{7CE95A33-33A0-43DA-AC8F-EF1B0294B83C}"/>
                    </a:ext>
                  </a:extLst>
                </p:cNvPr>
                <p:cNvPicPr/>
                <p:nvPr/>
              </p:nvPicPr>
              <p:blipFill>
                <a:blip r:embed="rId139"/>
                <a:stretch>
                  <a:fillRect/>
                </a:stretch>
              </p:blipFill>
              <p:spPr>
                <a:xfrm>
                  <a:off x="1633720" y="3685627"/>
                  <a:ext cx="173520" cy="46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96" name="Ink 95">
                <a:extLst>
                  <a:ext uri="{FF2B5EF4-FFF2-40B4-BE49-F238E27FC236}">
                    <a16:creationId xmlns:a16="http://schemas.microsoft.com/office/drawing/2014/main" id="{64561313-6B21-49EA-A1C7-73D0EE038977}"/>
                  </a:ext>
                </a:extLst>
              </p14:cNvPr>
              <p14:cNvContentPartPr/>
              <p14:nvPr/>
            </p14:nvContentPartPr>
            <p14:xfrm>
              <a:off x="1672600" y="4111507"/>
              <a:ext cx="377640" cy="102960"/>
            </p14:xfrm>
          </p:contentPart>
        </mc:Choice>
        <mc:Fallback>
          <p:pic>
            <p:nvPicPr>
              <p:cNvPr id="96" name="Ink 95">
                <a:extLst>
                  <a:ext uri="{FF2B5EF4-FFF2-40B4-BE49-F238E27FC236}">
                    <a16:creationId xmlns:a16="http://schemas.microsoft.com/office/drawing/2014/main" id="{64561313-6B21-49EA-A1C7-73D0EE038977}"/>
                  </a:ext>
                </a:extLst>
              </p:cNvPr>
              <p:cNvPicPr/>
              <p:nvPr/>
            </p:nvPicPr>
            <p:blipFill>
              <a:blip r:embed="rId141"/>
              <a:stretch>
                <a:fillRect/>
              </a:stretch>
            </p:blipFill>
            <p:spPr>
              <a:xfrm>
                <a:off x="1663960" y="4102507"/>
                <a:ext cx="395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7" name="Ink 96">
                <a:extLst>
                  <a:ext uri="{FF2B5EF4-FFF2-40B4-BE49-F238E27FC236}">
                    <a16:creationId xmlns:a16="http://schemas.microsoft.com/office/drawing/2014/main" id="{0B909727-9EFC-48B4-8347-4ABC710A5955}"/>
                  </a:ext>
                </a:extLst>
              </p14:cNvPr>
              <p14:cNvContentPartPr/>
              <p14:nvPr/>
            </p14:nvContentPartPr>
            <p14:xfrm>
              <a:off x="806440" y="6395707"/>
              <a:ext cx="232200" cy="45360"/>
            </p14:xfrm>
          </p:contentPart>
        </mc:Choice>
        <mc:Fallback>
          <p:pic>
            <p:nvPicPr>
              <p:cNvPr id="97" name="Ink 96">
                <a:extLst>
                  <a:ext uri="{FF2B5EF4-FFF2-40B4-BE49-F238E27FC236}">
                    <a16:creationId xmlns:a16="http://schemas.microsoft.com/office/drawing/2014/main" id="{0B909727-9EFC-48B4-8347-4ABC710A5955}"/>
                  </a:ext>
                </a:extLst>
              </p:cNvPr>
              <p:cNvPicPr/>
              <p:nvPr/>
            </p:nvPicPr>
            <p:blipFill>
              <a:blip r:embed="rId143"/>
              <a:stretch>
                <a:fillRect/>
              </a:stretch>
            </p:blipFill>
            <p:spPr>
              <a:xfrm>
                <a:off x="797440" y="6386707"/>
                <a:ext cx="249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8" name="Ink 97">
                <a:extLst>
                  <a:ext uri="{FF2B5EF4-FFF2-40B4-BE49-F238E27FC236}">
                    <a16:creationId xmlns:a16="http://schemas.microsoft.com/office/drawing/2014/main" id="{ACDBF661-BAA5-4F2E-8506-362BF6271480}"/>
                  </a:ext>
                </a:extLst>
              </p14:cNvPr>
              <p14:cNvContentPartPr/>
              <p14:nvPr/>
            </p14:nvContentPartPr>
            <p14:xfrm>
              <a:off x="3205840" y="5863987"/>
              <a:ext cx="988920" cy="581040"/>
            </p14:xfrm>
          </p:contentPart>
        </mc:Choice>
        <mc:Fallback>
          <p:pic>
            <p:nvPicPr>
              <p:cNvPr id="98" name="Ink 97">
                <a:extLst>
                  <a:ext uri="{FF2B5EF4-FFF2-40B4-BE49-F238E27FC236}">
                    <a16:creationId xmlns:a16="http://schemas.microsoft.com/office/drawing/2014/main" id="{ACDBF661-BAA5-4F2E-8506-362BF6271480}"/>
                  </a:ext>
                </a:extLst>
              </p:cNvPr>
              <p:cNvPicPr/>
              <p:nvPr/>
            </p:nvPicPr>
            <p:blipFill>
              <a:blip r:embed="rId145"/>
              <a:stretch>
                <a:fillRect/>
              </a:stretch>
            </p:blipFill>
            <p:spPr>
              <a:xfrm>
                <a:off x="3196840" y="5854987"/>
                <a:ext cx="100656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9" name="Ink 98">
                <a:extLst>
                  <a:ext uri="{FF2B5EF4-FFF2-40B4-BE49-F238E27FC236}">
                    <a16:creationId xmlns:a16="http://schemas.microsoft.com/office/drawing/2014/main" id="{5DEC720F-38E6-421D-AD7F-AA23762B7250}"/>
                  </a:ext>
                </a:extLst>
              </p14:cNvPr>
              <p14:cNvContentPartPr/>
              <p14:nvPr/>
            </p14:nvContentPartPr>
            <p14:xfrm>
              <a:off x="3453880" y="2398987"/>
              <a:ext cx="212400" cy="595800"/>
            </p14:xfrm>
          </p:contentPart>
        </mc:Choice>
        <mc:Fallback>
          <p:pic>
            <p:nvPicPr>
              <p:cNvPr id="99" name="Ink 98">
                <a:extLst>
                  <a:ext uri="{FF2B5EF4-FFF2-40B4-BE49-F238E27FC236}">
                    <a16:creationId xmlns:a16="http://schemas.microsoft.com/office/drawing/2014/main" id="{5DEC720F-38E6-421D-AD7F-AA23762B7250}"/>
                  </a:ext>
                </a:extLst>
              </p:cNvPr>
              <p:cNvPicPr/>
              <p:nvPr/>
            </p:nvPicPr>
            <p:blipFill>
              <a:blip r:embed="rId147"/>
              <a:stretch>
                <a:fillRect/>
              </a:stretch>
            </p:blipFill>
            <p:spPr>
              <a:xfrm>
                <a:off x="3445240" y="2390347"/>
                <a:ext cx="230040" cy="613440"/>
              </a:xfrm>
              <a:prstGeom prst="rect">
                <a:avLst/>
              </a:prstGeom>
            </p:spPr>
          </p:pic>
        </mc:Fallback>
      </mc:AlternateContent>
      <p:grpSp>
        <p:nvGrpSpPr>
          <p:cNvPr id="104" name="Group 103">
            <a:extLst>
              <a:ext uri="{FF2B5EF4-FFF2-40B4-BE49-F238E27FC236}">
                <a16:creationId xmlns:a16="http://schemas.microsoft.com/office/drawing/2014/main" id="{F190096C-2ABA-4763-9CEF-A03BE3D791DE}"/>
              </a:ext>
            </a:extLst>
          </p:cNvPr>
          <p:cNvGrpSpPr/>
          <p:nvPr/>
        </p:nvGrpSpPr>
        <p:grpSpPr>
          <a:xfrm>
            <a:off x="4225000" y="2359387"/>
            <a:ext cx="738720" cy="680760"/>
            <a:chOff x="4225000" y="2359387"/>
            <a:chExt cx="738720" cy="680760"/>
          </a:xfrm>
        </p:grpSpPr>
        <mc:AlternateContent xmlns:mc="http://schemas.openxmlformats.org/markup-compatibility/2006">
          <mc:Choice xmlns:p14="http://schemas.microsoft.com/office/powerpoint/2010/main" Requires="p14">
            <p:contentPart p14:bwMode="auto" r:id="rId148">
              <p14:nvContentPartPr>
                <p14:cNvPr id="100" name="Ink 99">
                  <a:extLst>
                    <a:ext uri="{FF2B5EF4-FFF2-40B4-BE49-F238E27FC236}">
                      <a16:creationId xmlns:a16="http://schemas.microsoft.com/office/drawing/2014/main" id="{AC02A1F0-F962-456E-8C17-A0CF933C5ED1}"/>
                    </a:ext>
                  </a:extLst>
                </p14:cNvPr>
                <p14:cNvContentPartPr/>
                <p14:nvPr/>
              </p14:nvContentPartPr>
              <p14:xfrm>
                <a:off x="4225000" y="2359387"/>
                <a:ext cx="128880" cy="680760"/>
              </p14:xfrm>
            </p:contentPart>
          </mc:Choice>
          <mc:Fallback>
            <p:pic>
              <p:nvPicPr>
                <p:cNvPr id="100" name="Ink 99">
                  <a:extLst>
                    <a:ext uri="{FF2B5EF4-FFF2-40B4-BE49-F238E27FC236}">
                      <a16:creationId xmlns:a16="http://schemas.microsoft.com/office/drawing/2014/main" id="{AC02A1F0-F962-456E-8C17-A0CF933C5ED1}"/>
                    </a:ext>
                  </a:extLst>
                </p:cNvPr>
                <p:cNvPicPr/>
                <p:nvPr/>
              </p:nvPicPr>
              <p:blipFill>
                <a:blip r:embed="rId149"/>
                <a:stretch>
                  <a:fillRect/>
                </a:stretch>
              </p:blipFill>
              <p:spPr>
                <a:xfrm>
                  <a:off x="4216360" y="2350747"/>
                  <a:ext cx="146520" cy="698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1" name="Ink 100">
                  <a:extLst>
                    <a:ext uri="{FF2B5EF4-FFF2-40B4-BE49-F238E27FC236}">
                      <a16:creationId xmlns:a16="http://schemas.microsoft.com/office/drawing/2014/main" id="{E79704B2-9E34-4020-B20A-5EE89E581A9B}"/>
                    </a:ext>
                  </a:extLst>
                </p14:cNvPr>
                <p14:cNvContentPartPr/>
                <p14:nvPr/>
              </p14:nvContentPartPr>
              <p14:xfrm>
                <a:off x="4465840" y="2825587"/>
                <a:ext cx="165240" cy="151920"/>
              </p14:xfrm>
            </p:contentPart>
          </mc:Choice>
          <mc:Fallback>
            <p:pic>
              <p:nvPicPr>
                <p:cNvPr id="101" name="Ink 100">
                  <a:extLst>
                    <a:ext uri="{FF2B5EF4-FFF2-40B4-BE49-F238E27FC236}">
                      <a16:creationId xmlns:a16="http://schemas.microsoft.com/office/drawing/2014/main" id="{E79704B2-9E34-4020-B20A-5EE89E581A9B}"/>
                    </a:ext>
                  </a:extLst>
                </p:cNvPr>
                <p:cNvPicPr/>
                <p:nvPr/>
              </p:nvPicPr>
              <p:blipFill>
                <a:blip r:embed="rId151"/>
                <a:stretch>
                  <a:fillRect/>
                </a:stretch>
              </p:blipFill>
              <p:spPr>
                <a:xfrm>
                  <a:off x="4457200" y="2816587"/>
                  <a:ext cx="182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2" name="Ink 101">
                  <a:extLst>
                    <a:ext uri="{FF2B5EF4-FFF2-40B4-BE49-F238E27FC236}">
                      <a16:creationId xmlns:a16="http://schemas.microsoft.com/office/drawing/2014/main" id="{473CEF07-C130-4C5B-AB48-F407F9A0FD94}"/>
                    </a:ext>
                  </a:extLst>
                </p14:cNvPr>
                <p14:cNvContentPartPr/>
                <p14:nvPr/>
              </p14:nvContentPartPr>
              <p14:xfrm>
                <a:off x="4489600" y="2824147"/>
                <a:ext cx="132480" cy="150840"/>
              </p14:xfrm>
            </p:contentPart>
          </mc:Choice>
          <mc:Fallback>
            <p:pic>
              <p:nvPicPr>
                <p:cNvPr id="102" name="Ink 101">
                  <a:extLst>
                    <a:ext uri="{FF2B5EF4-FFF2-40B4-BE49-F238E27FC236}">
                      <a16:creationId xmlns:a16="http://schemas.microsoft.com/office/drawing/2014/main" id="{473CEF07-C130-4C5B-AB48-F407F9A0FD94}"/>
                    </a:ext>
                  </a:extLst>
                </p:cNvPr>
                <p:cNvPicPr/>
                <p:nvPr/>
              </p:nvPicPr>
              <p:blipFill>
                <a:blip r:embed="rId153"/>
                <a:stretch>
                  <a:fillRect/>
                </a:stretch>
              </p:blipFill>
              <p:spPr>
                <a:xfrm>
                  <a:off x="4480600" y="2815507"/>
                  <a:ext cx="150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3" name="Ink 102">
                  <a:extLst>
                    <a:ext uri="{FF2B5EF4-FFF2-40B4-BE49-F238E27FC236}">
                      <a16:creationId xmlns:a16="http://schemas.microsoft.com/office/drawing/2014/main" id="{787AF51F-DA13-4807-9E38-7232962F97DC}"/>
                    </a:ext>
                  </a:extLst>
                </p14:cNvPr>
                <p14:cNvContentPartPr/>
                <p14:nvPr/>
              </p14:nvContentPartPr>
              <p14:xfrm>
                <a:off x="4727560" y="2710027"/>
                <a:ext cx="236160" cy="289440"/>
              </p14:xfrm>
            </p:contentPart>
          </mc:Choice>
          <mc:Fallback>
            <p:pic>
              <p:nvPicPr>
                <p:cNvPr id="103" name="Ink 102">
                  <a:extLst>
                    <a:ext uri="{FF2B5EF4-FFF2-40B4-BE49-F238E27FC236}">
                      <a16:creationId xmlns:a16="http://schemas.microsoft.com/office/drawing/2014/main" id="{787AF51F-DA13-4807-9E38-7232962F97DC}"/>
                    </a:ext>
                  </a:extLst>
                </p:cNvPr>
                <p:cNvPicPr/>
                <p:nvPr/>
              </p:nvPicPr>
              <p:blipFill>
                <a:blip r:embed="rId155"/>
                <a:stretch>
                  <a:fillRect/>
                </a:stretch>
              </p:blipFill>
              <p:spPr>
                <a:xfrm>
                  <a:off x="4718920" y="2701387"/>
                  <a:ext cx="253800" cy="30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05" name="Ink 104">
                <a:extLst>
                  <a:ext uri="{FF2B5EF4-FFF2-40B4-BE49-F238E27FC236}">
                    <a16:creationId xmlns:a16="http://schemas.microsoft.com/office/drawing/2014/main" id="{02E6D951-6DC4-465D-B0EE-200F8EF1A5D3}"/>
                  </a:ext>
                </a:extLst>
              </p14:cNvPr>
              <p14:cNvContentPartPr/>
              <p14:nvPr/>
            </p14:nvContentPartPr>
            <p14:xfrm>
              <a:off x="5302840" y="5126347"/>
              <a:ext cx="229320" cy="664920"/>
            </p14:xfrm>
          </p:contentPart>
        </mc:Choice>
        <mc:Fallback>
          <p:pic>
            <p:nvPicPr>
              <p:cNvPr id="105" name="Ink 104">
                <a:extLst>
                  <a:ext uri="{FF2B5EF4-FFF2-40B4-BE49-F238E27FC236}">
                    <a16:creationId xmlns:a16="http://schemas.microsoft.com/office/drawing/2014/main" id="{02E6D951-6DC4-465D-B0EE-200F8EF1A5D3}"/>
                  </a:ext>
                </a:extLst>
              </p:cNvPr>
              <p:cNvPicPr/>
              <p:nvPr/>
            </p:nvPicPr>
            <p:blipFill>
              <a:blip r:embed="rId157"/>
              <a:stretch>
                <a:fillRect/>
              </a:stretch>
            </p:blipFill>
            <p:spPr>
              <a:xfrm>
                <a:off x="5294200" y="5117707"/>
                <a:ext cx="246960" cy="682560"/>
              </a:xfrm>
              <a:prstGeom prst="rect">
                <a:avLst/>
              </a:prstGeom>
            </p:spPr>
          </p:pic>
        </mc:Fallback>
      </mc:AlternateContent>
      <p:grpSp>
        <p:nvGrpSpPr>
          <p:cNvPr id="110" name="Group 109">
            <a:extLst>
              <a:ext uri="{FF2B5EF4-FFF2-40B4-BE49-F238E27FC236}">
                <a16:creationId xmlns:a16="http://schemas.microsoft.com/office/drawing/2014/main" id="{F388461F-6DC3-4BD6-A8FD-C341372ADF08}"/>
              </a:ext>
            </a:extLst>
          </p:cNvPr>
          <p:cNvGrpSpPr/>
          <p:nvPr/>
        </p:nvGrpSpPr>
        <p:grpSpPr>
          <a:xfrm>
            <a:off x="6047680" y="5105827"/>
            <a:ext cx="689040" cy="757440"/>
            <a:chOff x="6047680" y="5105827"/>
            <a:chExt cx="689040" cy="757440"/>
          </a:xfrm>
        </p:grpSpPr>
        <mc:AlternateContent xmlns:mc="http://schemas.openxmlformats.org/markup-compatibility/2006">
          <mc:Choice xmlns:p14="http://schemas.microsoft.com/office/powerpoint/2010/main" Requires="p14">
            <p:contentPart p14:bwMode="auto" r:id="rId158">
              <p14:nvContentPartPr>
                <p14:cNvPr id="106" name="Ink 105">
                  <a:extLst>
                    <a:ext uri="{FF2B5EF4-FFF2-40B4-BE49-F238E27FC236}">
                      <a16:creationId xmlns:a16="http://schemas.microsoft.com/office/drawing/2014/main" id="{4AC8CE10-1CED-413F-9F8F-964EBA5DEA50}"/>
                    </a:ext>
                  </a:extLst>
                </p14:cNvPr>
                <p14:cNvContentPartPr/>
                <p14:nvPr/>
              </p14:nvContentPartPr>
              <p14:xfrm>
                <a:off x="6047680" y="5105827"/>
                <a:ext cx="212760" cy="724320"/>
              </p14:xfrm>
            </p:contentPart>
          </mc:Choice>
          <mc:Fallback>
            <p:pic>
              <p:nvPicPr>
                <p:cNvPr id="106" name="Ink 105">
                  <a:extLst>
                    <a:ext uri="{FF2B5EF4-FFF2-40B4-BE49-F238E27FC236}">
                      <a16:creationId xmlns:a16="http://schemas.microsoft.com/office/drawing/2014/main" id="{4AC8CE10-1CED-413F-9F8F-964EBA5DEA50}"/>
                    </a:ext>
                  </a:extLst>
                </p:cNvPr>
                <p:cNvPicPr/>
                <p:nvPr/>
              </p:nvPicPr>
              <p:blipFill>
                <a:blip r:embed="rId159"/>
                <a:stretch>
                  <a:fillRect/>
                </a:stretch>
              </p:blipFill>
              <p:spPr>
                <a:xfrm>
                  <a:off x="6038680" y="5097187"/>
                  <a:ext cx="230400" cy="741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Ink 106">
                  <a:extLst>
                    <a:ext uri="{FF2B5EF4-FFF2-40B4-BE49-F238E27FC236}">
                      <a16:creationId xmlns:a16="http://schemas.microsoft.com/office/drawing/2014/main" id="{E2946793-A603-4487-BC6F-4033AB6A95AD}"/>
                    </a:ext>
                  </a:extLst>
                </p14:cNvPr>
                <p14:cNvContentPartPr/>
                <p14:nvPr/>
              </p14:nvContentPartPr>
              <p14:xfrm>
                <a:off x="6325600" y="5734747"/>
                <a:ext cx="170280" cy="119520"/>
              </p14:xfrm>
            </p:contentPart>
          </mc:Choice>
          <mc:Fallback>
            <p:pic>
              <p:nvPicPr>
                <p:cNvPr id="107" name="Ink 106">
                  <a:extLst>
                    <a:ext uri="{FF2B5EF4-FFF2-40B4-BE49-F238E27FC236}">
                      <a16:creationId xmlns:a16="http://schemas.microsoft.com/office/drawing/2014/main" id="{E2946793-A603-4487-BC6F-4033AB6A95AD}"/>
                    </a:ext>
                  </a:extLst>
                </p:cNvPr>
                <p:cNvPicPr/>
                <p:nvPr/>
              </p:nvPicPr>
              <p:blipFill>
                <a:blip r:embed="rId161"/>
                <a:stretch>
                  <a:fillRect/>
                </a:stretch>
              </p:blipFill>
              <p:spPr>
                <a:xfrm>
                  <a:off x="6316960" y="5725747"/>
                  <a:ext cx="187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Ink 107">
                  <a:extLst>
                    <a:ext uri="{FF2B5EF4-FFF2-40B4-BE49-F238E27FC236}">
                      <a16:creationId xmlns:a16="http://schemas.microsoft.com/office/drawing/2014/main" id="{B0C63A3E-8C16-4584-BB29-4CDB19213BF4}"/>
                    </a:ext>
                  </a:extLst>
                </p14:cNvPr>
                <p14:cNvContentPartPr/>
                <p14:nvPr/>
              </p14:nvContentPartPr>
              <p14:xfrm>
                <a:off x="6354040" y="5679667"/>
                <a:ext cx="136080" cy="159120"/>
              </p14:xfrm>
            </p:contentPart>
          </mc:Choice>
          <mc:Fallback>
            <p:pic>
              <p:nvPicPr>
                <p:cNvPr id="108" name="Ink 107">
                  <a:extLst>
                    <a:ext uri="{FF2B5EF4-FFF2-40B4-BE49-F238E27FC236}">
                      <a16:creationId xmlns:a16="http://schemas.microsoft.com/office/drawing/2014/main" id="{B0C63A3E-8C16-4584-BB29-4CDB19213BF4}"/>
                    </a:ext>
                  </a:extLst>
                </p:cNvPr>
                <p:cNvPicPr/>
                <p:nvPr/>
              </p:nvPicPr>
              <p:blipFill>
                <a:blip r:embed="rId163"/>
                <a:stretch>
                  <a:fillRect/>
                </a:stretch>
              </p:blipFill>
              <p:spPr>
                <a:xfrm>
                  <a:off x="6345400" y="5670667"/>
                  <a:ext cx="153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9" name="Ink 108">
                  <a:extLst>
                    <a:ext uri="{FF2B5EF4-FFF2-40B4-BE49-F238E27FC236}">
                      <a16:creationId xmlns:a16="http://schemas.microsoft.com/office/drawing/2014/main" id="{5D82E2E4-BE55-4098-8FC5-A2115388E127}"/>
                    </a:ext>
                  </a:extLst>
                </p14:cNvPr>
                <p14:cNvContentPartPr/>
                <p14:nvPr/>
              </p14:nvContentPartPr>
              <p14:xfrm>
                <a:off x="6538000" y="5628907"/>
                <a:ext cx="198720" cy="234360"/>
              </p14:xfrm>
            </p:contentPart>
          </mc:Choice>
          <mc:Fallback>
            <p:pic>
              <p:nvPicPr>
                <p:cNvPr id="109" name="Ink 108">
                  <a:extLst>
                    <a:ext uri="{FF2B5EF4-FFF2-40B4-BE49-F238E27FC236}">
                      <a16:creationId xmlns:a16="http://schemas.microsoft.com/office/drawing/2014/main" id="{5D82E2E4-BE55-4098-8FC5-A2115388E127}"/>
                    </a:ext>
                  </a:extLst>
                </p:cNvPr>
                <p:cNvPicPr/>
                <p:nvPr/>
              </p:nvPicPr>
              <p:blipFill>
                <a:blip r:embed="rId165"/>
                <a:stretch>
                  <a:fillRect/>
                </a:stretch>
              </p:blipFill>
              <p:spPr>
                <a:xfrm>
                  <a:off x="6529360" y="5620267"/>
                  <a:ext cx="216360" cy="252000"/>
                </a:xfrm>
                <a:prstGeom prst="rect">
                  <a:avLst/>
                </a:prstGeom>
              </p:spPr>
            </p:pic>
          </mc:Fallback>
        </mc:AlternateContent>
      </p:grpSp>
    </p:spTree>
    <p:extLst>
      <p:ext uri="{BB962C8B-B14F-4D97-AF65-F5344CB8AC3E}">
        <p14:creationId xmlns:p14="http://schemas.microsoft.com/office/powerpoint/2010/main" val="4108414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59</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8335808" cy="523220"/>
          </a:xfrm>
          <a:prstGeom prst="rect">
            <a:avLst/>
          </a:prstGeom>
          <a:noFill/>
        </p:spPr>
        <p:txBody>
          <a:bodyPr wrap="none" rtlCol="0">
            <a:spAutoFit/>
          </a:bodyPr>
          <a:lstStyle/>
          <a:p>
            <a:r>
              <a:rPr lang="en-US" sz="2800"/>
              <a:t>Bilan des H</a:t>
            </a:r>
            <a:r>
              <a:rPr lang="en-US" sz="2800" baseline="30000"/>
              <a:t>+</a:t>
            </a:r>
            <a:r>
              <a:rPr lang="en-US" sz="2800"/>
              <a:t> apparus dans le lumen – transfert acyclique</a:t>
            </a:r>
          </a:p>
        </p:txBody>
      </p:sp>
      <p:grpSp>
        <p:nvGrpSpPr>
          <p:cNvPr id="118" name="Group 117">
            <a:extLst>
              <a:ext uri="{FF2B5EF4-FFF2-40B4-BE49-F238E27FC236}">
                <a16:creationId xmlns:a16="http://schemas.microsoft.com/office/drawing/2014/main" id="{E409E913-D9D6-457D-8903-DDABB97D5888}"/>
              </a:ext>
            </a:extLst>
          </p:cNvPr>
          <p:cNvGrpSpPr/>
          <p:nvPr/>
        </p:nvGrpSpPr>
        <p:grpSpPr>
          <a:xfrm>
            <a:off x="893560" y="1288747"/>
            <a:ext cx="9716760" cy="3636000"/>
            <a:chOff x="893560" y="1288747"/>
            <a:chExt cx="9716760" cy="3636000"/>
          </a:xfrm>
        </p:grpSpPr>
        <mc:AlternateContent xmlns:mc="http://schemas.openxmlformats.org/markup-compatibility/2006">
          <mc:Choice xmlns:p14="http://schemas.microsoft.com/office/powerpoint/2010/main" Requires="p14">
            <p:contentPart p14:bwMode="auto" r:id="rId2">
              <p14:nvContentPartPr>
                <p14:cNvPr id="46" name="Ink 45">
                  <a:extLst>
                    <a:ext uri="{FF2B5EF4-FFF2-40B4-BE49-F238E27FC236}">
                      <a16:creationId xmlns:a16="http://schemas.microsoft.com/office/drawing/2014/main" id="{0A889FB7-544F-4AE7-AB0B-5DB7122BC4B4}"/>
                    </a:ext>
                  </a:extLst>
                </p14:cNvPr>
                <p14:cNvContentPartPr/>
                <p14:nvPr/>
              </p14:nvContentPartPr>
              <p14:xfrm>
                <a:off x="893560" y="4060027"/>
                <a:ext cx="164520" cy="156600"/>
              </p14:xfrm>
            </p:contentPart>
          </mc:Choice>
          <mc:Fallback>
            <p:pic>
              <p:nvPicPr>
                <p:cNvPr id="46" name="Ink 45">
                  <a:extLst>
                    <a:ext uri="{FF2B5EF4-FFF2-40B4-BE49-F238E27FC236}">
                      <a16:creationId xmlns:a16="http://schemas.microsoft.com/office/drawing/2014/main" id="{0A889FB7-544F-4AE7-AB0B-5DB7122BC4B4}"/>
                    </a:ext>
                  </a:extLst>
                </p:cNvPr>
                <p:cNvPicPr/>
                <p:nvPr/>
              </p:nvPicPr>
              <p:blipFill>
                <a:blip r:embed="rId3"/>
                <a:stretch>
                  <a:fillRect/>
                </a:stretch>
              </p:blipFill>
              <p:spPr>
                <a:xfrm>
                  <a:off x="884920" y="4051027"/>
                  <a:ext cx="182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7" name="Ink 46">
                  <a:extLst>
                    <a:ext uri="{FF2B5EF4-FFF2-40B4-BE49-F238E27FC236}">
                      <a16:creationId xmlns:a16="http://schemas.microsoft.com/office/drawing/2014/main" id="{6271DC4D-385F-4921-807C-B8F74C46A9A6}"/>
                    </a:ext>
                  </a:extLst>
                </p14:cNvPr>
                <p14:cNvContentPartPr/>
                <p14:nvPr/>
              </p14:nvContentPartPr>
              <p14:xfrm>
                <a:off x="1102360" y="4039507"/>
                <a:ext cx="67680" cy="168840"/>
              </p14:xfrm>
            </p:contentPart>
          </mc:Choice>
          <mc:Fallback>
            <p:pic>
              <p:nvPicPr>
                <p:cNvPr id="47" name="Ink 46">
                  <a:extLst>
                    <a:ext uri="{FF2B5EF4-FFF2-40B4-BE49-F238E27FC236}">
                      <a16:creationId xmlns:a16="http://schemas.microsoft.com/office/drawing/2014/main" id="{6271DC4D-385F-4921-807C-B8F74C46A9A6}"/>
                    </a:ext>
                  </a:extLst>
                </p:cNvPr>
                <p:cNvPicPr/>
                <p:nvPr/>
              </p:nvPicPr>
              <p:blipFill>
                <a:blip r:embed="rId5"/>
                <a:stretch>
                  <a:fillRect/>
                </a:stretch>
              </p:blipFill>
              <p:spPr>
                <a:xfrm>
                  <a:off x="1093360" y="4030867"/>
                  <a:ext cx="85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8" name="Ink 47">
                  <a:extLst>
                    <a:ext uri="{FF2B5EF4-FFF2-40B4-BE49-F238E27FC236}">
                      <a16:creationId xmlns:a16="http://schemas.microsoft.com/office/drawing/2014/main" id="{535BFBF9-415D-4730-B645-765005CB7147}"/>
                    </a:ext>
                  </a:extLst>
                </p14:cNvPr>
                <p14:cNvContentPartPr/>
                <p14:nvPr/>
              </p14:nvContentPartPr>
              <p14:xfrm>
                <a:off x="1133680" y="4006747"/>
                <a:ext cx="166680" cy="163080"/>
              </p14:xfrm>
            </p:contentPart>
          </mc:Choice>
          <mc:Fallback>
            <p:pic>
              <p:nvPicPr>
                <p:cNvPr id="48" name="Ink 47">
                  <a:extLst>
                    <a:ext uri="{FF2B5EF4-FFF2-40B4-BE49-F238E27FC236}">
                      <a16:creationId xmlns:a16="http://schemas.microsoft.com/office/drawing/2014/main" id="{535BFBF9-415D-4730-B645-765005CB7147}"/>
                    </a:ext>
                  </a:extLst>
                </p:cNvPr>
                <p:cNvPicPr/>
                <p:nvPr/>
              </p:nvPicPr>
              <p:blipFill>
                <a:blip r:embed="rId7"/>
                <a:stretch>
                  <a:fillRect/>
                </a:stretch>
              </p:blipFill>
              <p:spPr>
                <a:xfrm>
                  <a:off x="1124680" y="3997747"/>
                  <a:ext cx="184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9" name="Ink 48">
                  <a:extLst>
                    <a:ext uri="{FF2B5EF4-FFF2-40B4-BE49-F238E27FC236}">
                      <a16:creationId xmlns:a16="http://schemas.microsoft.com/office/drawing/2014/main" id="{0CE2F4CA-E4D0-4C04-968D-A370BAF108D2}"/>
                    </a:ext>
                  </a:extLst>
                </p14:cNvPr>
                <p14:cNvContentPartPr/>
                <p14:nvPr/>
              </p14:nvContentPartPr>
              <p14:xfrm>
                <a:off x="1350760" y="4007827"/>
                <a:ext cx="324720" cy="187920"/>
              </p14:xfrm>
            </p:contentPart>
          </mc:Choice>
          <mc:Fallback>
            <p:pic>
              <p:nvPicPr>
                <p:cNvPr id="49" name="Ink 48">
                  <a:extLst>
                    <a:ext uri="{FF2B5EF4-FFF2-40B4-BE49-F238E27FC236}">
                      <a16:creationId xmlns:a16="http://schemas.microsoft.com/office/drawing/2014/main" id="{0CE2F4CA-E4D0-4C04-968D-A370BAF108D2}"/>
                    </a:ext>
                  </a:extLst>
                </p:cNvPr>
                <p:cNvPicPr/>
                <p:nvPr/>
              </p:nvPicPr>
              <p:blipFill>
                <a:blip r:embed="rId9"/>
                <a:stretch>
                  <a:fillRect/>
                </a:stretch>
              </p:blipFill>
              <p:spPr>
                <a:xfrm>
                  <a:off x="1341760" y="3998827"/>
                  <a:ext cx="342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 name="Ink 50">
                  <a:extLst>
                    <a:ext uri="{FF2B5EF4-FFF2-40B4-BE49-F238E27FC236}">
                      <a16:creationId xmlns:a16="http://schemas.microsoft.com/office/drawing/2014/main" id="{DDA4FBD7-73CB-45AA-96EF-7D9DDE2C5CA9}"/>
                    </a:ext>
                  </a:extLst>
                </p14:cNvPr>
                <p14:cNvContentPartPr/>
                <p14:nvPr/>
              </p14:nvContentPartPr>
              <p14:xfrm>
                <a:off x="1455880" y="3275587"/>
                <a:ext cx="1632240" cy="690480"/>
              </p14:xfrm>
            </p:contentPart>
          </mc:Choice>
          <mc:Fallback>
            <p:pic>
              <p:nvPicPr>
                <p:cNvPr id="51" name="Ink 50">
                  <a:extLst>
                    <a:ext uri="{FF2B5EF4-FFF2-40B4-BE49-F238E27FC236}">
                      <a16:creationId xmlns:a16="http://schemas.microsoft.com/office/drawing/2014/main" id="{DDA4FBD7-73CB-45AA-96EF-7D9DDE2C5CA9}"/>
                    </a:ext>
                  </a:extLst>
                </p:cNvPr>
                <p:cNvPicPr/>
                <p:nvPr/>
              </p:nvPicPr>
              <p:blipFill>
                <a:blip r:embed="rId11"/>
                <a:stretch>
                  <a:fillRect/>
                </a:stretch>
              </p:blipFill>
              <p:spPr>
                <a:xfrm>
                  <a:off x="1446880" y="3266947"/>
                  <a:ext cx="1649880" cy="70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3" name="Ink 52">
                  <a:extLst>
                    <a:ext uri="{FF2B5EF4-FFF2-40B4-BE49-F238E27FC236}">
                      <a16:creationId xmlns:a16="http://schemas.microsoft.com/office/drawing/2014/main" id="{312809D1-F5A9-4115-B6B7-2F703B51C119}"/>
                    </a:ext>
                  </a:extLst>
                </p14:cNvPr>
                <p14:cNvContentPartPr/>
                <p14:nvPr/>
              </p14:nvContentPartPr>
              <p14:xfrm>
                <a:off x="2946280" y="3834307"/>
                <a:ext cx="219240" cy="178200"/>
              </p14:xfrm>
            </p:contentPart>
          </mc:Choice>
          <mc:Fallback>
            <p:pic>
              <p:nvPicPr>
                <p:cNvPr id="53" name="Ink 52">
                  <a:extLst>
                    <a:ext uri="{FF2B5EF4-FFF2-40B4-BE49-F238E27FC236}">
                      <a16:creationId xmlns:a16="http://schemas.microsoft.com/office/drawing/2014/main" id="{312809D1-F5A9-4115-B6B7-2F703B51C119}"/>
                    </a:ext>
                  </a:extLst>
                </p:cNvPr>
                <p:cNvPicPr/>
                <p:nvPr/>
              </p:nvPicPr>
              <p:blipFill>
                <a:blip r:embed="rId13"/>
                <a:stretch>
                  <a:fillRect/>
                </a:stretch>
              </p:blipFill>
              <p:spPr>
                <a:xfrm>
                  <a:off x="2937640" y="3825307"/>
                  <a:ext cx="236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5" name="Ink 54">
                  <a:extLst>
                    <a:ext uri="{FF2B5EF4-FFF2-40B4-BE49-F238E27FC236}">
                      <a16:creationId xmlns:a16="http://schemas.microsoft.com/office/drawing/2014/main" id="{D5AD0226-D8A5-4B7B-92F4-FF1F626BE430}"/>
                    </a:ext>
                  </a:extLst>
                </p14:cNvPr>
                <p14:cNvContentPartPr/>
                <p14:nvPr/>
              </p14:nvContentPartPr>
              <p14:xfrm>
                <a:off x="2916400" y="4141027"/>
                <a:ext cx="115560" cy="127080"/>
              </p14:xfrm>
            </p:contentPart>
          </mc:Choice>
          <mc:Fallback>
            <p:pic>
              <p:nvPicPr>
                <p:cNvPr id="55" name="Ink 54">
                  <a:extLst>
                    <a:ext uri="{FF2B5EF4-FFF2-40B4-BE49-F238E27FC236}">
                      <a16:creationId xmlns:a16="http://schemas.microsoft.com/office/drawing/2014/main" id="{D5AD0226-D8A5-4B7B-92F4-FF1F626BE430}"/>
                    </a:ext>
                  </a:extLst>
                </p:cNvPr>
                <p:cNvPicPr/>
                <p:nvPr/>
              </p:nvPicPr>
              <p:blipFill>
                <a:blip r:embed="rId15"/>
                <a:stretch>
                  <a:fillRect/>
                </a:stretch>
              </p:blipFill>
              <p:spPr>
                <a:xfrm>
                  <a:off x="2907400" y="4132387"/>
                  <a:ext cx="133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6" name="Ink 55">
                  <a:extLst>
                    <a:ext uri="{FF2B5EF4-FFF2-40B4-BE49-F238E27FC236}">
                      <a16:creationId xmlns:a16="http://schemas.microsoft.com/office/drawing/2014/main" id="{7F888797-FE51-4F51-89D9-80C414A821F2}"/>
                    </a:ext>
                  </a:extLst>
                </p14:cNvPr>
                <p14:cNvContentPartPr/>
                <p14:nvPr/>
              </p14:nvContentPartPr>
              <p14:xfrm>
                <a:off x="3121600" y="4074067"/>
                <a:ext cx="11520" cy="291240"/>
              </p14:xfrm>
            </p:contentPart>
          </mc:Choice>
          <mc:Fallback>
            <p:pic>
              <p:nvPicPr>
                <p:cNvPr id="56" name="Ink 55">
                  <a:extLst>
                    <a:ext uri="{FF2B5EF4-FFF2-40B4-BE49-F238E27FC236}">
                      <a16:creationId xmlns:a16="http://schemas.microsoft.com/office/drawing/2014/main" id="{7F888797-FE51-4F51-89D9-80C414A821F2}"/>
                    </a:ext>
                  </a:extLst>
                </p:cNvPr>
                <p:cNvPicPr/>
                <p:nvPr/>
              </p:nvPicPr>
              <p:blipFill>
                <a:blip r:embed="rId17"/>
                <a:stretch>
                  <a:fillRect/>
                </a:stretch>
              </p:blipFill>
              <p:spPr>
                <a:xfrm>
                  <a:off x="3112960" y="4065427"/>
                  <a:ext cx="291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7" name="Ink 56">
                  <a:extLst>
                    <a:ext uri="{FF2B5EF4-FFF2-40B4-BE49-F238E27FC236}">
                      <a16:creationId xmlns:a16="http://schemas.microsoft.com/office/drawing/2014/main" id="{A8F669F6-A0C5-4774-8D65-26F7BB7B723F}"/>
                    </a:ext>
                  </a:extLst>
                </p14:cNvPr>
                <p14:cNvContentPartPr/>
                <p14:nvPr/>
              </p14:nvContentPartPr>
              <p14:xfrm>
                <a:off x="3196840" y="4140667"/>
                <a:ext cx="145800" cy="162720"/>
              </p14:xfrm>
            </p:contentPart>
          </mc:Choice>
          <mc:Fallback>
            <p:pic>
              <p:nvPicPr>
                <p:cNvPr id="57" name="Ink 56">
                  <a:extLst>
                    <a:ext uri="{FF2B5EF4-FFF2-40B4-BE49-F238E27FC236}">
                      <a16:creationId xmlns:a16="http://schemas.microsoft.com/office/drawing/2014/main" id="{A8F669F6-A0C5-4774-8D65-26F7BB7B723F}"/>
                    </a:ext>
                  </a:extLst>
                </p:cNvPr>
                <p:cNvPicPr/>
                <p:nvPr/>
              </p:nvPicPr>
              <p:blipFill>
                <a:blip r:embed="rId19"/>
                <a:stretch>
                  <a:fillRect/>
                </a:stretch>
              </p:blipFill>
              <p:spPr>
                <a:xfrm>
                  <a:off x="3188200" y="4131667"/>
                  <a:ext cx="163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8" name="Ink 57">
                  <a:extLst>
                    <a:ext uri="{FF2B5EF4-FFF2-40B4-BE49-F238E27FC236}">
                      <a16:creationId xmlns:a16="http://schemas.microsoft.com/office/drawing/2014/main" id="{E1816015-5CF7-4E62-9693-C6C806BECFE4}"/>
                    </a:ext>
                  </a:extLst>
                </p14:cNvPr>
                <p14:cNvContentPartPr/>
                <p14:nvPr/>
              </p14:nvContentPartPr>
              <p14:xfrm>
                <a:off x="3399880" y="4101427"/>
                <a:ext cx="167040" cy="140760"/>
              </p14:xfrm>
            </p:contentPart>
          </mc:Choice>
          <mc:Fallback>
            <p:pic>
              <p:nvPicPr>
                <p:cNvPr id="58" name="Ink 57">
                  <a:extLst>
                    <a:ext uri="{FF2B5EF4-FFF2-40B4-BE49-F238E27FC236}">
                      <a16:creationId xmlns:a16="http://schemas.microsoft.com/office/drawing/2014/main" id="{E1816015-5CF7-4E62-9693-C6C806BECFE4}"/>
                    </a:ext>
                  </a:extLst>
                </p:cNvPr>
                <p:cNvPicPr/>
                <p:nvPr/>
              </p:nvPicPr>
              <p:blipFill>
                <a:blip r:embed="rId21"/>
                <a:stretch>
                  <a:fillRect/>
                </a:stretch>
              </p:blipFill>
              <p:spPr>
                <a:xfrm>
                  <a:off x="3391240" y="4092427"/>
                  <a:ext cx="184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9" name="Ink 58">
                  <a:extLst>
                    <a:ext uri="{FF2B5EF4-FFF2-40B4-BE49-F238E27FC236}">
                      <a16:creationId xmlns:a16="http://schemas.microsoft.com/office/drawing/2014/main" id="{038C76E4-B1E5-4CA7-934A-99D07708954B}"/>
                    </a:ext>
                  </a:extLst>
                </p14:cNvPr>
                <p14:cNvContentPartPr/>
                <p14:nvPr/>
              </p14:nvContentPartPr>
              <p14:xfrm>
                <a:off x="3595720" y="4065427"/>
                <a:ext cx="167760" cy="187560"/>
              </p14:xfrm>
            </p:contentPart>
          </mc:Choice>
          <mc:Fallback>
            <p:pic>
              <p:nvPicPr>
                <p:cNvPr id="59" name="Ink 58">
                  <a:extLst>
                    <a:ext uri="{FF2B5EF4-FFF2-40B4-BE49-F238E27FC236}">
                      <a16:creationId xmlns:a16="http://schemas.microsoft.com/office/drawing/2014/main" id="{038C76E4-B1E5-4CA7-934A-99D07708954B}"/>
                    </a:ext>
                  </a:extLst>
                </p:cNvPr>
                <p:cNvPicPr/>
                <p:nvPr/>
              </p:nvPicPr>
              <p:blipFill>
                <a:blip r:embed="rId23"/>
                <a:stretch>
                  <a:fillRect/>
                </a:stretch>
              </p:blipFill>
              <p:spPr>
                <a:xfrm>
                  <a:off x="3587080" y="4056427"/>
                  <a:ext cx="1854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1" name="Ink 60">
                  <a:extLst>
                    <a:ext uri="{FF2B5EF4-FFF2-40B4-BE49-F238E27FC236}">
                      <a16:creationId xmlns:a16="http://schemas.microsoft.com/office/drawing/2014/main" id="{BA63B154-BCDC-4E8D-AB66-E380BDA88FD4}"/>
                    </a:ext>
                  </a:extLst>
                </p14:cNvPr>
                <p14:cNvContentPartPr/>
                <p14:nvPr/>
              </p14:nvContentPartPr>
              <p14:xfrm>
                <a:off x="3319960" y="4507147"/>
                <a:ext cx="141120" cy="58680"/>
              </p14:xfrm>
            </p:contentPart>
          </mc:Choice>
          <mc:Fallback>
            <p:pic>
              <p:nvPicPr>
                <p:cNvPr id="61" name="Ink 60">
                  <a:extLst>
                    <a:ext uri="{FF2B5EF4-FFF2-40B4-BE49-F238E27FC236}">
                      <a16:creationId xmlns:a16="http://schemas.microsoft.com/office/drawing/2014/main" id="{BA63B154-BCDC-4E8D-AB66-E380BDA88FD4}"/>
                    </a:ext>
                  </a:extLst>
                </p:cNvPr>
                <p:cNvPicPr/>
                <p:nvPr/>
              </p:nvPicPr>
              <p:blipFill>
                <a:blip r:embed="rId25"/>
                <a:stretch>
                  <a:fillRect/>
                </a:stretch>
              </p:blipFill>
              <p:spPr>
                <a:xfrm>
                  <a:off x="3310960" y="4498507"/>
                  <a:ext cx="158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2" name="Ink 61">
                  <a:extLst>
                    <a:ext uri="{FF2B5EF4-FFF2-40B4-BE49-F238E27FC236}">
                      <a16:creationId xmlns:a16="http://schemas.microsoft.com/office/drawing/2014/main" id="{B8CEAACB-12BB-4FCD-A268-C65D5FCC9B46}"/>
                    </a:ext>
                  </a:extLst>
                </p14:cNvPr>
                <p14:cNvContentPartPr/>
                <p14:nvPr/>
              </p14:nvContentPartPr>
              <p14:xfrm>
                <a:off x="3352000" y="4427947"/>
                <a:ext cx="33120" cy="181440"/>
              </p14:xfrm>
            </p:contentPart>
          </mc:Choice>
          <mc:Fallback>
            <p:pic>
              <p:nvPicPr>
                <p:cNvPr id="62" name="Ink 61">
                  <a:extLst>
                    <a:ext uri="{FF2B5EF4-FFF2-40B4-BE49-F238E27FC236}">
                      <a16:creationId xmlns:a16="http://schemas.microsoft.com/office/drawing/2014/main" id="{B8CEAACB-12BB-4FCD-A268-C65D5FCC9B46}"/>
                    </a:ext>
                  </a:extLst>
                </p:cNvPr>
                <p:cNvPicPr/>
                <p:nvPr/>
              </p:nvPicPr>
              <p:blipFill>
                <a:blip r:embed="rId27"/>
                <a:stretch>
                  <a:fillRect/>
                </a:stretch>
              </p:blipFill>
              <p:spPr>
                <a:xfrm>
                  <a:off x="3343000" y="4419307"/>
                  <a:ext cx="507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3" name="Ink 62">
                  <a:extLst>
                    <a:ext uri="{FF2B5EF4-FFF2-40B4-BE49-F238E27FC236}">
                      <a16:creationId xmlns:a16="http://schemas.microsoft.com/office/drawing/2014/main" id="{A8C0A6E4-C548-42FD-A96A-7E1953FEBEC1}"/>
                    </a:ext>
                  </a:extLst>
                </p14:cNvPr>
                <p14:cNvContentPartPr/>
                <p14:nvPr/>
              </p14:nvContentPartPr>
              <p14:xfrm>
                <a:off x="3287920" y="4699747"/>
                <a:ext cx="181440" cy="225000"/>
              </p14:xfrm>
            </p:contentPart>
          </mc:Choice>
          <mc:Fallback>
            <p:pic>
              <p:nvPicPr>
                <p:cNvPr id="63" name="Ink 62">
                  <a:extLst>
                    <a:ext uri="{FF2B5EF4-FFF2-40B4-BE49-F238E27FC236}">
                      <a16:creationId xmlns:a16="http://schemas.microsoft.com/office/drawing/2014/main" id="{A8C0A6E4-C548-42FD-A96A-7E1953FEBEC1}"/>
                    </a:ext>
                  </a:extLst>
                </p:cNvPr>
                <p:cNvPicPr/>
                <p:nvPr/>
              </p:nvPicPr>
              <p:blipFill>
                <a:blip r:embed="rId29"/>
                <a:stretch>
                  <a:fillRect/>
                </a:stretch>
              </p:blipFill>
              <p:spPr>
                <a:xfrm>
                  <a:off x="3279280" y="4691107"/>
                  <a:ext cx="1990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4" name="Ink 63">
                  <a:extLst>
                    <a:ext uri="{FF2B5EF4-FFF2-40B4-BE49-F238E27FC236}">
                      <a16:creationId xmlns:a16="http://schemas.microsoft.com/office/drawing/2014/main" id="{850041B6-91EF-4CBE-B847-1ED6D9741C86}"/>
                    </a:ext>
                  </a:extLst>
                </p14:cNvPr>
                <p14:cNvContentPartPr/>
                <p14:nvPr/>
              </p14:nvContentPartPr>
              <p14:xfrm>
                <a:off x="3532360" y="4725307"/>
                <a:ext cx="39960" cy="151560"/>
              </p14:xfrm>
            </p:contentPart>
          </mc:Choice>
          <mc:Fallback>
            <p:pic>
              <p:nvPicPr>
                <p:cNvPr id="64" name="Ink 63">
                  <a:extLst>
                    <a:ext uri="{FF2B5EF4-FFF2-40B4-BE49-F238E27FC236}">
                      <a16:creationId xmlns:a16="http://schemas.microsoft.com/office/drawing/2014/main" id="{850041B6-91EF-4CBE-B847-1ED6D9741C86}"/>
                    </a:ext>
                  </a:extLst>
                </p:cNvPr>
                <p:cNvPicPr/>
                <p:nvPr/>
              </p:nvPicPr>
              <p:blipFill>
                <a:blip r:embed="rId31"/>
                <a:stretch>
                  <a:fillRect/>
                </a:stretch>
              </p:blipFill>
              <p:spPr>
                <a:xfrm>
                  <a:off x="3523720" y="4716667"/>
                  <a:ext cx="57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5" name="Ink 64">
                  <a:extLst>
                    <a:ext uri="{FF2B5EF4-FFF2-40B4-BE49-F238E27FC236}">
                      <a16:creationId xmlns:a16="http://schemas.microsoft.com/office/drawing/2014/main" id="{DBA6CE96-C5B9-4B72-91E8-F17F4DF5115C}"/>
                    </a:ext>
                  </a:extLst>
                </p14:cNvPr>
                <p14:cNvContentPartPr/>
                <p14:nvPr/>
              </p14:nvContentPartPr>
              <p14:xfrm>
                <a:off x="3533080" y="4674547"/>
                <a:ext cx="154800" cy="195840"/>
              </p14:xfrm>
            </p:contentPart>
          </mc:Choice>
          <mc:Fallback>
            <p:pic>
              <p:nvPicPr>
                <p:cNvPr id="65" name="Ink 64">
                  <a:extLst>
                    <a:ext uri="{FF2B5EF4-FFF2-40B4-BE49-F238E27FC236}">
                      <a16:creationId xmlns:a16="http://schemas.microsoft.com/office/drawing/2014/main" id="{DBA6CE96-C5B9-4B72-91E8-F17F4DF5115C}"/>
                    </a:ext>
                  </a:extLst>
                </p:cNvPr>
                <p:cNvPicPr/>
                <p:nvPr/>
              </p:nvPicPr>
              <p:blipFill>
                <a:blip r:embed="rId33"/>
                <a:stretch>
                  <a:fillRect/>
                </a:stretch>
              </p:blipFill>
              <p:spPr>
                <a:xfrm>
                  <a:off x="3524440" y="4665547"/>
                  <a:ext cx="172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6" name="Ink 65">
                  <a:extLst>
                    <a:ext uri="{FF2B5EF4-FFF2-40B4-BE49-F238E27FC236}">
                      <a16:creationId xmlns:a16="http://schemas.microsoft.com/office/drawing/2014/main" id="{7D96626A-B1C2-4F31-9455-B5800B4B0840}"/>
                    </a:ext>
                  </a:extLst>
                </p14:cNvPr>
                <p14:cNvContentPartPr/>
                <p14:nvPr/>
              </p14:nvContentPartPr>
              <p14:xfrm>
                <a:off x="3754480" y="4657627"/>
                <a:ext cx="145080" cy="43200"/>
              </p14:xfrm>
            </p:contentPart>
          </mc:Choice>
          <mc:Fallback>
            <p:pic>
              <p:nvPicPr>
                <p:cNvPr id="66" name="Ink 65">
                  <a:extLst>
                    <a:ext uri="{FF2B5EF4-FFF2-40B4-BE49-F238E27FC236}">
                      <a16:creationId xmlns:a16="http://schemas.microsoft.com/office/drawing/2014/main" id="{7D96626A-B1C2-4F31-9455-B5800B4B0840}"/>
                    </a:ext>
                  </a:extLst>
                </p:cNvPr>
                <p:cNvPicPr/>
                <p:nvPr/>
              </p:nvPicPr>
              <p:blipFill>
                <a:blip r:embed="rId35"/>
                <a:stretch>
                  <a:fillRect/>
                </a:stretch>
              </p:blipFill>
              <p:spPr>
                <a:xfrm>
                  <a:off x="3745840" y="4648627"/>
                  <a:ext cx="162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A90F4FE0-4A54-4159-A69A-377B0E1C02E4}"/>
                    </a:ext>
                  </a:extLst>
                </p14:cNvPr>
                <p14:cNvContentPartPr/>
                <p14:nvPr/>
              </p14:nvContentPartPr>
              <p14:xfrm>
                <a:off x="3814240" y="4561507"/>
                <a:ext cx="20520" cy="165600"/>
              </p14:xfrm>
            </p:contentPart>
          </mc:Choice>
          <mc:Fallback>
            <p:pic>
              <p:nvPicPr>
                <p:cNvPr id="67" name="Ink 66">
                  <a:extLst>
                    <a:ext uri="{FF2B5EF4-FFF2-40B4-BE49-F238E27FC236}">
                      <a16:creationId xmlns:a16="http://schemas.microsoft.com/office/drawing/2014/main" id="{A90F4FE0-4A54-4159-A69A-377B0E1C02E4}"/>
                    </a:ext>
                  </a:extLst>
                </p:cNvPr>
                <p:cNvPicPr/>
                <p:nvPr/>
              </p:nvPicPr>
              <p:blipFill>
                <a:blip r:embed="rId37"/>
                <a:stretch>
                  <a:fillRect/>
                </a:stretch>
              </p:blipFill>
              <p:spPr>
                <a:xfrm>
                  <a:off x="3805240" y="4552867"/>
                  <a:ext cx="38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 name="Ink 1">
                  <a:extLst>
                    <a:ext uri="{FF2B5EF4-FFF2-40B4-BE49-F238E27FC236}">
                      <a16:creationId xmlns:a16="http://schemas.microsoft.com/office/drawing/2014/main" id="{D85C6127-859A-4DB0-8C72-EA4BC65F6386}"/>
                    </a:ext>
                  </a:extLst>
                </p14:cNvPr>
                <p14:cNvContentPartPr/>
                <p14:nvPr/>
              </p14:nvContentPartPr>
              <p14:xfrm>
                <a:off x="1729840" y="2220787"/>
                <a:ext cx="84960" cy="1309680"/>
              </p14:xfrm>
            </p:contentPart>
          </mc:Choice>
          <mc:Fallback>
            <p:pic>
              <p:nvPicPr>
                <p:cNvPr id="2" name="Ink 1">
                  <a:extLst>
                    <a:ext uri="{FF2B5EF4-FFF2-40B4-BE49-F238E27FC236}">
                      <a16:creationId xmlns:a16="http://schemas.microsoft.com/office/drawing/2014/main" id="{D85C6127-859A-4DB0-8C72-EA4BC65F6386}"/>
                    </a:ext>
                  </a:extLst>
                </p:cNvPr>
                <p:cNvPicPr/>
                <p:nvPr/>
              </p:nvPicPr>
              <p:blipFill>
                <a:blip r:embed="rId39"/>
                <a:stretch>
                  <a:fillRect/>
                </a:stretch>
              </p:blipFill>
              <p:spPr>
                <a:xfrm>
                  <a:off x="1720840" y="2212147"/>
                  <a:ext cx="102600" cy="1327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 name="Ink 2">
                  <a:extLst>
                    <a:ext uri="{FF2B5EF4-FFF2-40B4-BE49-F238E27FC236}">
                      <a16:creationId xmlns:a16="http://schemas.microsoft.com/office/drawing/2014/main" id="{6855D0E0-F880-445D-AAA0-2D2FA2AA3B83}"/>
                    </a:ext>
                  </a:extLst>
                </p14:cNvPr>
                <p14:cNvContentPartPr/>
                <p14:nvPr/>
              </p14:nvContentPartPr>
              <p14:xfrm>
                <a:off x="1756480" y="2155987"/>
                <a:ext cx="1445400" cy="61200"/>
              </p14:xfrm>
            </p:contentPart>
          </mc:Choice>
          <mc:Fallback>
            <p:pic>
              <p:nvPicPr>
                <p:cNvPr id="3" name="Ink 2">
                  <a:extLst>
                    <a:ext uri="{FF2B5EF4-FFF2-40B4-BE49-F238E27FC236}">
                      <a16:creationId xmlns:a16="http://schemas.microsoft.com/office/drawing/2014/main" id="{6855D0E0-F880-445D-AAA0-2D2FA2AA3B83}"/>
                    </a:ext>
                  </a:extLst>
                </p:cNvPr>
                <p:cNvPicPr/>
                <p:nvPr/>
              </p:nvPicPr>
              <p:blipFill>
                <a:blip r:embed="rId41"/>
                <a:stretch>
                  <a:fillRect/>
                </a:stretch>
              </p:blipFill>
              <p:spPr>
                <a:xfrm>
                  <a:off x="1747480" y="2146987"/>
                  <a:ext cx="1463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 name="Ink 4">
                  <a:extLst>
                    <a:ext uri="{FF2B5EF4-FFF2-40B4-BE49-F238E27FC236}">
                      <a16:creationId xmlns:a16="http://schemas.microsoft.com/office/drawing/2014/main" id="{7917C3BF-D0DC-4F78-9C41-103D1744B068}"/>
                    </a:ext>
                  </a:extLst>
                </p14:cNvPr>
                <p14:cNvContentPartPr/>
                <p14:nvPr/>
              </p14:nvContentPartPr>
              <p14:xfrm>
                <a:off x="3103600" y="2138347"/>
                <a:ext cx="86040" cy="1354680"/>
              </p14:xfrm>
            </p:contentPart>
          </mc:Choice>
          <mc:Fallback>
            <p:pic>
              <p:nvPicPr>
                <p:cNvPr id="5" name="Ink 4">
                  <a:extLst>
                    <a:ext uri="{FF2B5EF4-FFF2-40B4-BE49-F238E27FC236}">
                      <a16:creationId xmlns:a16="http://schemas.microsoft.com/office/drawing/2014/main" id="{7917C3BF-D0DC-4F78-9C41-103D1744B068}"/>
                    </a:ext>
                  </a:extLst>
                </p:cNvPr>
                <p:cNvPicPr/>
                <p:nvPr/>
              </p:nvPicPr>
              <p:blipFill>
                <a:blip r:embed="rId43"/>
                <a:stretch>
                  <a:fillRect/>
                </a:stretch>
              </p:blipFill>
              <p:spPr>
                <a:xfrm>
                  <a:off x="3094960" y="2129707"/>
                  <a:ext cx="103680" cy="1372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 name="Ink 7">
                  <a:extLst>
                    <a:ext uri="{FF2B5EF4-FFF2-40B4-BE49-F238E27FC236}">
                      <a16:creationId xmlns:a16="http://schemas.microsoft.com/office/drawing/2014/main" id="{37698637-63CE-43EB-9572-8957CA2D6A5E}"/>
                    </a:ext>
                  </a:extLst>
                </p14:cNvPr>
                <p14:cNvContentPartPr/>
                <p14:nvPr/>
              </p14:nvContentPartPr>
              <p14:xfrm>
                <a:off x="1863760" y="3522187"/>
                <a:ext cx="1239480" cy="41040"/>
              </p14:xfrm>
            </p:contentPart>
          </mc:Choice>
          <mc:Fallback>
            <p:pic>
              <p:nvPicPr>
                <p:cNvPr id="8" name="Ink 7">
                  <a:extLst>
                    <a:ext uri="{FF2B5EF4-FFF2-40B4-BE49-F238E27FC236}">
                      <a16:creationId xmlns:a16="http://schemas.microsoft.com/office/drawing/2014/main" id="{37698637-63CE-43EB-9572-8957CA2D6A5E}"/>
                    </a:ext>
                  </a:extLst>
                </p:cNvPr>
                <p:cNvPicPr/>
                <p:nvPr/>
              </p:nvPicPr>
              <p:blipFill>
                <a:blip r:embed="rId45"/>
                <a:stretch>
                  <a:fillRect/>
                </a:stretch>
              </p:blipFill>
              <p:spPr>
                <a:xfrm>
                  <a:off x="1854760" y="3513187"/>
                  <a:ext cx="1257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 name="Ink 8">
                  <a:extLst>
                    <a:ext uri="{FF2B5EF4-FFF2-40B4-BE49-F238E27FC236}">
                      <a16:creationId xmlns:a16="http://schemas.microsoft.com/office/drawing/2014/main" id="{2596A122-F76E-4533-8D7E-B46F23DFF59F}"/>
                    </a:ext>
                  </a:extLst>
                </p14:cNvPr>
                <p14:cNvContentPartPr/>
                <p14:nvPr/>
              </p14:nvContentPartPr>
              <p14:xfrm>
                <a:off x="2130520" y="1928467"/>
                <a:ext cx="26640" cy="140760"/>
              </p14:xfrm>
            </p:contentPart>
          </mc:Choice>
          <mc:Fallback>
            <p:pic>
              <p:nvPicPr>
                <p:cNvPr id="9" name="Ink 8">
                  <a:extLst>
                    <a:ext uri="{FF2B5EF4-FFF2-40B4-BE49-F238E27FC236}">
                      <a16:creationId xmlns:a16="http://schemas.microsoft.com/office/drawing/2014/main" id="{2596A122-F76E-4533-8D7E-B46F23DFF59F}"/>
                    </a:ext>
                  </a:extLst>
                </p:cNvPr>
                <p:cNvPicPr/>
                <p:nvPr/>
              </p:nvPicPr>
              <p:blipFill>
                <a:blip r:embed="rId47"/>
                <a:stretch>
                  <a:fillRect/>
                </a:stretch>
              </p:blipFill>
              <p:spPr>
                <a:xfrm>
                  <a:off x="2121880" y="1919467"/>
                  <a:ext cx="44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 name="Ink 9">
                  <a:extLst>
                    <a:ext uri="{FF2B5EF4-FFF2-40B4-BE49-F238E27FC236}">
                      <a16:creationId xmlns:a16="http://schemas.microsoft.com/office/drawing/2014/main" id="{D2B0C80C-3B15-41DB-9470-823806767D64}"/>
                    </a:ext>
                  </a:extLst>
                </p14:cNvPr>
                <p14:cNvContentPartPr/>
                <p14:nvPr/>
              </p14:nvContentPartPr>
              <p14:xfrm>
                <a:off x="2088760" y="1887427"/>
                <a:ext cx="161640" cy="126000"/>
              </p14:xfrm>
            </p:contentPart>
          </mc:Choice>
          <mc:Fallback>
            <p:pic>
              <p:nvPicPr>
                <p:cNvPr id="10" name="Ink 9">
                  <a:extLst>
                    <a:ext uri="{FF2B5EF4-FFF2-40B4-BE49-F238E27FC236}">
                      <a16:creationId xmlns:a16="http://schemas.microsoft.com/office/drawing/2014/main" id="{D2B0C80C-3B15-41DB-9470-823806767D64}"/>
                    </a:ext>
                  </a:extLst>
                </p:cNvPr>
                <p:cNvPicPr/>
                <p:nvPr/>
              </p:nvPicPr>
              <p:blipFill>
                <a:blip r:embed="rId49"/>
                <a:stretch>
                  <a:fillRect/>
                </a:stretch>
              </p:blipFill>
              <p:spPr>
                <a:xfrm>
                  <a:off x="2080120" y="1878787"/>
                  <a:ext cx="179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093BFC68-724B-4361-B2E8-D8186F4C8972}"/>
                    </a:ext>
                  </a:extLst>
                </p14:cNvPr>
                <p14:cNvContentPartPr/>
                <p14:nvPr/>
              </p14:nvContentPartPr>
              <p14:xfrm>
                <a:off x="2241400" y="1886707"/>
                <a:ext cx="118440" cy="161640"/>
              </p14:xfrm>
            </p:contentPart>
          </mc:Choice>
          <mc:Fallback>
            <p:pic>
              <p:nvPicPr>
                <p:cNvPr id="11" name="Ink 10">
                  <a:extLst>
                    <a:ext uri="{FF2B5EF4-FFF2-40B4-BE49-F238E27FC236}">
                      <a16:creationId xmlns:a16="http://schemas.microsoft.com/office/drawing/2014/main" id="{093BFC68-724B-4361-B2E8-D8186F4C8972}"/>
                    </a:ext>
                  </a:extLst>
                </p:cNvPr>
                <p:cNvPicPr/>
                <p:nvPr/>
              </p:nvPicPr>
              <p:blipFill>
                <a:blip r:embed="rId51"/>
                <a:stretch>
                  <a:fillRect/>
                </a:stretch>
              </p:blipFill>
              <p:spPr>
                <a:xfrm>
                  <a:off x="2232400" y="1877707"/>
                  <a:ext cx="136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 name="Ink 11">
                  <a:extLst>
                    <a:ext uri="{FF2B5EF4-FFF2-40B4-BE49-F238E27FC236}">
                      <a16:creationId xmlns:a16="http://schemas.microsoft.com/office/drawing/2014/main" id="{BA3E350F-89AE-4B4E-A189-5C769F35D288}"/>
                    </a:ext>
                  </a:extLst>
                </p14:cNvPr>
                <p14:cNvContentPartPr/>
                <p14:nvPr/>
              </p14:nvContentPartPr>
              <p14:xfrm>
                <a:off x="2507800" y="1896787"/>
                <a:ext cx="20520" cy="126000"/>
              </p14:xfrm>
            </p:contentPart>
          </mc:Choice>
          <mc:Fallback>
            <p:pic>
              <p:nvPicPr>
                <p:cNvPr id="12" name="Ink 11">
                  <a:extLst>
                    <a:ext uri="{FF2B5EF4-FFF2-40B4-BE49-F238E27FC236}">
                      <a16:creationId xmlns:a16="http://schemas.microsoft.com/office/drawing/2014/main" id="{BA3E350F-89AE-4B4E-A189-5C769F35D288}"/>
                    </a:ext>
                  </a:extLst>
                </p:cNvPr>
                <p:cNvPicPr/>
                <p:nvPr/>
              </p:nvPicPr>
              <p:blipFill>
                <a:blip r:embed="rId53"/>
                <a:stretch>
                  <a:fillRect/>
                </a:stretch>
              </p:blipFill>
              <p:spPr>
                <a:xfrm>
                  <a:off x="2499160" y="1888147"/>
                  <a:ext cx="38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 name="Ink 12">
                  <a:extLst>
                    <a:ext uri="{FF2B5EF4-FFF2-40B4-BE49-F238E27FC236}">
                      <a16:creationId xmlns:a16="http://schemas.microsoft.com/office/drawing/2014/main" id="{4CA7064B-EFDD-41A6-A586-13491B7BEB5E}"/>
                    </a:ext>
                  </a:extLst>
                </p14:cNvPr>
                <p14:cNvContentPartPr/>
                <p14:nvPr/>
              </p14:nvContentPartPr>
              <p14:xfrm>
                <a:off x="2556400" y="1885267"/>
                <a:ext cx="32400" cy="162720"/>
              </p14:xfrm>
            </p:contentPart>
          </mc:Choice>
          <mc:Fallback>
            <p:pic>
              <p:nvPicPr>
                <p:cNvPr id="13" name="Ink 12">
                  <a:extLst>
                    <a:ext uri="{FF2B5EF4-FFF2-40B4-BE49-F238E27FC236}">
                      <a16:creationId xmlns:a16="http://schemas.microsoft.com/office/drawing/2014/main" id="{4CA7064B-EFDD-41A6-A586-13491B7BEB5E}"/>
                    </a:ext>
                  </a:extLst>
                </p:cNvPr>
                <p:cNvPicPr/>
                <p:nvPr/>
              </p:nvPicPr>
              <p:blipFill>
                <a:blip r:embed="rId55"/>
                <a:stretch>
                  <a:fillRect/>
                </a:stretch>
              </p:blipFill>
              <p:spPr>
                <a:xfrm>
                  <a:off x="2547400" y="1876627"/>
                  <a:ext cx="50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 name="Ink 13">
                  <a:extLst>
                    <a:ext uri="{FF2B5EF4-FFF2-40B4-BE49-F238E27FC236}">
                      <a16:creationId xmlns:a16="http://schemas.microsoft.com/office/drawing/2014/main" id="{E687FA63-B8FF-432A-8F09-7FA4FC113927}"/>
                    </a:ext>
                  </a:extLst>
                </p14:cNvPr>
                <p14:cNvContentPartPr/>
                <p14:nvPr/>
              </p14:nvContentPartPr>
              <p14:xfrm>
                <a:off x="2464600" y="2027107"/>
                <a:ext cx="124200" cy="7200"/>
              </p14:xfrm>
            </p:contentPart>
          </mc:Choice>
          <mc:Fallback>
            <p:pic>
              <p:nvPicPr>
                <p:cNvPr id="14" name="Ink 13">
                  <a:extLst>
                    <a:ext uri="{FF2B5EF4-FFF2-40B4-BE49-F238E27FC236}">
                      <a16:creationId xmlns:a16="http://schemas.microsoft.com/office/drawing/2014/main" id="{E687FA63-B8FF-432A-8F09-7FA4FC113927}"/>
                    </a:ext>
                  </a:extLst>
                </p:cNvPr>
                <p:cNvPicPr/>
                <p:nvPr/>
              </p:nvPicPr>
              <p:blipFill>
                <a:blip r:embed="rId57"/>
                <a:stretch>
                  <a:fillRect/>
                </a:stretch>
              </p:blipFill>
              <p:spPr>
                <a:xfrm>
                  <a:off x="2455960" y="2018107"/>
                  <a:ext cx="141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5" name="Ink 14">
                  <a:extLst>
                    <a:ext uri="{FF2B5EF4-FFF2-40B4-BE49-F238E27FC236}">
                      <a16:creationId xmlns:a16="http://schemas.microsoft.com/office/drawing/2014/main" id="{3099979B-5EBA-43C9-A892-C59BB162CDA0}"/>
                    </a:ext>
                  </a:extLst>
                </p14:cNvPr>
                <p14:cNvContentPartPr/>
                <p14:nvPr/>
              </p14:nvContentPartPr>
              <p14:xfrm>
                <a:off x="2377480" y="1847107"/>
                <a:ext cx="249480" cy="24480"/>
              </p14:xfrm>
            </p:contentPart>
          </mc:Choice>
          <mc:Fallback>
            <p:pic>
              <p:nvPicPr>
                <p:cNvPr id="15" name="Ink 14">
                  <a:extLst>
                    <a:ext uri="{FF2B5EF4-FFF2-40B4-BE49-F238E27FC236}">
                      <a16:creationId xmlns:a16="http://schemas.microsoft.com/office/drawing/2014/main" id="{3099979B-5EBA-43C9-A892-C59BB162CDA0}"/>
                    </a:ext>
                  </a:extLst>
                </p:cNvPr>
                <p:cNvPicPr/>
                <p:nvPr/>
              </p:nvPicPr>
              <p:blipFill>
                <a:blip r:embed="rId59"/>
                <a:stretch>
                  <a:fillRect/>
                </a:stretch>
              </p:blipFill>
              <p:spPr>
                <a:xfrm>
                  <a:off x="2368480" y="1838467"/>
                  <a:ext cx="267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 name="Ink 16">
                  <a:extLst>
                    <a:ext uri="{FF2B5EF4-FFF2-40B4-BE49-F238E27FC236}">
                      <a16:creationId xmlns:a16="http://schemas.microsoft.com/office/drawing/2014/main" id="{D25EF2BD-E903-4209-B304-20A9678ED883}"/>
                    </a:ext>
                  </a:extLst>
                </p14:cNvPr>
                <p14:cNvContentPartPr/>
                <p14:nvPr/>
              </p14:nvContentPartPr>
              <p14:xfrm>
                <a:off x="3757720" y="2445427"/>
                <a:ext cx="1200960" cy="928440"/>
              </p14:xfrm>
            </p:contentPart>
          </mc:Choice>
          <mc:Fallback>
            <p:pic>
              <p:nvPicPr>
                <p:cNvPr id="17" name="Ink 16">
                  <a:extLst>
                    <a:ext uri="{FF2B5EF4-FFF2-40B4-BE49-F238E27FC236}">
                      <a16:creationId xmlns:a16="http://schemas.microsoft.com/office/drawing/2014/main" id="{D25EF2BD-E903-4209-B304-20A9678ED883}"/>
                    </a:ext>
                  </a:extLst>
                </p:cNvPr>
                <p:cNvPicPr/>
                <p:nvPr/>
              </p:nvPicPr>
              <p:blipFill>
                <a:blip r:embed="rId61"/>
                <a:stretch>
                  <a:fillRect/>
                </a:stretch>
              </p:blipFill>
              <p:spPr>
                <a:xfrm>
                  <a:off x="3749080" y="2436787"/>
                  <a:ext cx="1218600" cy="946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8" name="Ink 17">
                  <a:extLst>
                    <a:ext uri="{FF2B5EF4-FFF2-40B4-BE49-F238E27FC236}">
                      <a16:creationId xmlns:a16="http://schemas.microsoft.com/office/drawing/2014/main" id="{28FC8D65-C14D-44E2-810C-44FEAA4203DA}"/>
                    </a:ext>
                  </a:extLst>
                </p14:cNvPr>
                <p14:cNvContentPartPr/>
                <p14:nvPr/>
              </p14:nvContentPartPr>
              <p14:xfrm>
                <a:off x="3931240" y="2443627"/>
                <a:ext cx="149400" cy="199800"/>
              </p14:xfrm>
            </p:contentPart>
          </mc:Choice>
          <mc:Fallback>
            <p:pic>
              <p:nvPicPr>
                <p:cNvPr id="18" name="Ink 17">
                  <a:extLst>
                    <a:ext uri="{FF2B5EF4-FFF2-40B4-BE49-F238E27FC236}">
                      <a16:creationId xmlns:a16="http://schemas.microsoft.com/office/drawing/2014/main" id="{28FC8D65-C14D-44E2-810C-44FEAA4203DA}"/>
                    </a:ext>
                  </a:extLst>
                </p:cNvPr>
                <p:cNvPicPr/>
                <p:nvPr/>
              </p:nvPicPr>
              <p:blipFill>
                <a:blip r:embed="rId63"/>
                <a:stretch>
                  <a:fillRect/>
                </a:stretch>
              </p:blipFill>
              <p:spPr>
                <a:xfrm>
                  <a:off x="3922600" y="2434627"/>
                  <a:ext cx="1670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9" name="Ink 18">
                  <a:extLst>
                    <a:ext uri="{FF2B5EF4-FFF2-40B4-BE49-F238E27FC236}">
                      <a16:creationId xmlns:a16="http://schemas.microsoft.com/office/drawing/2014/main" id="{74903A2A-069F-43A9-9C39-1AC169035EFC}"/>
                    </a:ext>
                  </a:extLst>
                </p14:cNvPr>
                <p14:cNvContentPartPr/>
                <p14:nvPr/>
              </p14:nvContentPartPr>
              <p14:xfrm>
                <a:off x="4389160" y="3278827"/>
                <a:ext cx="175680" cy="158400"/>
              </p14:xfrm>
            </p:contentPart>
          </mc:Choice>
          <mc:Fallback>
            <p:pic>
              <p:nvPicPr>
                <p:cNvPr id="19" name="Ink 18">
                  <a:extLst>
                    <a:ext uri="{FF2B5EF4-FFF2-40B4-BE49-F238E27FC236}">
                      <a16:creationId xmlns:a16="http://schemas.microsoft.com/office/drawing/2014/main" id="{74903A2A-069F-43A9-9C39-1AC169035EFC}"/>
                    </a:ext>
                  </a:extLst>
                </p:cNvPr>
                <p:cNvPicPr/>
                <p:nvPr/>
              </p:nvPicPr>
              <p:blipFill>
                <a:blip r:embed="rId65"/>
                <a:stretch>
                  <a:fillRect/>
                </a:stretch>
              </p:blipFill>
              <p:spPr>
                <a:xfrm>
                  <a:off x="4380520" y="3269827"/>
                  <a:ext cx="193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0" name="Ink 19">
                  <a:extLst>
                    <a:ext uri="{FF2B5EF4-FFF2-40B4-BE49-F238E27FC236}">
                      <a16:creationId xmlns:a16="http://schemas.microsoft.com/office/drawing/2014/main" id="{F23B62E7-25C0-4031-8C4F-96385D0AE96E}"/>
                    </a:ext>
                  </a:extLst>
                </p14:cNvPr>
                <p14:cNvContentPartPr/>
                <p14:nvPr/>
              </p14:nvContentPartPr>
              <p14:xfrm>
                <a:off x="4826200" y="2647027"/>
                <a:ext cx="219240" cy="122040"/>
              </p14:xfrm>
            </p:contentPart>
          </mc:Choice>
          <mc:Fallback>
            <p:pic>
              <p:nvPicPr>
                <p:cNvPr id="20" name="Ink 19">
                  <a:extLst>
                    <a:ext uri="{FF2B5EF4-FFF2-40B4-BE49-F238E27FC236}">
                      <a16:creationId xmlns:a16="http://schemas.microsoft.com/office/drawing/2014/main" id="{F23B62E7-25C0-4031-8C4F-96385D0AE96E}"/>
                    </a:ext>
                  </a:extLst>
                </p:cNvPr>
                <p:cNvPicPr/>
                <p:nvPr/>
              </p:nvPicPr>
              <p:blipFill>
                <a:blip r:embed="rId67"/>
                <a:stretch>
                  <a:fillRect/>
                </a:stretch>
              </p:blipFill>
              <p:spPr>
                <a:xfrm>
                  <a:off x="4817200" y="2638027"/>
                  <a:ext cx="236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2" name="Ink 21">
                  <a:extLst>
                    <a:ext uri="{FF2B5EF4-FFF2-40B4-BE49-F238E27FC236}">
                      <a16:creationId xmlns:a16="http://schemas.microsoft.com/office/drawing/2014/main" id="{BAE91477-2087-4281-969A-0BFA41EFAC57}"/>
                    </a:ext>
                  </a:extLst>
                </p14:cNvPr>
                <p14:cNvContentPartPr/>
                <p14:nvPr/>
              </p14:nvContentPartPr>
              <p14:xfrm>
                <a:off x="5693440" y="2052667"/>
                <a:ext cx="680040" cy="1242720"/>
              </p14:xfrm>
            </p:contentPart>
          </mc:Choice>
          <mc:Fallback>
            <p:pic>
              <p:nvPicPr>
                <p:cNvPr id="22" name="Ink 21">
                  <a:extLst>
                    <a:ext uri="{FF2B5EF4-FFF2-40B4-BE49-F238E27FC236}">
                      <a16:creationId xmlns:a16="http://schemas.microsoft.com/office/drawing/2014/main" id="{BAE91477-2087-4281-969A-0BFA41EFAC57}"/>
                    </a:ext>
                  </a:extLst>
                </p:cNvPr>
                <p:cNvPicPr/>
                <p:nvPr/>
              </p:nvPicPr>
              <p:blipFill>
                <a:blip r:embed="rId69"/>
                <a:stretch>
                  <a:fillRect/>
                </a:stretch>
              </p:blipFill>
              <p:spPr>
                <a:xfrm>
                  <a:off x="5684800" y="2043667"/>
                  <a:ext cx="697680" cy="1260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3" name="Ink 22">
                  <a:extLst>
                    <a:ext uri="{FF2B5EF4-FFF2-40B4-BE49-F238E27FC236}">
                      <a16:creationId xmlns:a16="http://schemas.microsoft.com/office/drawing/2014/main" id="{924AE837-EB59-4851-B9CF-D53200775471}"/>
                    </a:ext>
                  </a:extLst>
                </p14:cNvPr>
                <p14:cNvContentPartPr/>
                <p14:nvPr/>
              </p14:nvContentPartPr>
              <p14:xfrm>
                <a:off x="5760400" y="2281267"/>
                <a:ext cx="209160" cy="245160"/>
              </p14:xfrm>
            </p:contentPart>
          </mc:Choice>
          <mc:Fallback>
            <p:pic>
              <p:nvPicPr>
                <p:cNvPr id="23" name="Ink 22">
                  <a:extLst>
                    <a:ext uri="{FF2B5EF4-FFF2-40B4-BE49-F238E27FC236}">
                      <a16:creationId xmlns:a16="http://schemas.microsoft.com/office/drawing/2014/main" id="{924AE837-EB59-4851-B9CF-D53200775471}"/>
                    </a:ext>
                  </a:extLst>
                </p:cNvPr>
                <p:cNvPicPr/>
                <p:nvPr/>
              </p:nvPicPr>
              <p:blipFill>
                <a:blip r:embed="rId71"/>
                <a:stretch>
                  <a:fillRect/>
                </a:stretch>
              </p:blipFill>
              <p:spPr>
                <a:xfrm>
                  <a:off x="5751760" y="2272627"/>
                  <a:ext cx="2268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4" name="Ink 23">
                  <a:extLst>
                    <a:ext uri="{FF2B5EF4-FFF2-40B4-BE49-F238E27FC236}">
                      <a16:creationId xmlns:a16="http://schemas.microsoft.com/office/drawing/2014/main" id="{D60617C7-4C95-4436-B2E7-5C60F1DB6775}"/>
                    </a:ext>
                  </a:extLst>
                </p14:cNvPr>
                <p14:cNvContentPartPr/>
                <p14:nvPr/>
              </p14:nvContentPartPr>
              <p14:xfrm>
                <a:off x="5971360" y="2224027"/>
                <a:ext cx="90720" cy="130680"/>
              </p14:xfrm>
            </p:contentPart>
          </mc:Choice>
          <mc:Fallback>
            <p:pic>
              <p:nvPicPr>
                <p:cNvPr id="24" name="Ink 23">
                  <a:extLst>
                    <a:ext uri="{FF2B5EF4-FFF2-40B4-BE49-F238E27FC236}">
                      <a16:creationId xmlns:a16="http://schemas.microsoft.com/office/drawing/2014/main" id="{D60617C7-4C95-4436-B2E7-5C60F1DB6775}"/>
                    </a:ext>
                  </a:extLst>
                </p:cNvPr>
                <p:cNvPicPr/>
                <p:nvPr/>
              </p:nvPicPr>
              <p:blipFill>
                <a:blip r:embed="rId73"/>
                <a:stretch>
                  <a:fillRect/>
                </a:stretch>
              </p:blipFill>
              <p:spPr>
                <a:xfrm>
                  <a:off x="5962720" y="2215027"/>
                  <a:ext cx="108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5" name="Ink 24">
                  <a:extLst>
                    <a:ext uri="{FF2B5EF4-FFF2-40B4-BE49-F238E27FC236}">
                      <a16:creationId xmlns:a16="http://schemas.microsoft.com/office/drawing/2014/main" id="{E0187DBF-0F10-4831-AA04-2BA0CEAADC10}"/>
                    </a:ext>
                  </a:extLst>
                </p14:cNvPr>
                <p14:cNvContentPartPr/>
                <p14:nvPr/>
              </p14:nvContentPartPr>
              <p14:xfrm>
                <a:off x="6055600" y="2236987"/>
                <a:ext cx="104760" cy="138600"/>
              </p14:xfrm>
            </p:contentPart>
          </mc:Choice>
          <mc:Fallback>
            <p:pic>
              <p:nvPicPr>
                <p:cNvPr id="25" name="Ink 24">
                  <a:extLst>
                    <a:ext uri="{FF2B5EF4-FFF2-40B4-BE49-F238E27FC236}">
                      <a16:creationId xmlns:a16="http://schemas.microsoft.com/office/drawing/2014/main" id="{E0187DBF-0F10-4831-AA04-2BA0CEAADC10}"/>
                    </a:ext>
                  </a:extLst>
                </p:cNvPr>
                <p:cNvPicPr/>
                <p:nvPr/>
              </p:nvPicPr>
              <p:blipFill>
                <a:blip r:embed="rId75"/>
                <a:stretch>
                  <a:fillRect/>
                </a:stretch>
              </p:blipFill>
              <p:spPr>
                <a:xfrm>
                  <a:off x="6046960" y="2228347"/>
                  <a:ext cx="122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6" name="Ink 25">
                  <a:extLst>
                    <a:ext uri="{FF2B5EF4-FFF2-40B4-BE49-F238E27FC236}">
                      <a16:creationId xmlns:a16="http://schemas.microsoft.com/office/drawing/2014/main" id="{D2B996AD-5144-49E3-A9F6-751DF13BFDF8}"/>
                    </a:ext>
                  </a:extLst>
                </p14:cNvPr>
                <p14:cNvContentPartPr/>
                <p14:nvPr/>
              </p14:nvContentPartPr>
              <p14:xfrm>
                <a:off x="5857960" y="2580787"/>
                <a:ext cx="99720" cy="153720"/>
              </p14:xfrm>
            </p:contentPart>
          </mc:Choice>
          <mc:Fallback>
            <p:pic>
              <p:nvPicPr>
                <p:cNvPr id="26" name="Ink 25">
                  <a:extLst>
                    <a:ext uri="{FF2B5EF4-FFF2-40B4-BE49-F238E27FC236}">
                      <a16:creationId xmlns:a16="http://schemas.microsoft.com/office/drawing/2014/main" id="{D2B996AD-5144-49E3-A9F6-751DF13BFDF8}"/>
                    </a:ext>
                  </a:extLst>
                </p:cNvPr>
                <p:cNvPicPr/>
                <p:nvPr/>
              </p:nvPicPr>
              <p:blipFill>
                <a:blip r:embed="rId77"/>
                <a:stretch>
                  <a:fillRect/>
                </a:stretch>
              </p:blipFill>
              <p:spPr>
                <a:xfrm>
                  <a:off x="5849320" y="2571787"/>
                  <a:ext cx="117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7" name="Ink 26">
                  <a:extLst>
                    <a:ext uri="{FF2B5EF4-FFF2-40B4-BE49-F238E27FC236}">
                      <a16:creationId xmlns:a16="http://schemas.microsoft.com/office/drawing/2014/main" id="{B278D09A-50D3-4F5B-A836-AD19501318BE}"/>
                    </a:ext>
                  </a:extLst>
                </p14:cNvPr>
                <p14:cNvContentPartPr/>
                <p14:nvPr/>
              </p14:nvContentPartPr>
              <p14:xfrm>
                <a:off x="5965240" y="2546947"/>
                <a:ext cx="78120" cy="164520"/>
              </p14:xfrm>
            </p:contentPart>
          </mc:Choice>
          <mc:Fallback>
            <p:pic>
              <p:nvPicPr>
                <p:cNvPr id="27" name="Ink 26">
                  <a:extLst>
                    <a:ext uri="{FF2B5EF4-FFF2-40B4-BE49-F238E27FC236}">
                      <a16:creationId xmlns:a16="http://schemas.microsoft.com/office/drawing/2014/main" id="{B278D09A-50D3-4F5B-A836-AD19501318BE}"/>
                    </a:ext>
                  </a:extLst>
                </p:cNvPr>
                <p:cNvPicPr/>
                <p:nvPr/>
              </p:nvPicPr>
              <p:blipFill>
                <a:blip r:embed="rId79"/>
                <a:stretch>
                  <a:fillRect/>
                </a:stretch>
              </p:blipFill>
              <p:spPr>
                <a:xfrm>
                  <a:off x="5956240" y="2537947"/>
                  <a:ext cx="95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8" name="Ink 27">
                  <a:extLst>
                    <a:ext uri="{FF2B5EF4-FFF2-40B4-BE49-F238E27FC236}">
                      <a16:creationId xmlns:a16="http://schemas.microsoft.com/office/drawing/2014/main" id="{AE4E7D81-06CC-47FD-B65E-FBBE77F64EF8}"/>
                    </a:ext>
                  </a:extLst>
                </p14:cNvPr>
                <p14:cNvContentPartPr/>
                <p14:nvPr/>
              </p14:nvContentPartPr>
              <p14:xfrm>
                <a:off x="6085480" y="2480347"/>
                <a:ext cx="95760" cy="329760"/>
              </p14:xfrm>
            </p:contentPart>
          </mc:Choice>
          <mc:Fallback>
            <p:pic>
              <p:nvPicPr>
                <p:cNvPr id="28" name="Ink 27">
                  <a:extLst>
                    <a:ext uri="{FF2B5EF4-FFF2-40B4-BE49-F238E27FC236}">
                      <a16:creationId xmlns:a16="http://schemas.microsoft.com/office/drawing/2014/main" id="{AE4E7D81-06CC-47FD-B65E-FBBE77F64EF8}"/>
                    </a:ext>
                  </a:extLst>
                </p:cNvPr>
                <p:cNvPicPr/>
                <p:nvPr/>
              </p:nvPicPr>
              <p:blipFill>
                <a:blip r:embed="rId81"/>
                <a:stretch>
                  <a:fillRect/>
                </a:stretch>
              </p:blipFill>
              <p:spPr>
                <a:xfrm>
                  <a:off x="6076840" y="2471347"/>
                  <a:ext cx="11340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9" name="Ink 28">
                  <a:extLst>
                    <a:ext uri="{FF2B5EF4-FFF2-40B4-BE49-F238E27FC236}">
                      <a16:creationId xmlns:a16="http://schemas.microsoft.com/office/drawing/2014/main" id="{5A747A48-598B-407E-A66E-FF9808FFC963}"/>
                    </a:ext>
                  </a:extLst>
                </p14:cNvPr>
                <p14:cNvContentPartPr/>
                <p14:nvPr/>
              </p14:nvContentPartPr>
              <p14:xfrm>
                <a:off x="6044440" y="2749627"/>
                <a:ext cx="83160" cy="7200"/>
              </p14:xfrm>
            </p:contentPart>
          </mc:Choice>
          <mc:Fallback>
            <p:pic>
              <p:nvPicPr>
                <p:cNvPr id="29" name="Ink 28">
                  <a:extLst>
                    <a:ext uri="{FF2B5EF4-FFF2-40B4-BE49-F238E27FC236}">
                      <a16:creationId xmlns:a16="http://schemas.microsoft.com/office/drawing/2014/main" id="{5A747A48-598B-407E-A66E-FF9808FFC963}"/>
                    </a:ext>
                  </a:extLst>
                </p:cNvPr>
                <p:cNvPicPr/>
                <p:nvPr/>
              </p:nvPicPr>
              <p:blipFill>
                <a:blip r:embed="rId83"/>
                <a:stretch>
                  <a:fillRect/>
                </a:stretch>
              </p:blipFill>
              <p:spPr>
                <a:xfrm>
                  <a:off x="6035800" y="2740987"/>
                  <a:ext cx="100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1" name="Ink 30">
                  <a:extLst>
                    <a:ext uri="{FF2B5EF4-FFF2-40B4-BE49-F238E27FC236}">
                      <a16:creationId xmlns:a16="http://schemas.microsoft.com/office/drawing/2014/main" id="{E7ACF39B-49E0-42BF-9A43-F273BF12CA4C}"/>
                    </a:ext>
                  </a:extLst>
                </p14:cNvPr>
                <p14:cNvContentPartPr/>
                <p14:nvPr/>
              </p14:nvContentPartPr>
              <p14:xfrm>
                <a:off x="7311640" y="1996147"/>
                <a:ext cx="901800" cy="1305720"/>
              </p14:xfrm>
            </p:contentPart>
          </mc:Choice>
          <mc:Fallback>
            <p:pic>
              <p:nvPicPr>
                <p:cNvPr id="31" name="Ink 30">
                  <a:extLst>
                    <a:ext uri="{FF2B5EF4-FFF2-40B4-BE49-F238E27FC236}">
                      <a16:creationId xmlns:a16="http://schemas.microsoft.com/office/drawing/2014/main" id="{E7ACF39B-49E0-42BF-9A43-F273BF12CA4C}"/>
                    </a:ext>
                  </a:extLst>
                </p:cNvPr>
                <p:cNvPicPr/>
                <p:nvPr/>
              </p:nvPicPr>
              <p:blipFill>
                <a:blip r:embed="rId85"/>
                <a:stretch>
                  <a:fillRect/>
                </a:stretch>
              </p:blipFill>
              <p:spPr>
                <a:xfrm>
                  <a:off x="7303000" y="1987147"/>
                  <a:ext cx="919440" cy="1323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2" name="Ink 31">
                  <a:extLst>
                    <a:ext uri="{FF2B5EF4-FFF2-40B4-BE49-F238E27FC236}">
                      <a16:creationId xmlns:a16="http://schemas.microsoft.com/office/drawing/2014/main" id="{1FA75F2B-5C97-49FD-AE61-6ACB1E43C9B5}"/>
                    </a:ext>
                  </a:extLst>
                </p14:cNvPr>
                <p14:cNvContentPartPr/>
                <p14:nvPr/>
              </p14:nvContentPartPr>
              <p14:xfrm>
                <a:off x="7912480" y="2017747"/>
                <a:ext cx="250920" cy="1190880"/>
              </p14:xfrm>
            </p:contentPart>
          </mc:Choice>
          <mc:Fallback>
            <p:pic>
              <p:nvPicPr>
                <p:cNvPr id="32" name="Ink 31">
                  <a:extLst>
                    <a:ext uri="{FF2B5EF4-FFF2-40B4-BE49-F238E27FC236}">
                      <a16:creationId xmlns:a16="http://schemas.microsoft.com/office/drawing/2014/main" id="{1FA75F2B-5C97-49FD-AE61-6ACB1E43C9B5}"/>
                    </a:ext>
                  </a:extLst>
                </p:cNvPr>
                <p:cNvPicPr/>
                <p:nvPr/>
              </p:nvPicPr>
              <p:blipFill>
                <a:blip r:embed="rId87"/>
                <a:stretch>
                  <a:fillRect/>
                </a:stretch>
              </p:blipFill>
              <p:spPr>
                <a:xfrm>
                  <a:off x="7903480" y="2008747"/>
                  <a:ext cx="268560" cy="1208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4" name="Ink 33">
                  <a:extLst>
                    <a:ext uri="{FF2B5EF4-FFF2-40B4-BE49-F238E27FC236}">
                      <a16:creationId xmlns:a16="http://schemas.microsoft.com/office/drawing/2014/main" id="{65110085-AF6B-412E-8CCA-9B426AF6BF0E}"/>
                    </a:ext>
                  </a:extLst>
                </p14:cNvPr>
                <p14:cNvContentPartPr/>
                <p14:nvPr/>
              </p14:nvContentPartPr>
              <p14:xfrm>
                <a:off x="1105240" y="2825587"/>
                <a:ext cx="692640" cy="24480"/>
              </p14:xfrm>
            </p:contentPart>
          </mc:Choice>
          <mc:Fallback>
            <p:pic>
              <p:nvPicPr>
                <p:cNvPr id="34" name="Ink 33">
                  <a:extLst>
                    <a:ext uri="{FF2B5EF4-FFF2-40B4-BE49-F238E27FC236}">
                      <a16:creationId xmlns:a16="http://schemas.microsoft.com/office/drawing/2014/main" id="{65110085-AF6B-412E-8CCA-9B426AF6BF0E}"/>
                    </a:ext>
                  </a:extLst>
                </p:cNvPr>
                <p:cNvPicPr/>
                <p:nvPr/>
              </p:nvPicPr>
              <p:blipFill>
                <a:blip r:embed="rId89"/>
                <a:stretch>
                  <a:fillRect/>
                </a:stretch>
              </p:blipFill>
              <p:spPr>
                <a:xfrm>
                  <a:off x="1096600" y="2816947"/>
                  <a:ext cx="710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5" name="Ink 34">
                  <a:extLst>
                    <a:ext uri="{FF2B5EF4-FFF2-40B4-BE49-F238E27FC236}">
                      <a16:creationId xmlns:a16="http://schemas.microsoft.com/office/drawing/2014/main" id="{107A03B6-28CD-4E86-B3D4-FEA3AEC1CF34}"/>
                    </a:ext>
                  </a:extLst>
                </p14:cNvPr>
                <p14:cNvContentPartPr/>
                <p14:nvPr/>
              </p14:nvContentPartPr>
              <p14:xfrm>
                <a:off x="3182080" y="2828467"/>
                <a:ext cx="541800" cy="31680"/>
              </p14:xfrm>
            </p:contentPart>
          </mc:Choice>
          <mc:Fallback>
            <p:pic>
              <p:nvPicPr>
                <p:cNvPr id="35" name="Ink 34">
                  <a:extLst>
                    <a:ext uri="{FF2B5EF4-FFF2-40B4-BE49-F238E27FC236}">
                      <a16:creationId xmlns:a16="http://schemas.microsoft.com/office/drawing/2014/main" id="{107A03B6-28CD-4E86-B3D4-FEA3AEC1CF34}"/>
                    </a:ext>
                  </a:extLst>
                </p:cNvPr>
                <p:cNvPicPr/>
                <p:nvPr/>
              </p:nvPicPr>
              <p:blipFill>
                <a:blip r:embed="rId91"/>
                <a:stretch>
                  <a:fillRect/>
                </a:stretch>
              </p:blipFill>
              <p:spPr>
                <a:xfrm>
                  <a:off x="3173080" y="2819467"/>
                  <a:ext cx="559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6" name="Ink 35">
                  <a:extLst>
                    <a:ext uri="{FF2B5EF4-FFF2-40B4-BE49-F238E27FC236}">
                      <a16:creationId xmlns:a16="http://schemas.microsoft.com/office/drawing/2014/main" id="{6E18945D-9185-4B71-B963-72AB81DA143D}"/>
                    </a:ext>
                  </a:extLst>
                </p14:cNvPr>
                <p14:cNvContentPartPr/>
                <p14:nvPr/>
              </p14:nvContentPartPr>
              <p14:xfrm>
                <a:off x="5005120" y="2856547"/>
                <a:ext cx="729720" cy="30600"/>
              </p14:xfrm>
            </p:contentPart>
          </mc:Choice>
          <mc:Fallback>
            <p:pic>
              <p:nvPicPr>
                <p:cNvPr id="36" name="Ink 35">
                  <a:extLst>
                    <a:ext uri="{FF2B5EF4-FFF2-40B4-BE49-F238E27FC236}">
                      <a16:creationId xmlns:a16="http://schemas.microsoft.com/office/drawing/2014/main" id="{6E18945D-9185-4B71-B963-72AB81DA143D}"/>
                    </a:ext>
                  </a:extLst>
                </p:cNvPr>
                <p:cNvPicPr/>
                <p:nvPr/>
              </p:nvPicPr>
              <p:blipFill>
                <a:blip r:embed="rId93"/>
                <a:stretch>
                  <a:fillRect/>
                </a:stretch>
              </p:blipFill>
              <p:spPr>
                <a:xfrm>
                  <a:off x="4996120" y="2847547"/>
                  <a:ext cx="747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7" name="Ink 36">
                  <a:extLst>
                    <a:ext uri="{FF2B5EF4-FFF2-40B4-BE49-F238E27FC236}">
                      <a16:creationId xmlns:a16="http://schemas.microsoft.com/office/drawing/2014/main" id="{3A873C74-9FAB-444C-B468-347EE6B42FBD}"/>
                    </a:ext>
                  </a:extLst>
                </p14:cNvPr>
                <p14:cNvContentPartPr/>
                <p14:nvPr/>
              </p14:nvContentPartPr>
              <p14:xfrm>
                <a:off x="6443320" y="2776627"/>
                <a:ext cx="798840" cy="15480"/>
              </p14:xfrm>
            </p:contentPart>
          </mc:Choice>
          <mc:Fallback>
            <p:pic>
              <p:nvPicPr>
                <p:cNvPr id="37" name="Ink 36">
                  <a:extLst>
                    <a:ext uri="{FF2B5EF4-FFF2-40B4-BE49-F238E27FC236}">
                      <a16:creationId xmlns:a16="http://schemas.microsoft.com/office/drawing/2014/main" id="{3A873C74-9FAB-444C-B468-347EE6B42FBD}"/>
                    </a:ext>
                  </a:extLst>
                </p:cNvPr>
                <p:cNvPicPr/>
                <p:nvPr/>
              </p:nvPicPr>
              <p:blipFill>
                <a:blip r:embed="rId95"/>
                <a:stretch>
                  <a:fillRect/>
                </a:stretch>
              </p:blipFill>
              <p:spPr>
                <a:xfrm>
                  <a:off x="6434680" y="2767987"/>
                  <a:ext cx="816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8" name="Ink 37">
                  <a:extLst>
                    <a:ext uri="{FF2B5EF4-FFF2-40B4-BE49-F238E27FC236}">
                      <a16:creationId xmlns:a16="http://schemas.microsoft.com/office/drawing/2014/main" id="{739E3A9D-3877-4E20-B3CD-185C25917F22}"/>
                    </a:ext>
                  </a:extLst>
                </p14:cNvPr>
                <p14:cNvContentPartPr/>
                <p14:nvPr/>
              </p14:nvContentPartPr>
              <p14:xfrm>
                <a:off x="8159800" y="2753587"/>
                <a:ext cx="882720" cy="9360"/>
              </p14:xfrm>
            </p:contentPart>
          </mc:Choice>
          <mc:Fallback>
            <p:pic>
              <p:nvPicPr>
                <p:cNvPr id="38" name="Ink 37">
                  <a:extLst>
                    <a:ext uri="{FF2B5EF4-FFF2-40B4-BE49-F238E27FC236}">
                      <a16:creationId xmlns:a16="http://schemas.microsoft.com/office/drawing/2014/main" id="{739E3A9D-3877-4E20-B3CD-185C25917F22}"/>
                    </a:ext>
                  </a:extLst>
                </p:cNvPr>
                <p:cNvPicPr/>
                <p:nvPr/>
              </p:nvPicPr>
              <p:blipFill>
                <a:blip r:embed="rId97"/>
                <a:stretch>
                  <a:fillRect/>
                </a:stretch>
              </p:blipFill>
              <p:spPr>
                <a:xfrm>
                  <a:off x="8151160" y="2744947"/>
                  <a:ext cx="900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9" name="Ink 38">
                  <a:extLst>
                    <a:ext uri="{FF2B5EF4-FFF2-40B4-BE49-F238E27FC236}">
                      <a16:creationId xmlns:a16="http://schemas.microsoft.com/office/drawing/2014/main" id="{78738C55-EAE7-4079-B491-A148FB5FF192}"/>
                    </a:ext>
                  </a:extLst>
                </p14:cNvPr>
                <p14:cNvContentPartPr/>
                <p14:nvPr/>
              </p14:nvContentPartPr>
              <p14:xfrm>
                <a:off x="7458880" y="1625347"/>
                <a:ext cx="139320" cy="189720"/>
              </p14:xfrm>
            </p:contentPart>
          </mc:Choice>
          <mc:Fallback>
            <p:pic>
              <p:nvPicPr>
                <p:cNvPr id="39" name="Ink 38">
                  <a:extLst>
                    <a:ext uri="{FF2B5EF4-FFF2-40B4-BE49-F238E27FC236}">
                      <a16:creationId xmlns:a16="http://schemas.microsoft.com/office/drawing/2014/main" id="{78738C55-EAE7-4079-B491-A148FB5FF192}"/>
                    </a:ext>
                  </a:extLst>
                </p:cNvPr>
                <p:cNvPicPr/>
                <p:nvPr/>
              </p:nvPicPr>
              <p:blipFill>
                <a:blip r:embed="rId99"/>
                <a:stretch>
                  <a:fillRect/>
                </a:stretch>
              </p:blipFill>
              <p:spPr>
                <a:xfrm>
                  <a:off x="7450240" y="1616347"/>
                  <a:ext cx="156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0" name="Ink 39">
                  <a:extLst>
                    <a:ext uri="{FF2B5EF4-FFF2-40B4-BE49-F238E27FC236}">
                      <a16:creationId xmlns:a16="http://schemas.microsoft.com/office/drawing/2014/main" id="{556115E6-7063-4957-B4F1-38C59DD1D647}"/>
                    </a:ext>
                  </a:extLst>
                </p14:cNvPr>
                <p14:cNvContentPartPr/>
                <p14:nvPr/>
              </p14:nvContentPartPr>
              <p14:xfrm>
                <a:off x="7579480" y="1639027"/>
                <a:ext cx="120240" cy="151560"/>
              </p14:xfrm>
            </p:contentPart>
          </mc:Choice>
          <mc:Fallback>
            <p:pic>
              <p:nvPicPr>
                <p:cNvPr id="40" name="Ink 39">
                  <a:extLst>
                    <a:ext uri="{FF2B5EF4-FFF2-40B4-BE49-F238E27FC236}">
                      <a16:creationId xmlns:a16="http://schemas.microsoft.com/office/drawing/2014/main" id="{556115E6-7063-4957-B4F1-38C59DD1D647}"/>
                    </a:ext>
                  </a:extLst>
                </p:cNvPr>
                <p:cNvPicPr/>
                <p:nvPr/>
              </p:nvPicPr>
              <p:blipFill>
                <a:blip r:embed="rId101"/>
                <a:stretch>
                  <a:fillRect/>
                </a:stretch>
              </p:blipFill>
              <p:spPr>
                <a:xfrm>
                  <a:off x="7570840" y="1630027"/>
                  <a:ext cx="137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1" name="Ink 40">
                  <a:extLst>
                    <a:ext uri="{FF2B5EF4-FFF2-40B4-BE49-F238E27FC236}">
                      <a16:creationId xmlns:a16="http://schemas.microsoft.com/office/drawing/2014/main" id="{195A0CAB-D989-4F3F-9522-0C4A2365AC66}"/>
                    </a:ext>
                  </a:extLst>
                </p14:cNvPr>
                <p14:cNvContentPartPr/>
                <p14:nvPr/>
              </p14:nvContentPartPr>
              <p14:xfrm>
                <a:off x="7813120" y="1663867"/>
                <a:ext cx="13680" cy="107640"/>
              </p14:xfrm>
            </p:contentPart>
          </mc:Choice>
          <mc:Fallback>
            <p:pic>
              <p:nvPicPr>
                <p:cNvPr id="41" name="Ink 40">
                  <a:extLst>
                    <a:ext uri="{FF2B5EF4-FFF2-40B4-BE49-F238E27FC236}">
                      <a16:creationId xmlns:a16="http://schemas.microsoft.com/office/drawing/2014/main" id="{195A0CAB-D989-4F3F-9522-0C4A2365AC66}"/>
                    </a:ext>
                  </a:extLst>
                </p:cNvPr>
                <p:cNvPicPr/>
                <p:nvPr/>
              </p:nvPicPr>
              <p:blipFill>
                <a:blip r:embed="rId103"/>
                <a:stretch>
                  <a:fillRect/>
                </a:stretch>
              </p:blipFill>
              <p:spPr>
                <a:xfrm>
                  <a:off x="7804480" y="1655227"/>
                  <a:ext cx="31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2" name="Ink 41">
                  <a:extLst>
                    <a:ext uri="{FF2B5EF4-FFF2-40B4-BE49-F238E27FC236}">
                      <a16:creationId xmlns:a16="http://schemas.microsoft.com/office/drawing/2014/main" id="{6749102C-12E0-4293-A1B2-E87CE793ABDF}"/>
                    </a:ext>
                  </a:extLst>
                </p14:cNvPr>
                <p14:cNvContentPartPr/>
                <p14:nvPr/>
              </p14:nvContentPartPr>
              <p14:xfrm>
                <a:off x="7749760" y="1750627"/>
                <a:ext cx="167400" cy="23760"/>
              </p14:xfrm>
            </p:contentPart>
          </mc:Choice>
          <mc:Fallback>
            <p:pic>
              <p:nvPicPr>
                <p:cNvPr id="42" name="Ink 41">
                  <a:extLst>
                    <a:ext uri="{FF2B5EF4-FFF2-40B4-BE49-F238E27FC236}">
                      <a16:creationId xmlns:a16="http://schemas.microsoft.com/office/drawing/2014/main" id="{6749102C-12E0-4293-A1B2-E87CE793ABDF}"/>
                    </a:ext>
                  </a:extLst>
                </p:cNvPr>
                <p:cNvPicPr/>
                <p:nvPr/>
              </p:nvPicPr>
              <p:blipFill>
                <a:blip r:embed="rId105"/>
                <a:stretch>
                  <a:fillRect/>
                </a:stretch>
              </p:blipFill>
              <p:spPr>
                <a:xfrm>
                  <a:off x="7741120" y="1741627"/>
                  <a:ext cx="185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3" name="Ink 42">
                  <a:extLst>
                    <a:ext uri="{FF2B5EF4-FFF2-40B4-BE49-F238E27FC236}">
                      <a16:creationId xmlns:a16="http://schemas.microsoft.com/office/drawing/2014/main" id="{335426A8-815E-406A-9839-F598CB772E96}"/>
                    </a:ext>
                  </a:extLst>
                </p14:cNvPr>
                <p14:cNvContentPartPr/>
                <p14:nvPr/>
              </p14:nvContentPartPr>
              <p14:xfrm>
                <a:off x="7733560" y="1627147"/>
                <a:ext cx="177840" cy="20520"/>
              </p14:xfrm>
            </p:contentPart>
          </mc:Choice>
          <mc:Fallback>
            <p:pic>
              <p:nvPicPr>
                <p:cNvPr id="43" name="Ink 42">
                  <a:extLst>
                    <a:ext uri="{FF2B5EF4-FFF2-40B4-BE49-F238E27FC236}">
                      <a16:creationId xmlns:a16="http://schemas.microsoft.com/office/drawing/2014/main" id="{335426A8-815E-406A-9839-F598CB772E96}"/>
                    </a:ext>
                  </a:extLst>
                </p:cNvPr>
                <p:cNvPicPr/>
                <p:nvPr/>
              </p:nvPicPr>
              <p:blipFill>
                <a:blip r:embed="rId107"/>
                <a:stretch>
                  <a:fillRect/>
                </a:stretch>
              </p:blipFill>
              <p:spPr>
                <a:xfrm>
                  <a:off x="7724560" y="1618147"/>
                  <a:ext cx="195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Ink 68">
                  <a:extLst>
                    <a:ext uri="{FF2B5EF4-FFF2-40B4-BE49-F238E27FC236}">
                      <a16:creationId xmlns:a16="http://schemas.microsoft.com/office/drawing/2014/main" id="{0D6ADB31-74BF-4B91-8B4E-244C9F6B0BA4}"/>
                    </a:ext>
                  </a:extLst>
                </p14:cNvPr>
                <p14:cNvContentPartPr/>
                <p14:nvPr/>
              </p14:nvContentPartPr>
              <p14:xfrm>
                <a:off x="4067680" y="2781667"/>
                <a:ext cx="194760" cy="292680"/>
              </p14:xfrm>
            </p:contentPart>
          </mc:Choice>
          <mc:Fallback>
            <p:pic>
              <p:nvPicPr>
                <p:cNvPr id="69" name="Ink 68">
                  <a:extLst>
                    <a:ext uri="{FF2B5EF4-FFF2-40B4-BE49-F238E27FC236}">
                      <a16:creationId xmlns:a16="http://schemas.microsoft.com/office/drawing/2014/main" id="{0D6ADB31-74BF-4B91-8B4E-244C9F6B0BA4}"/>
                    </a:ext>
                  </a:extLst>
                </p:cNvPr>
                <p:cNvPicPr/>
                <p:nvPr/>
              </p:nvPicPr>
              <p:blipFill>
                <a:blip r:embed="rId109"/>
                <a:stretch>
                  <a:fillRect/>
                </a:stretch>
              </p:blipFill>
              <p:spPr>
                <a:xfrm>
                  <a:off x="4059040" y="2772667"/>
                  <a:ext cx="2124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F3494C61-C230-4ABA-B9F2-927094770BCF}"/>
                    </a:ext>
                  </a:extLst>
                </p14:cNvPr>
                <p14:cNvContentPartPr/>
                <p14:nvPr/>
              </p14:nvContentPartPr>
              <p14:xfrm>
                <a:off x="4330120" y="2869867"/>
                <a:ext cx="136080" cy="179640"/>
              </p14:xfrm>
            </p:contentPart>
          </mc:Choice>
          <mc:Fallback>
            <p:pic>
              <p:nvPicPr>
                <p:cNvPr id="70" name="Ink 69">
                  <a:extLst>
                    <a:ext uri="{FF2B5EF4-FFF2-40B4-BE49-F238E27FC236}">
                      <a16:creationId xmlns:a16="http://schemas.microsoft.com/office/drawing/2014/main" id="{F3494C61-C230-4ABA-B9F2-927094770BCF}"/>
                    </a:ext>
                  </a:extLst>
                </p:cNvPr>
                <p:cNvPicPr/>
                <p:nvPr/>
              </p:nvPicPr>
              <p:blipFill>
                <a:blip r:embed="rId111"/>
                <a:stretch>
                  <a:fillRect/>
                </a:stretch>
              </p:blipFill>
              <p:spPr>
                <a:xfrm>
                  <a:off x="4321480" y="2860867"/>
                  <a:ext cx="153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AC2A60B3-4324-459A-A061-BB71AC814543}"/>
                    </a:ext>
                  </a:extLst>
                </p14:cNvPr>
                <p14:cNvContentPartPr/>
                <p14:nvPr/>
              </p14:nvContentPartPr>
              <p14:xfrm>
                <a:off x="4512280" y="2870587"/>
                <a:ext cx="122040" cy="30600"/>
              </p14:xfrm>
            </p:contentPart>
          </mc:Choice>
          <mc:Fallback>
            <p:pic>
              <p:nvPicPr>
                <p:cNvPr id="71" name="Ink 70">
                  <a:extLst>
                    <a:ext uri="{FF2B5EF4-FFF2-40B4-BE49-F238E27FC236}">
                      <a16:creationId xmlns:a16="http://schemas.microsoft.com/office/drawing/2014/main" id="{AC2A60B3-4324-459A-A061-BB71AC814543}"/>
                    </a:ext>
                  </a:extLst>
                </p:cNvPr>
                <p:cNvPicPr/>
                <p:nvPr/>
              </p:nvPicPr>
              <p:blipFill>
                <a:blip r:embed="rId113"/>
                <a:stretch>
                  <a:fillRect/>
                </a:stretch>
              </p:blipFill>
              <p:spPr>
                <a:xfrm>
                  <a:off x="4503280" y="2861587"/>
                  <a:ext cx="139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D8C9AF63-7C4E-4E44-AB19-518457BA6AC5}"/>
                    </a:ext>
                  </a:extLst>
                </p14:cNvPr>
                <p14:cNvContentPartPr/>
                <p14:nvPr/>
              </p14:nvContentPartPr>
              <p14:xfrm>
                <a:off x="4078480" y="1863667"/>
                <a:ext cx="397440" cy="342000"/>
              </p14:xfrm>
            </p:contentPart>
          </mc:Choice>
          <mc:Fallback>
            <p:pic>
              <p:nvPicPr>
                <p:cNvPr id="73" name="Ink 72">
                  <a:extLst>
                    <a:ext uri="{FF2B5EF4-FFF2-40B4-BE49-F238E27FC236}">
                      <a16:creationId xmlns:a16="http://schemas.microsoft.com/office/drawing/2014/main" id="{D8C9AF63-7C4E-4E44-AB19-518457BA6AC5}"/>
                    </a:ext>
                  </a:extLst>
                </p:cNvPr>
                <p:cNvPicPr/>
                <p:nvPr/>
              </p:nvPicPr>
              <p:blipFill>
                <a:blip r:embed="rId115"/>
                <a:stretch>
                  <a:fillRect/>
                </a:stretch>
              </p:blipFill>
              <p:spPr>
                <a:xfrm>
                  <a:off x="4069840" y="1854667"/>
                  <a:ext cx="41508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1F7843A9-F1CA-4B9E-AE9E-A79218687486}"/>
                    </a:ext>
                  </a:extLst>
                </p14:cNvPr>
                <p14:cNvContentPartPr/>
                <p14:nvPr/>
              </p14:nvContentPartPr>
              <p14:xfrm>
                <a:off x="4333720" y="1735147"/>
                <a:ext cx="251640" cy="304200"/>
              </p14:xfrm>
            </p:contentPart>
          </mc:Choice>
          <mc:Fallback>
            <p:pic>
              <p:nvPicPr>
                <p:cNvPr id="74" name="Ink 73">
                  <a:extLst>
                    <a:ext uri="{FF2B5EF4-FFF2-40B4-BE49-F238E27FC236}">
                      <a16:creationId xmlns:a16="http://schemas.microsoft.com/office/drawing/2014/main" id="{1F7843A9-F1CA-4B9E-AE9E-A79218687486}"/>
                    </a:ext>
                  </a:extLst>
                </p:cNvPr>
                <p:cNvPicPr/>
                <p:nvPr/>
              </p:nvPicPr>
              <p:blipFill>
                <a:blip r:embed="rId117"/>
                <a:stretch>
                  <a:fillRect/>
                </a:stretch>
              </p:blipFill>
              <p:spPr>
                <a:xfrm>
                  <a:off x="4325080" y="1726147"/>
                  <a:ext cx="2692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6EDF1CE3-7408-4497-BAC1-2226E0B6D42D}"/>
                    </a:ext>
                  </a:extLst>
                </p14:cNvPr>
                <p14:cNvContentPartPr/>
                <p14:nvPr/>
              </p14:nvContentPartPr>
              <p14:xfrm>
                <a:off x="4707760" y="1812547"/>
                <a:ext cx="162720" cy="267120"/>
              </p14:xfrm>
            </p:contentPart>
          </mc:Choice>
          <mc:Fallback>
            <p:pic>
              <p:nvPicPr>
                <p:cNvPr id="75" name="Ink 74">
                  <a:extLst>
                    <a:ext uri="{FF2B5EF4-FFF2-40B4-BE49-F238E27FC236}">
                      <a16:creationId xmlns:a16="http://schemas.microsoft.com/office/drawing/2014/main" id="{6EDF1CE3-7408-4497-BAC1-2226E0B6D42D}"/>
                    </a:ext>
                  </a:extLst>
                </p:cNvPr>
                <p:cNvPicPr/>
                <p:nvPr/>
              </p:nvPicPr>
              <p:blipFill>
                <a:blip r:embed="rId119"/>
                <a:stretch>
                  <a:fillRect/>
                </a:stretch>
              </p:blipFill>
              <p:spPr>
                <a:xfrm>
                  <a:off x="4698760" y="1803907"/>
                  <a:ext cx="1803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7" name="Ink 76">
                  <a:extLst>
                    <a:ext uri="{FF2B5EF4-FFF2-40B4-BE49-F238E27FC236}">
                      <a16:creationId xmlns:a16="http://schemas.microsoft.com/office/drawing/2014/main" id="{0E39025A-9F0B-4724-A84E-6494F2964EB3}"/>
                    </a:ext>
                  </a:extLst>
                </p14:cNvPr>
                <p14:cNvContentPartPr/>
                <p14:nvPr/>
              </p14:nvContentPartPr>
              <p14:xfrm>
                <a:off x="3336880" y="1457227"/>
                <a:ext cx="153360" cy="224640"/>
              </p14:xfrm>
            </p:contentPart>
          </mc:Choice>
          <mc:Fallback>
            <p:pic>
              <p:nvPicPr>
                <p:cNvPr id="77" name="Ink 76">
                  <a:extLst>
                    <a:ext uri="{FF2B5EF4-FFF2-40B4-BE49-F238E27FC236}">
                      <a16:creationId xmlns:a16="http://schemas.microsoft.com/office/drawing/2014/main" id="{0E39025A-9F0B-4724-A84E-6494F2964EB3}"/>
                    </a:ext>
                  </a:extLst>
                </p:cNvPr>
                <p:cNvPicPr/>
                <p:nvPr/>
              </p:nvPicPr>
              <p:blipFill>
                <a:blip r:embed="rId121"/>
                <a:stretch>
                  <a:fillRect/>
                </a:stretch>
              </p:blipFill>
              <p:spPr>
                <a:xfrm>
                  <a:off x="3327880" y="1448587"/>
                  <a:ext cx="171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Ink 77">
                  <a:extLst>
                    <a:ext uri="{FF2B5EF4-FFF2-40B4-BE49-F238E27FC236}">
                      <a16:creationId xmlns:a16="http://schemas.microsoft.com/office/drawing/2014/main" id="{3811E4AC-8DDD-4618-875D-6A9F1A079EB1}"/>
                    </a:ext>
                  </a:extLst>
                </p14:cNvPr>
                <p14:cNvContentPartPr/>
                <p14:nvPr/>
              </p14:nvContentPartPr>
              <p14:xfrm>
                <a:off x="3592840" y="1405387"/>
                <a:ext cx="36720" cy="201600"/>
              </p14:xfrm>
            </p:contentPart>
          </mc:Choice>
          <mc:Fallback>
            <p:pic>
              <p:nvPicPr>
                <p:cNvPr id="78" name="Ink 77">
                  <a:extLst>
                    <a:ext uri="{FF2B5EF4-FFF2-40B4-BE49-F238E27FC236}">
                      <a16:creationId xmlns:a16="http://schemas.microsoft.com/office/drawing/2014/main" id="{3811E4AC-8DDD-4618-875D-6A9F1A079EB1}"/>
                    </a:ext>
                  </a:extLst>
                </p:cNvPr>
                <p:cNvPicPr/>
                <p:nvPr/>
              </p:nvPicPr>
              <p:blipFill>
                <a:blip r:embed="rId123"/>
                <a:stretch>
                  <a:fillRect/>
                </a:stretch>
              </p:blipFill>
              <p:spPr>
                <a:xfrm>
                  <a:off x="3583840" y="1396747"/>
                  <a:ext cx="543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Ink 78">
                  <a:extLst>
                    <a:ext uri="{FF2B5EF4-FFF2-40B4-BE49-F238E27FC236}">
                      <a16:creationId xmlns:a16="http://schemas.microsoft.com/office/drawing/2014/main" id="{46F9912A-7025-4B4D-AE4C-70FAD565FBA1}"/>
                    </a:ext>
                  </a:extLst>
                </p14:cNvPr>
                <p14:cNvContentPartPr/>
                <p14:nvPr/>
              </p14:nvContentPartPr>
              <p14:xfrm>
                <a:off x="3597880" y="1422307"/>
                <a:ext cx="137520" cy="196560"/>
              </p14:xfrm>
            </p:contentPart>
          </mc:Choice>
          <mc:Fallback>
            <p:pic>
              <p:nvPicPr>
                <p:cNvPr id="79" name="Ink 78">
                  <a:extLst>
                    <a:ext uri="{FF2B5EF4-FFF2-40B4-BE49-F238E27FC236}">
                      <a16:creationId xmlns:a16="http://schemas.microsoft.com/office/drawing/2014/main" id="{46F9912A-7025-4B4D-AE4C-70FAD565FBA1}"/>
                    </a:ext>
                  </a:extLst>
                </p:cNvPr>
                <p:cNvPicPr/>
                <p:nvPr/>
              </p:nvPicPr>
              <p:blipFill>
                <a:blip r:embed="rId125"/>
                <a:stretch>
                  <a:fillRect/>
                </a:stretch>
              </p:blipFill>
              <p:spPr>
                <a:xfrm>
                  <a:off x="3589240" y="1413667"/>
                  <a:ext cx="1551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Ink 79">
                  <a:extLst>
                    <a:ext uri="{FF2B5EF4-FFF2-40B4-BE49-F238E27FC236}">
                      <a16:creationId xmlns:a16="http://schemas.microsoft.com/office/drawing/2014/main" id="{D6ADE918-D03D-4BD6-B938-5E2721B08657}"/>
                    </a:ext>
                  </a:extLst>
                </p14:cNvPr>
                <p14:cNvContentPartPr/>
                <p14:nvPr/>
              </p14:nvContentPartPr>
              <p14:xfrm>
                <a:off x="3780040" y="1372627"/>
                <a:ext cx="144360" cy="47880"/>
              </p14:xfrm>
            </p:contentPart>
          </mc:Choice>
          <mc:Fallback>
            <p:pic>
              <p:nvPicPr>
                <p:cNvPr id="80" name="Ink 79">
                  <a:extLst>
                    <a:ext uri="{FF2B5EF4-FFF2-40B4-BE49-F238E27FC236}">
                      <a16:creationId xmlns:a16="http://schemas.microsoft.com/office/drawing/2014/main" id="{D6ADE918-D03D-4BD6-B938-5E2721B08657}"/>
                    </a:ext>
                  </a:extLst>
                </p:cNvPr>
                <p:cNvPicPr/>
                <p:nvPr/>
              </p:nvPicPr>
              <p:blipFill>
                <a:blip r:embed="rId127"/>
                <a:stretch>
                  <a:fillRect/>
                </a:stretch>
              </p:blipFill>
              <p:spPr>
                <a:xfrm>
                  <a:off x="3771040" y="1363987"/>
                  <a:ext cx="162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Ink 80">
                  <a:extLst>
                    <a:ext uri="{FF2B5EF4-FFF2-40B4-BE49-F238E27FC236}">
                      <a16:creationId xmlns:a16="http://schemas.microsoft.com/office/drawing/2014/main" id="{1148D5B6-4F2C-4810-89BD-0CC435A3FAA5}"/>
                    </a:ext>
                  </a:extLst>
                </p14:cNvPr>
                <p14:cNvContentPartPr/>
                <p14:nvPr/>
              </p14:nvContentPartPr>
              <p14:xfrm>
                <a:off x="3858880" y="1288747"/>
                <a:ext cx="11520" cy="195120"/>
              </p14:xfrm>
            </p:contentPart>
          </mc:Choice>
          <mc:Fallback>
            <p:pic>
              <p:nvPicPr>
                <p:cNvPr id="81" name="Ink 80">
                  <a:extLst>
                    <a:ext uri="{FF2B5EF4-FFF2-40B4-BE49-F238E27FC236}">
                      <a16:creationId xmlns:a16="http://schemas.microsoft.com/office/drawing/2014/main" id="{1148D5B6-4F2C-4810-89BD-0CC435A3FAA5}"/>
                    </a:ext>
                  </a:extLst>
                </p:cNvPr>
                <p:cNvPicPr/>
                <p:nvPr/>
              </p:nvPicPr>
              <p:blipFill>
                <a:blip r:embed="rId129"/>
                <a:stretch>
                  <a:fillRect/>
                </a:stretch>
              </p:blipFill>
              <p:spPr>
                <a:xfrm>
                  <a:off x="3850240" y="1280107"/>
                  <a:ext cx="291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Ink 81">
                  <a:extLst>
                    <a:ext uri="{FF2B5EF4-FFF2-40B4-BE49-F238E27FC236}">
                      <a16:creationId xmlns:a16="http://schemas.microsoft.com/office/drawing/2014/main" id="{85FA5714-9588-417D-8716-DA32DC4F2CD9}"/>
                    </a:ext>
                  </a:extLst>
                </p14:cNvPr>
                <p14:cNvContentPartPr/>
                <p14:nvPr/>
              </p14:nvContentPartPr>
              <p14:xfrm>
                <a:off x="3712720" y="1814347"/>
                <a:ext cx="237240" cy="511560"/>
              </p14:xfrm>
            </p:contentPart>
          </mc:Choice>
          <mc:Fallback>
            <p:pic>
              <p:nvPicPr>
                <p:cNvPr id="82" name="Ink 81">
                  <a:extLst>
                    <a:ext uri="{FF2B5EF4-FFF2-40B4-BE49-F238E27FC236}">
                      <a16:creationId xmlns:a16="http://schemas.microsoft.com/office/drawing/2014/main" id="{85FA5714-9588-417D-8716-DA32DC4F2CD9}"/>
                    </a:ext>
                  </a:extLst>
                </p:cNvPr>
                <p:cNvPicPr/>
                <p:nvPr/>
              </p:nvPicPr>
              <p:blipFill>
                <a:blip r:embed="rId131"/>
                <a:stretch>
                  <a:fillRect/>
                </a:stretch>
              </p:blipFill>
              <p:spPr>
                <a:xfrm>
                  <a:off x="3704080" y="1805347"/>
                  <a:ext cx="25488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Ink 82">
                  <a:extLst>
                    <a:ext uri="{FF2B5EF4-FFF2-40B4-BE49-F238E27FC236}">
                      <a16:creationId xmlns:a16="http://schemas.microsoft.com/office/drawing/2014/main" id="{F8964AE4-AF6C-44D2-BDAB-F0AC2F6C1948}"/>
                    </a:ext>
                  </a:extLst>
                </p14:cNvPr>
                <p14:cNvContentPartPr/>
                <p14:nvPr/>
              </p14:nvContentPartPr>
              <p14:xfrm>
                <a:off x="3803080" y="2244547"/>
                <a:ext cx="236160" cy="140040"/>
              </p14:xfrm>
            </p:contentPart>
          </mc:Choice>
          <mc:Fallback>
            <p:pic>
              <p:nvPicPr>
                <p:cNvPr id="83" name="Ink 82">
                  <a:extLst>
                    <a:ext uri="{FF2B5EF4-FFF2-40B4-BE49-F238E27FC236}">
                      <a16:creationId xmlns:a16="http://schemas.microsoft.com/office/drawing/2014/main" id="{F8964AE4-AF6C-44D2-BDAB-F0AC2F6C1948}"/>
                    </a:ext>
                  </a:extLst>
                </p:cNvPr>
                <p:cNvPicPr/>
                <p:nvPr/>
              </p:nvPicPr>
              <p:blipFill>
                <a:blip r:embed="rId133"/>
                <a:stretch>
                  <a:fillRect/>
                </a:stretch>
              </p:blipFill>
              <p:spPr>
                <a:xfrm>
                  <a:off x="3794440" y="2235547"/>
                  <a:ext cx="253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Ink 84">
                  <a:extLst>
                    <a:ext uri="{FF2B5EF4-FFF2-40B4-BE49-F238E27FC236}">
                      <a16:creationId xmlns:a16="http://schemas.microsoft.com/office/drawing/2014/main" id="{84CAFE50-AD41-419F-B272-DD8AED55F3DC}"/>
                    </a:ext>
                  </a:extLst>
                </p14:cNvPr>
                <p14:cNvContentPartPr/>
                <p14:nvPr/>
              </p14:nvContentPartPr>
              <p14:xfrm>
                <a:off x="4758880" y="3296107"/>
                <a:ext cx="276120" cy="646560"/>
              </p14:xfrm>
            </p:contentPart>
          </mc:Choice>
          <mc:Fallback>
            <p:pic>
              <p:nvPicPr>
                <p:cNvPr id="85" name="Ink 84">
                  <a:extLst>
                    <a:ext uri="{FF2B5EF4-FFF2-40B4-BE49-F238E27FC236}">
                      <a16:creationId xmlns:a16="http://schemas.microsoft.com/office/drawing/2014/main" id="{84CAFE50-AD41-419F-B272-DD8AED55F3DC}"/>
                    </a:ext>
                  </a:extLst>
                </p:cNvPr>
                <p:cNvPicPr/>
                <p:nvPr/>
              </p:nvPicPr>
              <p:blipFill>
                <a:blip r:embed="rId135"/>
                <a:stretch>
                  <a:fillRect/>
                </a:stretch>
              </p:blipFill>
              <p:spPr>
                <a:xfrm>
                  <a:off x="4750240" y="3287107"/>
                  <a:ext cx="29376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Ink 85">
                  <a:extLst>
                    <a:ext uri="{FF2B5EF4-FFF2-40B4-BE49-F238E27FC236}">
                      <a16:creationId xmlns:a16="http://schemas.microsoft.com/office/drawing/2014/main" id="{7C3B3415-7C7F-4723-94D6-03B13997B6D2}"/>
                    </a:ext>
                  </a:extLst>
                </p14:cNvPr>
                <p14:cNvContentPartPr/>
                <p14:nvPr/>
              </p14:nvContentPartPr>
              <p14:xfrm>
                <a:off x="4961920" y="3918907"/>
                <a:ext cx="171000" cy="168840"/>
              </p14:xfrm>
            </p:contentPart>
          </mc:Choice>
          <mc:Fallback>
            <p:pic>
              <p:nvPicPr>
                <p:cNvPr id="86" name="Ink 85">
                  <a:extLst>
                    <a:ext uri="{FF2B5EF4-FFF2-40B4-BE49-F238E27FC236}">
                      <a16:creationId xmlns:a16="http://schemas.microsoft.com/office/drawing/2014/main" id="{7C3B3415-7C7F-4723-94D6-03B13997B6D2}"/>
                    </a:ext>
                  </a:extLst>
                </p:cNvPr>
                <p:cNvPicPr/>
                <p:nvPr/>
              </p:nvPicPr>
              <p:blipFill>
                <a:blip r:embed="rId137"/>
                <a:stretch>
                  <a:fillRect/>
                </a:stretch>
              </p:blipFill>
              <p:spPr>
                <a:xfrm>
                  <a:off x="4952920" y="3909907"/>
                  <a:ext cx="188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Ink 86">
                  <a:extLst>
                    <a:ext uri="{FF2B5EF4-FFF2-40B4-BE49-F238E27FC236}">
                      <a16:creationId xmlns:a16="http://schemas.microsoft.com/office/drawing/2014/main" id="{7CB2E4D3-06B5-4AEE-A9C4-61409D42D6F5}"/>
                    </a:ext>
                  </a:extLst>
                </p14:cNvPr>
                <p14:cNvContentPartPr/>
                <p14:nvPr/>
              </p14:nvContentPartPr>
              <p14:xfrm>
                <a:off x="4875880" y="4311307"/>
                <a:ext cx="167400" cy="210960"/>
              </p14:xfrm>
            </p:contentPart>
          </mc:Choice>
          <mc:Fallback>
            <p:pic>
              <p:nvPicPr>
                <p:cNvPr id="87" name="Ink 86">
                  <a:extLst>
                    <a:ext uri="{FF2B5EF4-FFF2-40B4-BE49-F238E27FC236}">
                      <a16:creationId xmlns:a16="http://schemas.microsoft.com/office/drawing/2014/main" id="{7CB2E4D3-06B5-4AEE-A9C4-61409D42D6F5}"/>
                    </a:ext>
                  </a:extLst>
                </p:cNvPr>
                <p:cNvPicPr/>
                <p:nvPr/>
              </p:nvPicPr>
              <p:blipFill>
                <a:blip r:embed="rId139"/>
                <a:stretch>
                  <a:fillRect/>
                </a:stretch>
              </p:blipFill>
              <p:spPr>
                <a:xfrm>
                  <a:off x="4867240" y="4302667"/>
                  <a:ext cx="185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Ink 87">
                  <a:extLst>
                    <a:ext uri="{FF2B5EF4-FFF2-40B4-BE49-F238E27FC236}">
                      <a16:creationId xmlns:a16="http://schemas.microsoft.com/office/drawing/2014/main" id="{3247CBB4-4F02-467F-9FCC-EE32D63F5A06}"/>
                    </a:ext>
                  </a:extLst>
                </p14:cNvPr>
                <p14:cNvContentPartPr/>
                <p14:nvPr/>
              </p14:nvContentPartPr>
              <p14:xfrm>
                <a:off x="5108800" y="4305187"/>
                <a:ext cx="63000" cy="173520"/>
              </p14:xfrm>
            </p:contentPart>
          </mc:Choice>
          <mc:Fallback>
            <p:pic>
              <p:nvPicPr>
                <p:cNvPr id="88" name="Ink 87">
                  <a:extLst>
                    <a:ext uri="{FF2B5EF4-FFF2-40B4-BE49-F238E27FC236}">
                      <a16:creationId xmlns:a16="http://schemas.microsoft.com/office/drawing/2014/main" id="{3247CBB4-4F02-467F-9FCC-EE32D63F5A06}"/>
                    </a:ext>
                  </a:extLst>
                </p:cNvPr>
                <p:cNvPicPr/>
                <p:nvPr/>
              </p:nvPicPr>
              <p:blipFill>
                <a:blip r:embed="rId141"/>
                <a:stretch>
                  <a:fillRect/>
                </a:stretch>
              </p:blipFill>
              <p:spPr>
                <a:xfrm>
                  <a:off x="5099800" y="4296187"/>
                  <a:ext cx="806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Ink 88">
                  <a:extLst>
                    <a:ext uri="{FF2B5EF4-FFF2-40B4-BE49-F238E27FC236}">
                      <a16:creationId xmlns:a16="http://schemas.microsoft.com/office/drawing/2014/main" id="{07E7D695-6971-4545-83C2-8E75D1AE832B}"/>
                    </a:ext>
                  </a:extLst>
                </p14:cNvPr>
                <p14:cNvContentPartPr/>
                <p14:nvPr/>
              </p14:nvContentPartPr>
              <p14:xfrm>
                <a:off x="5131840" y="4253707"/>
                <a:ext cx="194400" cy="218160"/>
              </p14:xfrm>
            </p:contentPart>
          </mc:Choice>
          <mc:Fallback>
            <p:pic>
              <p:nvPicPr>
                <p:cNvPr id="89" name="Ink 88">
                  <a:extLst>
                    <a:ext uri="{FF2B5EF4-FFF2-40B4-BE49-F238E27FC236}">
                      <a16:creationId xmlns:a16="http://schemas.microsoft.com/office/drawing/2014/main" id="{07E7D695-6971-4545-83C2-8E75D1AE832B}"/>
                    </a:ext>
                  </a:extLst>
                </p:cNvPr>
                <p:cNvPicPr/>
                <p:nvPr/>
              </p:nvPicPr>
              <p:blipFill>
                <a:blip r:embed="rId143"/>
                <a:stretch>
                  <a:fillRect/>
                </a:stretch>
              </p:blipFill>
              <p:spPr>
                <a:xfrm>
                  <a:off x="5123200" y="4245067"/>
                  <a:ext cx="212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11DC35EB-1284-45AD-BCA2-33BE381CF428}"/>
                    </a:ext>
                  </a:extLst>
                </p14:cNvPr>
                <p14:cNvContentPartPr/>
                <p14:nvPr/>
              </p14:nvContentPartPr>
              <p14:xfrm>
                <a:off x="5412280" y="4271707"/>
                <a:ext cx="162000" cy="26640"/>
              </p14:xfrm>
            </p:contentPart>
          </mc:Choice>
          <mc:Fallback>
            <p:pic>
              <p:nvPicPr>
                <p:cNvPr id="90" name="Ink 89">
                  <a:extLst>
                    <a:ext uri="{FF2B5EF4-FFF2-40B4-BE49-F238E27FC236}">
                      <a16:creationId xmlns:a16="http://schemas.microsoft.com/office/drawing/2014/main" id="{11DC35EB-1284-45AD-BCA2-33BE381CF428}"/>
                    </a:ext>
                  </a:extLst>
                </p:cNvPr>
                <p:cNvPicPr/>
                <p:nvPr/>
              </p:nvPicPr>
              <p:blipFill>
                <a:blip r:embed="rId145"/>
                <a:stretch>
                  <a:fillRect/>
                </a:stretch>
              </p:blipFill>
              <p:spPr>
                <a:xfrm>
                  <a:off x="5403280" y="4263067"/>
                  <a:ext cx="179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94AE179D-C531-4EE2-8EF0-E5E414444C12}"/>
                    </a:ext>
                  </a:extLst>
                </p14:cNvPr>
                <p14:cNvContentPartPr/>
                <p14:nvPr/>
              </p14:nvContentPartPr>
              <p14:xfrm>
                <a:off x="5496520" y="4161547"/>
                <a:ext cx="12240" cy="141120"/>
              </p14:xfrm>
            </p:contentPart>
          </mc:Choice>
          <mc:Fallback>
            <p:pic>
              <p:nvPicPr>
                <p:cNvPr id="91" name="Ink 90">
                  <a:extLst>
                    <a:ext uri="{FF2B5EF4-FFF2-40B4-BE49-F238E27FC236}">
                      <a16:creationId xmlns:a16="http://schemas.microsoft.com/office/drawing/2014/main" id="{94AE179D-C531-4EE2-8EF0-E5E414444C12}"/>
                    </a:ext>
                  </a:extLst>
                </p:cNvPr>
                <p:cNvPicPr/>
                <p:nvPr/>
              </p:nvPicPr>
              <p:blipFill>
                <a:blip r:embed="rId147"/>
                <a:stretch>
                  <a:fillRect/>
                </a:stretch>
              </p:blipFill>
              <p:spPr>
                <a:xfrm>
                  <a:off x="5487520" y="4152907"/>
                  <a:ext cx="29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Ink 92">
                  <a:extLst>
                    <a:ext uri="{FF2B5EF4-FFF2-40B4-BE49-F238E27FC236}">
                      <a16:creationId xmlns:a16="http://schemas.microsoft.com/office/drawing/2014/main" id="{18E03302-E31C-48EA-B340-2CC4CCE65484}"/>
                    </a:ext>
                  </a:extLst>
                </p14:cNvPr>
                <p14:cNvContentPartPr/>
                <p14:nvPr/>
              </p14:nvContentPartPr>
              <p14:xfrm>
                <a:off x="6271240" y="3311587"/>
                <a:ext cx="55440" cy="168840"/>
              </p14:xfrm>
            </p:contentPart>
          </mc:Choice>
          <mc:Fallback>
            <p:pic>
              <p:nvPicPr>
                <p:cNvPr id="93" name="Ink 92">
                  <a:extLst>
                    <a:ext uri="{FF2B5EF4-FFF2-40B4-BE49-F238E27FC236}">
                      <a16:creationId xmlns:a16="http://schemas.microsoft.com/office/drawing/2014/main" id="{18E03302-E31C-48EA-B340-2CC4CCE65484}"/>
                    </a:ext>
                  </a:extLst>
                </p:cNvPr>
                <p:cNvPicPr/>
                <p:nvPr/>
              </p:nvPicPr>
              <p:blipFill>
                <a:blip r:embed="rId149"/>
                <a:stretch>
                  <a:fillRect/>
                </a:stretch>
              </p:blipFill>
              <p:spPr>
                <a:xfrm>
                  <a:off x="6262240" y="3302947"/>
                  <a:ext cx="73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Ink 93">
                  <a:extLst>
                    <a:ext uri="{FF2B5EF4-FFF2-40B4-BE49-F238E27FC236}">
                      <a16:creationId xmlns:a16="http://schemas.microsoft.com/office/drawing/2014/main" id="{1A66480C-F8FC-4742-ABA9-7F399899B6E3}"/>
                    </a:ext>
                  </a:extLst>
                </p14:cNvPr>
                <p14:cNvContentPartPr/>
                <p14:nvPr/>
              </p14:nvContentPartPr>
              <p14:xfrm>
                <a:off x="6280240" y="3288187"/>
                <a:ext cx="174960" cy="90720"/>
              </p14:xfrm>
            </p:contentPart>
          </mc:Choice>
          <mc:Fallback>
            <p:pic>
              <p:nvPicPr>
                <p:cNvPr id="94" name="Ink 93">
                  <a:extLst>
                    <a:ext uri="{FF2B5EF4-FFF2-40B4-BE49-F238E27FC236}">
                      <a16:creationId xmlns:a16="http://schemas.microsoft.com/office/drawing/2014/main" id="{1A66480C-F8FC-4742-ABA9-7F399899B6E3}"/>
                    </a:ext>
                  </a:extLst>
                </p:cNvPr>
                <p:cNvPicPr/>
                <p:nvPr/>
              </p:nvPicPr>
              <p:blipFill>
                <a:blip r:embed="rId151"/>
                <a:stretch>
                  <a:fillRect/>
                </a:stretch>
              </p:blipFill>
              <p:spPr>
                <a:xfrm>
                  <a:off x="6271240" y="3279187"/>
                  <a:ext cx="192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Ink 94">
                  <a:extLst>
                    <a:ext uri="{FF2B5EF4-FFF2-40B4-BE49-F238E27FC236}">
                      <a16:creationId xmlns:a16="http://schemas.microsoft.com/office/drawing/2014/main" id="{C8BD593E-6A38-49A7-A6D5-73F46D2C05F3}"/>
                    </a:ext>
                  </a:extLst>
                </p14:cNvPr>
                <p14:cNvContentPartPr/>
                <p14:nvPr/>
              </p14:nvContentPartPr>
              <p14:xfrm>
                <a:off x="6410200" y="3320227"/>
                <a:ext cx="120960" cy="132840"/>
              </p14:xfrm>
            </p:contentPart>
          </mc:Choice>
          <mc:Fallback>
            <p:pic>
              <p:nvPicPr>
                <p:cNvPr id="95" name="Ink 94">
                  <a:extLst>
                    <a:ext uri="{FF2B5EF4-FFF2-40B4-BE49-F238E27FC236}">
                      <a16:creationId xmlns:a16="http://schemas.microsoft.com/office/drawing/2014/main" id="{C8BD593E-6A38-49A7-A6D5-73F46D2C05F3}"/>
                    </a:ext>
                  </a:extLst>
                </p:cNvPr>
                <p:cNvPicPr/>
                <p:nvPr/>
              </p:nvPicPr>
              <p:blipFill>
                <a:blip r:embed="rId153"/>
                <a:stretch>
                  <a:fillRect/>
                </a:stretch>
              </p:blipFill>
              <p:spPr>
                <a:xfrm>
                  <a:off x="6401560" y="3311227"/>
                  <a:ext cx="138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Ink 95">
                  <a:extLst>
                    <a:ext uri="{FF2B5EF4-FFF2-40B4-BE49-F238E27FC236}">
                      <a16:creationId xmlns:a16="http://schemas.microsoft.com/office/drawing/2014/main" id="{3266C7A8-BFF2-4D2A-9929-AA6D125C861D}"/>
                    </a:ext>
                  </a:extLst>
                </p14:cNvPr>
                <p14:cNvContentPartPr/>
                <p14:nvPr/>
              </p14:nvContentPartPr>
              <p14:xfrm>
                <a:off x="6159640" y="3222667"/>
                <a:ext cx="414720" cy="332280"/>
              </p14:xfrm>
            </p:contentPart>
          </mc:Choice>
          <mc:Fallback>
            <p:pic>
              <p:nvPicPr>
                <p:cNvPr id="96" name="Ink 95">
                  <a:extLst>
                    <a:ext uri="{FF2B5EF4-FFF2-40B4-BE49-F238E27FC236}">
                      <a16:creationId xmlns:a16="http://schemas.microsoft.com/office/drawing/2014/main" id="{3266C7A8-BFF2-4D2A-9929-AA6D125C861D}"/>
                    </a:ext>
                  </a:extLst>
                </p:cNvPr>
                <p:cNvPicPr/>
                <p:nvPr/>
              </p:nvPicPr>
              <p:blipFill>
                <a:blip r:embed="rId155"/>
                <a:stretch>
                  <a:fillRect/>
                </a:stretch>
              </p:blipFill>
              <p:spPr>
                <a:xfrm>
                  <a:off x="6151000" y="3214027"/>
                  <a:ext cx="4323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Ink 96">
                  <a:extLst>
                    <a:ext uri="{FF2B5EF4-FFF2-40B4-BE49-F238E27FC236}">
                      <a16:creationId xmlns:a16="http://schemas.microsoft.com/office/drawing/2014/main" id="{84EA1173-2E61-42DB-BB78-4E79E0FB0108}"/>
                    </a:ext>
                  </a:extLst>
                </p14:cNvPr>
                <p14:cNvContentPartPr/>
                <p14:nvPr/>
              </p14:nvContentPartPr>
              <p14:xfrm>
                <a:off x="6612160" y="3196027"/>
                <a:ext cx="605520" cy="109800"/>
              </p14:xfrm>
            </p:contentPart>
          </mc:Choice>
          <mc:Fallback>
            <p:pic>
              <p:nvPicPr>
                <p:cNvPr id="97" name="Ink 96">
                  <a:extLst>
                    <a:ext uri="{FF2B5EF4-FFF2-40B4-BE49-F238E27FC236}">
                      <a16:creationId xmlns:a16="http://schemas.microsoft.com/office/drawing/2014/main" id="{84EA1173-2E61-42DB-BB78-4E79E0FB0108}"/>
                    </a:ext>
                  </a:extLst>
                </p:cNvPr>
                <p:cNvPicPr/>
                <p:nvPr/>
              </p:nvPicPr>
              <p:blipFill>
                <a:blip r:embed="rId157"/>
                <a:stretch>
                  <a:fillRect/>
                </a:stretch>
              </p:blipFill>
              <p:spPr>
                <a:xfrm>
                  <a:off x="6603160" y="3187027"/>
                  <a:ext cx="623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Ink 98">
                  <a:extLst>
                    <a:ext uri="{FF2B5EF4-FFF2-40B4-BE49-F238E27FC236}">
                      <a16:creationId xmlns:a16="http://schemas.microsoft.com/office/drawing/2014/main" id="{2664D8C2-18B5-4C77-8F85-44EC40FD2AF5}"/>
                    </a:ext>
                  </a:extLst>
                </p14:cNvPr>
                <p14:cNvContentPartPr/>
                <p14:nvPr/>
              </p14:nvContentPartPr>
              <p14:xfrm>
                <a:off x="7185280" y="3125467"/>
                <a:ext cx="154800" cy="112320"/>
              </p14:xfrm>
            </p:contentPart>
          </mc:Choice>
          <mc:Fallback>
            <p:pic>
              <p:nvPicPr>
                <p:cNvPr id="99" name="Ink 98">
                  <a:extLst>
                    <a:ext uri="{FF2B5EF4-FFF2-40B4-BE49-F238E27FC236}">
                      <a16:creationId xmlns:a16="http://schemas.microsoft.com/office/drawing/2014/main" id="{2664D8C2-18B5-4C77-8F85-44EC40FD2AF5}"/>
                    </a:ext>
                  </a:extLst>
                </p:cNvPr>
                <p:cNvPicPr/>
                <p:nvPr/>
              </p:nvPicPr>
              <p:blipFill>
                <a:blip r:embed="rId159"/>
                <a:stretch>
                  <a:fillRect/>
                </a:stretch>
              </p:blipFill>
              <p:spPr>
                <a:xfrm>
                  <a:off x="7176640" y="3116827"/>
                  <a:ext cx="172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1" name="Ink 100">
                  <a:extLst>
                    <a:ext uri="{FF2B5EF4-FFF2-40B4-BE49-F238E27FC236}">
                      <a16:creationId xmlns:a16="http://schemas.microsoft.com/office/drawing/2014/main" id="{4E368EFF-D061-4CD0-9537-336B98491586}"/>
                    </a:ext>
                  </a:extLst>
                </p14:cNvPr>
                <p14:cNvContentPartPr/>
                <p14:nvPr/>
              </p14:nvContentPartPr>
              <p14:xfrm>
                <a:off x="8079520" y="1914067"/>
                <a:ext cx="526680" cy="331560"/>
              </p14:xfrm>
            </p:contentPart>
          </mc:Choice>
          <mc:Fallback>
            <p:pic>
              <p:nvPicPr>
                <p:cNvPr id="101" name="Ink 100">
                  <a:extLst>
                    <a:ext uri="{FF2B5EF4-FFF2-40B4-BE49-F238E27FC236}">
                      <a16:creationId xmlns:a16="http://schemas.microsoft.com/office/drawing/2014/main" id="{4E368EFF-D061-4CD0-9537-336B98491586}"/>
                    </a:ext>
                  </a:extLst>
                </p:cNvPr>
                <p:cNvPicPr/>
                <p:nvPr/>
              </p:nvPicPr>
              <p:blipFill>
                <a:blip r:embed="rId161"/>
                <a:stretch>
                  <a:fillRect/>
                </a:stretch>
              </p:blipFill>
              <p:spPr>
                <a:xfrm>
                  <a:off x="8070520" y="1905067"/>
                  <a:ext cx="54432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2" name="Ink 101">
                  <a:extLst>
                    <a:ext uri="{FF2B5EF4-FFF2-40B4-BE49-F238E27FC236}">
                      <a16:creationId xmlns:a16="http://schemas.microsoft.com/office/drawing/2014/main" id="{135E7DFE-A8FE-4B4F-83D7-64EA9E6A880E}"/>
                    </a:ext>
                  </a:extLst>
                </p14:cNvPr>
                <p14:cNvContentPartPr/>
                <p14:nvPr/>
              </p14:nvContentPartPr>
              <p14:xfrm>
                <a:off x="8250160" y="2046187"/>
                <a:ext cx="110520" cy="98280"/>
              </p14:xfrm>
            </p:contentPart>
          </mc:Choice>
          <mc:Fallback>
            <p:pic>
              <p:nvPicPr>
                <p:cNvPr id="102" name="Ink 101">
                  <a:extLst>
                    <a:ext uri="{FF2B5EF4-FFF2-40B4-BE49-F238E27FC236}">
                      <a16:creationId xmlns:a16="http://schemas.microsoft.com/office/drawing/2014/main" id="{135E7DFE-A8FE-4B4F-83D7-64EA9E6A880E}"/>
                    </a:ext>
                  </a:extLst>
                </p:cNvPr>
                <p:cNvPicPr/>
                <p:nvPr/>
              </p:nvPicPr>
              <p:blipFill>
                <a:blip r:embed="rId163"/>
                <a:stretch>
                  <a:fillRect/>
                </a:stretch>
              </p:blipFill>
              <p:spPr>
                <a:xfrm>
                  <a:off x="8241520" y="2037187"/>
                  <a:ext cx="128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Ink 102">
                  <a:extLst>
                    <a:ext uri="{FF2B5EF4-FFF2-40B4-BE49-F238E27FC236}">
                      <a16:creationId xmlns:a16="http://schemas.microsoft.com/office/drawing/2014/main" id="{38D3D544-A0DA-4E55-B2D2-C0A7A1BB0656}"/>
                    </a:ext>
                  </a:extLst>
                </p14:cNvPr>
                <p14:cNvContentPartPr/>
                <p14:nvPr/>
              </p14:nvContentPartPr>
              <p14:xfrm>
                <a:off x="8249440" y="2072467"/>
                <a:ext cx="86760" cy="7920"/>
              </p14:xfrm>
            </p:contentPart>
          </mc:Choice>
          <mc:Fallback>
            <p:pic>
              <p:nvPicPr>
                <p:cNvPr id="103" name="Ink 102">
                  <a:extLst>
                    <a:ext uri="{FF2B5EF4-FFF2-40B4-BE49-F238E27FC236}">
                      <a16:creationId xmlns:a16="http://schemas.microsoft.com/office/drawing/2014/main" id="{38D3D544-A0DA-4E55-B2D2-C0A7A1BB0656}"/>
                    </a:ext>
                  </a:extLst>
                </p:cNvPr>
                <p:cNvPicPr/>
                <p:nvPr/>
              </p:nvPicPr>
              <p:blipFill>
                <a:blip r:embed="rId165"/>
                <a:stretch>
                  <a:fillRect/>
                </a:stretch>
              </p:blipFill>
              <p:spPr>
                <a:xfrm>
                  <a:off x="8240440" y="2063827"/>
                  <a:ext cx="104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Ink 103">
                  <a:extLst>
                    <a:ext uri="{FF2B5EF4-FFF2-40B4-BE49-F238E27FC236}">
                      <a16:creationId xmlns:a16="http://schemas.microsoft.com/office/drawing/2014/main" id="{A6CB83D0-C21D-42E6-A041-2618B89DD9F1}"/>
                    </a:ext>
                  </a:extLst>
                </p14:cNvPr>
                <p14:cNvContentPartPr/>
                <p14:nvPr/>
              </p14:nvContentPartPr>
              <p14:xfrm>
                <a:off x="8344120" y="2031067"/>
                <a:ext cx="81000" cy="107640"/>
              </p14:xfrm>
            </p:contentPart>
          </mc:Choice>
          <mc:Fallback>
            <p:pic>
              <p:nvPicPr>
                <p:cNvPr id="104" name="Ink 103">
                  <a:extLst>
                    <a:ext uri="{FF2B5EF4-FFF2-40B4-BE49-F238E27FC236}">
                      <a16:creationId xmlns:a16="http://schemas.microsoft.com/office/drawing/2014/main" id="{A6CB83D0-C21D-42E6-A041-2618B89DD9F1}"/>
                    </a:ext>
                  </a:extLst>
                </p:cNvPr>
                <p:cNvPicPr/>
                <p:nvPr/>
              </p:nvPicPr>
              <p:blipFill>
                <a:blip r:embed="rId167"/>
                <a:stretch>
                  <a:fillRect/>
                </a:stretch>
              </p:blipFill>
              <p:spPr>
                <a:xfrm>
                  <a:off x="8335480" y="2022067"/>
                  <a:ext cx="98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Ink 104">
                  <a:extLst>
                    <a:ext uri="{FF2B5EF4-FFF2-40B4-BE49-F238E27FC236}">
                      <a16:creationId xmlns:a16="http://schemas.microsoft.com/office/drawing/2014/main" id="{3AD46C5C-9CB0-4F4F-9F95-8C266707750C}"/>
                    </a:ext>
                  </a:extLst>
                </p14:cNvPr>
                <p14:cNvContentPartPr/>
                <p14:nvPr/>
              </p14:nvContentPartPr>
              <p14:xfrm>
                <a:off x="8440240" y="2015947"/>
                <a:ext cx="142560" cy="111600"/>
              </p14:xfrm>
            </p:contentPart>
          </mc:Choice>
          <mc:Fallback>
            <p:pic>
              <p:nvPicPr>
                <p:cNvPr id="105" name="Ink 104">
                  <a:extLst>
                    <a:ext uri="{FF2B5EF4-FFF2-40B4-BE49-F238E27FC236}">
                      <a16:creationId xmlns:a16="http://schemas.microsoft.com/office/drawing/2014/main" id="{3AD46C5C-9CB0-4F4F-9F95-8C266707750C}"/>
                    </a:ext>
                  </a:extLst>
                </p:cNvPr>
                <p:cNvPicPr/>
                <p:nvPr/>
              </p:nvPicPr>
              <p:blipFill>
                <a:blip r:embed="rId169"/>
                <a:stretch>
                  <a:fillRect/>
                </a:stretch>
              </p:blipFill>
              <p:spPr>
                <a:xfrm>
                  <a:off x="8431600" y="2007307"/>
                  <a:ext cx="160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6" name="Ink 105">
                  <a:extLst>
                    <a:ext uri="{FF2B5EF4-FFF2-40B4-BE49-F238E27FC236}">
                      <a16:creationId xmlns:a16="http://schemas.microsoft.com/office/drawing/2014/main" id="{72494779-995E-4066-AFE4-E8D9C1A919D3}"/>
                    </a:ext>
                  </a:extLst>
                </p14:cNvPr>
                <p14:cNvContentPartPr/>
                <p14:nvPr/>
              </p14:nvContentPartPr>
              <p14:xfrm>
                <a:off x="8564800" y="1632547"/>
                <a:ext cx="277200" cy="537840"/>
              </p14:xfrm>
            </p:contentPart>
          </mc:Choice>
          <mc:Fallback>
            <p:pic>
              <p:nvPicPr>
                <p:cNvPr id="106" name="Ink 105">
                  <a:extLst>
                    <a:ext uri="{FF2B5EF4-FFF2-40B4-BE49-F238E27FC236}">
                      <a16:creationId xmlns:a16="http://schemas.microsoft.com/office/drawing/2014/main" id="{72494779-995E-4066-AFE4-E8D9C1A919D3}"/>
                    </a:ext>
                  </a:extLst>
                </p:cNvPr>
                <p:cNvPicPr/>
                <p:nvPr/>
              </p:nvPicPr>
              <p:blipFill>
                <a:blip r:embed="rId171"/>
                <a:stretch>
                  <a:fillRect/>
                </a:stretch>
              </p:blipFill>
              <p:spPr>
                <a:xfrm>
                  <a:off x="8555800" y="1623547"/>
                  <a:ext cx="29484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Ink 106">
                  <a:extLst>
                    <a:ext uri="{FF2B5EF4-FFF2-40B4-BE49-F238E27FC236}">
                      <a16:creationId xmlns:a16="http://schemas.microsoft.com/office/drawing/2014/main" id="{9CD70680-5F62-4344-9CE5-D8176BCA5701}"/>
                    </a:ext>
                  </a:extLst>
                </p14:cNvPr>
                <p14:cNvContentPartPr/>
                <p14:nvPr/>
              </p14:nvContentPartPr>
              <p14:xfrm>
                <a:off x="8907160" y="2060587"/>
                <a:ext cx="188280" cy="157680"/>
              </p14:xfrm>
            </p:contentPart>
          </mc:Choice>
          <mc:Fallback>
            <p:pic>
              <p:nvPicPr>
                <p:cNvPr id="107" name="Ink 106">
                  <a:extLst>
                    <a:ext uri="{FF2B5EF4-FFF2-40B4-BE49-F238E27FC236}">
                      <a16:creationId xmlns:a16="http://schemas.microsoft.com/office/drawing/2014/main" id="{9CD70680-5F62-4344-9CE5-D8176BCA5701}"/>
                    </a:ext>
                  </a:extLst>
                </p:cNvPr>
                <p:cNvPicPr/>
                <p:nvPr/>
              </p:nvPicPr>
              <p:blipFill>
                <a:blip r:embed="rId173"/>
                <a:stretch>
                  <a:fillRect/>
                </a:stretch>
              </p:blipFill>
              <p:spPr>
                <a:xfrm>
                  <a:off x="8898160" y="2051587"/>
                  <a:ext cx="205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Ink 107">
                  <a:extLst>
                    <a:ext uri="{FF2B5EF4-FFF2-40B4-BE49-F238E27FC236}">
                      <a16:creationId xmlns:a16="http://schemas.microsoft.com/office/drawing/2014/main" id="{D36578F6-D46F-44D9-965B-A3DDE0F9C772}"/>
                    </a:ext>
                  </a:extLst>
                </p14:cNvPr>
                <p14:cNvContentPartPr/>
                <p14:nvPr/>
              </p14:nvContentPartPr>
              <p14:xfrm>
                <a:off x="8933800" y="2090107"/>
                <a:ext cx="15120" cy="124560"/>
              </p14:xfrm>
            </p:contentPart>
          </mc:Choice>
          <mc:Fallback>
            <p:pic>
              <p:nvPicPr>
                <p:cNvPr id="108" name="Ink 107">
                  <a:extLst>
                    <a:ext uri="{FF2B5EF4-FFF2-40B4-BE49-F238E27FC236}">
                      <a16:creationId xmlns:a16="http://schemas.microsoft.com/office/drawing/2014/main" id="{D36578F6-D46F-44D9-965B-A3DDE0F9C772}"/>
                    </a:ext>
                  </a:extLst>
                </p:cNvPr>
                <p:cNvPicPr/>
                <p:nvPr/>
              </p:nvPicPr>
              <p:blipFill>
                <a:blip r:embed="rId175"/>
                <a:stretch>
                  <a:fillRect/>
                </a:stretch>
              </p:blipFill>
              <p:spPr>
                <a:xfrm>
                  <a:off x="8925160" y="2081107"/>
                  <a:ext cx="32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Ink 109">
                  <a:extLst>
                    <a:ext uri="{FF2B5EF4-FFF2-40B4-BE49-F238E27FC236}">
                      <a16:creationId xmlns:a16="http://schemas.microsoft.com/office/drawing/2014/main" id="{D6AB1000-6831-45A5-B40F-0C9BF3C3FC91}"/>
                    </a:ext>
                  </a:extLst>
                </p14:cNvPr>
                <p14:cNvContentPartPr/>
                <p14:nvPr/>
              </p14:nvContentPartPr>
              <p14:xfrm>
                <a:off x="9233680" y="2096227"/>
                <a:ext cx="194400" cy="135720"/>
              </p14:xfrm>
            </p:contentPart>
          </mc:Choice>
          <mc:Fallback>
            <p:pic>
              <p:nvPicPr>
                <p:cNvPr id="110" name="Ink 109">
                  <a:extLst>
                    <a:ext uri="{FF2B5EF4-FFF2-40B4-BE49-F238E27FC236}">
                      <a16:creationId xmlns:a16="http://schemas.microsoft.com/office/drawing/2014/main" id="{D6AB1000-6831-45A5-B40F-0C9BF3C3FC91}"/>
                    </a:ext>
                  </a:extLst>
                </p:cNvPr>
                <p:cNvPicPr/>
                <p:nvPr/>
              </p:nvPicPr>
              <p:blipFill>
                <a:blip r:embed="rId177"/>
                <a:stretch>
                  <a:fillRect/>
                </a:stretch>
              </p:blipFill>
              <p:spPr>
                <a:xfrm>
                  <a:off x="9225040" y="2087587"/>
                  <a:ext cx="212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Ink 110">
                  <a:extLst>
                    <a:ext uri="{FF2B5EF4-FFF2-40B4-BE49-F238E27FC236}">
                      <a16:creationId xmlns:a16="http://schemas.microsoft.com/office/drawing/2014/main" id="{F0135101-B2A3-4EF5-B1FF-8059CE9DC042}"/>
                    </a:ext>
                  </a:extLst>
                </p14:cNvPr>
                <p14:cNvContentPartPr/>
                <p14:nvPr/>
              </p14:nvContentPartPr>
              <p14:xfrm>
                <a:off x="9527800" y="2059147"/>
                <a:ext cx="175320" cy="167040"/>
              </p14:xfrm>
            </p:contentPart>
          </mc:Choice>
          <mc:Fallback>
            <p:pic>
              <p:nvPicPr>
                <p:cNvPr id="111" name="Ink 110">
                  <a:extLst>
                    <a:ext uri="{FF2B5EF4-FFF2-40B4-BE49-F238E27FC236}">
                      <a16:creationId xmlns:a16="http://schemas.microsoft.com/office/drawing/2014/main" id="{F0135101-B2A3-4EF5-B1FF-8059CE9DC042}"/>
                    </a:ext>
                  </a:extLst>
                </p:cNvPr>
                <p:cNvPicPr/>
                <p:nvPr/>
              </p:nvPicPr>
              <p:blipFill>
                <a:blip r:embed="rId179"/>
                <a:stretch>
                  <a:fillRect/>
                </a:stretch>
              </p:blipFill>
              <p:spPr>
                <a:xfrm>
                  <a:off x="9519160" y="2050507"/>
                  <a:ext cx="1929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Ink 111">
                  <a:extLst>
                    <a:ext uri="{FF2B5EF4-FFF2-40B4-BE49-F238E27FC236}">
                      <a16:creationId xmlns:a16="http://schemas.microsoft.com/office/drawing/2014/main" id="{61A8BB9A-0610-42DD-9E26-584D71920E88}"/>
                    </a:ext>
                  </a:extLst>
                </p14:cNvPr>
                <p14:cNvContentPartPr/>
                <p14:nvPr/>
              </p14:nvContentPartPr>
              <p14:xfrm>
                <a:off x="9743080" y="2084707"/>
                <a:ext cx="151560" cy="138960"/>
              </p14:xfrm>
            </p:contentPart>
          </mc:Choice>
          <mc:Fallback>
            <p:pic>
              <p:nvPicPr>
                <p:cNvPr id="112" name="Ink 111">
                  <a:extLst>
                    <a:ext uri="{FF2B5EF4-FFF2-40B4-BE49-F238E27FC236}">
                      <a16:creationId xmlns:a16="http://schemas.microsoft.com/office/drawing/2014/main" id="{61A8BB9A-0610-42DD-9E26-584D71920E88}"/>
                    </a:ext>
                  </a:extLst>
                </p:cNvPr>
                <p:cNvPicPr/>
                <p:nvPr/>
              </p:nvPicPr>
              <p:blipFill>
                <a:blip r:embed="rId181"/>
                <a:stretch>
                  <a:fillRect/>
                </a:stretch>
              </p:blipFill>
              <p:spPr>
                <a:xfrm>
                  <a:off x="9734080" y="2076067"/>
                  <a:ext cx="169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Ink 112">
                  <a:extLst>
                    <a:ext uri="{FF2B5EF4-FFF2-40B4-BE49-F238E27FC236}">
                      <a16:creationId xmlns:a16="http://schemas.microsoft.com/office/drawing/2014/main" id="{7CAB6B5F-7FE5-4F91-ADA9-BCBDF779797E}"/>
                    </a:ext>
                  </a:extLst>
                </p14:cNvPr>
                <p14:cNvContentPartPr/>
                <p14:nvPr/>
              </p14:nvContentPartPr>
              <p14:xfrm>
                <a:off x="9738400" y="2069587"/>
                <a:ext cx="365760" cy="142560"/>
              </p14:xfrm>
            </p:contentPart>
          </mc:Choice>
          <mc:Fallback>
            <p:pic>
              <p:nvPicPr>
                <p:cNvPr id="113" name="Ink 112">
                  <a:extLst>
                    <a:ext uri="{FF2B5EF4-FFF2-40B4-BE49-F238E27FC236}">
                      <a16:creationId xmlns:a16="http://schemas.microsoft.com/office/drawing/2014/main" id="{7CAB6B5F-7FE5-4F91-ADA9-BCBDF779797E}"/>
                    </a:ext>
                  </a:extLst>
                </p:cNvPr>
                <p:cNvPicPr/>
                <p:nvPr/>
              </p:nvPicPr>
              <p:blipFill>
                <a:blip r:embed="rId183"/>
                <a:stretch>
                  <a:fillRect/>
                </a:stretch>
              </p:blipFill>
              <p:spPr>
                <a:xfrm>
                  <a:off x="9729760" y="2060947"/>
                  <a:ext cx="383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Ink 113">
                  <a:extLst>
                    <a:ext uri="{FF2B5EF4-FFF2-40B4-BE49-F238E27FC236}">
                      <a16:creationId xmlns:a16="http://schemas.microsoft.com/office/drawing/2014/main" id="{5046DC2B-47E4-430E-A375-25ACAF331E0F}"/>
                    </a:ext>
                  </a:extLst>
                </p14:cNvPr>
                <p14:cNvContentPartPr/>
                <p14:nvPr/>
              </p14:nvContentPartPr>
              <p14:xfrm>
                <a:off x="10148440" y="2094067"/>
                <a:ext cx="16920" cy="108000"/>
              </p14:xfrm>
            </p:contentPart>
          </mc:Choice>
          <mc:Fallback>
            <p:pic>
              <p:nvPicPr>
                <p:cNvPr id="114" name="Ink 113">
                  <a:extLst>
                    <a:ext uri="{FF2B5EF4-FFF2-40B4-BE49-F238E27FC236}">
                      <a16:creationId xmlns:a16="http://schemas.microsoft.com/office/drawing/2014/main" id="{5046DC2B-47E4-430E-A375-25ACAF331E0F}"/>
                    </a:ext>
                  </a:extLst>
                </p:cNvPr>
                <p:cNvPicPr/>
                <p:nvPr/>
              </p:nvPicPr>
              <p:blipFill>
                <a:blip r:embed="rId185"/>
                <a:stretch>
                  <a:fillRect/>
                </a:stretch>
              </p:blipFill>
              <p:spPr>
                <a:xfrm>
                  <a:off x="10139800" y="2085427"/>
                  <a:ext cx="34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Ink 114">
                  <a:extLst>
                    <a:ext uri="{FF2B5EF4-FFF2-40B4-BE49-F238E27FC236}">
                      <a16:creationId xmlns:a16="http://schemas.microsoft.com/office/drawing/2014/main" id="{84658BBC-EA6E-4410-9C3D-F51496483974}"/>
                    </a:ext>
                  </a:extLst>
                </p14:cNvPr>
                <p14:cNvContentPartPr/>
                <p14:nvPr/>
              </p14:nvContentPartPr>
              <p14:xfrm>
                <a:off x="10124680" y="2032507"/>
                <a:ext cx="138600" cy="106200"/>
              </p14:xfrm>
            </p:contentPart>
          </mc:Choice>
          <mc:Fallback>
            <p:pic>
              <p:nvPicPr>
                <p:cNvPr id="115" name="Ink 114">
                  <a:extLst>
                    <a:ext uri="{FF2B5EF4-FFF2-40B4-BE49-F238E27FC236}">
                      <a16:creationId xmlns:a16="http://schemas.microsoft.com/office/drawing/2014/main" id="{84658BBC-EA6E-4410-9C3D-F51496483974}"/>
                    </a:ext>
                  </a:extLst>
                </p:cNvPr>
                <p:cNvPicPr/>
                <p:nvPr/>
              </p:nvPicPr>
              <p:blipFill>
                <a:blip r:embed="rId187"/>
                <a:stretch>
                  <a:fillRect/>
                </a:stretch>
              </p:blipFill>
              <p:spPr>
                <a:xfrm>
                  <a:off x="10115680" y="2023867"/>
                  <a:ext cx="156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6" name="Ink 115">
                  <a:extLst>
                    <a:ext uri="{FF2B5EF4-FFF2-40B4-BE49-F238E27FC236}">
                      <a16:creationId xmlns:a16="http://schemas.microsoft.com/office/drawing/2014/main" id="{7D223098-26FA-4C1B-A3F5-2C47CAD90EE7}"/>
                    </a:ext>
                  </a:extLst>
                </p14:cNvPr>
                <p14:cNvContentPartPr/>
                <p14:nvPr/>
              </p14:nvContentPartPr>
              <p14:xfrm>
                <a:off x="10293160" y="2057707"/>
                <a:ext cx="21240" cy="128880"/>
              </p14:xfrm>
            </p:contentPart>
          </mc:Choice>
          <mc:Fallback>
            <p:pic>
              <p:nvPicPr>
                <p:cNvPr id="116" name="Ink 115">
                  <a:extLst>
                    <a:ext uri="{FF2B5EF4-FFF2-40B4-BE49-F238E27FC236}">
                      <a16:creationId xmlns:a16="http://schemas.microsoft.com/office/drawing/2014/main" id="{7D223098-26FA-4C1B-A3F5-2C47CAD90EE7}"/>
                    </a:ext>
                  </a:extLst>
                </p:cNvPr>
                <p:cNvPicPr/>
                <p:nvPr/>
              </p:nvPicPr>
              <p:blipFill>
                <a:blip r:embed="rId189"/>
                <a:stretch>
                  <a:fillRect/>
                </a:stretch>
              </p:blipFill>
              <p:spPr>
                <a:xfrm>
                  <a:off x="10284520" y="2049067"/>
                  <a:ext cx="38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7" name="Ink 116">
                  <a:extLst>
                    <a:ext uri="{FF2B5EF4-FFF2-40B4-BE49-F238E27FC236}">
                      <a16:creationId xmlns:a16="http://schemas.microsoft.com/office/drawing/2014/main" id="{E736B66F-80FD-44B5-919D-1D947A87DE77}"/>
                    </a:ext>
                  </a:extLst>
                </p14:cNvPr>
                <p14:cNvContentPartPr/>
                <p14:nvPr/>
              </p14:nvContentPartPr>
              <p14:xfrm>
                <a:off x="10294600" y="1987507"/>
                <a:ext cx="315720" cy="200880"/>
              </p14:xfrm>
            </p:contentPart>
          </mc:Choice>
          <mc:Fallback>
            <p:pic>
              <p:nvPicPr>
                <p:cNvPr id="117" name="Ink 116">
                  <a:extLst>
                    <a:ext uri="{FF2B5EF4-FFF2-40B4-BE49-F238E27FC236}">
                      <a16:creationId xmlns:a16="http://schemas.microsoft.com/office/drawing/2014/main" id="{E736B66F-80FD-44B5-919D-1D947A87DE77}"/>
                    </a:ext>
                  </a:extLst>
                </p:cNvPr>
                <p:cNvPicPr/>
                <p:nvPr/>
              </p:nvPicPr>
              <p:blipFill>
                <a:blip r:embed="rId191"/>
                <a:stretch>
                  <a:fillRect/>
                </a:stretch>
              </p:blipFill>
              <p:spPr>
                <a:xfrm>
                  <a:off x="10285960" y="1978867"/>
                  <a:ext cx="333360" cy="218520"/>
                </a:xfrm>
                <a:prstGeom prst="rect">
                  <a:avLst/>
                </a:prstGeom>
              </p:spPr>
            </p:pic>
          </mc:Fallback>
        </mc:AlternateContent>
      </p:grpSp>
      <p:grpSp>
        <p:nvGrpSpPr>
          <p:cNvPr id="121" name="Group 120">
            <a:extLst>
              <a:ext uri="{FF2B5EF4-FFF2-40B4-BE49-F238E27FC236}">
                <a16:creationId xmlns:a16="http://schemas.microsoft.com/office/drawing/2014/main" id="{672169D6-5B84-446B-9B80-EFF07223787E}"/>
              </a:ext>
            </a:extLst>
          </p:cNvPr>
          <p:cNvGrpSpPr/>
          <p:nvPr/>
        </p:nvGrpSpPr>
        <p:grpSpPr>
          <a:xfrm>
            <a:off x="684040" y="3842227"/>
            <a:ext cx="1159920" cy="603360"/>
            <a:chOff x="684040" y="3842227"/>
            <a:chExt cx="1159920" cy="603360"/>
          </a:xfrm>
        </p:grpSpPr>
        <mc:AlternateContent xmlns:mc="http://schemas.openxmlformats.org/markup-compatibility/2006">
          <mc:Choice xmlns:p14="http://schemas.microsoft.com/office/powerpoint/2010/main" Requires="p14">
            <p:contentPart p14:bwMode="auto" r:id="rId192">
              <p14:nvContentPartPr>
                <p14:cNvPr id="119" name="Ink 118">
                  <a:extLst>
                    <a:ext uri="{FF2B5EF4-FFF2-40B4-BE49-F238E27FC236}">
                      <a16:creationId xmlns:a16="http://schemas.microsoft.com/office/drawing/2014/main" id="{BFB005C7-B705-4AD1-9DE2-9E8A0BF92B0E}"/>
                    </a:ext>
                  </a:extLst>
                </p14:cNvPr>
                <p14:cNvContentPartPr/>
                <p14:nvPr/>
              </p14:nvContentPartPr>
              <p14:xfrm>
                <a:off x="713200" y="3895867"/>
                <a:ext cx="46800" cy="467640"/>
              </p14:xfrm>
            </p:contentPart>
          </mc:Choice>
          <mc:Fallback>
            <p:pic>
              <p:nvPicPr>
                <p:cNvPr id="119" name="Ink 118">
                  <a:extLst>
                    <a:ext uri="{FF2B5EF4-FFF2-40B4-BE49-F238E27FC236}">
                      <a16:creationId xmlns:a16="http://schemas.microsoft.com/office/drawing/2014/main" id="{BFB005C7-B705-4AD1-9DE2-9E8A0BF92B0E}"/>
                    </a:ext>
                  </a:extLst>
                </p:cNvPr>
                <p:cNvPicPr/>
                <p:nvPr/>
              </p:nvPicPr>
              <p:blipFill>
                <a:blip r:embed="rId193"/>
                <a:stretch>
                  <a:fillRect/>
                </a:stretch>
              </p:blipFill>
              <p:spPr>
                <a:xfrm>
                  <a:off x="704200" y="3887227"/>
                  <a:ext cx="644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0" name="Ink 119">
                  <a:extLst>
                    <a:ext uri="{FF2B5EF4-FFF2-40B4-BE49-F238E27FC236}">
                      <a16:creationId xmlns:a16="http://schemas.microsoft.com/office/drawing/2014/main" id="{E07E0470-A254-4539-B340-9864B6C7ECF3}"/>
                    </a:ext>
                  </a:extLst>
                </p14:cNvPr>
                <p14:cNvContentPartPr/>
                <p14:nvPr/>
              </p14:nvContentPartPr>
              <p14:xfrm>
                <a:off x="684040" y="3842227"/>
                <a:ext cx="1159920" cy="603360"/>
              </p14:xfrm>
            </p:contentPart>
          </mc:Choice>
          <mc:Fallback>
            <p:pic>
              <p:nvPicPr>
                <p:cNvPr id="120" name="Ink 119">
                  <a:extLst>
                    <a:ext uri="{FF2B5EF4-FFF2-40B4-BE49-F238E27FC236}">
                      <a16:creationId xmlns:a16="http://schemas.microsoft.com/office/drawing/2014/main" id="{E07E0470-A254-4539-B340-9864B6C7ECF3}"/>
                    </a:ext>
                  </a:extLst>
                </p:cNvPr>
                <p:cNvPicPr/>
                <p:nvPr/>
              </p:nvPicPr>
              <p:blipFill>
                <a:blip r:embed="rId195"/>
                <a:stretch>
                  <a:fillRect/>
                </a:stretch>
              </p:blipFill>
              <p:spPr>
                <a:xfrm>
                  <a:off x="675040" y="3833227"/>
                  <a:ext cx="1177560" cy="621000"/>
                </a:xfrm>
                <a:prstGeom prst="rect">
                  <a:avLst/>
                </a:prstGeom>
              </p:spPr>
            </p:pic>
          </mc:Fallback>
        </mc:AlternateContent>
      </p:grpSp>
      <p:grpSp>
        <p:nvGrpSpPr>
          <p:cNvPr id="125" name="Group 124">
            <a:extLst>
              <a:ext uri="{FF2B5EF4-FFF2-40B4-BE49-F238E27FC236}">
                <a16:creationId xmlns:a16="http://schemas.microsoft.com/office/drawing/2014/main" id="{3B88DBAB-BA03-4764-AB0C-58588EEF9FB8}"/>
              </a:ext>
            </a:extLst>
          </p:cNvPr>
          <p:cNvGrpSpPr/>
          <p:nvPr/>
        </p:nvGrpSpPr>
        <p:grpSpPr>
          <a:xfrm>
            <a:off x="9199480" y="1878067"/>
            <a:ext cx="1463760" cy="540720"/>
            <a:chOff x="9199480" y="1878067"/>
            <a:chExt cx="1463760" cy="540720"/>
          </a:xfrm>
        </p:grpSpPr>
        <mc:AlternateContent xmlns:mc="http://schemas.openxmlformats.org/markup-compatibility/2006">
          <mc:Choice xmlns:p14="http://schemas.microsoft.com/office/powerpoint/2010/main" Requires="p14">
            <p:contentPart p14:bwMode="auto" r:id="rId196">
              <p14:nvContentPartPr>
                <p14:cNvPr id="122" name="Ink 121">
                  <a:extLst>
                    <a:ext uri="{FF2B5EF4-FFF2-40B4-BE49-F238E27FC236}">
                      <a16:creationId xmlns:a16="http://schemas.microsoft.com/office/drawing/2014/main" id="{25310124-11F7-42E1-AC41-B28443FF485A}"/>
                    </a:ext>
                  </a:extLst>
                </p14:cNvPr>
                <p14:cNvContentPartPr/>
                <p14:nvPr/>
              </p14:nvContentPartPr>
              <p14:xfrm>
                <a:off x="9214960" y="1878067"/>
                <a:ext cx="19800" cy="494640"/>
              </p14:xfrm>
            </p:contentPart>
          </mc:Choice>
          <mc:Fallback>
            <p:pic>
              <p:nvPicPr>
                <p:cNvPr id="122" name="Ink 121">
                  <a:extLst>
                    <a:ext uri="{FF2B5EF4-FFF2-40B4-BE49-F238E27FC236}">
                      <a16:creationId xmlns:a16="http://schemas.microsoft.com/office/drawing/2014/main" id="{25310124-11F7-42E1-AC41-B28443FF485A}"/>
                    </a:ext>
                  </a:extLst>
                </p:cNvPr>
                <p:cNvPicPr/>
                <p:nvPr/>
              </p:nvPicPr>
              <p:blipFill>
                <a:blip r:embed="rId197"/>
                <a:stretch>
                  <a:fillRect/>
                </a:stretch>
              </p:blipFill>
              <p:spPr>
                <a:xfrm>
                  <a:off x="9206320" y="1869427"/>
                  <a:ext cx="37440" cy="512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Ink 122">
                  <a:extLst>
                    <a:ext uri="{FF2B5EF4-FFF2-40B4-BE49-F238E27FC236}">
                      <a16:creationId xmlns:a16="http://schemas.microsoft.com/office/drawing/2014/main" id="{40DEC7FD-9612-4B5B-AD9F-20B3A497D2C0}"/>
                    </a:ext>
                  </a:extLst>
                </p14:cNvPr>
                <p14:cNvContentPartPr/>
                <p14:nvPr/>
              </p14:nvContentPartPr>
              <p14:xfrm>
                <a:off x="9199480" y="1883827"/>
                <a:ext cx="1463760" cy="488880"/>
              </p14:xfrm>
            </p:contentPart>
          </mc:Choice>
          <mc:Fallback>
            <p:pic>
              <p:nvPicPr>
                <p:cNvPr id="123" name="Ink 122">
                  <a:extLst>
                    <a:ext uri="{FF2B5EF4-FFF2-40B4-BE49-F238E27FC236}">
                      <a16:creationId xmlns:a16="http://schemas.microsoft.com/office/drawing/2014/main" id="{40DEC7FD-9612-4B5B-AD9F-20B3A497D2C0}"/>
                    </a:ext>
                  </a:extLst>
                </p:cNvPr>
                <p:cNvPicPr/>
                <p:nvPr/>
              </p:nvPicPr>
              <p:blipFill>
                <a:blip r:embed="rId199"/>
                <a:stretch>
                  <a:fillRect/>
                </a:stretch>
              </p:blipFill>
              <p:spPr>
                <a:xfrm>
                  <a:off x="9190480" y="1875187"/>
                  <a:ext cx="148140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Ink 123">
                  <a:extLst>
                    <a:ext uri="{FF2B5EF4-FFF2-40B4-BE49-F238E27FC236}">
                      <a16:creationId xmlns:a16="http://schemas.microsoft.com/office/drawing/2014/main" id="{93400876-C3E4-4CBE-B75A-9F53DEA284DB}"/>
                    </a:ext>
                  </a:extLst>
                </p14:cNvPr>
                <p14:cNvContentPartPr/>
                <p14:nvPr/>
              </p14:nvContentPartPr>
              <p14:xfrm>
                <a:off x="9249520" y="2359747"/>
                <a:ext cx="1396800" cy="59040"/>
              </p14:xfrm>
            </p:contentPart>
          </mc:Choice>
          <mc:Fallback>
            <p:pic>
              <p:nvPicPr>
                <p:cNvPr id="124" name="Ink 123">
                  <a:extLst>
                    <a:ext uri="{FF2B5EF4-FFF2-40B4-BE49-F238E27FC236}">
                      <a16:creationId xmlns:a16="http://schemas.microsoft.com/office/drawing/2014/main" id="{93400876-C3E4-4CBE-B75A-9F53DEA284DB}"/>
                    </a:ext>
                  </a:extLst>
                </p:cNvPr>
                <p:cNvPicPr/>
                <p:nvPr/>
              </p:nvPicPr>
              <p:blipFill>
                <a:blip r:embed="rId201"/>
                <a:stretch>
                  <a:fillRect/>
                </a:stretch>
              </p:blipFill>
              <p:spPr>
                <a:xfrm>
                  <a:off x="9240520" y="2351107"/>
                  <a:ext cx="141444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26" name="Ink 125">
                <a:extLst>
                  <a:ext uri="{FF2B5EF4-FFF2-40B4-BE49-F238E27FC236}">
                    <a16:creationId xmlns:a16="http://schemas.microsoft.com/office/drawing/2014/main" id="{C4650E0B-60BC-486D-993C-7161DAC94BFE}"/>
                  </a:ext>
                </a:extLst>
              </p14:cNvPr>
              <p14:cNvContentPartPr/>
              <p14:nvPr/>
            </p14:nvContentPartPr>
            <p14:xfrm>
              <a:off x="3087400" y="4588867"/>
              <a:ext cx="1007280" cy="497880"/>
            </p14:xfrm>
          </p:contentPart>
        </mc:Choice>
        <mc:Fallback>
          <p:pic>
            <p:nvPicPr>
              <p:cNvPr id="126" name="Ink 125">
                <a:extLst>
                  <a:ext uri="{FF2B5EF4-FFF2-40B4-BE49-F238E27FC236}">
                    <a16:creationId xmlns:a16="http://schemas.microsoft.com/office/drawing/2014/main" id="{C4650E0B-60BC-486D-993C-7161DAC94BFE}"/>
                  </a:ext>
                </a:extLst>
              </p:cNvPr>
              <p:cNvPicPr/>
              <p:nvPr/>
            </p:nvPicPr>
            <p:blipFill>
              <a:blip r:embed="rId203"/>
              <a:stretch>
                <a:fillRect/>
              </a:stretch>
            </p:blipFill>
            <p:spPr>
              <a:xfrm>
                <a:off x="3078400" y="4580227"/>
                <a:ext cx="1024920" cy="515520"/>
              </a:xfrm>
              <a:prstGeom prst="rect">
                <a:avLst/>
              </a:prstGeom>
            </p:spPr>
          </p:pic>
        </mc:Fallback>
      </mc:AlternateContent>
      <p:grpSp>
        <p:nvGrpSpPr>
          <p:cNvPr id="132" name="Group 131">
            <a:extLst>
              <a:ext uri="{FF2B5EF4-FFF2-40B4-BE49-F238E27FC236}">
                <a16:creationId xmlns:a16="http://schemas.microsoft.com/office/drawing/2014/main" id="{7C1CAA65-33FE-4289-A191-B79AAAED555C}"/>
              </a:ext>
            </a:extLst>
          </p:cNvPr>
          <p:cNvGrpSpPr/>
          <p:nvPr/>
        </p:nvGrpSpPr>
        <p:grpSpPr>
          <a:xfrm>
            <a:off x="2373520" y="2468467"/>
            <a:ext cx="602640" cy="628560"/>
            <a:chOff x="2373520" y="2468467"/>
            <a:chExt cx="602640" cy="628560"/>
          </a:xfrm>
        </p:grpSpPr>
        <mc:AlternateContent xmlns:mc="http://schemas.openxmlformats.org/markup-compatibility/2006">
          <mc:Choice xmlns:p14="http://schemas.microsoft.com/office/powerpoint/2010/main" Requires="p14">
            <p:contentPart p14:bwMode="auto" r:id="rId204">
              <p14:nvContentPartPr>
                <p14:cNvPr id="127" name="Ink 126">
                  <a:extLst>
                    <a:ext uri="{FF2B5EF4-FFF2-40B4-BE49-F238E27FC236}">
                      <a16:creationId xmlns:a16="http://schemas.microsoft.com/office/drawing/2014/main" id="{72C753C1-3C78-4076-9986-D3844D734C92}"/>
                    </a:ext>
                  </a:extLst>
                </p14:cNvPr>
                <p14:cNvContentPartPr/>
                <p14:nvPr/>
              </p14:nvContentPartPr>
              <p14:xfrm>
                <a:off x="2479000" y="2567827"/>
                <a:ext cx="423360" cy="529200"/>
              </p14:xfrm>
            </p:contentPart>
          </mc:Choice>
          <mc:Fallback>
            <p:pic>
              <p:nvPicPr>
                <p:cNvPr id="127" name="Ink 126">
                  <a:extLst>
                    <a:ext uri="{FF2B5EF4-FFF2-40B4-BE49-F238E27FC236}">
                      <a16:creationId xmlns:a16="http://schemas.microsoft.com/office/drawing/2014/main" id="{72C753C1-3C78-4076-9986-D3844D734C92}"/>
                    </a:ext>
                  </a:extLst>
                </p:cNvPr>
                <p:cNvPicPr/>
                <p:nvPr/>
              </p:nvPicPr>
              <p:blipFill>
                <a:blip r:embed="rId205"/>
                <a:stretch>
                  <a:fillRect/>
                </a:stretch>
              </p:blipFill>
              <p:spPr>
                <a:xfrm>
                  <a:off x="2470000" y="2558827"/>
                  <a:ext cx="44100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Ink 127">
                  <a:extLst>
                    <a:ext uri="{FF2B5EF4-FFF2-40B4-BE49-F238E27FC236}">
                      <a16:creationId xmlns:a16="http://schemas.microsoft.com/office/drawing/2014/main" id="{111F1209-4288-4583-96AD-99990A2A92F9}"/>
                    </a:ext>
                  </a:extLst>
                </p14:cNvPr>
                <p14:cNvContentPartPr/>
                <p14:nvPr/>
              </p14:nvContentPartPr>
              <p14:xfrm>
                <a:off x="2874640" y="2468467"/>
                <a:ext cx="101520" cy="153360"/>
              </p14:xfrm>
            </p:contentPart>
          </mc:Choice>
          <mc:Fallback>
            <p:pic>
              <p:nvPicPr>
                <p:cNvPr id="128" name="Ink 127">
                  <a:extLst>
                    <a:ext uri="{FF2B5EF4-FFF2-40B4-BE49-F238E27FC236}">
                      <a16:creationId xmlns:a16="http://schemas.microsoft.com/office/drawing/2014/main" id="{111F1209-4288-4583-96AD-99990A2A92F9}"/>
                    </a:ext>
                  </a:extLst>
                </p:cNvPr>
                <p:cNvPicPr/>
                <p:nvPr/>
              </p:nvPicPr>
              <p:blipFill>
                <a:blip r:embed="rId207"/>
                <a:stretch>
                  <a:fillRect/>
                </a:stretch>
              </p:blipFill>
              <p:spPr>
                <a:xfrm>
                  <a:off x="2866000" y="2459827"/>
                  <a:ext cx="119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Ink 128">
                  <a:extLst>
                    <a:ext uri="{FF2B5EF4-FFF2-40B4-BE49-F238E27FC236}">
                      <a16:creationId xmlns:a16="http://schemas.microsoft.com/office/drawing/2014/main" id="{D4C01826-98E7-4CAF-AF33-6DC5A02A2CDA}"/>
                    </a:ext>
                  </a:extLst>
                </p14:cNvPr>
                <p14:cNvContentPartPr/>
                <p14:nvPr/>
              </p14:nvContentPartPr>
              <p14:xfrm>
                <a:off x="2373520" y="2579347"/>
                <a:ext cx="77040" cy="163440"/>
              </p14:xfrm>
            </p:contentPart>
          </mc:Choice>
          <mc:Fallback>
            <p:pic>
              <p:nvPicPr>
                <p:cNvPr id="129" name="Ink 128">
                  <a:extLst>
                    <a:ext uri="{FF2B5EF4-FFF2-40B4-BE49-F238E27FC236}">
                      <a16:creationId xmlns:a16="http://schemas.microsoft.com/office/drawing/2014/main" id="{D4C01826-98E7-4CAF-AF33-6DC5A02A2CDA}"/>
                    </a:ext>
                  </a:extLst>
                </p:cNvPr>
                <p:cNvPicPr/>
                <p:nvPr/>
              </p:nvPicPr>
              <p:blipFill>
                <a:blip r:embed="rId209"/>
                <a:stretch>
                  <a:fillRect/>
                </a:stretch>
              </p:blipFill>
              <p:spPr>
                <a:xfrm>
                  <a:off x="2364880" y="2570347"/>
                  <a:ext cx="94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Ink 129">
                  <a:extLst>
                    <a:ext uri="{FF2B5EF4-FFF2-40B4-BE49-F238E27FC236}">
                      <a16:creationId xmlns:a16="http://schemas.microsoft.com/office/drawing/2014/main" id="{E7804479-0A6F-4419-9E1B-77A2355C63BB}"/>
                    </a:ext>
                  </a:extLst>
                </p14:cNvPr>
                <p14:cNvContentPartPr/>
                <p14:nvPr/>
              </p14:nvContentPartPr>
              <p14:xfrm>
                <a:off x="2491600" y="2630467"/>
                <a:ext cx="105480" cy="87480"/>
              </p14:xfrm>
            </p:contentPart>
          </mc:Choice>
          <mc:Fallback>
            <p:pic>
              <p:nvPicPr>
                <p:cNvPr id="130" name="Ink 129">
                  <a:extLst>
                    <a:ext uri="{FF2B5EF4-FFF2-40B4-BE49-F238E27FC236}">
                      <a16:creationId xmlns:a16="http://schemas.microsoft.com/office/drawing/2014/main" id="{E7804479-0A6F-4419-9E1B-77A2355C63BB}"/>
                    </a:ext>
                  </a:extLst>
                </p:cNvPr>
                <p:cNvPicPr/>
                <p:nvPr/>
              </p:nvPicPr>
              <p:blipFill>
                <a:blip r:embed="rId211"/>
                <a:stretch>
                  <a:fillRect/>
                </a:stretch>
              </p:blipFill>
              <p:spPr>
                <a:xfrm>
                  <a:off x="2482600" y="2621827"/>
                  <a:ext cx="123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Ink 130">
                  <a:extLst>
                    <a:ext uri="{FF2B5EF4-FFF2-40B4-BE49-F238E27FC236}">
                      <a16:creationId xmlns:a16="http://schemas.microsoft.com/office/drawing/2014/main" id="{5F481A70-72ED-415F-9D09-C8A05DBF1A54}"/>
                    </a:ext>
                  </a:extLst>
                </p14:cNvPr>
                <p14:cNvContentPartPr/>
                <p14:nvPr/>
              </p14:nvContentPartPr>
              <p14:xfrm>
                <a:off x="2624080" y="2591947"/>
                <a:ext cx="84600" cy="8280"/>
              </p14:xfrm>
            </p:contentPart>
          </mc:Choice>
          <mc:Fallback>
            <p:pic>
              <p:nvPicPr>
                <p:cNvPr id="131" name="Ink 130">
                  <a:extLst>
                    <a:ext uri="{FF2B5EF4-FFF2-40B4-BE49-F238E27FC236}">
                      <a16:creationId xmlns:a16="http://schemas.microsoft.com/office/drawing/2014/main" id="{5F481A70-72ED-415F-9D09-C8A05DBF1A54}"/>
                    </a:ext>
                  </a:extLst>
                </p:cNvPr>
                <p:cNvPicPr/>
                <p:nvPr/>
              </p:nvPicPr>
              <p:blipFill>
                <a:blip r:embed="rId213"/>
                <a:stretch>
                  <a:fillRect/>
                </a:stretch>
              </p:blipFill>
              <p:spPr>
                <a:xfrm>
                  <a:off x="2615440" y="2583307"/>
                  <a:ext cx="102240" cy="2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4">
            <p14:nvContentPartPr>
              <p14:cNvPr id="133" name="Ink 132">
                <a:extLst>
                  <a:ext uri="{FF2B5EF4-FFF2-40B4-BE49-F238E27FC236}">
                    <a16:creationId xmlns:a16="http://schemas.microsoft.com/office/drawing/2014/main" id="{FC56E4C8-E834-4B66-A00B-250DB89D3BA4}"/>
                  </a:ext>
                </a:extLst>
              </p14:cNvPr>
              <p14:cNvContentPartPr/>
              <p14:nvPr/>
            </p14:nvContentPartPr>
            <p14:xfrm>
              <a:off x="3213040" y="1112347"/>
              <a:ext cx="286200" cy="642600"/>
            </p14:xfrm>
          </p:contentPart>
        </mc:Choice>
        <mc:Fallback>
          <p:pic>
            <p:nvPicPr>
              <p:cNvPr id="133" name="Ink 132">
                <a:extLst>
                  <a:ext uri="{FF2B5EF4-FFF2-40B4-BE49-F238E27FC236}">
                    <a16:creationId xmlns:a16="http://schemas.microsoft.com/office/drawing/2014/main" id="{FC56E4C8-E834-4B66-A00B-250DB89D3BA4}"/>
                  </a:ext>
                </a:extLst>
              </p:cNvPr>
              <p:cNvPicPr/>
              <p:nvPr/>
            </p:nvPicPr>
            <p:blipFill>
              <a:blip r:embed="rId215"/>
              <a:stretch>
                <a:fillRect/>
              </a:stretch>
            </p:blipFill>
            <p:spPr>
              <a:xfrm>
                <a:off x="3204400" y="1103347"/>
                <a:ext cx="303840" cy="660240"/>
              </a:xfrm>
              <a:prstGeom prst="rect">
                <a:avLst/>
              </a:prstGeom>
            </p:spPr>
          </p:pic>
        </mc:Fallback>
      </mc:AlternateContent>
      <p:grpSp>
        <p:nvGrpSpPr>
          <p:cNvPr id="138" name="Group 137">
            <a:extLst>
              <a:ext uri="{FF2B5EF4-FFF2-40B4-BE49-F238E27FC236}">
                <a16:creationId xmlns:a16="http://schemas.microsoft.com/office/drawing/2014/main" id="{60186AA8-78AE-420B-9AB0-B98188CCF1EE}"/>
              </a:ext>
            </a:extLst>
          </p:cNvPr>
          <p:cNvGrpSpPr/>
          <p:nvPr/>
        </p:nvGrpSpPr>
        <p:grpSpPr>
          <a:xfrm>
            <a:off x="3845560" y="955387"/>
            <a:ext cx="738000" cy="810720"/>
            <a:chOff x="3845560" y="955387"/>
            <a:chExt cx="738000" cy="810720"/>
          </a:xfrm>
        </p:grpSpPr>
        <mc:AlternateContent xmlns:mc="http://schemas.openxmlformats.org/markup-compatibility/2006">
          <mc:Choice xmlns:p14="http://schemas.microsoft.com/office/powerpoint/2010/main" Requires="p14">
            <p:contentPart p14:bwMode="auto" r:id="rId216">
              <p14:nvContentPartPr>
                <p14:cNvPr id="134" name="Ink 133">
                  <a:extLst>
                    <a:ext uri="{FF2B5EF4-FFF2-40B4-BE49-F238E27FC236}">
                      <a16:creationId xmlns:a16="http://schemas.microsoft.com/office/drawing/2014/main" id="{73E400D2-484F-4614-8F77-D64B306A6914}"/>
                    </a:ext>
                  </a:extLst>
                </p14:cNvPr>
                <p14:cNvContentPartPr/>
                <p14:nvPr/>
              </p14:nvContentPartPr>
              <p14:xfrm>
                <a:off x="3845560" y="955387"/>
                <a:ext cx="200520" cy="810720"/>
              </p14:xfrm>
            </p:contentPart>
          </mc:Choice>
          <mc:Fallback>
            <p:pic>
              <p:nvPicPr>
                <p:cNvPr id="134" name="Ink 133">
                  <a:extLst>
                    <a:ext uri="{FF2B5EF4-FFF2-40B4-BE49-F238E27FC236}">
                      <a16:creationId xmlns:a16="http://schemas.microsoft.com/office/drawing/2014/main" id="{73E400D2-484F-4614-8F77-D64B306A6914}"/>
                    </a:ext>
                  </a:extLst>
                </p:cNvPr>
                <p:cNvPicPr/>
                <p:nvPr/>
              </p:nvPicPr>
              <p:blipFill>
                <a:blip r:embed="rId217"/>
                <a:stretch>
                  <a:fillRect/>
                </a:stretch>
              </p:blipFill>
              <p:spPr>
                <a:xfrm>
                  <a:off x="3836920" y="946387"/>
                  <a:ext cx="218160" cy="828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5" name="Ink 134">
                  <a:extLst>
                    <a:ext uri="{FF2B5EF4-FFF2-40B4-BE49-F238E27FC236}">
                      <a16:creationId xmlns:a16="http://schemas.microsoft.com/office/drawing/2014/main" id="{C7A471D2-764E-43ED-8065-C7078ABDC14E}"/>
                    </a:ext>
                  </a:extLst>
                </p14:cNvPr>
                <p14:cNvContentPartPr/>
                <p14:nvPr/>
              </p14:nvContentPartPr>
              <p14:xfrm>
                <a:off x="4180360" y="1341307"/>
                <a:ext cx="119160" cy="105840"/>
              </p14:xfrm>
            </p:contentPart>
          </mc:Choice>
          <mc:Fallback>
            <p:pic>
              <p:nvPicPr>
                <p:cNvPr id="135" name="Ink 134">
                  <a:extLst>
                    <a:ext uri="{FF2B5EF4-FFF2-40B4-BE49-F238E27FC236}">
                      <a16:creationId xmlns:a16="http://schemas.microsoft.com/office/drawing/2014/main" id="{C7A471D2-764E-43ED-8065-C7078ABDC14E}"/>
                    </a:ext>
                  </a:extLst>
                </p:cNvPr>
                <p:cNvPicPr/>
                <p:nvPr/>
              </p:nvPicPr>
              <p:blipFill>
                <a:blip r:embed="rId219"/>
                <a:stretch>
                  <a:fillRect/>
                </a:stretch>
              </p:blipFill>
              <p:spPr>
                <a:xfrm>
                  <a:off x="4171720" y="1332307"/>
                  <a:ext cx="136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6" name="Ink 135">
                  <a:extLst>
                    <a:ext uri="{FF2B5EF4-FFF2-40B4-BE49-F238E27FC236}">
                      <a16:creationId xmlns:a16="http://schemas.microsoft.com/office/drawing/2014/main" id="{A32F5374-0910-4EC2-972E-5FC0EF209C8B}"/>
                    </a:ext>
                  </a:extLst>
                </p14:cNvPr>
                <p14:cNvContentPartPr/>
                <p14:nvPr/>
              </p14:nvContentPartPr>
              <p14:xfrm>
                <a:off x="4192960" y="1320427"/>
                <a:ext cx="75600" cy="170280"/>
              </p14:xfrm>
            </p:contentPart>
          </mc:Choice>
          <mc:Fallback>
            <p:pic>
              <p:nvPicPr>
                <p:cNvPr id="136" name="Ink 135">
                  <a:extLst>
                    <a:ext uri="{FF2B5EF4-FFF2-40B4-BE49-F238E27FC236}">
                      <a16:creationId xmlns:a16="http://schemas.microsoft.com/office/drawing/2014/main" id="{A32F5374-0910-4EC2-972E-5FC0EF209C8B}"/>
                    </a:ext>
                  </a:extLst>
                </p:cNvPr>
                <p:cNvPicPr/>
                <p:nvPr/>
              </p:nvPicPr>
              <p:blipFill>
                <a:blip r:embed="rId221"/>
                <a:stretch>
                  <a:fillRect/>
                </a:stretch>
              </p:blipFill>
              <p:spPr>
                <a:xfrm>
                  <a:off x="4184320" y="1311427"/>
                  <a:ext cx="932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7" name="Ink 136">
                  <a:extLst>
                    <a:ext uri="{FF2B5EF4-FFF2-40B4-BE49-F238E27FC236}">
                      <a16:creationId xmlns:a16="http://schemas.microsoft.com/office/drawing/2014/main" id="{49A86C17-A768-4755-88E9-0CFF99709D54}"/>
                    </a:ext>
                  </a:extLst>
                </p14:cNvPr>
                <p14:cNvContentPartPr/>
                <p14:nvPr/>
              </p14:nvContentPartPr>
              <p14:xfrm>
                <a:off x="4368280" y="1243747"/>
                <a:ext cx="215280" cy="214560"/>
              </p14:xfrm>
            </p:contentPart>
          </mc:Choice>
          <mc:Fallback>
            <p:pic>
              <p:nvPicPr>
                <p:cNvPr id="137" name="Ink 136">
                  <a:extLst>
                    <a:ext uri="{FF2B5EF4-FFF2-40B4-BE49-F238E27FC236}">
                      <a16:creationId xmlns:a16="http://schemas.microsoft.com/office/drawing/2014/main" id="{49A86C17-A768-4755-88E9-0CFF99709D54}"/>
                    </a:ext>
                  </a:extLst>
                </p:cNvPr>
                <p:cNvPicPr/>
                <p:nvPr/>
              </p:nvPicPr>
              <p:blipFill>
                <a:blip r:embed="rId223"/>
                <a:stretch>
                  <a:fillRect/>
                </a:stretch>
              </p:blipFill>
              <p:spPr>
                <a:xfrm>
                  <a:off x="4359640" y="1234747"/>
                  <a:ext cx="232920" cy="23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4">
            <p14:nvContentPartPr>
              <p14:cNvPr id="139" name="Ink 138">
                <a:extLst>
                  <a:ext uri="{FF2B5EF4-FFF2-40B4-BE49-F238E27FC236}">
                    <a16:creationId xmlns:a16="http://schemas.microsoft.com/office/drawing/2014/main" id="{26CE2ABC-1C60-47B4-9DC1-F6C06CB6583C}"/>
                  </a:ext>
                </a:extLst>
              </p14:cNvPr>
              <p14:cNvContentPartPr/>
              <p14:nvPr/>
            </p14:nvContentPartPr>
            <p14:xfrm>
              <a:off x="4766080" y="4210147"/>
              <a:ext cx="140400" cy="455400"/>
            </p14:xfrm>
          </p:contentPart>
        </mc:Choice>
        <mc:Fallback>
          <p:pic>
            <p:nvPicPr>
              <p:cNvPr id="139" name="Ink 138">
                <a:extLst>
                  <a:ext uri="{FF2B5EF4-FFF2-40B4-BE49-F238E27FC236}">
                    <a16:creationId xmlns:a16="http://schemas.microsoft.com/office/drawing/2014/main" id="{26CE2ABC-1C60-47B4-9DC1-F6C06CB6583C}"/>
                  </a:ext>
                </a:extLst>
              </p:cNvPr>
              <p:cNvPicPr/>
              <p:nvPr/>
            </p:nvPicPr>
            <p:blipFill>
              <a:blip r:embed="rId225"/>
              <a:stretch>
                <a:fillRect/>
              </a:stretch>
            </p:blipFill>
            <p:spPr>
              <a:xfrm>
                <a:off x="4757080" y="4201147"/>
                <a:ext cx="158040" cy="473040"/>
              </a:xfrm>
              <a:prstGeom prst="rect">
                <a:avLst/>
              </a:prstGeom>
            </p:spPr>
          </p:pic>
        </mc:Fallback>
      </mc:AlternateContent>
      <p:grpSp>
        <p:nvGrpSpPr>
          <p:cNvPr id="144" name="Group 143">
            <a:extLst>
              <a:ext uri="{FF2B5EF4-FFF2-40B4-BE49-F238E27FC236}">
                <a16:creationId xmlns:a16="http://schemas.microsoft.com/office/drawing/2014/main" id="{B73D20E4-8631-4399-B7D6-53529A63619B}"/>
              </a:ext>
            </a:extLst>
          </p:cNvPr>
          <p:cNvGrpSpPr/>
          <p:nvPr/>
        </p:nvGrpSpPr>
        <p:grpSpPr>
          <a:xfrm>
            <a:off x="5631520" y="3973627"/>
            <a:ext cx="695880" cy="646200"/>
            <a:chOff x="5631520" y="3973627"/>
            <a:chExt cx="695880" cy="646200"/>
          </a:xfrm>
        </p:grpSpPr>
        <mc:AlternateContent xmlns:mc="http://schemas.openxmlformats.org/markup-compatibility/2006">
          <mc:Choice xmlns:p14="http://schemas.microsoft.com/office/powerpoint/2010/main" Requires="p14">
            <p:contentPart p14:bwMode="auto" r:id="rId226">
              <p14:nvContentPartPr>
                <p14:cNvPr id="140" name="Ink 139">
                  <a:extLst>
                    <a:ext uri="{FF2B5EF4-FFF2-40B4-BE49-F238E27FC236}">
                      <a16:creationId xmlns:a16="http://schemas.microsoft.com/office/drawing/2014/main" id="{AE6B239D-4D17-47DD-BB94-0773F3A632CF}"/>
                    </a:ext>
                  </a:extLst>
                </p14:cNvPr>
                <p14:cNvContentPartPr/>
                <p14:nvPr/>
              </p14:nvContentPartPr>
              <p14:xfrm>
                <a:off x="5631520" y="3973627"/>
                <a:ext cx="183960" cy="646200"/>
              </p14:xfrm>
            </p:contentPart>
          </mc:Choice>
          <mc:Fallback>
            <p:pic>
              <p:nvPicPr>
                <p:cNvPr id="140" name="Ink 139">
                  <a:extLst>
                    <a:ext uri="{FF2B5EF4-FFF2-40B4-BE49-F238E27FC236}">
                      <a16:creationId xmlns:a16="http://schemas.microsoft.com/office/drawing/2014/main" id="{AE6B239D-4D17-47DD-BB94-0773F3A632CF}"/>
                    </a:ext>
                  </a:extLst>
                </p:cNvPr>
                <p:cNvPicPr/>
                <p:nvPr/>
              </p:nvPicPr>
              <p:blipFill>
                <a:blip r:embed="rId227"/>
                <a:stretch>
                  <a:fillRect/>
                </a:stretch>
              </p:blipFill>
              <p:spPr>
                <a:xfrm>
                  <a:off x="5622520" y="3964987"/>
                  <a:ext cx="201600" cy="663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 name="Ink 140">
                  <a:extLst>
                    <a:ext uri="{FF2B5EF4-FFF2-40B4-BE49-F238E27FC236}">
                      <a16:creationId xmlns:a16="http://schemas.microsoft.com/office/drawing/2014/main" id="{3C4D3706-031B-4BF6-82B4-0AA539D21711}"/>
                    </a:ext>
                  </a:extLst>
                </p14:cNvPr>
                <p14:cNvContentPartPr/>
                <p14:nvPr/>
              </p14:nvContentPartPr>
              <p14:xfrm>
                <a:off x="5933560" y="4354867"/>
                <a:ext cx="142920" cy="120240"/>
              </p14:xfrm>
            </p:contentPart>
          </mc:Choice>
          <mc:Fallback>
            <p:pic>
              <p:nvPicPr>
                <p:cNvPr id="141" name="Ink 140">
                  <a:extLst>
                    <a:ext uri="{FF2B5EF4-FFF2-40B4-BE49-F238E27FC236}">
                      <a16:creationId xmlns:a16="http://schemas.microsoft.com/office/drawing/2014/main" id="{3C4D3706-031B-4BF6-82B4-0AA539D21711}"/>
                    </a:ext>
                  </a:extLst>
                </p:cNvPr>
                <p:cNvPicPr/>
                <p:nvPr/>
              </p:nvPicPr>
              <p:blipFill>
                <a:blip r:embed="rId229"/>
                <a:stretch>
                  <a:fillRect/>
                </a:stretch>
              </p:blipFill>
              <p:spPr>
                <a:xfrm>
                  <a:off x="5924560" y="4346227"/>
                  <a:ext cx="160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2" name="Ink 141">
                  <a:extLst>
                    <a:ext uri="{FF2B5EF4-FFF2-40B4-BE49-F238E27FC236}">
                      <a16:creationId xmlns:a16="http://schemas.microsoft.com/office/drawing/2014/main" id="{405865CC-002E-4EF8-8ED1-A466B9CFFF6D}"/>
                    </a:ext>
                  </a:extLst>
                </p14:cNvPr>
                <p14:cNvContentPartPr/>
                <p14:nvPr/>
              </p14:nvContentPartPr>
              <p14:xfrm>
                <a:off x="5987200" y="4340827"/>
                <a:ext cx="88200" cy="114840"/>
              </p14:xfrm>
            </p:contentPart>
          </mc:Choice>
          <mc:Fallback>
            <p:pic>
              <p:nvPicPr>
                <p:cNvPr id="142" name="Ink 141">
                  <a:extLst>
                    <a:ext uri="{FF2B5EF4-FFF2-40B4-BE49-F238E27FC236}">
                      <a16:creationId xmlns:a16="http://schemas.microsoft.com/office/drawing/2014/main" id="{405865CC-002E-4EF8-8ED1-A466B9CFFF6D}"/>
                    </a:ext>
                  </a:extLst>
                </p:cNvPr>
                <p:cNvPicPr/>
                <p:nvPr/>
              </p:nvPicPr>
              <p:blipFill>
                <a:blip r:embed="rId231"/>
                <a:stretch>
                  <a:fillRect/>
                </a:stretch>
              </p:blipFill>
              <p:spPr>
                <a:xfrm>
                  <a:off x="5978560" y="4332187"/>
                  <a:ext cx="105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3" name="Ink 142">
                  <a:extLst>
                    <a:ext uri="{FF2B5EF4-FFF2-40B4-BE49-F238E27FC236}">
                      <a16:creationId xmlns:a16="http://schemas.microsoft.com/office/drawing/2014/main" id="{74C00B3D-5920-43A4-B8A2-5EFD091846ED}"/>
                    </a:ext>
                  </a:extLst>
                </p14:cNvPr>
                <p14:cNvContentPartPr/>
                <p14:nvPr/>
              </p14:nvContentPartPr>
              <p14:xfrm>
                <a:off x="6164680" y="4222747"/>
                <a:ext cx="162720" cy="203040"/>
              </p14:xfrm>
            </p:contentPart>
          </mc:Choice>
          <mc:Fallback>
            <p:pic>
              <p:nvPicPr>
                <p:cNvPr id="143" name="Ink 142">
                  <a:extLst>
                    <a:ext uri="{FF2B5EF4-FFF2-40B4-BE49-F238E27FC236}">
                      <a16:creationId xmlns:a16="http://schemas.microsoft.com/office/drawing/2014/main" id="{74C00B3D-5920-43A4-B8A2-5EFD091846ED}"/>
                    </a:ext>
                  </a:extLst>
                </p:cNvPr>
                <p:cNvPicPr/>
                <p:nvPr/>
              </p:nvPicPr>
              <p:blipFill>
                <a:blip r:embed="rId233"/>
                <a:stretch>
                  <a:fillRect/>
                </a:stretch>
              </p:blipFill>
              <p:spPr>
                <a:xfrm>
                  <a:off x="6156040" y="4214107"/>
                  <a:ext cx="180360" cy="220680"/>
                </a:xfrm>
                <a:prstGeom prst="rect">
                  <a:avLst/>
                </a:prstGeom>
              </p:spPr>
            </p:pic>
          </mc:Fallback>
        </mc:AlternateContent>
      </p:grpSp>
      <p:grpSp>
        <p:nvGrpSpPr>
          <p:cNvPr id="155" name="Group 154">
            <a:extLst>
              <a:ext uri="{FF2B5EF4-FFF2-40B4-BE49-F238E27FC236}">
                <a16:creationId xmlns:a16="http://schemas.microsoft.com/office/drawing/2014/main" id="{9175C7C6-75CD-4239-BD21-F7A65499C5A5}"/>
              </a:ext>
            </a:extLst>
          </p:cNvPr>
          <p:cNvGrpSpPr/>
          <p:nvPr/>
        </p:nvGrpSpPr>
        <p:grpSpPr>
          <a:xfrm>
            <a:off x="8726800" y="3255427"/>
            <a:ext cx="3074760" cy="526680"/>
            <a:chOff x="8726800" y="3255427"/>
            <a:chExt cx="3074760" cy="526680"/>
          </a:xfrm>
        </p:grpSpPr>
        <mc:AlternateContent xmlns:mc="http://schemas.openxmlformats.org/markup-compatibility/2006">
          <mc:Choice xmlns:p14="http://schemas.microsoft.com/office/powerpoint/2010/main" Requires="p14">
            <p:contentPart p14:bwMode="auto" r:id="rId234">
              <p14:nvContentPartPr>
                <p14:cNvPr id="145" name="Ink 144">
                  <a:extLst>
                    <a:ext uri="{FF2B5EF4-FFF2-40B4-BE49-F238E27FC236}">
                      <a16:creationId xmlns:a16="http://schemas.microsoft.com/office/drawing/2014/main" id="{6BF45DA3-ECE2-4FD2-BE57-4CF2E99D546B}"/>
                    </a:ext>
                  </a:extLst>
                </p14:cNvPr>
                <p14:cNvContentPartPr/>
                <p14:nvPr/>
              </p14:nvContentPartPr>
              <p14:xfrm>
                <a:off x="8726800" y="3403387"/>
                <a:ext cx="315720" cy="311760"/>
              </p14:xfrm>
            </p:contentPart>
          </mc:Choice>
          <mc:Fallback>
            <p:pic>
              <p:nvPicPr>
                <p:cNvPr id="145" name="Ink 144">
                  <a:extLst>
                    <a:ext uri="{FF2B5EF4-FFF2-40B4-BE49-F238E27FC236}">
                      <a16:creationId xmlns:a16="http://schemas.microsoft.com/office/drawing/2014/main" id="{6BF45DA3-ECE2-4FD2-BE57-4CF2E99D546B}"/>
                    </a:ext>
                  </a:extLst>
                </p:cNvPr>
                <p:cNvPicPr/>
                <p:nvPr/>
              </p:nvPicPr>
              <p:blipFill>
                <a:blip r:embed="rId235"/>
                <a:stretch>
                  <a:fillRect/>
                </a:stretch>
              </p:blipFill>
              <p:spPr>
                <a:xfrm>
                  <a:off x="8717800" y="3394387"/>
                  <a:ext cx="3333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Ink 145">
                  <a:extLst>
                    <a:ext uri="{FF2B5EF4-FFF2-40B4-BE49-F238E27FC236}">
                      <a16:creationId xmlns:a16="http://schemas.microsoft.com/office/drawing/2014/main" id="{0806E706-4A8E-44BB-9615-DF6C6666416D}"/>
                    </a:ext>
                  </a:extLst>
                </p14:cNvPr>
                <p14:cNvContentPartPr/>
                <p14:nvPr/>
              </p14:nvContentPartPr>
              <p14:xfrm>
                <a:off x="9060880" y="3549907"/>
                <a:ext cx="503280" cy="113760"/>
              </p14:xfrm>
            </p:contentPart>
          </mc:Choice>
          <mc:Fallback>
            <p:pic>
              <p:nvPicPr>
                <p:cNvPr id="146" name="Ink 145">
                  <a:extLst>
                    <a:ext uri="{FF2B5EF4-FFF2-40B4-BE49-F238E27FC236}">
                      <a16:creationId xmlns:a16="http://schemas.microsoft.com/office/drawing/2014/main" id="{0806E706-4A8E-44BB-9615-DF6C6666416D}"/>
                    </a:ext>
                  </a:extLst>
                </p:cNvPr>
                <p:cNvPicPr/>
                <p:nvPr/>
              </p:nvPicPr>
              <p:blipFill>
                <a:blip r:embed="rId237"/>
                <a:stretch>
                  <a:fillRect/>
                </a:stretch>
              </p:blipFill>
              <p:spPr>
                <a:xfrm>
                  <a:off x="9052240" y="3541267"/>
                  <a:ext cx="520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Ink 146">
                  <a:extLst>
                    <a:ext uri="{FF2B5EF4-FFF2-40B4-BE49-F238E27FC236}">
                      <a16:creationId xmlns:a16="http://schemas.microsoft.com/office/drawing/2014/main" id="{0116B654-FC5A-4553-A1E0-5E6DA8E39480}"/>
                    </a:ext>
                  </a:extLst>
                </p14:cNvPr>
                <p14:cNvContentPartPr/>
                <p14:nvPr/>
              </p14:nvContentPartPr>
              <p14:xfrm>
                <a:off x="9601240" y="3255427"/>
                <a:ext cx="447120" cy="526680"/>
              </p14:xfrm>
            </p:contentPart>
          </mc:Choice>
          <mc:Fallback>
            <p:pic>
              <p:nvPicPr>
                <p:cNvPr id="147" name="Ink 146">
                  <a:extLst>
                    <a:ext uri="{FF2B5EF4-FFF2-40B4-BE49-F238E27FC236}">
                      <a16:creationId xmlns:a16="http://schemas.microsoft.com/office/drawing/2014/main" id="{0116B654-FC5A-4553-A1E0-5E6DA8E39480}"/>
                    </a:ext>
                  </a:extLst>
                </p:cNvPr>
                <p:cNvPicPr/>
                <p:nvPr/>
              </p:nvPicPr>
              <p:blipFill>
                <a:blip r:embed="rId239"/>
                <a:stretch>
                  <a:fillRect/>
                </a:stretch>
              </p:blipFill>
              <p:spPr>
                <a:xfrm>
                  <a:off x="9592600" y="3246787"/>
                  <a:ext cx="464760" cy="544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Ink 147">
                  <a:extLst>
                    <a:ext uri="{FF2B5EF4-FFF2-40B4-BE49-F238E27FC236}">
                      <a16:creationId xmlns:a16="http://schemas.microsoft.com/office/drawing/2014/main" id="{B096AA1D-F518-4531-969A-91EDB2D2AF3D}"/>
                    </a:ext>
                  </a:extLst>
                </p14:cNvPr>
                <p14:cNvContentPartPr/>
                <p14:nvPr/>
              </p14:nvContentPartPr>
              <p14:xfrm>
                <a:off x="10060600" y="3388627"/>
                <a:ext cx="144360" cy="190440"/>
              </p14:xfrm>
            </p:contentPart>
          </mc:Choice>
          <mc:Fallback>
            <p:pic>
              <p:nvPicPr>
                <p:cNvPr id="148" name="Ink 147">
                  <a:extLst>
                    <a:ext uri="{FF2B5EF4-FFF2-40B4-BE49-F238E27FC236}">
                      <a16:creationId xmlns:a16="http://schemas.microsoft.com/office/drawing/2014/main" id="{B096AA1D-F518-4531-969A-91EDB2D2AF3D}"/>
                    </a:ext>
                  </a:extLst>
                </p:cNvPr>
                <p:cNvPicPr/>
                <p:nvPr/>
              </p:nvPicPr>
              <p:blipFill>
                <a:blip r:embed="rId241"/>
                <a:stretch>
                  <a:fillRect/>
                </a:stretch>
              </p:blipFill>
              <p:spPr>
                <a:xfrm>
                  <a:off x="10051960" y="3379627"/>
                  <a:ext cx="162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 name="Ink 148">
                  <a:extLst>
                    <a:ext uri="{FF2B5EF4-FFF2-40B4-BE49-F238E27FC236}">
                      <a16:creationId xmlns:a16="http://schemas.microsoft.com/office/drawing/2014/main" id="{B091CD6A-EB32-4746-8453-98F3434D7393}"/>
                    </a:ext>
                  </a:extLst>
                </p14:cNvPr>
                <p14:cNvContentPartPr/>
                <p14:nvPr/>
              </p14:nvContentPartPr>
              <p14:xfrm>
                <a:off x="10412320" y="3442267"/>
                <a:ext cx="190800" cy="114120"/>
              </p14:xfrm>
            </p:contentPart>
          </mc:Choice>
          <mc:Fallback>
            <p:pic>
              <p:nvPicPr>
                <p:cNvPr id="149" name="Ink 148">
                  <a:extLst>
                    <a:ext uri="{FF2B5EF4-FFF2-40B4-BE49-F238E27FC236}">
                      <a16:creationId xmlns:a16="http://schemas.microsoft.com/office/drawing/2014/main" id="{B091CD6A-EB32-4746-8453-98F3434D7393}"/>
                    </a:ext>
                  </a:extLst>
                </p:cNvPr>
                <p:cNvPicPr/>
                <p:nvPr/>
              </p:nvPicPr>
              <p:blipFill>
                <a:blip r:embed="rId243"/>
                <a:stretch>
                  <a:fillRect/>
                </a:stretch>
              </p:blipFill>
              <p:spPr>
                <a:xfrm>
                  <a:off x="10403680" y="3433627"/>
                  <a:ext cx="208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0" name="Ink 149">
                  <a:extLst>
                    <a:ext uri="{FF2B5EF4-FFF2-40B4-BE49-F238E27FC236}">
                      <a16:creationId xmlns:a16="http://schemas.microsoft.com/office/drawing/2014/main" id="{0845A2C5-3CB4-46E1-9B17-004F7C76891C}"/>
                    </a:ext>
                  </a:extLst>
                </p14:cNvPr>
                <p14:cNvContentPartPr/>
                <p14:nvPr/>
              </p14:nvContentPartPr>
              <p14:xfrm>
                <a:off x="10595560" y="3423547"/>
                <a:ext cx="255240" cy="357840"/>
              </p14:xfrm>
            </p:contentPart>
          </mc:Choice>
          <mc:Fallback>
            <p:pic>
              <p:nvPicPr>
                <p:cNvPr id="150" name="Ink 149">
                  <a:extLst>
                    <a:ext uri="{FF2B5EF4-FFF2-40B4-BE49-F238E27FC236}">
                      <a16:creationId xmlns:a16="http://schemas.microsoft.com/office/drawing/2014/main" id="{0845A2C5-3CB4-46E1-9B17-004F7C76891C}"/>
                    </a:ext>
                  </a:extLst>
                </p:cNvPr>
                <p:cNvPicPr/>
                <p:nvPr/>
              </p:nvPicPr>
              <p:blipFill>
                <a:blip r:embed="rId245"/>
                <a:stretch>
                  <a:fillRect/>
                </a:stretch>
              </p:blipFill>
              <p:spPr>
                <a:xfrm>
                  <a:off x="10586560" y="3414547"/>
                  <a:ext cx="27288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1" name="Ink 150">
                  <a:extLst>
                    <a:ext uri="{FF2B5EF4-FFF2-40B4-BE49-F238E27FC236}">
                      <a16:creationId xmlns:a16="http://schemas.microsoft.com/office/drawing/2014/main" id="{E25CDB56-F095-41FB-B783-629EC65F050F}"/>
                    </a:ext>
                  </a:extLst>
                </p14:cNvPr>
                <p14:cNvContentPartPr/>
                <p14:nvPr/>
              </p14:nvContentPartPr>
              <p14:xfrm>
                <a:off x="10914520" y="3273787"/>
                <a:ext cx="320760" cy="265680"/>
              </p14:xfrm>
            </p:contentPart>
          </mc:Choice>
          <mc:Fallback>
            <p:pic>
              <p:nvPicPr>
                <p:cNvPr id="151" name="Ink 150">
                  <a:extLst>
                    <a:ext uri="{FF2B5EF4-FFF2-40B4-BE49-F238E27FC236}">
                      <a16:creationId xmlns:a16="http://schemas.microsoft.com/office/drawing/2014/main" id="{E25CDB56-F095-41FB-B783-629EC65F050F}"/>
                    </a:ext>
                  </a:extLst>
                </p:cNvPr>
                <p:cNvPicPr/>
                <p:nvPr/>
              </p:nvPicPr>
              <p:blipFill>
                <a:blip r:embed="rId247"/>
                <a:stretch>
                  <a:fillRect/>
                </a:stretch>
              </p:blipFill>
              <p:spPr>
                <a:xfrm>
                  <a:off x="10905880" y="3265147"/>
                  <a:ext cx="3384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2" name="Ink 151">
                  <a:extLst>
                    <a:ext uri="{FF2B5EF4-FFF2-40B4-BE49-F238E27FC236}">
                      <a16:creationId xmlns:a16="http://schemas.microsoft.com/office/drawing/2014/main" id="{CC044DE2-3AAE-4FAF-8EEF-B00DEA29FEDA}"/>
                    </a:ext>
                  </a:extLst>
                </p14:cNvPr>
                <p14:cNvContentPartPr/>
                <p14:nvPr/>
              </p14:nvContentPartPr>
              <p14:xfrm>
                <a:off x="11234200" y="3361267"/>
                <a:ext cx="360" cy="360"/>
              </p14:xfrm>
            </p:contentPart>
          </mc:Choice>
          <mc:Fallback>
            <p:pic>
              <p:nvPicPr>
                <p:cNvPr id="152" name="Ink 151">
                  <a:extLst>
                    <a:ext uri="{FF2B5EF4-FFF2-40B4-BE49-F238E27FC236}">
                      <a16:creationId xmlns:a16="http://schemas.microsoft.com/office/drawing/2014/main" id="{CC044DE2-3AAE-4FAF-8EEF-B00DEA29FEDA}"/>
                    </a:ext>
                  </a:extLst>
                </p:cNvPr>
                <p:cNvPicPr/>
                <p:nvPr/>
              </p:nvPicPr>
              <p:blipFill>
                <a:blip r:embed="rId249"/>
                <a:stretch>
                  <a:fillRect/>
                </a:stretch>
              </p:blipFill>
              <p:spPr>
                <a:xfrm>
                  <a:off x="11225560" y="335226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3" name="Ink 152">
                  <a:extLst>
                    <a:ext uri="{FF2B5EF4-FFF2-40B4-BE49-F238E27FC236}">
                      <a16:creationId xmlns:a16="http://schemas.microsoft.com/office/drawing/2014/main" id="{D0A3FC6B-A73C-4709-875C-5F6F87C6151F}"/>
                    </a:ext>
                  </a:extLst>
                </p14:cNvPr>
                <p14:cNvContentPartPr/>
                <p14:nvPr/>
              </p14:nvContentPartPr>
              <p14:xfrm>
                <a:off x="11275960" y="3368467"/>
                <a:ext cx="144360" cy="314640"/>
              </p14:xfrm>
            </p:contentPart>
          </mc:Choice>
          <mc:Fallback>
            <p:pic>
              <p:nvPicPr>
                <p:cNvPr id="153" name="Ink 152">
                  <a:extLst>
                    <a:ext uri="{FF2B5EF4-FFF2-40B4-BE49-F238E27FC236}">
                      <a16:creationId xmlns:a16="http://schemas.microsoft.com/office/drawing/2014/main" id="{D0A3FC6B-A73C-4709-875C-5F6F87C6151F}"/>
                    </a:ext>
                  </a:extLst>
                </p:cNvPr>
                <p:cNvPicPr/>
                <p:nvPr/>
              </p:nvPicPr>
              <p:blipFill>
                <a:blip r:embed="rId251"/>
                <a:stretch>
                  <a:fillRect/>
                </a:stretch>
              </p:blipFill>
              <p:spPr>
                <a:xfrm>
                  <a:off x="11267320" y="3359827"/>
                  <a:ext cx="1620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4" name="Ink 153">
                  <a:extLst>
                    <a:ext uri="{FF2B5EF4-FFF2-40B4-BE49-F238E27FC236}">
                      <a16:creationId xmlns:a16="http://schemas.microsoft.com/office/drawing/2014/main" id="{3EF38D0A-F98E-48B6-A354-4BDA51234688}"/>
                    </a:ext>
                  </a:extLst>
                </p14:cNvPr>
                <p14:cNvContentPartPr/>
                <p14:nvPr/>
              </p14:nvContentPartPr>
              <p14:xfrm>
                <a:off x="11394400" y="3355147"/>
                <a:ext cx="407160" cy="154080"/>
              </p14:xfrm>
            </p:contentPart>
          </mc:Choice>
          <mc:Fallback>
            <p:pic>
              <p:nvPicPr>
                <p:cNvPr id="154" name="Ink 153">
                  <a:extLst>
                    <a:ext uri="{FF2B5EF4-FFF2-40B4-BE49-F238E27FC236}">
                      <a16:creationId xmlns:a16="http://schemas.microsoft.com/office/drawing/2014/main" id="{3EF38D0A-F98E-48B6-A354-4BDA51234688}"/>
                    </a:ext>
                  </a:extLst>
                </p:cNvPr>
                <p:cNvPicPr/>
                <p:nvPr/>
              </p:nvPicPr>
              <p:blipFill>
                <a:blip r:embed="rId253"/>
                <a:stretch>
                  <a:fillRect/>
                </a:stretch>
              </p:blipFill>
              <p:spPr>
                <a:xfrm>
                  <a:off x="11385760" y="3346147"/>
                  <a:ext cx="424800" cy="171720"/>
                </a:xfrm>
                <a:prstGeom prst="rect">
                  <a:avLst/>
                </a:prstGeom>
              </p:spPr>
            </p:pic>
          </mc:Fallback>
        </mc:AlternateContent>
      </p:grpSp>
      <p:grpSp>
        <p:nvGrpSpPr>
          <p:cNvPr id="167" name="Group 166">
            <a:extLst>
              <a:ext uri="{FF2B5EF4-FFF2-40B4-BE49-F238E27FC236}">
                <a16:creationId xmlns:a16="http://schemas.microsoft.com/office/drawing/2014/main" id="{E1E0C5BC-BAB6-49DC-A916-75500B33D736}"/>
              </a:ext>
            </a:extLst>
          </p:cNvPr>
          <p:cNvGrpSpPr/>
          <p:nvPr/>
        </p:nvGrpSpPr>
        <p:grpSpPr>
          <a:xfrm>
            <a:off x="9112000" y="3931507"/>
            <a:ext cx="1107720" cy="567000"/>
            <a:chOff x="9112000" y="3931507"/>
            <a:chExt cx="1107720" cy="567000"/>
          </a:xfrm>
        </p:grpSpPr>
        <mc:AlternateContent xmlns:mc="http://schemas.openxmlformats.org/markup-compatibility/2006">
          <mc:Choice xmlns:p14="http://schemas.microsoft.com/office/powerpoint/2010/main" Requires="p14">
            <p:contentPart p14:bwMode="auto" r:id="rId254">
              <p14:nvContentPartPr>
                <p14:cNvPr id="156" name="Ink 155">
                  <a:extLst>
                    <a:ext uri="{FF2B5EF4-FFF2-40B4-BE49-F238E27FC236}">
                      <a16:creationId xmlns:a16="http://schemas.microsoft.com/office/drawing/2014/main" id="{44E9EEAE-4092-4A94-B3BD-EB974E7805F9}"/>
                    </a:ext>
                  </a:extLst>
                </p14:cNvPr>
                <p14:cNvContentPartPr/>
                <p14:nvPr/>
              </p14:nvContentPartPr>
              <p14:xfrm>
                <a:off x="9124240" y="4007467"/>
                <a:ext cx="22680" cy="266040"/>
              </p14:xfrm>
            </p:contentPart>
          </mc:Choice>
          <mc:Fallback>
            <p:pic>
              <p:nvPicPr>
                <p:cNvPr id="156" name="Ink 155">
                  <a:extLst>
                    <a:ext uri="{FF2B5EF4-FFF2-40B4-BE49-F238E27FC236}">
                      <a16:creationId xmlns:a16="http://schemas.microsoft.com/office/drawing/2014/main" id="{44E9EEAE-4092-4A94-B3BD-EB974E7805F9}"/>
                    </a:ext>
                  </a:extLst>
                </p:cNvPr>
                <p:cNvPicPr/>
                <p:nvPr/>
              </p:nvPicPr>
              <p:blipFill>
                <a:blip r:embed="rId255"/>
                <a:stretch>
                  <a:fillRect/>
                </a:stretch>
              </p:blipFill>
              <p:spPr>
                <a:xfrm>
                  <a:off x="9115240" y="3998827"/>
                  <a:ext cx="403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7" name="Ink 156">
                  <a:extLst>
                    <a:ext uri="{FF2B5EF4-FFF2-40B4-BE49-F238E27FC236}">
                      <a16:creationId xmlns:a16="http://schemas.microsoft.com/office/drawing/2014/main" id="{CD11CFFC-98A3-4A71-BB24-5C82BC7B261F}"/>
                    </a:ext>
                  </a:extLst>
                </p14:cNvPr>
                <p14:cNvContentPartPr/>
                <p14:nvPr/>
              </p14:nvContentPartPr>
              <p14:xfrm>
                <a:off x="9112000" y="4131307"/>
                <a:ext cx="180720" cy="34920"/>
              </p14:xfrm>
            </p:contentPart>
          </mc:Choice>
          <mc:Fallback>
            <p:pic>
              <p:nvPicPr>
                <p:cNvPr id="157" name="Ink 156">
                  <a:extLst>
                    <a:ext uri="{FF2B5EF4-FFF2-40B4-BE49-F238E27FC236}">
                      <a16:creationId xmlns:a16="http://schemas.microsoft.com/office/drawing/2014/main" id="{CD11CFFC-98A3-4A71-BB24-5C82BC7B261F}"/>
                    </a:ext>
                  </a:extLst>
                </p:cNvPr>
                <p:cNvPicPr/>
                <p:nvPr/>
              </p:nvPicPr>
              <p:blipFill>
                <a:blip r:embed="rId257"/>
                <a:stretch>
                  <a:fillRect/>
                </a:stretch>
              </p:blipFill>
              <p:spPr>
                <a:xfrm>
                  <a:off x="9103360" y="4122667"/>
                  <a:ext cx="1983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8" name="Ink 157">
                  <a:extLst>
                    <a:ext uri="{FF2B5EF4-FFF2-40B4-BE49-F238E27FC236}">
                      <a16:creationId xmlns:a16="http://schemas.microsoft.com/office/drawing/2014/main" id="{4E5F9C00-8CC9-4493-8E4C-50B2B4B04145}"/>
                    </a:ext>
                  </a:extLst>
                </p14:cNvPr>
                <p14:cNvContentPartPr/>
                <p14:nvPr/>
              </p14:nvContentPartPr>
              <p14:xfrm>
                <a:off x="9292720" y="3980827"/>
                <a:ext cx="16560" cy="242280"/>
              </p14:xfrm>
            </p:contentPart>
          </mc:Choice>
          <mc:Fallback>
            <p:pic>
              <p:nvPicPr>
                <p:cNvPr id="158" name="Ink 157">
                  <a:extLst>
                    <a:ext uri="{FF2B5EF4-FFF2-40B4-BE49-F238E27FC236}">
                      <a16:creationId xmlns:a16="http://schemas.microsoft.com/office/drawing/2014/main" id="{4E5F9C00-8CC9-4493-8E4C-50B2B4B04145}"/>
                    </a:ext>
                  </a:extLst>
                </p:cNvPr>
                <p:cNvPicPr/>
                <p:nvPr/>
              </p:nvPicPr>
              <p:blipFill>
                <a:blip r:embed="rId259"/>
                <a:stretch>
                  <a:fillRect/>
                </a:stretch>
              </p:blipFill>
              <p:spPr>
                <a:xfrm>
                  <a:off x="9284080" y="3972187"/>
                  <a:ext cx="342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9" name="Ink 158">
                  <a:extLst>
                    <a:ext uri="{FF2B5EF4-FFF2-40B4-BE49-F238E27FC236}">
                      <a16:creationId xmlns:a16="http://schemas.microsoft.com/office/drawing/2014/main" id="{BD8C7BF9-BEF6-465F-81DF-858F57FDCB59}"/>
                    </a:ext>
                  </a:extLst>
                </p14:cNvPr>
                <p14:cNvContentPartPr/>
                <p14:nvPr/>
              </p14:nvContentPartPr>
              <p14:xfrm>
                <a:off x="9423760" y="4018627"/>
                <a:ext cx="128520" cy="11160"/>
              </p14:xfrm>
            </p:contentPart>
          </mc:Choice>
          <mc:Fallback>
            <p:pic>
              <p:nvPicPr>
                <p:cNvPr id="159" name="Ink 158">
                  <a:extLst>
                    <a:ext uri="{FF2B5EF4-FFF2-40B4-BE49-F238E27FC236}">
                      <a16:creationId xmlns:a16="http://schemas.microsoft.com/office/drawing/2014/main" id="{BD8C7BF9-BEF6-465F-81DF-858F57FDCB59}"/>
                    </a:ext>
                  </a:extLst>
                </p:cNvPr>
                <p:cNvPicPr/>
                <p:nvPr/>
              </p:nvPicPr>
              <p:blipFill>
                <a:blip r:embed="rId261"/>
                <a:stretch>
                  <a:fillRect/>
                </a:stretch>
              </p:blipFill>
              <p:spPr>
                <a:xfrm>
                  <a:off x="9415120" y="4009987"/>
                  <a:ext cx="146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Ink 159">
                  <a:extLst>
                    <a:ext uri="{FF2B5EF4-FFF2-40B4-BE49-F238E27FC236}">
                      <a16:creationId xmlns:a16="http://schemas.microsoft.com/office/drawing/2014/main" id="{17A74AA0-151F-47A0-B5CC-EA17CB95E62B}"/>
                    </a:ext>
                  </a:extLst>
                </p14:cNvPr>
                <p14:cNvContentPartPr/>
                <p14:nvPr/>
              </p14:nvContentPartPr>
              <p14:xfrm>
                <a:off x="9476320" y="3936907"/>
                <a:ext cx="7560" cy="200520"/>
              </p14:xfrm>
            </p:contentPart>
          </mc:Choice>
          <mc:Fallback>
            <p:pic>
              <p:nvPicPr>
                <p:cNvPr id="160" name="Ink 159">
                  <a:extLst>
                    <a:ext uri="{FF2B5EF4-FFF2-40B4-BE49-F238E27FC236}">
                      <a16:creationId xmlns:a16="http://schemas.microsoft.com/office/drawing/2014/main" id="{17A74AA0-151F-47A0-B5CC-EA17CB95E62B}"/>
                    </a:ext>
                  </a:extLst>
                </p:cNvPr>
                <p:cNvPicPr/>
                <p:nvPr/>
              </p:nvPicPr>
              <p:blipFill>
                <a:blip r:embed="rId263"/>
                <a:stretch>
                  <a:fillRect/>
                </a:stretch>
              </p:blipFill>
              <p:spPr>
                <a:xfrm>
                  <a:off x="9467680" y="3927907"/>
                  <a:ext cx="252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Ink 161">
                  <a:extLst>
                    <a:ext uri="{FF2B5EF4-FFF2-40B4-BE49-F238E27FC236}">
                      <a16:creationId xmlns:a16="http://schemas.microsoft.com/office/drawing/2014/main" id="{5D2AE6A5-4836-4175-BF1D-8443D3DD7AAB}"/>
                    </a:ext>
                  </a:extLst>
                </p14:cNvPr>
                <p14:cNvContentPartPr/>
                <p14:nvPr/>
              </p14:nvContentPartPr>
              <p14:xfrm>
                <a:off x="9467680" y="3931507"/>
                <a:ext cx="315000" cy="483480"/>
              </p14:xfrm>
            </p:contentPart>
          </mc:Choice>
          <mc:Fallback>
            <p:pic>
              <p:nvPicPr>
                <p:cNvPr id="162" name="Ink 161">
                  <a:extLst>
                    <a:ext uri="{FF2B5EF4-FFF2-40B4-BE49-F238E27FC236}">
                      <a16:creationId xmlns:a16="http://schemas.microsoft.com/office/drawing/2014/main" id="{5D2AE6A5-4836-4175-BF1D-8443D3DD7AAB}"/>
                    </a:ext>
                  </a:extLst>
                </p:cNvPr>
                <p:cNvPicPr/>
                <p:nvPr/>
              </p:nvPicPr>
              <p:blipFill>
                <a:blip r:embed="rId265"/>
                <a:stretch>
                  <a:fillRect/>
                </a:stretch>
              </p:blipFill>
              <p:spPr>
                <a:xfrm>
                  <a:off x="9459040" y="3922507"/>
                  <a:ext cx="33264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Ink 162">
                  <a:extLst>
                    <a:ext uri="{FF2B5EF4-FFF2-40B4-BE49-F238E27FC236}">
                      <a16:creationId xmlns:a16="http://schemas.microsoft.com/office/drawing/2014/main" id="{D5A27E04-D900-4356-80A6-3550ABA8B475}"/>
                    </a:ext>
                  </a:extLst>
                </p14:cNvPr>
                <p14:cNvContentPartPr/>
                <p14:nvPr/>
              </p14:nvContentPartPr>
              <p14:xfrm>
                <a:off x="9654880" y="4255507"/>
                <a:ext cx="164160" cy="230040"/>
              </p14:xfrm>
            </p:contentPart>
          </mc:Choice>
          <mc:Fallback>
            <p:pic>
              <p:nvPicPr>
                <p:cNvPr id="163" name="Ink 162">
                  <a:extLst>
                    <a:ext uri="{FF2B5EF4-FFF2-40B4-BE49-F238E27FC236}">
                      <a16:creationId xmlns:a16="http://schemas.microsoft.com/office/drawing/2014/main" id="{D5A27E04-D900-4356-80A6-3550ABA8B475}"/>
                    </a:ext>
                  </a:extLst>
                </p:cNvPr>
                <p:cNvPicPr/>
                <p:nvPr/>
              </p:nvPicPr>
              <p:blipFill>
                <a:blip r:embed="rId267"/>
                <a:stretch>
                  <a:fillRect/>
                </a:stretch>
              </p:blipFill>
              <p:spPr>
                <a:xfrm>
                  <a:off x="9645880" y="4246507"/>
                  <a:ext cx="1818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5" name="Ink 164">
                  <a:extLst>
                    <a:ext uri="{FF2B5EF4-FFF2-40B4-BE49-F238E27FC236}">
                      <a16:creationId xmlns:a16="http://schemas.microsoft.com/office/drawing/2014/main" id="{68099E79-687D-4940-A8A7-D8B26C9127D2}"/>
                    </a:ext>
                  </a:extLst>
                </p14:cNvPr>
                <p14:cNvContentPartPr/>
                <p14:nvPr/>
              </p14:nvContentPartPr>
              <p14:xfrm>
                <a:off x="9890680" y="4337587"/>
                <a:ext cx="156960" cy="160920"/>
              </p14:xfrm>
            </p:contentPart>
          </mc:Choice>
          <mc:Fallback>
            <p:pic>
              <p:nvPicPr>
                <p:cNvPr id="165" name="Ink 164">
                  <a:extLst>
                    <a:ext uri="{FF2B5EF4-FFF2-40B4-BE49-F238E27FC236}">
                      <a16:creationId xmlns:a16="http://schemas.microsoft.com/office/drawing/2014/main" id="{68099E79-687D-4940-A8A7-D8B26C9127D2}"/>
                    </a:ext>
                  </a:extLst>
                </p:cNvPr>
                <p:cNvPicPr/>
                <p:nvPr/>
              </p:nvPicPr>
              <p:blipFill>
                <a:blip r:embed="rId269"/>
                <a:stretch>
                  <a:fillRect/>
                </a:stretch>
              </p:blipFill>
              <p:spPr>
                <a:xfrm>
                  <a:off x="9881680" y="4328587"/>
                  <a:ext cx="174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 name="Ink 165">
                  <a:extLst>
                    <a:ext uri="{FF2B5EF4-FFF2-40B4-BE49-F238E27FC236}">
                      <a16:creationId xmlns:a16="http://schemas.microsoft.com/office/drawing/2014/main" id="{9DD1DF5C-8DDB-4D04-B9E1-5927658E54F5}"/>
                    </a:ext>
                  </a:extLst>
                </p14:cNvPr>
                <p14:cNvContentPartPr/>
                <p14:nvPr/>
              </p14:nvContentPartPr>
              <p14:xfrm>
                <a:off x="10119640" y="4355587"/>
                <a:ext cx="100080" cy="7200"/>
              </p14:xfrm>
            </p:contentPart>
          </mc:Choice>
          <mc:Fallback>
            <p:pic>
              <p:nvPicPr>
                <p:cNvPr id="166" name="Ink 165">
                  <a:extLst>
                    <a:ext uri="{FF2B5EF4-FFF2-40B4-BE49-F238E27FC236}">
                      <a16:creationId xmlns:a16="http://schemas.microsoft.com/office/drawing/2014/main" id="{9DD1DF5C-8DDB-4D04-B9E1-5927658E54F5}"/>
                    </a:ext>
                  </a:extLst>
                </p:cNvPr>
                <p:cNvPicPr/>
                <p:nvPr/>
              </p:nvPicPr>
              <p:blipFill>
                <a:blip r:embed="rId271"/>
                <a:stretch>
                  <a:fillRect/>
                </a:stretch>
              </p:blipFill>
              <p:spPr>
                <a:xfrm>
                  <a:off x="10110640" y="4346947"/>
                  <a:ext cx="117720" cy="24840"/>
                </a:xfrm>
                <a:prstGeom prst="rect">
                  <a:avLst/>
                </a:prstGeom>
              </p:spPr>
            </p:pic>
          </mc:Fallback>
        </mc:AlternateContent>
      </p:grpSp>
      <p:grpSp>
        <p:nvGrpSpPr>
          <p:cNvPr id="171" name="Group 170">
            <a:extLst>
              <a:ext uri="{FF2B5EF4-FFF2-40B4-BE49-F238E27FC236}">
                <a16:creationId xmlns:a16="http://schemas.microsoft.com/office/drawing/2014/main" id="{A12218CE-25F7-4CBF-87BD-181E172F0872}"/>
              </a:ext>
            </a:extLst>
          </p:cNvPr>
          <p:cNvGrpSpPr/>
          <p:nvPr/>
        </p:nvGrpSpPr>
        <p:grpSpPr>
          <a:xfrm>
            <a:off x="10431400" y="4009987"/>
            <a:ext cx="154440" cy="66600"/>
            <a:chOff x="10431400" y="4009987"/>
            <a:chExt cx="154440" cy="66600"/>
          </a:xfrm>
        </p:grpSpPr>
        <mc:AlternateContent xmlns:mc="http://schemas.openxmlformats.org/markup-compatibility/2006">
          <mc:Choice xmlns:p14="http://schemas.microsoft.com/office/powerpoint/2010/main" Requires="p14">
            <p:contentPart p14:bwMode="auto" r:id="rId272">
              <p14:nvContentPartPr>
                <p14:cNvPr id="168" name="Ink 167">
                  <a:extLst>
                    <a:ext uri="{FF2B5EF4-FFF2-40B4-BE49-F238E27FC236}">
                      <a16:creationId xmlns:a16="http://schemas.microsoft.com/office/drawing/2014/main" id="{D9FEFBE1-FF44-4415-91B9-8D1455BA7DC1}"/>
                    </a:ext>
                  </a:extLst>
                </p14:cNvPr>
                <p14:cNvContentPartPr/>
                <p14:nvPr/>
              </p14:nvContentPartPr>
              <p14:xfrm>
                <a:off x="10432840" y="4009987"/>
                <a:ext cx="153000" cy="19080"/>
              </p14:xfrm>
            </p:contentPart>
          </mc:Choice>
          <mc:Fallback>
            <p:pic>
              <p:nvPicPr>
                <p:cNvPr id="168" name="Ink 167">
                  <a:extLst>
                    <a:ext uri="{FF2B5EF4-FFF2-40B4-BE49-F238E27FC236}">
                      <a16:creationId xmlns:a16="http://schemas.microsoft.com/office/drawing/2014/main" id="{D9FEFBE1-FF44-4415-91B9-8D1455BA7DC1}"/>
                    </a:ext>
                  </a:extLst>
                </p:cNvPr>
                <p:cNvPicPr/>
                <p:nvPr/>
              </p:nvPicPr>
              <p:blipFill>
                <a:blip r:embed="rId273"/>
                <a:stretch>
                  <a:fillRect/>
                </a:stretch>
              </p:blipFill>
              <p:spPr>
                <a:xfrm>
                  <a:off x="10423840" y="4001347"/>
                  <a:ext cx="170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9" name="Ink 168">
                  <a:extLst>
                    <a:ext uri="{FF2B5EF4-FFF2-40B4-BE49-F238E27FC236}">
                      <a16:creationId xmlns:a16="http://schemas.microsoft.com/office/drawing/2014/main" id="{78F3BD19-BCB3-423C-AA27-6CACF08B9291}"/>
                    </a:ext>
                  </a:extLst>
                </p14:cNvPr>
                <p14:cNvContentPartPr/>
                <p14:nvPr/>
              </p14:nvContentPartPr>
              <p14:xfrm>
                <a:off x="10431400" y="4073707"/>
                <a:ext cx="135360" cy="2880"/>
              </p14:xfrm>
            </p:contentPart>
          </mc:Choice>
          <mc:Fallback>
            <p:pic>
              <p:nvPicPr>
                <p:cNvPr id="169" name="Ink 168">
                  <a:extLst>
                    <a:ext uri="{FF2B5EF4-FFF2-40B4-BE49-F238E27FC236}">
                      <a16:creationId xmlns:a16="http://schemas.microsoft.com/office/drawing/2014/main" id="{78F3BD19-BCB3-423C-AA27-6CACF08B9291}"/>
                    </a:ext>
                  </a:extLst>
                </p:cNvPr>
                <p:cNvPicPr/>
                <p:nvPr/>
              </p:nvPicPr>
              <p:blipFill>
                <a:blip r:embed="rId275"/>
                <a:stretch>
                  <a:fillRect/>
                </a:stretch>
              </p:blipFill>
              <p:spPr>
                <a:xfrm>
                  <a:off x="10422400" y="4065067"/>
                  <a:ext cx="153000" cy="2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6">
            <p14:nvContentPartPr>
              <p14:cNvPr id="170" name="Ink 169">
                <a:extLst>
                  <a:ext uri="{FF2B5EF4-FFF2-40B4-BE49-F238E27FC236}">
                    <a16:creationId xmlns:a16="http://schemas.microsoft.com/office/drawing/2014/main" id="{DDDDD49F-10F7-413D-A12C-03AA5DC90878}"/>
                  </a:ext>
                </a:extLst>
              </p14:cNvPr>
              <p14:cNvContentPartPr/>
              <p14:nvPr/>
            </p14:nvContentPartPr>
            <p14:xfrm>
              <a:off x="10869880" y="3826387"/>
              <a:ext cx="226800" cy="275400"/>
            </p14:xfrm>
          </p:contentPart>
        </mc:Choice>
        <mc:Fallback>
          <p:pic>
            <p:nvPicPr>
              <p:cNvPr id="170" name="Ink 169">
                <a:extLst>
                  <a:ext uri="{FF2B5EF4-FFF2-40B4-BE49-F238E27FC236}">
                    <a16:creationId xmlns:a16="http://schemas.microsoft.com/office/drawing/2014/main" id="{DDDDD49F-10F7-413D-A12C-03AA5DC90878}"/>
                  </a:ext>
                </a:extLst>
              </p:cNvPr>
              <p:cNvPicPr/>
              <p:nvPr/>
            </p:nvPicPr>
            <p:blipFill>
              <a:blip r:embed="rId277"/>
              <a:stretch>
                <a:fillRect/>
              </a:stretch>
            </p:blipFill>
            <p:spPr>
              <a:xfrm>
                <a:off x="10861240" y="3817387"/>
                <a:ext cx="244440" cy="293040"/>
              </a:xfrm>
              <a:prstGeom prst="rect">
                <a:avLst/>
              </a:prstGeom>
            </p:spPr>
          </p:pic>
        </mc:Fallback>
      </mc:AlternateContent>
    </p:spTree>
    <p:extLst>
      <p:ext uri="{BB962C8B-B14F-4D97-AF65-F5344CB8AC3E}">
        <p14:creationId xmlns:p14="http://schemas.microsoft.com/office/powerpoint/2010/main" val="404750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6</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4976812" cy="523220"/>
          </a:xfrm>
          <a:prstGeom prst="rect">
            <a:avLst/>
          </a:prstGeom>
          <a:noFill/>
        </p:spPr>
        <p:txBody>
          <a:bodyPr wrap="none" rtlCol="0">
            <a:spAutoFit/>
          </a:bodyPr>
          <a:lstStyle/>
          <a:p>
            <a:r>
              <a:rPr lang="en-US" sz="2800"/>
              <a:t>1. Qu’est-ce qu’un photosystème</a:t>
            </a:r>
          </a:p>
        </p:txBody>
      </p:sp>
      <p:sp>
        <p:nvSpPr>
          <p:cNvPr id="9" name="TextBox 8">
            <a:extLst>
              <a:ext uri="{FF2B5EF4-FFF2-40B4-BE49-F238E27FC236}">
                <a16:creationId xmlns:a16="http://schemas.microsoft.com/office/drawing/2014/main" id="{978C7484-209C-4A90-8603-46D9E37AC368}"/>
              </a:ext>
            </a:extLst>
          </p:cNvPr>
          <p:cNvSpPr txBox="1"/>
          <p:nvPr/>
        </p:nvSpPr>
        <p:spPr>
          <a:xfrm>
            <a:off x="411061" y="1417739"/>
            <a:ext cx="5981193" cy="5632311"/>
          </a:xfrm>
          <a:prstGeom prst="rect">
            <a:avLst/>
          </a:prstGeom>
          <a:noFill/>
        </p:spPr>
        <p:txBody>
          <a:bodyPr wrap="square" rtlCol="0">
            <a:spAutoFit/>
          </a:bodyPr>
          <a:lstStyle/>
          <a:p>
            <a:r>
              <a:rPr lang="en-US"/>
              <a:t>Définition:</a:t>
            </a:r>
          </a:p>
          <a:p>
            <a:r>
              <a:rPr lang="en-US" b="1"/>
              <a:t>Les photosystemes sont des ensembles proteines/pigments qui permettent la capture et la transformation de l’énergie lumineuse en énergie chimique au niveau des membranes des thylacoides. Ils sont constitués d’antennes et d’un centre réactionnel.</a:t>
            </a:r>
          </a:p>
          <a:p>
            <a:endParaRPr lang="en-US"/>
          </a:p>
          <a:p>
            <a:r>
              <a:rPr lang="fr-FR"/>
              <a:t>Les différents pigments n'absorbent pas la lumière de la même façon – spectres d’absorbances différents.</a:t>
            </a:r>
          </a:p>
          <a:p>
            <a:endParaRPr lang="fr-FR"/>
          </a:p>
          <a:p>
            <a:r>
              <a:rPr lang="fr-FR"/>
              <a:t>Seule la chlorophylle a peut déclencher  la photochimie (perte d’un e-).</a:t>
            </a:r>
          </a:p>
          <a:p>
            <a:endParaRPr lang="fr-FR"/>
          </a:p>
          <a:p>
            <a:r>
              <a:rPr lang="fr-FR"/>
              <a:t>Les caroténoïdes et la chlorophylle b peuvent absorber la lumière et transmettre l’énergie à la chlorophylle a =</a:t>
            </a:r>
          </a:p>
          <a:p>
            <a:r>
              <a:rPr lang="fr-FR"/>
              <a:t>Pigments accessoires</a:t>
            </a:r>
          </a:p>
          <a:p>
            <a:endParaRPr lang="fr-FR"/>
          </a:p>
          <a:p>
            <a:endParaRPr lang="fr-FR"/>
          </a:p>
          <a:p>
            <a:endParaRPr lang="fr-FR"/>
          </a:p>
          <a:p>
            <a:endParaRPr lang="en-US"/>
          </a:p>
        </p:txBody>
      </p:sp>
      <p:pic>
        <p:nvPicPr>
          <p:cNvPr id="31" name="Picture 4" descr="chloroabs">
            <a:extLst>
              <a:ext uri="{FF2B5EF4-FFF2-40B4-BE49-F238E27FC236}">
                <a16:creationId xmlns:a16="http://schemas.microsoft.com/office/drawing/2014/main" id="{35815664-4A11-4E8C-81D1-F564ACF0C6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0" t="2587" r="2042" b="2233"/>
          <a:stretch/>
        </p:blipFill>
        <p:spPr bwMode="auto">
          <a:xfrm>
            <a:off x="6691357" y="1326323"/>
            <a:ext cx="4982198" cy="50300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2EBC123-86F4-4F5C-9E7C-CA769FB55B82}"/>
                  </a:ext>
                </a:extLst>
              </p14:cNvPr>
              <p14:cNvContentPartPr/>
              <p14:nvPr/>
            </p14:nvContentPartPr>
            <p14:xfrm>
              <a:off x="226275" y="4217674"/>
              <a:ext cx="186480" cy="511200"/>
            </p14:xfrm>
          </p:contentPart>
        </mc:Choice>
        <mc:Fallback xmlns="">
          <p:pic>
            <p:nvPicPr>
              <p:cNvPr id="4" name="Ink 3">
                <a:extLst>
                  <a:ext uri="{FF2B5EF4-FFF2-40B4-BE49-F238E27FC236}">
                    <a16:creationId xmlns:a16="http://schemas.microsoft.com/office/drawing/2014/main" id="{22EBC123-86F4-4F5C-9E7C-CA769FB55B82}"/>
                  </a:ext>
                </a:extLst>
              </p:cNvPr>
              <p:cNvPicPr/>
              <p:nvPr/>
            </p:nvPicPr>
            <p:blipFill>
              <a:blip r:embed="rId4"/>
              <a:stretch>
                <a:fillRect/>
              </a:stretch>
            </p:blipFill>
            <p:spPr>
              <a:xfrm>
                <a:off x="217635" y="4209034"/>
                <a:ext cx="20412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9784BBB-A409-47A4-B86D-D01971F2E652}"/>
                  </a:ext>
                </a:extLst>
              </p14:cNvPr>
              <p14:cNvContentPartPr/>
              <p14:nvPr/>
            </p14:nvContentPartPr>
            <p14:xfrm>
              <a:off x="475395" y="5796274"/>
              <a:ext cx="2003040" cy="39600"/>
            </p14:xfrm>
          </p:contentPart>
        </mc:Choice>
        <mc:Fallback xmlns="">
          <p:pic>
            <p:nvPicPr>
              <p:cNvPr id="5" name="Ink 4">
                <a:extLst>
                  <a:ext uri="{FF2B5EF4-FFF2-40B4-BE49-F238E27FC236}">
                    <a16:creationId xmlns:a16="http://schemas.microsoft.com/office/drawing/2014/main" id="{29784BBB-A409-47A4-B86D-D01971F2E652}"/>
                  </a:ext>
                </a:extLst>
              </p:cNvPr>
              <p:cNvPicPr/>
              <p:nvPr/>
            </p:nvPicPr>
            <p:blipFill>
              <a:blip r:embed="rId6"/>
              <a:stretch>
                <a:fillRect/>
              </a:stretch>
            </p:blipFill>
            <p:spPr>
              <a:xfrm>
                <a:off x="466755" y="5787634"/>
                <a:ext cx="2020680" cy="57240"/>
              </a:xfrm>
              <a:prstGeom prst="rect">
                <a:avLst/>
              </a:prstGeom>
            </p:spPr>
          </p:pic>
        </mc:Fallback>
      </mc:AlternateContent>
    </p:spTree>
    <p:extLst>
      <p:ext uri="{BB962C8B-B14F-4D97-AF65-F5344CB8AC3E}">
        <p14:creationId xmlns:p14="http://schemas.microsoft.com/office/powerpoint/2010/main" val="3517970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60</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8335808" cy="523220"/>
          </a:xfrm>
          <a:prstGeom prst="rect">
            <a:avLst/>
          </a:prstGeom>
          <a:noFill/>
        </p:spPr>
        <p:txBody>
          <a:bodyPr wrap="none" rtlCol="0">
            <a:spAutoFit/>
          </a:bodyPr>
          <a:lstStyle/>
          <a:p>
            <a:r>
              <a:rPr lang="en-US" sz="2800"/>
              <a:t>Bilan des H</a:t>
            </a:r>
            <a:r>
              <a:rPr lang="en-US" sz="2800" baseline="30000"/>
              <a:t>+</a:t>
            </a:r>
            <a:r>
              <a:rPr lang="en-US" sz="2800"/>
              <a:t> apparus dans le lumen – transfert cyclique</a:t>
            </a:r>
          </a:p>
        </p:txBody>
      </p:sp>
      <p:grpSp>
        <p:nvGrpSpPr>
          <p:cNvPr id="66" name="Group 65">
            <a:extLst>
              <a:ext uri="{FF2B5EF4-FFF2-40B4-BE49-F238E27FC236}">
                <a16:creationId xmlns:a16="http://schemas.microsoft.com/office/drawing/2014/main" id="{3F026326-E3C5-45A1-9628-CF63A49022FC}"/>
              </a:ext>
            </a:extLst>
          </p:cNvPr>
          <p:cNvGrpSpPr/>
          <p:nvPr/>
        </p:nvGrpSpPr>
        <p:grpSpPr>
          <a:xfrm>
            <a:off x="5037160" y="4150387"/>
            <a:ext cx="677520" cy="314280"/>
            <a:chOff x="5037160" y="4150387"/>
            <a:chExt cx="677520" cy="314280"/>
          </a:xfrm>
        </p:grpSpPr>
        <mc:AlternateContent xmlns:mc="http://schemas.openxmlformats.org/markup-compatibility/2006">
          <mc:Choice xmlns:p14="http://schemas.microsoft.com/office/powerpoint/2010/main" Requires="p14">
            <p:contentPart p14:bwMode="auto" r:id="rId2">
              <p14:nvContentPartPr>
                <p14:cNvPr id="61" name="Ink 60">
                  <a:extLst>
                    <a:ext uri="{FF2B5EF4-FFF2-40B4-BE49-F238E27FC236}">
                      <a16:creationId xmlns:a16="http://schemas.microsoft.com/office/drawing/2014/main" id="{5EDB79FE-7781-460A-BBFE-07A408F31DD6}"/>
                    </a:ext>
                  </a:extLst>
                </p14:cNvPr>
                <p14:cNvContentPartPr/>
                <p14:nvPr/>
              </p14:nvContentPartPr>
              <p14:xfrm>
                <a:off x="5037160" y="4207267"/>
                <a:ext cx="169560" cy="257400"/>
              </p14:xfrm>
            </p:contentPart>
          </mc:Choice>
          <mc:Fallback>
            <p:pic>
              <p:nvPicPr>
                <p:cNvPr id="61" name="Ink 60">
                  <a:extLst>
                    <a:ext uri="{FF2B5EF4-FFF2-40B4-BE49-F238E27FC236}">
                      <a16:creationId xmlns:a16="http://schemas.microsoft.com/office/drawing/2014/main" id="{5EDB79FE-7781-460A-BBFE-07A408F31DD6}"/>
                    </a:ext>
                  </a:extLst>
                </p:cNvPr>
                <p:cNvPicPr/>
                <p:nvPr/>
              </p:nvPicPr>
              <p:blipFill>
                <a:blip r:embed="rId3"/>
                <a:stretch>
                  <a:fillRect/>
                </a:stretch>
              </p:blipFill>
              <p:spPr>
                <a:xfrm>
                  <a:off x="5028520" y="4198267"/>
                  <a:ext cx="1872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2" name="Ink 61">
                  <a:extLst>
                    <a:ext uri="{FF2B5EF4-FFF2-40B4-BE49-F238E27FC236}">
                      <a16:creationId xmlns:a16="http://schemas.microsoft.com/office/drawing/2014/main" id="{138C0AA0-3D5E-4070-B208-4AC9D8D044BE}"/>
                    </a:ext>
                  </a:extLst>
                </p14:cNvPr>
                <p14:cNvContentPartPr/>
                <p14:nvPr/>
              </p14:nvContentPartPr>
              <p14:xfrm>
                <a:off x="5293840" y="4258027"/>
                <a:ext cx="47160" cy="206640"/>
              </p14:xfrm>
            </p:contentPart>
          </mc:Choice>
          <mc:Fallback>
            <p:pic>
              <p:nvPicPr>
                <p:cNvPr id="62" name="Ink 61">
                  <a:extLst>
                    <a:ext uri="{FF2B5EF4-FFF2-40B4-BE49-F238E27FC236}">
                      <a16:creationId xmlns:a16="http://schemas.microsoft.com/office/drawing/2014/main" id="{138C0AA0-3D5E-4070-B208-4AC9D8D044BE}"/>
                    </a:ext>
                  </a:extLst>
                </p:cNvPr>
                <p:cNvPicPr/>
                <p:nvPr/>
              </p:nvPicPr>
              <p:blipFill>
                <a:blip r:embed="rId5"/>
                <a:stretch>
                  <a:fillRect/>
                </a:stretch>
              </p:blipFill>
              <p:spPr>
                <a:xfrm>
                  <a:off x="5284840" y="4249387"/>
                  <a:ext cx="64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3" name="Ink 62">
                  <a:extLst>
                    <a:ext uri="{FF2B5EF4-FFF2-40B4-BE49-F238E27FC236}">
                      <a16:creationId xmlns:a16="http://schemas.microsoft.com/office/drawing/2014/main" id="{A88DD532-DDE5-412E-BB86-FF2E29BC68A7}"/>
                    </a:ext>
                  </a:extLst>
                </p14:cNvPr>
                <p14:cNvContentPartPr/>
                <p14:nvPr/>
              </p14:nvContentPartPr>
              <p14:xfrm>
                <a:off x="5300320" y="4237507"/>
                <a:ext cx="181440" cy="213120"/>
              </p14:xfrm>
            </p:contentPart>
          </mc:Choice>
          <mc:Fallback>
            <p:pic>
              <p:nvPicPr>
                <p:cNvPr id="63" name="Ink 62">
                  <a:extLst>
                    <a:ext uri="{FF2B5EF4-FFF2-40B4-BE49-F238E27FC236}">
                      <a16:creationId xmlns:a16="http://schemas.microsoft.com/office/drawing/2014/main" id="{A88DD532-DDE5-412E-BB86-FF2E29BC68A7}"/>
                    </a:ext>
                  </a:extLst>
                </p:cNvPr>
                <p:cNvPicPr/>
                <p:nvPr/>
              </p:nvPicPr>
              <p:blipFill>
                <a:blip r:embed="rId7"/>
                <a:stretch>
                  <a:fillRect/>
                </a:stretch>
              </p:blipFill>
              <p:spPr>
                <a:xfrm>
                  <a:off x="5291680" y="4228867"/>
                  <a:ext cx="199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4" name="Ink 63">
                  <a:extLst>
                    <a:ext uri="{FF2B5EF4-FFF2-40B4-BE49-F238E27FC236}">
                      <a16:creationId xmlns:a16="http://schemas.microsoft.com/office/drawing/2014/main" id="{C69AB94A-4931-4021-AC43-440CEF1DBB2F}"/>
                    </a:ext>
                  </a:extLst>
                </p14:cNvPr>
                <p14:cNvContentPartPr/>
                <p14:nvPr/>
              </p14:nvContentPartPr>
              <p14:xfrm>
                <a:off x="5559160" y="4260187"/>
                <a:ext cx="155520" cy="15120"/>
              </p14:xfrm>
            </p:contentPart>
          </mc:Choice>
          <mc:Fallback>
            <p:pic>
              <p:nvPicPr>
                <p:cNvPr id="64" name="Ink 63">
                  <a:extLst>
                    <a:ext uri="{FF2B5EF4-FFF2-40B4-BE49-F238E27FC236}">
                      <a16:creationId xmlns:a16="http://schemas.microsoft.com/office/drawing/2014/main" id="{C69AB94A-4931-4021-AC43-440CEF1DBB2F}"/>
                    </a:ext>
                  </a:extLst>
                </p:cNvPr>
                <p:cNvPicPr/>
                <p:nvPr/>
              </p:nvPicPr>
              <p:blipFill>
                <a:blip r:embed="rId9"/>
                <a:stretch>
                  <a:fillRect/>
                </a:stretch>
              </p:blipFill>
              <p:spPr>
                <a:xfrm>
                  <a:off x="5550160" y="4251547"/>
                  <a:ext cx="173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5" name="Ink 64">
                  <a:extLst>
                    <a:ext uri="{FF2B5EF4-FFF2-40B4-BE49-F238E27FC236}">
                      <a16:creationId xmlns:a16="http://schemas.microsoft.com/office/drawing/2014/main" id="{36E02913-6DA1-4764-ADF4-BEFD1D59EE83}"/>
                    </a:ext>
                  </a:extLst>
                </p14:cNvPr>
                <p14:cNvContentPartPr/>
                <p14:nvPr/>
              </p14:nvContentPartPr>
              <p14:xfrm>
                <a:off x="5648440" y="4150387"/>
                <a:ext cx="7200" cy="174960"/>
              </p14:xfrm>
            </p:contentPart>
          </mc:Choice>
          <mc:Fallback>
            <p:pic>
              <p:nvPicPr>
                <p:cNvPr id="65" name="Ink 64">
                  <a:extLst>
                    <a:ext uri="{FF2B5EF4-FFF2-40B4-BE49-F238E27FC236}">
                      <a16:creationId xmlns:a16="http://schemas.microsoft.com/office/drawing/2014/main" id="{36E02913-6DA1-4764-ADF4-BEFD1D59EE83}"/>
                    </a:ext>
                  </a:extLst>
                </p:cNvPr>
                <p:cNvPicPr/>
                <p:nvPr/>
              </p:nvPicPr>
              <p:blipFill>
                <a:blip r:embed="rId11"/>
                <a:stretch>
                  <a:fillRect/>
                </a:stretch>
              </p:blipFill>
              <p:spPr>
                <a:xfrm>
                  <a:off x="5639800" y="4141387"/>
                  <a:ext cx="24840" cy="192600"/>
                </a:xfrm>
                <a:prstGeom prst="rect">
                  <a:avLst/>
                </a:prstGeom>
              </p:spPr>
            </p:pic>
          </mc:Fallback>
        </mc:AlternateContent>
      </p:grpSp>
      <p:grpSp>
        <p:nvGrpSpPr>
          <p:cNvPr id="79" name="Group 78">
            <a:extLst>
              <a:ext uri="{FF2B5EF4-FFF2-40B4-BE49-F238E27FC236}">
                <a16:creationId xmlns:a16="http://schemas.microsoft.com/office/drawing/2014/main" id="{5F8BD4EB-F862-4290-A2D0-D042F2F2C04D}"/>
              </a:ext>
            </a:extLst>
          </p:cNvPr>
          <p:cNvGrpSpPr/>
          <p:nvPr/>
        </p:nvGrpSpPr>
        <p:grpSpPr>
          <a:xfrm>
            <a:off x="2908120" y="1380187"/>
            <a:ext cx="7098480" cy="2597040"/>
            <a:chOff x="2908120" y="1380187"/>
            <a:chExt cx="7098480" cy="2597040"/>
          </a:xfrm>
        </p:grpSpPr>
        <mc:AlternateContent xmlns:mc="http://schemas.openxmlformats.org/markup-compatibility/2006">
          <mc:Choice xmlns:p14="http://schemas.microsoft.com/office/powerpoint/2010/main" Requires="p14">
            <p:contentPart p14:bwMode="auto" r:id="rId12">
              <p14:nvContentPartPr>
                <p14:cNvPr id="2" name="Ink 1">
                  <a:extLst>
                    <a:ext uri="{FF2B5EF4-FFF2-40B4-BE49-F238E27FC236}">
                      <a16:creationId xmlns:a16="http://schemas.microsoft.com/office/drawing/2014/main" id="{E29B78F1-8DBE-4BB6-ABDE-753427DFEAFA}"/>
                    </a:ext>
                  </a:extLst>
                </p14:cNvPr>
                <p14:cNvContentPartPr/>
                <p14:nvPr/>
              </p14:nvContentPartPr>
              <p14:xfrm>
                <a:off x="3457480" y="2240587"/>
                <a:ext cx="1410480" cy="1154880"/>
              </p14:xfrm>
            </p:contentPart>
          </mc:Choice>
          <mc:Fallback>
            <p:pic>
              <p:nvPicPr>
                <p:cNvPr id="2" name="Ink 1">
                  <a:extLst>
                    <a:ext uri="{FF2B5EF4-FFF2-40B4-BE49-F238E27FC236}">
                      <a16:creationId xmlns:a16="http://schemas.microsoft.com/office/drawing/2014/main" id="{E29B78F1-8DBE-4BB6-ABDE-753427DFEAFA}"/>
                    </a:ext>
                  </a:extLst>
                </p:cNvPr>
                <p:cNvPicPr/>
                <p:nvPr/>
              </p:nvPicPr>
              <p:blipFill>
                <a:blip r:embed="rId13"/>
                <a:stretch>
                  <a:fillRect/>
                </a:stretch>
              </p:blipFill>
              <p:spPr>
                <a:xfrm>
                  <a:off x="3448840" y="2231587"/>
                  <a:ext cx="1428120" cy="1172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 name="Ink 2">
                  <a:extLst>
                    <a:ext uri="{FF2B5EF4-FFF2-40B4-BE49-F238E27FC236}">
                      <a16:creationId xmlns:a16="http://schemas.microsoft.com/office/drawing/2014/main" id="{18CB893B-6BC8-4E83-BD7E-F4CED81DA241}"/>
                    </a:ext>
                  </a:extLst>
                </p14:cNvPr>
                <p14:cNvContentPartPr/>
                <p14:nvPr/>
              </p14:nvContentPartPr>
              <p14:xfrm>
                <a:off x="4158400" y="2084707"/>
                <a:ext cx="169560" cy="185760"/>
              </p14:xfrm>
            </p:contentPart>
          </mc:Choice>
          <mc:Fallback>
            <p:pic>
              <p:nvPicPr>
                <p:cNvPr id="3" name="Ink 2">
                  <a:extLst>
                    <a:ext uri="{FF2B5EF4-FFF2-40B4-BE49-F238E27FC236}">
                      <a16:creationId xmlns:a16="http://schemas.microsoft.com/office/drawing/2014/main" id="{18CB893B-6BC8-4E83-BD7E-F4CED81DA241}"/>
                    </a:ext>
                  </a:extLst>
                </p:cNvPr>
                <p:cNvPicPr/>
                <p:nvPr/>
              </p:nvPicPr>
              <p:blipFill>
                <a:blip r:embed="rId15"/>
                <a:stretch>
                  <a:fillRect/>
                </a:stretch>
              </p:blipFill>
              <p:spPr>
                <a:xfrm>
                  <a:off x="4149400" y="2076067"/>
                  <a:ext cx="187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 name="Ink 3">
                  <a:extLst>
                    <a:ext uri="{FF2B5EF4-FFF2-40B4-BE49-F238E27FC236}">
                      <a16:creationId xmlns:a16="http://schemas.microsoft.com/office/drawing/2014/main" id="{7FB017ED-BFD1-4522-865A-38C6865E8901}"/>
                    </a:ext>
                  </a:extLst>
                </p14:cNvPr>
                <p14:cNvContentPartPr/>
                <p14:nvPr/>
              </p14:nvContentPartPr>
              <p14:xfrm>
                <a:off x="3348400" y="2812987"/>
                <a:ext cx="253080" cy="126000"/>
              </p14:xfrm>
            </p:contentPart>
          </mc:Choice>
          <mc:Fallback>
            <p:pic>
              <p:nvPicPr>
                <p:cNvPr id="4" name="Ink 3">
                  <a:extLst>
                    <a:ext uri="{FF2B5EF4-FFF2-40B4-BE49-F238E27FC236}">
                      <a16:creationId xmlns:a16="http://schemas.microsoft.com/office/drawing/2014/main" id="{7FB017ED-BFD1-4522-865A-38C6865E8901}"/>
                    </a:ext>
                  </a:extLst>
                </p:cNvPr>
                <p:cNvPicPr/>
                <p:nvPr/>
              </p:nvPicPr>
              <p:blipFill>
                <a:blip r:embed="rId17"/>
                <a:stretch>
                  <a:fillRect/>
                </a:stretch>
              </p:blipFill>
              <p:spPr>
                <a:xfrm>
                  <a:off x="3339760" y="2803987"/>
                  <a:ext cx="270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Ink 4">
                  <a:extLst>
                    <a:ext uri="{FF2B5EF4-FFF2-40B4-BE49-F238E27FC236}">
                      <a16:creationId xmlns:a16="http://schemas.microsoft.com/office/drawing/2014/main" id="{0919CD96-C5EF-4C6F-9998-E0E9288427A9}"/>
                    </a:ext>
                  </a:extLst>
                </p14:cNvPr>
                <p14:cNvContentPartPr/>
                <p14:nvPr/>
              </p14:nvContentPartPr>
              <p14:xfrm>
                <a:off x="4279000" y="3228787"/>
                <a:ext cx="196200" cy="259200"/>
              </p14:xfrm>
            </p:contentPart>
          </mc:Choice>
          <mc:Fallback>
            <p:pic>
              <p:nvPicPr>
                <p:cNvPr id="5" name="Ink 4">
                  <a:extLst>
                    <a:ext uri="{FF2B5EF4-FFF2-40B4-BE49-F238E27FC236}">
                      <a16:creationId xmlns:a16="http://schemas.microsoft.com/office/drawing/2014/main" id="{0919CD96-C5EF-4C6F-9998-E0E9288427A9}"/>
                    </a:ext>
                  </a:extLst>
                </p:cNvPr>
                <p:cNvPicPr/>
                <p:nvPr/>
              </p:nvPicPr>
              <p:blipFill>
                <a:blip r:embed="rId19"/>
                <a:stretch>
                  <a:fillRect/>
                </a:stretch>
              </p:blipFill>
              <p:spPr>
                <a:xfrm>
                  <a:off x="4270360" y="3220147"/>
                  <a:ext cx="2138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Ink 8">
                  <a:extLst>
                    <a:ext uri="{FF2B5EF4-FFF2-40B4-BE49-F238E27FC236}">
                      <a16:creationId xmlns:a16="http://schemas.microsoft.com/office/drawing/2014/main" id="{F2C6B92A-0240-4A43-ADBB-1138A63FFD4D}"/>
                    </a:ext>
                  </a:extLst>
                </p14:cNvPr>
                <p14:cNvContentPartPr/>
                <p14:nvPr/>
              </p14:nvContentPartPr>
              <p14:xfrm>
                <a:off x="3846640" y="2568187"/>
                <a:ext cx="309600" cy="242280"/>
              </p14:xfrm>
            </p:contentPart>
          </mc:Choice>
          <mc:Fallback>
            <p:pic>
              <p:nvPicPr>
                <p:cNvPr id="9" name="Ink 8">
                  <a:extLst>
                    <a:ext uri="{FF2B5EF4-FFF2-40B4-BE49-F238E27FC236}">
                      <a16:creationId xmlns:a16="http://schemas.microsoft.com/office/drawing/2014/main" id="{F2C6B92A-0240-4A43-ADBB-1138A63FFD4D}"/>
                    </a:ext>
                  </a:extLst>
                </p:cNvPr>
                <p:cNvPicPr/>
                <p:nvPr/>
              </p:nvPicPr>
              <p:blipFill>
                <a:blip r:embed="rId21"/>
                <a:stretch>
                  <a:fillRect/>
                </a:stretch>
              </p:blipFill>
              <p:spPr>
                <a:xfrm>
                  <a:off x="3838000" y="2559547"/>
                  <a:ext cx="3272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Ink 9">
                  <a:extLst>
                    <a:ext uri="{FF2B5EF4-FFF2-40B4-BE49-F238E27FC236}">
                      <a16:creationId xmlns:a16="http://schemas.microsoft.com/office/drawing/2014/main" id="{469A3A72-AE44-43C9-8343-F5844C3ABA59}"/>
                    </a:ext>
                  </a:extLst>
                </p14:cNvPr>
                <p14:cNvContentPartPr/>
                <p14:nvPr/>
              </p14:nvContentPartPr>
              <p14:xfrm>
                <a:off x="4146880" y="2475667"/>
                <a:ext cx="316800" cy="200160"/>
              </p14:xfrm>
            </p:contentPart>
          </mc:Choice>
          <mc:Fallback>
            <p:pic>
              <p:nvPicPr>
                <p:cNvPr id="10" name="Ink 9">
                  <a:extLst>
                    <a:ext uri="{FF2B5EF4-FFF2-40B4-BE49-F238E27FC236}">
                      <a16:creationId xmlns:a16="http://schemas.microsoft.com/office/drawing/2014/main" id="{469A3A72-AE44-43C9-8343-F5844C3ABA59}"/>
                    </a:ext>
                  </a:extLst>
                </p:cNvPr>
                <p:cNvPicPr/>
                <p:nvPr/>
              </p:nvPicPr>
              <p:blipFill>
                <a:blip r:embed="rId23"/>
                <a:stretch>
                  <a:fillRect/>
                </a:stretch>
              </p:blipFill>
              <p:spPr>
                <a:xfrm>
                  <a:off x="4137880" y="2467027"/>
                  <a:ext cx="3344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a:extLst>
                    <a:ext uri="{FF2B5EF4-FFF2-40B4-BE49-F238E27FC236}">
                      <a16:creationId xmlns:a16="http://schemas.microsoft.com/office/drawing/2014/main" id="{DC260B7F-48B9-4050-8992-5ED02FF81C70}"/>
                    </a:ext>
                  </a:extLst>
                </p14:cNvPr>
                <p14:cNvContentPartPr/>
                <p14:nvPr/>
              </p14:nvContentPartPr>
              <p14:xfrm>
                <a:off x="4233280" y="2657467"/>
                <a:ext cx="164520" cy="227520"/>
              </p14:xfrm>
            </p:contentPart>
          </mc:Choice>
          <mc:Fallback>
            <p:pic>
              <p:nvPicPr>
                <p:cNvPr id="12" name="Ink 11">
                  <a:extLst>
                    <a:ext uri="{FF2B5EF4-FFF2-40B4-BE49-F238E27FC236}">
                      <a16:creationId xmlns:a16="http://schemas.microsoft.com/office/drawing/2014/main" id="{DC260B7F-48B9-4050-8992-5ED02FF81C70}"/>
                    </a:ext>
                  </a:extLst>
                </p:cNvPr>
                <p:cNvPicPr/>
                <p:nvPr/>
              </p:nvPicPr>
              <p:blipFill>
                <a:blip r:embed="rId25"/>
                <a:stretch>
                  <a:fillRect/>
                </a:stretch>
              </p:blipFill>
              <p:spPr>
                <a:xfrm>
                  <a:off x="4224280" y="2648827"/>
                  <a:ext cx="1821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6F3F5755-9AA5-4C39-BA6D-60400785DA38}"/>
                    </a:ext>
                  </a:extLst>
                </p14:cNvPr>
                <p14:cNvContentPartPr/>
                <p14:nvPr/>
              </p14:nvContentPartPr>
              <p14:xfrm>
                <a:off x="3816400" y="3019267"/>
                <a:ext cx="188280" cy="156240"/>
              </p14:xfrm>
            </p:contentPart>
          </mc:Choice>
          <mc:Fallback>
            <p:pic>
              <p:nvPicPr>
                <p:cNvPr id="14" name="Ink 13">
                  <a:extLst>
                    <a:ext uri="{FF2B5EF4-FFF2-40B4-BE49-F238E27FC236}">
                      <a16:creationId xmlns:a16="http://schemas.microsoft.com/office/drawing/2014/main" id="{6F3F5755-9AA5-4C39-BA6D-60400785DA38}"/>
                    </a:ext>
                  </a:extLst>
                </p:cNvPr>
                <p:cNvPicPr/>
                <p:nvPr/>
              </p:nvPicPr>
              <p:blipFill>
                <a:blip r:embed="rId27"/>
                <a:stretch>
                  <a:fillRect/>
                </a:stretch>
              </p:blipFill>
              <p:spPr>
                <a:xfrm>
                  <a:off x="3807760" y="3010627"/>
                  <a:ext cx="205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Ink 14">
                  <a:extLst>
                    <a:ext uri="{FF2B5EF4-FFF2-40B4-BE49-F238E27FC236}">
                      <a16:creationId xmlns:a16="http://schemas.microsoft.com/office/drawing/2014/main" id="{AA5B7F6B-8C46-4C7F-B0FD-B8658F87F8D6}"/>
                    </a:ext>
                  </a:extLst>
                </p14:cNvPr>
                <p14:cNvContentPartPr/>
                <p14:nvPr/>
              </p14:nvContentPartPr>
              <p14:xfrm>
                <a:off x="4053640" y="3084067"/>
                <a:ext cx="150120" cy="102240"/>
              </p14:xfrm>
            </p:contentPart>
          </mc:Choice>
          <mc:Fallback>
            <p:pic>
              <p:nvPicPr>
                <p:cNvPr id="15" name="Ink 14">
                  <a:extLst>
                    <a:ext uri="{FF2B5EF4-FFF2-40B4-BE49-F238E27FC236}">
                      <a16:creationId xmlns:a16="http://schemas.microsoft.com/office/drawing/2014/main" id="{AA5B7F6B-8C46-4C7F-B0FD-B8658F87F8D6}"/>
                    </a:ext>
                  </a:extLst>
                </p:cNvPr>
                <p:cNvPicPr/>
                <p:nvPr/>
              </p:nvPicPr>
              <p:blipFill>
                <a:blip r:embed="rId29"/>
                <a:stretch>
                  <a:fillRect/>
                </a:stretch>
              </p:blipFill>
              <p:spPr>
                <a:xfrm>
                  <a:off x="4045000" y="3075067"/>
                  <a:ext cx="167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36EA9EDF-4986-4059-9A51-A867E358A90E}"/>
                    </a:ext>
                  </a:extLst>
                </p14:cNvPr>
                <p14:cNvContentPartPr/>
                <p14:nvPr/>
              </p14:nvContentPartPr>
              <p14:xfrm>
                <a:off x="4219240" y="3084787"/>
                <a:ext cx="107640" cy="1800"/>
              </p14:xfrm>
            </p:contentPart>
          </mc:Choice>
          <mc:Fallback>
            <p:pic>
              <p:nvPicPr>
                <p:cNvPr id="16" name="Ink 15">
                  <a:extLst>
                    <a:ext uri="{FF2B5EF4-FFF2-40B4-BE49-F238E27FC236}">
                      <a16:creationId xmlns:a16="http://schemas.microsoft.com/office/drawing/2014/main" id="{36EA9EDF-4986-4059-9A51-A867E358A90E}"/>
                    </a:ext>
                  </a:extLst>
                </p:cNvPr>
                <p:cNvPicPr/>
                <p:nvPr/>
              </p:nvPicPr>
              <p:blipFill>
                <a:blip r:embed="rId31"/>
                <a:stretch>
                  <a:fillRect/>
                </a:stretch>
              </p:blipFill>
              <p:spPr>
                <a:xfrm>
                  <a:off x="4210240" y="3075787"/>
                  <a:ext cx="125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19A31AA3-6324-4F7F-AC7E-4A9A385BE31D}"/>
                    </a:ext>
                  </a:extLst>
                </p14:cNvPr>
                <p14:cNvContentPartPr/>
                <p14:nvPr/>
              </p14:nvContentPartPr>
              <p14:xfrm>
                <a:off x="5798560" y="2083987"/>
                <a:ext cx="824040" cy="1110960"/>
              </p14:xfrm>
            </p:contentPart>
          </mc:Choice>
          <mc:Fallback>
            <p:pic>
              <p:nvPicPr>
                <p:cNvPr id="18" name="Ink 17">
                  <a:extLst>
                    <a:ext uri="{FF2B5EF4-FFF2-40B4-BE49-F238E27FC236}">
                      <a16:creationId xmlns:a16="http://schemas.microsoft.com/office/drawing/2014/main" id="{19A31AA3-6324-4F7F-AC7E-4A9A385BE31D}"/>
                    </a:ext>
                  </a:extLst>
                </p:cNvPr>
                <p:cNvPicPr/>
                <p:nvPr/>
              </p:nvPicPr>
              <p:blipFill>
                <a:blip r:embed="rId33"/>
                <a:stretch>
                  <a:fillRect/>
                </a:stretch>
              </p:blipFill>
              <p:spPr>
                <a:xfrm>
                  <a:off x="5789560" y="2074987"/>
                  <a:ext cx="841680" cy="1128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61D1F6AF-A1D0-4AF0-AC32-895BB80231DF}"/>
                    </a:ext>
                  </a:extLst>
                </p14:cNvPr>
                <p14:cNvContentPartPr/>
                <p14:nvPr/>
              </p14:nvContentPartPr>
              <p14:xfrm>
                <a:off x="6050200" y="2150587"/>
                <a:ext cx="126000" cy="245880"/>
              </p14:xfrm>
            </p:contentPart>
          </mc:Choice>
          <mc:Fallback>
            <p:pic>
              <p:nvPicPr>
                <p:cNvPr id="19" name="Ink 18">
                  <a:extLst>
                    <a:ext uri="{FF2B5EF4-FFF2-40B4-BE49-F238E27FC236}">
                      <a16:creationId xmlns:a16="http://schemas.microsoft.com/office/drawing/2014/main" id="{61D1F6AF-A1D0-4AF0-AC32-895BB80231DF}"/>
                    </a:ext>
                  </a:extLst>
                </p:cNvPr>
                <p:cNvPicPr/>
                <p:nvPr/>
              </p:nvPicPr>
              <p:blipFill>
                <a:blip r:embed="rId35"/>
                <a:stretch>
                  <a:fillRect/>
                </a:stretch>
              </p:blipFill>
              <p:spPr>
                <a:xfrm>
                  <a:off x="6041560" y="2141587"/>
                  <a:ext cx="1436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Ink 19">
                  <a:extLst>
                    <a:ext uri="{FF2B5EF4-FFF2-40B4-BE49-F238E27FC236}">
                      <a16:creationId xmlns:a16="http://schemas.microsoft.com/office/drawing/2014/main" id="{25F7FD5D-A119-49C3-ABFB-1BFC27182979}"/>
                    </a:ext>
                  </a:extLst>
                </p14:cNvPr>
                <p14:cNvContentPartPr/>
                <p14:nvPr/>
              </p14:nvContentPartPr>
              <p14:xfrm>
                <a:off x="6249280" y="2187667"/>
                <a:ext cx="113040" cy="161280"/>
              </p14:xfrm>
            </p:contentPart>
          </mc:Choice>
          <mc:Fallback>
            <p:pic>
              <p:nvPicPr>
                <p:cNvPr id="20" name="Ink 19">
                  <a:extLst>
                    <a:ext uri="{FF2B5EF4-FFF2-40B4-BE49-F238E27FC236}">
                      <a16:creationId xmlns:a16="http://schemas.microsoft.com/office/drawing/2014/main" id="{25F7FD5D-A119-49C3-ABFB-1BFC27182979}"/>
                    </a:ext>
                  </a:extLst>
                </p:cNvPr>
                <p:cNvPicPr/>
                <p:nvPr/>
              </p:nvPicPr>
              <p:blipFill>
                <a:blip r:embed="rId37"/>
                <a:stretch>
                  <a:fillRect/>
                </a:stretch>
              </p:blipFill>
              <p:spPr>
                <a:xfrm>
                  <a:off x="6240280" y="2178667"/>
                  <a:ext cx="130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Ink 20">
                  <a:extLst>
                    <a:ext uri="{FF2B5EF4-FFF2-40B4-BE49-F238E27FC236}">
                      <a16:creationId xmlns:a16="http://schemas.microsoft.com/office/drawing/2014/main" id="{FE7EA098-A1DA-4589-A4EC-81423889930F}"/>
                    </a:ext>
                  </a:extLst>
                </p14:cNvPr>
                <p14:cNvContentPartPr/>
                <p14:nvPr/>
              </p14:nvContentPartPr>
              <p14:xfrm>
                <a:off x="6397960" y="2140507"/>
                <a:ext cx="112320" cy="360360"/>
              </p14:xfrm>
            </p:contentPart>
          </mc:Choice>
          <mc:Fallback>
            <p:pic>
              <p:nvPicPr>
                <p:cNvPr id="21" name="Ink 20">
                  <a:extLst>
                    <a:ext uri="{FF2B5EF4-FFF2-40B4-BE49-F238E27FC236}">
                      <a16:creationId xmlns:a16="http://schemas.microsoft.com/office/drawing/2014/main" id="{FE7EA098-A1DA-4589-A4EC-81423889930F}"/>
                    </a:ext>
                  </a:extLst>
                </p:cNvPr>
                <p:cNvPicPr/>
                <p:nvPr/>
              </p:nvPicPr>
              <p:blipFill>
                <a:blip r:embed="rId39"/>
                <a:stretch>
                  <a:fillRect/>
                </a:stretch>
              </p:blipFill>
              <p:spPr>
                <a:xfrm>
                  <a:off x="6389320" y="2131507"/>
                  <a:ext cx="12996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Ink 21">
                  <a:extLst>
                    <a:ext uri="{FF2B5EF4-FFF2-40B4-BE49-F238E27FC236}">
                      <a16:creationId xmlns:a16="http://schemas.microsoft.com/office/drawing/2014/main" id="{328CEBC0-B8F7-4A4F-A616-91C6D36B3049}"/>
                    </a:ext>
                  </a:extLst>
                </p14:cNvPr>
                <p14:cNvContentPartPr/>
                <p14:nvPr/>
              </p14:nvContentPartPr>
              <p14:xfrm>
                <a:off x="6407680" y="2378827"/>
                <a:ext cx="139680" cy="55440"/>
              </p14:xfrm>
            </p:contentPart>
          </mc:Choice>
          <mc:Fallback>
            <p:pic>
              <p:nvPicPr>
                <p:cNvPr id="22" name="Ink 21">
                  <a:extLst>
                    <a:ext uri="{FF2B5EF4-FFF2-40B4-BE49-F238E27FC236}">
                      <a16:creationId xmlns:a16="http://schemas.microsoft.com/office/drawing/2014/main" id="{328CEBC0-B8F7-4A4F-A616-91C6D36B3049}"/>
                    </a:ext>
                  </a:extLst>
                </p:cNvPr>
                <p:cNvPicPr/>
                <p:nvPr/>
              </p:nvPicPr>
              <p:blipFill>
                <a:blip r:embed="rId41"/>
                <a:stretch>
                  <a:fillRect/>
                </a:stretch>
              </p:blipFill>
              <p:spPr>
                <a:xfrm>
                  <a:off x="6398680" y="2369827"/>
                  <a:ext cx="157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41F436B7-3D18-426E-BB88-E4E307DF24F2}"/>
                    </a:ext>
                  </a:extLst>
                </p14:cNvPr>
                <p14:cNvContentPartPr/>
                <p14:nvPr/>
              </p14:nvContentPartPr>
              <p14:xfrm>
                <a:off x="6335320" y="2020267"/>
                <a:ext cx="661680" cy="1148040"/>
              </p14:xfrm>
            </p:contentPart>
          </mc:Choice>
          <mc:Fallback>
            <p:pic>
              <p:nvPicPr>
                <p:cNvPr id="23" name="Ink 22">
                  <a:extLst>
                    <a:ext uri="{FF2B5EF4-FFF2-40B4-BE49-F238E27FC236}">
                      <a16:creationId xmlns:a16="http://schemas.microsoft.com/office/drawing/2014/main" id="{41F436B7-3D18-426E-BB88-E4E307DF24F2}"/>
                    </a:ext>
                  </a:extLst>
                </p:cNvPr>
                <p:cNvPicPr/>
                <p:nvPr/>
              </p:nvPicPr>
              <p:blipFill>
                <a:blip r:embed="rId43"/>
                <a:stretch>
                  <a:fillRect/>
                </a:stretch>
              </p:blipFill>
              <p:spPr>
                <a:xfrm>
                  <a:off x="6326680" y="2011267"/>
                  <a:ext cx="679320" cy="1165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E385D443-4076-41DA-A237-1BAA219F5EA8}"/>
                    </a:ext>
                  </a:extLst>
                </p14:cNvPr>
                <p14:cNvContentPartPr/>
                <p14:nvPr/>
              </p14:nvContentPartPr>
              <p14:xfrm>
                <a:off x="7882240" y="1954387"/>
                <a:ext cx="821160" cy="1172160"/>
              </p14:xfrm>
            </p:contentPart>
          </mc:Choice>
          <mc:Fallback>
            <p:pic>
              <p:nvPicPr>
                <p:cNvPr id="25" name="Ink 24">
                  <a:extLst>
                    <a:ext uri="{FF2B5EF4-FFF2-40B4-BE49-F238E27FC236}">
                      <a16:creationId xmlns:a16="http://schemas.microsoft.com/office/drawing/2014/main" id="{E385D443-4076-41DA-A237-1BAA219F5EA8}"/>
                    </a:ext>
                  </a:extLst>
                </p:cNvPr>
                <p:cNvPicPr/>
                <p:nvPr/>
              </p:nvPicPr>
              <p:blipFill>
                <a:blip r:embed="rId45"/>
                <a:stretch>
                  <a:fillRect/>
                </a:stretch>
              </p:blipFill>
              <p:spPr>
                <a:xfrm>
                  <a:off x="7873600" y="1945747"/>
                  <a:ext cx="838800" cy="1189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E0934240-D3F8-4103-ADCD-CC71D7265D14}"/>
                    </a:ext>
                  </a:extLst>
                </p14:cNvPr>
                <p14:cNvContentPartPr/>
                <p14:nvPr/>
              </p14:nvContentPartPr>
              <p14:xfrm>
                <a:off x="8376880" y="1920187"/>
                <a:ext cx="483480" cy="1135080"/>
              </p14:xfrm>
            </p:contentPart>
          </mc:Choice>
          <mc:Fallback>
            <p:pic>
              <p:nvPicPr>
                <p:cNvPr id="26" name="Ink 25">
                  <a:extLst>
                    <a:ext uri="{FF2B5EF4-FFF2-40B4-BE49-F238E27FC236}">
                      <a16:creationId xmlns:a16="http://schemas.microsoft.com/office/drawing/2014/main" id="{E0934240-D3F8-4103-ADCD-CC71D7265D14}"/>
                    </a:ext>
                  </a:extLst>
                </p:cNvPr>
                <p:cNvPicPr/>
                <p:nvPr/>
              </p:nvPicPr>
              <p:blipFill>
                <a:blip r:embed="rId47"/>
                <a:stretch>
                  <a:fillRect/>
                </a:stretch>
              </p:blipFill>
              <p:spPr>
                <a:xfrm>
                  <a:off x="8368240" y="1911547"/>
                  <a:ext cx="501120" cy="1152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Ink 26">
                  <a:extLst>
                    <a:ext uri="{FF2B5EF4-FFF2-40B4-BE49-F238E27FC236}">
                      <a16:creationId xmlns:a16="http://schemas.microsoft.com/office/drawing/2014/main" id="{70F869C7-6EAE-47E3-ADCB-69F01B57B05A}"/>
                    </a:ext>
                  </a:extLst>
                </p14:cNvPr>
                <p14:cNvContentPartPr/>
                <p14:nvPr/>
              </p14:nvContentPartPr>
              <p14:xfrm>
                <a:off x="8150440" y="2284867"/>
                <a:ext cx="45000" cy="176760"/>
              </p14:xfrm>
            </p:contentPart>
          </mc:Choice>
          <mc:Fallback>
            <p:pic>
              <p:nvPicPr>
                <p:cNvPr id="27" name="Ink 26">
                  <a:extLst>
                    <a:ext uri="{FF2B5EF4-FFF2-40B4-BE49-F238E27FC236}">
                      <a16:creationId xmlns:a16="http://schemas.microsoft.com/office/drawing/2014/main" id="{70F869C7-6EAE-47E3-ADCB-69F01B57B05A}"/>
                    </a:ext>
                  </a:extLst>
                </p:cNvPr>
                <p:cNvPicPr/>
                <p:nvPr/>
              </p:nvPicPr>
              <p:blipFill>
                <a:blip r:embed="rId49"/>
                <a:stretch>
                  <a:fillRect/>
                </a:stretch>
              </p:blipFill>
              <p:spPr>
                <a:xfrm>
                  <a:off x="8141440" y="2275867"/>
                  <a:ext cx="62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Ink 27">
                  <a:extLst>
                    <a:ext uri="{FF2B5EF4-FFF2-40B4-BE49-F238E27FC236}">
                      <a16:creationId xmlns:a16="http://schemas.microsoft.com/office/drawing/2014/main" id="{74963973-A27B-4DAE-BF81-EC607998837F}"/>
                    </a:ext>
                  </a:extLst>
                </p14:cNvPr>
                <p14:cNvContentPartPr/>
                <p14:nvPr/>
              </p14:nvContentPartPr>
              <p14:xfrm>
                <a:off x="8146480" y="2253547"/>
                <a:ext cx="136800" cy="133200"/>
              </p14:xfrm>
            </p:contentPart>
          </mc:Choice>
          <mc:Fallback>
            <p:pic>
              <p:nvPicPr>
                <p:cNvPr id="28" name="Ink 27">
                  <a:extLst>
                    <a:ext uri="{FF2B5EF4-FFF2-40B4-BE49-F238E27FC236}">
                      <a16:creationId xmlns:a16="http://schemas.microsoft.com/office/drawing/2014/main" id="{74963973-A27B-4DAE-BF81-EC607998837F}"/>
                    </a:ext>
                  </a:extLst>
                </p:cNvPr>
                <p:cNvPicPr/>
                <p:nvPr/>
              </p:nvPicPr>
              <p:blipFill>
                <a:blip r:embed="rId51"/>
                <a:stretch>
                  <a:fillRect/>
                </a:stretch>
              </p:blipFill>
              <p:spPr>
                <a:xfrm>
                  <a:off x="8137840" y="2244547"/>
                  <a:ext cx="154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Ink 28">
                  <a:extLst>
                    <a:ext uri="{FF2B5EF4-FFF2-40B4-BE49-F238E27FC236}">
                      <a16:creationId xmlns:a16="http://schemas.microsoft.com/office/drawing/2014/main" id="{FAC0AA43-E3BB-4F85-AB96-E06946E7DCDF}"/>
                    </a:ext>
                  </a:extLst>
                </p14:cNvPr>
                <p14:cNvContentPartPr/>
                <p14:nvPr/>
              </p14:nvContentPartPr>
              <p14:xfrm>
                <a:off x="8282920" y="2254987"/>
                <a:ext cx="109440" cy="181080"/>
              </p14:xfrm>
            </p:contentPart>
          </mc:Choice>
          <mc:Fallback>
            <p:pic>
              <p:nvPicPr>
                <p:cNvPr id="29" name="Ink 28">
                  <a:extLst>
                    <a:ext uri="{FF2B5EF4-FFF2-40B4-BE49-F238E27FC236}">
                      <a16:creationId xmlns:a16="http://schemas.microsoft.com/office/drawing/2014/main" id="{FAC0AA43-E3BB-4F85-AB96-E06946E7DCDF}"/>
                    </a:ext>
                  </a:extLst>
                </p:cNvPr>
                <p:cNvPicPr/>
                <p:nvPr/>
              </p:nvPicPr>
              <p:blipFill>
                <a:blip r:embed="rId53"/>
                <a:stretch>
                  <a:fillRect/>
                </a:stretch>
              </p:blipFill>
              <p:spPr>
                <a:xfrm>
                  <a:off x="8273920" y="2246347"/>
                  <a:ext cx="127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Ink 29">
                  <a:extLst>
                    <a:ext uri="{FF2B5EF4-FFF2-40B4-BE49-F238E27FC236}">
                      <a16:creationId xmlns:a16="http://schemas.microsoft.com/office/drawing/2014/main" id="{0F550672-C2C8-4191-AD45-DFD987493B74}"/>
                    </a:ext>
                  </a:extLst>
                </p14:cNvPr>
                <p14:cNvContentPartPr/>
                <p14:nvPr/>
              </p14:nvContentPartPr>
              <p14:xfrm>
                <a:off x="8541760" y="2275507"/>
                <a:ext cx="32400" cy="139320"/>
              </p14:xfrm>
            </p:contentPart>
          </mc:Choice>
          <mc:Fallback>
            <p:pic>
              <p:nvPicPr>
                <p:cNvPr id="30" name="Ink 29">
                  <a:extLst>
                    <a:ext uri="{FF2B5EF4-FFF2-40B4-BE49-F238E27FC236}">
                      <a16:creationId xmlns:a16="http://schemas.microsoft.com/office/drawing/2014/main" id="{0F550672-C2C8-4191-AD45-DFD987493B74}"/>
                    </a:ext>
                  </a:extLst>
                </p:cNvPr>
                <p:cNvPicPr/>
                <p:nvPr/>
              </p:nvPicPr>
              <p:blipFill>
                <a:blip r:embed="rId55"/>
                <a:stretch>
                  <a:fillRect/>
                </a:stretch>
              </p:blipFill>
              <p:spPr>
                <a:xfrm>
                  <a:off x="8532760" y="2266507"/>
                  <a:ext cx="50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Ink 30">
                  <a:extLst>
                    <a:ext uri="{FF2B5EF4-FFF2-40B4-BE49-F238E27FC236}">
                      <a16:creationId xmlns:a16="http://schemas.microsoft.com/office/drawing/2014/main" id="{D87D8044-9E37-4D7E-A0E1-A9E5AF1B1F90}"/>
                    </a:ext>
                  </a:extLst>
                </p14:cNvPr>
                <p14:cNvContentPartPr/>
                <p14:nvPr/>
              </p14:nvContentPartPr>
              <p14:xfrm>
                <a:off x="8488120" y="2427067"/>
                <a:ext cx="177840" cy="14400"/>
              </p14:xfrm>
            </p:contentPart>
          </mc:Choice>
          <mc:Fallback>
            <p:pic>
              <p:nvPicPr>
                <p:cNvPr id="31" name="Ink 30">
                  <a:extLst>
                    <a:ext uri="{FF2B5EF4-FFF2-40B4-BE49-F238E27FC236}">
                      <a16:creationId xmlns:a16="http://schemas.microsoft.com/office/drawing/2014/main" id="{D87D8044-9E37-4D7E-A0E1-A9E5AF1B1F90}"/>
                    </a:ext>
                  </a:extLst>
                </p:cNvPr>
                <p:cNvPicPr/>
                <p:nvPr/>
              </p:nvPicPr>
              <p:blipFill>
                <a:blip r:embed="rId57"/>
                <a:stretch>
                  <a:fillRect/>
                </a:stretch>
              </p:blipFill>
              <p:spPr>
                <a:xfrm>
                  <a:off x="8479120" y="2418067"/>
                  <a:ext cx="195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Ink 31">
                  <a:extLst>
                    <a:ext uri="{FF2B5EF4-FFF2-40B4-BE49-F238E27FC236}">
                      <a16:creationId xmlns:a16="http://schemas.microsoft.com/office/drawing/2014/main" id="{3D4CCE87-20B4-4543-8B91-3128FD7E651B}"/>
                    </a:ext>
                  </a:extLst>
                </p14:cNvPr>
                <p14:cNvContentPartPr/>
                <p14:nvPr/>
              </p14:nvContentPartPr>
              <p14:xfrm>
                <a:off x="8472640" y="2253187"/>
                <a:ext cx="189000" cy="24480"/>
              </p14:xfrm>
            </p:contentPart>
          </mc:Choice>
          <mc:Fallback>
            <p:pic>
              <p:nvPicPr>
                <p:cNvPr id="32" name="Ink 31">
                  <a:extLst>
                    <a:ext uri="{FF2B5EF4-FFF2-40B4-BE49-F238E27FC236}">
                      <a16:creationId xmlns:a16="http://schemas.microsoft.com/office/drawing/2014/main" id="{3D4CCE87-20B4-4543-8B91-3128FD7E651B}"/>
                    </a:ext>
                  </a:extLst>
                </p:cNvPr>
                <p:cNvPicPr/>
                <p:nvPr/>
              </p:nvPicPr>
              <p:blipFill>
                <a:blip r:embed="rId59"/>
                <a:stretch>
                  <a:fillRect/>
                </a:stretch>
              </p:blipFill>
              <p:spPr>
                <a:xfrm>
                  <a:off x="8464000" y="2244547"/>
                  <a:ext cx="206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4360D72B-DA71-4955-8CE9-9C52D04FC810}"/>
                    </a:ext>
                  </a:extLst>
                </p14:cNvPr>
                <p14:cNvContentPartPr/>
                <p14:nvPr/>
              </p14:nvContentPartPr>
              <p14:xfrm>
                <a:off x="8011480" y="1519867"/>
                <a:ext cx="658800" cy="453960"/>
              </p14:xfrm>
            </p:contentPart>
          </mc:Choice>
          <mc:Fallback>
            <p:pic>
              <p:nvPicPr>
                <p:cNvPr id="34" name="Ink 33">
                  <a:extLst>
                    <a:ext uri="{FF2B5EF4-FFF2-40B4-BE49-F238E27FC236}">
                      <a16:creationId xmlns:a16="http://schemas.microsoft.com/office/drawing/2014/main" id="{4360D72B-DA71-4955-8CE9-9C52D04FC810}"/>
                    </a:ext>
                  </a:extLst>
                </p:cNvPr>
                <p:cNvPicPr/>
                <p:nvPr/>
              </p:nvPicPr>
              <p:blipFill>
                <a:blip r:embed="rId61"/>
                <a:stretch>
                  <a:fillRect/>
                </a:stretch>
              </p:blipFill>
              <p:spPr>
                <a:xfrm>
                  <a:off x="8002840" y="1510867"/>
                  <a:ext cx="67644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0F1E63A4-14C6-4298-A10A-8B29BCA9E8EC}"/>
                    </a:ext>
                  </a:extLst>
                </p14:cNvPr>
                <p14:cNvContentPartPr/>
                <p14:nvPr/>
              </p14:nvContentPartPr>
              <p14:xfrm>
                <a:off x="8209840" y="1708147"/>
                <a:ext cx="17640" cy="121320"/>
              </p14:xfrm>
            </p:contentPart>
          </mc:Choice>
          <mc:Fallback>
            <p:pic>
              <p:nvPicPr>
                <p:cNvPr id="35" name="Ink 34">
                  <a:extLst>
                    <a:ext uri="{FF2B5EF4-FFF2-40B4-BE49-F238E27FC236}">
                      <a16:creationId xmlns:a16="http://schemas.microsoft.com/office/drawing/2014/main" id="{0F1E63A4-14C6-4298-A10A-8B29BCA9E8EC}"/>
                    </a:ext>
                  </a:extLst>
                </p:cNvPr>
                <p:cNvPicPr/>
                <p:nvPr/>
              </p:nvPicPr>
              <p:blipFill>
                <a:blip r:embed="rId63"/>
                <a:stretch>
                  <a:fillRect/>
                </a:stretch>
              </p:blipFill>
              <p:spPr>
                <a:xfrm>
                  <a:off x="8201200" y="1699507"/>
                  <a:ext cx="35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Ink 35">
                  <a:extLst>
                    <a:ext uri="{FF2B5EF4-FFF2-40B4-BE49-F238E27FC236}">
                      <a16:creationId xmlns:a16="http://schemas.microsoft.com/office/drawing/2014/main" id="{C3B7919D-9039-4927-8AF2-7A4A20328077}"/>
                    </a:ext>
                  </a:extLst>
                </p14:cNvPr>
                <p14:cNvContentPartPr/>
                <p14:nvPr/>
              </p14:nvContentPartPr>
              <p14:xfrm>
                <a:off x="8195080" y="1673227"/>
                <a:ext cx="99360" cy="35280"/>
              </p14:xfrm>
            </p:contentPart>
          </mc:Choice>
          <mc:Fallback>
            <p:pic>
              <p:nvPicPr>
                <p:cNvPr id="36" name="Ink 35">
                  <a:extLst>
                    <a:ext uri="{FF2B5EF4-FFF2-40B4-BE49-F238E27FC236}">
                      <a16:creationId xmlns:a16="http://schemas.microsoft.com/office/drawing/2014/main" id="{C3B7919D-9039-4927-8AF2-7A4A20328077}"/>
                    </a:ext>
                  </a:extLst>
                </p:cNvPr>
                <p:cNvPicPr/>
                <p:nvPr/>
              </p:nvPicPr>
              <p:blipFill>
                <a:blip r:embed="rId65"/>
                <a:stretch>
                  <a:fillRect/>
                </a:stretch>
              </p:blipFill>
              <p:spPr>
                <a:xfrm>
                  <a:off x="8186440" y="1664227"/>
                  <a:ext cx="117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Ink 36">
                  <a:extLst>
                    <a:ext uri="{FF2B5EF4-FFF2-40B4-BE49-F238E27FC236}">
                      <a16:creationId xmlns:a16="http://schemas.microsoft.com/office/drawing/2014/main" id="{786B6252-75B5-4109-9C6C-A0EFE2E11307}"/>
                    </a:ext>
                  </a:extLst>
                </p14:cNvPr>
                <p14:cNvContentPartPr/>
                <p14:nvPr/>
              </p14:nvContentPartPr>
              <p14:xfrm>
                <a:off x="8179240" y="1716427"/>
                <a:ext cx="103320" cy="9000"/>
              </p14:xfrm>
            </p:contentPart>
          </mc:Choice>
          <mc:Fallback>
            <p:pic>
              <p:nvPicPr>
                <p:cNvPr id="37" name="Ink 36">
                  <a:extLst>
                    <a:ext uri="{FF2B5EF4-FFF2-40B4-BE49-F238E27FC236}">
                      <a16:creationId xmlns:a16="http://schemas.microsoft.com/office/drawing/2014/main" id="{786B6252-75B5-4109-9C6C-A0EFE2E11307}"/>
                    </a:ext>
                  </a:extLst>
                </p:cNvPr>
                <p:cNvPicPr/>
                <p:nvPr/>
              </p:nvPicPr>
              <p:blipFill>
                <a:blip r:embed="rId67"/>
                <a:stretch>
                  <a:fillRect/>
                </a:stretch>
              </p:blipFill>
              <p:spPr>
                <a:xfrm>
                  <a:off x="8170600" y="1707427"/>
                  <a:ext cx="12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Ink 37">
                  <a:extLst>
                    <a:ext uri="{FF2B5EF4-FFF2-40B4-BE49-F238E27FC236}">
                      <a16:creationId xmlns:a16="http://schemas.microsoft.com/office/drawing/2014/main" id="{F2DC751C-8C62-42E0-9B17-E40037E5BCB8}"/>
                    </a:ext>
                  </a:extLst>
                </p14:cNvPr>
                <p14:cNvContentPartPr/>
                <p14:nvPr/>
              </p14:nvContentPartPr>
              <p14:xfrm>
                <a:off x="8283640" y="1659907"/>
                <a:ext cx="97560" cy="189000"/>
              </p14:xfrm>
            </p:contentPart>
          </mc:Choice>
          <mc:Fallback>
            <p:pic>
              <p:nvPicPr>
                <p:cNvPr id="38" name="Ink 37">
                  <a:extLst>
                    <a:ext uri="{FF2B5EF4-FFF2-40B4-BE49-F238E27FC236}">
                      <a16:creationId xmlns:a16="http://schemas.microsoft.com/office/drawing/2014/main" id="{F2DC751C-8C62-42E0-9B17-E40037E5BCB8}"/>
                    </a:ext>
                  </a:extLst>
                </p:cNvPr>
                <p:cNvPicPr/>
                <p:nvPr/>
              </p:nvPicPr>
              <p:blipFill>
                <a:blip r:embed="rId69"/>
                <a:stretch>
                  <a:fillRect/>
                </a:stretch>
              </p:blipFill>
              <p:spPr>
                <a:xfrm>
                  <a:off x="8274640" y="1651267"/>
                  <a:ext cx="115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Ink 38">
                  <a:extLst>
                    <a:ext uri="{FF2B5EF4-FFF2-40B4-BE49-F238E27FC236}">
                      <a16:creationId xmlns:a16="http://schemas.microsoft.com/office/drawing/2014/main" id="{17EF244B-18DD-4B64-A091-8B78D93F91B8}"/>
                    </a:ext>
                  </a:extLst>
                </p14:cNvPr>
                <p14:cNvContentPartPr/>
                <p14:nvPr/>
              </p14:nvContentPartPr>
              <p14:xfrm>
                <a:off x="8408200" y="1732987"/>
                <a:ext cx="92160" cy="101880"/>
              </p14:xfrm>
            </p:contentPart>
          </mc:Choice>
          <mc:Fallback>
            <p:pic>
              <p:nvPicPr>
                <p:cNvPr id="39" name="Ink 38">
                  <a:extLst>
                    <a:ext uri="{FF2B5EF4-FFF2-40B4-BE49-F238E27FC236}">
                      <a16:creationId xmlns:a16="http://schemas.microsoft.com/office/drawing/2014/main" id="{17EF244B-18DD-4B64-A091-8B78D93F91B8}"/>
                    </a:ext>
                  </a:extLst>
                </p:cNvPr>
                <p:cNvPicPr/>
                <p:nvPr/>
              </p:nvPicPr>
              <p:blipFill>
                <a:blip r:embed="rId71"/>
                <a:stretch>
                  <a:fillRect/>
                </a:stretch>
              </p:blipFill>
              <p:spPr>
                <a:xfrm>
                  <a:off x="8399560" y="1724347"/>
                  <a:ext cx="109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Ink 39">
                  <a:extLst>
                    <a:ext uri="{FF2B5EF4-FFF2-40B4-BE49-F238E27FC236}">
                      <a16:creationId xmlns:a16="http://schemas.microsoft.com/office/drawing/2014/main" id="{54085947-6855-4885-B8B0-7F9D18C0D864}"/>
                    </a:ext>
                  </a:extLst>
                </p14:cNvPr>
                <p14:cNvContentPartPr/>
                <p14:nvPr/>
              </p14:nvContentPartPr>
              <p14:xfrm>
                <a:off x="8423320" y="1739827"/>
                <a:ext cx="74160" cy="117000"/>
              </p14:xfrm>
            </p:contentPart>
          </mc:Choice>
          <mc:Fallback>
            <p:pic>
              <p:nvPicPr>
                <p:cNvPr id="40" name="Ink 39">
                  <a:extLst>
                    <a:ext uri="{FF2B5EF4-FFF2-40B4-BE49-F238E27FC236}">
                      <a16:creationId xmlns:a16="http://schemas.microsoft.com/office/drawing/2014/main" id="{54085947-6855-4885-B8B0-7F9D18C0D864}"/>
                    </a:ext>
                  </a:extLst>
                </p:cNvPr>
                <p:cNvPicPr/>
                <p:nvPr/>
              </p:nvPicPr>
              <p:blipFill>
                <a:blip r:embed="rId73"/>
                <a:stretch>
                  <a:fillRect/>
                </a:stretch>
              </p:blipFill>
              <p:spPr>
                <a:xfrm>
                  <a:off x="8414320" y="1730827"/>
                  <a:ext cx="91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Ink 41">
                  <a:extLst>
                    <a:ext uri="{FF2B5EF4-FFF2-40B4-BE49-F238E27FC236}">
                      <a16:creationId xmlns:a16="http://schemas.microsoft.com/office/drawing/2014/main" id="{EA07ADF9-2FF5-413C-A361-9C4C9583C848}"/>
                    </a:ext>
                  </a:extLst>
                </p14:cNvPr>
                <p14:cNvContentPartPr/>
                <p14:nvPr/>
              </p14:nvContentPartPr>
              <p14:xfrm>
                <a:off x="4703800" y="1380187"/>
                <a:ext cx="3498480" cy="530640"/>
              </p14:xfrm>
            </p:contentPart>
          </mc:Choice>
          <mc:Fallback>
            <p:pic>
              <p:nvPicPr>
                <p:cNvPr id="42" name="Ink 41">
                  <a:extLst>
                    <a:ext uri="{FF2B5EF4-FFF2-40B4-BE49-F238E27FC236}">
                      <a16:creationId xmlns:a16="http://schemas.microsoft.com/office/drawing/2014/main" id="{EA07ADF9-2FF5-413C-A361-9C4C9583C848}"/>
                    </a:ext>
                  </a:extLst>
                </p:cNvPr>
                <p:cNvPicPr/>
                <p:nvPr/>
              </p:nvPicPr>
              <p:blipFill>
                <a:blip r:embed="rId75"/>
                <a:stretch>
                  <a:fillRect/>
                </a:stretch>
              </p:blipFill>
              <p:spPr>
                <a:xfrm>
                  <a:off x="4694800" y="1371187"/>
                  <a:ext cx="351612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Ink 43">
                  <a:extLst>
                    <a:ext uri="{FF2B5EF4-FFF2-40B4-BE49-F238E27FC236}">
                      <a16:creationId xmlns:a16="http://schemas.microsoft.com/office/drawing/2014/main" id="{3F6170AE-10D5-4074-9839-D047041BA616}"/>
                    </a:ext>
                  </a:extLst>
                </p14:cNvPr>
                <p14:cNvContentPartPr/>
                <p14:nvPr/>
              </p14:nvContentPartPr>
              <p14:xfrm>
                <a:off x="4590400" y="1792747"/>
                <a:ext cx="218880" cy="265680"/>
              </p14:xfrm>
            </p:contentPart>
          </mc:Choice>
          <mc:Fallback>
            <p:pic>
              <p:nvPicPr>
                <p:cNvPr id="44" name="Ink 43">
                  <a:extLst>
                    <a:ext uri="{FF2B5EF4-FFF2-40B4-BE49-F238E27FC236}">
                      <a16:creationId xmlns:a16="http://schemas.microsoft.com/office/drawing/2014/main" id="{3F6170AE-10D5-4074-9839-D047041BA616}"/>
                    </a:ext>
                  </a:extLst>
                </p:cNvPr>
                <p:cNvPicPr/>
                <p:nvPr/>
              </p:nvPicPr>
              <p:blipFill>
                <a:blip r:embed="rId77"/>
                <a:stretch>
                  <a:fillRect/>
                </a:stretch>
              </p:blipFill>
              <p:spPr>
                <a:xfrm>
                  <a:off x="4581760" y="1783747"/>
                  <a:ext cx="2365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Ink 45">
                  <a:extLst>
                    <a:ext uri="{FF2B5EF4-FFF2-40B4-BE49-F238E27FC236}">
                      <a16:creationId xmlns:a16="http://schemas.microsoft.com/office/drawing/2014/main" id="{1A72AAFF-4DDF-4131-AC7B-0AFC81002DD6}"/>
                    </a:ext>
                  </a:extLst>
                </p14:cNvPr>
                <p14:cNvContentPartPr/>
                <p14:nvPr/>
              </p14:nvContentPartPr>
              <p14:xfrm>
                <a:off x="4885960" y="2672947"/>
                <a:ext cx="924120" cy="24840"/>
              </p14:xfrm>
            </p:contentPart>
          </mc:Choice>
          <mc:Fallback>
            <p:pic>
              <p:nvPicPr>
                <p:cNvPr id="46" name="Ink 45">
                  <a:extLst>
                    <a:ext uri="{FF2B5EF4-FFF2-40B4-BE49-F238E27FC236}">
                      <a16:creationId xmlns:a16="http://schemas.microsoft.com/office/drawing/2014/main" id="{1A72AAFF-4DDF-4131-AC7B-0AFC81002DD6}"/>
                    </a:ext>
                  </a:extLst>
                </p:cNvPr>
                <p:cNvPicPr/>
                <p:nvPr/>
              </p:nvPicPr>
              <p:blipFill>
                <a:blip r:embed="rId79"/>
                <a:stretch>
                  <a:fillRect/>
                </a:stretch>
              </p:blipFill>
              <p:spPr>
                <a:xfrm>
                  <a:off x="4877320" y="2664307"/>
                  <a:ext cx="941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Ink 46">
                  <a:extLst>
                    <a:ext uri="{FF2B5EF4-FFF2-40B4-BE49-F238E27FC236}">
                      <a16:creationId xmlns:a16="http://schemas.microsoft.com/office/drawing/2014/main" id="{7B7EF66D-2364-43BA-BDBA-21A729101BE1}"/>
                    </a:ext>
                  </a:extLst>
                </p14:cNvPr>
                <p14:cNvContentPartPr/>
                <p14:nvPr/>
              </p14:nvContentPartPr>
              <p14:xfrm>
                <a:off x="6975760" y="2614267"/>
                <a:ext cx="972720" cy="8280"/>
              </p14:xfrm>
            </p:contentPart>
          </mc:Choice>
          <mc:Fallback>
            <p:pic>
              <p:nvPicPr>
                <p:cNvPr id="47" name="Ink 46">
                  <a:extLst>
                    <a:ext uri="{FF2B5EF4-FFF2-40B4-BE49-F238E27FC236}">
                      <a16:creationId xmlns:a16="http://schemas.microsoft.com/office/drawing/2014/main" id="{7B7EF66D-2364-43BA-BDBA-21A729101BE1}"/>
                    </a:ext>
                  </a:extLst>
                </p:cNvPr>
                <p:cNvPicPr/>
                <p:nvPr/>
              </p:nvPicPr>
              <p:blipFill>
                <a:blip r:embed="rId81"/>
                <a:stretch>
                  <a:fillRect/>
                </a:stretch>
              </p:blipFill>
              <p:spPr>
                <a:xfrm>
                  <a:off x="6967120" y="2605627"/>
                  <a:ext cx="990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Ink 47">
                  <a:extLst>
                    <a:ext uri="{FF2B5EF4-FFF2-40B4-BE49-F238E27FC236}">
                      <a16:creationId xmlns:a16="http://schemas.microsoft.com/office/drawing/2014/main" id="{C6713F52-A5A5-4585-833F-903F49B0655E}"/>
                    </a:ext>
                  </a:extLst>
                </p14:cNvPr>
                <p14:cNvContentPartPr/>
                <p14:nvPr/>
              </p14:nvContentPartPr>
              <p14:xfrm>
                <a:off x="8951080" y="2588347"/>
                <a:ext cx="1055520" cy="6120"/>
              </p14:xfrm>
            </p:contentPart>
          </mc:Choice>
          <mc:Fallback>
            <p:pic>
              <p:nvPicPr>
                <p:cNvPr id="48" name="Ink 47">
                  <a:extLst>
                    <a:ext uri="{FF2B5EF4-FFF2-40B4-BE49-F238E27FC236}">
                      <a16:creationId xmlns:a16="http://schemas.microsoft.com/office/drawing/2014/main" id="{C6713F52-A5A5-4585-833F-903F49B0655E}"/>
                    </a:ext>
                  </a:extLst>
                </p:cNvPr>
                <p:cNvPicPr/>
                <p:nvPr/>
              </p:nvPicPr>
              <p:blipFill>
                <a:blip r:embed="rId83"/>
                <a:stretch>
                  <a:fillRect/>
                </a:stretch>
              </p:blipFill>
              <p:spPr>
                <a:xfrm>
                  <a:off x="8942440" y="2579707"/>
                  <a:ext cx="1073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Ink 49">
                  <a:extLst>
                    <a:ext uri="{FF2B5EF4-FFF2-40B4-BE49-F238E27FC236}">
                      <a16:creationId xmlns:a16="http://schemas.microsoft.com/office/drawing/2014/main" id="{1CB81C77-3CD3-4DEA-AE00-8AE00A38E6B4}"/>
                    </a:ext>
                  </a:extLst>
                </p14:cNvPr>
                <p14:cNvContentPartPr/>
                <p14:nvPr/>
              </p14:nvContentPartPr>
              <p14:xfrm>
                <a:off x="3344440" y="1887427"/>
                <a:ext cx="282960" cy="532440"/>
              </p14:xfrm>
            </p:contentPart>
          </mc:Choice>
          <mc:Fallback>
            <p:pic>
              <p:nvPicPr>
                <p:cNvPr id="50" name="Ink 49">
                  <a:extLst>
                    <a:ext uri="{FF2B5EF4-FFF2-40B4-BE49-F238E27FC236}">
                      <a16:creationId xmlns:a16="http://schemas.microsoft.com/office/drawing/2014/main" id="{1CB81C77-3CD3-4DEA-AE00-8AE00A38E6B4}"/>
                    </a:ext>
                  </a:extLst>
                </p:cNvPr>
                <p:cNvPicPr/>
                <p:nvPr/>
              </p:nvPicPr>
              <p:blipFill>
                <a:blip r:embed="rId85"/>
                <a:stretch>
                  <a:fillRect/>
                </a:stretch>
              </p:blipFill>
              <p:spPr>
                <a:xfrm>
                  <a:off x="3335800" y="1878787"/>
                  <a:ext cx="30060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Ink 50">
                  <a:extLst>
                    <a:ext uri="{FF2B5EF4-FFF2-40B4-BE49-F238E27FC236}">
                      <a16:creationId xmlns:a16="http://schemas.microsoft.com/office/drawing/2014/main" id="{978011B7-6DDD-4CBE-9041-69BF92463554}"/>
                    </a:ext>
                  </a:extLst>
                </p14:cNvPr>
                <p14:cNvContentPartPr/>
                <p14:nvPr/>
              </p14:nvContentPartPr>
              <p14:xfrm>
                <a:off x="4673920" y="3244267"/>
                <a:ext cx="214920" cy="519840"/>
              </p14:xfrm>
            </p:contentPart>
          </mc:Choice>
          <mc:Fallback>
            <p:pic>
              <p:nvPicPr>
                <p:cNvPr id="51" name="Ink 50">
                  <a:extLst>
                    <a:ext uri="{FF2B5EF4-FFF2-40B4-BE49-F238E27FC236}">
                      <a16:creationId xmlns:a16="http://schemas.microsoft.com/office/drawing/2014/main" id="{978011B7-6DDD-4CBE-9041-69BF92463554}"/>
                    </a:ext>
                  </a:extLst>
                </p:cNvPr>
                <p:cNvPicPr/>
                <p:nvPr/>
              </p:nvPicPr>
              <p:blipFill>
                <a:blip r:embed="rId87"/>
                <a:stretch>
                  <a:fillRect/>
                </a:stretch>
              </p:blipFill>
              <p:spPr>
                <a:xfrm>
                  <a:off x="4665280" y="3235627"/>
                  <a:ext cx="23256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Ink 52">
                  <a:extLst>
                    <a:ext uri="{FF2B5EF4-FFF2-40B4-BE49-F238E27FC236}">
                      <a16:creationId xmlns:a16="http://schemas.microsoft.com/office/drawing/2014/main" id="{4D00E917-FC47-4B1A-BACB-D670AAE60B9E}"/>
                    </a:ext>
                  </a:extLst>
                </p14:cNvPr>
                <p14:cNvContentPartPr/>
                <p14:nvPr/>
              </p14:nvContentPartPr>
              <p14:xfrm>
                <a:off x="4763560" y="3799027"/>
                <a:ext cx="287640" cy="178200"/>
              </p14:xfrm>
            </p:contentPart>
          </mc:Choice>
          <mc:Fallback>
            <p:pic>
              <p:nvPicPr>
                <p:cNvPr id="53" name="Ink 52">
                  <a:extLst>
                    <a:ext uri="{FF2B5EF4-FFF2-40B4-BE49-F238E27FC236}">
                      <a16:creationId xmlns:a16="http://schemas.microsoft.com/office/drawing/2014/main" id="{4D00E917-FC47-4B1A-BACB-D670AAE60B9E}"/>
                    </a:ext>
                  </a:extLst>
                </p:cNvPr>
                <p:cNvPicPr/>
                <p:nvPr/>
              </p:nvPicPr>
              <p:blipFill>
                <a:blip r:embed="rId89"/>
                <a:stretch>
                  <a:fillRect/>
                </a:stretch>
              </p:blipFill>
              <p:spPr>
                <a:xfrm>
                  <a:off x="4754560" y="3790387"/>
                  <a:ext cx="305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Ink 54">
                  <a:extLst>
                    <a:ext uri="{FF2B5EF4-FFF2-40B4-BE49-F238E27FC236}">
                      <a16:creationId xmlns:a16="http://schemas.microsoft.com/office/drawing/2014/main" id="{D38372C0-7598-479A-8336-28F5BB503CB0}"/>
                    </a:ext>
                  </a:extLst>
                </p14:cNvPr>
                <p14:cNvContentPartPr/>
                <p14:nvPr/>
              </p14:nvContentPartPr>
              <p14:xfrm>
                <a:off x="2908120" y="1505827"/>
                <a:ext cx="149040" cy="296640"/>
              </p14:xfrm>
            </p:contentPart>
          </mc:Choice>
          <mc:Fallback>
            <p:pic>
              <p:nvPicPr>
                <p:cNvPr id="55" name="Ink 54">
                  <a:extLst>
                    <a:ext uri="{FF2B5EF4-FFF2-40B4-BE49-F238E27FC236}">
                      <a16:creationId xmlns:a16="http://schemas.microsoft.com/office/drawing/2014/main" id="{D38372C0-7598-479A-8336-28F5BB503CB0}"/>
                    </a:ext>
                  </a:extLst>
                </p:cNvPr>
                <p:cNvPicPr/>
                <p:nvPr/>
              </p:nvPicPr>
              <p:blipFill>
                <a:blip r:embed="rId91"/>
                <a:stretch>
                  <a:fillRect/>
                </a:stretch>
              </p:blipFill>
              <p:spPr>
                <a:xfrm>
                  <a:off x="2899120" y="1497187"/>
                  <a:ext cx="1666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Ink 55">
                  <a:extLst>
                    <a:ext uri="{FF2B5EF4-FFF2-40B4-BE49-F238E27FC236}">
                      <a16:creationId xmlns:a16="http://schemas.microsoft.com/office/drawing/2014/main" id="{0A22291C-6228-40E3-8C10-00685C81F57C}"/>
                    </a:ext>
                  </a:extLst>
                </p14:cNvPr>
                <p14:cNvContentPartPr/>
                <p14:nvPr/>
              </p14:nvContentPartPr>
              <p14:xfrm>
                <a:off x="3111160" y="1560547"/>
                <a:ext cx="39960" cy="200160"/>
              </p14:xfrm>
            </p:contentPart>
          </mc:Choice>
          <mc:Fallback>
            <p:pic>
              <p:nvPicPr>
                <p:cNvPr id="56" name="Ink 55">
                  <a:extLst>
                    <a:ext uri="{FF2B5EF4-FFF2-40B4-BE49-F238E27FC236}">
                      <a16:creationId xmlns:a16="http://schemas.microsoft.com/office/drawing/2014/main" id="{0A22291C-6228-40E3-8C10-00685C81F57C}"/>
                    </a:ext>
                  </a:extLst>
                </p:cNvPr>
                <p:cNvPicPr/>
                <p:nvPr/>
              </p:nvPicPr>
              <p:blipFill>
                <a:blip r:embed="rId93"/>
                <a:stretch>
                  <a:fillRect/>
                </a:stretch>
              </p:blipFill>
              <p:spPr>
                <a:xfrm>
                  <a:off x="3102160" y="1551907"/>
                  <a:ext cx="57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Ink 56">
                  <a:extLst>
                    <a:ext uri="{FF2B5EF4-FFF2-40B4-BE49-F238E27FC236}">
                      <a16:creationId xmlns:a16="http://schemas.microsoft.com/office/drawing/2014/main" id="{9C943BB6-6BB4-4DD2-97D2-ECEDDE16D944}"/>
                    </a:ext>
                  </a:extLst>
                </p14:cNvPr>
                <p14:cNvContentPartPr/>
                <p14:nvPr/>
              </p14:nvContentPartPr>
              <p14:xfrm>
                <a:off x="3102880" y="1541107"/>
                <a:ext cx="166680" cy="208440"/>
              </p14:xfrm>
            </p:contentPart>
          </mc:Choice>
          <mc:Fallback>
            <p:pic>
              <p:nvPicPr>
                <p:cNvPr id="57" name="Ink 56">
                  <a:extLst>
                    <a:ext uri="{FF2B5EF4-FFF2-40B4-BE49-F238E27FC236}">
                      <a16:creationId xmlns:a16="http://schemas.microsoft.com/office/drawing/2014/main" id="{9C943BB6-6BB4-4DD2-97D2-ECEDDE16D944}"/>
                    </a:ext>
                  </a:extLst>
                </p:cNvPr>
                <p:cNvPicPr/>
                <p:nvPr/>
              </p:nvPicPr>
              <p:blipFill>
                <a:blip r:embed="rId95"/>
                <a:stretch>
                  <a:fillRect/>
                </a:stretch>
              </p:blipFill>
              <p:spPr>
                <a:xfrm>
                  <a:off x="3094240" y="1532467"/>
                  <a:ext cx="1843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Ink 57">
                  <a:extLst>
                    <a:ext uri="{FF2B5EF4-FFF2-40B4-BE49-F238E27FC236}">
                      <a16:creationId xmlns:a16="http://schemas.microsoft.com/office/drawing/2014/main" id="{A84CB356-A9B0-4F36-92EE-63B74B635034}"/>
                    </a:ext>
                  </a:extLst>
                </p14:cNvPr>
                <p14:cNvContentPartPr/>
                <p14:nvPr/>
              </p14:nvContentPartPr>
              <p14:xfrm>
                <a:off x="3310240" y="1531747"/>
                <a:ext cx="159840" cy="31320"/>
              </p14:xfrm>
            </p:contentPart>
          </mc:Choice>
          <mc:Fallback>
            <p:pic>
              <p:nvPicPr>
                <p:cNvPr id="58" name="Ink 57">
                  <a:extLst>
                    <a:ext uri="{FF2B5EF4-FFF2-40B4-BE49-F238E27FC236}">
                      <a16:creationId xmlns:a16="http://schemas.microsoft.com/office/drawing/2014/main" id="{A84CB356-A9B0-4F36-92EE-63B74B635034}"/>
                    </a:ext>
                  </a:extLst>
                </p:cNvPr>
                <p:cNvPicPr/>
                <p:nvPr/>
              </p:nvPicPr>
              <p:blipFill>
                <a:blip r:embed="rId97"/>
                <a:stretch>
                  <a:fillRect/>
                </a:stretch>
              </p:blipFill>
              <p:spPr>
                <a:xfrm>
                  <a:off x="3301240" y="1523107"/>
                  <a:ext cx="177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Ink 58">
                  <a:extLst>
                    <a:ext uri="{FF2B5EF4-FFF2-40B4-BE49-F238E27FC236}">
                      <a16:creationId xmlns:a16="http://schemas.microsoft.com/office/drawing/2014/main" id="{47B019D3-B3DB-4F2A-B7EB-5221A188CC6D}"/>
                    </a:ext>
                  </a:extLst>
                </p14:cNvPr>
                <p14:cNvContentPartPr/>
                <p14:nvPr/>
              </p14:nvContentPartPr>
              <p14:xfrm>
                <a:off x="3381160" y="1448587"/>
                <a:ext cx="30240" cy="179640"/>
              </p14:xfrm>
            </p:contentPart>
          </mc:Choice>
          <mc:Fallback>
            <p:pic>
              <p:nvPicPr>
                <p:cNvPr id="59" name="Ink 58">
                  <a:extLst>
                    <a:ext uri="{FF2B5EF4-FFF2-40B4-BE49-F238E27FC236}">
                      <a16:creationId xmlns:a16="http://schemas.microsoft.com/office/drawing/2014/main" id="{47B019D3-B3DB-4F2A-B7EB-5221A188CC6D}"/>
                    </a:ext>
                  </a:extLst>
                </p:cNvPr>
                <p:cNvPicPr/>
                <p:nvPr/>
              </p:nvPicPr>
              <p:blipFill>
                <a:blip r:embed="rId99"/>
                <a:stretch>
                  <a:fillRect/>
                </a:stretch>
              </p:blipFill>
              <p:spPr>
                <a:xfrm>
                  <a:off x="3372160" y="1439587"/>
                  <a:ext cx="47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Ink 66">
                  <a:extLst>
                    <a:ext uri="{FF2B5EF4-FFF2-40B4-BE49-F238E27FC236}">
                      <a16:creationId xmlns:a16="http://schemas.microsoft.com/office/drawing/2014/main" id="{54E952A7-3DA8-4593-85F3-9398225E00CC}"/>
                    </a:ext>
                  </a:extLst>
                </p14:cNvPr>
                <p14:cNvContentPartPr/>
                <p14:nvPr/>
              </p14:nvContentPartPr>
              <p14:xfrm>
                <a:off x="5943640" y="2864827"/>
                <a:ext cx="136800" cy="233280"/>
              </p14:xfrm>
            </p:contentPart>
          </mc:Choice>
          <mc:Fallback>
            <p:pic>
              <p:nvPicPr>
                <p:cNvPr id="67" name="Ink 66">
                  <a:extLst>
                    <a:ext uri="{FF2B5EF4-FFF2-40B4-BE49-F238E27FC236}">
                      <a16:creationId xmlns:a16="http://schemas.microsoft.com/office/drawing/2014/main" id="{54E952A7-3DA8-4593-85F3-9398225E00CC}"/>
                    </a:ext>
                  </a:extLst>
                </p:cNvPr>
                <p:cNvPicPr/>
                <p:nvPr/>
              </p:nvPicPr>
              <p:blipFill>
                <a:blip r:embed="rId101"/>
                <a:stretch>
                  <a:fillRect/>
                </a:stretch>
              </p:blipFill>
              <p:spPr>
                <a:xfrm>
                  <a:off x="5935000" y="2855827"/>
                  <a:ext cx="1544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Ink 67">
                  <a:extLst>
                    <a:ext uri="{FF2B5EF4-FFF2-40B4-BE49-F238E27FC236}">
                      <a16:creationId xmlns:a16="http://schemas.microsoft.com/office/drawing/2014/main" id="{9E88E428-C2D9-4964-88C1-293F38EEB907}"/>
                    </a:ext>
                  </a:extLst>
                </p14:cNvPr>
                <p14:cNvContentPartPr/>
                <p14:nvPr/>
              </p14:nvContentPartPr>
              <p14:xfrm>
                <a:off x="6141640" y="2975707"/>
                <a:ext cx="114480" cy="130320"/>
              </p14:xfrm>
            </p:contentPart>
          </mc:Choice>
          <mc:Fallback>
            <p:pic>
              <p:nvPicPr>
                <p:cNvPr id="68" name="Ink 67">
                  <a:extLst>
                    <a:ext uri="{FF2B5EF4-FFF2-40B4-BE49-F238E27FC236}">
                      <a16:creationId xmlns:a16="http://schemas.microsoft.com/office/drawing/2014/main" id="{9E88E428-C2D9-4964-88C1-293F38EEB907}"/>
                    </a:ext>
                  </a:extLst>
                </p:cNvPr>
                <p:cNvPicPr/>
                <p:nvPr/>
              </p:nvPicPr>
              <p:blipFill>
                <a:blip r:embed="rId103"/>
                <a:stretch>
                  <a:fillRect/>
                </a:stretch>
              </p:blipFill>
              <p:spPr>
                <a:xfrm>
                  <a:off x="6132640" y="2966707"/>
                  <a:ext cx="132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9" name="Ink 68">
                  <a:extLst>
                    <a:ext uri="{FF2B5EF4-FFF2-40B4-BE49-F238E27FC236}">
                      <a16:creationId xmlns:a16="http://schemas.microsoft.com/office/drawing/2014/main" id="{76C376CB-8733-4B4A-A057-8DDFBA0B05A6}"/>
                    </a:ext>
                  </a:extLst>
                </p14:cNvPr>
                <p14:cNvContentPartPr/>
                <p14:nvPr/>
              </p14:nvContentPartPr>
              <p14:xfrm>
                <a:off x="6284560" y="2998747"/>
                <a:ext cx="118800" cy="9720"/>
              </p14:xfrm>
            </p:contentPart>
          </mc:Choice>
          <mc:Fallback>
            <p:pic>
              <p:nvPicPr>
                <p:cNvPr id="69" name="Ink 68">
                  <a:extLst>
                    <a:ext uri="{FF2B5EF4-FFF2-40B4-BE49-F238E27FC236}">
                      <a16:creationId xmlns:a16="http://schemas.microsoft.com/office/drawing/2014/main" id="{76C376CB-8733-4B4A-A057-8DDFBA0B05A6}"/>
                    </a:ext>
                  </a:extLst>
                </p:cNvPr>
                <p:cNvPicPr/>
                <p:nvPr/>
              </p:nvPicPr>
              <p:blipFill>
                <a:blip r:embed="rId105"/>
                <a:stretch>
                  <a:fillRect/>
                </a:stretch>
              </p:blipFill>
              <p:spPr>
                <a:xfrm>
                  <a:off x="6275920" y="2989747"/>
                  <a:ext cx="136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Ink 70">
                  <a:extLst>
                    <a:ext uri="{FF2B5EF4-FFF2-40B4-BE49-F238E27FC236}">
                      <a16:creationId xmlns:a16="http://schemas.microsoft.com/office/drawing/2014/main" id="{0123A33B-E653-4517-9D10-9FBF9203B178}"/>
                    </a:ext>
                  </a:extLst>
                </p14:cNvPr>
                <p14:cNvContentPartPr/>
                <p14:nvPr/>
              </p14:nvContentPartPr>
              <p14:xfrm>
                <a:off x="7076920" y="3118987"/>
                <a:ext cx="14760" cy="193320"/>
              </p14:xfrm>
            </p:contentPart>
          </mc:Choice>
          <mc:Fallback>
            <p:pic>
              <p:nvPicPr>
                <p:cNvPr id="71" name="Ink 70">
                  <a:extLst>
                    <a:ext uri="{FF2B5EF4-FFF2-40B4-BE49-F238E27FC236}">
                      <a16:creationId xmlns:a16="http://schemas.microsoft.com/office/drawing/2014/main" id="{0123A33B-E653-4517-9D10-9FBF9203B178}"/>
                    </a:ext>
                  </a:extLst>
                </p:cNvPr>
                <p:cNvPicPr/>
                <p:nvPr/>
              </p:nvPicPr>
              <p:blipFill>
                <a:blip r:embed="rId107"/>
                <a:stretch>
                  <a:fillRect/>
                </a:stretch>
              </p:blipFill>
              <p:spPr>
                <a:xfrm>
                  <a:off x="7068280" y="3109987"/>
                  <a:ext cx="32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Ink 71">
                  <a:extLst>
                    <a:ext uri="{FF2B5EF4-FFF2-40B4-BE49-F238E27FC236}">
                      <a16:creationId xmlns:a16="http://schemas.microsoft.com/office/drawing/2014/main" id="{C7488521-D050-4A8E-803F-F9E06E017826}"/>
                    </a:ext>
                  </a:extLst>
                </p14:cNvPr>
                <p14:cNvContentPartPr/>
                <p14:nvPr/>
              </p14:nvContentPartPr>
              <p14:xfrm>
                <a:off x="7018240" y="3061387"/>
                <a:ext cx="146520" cy="117000"/>
              </p14:xfrm>
            </p:contentPart>
          </mc:Choice>
          <mc:Fallback>
            <p:pic>
              <p:nvPicPr>
                <p:cNvPr id="72" name="Ink 71">
                  <a:extLst>
                    <a:ext uri="{FF2B5EF4-FFF2-40B4-BE49-F238E27FC236}">
                      <a16:creationId xmlns:a16="http://schemas.microsoft.com/office/drawing/2014/main" id="{C7488521-D050-4A8E-803F-F9E06E017826}"/>
                    </a:ext>
                  </a:extLst>
                </p:cNvPr>
                <p:cNvPicPr/>
                <p:nvPr/>
              </p:nvPicPr>
              <p:blipFill>
                <a:blip r:embed="rId109"/>
                <a:stretch>
                  <a:fillRect/>
                </a:stretch>
              </p:blipFill>
              <p:spPr>
                <a:xfrm>
                  <a:off x="7009600" y="3052387"/>
                  <a:ext cx="164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Ink 72">
                  <a:extLst>
                    <a:ext uri="{FF2B5EF4-FFF2-40B4-BE49-F238E27FC236}">
                      <a16:creationId xmlns:a16="http://schemas.microsoft.com/office/drawing/2014/main" id="{54D55BC1-80F3-4A75-9C24-095AA2B63283}"/>
                    </a:ext>
                  </a:extLst>
                </p14:cNvPr>
                <p14:cNvContentPartPr/>
                <p14:nvPr/>
              </p14:nvContentPartPr>
              <p14:xfrm>
                <a:off x="7159720" y="3107467"/>
                <a:ext cx="147960" cy="172800"/>
              </p14:xfrm>
            </p:contentPart>
          </mc:Choice>
          <mc:Fallback>
            <p:pic>
              <p:nvPicPr>
                <p:cNvPr id="73" name="Ink 72">
                  <a:extLst>
                    <a:ext uri="{FF2B5EF4-FFF2-40B4-BE49-F238E27FC236}">
                      <a16:creationId xmlns:a16="http://schemas.microsoft.com/office/drawing/2014/main" id="{54D55BC1-80F3-4A75-9C24-095AA2B63283}"/>
                    </a:ext>
                  </a:extLst>
                </p:cNvPr>
                <p:cNvPicPr/>
                <p:nvPr/>
              </p:nvPicPr>
              <p:blipFill>
                <a:blip r:embed="rId111"/>
                <a:stretch>
                  <a:fillRect/>
                </a:stretch>
              </p:blipFill>
              <p:spPr>
                <a:xfrm>
                  <a:off x="7150720" y="3098827"/>
                  <a:ext cx="165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Ink 73">
                  <a:extLst>
                    <a:ext uri="{FF2B5EF4-FFF2-40B4-BE49-F238E27FC236}">
                      <a16:creationId xmlns:a16="http://schemas.microsoft.com/office/drawing/2014/main" id="{2FE86C47-1D72-4C16-8575-C132B56A3BBB}"/>
                    </a:ext>
                  </a:extLst>
                </p14:cNvPr>
                <p14:cNvContentPartPr/>
                <p14:nvPr/>
              </p14:nvContentPartPr>
              <p14:xfrm>
                <a:off x="6842560" y="2989747"/>
                <a:ext cx="549720" cy="371160"/>
              </p14:xfrm>
            </p:contentPart>
          </mc:Choice>
          <mc:Fallback>
            <p:pic>
              <p:nvPicPr>
                <p:cNvPr id="74" name="Ink 73">
                  <a:extLst>
                    <a:ext uri="{FF2B5EF4-FFF2-40B4-BE49-F238E27FC236}">
                      <a16:creationId xmlns:a16="http://schemas.microsoft.com/office/drawing/2014/main" id="{2FE86C47-1D72-4C16-8575-C132B56A3BBB}"/>
                    </a:ext>
                  </a:extLst>
                </p:cNvPr>
                <p:cNvPicPr/>
                <p:nvPr/>
              </p:nvPicPr>
              <p:blipFill>
                <a:blip r:embed="rId113"/>
                <a:stretch>
                  <a:fillRect/>
                </a:stretch>
              </p:blipFill>
              <p:spPr>
                <a:xfrm>
                  <a:off x="6833560" y="2980747"/>
                  <a:ext cx="56736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Ink 74">
                  <a:extLst>
                    <a:ext uri="{FF2B5EF4-FFF2-40B4-BE49-F238E27FC236}">
                      <a16:creationId xmlns:a16="http://schemas.microsoft.com/office/drawing/2014/main" id="{8D3BE75A-1CB5-4282-845E-8F3DC051B4EB}"/>
                    </a:ext>
                  </a:extLst>
                </p14:cNvPr>
                <p14:cNvContentPartPr/>
                <p14:nvPr/>
              </p14:nvContentPartPr>
              <p14:xfrm>
                <a:off x="7447720" y="2998747"/>
                <a:ext cx="661320" cy="164160"/>
              </p14:xfrm>
            </p:contentPart>
          </mc:Choice>
          <mc:Fallback>
            <p:pic>
              <p:nvPicPr>
                <p:cNvPr id="75" name="Ink 74">
                  <a:extLst>
                    <a:ext uri="{FF2B5EF4-FFF2-40B4-BE49-F238E27FC236}">
                      <a16:creationId xmlns:a16="http://schemas.microsoft.com/office/drawing/2014/main" id="{8D3BE75A-1CB5-4282-845E-8F3DC051B4EB}"/>
                    </a:ext>
                  </a:extLst>
                </p:cNvPr>
                <p:cNvPicPr/>
                <p:nvPr/>
              </p:nvPicPr>
              <p:blipFill>
                <a:blip r:embed="rId115"/>
                <a:stretch>
                  <a:fillRect/>
                </a:stretch>
              </p:blipFill>
              <p:spPr>
                <a:xfrm>
                  <a:off x="7439080" y="2989747"/>
                  <a:ext cx="678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Ink 76">
                  <a:extLst>
                    <a:ext uri="{FF2B5EF4-FFF2-40B4-BE49-F238E27FC236}">
                      <a16:creationId xmlns:a16="http://schemas.microsoft.com/office/drawing/2014/main" id="{FAD0E8B7-8128-4CA7-AEB1-ED057E7F091B}"/>
                    </a:ext>
                  </a:extLst>
                </p14:cNvPr>
                <p14:cNvContentPartPr/>
                <p14:nvPr/>
              </p14:nvContentPartPr>
              <p14:xfrm>
                <a:off x="7921480" y="2938627"/>
                <a:ext cx="294840" cy="59400"/>
              </p14:xfrm>
            </p:contentPart>
          </mc:Choice>
          <mc:Fallback>
            <p:pic>
              <p:nvPicPr>
                <p:cNvPr id="77" name="Ink 76">
                  <a:extLst>
                    <a:ext uri="{FF2B5EF4-FFF2-40B4-BE49-F238E27FC236}">
                      <a16:creationId xmlns:a16="http://schemas.microsoft.com/office/drawing/2014/main" id="{FAD0E8B7-8128-4CA7-AEB1-ED057E7F091B}"/>
                    </a:ext>
                  </a:extLst>
                </p:cNvPr>
                <p:cNvPicPr/>
                <p:nvPr/>
              </p:nvPicPr>
              <p:blipFill>
                <a:blip r:embed="rId117"/>
                <a:stretch>
                  <a:fillRect/>
                </a:stretch>
              </p:blipFill>
              <p:spPr>
                <a:xfrm>
                  <a:off x="7912480" y="2929627"/>
                  <a:ext cx="312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8" name="Ink 77">
                  <a:extLst>
                    <a:ext uri="{FF2B5EF4-FFF2-40B4-BE49-F238E27FC236}">
                      <a16:creationId xmlns:a16="http://schemas.microsoft.com/office/drawing/2014/main" id="{03090173-F707-4546-9F99-72A35E9ACC73}"/>
                    </a:ext>
                  </a:extLst>
                </p14:cNvPr>
                <p14:cNvContentPartPr/>
                <p14:nvPr/>
              </p14:nvContentPartPr>
              <p14:xfrm>
                <a:off x="8093560" y="2875987"/>
                <a:ext cx="201240" cy="148680"/>
              </p14:xfrm>
            </p:contentPart>
          </mc:Choice>
          <mc:Fallback>
            <p:pic>
              <p:nvPicPr>
                <p:cNvPr id="78" name="Ink 77">
                  <a:extLst>
                    <a:ext uri="{FF2B5EF4-FFF2-40B4-BE49-F238E27FC236}">
                      <a16:creationId xmlns:a16="http://schemas.microsoft.com/office/drawing/2014/main" id="{03090173-F707-4546-9F99-72A35E9ACC73}"/>
                    </a:ext>
                  </a:extLst>
                </p:cNvPr>
                <p:cNvPicPr/>
                <p:nvPr/>
              </p:nvPicPr>
              <p:blipFill>
                <a:blip r:embed="rId119"/>
                <a:stretch>
                  <a:fillRect/>
                </a:stretch>
              </p:blipFill>
              <p:spPr>
                <a:xfrm>
                  <a:off x="8084920" y="2866987"/>
                  <a:ext cx="218880" cy="16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80" name="Ink 79">
                <a:extLst>
                  <a:ext uri="{FF2B5EF4-FFF2-40B4-BE49-F238E27FC236}">
                    <a16:creationId xmlns:a16="http://schemas.microsoft.com/office/drawing/2014/main" id="{971FEC3C-466F-49F4-B597-27777481A3E5}"/>
                  </a:ext>
                </a:extLst>
              </p14:cNvPr>
              <p14:cNvContentPartPr/>
              <p14:nvPr/>
            </p14:nvContentPartPr>
            <p14:xfrm>
              <a:off x="2675560" y="1203787"/>
              <a:ext cx="254880" cy="784080"/>
            </p14:xfrm>
          </p:contentPart>
        </mc:Choice>
        <mc:Fallback>
          <p:pic>
            <p:nvPicPr>
              <p:cNvPr id="80" name="Ink 79">
                <a:extLst>
                  <a:ext uri="{FF2B5EF4-FFF2-40B4-BE49-F238E27FC236}">
                    <a16:creationId xmlns:a16="http://schemas.microsoft.com/office/drawing/2014/main" id="{971FEC3C-466F-49F4-B597-27777481A3E5}"/>
                  </a:ext>
                </a:extLst>
              </p:cNvPr>
              <p:cNvPicPr/>
              <p:nvPr/>
            </p:nvPicPr>
            <p:blipFill>
              <a:blip r:embed="rId121"/>
              <a:stretch>
                <a:fillRect/>
              </a:stretch>
            </p:blipFill>
            <p:spPr>
              <a:xfrm>
                <a:off x="2666560" y="1194787"/>
                <a:ext cx="272520" cy="801720"/>
              </a:xfrm>
              <a:prstGeom prst="rect">
                <a:avLst/>
              </a:prstGeom>
            </p:spPr>
          </p:pic>
        </mc:Fallback>
      </mc:AlternateContent>
      <p:grpSp>
        <p:nvGrpSpPr>
          <p:cNvPr id="85" name="Group 84">
            <a:extLst>
              <a:ext uri="{FF2B5EF4-FFF2-40B4-BE49-F238E27FC236}">
                <a16:creationId xmlns:a16="http://schemas.microsoft.com/office/drawing/2014/main" id="{15862508-FE1A-4B43-91FB-EBC98FD7FC32}"/>
              </a:ext>
            </a:extLst>
          </p:cNvPr>
          <p:cNvGrpSpPr/>
          <p:nvPr/>
        </p:nvGrpSpPr>
        <p:grpSpPr>
          <a:xfrm>
            <a:off x="3518320" y="1161307"/>
            <a:ext cx="702000" cy="738000"/>
            <a:chOff x="3518320" y="1161307"/>
            <a:chExt cx="702000" cy="738000"/>
          </a:xfrm>
        </p:grpSpPr>
        <mc:AlternateContent xmlns:mc="http://schemas.openxmlformats.org/markup-compatibility/2006">
          <mc:Choice xmlns:p14="http://schemas.microsoft.com/office/powerpoint/2010/main" Requires="p14">
            <p:contentPart p14:bwMode="auto" r:id="rId122">
              <p14:nvContentPartPr>
                <p14:cNvPr id="81" name="Ink 80">
                  <a:extLst>
                    <a:ext uri="{FF2B5EF4-FFF2-40B4-BE49-F238E27FC236}">
                      <a16:creationId xmlns:a16="http://schemas.microsoft.com/office/drawing/2014/main" id="{4A47B455-A0B7-448F-98BE-1DAAF4D69C3C}"/>
                    </a:ext>
                  </a:extLst>
                </p14:cNvPr>
                <p14:cNvContentPartPr/>
                <p14:nvPr/>
              </p14:nvContentPartPr>
              <p14:xfrm>
                <a:off x="3518320" y="1161307"/>
                <a:ext cx="96480" cy="738000"/>
              </p14:xfrm>
            </p:contentPart>
          </mc:Choice>
          <mc:Fallback>
            <p:pic>
              <p:nvPicPr>
                <p:cNvPr id="81" name="Ink 80">
                  <a:extLst>
                    <a:ext uri="{FF2B5EF4-FFF2-40B4-BE49-F238E27FC236}">
                      <a16:creationId xmlns:a16="http://schemas.microsoft.com/office/drawing/2014/main" id="{4A47B455-A0B7-448F-98BE-1DAAF4D69C3C}"/>
                    </a:ext>
                  </a:extLst>
                </p:cNvPr>
                <p:cNvPicPr/>
                <p:nvPr/>
              </p:nvPicPr>
              <p:blipFill>
                <a:blip r:embed="rId123"/>
                <a:stretch>
                  <a:fillRect/>
                </a:stretch>
              </p:blipFill>
              <p:spPr>
                <a:xfrm>
                  <a:off x="3509320" y="1152667"/>
                  <a:ext cx="114120" cy="755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Ink 81">
                  <a:extLst>
                    <a:ext uri="{FF2B5EF4-FFF2-40B4-BE49-F238E27FC236}">
                      <a16:creationId xmlns:a16="http://schemas.microsoft.com/office/drawing/2014/main" id="{04CC0B3C-2581-451B-B3D5-BE1CF0376030}"/>
                    </a:ext>
                  </a:extLst>
                </p14:cNvPr>
                <p14:cNvContentPartPr/>
                <p14:nvPr/>
              </p14:nvContentPartPr>
              <p14:xfrm>
                <a:off x="3717400" y="1641907"/>
                <a:ext cx="183600" cy="136080"/>
              </p14:xfrm>
            </p:contentPart>
          </mc:Choice>
          <mc:Fallback>
            <p:pic>
              <p:nvPicPr>
                <p:cNvPr id="82" name="Ink 81">
                  <a:extLst>
                    <a:ext uri="{FF2B5EF4-FFF2-40B4-BE49-F238E27FC236}">
                      <a16:creationId xmlns:a16="http://schemas.microsoft.com/office/drawing/2014/main" id="{04CC0B3C-2581-451B-B3D5-BE1CF0376030}"/>
                    </a:ext>
                  </a:extLst>
                </p:cNvPr>
                <p:cNvPicPr/>
                <p:nvPr/>
              </p:nvPicPr>
              <p:blipFill>
                <a:blip r:embed="rId125"/>
                <a:stretch>
                  <a:fillRect/>
                </a:stretch>
              </p:blipFill>
              <p:spPr>
                <a:xfrm>
                  <a:off x="3708400" y="1632907"/>
                  <a:ext cx="201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Ink 82">
                  <a:extLst>
                    <a:ext uri="{FF2B5EF4-FFF2-40B4-BE49-F238E27FC236}">
                      <a16:creationId xmlns:a16="http://schemas.microsoft.com/office/drawing/2014/main" id="{CF9C7C99-6F78-49F9-8F9C-6882559CF0DE}"/>
                    </a:ext>
                  </a:extLst>
                </p14:cNvPr>
                <p14:cNvContentPartPr/>
                <p14:nvPr/>
              </p14:nvContentPartPr>
              <p14:xfrm>
                <a:off x="3766720" y="1616347"/>
                <a:ext cx="102600" cy="190440"/>
              </p14:xfrm>
            </p:contentPart>
          </mc:Choice>
          <mc:Fallback>
            <p:pic>
              <p:nvPicPr>
                <p:cNvPr id="83" name="Ink 82">
                  <a:extLst>
                    <a:ext uri="{FF2B5EF4-FFF2-40B4-BE49-F238E27FC236}">
                      <a16:creationId xmlns:a16="http://schemas.microsoft.com/office/drawing/2014/main" id="{CF9C7C99-6F78-49F9-8F9C-6882559CF0DE}"/>
                    </a:ext>
                  </a:extLst>
                </p:cNvPr>
                <p:cNvPicPr/>
                <p:nvPr/>
              </p:nvPicPr>
              <p:blipFill>
                <a:blip r:embed="rId127"/>
                <a:stretch>
                  <a:fillRect/>
                </a:stretch>
              </p:blipFill>
              <p:spPr>
                <a:xfrm>
                  <a:off x="3757720" y="1607347"/>
                  <a:ext cx="120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4" name="Ink 83">
                  <a:extLst>
                    <a:ext uri="{FF2B5EF4-FFF2-40B4-BE49-F238E27FC236}">
                      <a16:creationId xmlns:a16="http://schemas.microsoft.com/office/drawing/2014/main" id="{EBA90F5C-8949-41C7-9E89-947EB2F0BB6D}"/>
                    </a:ext>
                  </a:extLst>
                </p14:cNvPr>
                <p14:cNvContentPartPr/>
                <p14:nvPr/>
              </p14:nvContentPartPr>
              <p14:xfrm>
                <a:off x="3997480" y="1519147"/>
                <a:ext cx="222840" cy="246600"/>
              </p14:xfrm>
            </p:contentPart>
          </mc:Choice>
          <mc:Fallback>
            <p:pic>
              <p:nvPicPr>
                <p:cNvPr id="84" name="Ink 83">
                  <a:extLst>
                    <a:ext uri="{FF2B5EF4-FFF2-40B4-BE49-F238E27FC236}">
                      <a16:creationId xmlns:a16="http://schemas.microsoft.com/office/drawing/2014/main" id="{EBA90F5C-8949-41C7-9E89-947EB2F0BB6D}"/>
                    </a:ext>
                  </a:extLst>
                </p:cNvPr>
                <p:cNvPicPr/>
                <p:nvPr/>
              </p:nvPicPr>
              <p:blipFill>
                <a:blip r:embed="rId129"/>
                <a:stretch>
                  <a:fillRect/>
                </a:stretch>
              </p:blipFill>
              <p:spPr>
                <a:xfrm>
                  <a:off x="3988480" y="1510147"/>
                  <a:ext cx="240480" cy="26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86" name="Ink 85">
                <a:extLst>
                  <a:ext uri="{FF2B5EF4-FFF2-40B4-BE49-F238E27FC236}">
                    <a16:creationId xmlns:a16="http://schemas.microsoft.com/office/drawing/2014/main" id="{73A2C41C-44AF-432F-8E5B-94A93CA62149}"/>
                  </a:ext>
                </a:extLst>
              </p14:cNvPr>
              <p14:cNvContentPartPr/>
              <p14:nvPr/>
            </p14:nvContentPartPr>
            <p14:xfrm>
              <a:off x="4910800" y="4104667"/>
              <a:ext cx="206280" cy="501840"/>
            </p14:xfrm>
          </p:contentPart>
        </mc:Choice>
        <mc:Fallback>
          <p:pic>
            <p:nvPicPr>
              <p:cNvPr id="86" name="Ink 85">
                <a:extLst>
                  <a:ext uri="{FF2B5EF4-FFF2-40B4-BE49-F238E27FC236}">
                    <a16:creationId xmlns:a16="http://schemas.microsoft.com/office/drawing/2014/main" id="{73A2C41C-44AF-432F-8E5B-94A93CA62149}"/>
                  </a:ext>
                </a:extLst>
              </p:cNvPr>
              <p:cNvPicPr/>
              <p:nvPr/>
            </p:nvPicPr>
            <p:blipFill>
              <a:blip r:embed="rId131"/>
              <a:stretch>
                <a:fillRect/>
              </a:stretch>
            </p:blipFill>
            <p:spPr>
              <a:xfrm>
                <a:off x="4902160" y="4095667"/>
                <a:ext cx="223920" cy="519480"/>
              </a:xfrm>
              <a:prstGeom prst="rect">
                <a:avLst/>
              </a:prstGeom>
            </p:spPr>
          </p:pic>
        </mc:Fallback>
      </mc:AlternateContent>
      <p:grpSp>
        <p:nvGrpSpPr>
          <p:cNvPr id="91" name="Group 90">
            <a:extLst>
              <a:ext uri="{FF2B5EF4-FFF2-40B4-BE49-F238E27FC236}">
                <a16:creationId xmlns:a16="http://schemas.microsoft.com/office/drawing/2014/main" id="{49B2B391-5C16-460A-81BB-2551429D8B4C}"/>
              </a:ext>
            </a:extLst>
          </p:cNvPr>
          <p:cNvGrpSpPr/>
          <p:nvPr/>
        </p:nvGrpSpPr>
        <p:grpSpPr>
          <a:xfrm>
            <a:off x="5713600" y="3930067"/>
            <a:ext cx="802080" cy="700920"/>
            <a:chOff x="5713600" y="3930067"/>
            <a:chExt cx="802080" cy="700920"/>
          </a:xfrm>
        </p:grpSpPr>
        <mc:AlternateContent xmlns:mc="http://schemas.openxmlformats.org/markup-compatibility/2006">
          <mc:Choice xmlns:p14="http://schemas.microsoft.com/office/powerpoint/2010/main" Requires="p14">
            <p:contentPart p14:bwMode="auto" r:id="rId132">
              <p14:nvContentPartPr>
                <p14:cNvPr id="87" name="Ink 86">
                  <a:extLst>
                    <a:ext uri="{FF2B5EF4-FFF2-40B4-BE49-F238E27FC236}">
                      <a16:creationId xmlns:a16="http://schemas.microsoft.com/office/drawing/2014/main" id="{1380169F-9BBF-4109-9862-38E49EED13E0}"/>
                    </a:ext>
                  </a:extLst>
                </p14:cNvPr>
                <p14:cNvContentPartPr/>
                <p14:nvPr/>
              </p14:nvContentPartPr>
              <p14:xfrm>
                <a:off x="5713600" y="3930067"/>
                <a:ext cx="192600" cy="700920"/>
              </p14:xfrm>
            </p:contentPart>
          </mc:Choice>
          <mc:Fallback>
            <p:pic>
              <p:nvPicPr>
                <p:cNvPr id="87" name="Ink 86">
                  <a:extLst>
                    <a:ext uri="{FF2B5EF4-FFF2-40B4-BE49-F238E27FC236}">
                      <a16:creationId xmlns:a16="http://schemas.microsoft.com/office/drawing/2014/main" id="{1380169F-9BBF-4109-9862-38E49EED13E0}"/>
                    </a:ext>
                  </a:extLst>
                </p:cNvPr>
                <p:cNvPicPr/>
                <p:nvPr/>
              </p:nvPicPr>
              <p:blipFill>
                <a:blip r:embed="rId133"/>
                <a:stretch>
                  <a:fillRect/>
                </a:stretch>
              </p:blipFill>
              <p:spPr>
                <a:xfrm>
                  <a:off x="5704600" y="3921427"/>
                  <a:ext cx="21024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Ink 87">
                  <a:extLst>
                    <a:ext uri="{FF2B5EF4-FFF2-40B4-BE49-F238E27FC236}">
                      <a16:creationId xmlns:a16="http://schemas.microsoft.com/office/drawing/2014/main" id="{F5B25F81-653D-457F-9547-3F5C59EB34C5}"/>
                    </a:ext>
                  </a:extLst>
                </p14:cNvPr>
                <p14:cNvContentPartPr/>
                <p14:nvPr/>
              </p14:nvContentPartPr>
              <p14:xfrm>
                <a:off x="6018520" y="4450267"/>
                <a:ext cx="151560" cy="162000"/>
              </p14:xfrm>
            </p:contentPart>
          </mc:Choice>
          <mc:Fallback>
            <p:pic>
              <p:nvPicPr>
                <p:cNvPr id="88" name="Ink 87">
                  <a:extLst>
                    <a:ext uri="{FF2B5EF4-FFF2-40B4-BE49-F238E27FC236}">
                      <a16:creationId xmlns:a16="http://schemas.microsoft.com/office/drawing/2014/main" id="{F5B25F81-653D-457F-9547-3F5C59EB34C5}"/>
                    </a:ext>
                  </a:extLst>
                </p:cNvPr>
                <p:cNvPicPr/>
                <p:nvPr/>
              </p:nvPicPr>
              <p:blipFill>
                <a:blip r:embed="rId135"/>
                <a:stretch>
                  <a:fillRect/>
                </a:stretch>
              </p:blipFill>
              <p:spPr>
                <a:xfrm>
                  <a:off x="6009520" y="4441267"/>
                  <a:ext cx="169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Ink 88">
                  <a:extLst>
                    <a:ext uri="{FF2B5EF4-FFF2-40B4-BE49-F238E27FC236}">
                      <a16:creationId xmlns:a16="http://schemas.microsoft.com/office/drawing/2014/main" id="{A08A709B-8BF4-4502-A68A-D4BAB7FD6D74}"/>
                    </a:ext>
                  </a:extLst>
                </p14:cNvPr>
                <p14:cNvContentPartPr/>
                <p14:nvPr/>
              </p14:nvContentPartPr>
              <p14:xfrm>
                <a:off x="6037960" y="4432267"/>
                <a:ext cx="127080" cy="153360"/>
              </p14:xfrm>
            </p:contentPart>
          </mc:Choice>
          <mc:Fallback>
            <p:pic>
              <p:nvPicPr>
                <p:cNvPr id="89" name="Ink 88">
                  <a:extLst>
                    <a:ext uri="{FF2B5EF4-FFF2-40B4-BE49-F238E27FC236}">
                      <a16:creationId xmlns:a16="http://schemas.microsoft.com/office/drawing/2014/main" id="{A08A709B-8BF4-4502-A68A-D4BAB7FD6D74}"/>
                    </a:ext>
                  </a:extLst>
                </p:cNvPr>
                <p:cNvPicPr/>
                <p:nvPr/>
              </p:nvPicPr>
              <p:blipFill>
                <a:blip r:embed="rId137"/>
                <a:stretch>
                  <a:fillRect/>
                </a:stretch>
              </p:blipFill>
              <p:spPr>
                <a:xfrm>
                  <a:off x="6028960" y="4423267"/>
                  <a:ext cx="144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Ink 89">
                  <a:extLst>
                    <a:ext uri="{FF2B5EF4-FFF2-40B4-BE49-F238E27FC236}">
                      <a16:creationId xmlns:a16="http://schemas.microsoft.com/office/drawing/2014/main" id="{AB2E7F4E-5965-4FB0-A15E-0F7814793956}"/>
                    </a:ext>
                  </a:extLst>
                </p14:cNvPr>
                <p14:cNvContentPartPr/>
                <p14:nvPr/>
              </p14:nvContentPartPr>
              <p14:xfrm>
                <a:off x="6292840" y="4304467"/>
                <a:ext cx="222840" cy="311760"/>
              </p14:xfrm>
            </p:contentPart>
          </mc:Choice>
          <mc:Fallback>
            <p:pic>
              <p:nvPicPr>
                <p:cNvPr id="90" name="Ink 89">
                  <a:extLst>
                    <a:ext uri="{FF2B5EF4-FFF2-40B4-BE49-F238E27FC236}">
                      <a16:creationId xmlns:a16="http://schemas.microsoft.com/office/drawing/2014/main" id="{AB2E7F4E-5965-4FB0-A15E-0F7814793956}"/>
                    </a:ext>
                  </a:extLst>
                </p:cNvPr>
                <p:cNvPicPr/>
                <p:nvPr/>
              </p:nvPicPr>
              <p:blipFill>
                <a:blip r:embed="rId139"/>
                <a:stretch>
                  <a:fillRect/>
                </a:stretch>
              </p:blipFill>
              <p:spPr>
                <a:xfrm>
                  <a:off x="6283840" y="4295467"/>
                  <a:ext cx="240480" cy="329400"/>
                </a:xfrm>
                <a:prstGeom prst="rect">
                  <a:avLst/>
                </a:prstGeom>
              </p:spPr>
            </p:pic>
          </mc:Fallback>
        </mc:AlternateContent>
      </p:grpSp>
      <p:grpSp>
        <p:nvGrpSpPr>
          <p:cNvPr id="112" name="Group 111">
            <a:extLst>
              <a:ext uri="{FF2B5EF4-FFF2-40B4-BE49-F238E27FC236}">
                <a16:creationId xmlns:a16="http://schemas.microsoft.com/office/drawing/2014/main" id="{19FDD7CD-BE43-4203-8609-AFDB1FE61E52}"/>
              </a:ext>
            </a:extLst>
          </p:cNvPr>
          <p:cNvGrpSpPr/>
          <p:nvPr/>
        </p:nvGrpSpPr>
        <p:grpSpPr>
          <a:xfrm>
            <a:off x="8065840" y="3938347"/>
            <a:ext cx="3041640" cy="1047240"/>
            <a:chOff x="8065840" y="3938347"/>
            <a:chExt cx="3041640" cy="1047240"/>
          </a:xfrm>
        </p:grpSpPr>
        <mc:AlternateContent xmlns:mc="http://schemas.openxmlformats.org/markup-compatibility/2006">
          <mc:Choice xmlns:p14="http://schemas.microsoft.com/office/powerpoint/2010/main" Requires="p14">
            <p:contentPart p14:bwMode="auto" r:id="rId140">
              <p14:nvContentPartPr>
                <p14:cNvPr id="92" name="Ink 91">
                  <a:extLst>
                    <a:ext uri="{FF2B5EF4-FFF2-40B4-BE49-F238E27FC236}">
                      <a16:creationId xmlns:a16="http://schemas.microsoft.com/office/drawing/2014/main" id="{BF292E05-A365-4507-A8BA-8D746C8E1857}"/>
                    </a:ext>
                  </a:extLst>
                </p14:cNvPr>
                <p14:cNvContentPartPr/>
                <p14:nvPr/>
              </p14:nvContentPartPr>
              <p14:xfrm>
                <a:off x="8065840" y="4096747"/>
                <a:ext cx="315000" cy="315360"/>
              </p14:xfrm>
            </p:contentPart>
          </mc:Choice>
          <mc:Fallback>
            <p:pic>
              <p:nvPicPr>
                <p:cNvPr id="92" name="Ink 91">
                  <a:extLst>
                    <a:ext uri="{FF2B5EF4-FFF2-40B4-BE49-F238E27FC236}">
                      <a16:creationId xmlns:a16="http://schemas.microsoft.com/office/drawing/2014/main" id="{BF292E05-A365-4507-A8BA-8D746C8E1857}"/>
                    </a:ext>
                  </a:extLst>
                </p:cNvPr>
                <p:cNvPicPr/>
                <p:nvPr/>
              </p:nvPicPr>
              <p:blipFill>
                <a:blip r:embed="rId141"/>
                <a:stretch>
                  <a:fillRect/>
                </a:stretch>
              </p:blipFill>
              <p:spPr>
                <a:xfrm>
                  <a:off x="8057200" y="4088107"/>
                  <a:ext cx="33264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Ink 92">
                  <a:extLst>
                    <a:ext uri="{FF2B5EF4-FFF2-40B4-BE49-F238E27FC236}">
                      <a16:creationId xmlns:a16="http://schemas.microsoft.com/office/drawing/2014/main" id="{054F7339-7FB2-4531-8CE7-4D6C80AFC0F6}"/>
                    </a:ext>
                  </a:extLst>
                </p14:cNvPr>
                <p14:cNvContentPartPr/>
                <p14:nvPr/>
              </p14:nvContentPartPr>
              <p14:xfrm>
                <a:off x="8373280" y="4218067"/>
                <a:ext cx="497160" cy="136080"/>
              </p14:xfrm>
            </p:contentPart>
          </mc:Choice>
          <mc:Fallback>
            <p:pic>
              <p:nvPicPr>
                <p:cNvPr id="93" name="Ink 92">
                  <a:extLst>
                    <a:ext uri="{FF2B5EF4-FFF2-40B4-BE49-F238E27FC236}">
                      <a16:creationId xmlns:a16="http://schemas.microsoft.com/office/drawing/2014/main" id="{054F7339-7FB2-4531-8CE7-4D6C80AFC0F6}"/>
                    </a:ext>
                  </a:extLst>
                </p:cNvPr>
                <p:cNvPicPr/>
                <p:nvPr/>
              </p:nvPicPr>
              <p:blipFill>
                <a:blip r:embed="rId143"/>
                <a:stretch>
                  <a:fillRect/>
                </a:stretch>
              </p:blipFill>
              <p:spPr>
                <a:xfrm>
                  <a:off x="8364280" y="4209067"/>
                  <a:ext cx="514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Ink 93">
                  <a:extLst>
                    <a:ext uri="{FF2B5EF4-FFF2-40B4-BE49-F238E27FC236}">
                      <a16:creationId xmlns:a16="http://schemas.microsoft.com/office/drawing/2014/main" id="{131072F5-9CAE-47E0-A463-FC84008B481D}"/>
                    </a:ext>
                  </a:extLst>
                </p14:cNvPr>
                <p14:cNvContentPartPr/>
                <p14:nvPr/>
              </p14:nvContentPartPr>
              <p14:xfrm>
                <a:off x="8917600" y="3963907"/>
                <a:ext cx="426960" cy="501480"/>
              </p14:xfrm>
            </p:contentPart>
          </mc:Choice>
          <mc:Fallback>
            <p:pic>
              <p:nvPicPr>
                <p:cNvPr id="94" name="Ink 93">
                  <a:extLst>
                    <a:ext uri="{FF2B5EF4-FFF2-40B4-BE49-F238E27FC236}">
                      <a16:creationId xmlns:a16="http://schemas.microsoft.com/office/drawing/2014/main" id="{131072F5-9CAE-47E0-A463-FC84008B481D}"/>
                    </a:ext>
                  </a:extLst>
                </p:cNvPr>
                <p:cNvPicPr/>
                <p:nvPr/>
              </p:nvPicPr>
              <p:blipFill>
                <a:blip r:embed="rId145"/>
                <a:stretch>
                  <a:fillRect/>
                </a:stretch>
              </p:blipFill>
              <p:spPr>
                <a:xfrm>
                  <a:off x="8908600" y="3954907"/>
                  <a:ext cx="44460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Ink 94">
                  <a:extLst>
                    <a:ext uri="{FF2B5EF4-FFF2-40B4-BE49-F238E27FC236}">
                      <a16:creationId xmlns:a16="http://schemas.microsoft.com/office/drawing/2014/main" id="{BFC4AFE0-BE20-4E36-A7B2-735F8C4631D5}"/>
                    </a:ext>
                  </a:extLst>
                </p14:cNvPr>
                <p14:cNvContentPartPr/>
                <p14:nvPr/>
              </p14:nvContentPartPr>
              <p14:xfrm>
                <a:off x="9361120" y="4064347"/>
                <a:ext cx="143640" cy="215280"/>
              </p14:xfrm>
            </p:contentPart>
          </mc:Choice>
          <mc:Fallback>
            <p:pic>
              <p:nvPicPr>
                <p:cNvPr id="95" name="Ink 94">
                  <a:extLst>
                    <a:ext uri="{FF2B5EF4-FFF2-40B4-BE49-F238E27FC236}">
                      <a16:creationId xmlns:a16="http://schemas.microsoft.com/office/drawing/2014/main" id="{BFC4AFE0-BE20-4E36-A7B2-735F8C4631D5}"/>
                    </a:ext>
                  </a:extLst>
                </p:cNvPr>
                <p:cNvPicPr/>
                <p:nvPr/>
              </p:nvPicPr>
              <p:blipFill>
                <a:blip r:embed="rId147"/>
                <a:stretch>
                  <a:fillRect/>
                </a:stretch>
              </p:blipFill>
              <p:spPr>
                <a:xfrm>
                  <a:off x="9352480" y="4055707"/>
                  <a:ext cx="161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Ink 95">
                  <a:extLst>
                    <a:ext uri="{FF2B5EF4-FFF2-40B4-BE49-F238E27FC236}">
                      <a16:creationId xmlns:a16="http://schemas.microsoft.com/office/drawing/2014/main" id="{F0124378-9E42-45D2-9E9A-8992AB23B8F8}"/>
                    </a:ext>
                  </a:extLst>
                </p14:cNvPr>
                <p14:cNvContentPartPr/>
                <p14:nvPr/>
              </p14:nvContentPartPr>
              <p14:xfrm>
                <a:off x="9743800" y="4079827"/>
                <a:ext cx="284400" cy="344520"/>
              </p14:xfrm>
            </p:contentPart>
          </mc:Choice>
          <mc:Fallback>
            <p:pic>
              <p:nvPicPr>
                <p:cNvPr id="96" name="Ink 95">
                  <a:extLst>
                    <a:ext uri="{FF2B5EF4-FFF2-40B4-BE49-F238E27FC236}">
                      <a16:creationId xmlns:a16="http://schemas.microsoft.com/office/drawing/2014/main" id="{F0124378-9E42-45D2-9E9A-8992AB23B8F8}"/>
                    </a:ext>
                  </a:extLst>
                </p:cNvPr>
                <p:cNvPicPr/>
                <p:nvPr/>
              </p:nvPicPr>
              <p:blipFill>
                <a:blip r:embed="rId149"/>
                <a:stretch>
                  <a:fillRect/>
                </a:stretch>
              </p:blipFill>
              <p:spPr>
                <a:xfrm>
                  <a:off x="9735160" y="4071187"/>
                  <a:ext cx="3020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Ink 96">
                  <a:extLst>
                    <a:ext uri="{FF2B5EF4-FFF2-40B4-BE49-F238E27FC236}">
                      <a16:creationId xmlns:a16="http://schemas.microsoft.com/office/drawing/2014/main" id="{73E1CE94-4474-4D26-9FAB-F22892860711}"/>
                    </a:ext>
                  </a:extLst>
                </p14:cNvPr>
                <p14:cNvContentPartPr/>
                <p14:nvPr/>
              </p14:nvContentPartPr>
              <p14:xfrm>
                <a:off x="10085800" y="3938347"/>
                <a:ext cx="361440" cy="274680"/>
              </p14:xfrm>
            </p:contentPart>
          </mc:Choice>
          <mc:Fallback>
            <p:pic>
              <p:nvPicPr>
                <p:cNvPr id="97" name="Ink 96">
                  <a:extLst>
                    <a:ext uri="{FF2B5EF4-FFF2-40B4-BE49-F238E27FC236}">
                      <a16:creationId xmlns:a16="http://schemas.microsoft.com/office/drawing/2014/main" id="{73E1CE94-4474-4D26-9FAB-F22892860711}"/>
                    </a:ext>
                  </a:extLst>
                </p:cNvPr>
                <p:cNvPicPr/>
                <p:nvPr/>
              </p:nvPicPr>
              <p:blipFill>
                <a:blip r:embed="rId151"/>
                <a:stretch>
                  <a:fillRect/>
                </a:stretch>
              </p:blipFill>
              <p:spPr>
                <a:xfrm>
                  <a:off x="10076800" y="3929707"/>
                  <a:ext cx="3790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Ink 97">
                  <a:extLst>
                    <a:ext uri="{FF2B5EF4-FFF2-40B4-BE49-F238E27FC236}">
                      <a16:creationId xmlns:a16="http://schemas.microsoft.com/office/drawing/2014/main" id="{71ABC553-41C8-436D-B16B-C9F195314679}"/>
                    </a:ext>
                  </a:extLst>
                </p14:cNvPr>
                <p14:cNvContentPartPr/>
                <p14:nvPr/>
              </p14:nvContentPartPr>
              <p14:xfrm>
                <a:off x="10441840" y="3975787"/>
                <a:ext cx="360" cy="360"/>
              </p14:xfrm>
            </p:contentPart>
          </mc:Choice>
          <mc:Fallback>
            <p:pic>
              <p:nvPicPr>
                <p:cNvPr id="98" name="Ink 97">
                  <a:extLst>
                    <a:ext uri="{FF2B5EF4-FFF2-40B4-BE49-F238E27FC236}">
                      <a16:creationId xmlns:a16="http://schemas.microsoft.com/office/drawing/2014/main" id="{71ABC553-41C8-436D-B16B-C9F195314679}"/>
                    </a:ext>
                  </a:extLst>
                </p:cNvPr>
                <p:cNvPicPr/>
                <p:nvPr/>
              </p:nvPicPr>
              <p:blipFill>
                <a:blip r:embed="rId153"/>
                <a:stretch>
                  <a:fillRect/>
                </a:stretch>
              </p:blipFill>
              <p:spPr>
                <a:xfrm>
                  <a:off x="10432840" y="39671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Ink 98">
                  <a:extLst>
                    <a:ext uri="{FF2B5EF4-FFF2-40B4-BE49-F238E27FC236}">
                      <a16:creationId xmlns:a16="http://schemas.microsoft.com/office/drawing/2014/main" id="{009ABC5E-26E8-4EB2-8ADF-7EB2FB4061C7}"/>
                    </a:ext>
                  </a:extLst>
                </p14:cNvPr>
                <p14:cNvContentPartPr/>
                <p14:nvPr/>
              </p14:nvContentPartPr>
              <p14:xfrm>
                <a:off x="10526080" y="4062187"/>
                <a:ext cx="132840" cy="277920"/>
              </p14:xfrm>
            </p:contentPart>
          </mc:Choice>
          <mc:Fallback>
            <p:pic>
              <p:nvPicPr>
                <p:cNvPr id="99" name="Ink 98">
                  <a:extLst>
                    <a:ext uri="{FF2B5EF4-FFF2-40B4-BE49-F238E27FC236}">
                      <a16:creationId xmlns:a16="http://schemas.microsoft.com/office/drawing/2014/main" id="{009ABC5E-26E8-4EB2-8ADF-7EB2FB4061C7}"/>
                    </a:ext>
                  </a:extLst>
                </p:cNvPr>
                <p:cNvPicPr/>
                <p:nvPr/>
              </p:nvPicPr>
              <p:blipFill>
                <a:blip r:embed="rId155"/>
                <a:stretch>
                  <a:fillRect/>
                </a:stretch>
              </p:blipFill>
              <p:spPr>
                <a:xfrm>
                  <a:off x="10517080" y="4053187"/>
                  <a:ext cx="1504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Ink 99">
                  <a:extLst>
                    <a:ext uri="{FF2B5EF4-FFF2-40B4-BE49-F238E27FC236}">
                      <a16:creationId xmlns:a16="http://schemas.microsoft.com/office/drawing/2014/main" id="{BCF825F9-6E9E-4151-9022-88DB6BB65B78}"/>
                    </a:ext>
                  </a:extLst>
                </p14:cNvPr>
                <p14:cNvContentPartPr/>
                <p14:nvPr/>
              </p14:nvContentPartPr>
              <p14:xfrm>
                <a:off x="10651720" y="4034827"/>
                <a:ext cx="455760" cy="169200"/>
              </p14:xfrm>
            </p:contentPart>
          </mc:Choice>
          <mc:Fallback>
            <p:pic>
              <p:nvPicPr>
                <p:cNvPr id="100" name="Ink 99">
                  <a:extLst>
                    <a:ext uri="{FF2B5EF4-FFF2-40B4-BE49-F238E27FC236}">
                      <a16:creationId xmlns:a16="http://schemas.microsoft.com/office/drawing/2014/main" id="{BCF825F9-6E9E-4151-9022-88DB6BB65B78}"/>
                    </a:ext>
                  </a:extLst>
                </p:cNvPr>
                <p:cNvPicPr/>
                <p:nvPr/>
              </p:nvPicPr>
              <p:blipFill>
                <a:blip r:embed="rId157"/>
                <a:stretch>
                  <a:fillRect/>
                </a:stretch>
              </p:blipFill>
              <p:spPr>
                <a:xfrm>
                  <a:off x="10643080" y="4026187"/>
                  <a:ext cx="473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Ink 100">
                  <a:extLst>
                    <a:ext uri="{FF2B5EF4-FFF2-40B4-BE49-F238E27FC236}">
                      <a16:creationId xmlns:a16="http://schemas.microsoft.com/office/drawing/2014/main" id="{A47184E5-D1CE-4649-8ED3-37E68F4BAEE1}"/>
                    </a:ext>
                  </a:extLst>
                </p14:cNvPr>
                <p14:cNvContentPartPr/>
                <p14:nvPr/>
              </p14:nvContentPartPr>
              <p14:xfrm>
                <a:off x="8926600" y="4630627"/>
                <a:ext cx="14400" cy="298080"/>
              </p14:xfrm>
            </p:contentPart>
          </mc:Choice>
          <mc:Fallback>
            <p:pic>
              <p:nvPicPr>
                <p:cNvPr id="101" name="Ink 100">
                  <a:extLst>
                    <a:ext uri="{FF2B5EF4-FFF2-40B4-BE49-F238E27FC236}">
                      <a16:creationId xmlns:a16="http://schemas.microsoft.com/office/drawing/2014/main" id="{A47184E5-D1CE-4649-8ED3-37E68F4BAEE1}"/>
                    </a:ext>
                  </a:extLst>
                </p:cNvPr>
                <p:cNvPicPr/>
                <p:nvPr/>
              </p:nvPicPr>
              <p:blipFill>
                <a:blip r:embed="rId159"/>
                <a:stretch>
                  <a:fillRect/>
                </a:stretch>
              </p:blipFill>
              <p:spPr>
                <a:xfrm>
                  <a:off x="8917600" y="4621987"/>
                  <a:ext cx="320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Ink 101">
                  <a:extLst>
                    <a:ext uri="{FF2B5EF4-FFF2-40B4-BE49-F238E27FC236}">
                      <a16:creationId xmlns:a16="http://schemas.microsoft.com/office/drawing/2014/main" id="{546211D0-3F3D-451E-9FBC-A480A4C99783}"/>
                    </a:ext>
                  </a:extLst>
                </p14:cNvPr>
                <p14:cNvContentPartPr/>
                <p14:nvPr/>
              </p14:nvContentPartPr>
              <p14:xfrm>
                <a:off x="8885560" y="4649707"/>
                <a:ext cx="257040" cy="242640"/>
              </p14:xfrm>
            </p:contentPart>
          </mc:Choice>
          <mc:Fallback>
            <p:pic>
              <p:nvPicPr>
                <p:cNvPr id="102" name="Ink 101">
                  <a:extLst>
                    <a:ext uri="{FF2B5EF4-FFF2-40B4-BE49-F238E27FC236}">
                      <a16:creationId xmlns:a16="http://schemas.microsoft.com/office/drawing/2014/main" id="{546211D0-3F3D-451E-9FBC-A480A4C99783}"/>
                    </a:ext>
                  </a:extLst>
                </p:cNvPr>
                <p:cNvPicPr/>
                <p:nvPr/>
              </p:nvPicPr>
              <p:blipFill>
                <a:blip r:embed="rId161"/>
                <a:stretch>
                  <a:fillRect/>
                </a:stretch>
              </p:blipFill>
              <p:spPr>
                <a:xfrm>
                  <a:off x="8876560" y="4640707"/>
                  <a:ext cx="2746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Ink 102">
                  <a:extLst>
                    <a:ext uri="{FF2B5EF4-FFF2-40B4-BE49-F238E27FC236}">
                      <a16:creationId xmlns:a16="http://schemas.microsoft.com/office/drawing/2014/main" id="{0F0702E4-8924-47DA-AC4D-AAEDBB034588}"/>
                    </a:ext>
                  </a:extLst>
                </p14:cNvPr>
                <p14:cNvContentPartPr/>
                <p14:nvPr/>
              </p14:nvContentPartPr>
              <p14:xfrm>
                <a:off x="9172480" y="4696507"/>
                <a:ext cx="143640" cy="15840"/>
              </p14:xfrm>
            </p:contentPart>
          </mc:Choice>
          <mc:Fallback>
            <p:pic>
              <p:nvPicPr>
                <p:cNvPr id="103" name="Ink 102">
                  <a:extLst>
                    <a:ext uri="{FF2B5EF4-FFF2-40B4-BE49-F238E27FC236}">
                      <a16:creationId xmlns:a16="http://schemas.microsoft.com/office/drawing/2014/main" id="{0F0702E4-8924-47DA-AC4D-AAEDBB034588}"/>
                    </a:ext>
                  </a:extLst>
                </p:cNvPr>
                <p:cNvPicPr/>
                <p:nvPr/>
              </p:nvPicPr>
              <p:blipFill>
                <a:blip r:embed="rId163"/>
                <a:stretch>
                  <a:fillRect/>
                </a:stretch>
              </p:blipFill>
              <p:spPr>
                <a:xfrm>
                  <a:off x="9163840" y="4687867"/>
                  <a:ext cx="161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Ink 103">
                  <a:extLst>
                    <a:ext uri="{FF2B5EF4-FFF2-40B4-BE49-F238E27FC236}">
                      <a16:creationId xmlns:a16="http://schemas.microsoft.com/office/drawing/2014/main" id="{494C8606-4593-4D80-9FB9-DDE9665A8630}"/>
                    </a:ext>
                  </a:extLst>
                </p14:cNvPr>
                <p14:cNvContentPartPr/>
                <p14:nvPr/>
              </p14:nvContentPartPr>
              <p14:xfrm>
                <a:off x="9218920" y="4515427"/>
                <a:ext cx="229320" cy="470160"/>
              </p14:xfrm>
            </p:contentPart>
          </mc:Choice>
          <mc:Fallback>
            <p:pic>
              <p:nvPicPr>
                <p:cNvPr id="104" name="Ink 103">
                  <a:extLst>
                    <a:ext uri="{FF2B5EF4-FFF2-40B4-BE49-F238E27FC236}">
                      <a16:creationId xmlns:a16="http://schemas.microsoft.com/office/drawing/2014/main" id="{494C8606-4593-4D80-9FB9-DDE9665A8630}"/>
                    </a:ext>
                  </a:extLst>
                </p:cNvPr>
                <p:cNvPicPr/>
                <p:nvPr/>
              </p:nvPicPr>
              <p:blipFill>
                <a:blip r:embed="rId165"/>
                <a:stretch>
                  <a:fillRect/>
                </a:stretch>
              </p:blipFill>
              <p:spPr>
                <a:xfrm>
                  <a:off x="9209920" y="4506427"/>
                  <a:ext cx="24696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Ink 104">
                  <a:extLst>
                    <a:ext uri="{FF2B5EF4-FFF2-40B4-BE49-F238E27FC236}">
                      <a16:creationId xmlns:a16="http://schemas.microsoft.com/office/drawing/2014/main" id="{AD512764-50F3-47B6-B51D-63F9D5A6D349}"/>
                    </a:ext>
                  </a:extLst>
                </p14:cNvPr>
                <p14:cNvContentPartPr/>
                <p14:nvPr/>
              </p14:nvContentPartPr>
              <p14:xfrm>
                <a:off x="9486040" y="4744027"/>
                <a:ext cx="175680" cy="221760"/>
              </p14:xfrm>
            </p:contentPart>
          </mc:Choice>
          <mc:Fallback>
            <p:pic>
              <p:nvPicPr>
                <p:cNvPr id="105" name="Ink 104">
                  <a:extLst>
                    <a:ext uri="{FF2B5EF4-FFF2-40B4-BE49-F238E27FC236}">
                      <a16:creationId xmlns:a16="http://schemas.microsoft.com/office/drawing/2014/main" id="{AD512764-50F3-47B6-B51D-63F9D5A6D349}"/>
                    </a:ext>
                  </a:extLst>
                </p:cNvPr>
                <p:cNvPicPr/>
                <p:nvPr/>
              </p:nvPicPr>
              <p:blipFill>
                <a:blip r:embed="rId167"/>
                <a:stretch>
                  <a:fillRect/>
                </a:stretch>
              </p:blipFill>
              <p:spPr>
                <a:xfrm>
                  <a:off x="9477400" y="4735387"/>
                  <a:ext cx="193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Ink 105">
                  <a:extLst>
                    <a:ext uri="{FF2B5EF4-FFF2-40B4-BE49-F238E27FC236}">
                      <a16:creationId xmlns:a16="http://schemas.microsoft.com/office/drawing/2014/main" id="{C6FDCEE0-0209-4606-AF5C-E59E204AA2E8}"/>
                    </a:ext>
                  </a:extLst>
                </p14:cNvPr>
                <p14:cNvContentPartPr/>
                <p14:nvPr/>
              </p14:nvContentPartPr>
              <p14:xfrm>
                <a:off x="9750280" y="4799827"/>
                <a:ext cx="142920" cy="151200"/>
              </p14:xfrm>
            </p:contentPart>
          </mc:Choice>
          <mc:Fallback>
            <p:pic>
              <p:nvPicPr>
                <p:cNvPr id="106" name="Ink 105">
                  <a:extLst>
                    <a:ext uri="{FF2B5EF4-FFF2-40B4-BE49-F238E27FC236}">
                      <a16:creationId xmlns:a16="http://schemas.microsoft.com/office/drawing/2014/main" id="{C6FDCEE0-0209-4606-AF5C-E59E204AA2E8}"/>
                    </a:ext>
                  </a:extLst>
                </p:cNvPr>
                <p:cNvPicPr/>
                <p:nvPr/>
              </p:nvPicPr>
              <p:blipFill>
                <a:blip r:embed="rId169"/>
                <a:stretch>
                  <a:fillRect/>
                </a:stretch>
              </p:blipFill>
              <p:spPr>
                <a:xfrm>
                  <a:off x="9741640" y="4791187"/>
                  <a:ext cx="160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7" name="Ink 106">
                  <a:extLst>
                    <a:ext uri="{FF2B5EF4-FFF2-40B4-BE49-F238E27FC236}">
                      <a16:creationId xmlns:a16="http://schemas.microsoft.com/office/drawing/2014/main" id="{7D2EC92D-9C84-47F1-B0E5-1BDD9491DDB9}"/>
                    </a:ext>
                  </a:extLst>
                </p14:cNvPr>
                <p14:cNvContentPartPr/>
                <p14:nvPr/>
              </p14:nvContentPartPr>
              <p14:xfrm>
                <a:off x="9961600" y="4830787"/>
                <a:ext cx="111600" cy="7200"/>
              </p14:xfrm>
            </p:contentPart>
          </mc:Choice>
          <mc:Fallback>
            <p:pic>
              <p:nvPicPr>
                <p:cNvPr id="107" name="Ink 106">
                  <a:extLst>
                    <a:ext uri="{FF2B5EF4-FFF2-40B4-BE49-F238E27FC236}">
                      <a16:creationId xmlns:a16="http://schemas.microsoft.com/office/drawing/2014/main" id="{7D2EC92D-9C84-47F1-B0E5-1BDD9491DDB9}"/>
                    </a:ext>
                  </a:extLst>
                </p:cNvPr>
                <p:cNvPicPr/>
                <p:nvPr/>
              </p:nvPicPr>
              <p:blipFill>
                <a:blip r:embed="rId171"/>
                <a:stretch>
                  <a:fillRect/>
                </a:stretch>
              </p:blipFill>
              <p:spPr>
                <a:xfrm>
                  <a:off x="9952600" y="4821787"/>
                  <a:ext cx="129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Ink 107">
                  <a:extLst>
                    <a:ext uri="{FF2B5EF4-FFF2-40B4-BE49-F238E27FC236}">
                      <a16:creationId xmlns:a16="http://schemas.microsoft.com/office/drawing/2014/main" id="{CCB81B19-44DE-4CB3-9524-C76D38DB12C4}"/>
                    </a:ext>
                  </a:extLst>
                </p14:cNvPr>
                <p14:cNvContentPartPr/>
                <p14:nvPr/>
              </p14:nvContentPartPr>
              <p14:xfrm>
                <a:off x="10208200" y="4740067"/>
                <a:ext cx="161280" cy="18360"/>
              </p14:xfrm>
            </p:contentPart>
          </mc:Choice>
          <mc:Fallback>
            <p:pic>
              <p:nvPicPr>
                <p:cNvPr id="108" name="Ink 107">
                  <a:extLst>
                    <a:ext uri="{FF2B5EF4-FFF2-40B4-BE49-F238E27FC236}">
                      <a16:creationId xmlns:a16="http://schemas.microsoft.com/office/drawing/2014/main" id="{CCB81B19-44DE-4CB3-9524-C76D38DB12C4}"/>
                    </a:ext>
                  </a:extLst>
                </p:cNvPr>
                <p:cNvPicPr/>
                <p:nvPr/>
              </p:nvPicPr>
              <p:blipFill>
                <a:blip r:embed="rId173"/>
                <a:stretch>
                  <a:fillRect/>
                </a:stretch>
              </p:blipFill>
              <p:spPr>
                <a:xfrm>
                  <a:off x="10199560" y="4731427"/>
                  <a:ext cx="178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Ink 108">
                  <a:extLst>
                    <a:ext uri="{FF2B5EF4-FFF2-40B4-BE49-F238E27FC236}">
                      <a16:creationId xmlns:a16="http://schemas.microsoft.com/office/drawing/2014/main" id="{747ED36B-C4E8-4B74-B336-D7A0B2A44B75}"/>
                    </a:ext>
                  </a:extLst>
                </p14:cNvPr>
                <p14:cNvContentPartPr/>
                <p14:nvPr/>
              </p14:nvContentPartPr>
              <p14:xfrm>
                <a:off x="10253920" y="4809907"/>
                <a:ext cx="156960" cy="10440"/>
              </p14:xfrm>
            </p:contentPart>
          </mc:Choice>
          <mc:Fallback>
            <p:pic>
              <p:nvPicPr>
                <p:cNvPr id="109" name="Ink 108">
                  <a:extLst>
                    <a:ext uri="{FF2B5EF4-FFF2-40B4-BE49-F238E27FC236}">
                      <a16:creationId xmlns:a16="http://schemas.microsoft.com/office/drawing/2014/main" id="{747ED36B-C4E8-4B74-B336-D7A0B2A44B75}"/>
                    </a:ext>
                  </a:extLst>
                </p:cNvPr>
                <p:cNvPicPr/>
                <p:nvPr/>
              </p:nvPicPr>
              <p:blipFill>
                <a:blip r:embed="rId175"/>
                <a:stretch>
                  <a:fillRect/>
                </a:stretch>
              </p:blipFill>
              <p:spPr>
                <a:xfrm>
                  <a:off x="10244920" y="4801267"/>
                  <a:ext cx="174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Ink 109">
                  <a:extLst>
                    <a:ext uri="{FF2B5EF4-FFF2-40B4-BE49-F238E27FC236}">
                      <a16:creationId xmlns:a16="http://schemas.microsoft.com/office/drawing/2014/main" id="{37CBB185-D66B-4FF2-B641-FC2BBDD3EC65}"/>
                    </a:ext>
                  </a:extLst>
                </p14:cNvPr>
                <p14:cNvContentPartPr/>
                <p14:nvPr/>
              </p14:nvContentPartPr>
              <p14:xfrm>
                <a:off x="10590160" y="4534867"/>
                <a:ext cx="184680" cy="254520"/>
              </p14:xfrm>
            </p:contentPart>
          </mc:Choice>
          <mc:Fallback>
            <p:pic>
              <p:nvPicPr>
                <p:cNvPr id="110" name="Ink 109">
                  <a:extLst>
                    <a:ext uri="{FF2B5EF4-FFF2-40B4-BE49-F238E27FC236}">
                      <a16:creationId xmlns:a16="http://schemas.microsoft.com/office/drawing/2014/main" id="{37CBB185-D66B-4FF2-B641-FC2BBDD3EC65}"/>
                    </a:ext>
                  </a:extLst>
                </p:cNvPr>
                <p:cNvPicPr/>
                <p:nvPr/>
              </p:nvPicPr>
              <p:blipFill>
                <a:blip r:embed="rId177"/>
                <a:stretch>
                  <a:fillRect/>
                </a:stretch>
              </p:blipFill>
              <p:spPr>
                <a:xfrm>
                  <a:off x="10581160" y="4525867"/>
                  <a:ext cx="2023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Ink 110">
                  <a:extLst>
                    <a:ext uri="{FF2B5EF4-FFF2-40B4-BE49-F238E27FC236}">
                      <a16:creationId xmlns:a16="http://schemas.microsoft.com/office/drawing/2014/main" id="{3FBDF222-3149-4EEF-9251-4F0EADED0032}"/>
                    </a:ext>
                  </a:extLst>
                </p14:cNvPr>
                <p14:cNvContentPartPr/>
                <p14:nvPr/>
              </p14:nvContentPartPr>
              <p14:xfrm>
                <a:off x="10725880" y="4646107"/>
                <a:ext cx="20520" cy="216360"/>
              </p14:xfrm>
            </p:contentPart>
          </mc:Choice>
          <mc:Fallback>
            <p:pic>
              <p:nvPicPr>
                <p:cNvPr id="111" name="Ink 110">
                  <a:extLst>
                    <a:ext uri="{FF2B5EF4-FFF2-40B4-BE49-F238E27FC236}">
                      <a16:creationId xmlns:a16="http://schemas.microsoft.com/office/drawing/2014/main" id="{3FBDF222-3149-4EEF-9251-4F0EADED0032}"/>
                    </a:ext>
                  </a:extLst>
                </p:cNvPr>
                <p:cNvPicPr/>
                <p:nvPr/>
              </p:nvPicPr>
              <p:blipFill>
                <a:blip r:embed="rId179"/>
                <a:stretch>
                  <a:fillRect/>
                </a:stretch>
              </p:blipFill>
              <p:spPr>
                <a:xfrm>
                  <a:off x="10716880" y="4637467"/>
                  <a:ext cx="38160" cy="234000"/>
                </a:xfrm>
                <a:prstGeom prst="rect">
                  <a:avLst/>
                </a:prstGeom>
              </p:spPr>
            </p:pic>
          </mc:Fallback>
        </mc:AlternateContent>
      </p:grpSp>
      <p:grpSp>
        <p:nvGrpSpPr>
          <p:cNvPr id="131" name="Group 130">
            <a:extLst>
              <a:ext uri="{FF2B5EF4-FFF2-40B4-BE49-F238E27FC236}">
                <a16:creationId xmlns:a16="http://schemas.microsoft.com/office/drawing/2014/main" id="{522117A6-C4EF-46FE-9EE1-2F5220C1C811}"/>
              </a:ext>
            </a:extLst>
          </p:cNvPr>
          <p:cNvGrpSpPr/>
          <p:nvPr/>
        </p:nvGrpSpPr>
        <p:grpSpPr>
          <a:xfrm>
            <a:off x="760000" y="5219227"/>
            <a:ext cx="488520" cy="398160"/>
            <a:chOff x="760000" y="5219227"/>
            <a:chExt cx="488520" cy="398160"/>
          </a:xfrm>
        </p:grpSpPr>
        <mc:AlternateContent xmlns:mc="http://schemas.openxmlformats.org/markup-compatibility/2006">
          <mc:Choice xmlns:p14="http://schemas.microsoft.com/office/powerpoint/2010/main" Requires="p14">
            <p:contentPart p14:bwMode="auto" r:id="rId180">
              <p14:nvContentPartPr>
                <p14:cNvPr id="113" name="Ink 112">
                  <a:extLst>
                    <a:ext uri="{FF2B5EF4-FFF2-40B4-BE49-F238E27FC236}">
                      <a16:creationId xmlns:a16="http://schemas.microsoft.com/office/drawing/2014/main" id="{61972466-3BE7-4EAD-99A8-E18E79AD8F9E}"/>
                    </a:ext>
                  </a:extLst>
                </p14:cNvPr>
                <p14:cNvContentPartPr/>
                <p14:nvPr/>
              </p14:nvContentPartPr>
              <p14:xfrm>
                <a:off x="798160" y="5224627"/>
                <a:ext cx="57960" cy="392760"/>
              </p14:xfrm>
            </p:contentPart>
          </mc:Choice>
          <mc:Fallback>
            <p:pic>
              <p:nvPicPr>
                <p:cNvPr id="113" name="Ink 112">
                  <a:extLst>
                    <a:ext uri="{FF2B5EF4-FFF2-40B4-BE49-F238E27FC236}">
                      <a16:creationId xmlns:a16="http://schemas.microsoft.com/office/drawing/2014/main" id="{61972466-3BE7-4EAD-99A8-E18E79AD8F9E}"/>
                    </a:ext>
                  </a:extLst>
                </p:cNvPr>
                <p:cNvPicPr/>
                <p:nvPr/>
              </p:nvPicPr>
              <p:blipFill>
                <a:blip r:embed="rId181"/>
                <a:stretch>
                  <a:fillRect/>
                </a:stretch>
              </p:blipFill>
              <p:spPr>
                <a:xfrm>
                  <a:off x="789160" y="5215987"/>
                  <a:ext cx="7560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4" name="Ink 113">
                  <a:extLst>
                    <a:ext uri="{FF2B5EF4-FFF2-40B4-BE49-F238E27FC236}">
                      <a16:creationId xmlns:a16="http://schemas.microsoft.com/office/drawing/2014/main" id="{A9721C37-7614-43F4-9D15-5176ABEC749C}"/>
                    </a:ext>
                  </a:extLst>
                </p14:cNvPr>
                <p14:cNvContentPartPr/>
                <p14:nvPr/>
              </p14:nvContentPartPr>
              <p14:xfrm>
                <a:off x="760000" y="5219227"/>
                <a:ext cx="195120" cy="154080"/>
              </p14:xfrm>
            </p:contentPart>
          </mc:Choice>
          <mc:Fallback>
            <p:pic>
              <p:nvPicPr>
                <p:cNvPr id="114" name="Ink 113">
                  <a:extLst>
                    <a:ext uri="{FF2B5EF4-FFF2-40B4-BE49-F238E27FC236}">
                      <a16:creationId xmlns:a16="http://schemas.microsoft.com/office/drawing/2014/main" id="{A9721C37-7614-43F4-9D15-5176ABEC749C}"/>
                    </a:ext>
                  </a:extLst>
                </p:cNvPr>
                <p:cNvPicPr/>
                <p:nvPr/>
              </p:nvPicPr>
              <p:blipFill>
                <a:blip r:embed="rId183"/>
                <a:stretch>
                  <a:fillRect/>
                </a:stretch>
              </p:blipFill>
              <p:spPr>
                <a:xfrm>
                  <a:off x="751360" y="5210227"/>
                  <a:ext cx="212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 name="Ink 114">
                  <a:extLst>
                    <a:ext uri="{FF2B5EF4-FFF2-40B4-BE49-F238E27FC236}">
                      <a16:creationId xmlns:a16="http://schemas.microsoft.com/office/drawing/2014/main" id="{B568CB2C-8524-4504-9F04-D3880C613432}"/>
                    </a:ext>
                  </a:extLst>
                </p14:cNvPr>
                <p14:cNvContentPartPr/>
                <p14:nvPr/>
              </p14:nvContentPartPr>
              <p14:xfrm>
                <a:off x="937840" y="5251627"/>
                <a:ext cx="310680" cy="101880"/>
              </p14:xfrm>
            </p:contentPart>
          </mc:Choice>
          <mc:Fallback>
            <p:pic>
              <p:nvPicPr>
                <p:cNvPr id="115" name="Ink 114">
                  <a:extLst>
                    <a:ext uri="{FF2B5EF4-FFF2-40B4-BE49-F238E27FC236}">
                      <a16:creationId xmlns:a16="http://schemas.microsoft.com/office/drawing/2014/main" id="{B568CB2C-8524-4504-9F04-D3880C613432}"/>
                    </a:ext>
                  </a:extLst>
                </p:cNvPr>
                <p:cNvPicPr/>
                <p:nvPr/>
              </p:nvPicPr>
              <p:blipFill>
                <a:blip r:embed="rId185"/>
                <a:stretch>
                  <a:fillRect/>
                </a:stretch>
              </p:blipFill>
              <p:spPr>
                <a:xfrm>
                  <a:off x="929200" y="5242627"/>
                  <a:ext cx="328320" cy="119520"/>
                </a:xfrm>
                <a:prstGeom prst="rect">
                  <a:avLst/>
                </a:prstGeom>
              </p:spPr>
            </p:pic>
          </mc:Fallback>
        </mc:AlternateContent>
      </p:grpSp>
      <p:grpSp>
        <p:nvGrpSpPr>
          <p:cNvPr id="130" name="Group 129">
            <a:extLst>
              <a:ext uri="{FF2B5EF4-FFF2-40B4-BE49-F238E27FC236}">
                <a16:creationId xmlns:a16="http://schemas.microsoft.com/office/drawing/2014/main" id="{4892CB75-3017-4327-B9DF-23DAB209A329}"/>
              </a:ext>
            </a:extLst>
          </p:cNvPr>
          <p:cNvGrpSpPr/>
          <p:nvPr/>
        </p:nvGrpSpPr>
        <p:grpSpPr>
          <a:xfrm>
            <a:off x="1577200" y="5028787"/>
            <a:ext cx="3287520" cy="433440"/>
            <a:chOff x="1577200" y="5028787"/>
            <a:chExt cx="3287520" cy="433440"/>
          </a:xfrm>
        </p:grpSpPr>
        <mc:AlternateContent xmlns:mc="http://schemas.openxmlformats.org/markup-compatibility/2006">
          <mc:Choice xmlns:p14="http://schemas.microsoft.com/office/powerpoint/2010/main" Requires="p14">
            <p:contentPart p14:bwMode="auto" r:id="rId186">
              <p14:nvContentPartPr>
                <p14:cNvPr id="116" name="Ink 115">
                  <a:extLst>
                    <a:ext uri="{FF2B5EF4-FFF2-40B4-BE49-F238E27FC236}">
                      <a16:creationId xmlns:a16="http://schemas.microsoft.com/office/drawing/2014/main" id="{E0DFCFA5-F067-4A38-A034-5B22235D3E8B}"/>
                    </a:ext>
                  </a:extLst>
                </p14:cNvPr>
                <p14:cNvContentPartPr/>
                <p14:nvPr/>
              </p14:nvContentPartPr>
              <p14:xfrm>
                <a:off x="1577200" y="5045347"/>
                <a:ext cx="145080" cy="266400"/>
              </p14:xfrm>
            </p:contentPart>
          </mc:Choice>
          <mc:Fallback>
            <p:pic>
              <p:nvPicPr>
                <p:cNvPr id="116" name="Ink 115">
                  <a:extLst>
                    <a:ext uri="{FF2B5EF4-FFF2-40B4-BE49-F238E27FC236}">
                      <a16:creationId xmlns:a16="http://schemas.microsoft.com/office/drawing/2014/main" id="{E0DFCFA5-F067-4A38-A034-5B22235D3E8B}"/>
                    </a:ext>
                  </a:extLst>
                </p:cNvPr>
                <p:cNvPicPr/>
                <p:nvPr/>
              </p:nvPicPr>
              <p:blipFill>
                <a:blip r:embed="rId187"/>
                <a:stretch>
                  <a:fillRect/>
                </a:stretch>
              </p:blipFill>
              <p:spPr>
                <a:xfrm>
                  <a:off x="1568560" y="5036707"/>
                  <a:ext cx="1627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7" name="Ink 116">
                  <a:extLst>
                    <a:ext uri="{FF2B5EF4-FFF2-40B4-BE49-F238E27FC236}">
                      <a16:creationId xmlns:a16="http://schemas.microsoft.com/office/drawing/2014/main" id="{76412C53-287A-4070-B6CC-417CAA15444A}"/>
                    </a:ext>
                  </a:extLst>
                </p14:cNvPr>
                <p14:cNvContentPartPr/>
                <p14:nvPr/>
              </p14:nvContentPartPr>
              <p14:xfrm>
                <a:off x="1824880" y="5098627"/>
                <a:ext cx="360" cy="360"/>
              </p14:xfrm>
            </p:contentPart>
          </mc:Choice>
          <mc:Fallback>
            <p:pic>
              <p:nvPicPr>
                <p:cNvPr id="117" name="Ink 116">
                  <a:extLst>
                    <a:ext uri="{FF2B5EF4-FFF2-40B4-BE49-F238E27FC236}">
                      <a16:creationId xmlns:a16="http://schemas.microsoft.com/office/drawing/2014/main" id="{76412C53-287A-4070-B6CC-417CAA15444A}"/>
                    </a:ext>
                  </a:extLst>
                </p:cNvPr>
                <p:cNvPicPr/>
                <p:nvPr/>
              </p:nvPicPr>
              <p:blipFill>
                <a:blip r:embed="rId153"/>
                <a:stretch>
                  <a:fillRect/>
                </a:stretch>
              </p:blipFill>
              <p:spPr>
                <a:xfrm>
                  <a:off x="1816240" y="508962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Ink 117">
                  <a:extLst>
                    <a:ext uri="{FF2B5EF4-FFF2-40B4-BE49-F238E27FC236}">
                      <a16:creationId xmlns:a16="http://schemas.microsoft.com/office/drawing/2014/main" id="{92A0EEA6-7E02-464A-9CF4-B74DD63DCAC3}"/>
                    </a:ext>
                  </a:extLst>
                </p14:cNvPr>
                <p14:cNvContentPartPr/>
                <p14:nvPr/>
              </p14:nvContentPartPr>
              <p14:xfrm>
                <a:off x="1903720" y="5183227"/>
                <a:ext cx="321120" cy="136440"/>
              </p14:xfrm>
            </p:contentPart>
          </mc:Choice>
          <mc:Fallback>
            <p:pic>
              <p:nvPicPr>
                <p:cNvPr id="118" name="Ink 117">
                  <a:extLst>
                    <a:ext uri="{FF2B5EF4-FFF2-40B4-BE49-F238E27FC236}">
                      <a16:creationId xmlns:a16="http://schemas.microsoft.com/office/drawing/2014/main" id="{92A0EEA6-7E02-464A-9CF4-B74DD63DCAC3}"/>
                    </a:ext>
                  </a:extLst>
                </p:cNvPr>
                <p:cNvPicPr/>
                <p:nvPr/>
              </p:nvPicPr>
              <p:blipFill>
                <a:blip r:embed="rId190"/>
                <a:stretch>
                  <a:fillRect/>
                </a:stretch>
              </p:blipFill>
              <p:spPr>
                <a:xfrm>
                  <a:off x="1895080" y="5174227"/>
                  <a:ext cx="338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Ink 118">
                  <a:extLst>
                    <a:ext uri="{FF2B5EF4-FFF2-40B4-BE49-F238E27FC236}">
                      <a16:creationId xmlns:a16="http://schemas.microsoft.com/office/drawing/2014/main" id="{942D1FBB-E4AA-46C4-BBC2-7D965D2AF90E}"/>
                    </a:ext>
                  </a:extLst>
                </p14:cNvPr>
                <p14:cNvContentPartPr/>
                <p14:nvPr/>
              </p14:nvContentPartPr>
              <p14:xfrm>
                <a:off x="2099920" y="5181067"/>
                <a:ext cx="83160" cy="113040"/>
              </p14:xfrm>
            </p:contentPart>
          </mc:Choice>
          <mc:Fallback>
            <p:pic>
              <p:nvPicPr>
                <p:cNvPr id="119" name="Ink 118">
                  <a:extLst>
                    <a:ext uri="{FF2B5EF4-FFF2-40B4-BE49-F238E27FC236}">
                      <a16:creationId xmlns:a16="http://schemas.microsoft.com/office/drawing/2014/main" id="{942D1FBB-E4AA-46C4-BBC2-7D965D2AF90E}"/>
                    </a:ext>
                  </a:extLst>
                </p:cNvPr>
                <p:cNvPicPr/>
                <p:nvPr/>
              </p:nvPicPr>
              <p:blipFill>
                <a:blip r:embed="rId192"/>
                <a:stretch>
                  <a:fillRect/>
                </a:stretch>
              </p:blipFill>
              <p:spPr>
                <a:xfrm>
                  <a:off x="2091280" y="5172067"/>
                  <a:ext cx="100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Ink 119">
                  <a:extLst>
                    <a:ext uri="{FF2B5EF4-FFF2-40B4-BE49-F238E27FC236}">
                      <a16:creationId xmlns:a16="http://schemas.microsoft.com/office/drawing/2014/main" id="{FBB700D2-8F1C-4958-8A2D-090E6D87BE7B}"/>
                    </a:ext>
                  </a:extLst>
                </p14:cNvPr>
                <p14:cNvContentPartPr/>
                <p14:nvPr/>
              </p14:nvContentPartPr>
              <p14:xfrm>
                <a:off x="2277040" y="5152987"/>
                <a:ext cx="167040" cy="309240"/>
              </p14:xfrm>
            </p:contentPart>
          </mc:Choice>
          <mc:Fallback>
            <p:pic>
              <p:nvPicPr>
                <p:cNvPr id="120" name="Ink 119">
                  <a:extLst>
                    <a:ext uri="{FF2B5EF4-FFF2-40B4-BE49-F238E27FC236}">
                      <a16:creationId xmlns:a16="http://schemas.microsoft.com/office/drawing/2014/main" id="{FBB700D2-8F1C-4958-8A2D-090E6D87BE7B}"/>
                    </a:ext>
                  </a:extLst>
                </p:cNvPr>
                <p:cNvPicPr/>
                <p:nvPr/>
              </p:nvPicPr>
              <p:blipFill>
                <a:blip r:embed="rId194"/>
                <a:stretch>
                  <a:fillRect/>
                </a:stretch>
              </p:blipFill>
              <p:spPr>
                <a:xfrm>
                  <a:off x="2268400" y="5143987"/>
                  <a:ext cx="18468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Ink 120">
                  <a:extLst>
                    <a:ext uri="{FF2B5EF4-FFF2-40B4-BE49-F238E27FC236}">
                      <a16:creationId xmlns:a16="http://schemas.microsoft.com/office/drawing/2014/main" id="{084F1119-B2FA-4BB0-85BF-47948CA77ED7}"/>
                    </a:ext>
                  </a:extLst>
                </p14:cNvPr>
                <p14:cNvContentPartPr/>
                <p14:nvPr/>
              </p14:nvContentPartPr>
              <p14:xfrm>
                <a:off x="2493400" y="5028787"/>
                <a:ext cx="201240" cy="282240"/>
              </p14:xfrm>
            </p:contentPart>
          </mc:Choice>
          <mc:Fallback>
            <p:pic>
              <p:nvPicPr>
                <p:cNvPr id="121" name="Ink 120">
                  <a:extLst>
                    <a:ext uri="{FF2B5EF4-FFF2-40B4-BE49-F238E27FC236}">
                      <a16:creationId xmlns:a16="http://schemas.microsoft.com/office/drawing/2014/main" id="{084F1119-B2FA-4BB0-85BF-47948CA77ED7}"/>
                    </a:ext>
                  </a:extLst>
                </p:cNvPr>
                <p:cNvPicPr/>
                <p:nvPr/>
              </p:nvPicPr>
              <p:blipFill>
                <a:blip r:embed="rId196"/>
                <a:stretch>
                  <a:fillRect/>
                </a:stretch>
              </p:blipFill>
              <p:spPr>
                <a:xfrm>
                  <a:off x="2484760" y="5019787"/>
                  <a:ext cx="2188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Ink 121">
                  <a:extLst>
                    <a:ext uri="{FF2B5EF4-FFF2-40B4-BE49-F238E27FC236}">
                      <a16:creationId xmlns:a16="http://schemas.microsoft.com/office/drawing/2014/main" id="{CE20AD83-A1E4-4BC4-B51F-B4CA43FB199C}"/>
                    </a:ext>
                  </a:extLst>
                </p14:cNvPr>
                <p14:cNvContentPartPr/>
                <p14:nvPr/>
              </p14:nvContentPartPr>
              <p14:xfrm>
                <a:off x="2701480" y="5118787"/>
                <a:ext cx="315000" cy="213480"/>
              </p14:xfrm>
            </p:contentPart>
          </mc:Choice>
          <mc:Fallback>
            <p:pic>
              <p:nvPicPr>
                <p:cNvPr id="122" name="Ink 121">
                  <a:extLst>
                    <a:ext uri="{FF2B5EF4-FFF2-40B4-BE49-F238E27FC236}">
                      <a16:creationId xmlns:a16="http://schemas.microsoft.com/office/drawing/2014/main" id="{CE20AD83-A1E4-4BC4-B51F-B4CA43FB199C}"/>
                    </a:ext>
                  </a:extLst>
                </p:cNvPr>
                <p:cNvPicPr/>
                <p:nvPr/>
              </p:nvPicPr>
              <p:blipFill>
                <a:blip r:embed="rId198"/>
                <a:stretch>
                  <a:fillRect/>
                </a:stretch>
              </p:blipFill>
              <p:spPr>
                <a:xfrm>
                  <a:off x="2692840" y="5110147"/>
                  <a:ext cx="3326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Ink 122">
                  <a:extLst>
                    <a:ext uri="{FF2B5EF4-FFF2-40B4-BE49-F238E27FC236}">
                      <a16:creationId xmlns:a16="http://schemas.microsoft.com/office/drawing/2014/main" id="{884DC1ED-BA90-482E-B884-676F4D7154AA}"/>
                    </a:ext>
                  </a:extLst>
                </p14:cNvPr>
                <p14:cNvContentPartPr/>
                <p14:nvPr/>
              </p14:nvContentPartPr>
              <p14:xfrm>
                <a:off x="2921080" y="5219947"/>
                <a:ext cx="68040" cy="18360"/>
              </p14:xfrm>
            </p:contentPart>
          </mc:Choice>
          <mc:Fallback>
            <p:pic>
              <p:nvPicPr>
                <p:cNvPr id="123" name="Ink 122">
                  <a:extLst>
                    <a:ext uri="{FF2B5EF4-FFF2-40B4-BE49-F238E27FC236}">
                      <a16:creationId xmlns:a16="http://schemas.microsoft.com/office/drawing/2014/main" id="{884DC1ED-BA90-482E-B884-676F4D7154AA}"/>
                    </a:ext>
                  </a:extLst>
                </p:cNvPr>
                <p:cNvPicPr/>
                <p:nvPr/>
              </p:nvPicPr>
              <p:blipFill>
                <a:blip r:embed="rId200"/>
                <a:stretch>
                  <a:fillRect/>
                </a:stretch>
              </p:blipFill>
              <p:spPr>
                <a:xfrm>
                  <a:off x="2912080" y="5211307"/>
                  <a:ext cx="85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4" name="Ink 123">
                  <a:extLst>
                    <a:ext uri="{FF2B5EF4-FFF2-40B4-BE49-F238E27FC236}">
                      <a16:creationId xmlns:a16="http://schemas.microsoft.com/office/drawing/2014/main" id="{C26BEBCC-3B6C-4950-93AC-48D2AA95BAEA}"/>
                    </a:ext>
                  </a:extLst>
                </p14:cNvPr>
                <p14:cNvContentPartPr/>
                <p14:nvPr/>
              </p14:nvContentPartPr>
              <p14:xfrm>
                <a:off x="3087760" y="5119867"/>
                <a:ext cx="119880" cy="85680"/>
              </p14:xfrm>
            </p:contentPart>
          </mc:Choice>
          <mc:Fallback>
            <p:pic>
              <p:nvPicPr>
                <p:cNvPr id="124" name="Ink 123">
                  <a:extLst>
                    <a:ext uri="{FF2B5EF4-FFF2-40B4-BE49-F238E27FC236}">
                      <a16:creationId xmlns:a16="http://schemas.microsoft.com/office/drawing/2014/main" id="{C26BEBCC-3B6C-4950-93AC-48D2AA95BAEA}"/>
                    </a:ext>
                  </a:extLst>
                </p:cNvPr>
                <p:cNvPicPr/>
                <p:nvPr/>
              </p:nvPicPr>
              <p:blipFill>
                <a:blip r:embed="rId202"/>
                <a:stretch>
                  <a:fillRect/>
                </a:stretch>
              </p:blipFill>
              <p:spPr>
                <a:xfrm>
                  <a:off x="3079120" y="5111227"/>
                  <a:ext cx="137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5" name="Ink 124">
                  <a:extLst>
                    <a:ext uri="{FF2B5EF4-FFF2-40B4-BE49-F238E27FC236}">
                      <a16:creationId xmlns:a16="http://schemas.microsoft.com/office/drawing/2014/main" id="{1443B65C-B5AE-426A-85B7-D92631B89D3A}"/>
                    </a:ext>
                  </a:extLst>
                </p14:cNvPr>
                <p14:cNvContentPartPr/>
                <p14:nvPr/>
              </p14:nvContentPartPr>
              <p14:xfrm>
                <a:off x="3300520" y="5104027"/>
                <a:ext cx="330120" cy="221400"/>
              </p14:xfrm>
            </p:contentPart>
          </mc:Choice>
          <mc:Fallback>
            <p:pic>
              <p:nvPicPr>
                <p:cNvPr id="125" name="Ink 124">
                  <a:extLst>
                    <a:ext uri="{FF2B5EF4-FFF2-40B4-BE49-F238E27FC236}">
                      <a16:creationId xmlns:a16="http://schemas.microsoft.com/office/drawing/2014/main" id="{1443B65C-B5AE-426A-85B7-D92631B89D3A}"/>
                    </a:ext>
                  </a:extLst>
                </p:cNvPr>
                <p:cNvPicPr/>
                <p:nvPr/>
              </p:nvPicPr>
              <p:blipFill>
                <a:blip r:embed="rId204"/>
                <a:stretch>
                  <a:fillRect/>
                </a:stretch>
              </p:blipFill>
              <p:spPr>
                <a:xfrm>
                  <a:off x="3291520" y="5095027"/>
                  <a:ext cx="3477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6" name="Ink 125">
                  <a:extLst>
                    <a:ext uri="{FF2B5EF4-FFF2-40B4-BE49-F238E27FC236}">
                      <a16:creationId xmlns:a16="http://schemas.microsoft.com/office/drawing/2014/main" id="{5456F460-BB56-4FE0-A567-9F285933CC6D}"/>
                    </a:ext>
                  </a:extLst>
                </p14:cNvPr>
                <p14:cNvContentPartPr/>
                <p14:nvPr/>
              </p14:nvContentPartPr>
              <p14:xfrm>
                <a:off x="3853120" y="5108707"/>
                <a:ext cx="230040" cy="203040"/>
              </p14:xfrm>
            </p:contentPart>
          </mc:Choice>
          <mc:Fallback>
            <p:pic>
              <p:nvPicPr>
                <p:cNvPr id="126" name="Ink 125">
                  <a:extLst>
                    <a:ext uri="{FF2B5EF4-FFF2-40B4-BE49-F238E27FC236}">
                      <a16:creationId xmlns:a16="http://schemas.microsoft.com/office/drawing/2014/main" id="{5456F460-BB56-4FE0-A567-9F285933CC6D}"/>
                    </a:ext>
                  </a:extLst>
                </p:cNvPr>
                <p:cNvPicPr/>
                <p:nvPr/>
              </p:nvPicPr>
              <p:blipFill>
                <a:blip r:embed="rId206"/>
                <a:stretch>
                  <a:fillRect/>
                </a:stretch>
              </p:blipFill>
              <p:spPr>
                <a:xfrm>
                  <a:off x="3844120" y="5099707"/>
                  <a:ext cx="247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7" name="Ink 126">
                  <a:extLst>
                    <a:ext uri="{FF2B5EF4-FFF2-40B4-BE49-F238E27FC236}">
                      <a16:creationId xmlns:a16="http://schemas.microsoft.com/office/drawing/2014/main" id="{2BA7A762-4A65-4E5A-9E06-48CF470264B8}"/>
                    </a:ext>
                  </a:extLst>
                </p14:cNvPr>
                <p14:cNvContentPartPr/>
                <p14:nvPr/>
              </p14:nvContentPartPr>
              <p14:xfrm>
                <a:off x="4114840" y="5090347"/>
                <a:ext cx="12960" cy="58680"/>
              </p14:xfrm>
            </p:contentPart>
          </mc:Choice>
          <mc:Fallback>
            <p:pic>
              <p:nvPicPr>
                <p:cNvPr id="127" name="Ink 126">
                  <a:extLst>
                    <a:ext uri="{FF2B5EF4-FFF2-40B4-BE49-F238E27FC236}">
                      <a16:creationId xmlns:a16="http://schemas.microsoft.com/office/drawing/2014/main" id="{2BA7A762-4A65-4E5A-9E06-48CF470264B8}"/>
                    </a:ext>
                  </a:extLst>
                </p:cNvPr>
                <p:cNvPicPr/>
                <p:nvPr/>
              </p:nvPicPr>
              <p:blipFill>
                <a:blip r:embed="rId208"/>
                <a:stretch>
                  <a:fillRect/>
                </a:stretch>
              </p:blipFill>
              <p:spPr>
                <a:xfrm>
                  <a:off x="4105840" y="5081707"/>
                  <a:ext cx="30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8" name="Ink 127">
                  <a:extLst>
                    <a:ext uri="{FF2B5EF4-FFF2-40B4-BE49-F238E27FC236}">
                      <a16:creationId xmlns:a16="http://schemas.microsoft.com/office/drawing/2014/main" id="{C940F2CE-48C1-467C-99C8-CB34E1DA1440}"/>
                    </a:ext>
                  </a:extLst>
                </p14:cNvPr>
                <p14:cNvContentPartPr/>
                <p14:nvPr/>
              </p14:nvContentPartPr>
              <p14:xfrm>
                <a:off x="4246600" y="5168827"/>
                <a:ext cx="160560" cy="160200"/>
              </p14:xfrm>
            </p:contentPart>
          </mc:Choice>
          <mc:Fallback>
            <p:pic>
              <p:nvPicPr>
                <p:cNvPr id="128" name="Ink 127">
                  <a:extLst>
                    <a:ext uri="{FF2B5EF4-FFF2-40B4-BE49-F238E27FC236}">
                      <a16:creationId xmlns:a16="http://schemas.microsoft.com/office/drawing/2014/main" id="{C940F2CE-48C1-467C-99C8-CB34E1DA1440}"/>
                    </a:ext>
                  </a:extLst>
                </p:cNvPr>
                <p:cNvPicPr/>
                <p:nvPr/>
              </p:nvPicPr>
              <p:blipFill>
                <a:blip r:embed="rId210"/>
                <a:stretch>
                  <a:fillRect/>
                </a:stretch>
              </p:blipFill>
              <p:spPr>
                <a:xfrm>
                  <a:off x="4237960" y="5160187"/>
                  <a:ext cx="178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9" name="Ink 128">
                  <a:extLst>
                    <a:ext uri="{FF2B5EF4-FFF2-40B4-BE49-F238E27FC236}">
                      <a16:creationId xmlns:a16="http://schemas.microsoft.com/office/drawing/2014/main" id="{B1945679-A5EC-4285-B010-C4A5833B41B9}"/>
                    </a:ext>
                  </a:extLst>
                </p14:cNvPr>
                <p14:cNvContentPartPr/>
                <p14:nvPr/>
              </p14:nvContentPartPr>
              <p14:xfrm>
                <a:off x="4400320" y="5231827"/>
                <a:ext cx="464400" cy="140040"/>
              </p14:xfrm>
            </p:contentPart>
          </mc:Choice>
          <mc:Fallback>
            <p:pic>
              <p:nvPicPr>
                <p:cNvPr id="129" name="Ink 128">
                  <a:extLst>
                    <a:ext uri="{FF2B5EF4-FFF2-40B4-BE49-F238E27FC236}">
                      <a16:creationId xmlns:a16="http://schemas.microsoft.com/office/drawing/2014/main" id="{B1945679-A5EC-4285-B010-C4A5833B41B9}"/>
                    </a:ext>
                  </a:extLst>
                </p:cNvPr>
                <p:cNvPicPr/>
                <p:nvPr/>
              </p:nvPicPr>
              <p:blipFill>
                <a:blip r:embed="rId212"/>
                <a:stretch>
                  <a:fillRect/>
                </a:stretch>
              </p:blipFill>
              <p:spPr>
                <a:xfrm>
                  <a:off x="4391320" y="5223187"/>
                  <a:ext cx="482040" cy="157680"/>
                </a:xfrm>
                <a:prstGeom prst="rect">
                  <a:avLst/>
                </a:prstGeom>
              </p:spPr>
            </p:pic>
          </mc:Fallback>
        </mc:AlternateContent>
      </p:grpSp>
      <p:grpSp>
        <p:nvGrpSpPr>
          <p:cNvPr id="139" name="Group 138">
            <a:extLst>
              <a:ext uri="{FF2B5EF4-FFF2-40B4-BE49-F238E27FC236}">
                <a16:creationId xmlns:a16="http://schemas.microsoft.com/office/drawing/2014/main" id="{4AB02FC6-FE90-4535-AB6D-FB248342A027}"/>
              </a:ext>
            </a:extLst>
          </p:cNvPr>
          <p:cNvGrpSpPr/>
          <p:nvPr/>
        </p:nvGrpSpPr>
        <p:grpSpPr>
          <a:xfrm>
            <a:off x="736240" y="5700547"/>
            <a:ext cx="238320" cy="159480"/>
            <a:chOff x="736240" y="5700547"/>
            <a:chExt cx="238320" cy="159480"/>
          </a:xfrm>
        </p:grpSpPr>
        <mc:AlternateContent xmlns:mc="http://schemas.openxmlformats.org/markup-compatibility/2006">
          <mc:Choice xmlns:p14="http://schemas.microsoft.com/office/powerpoint/2010/main" Requires="p14">
            <p:contentPart p14:bwMode="auto" r:id="rId213">
              <p14:nvContentPartPr>
                <p14:cNvPr id="132" name="Ink 131">
                  <a:extLst>
                    <a:ext uri="{FF2B5EF4-FFF2-40B4-BE49-F238E27FC236}">
                      <a16:creationId xmlns:a16="http://schemas.microsoft.com/office/drawing/2014/main" id="{D6053ED2-8C86-48BC-8D5E-D14EF7F5BE8D}"/>
                    </a:ext>
                  </a:extLst>
                </p14:cNvPr>
                <p14:cNvContentPartPr/>
                <p14:nvPr/>
              </p14:nvContentPartPr>
              <p14:xfrm>
                <a:off x="736240" y="5706667"/>
                <a:ext cx="146520" cy="151200"/>
              </p14:xfrm>
            </p:contentPart>
          </mc:Choice>
          <mc:Fallback>
            <p:pic>
              <p:nvPicPr>
                <p:cNvPr id="132" name="Ink 131">
                  <a:extLst>
                    <a:ext uri="{FF2B5EF4-FFF2-40B4-BE49-F238E27FC236}">
                      <a16:creationId xmlns:a16="http://schemas.microsoft.com/office/drawing/2014/main" id="{D6053ED2-8C86-48BC-8D5E-D14EF7F5BE8D}"/>
                    </a:ext>
                  </a:extLst>
                </p:cNvPr>
                <p:cNvPicPr/>
                <p:nvPr/>
              </p:nvPicPr>
              <p:blipFill>
                <a:blip r:embed="rId214"/>
                <a:stretch>
                  <a:fillRect/>
                </a:stretch>
              </p:blipFill>
              <p:spPr>
                <a:xfrm>
                  <a:off x="727240" y="5698027"/>
                  <a:ext cx="164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3" name="Ink 132">
                  <a:extLst>
                    <a:ext uri="{FF2B5EF4-FFF2-40B4-BE49-F238E27FC236}">
                      <a16:creationId xmlns:a16="http://schemas.microsoft.com/office/drawing/2014/main" id="{E5354E06-81F1-406F-9FF2-A7D4121C0428}"/>
                    </a:ext>
                  </a:extLst>
                </p14:cNvPr>
                <p14:cNvContentPartPr/>
                <p14:nvPr/>
              </p14:nvContentPartPr>
              <p14:xfrm>
                <a:off x="931000" y="5700547"/>
                <a:ext cx="43560" cy="159480"/>
              </p14:xfrm>
            </p:contentPart>
          </mc:Choice>
          <mc:Fallback>
            <p:pic>
              <p:nvPicPr>
                <p:cNvPr id="133" name="Ink 132">
                  <a:extLst>
                    <a:ext uri="{FF2B5EF4-FFF2-40B4-BE49-F238E27FC236}">
                      <a16:creationId xmlns:a16="http://schemas.microsoft.com/office/drawing/2014/main" id="{E5354E06-81F1-406F-9FF2-A7D4121C0428}"/>
                    </a:ext>
                  </a:extLst>
                </p:cNvPr>
                <p:cNvPicPr/>
                <p:nvPr/>
              </p:nvPicPr>
              <p:blipFill>
                <a:blip r:embed="rId216"/>
                <a:stretch>
                  <a:fillRect/>
                </a:stretch>
              </p:blipFill>
              <p:spPr>
                <a:xfrm>
                  <a:off x="922000" y="5691547"/>
                  <a:ext cx="61200" cy="177120"/>
                </a:xfrm>
                <a:prstGeom prst="rect">
                  <a:avLst/>
                </a:prstGeom>
              </p:spPr>
            </p:pic>
          </mc:Fallback>
        </mc:AlternateContent>
      </p:grpSp>
      <p:grpSp>
        <p:nvGrpSpPr>
          <p:cNvPr id="149" name="Group 148">
            <a:extLst>
              <a:ext uri="{FF2B5EF4-FFF2-40B4-BE49-F238E27FC236}">
                <a16:creationId xmlns:a16="http://schemas.microsoft.com/office/drawing/2014/main" id="{8C507284-8691-4319-B933-53D2A892928E}"/>
              </a:ext>
            </a:extLst>
          </p:cNvPr>
          <p:cNvGrpSpPr/>
          <p:nvPr/>
        </p:nvGrpSpPr>
        <p:grpSpPr>
          <a:xfrm>
            <a:off x="1280560" y="5569507"/>
            <a:ext cx="3300480" cy="307080"/>
            <a:chOff x="1280560" y="5569507"/>
            <a:chExt cx="3300480" cy="307080"/>
          </a:xfrm>
        </p:grpSpPr>
        <mc:AlternateContent xmlns:mc="http://schemas.openxmlformats.org/markup-compatibility/2006">
          <mc:Choice xmlns:p14="http://schemas.microsoft.com/office/powerpoint/2010/main" Requires="p14">
            <p:contentPart p14:bwMode="auto" r:id="rId217">
              <p14:nvContentPartPr>
                <p14:cNvPr id="134" name="Ink 133">
                  <a:extLst>
                    <a:ext uri="{FF2B5EF4-FFF2-40B4-BE49-F238E27FC236}">
                      <a16:creationId xmlns:a16="http://schemas.microsoft.com/office/drawing/2014/main" id="{43D1AA56-B199-4A36-9081-5A84FA1A3636}"/>
                    </a:ext>
                  </a:extLst>
                </p14:cNvPr>
                <p14:cNvContentPartPr/>
                <p14:nvPr/>
              </p14:nvContentPartPr>
              <p14:xfrm>
                <a:off x="1280560" y="5695147"/>
                <a:ext cx="342000" cy="145440"/>
              </p14:xfrm>
            </p:contentPart>
          </mc:Choice>
          <mc:Fallback>
            <p:pic>
              <p:nvPicPr>
                <p:cNvPr id="134" name="Ink 133">
                  <a:extLst>
                    <a:ext uri="{FF2B5EF4-FFF2-40B4-BE49-F238E27FC236}">
                      <a16:creationId xmlns:a16="http://schemas.microsoft.com/office/drawing/2014/main" id="{43D1AA56-B199-4A36-9081-5A84FA1A3636}"/>
                    </a:ext>
                  </a:extLst>
                </p:cNvPr>
                <p:cNvPicPr/>
                <p:nvPr/>
              </p:nvPicPr>
              <p:blipFill>
                <a:blip r:embed="rId218"/>
                <a:stretch>
                  <a:fillRect/>
                </a:stretch>
              </p:blipFill>
              <p:spPr>
                <a:xfrm>
                  <a:off x="1271920" y="5686507"/>
                  <a:ext cx="359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 name="Ink 134">
                  <a:extLst>
                    <a:ext uri="{FF2B5EF4-FFF2-40B4-BE49-F238E27FC236}">
                      <a16:creationId xmlns:a16="http://schemas.microsoft.com/office/drawing/2014/main" id="{0A7B8A30-8341-4216-9D7A-3341FCE7EB5D}"/>
                    </a:ext>
                  </a:extLst>
                </p14:cNvPr>
                <p14:cNvContentPartPr/>
                <p14:nvPr/>
              </p14:nvContentPartPr>
              <p14:xfrm>
                <a:off x="1634080" y="5617747"/>
                <a:ext cx="287280" cy="218520"/>
              </p14:xfrm>
            </p:contentPart>
          </mc:Choice>
          <mc:Fallback>
            <p:pic>
              <p:nvPicPr>
                <p:cNvPr id="135" name="Ink 134">
                  <a:extLst>
                    <a:ext uri="{FF2B5EF4-FFF2-40B4-BE49-F238E27FC236}">
                      <a16:creationId xmlns:a16="http://schemas.microsoft.com/office/drawing/2014/main" id="{0A7B8A30-8341-4216-9D7A-3341FCE7EB5D}"/>
                    </a:ext>
                  </a:extLst>
                </p:cNvPr>
                <p:cNvPicPr/>
                <p:nvPr/>
              </p:nvPicPr>
              <p:blipFill>
                <a:blip r:embed="rId220"/>
                <a:stretch>
                  <a:fillRect/>
                </a:stretch>
              </p:blipFill>
              <p:spPr>
                <a:xfrm>
                  <a:off x="1625080" y="5609107"/>
                  <a:ext cx="304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6" name="Ink 135">
                  <a:extLst>
                    <a:ext uri="{FF2B5EF4-FFF2-40B4-BE49-F238E27FC236}">
                      <a16:creationId xmlns:a16="http://schemas.microsoft.com/office/drawing/2014/main" id="{D37C2B4D-CCBC-45A1-9149-FE139401D280}"/>
                    </a:ext>
                  </a:extLst>
                </p14:cNvPr>
                <p14:cNvContentPartPr/>
                <p14:nvPr/>
              </p14:nvContentPartPr>
              <p14:xfrm>
                <a:off x="1978600" y="5602267"/>
                <a:ext cx="264240" cy="216000"/>
              </p14:xfrm>
            </p:contentPart>
          </mc:Choice>
          <mc:Fallback>
            <p:pic>
              <p:nvPicPr>
                <p:cNvPr id="136" name="Ink 135">
                  <a:extLst>
                    <a:ext uri="{FF2B5EF4-FFF2-40B4-BE49-F238E27FC236}">
                      <a16:creationId xmlns:a16="http://schemas.microsoft.com/office/drawing/2014/main" id="{D37C2B4D-CCBC-45A1-9149-FE139401D280}"/>
                    </a:ext>
                  </a:extLst>
                </p:cNvPr>
                <p:cNvPicPr/>
                <p:nvPr/>
              </p:nvPicPr>
              <p:blipFill>
                <a:blip r:embed="rId222"/>
                <a:stretch>
                  <a:fillRect/>
                </a:stretch>
              </p:blipFill>
              <p:spPr>
                <a:xfrm>
                  <a:off x="1969600" y="5593267"/>
                  <a:ext cx="281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Ink 136">
                  <a:extLst>
                    <a:ext uri="{FF2B5EF4-FFF2-40B4-BE49-F238E27FC236}">
                      <a16:creationId xmlns:a16="http://schemas.microsoft.com/office/drawing/2014/main" id="{8321C028-F165-4B5D-AA67-FA7BC0068398}"/>
                    </a:ext>
                  </a:extLst>
                </p14:cNvPr>
                <p14:cNvContentPartPr/>
                <p14:nvPr/>
              </p14:nvContentPartPr>
              <p14:xfrm>
                <a:off x="2319160" y="5591827"/>
                <a:ext cx="125640" cy="100800"/>
              </p14:xfrm>
            </p:contentPart>
          </mc:Choice>
          <mc:Fallback>
            <p:pic>
              <p:nvPicPr>
                <p:cNvPr id="137" name="Ink 136">
                  <a:extLst>
                    <a:ext uri="{FF2B5EF4-FFF2-40B4-BE49-F238E27FC236}">
                      <a16:creationId xmlns:a16="http://schemas.microsoft.com/office/drawing/2014/main" id="{8321C028-F165-4B5D-AA67-FA7BC0068398}"/>
                    </a:ext>
                  </a:extLst>
                </p:cNvPr>
                <p:cNvPicPr/>
                <p:nvPr/>
              </p:nvPicPr>
              <p:blipFill>
                <a:blip r:embed="rId224"/>
                <a:stretch>
                  <a:fillRect/>
                </a:stretch>
              </p:blipFill>
              <p:spPr>
                <a:xfrm>
                  <a:off x="2310160" y="5582827"/>
                  <a:ext cx="143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0" name="Ink 139">
                  <a:extLst>
                    <a:ext uri="{FF2B5EF4-FFF2-40B4-BE49-F238E27FC236}">
                      <a16:creationId xmlns:a16="http://schemas.microsoft.com/office/drawing/2014/main" id="{227F2DB7-B6A2-4D2B-B140-87195C491138}"/>
                    </a:ext>
                  </a:extLst>
                </p14:cNvPr>
                <p14:cNvContentPartPr/>
                <p14:nvPr/>
              </p14:nvContentPartPr>
              <p14:xfrm>
                <a:off x="2590240" y="5668147"/>
                <a:ext cx="401400" cy="208440"/>
              </p14:xfrm>
            </p:contentPart>
          </mc:Choice>
          <mc:Fallback>
            <p:pic>
              <p:nvPicPr>
                <p:cNvPr id="140" name="Ink 139">
                  <a:extLst>
                    <a:ext uri="{FF2B5EF4-FFF2-40B4-BE49-F238E27FC236}">
                      <a16:creationId xmlns:a16="http://schemas.microsoft.com/office/drawing/2014/main" id="{227F2DB7-B6A2-4D2B-B140-87195C491138}"/>
                    </a:ext>
                  </a:extLst>
                </p:cNvPr>
                <p:cNvPicPr/>
                <p:nvPr/>
              </p:nvPicPr>
              <p:blipFill>
                <a:blip r:embed="rId226"/>
                <a:stretch>
                  <a:fillRect/>
                </a:stretch>
              </p:blipFill>
              <p:spPr>
                <a:xfrm>
                  <a:off x="2581240" y="5659507"/>
                  <a:ext cx="419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1" name="Ink 140">
                  <a:extLst>
                    <a:ext uri="{FF2B5EF4-FFF2-40B4-BE49-F238E27FC236}">
                      <a16:creationId xmlns:a16="http://schemas.microsoft.com/office/drawing/2014/main" id="{41A38A7C-4847-45E6-9711-412266FD09F8}"/>
                    </a:ext>
                  </a:extLst>
                </p14:cNvPr>
                <p14:cNvContentPartPr/>
                <p14:nvPr/>
              </p14:nvContentPartPr>
              <p14:xfrm>
                <a:off x="3120160" y="5636107"/>
                <a:ext cx="178560" cy="178200"/>
              </p14:xfrm>
            </p:contentPart>
          </mc:Choice>
          <mc:Fallback>
            <p:pic>
              <p:nvPicPr>
                <p:cNvPr id="141" name="Ink 140">
                  <a:extLst>
                    <a:ext uri="{FF2B5EF4-FFF2-40B4-BE49-F238E27FC236}">
                      <a16:creationId xmlns:a16="http://schemas.microsoft.com/office/drawing/2014/main" id="{41A38A7C-4847-45E6-9711-412266FD09F8}"/>
                    </a:ext>
                  </a:extLst>
                </p:cNvPr>
                <p:cNvPicPr/>
                <p:nvPr/>
              </p:nvPicPr>
              <p:blipFill>
                <a:blip r:embed="rId228"/>
                <a:stretch>
                  <a:fillRect/>
                </a:stretch>
              </p:blipFill>
              <p:spPr>
                <a:xfrm>
                  <a:off x="3111160" y="5627107"/>
                  <a:ext cx="1962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2" name="Ink 141">
                  <a:extLst>
                    <a:ext uri="{FF2B5EF4-FFF2-40B4-BE49-F238E27FC236}">
                      <a16:creationId xmlns:a16="http://schemas.microsoft.com/office/drawing/2014/main" id="{F3BBA6C6-D086-4725-B166-1801CC264177}"/>
                    </a:ext>
                  </a:extLst>
                </p14:cNvPr>
                <p14:cNvContentPartPr/>
                <p14:nvPr/>
              </p14:nvContentPartPr>
              <p14:xfrm>
                <a:off x="3379000" y="5661667"/>
                <a:ext cx="156240" cy="139680"/>
              </p14:xfrm>
            </p:contentPart>
          </mc:Choice>
          <mc:Fallback>
            <p:pic>
              <p:nvPicPr>
                <p:cNvPr id="142" name="Ink 141">
                  <a:extLst>
                    <a:ext uri="{FF2B5EF4-FFF2-40B4-BE49-F238E27FC236}">
                      <a16:creationId xmlns:a16="http://schemas.microsoft.com/office/drawing/2014/main" id="{F3BBA6C6-D086-4725-B166-1801CC264177}"/>
                    </a:ext>
                  </a:extLst>
                </p:cNvPr>
                <p:cNvPicPr/>
                <p:nvPr/>
              </p:nvPicPr>
              <p:blipFill>
                <a:blip r:embed="rId230"/>
                <a:stretch>
                  <a:fillRect/>
                </a:stretch>
              </p:blipFill>
              <p:spPr>
                <a:xfrm>
                  <a:off x="3370000" y="5652667"/>
                  <a:ext cx="173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3" name="Ink 142">
                  <a:extLst>
                    <a:ext uri="{FF2B5EF4-FFF2-40B4-BE49-F238E27FC236}">
                      <a16:creationId xmlns:a16="http://schemas.microsoft.com/office/drawing/2014/main" id="{44D78C70-155D-4C44-9D4D-0AB7822C94C6}"/>
                    </a:ext>
                  </a:extLst>
                </p14:cNvPr>
                <p14:cNvContentPartPr/>
                <p14:nvPr/>
              </p14:nvContentPartPr>
              <p14:xfrm>
                <a:off x="3374320" y="5658067"/>
                <a:ext cx="372960" cy="158040"/>
              </p14:xfrm>
            </p:contentPart>
          </mc:Choice>
          <mc:Fallback>
            <p:pic>
              <p:nvPicPr>
                <p:cNvPr id="143" name="Ink 142">
                  <a:extLst>
                    <a:ext uri="{FF2B5EF4-FFF2-40B4-BE49-F238E27FC236}">
                      <a16:creationId xmlns:a16="http://schemas.microsoft.com/office/drawing/2014/main" id="{44D78C70-155D-4C44-9D4D-0AB7822C94C6}"/>
                    </a:ext>
                  </a:extLst>
                </p:cNvPr>
                <p:cNvPicPr/>
                <p:nvPr/>
              </p:nvPicPr>
              <p:blipFill>
                <a:blip r:embed="rId232"/>
                <a:stretch>
                  <a:fillRect/>
                </a:stretch>
              </p:blipFill>
              <p:spPr>
                <a:xfrm>
                  <a:off x="3365680" y="5649067"/>
                  <a:ext cx="390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Ink 143">
                  <a:extLst>
                    <a:ext uri="{FF2B5EF4-FFF2-40B4-BE49-F238E27FC236}">
                      <a16:creationId xmlns:a16="http://schemas.microsoft.com/office/drawing/2014/main" id="{A1240DCC-F9B2-4FD5-BF49-040CA7FEF7EC}"/>
                    </a:ext>
                  </a:extLst>
                </p14:cNvPr>
                <p14:cNvContentPartPr/>
                <p14:nvPr/>
              </p14:nvContentPartPr>
              <p14:xfrm>
                <a:off x="3757720" y="5611267"/>
                <a:ext cx="145800" cy="184680"/>
              </p14:xfrm>
            </p:contentPart>
          </mc:Choice>
          <mc:Fallback>
            <p:pic>
              <p:nvPicPr>
                <p:cNvPr id="144" name="Ink 143">
                  <a:extLst>
                    <a:ext uri="{FF2B5EF4-FFF2-40B4-BE49-F238E27FC236}">
                      <a16:creationId xmlns:a16="http://schemas.microsoft.com/office/drawing/2014/main" id="{A1240DCC-F9B2-4FD5-BF49-040CA7FEF7EC}"/>
                    </a:ext>
                  </a:extLst>
                </p:cNvPr>
                <p:cNvPicPr/>
                <p:nvPr/>
              </p:nvPicPr>
              <p:blipFill>
                <a:blip r:embed="rId234"/>
                <a:stretch>
                  <a:fillRect/>
                </a:stretch>
              </p:blipFill>
              <p:spPr>
                <a:xfrm>
                  <a:off x="3748720" y="5602267"/>
                  <a:ext cx="163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5" name="Ink 144">
                  <a:extLst>
                    <a:ext uri="{FF2B5EF4-FFF2-40B4-BE49-F238E27FC236}">
                      <a16:creationId xmlns:a16="http://schemas.microsoft.com/office/drawing/2014/main" id="{803FBCAF-7D1D-4271-BE95-3095258B8AFD}"/>
                    </a:ext>
                  </a:extLst>
                </p14:cNvPr>
                <p14:cNvContentPartPr/>
                <p14:nvPr/>
              </p14:nvContentPartPr>
              <p14:xfrm>
                <a:off x="3968680" y="5651587"/>
                <a:ext cx="96480" cy="24480"/>
              </p14:xfrm>
            </p:contentPart>
          </mc:Choice>
          <mc:Fallback>
            <p:pic>
              <p:nvPicPr>
                <p:cNvPr id="145" name="Ink 144">
                  <a:extLst>
                    <a:ext uri="{FF2B5EF4-FFF2-40B4-BE49-F238E27FC236}">
                      <a16:creationId xmlns:a16="http://schemas.microsoft.com/office/drawing/2014/main" id="{803FBCAF-7D1D-4271-BE95-3095258B8AFD}"/>
                    </a:ext>
                  </a:extLst>
                </p:cNvPr>
                <p:cNvPicPr/>
                <p:nvPr/>
              </p:nvPicPr>
              <p:blipFill>
                <a:blip r:embed="rId236"/>
                <a:stretch>
                  <a:fillRect/>
                </a:stretch>
              </p:blipFill>
              <p:spPr>
                <a:xfrm>
                  <a:off x="3959680" y="5642587"/>
                  <a:ext cx="114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6" name="Ink 145">
                  <a:extLst>
                    <a:ext uri="{FF2B5EF4-FFF2-40B4-BE49-F238E27FC236}">
                      <a16:creationId xmlns:a16="http://schemas.microsoft.com/office/drawing/2014/main" id="{4AE73049-4497-4D32-A3DF-AFB38ED863BD}"/>
                    </a:ext>
                  </a:extLst>
                </p14:cNvPr>
                <p14:cNvContentPartPr/>
                <p14:nvPr/>
              </p14:nvContentPartPr>
              <p14:xfrm>
                <a:off x="4014760" y="5569507"/>
                <a:ext cx="12960" cy="164880"/>
              </p14:xfrm>
            </p:contentPart>
          </mc:Choice>
          <mc:Fallback>
            <p:pic>
              <p:nvPicPr>
                <p:cNvPr id="146" name="Ink 145">
                  <a:extLst>
                    <a:ext uri="{FF2B5EF4-FFF2-40B4-BE49-F238E27FC236}">
                      <a16:creationId xmlns:a16="http://schemas.microsoft.com/office/drawing/2014/main" id="{4AE73049-4497-4D32-A3DF-AFB38ED863BD}"/>
                    </a:ext>
                  </a:extLst>
                </p:cNvPr>
                <p:cNvPicPr/>
                <p:nvPr/>
              </p:nvPicPr>
              <p:blipFill>
                <a:blip r:embed="rId238"/>
                <a:stretch>
                  <a:fillRect/>
                </a:stretch>
              </p:blipFill>
              <p:spPr>
                <a:xfrm>
                  <a:off x="4006120" y="5560867"/>
                  <a:ext cx="30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7" name="Ink 146">
                  <a:extLst>
                    <a:ext uri="{FF2B5EF4-FFF2-40B4-BE49-F238E27FC236}">
                      <a16:creationId xmlns:a16="http://schemas.microsoft.com/office/drawing/2014/main" id="{8C2D5B1B-17B7-4B45-BBAE-68EB79B046B8}"/>
                    </a:ext>
                  </a:extLst>
                </p14:cNvPr>
                <p14:cNvContentPartPr/>
                <p14:nvPr/>
              </p14:nvContentPartPr>
              <p14:xfrm>
                <a:off x="4252720" y="5671747"/>
                <a:ext cx="328320" cy="122760"/>
              </p14:xfrm>
            </p:contentPart>
          </mc:Choice>
          <mc:Fallback>
            <p:pic>
              <p:nvPicPr>
                <p:cNvPr id="147" name="Ink 146">
                  <a:extLst>
                    <a:ext uri="{FF2B5EF4-FFF2-40B4-BE49-F238E27FC236}">
                      <a16:creationId xmlns:a16="http://schemas.microsoft.com/office/drawing/2014/main" id="{8C2D5B1B-17B7-4B45-BBAE-68EB79B046B8}"/>
                    </a:ext>
                  </a:extLst>
                </p:cNvPr>
                <p:cNvPicPr/>
                <p:nvPr/>
              </p:nvPicPr>
              <p:blipFill>
                <a:blip r:embed="rId240"/>
                <a:stretch>
                  <a:fillRect/>
                </a:stretch>
              </p:blipFill>
              <p:spPr>
                <a:xfrm>
                  <a:off x="4244080" y="5663107"/>
                  <a:ext cx="345960" cy="140400"/>
                </a:xfrm>
                <a:prstGeom prst="rect">
                  <a:avLst/>
                </a:prstGeom>
              </p:spPr>
            </p:pic>
          </mc:Fallback>
        </mc:AlternateContent>
      </p:grpSp>
      <p:grpSp>
        <p:nvGrpSpPr>
          <p:cNvPr id="155" name="Group 154">
            <a:extLst>
              <a:ext uri="{FF2B5EF4-FFF2-40B4-BE49-F238E27FC236}">
                <a16:creationId xmlns:a16="http://schemas.microsoft.com/office/drawing/2014/main" id="{D1A36C64-6186-46F7-B5F8-FC6B8EA8E117}"/>
              </a:ext>
            </a:extLst>
          </p:cNvPr>
          <p:cNvGrpSpPr/>
          <p:nvPr/>
        </p:nvGrpSpPr>
        <p:grpSpPr>
          <a:xfrm>
            <a:off x="4852120" y="5532067"/>
            <a:ext cx="922320" cy="255240"/>
            <a:chOff x="4852120" y="5532067"/>
            <a:chExt cx="922320" cy="255240"/>
          </a:xfrm>
        </p:grpSpPr>
        <mc:AlternateContent xmlns:mc="http://schemas.openxmlformats.org/markup-compatibility/2006">
          <mc:Choice xmlns:p14="http://schemas.microsoft.com/office/powerpoint/2010/main" Requires="p14">
            <p:contentPart p14:bwMode="auto" r:id="rId241">
              <p14:nvContentPartPr>
                <p14:cNvPr id="148" name="Ink 147">
                  <a:extLst>
                    <a:ext uri="{FF2B5EF4-FFF2-40B4-BE49-F238E27FC236}">
                      <a16:creationId xmlns:a16="http://schemas.microsoft.com/office/drawing/2014/main" id="{ED085BF8-2510-44A1-B5CC-8338907D1AD6}"/>
                    </a:ext>
                  </a:extLst>
                </p14:cNvPr>
                <p14:cNvContentPartPr/>
                <p14:nvPr/>
              </p14:nvContentPartPr>
              <p14:xfrm>
                <a:off x="4852120" y="5546107"/>
                <a:ext cx="176400" cy="214200"/>
              </p14:xfrm>
            </p:contentPart>
          </mc:Choice>
          <mc:Fallback>
            <p:pic>
              <p:nvPicPr>
                <p:cNvPr id="148" name="Ink 147">
                  <a:extLst>
                    <a:ext uri="{FF2B5EF4-FFF2-40B4-BE49-F238E27FC236}">
                      <a16:creationId xmlns:a16="http://schemas.microsoft.com/office/drawing/2014/main" id="{ED085BF8-2510-44A1-B5CC-8338907D1AD6}"/>
                    </a:ext>
                  </a:extLst>
                </p:cNvPr>
                <p:cNvPicPr/>
                <p:nvPr/>
              </p:nvPicPr>
              <p:blipFill>
                <a:blip r:embed="rId242"/>
                <a:stretch>
                  <a:fillRect/>
                </a:stretch>
              </p:blipFill>
              <p:spPr>
                <a:xfrm>
                  <a:off x="4843480" y="5537107"/>
                  <a:ext cx="1940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 name="Ink 149">
                  <a:extLst>
                    <a:ext uri="{FF2B5EF4-FFF2-40B4-BE49-F238E27FC236}">
                      <a16:creationId xmlns:a16="http://schemas.microsoft.com/office/drawing/2014/main" id="{34EA4680-9EED-4C75-8515-73F397F810EB}"/>
                    </a:ext>
                  </a:extLst>
                </p14:cNvPr>
                <p14:cNvContentPartPr/>
                <p14:nvPr/>
              </p14:nvContentPartPr>
              <p14:xfrm>
                <a:off x="5016280" y="5592547"/>
                <a:ext cx="163800" cy="159120"/>
              </p14:xfrm>
            </p:contentPart>
          </mc:Choice>
          <mc:Fallback>
            <p:pic>
              <p:nvPicPr>
                <p:cNvPr id="150" name="Ink 149">
                  <a:extLst>
                    <a:ext uri="{FF2B5EF4-FFF2-40B4-BE49-F238E27FC236}">
                      <a16:creationId xmlns:a16="http://schemas.microsoft.com/office/drawing/2014/main" id="{34EA4680-9EED-4C75-8515-73F397F810EB}"/>
                    </a:ext>
                  </a:extLst>
                </p:cNvPr>
                <p:cNvPicPr/>
                <p:nvPr/>
              </p:nvPicPr>
              <p:blipFill>
                <a:blip r:embed="rId244"/>
                <a:stretch>
                  <a:fillRect/>
                </a:stretch>
              </p:blipFill>
              <p:spPr>
                <a:xfrm>
                  <a:off x="5007640" y="5583907"/>
                  <a:ext cx="181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1" name="Ink 150">
                  <a:extLst>
                    <a:ext uri="{FF2B5EF4-FFF2-40B4-BE49-F238E27FC236}">
                      <a16:creationId xmlns:a16="http://schemas.microsoft.com/office/drawing/2014/main" id="{77F54A3F-96CC-487B-8204-CF5DC4B9CF5C}"/>
                    </a:ext>
                  </a:extLst>
                </p14:cNvPr>
                <p14:cNvContentPartPr/>
                <p14:nvPr/>
              </p14:nvContentPartPr>
              <p14:xfrm>
                <a:off x="5013400" y="5602987"/>
                <a:ext cx="387720" cy="184320"/>
              </p14:xfrm>
            </p:contentPart>
          </mc:Choice>
          <mc:Fallback>
            <p:pic>
              <p:nvPicPr>
                <p:cNvPr id="151" name="Ink 150">
                  <a:extLst>
                    <a:ext uri="{FF2B5EF4-FFF2-40B4-BE49-F238E27FC236}">
                      <a16:creationId xmlns:a16="http://schemas.microsoft.com/office/drawing/2014/main" id="{77F54A3F-96CC-487B-8204-CF5DC4B9CF5C}"/>
                    </a:ext>
                  </a:extLst>
                </p:cNvPr>
                <p:cNvPicPr/>
                <p:nvPr/>
              </p:nvPicPr>
              <p:blipFill>
                <a:blip r:embed="rId246"/>
                <a:stretch>
                  <a:fillRect/>
                </a:stretch>
              </p:blipFill>
              <p:spPr>
                <a:xfrm>
                  <a:off x="5004400" y="5594347"/>
                  <a:ext cx="405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2" name="Ink 151">
                  <a:extLst>
                    <a:ext uri="{FF2B5EF4-FFF2-40B4-BE49-F238E27FC236}">
                      <a16:creationId xmlns:a16="http://schemas.microsoft.com/office/drawing/2014/main" id="{4186680B-19F1-46D9-99E6-3F1B94BA60A9}"/>
                    </a:ext>
                  </a:extLst>
                </p14:cNvPr>
                <p14:cNvContentPartPr/>
                <p14:nvPr/>
              </p14:nvContentPartPr>
              <p14:xfrm>
                <a:off x="5412640" y="5568787"/>
                <a:ext cx="140760" cy="206280"/>
              </p14:xfrm>
            </p:contentPart>
          </mc:Choice>
          <mc:Fallback>
            <p:pic>
              <p:nvPicPr>
                <p:cNvPr id="152" name="Ink 151">
                  <a:extLst>
                    <a:ext uri="{FF2B5EF4-FFF2-40B4-BE49-F238E27FC236}">
                      <a16:creationId xmlns:a16="http://schemas.microsoft.com/office/drawing/2014/main" id="{4186680B-19F1-46D9-99E6-3F1B94BA60A9}"/>
                    </a:ext>
                  </a:extLst>
                </p:cNvPr>
                <p:cNvPicPr/>
                <p:nvPr/>
              </p:nvPicPr>
              <p:blipFill>
                <a:blip r:embed="rId248"/>
                <a:stretch>
                  <a:fillRect/>
                </a:stretch>
              </p:blipFill>
              <p:spPr>
                <a:xfrm>
                  <a:off x="5404000" y="5560147"/>
                  <a:ext cx="1584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3" name="Ink 152">
                  <a:extLst>
                    <a:ext uri="{FF2B5EF4-FFF2-40B4-BE49-F238E27FC236}">
                      <a16:creationId xmlns:a16="http://schemas.microsoft.com/office/drawing/2014/main" id="{A2184397-586C-4631-A31D-74BA2F513757}"/>
                    </a:ext>
                  </a:extLst>
                </p14:cNvPr>
                <p14:cNvContentPartPr/>
                <p14:nvPr/>
              </p14:nvContentPartPr>
              <p14:xfrm>
                <a:off x="5595520" y="5602627"/>
                <a:ext cx="24120" cy="137160"/>
              </p14:xfrm>
            </p:contentPart>
          </mc:Choice>
          <mc:Fallback>
            <p:pic>
              <p:nvPicPr>
                <p:cNvPr id="153" name="Ink 152">
                  <a:extLst>
                    <a:ext uri="{FF2B5EF4-FFF2-40B4-BE49-F238E27FC236}">
                      <a16:creationId xmlns:a16="http://schemas.microsoft.com/office/drawing/2014/main" id="{A2184397-586C-4631-A31D-74BA2F513757}"/>
                    </a:ext>
                  </a:extLst>
                </p:cNvPr>
                <p:cNvPicPr/>
                <p:nvPr/>
              </p:nvPicPr>
              <p:blipFill>
                <a:blip r:embed="rId250"/>
                <a:stretch>
                  <a:fillRect/>
                </a:stretch>
              </p:blipFill>
              <p:spPr>
                <a:xfrm>
                  <a:off x="5586880" y="5593627"/>
                  <a:ext cx="41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4" name="Ink 153">
                  <a:extLst>
                    <a:ext uri="{FF2B5EF4-FFF2-40B4-BE49-F238E27FC236}">
                      <a16:creationId xmlns:a16="http://schemas.microsoft.com/office/drawing/2014/main" id="{13DA73E8-7E21-47E2-B217-FB97131E40AC}"/>
                    </a:ext>
                  </a:extLst>
                </p14:cNvPr>
                <p14:cNvContentPartPr/>
                <p14:nvPr/>
              </p14:nvContentPartPr>
              <p14:xfrm>
                <a:off x="5573920" y="5532067"/>
                <a:ext cx="200520" cy="206280"/>
              </p14:xfrm>
            </p:contentPart>
          </mc:Choice>
          <mc:Fallback>
            <p:pic>
              <p:nvPicPr>
                <p:cNvPr id="154" name="Ink 153">
                  <a:extLst>
                    <a:ext uri="{FF2B5EF4-FFF2-40B4-BE49-F238E27FC236}">
                      <a16:creationId xmlns:a16="http://schemas.microsoft.com/office/drawing/2014/main" id="{13DA73E8-7E21-47E2-B217-FB97131E40AC}"/>
                    </a:ext>
                  </a:extLst>
                </p:cNvPr>
                <p:cNvPicPr/>
                <p:nvPr/>
              </p:nvPicPr>
              <p:blipFill>
                <a:blip r:embed="rId252"/>
                <a:stretch>
                  <a:fillRect/>
                </a:stretch>
              </p:blipFill>
              <p:spPr>
                <a:xfrm>
                  <a:off x="5565280" y="5523067"/>
                  <a:ext cx="218160" cy="223920"/>
                </a:xfrm>
                <a:prstGeom prst="rect">
                  <a:avLst/>
                </a:prstGeom>
              </p:spPr>
            </p:pic>
          </mc:Fallback>
        </mc:AlternateContent>
      </p:grpSp>
      <p:grpSp>
        <p:nvGrpSpPr>
          <p:cNvPr id="165" name="Group 164">
            <a:extLst>
              <a:ext uri="{FF2B5EF4-FFF2-40B4-BE49-F238E27FC236}">
                <a16:creationId xmlns:a16="http://schemas.microsoft.com/office/drawing/2014/main" id="{D3E1C2AF-568B-42D2-A893-1DC8A15A51F4}"/>
              </a:ext>
            </a:extLst>
          </p:cNvPr>
          <p:cNvGrpSpPr/>
          <p:nvPr/>
        </p:nvGrpSpPr>
        <p:grpSpPr>
          <a:xfrm>
            <a:off x="591520" y="6175027"/>
            <a:ext cx="2590920" cy="320400"/>
            <a:chOff x="591520" y="6175027"/>
            <a:chExt cx="2590920" cy="320400"/>
          </a:xfrm>
        </p:grpSpPr>
        <mc:AlternateContent xmlns:mc="http://schemas.openxmlformats.org/markup-compatibility/2006">
          <mc:Choice xmlns:p14="http://schemas.microsoft.com/office/powerpoint/2010/main" Requires="p14">
            <p:contentPart p14:bwMode="auto" r:id="rId253">
              <p14:nvContentPartPr>
                <p14:cNvPr id="156" name="Ink 155">
                  <a:extLst>
                    <a:ext uri="{FF2B5EF4-FFF2-40B4-BE49-F238E27FC236}">
                      <a16:creationId xmlns:a16="http://schemas.microsoft.com/office/drawing/2014/main" id="{5F13797A-84A9-40F9-A401-0FE7BC43B1E2}"/>
                    </a:ext>
                  </a:extLst>
                </p14:cNvPr>
                <p14:cNvContentPartPr/>
                <p14:nvPr/>
              </p14:nvContentPartPr>
              <p14:xfrm>
                <a:off x="591520" y="6267907"/>
                <a:ext cx="611280" cy="167040"/>
              </p14:xfrm>
            </p:contentPart>
          </mc:Choice>
          <mc:Fallback>
            <p:pic>
              <p:nvPicPr>
                <p:cNvPr id="156" name="Ink 155">
                  <a:extLst>
                    <a:ext uri="{FF2B5EF4-FFF2-40B4-BE49-F238E27FC236}">
                      <a16:creationId xmlns:a16="http://schemas.microsoft.com/office/drawing/2014/main" id="{5F13797A-84A9-40F9-A401-0FE7BC43B1E2}"/>
                    </a:ext>
                  </a:extLst>
                </p:cNvPr>
                <p:cNvPicPr/>
                <p:nvPr/>
              </p:nvPicPr>
              <p:blipFill>
                <a:blip r:embed="rId254"/>
                <a:stretch>
                  <a:fillRect/>
                </a:stretch>
              </p:blipFill>
              <p:spPr>
                <a:xfrm>
                  <a:off x="582880" y="6258907"/>
                  <a:ext cx="628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Ink 156">
                  <a:extLst>
                    <a:ext uri="{FF2B5EF4-FFF2-40B4-BE49-F238E27FC236}">
                      <a16:creationId xmlns:a16="http://schemas.microsoft.com/office/drawing/2014/main" id="{4517CDE6-BE9F-41FF-8783-9B7C35EF0000}"/>
                    </a:ext>
                  </a:extLst>
                </p14:cNvPr>
                <p14:cNvContentPartPr/>
                <p14:nvPr/>
              </p14:nvContentPartPr>
              <p14:xfrm>
                <a:off x="1319080" y="6270787"/>
                <a:ext cx="147240" cy="138600"/>
              </p14:xfrm>
            </p:contentPart>
          </mc:Choice>
          <mc:Fallback>
            <p:pic>
              <p:nvPicPr>
                <p:cNvPr id="157" name="Ink 156">
                  <a:extLst>
                    <a:ext uri="{FF2B5EF4-FFF2-40B4-BE49-F238E27FC236}">
                      <a16:creationId xmlns:a16="http://schemas.microsoft.com/office/drawing/2014/main" id="{4517CDE6-BE9F-41FF-8783-9B7C35EF0000}"/>
                    </a:ext>
                  </a:extLst>
                </p:cNvPr>
                <p:cNvPicPr/>
                <p:nvPr/>
              </p:nvPicPr>
              <p:blipFill>
                <a:blip r:embed="rId256"/>
                <a:stretch>
                  <a:fillRect/>
                </a:stretch>
              </p:blipFill>
              <p:spPr>
                <a:xfrm>
                  <a:off x="1310080" y="6262147"/>
                  <a:ext cx="164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Ink 157">
                  <a:extLst>
                    <a:ext uri="{FF2B5EF4-FFF2-40B4-BE49-F238E27FC236}">
                      <a16:creationId xmlns:a16="http://schemas.microsoft.com/office/drawing/2014/main" id="{CBF6851A-98EB-4189-96BB-1DF7A3A4F5E3}"/>
                    </a:ext>
                  </a:extLst>
                </p14:cNvPr>
                <p14:cNvContentPartPr/>
                <p14:nvPr/>
              </p14:nvContentPartPr>
              <p14:xfrm>
                <a:off x="1515280" y="6277627"/>
                <a:ext cx="138240" cy="95760"/>
              </p14:xfrm>
            </p:contentPart>
          </mc:Choice>
          <mc:Fallback>
            <p:pic>
              <p:nvPicPr>
                <p:cNvPr id="158" name="Ink 157">
                  <a:extLst>
                    <a:ext uri="{FF2B5EF4-FFF2-40B4-BE49-F238E27FC236}">
                      <a16:creationId xmlns:a16="http://schemas.microsoft.com/office/drawing/2014/main" id="{CBF6851A-98EB-4189-96BB-1DF7A3A4F5E3}"/>
                    </a:ext>
                  </a:extLst>
                </p:cNvPr>
                <p:cNvPicPr/>
                <p:nvPr/>
              </p:nvPicPr>
              <p:blipFill>
                <a:blip r:embed="rId258"/>
                <a:stretch>
                  <a:fillRect/>
                </a:stretch>
              </p:blipFill>
              <p:spPr>
                <a:xfrm>
                  <a:off x="1506640" y="6268627"/>
                  <a:ext cx="155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9" name="Ink 158">
                  <a:extLst>
                    <a:ext uri="{FF2B5EF4-FFF2-40B4-BE49-F238E27FC236}">
                      <a16:creationId xmlns:a16="http://schemas.microsoft.com/office/drawing/2014/main" id="{567413F5-8AE9-4264-B8B6-052674882E62}"/>
                    </a:ext>
                  </a:extLst>
                </p14:cNvPr>
                <p14:cNvContentPartPr/>
                <p14:nvPr/>
              </p14:nvContentPartPr>
              <p14:xfrm>
                <a:off x="1696000" y="6182227"/>
                <a:ext cx="35280" cy="172800"/>
              </p14:xfrm>
            </p:contentPart>
          </mc:Choice>
          <mc:Fallback>
            <p:pic>
              <p:nvPicPr>
                <p:cNvPr id="159" name="Ink 158">
                  <a:extLst>
                    <a:ext uri="{FF2B5EF4-FFF2-40B4-BE49-F238E27FC236}">
                      <a16:creationId xmlns:a16="http://schemas.microsoft.com/office/drawing/2014/main" id="{567413F5-8AE9-4264-B8B6-052674882E62}"/>
                    </a:ext>
                  </a:extLst>
                </p:cNvPr>
                <p:cNvPicPr/>
                <p:nvPr/>
              </p:nvPicPr>
              <p:blipFill>
                <a:blip r:embed="rId260"/>
                <a:stretch>
                  <a:fillRect/>
                </a:stretch>
              </p:blipFill>
              <p:spPr>
                <a:xfrm>
                  <a:off x="1687000" y="6173587"/>
                  <a:ext cx="52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0" name="Ink 159">
                  <a:extLst>
                    <a:ext uri="{FF2B5EF4-FFF2-40B4-BE49-F238E27FC236}">
                      <a16:creationId xmlns:a16="http://schemas.microsoft.com/office/drawing/2014/main" id="{B4B0F925-CF44-4552-8E1F-4E5AB044A2E7}"/>
                    </a:ext>
                  </a:extLst>
                </p14:cNvPr>
                <p14:cNvContentPartPr/>
                <p14:nvPr/>
              </p14:nvContentPartPr>
              <p14:xfrm>
                <a:off x="1809400" y="6228667"/>
                <a:ext cx="158760" cy="266760"/>
              </p14:xfrm>
            </p:contentPart>
          </mc:Choice>
          <mc:Fallback>
            <p:pic>
              <p:nvPicPr>
                <p:cNvPr id="160" name="Ink 159">
                  <a:extLst>
                    <a:ext uri="{FF2B5EF4-FFF2-40B4-BE49-F238E27FC236}">
                      <a16:creationId xmlns:a16="http://schemas.microsoft.com/office/drawing/2014/main" id="{B4B0F925-CF44-4552-8E1F-4E5AB044A2E7}"/>
                    </a:ext>
                  </a:extLst>
                </p:cNvPr>
                <p:cNvPicPr/>
                <p:nvPr/>
              </p:nvPicPr>
              <p:blipFill>
                <a:blip r:embed="rId262"/>
                <a:stretch>
                  <a:fillRect/>
                </a:stretch>
              </p:blipFill>
              <p:spPr>
                <a:xfrm>
                  <a:off x="1800400" y="6219667"/>
                  <a:ext cx="1764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1" name="Ink 160">
                  <a:extLst>
                    <a:ext uri="{FF2B5EF4-FFF2-40B4-BE49-F238E27FC236}">
                      <a16:creationId xmlns:a16="http://schemas.microsoft.com/office/drawing/2014/main" id="{9F50E9B2-7797-4028-A2AE-1057D0E7D587}"/>
                    </a:ext>
                  </a:extLst>
                </p14:cNvPr>
                <p14:cNvContentPartPr/>
                <p14:nvPr/>
              </p14:nvContentPartPr>
              <p14:xfrm>
                <a:off x="1927120" y="6274387"/>
                <a:ext cx="368640" cy="99360"/>
              </p14:xfrm>
            </p:contentPart>
          </mc:Choice>
          <mc:Fallback>
            <p:pic>
              <p:nvPicPr>
                <p:cNvPr id="161" name="Ink 160">
                  <a:extLst>
                    <a:ext uri="{FF2B5EF4-FFF2-40B4-BE49-F238E27FC236}">
                      <a16:creationId xmlns:a16="http://schemas.microsoft.com/office/drawing/2014/main" id="{9F50E9B2-7797-4028-A2AE-1057D0E7D587}"/>
                    </a:ext>
                  </a:extLst>
                </p:cNvPr>
                <p:cNvPicPr/>
                <p:nvPr/>
              </p:nvPicPr>
              <p:blipFill>
                <a:blip r:embed="rId264"/>
                <a:stretch>
                  <a:fillRect/>
                </a:stretch>
              </p:blipFill>
              <p:spPr>
                <a:xfrm>
                  <a:off x="1918120" y="6265747"/>
                  <a:ext cx="386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2" name="Ink 161">
                  <a:extLst>
                    <a:ext uri="{FF2B5EF4-FFF2-40B4-BE49-F238E27FC236}">
                      <a16:creationId xmlns:a16="http://schemas.microsoft.com/office/drawing/2014/main" id="{AB3E2CDB-76C0-4E77-90C8-35DA11BF7767}"/>
                    </a:ext>
                  </a:extLst>
                </p14:cNvPr>
                <p14:cNvContentPartPr/>
                <p14:nvPr/>
              </p14:nvContentPartPr>
              <p14:xfrm>
                <a:off x="2378200" y="6275467"/>
                <a:ext cx="608040" cy="99360"/>
              </p14:xfrm>
            </p:contentPart>
          </mc:Choice>
          <mc:Fallback>
            <p:pic>
              <p:nvPicPr>
                <p:cNvPr id="162" name="Ink 161">
                  <a:extLst>
                    <a:ext uri="{FF2B5EF4-FFF2-40B4-BE49-F238E27FC236}">
                      <a16:creationId xmlns:a16="http://schemas.microsoft.com/office/drawing/2014/main" id="{AB3E2CDB-76C0-4E77-90C8-35DA11BF7767}"/>
                    </a:ext>
                  </a:extLst>
                </p:cNvPr>
                <p:cNvPicPr/>
                <p:nvPr/>
              </p:nvPicPr>
              <p:blipFill>
                <a:blip r:embed="rId266"/>
                <a:stretch>
                  <a:fillRect/>
                </a:stretch>
              </p:blipFill>
              <p:spPr>
                <a:xfrm>
                  <a:off x="2369200" y="6266467"/>
                  <a:ext cx="625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3" name="Ink 162">
                  <a:extLst>
                    <a:ext uri="{FF2B5EF4-FFF2-40B4-BE49-F238E27FC236}">
                      <a16:creationId xmlns:a16="http://schemas.microsoft.com/office/drawing/2014/main" id="{3A1221A5-60DA-4116-A847-42F9E47181E6}"/>
                    </a:ext>
                  </a:extLst>
                </p14:cNvPr>
                <p14:cNvContentPartPr/>
                <p14:nvPr/>
              </p14:nvContentPartPr>
              <p14:xfrm>
                <a:off x="3049240" y="6175027"/>
                <a:ext cx="32400" cy="165600"/>
              </p14:xfrm>
            </p:contentPart>
          </mc:Choice>
          <mc:Fallback>
            <p:pic>
              <p:nvPicPr>
                <p:cNvPr id="163" name="Ink 162">
                  <a:extLst>
                    <a:ext uri="{FF2B5EF4-FFF2-40B4-BE49-F238E27FC236}">
                      <a16:creationId xmlns:a16="http://schemas.microsoft.com/office/drawing/2014/main" id="{3A1221A5-60DA-4116-A847-42F9E47181E6}"/>
                    </a:ext>
                  </a:extLst>
                </p:cNvPr>
                <p:cNvPicPr/>
                <p:nvPr/>
              </p:nvPicPr>
              <p:blipFill>
                <a:blip r:embed="rId268"/>
                <a:stretch>
                  <a:fillRect/>
                </a:stretch>
              </p:blipFill>
              <p:spPr>
                <a:xfrm>
                  <a:off x="3040600" y="6166027"/>
                  <a:ext cx="50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4" name="Ink 163">
                  <a:extLst>
                    <a:ext uri="{FF2B5EF4-FFF2-40B4-BE49-F238E27FC236}">
                      <a16:creationId xmlns:a16="http://schemas.microsoft.com/office/drawing/2014/main" id="{7E88983F-CFC1-42C8-85C2-C9AB7181846D}"/>
                    </a:ext>
                  </a:extLst>
                </p14:cNvPr>
                <p14:cNvContentPartPr/>
                <p14:nvPr/>
              </p14:nvContentPartPr>
              <p14:xfrm>
                <a:off x="3029080" y="6231187"/>
                <a:ext cx="153360" cy="8280"/>
              </p14:xfrm>
            </p:contentPart>
          </mc:Choice>
          <mc:Fallback>
            <p:pic>
              <p:nvPicPr>
                <p:cNvPr id="164" name="Ink 163">
                  <a:extLst>
                    <a:ext uri="{FF2B5EF4-FFF2-40B4-BE49-F238E27FC236}">
                      <a16:creationId xmlns:a16="http://schemas.microsoft.com/office/drawing/2014/main" id="{7E88983F-CFC1-42C8-85C2-C9AB7181846D}"/>
                    </a:ext>
                  </a:extLst>
                </p:cNvPr>
                <p:cNvPicPr/>
                <p:nvPr/>
              </p:nvPicPr>
              <p:blipFill>
                <a:blip r:embed="rId270"/>
                <a:stretch>
                  <a:fillRect/>
                </a:stretch>
              </p:blipFill>
              <p:spPr>
                <a:xfrm>
                  <a:off x="3020440" y="6222547"/>
                  <a:ext cx="171000" cy="25920"/>
                </a:xfrm>
                <a:prstGeom prst="rect">
                  <a:avLst/>
                </a:prstGeom>
              </p:spPr>
            </p:pic>
          </mc:Fallback>
        </mc:AlternateContent>
      </p:grpSp>
      <p:grpSp>
        <p:nvGrpSpPr>
          <p:cNvPr id="183" name="Group 182">
            <a:extLst>
              <a:ext uri="{FF2B5EF4-FFF2-40B4-BE49-F238E27FC236}">
                <a16:creationId xmlns:a16="http://schemas.microsoft.com/office/drawing/2014/main" id="{A0879352-3798-4F02-AA47-304C1F691FB6}"/>
              </a:ext>
            </a:extLst>
          </p:cNvPr>
          <p:cNvGrpSpPr/>
          <p:nvPr/>
        </p:nvGrpSpPr>
        <p:grpSpPr>
          <a:xfrm>
            <a:off x="3445960" y="5973427"/>
            <a:ext cx="4820400" cy="489960"/>
            <a:chOff x="3445960" y="5973427"/>
            <a:chExt cx="4820400" cy="489960"/>
          </a:xfrm>
        </p:grpSpPr>
        <mc:AlternateContent xmlns:mc="http://schemas.openxmlformats.org/markup-compatibility/2006">
          <mc:Choice xmlns:p14="http://schemas.microsoft.com/office/powerpoint/2010/main" Requires="p14">
            <p:contentPart p14:bwMode="auto" r:id="rId271">
              <p14:nvContentPartPr>
                <p14:cNvPr id="166" name="Ink 165">
                  <a:extLst>
                    <a:ext uri="{FF2B5EF4-FFF2-40B4-BE49-F238E27FC236}">
                      <a16:creationId xmlns:a16="http://schemas.microsoft.com/office/drawing/2014/main" id="{8E2A82E1-6C19-4C43-9692-A630E7BD68EB}"/>
                    </a:ext>
                  </a:extLst>
                </p14:cNvPr>
                <p14:cNvContentPartPr/>
                <p14:nvPr/>
              </p14:nvContentPartPr>
              <p14:xfrm>
                <a:off x="3445960" y="6103747"/>
                <a:ext cx="367200" cy="208440"/>
              </p14:xfrm>
            </p:contentPart>
          </mc:Choice>
          <mc:Fallback>
            <p:pic>
              <p:nvPicPr>
                <p:cNvPr id="166" name="Ink 165">
                  <a:extLst>
                    <a:ext uri="{FF2B5EF4-FFF2-40B4-BE49-F238E27FC236}">
                      <a16:creationId xmlns:a16="http://schemas.microsoft.com/office/drawing/2014/main" id="{8E2A82E1-6C19-4C43-9692-A630E7BD68EB}"/>
                    </a:ext>
                  </a:extLst>
                </p:cNvPr>
                <p:cNvPicPr/>
                <p:nvPr/>
              </p:nvPicPr>
              <p:blipFill>
                <a:blip r:embed="rId272"/>
                <a:stretch>
                  <a:fillRect/>
                </a:stretch>
              </p:blipFill>
              <p:spPr>
                <a:xfrm>
                  <a:off x="3436960" y="6094747"/>
                  <a:ext cx="3848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 name="Ink 166">
                  <a:extLst>
                    <a:ext uri="{FF2B5EF4-FFF2-40B4-BE49-F238E27FC236}">
                      <a16:creationId xmlns:a16="http://schemas.microsoft.com/office/drawing/2014/main" id="{9F10E2A7-9FFC-4900-91DB-C82A0DA917B3}"/>
                    </a:ext>
                  </a:extLst>
                </p14:cNvPr>
                <p14:cNvContentPartPr/>
                <p14:nvPr/>
              </p14:nvContentPartPr>
              <p14:xfrm>
                <a:off x="3813160" y="6201307"/>
                <a:ext cx="526320" cy="88920"/>
              </p14:xfrm>
            </p:contentPart>
          </mc:Choice>
          <mc:Fallback>
            <p:pic>
              <p:nvPicPr>
                <p:cNvPr id="167" name="Ink 166">
                  <a:extLst>
                    <a:ext uri="{FF2B5EF4-FFF2-40B4-BE49-F238E27FC236}">
                      <a16:creationId xmlns:a16="http://schemas.microsoft.com/office/drawing/2014/main" id="{9F10E2A7-9FFC-4900-91DB-C82A0DA917B3}"/>
                    </a:ext>
                  </a:extLst>
                </p:cNvPr>
                <p:cNvPicPr/>
                <p:nvPr/>
              </p:nvPicPr>
              <p:blipFill>
                <a:blip r:embed="rId274"/>
                <a:stretch>
                  <a:fillRect/>
                </a:stretch>
              </p:blipFill>
              <p:spPr>
                <a:xfrm>
                  <a:off x="3804520" y="6192307"/>
                  <a:ext cx="543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9" name="Ink 168">
                  <a:extLst>
                    <a:ext uri="{FF2B5EF4-FFF2-40B4-BE49-F238E27FC236}">
                      <a16:creationId xmlns:a16="http://schemas.microsoft.com/office/drawing/2014/main" id="{E77316A6-C2EB-4168-87DE-14A4673250F2}"/>
                    </a:ext>
                  </a:extLst>
                </p14:cNvPr>
                <p14:cNvContentPartPr/>
                <p14:nvPr/>
              </p14:nvContentPartPr>
              <p14:xfrm>
                <a:off x="4400320" y="5981347"/>
                <a:ext cx="439560" cy="482040"/>
              </p14:xfrm>
            </p:contentPart>
          </mc:Choice>
          <mc:Fallback>
            <p:pic>
              <p:nvPicPr>
                <p:cNvPr id="169" name="Ink 168">
                  <a:extLst>
                    <a:ext uri="{FF2B5EF4-FFF2-40B4-BE49-F238E27FC236}">
                      <a16:creationId xmlns:a16="http://schemas.microsoft.com/office/drawing/2014/main" id="{E77316A6-C2EB-4168-87DE-14A4673250F2}"/>
                    </a:ext>
                  </a:extLst>
                </p:cNvPr>
                <p:cNvPicPr/>
                <p:nvPr/>
              </p:nvPicPr>
              <p:blipFill>
                <a:blip r:embed="rId276"/>
                <a:stretch>
                  <a:fillRect/>
                </a:stretch>
              </p:blipFill>
              <p:spPr>
                <a:xfrm>
                  <a:off x="4391320" y="5972707"/>
                  <a:ext cx="45720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0" name="Ink 169">
                  <a:extLst>
                    <a:ext uri="{FF2B5EF4-FFF2-40B4-BE49-F238E27FC236}">
                      <a16:creationId xmlns:a16="http://schemas.microsoft.com/office/drawing/2014/main" id="{4DE33821-4F39-44E0-96A1-26D273A2D4C7}"/>
                    </a:ext>
                  </a:extLst>
                </p14:cNvPr>
                <p14:cNvContentPartPr/>
                <p14:nvPr/>
              </p14:nvContentPartPr>
              <p14:xfrm>
                <a:off x="4844200" y="6086467"/>
                <a:ext cx="109080" cy="185400"/>
              </p14:xfrm>
            </p:contentPart>
          </mc:Choice>
          <mc:Fallback>
            <p:pic>
              <p:nvPicPr>
                <p:cNvPr id="170" name="Ink 169">
                  <a:extLst>
                    <a:ext uri="{FF2B5EF4-FFF2-40B4-BE49-F238E27FC236}">
                      <a16:creationId xmlns:a16="http://schemas.microsoft.com/office/drawing/2014/main" id="{4DE33821-4F39-44E0-96A1-26D273A2D4C7}"/>
                    </a:ext>
                  </a:extLst>
                </p:cNvPr>
                <p:cNvPicPr/>
                <p:nvPr/>
              </p:nvPicPr>
              <p:blipFill>
                <a:blip r:embed="rId278"/>
                <a:stretch>
                  <a:fillRect/>
                </a:stretch>
              </p:blipFill>
              <p:spPr>
                <a:xfrm>
                  <a:off x="4835560" y="6077467"/>
                  <a:ext cx="126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1" name="Ink 170">
                  <a:extLst>
                    <a:ext uri="{FF2B5EF4-FFF2-40B4-BE49-F238E27FC236}">
                      <a16:creationId xmlns:a16="http://schemas.microsoft.com/office/drawing/2014/main" id="{8505BA17-C0C7-4A1A-A682-E09C91CA361A}"/>
                    </a:ext>
                  </a:extLst>
                </p14:cNvPr>
                <p14:cNvContentPartPr/>
                <p14:nvPr/>
              </p14:nvContentPartPr>
              <p14:xfrm>
                <a:off x="5097280" y="6036067"/>
                <a:ext cx="284400" cy="228960"/>
              </p14:xfrm>
            </p:contentPart>
          </mc:Choice>
          <mc:Fallback>
            <p:pic>
              <p:nvPicPr>
                <p:cNvPr id="171" name="Ink 170">
                  <a:extLst>
                    <a:ext uri="{FF2B5EF4-FFF2-40B4-BE49-F238E27FC236}">
                      <a16:creationId xmlns:a16="http://schemas.microsoft.com/office/drawing/2014/main" id="{8505BA17-C0C7-4A1A-A682-E09C91CA361A}"/>
                    </a:ext>
                  </a:extLst>
                </p:cNvPr>
                <p:cNvPicPr/>
                <p:nvPr/>
              </p:nvPicPr>
              <p:blipFill>
                <a:blip r:embed="rId280"/>
                <a:stretch>
                  <a:fillRect/>
                </a:stretch>
              </p:blipFill>
              <p:spPr>
                <a:xfrm>
                  <a:off x="5088280" y="6027067"/>
                  <a:ext cx="302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2" name="Ink 171">
                  <a:extLst>
                    <a:ext uri="{FF2B5EF4-FFF2-40B4-BE49-F238E27FC236}">
                      <a16:creationId xmlns:a16="http://schemas.microsoft.com/office/drawing/2014/main" id="{C6F688D6-ED78-443F-AEB8-AD49401D72AD}"/>
                    </a:ext>
                  </a:extLst>
                </p14:cNvPr>
                <p14:cNvContentPartPr/>
                <p14:nvPr/>
              </p14:nvContentPartPr>
              <p14:xfrm>
                <a:off x="5622520" y="5999707"/>
                <a:ext cx="6480" cy="220320"/>
              </p14:xfrm>
            </p:contentPart>
          </mc:Choice>
          <mc:Fallback>
            <p:pic>
              <p:nvPicPr>
                <p:cNvPr id="172" name="Ink 171">
                  <a:extLst>
                    <a:ext uri="{FF2B5EF4-FFF2-40B4-BE49-F238E27FC236}">
                      <a16:creationId xmlns:a16="http://schemas.microsoft.com/office/drawing/2014/main" id="{C6F688D6-ED78-443F-AEB8-AD49401D72AD}"/>
                    </a:ext>
                  </a:extLst>
                </p:cNvPr>
                <p:cNvPicPr/>
                <p:nvPr/>
              </p:nvPicPr>
              <p:blipFill>
                <a:blip r:embed="rId282"/>
                <a:stretch>
                  <a:fillRect/>
                </a:stretch>
              </p:blipFill>
              <p:spPr>
                <a:xfrm>
                  <a:off x="5613520" y="5991067"/>
                  <a:ext cx="241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3" name="Ink 172">
                  <a:extLst>
                    <a:ext uri="{FF2B5EF4-FFF2-40B4-BE49-F238E27FC236}">
                      <a16:creationId xmlns:a16="http://schemas.microsoft.com/office/drawing/2014/main" id="{5C7A5963-1AAD-4DE4-BB79-7D60335D5C7C}"/>
                    </a:ext>
                  </a:extLst>
                </p14:cNvPr>
                <p14:cNvContentPartPr/>
                <p14:nvPr/>
              </p14:nvContentPartPr>
              <p14:xfrm>
                <a:off x="5641240" y="5985667"/>
                <a:ext cx="180000" cy="208440"/>
              </p14:xfrm>
            </p:contentPart>
          </mc:Choice>
          <mc:Fallback>
            <p:pic>
              <p:nvPicPr>
                <p:cNvPr id="173" name="Ink 172">
                  <a:extLst>
                    <a:ext uri="{FF2B5EF4-FFF2-40B4-BE49-F238E27FC236}">
                      <a16:creationId xmlns:a16="http://schemas.microsoft.com/office/drawing/2014/main" id="{5C7A5963-1AAD-4DE4-BB79-7D60335D5C7C}"/>
                    </a:ext>
                  </a:extLst>
                </p:cNvPr>
                <p:cNvPicPr/>
                <p:nvPr/>
              </p:nvPicPr>
              <p:blipFill>
                <a:blip r:embed="rId284"/>
                <a:stretch>
                  <a:fillRect/>
                </a:stretch>
              </p:blipFill>
              <p:spPr>
                <a:xfrm>
                  <a:off x="5632240" y="5976667"/>
                  <a:ext cx="1976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 name="Ink 173">
                  <a:extLst>
                    <a:ext uri="{FF2B5EF4-FFF2-40B4-BE49-F238E27FC236}">
                      <a16:creationId xmlns:a16="http://schemas.microsoft.com/office/drawing/2014/main" id="{8A5F18A7-19FD-4E0D-9199-AA5A1AFEF5FA}"/>
                    </a:ext>
                  </a:extLst>
                </p14:cNvPr>
                <p14:cNvContentPartPr/>
                <p14:nvPr/>
              </p14:nvContentPartPr>
              <p14:xfrm>
                <a:off x="5926720" y="5978827"/>
                <a:ext cx="114480" cy="153360"/>
              </p14:xfrm>
            </p:contentPart>
          </mc:Choice>
          <mc:Fallback>
            <p:pic>
              <p:nvPicPr>
                <p:cNvPr id="174" name="Ink 173">
                  <a:extLst>
                    <a:ext uri="{FF2B5EF4-FFF2-40B4-BE49-F238E27FC236}">
                      <a16:creationId xmlns:a16="http://schemas.microsoft.com/office/drawing/2014/main" id="{8A5F18A7-19FD-4E0D-9199-AA5A1AFEF5FA}"/>
                    </a:ext>
                  </a:extLst>
                </p:cNvPr>
                <p:cNvPicPr/>
                <p:nvPr/>
              </p:nvPicPr>
              <p:blipFill>
                <a:blip r:embed="rId286"/>
                <a:stretch>
                  <a:fillRect/>
                </a:stretch>
              </p:blipFill>
              <p:spPr>
                <a:xfrm>
                  <a:off x="5918080" y="5970187"/>
                  <a:ext cx="132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5" name="Ink 174">
                  <a:extLst>
                    <a:ext uri="{FF2B5EF4-FFF2-40B4-BE49-F238E27FC236}">
                      <a16:creationId xmlns:a16="http://schemas.microsoft.com/office/drawing/2014/main" id="{11E7C26A-F65A-45B0-83C2-539B18C5C1C1}"/>
                    </a:ext>
                  </a:extLst>
                </p14:cNvPr>
                <p14:cNvContentPartPr/>
                <p14:nvPr/>
              </p14:nvContentPartPr>
              <p14:xfrm>
                <a:off x="6188440" y="6177547"/>
                <a:ext cx="457200" cy="131760"/>
              </p14:xfrm>
            </p:contentPart>
          </mc:Choice>
          <mc:Fallback>
            <p:pic>
              <p:nvPicPr>
                <p:cNvPr id="175" name="Ink 174">
                  <a:extLst>
                    <a:ext uri="{FF2B5EF4-FFF2-40B4-BE49-F238E27FC236}">
                      <a16:creationId xmlns:a16="http://schemas.microsoft.com/office/drawing/2014/main" id="{11E7C26A-F65A-45B0-83C2-539B18C5C1C1}"/>
                    </a:ext>
                  </a:extLst>
                </p:cNvPr>
                <p:cNvPicPr/>
                <p:nvPr/>
              </p:nvPicPr>
              <p:blipFill>
                <a:blip r:embed="rId288"/>
                <a:stretch>
                  <a:fillRect/>
                </a:stretch>
              </p:blipFill>
              <p:spPr>
                <a:xfrm>
                  <a:off x="6179800" y="6168907"/>
                  <a:ext cx="474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6" name="Ink 175">
                  <a:extLst>
                    <a:ext uri="{FF2B5EF4-FFF2-40B4-BE49-F238E27FC236}">
                      <a16:creationId xmlns:a16="http://schemas.microsoft.com/office/drawing/2014/main" id="{FE44F07B-F8D7-4C92-9E0C-0A1F052DB921}"/>
                    </a:ext>
                  </a:extLst>
                </p14:cNvPr>
                <p14:cNvContentPartPr/>
                <p14:nvPr/>
              </p14:nvContentPartPr>
              <p14:xfrm>
                <a:off x="6868120" y="6022747"/>
                <a:ext cx="200520" cy="289440"/>
              </p14:xfrm>
            </p:contentPart>
          </mc:Choice>
          <mc:Fallback>
            <p:pic>
              <p:nvPicPr>
                <p:cNvPr id="176" name="Ink 175">
                  <a:extLst>
                    <a:ext uri="{FF2B5EF4-FFF2-40B4-BE49-F238E27FC236}">
                      <a16:creationId xmlns:a16="http://schemas.microsoft.com/office/drawing/2014/main" id="{FE44F07B-F8D7-4C92-9E0C-0A1F052DB921}"/>
                    </a:ext>
                  </a:extLst>
                </p:cNvPr>
                <p:cNvPicPr/>
                <p:nvPr/>
              </p:nvPicPr>
              <p:blipFill>
                <a:blip r:embed="rId290"/>
                <a:stretch>
                  <a:fillRect/>
                </a:stretch>
              </p:blipFill>
              <p:spPr>
                <a:xfrm>
                  <a:off x="6859120" y="6014107"/>
                  <a:ext cx="2181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7" name="Ink 176">
                  <a:extLst>
                    <a:ext uri="{FF2B5EF4-FFF2-40B4-BE49-F238E27FC236}">
                      <a16:creationId xmlns:a16="http://schemas.microsoft.com/office/drawing/2014/main" id="{BAE0C298-4399-4E2F-B980-37034B9EB886}"/>
                    </a:ext>
                  </a:extLst>
                </p14:cNvPr>
                <p14:cNvContentPartPr/>
                <p14:nvPr/>
              </p14:nvContentPartPr>
              <p14:xfrm>
                <a:off x="7220200" y="6020587"/>
                <a:ext cx="181080" cy="242640"/>
              </p14:xfrm>
            </p:contentPart>
          </mc:Choice>
          <mc:Fallback>
            <p:pic>
              <p:nvPicPr>
                <p:cNvPr id="177" name="Ink 176">
                  <a:extLst>
                    <a:ext uri="{FF2B5EF4-FFF2-40B4-BE49-F238E27FC236}">
                      <a16:creationId xmlns:a16="http://schemas.microsoft.com/office/drawing/2014/main" id="{BAE0C298-4399-4E2F-B980-37034B9EB886}"/>
                    </a:ext>
                  </a:extLst>
                </p:cNvPr>
                <p:cNvPicPr/>
                <p:nvPr/>
              </p:nvPicPr>
              <p:blipFill>
                <a:blip r:embed="rId292"/>
                <a:stretch>
                  <a:fillRect/>
                </a:stretch>
              </p:blipFill>
              <p:spPr>
                <a:xfrm>
                  <a:off x="7211200" y="6011587"/>
                  <a:ext cx="1987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8" name="Ink 177">
                  <a:extLst>
                    <a:ext uri="{FF2B5EF4-FFF2-40B4-BE49-F238E27FC236}">
                      <a16:creationId xmlns:a16="http://schemas.microsoft.com/office/drawing/2014/main" id="{26F0CA5E-EE1A-405C-B035-9F55528C86E8}"/>
                    </a:ext>
                  </a:extLst>
                </p14:cNvPr>
                <p14:cNvContentPartPr/>
                <p14:nvPr/>
              </p14:nvContentPartPr>
              <p14:xfrm>
                <a:off x="7486600" y="6056947"/>
                <a:ext cx="360" cy="360"/>
              </p14:xfrm>
            </p:contentPart>
          </mc:Choice>
          <mc:Fallback>
            <p:pic>
              <p:nvPicPr>
                <p:cNvPr id="178" name="Ink 177">
                  <a:extLst>
                    <a:ext uri="{FF2B5EF4-FFF2-40B4-BE49-F238E27FC236}">
                      <a16:creationId xmlns:a16="http://schemas.microsoft.com/office/drawing/2014/main" id="{26F0CA5E-EE1A-405C-B035-9F55528C86E8}"/>
                    </a:ext>
                  </a:extLst>
                </p:cNvPr>
                <p:cNvPicPr/>
                <p:nvPr/>
              </p:nvPicPr>
              <p:blipFill>
                <a:blip r:embed="rId153"/>
                <a:stretch>
                  <a:fillRect/>
                </a:stretch>
              </p:blipFill>
              <p:spPr>
                <a:xfrm>
                  <a:off x="7477960" y="604794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9" name="Ink 178">
                  <a:extLst>
                    <a:ext uri="{FF2B5EF4-FFF2-40B4-BE49-F238E27FC236}">
                      <a16:creationId xmlns:a16="http://schemas.microsoft.com/office/drawing/2014/main" id="{D46FF3E0-44E0-481C-92B7-1D511FA1414A}"/>
                    </a:ext>
                  </a:extLst>
                </p14:cNvPr>
                <p14:cNvContentPartPr/>
                <p14:nvPr/>
              </p14:nvContentPartPr>
              <p14:xfrm>
                <a:off x="7549240" y="6022027"/>
                <a:ext cx="201240" cy="223560"/>
              </p14:xfrm>
            </p:contentPart>
          </mc:Choice>
          <mc:Fallback>
            <p:pic>
              <p:nvPicPr>
                <p:cNvPr id="179" name="Ink 178">
                  <a:extLst>
                    <a:ext uri="{FF2B5EF4-FFF2-40B4-BE49-F238E27FC236}">
                      <a16:creationId xmlns:a16="http://schemas.microsoft.com/office/drawing/2014/main" id="{D46FF3E0-44E0-481C-92B7-1D511FA1414A}"/>
                    </a:ext>
                  </a:extLst>
                </p:cNvPr>
                <p:cNvPicPr/>
                <p:nvPr/>
              </p:nvPicPr>
              <p:blipFill>
                <a:blip r:embed="rId295"/>
                <a:stretch>
                  <a:fillRect/>
                </a:stretch>
              </p:blipFill>
              <p:spPr>
                <a:xfrm>
                  <a:off x="7540600" y="6013387"/>
                  <a:ext cx="2188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0" name="Ink 179">
                  <a:extLst>
                    <a:ext uri="{FF2B5EF4-FFF2-40B4-BE49-F238E27FC236}">
                      <a16:creationId xmlns:a16="http://schemas.microsoft.com/office/drawing/2014/main" id="{F06DAE81-DCA9-4DB6-BE9C-71FA6FD25013}"/>
                    </a:ext>
                  </a:extLst>
                </p14:cNvPr>
                <p14:cNvContentPartPr/>
                <p14:nvPr/>
              </p14:nvContentPartPr>
              <p14:xfrm>
                <a:off x="7848400" y="6064147"/>
                <a:ext cx="50400" cy="162720"/>
              </p14:xfrm>
            </p:contentPart>
          </mc:Choice>
          <mc:Fallback>
            <p:pic>
              <p:nvPicPr>
                <p:cNvPr id="180" name="Ink 179">
                  <a:extLst>
                    <a:ext uri="{FF2B5EF4-FFF2-40B4-BE49-F238E27FC236}">
                      <a16:creationId xmlns:a16="http://schemas.microsoft.com/office/drawing/2014/main" id="{F06DAE81-DCA9-4DB6-BE9C-71FA6FD25013}"/>
                    </a:ext>
                  </a:extLst>
                </p:cNvPr>
                <p:cNvPicPr/>
                <p:nvPr/>
              </p:nvPicPr>
              <p:blipFill>
                <a:blip r:embed="rId297"/>
                <a:stretch>
                  <a:fillRect/>
                </a:stretch>
              </p:blipFill>
              <p:spPr>
                <a:xfrm>
                  <a:off x="7839400" y="6055507"/>
                  <a:ext cx="68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1" name="Ink 180">
                  <a:extLst>
                    <a:ext uri="{FF2B5EF4-FFF2-40B4-BE49-F238E27FC236}">
                      <a16:creationId xmlns:a16="http://schemas.microsoft.com/office/drawing/2014/main" id="{8929145F-6AEB-4A45-A813-33A1138638DE}"/>
                    </a:ext>
                  </a:extLst>
                </p14:cNvPr>
                <p14:cNvContentPartPr/>
                <p14:nvPr/>
              </p14:nvContentPartPr>
              <p14:xfrm>
                <a:off x="7788640" y="5973427"/>
                <a:ext cx="401400" cy="236160"/>
              </p14:xfrm>
            </p:contentPart>
          </mc:Choice>
          <mc:Fallback>
            <p:pic>
              <p:nvPicPr>
                <p:cNvPr id="181" name="Ink 180">
                  <a:extLst>
                    <a:ext uri="{FF2B5EF4-FFF2-40B4-BE49-F238E27FC236}">
                      <a16:creationId xmlns:a16="http://schemas.microsoft.com/office/drawing/2014/main" id="{8929145F-6AEB-4A45-A813-33A1138638DE}"/>
                    </a:ext>
                  </a:extLst>
                </p:cNvPr>
                <p:cNvPicPr/>
                <p:nvPr/>
              </p:nvPicPr>
              <p:blipFill>
                <a:blip r:embed="rId299"/>
                <a:stretch>
                  <a:fillRect/>
                </a:stretch>
              </p:blipFill>
              <p:spPr>
                <a:xfrm>
                  <a:off x="7779640" y="5964427"/>
                  <a:ext cx="419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2" name="Ink 181">
                  <a:extLst>
                    <a:ext uri="{FF2B5EF4-FFF2-40B4-BE49-F238E27FC236}">
                      <a16:creationId xmlns:a16="http://schemas.microsoft.com/office/drawing/2014/main" id="{5496DCD2-19E6-4086-B5E5-8E347879BA8D}"/>
                    </a:ext>
                  </a:extLst>
                </p14:cNvPr>
                <p14:cNvContentPartPr/>
                <p14:nvPr/>
              </p14:nvContentPartPr>
              <p14:xfrm>
                <a:off x="8266000" y="6126427"/>
                <a:ext cx="360" cy="360"/>
              </p14:xfrm>
            </p:contentPart>
          </mc:Choice>
          <mc:Fallback>
            <p:pic>
              <p:nvPicPr>
                <p:cNvPr id="182" name="Ink 181">
                  <a:extLst>
                    <a:ext uri="{FF2B5EF4-FFF2-40B4-BE49-F238E27FC236}">
                      <a16:creationId xmlns:a16="http://schemas.microsoft.com/office/drawing/2014/main" id="{5496DCD2-19E6-4086-B5E5-8E347879BA8D}"/>
                    </a:ext>
                  </a:extLst>
                </p:cNvPr>
                <p:cNvPicPr/>
                <p:nvPr/>
              </p:nvPicPr>
              <p:blipFill>
                <a:blip r:embed="rId153"/>
                <a:stretch>
                  <a:fillRect/>
                </a:stretch>
              </p:blipFill>
              <p:spPr>
                <a:xfrm>
                  <a:off x="8257000" y="6117787"/>
                  <a:ext cx="18000" cy="18000"/>
                </a:xfrm>
                <a:prstGeom prst="rect">
                  <a:avLst/>
                </a:prstGeom>
              </p:spPr>
            </p:pic>
          </mc:Fallback>
        </mc:AlternateContent>
      </p:grpSp>
    </p:spTree>
    <p:extLst>
      <p:ext uri="{BB962C8B-B14F-4D97-AF65-F5344CB8AC3E}">
        <p14:creationId xmlns:p14="http://schemas.microsoft.com/office/powerpoint/2010/main" val="1099817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4" y="1206766"/>
            <a:ext cx="11596908" cy="3693319"/>
          </a:xfrm>
          <a:prstGeom prst="rect">
            <a:avLst/>
          </a:prstGeom>
          <a:noFill/>
        </p:spPr>
        <p:txBody>
          <a:bodyPr wrap="square" rtlCol="0">
            <a:spAutoFit/>
          </a:bodyPr>
          <a:lstStyle/>
          <a:p>
            <a:r>
              <a:rPr lang="fr-FR"/>
              <a:t>Mouvement des H+ à travers la membrane  + faible conductance naturelle aux H+ = une différence de concentration de H+ de chaque côté de la membrane = gradient de H+</a:t>
            </a:r>
          </a:p>
          <a:p>
            <a:endParaRPr lang="fr-FR"/>
          </a:p>
          <a:p>
            <a:r>
              <a:rPr lang="fr-FR"/>
              <a:t>Ce gradient de H+ se traduit par une différence de pH = </a:t>
            </a:r>
            <a:r>
              <a:rPr lang="fr-FR">
                <a:sym typeface="Symbol" panose="05050102010706020507" pitchFamily="18" charset="2"/>
              </a:rPr>
              <a:t>pH</a:t>
            </a:r>
          </a:p>
          <a:p>
            <a:endParaRPr lang="fr-FR">
              <a:sym typeface="Symbol" panose="05050102010706020507" pitchFamily="18" charset="2"/>
            </a:endParaRPr>
          </a:p>
          <a:p>
            <a:r>
              <a:rPr lang="fr-FR">
                <a:sym typeface="Symbol" panose="05050102010706020507" pitchFamily="18" charset="2"/>
              </a:rPr>
              <a:t>Ce phénomène = stockage d’énergie </a:t>
            </a:r>
          </a:p>
          <a:p>
            <a:endParaRPr lang="fr-FR">
              <a:sym typeface="Symbol" panose="05050102010706020507" pitchFamily="18" charset="2"/>
            </a:endParaRPr>
          </a:p>
          <a:p>
            <a:r>
              <a:rPr lang="fr-FR">
                <a:sym typeface="Symbol" panose="05050102010706020507" pitchFamily="18" charset="2"/>
              </a:rPr>
              <a:t>En + ce gradient de pH entraine une différence de potentiel électrique () = différence de charges de part et d’autre de la mem</a:t>
            </a:r>
            <a:r>
              <a:rPr lang="fr-FR"/>
              <a:t>brane</a:t>
            </a:r>
          </a:p>
          <a:p>
            <a:endParaRPr lang="fr-FR"/>
          </a:p>
          <a:p>
            <a:r>
              <a:rPr lang="fr-FR"/>
              <a:t>Différence de potentiel électrique de part et d’autre de la membrane du thylacoide</a:t>
            </a:r>
          </a:p>
          <a:p>
            <a:r>
              <a:rPr lang="fr-FR">
                <a:sym typeface="Symbol" panose="05050102010706020507" pitchFamily="18" charset="2"/>
              </a:rPr>
              <a:t>H+ = composante pH + composante </a:t>
            </a:r>
          </a:p>
          <a:p>
            <a:r>
              <a:rPr lang="fr-FR">
                <a:sym typeface="Symbol" panose="05050102010706020507" pitchFamily="18" charset="2"/>
              </a:rPr>
              <a:t>composante  = négligea</a:t>
            </a:r>
            <a:r>
              <a:rPr lang="fr-FR"/>
              <a:t>b</a:t>
            </a:r>
            <a:r>
              <a:rPr lang="fr-FR">
                <a:sym typeface="Symbol" panose="05050102010706020507" pitchFamily="18" charset="2"/>
              </a:rPr>
              <a:t>le car la </a:t>
            </a:r>
            <a:r>
              <a:rPr lang="fr-FR"/>
              <a:t>membrane est fortement perméable aux ions Mg</a:t>
            </a:r>
            <a:r>
              <a:rPr lang="fr-FR" baseline="30000"/>
              <a:t>2+ </a:t>
            </a:r>
            <a:r>
              <a:rPr lang="fr-FR"/>
              <a:t>et Cl</a:t>
            </a:r>
            <a:r>
              <a:rPr lang="fr-FR" baseline="30000"/>
              <a:t>-</a:t>
            </a:r>
            <a:endParaRPr lang="en-US" baseline="30000" dirty="0"/>
          </a:p>
        </p:txBody>
      </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61</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5911105" cy="523220"/>
          </a:xfrm>
          <a:prstGeom prst="rect">
            <a:avLst/>
          </a:prstGeom>
          <a:noFill/>
        </p:spPr>
        <p:txBody>
          <a:bodyPr wrap="none" rtlCol="0">
            <a:spAutoFit/>
          </a:bodyPr>
          <a:lstStyle/>
          <a:p>
            <a:r>
              <a:rPr lang="en-US" sz="2800"/>
              <a:t>5.5 Gradient de H</a:t>
            </a:r>
            <a:r>
              <a:rPr lang="en-US" sz="2800" baseline="30000"/>
              <a:t>+</a:t>
            </a:r>
            <a:r>
              <a:rPr lang="en-US" sz="2800"/>
              <a:t> ou force H</a:t>
            </a:r>
            <a:r>
              <a:rPr lang="en-US" sz="2800" baseline="30000"/>
              <a:t>+</a:t>
            </a:r>
            <a:r>
              <a:rPr lang="en-US" sz="2800"/>
              <a:t> motrice</a:t>
            </a:r>
          </a:p>
        </p:txBody>
      </p:sp>
    </p:spTree>
    <p:extLst>
      <p:ext uri="{BB962C8B-B14F-4D97-AF65-F5344CB8AC3E}">
        <p14:creationId xmlns:p14="http://schemas.microsoft.com/office/powerpoint/2010/main" val="1729425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4" y="1206766"/>
            <a:ext cx="11596908" cy="2031325"/>
          </a:xfrm>
          <a:prstGeom prst="rect">
            <a:avLst/>
          </a:prstGeom>
          <a:noFill/>
        </p:spPr>
        <p:txBody>
          <a:bodyPr wrap="square" rtlCol="0">
            <a:spAutoFit/>
          </a:bodyPr>
          <a:lstStyle/>
          <a:p>
            <a:r>
              <a:rPr lang="fr-FR"/>
              <a:t>L’ATP synthase = enzyme de masse moléculaire élevée (550 kDa) constituée ed 2 domaines protéiques</a:t>
            </a:r>
          </a:p>
          <a:p>
            <a:pPr marL="285750" indent="-285750">
              <a:buFontTx/>
              <a:buChar char="-"/>
            </a:pPr>
            <a:r>
              <a:rPr lang="fr-FR"/>
              <a:t>Un domaine CFo membranaire (C pour chlorphylle, o pas 0)</a:t>
            </a:r>
          </a:p>
          <a:p>
            <a:pPr marL="285750" indent="-285750">
              <a:buFontTx/>
              <a:buChar char="-"/>
            </a:pPr>
            <a:r>
              <a:rPr lang="fr-FR"/>
              <a:t>Un domaine CF1 extramembranaire</a:t>
            </a:r>
          </a:p>
          <a:p>
            <a:r>
              <a:rPr lang="fr-FR"/>
              <a:t>Elle fonctionne comme un moteur moléculaire utilisant l’énergie du gradient de H+ pour synthétiser l’ATP à partir de l’ADP et du Pi.</a:t>
            </a:r>
          </a:p>
          <a:p>
            <a:endParaRPr lang="fr-FR"/>
          </a:p>
          <a:p>
            <a:endParaRPr lang="fr-FR"/>
          </a:p>
        </p:txBody>
      </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62</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7115922" cy="523220"/>
          </a:xfrm>
          <a:prstGeom prst="rect">
            <a:avLst/>
          </a:prstGeom>
          <a:noFill/>
        </p:spPr>
        <p:txBody>
          <a:bodyPr wrap="none" rtlCol="0">
            <a:spAutoFit/>
          </a:bodyPr>
          <a:lstStyle/>
          <a:p>
            <a:r>
              <a:rPr lang="en-US" sz="2800"/>
              <a:t>5.6 L’ATP synthase: structure et fonctionnement</a:t>
            </a:r>
          </a:p>
        </p:txBody>
      </p:sp>
    </p:spTree>
    <p:extLst>
      <p:ext uri="{BB962C8B-B14F-4D97-AF65-F5344CB8AC3E}">
        <p14:creationId xmlns:p14="http://schemas.microsoft.com/office/powerpoint/2010/main" val="807506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6988E7-1B8A-4E3B-BDC1-A1ABCE6C35F4}"/>
              </a:ext>
            </a:extLst>
          </p:cNvPr>
          <p:cNvSpPr>
            <a:spLocks noGrp="1"/>
          </p:cNvSpPr>
          <p:nvPr>
            <p:ph type="sldNum" sz="quarter" idx="12"/>
          </p:nvPr>
        </p:nvSpPr>
        <p:spPr/>
        <p:txBody>
          <a:bodyPr/>
          <a:lstStyle/>
          <a:p>
            <a:fld id="{12B7FAE1-8398-4ECD-9623-40D6A02FADC2}" type="slidenum">
              <a:rPr lang="en-US" smtClean="0"/>
              <a:t>63</a:t>
            </a:fld>
            <a:endParaRPr lang="en-US"/>
          </a:p>
        </p:txBody>
      </p:sp>
      <p:sp>
        <p:nvSpPr>
          <p:cNvPr id="3" name="TextBox 2">
            <a:extLst>
              <a:ext uri="{FF2B5EF4-FFF2-40B4-BE49-F238E27FC236}">
                <a16:creationId xmlns:a16="http://schemas.microsoft.com/office/drawing/2014/main" id="{A1B4AF6B-D447-46E7-A501-C2AC7E05125D}"/>
              </a:ext>
            </a:extLst>
          </p:cNvPr>
          <p:cNvSpPr txBox="1"/>
          <p:nvPr/>
        </p:nvSpPr>
        <p:spPr>
          <a:xfrm>
            <a:off x="832569" y="243429"/>
            <a:ext cx="2767745" cy="923330"/>
          </a:xfrm>
          <a:prstGeom prst="rect">
            <a:avLst/>
          </a:prstGeom>
          <a:noFill/>
        </p:spPr>
        <p:txBody>
          <a:bodyPr wrap="none" rtlCol="0">
            <a:spAutoFit/>
          </a:bodyPr>
          <a:lstStyle/>
          <a:p>
            <a:r>
              <a:rPr lang="en-US" u="sng"/>
              <a:t>Structure de l’ATP synthase:</a:t>
            </a:r>
          </a:p>
          <a:p>
            <a:pPr marL="285750" indent="-285750">
              <a:buFontTx/>
              <a:buChar char="-"/>
            </a:pPr>
            <a:endParaRPr lang="en-US" u="sng"/>
          </a:p>
          <a:p>
            <a:endParaRPr lang="en-US" u="sng"/>
          </a:p>
        </p:txBody>
      </p:sp>
      <p:grpSp>
        <p:nvGrpSpPr>
          <p:cNvPr id="16" name="Group 15">
            <a:extLst>
              <a:ext uri="{FF2B5EF4-FFF2-40B4-BE49-F238E27FC236}">
                <a16:creationId xmlns:a16="http://schemas.microsoft.com/office/drawing/2014/main" id="{897C1B6F-1626-4C35-8DB1-068073B91F35}"/>
              </a:ext>
            </a:extLst>
          </p:cNvPr>
          <p:cNvGrpSpPr/>
          <p:nvPr/>
        </p:nvGrpSpPr>
        <p:grpSpPr>
          <a:xfrm>
            <a:off x="1350750" y="973027"/>
            <a:ext cx="1830960" cy="507960"/>
            <a:chOff x="1350750" y="973027"/>
            <a:chExt cx="1830960" cy="507960"/>
          </a:xfrm>
        </p:grpSpPr>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5C95F018-24F4-4617-990F-88DDEE55B2A8}"/>
                    </a:ext>
                  </a:extLst>
                </p14:cNvPr>
                <p14:cNvContentPartPr/>
                <p14:nvPr/>
              </p14:nvContentPartPr>
              <p14:xfrm>
                <a:off x="1350750" y="985267"/>
                <a:ext cx="491040" cy="495720"/>
              </p14:xfrm>
            </p:contentPart>
          </mc:Choice>
          <mc:Fallback xmlns="">
            <p:pic>
              <p:nvPicPr>
                <p:cNvPr id="11" name="Ink 10">
                  <a:extLst>
                    <a:ext uri="{FF2B5EF4-FFF2-40B4-BE49-F238E27FC236}">
                      <a16:creationId xmlns:a16="http://schemas.microsoft.com/office/drawing/2014/main" id="{5C95F018-24F4-4617-990F-88DDEE55B2A8}"/>
                    </a:ext>
                  </a:extLst>
                </p:cNvPr>
                <p:cNvPicPr/>
                <p:nvPr/>
              </p:nvPicPr>
              <p:blipFill>
                <a:blip r:embed="rId3"/>
                <a:stretch>
                  <a:fillRect/>
                </a:stretch>
              </p:blipFill>
              <p:spPr>
                <a:xfrm>
                  <a:off x="1342110" y="976267"/>
                  <a:ext cx="50868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8B0AE92C-B5D8-42F1-A4FA-EDFCBC3D1DAE}"/>
                    </a:ext>
                  </a:extLst>
                </p14:cNvPr>
                <p14:cNvContentPartPr/>
                <p14:nvPr/>
              </p14:nvContentPartPr>
              <p14:xfrm>
                <a:off x="1863390" y="1072387"/>
                <a:ext cx="608760" cy="289800"/>
              </p14:xfrm>
            </p:contentPart>
          </mc:Choice>
          <mc:Fallback xmlns="">
            <p:pic>
              <p:nvPicPr>
                <p:cNvPr id="12" name="Ink 11">
                  <a:extLst>
                    <a:ext uri="{FF2B5EF4-FFF2-40B4-BE49-F238E27FC236}">
                      <a16:creationId xmlns:a16="http://schemas.microsoft.com/office/drawing/2014/main" id="{8B0AE92C-B5D8-42F1-A4FA-EDFCBC3D1DAE}"/>
                    </a:ext>
                  </a:extLst>
                </p:cNvPr>
                <p:cNvPicPr/>
                <p:nvPr/>
              </p:nvPicPr>
              <p:blipFill>
                <a:blip r:embed="rId5"/>
                <a:stretch>
                  <a:fillRect/>
                </a:stretch>
              </p:blipFill>
              <p:spPr>
                <a:xfrm>
                  <a:off x="1854750" y="1063747"/>
                  <a:ext cx="6264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8CEA0BE7-1813-4DE3-BCE2-D2F735ADC2C2}"/>
                    </a:ext>
                  </a:extLst>
                </p14:cNvPr>
                <p14:cNvContentPartPr/>
                <p14:nvPr/>
              </p14:nvContentPartPr>
              <p14:xfrm>
                <a:off x="2478990" y="1088947"/>
                <a:ext cx="291240" cy="160200"/>
              </p14:xfrm>
            </p:contentPart>
          </mc:Choice>
          <mc:Fallback xmlns="">
            <p:pic>
              <p:nvPicPr>
                <p:cNvPr id="13" name="Ink 12">
                  <a:extLst>
                    <a:ext uri="{FF2B5EF4-FFF2-40B4-BE49-F238E27FC236}">
                      <a16:creationId xmlns:a16="http://schemas.microsoft.com/office/drawing/2014/main" id="{8CEA0BE7-1813-4DE3-BCE2-D2F735ADC2C2}"/>
                    </a:ext>
                  </a:extLst>
                </p:cNvPr>
                <p:cNvPicPr/>
                <p:nvPr/>
              </p:nvPicPr>
              <p:blipFill>
                <a:blip r:embed="rId7"/>
                <a:stretch>
                  <a:fillRect/>
                </a:stretch>
              </p:blipFill>
              <p:spPr>
                <a:xfrm>
                  <a:off x="2469990" y="1080307"/>
                  <a:ext cx="308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F3884D55-67FA-4456-A62E-BF9693295811}"/>
                    </a:ext>
                  </a:extLst>
                </p14:cNvPr>
                <p14:cNvContentPartPr/>
                <p14:nvPr/>
              </p14:nvContentPartPr>
              <p14:xfrm>
                <a:off x="2706510" y="1062667"/>
                <a:ext cx="360" cy="360"/>
              </p14:xfrm>
            </p:contentPart>
          </mc:Choice>
          <mc:Fallback xmlns="">
            <p:pic>
              <p:nvPicPr>
                <p:cNvPr id="14" name="Ink 13">
                  <a:extLst>
                    <a:ext uri="{FF2B5EF4-FFF2-40B4-BE49-F238E27FC236}">
                      <a16:creationId xmlns:a16="http://schemas.microsoft.com/office/drawing/2014/main" id="{F3884D55-67FA-4456-A62E-BF9693295811}"/>
                    </a:ext>
                  </a:extLst>
                </p:cNvPr>
                <p:cNvPicPr/>
                <p:nvPr/>
              </p:nvPicPr>
              <p:blipFill>
                <a:blip r:embed="rId9"/>
                <a:stretch>
                  <a:fillRect/>
                </a:stretch>
              </p:blipFill>
              <p:spPr>
                <a:xfrm>
                  <a:off x="2697510" y="1054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D4E99355-5F2E-4DE6-ADB3-FECB51A38680}"/>
                    </a:ext>
                  </a:extLst>
                </p14:cNvPr>
                <p14:cNvContentPartPr/>
                <p14:nvPr/>
              </p14:nvContentPartPr>
              <p14:xfrm>
                <a:off x="2822790" y="973027"/>
                <a:ext cx="358920" cy="255240"/>
              </p14:xfrm>
            </p:contentPart>
          </mc:Choice>
          <mc:Fallback xmlns="">
            <p:pic>
              <p:nvPicPr>
                <p:cNvPr id="15" name="Ink 14">
                  <a:extLst>
                    <a:ext uri="{FF2B5EF4-FFF2-40B4-BE49-F238E27FC236}">
                      <a16:creationId xmlns:a16="http://schemas.microsoft.com/office/drawing/2014/main" id="{D4E99355-5F2E-4DE6-ADB3-FECB51A38680}"/>
                    </a:ext>
                  </a:extLst>
                </p:cNvPr>
                <p:cNvPicPr/>
                <p:nvPr/>
              </p:nvPicPr>
              <p:blipFill>
                <a:blip r:embed="rId11"/>
                <a:stretch>
                  <a:fillRect/>
                </a:stretch>
              </p:blipFill>
              <p:spPr>
                <a:xfrm>
                  <a:off x="2813790" y="964027"/>
                  <a:ext cx="37656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59E93462-E6AD-419E-A880-DF490B18185D}"/>
                  </a:ext>
                </a:extLst>
              </p14:cNvPr>
              <p14:cNvContentPartPr/>
              <p14:nvPr/>
            </p14:nvContentPartPr>
            <p14:xfrm>
              <a:off x="3446670" y="1176787"/>
              <a:ext cx="167400" cy="20520"/>
            </p14:xfrm>
          </p:contentPart>
        </mc:Choice>
        <mc:Fallback xmlns="">
          <p:pic>
            <p:nvPicPr>
              <p:cNvPr id="17" name="Ink 16">
                <a:extLst>
                  <a:ext uri="{FF2B5EF4-FFF2-40B4-BE49-F238E27FC236}">
                    <a16:creationId xmlns:a16="http://schemas.microsoft.com/office/drawing/2014/main" id="{59E93462-E6AD-419E-A880-DF490B18185D}"/>
                  </a:ext>
                </a:extLst>
              </p:cNvPr>
              <p:cNvPicPr/>
              <p:nvPr/>
            </p:nvPicPr>
            <p:blipFill>
              <a:blip r:embed="rId13"/>
              <a:stretch>
                <a:fillRect/>
              </a:stretch>
            </p:blipFill>
            <p:spPr>
              <a:xfrm>
                <a:off x="3438030" y="1167787"/>
                <a:ext cx="185040" cy="38160"/>
              </a:xfrm>
              <a:prstGeom prst="rect">
                <a:avLst/>
              </a:prstGeom>
            </p:spPr>
          </p:pic>
        </mc:Fallback>
      </mc:AlternateContent>
      <p:grpSp>
        <p:nvGrpSpPr>
          <p:cNvPr id="38" name="Group 37">
            <a:extLst>
              <a:ext uri="{FF2B5EF4-FFF2-40B4-BE49-F238E27FC236}">
                <a16:creationId xmlns:a16="http://schemas.microsoft.com/office/drawing/2014/main" id="{936472E4-6EBB-4BA6-934C-BA805F655344}"/>
              </a:ext>
            </a:extLst>
          </p:cNvPr>
          <p:cNvGrpSpPr/>
          <p:nvPr/>
        </p:nvGrpSpPr>
        <p:grpSpPr>
          <a:xfrm>
            <a:off x="3833670" y="884827"/>
            <a:ext cx="4580280" cy="428760"/>
            <a:chOff x="3833670" y="884827"/>
            <a:chExt cx="4580280" cy="428760"/>
          </a:xfrm>
        </p:grpSpPr>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2EC8FD7-C7C1-461F-B666-79A8EB9BCFA6}"/>
                    </a:ext>
                  </a:extLst>
                </p14:cNvPr>
                <p14:cNvContentPartPr/>
                <p14:nvPr/>
              </p14:nvContentPartPr>
              <p14:xfrm>
                <a:off x="3833670" y="897427"/>
                <a:ext cx="198000" cy="416160"/>
              </p14:xfrm>
            </p:contentPart>
          </mc:Choice>
          <mc:Fallback xmlns="">
            <p:pic>
              <p:nvPicPr>
                <p:cNvPr id="18" name="Ink 17">
                  <a:extLst>
                    <a:ext uri="{FF2B5EF4-FFF2-40B4-BE49-F238E27FC236}">
                      <a16:creationId xmlns:a16="http://schemas.microsoft.com/office/drawing/2014/main" id="{02EC8FD7-C7C1-461F-B666-79A8EB9BCFA6}"/>
                    </a:ext>
                  </a:extLst>
                </p:cNvPr>
                <p:cNvPicPr/>
                <p:nvPr/>
              </p:nvPicPr>
              <p:blipFill>
                <a:blip r:embed="rId15"/>
                <a:stretch>
                  <a:fillRect/>
                </a:stretch>
              </p:blipFill>
              <p:spPr>
                <a:xfrm>
                  <a:off x="3825030" y="888787"/>
                  <a:ext cx="21564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86CE8044-9620-4F2C-8FDF-79B6161ABCF5}"/>
                    </a:ext>
                  </a:extLst>
                </p14:cNvPr>
                <p14:cNvContentPartPr/>
                <p14:nvPr/>
              </p14:nvContentPartPr>
              <p14:xfrm>
                <a:off x="3875430" y="1200187"/>
                <a:ext cx="110880" cy="44640"/>
              </p14:xfrm>
            </p:contentPart>
          </mc:Choice>
          <mc:Fallback xmlns="">
            <p:pic>
              <p:nvPicPr>
                <p:cNvPr id="19" name="Ink 18">
                  <a:extLst>
                    <a:ext uri="{FF2B5EF4-FFF2-40B4-BE49-F238E27FC236}">
                      <a16:creationId xmlns:a16="http://schemas.microsoft.com/office/drawing/2014/main" id="{86CE8044-9620-4F2C-8FDF-79B6161ABCF5}"/>
                    </a:ext>
                  </a:extLst>
                </p:cNvPr>
                <p:cNvPicPr/>
                <p:nvPr/>
              </p:nvPicPr>
              <p:blipFill>
                <a:blip r:embed="rId17"/>
                <a:stretch>
                  <a:fillRect/>
                </a:stretch>
              </p:blipFill>
              <p:spPr>
                <a:xfrm>
                  <a:off x="3866790" y="1191547"/>
                  <a:ext cx="128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D99FC86B-440F-43A9-A426-ACD3FBAE0270}"/>
                    </a:ext>
                  </a:extLst>
                </p14:cNvPr>
                <p14:cNvContentPartPr/>
                <p14:nvPr/>
              </p14:nvContentPartPr>
              <p14:xfrm>
                <a:off x="4047150" y="1073827"/>
                <a:ext cx="303840" cy="105480"/>
              </p14:xfrm>
            </p:contentPart>
          </mc:Choice>
          <mc:Fallback xmlns="">
            <p:pic>
              <p:nvPicPr>
                <p:cNvPr id="20" name="Ink 19">
                  <a:extLst>
                    <a:ext uri="{FF2B5EF4-FFF2-40B4-BE49-F238E27FC236}">
                      <a16:creationId xmlns:a16="http://schemas.microsoft.com/office/drawing/2014/main" id="{D99FC86B-440F-43A9-A426-ACD3FBAE0270}"/>
                    </a:ext>
                  </a:extLst>
                </p:cNvPr>
                <p:cNvPicPr/>
                <p:nvPr/>
              </p:nvPicPr>
              <p:blipFill>
                <a:blip r:embed="rId19"/>
                <a:stretch>
                  <a:fillRect/>
                </a:stretch>
              </p:blipFill>
              <p:spPr>
                <a:xfrm>
                  <a:off x="4038150" y="1065187"/>
                  <a:ext cx="321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FD0BB1D0-153E-48AC-85B6-8C734A1A0F82}"/>
                    </a:ext>
                  </a:extLst>
                </p14:cNvPr>
                <p14:cNvContentPartPr/>
                <p14:nvPr/>
              </p14:nvContentPartPr>
              <p14:xfrm>
                <a:off x="4301310" y="952507"/>
                <a:ext cx="10800" cy="47160"/>
              </p14:xfrm>
            </p:contentPart>
          </mc:Choice>
          <mc:Fallback xmlns="">
            <p:pic>
              <p:nvPicPr>
                <p:cNvPr id="21" name="Ink 20">
                  <a:extLst>
                    <a:ext uri="{FF2B5EF4-FFF2-40B4-BE49-F238E27FC236}">
                      <a16:creationId xmlns:a16="http://schemas.microsoft.com/office/drawing/2014/main" id="{FD0BB1D0-153E-48AC-85B6-8C734A1A0F82}"/>
                    </a:ext>
                  </a:extLst>
                </p:cNvPr>
                <p:cNvPicPr/>
                <p:nvPr/>
              </p:nvPicPr>
              <p:blipFill>
                <a:blip r:embed="rId21"/>
                <a:stretch>
                  <a:fillRect/>
                </a:stretch>
              </p:blipFill>
              <p:spPr>
                <a:xfrm>
                  <a:off x="4292670" y="943867"/>
                  <a:ext cx="28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8EE5D17B-46CF-4117-9903-CDAD21023D6D}"/>
                    </a:ext>
                  </a:extLst>
                </p14:cNvPr>
                <p14:cNvContentPartPr/>
                <p14:nvPr/>
              </p14:nvContentPartPr>
              <p14:xfrm>
                <a:off x="4401390" y="914347"/>
                <a:ext cx="119520" cy="180720"/>
              </p14:xfrm>
            </p:contentPart>
          </mc:Choice>
          <mc:Fallback xmlns="">
            <p:pic>
              <p:nvPicPr>
                <p:cNvPr id="22" name="Ink 21">
                  <a:extLst>
                    <a:ext uri="{FF2B5EF4-FFF2-40B4-BE49-F238E27FC236}">
                      <a16:creationId xmlns:a16="http://schemas.microsoft.com/office/drawing/2014/main" id="{8EE5D17B-46CF-4117-9903-CDAD21023D6D}"/>
                    </a:ext>
                  </a:extLst>
                </p:cNvPr>
                <p:cNvPicPr/>
                <p:nvPr/>
              </p:nvPicPr>
              <p:blipFill>
                <a:blip r:embed="rId23"/>
                <a:stretch>
                  <a:fillRect/>
                </a:stretch>
              </p:blipFill>
              <p:spPr>
                <a:xfrm>
                  <a:off x="4392390" y="905707"/>
                  <a:ext cx="137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CA374ED9-E9CD-4BD8-91E4-433783ABBA38}"/>
                    </a:ext>
                  </a:extLst>
                </p14:cNvPr>
                <p14:cNvContentPartPr/>
                <p14:nvPr/>
              </p14:nvContentPartPr>
              <p14:xfrm>
                <a:off x="4693710" y="986707"/>
                <a:ext cx="161280" cy="148680"/>
              </p14:xfrm>
            </p:contentPart>
          </mc:Choice>
          <mc:Fallback xmlns="">
            <p:pic>
              <p:nvPicPr>
                <p:cNvPr id="23" name="Ink 22">
                  <a:extLst>
                    <a:ext uri="{FF2B5EF4-FFF2-40B4-BE49-F238E27FC236}">
                      <a16:creationId xmlns:a16="http://schemas.microsoft.com/office/drawing/2014/main" id="{CA374ED9-E9CD-4BD8-91E4-433783ABBA38}"/>
                    </a:ext>
                  </a:extLst>
                </p:cNvPr>
                <p:cNvPicPr/>
                <p:nvPr/>
              </p:nvPicPr>
              <p:blipFill>
                <a:blip r:embed="rId25"/>
                <a:stretch>
                  <a:fillRect/>
                </a:stretch>
              </p:blipFill>
              <p:spPr>
                <a:xfrm>
                  <a:off x="4684710" y="977707"/>
                  <a:ext cx="178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5CC46375-862F-424A-970A-A1A6CD4C4B21}"/>
                    </a:ext>
                  </a:extLst>
                </p14:cNvPr>
                <p14:cNvContentPartPr/>
                <p14:nvPr/>
              </p14:nvContentPartPr>
              <p14:xfrm>
                <a:off x="4853190" y="1019827"/>
                <a:ext cx="305280" cy="93240"/>
              </p14:xfrm>
            </p:contentPart>
          </mc:Choice>
          <mc:Fallback xmlns="">
            <p:pic>
              <p:nvPicPr>
                <p:cNvPr id="24" name="Ink 23">
                  <a:extLst>
                    <a:ext uri="{FF2B5EF4-FFF2-40B4-BE49-F238E27FC236}">
                      <a16:creationId xmlns:a16="http://schemas.microsoft.com/office/drawing/2014/main" id="{5CC46375-862F-424A-970A-A1A6CD4C4B21}"/>
                    </a:ext>
                  </a:extLst>
                </p:cNvPr>
                <p:cNvPicPr/>
                <p:nvPr/>
              </p:nvPicPr>
              <p:blipFill>
                <a:blip r:embed="rId27"/>
                <a:stretch>
                  <a:fillRect/>
                </a:stretch>
              </p:blipFill>
              <p:spPr>
                <a:xfrm>
                  <a:off x="4844190" y="1010827"/>
                  <a:ext cx="322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A2683216-9EED-40ED-B805-16093E3CA2DC}"/>
                    </a:ext>
                  </a:extLst>
                </p14:cNvPr>
                <p14:cNvContentPartPr/>
                <p14:nvPr/>
              </p14:nvContentPartPr>
              <p14:xfrm>
                <a:off x="5112750" y="929107"/>
                <a:ext cx="360" cy="360"/>
              </p14:xfrm>
            </p:contentPart>
          </mc:Choice>
          <mc:Fallback xmlns="">
            <p:pic>
              <p:nvPicPr>
                <p:cNvPr id="25" name="Ink 24">
                  <a:extLst>
                    <a:ext uri="{FF2B5EF4-FFF2-40B4-BE49-F238E27FC236}">
                      <a16:creationId xmlns:a16="http://schemas.microsoft.com/office/drawing/2014/main" id="{A2683216-9EED-40ED-B805-16093E3CA2DC}"/>
                    </a:ext>
                  </a:extLst>
                </p:cNvPr>
                <p:cNvPicPr/>
                <p:nvPr/>
              </p:nvPicPr>
              <p:blipFill>
                <a:blip r:embed="rId9"/>
                <a:stretch>
                  <a:fillRect/>
                </a:stretch>
              </p:blipFill>
              <p:spPr>
                <a:xfrm>
                  <a:off x="5103750" y="920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E3A45A93-162C-4103-857E-57D3B2556291}"/>
                    </a:ext>
                  </a:extLst>
                </p14:cNvPr>
                <p14:cNvContentPartPr/>
                <p14:nvPr/>
              </p14:nvContentPartPr>
              <p14:xfrm>
                <a:off x="5200590" y="898147"/>
                <a:ext cx="53280" cy="215280"/>
              </p14:xfrm>
            </p:contentPart>
          </mc:Choice>
          <mc:Fallback xmlns="">
            <p:pic>
              <p:nvPicPr>
                <p:cNvPr id="26" name="Ink 25">
                  <a:extLst>
                    <a:ext uri="{FF2B5EF4-FFF2-40B4-BE49-F238E27FC236}">
                      <a16:creationId xmlns:a16="http://schemas.microsoft.com/office/drawing/2014/main" id="{E3A45A93-162C-4103-857E-57D3B2556291}"/>
                    </a:ext>
                  </a:extLst>
                </p:cNvPr>
                <p:cNvPicPr/>
                <p:nvPr/>
              </p:nvPicPr>
              <p:blipFill>
                <a:blip r:embed="rId30"/>
                <a:stretch>
                  <a:fillRect/>
                </a:stretch>
              </p:blipFill>
              <p:spPr>
                <a:xfrm>
                  <a:off x="5191950" y="889507"/>
                  <a:ext cx="70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9129053A-BCF6-40EC-A221-7305DC91D86E}"/>
                    </a:ext>
                  </a:extLst>
                </p14:cNvPr>
                <p14:cNvContentPartPr/>
                <p14:nvPr/>
              </p14:nvContentPartPr>
              <p14:xfrm>
                <a:off x="5281230" y="939907"/>
                <a:ext cx="161280" cy="160920"/>
              </p14:xfrm>
            </p:contentPart>
          </mc:Choice>
          <mc:Fallback xmlns="">
            <p:pic>
              <p:nvPicPr>
                <p:cNvPr id="27" name="Ink 26">
                  <a:extLst>
                    <a:ext uri="{FF2B5EF4-FFF2-40B4-BE49-F238E27FC236}">
                      <a16:creationId xmlns:a16="http://schemas.microsoft.com/office/drawing/2014/main" id="{9129053A-BCF6-40EC-A221-7305DC91D86E}"/>
                    </a:ext>
                  </a:extLst>
                </p:cNvPr>
                <p:cNvPicPr/>
                <p:nvPr/>
              </p:nvPicPr>
              <p:blipFill>
                <a:blip r:embed="rId32"/>
                <a:stretch>
                  <a:fillRect/>
                </a:stretch>
              </p:blipFill>
              <p:spPr>
                <a:xfrm>
                  <a:off x="5272230" y="930907"/>
                  <a:ext cx="178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2A504E8B-0345-4B9F-B2CD-FAEF4FA5F6E2}"/>
                    </a:ext>
                  </a:extLst>
                </p14:cNvPr>
                <p14:cNvContentPartPr/>
                <p14:nvPr/>
              </p14:nvContentPartPr>
              <p14:xfrm>
                <a:off x="5499030" y="992107"/>
                <a:ext cx="178560" cy="119520"/>
              </p14:xfrm>
            </p:contentPart>
          </mc:Choice>
          <mc:Fallback xmlns="">
            <p:pic>
              <p:nvPicPr>
                <p:cNvPr id="28" name="Ink 27">
                  <a:extLst>
                    <a:ext uri="{FF2B5EF4-FFF2-40B4-BE49-F238E27FC236}">
                      <a16:creationId xmlns:a16="http://schemas.microsoft.com/office/drawing/2014/main" id="{2A504E8B-0345-4B9F-B2CD-FAEF4FA5F6E2}"/>
                    </a:ext>
                  </a:extLst>
                </p:cNvPr>
                <p:cNvPicPr/>
                <p:nvPr/>
              </p:nvPicPr>
              <p:blipFill>
                <a:blip r:embed="rId34"/>
                <a:stretch>
                  <a:fillRect/>
                </a:stretch>
              </p:blipFill>
              <p:spPr>
                <a:xfrm>
                  <a:off x="5490030" y="983107"/>
                  <a:ext cx="196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EADBE088-C5B1-4203-8E7F-C4129B83D807}"/>
                    </a:ext>
                  </a:extLst>
                </p14:cNvPr>
                <p14:cNvContentPartPr/>
                <p14:nvPr/>
              </p14:nvContentPartPr>
              <p14:xfrm>
                <a:off x="5831670" y="1011187"/>
                <a:ext cx="144720" cy="82440"/>
              </p14:xfrm>
            </p:contentPart>
          </mc:Choice>
          <mc:Fallback xmlns="">
            <p:pic>
              <p:nvPicPr>
                <p:cNvPr id="29" name="Ink 28">
                  <a:extLst>
                    <a:ext uri="{FF2B5EF4-FFF2-40B4-BE49-F238E27FC236}">
                      <a16:creationId xmlns:a16="http://schemas.microsoft.com/office/drawing/2014/main" id="{EADBE088-C5B1-4203-8E7F-C4129B83D807}"/>
                    </a:ext>
                  </a:extLst>
                </p:cNvPr>
                <p:cNvPicPr/>
                <p:nvPr/>
              </p:nvPicPr>
              <p:blipFill>
                <a:blip r:embed="rId36"/>
                <a:stretch>
                  <a:fillRect/>
                </a:stretch>
              </p:blipFill>
              <p:spPr>
                <a:xfrm>
                  <a:off x="5823030" y="1002547"/>
                  <a:ext cx="162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8B5C57A9-13C8-4199-9221-921B345DA03A}"/>
                    </a:ext>
                  </a:extLst>
                </p14:cNvPr>
                <p14:cNvContentPartPr/>
                <p14:nvPr/>
              </p14:nvContentPartPr>
              <p14:xfrm>
                <a:off x="5965590" y="929107"/>
                <a:ext cx="66600" cy="145440"/>
              </p14:xfrm>
            </p:contentPart>
          </mc:Choice>
          <mc:Fallback xmlns="">
            <p:pic>
              <p:nvPicPr>
                <p:cNvPr id="30" name="Ink 29">
                  <a:extLst>
                    <a:ext uri="{FF2B5EF4-FFF2-40B4-BE49-F238E27FC236}">
                      <a16:creationId xmlns:a16="http://schemas.microsoft.com/office/drawing/2014/main" id="{8B5C57A9-13C8-4199-9221-921B345DA03A}"/>
                    </a:ext>
                  </a:extLst>
                </p:cNvPr>
                <p:cNvPicPr/>
                <p:nvPr/>
              </p:nvPicPr>
              <p:blipFill>
                <a:blip r:embed="rId38"/>
                <a:stretch>
                  <a:fillRect/>
                </a:stretch>
              </p:blipFill>
              <p:spPr>
                <a:xfrm>
                  <a:off x="5956950" y="920467"/>
                  <a:ext cx="84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115C2450-1E23-4C18-A0D4-D6E438CC063A}"/>
                    </a:ext>
                  </a:extLst>
                </p14:cNvPr>
                <p14:cNvContentPartPr/>
                <p14:nvPr/>
              </p14:nvContentPartPr>
              <p14:xfrm>
                <a:off x="6033270" y="982027"/>
                <a:ext cx="558360" cy="118800"/>
              </p14:xfrm>
            </p:contentPart>
          </mc:Choice>
          <mc:Fallback xmlns="">
            <p:pic>
              <p:nvPicPr>
                <p:cNvPr id="31" name="Ink 30">
                  <a:extLst>
                    <a:ext uri="{FF2B5EF4-FFF2-40B4-BE49-F238E27FC236}">
                      <a16:creationId xmlns:a16="http://schemas.microsoft.com/office/drawing/2014/main" id="{115C2450-1E23-4C18-A0D4-D6E438CC063A}"/>
                    </a:ext>
                  </a:extLst>
                </p:cNvPr>
                <p:cNvPicPr/>
                <p:nvPr/>
              </p:nvPicPr>
              <p:blipFill>
                <a:blip r:embed="rId40"/>
                <a:stretch>
                  <a:fillRect/>
                </a:stretch>
              </p:blipFill>
              <p:spPr>
                <a:xfrm>
                  <a:off x="6024630" y="973387"/>
                  <a:ext cx="576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66421AA1-6940-4CCB-A4C2-5EBE2D941FE0}"/>
                    </a:ext>
                  </a:extLst>
                </p14:cNvPr>
                <p14:cNvContentPartPr/>
                <p14:nvPr/>
              </p14:nvContentPartPr>
              <p14:xfrm>
                <a:off x="6788910" y="898867"/>
                <a:ext cx="312120" cy="201240"/>
              </p14:xfrm>
            </p:contentPart>
          </mc:Choice>
          <mc:Fallback xmlns="">
            <p:pic>
              <p:nvPicPr>
                <p:cNvPr id="32" name="Ink 31">
                  <a:extLst>
                    <a:ext uri="{FF2B5EF4-FFF2-40B4-BE49-F238E27FC236}">
                      <a16:creationId xmlns:a16="http://schemas.microsoft.com/office/drawing/2014/main" id="{66421AA1-6940-4CCB-A4C2-5EBE2D941FE0}"/>
                    </a:ext>
                  </a:extLst>
                </p:cNvPr>
                <p:cNvPicPr/>
                <p:nvPr/>
              </p:nvPicPr>
              <p:blipFill>
                <a:blip r:embed="rId42"/>
                <a:stretch>
                  <a:fillRect/>
                </a:stretch>
              </p:blipFill>
              <p:spPr>
                <a:xfrm>
                  <a:off x="6779910" y="889867"/>
                  <a:ext cx="329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07EDA4AE-F57A-48DB-A419-3E501F6A1786}"/>
                    </a:ext>
                  </a:extLst>
                </p14:cNvPr>
                <p14:cNvContentPartPr/>
                <p14:nvPr/>
              </p14:nvContentPartPr>
              <p14:xfrm>
                <a:off x="7288230" y="947827"/>
                <a:ext cx="130320" cy="139680"/>
              </p14:xfrm>
            </p:contentPart>
          </mc:Choice>
          <mc:Fallback xmlns="">
            <p:pic>
              <p:nvPicPr>
                <p:cNvPr id="33" name="Ink 32">
                  <a:extLst>
                    <a:ext uri="{FF2B5EF4-FFF2-40B4-BE49-F238E27FC236}">
                      <a16:creationId xmlns:a16="http://schemas.microsoft.com/office/drawing/2014/main" id="{07EDA4AE-F57A-48DB-A419-3E501F6A1786}"/>
                    </a:ext>
                  </a:extLst>
                </p:cNvPr>
                <p:cNvPicPr/>
                <p:nvPr/>
              </p:nvPicPr>
              <p:blipFill>
                <a:blip r:embed="rId44"/>
                <a:stretch>
                  <a:fillRect/>
                </a:stretch>
              </p:blipFill>
              <p:spPr>
                <a:xfrm>
                  <a:off x="7279230" y="938827"/>
                  <a:ext cx="147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219D0A3A-7885-4D98-93AC-8F2D09360E40}"/>
                    </a:ext>
                  </a:extLst>
                </p14:cNvPr>
                <p14:cNvContentPartPr/>
                <p14:nvPr/>
              </p14:nvContentPartPr>
              <p14:xfrm>
                <a:off x="7468950" y="884827"/>
                <a:ext cx="204840" cy="176400"/>
              </p14:xfrm>
            </p:contentPart>
          </mc:Choice>
          <mc:Fallback xmlns="">
            <p:pic>
              <p:nvPicPr>
                <p:cNvPr id="34" name="Ink 33">
                  <a:extLst>
                    <a:ext uri="{FF2B5EF4-FFF2-40B4-BE49-F238E27FC236}">
                      <a16:creationId xmlns:a16="http://schemas.microsoft.com/office/drawing/2014/main" id="{219D0A3A-7885-4D98-93AC-8F2D09360E40}"/>
                    </a:ext>
                  </a:extLst>
                </p:cNvPr>
                <p:cNvPicPr/>
                <p:nvPr/>
              </p:nvPicPr>
              <p:blipFill>
                <a:blip r:embed="rId46"/>
                <a:stretch>
                  <a:fillRect/>
                </a:stretch>
              </p:blipFill>
              <p:spPr>
                <a:xfrm>
                  <a:off x="7459950" y="876187"/>
                  <a:ext cx="222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1CB29C31-064C-4C70-BB3D-DBAB8D4EE10E}"/>
                    </a:ext>
                  </a:extLst>
                </p14:cNvPr>
                <p14:cNvContentPartPr/>
                <p14:nvPr/>
              </p14:nvContentPartPr>
              <p14:xfrm>
                <a:off x="7720950" y="960787"/>
                <a:ext cx="232920" cy="106920"/>
              </p14:xfrm>
            </p:contentPart>
          </mc:Choice>
          <mc:Fallback xmlns="">
            <p:pic>
              <p:nvPicPr>
                <p:cNvPr id="35" name="Ink 34">
                  <a:extLst>
                    <a:ext uri="{FF2B5EF4-FFF2-40B4-BE49-F238E27FC236}">
                      <a16:creationId xmlns:a16="http://schemas.microsoft.com/office/drawing/2014/main" id="{1CB29C31-064C-4C70-BB3D-DBAB8D4EE10E}"/>
                    </a:ext>
                  </a:extLst>
                </p:cNvPr>
                <p:cNvPicPr/>
                <p:nvPr/>
              </p:nvPicPr>
              <p:blipFill>
                <a:blip r:embed="rId48"/>
                <a:stretch>
                  <a:fillRect/>
                </a:stretch>
              </p:blipFill>
              <p:spPr>
                <a:xfrm>
                  <a:off x="7711950" y="951787"/>
                  <a:ext cx="250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2171A686-FF59-4A92-926C-1EFBE89F6887}"/>
                    </a:ext>
                  </a:extLst>
                </p14:cNvPr>
                <p14:cNvContentPartPr/>
                <p14:nvPr/>
              </p14:nvContentPartPr>
              <p14:xfrm>
                <a:off x="7999950" y="982387"/>
                <a:ext cx="135360" cy="69840"/>
              </p14:xfrm>
            </p:contentPart>
          </mc:Choice>
          <mc:Fallback xmlns="">
            <p:pic>
              <p:nvPicPr>
                <p:cNvPr id="36" name="Ink 35">
                  <a:extLst>
                    <a:ext uri="{FF2B5EF4-FFF2-40B4-BE49-F238E27FC236}">
                      <a16:creationId xmlns:a16="http://schemas.microsoft.com/office/drawing/2014/main" id="{2171A686-FF59-4A92-926C-1EFBE89F6887}"/>
                    </a:ext>
                  </a:extLst>
                </p:cNvPr>
                <p:cNvPicPr/>
                <p:nvPr/>
              </p:nvPicPr>
              <p:blipFill>
                <a:blip r:embed="rId50"/>
                <a:stretch>
                  <a:fillRect/>
                </a:stretch>
              </p:blipFill>
              <p:spPr>
                <a:xfrm>
                  <a:off x="7990950" y="973387"/>
                  <a:ext cx="153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127E3B19-EB29-4D1D-8299-786AD2079A0E}"/>
                    </a:ext>
                  </a:extLst>
                </p14:cNvPr>
                <p14:cNvContentPartPr/>
                <p14:nvPr/>
              </p14:nvContentPartPr>
              <p14:xfrm>
                <a:off x="8192550" y="973747"/>
                <a:ext cx="221400" cy="98640"/>
              </p14:xfrm>
            </p:contentPart>
          </mc:Choice>
          <mc:Fallback xmlns="">
            <p:pic>
              <p:nvPicPr>
                <p:cNvPr id="37" name="Ink 36">
                  <a:extLst>
                    <a:ext uri="{FF2B5EF4-FFF2-40B4-BE49-F238E27FC236}">
                      <a16:creationId xmlns:a16="http://schemas.microsoft.com/office/drawing/2014/main" id="{127E3B19-EB29-4D1D-8299-786AD2079A0E}"/>
                    </a:ext>
                  </a:extLst>
                </p:cNvPr>
                <p:cNvPicPr/>
                <p:nvPr/>
              </p:nvPicPr>
              <p:blipFill>
                <a:blip r:embed="rId52"/>
                <a:stretch>
                  <a:fillRect/>
                </a:stretch>
              </p:blipFill>
              <p:spPr>
                <a:xfrm>
                  <a:off x="8183910" y="964747"/>
                  <a:ext cx="239040" cy="116280"/>
                </a:xfrm>
                <a:prstGeom prst="rect">
                  <a:avLst/>
                </a:prstGeom>
              </p:spPr>
            </p:pic>
          </mc:Fallback>
        </mc:AlternateContent>
      </p:grpSp>
      <p:grpSp>
        <p:nvGrpSpPr>
          <p:cNvPr id="50" name="Group 49">
            <a:extLst>
              <a:ext uri="{FF2B5EF4-FFF2-40B4-BE49-F238E27FC236}">
                <a16:creationId xmlns:a16="http://schemas.microsoft.com/office/drawing/2014/main" id="{EBAC6D00-BE48-4C2A-B6E4-06A5355C0AB2}"/>
              </a:ext>
            </a:extLst>
          </p:cNvPr>
          <p:cNvGrpSpPr/>
          <p:nvPr/>
        </p:nvGrpSpPr>
        <p:grpSpPr>
          <a:xfrm>
            <a:off x="1330590" y="1483507"/>
            <a:ext cx="219600" cy="243360"/>
            <a:chOff x="1330590" y="1483507"/>
            <a:chExt cx="219600" cy="243360"/>
          </a:xfrm>
        </p:grpSpPr>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85D3B765-54A3-4A2F-98B8-B5894E74E826}"/>
                    </a:ext>
                  </a:extLst>
                </p14:cNvPr>
                <p14:cNvContentPartPr/>
                <p14:nvPr/>
              </p14:nvContentPartPr>
              <p14:xfrm>
                <a:off x="1383510" y="1483507"/>
                <a:ext cx="166680" cy="19800"/>
              </p14:xfrm>
            </p:contentPart>
          </mc:Choice>
          <mc:Fallback xmlns="">
            <p:pic>
              <p:nvPicPr>
                <p:cNvPr id="39" name="Ink 38">
                  <a:extLst>
                    <a:ext uri="{FF2B5EF4-FFF2-40B4-BE49-F238E27FC236}">
                      <a16:creationId xmlns:a16="http://schemas.microsoft.com/office/drawing/2014/main" id="{85D3B765-54A3-4A2F-98B8-B5894E74E826}"/>
                    </a:ext>
                  </a:extLst>
                </p:cNvPr>
                <p:cNvPicPr/>
                <p:nvPr/>
              </p:nvPicPr>
              <p:blipFill>
                <a:blip r:embed="rId54"/>
                <a:stretch>
                  <a:fillRect/>
                </a:stretch>
              </p:blipFill>
              <p:spPr>
                <a:xfrm>
                  <a:off x="1374870" y="1474507"/>
                  <a:ext cx="184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1207D3D8-FEB9-4B99-99EC-5F19DA23977C}"/>
                    </a:ext>
                  </a:extLst>
                </p14:cNvPr>
                <p14:cNvContentPartPr/>
                <p14:nvPr/>
              </p14:nvContentPartPr>
              <p14:xfrm>
                <a:off x="1330590" y="1520227"/>
                <a:ext cx="165240" cy="206640"/>
              </p14:xfrm>
            </p:contentPart>
          </mc:Choice>
          <mc:Fallback xmlns="">
            <p:pic>
              <p:nvPicPr>
                <p:cNvPr id="40" name="Ink 39">
                  <a:extLst>
                    <a:ext uri="{FF2B5EF4-FFF2-40B4-BE49-F238E27FC236}">
                      <a16:creationId xmlns:a16="http://schemas.microsoft.com/office/drawing/2014/main" id="{1207D3D8-FEB9-4B99-99EC-5F19DA23977C}"/>
                    </a:ext>
                  </a:extLst>
                </p:cNvPr>
                <p:cNvPicPr/>
                <p:nvPr/>
              </p:nvPicPr>
              <p:blipFill>
                <a:blip r:embed="rId56"/>
                <a:stretch>
                  <a:fillRect/>
                </a:stretch>
              </p:blipFill>
              <p:spPr>
                <a:xfrm>
                  <a:off x="1321590" y="1511587"/>
                  <a:ext cx="182880" cy="224280"/>
                </a:xfrm>
                <a:prstGeom prst="rect">
                  <a:avLst/>
                </a:prstGeom>
              </p:spPr>
            </p:pic>
          </mc:Fallback>
        </mc:AlternateContent>
      </p:grpSp>
      <p:grpSp>
        <p:nvGrpSpPr>
          <p:cNvPr id="61" name="Group 60">
            <a:extLst>
              <a:ext uri="{FF2B5EF4-FFF2-40B4-BE49-F238E27FC236}">
                <a16:creationId xmlns:a16="http://schemas.microsoft.com/office/drawing/2014/main" id="{F1405B1E-0749-4541-BFCA-F2A159A135F0}"/>
              </a:ext>
            </a:extLst>
          </p:cNvPr>
          <p:cNvGrpSpPr/>
          <p:nvPr/>
        </p:nvGrpSpPr>
        <p:grpSpPr>
          <a:xfrm>
            <a:off x="1818390" y="1450387"/>
            <a:ext cx="1853280" cy="409320"/>
            <a:chOff x="1818390" y="1450387"/>
            <a:chExt cx="1853280" cy="409320"/>
          </a:xfrm>
        </p:grpSpPr>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CB51337A-6213-42EF-8838-64DD1EF644AC}"/>
                    </a:ext>
                  </a:extLst>
                </p14:cNvPr>
                <p14:cNvContentPartPr/>
                <p14:nvPr/>
              </p14:nvContentPartPr>
              <p14:xfrm>
                <a:off x="1818390" y="1610227"/>
                <a:ext cx="79920" cy="249480"/>
              </p14:xfrm>
            </p:contentPart>
          </mc:Choice>
          <mc:Fallback xmlns="">
            <p:pic>
              <p:nvPicPr>
                <p:cNvPr id="41" name="Ink 40">
                  <a:extLst>
                    <a:ext uri="{FF2B5EF4-FFF2-40B4-BE49-F238E27FC236}">
                      <a16:creationId xmlns:a16="http://schemas.microsoft.com/office/drawing/2014/main" id="{CB51337A-6213-42EF-8838-64DD1EF644AC}"/>
                    </a:ext>
                  </a:extLst>
                </p:cNvPr>
                <p:cNvPicPr/>
                <p:nvPr/>
              </p:nvPicPr>
              <p:blipFill>
                <a:blip r:embed="rId58"/>
                <a:stretch>
                  <a:fillRect/>
                </a:stretch>
              </p:blipFill>
              <p:spPr>
                <a:xfrm>
                  <a:off x="1809390" y="1601587"/>
                  <a:ext cx="97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D1C3AA36-95D4-4474-8590-AC021A6C5D2E}"/>
                    </a:ext>
                  </a:extLst>
                </p14:cNvPr>
                <p14:cNvContentPartPr/>
                <p14:nvPr/>
              </p14:nvContentPartPr>
              <p14:xfrm>
                <a:off x="1895070" y="1620307"/>
                <a:ext cx="129240" cy="72360"/>
              </p14:xfrm>
            </p:contentPart>
          </mc:Choice>
          <mc:Fallback xmlns="">
            <p:pic>
              <p:nvPicPr>
                <p:cNvPr id="42" name="Ink 41">
                  <a:extLst>
                    <a:ext uri="{FF2B5EF4-FFF2-40B4-BE49-F238E27FC236}">
                      <a16:creationId xmlns:a16="http://schemas.microsoft.com/office/drawing/2014/main" id="{D1C3AA36-95D4-4474-8590-AC021A6C5D2E}"/>
                    </a:ext>
                  </a:extLst>
                </p:cNvPr>
                <p:cNvPicPr/>
                <p:nvPr/>
              </p:nvPicPr>
              <p:blipFill>
                <a:blip r:embed="rId60"/>
                <a:stretch>
                  <a:fillRect/>
                </a:stretch>
              </p:blipFill>
              <p:spPr>
                <a:xfrm>
                  <a:off x="1886430" y="1611667"/>
                  <a:ext cx="146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FD2245F6-58F3-4006-846C-CB254FDFFFFB}"/>
                    </a:ext>
                  </a:extLst>
                </p14:cNvPr>
                <p14:cNvContentPartPr/>
                <p14:nvPr/>
              </p14:nvContentPartPr>
              <p14:xfrm>
                <a:off x="2041590" y="1537147"/>
                <a:ext cx="268560" cy="285480"/>
              </p14:xfrm>
            </p:contentPart>
          </mc:Choice>
          <mc:Fallback xmlns="">
            <p:pic>
              <p:nvPicPr>
                <p:cNvPr id="43" name="Ink 42">
                  <a:extLst>
                    <a:ext uri="{FF2B5EF4-FFF2-40B4-BE49-F238E27FC236}">
                      <a16:creationId xmlns:a16="http://schemas.microsoft.com/office/drawing/2014/main" id="{FD2245F6-58F3-4006-846C-CB254FDFFFFB}"/>
                    </a:ext>
                  </a:extLst>
                </p:cNvPr>
                <p:cNvPicPr/>
                <p:nvPr/>
              </p:nvPicPr>
              <p:blipFill>
                <a:blip r:embed="rId62"/>
                <a:stretch>
                  <a:fillRect/>
                </a:stretch>
              </p:blipFill>
              <p:spPr>
                <a:xfrm>
                  <a:off x="2032590" y="1528147"/>
                  <a:ext cx="2862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61A7C65E-416E-4B5A-82D2-10FCE3FE35CC}"/>
                    </a:ext>
                  </a:extLst>
                </p14:cNvPr>
                <p14:cNvContentPartPr/>
                <p14:nvPr/>
              </p14:nvContentPartPr>
              <p14:xfrm>
                <a:off x="2337870" y="1575307"/>
                <a:ext cx="432000" cy="273240"/>
              </p14:xfrm>
            </p:contentPart>
          </mc:Choice>
          <mc:Fallback xmlns="">
            <p:pic>
              <p:nvPicPr>
                <p:cNvPr id="44" name="Ink 43">
                  <a:extLst>
                    <a:ext uri="{FF2B5EF4-FFF2-40B4-BE49-F238E27FC236}">
                      <a16:creationId xmlns:a16="http://schemas.microsoft.com/office/drawing/2014/main" id="{61A7C65E-416E-4B5A-82D2-10FCE3FE35CC}"/>
                    </a:ext>
                  </a:extLst>
                </p:cNvPr>
                <p:cNvPicPr/>
                <p:nvPr/>
              </p:nvPicPr>
              <p:blipFill>
                <a:blip r:embed="rId64"/>
                <a:stretch>
                  <a:fillRect/>
                </a:stretch>
              </p:blipFill>
              <p:spPr>
                <a:xfrm>
                  <a:off x="2329230" y="1566307"/>
                  <a:ext cx="4496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C36A617F-497A-47C6-A3C2-136F5A856BC6}"/>
                    </a:ext>
                  </a:extLst>
                </p14:cNvPr>
                <p14:cNvContentPartPr/>
                <p14:nvPr/>
              </p14:nvContentPartPr>
              <p14:xfrm>
                <a:off x="2834670" y="1489987"/>
                <a:ext cx="21960" cy="152640"/>
              </p14:xfrm>
            </p:contentPart>
          </mc:Choice>
          <mc:Fallback xmlns="">
            <p:pic>
              <p:nvPicPr>
                <p:cNvPr id="45" name="Ink 44">
                  <a:extLst>
                    <a:ext uri="{FF2B5EF4-FFF2-40B4-BE49-F238E27FC236}">
                      <a16:creationId xmlns:a16="http://schemas.microsoft.com/office/drawing/2014/main" id="{C36A617F-497A-47C6-A3C2-136F5A856BC6}"/>
                    </a:ext>
                  </a:extLst>
                </p:cNvPr>
                <p:cNvPicPr/>
                <p:nvPr/>
              </p:nvPicPr>
              <p:blipFill>
                <a:blip r:embed="rId66"/>
                <a:stretch>
                  <a:fillRect/>
                </a:stretch>
              </p:blipFill>
              <p:spPr>
                <a:xfrm>
                  <a:off x="2825670" y="1481347"/>
                  <a:ext cx="39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9DA0742E-0886-4EB9-8A7D-FAE36CF002AE}"/>
                    </a:ext>
                  </a:extLst>
                </p14:cNvPr>
                <p14:cNvContentPartPr/>
                <p14:nvPr/>
              </p14:nvContentPartPr>
              <p14:xfrm>
                <a:off x="2818830" y="1567387"/>
                <a:ext cx="135360" cy="99720"/>
              </p14:xfrm>
            </p:contentPart>
          </mc:Choice>
          <mc:Fallback xmlns="">
            <p:pic>
              <p:nvPicPr>
                <p:cNvPr id="46" name="Ink 45">
                  <a:extLst>
                    <a:ext uri="{FF2B5EF4-FFF2-40B4-BE49-F238E27FC236}">
                      <a16:creationId xmlns:a16="http://schemas.microsoft.com/office/drawing/2014/main" id="{9DA0742E-0886-4EB9-8A7D-FAE36CF002AE}"/>
                    </a:ext>
                  </a:extLst>
                </p:cNvPr>
                <p:cNvPicPr/>
                <p:nvPr/>
              </p:nvPicPr>
              <p:blipFill>
                <a:blip r:embed="rId68"/>
                <a:stretch>
                  <a:fillRect/>
                </a:stretch>
              </p:blipFill>
              <p:spPr>
                <a:xfrm>
                  <a:off x="2810190" y="1558387"/>
                  <a:ext cx="153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2CBFAE80-48B1-406E-A023-11B755F4FDF8}"/>
                    </a:ext>
                  </a:extLst>
                </p14:cNvPr>
                <p14:cNvContentPartPr/>
                <p14:nvPr/>
              </p14:nvContentPartPr>
              <p14:xfrm>
                <a:off x="2929350" y="1503667"/>
                <a:ext cx="10080" cy="12960"/>
              </p14:xfrm>
            </p:contentPart>
          </mc:Choice>
          <mc:Fallback xmlns="">
            <p:pic>
              <p:nvPicPr>
                <p:cNvPr id="47" name="Ink 46">
                  <a:extLst>
                    <a:ext uri="{FF2B5EF4-FFF2-40B4-BE49-F238E27FC236}">
                      <a16:creationId xmlns:a16="http://schemas.microsoft.com/office/drawing/2014/main" id="{2CBFAE80-48B1-406E-A023-11B755F4FDF8}"/>
                    </a:ext>
                  </a:extLst>
                </p:cNvPr>
                <p:cNvPicPr/>
                <p:nvPr/>
              </p:nvPicPr>
              <p:blipFill>
                <a:blip r:embed="rId70"/>
                <a:stretch>
                  <a:fillRect/>
                </a:stretch>
              </p:blipFill>
              <p:spPr>
                <a:xfrm>
                  <a:off x="2920350" y="1494667"/>
                  <a:ext cx="27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A8168664-5567-4120-8F70-133B21E45D04}"/>
                    </a:ext>
                  </a:extLst>
                </p14:cNvPr>
                <p14:cNvContentPartPr/>
                <p14:nvPr/>
              </p14:nvContentPartPr>
              <p14:xfrm>
                <a:off x="3038790" y="1450387"/>
                <a:ext cx="454320" cy="187200"/>
              </p14:xfrm>
            </p:contentPart>
          </mc:Choice>
          <mc:Fallback xmlns="">
            <p:pic>
              <p:nvPicPr>
                <p:cNvPr id="48" name="Ink 47">
                  <a:extLst>
                    <a:ext uri="{FF2B5EF4-FFF2-40B4-BE49-F238E27FC236}">
                      <a16:creationId xmlns:a16="http://schemas.microsoft.com/office/drawing/2014/main" id="{A8168664-5567-4120-8F70-133B21E45D04}"/>
                    </a:ext>
                  </a:extLst>
                </p:cNvPr>
                <p:cNvPicPr/>
                <p:nvPr/>
              </p:nvPicPr>
              <p:blipFill>
                <a:blip r:embed="rId72"/>
                <a:stretch>
                  <a:fillRect/>
                </a:stretch>
              </p:blipFill>
              <p:spPr>
                <a:xfrm>
                  <a:off x="3029790" y="1441747"/>
                  <a:ext cx="471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Ink 50">
                  <a:extLst>
                    <a:ext uri="{FF2B5EF4-FFF2-40B4-BE49-F238E27FC236}">
                      <a16:creationId xmlns:a16="http://schemas.microsoft.com/office/drawing/2014/main" id="{3A1116B3-0960-4677-B8E7-75E1F93617F5}"/>
                    </a:ext>
                  </a:extLst>
                </p14:cNvPr>
                <p14:cNvContentPartPr/>
                <p14:nvPr/>
              </p14:nvContentPartPr>
              <p14:xfrm>
                <a:off x="3668430" y="1586107"/>
                <a:ext cx="3240" cy="1800"/>
              </p14:xfrm>
            </p:contentPart>
          </mc:Choice>
          <mc:Fallback xmlns="">
            <p:pic>
              <p:nvPicPr>
                <p:cNvPr id="51" name="Ink 50">
                  <a:extLst>
                    <a:ext uri="{FF2B5EF4-FFF2-40B4-BE49-F238E27FC236}">
                      <a16:creationId xmlns:a16="http://schemas.microsoft.com/office/drawing/2014/main" id="{3A1116B3-0960-4677-B8E7-75E1F93617F5}"/>
                    </a:ext>
                  </a:extLst>
                </p:cNvPr>
                <p:cNvPicPr/>
                <p:nvPr/>
              </p:nvPicPr>
              <p:blipFill>
                <a:blip r:embed="rId9"/>
                <a:stretch>
                  <a:fillRect/>
                </a:stretch>
              </p:blipFill>
              <p:spPr>
                <a:xfrm>
                  <a:off x="3659430" y="1577467"/>
                  <a:ext cx="20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4A15BC79-9C11-464A-A12A-B091F20EFAE6}"/>
                    </a:ext>
                  </a:extLst>
                </p14:cNvPr>
                <p14:cNvContentPartPr/>
                <p14:nvPr/>
              </p14:nvContentPartPr>
              <p14:xfrm>
                <a:off x="3652590" y="1660627"/>
                <a:ext cx="1080" cy="2520"/>
              </p14:xfrm>
            </p:contentPart>
          </mc:Choice>
          <mc:Fallback xmlns="">
            <p:pic>
              <p:nvPicPr>
                <p:cNvPr id="52" name="Ink 51">
                  <a:extLst>
                    <a:ext uri="{FF2B5EF4-FFF2-40B4-BE49-F238E27FC236}">
                      <a16:creationId xmlns:a16="http://schemas.microsoft.com/office/drawing/2014/main" id="{4A15BC79-9C11-464A-A12A-B091F20EFAE6}"/>
                    </a:ext>
                  </a:extLst>
                </p:cNvPr>
                <p:cNvPicPr/>
                <p:nvPr/>
              </p:nvPicPr>
              <p:blipFill>
                <a:blip r:embed="rId9"/>
                <a:stretch>
                  <a:fillRect/>
                </a:stretch>
              </p:blipFill>
              <p:spPr>
                <a:xfrm>
                  <a:off x="3643950" y="1651627"/>
                  <a:ext cx="18720" cy="20160"/>
                </a:xfrm>
                <a:prstGeom prst="rect">
                  <a:avLst/>
                </a:prstGeom>
              </p:spPr>
            </p:pic>
          </mc:Fallback>
        </mc:AlternateContent>
      </p:grpSp>
      <p:grpSp>
        <p:nvGrpSpPr>
          <p:cNvPr id="60" name="Group 59">
            <a:extLst>
              <a:ext uri="{FF2B5EF4-FFF2-40B4-BE49-F238E27FC236}">
                <a16:creationId xmlns:a16="http://schemas.microsoft.com/office/drawing/2014/main" id="{20E83BC3-DC2C-437A-96BC-8CF5916B2F2B}"/>
              </a:ext>
            </a:extLst>
          </p:cNvPr>
          <p:cNvGrpSpPr/>
          <p:nvPr/>
        </p:nvGrpSpPr>
        <p:grpSpPr>
          <a:xfrm>
            <a:off x="4021590" y="1390267"/>
            <a:ext cx="1541160" cy="267840"/>
            <a:chOff x="4021590" y="1390267"/>
            <a:chExt cx="1541160" cy="267840"/>
          </a:xfrm>
        </p:grpSpPr>
        <mc:AlternateContent xmlns:mc="http://schemas.openxmlformats.org/markup-compatibility/2006" xmlns:p14="http://schemas.microsoft.com/office/powerpoint/2010/main">
          <mc:Choice Requires="p14">
            <p:contentPart p14:bwMode="auto" r:id="rId75">
              <p14:nvContentPartPr>
                <p14:cNvPr id="53" name="Ink 52">
                  <a:extLst>
                    <a:ext uri="{FF2B5EF4-FFF2-40B4-BE49-F238E27FC236}">
                      <a16:creationId xmlns:a16="http://schemas.microsoft.com/office/drawing/2014/main" id="{F393D4A3-09EB-498F-979B-FDB68590CF06}"/>
                    </a:ext>
                  </a:extLst>
                </p14:cNvPr>
                <p14:cNvContentPartPr/>
                <p14:nvPr/>
              </p14:nvContentPartPr>
              <p14:xfrm>
                <a:off x="4021590" y="1481707"/>
                <a:ext cx="429480" cy="176400"/>
              </p14:xfrm>
            </p:contentPart>
          </mc:Choice>
          <mc:Fallback xmlns="">
            <p:pic>
              <p:nvPicPr>
                <p:cNvPr id="53" name="Ink 52">
                  <a:extLst>
                    <a:ext uri="{FF2B5EF4-FFF2-40B4-BE49-F238E27FC236}">
                      <a16:creationId xmlns:a16="http://schemas.microsoft.com/office/drawing/2014/main" id="{F393D4A3-09EB-498F-979B-FDB68590CF06}"/>
                    </a:ext>
                  </a:extLst>
                </p:cNvPr>
                <p:cNvPicPr/>
                <p:nvPr/>
              </p:nvPicPr>
              <p:blipFill>
                <a:blip r:embed="rId76"/>
                <a:stretch>
                  <a:fillRect/>
                </a:stretch>
              </p:blipFill>
              <p:spPr>
                <a:xfrm>
                  <a:off x="4012950" y="1473067"/>
                  <a:ext cx="447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Ink 53">
                  <a:extLst>
                    <a:ext uri="{FF2B5EF4-FFF2-40B4-BE49-F238E27FC236}">
                      <a16:creationId xmlns:a16="http://schemas.microsoft.com/office/drawing/2014/main" id="{1522BEA2-D4DC-456C-A2F6-7A33211A7E13}"/>
                    </a:ext>
                  </a:extLst>
                </p14:cNvPr>
                <p14:cNvContentPartPr/>
                <p14:nvPr/>
              </p14:nvContentPartPr>
              <p14:xfrm>
                <a:off x="4516230" y="1463347"/>
                <a:ext cx="73440" cy="137880"/>
              </p14:xfrm>
            </p:contentPart>
          </mc:Choice>
          <mc:Fallback xmlns="">
            <p:pic>
              <p:nvPicPr>
                <p:cNvPr id="54" name="Ink 53">
                  <a:extLst>
                    <a:ext uri="{FF2B5EF4-FFF2-40B4-BE49-F238E27FC236}">
                      <a16:creationId xmlns:a16="http://schemas.microsoft.com/office/drawing/2014/main" id="{1522BEA2-D4DC-456C-A2F6-7A33211A7E13}"/>
                    </a:ext>
                  </a:extLst>
                </p:cNvPr>
                <p:cNvPicPr/>
                <p:nvPr/>
              </p:nvPicPr>
              <p:blipFill>
                <a:blip r:embed="rId78"/>
                <a:stretch>
                  <a:fillRect/>
                </a:stretch>
              </p:blipFill>
              <p:spPr>
                <a:xfrm>
                  <a:off x="4507230" y="1454347"/>
                  <a:ext cx="91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Ink 54">
                  <a:extLst>
                    <a:ext uri="{FF2B5EF4-FFF2-40B4-BE49-F238E27FC236}">
                      <a16:creationId xmlns:a16="http://schemas.microsoft.com/office/drawing/2014/main" id="{BEDEA679-798B-4696-A110-186341A7538C}"/>
                    </a:ext>
                  </a:extLst>
                </p14:cNvPr>
                <p14:cNvContentPartPr/>
                <p14:nvPr/>
              </p14:nvContentPartPr>
              <p14:xfrm>
                <a:off x="4721070" y="1460107"/>
                <a:ext cx="380520" cy="155520"/>
              </p14:xfrm>
            </p:contentPart>
          </mc:Choice>
          <mc:Fallback xmlns="">
            <p:pic>
              <p:nvPicPr>
                <p:cNvPr id="55" name="Ink 54">
                  <a:extLst>
                    <a:ext uri="{FF2B5EF4-FFF2-40B4-BE49-F238E27FC236}">
                      <a16:creationId xmlns:a16="http://schemas.microsoft.com/office/drawing/2014/main" id="{BEDEA679-798B-4696-A110-186341A7538C}"/>
                    </a:ext>
                  </a:extLst>
                </p:cNvPr>
                <p:cNvPicPr/>
                <p:nvPr/>
              </p:nvPicPr>
              <p:blipFill>
                <a:blip r:embed="rId80"/>
                <a:stretch>
                  <a:fillRect/>
                </a:stretch>
              </p:blipFill>
              <p:spPr>
                <a:xfrm>
                  <a:off x="4712430" y="1451107"/>
                  <a:ext cx="398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Ink 55">
                  <a:extLst>
                    <a:ext uri="{FF2B5EF4-FFF2-40B4-BE49-F238E27FC236}">
                      <a16:creationId xmlns:a16="http://schemas.microsoft.com/office/drawing/2014/main" id="{AD343083-DBA4-4A53-B53B-5A2E1F55153D}"/>
                    </a:ext>
                  </a:extLst>
                </p14:cNvPr>
                <p14:cNvContentPartPr/>
                <p14:nvPr/>
              </p14:nvContentPartPr>
              <p14:xfrm>
                <a:off x="5151270" y="1418347"/>
                <a:ext cx="27360" cy="137160"/>
              </p14:xfrm>
            </p:contentPart>
          </mc:Choice>
          <mc:Fallback xmlns="">
            <p:pic>
              <p:nvPicPr>
                <p:cNvPr id="56" name="Ink 55">
                  <a:extLst>
                    <a:ext uri="{FF2B5EF4-FFF2-40B4-BE49-F238E27FC236}">
                      <a16:creationId xmlns:a16="http://schemas.microsoft.com/office/drawing/2014/main" id="{AD343083-DBA4-4A53-B53B-5A2E1F55153D}"/>
                    </a:ext>
                  </a:extLst>
                </p:cNvPr>
                <p:cNvPicPr/>
                <p:nvPr/>
              </p:nvPicPr>
              <p:blipFill>
                <a:blip r:embed="rId82"/>
                <a:stretch>
                  <a:fillRect/>
                </a:stretch>
              </p:blipFill>
              <p:spPr>
                <a:xfrm>
                  <a:off x="5142630" y="1409707"/>
                  <a:ext cx="45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Ink 56">
                  <a:extLst>
                    <a:ext uri="{FF2B5EF4-FFF2-40B4-BE49-F238E27FC236}">
                      <a16:creationId xmlns:a16="http://schemas.microsoft.com/office/drawing/2014/main" id="{7F22B3A0-A08A-4468-9C69-787485D19992}"/>
                    </a:ext>
                  </a:extLst>
                </p14:cNvPr>
                <p14:cNvContentPartPr/>
                <p14:nvPr/>
              </p14:nvContentPartPr>
              <p14:xfrm>
                <a:off x="5253870" y="1395667"/>
                <a:ext cx="308880" cy="172440"/>
              </p14:xfrm>
            </p:contentPart>
          </mc:Choice>
          <mc:Fallback xmlns="">
            <p:pic>
              <p:nvPicPr>
                <p:cNvPr id="57" name="Ink 56">
                  <a:extLst>
                    <a:ext uri="{FF2B5EF4-FFF2-40B4-BE49-F238E27FC236}">
                      <a16:creationId xmlns:a16="http://schemas.microsoft.com/office/drawing/2014/main" id="{7F22B3A0-A08A-4468-9C69-787485D19992}"/>
                    </a:ext>
                  </a:extLst>
                </p:cNvPr>
                <p:cNvPicPr/>
                <p:nvPr/>
              </p:nvPicPr>
              <p:blipFill>
                <a:blip r:embed="rId84"/>
                <a:stretch>
                  <a:fillRect/>
                </a:stretch>
              </p:blipFill>
              <p:spPr>
                <a:xfrm>
                  <a:off x="5245230" y="1386667"/>
                  <a:ext cx="326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A1FB2162-CF0D-44DF-B1FF-ECE14BC1FF45}"/>
                    </a:ext>
                  </a:extLst>
                </p14:cNvPr>
                <p14:cNvContentPartPr/>
                <p14:nvPr/>
              </p14:nvContentPartPr>
              <p14:xfrm>
                <a:off x="5460870" y="1390267"/>
                <a:ext cx="74160" cy="21240"/>
              </p14:xfrm>
            </p:contentPart>
          </mc:Choice>
          <mc:Fallback xmlns="">
            <p:pic>
              <p:nvPicPr>
                <p:cNvPr id="58" name="Ink 57">
                  <a:extLst>
                    <a:ext uri="{FF2B5EF4-FFF2-40B4-BE49-F238E27FC236}">
                      <a16:creationId xmlns:a16="http://schemas.microsoft.com/office/drawing/2014/main" id="{A1FB2162-CF0D-44DF-B1FF-ECE14BC1FF45}"/>
                    </a:ext>
                  </a:extLst>
                </p:cNvPr>
                <p:cNvPicPr/>
                <p:nvPr/>
              </p:nvPicPr>
              <p:blipFill>
                <a:blip r:embed="rId86"/>
                <a:stretch>
                  <a:fillRect/>
                </a:stretch>
              </p:blipFill>
              <p:spPr>
                <a:xfrm>
                  <a:off x="5451870" y="1381267"/>
                  <a:ext cx="91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 58">
                  <a:extLst>
                    <a:ext uri="{FF2B5EF4-FFF2-40B4-BE49-F238E27FC236}">
                      <a16:creationId xmlns:a16="http://schemas.microsoft.com/office/drawing/2014/main" id="{E077A64F-C858-4298-A5FE-1BA896DA4CB5}"/>
                    </a:ext>
                  </a:extLst>
                </p14:cNvPr>
                <p14:cNvContentPartPr/>
                <p14:nvPr/>
              </p14:nvContentPartPr>
              <p14:xfrm>
                <a:off x="5257110" y="1427707"/>
                <a:ext cx="99360" cy="12600"/>
              </p14:xfrm>
            </p:contentPart>
          </mc:Choice>
          <mc:Fallback xmlns="">
            <p:pic>
              <p:nvPicPr>
                <p:cNvPr id="59" name="Ink 58">
                  <a:extLst>
                    <a:ext uri="{FF2B5EF4-FFF2-40B4-BE49-F238E27FC236}">
                      <a16:creationId xmlns:a16="http://schemas.microsoft.com/office/drawing/2014/main" id="{E077A64F-C858-4298-A5FE-1BA896DA4CB5}"/>
                    </a:ext>
                  </a:extLst>
                </p:cNvPr>
                <p:cNvPicPr/>
                <p:nvPr/>
              </p:nvPicPr>
              <p:blipFill>
                <a:blip r:embed="rId88"/>
                <a:stretch>
                  <a:fillRect/>
                </a:stretch>
              </p:blipFill>
              <p:spPr>
                <a:xfrm>
                  <a:off x="5248470" y="1419067"/>
                  <a:ext cx="117000" cy="30240"/>
                </a:xfrm>
                <a:prstGeom prst="rect">
                  <a:avLst/>
                </a:prstGeom>
              </p:spPr>
            </p:pic>
          </mc:Fallback>
        </mc:AlternateContent>
      </p:grpSp>
      <p:grpSp>
        <p:nvGrpSpPr>
          <p:cNvPr id="65" name="Group 64">
            <a:extLst>
              <a:ext uri="{FF2B5EF4-FFF2-40B4-BE49-F238E27FC236}">
                <a16:creationId xmlns:a16="http://schemas.microsoft.com/office/drawing/2014/main" id="{5676EBE7-B72E-4A11-98E4-B5F037D11368}"/>
              </a:ext>
            </a:extLst>
          </p:cNvPr>
          <p:cNvGrpSpPr/>
          <p:nvPr/>
        </p:nvGrpSpPr>
        <p:grpSpPr>
          <a:xfrm>
            <a:off x="6247470" y="1427347"/>
            <a:ext cx="454680" cy="292680"/>
            <a:chOff x="6247470" y="1427347"/>
            <a:chExt cx="454680" cy="292680"/>
          </a:xfrm>
        </p:grpSpPr>
        <mc:AlternateContent xmlns:mc="http://schemas.openxmlformats.org/markup-compatibility/2006" xmlns:p14="http://schemas.microsoft.com/office/powerpoint/2010/main">
          <mc:Choice Requires="p14">
            <p:contentPart p14:bwMode="auto" r:id="rId89">
              <p14:nvContentPartPr>
                <p14:cNvPr id="62" name="Ink 61">
                  <a:extLst>
                    <a:ext uri="{FF2B5EF4-FFF2-40B4-BE49-F238E27FC236}">
                      <a16:creationId xmlns:a16="http://schemas.microsoft.com/office/drawing/2014/main" id="{3E618690-7E05-45A9-B29E-9A506A71EB54}"/>
                    </a:ext>
                  </a:extLst>
                </p14:cNvPr>
                <p14:cNvContentPartPr/>
                <p14:nvPr/>
              </p14:nvContentPartPr>
              <p14:xfrm>
                <a:off x="6247470" y="1427347"/>
                <a:ext cx="184680" cy="127800"/>
              </p14:xfrm>
            </p:contentPart>
          </mc:Choice>
          <mc:Fallback xmlns="">
            <p:pic>
              <p:nvPicPr>
                <p:cNvPr id="62" name="Ink 61">
                  <a:extLst>
                    <a:ext uri="{FF2B5EF4-FFF2-40B4-BE49-F238E27FC236}">
                      <a16:creationId xmlns:a16="http://schemas.microsoft.com/office/drawing/2014/main" id="{3E618690-7E05-45A9-B29E-9A506A71EB54}"/>
                    </a:ext>
                  </a:extLst>
                </p:cNvPr>
                <p:cNvPicPr/>
                <p:nvPr/>
              </p:nvPicPr>
              <p:blipFill>
                <a:blip r:embed="rId90"/>
                <a:stretch>
                  <a:fillRect/>
                </a:stretch>
              </p:blipFill>
              <p:spPr>
                <a:xfrm>
                  <a:off x="6238830" y="1418707"/>
                  <a:ext cx="202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Ink 62">
                  <a:extLst>
                    <a:ext uri="{FF2B5EF4-FFF2-40B4-BE49-F238E27FC236}">
                      <a16:creationId xmlns:a16="http://schemas.microsoft.com/office/drawing/2014/main" id="{04F67AD7-D087-4AAA-90B9-45797B77DFC9}"/>
                    </a:ext>
                  </a:extLst>
                </p14:cNvPr>
                <p14:cNvContentPartPr/>
                <p14:nvPr/>
              </p14:nvContentPartPr>
              <p14:xfrm>
                <a:off x="6526470" y="1429867"/>
                <a:ext cx="110520" cy="290160"/>
              </p14:xfrm>
            </p:contentPart>
          </mc:Choice>
          <mc:Fallback xmlns="">
            <p:pic>
              <p:nvPicPr>
                <p:cNvPr id="63" name="Ink 62">
                  <a:extLst>
                    <a:ext uri="{FF2B5EF4-FFF2-40B4-BE49-F238E27FC236}">
                      <a16:creationId xmlns:a16="http://schemas.microsoft.com/office/drawing/2014/main" id="{04F67AD7-D087-4AAA-90B9-45797B77DFC9}"/>
                    </a:ext>
                  </a:extLst>
                </p:cNvPr>
                <p:cNvPicPr/>
                <p:nvPr/>
              </p:nvPicPr>
              <p:blipFill>
                <a:blip r:embed="rId92"/>
                <a:stretch>
                  <a:fillRect/>
                </a:stretch>
              </p:blipFill>
              <p:spPr>
                <a:xfrm>
                  <a:off x="6517830" y="1420867"/>
                  <a:ext cx="1281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Ink 63">
                  <a:extLst>
                    <a:ext uri="{FF2B5EF4-FFF2-40B4-BE49-F238E27FC236}">
                      <a16:creationId xmlns:a16="http://schemas.microsoft.com/office/drawing/2014/main" id="{DD0F9D2F-FA26-4947-AA56-88D9C32CCE82}"/>
                    </a:ext>
                  </a:extLst>
                </p14:cNvPr>
                <p14:cNvContentPartPr/>
                <p14:nvPr/>
              </p14:nvContentPartPr>
              <p14:xfrm>
                <a:off x="6602430" y="1495387"/>
                <a:ext cx="99720" cy="114480"/>
              </p14:xfrm>
            </p:contentPart>
          </mc:Choice>
          <mc:Fallback xmlns="">
            <p:pic>
              <p:nvPicPr>
                <p:cNvPr id="64" name="Ink 63">
                  <a:extLst>
                    <a:ext uri="{FF2B5EF4-FFF2-40B4-BE49-F238E27FC236}">
                      <a16:creationId xmlns:a16="http://schemas.microsoft.com/office/drawing/2014/main" id="{DD0F9D2F-FA26-4947-AA56-88D9C32CCE82}"/>
                    </a:ext>
                  </a:extLst>
                </p:cNvPr>
                <p:cNvPicPr/>
                <p:nvPr/>
              </p:nvPicPr>
              <p:blipFill>
                <a:blip r:embed="rId94"/>
                <a:stretch>
                  <a:fillRect/>
                </a:stretch>
              </p:blipFill>
              <p:spPr>
                <a:xfrm>
                  <a:off x="6593430" y="1486747"/>
                  <a:ext cx="117360" cy="132120"/>
                </a:xfrm>
                <a:prstGeom prst="rect">
                  <a:avLst/>
                </a:prstGeom>
              </p:spPr>
            </p:pic>
          </mc:Fallback>
        </mc:AlternateContent>
      </p:grpSp>
      <p:grpSp>
        <p:nvGrpSpPr>
          <p:cNvPr id="68" name="Group 67">
            <a:extLst>
              <a:ext uri="{FF2B5EF4-FFF2-40B4-BE49-F238E27FC236}">
                <a16:creationId xmlns:a16="http://schemas.microsoft.com/office/drawing/2014/main" id="{0D01244B-0790-4B4B-975E-8F424DD52436}"/>
              </a:ext>
            </a:extLst>
          </p:cNvPr>
          <p:cNvGrpSpPr/>
          <p:nvPr/>
        </p:nvGrpSpPr>
        <p:grpSpPr>
          <a:xfrm>
            <a:off x="6910230" y="1333747"/>
            <a:ext cx="628200" cy="223920"/>
            <a:chOff x="6910230" y="1333747"/>
            <a:chExt cx="628200" cy="223920"/>
          </a:xfrm>
        </p:grpSpPr>
        <mc:AlternateContent xmlns:mc="http://schemas.openxmlformats.org/markup-compatibility/2006" xmlns:p14="http://schemas.microsoft.com/office/powerpoint/2010/main">
          <mc:Choice Requires="p14">
            <p:contentPart p14:bwMode="auto" r:id="rId95">
              <p14:nvContentPartPr>
                <p14:cNvPr id="66" name="Ink 65">
                  <a:extLst>
                    <a:ext uri="{FF2B5EF4-FFF2-40B4-BE49-F238E27FC236}">
                      <a16:creationId xmlns:a16="http://schemas.microsoft.com/office/drawing/2014/main" id="{5C455329-9618-477B-B403-30F2E04F4129}"/>
                    </a:ext>
                  </a:extLst>
                </p14:cNvPr>
                <p14:cNvContentPartPr/>
                <p14:nvPr/>
              </p14:nvContentPartPr>
              <p14:xfrm>
                <a:off x="6910230" y="1335907"/>
                <a:ext cx="234360" cy="221760"/>
              </p14:xfrm>
            </p:contentPart>
          </mc:Choice>
          <mc:Fallback xmlns="">
            <p:pic>
              <p:nvPicPr>
                <p:cNvPr id="66" name="Ink 65">
                  <a:extLst>
                    <a:ext uri="{FF2B5EF4-FFF2-40B4-BE49-F238E27FC236}">
                      <a16:creationId xmlns:a16="http://schemas.microsoft.com/office/drawing/2014/main" id="{5C455329-9618-477B-B403-30F2E04F4129}"/>
                    </a:ext>
                  </a:extLst>
                </p:cNvPr>
                <p:cNvPicPr/>
                <p:nvPr/>
              </p:nvPicPr>
              <p:blipFill>
                <a:blip r:embed="rId96"/>
                <a:stretch>
                  <a:fillRect/>
                </a:stretch>
              </p:blipFill>
              <p:spPr>
                <a:xfrm>
                  <a:off x="6901590" y="1326907"/>
                  <a:ext cx="252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Ink 66">
                  <a:extLst>
                    <a:ext uri="{FF2B5EF4-FFF2-40B4-BE49-F238E27FC236}">
                      <a16:creationId xmlns:a16="http://schemas.microsoft.com/office/drawing/2014/main" id="{854DC56F-3677-4D19-8629-305734065F0C}"/>
                    </a:ext>
                  </a:extLst>
                </p14:cNvPr>
                <p14:cNvContentPartPr/>
                <p14:nvPr/>
              </p14:nvContentPartPr>
              <p14:xfrm>
                <a:off x="7258710" y="1333747"/>
                <a:ext cx="279720" cy="197640"/>
              </p14:xfrm>
            </p:contentPart>
          </mc:Choice>
          <mc:Fallback xmlns="">
            <p:pic>
              <p:nvPicPr>
                <p:cNvPr id="67" name="Ink 66">
                  <a:extLst>
                    <a:ext uri="{FF2B5EF4-FFF2-40B4-BE49-F238E27FC236}">
                      <a16:creationId xmlns:a16="http://schemas.microsoft.com/office/drawing/2014/main" id="{854DC56F-3677-4D19-8629-305734065F0C}"/>
                    </a:ext>
                  </a:extLst>
                </p:cNvPr>
                <p:cNvPicPr/>
                <p:nvPr/>
              </p:nvPicPr>
              <p:blipFill>
                <a:blip r:embed="rId98"/>
                <a:stretch>
                  <a:fillRect/>
                </a:stretch>
              </p:blipFill>
              <p:spPr>
                <a:xfrm>
                  <a:off x="7249710" y="1324747"/>
                  <a:ext cx="297360" cy="21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69" name="Ink 68">
                <a:extLst>
                  <a:ext uri="{FF2B5EF4-FFF2-40B4-BE49-F238E27FC236}">
                    <a16:creationId xmlns:a16="http://schemas.microsoft.com/office/drawing/2014/main" id="{7158CCC3-9C1F-45DB-AFAA-7B0FB314E625}"/>
                  </a:ext>
                </a:extLst>
              </p14:cNvPr>
              <p14:cNvContentPartPr/>
              <p14:nvPr/>
            </p14:nvContentPartPr>
            <p14:xfrm>
              <a:off x="7828950" y="1345267"/>
              <a:ext cx="206280" cy="225720"/>
            </p14:xfrm>
          </p:contentPart>
        </mc:Choice>
        <mc:Fallback xmlns="">
          <p:pic>
            <p:nvPicPr>
              <p:cNvPr id="69" name="Ink 68">
                <a:extLst>
                  <a:ext uri="{FF2B5EF4-FFF2-40B4-BE49-F238E27FC236}">
                    <a16:creationId xmlns:a16="http://schemas.microsoft.com/office/drawing/2014/main" id="{7158CCC3-9C1F-45DB-AFAA-7B0FB314E625}"/>
                  </a:ext>
                </a:extLst>
              </p:cNvPr>
              <p:cNvPicPr/>
              <p:nvPr/>
            </p:nvPicPr>
            <p:blipFill>
              <a:blip r:embed="rId100"/>
              <a:stretch>
                <a:fillRect/>
              </a:stretch>
            </p:blipFill>
            <p:spPr>
              <a:xfrm>
                <a:off x="7819950" y="1336267"/>
                <a:ext cx="223920" cy="243360"/>
              </a:xfrm>
              <a:prstGeom prst="rect">
                <a:avLst/>
              </a:prstGeom>
            </p:spPr>
          </p:pic>
        </mc:Fallback>
      </mc:AlternateContent>
      <p:grpSp>
        <p:nvGrpSpPr>
          <p:cNvPr id="84" name="Group 83">
            <a:extLst>
              <a:ext uri="{FF2B5EF4-FFF2-40B4-BE49-F238E27FC236}">
                <a16:creationId xmlns:a16="http://schemas.microsoft.com/office/drawing/2014/main" id="{2C8EDD6A-D779-46EE-9D11-3DA9B1BA4181}"/>
              </a:ext>
            </a:extLst>
          </p:cNvPr>
          <p:cNvGrpSpPr/>
          <p:nvPr/>
        </p:nvGrpSpPr>
        <p:grpSpPr>
          <a:xfrm>
            <a:off x="4012950" y="1756747"/>
            <a:ext cx="1780920" cy="268920"/>
            <a:chOff x="4012950" y="1756747"/>
            <a:chExt cx="1780920" cy="268920"/>
          </a:xfrm>
        </p:grpSpPr>
        <mc:AlternateContent xmlns:mc="http://schemas.openxmlformats.org/markup-compatibility/2006" xmlns:p14="http://schemas.microsoft.com/office/powerpoint/2010/main">
          <mc:Choice Requires="p14">
            <p:contentPart p14:bwMode="auto" r:id="rId101">
              <p14:nvContentPartPr>
                <p14:cNvPr id="70" name="Ink 69">
                  <a:extLst>
                    <a:ext uri="{FF2B5EF4-FFF2-40B4-BE49-F238E27FC236}">
                      <a16:creationId xmlns:a16="http://schemas.microsoft.com/office/drawing/2014/main" id="{CA46A5FF-1540-44EF-947C-50588B013BD8}"/>
                    </a:ext>
                  </a:extLst>
                </p14:cNvPr>
                <p14:cNvContentPartPr/>
                <p14:nvPr/>
              </p14:nvContentPartPr>
              <p14:xfrm>
                <a:off x="4012950" y="1859707"/>
                <a:ext cx="273240" cy="165960"/>
              </p14:xfrm>
            </p:contentPart>
          </mc:Choice>
          <mc:Fallback xmlns="">
            <p:pic>
              <p:nvPicPr>
                <p:cNvPr id="70" name="Ink 69">
                  <a:extLst>
                    <a:ext uri="{FF2B5EF4-FFF2-40B4-BE49-F238E27FC236}">
                      <a16:creationId xmlns:a16="http://schemas.microsoft.com/office/drawing/2014/main" id="{CA46A5FF-1540-44EF-947C-50588B013BD8}"/>
                    </a:ext>
                  </a:extLst>
                </p:cNvPr>
                <p:cNvPicPr/>
                <p:nvPr/>
              </p:nvPicPr>
              <p:blipFill>
                <a:blip r:embed="rId102"/>
                <a:stretch>
                  <a:fillRect/>
                </a:stretch>
              </p:blipFill>
              <p:spPr>
                <a:xfrm>
                  <a:off x="4003950" y="1850707"/>
                  <a:ext cx="290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Ink 70">
                  <a:extLst>
                    <a:ext uri="{FF2B5EF4-FFF2-40B4-BE49-F238E27FC236}">
                      <a16:creationId xmlns:a16="http://schemas.microsoft.com/office/drawing/2014/main" id="{1B9B32A7-022A-44EC-9878-83406F3F16D2}"/>
                    </a:ext>
                  </a:extLst>
                </p14:cNvPr>
                <p14:cNvContentPartPr/>
                <p14:nvPr/>
              </p14:nvContentPartPr>
              <p14:xfrm>
                <a:off x="4289430" y="1917667"/>
                <a:ext cx="163440" cy="89280"/>
              </p14:xfrm>
            </p:contentPart>
          </mc:Choice>
          <mc:Fallback xmlns="">
            <p:pic>
              <p:nvPicPr>
                <p:cNvPr id="71" name="Ink 70">
                  <a:extLst>
                    <a:ext uri="{FF2B5EF4-FFF2-40B4-BE49-F238E27FC236}">
                      <a16:creationId xmlns:a16="http://schemas.microsoft.com/office/drawing/2014/main" id="{1B9B32A7-022A-44EC-9878-83406F3F16D2}"/>
                    </a:ext>
                  </a:extLst>
                </p:cNvPr>
                <p:cNvPicPr/>
                <p:nvPr/>
              </p:nvPicPr>
              <p:blipFill>
                <a:blip r:embed="rId104"/>
                <a:stretch>
                  <a:fillRect/>
                </a:stretch>
              </p:blipFill>
              <p:spPr>
                <a:xfrm>
                  <a:off x="4280430" y="1909027"/>
                  <a:ext cx="181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Ink 71">
                  <a:extLst>
                    <a:ext uri="{FF2B5EF4-FFF2-40B4-BE49-F238E27FC236}">
                      <a16:creationId xmlns:a16="http://schemas.microsoft.com/office/drawing/2014/main" id="{8C4925B2-BDD9-4EED-B6E8-A68BD912C6CC}"/>
                    </a:ext>
                  </a:extLst>
                </p14:cNvPr>
                <p14:cNvContentPartPr/>
                <p14:nvPr/>
              </p14:nvContentPartPr>
              <p14:xfrm>
                <a:off x="4493910" y="1914787"/>
                <a:ext cx="138960" cy="97560"/>
              </p14:xfrm>
            </p:contentPart>
          </mc:Choice>
          <mc:Fallback xmlns="">
            <p:pic>
              <p:nvPicPr>
                <p:cNvPr id="72" name="Ink 71">
                  <a:extLst>
                    <a:ext uri="{FF2B5EF4-FFF2-40B4-BE49-F238E27FC236}">
                      <a16:creationId xmlns:a16="http://schemas.microsoft.com/office/drawing/2014/main" id="{8C4925B2-BDD9-4EED-B6E8-A68BD912C6CC}"/>
                    </a:ext>
                  </a:extLst>
                </p:cNvPr>
                <p:cNvPicPr/>
                <p:nvPr/>
              </p:nvPicPr>
              <p:blipFill>
                <a:blip r:embed="rId106"/>
                <a:stretch>
                  <a:fillRect/>
                </a:stretch>
              </p:blipFill>
              <p:spPr>
                <a:xfrm>
                  <a:off x="4484910" y="1905787"/>
                  <a:ext cx="156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Ink 72">
                  <a:extLst>
                    <a:ext uri="{FF2B5EF4-FFF2-40B4-BE49-F238E27FC236}">
                      <a16:creationId xmlns:a16="http://schemas.microsoft.com/office/drawing/2014/main" id="{24BED3E2-EE1D-4841-B541-35760F53B977}"/>
                    </a:ext>
                  </a:extLst>
                </p14:cNvPr>
                <p14:cNvContentPartPr/>
                <p14:nvPr/>
              </p14:nvContentPartPr>
              <p14:xfrm>
                <a:off x="4644030" y="1839187"/>
                <a:ext cx="180360" cy="153720"/>
              </p14:xfrm>
            </p:contentPart>
          </mc:Choice>
          <mc:Fallback xmlns="">
            <p:pic>
              <p:nvPicPr>
                <p:cNvPr id="73" name="Ink 72">
                  <a:extLst>
                    <a:ext uri="{FF2B5EF4-FFF2-40B4-BE49-F238E27FC236}">
                      <a16:creationId xmlns:a16="http://schemas.microsoft.com/office/drawing/2014/main" id="{24BED3E2-EE1D-4841-B541-35760F53B977}"/>
                    </a:ext>
                  </a:extLst>
                </p:cNvPr>
                <p:cNvPicPr/>
                <p:nvPr/>
              </p:nvPicPr>
              <p:blipFill>
                <a:blip r:embed="rId108"/>
                <a:stretch>
                  <a:fillRect/>
                </a:stretch>
              </p:blipFill>
              <p:spPr>
                <a:xfrm>
                  <a:off x="4635030" y="1830187"/>
                  <a:ext cx="198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Ink 73">
                  <a:extLst>
                    <a:ext uri="{FF2B5EF4-FFF2-40B4-BE49-F238E27FC236}">
                      <a16:creationId xmlns:a16="http://schemas.microsoft.com/office/drawing/2014/main" id="{CE256484-DE42-4980-933B-84E64ABACD99}"/>
                    </a:ext>
                  </a:extLst>
                </p14:cNvPr>
                <p14:cNvContentPartPr/>
                <p14:nvPr/>
              </p14:nvContentPartPr>
              <p14:xfrm>
                <a:off x="4828350" y="1805707"/>
                <a:ext cx="67320" cy="146520"/>
              </p14:xfrm>
            </p:contentPart>
          </mc:Choice>
          <mc:Fallback xmlns="">
            <p:pic>
              <p:nvPicPr>
                <p:cNvPr id="74" name="Ink 73">
                  <a:extLst>
                    <a:ext uri="{FF2B5EF4-FFF2-40B4-BE49-F238E27FC236}">
                      <a16:creationId xmlns:a16="http://schemas.microsoft.com/office/drawing/2014/main" id="{CE256484-DE42-4980-933B-84E64ABACD99}"/>
                    </a:ext>
                  </a:extLst>
                </p:cNvPr>
                <p:cNvPicPr/>
                <p:nvPr/>
              </p:nvPicPr>
              <p:blipFill>
                <a:blip r:embed="rId110"/>
                <a:stretch>
                  <a:fillRect/>
                </a:stretch>
              </p:blipFill>
              <p:spPr>
                <a:xfrm>
                  <a:off x="4819710" y="1796707"/>
                  <a:ext cx="84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Ink 74">
                  <a:extLst>
                    <a:ext uri="{FF2B5EF4-FFF2-40B4-BE49-F238E27FC236}">
                      <a16:creationId xmlns:a16="http://schemas.microsoft.com/office/drawing/2014/main" id="{258AFAA7-F420-4D79-8612-BC3E5E1165D1}"/>
                    </a:ext>
                  </a:extLst>
                </p14:cNvPr>
                <p14:cNvContentPartPr/>
                <p14:nvPr/>
              </p14:nvContentPartPr>
              <p14:xfrm>
                <a:off x="4904670" y="1849267"/>
                <a:ext cx="126720" cy="75960"/>
              </p14:xfrm>
            </p:contentPart>
          </mc:Choice>
          <mc:Fallback xmlns="">
            <p:pic>
              <p:nvPicPr>
                <p:cNvPr id="75" name="Ink 74">
                  <a:extLst>
                    <a:ext uri="{FF2B5EF4-FFF2-40B4-BE49-F238E27FC236}">
                      <a16:creationId xmlns:a16="http://schemas.microsoft.com/office/drawing/2014/main" id="{258AFAA7-F420-4D79-8612-BC3E5E1165D1}"/>
                    </a:ext>
                  </a:extLst>
                </p:cNvPr>
                <p:cNvPicPr/>
                <p:nvPr/>
              </p:nvPicPr>
              <p:blipFill>
                <a:blip r:embed="rId112"/>
                <a:stretch>
                  <a:fillRect/>
                </a:stretch>
              </p:blipFill>
              <p:spPr>
                <a:xfrm>
                  <a:off x="4895670" y="1840267"/>
                  <a:ext cx="144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Ink 75">
                  <a:extLst>
                    <a:ext uri="{FF2B5EF4-FFF2-40B4-BE49-F238E27FC236}">
                      <a16:creationId xmlns:a16="http://schemas.microsoft.com/office/drawing/2014/main" id="{F1A60419-879D-4F5D-8CAA-A99D8E543232}"/>
                    </a:ext>
                  </a:extLst>
                </p14:cNvPr>
                <p14:cNvContentPartPr/>
                <p14:nvPr/>
              </p14:nvContentPartPr>
              <p14:xfrm>
                <a:off x="5082150" y="1929187"/>
                <a:ext cx="9360" cy="19800"/>
              </p14:xfrm>
            </p:contentPart>
          </mc:Choice>
          <mc:Fallback xmlns="">
            <p:pic>
              <p:nvPicPr>
                <p:cNvPr id="76" name="Ink 75">
                  <a:extLst>
                    <a:ext uri="{FF2B5EF4-FFF2-40B4-BE49-F238E27FC236}">
                      <a16:creationId xmlns:a16="http://schemas.microsoft.com/office/drawing/2014/main" id="{F1A60419-879D-4F5D-8CAA-A99D8E543232}"/>
                    </a:ext>
                  </a:extLst>
                </p:cNvPr>
                <p:cNvPicPr/>
                <p:nvPr/>
              </p:nvPicPr>
              <p:blipFill>
                <a:blip r:embed="rId114"/>
                <a:stretch>
                  <a:fillRect/>
                </a:stretch>
              </p:blipFill>
              <p:spPr>
                <a:xfrm>
                  <a:off x="5073150" y="1920187"/>
                  <a:ext cx="27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Ink 76">
                  <a:extLst>
                    <a:ext uri="{FF2B5EF4-FFF2-40B4-BE49-F238E27FC236}">
                      <a16:creationId xmlns:a16="http://schemas.microsoft.com/office/drawing/2014/main" id="{DDF8551B-51E3-45C3-B28D-7EBE412BF8D0}"/>
                    </a:ext>
                  </a:extLst>
                </p14:cNvPr>
                <p14:cNvContentPartPr/>
                <p14:nvPr/>
              </p14:nvContentPartPr>
              <p14:xfrm>
                <a:off x="5091870" y="1848547"/>
                <a:ext cx="264960" cy="84600"/>
              </p14:xfrm>
            </p:contentPart>
          </mc:Choice>
          <mc:Fallback xmlns="">
            <p:pic>
              <p:nvPicPr>
                <p:cNvPr id="77" name="Ink 76">
                  <a:extLst>
                    <a:ext uri="{FF2B5EF4-FFF2-40B4-BE49-F238E27FC236}">
                      <a16:creationId xmlns:a16="http://schemas.microsoft.com/office/drawing/2014/main" id="{DDF8551B-51E3-45C3-B28D-7EBE412BF8D0}"/>
                    </a:ext>
                  </a:extLst>
                </p:cNvPr>
                <p:cNvPicPr/>
                <p:nvPr/>
              </p:nvPicPr>
              <p:blipFill>
                <a:blip r:embed="rId116"/>
                <a:stretch>
                  <a:fillRect/>
                </a:stretch>
              </p:blipFill>
              <p:spPr>
                <a:xfrm>
                  <a:off x="5082870" y="1839547"/>
                  <a:ext cx="28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Ink 77">
                  <a:extLst>
                    <a:ext uri="{FF2B5EF4-FFF2-40B4-BE49-F238E27FC236}">
                      <a16:creationId xmlns:a16="http://schemas.microsoft.com/office/drawing/2014/main" id="{550F380A-40DB-4335-952F-6BDBE63C218C}"/>
                    </a:ext>
                  </a:extLst>
                </p14:cNvPr>
                <p14:cNvContentPartPr/>
                <p14:nvPr/>
              </p14:nvContentPartPr>
              <p14:xfrm>
                <a:off x="5238030" y="1756747"/>
                <a:ext cx="90720" cy="43200"/>
              </p14:xfrm>
            </p:contentPart>
          </mc:Choice>
          <mc:Fallback xmlns="">
            <p:pic>
              <p:nvPicPr>
                <p:cNvPr id="78" name="Ink 77">
                  <a:extLst>
                    <a:ext uri="{FF2B5EF4-FFF2-40B4-BE49-F238E27FC236}">
                      <a16:creationId xmlns:a16="http://schemas.microsoft.com/office/drawing/2014/main" id="{550F380A-40DB-4335-952F-6BDBE63C218C}"/>
                    </a:ext>
                  </a:extLst>
                </p:cNvPr>
                <p:cNvPicPr/>
                <p:nvPr/>
              </p:nvPicPr>
              <p:blipFill>
                <a:blip r:embed="rId118"/>
                <a:stretch>
                  <a:fillRect/>
                </a:stretch>
              </p:blipFill>
              <p:spPr>
                <a:xfrm>
                  <a:off x="5229030" y="1747747"/>
                  <a:ext cx="108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Ink 78">
                  <a:extLst>
                    <a:ext uri="{FF2B5EF4-FFF2-40B4-BE49-F238E27FC236}">
                      <a16:creationId xmlns:a16="http://schemas.microsoft.com/office/drawing/2014/main" id="{27681B90-98EF-436D-8745-A82DB26E1CA6}"/>
                    </a:ext>
                  </a:extLst>
                </p14:cNvPr>
                <p14:cNvContentPartPr/>
                <p14:nvPr/>
              </p14:nvContentPartPr>
              <p14:xfrm>
                <a:off x="5349630" y="1767907"/>
                <a:ext cx="182880" cy="154440"/>
              </p14:xfrm>
            </p:contentPart>
          </mc:Choice>
          <mc:Fallback xmlns="">
            <p:pic>
              <p:nvPicPr>
                <p:cNvPr id="79" name="Ink 78">
                  <a:extLst>
                    <a:ext uri="{FF2B5EF4-FFF2-40B4-BE49-F238E27FC236}">
                      <a16:creationId xmlns:a16="http://schemas.microsoft.com/office/drawing/2014/main" id="{27681B90-98EF-436D-8745-A82DB26E1CA6}"/>
                    </a:ext>
                  </a:extLst>
                </p:cNvPr>
                <p:cNvPicPr/>
                <p:nvPr/>
              </p:nvPicPr>
              <p:blipFill>
                <a:blip r:embed="rId120"/>
                <a:stretch>
                  <a:fillRect/>
                </a:stretch>
              </p:blipFill>
              <p:spPr>
                <a:xfrm>
                  <a:off x="5340990" y="1759267"/>
                  <a:ext cx="200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Ink 79">
                  <a:extLst>
                    <a:ext uri="{FF2B5EF4-FFF2-40B4-BE49-F238E27FC236}">
                      <a16:creationId xmlns:a16="http://schemas.microsoft.com/office/drawing/2014/main" id="{AFF44440-8EC4-4CE5-AF9E-AB052DE04192}"/>
                    </a:ext>
                  </a:extLst>
                </p14:cNvPr>
                <p14:cNvContentPartPr/>
                <p14:nvPr/>
              </p14:nvContentPartPr>
              <p14:xfrm>
                <a:off x="5528550" y="1776187"/>
                <a:ext cx="360" cy="360"/>
              </p14:xfrm>
            </p:contentPart>
          </mc:Choice>
          <mc:Fallback xmlns="">
            <p:pic>
              <p:nvPicPr>
                <p:cNvPr id="80" name="Ink 79">
                  <a:extLst>
                    <a:ext uri="{FF2B5EF4-FFF2-40B4-BE49-F238E27FC236}">
                      <a16:creationId xmlns:a16="http://schemas.microsoft.com/office/drawing/2014/main" id="{AFF44440-8EC4-4CE5-AF9E-AB052DE04192}"/>
                    </a:ext>
                  </a:extLst>
                </p:cNvPr>
                <p:cNvPicPr/>
                <p:nvPr/>
              </p:nvPicPr>
              <p:blipFill>
                <a:blip r:embed="rId9"/>
                <a:stretch>
                  <a:fillRect/>
                </a:stretch>
              </p:blipFill>
              <p:spPr>
                <a:xfrm>
                  <a:off x="5519910" y="1767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64B43745-9D8E-4328-8080-D4DA9481053A}"/>
                    </a:ext>
                  </a:extLst>
                </p14:cNvPr>
                <p14:cNvContentPartPr/>
                <p14:nvPr/>
              </p14:nvContentPartPr>
              <p14:xfrm>
                <a:off x="5608470" y="1774027"/>
                <a:ext cx="185400" cy="115200"/>
              </p14:xfrm>
            </p:contentPart>
          </mc:Choice>
          <mc:Fallback xmlns="">
            <p:pic>
              <p:nvPicPr>
                <p:cNvPr id="81" name="Ink 80">
                  <a:extLst>
                    <a:ext uri="{FF2B5EF4-FFF2-40B4-BE49-F238E27FC236}">
                      <a16:creationId xmlns:a16="http://schemas.microsoft.com/office/drawing/2014/main" id="{64B43745-9D8E-4328-8080-D4DA9481053A}"/>
                    </a:ext>
                  </a:extLst>
                </p:cNvPr>
                <p:cNvPicPr/>
                <p:nvPr/>
              </p:nvPicPr>
              <p:blipFill>
                <a:blip r:embed="rId123"/>
                <a:stretch>
                  <a:fillRect/>
                </a:stretch>
              </p:blipFill>
              <p:spPr>
                <a:xfrm>
                  <a:off x="5599830" y="1765027"/>
                  <a:ext cx="20304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9094A277-8CDF-415A-8088-CBB48B15B26B}"/>
                  </a:ext>
                </a:extLst>
              </p14:cNvPr>
              <p14:cNvContentPartPr/>
              <p14:nvPr/>
            </p14:nvContentPartPr>
            <p14:xfrm>
              <a:off x="6170070" y="1699507"/>
              <a:ext cx="111960" cy="185040"/>
            </p14:xfrm>
          </p:contentPart>
        </mc:Choice>
        <mc:Fallback xmlns="">
          <p:pic>
            <p:nvPicPr>
              <p:cNvPr id="82" name="Ink 81">
                <a:extLst>
                  <a:ext uri="{FF2B5EF4-FFF2-40B4-BE49-F238E27FC236}">
                    <a16:creationId xmlns:a16="http://schemas.microsoft.com/office/drawing/2014/main" id="{9094A277-8CDF-415A-8088-CBB48B15B26B}"/>
                  </a:ext>
                </a:extLst>
              </p:cNvPr>
              <p:cNvPicPr/>
              <p:nvPr/>
            </p:nvPicPr>
            <p:blipFill>
              <a:blip r:embed="rId125"/>
              <a:stretch>
                <a:fillRect/>
              </a:stretch>
            </p:blipFill>
            <p:spPr>
              <a:xfrm>
                <a:off x="6161430" y="1690867"/>
                <a:ext cx="129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0A8D7F94-74E5-471B-89B8-991BF9748878}"/>
                  </a:ext>
                </a:extLst>
              </p14:cNvPr>
              <p14:cNvContentPartPr/>
              <p14:nvPr/>
            </p14:nvContentPartPr>
            <p14:xfrm>
              <a:off x="6572550" y="1710667"/>
              <a:ext cx="104400" cy="151200"/>
            </p14:xfrm>
          </p:contentPart>
        </mc:Choice>
        <mc:Fallback xmlns="">
          <p:pic>
            <p:nvPicPr>
              <p:cNvPr id="83" name="Ink 82">
                <a:extLst>
                  <a:ext uri="{FF2B5EF4-FFF2-40B4-BE49-F238E27FC236}">
                    <a16:creationId xmlns:a16="http://schemas.microsoft.com/office/drawing/2014/main" id="{0A8D7F94-74E5-471B-89B8-991BF9748878}"/>
                  </a:ext>
                </a:extLst>
              </p:cNvPr>
              <p:cNvPicPr/>
              <p:nvPr/>
            </p:nvPicPr>
            <p:blipFill>
              <a:blip r:embed="rId127"/>
              <a:stretch>
                <a:fillRect/>
              </a:stretch>
            </p:blipFill>
            <p:spPr>
              <a:xfrm>
                <a:off x="6563910" y="1701667"/>
                <a:ext cx="122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065292B0-E85A-4436-A7CF-BD552AE6227B}"/>
                  </a:ext>
                </a:extLst>
              </p14:cNvPr>
              <p14:cNvContentPartPr/>
              <p14:nvPr/>
            </p14:nvContentPartPr>
            <p14:xfrm>
              <a:off x="6896910" y="1704187"/>
              <a:ext cx="198000" cy="155520"/>
            </p14:xfrm>
          </p:contentPart>
        </mc:Choice>
        <mc:Fallback xmlns="">
          <p:pic>
            <p:nvPicPr>
              <p:cNvPr id="85" name="Ink 84">
                <a:extLst>
                  <a:ext uri="{FF2B5EF4-FFF2-40B4-BE49-F238E27FC236}">
                    <a16:creationId xmlns:a16="http://schemas.microsoft.com/office/drawing/2014/main" id="{065292B0-E85A-4436-A7CF-BD552AE6227B}"/>
                  </a:ext>
                </a:extLst>
              </p:cNvPr>
              <p:cNvPicPr/>
              <p:nvPr/>
            </p:nvPicPr>
            <p:blipFill>
              <a:blip r:embed="rId129"/>
              <a:stretch>
                <a:fillRect/>
              </a:stretch>
            </p:blipFill>
            <p:spPr>
              <a:xfrm>
                <a:off x="6888270" y="1695547"/>
                <a:ext cx="215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EAB3C53C-0C21-46A4-9CC7-D1F95161DA5E}"/>
                  </a:ext>
                </a:extLst>
              </p14:cNvPr>
              <p14:cNvContentPartPr/>
              <p14:nvPr/>
            </p14:nvContentPartPr>
            <p14:xfrm>
              <a:off x="7304790" y="1702387"/>
              <a:ext cx="199440" cy="135720"/>
            </p14:xfrm>
          </p:contentPart>
        </mc:Choice>
        <mc:Fallback xmlns="">
          <p:pic>
            <p:nvPicPr>
              <p:cNvPr id="86" name="Ink 85">
                <a:extLst>
                  <a:ext uri="{FF2B5EF4-FFF2-40B4-BE49-F238E27FC236}">
                    <a16:creationId xmlns:a16="http://schemas.microsoft.com/office/drawing/2014/main" id="{EAB3C53C-0C21-46A4-9CC7-D1F95161DA5E}"/>
                  </a:ext>
                </a:extLst>
              </p:cNvPr>
              <p:cNvPicPr/>
              <p:nvPr/>
            </p:nvPicPr>
            <p:blipFill>
              <a:blip r:embed="rId131"/>
              <a:stretch>
                <a:fillRect/>
              </a:stretch>
            </p:blipFill>
            <p:spPr>
              <a:xfrm>
                <a:off x="7296150" y="1693747"/>
                <a:ext cx="217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A56261C9-BF9B-4B74-A517-6A645A0B74D6}"/>
                  </a:ext>
                </a:extLst>
              </p14:cNvPr>
              <p14:cNvContentPartPr/>
              <p14:nvPr/>
            </p14:nvContentPartPr>
            <p14:xfrm>
              <a:off x="7807350" y="1699147"/>
              <a:ext cx="189720" cy="120240"/>
            </p14:xfrm>
          </p:contentPart>
        </mc:Choice>
        <mc:Fallback xmlns="">
          <p:pic>
            <p:nvPicPr>
              <p:cNvPr id="87" name="Ink 86">
                <a:extLst>
                  <a:ext uri="{FF2B5EF4-FFF2-40B4-BE49-F238E27FC236}">
                    <a16:creationId xmlns:a16="http://schemas.microsoft.com/office/drawing/2014/main" id="{A56261C9-BF9B-4B74-A517-6A645A0B74D6}"/>
                  </a:ext>
                </a:extLst>
              </p:cNvPr>
              <p:cNvPicPr/>
              <p:nvPr/>
            </p:nvPicPr>
            <p:blipFill>
              <a:blip r:embed="rId133"/>
              <a:stretch>
                <a:fillRect/>
              </a:stretch>
            </p:blipFill>
            <p:spPr>
              <a:xfrm>
                <a:off x="7798710" y="1690147"/>
                <a:ext cx="207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BF147534-BA32-4C1C-992F-F7AE7FDAF9CB}"/>
                  </a:ext>
                </a:extLst>
              </p14:cNvPr>
              <p14:cNvContentPartPr/>
              <p14:nvPr/>
            </p14:nvContentPartPr>
            <p14:xfrm>
              <a:off x="6195270" y="1980667"/>
              <a:ext cx="446400" cy="93960"/>
            </p14:xfrm>
          </p:contentPart>
        </mc:Choice>
        <mc:Fallback xmlns="">
          <p:pic>
            <p:nvPicPr>
              <p:cNvPr id="88" name="Ink 87">
                <a:extLst>
                  <a:ext uri="{FF2B5EF4-FFF2-40B4-BE49-F238E27FC236}">
                    <a16:creationId xmlns:a16="http://schemas.microsoft.com/office/drawing/2014/main" id="{BF147534-BA32-4C1C-992F-F7AE7FDAF9CB}"/>
                  </a:ext>
                </a:extLst>
              </p:cNvPr>
              <p:cNvPicPr/>
              <p:nvPr/>
            </p:nvPicPr>
            <p:blipFill>
              <a:blip r:embed="rId135"/>
              <a:stretch>
                <a:fillRect/>
              </a:stretch>
            </p:blipFill>
            <p:spPr>
              <a:xfrm>
                <a:off x="6186630" y="1972027"/>
                <a:ext cx="464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Ink 95">
                <a:extLst>
                  <a:ext uri="{FF2B5EF4-FFF2-40B4-BE49-F238E27FC236}">
                    <a16:creationId xmlns:a16="http://schemas.microsoft.com/office/drawing/2014/main" id="{FBEB0FFF-CE7C-4789-AE07-1153ACD7A4D2}"/>
                  </a:ext>
                </a:extLst>
              </p14:cNvPr>
              <p14:cNvContentPartPr/>
              <p14:nvPr/>
            </p14:nvContentPartPr>
            <p14:xfrm>
              <a:off x="1467030" y="2693107"/>
              <a:ext cx="489960" cy="133920"/>
            </p14:xfrm>
          </p:contentPart>
        </mc:Choice>
        <mc:Fallback xmlns="">
          <p:pic>
            <p:nvPicPr>
              <p:cNvPr id="96" name="Ink 95">
                <a:extLst>
                  <a:ext uri="{FF2B5EF4-FFF2-40B4-BE49-F238E27FC236}">
                    <a16:creationId xmlns:a16="http://schemas.microsoft.com/office/drawing/2014/main" id="{FBEB0FFF-CE7C-4789-AE07-1153ACD7A4D2}"/>
                  </a:ext>
                </a:extLst>
              </p:cNvPr>
              <p:cNvPicPr/>
              <p:nvPr/>
            </p:nvPicPr>
            <p:blipFill>
              <a:blip r:embed="rId137"/>
              <a:stretch>
                <a:fillRect/>
              </a:stretch>
            </p:blipFill>
            <p:spPr>
              <a:xfrm>
                <a:off x="1458390" y="2684467"/>
                <a:ext cx="507600" cy="151560"/>
              </a:xfrm>
              <a:prstGeom prst="rect">
                <a:avLst/>
              </a:prstGeom>
            </p:spPr>
          </p:pic>
        </mc:Fallback>
      </mc:AlternateContent>
      <p:grpSp>
        <p:nvGrpSpPr>
          <p:cNvPr id="141" name="Group 140">
            <a:extLst>
              <a:ext uri="{FF2B5EF4-FFF2-40B4-BE49-F238E27FC236}">
                <a16:creationId xmlns:a16="http://schemas.microsoft.com/office/drawing/2014/main" id="{75ECEC2C-7257-4DEE-BE38-89C6144C2E0F}"/>
              </a:ext>
            </a:extLst>
          </p:cNvPr>
          <p:cNvGrpSpPr/>
          <p:nvPr/>
        </p:nvGrpSpPr>
        <p:grpSpPr>
          <a:xfrm>
            <a:off x="2125470" y="2209987"/>
            <a:ext cx="7145280" cy="754200"/>
            <a:chOff x="2125470" y="2209987"/>
            <a:chExt cx="7145280" cy="754200"/>
          </a:xfrm>
        </p:grpSpPr>
        <mc:AlternateContent xmlns:mc="http://schemas.openxmlformats.org/markup-compatibility/2006" xmlns:p14="http://schemas.microsoft.com/office/powerpoint/2010/main">
          <mc:Choice Requires="p14">
            <p:contentPart p14:bwMode="auto" r:id="rId138">
              <p14:nvContentPartPr>
                <p14:cNvPr id="89" name="Ink 88">
                  <a:extLst>
                    <a:ext uri="{FF2B5EF4-FFF2-40B4-BE49-F238E27FC236}">
                      <a16:creationId xmlns:a16="http://schemas.microsoft.com/office/drawing/2014/main" id="{EB1CCF02-E093-4715-AEAA-B83817F73F27}"/>
                    </a:ext>
                  </a:extLst>
                </p14:cNvPr>
                <p14:cNvContentPartPr/>
                <p14:nvPr/>
              </p14:nvContentPartPr>
              <p14:xfrm>
                <a:off x="5609910" y="2209987"/>
                <a:ext cx="452160" cy="274320"/>
              </p14:xfrm>
            </p:contentPart>
          </mc:Choice>
          <mc:Fallback xmlns="">
            <p:pic>
              <p:nvPicPr>
                <p:cNvPr id="89" name="Ink 88">
                  <a:extLst>
                    <a:ext uri="{FF2B5EF4-FFF2-40B4-BE49-F238E27FC236}">
                      <a16:creationId xmlns:a16="http://schemas.microsoft.com/office/drawing/2014/main" id="{EB1CCF02-E093-4715-AEAA-B83817F73F27}"/>
                    </a:ext>
                  </a:extLst>
                </p:cNvPr>
                <p:cNvPicPr/>
                <p:nvPr/>
              </p:nvPicPr>
              <p:blipFill>
                <a:blip r:embed="rId139"/>
                <a:stretch>
                  <a:fillRect/>
                </a:stretch>
              </p:blipFill>
              <p:spPr>
                <a:xfrm>
                  <a:off x="5601270" y="2201347"/>
                  <a:ext cx="4698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Ink 89">
                  <a:extLst>
                    <a:ext uri="{FF2B5EF4-FFF2-40B4-BE49-F238E27FC236}">
                      <a16:creationId xmlns:a16="http://schemas.microsoft.com/office/drawing/2014/main" id="{F67BFAAC-3DCD-490D-BF84-28F0C2299829}"/>
                    </a:ext>
                  </a:extLst>
                </p14:cNvPr>
                <p14:cNvContentPartPr/>
                <p14:nvPr/>
              </p14:nvContentPartPr>
              <p14:xfrm>
                <a:off x="6114630" y="2365867"/>
                <a:ext cx="30960" cy="49680"/>
              </p14:xfrm>
            </p:contentPart>
          </mc:Choice>
          <mc:Fallback xmlns="">
            <p:pic>
              <p:nvPicPr>
                <p:cNvPr id="90" name="Ink 89">
                  <a:extLst>
                    <a:ext uri="{FF2B5EF4-FFF2-40B4-BE49-F238E27FC236}">
                      <a16:creationId xmlns:a16="http://schemas.microsoft.com/office/drawing/2014/main" id="{F67BFAAC-3DCD-490D-BF84-28F0C2299829}"/>
                    </a:ext>
                  </a:extLst>
                </p:cNvPr>
                <p:cNvPicPr/>
                <p:nvPr/>
              </p:nvPicPr>
              <p:blipFill>
                <a:blip r:embed="rId141"/>
                <a:stretch>
                  <a:fillRect/>
                </a:stretch>
              </p:blipFill>
              <p:spPr>
                <a:xfrm>
                  <a:off x="6105990" y="2357227"/>
                  <a:ext cx="48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Ink 90">
                  <a:extLst>
                    <a:ext uri="{FF2B5EF4-FFF2-40B4-BE49-F238E27FC236}">
                      <a16:creationId xmlns:a16="http://schemas.microsoft.com/office/drawing/2014/main" id="{B2DCE6DC-DAB1-4506-91F0-0216713A1563}"/>
                    </a:ext>
                  </a:extLst>
                </p14:cNvPr>
                <p14:cNvContentPartPr/>
                <p14:nvPr/>
              </p14:nvContentPartPr>
              <p14:xfrm>
                <a:off x="6114630" y="2220427"/>
                <a:ext cx="561240" cy="194400"/>
              </p14:xfrm>
            </p:contentPart>
          </mc:Choice>
          <mc:Fallback xmlns="">
            <p:pic>
              <p:nvPicPr>
                <p:cNvPr id="91" name="Ink 90">
                  <a:extLst>
                    <a:ext uri="{FF2B5EF4-FFF2-40B4-BE49-F238E27FC236}">
                      <a16:creationId xmlns:a16="http://schemas.microsoft.com/office/drawing/2014/main" id="{B2DCE6DC-DAB1-4506-91F0-0216713A1563}"/>
                    </a:ext>
                  </a:extLst>
                </p:cNvPr>
                <p:cNvPicPr/>
                <p:nvPr/>
              </p:nvPicPr>
              <p:blipFill>
                <a:blip r:embed="rId143"/>
                <a:stretch>
                  <a:fillRect/>
                </a:stretch>
              </p:blipFill>
              <p:spPr>
                <a:xfrm>
                  <a:off x="6105990" y="2211427"/>
                  <a:ext cx="578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Ink 92">
                  <a:extLst>
                    <a:ext uri="{FF2B5EF4-FFF2-40B4-BE49-F238E27FC236}">
                      <a16:creationId xmlns:a16="http://schemas.microsoft.com/office/drawing/2014/main" id="{F9A8E0A4-55C0-4995-8BBF-3C2B55CF6B69}"/>
                    </a:ext>
                  </a:extLst>
                </p14:cNvPr>
                <p14:cNvContentPartPr/>
                <p14:nvPr/>
              </p14:nvContentPartPr>
              <p14:xfrm>
                <a:off x="6714390" y="2262547"/>
                <a:ext cx="200160" cy="221040"/>
              </p14:xfrm>
            </p:contentPart>
          </mc:Choice>
          <mc:Fallback xmlns="">
            <p:pic>
              <p:nvPicPr>
                <p:cNvPr id="93" name="Ink 92">
                  <a:extLst>
                    <a:ext uri="{FF2B5EF4-FFF2-40B4-BE49-F238E27FC236}">
                      <a16:creationId xmlns:a16="http://schemas.microsoft.com/office/drawing/2014/main" id="{F9A8E0A4-55C0-4995-8BBF-3C2B55CF6B69}"/>
                    </a:ext>
                  </a:extLst>
                </p:cNvPr>
                <p:cNvPicPr/>
                <p:nvPr/>
              </p:nvPicPr>
              <p:blipFill>
                <a:blip r:embed="rId145"/>
                <a:stretch>
                  <a:fillRect/>
                </a:stretch>
              </p:blipFill>
              <p:spPr>
                <a:xfrm>
                  <a:off x="6705390" y="2253907"/>
                  <a:ext cx="217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Ink 93">
                  <a:extLst>
                    <a:ext uri="{FF2B5EF4-FFF2-40B4-BE49-F238E27FC236}">
                      <a16:creationId xmlns:a16="http://schemas.microsoft.com/office/drawing/2014/main" id="{4D89B678-A1BC-4CD1-81E4-A91049BBD6C6}"/>
                    </a:ext>
                  </a:extLst>
                </p14:cNvPr>
                <p14:cNvContentPartPr/>
                <p14:nvPr/>
              </p14:nvContentPartPr>
              <p14:xfrm>
                <a:off x="6958110" y="2278027"/>
                <a:ext cx="237240" cy="95040"/>
              </p14:xfrm>
            </p:contentPart>
          </mc:Choice>
          <mc:Fallback xmlns="">
            <p:pic>
              <p:nvPicPr>
                <p:cNvPr id="94" name="Ink 93">
                  <a:extLst>
                    <a:ext uri="{FF2B5EF4-FFF2-40B4-BE49-F238E27FC236}">
                      <a16:creationId xmlns:a16="http://schemas.microsoft.com/office/drawing/2014/main" id="{4D89B678-A1BC-4CD1-81E4-A91049BBD6C6}"/>
                    </a:ext>
                  </a:extLst>
                </p:cNvPr>
                <p:cNvPicPr/>
                <p:nvPr/>
              </p:nvPicPr>
              <p:blipFill>
                <a:blip r:embed="rId147"/>
                <a:stretch>
                  <a:fillRect/>
                </a:stretch>
              </p:blipFill>
              <p:spPr>
                <a:xfrm>
                  <a:off x="6949470" y="2269387"/>
                  <a:ext cx="254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E2F635FB-958D-43D3-BD49-3949AC20EEA3}"/>
                    </a:ext>
                  </a:extLst>
                </p14:cNvPr>
                <p14:cNvContentPartPr/>
                <p14:nvPr/>
              </p14:nvContentPartPr>
              <p14:xfrm>
                <a:off x="2125470" y="2690227"/>
                <a:ext cx="186120" cy="113400"/>
              </p14:xfrm>
            </p:contentPart>
          </mc:Choice>
          <mc:Fallback xmlns="">
            <p:pic>
              <p:nvPicPr>
                <p:cNvPr id="97" name="Ink 96">
                  <a:extLst>
                    <a:ext uri="{FF2B5EF4-FFF2-40B4-BE49-F238E27FC236}">
                      <a16:creationId xmlns:a16="http://schemas.microsoft.com/office/drawing/2014/main" id="{E2F635FB-958D-43D3-BD49-3949AC20EEA3}"/>
                    </a:ext>
                  </a:extLst>
                </p:cNvPr>
                <p:cNvPicPr/>
                <p:nvPr/>
              </p:nvPicPr>
              <p:blipFill>
                <a:blip r:embed="rId149"/>
                <a:stretch>
                  <a:fillRect/>
                </a:stretch>
              </p:blipFill>
              <p:spPr>
                <a:xfrm>
                  <a:off x="2116470" y="2681587"/>
                  <a:ext cx="203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BA16482D-0D78-474D-BEEC-5E31DBBAA56D}"/>
                    </a:ext>
                  </a:extLst>
                </p14:cNvPr>
                <p14:cNvContentPartPr/>
                <p14:nvPr/>
              </p14:nvContentPartPr>
              <p14:xfrm>
                <a:off x="2353710" y="2709307"/>
                <a:ext cx="205560" cy="254880"/>
              </p14:xfrm>
            </p:contentPart>
          </mc:Choice>
          <mc:Fallback xmlns="">
            <p:pic>
              <p:nvPicPr>
                <p:cNvPr id="98" name="Ink 97">
                  <a:extLst>
                    <a:ext uri="{FF2B5EF4-FFF2-40B4-BE49-F238E27FC236}">
                      <a16:creationId xmlns:a16="http://schemas.microsoft.com/office/drawing/2014/main" id="{BA16482D-0D78-474D-BEEC-5E31DBBAA56D}"/>
                    </a:ext>
                  </a:extLst>
                </p:cNvPr>
                <p:cNvPicPr/>
                <p:nvPr/>
              </p:nvPicPr>
              <p:blipFill>
                <a:blip r:embed="rId151"/>
                <a:stretch>
                  <a:fillRect/>
                </a:stretch>
              </p:blipFill>
              <p:spPr>
                <a:xfrm>
                  <a:off x="2344710" y="2700667"/>
                  <a:ext cx="2232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44D7108E-7C57-4CB7-BC59-3862341C76EB}"/>
                    </a:ext>
                  </a:extLst>
                </p14:cNvPr>
                <p14:cNvContentPartPr/>
                <p14:nvPr/>
              </p14:nvContentPartPr>
              <p14:xfrm>
                <a:off x="2534790" y="2676547"/>
                <a:ext cx="360" cy="360"/>
              </p14:xfrm>
            </p:contentPart>
          </mc:Choice>
          <mc:Fallback xmlns="">
            <p:pic>
              <p:nvPicPr>
                <p:cNvPr id="99" name="Ink 98">
                  <a:extLst>
                    <a:ext uri="{FF2B5EF4-FFF2-40B4-BE49-F238E27FC236}">
                      <a16:creationId xmlns:a16="http://schemas.microsoft.com/office/drawing/2014/main" id="{44D7108E-7C57-4CB7-BC59-3862341C76EB}"/>
                    </a:ext>
                  </a:extLst>
                </p:cNvPr>
                <p:cNvPicPr/>
                <p:nvPr/>
              </p:nvPicPr>
              <p:blipFill>
                <a:blip r:embed="rId9"/>
                <a:stretch>
                  <a:fillRect/>
                </a:stretch>
              </p:blipFill>
              <p:spPr>
                <a:xfrm>
                  <a:off x="2526150" y="2667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Ink 99">
                  <a:extLst>
                    <a:ext uri="{FF2B5EF4-FFF2-40B4-BE49-F238E27FC236}">
                      <a16:creationId xmlns:a16="http://schemas.microsoft.com/office/drawing/2014/main" id="{7D5A3043-BD0F-460B-8729-F1A3B05173B9}"/>
                    </a:ext>
                  </a:extLst>
                </p14:cNvPr>
                <p14:cNvContentPartPr/>
                <p14:nvPr/>
              </p14:nvContentPartPr>
              <p14:xfrm>
                <a:off x="2603550" y="2698867"/>
                <a:ext cx="159840" cy="108360"/>
              </p14:xfrm>
            </p:contentPart>
          </mc:Choice>
          <mc:Fallback xmlns="">
            <p:pic>
              <p:nvPicPr>
                <p:cNvPr id="100" name="Ink 99">
                  <a:extLst>
                    <a:ext uri="{FF2B5EF4-FFF2-40B4-BE49-F238E27FC236}">
                      <a16:creationId xmlns:a16="http://schemas.microsoft.com/office/drawing/2014/main" id="{7D5A3043-BD0F-460B-8729-F1A3B05173B9}"/>
                    </a:ext>
                  </a:extLst>
                </p:cNvPr>
                <p:cNvPicPr/>
                <p:nvPr/>
              </p:nvPicPr>
              <p:blipFill>
                <a:blip r:embed="rId154"/>
                <a:stretch>
                  <a:fillRect/>
                </a:stretch>
              </p:blipFill>
              <p:spPr>
                <a:xfrm>
                  <a:off x="2594910" y="2690227"/>
                  <a:ext cx="177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Ink 100">
                  <a:extLst>
                    <a:ext uri="{FF2B5EF4-FFF2-40B4-BE49-F238E27FC236}">
                      <a16:creationId xmlns:a16="http://schemas.microsoft.com/office/drawing/2014/main" id="{0BD8411A-5DB1-4ABF-948B-8C3C9F4AB5C5}"/>
                    </a:ext>
                  </a:extLst>
                </p14:cNvPr>
                <p14:cNvContentPartPr/>
                <p14:nvPr/>
              </p14:nvContentPartPr>
              <p14:xfrm>
                <a:off x="2755470" y="2609587"/>
                <a:ext cx="479880" cy="185040"/>
              </p14:xfrm>
            </p:contentPart>
          </mc:Choice>
          <mc:Fallback xmlns="">
            <p:pic>
              <p:nvPicPr>
                <p:cNvPr id="101" name="Ink 100">
                  <a:extLst>
                    <a:ext uri="{FF2B5EF4-FFF2-40B4-BE49-F238E27FC236}">
                      <a16:creationId xmlns:a16="http://schemas.microsoft.com/office/drawing/2014/main" id="{0BD8411A-5DB1-4ABF-948B-8C3C9F4AB5C5}"/>
                    </a:ext>
                  </a:extLst>
                </p:cNvPr>
                <p:cNvPicPr/>
                <p:nvPr/>
              </p:nvPicPr>
              <p:blipFill>
                <a:blip r:embed="rId156"/>
                <a:stretch>
                  <a:fillRect/>
                </a:stretch>
              </p:blipFill>
              <p:spPr>
                <a:xfrm>
                  <a:off x="2746830" y="2600587"/>
                  <a:ext cx="497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Ink 102">
                  <a:extLst>
                    <a:ext uri="{FF2B5EF4-FFF2-40B4-BE49-F238E27FC236}">
                      <a16:creationId xmlns:a16="http://schemas.microsoft.com/office/drawing/2014/main" id="{FCE8240B-1FFC-459A-9349-526855727BDF}"/>
                    </a:ext>
                  </a:extLst>
                </p14:cNvPr>
                <p14:cNvContentPartPr/>
                <p14:nvPr/>
              </p14:nvContentPartPr>
              <p14:xfrm>
                <a:off x="3418590" y="2719027"/>
                <a:ext cx="3240" cy="360"/>
              </p14:xfrm>
            </p:contentPart>
          </mc:Choice>
          <mc:Fallback xmlns="">
            <p:pic>
              <p:nvPicPr>
                <p:cNvPr id="103" name="Ink 102">
                  <a:extLst>
                    <a:ext uri="{FF2B5EF4-FFF2-40B4-BE49-F238E27FC236}">
                      <a16:creationId xmlns:a16="http://schemas.microsoft.com/office/drawing/2014/main" id="{FCE8240B-1FFC-459A-9349-526855727BDF}"/>
                    </a:ext>
                  </a:extLst>
                </p:cNvPr>
                <p:cNvPicPr/>
                <p:nvPr/>
              </p:nvPicPr>
              <p:blipFill>
                <a:blip r:embed="rId9"/>
                <a:stretch>
                  <a:fillRect/>
                </a:stretch>
              </p:blipFill>
              <p:spPr>
                <a:xfrm>
                  <a:off x="3409590" y="2710027"/>
                  <a:ext cx="20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4E8F71C1-FA3F-471D-877E-BE93B4A1DAE7}"/>
                    </a:ext>
                  </a:extLst>
                </p14:cNvPr>
                <p14:cNvContentPartPr/>
                <p14:nvPr/>
              </p14:nvContentPartPr>
              <p14:xfrm>
                <a:off x="3429030" y="2795347"/>
                <a:ext cx="10800" cy="1800"/>
              </p14:xfrm>
            </p:contentPart>
          </mc:Choice>
          <mc:Fallback xmlns="">
            <p:pic>
              <p:nvPicPr>
                <p:cNvPr id="104" name="Ink 103">
                  <a:extLst>
                    <a:ext uri="{FF2B5EF4-FFF2-40B4-BE49-F238E27FC236}">
                      <a16:creationId xmlns:a16="http://schemas.microsoft.com/office/drawing/2014/main" id="{4E8F71C1-FA3F-471D-877E-BE93B4A1DAE7}"/>
                    </a:ext>
                  </a:extLst>
                </p:cNvPr>
                <p:cNvPicPr/>
                <p:nvPr/>
              </p:nvPicPr>
              <p:blipFill>
                <a:blip r:embed="rId159"/>
                <a:stretch>
                  <a:fillRect/>
                </a:stretch>
              </p:blipFill>
              <p:spPr>
                <a:xfrm>
                  <a:off x="3420030" y="2786707"/>
                  <a:ext cx="28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C700E94F-03CB-4EE3-A252-CF5FE8D21645}"/>
                    </a:ext>
                  </a:extLst>
                </p14:cNvPr>
                <p14:cNvContentPartPr/>
                <p14:nvPr/>
              </p14:nvContentPartPr>
              <p14:xfrm>
                <a:off x="3645030" y="2678347"/>
                <a:ext cx="257760" cy="108360"/>
              </p14:xfrm>
            </p:contentPart>
          </mc:Choice>
          <mc:Fallback xmlns="">
            <p:pic>
              <p:nvPicPr>
                <p:cNvPr id="105" name="Ink 104">
                  <a:extLst>
                    <a:ext uri="{FF2B5EF4-FFF2-40B4-BE49-F238E27FC236}">
                      <a16:creationId xmlns:a16="http://schemas.microsoft.com/office/drawing/2014/main" id="{C700E94F-03CB-4EE3-A252-CF5FE8D21645}"/>
                    </a:ext>
                  </a:extLst>
                </p:cNvPr>
                <p:cNvPicPr/>
                <p:nvPr/>
              </p:nvPicPr>
              <p:blipFill>
                <a:blip r:embed="rId161"/>
                <a:stretch>
                  <a:fillRect/>
                </a:stretch>
              </p:blipFill>
              <p:spPr>
                <a:xfrm>
                  <a:off x="3636390" y="2669347"/>
                  <a:ext cx="27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6CD936E2-E19A-41F0-A7AD-251679E71102}"/>
                    </a:ext>
                  </a:extLst>
                </p14:cNvPr>
                <p14:cNvContentPartPr/>
                <p14:nvPr/>
              </p14:nvContentPartPr>
              <p14:xfrm>
                <a:off x="3949590" y="2681587"/>
                <a:ext cx="150840" cy="217080"/>
              </p14:xfrm>
            </p:contentPart>
          </mc:Choice>
          <mc:Fallback xmlns="">
            <p:pic>
              <p:nvPicPr>
                <p:cNvPr id="106" name="Ink 105">
                  <a:extLst>
                    <a:ext uri="{FF2B5EF4-FFF2-40B4-BE49-F238E27FC236}">
                      <a16:creationId xmlns:a16="http://schemas.microsoft.com/office/drawing/2014/main" id="{6CD936E2-E19A-41F0-A7AD-251679E71102}"/>
                    </a:ext>
                  </a:extLst>
                </p:cNvPr>
                <p:cNvPicPr/>
                <p:nvPr/>
              </p:nvPicPr>
              <p:blipFill>
                <a:blip r:embed="rId163"/>
                <a:stretch>
                  <a:fillRect/>
                </a:stretch>
              </p:blipFill>
              <p:spPr>
                <a:xfrm>
                  <a:off x="3940590" y="2672947"/>
                  <a:ext cx="168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D5681D1C-685B-43F2-8DF9-3A04B236E3A6}"/>
                    </a:ext>
                  </a:extLst>
                </p14:cNvPr>
                <p14:cNvContentPartPr/>
                <p14:nvPr/>
              </p14:nvContentPartPr>
              <p14:xfrm>
                <a:off x="4130310" y="2707867"/>
                <a:ext cx="104400" cy="86400"/>
              </p14:xfrm>
            </p:contentPart>
          </mc:Choice>
          <mc:Fallback xmlns="">
            <p:pic>
              <p:nvPicPr>
                <p:cNvPr id="107" name="Ink 106">
                  <a:extLst>
                    <a:ext uri="{FF2B5EF4-FFF2-40B4-BE49-F238E27FC236}">
                      <a16:creationId xmlns:a16="http://schemas.microsoft.com/office/drawing/2014/main" id="{D5681D1C-685B-43F2-8DF9-3A04B236E3A6}"/>
                    </a:ext>
                  </a:extLst>
                </p:cNvPr>
                <p:cNvPicPr/>
                <p:nvPr/>
              </p:nvPicPr>
              <p:blipFill>
                <a:blip r:embed="rId165"/>
                <a:stretch>
                  <a:fillRect/>
                </a:stretch>
              </p:blipFill>
              <p:spPr>
                <a:xfrm>
                  <a:off x="4121310" y="2698867"/>
                  <a:ext cx="12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E343D8EB-E870-491A-A85F-C760EFB989EA}"/>
                    </a:ext>
                  </a:extLst>
                </p14:cNvPr>
                <p14:cNvContentPartPr/>
                <p14:nvPr/>
              </p14:nvContentPartPr>
              <p14:xfrm>
                <a:off x="4234350" y="2667907"/>
                <a:ext cx="143640" cy="110520"/>
              </p14:xfrm>
            </p:contentPart>
          </mc:Choice>
          <mc:Fallback xmlns="">
            <p:pic>
              <p:nvPicPr>
                <p:cNvPr id="108" name="Ink 107">
                  <a:extLst>
                    <a:ext uri="{FF2B5EF4-FFF2-40B4-BE49-F238E27FC236}">
                      <a16:creationId xmlns:a16="http://schemas.microsoft.com/office/drawing/2014/main" id="{E343D8EB-E870-491A-A85F-C760EFB989EA}"/>
                    </a:ext>
                  </a:extLst>
                </p:cNvPr>
                <p:cNvPicPr/>
                <p:nvPr/>
              </p:nvPicPr>
              <p:blipFill>
                <a:blip r:embed="rId167"/>
                <a:stretch>
                  <a:fillRect/>
                </a:stretch>
              </p:blipFill>
              <p:spPr>
                <a:xfrm>
                  <a:off x="4225350" y="2658907"/>
                  <a:ext cx="161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4E26CB0F-D6CB-459D-AF6C-385E4E0FF0B5}"/>
                    </a:ext>
                  </a:extLst>
                </p14:cNvPr>
                <p14:cNvContentPartPr/>
                <p14:nvPr/>
              </p14:nvContentPartPr>
              <p14:xfrm>
                <a:off x="4413270" y="2626867"/>
                <a:ext cx="33840" cy="131040"/>
              </p14:xfrm>
            </p:contentPart>
          </mc:Choice>
          <mc:Fallback xmlns="">
            <p:pic>
              <p:nvPicPr>
                <p:cNvPr id="109" name="Ink 108">
                  <a:extLst>
                    <a:ext uri="{FF2B5EF4-FFF2-40B4-BE49-F238E27FC236}">
                      <a16:creationId xmlns:a16="http://schemas.microsoft.com/office/drawing/2014/main" id="{4E26CB0F-D6CB-459D-AF6C-385E4E0FF0B5}"/>
                    </a:ext>
                  </a:extLst>
                </p:cNvPr>
                <p:cNvPicPr/>
                <p:nvPr/>
              </p:nvPicPr>
              <p:blipFill>
                <a:blip r:embed="rId169"/>
                <a:stretch>
                  <a:fillRect/>
                </a:stretch>
              </p:blipFill>
              <p:spPr>
                <a:xfrm>
                  <a:off x="4404270" y="2618227"/>
                  <a:ext cx="51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681E9FA3-D17F-429A-A336-66E6ABD316E3}"/>
                    </a:ext>
                  </a:extLst>
                </p14:cNvPr>
                <p14:cNvContentPartPr/>
                <p14:nvPr/>
              </p14:nvContentPartPr>
              <p14:xfrm>
                <a:off x="4511550" y="2619667"/>
                <a:ext cx="96480" cy="143280"/>
              </p14:xfrm>
            </p:contentPart>
          </mc:Choice>
          <mc:Fallback xmlns="">
            <p:pic>
              <p:nvPicPr>
                <p:cNvPr id="110" name="Ink 109">
                  <a:extLst>
                    <a:ext uri="{FF2B5EF4-FFF2-40B4-BE49-F238E27FC236}">
                      <a16:creationId xmlns:a16="http://schemas.microsoft.com/office/drawing/2014/main" id="{681E9FA3-D17F-429A-A336-66E6ABD316E3}"/>
                    </a:ext>
                  </a:extLst>
                </p:cNvPr>
                <p:cNvPicPr/>
                <p:nvPr/>
              </p:nvPicPr>
              <p:blipFill>
                <a:blip r:embed="rId171"/>
                <a:stretch>
                  <a:fillRect/>
                </a:stretch>
              </p:blipFill>
              <p:spPr>
                <a:xfrm>
                  <a:off x="4502910" y="2610667"/>
                  <a:ext cx="114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Ink 111">
                  <a:extLst>
                    <a:ext uri="{FF2B5EF4-FFF2-40B4-BE49-F238E27FC236}">
                      <a16:creationId xmlns:a16="http://schemas.microsoft.com/office/drawing/2014/main" id="{A626491C-2795-4EFD-8CA7-E6CBBB8BD315}"/>
                    </a:ext>
                  </a:extLst>
                </p14:cNvPr>
                <p14:cNvContentPartPr/>
                <p14:nvPr/>
              </p14:nvContentPartPr>
              <p14:xfrm>
                <a:off x="4652310" y="2586187"/>
                <a:ext cx="285480" cy="172080"/>
              </p14:xfrm>
            </p:contentPart>
          </mc:Choice>
          <mc:Fallback xmlns="">
            <p:pic>
              <p:nvPicPr>
                <p:cNvPr id="112" name="Ink 111">
                  <a:extLst>
                    <a:ext uri="{FF2B5EF4-FFF2-40B4-BE49-F238E27FC236}">
                      <a16:creationId xmlns:a16="http://schemas.microsoft.com/office/drawing/2014/main" id="{A626491C-2795-4EFD-8CA7-E6CBBB8BD315}"/>
                    </a:ext>
                  </a:extLst>
                </p:cNvPr>
                <p:cNvPicPr/>
                <p:nvPr/>
              </p:nvPicPr>
              <p:blipFill>
                <a:blip r:embed="rId173"/>
                <a:stretch>
                  <a:fillRect/>
                </a:stretch>
              </p:blipFill>
              <p:spPr>
                <a:xfrm>
                  <a:off x="4643670" y="2577547"/>
                  <a:ext cx="303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Ink 112">
                  <a:extLst>
                    <a:ext uri="{FF2B5EF4-FFF2-40B4-BE49-F238E27FC236}">
                      <a16:creationId xmlns:a16="http://schemas.microsoft.com/office/drawing/2014/main" id="{AF0169D5-1297-4649-B0DD-3FEFBD4996AE}"/>
                    </a:ext>
                  </a:extLst>
                </p14:cNvPr>
                <p14:cNvContentPartPr/>
                <p14:nvPr/>
              </p14:nvContentPartPr>
              <p14:xfrm>
                <a:off x="4817190" y="2639107"/>
                <a:ext cx="109080" cy="20520"/>
              </p14:xfrm>
            </p:contentPart>
          </mc:Choice>
          <mc:Fallback xmlns="">
            <p:pic>
              <p:nvPicPr>
                <p:cNvPr id="113" name="Ink 112">
                  <a:extLst>
                    <a:ext uri="{FF2B5EF4-FFF2-40B4-BE49-F238E27FC236}">
                      <a16:creationId xmlns:a16="http://schemas.microsoft.com/office/drawing/2014/main" id="{AF0169D5-1297-4649-B0DD-3FEFBD4996AE}"/>
                    </a:ext>
                  </a:extLst>
                </p:cNvPr>
                <p:cNvPicPr/>
                <p:nvPr/>
              </p:nvPicPr>
              <p:blipFill>
                <a:blip r:embed="rId175"/>
                <a:stretch>
                  <a:fillRect/>
                </a:stretch>
              </p:blipFill>
              <p:spPr>
                <a:xfrm>
                  <a:off x="4808550" y="2630107"/>
                  <a:ext cx="12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B683AE3C-F4D8-427F-812D-172E674D643A}"/>
                    </a:ext>
                  </a:extLst>
                </p14:cNvPr>
                <p14:cNvContentPartPr/>
                <p14:nvPr/>
              </p14:nvContentPartPr>
              <p14:xfrm>
                <a:off x="4977750" y="2571427"/>
                <a:ext cx="82440" cy="63720"/>
              </p14:xfrm>
            </p:contentPart>
          </mc:Choice>
          <mc:Fallback xmlns="">
            <p:pic>
              <p:nvPicPr>
                <p:cNvPr id="114" name="Ink 113">
                  <a:extLst>
                    <a:ext uri="{FF2B5EF4-FFF2-40B4-BE49-F238E27FC236}">
                      <a16:creationId xmlns:a16="http://schemas.microsoft.com/office/drawing/2014/main" id="{B683AE3C-F4D8-427F-812D-172E674D643A}"/>
                    </a:ext>
                  </a:extLst>
                </p:cNvPr>
                <p:cNvPicPr/>
                <p:nvPr/>
              </p:nvPicPr>
              <p:blipFill>
                <a:blip r:embed="rId177"/>
                <a:stretch>
                  <a:fillRect/>
                </a:stretch>
              </p:blipFill>
              <p:spPr>
                <a:xfrm>
                  <a:off x="4968750" y="2562787"/>
                  <a:ext cx="100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2A63ECD3-15E3-4404-9390-310734DE3E81}"/>
                    </a:ext>
                  </a:extLst>
                </p14:cNvPr>
                <p14:cNvContentPartPr/>
                <p14:nvPr/>
              </p14:nvContentPartPr>
              <p14:xfrm>
                <a:off x="5266830" y="2628307"/>
                <a:ext cx="356040" cy="101880"/>
              </p14:xfrm>
            </p:contentPart>
          </mc:Choice>
          <mc:Fallback xmlns="">
            <p:pic>
              <p:nvPicPr>
                <p:cNvPr id="115" name="Ink 114">
                  <a:extLst>
                    <a:ext uri="{FF2B5EF4-FFF2-40B4-BE49-F238E27FC236}">
                      <a16:creationId xmlns:a16="http://schemas.microsoft.com/office/drawing/2014/main" id="{2A63ECD3-15E3-4404-9390-310734DE3E81}"/>
                    </a:ext>
                  </a:extLst>
                </p:cNvPr>
                <p:cNvPicPr/>
                <p:nvPr/>
              </p:nvPicPr>
              <p:blipFill>
                <a:blip r:embed="rId179"/>
                <a:stretch>
                  <a:fillRect/>
                </a:stretch>
              </p:blipFill>
              <p:spPr>
                <a:xfrm>
                  <a:off x="5258190" y="2619307"/>
                  <a:ext cx="373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Ink 115">
                  <a:extLst>
                    <a:ext uri="{FF2B5EF4-FFF2-40B4-BE49-F238E27FC236}">
                      <a16:creationId xmlns:a16="http://schemas.microsoft.com/office/drawing/2014/main" id="{2DD16BA9-310D-4510-B629-2D5248151305}"/>
                    </a:ext>
                  </a:extLst>
                </p14:cNvPr>
                <p14:cNvContentPartPr/>
                <p14:nvPr/>
              </p14:nvContentPartPr>
              <p14:xfrm>
                <a:off x="5838150" y="2636587"/>
                <a:ext cx="185040" cy="101880"/>
              </p14:xfrm>
            </p:contentPart>
          </mc:Choice>
          <mc:Fallback xmlns="">
            <p:pic>
              <p:nvPicPr>
                <p:cNvPr id="116" name="Ink 115">
                  <a:extLst>
                    <a:ext uri="{FF2B5EF4-FFF2-40B4-BE49-F238E27FC236}">
                      <a16:creationId xmlns:a16="http://schemas.microsoft.com/office/drawing/2014/main" id="{2DD16BA9-310D-4510-B629-2D5248151305}"/>
                    </a:ext>
                  </a:extLst>
                </p:cNvPr>
                <p:cNvPicPr/>
                <p:nvPr/>
              </p:nvPicPr>
              <p:blipFill>
                <a:blip r:embed="rId181"/>
                <a:stretch>
                  <a:fillRect/>
                </a:stretch>
              </p:blipFill>
              <p:spPr>
                <a:xfrm>
                  <a:off x="5829510" y="2627587"/>
                  <a:ext cx="202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16D17095-4118-40F8-BF0E-EC150005F4B4}"/>
                    </a:ext>
                  </a:extLst>
                </p14:cNvPr>
                <p14:cNvContentPartPr/>
                <p14:nvPr/>
              </p14:nvContentPartPr>
              <p14:xfrm>
                <a:off x="6072150" y="2589427"/>
                <a:ext cx="115920" cy="98280"/>
              </p14:xfrm>
            </p:contentPart>
          </mc:Choice>
          <mc:Fallback xmlns="">
            <p:pic>
              <p:nvPicPr>
                <p:cNvPr id="117" name="Ink 116">
                  <a:extLst>
                    <a:ext uri="{FF2B5EF4-FFF2-40B4-BE49-F238E27FC236}">
                      <a16:creationId xmlns:a16="http://schemas.microsoft.com/office/drawing/2014/main" id="{16D17095-4118-40F8-BF0E-EC150005F4B4}"/>
                    </a:ext>
                  </a:extLst>
                </p:cNvPr>
                <p:cNvPicPr/>
                <p:nvPr/>
              </p:nvPicPr>
              <p:blipFill>
                <a:blip r:embed="rId183"/>
                <a:stretch>
                  <a:fillRect/>
                </a:stretch>
              </p:blipFill>
              <p:spPr>
                <a:xfrm>
                  <a:off x="6063510" y="2580427"/>
                  <a:ext cx="133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3CDE93C2-9793-4749-B29B-985D7EF33A04}"/>
                    </a:ext>
                  </a:extLst>
                </p14:cNvPr>
                <p14:cNvContentPartPr/>
                <p14:nvPr/>
              </p14:nvContentPartPr>
              <p14:xfrm>
                <a:off x="6251070" y="2612107"/>
                <a:ext cx="143280" cy="87840"/>
              </p14:xfrm>
            </p:contentPart>
          </mc:Choice>
          <mc:Fallback xmlns="">
            <p:pic>
              <p:nvPicPr>
                <p:cNvPr id="118" name="Ink 117">
                  <a:extLst>
                    <a:ext uri="{FF2B5EF4-FFF2-40B4-BE49-F238E27FC236}">
                      <a16:creationId xmlns:a16="http://schemas.microsoft.com/office/drawing/2014/main" id="{3CDE93C2-9793-4749-B29B-985D7EF33A04}"/>
                    </a:ext>
                  </a:extLst>
                </p:cNvPr>
                <p:cNvPicPr/>
                <p:nvPr/>
              </p:nvPicPr>
              <p:blipFill>
                <a:blip r:embed="rId185"/>
                <a:stretch>
                  <a:fillRect/>
                </a:stretch>
              </p:blipFill>
              <p:spPr>
                <a:xfrm>
                  <a:off x="6242070" y="2603467"/>
                  <a:ext cx="160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FB834AA3-41A2-47CD-8414-9707F20C2445}"/>
                    </a:ext>
                  </a:extLst>
                </p14:cNvPr>
                <p14:cNvContentPartPr/>
                <p14:nvPr/>
              </p14:nvContentPartPr>
              <p14:xfrm>
                <a:off x="6418830" y="2612107"/>
                <a:ext cx="199440" cy="81720"/>
              </p14:xfrm>
            </p:contentPart>
          </mc:Choice>
          <mc:Fallback xmlns="">
            <p:pic>
              <p:nvPicPr>
                <p:cNvPr id="119" name="Ink 118">
                  <a:extLst>
                    <a:ext uri="{FF2B5EF4-FFF2-40B4-BE49-F238E27FC236}">
                      <a16:creationId xmlns:a16="http://schemas.microsoft.com/office/drawing/2014/main" id="{FB834AA3-41A2-47CD-8414-9707F20C2445}"/>
                    </a:ext>
                  </a:extLst>
                </p:cNvPr>
                <p:cNvPicPr/>
                <p:nvPr/>
              </p:nvPicPr>
              <p:blipFill>
                <a:blip r:embed="rId187"/>
                <a:stretch>
                  <a:fillRect/>
                </a:stretch>
              </p:blipFill>
              <p:spPr>
                <a:xfrm>
                  <a:off x="6410190" y="2603107"/>
                  <a:ext cx="217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E73EC838-9CAC-489D-A880-256D6E9ADDD9}"/>
                    </a:ext>
                  </a:extLst>
                </p14:cNvPr>
                <p14:cNvContentPartPr/>
                <p14:nvPr/>
              </p14:nvContentPartPr>
              <p14:xfrm>
                <a:off x="6597750" y="2623267"/>
                <a:ext cx="415080" cy="90000"/>
              </p14:xfrm>
            </p:contentPart>
          </mc:Choice>
          <mc:Fallback xmlns="">
            <p:pic>
              <p:nvPicPr>
                <p:cNvPr id="120" name="Ink 119">
                  <a:extLst>
                    <a:ext uri="{FF2B5EF4-FFF2-40B4-BE49-F238E27FC236}">
                      <a16:creationId xmlns:a16="http://schemas.microsoft.com/office/drawing/2014/main" id="{E73EC838-9CAC-489D-A880-256D6E9ADDD9}"/>
                    </a:ext>
                  </a:extLst>
                </p:cNvPr>
                <p:cNvPicPr/>
                <p:nvPr/>
              </p:nvPicPr>
              <p:blipFill>
                <a:blip r:embed="rId189"/>
                <a:stretch>
                  <a:fillRect/>
                </a:stretch>
              </p:blipFill>
              <p:spPr>
                <a:xfrm>
                  <a:off x="6589110" y="2614267"/>
                  <a:ext cx="432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Ink 122">
                  <a:extLst>
                    <a:ext uri="{FF2B5EF4-FFF2-40B4-BE49-F238E27FC236}">
                      <a16:creationId xmlns:a16="http://schemas.microsoft.com/office/drawing/2014/main" id="{DD8E5B77-1F50-43A6-AF88-8A73FE8734D1}"/>
                    </a:ext>
                  </a:extLst>
                </p14:cNvPr>
                <p14:cNvContentPartPr/>
                <p14:nvPr/>
              </p14:nvContentPartPr>
              <p14:xfrm>
                <a:off x="7185270" y="2536867"/>
                <a:ext cx="110880" cy="234000"/>
              </p14:xfrm>
            </p:contentPart>
          </mc:Choice>
          <mc:Fallback xmlns="">
            <p:pic>
              <p:nvPicPr>
                <p:cNvPr id="123" name="Ink 122">
                  <a:extLst>
                    <a:ext uri="{FF2B5EF4-FFF2-40B4-BE49-F238E27FC236}">
                      <a16:creationId xmlns:a16="http://schemas.microsoft.com/office/drawing/2014/main" id="{DD8E5B77-1F50-43A6-AF88-8A73FE8734D1}"/>
                    </a:ext>
                  </a:extLst>
                </p:cNvPr>
                <p:cNvPicPr/>
                <p:nvPr/>
              </p:nvPicPr>
              <p:blipFill>
                <a:blip r:embed="rId191"/>
                <a:stretch>
                  <a:fillRect/>
                </a:stretch>
              </p:blipFill>
              <p:spPr>
                <a:xfrm>
                  <a:off x="7176630" y="2528227"/>
                  <a:ext cx="128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Ink 123">
                  <a:extLst>
                    <a:ext uri="{FF2B5EF4-FFF2-40B4-BE49-F238E27FC236}">
                      <a16:creationId xmlns:a16="http://schemas.microsoft.com/office/drawing/2014/main" id="{DDB0A08C-EBE5-4479-8EBC-2D9D03F7A253}"/>
                    </a:ext>
                  </a:extLst>
                </p14:cNvPr>
                <p14:cNvContentPartPr/>
                <p14:nvPr/>
              </p14:nvContentPartPr>
              <p14:xfrm>
                <a:off x="7395150" y="2432827"/>
                <a:ext cx="408960" cy="267120"/>
              </p14:xfrm>
            </p:contentPart>
          </mc:Choice>
          <mc:Fallback xmlns="">
            <p:pic>
              <p:nvPicPr>
                <p:cNvPr id="124" name="Ink 123">
                  <a:extLst>
                    <a:ext uri="{FF2B5EF4-FFF2-40B4-BE49-F238E27FC236}">
                      <a16:creationId xmlns:a16="http://schemas.microsoft.com/office/drawing/2014/main" id="{DDB0A08C-EBE5-4479-8EBC-2D9D03F7A253}"/>
                    </a:ext>
                  </a:extLst>
                </p:cNvPr>
                <p:cNvPicPr/>
                <p:nvPr/>
              </p:nvPicPr>
              <p:blipFill>
                <a:blip r:embed="rId193"/>
                <a:stretch>
                  <a:fillRect/>
                </a:stretch>
              </p:blipFill>
              <p:spPr>
                <a:xfrm>
                  <a:off x="7386150" y="2423827"/>
                  <a:ext cx="426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5" name="Ink 124">
                  <a:extLst>
                    <a:ext uri="{FF2B5EF4-FFF2-40B4-BE49-F238E27FC236}">
                      <a16:creationId xmlns:a16="http://schemas.microsoft.com/office/drawing/2014/main" id="{87BA70F3-94F8-4F86-9F46-80504BC2EEA7}"/>
                    </a:ext>
                  </a:extLst>
                </p14:cNvPr>
                <p14:cNvContentPartPr/>
                <p14:nvPr/>
              </p14:nvContentPartPr>
              <p14:xfrm>
                <a:off x="7818510" y="2554507"/>
                <a:ext cx="137520" cy="97560"/>
              </p14:xfrm>
            </p:contentPart>
          </mc:Choice>
          <mc:Fallback xmlns="">
            <p:pic>
              <p:nvPicPr>
                <p:cNvPr id="125" name="Ink 124">
                  <a:extLst>
                    <a:ext uri="{FF2B5EF4-FFF2-40B4-BE49-F238E27FC236}">
                      <a16:creationId xmlns:a16="http://schemas.microsoft.com/office/drawing/2014/main" id="{87BA70F3-94F8-4F86-9F46-80504BC2EEA7}"/>
                    </a:ext>
                  </a:extLst>
                </p:cNvPr>
                <p:cNvPicPr/>
                <p:nvPr/>
              </p:nvPicPr>
              <p:blipFill>
                <a:blip r:embed="rId195"/>
                <a:stretch>
                  <a:fillRect/>
                </a:stretch>
              </p:blipFill>
              <p:spPr>
                <a:xfrm>
                  <a:off x="7809870" y="2545507"/>
                  <a:ext cx="155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6" name="Ink 125">
                  <a:extLst>
                    <a:ext uri="{FF2B5EF4-FFF2-40B4-BE49-F238E27FC236}">
                      <a16:creationId xmlns:a16="http://schemas.microsoft.com/office/drawing/2014/main" id="{D0B738C8-F98F-42EC-B65A-8930B7D76205}"/>
                    </a:ext>
                  </a:extLst>
                </p14:cNvPr>
                <p14:cNvContentPartPr/>
                <p14:nvPr/>
              </p14:nvContentPartPr>
              <p14:xfrm>
                <a:off x="7836510" y="2557747"/>
                <a:ext cx="83160" cy="95760"/>
              </p14:xfrm>
            </p:contentPart>
          </mc:Choice>
          <mc:Fallback xmlns="">
            <p:pic>
              <p:nvPicPr>
                <p:cNvPr id="126" name="Ink 125">
                  <a:extLst>
                    <a:ext uri="{FF2B5EF4-FFF2-40B4-BE49-F238E27FC236}">
                      <a16:creationId xmlns:a16="http://schemas.microsoft.com/office/drawing/2014/main" id="{D0B738C8-F98F-42EC-B65A-8930B7D76205}"/>
                    </a:ext>
                  </a:extLst>
                </p:cNvPr>
                <p:cNvPicPr/>
                <p:nvPr/>
              </p:nvPicPr>
              <p:blipFill>
                <a:blip r:embed="rId197"/>
                <a:stretch>
                  <a:fillRect/>
                </a:stretch>
              </p:blipFill>
              <p:spPr>
                <a:xfrm>
                  <a:off x="7827510" y="2549107"/>
                  <a:ext cx="100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Ink 126">
                  <a:extLst>
                    <a:ext uri="{FF2B5EF4-FFF2-40B4-BE49-F238E27FC236}">
                      <a16:creationId xmlns:a16="http://schemas.microsoft.com/office/drawing/2014/main" id="{86CDDED3-23B0-43D1-9ECB-8F9BAB16BB23}"/>
                    </a:ext>
                  </a:extLst>
                </p14:cNvPr>
                <p14:cNvContentPartPr/>
                <p14:nvPr/>
              </p14:nvContentPartPr>
              <p14:xfrm>
                <a:off x="8026230" y="2581867"/>
                <a:ext cx="162720" cy="99000"/>
              </p14:xfrm>
            </p:contentPart>
          </mc:Choice>
          <mc:Fallback xmlns="">
            <p:pic>
              <p:nvPicPr>
                <p:cNvPr id="127" name="Ink 126">
                  <a:extLst>
                    <a:ext uri="{FF2B5EF4-FFF2-40B4-BE49-F238E27FC236}">
                      <a16:creationId xmlns:a16="http://schemas.microsoft.com/office/drawing/2014/main" id="{86CDDED3-23B0-43D1-9ECB-8F9BAB16BB23}"/>
                    </a:ext>
                  </a:extLst>
                </p:cNvPr>
                <p:cNvPicPr/>
                <p:nvPr/>
              </p:nvPicPr>
              <p:blipFill>
                <a:blip r:embed="rId199"/>
                <a:stretch>
                  <a:fillRect/>
                </a:stretch>
              </p:blipFill>
              <p:spPr>
                <a:xfrm>
                  <a:off x="8017230" y="2572867"/>
                  <a:ext cx="180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Ink 127">
                  <a:extLst>
                    <a:ext uri="{FF2B5EF4-FFF2-40B4-BE49-F238E27FC236}">
                      <a16:creationId xmlns:a16="http://schemas.microsoft.com/office/drawing/2014/main" id="{A4425BCA-D768-4042-87AA-3C1E4B691BCD}"/>
                    </a:ext>
                  </a:extLst>
                </p14:cNvPr>
                <p14:cNvContentPartPr/>
                <p14:nvPr/>
              </p14:nvContentPartPr>
              <p14:xfrm>
                <a:off x="8244390" y="2551987"/>
                <a:ext cx="268200" cy="90000"/>
              </p14:xfrm>
            </p:contentPart>
          </mc:Choice>
          <mc:Fallback xmlns="">
            <p:pic>
              <p:nvPicPr>
                <p:cNvPr id="128" name="Ink 127">
                  <a:extLst>
                    <a:ext uri="{FF2B5EF4-FFF2-40B4-BE49-F238E27FC236}">
                      <a16:creationId xmlns:a16="http://schemas.microsoft.com/office/drawing/2014/main" id="{A4425BCA-D768-4042-87AA-3C1E4B691BCD}"/>
                    </a:ext>
                  </a:extLst>
                </p:cNvPr>
                <p:cNvPicPr/>
                <p:nvPr/>
              </p:nvPicPr>
              <p:blipFill>
                <a:blip r:embed="rId201"/>
                <a:stretch>
                  <a:fillRect/>
                </a:stretch>
              </p:blipFill>
              <p:spPr>
                <a:xfrm>
                  <a:off x="8235390" y="2542987"/>
                  <a:ext cx="285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28D6266F-2A1F-445B-B297-8BA287E80AD0}"/>
                    </a:ext>
                  </a:extLst>
                </p14:cNvPr>
                <p14:cNvContentPartPr/>
                <p14:nvPr/>
              </p14:nvContentPartPr>
              <p14:xfrm>
                <a:off x="8460750" y="2471347"/>
                <a:ext cx="24840" cy="21240"/>
              </p14:xfrm>
            </p:contentPart>
          </mc:Choice>
          <mc:Fallback xmlns="">
            <p:pic>
              <p:nvPicPr>
                <p:cNvPr id="129" name="Ink 128">
                  <a:extLst>
                    <a:ext uri="{FF2B5EF4-FFF2-40B4-BE49-F238E27FC236}">
                      <a16:creationId xmlns:a16="http://schemas.microsoft.com/office/drawing/2014/main" id="{28D6266F-2A1F-445B-B297-8BA287E80AD0}"/>
                    </a:ext>
                  </a:extLst>
                </p:cNvPr>
                <p:cNvPicPr/>
                <p:nvPr/>
              </p:nvPicPr>
              <p:blipFill>
                <a:blip r:embed="rId203"/>
                <a:stretch>
                  <a:fillRect/>
                </a:stretch>
              </p:blipFill>
              <p:spPr>
                <a:xfrm>
                  <a:off x="8451750" y="2462347"/>
                  <a:ext cx="42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38ABBF0F-AE2C-4CC0-80F2-B71A0FAEC840}"/>
                    </a:ext>
                  </a:extLst>
                </p14:cNvPr>
                <p14:cNvContentPartPr/>
                <p14:nvPr/>
              </p14:nvContentPartPr>
              <p14:xfrm>
                <a:off x="8556150" y="2540467"/>
                <a:ext cx="321480" cy="101160"/>
              </p14:xfrm>
            </p:contentPart>
          </mc:Choice>
          <mc:Fallback xmlns="">
            <p:pic>
              <p:nvPicPr>
                <p:cNvPr id="130" name="Ink 129">
                  <a:extLst>
                    <a:ext uri="{FF2B5EF4-FFF2-40B4-BE49-F238E27FC236}">
                      <a16:creationId xmlns:a16="http://schemas.microsoft.com/office/drawing/2014/main" id="{38ABBF0F-AE2C-4CC0-80F2-B71A0FAEC840}"/>
                    </a:ext>
                  </a:extLst>
                </p:cNvPr>
                <p:cNvPicPr/>
                <p:nvPr/>
              </p:nvPicPr>
              <p:blipFill>
                <a:blip r:embed="rId205"/>
                <a:stretch>
                  <a:fillRect/>
                </a:stretch>
              </p:blipFill>
              <p:spPr>
                <a:xfrm>
                  <a:off x="8547150" y="2531827"/>
                  <a:ext cx="339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39E99938-078C-47D1-8A8C-A6A52FAEFC30}"/>
                    </a:ext>
                  </a:extLst>
                </p14:cNvPr>
                <p14:cNvContentPartPr/>
                <p14:nvPr/>
              </p14:nvContentPartPr>
              <p14:xfrm>
                <a:off x="8961510" y="2410147"/>
                <a:ext cx="97200" cy="344880"/>
              </p14:xfrm>
            </p:contentPart>
          </mc:Choice>
          <mc:Fallback xmlns="">
            <p:pic>
              <p:nvPicPr>
                <p:cNvPr id="131" name="Ink 130">
                  <a:extLst>
                    <a:ext uri="{FF2B5EF4-FFF2-40B4-BE49-F238E27FC236}">
                      <a16:creationId xmlns:a16="http://schemas.microsoft.com/office/drawing/2014/main" id="{39E99938-078C-47D1-8A8C-A6A52FAEFC30}"/>
                    </a:ext>
                  </a:extLst>
                </p:cNvPr>
                <p:cNvPicPr/>
                <p:nvPr/>
              </p:nvPicPr>
              <p:blipFill>
                <a:blip r:embed="rId207"/>
                <a:stretch>
                  <a:fillRect/>
                </a:stretch>
              </p:blipFill>
              <p:spPr>
                <a:xfrm>
                  <a:off x="8952870" y="2401507"/>
                  <a:ext cx="1148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Ink 132">
                  <a:extLst>
                    <a:ext uri="{FF2B5EF4-FFF2-40B4-BE49-F238E27FC236}">
                      <a16:creationId xmlns:a16="http://schemas.microsoft.com/office/drawing/2014/main" id="{012A0B7C-640C-4CF1-A19B-2AF0C06AFE8A}"/>
                    </a:ext>
                  </a:extLst>
                </p14:cNvPr>
                <p14:cNvContentPartPr/>
                <p14:nvPr/>
              </p14:nvContentPartPr>
              <p14:xfrm>
                <a:off x="9127110" y="2553067"/>
                <a:ext cx="143640" cy="15840"/>
              </p14:xfrm>
            </p:contentPart>
          </mc:Choice>
          <mc:Fallback xmlns="">
            <p:pic>
              <p:nvPicPr>
                <p:cNvPr id="133" name="Ink 132">
                  <a:extLst>
                    <a:ext uri="{FF2B5EF4-FFF2-40B4-BE49-F238E27FC236}">
                      <a16:creationId xmlns:a16="http://schemas.microsoft.com/office/drawing/2014/main" id="{012A0B7C-640C-4CF1-A19B-2AF0C06AFE8A}"/>
                    </a:ext>
                  </a:extLst>
                </p:cNvPr>
                <p:cNvPicPr/>
                <p:nvPr/>
              </p:nvPicPr>
              <p:blipFill>
                <a:blip r:embed="rId209"/>
                <a:stretch>
                  <a:fillRect/>
                </a:stretch>
              </p:blipFill>
              <p:spPr>
                <a:xfrm>
                  <a:off x="9118470" y="2544427"/>
                  <a:ext cx="161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Ink 133">
                  <a:extLst>
                    <a:ext uri="{FF2B5EF4-FFF2-40B4-BE49-F238E27FC236}">
                      <a16:creationId xmlns:a16="http://schemas.microsoft.com/office/drawing/2014/main" id="{0FD0AA4A-3319-493F-AF46-639020AFA93E}"/>
                    </a:ext>
                  </a:extLst>
                </p14:cNvPr>
                <p14:cNvContentPartPr/>
                <p14:nvPr/>
              </p14:nvContentPartPr>
              <p14:xfrm>
                <a:off x="9133950" y="2626867"/>
                <a:ext cx="118080" cy="4320"/>
              </p14:xfrm>
            </p:contentPart>
          </mc:Choice>
          <mc:Fallback xmlns="">
            <p:pic>
              <p:nvPicPr>
                <p:cNvPr id="134" name="Ink 133">
                  <a:extLst>
                    <a:ext uri="{FF2B5EF4-FFF2-40B4-BE49-F238E27FC236}">
                      <a16:creationId xmlns:a16="http://schemas.microsoft.com/office/drawing/2014/main" id="{0FD0AA4A-3319-493F-AF46-639020AFA93E}"/>
                    </a:ext>
                  </a:extLst>
                </p:cNvPr>
                <p:cNvPicPr/>
                <p:nvPr/>
              </p:nvPicPr>
              <p:blipFill>
                <a:blip r:embed="rId211"/>
                <a:stretch>
                  <a:fillRect/>
                </a:stretch>
              </p:blipFill>
              <p:spPr>
                <a:xfrm>
                  <a:off x="9124950" y="2618227"/>
                  <a:ext cx="135720" cy="21960"/>
                </a:xfrm>
                <a:prstGeom prst="rect">
                  <a:avLst/>
                </a:prstGeom>
              </p:spPr>
            </p:pic>
          </mc:Fallback>
        </mc:AlternateContent>
      </p:grpSp>
      <p:grpSp>
        <p:nvGrpSpPr>
          <p:cNvPr id="140" name="Group 139">
            <a:extLst>
              <a:ext uri="{FF2B5EF4-FFF2-40B4-BE49-F238E27FC236}">
                <a16:creationId xmlns:a16="http://schemas.microsoft.com/office/drawing/2014/main" id="{35871879-B071-406B-957F-3082E4709C95}"/>
              </a:ext>
            </a:extLst>
          </p:cNvPr>
          <p:cNvGrpSpPr/>
          <p:nvPr/>
        </p:nvGrpSpPr>
        <p:grpSpPr>
          <a:xfrm>
            <a:off x="9627150" y="2191267"/>
            <a:ext cx="1527120" cy="223920"/>
            <a:chOff x="9627150" y="2191267"/>
            <a:chExt cx="1527120" cy="223920"/>
          </a:xfrm>
        </p:grpSpPr>
        <mc:AlternateContent xmlns:mc="http://schemas.openxmlformats.org/markup-compatibility/2006" xmlns:p14="http://schemas.microsoft.com/office/powerpoint/2010/main">
          <mc:Choice Requires="p14">
            <p:contentPart p14:bwMode="auto" r:id="rId212">
              <p14:nvContentPartPr>
                <p14:cNvPr id="135" name="Ink 134">
                  <a:extLst>
                    <a:ext uri="{FF2B5EF4-FFF2-40B4-BE49-F238E27FC236}">
                      <a16:creationId xmlns:a16="http://schemas.microsoft.com/office/drawing/2014/main" id="{646E7560-AD18-47E9-AF76-05051683C75C}"/>
                    </a:ext>
                  </a:extLst>
                </p14:cNvPr>
                <p14:cNvContentPartPr/>
                <p14:nvPr/>
              </p14:nvContentPartPr>
              <p14:xfrm>
                <a:off x="9627150" y="2249947"/>
                <a:ext cx="341280" cy="165240"/>
              </p14:xfrm>
            </p:contentPart>
          </mc:Choice>
          <mc:Fallback xmlns="">
            <p:pic>
              <p:nvPicPr>
                <p:cNvPr id="135" name="Ink 134">
                  <a:extLst>
                    <a:ext uri="{FF2B5EF4-FFF2-40B4-BE49-F238E27FC236}">
                      <a16:creationId xmlns:a16="http://schemas.microsoft.com/office/drawing/2014/main" id="{646E7560-AD18-47E9-AF76-05051683C75C}"/>
                    </a:ext>
                  </a:extLst>
                </p:cNvPr>
                <p:cNvPicPr/>
                <p:nvPr/>
              </p:nvPicPr>
              <p:blipFill>
                <a:blip r:embed="rId213"/>
                <a:stretch>
                  <a:fillRect/>
                </a:stretch>
              </p:blipFill>
              <p:spPr>
                <a:xfrm>
                  <a:off x="9618510" y="2240947"/>
                  <a:ext cx="358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6" name="Ink 135">
                  <a:extLst>
                    <a:ext uri="{FF2B5EF4-FFF2-40B4-BE49-F238E27FC236}">
                      <a16:creationId xmlns:a16="http://schemas.microsoft.com/office/drawing/2014/main" id="{A32FD183-9E66-4E80-8554-ACD9DBB03C99}"/>
                    </a:ext>
                  </a:extLst>
                </p14:cNvPr>
                <p14:cNvContentPartPr/>
                <p14:nvPr/>
              </p14:nvContentPartPr>
              <p14:xfrm>
                <a:off x="10004070" y="2191267"/>
                <a:ext cx="252360" cy="203400"/>
              </p14:xfrm>
            </p:contentPart>
          </mc:Choice>
          <mc:Fallback xmlns="">
            <p:pic>
              <p:nvPicPr>
                <p:cNvPr id="136" name="Ink 135">
                  <a:extLst>
                    <a:ext uri="{FF2B5EF4-FFF2-40B4-BE49-F238E27FC236}">
                      <a16:creationId xmlns:a16="http://schemas.microsoft.com/office/drawing/2014/main" id="{A32FD183-9E66-4E80-8554-ACD9DBB03C99}"/>
                    </a:ext>
                  </a:extLst>
                </p:cNvPr>
                <p:cNvPicPr/>
                <p:nvPr/>
              </p:nvPicPr>
              <p:blipFill>
                <a:blip r:embed="rId215"/>
                <a:stretch>
                  <a:fillRect/>
                </a:stretch>
              </p:blipFill>
              <p:spPr>
                <a:xfrm>
                  <a:off x="9995430" y="2182627"/>
                  <a:ext cx="270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Ink 136">
                  <a:extLst>
                    <a:ext uri="{FF2B5EF4-FFF2-40B4-BE49-F238E27FC236}">
                      <a16:creationId xmlns:a16="http://schemas.microsoft.com/office/drawing/2014/main" id="{0308B7B5-3AED-4542-AA95-994136922CEA}"/>
                    </a:ext>
                  </a:extLst>
                </p14:cNvPr>
                <p14:cNvContentPartPr/>
                <p14:nvPr/>
              </p14:nvContentPartPr>
              <p14:xfrm>
                <a:off x="10312950" y="2255347"/>
                <a:ext cx="111600" cy="127080"/>
              </p14:xfrm>
            </p:contentPart>
          </mc:Choice>
          <mc:Fallback xmlns="">
            <p:pic>
              <p:nvPicPr>
                <p:cNvPr id="137" name="Ink 136">
                  <a:extLst>
                    <a:ext uri="{FF2B5EF4-FFF2-40B4-BE49-F238E27FC236}">
                      <a16:creationId xmlns:a16="http://schemas.microsoft.com/office/drawing/2014/main" id="{0308B7B5-3AED-4542-AA95-994136922CEA}"/>
                    </a:ext>
                  </a:extLst>
                </p:cNvPr>
                <p:cNvPicPr/>
                <p:nvPr/>
              </p:nvPicPr>
              <p:blipFill>
                <a:blip r:embed="rId217"/>
                <a:stretch>
                  <a:fillRect/>
                </a:stretch>
              </p:blipFill>
              <p:spPr>
                <a:xfrm>
                  <a:off x="10304310" y="2246707"/>
                  <a:ext cx="129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Ink 137">
                  <a:extLst>
                    <a:ext uri="{FF2B5EF4-FFF2-40B4-BE49-F238E27FC236}">
                      <a16:creationId xmlns:a16="http://schemas.microsoft.com/office/drawing/2014/main" id="{3D92B0EB-3666-4659-B4B3-47ECD4FC72CA}"/>
                    </a:ext>
                  </a:extLst>
                </p14:cNvPr>
                <p14:cNvContentPartPr/>
                <p14:nvPr/>
              </p14:nvContentPartPr>
              <p14:xfrm>
                <a:off x="10480350" y="2285587"/>
                <a:ext cx="340560" cy="106200"/>
              </p14:xfrm>
            </p:contentPart>
          </mc:Choice>
          <mc:Fallback xmlns="">
            <p:pic>
              <p:nvPicPr>
                <p:cNvPr id="138" name="Ink 137">
                  <a:extLst>
                    <a:ext uri="{FF2B5EF4-FFF2-40B4-BE49-F238E27FC236}">
                      <a16:creationId xmlns:a16="http://schemas.microsoft.com/office/drawing/2014/main" id="{3D92B0EB-3666-4659-B4B3-47ECD4FC72CA}"/>
                    </a:ext>
                  </a:extLst>
                </p:cNvPr>
                <p:cNvPicPr/>
                <p:nvPr/>
              </p:nvPicPr>
              <p:blipFill>
                <a:blip r:embed="rId219"/>
                <a:stretch>
                  <a:fillRect/>
                </a:stretch>
              </p:blipFill>
              <p:spPr>
                <a:xfrm>
                  <a:off x="10471710" y="2276947"/>
                  <a:ext cx="358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Ink 138">
                  <a:extLst>
                    <a:ext uri="{FF2B5EF4-FFF2-40B4-BE49-F238E27FC236}">
                      <a16:creationId xmlns:a16="http://schemas.microsoft.com/office/drawing/2014/main" id="{8BDF41DA-3A30-4308-BD71-F3BAEF40E987}"/>
                    </a:ext>
                  </a:extLst>
                </p14:cNvPr>
                <p14:cNvContentPartPr/>
                <p14:nvPr/>
              </p14:nvContentPartPr>
              <p14:xfrm>
                <a:off x="10841430" y="2281267"/>
                <a:ext cx="312840" cy="99000"/>
              </p14:xfrm>
            </p:contentPart>
          </mc:Choice>
          <mc:Fallback xmlns="">
            <p:pic>
              <p:nvPicPr>
                <p:cNvPr id="139" name="Ink 138">
                  <a:extLst>
                    <a:ext uri="{FF2B5EF4-FFF2-40B4-BE49-F238E27FC236}">
                      <a16:creationId xmlns:a16="http://schemas.microsoft.com/office/drawing/2014/main" id="{8BDF41DA-3A30-4308-BD71-F3BAEF40E987}"/>
                    </a:ext>
                  </a:extLst>
                </p:cNvPr>
                <p:cNvPicPr/>
                <p:nvPr/>
              </p:nvPicPr>
              <p:blipFill>
                <a:blip r:embed="rId221"/>
                <a:stretch>
                  <a:fillRect/>
                </a:stretch>
              </p:blipFill>
              <p:spPr>
                <a:xfrm>
                  <a:off x="10832790" y="2272267"/>
                  <a:ext cx="330480" cy="116640"/>
                </a:xfrm>
                <a:prstGeom prst="rect">
                  <a:avLst/>
                </a:prstGeom>
              </p:spPr>
            </p:pic>
          </mc:Fallback>
        </mc:AlternateContent>
      </p:grpSp>
      <p:grpSp>
        <p:nvGrpSpPr>
          <p:cNvPr id="152" name="Group 151">
            <a:extLst>
              <a:ext uri="{FF2B5EF4-FFF2-40B4-BE49-F238E27FC236}">
                <a16:creationId xmlns:a16="http://schemas.microsoft.com/office/drawing/2014/main" id="{8C381646-AFAF-48A9-939A-34E6816D6191}"/>
              </a:ext>
            </a:extLst>
          </p:cNvPr>
          <p:cNvGrpSpPr/>
          <p:nvPr/>
        </p:nvGrpSpPr>
        <p:grpSpPr>
          <a:xfrm>
            <a:off x="9560910" y="2510227"/>
            <a:ext cx="1954080" cy="210960"/>
            <a:chOff x="9560910" y="2510227"/>
            <a:chExt cx="1954080" cy="210960"/>
          </a:xfrm>
        </p:grpSpPr>
        <mc:AlternateContent xmlns:mc="http://schemas.openxmlformats.org/markup-compatibility/2006" xmlns:p14="http://schemas.microsoft.com/office/powerpoint/2010/main">
          <mc:Choice Requires="p14">
            <p:contentPart p14:bwMode="auto" r:id="rId222">
              <p14:nvContentPartPr>
                <p14:cNvPr id="142" name="Ink 141">
                  <a:extLst>
                    <a:ext uri="{FF2B5EF4-FFF2-40B4-BE49-F238E27FC236}">
                      <a16:creationId xmlns:a16="http://schemas.microsoft.com/office/drawing/2014/main" id="{AB8887D4-99E6-4DB0-8EFF-69F3AF257CE3}"/>
                    </a:ext>
                  </a:extLst>
                </p14:cNvPr>
                <p14:cNvContentPartPr/>
                <p14:nvPr/>
              </p14:nvContentPartPr>
              <p14:xfrm>
                <a:off x="9560910" y="2541547"/>
                <a:ext cx="267480" cy="158400"/>
              </p14:xfrm>
            </p:contentPart>
          </mc:Choice>
          <mc:Fallback xmlns="">
            <p:pic>
              <p:nvPicPr>
                <p:cNvPr id="142" name="Ink 141">
                  <a:extLst>
                    <a:ext uri="{FF2B5EF4-FFF2-40B4-BE49-F238E27FC236}">
                      <a16:creationId xmlns:a16="http://schemas.microsoft.com/office/drawing/2014/main" id="{AB8887D4-99E6-4DB0-8EFF-69F3AF257CE3}"/>
                    </a:ext>
                  </a:extLst>
                </p:cNvPr>
                <p:cNvPicPr/>
                <p:nvPr/>
              </p:nvPicPr>
              <p:blipFill>
                <a:blip r:embed="rId223"/>
                <a:stretch>
                  <a:fillRect/>
                </a:stretch>
              </p:blipFill>
              <p:spPr>
                <a:xfrm>
                  <a:off x="9552270" y="2532907"/>
                  <a:ext cx="285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3" name="Ink 142">
                  <a:extLst>
                    <a:ext uri="{FF2B5EF4-FFF2-40B4-BE49-F238E27FC236}">
                      <a16:creationId xmlns:a16="http://schemas.microsoft.com/office/drawing/2014/main" id="{9B8E901D-FB2F-4869-901C-079ACAE8C9BA}"/>
                    </a:ext>
                  </a:extLst>
                </p14:cNvPr>
                <p14:cNvContentPartPr/>
                <p14:nvPr/>
              </p14:nvContentPartPr>
              <p14:xfrm>
                <a:off x="9965910" y="2593027"/>
                <a:ext cx="383760" cy="118080"/>
              </p14:xfrm>
            </p:contentPart>
          </mc:Choice>
          <mc:Fallback xmlns="">
            <p:pic>
              <p:nvPicPr>
                <p:cNvPr id="143" name="Ink 142">
                  <a:extLst>
                    <a:ext uri="{FF2B5EF4-FFF2-40B4-BE49-F238E27FC236}">
                      <a16:creationId xmlns:a16="http://schemas.microsoft.com/office/drawing/2014/main" id="{9B8E901D-FB2F-4869-901C-079ACAE8C9BA}"/>
                    </a:ext>
                  </a:extLst>
                </p:cNvPr>
                <p:cNvPicPr/>
                <p:nvPr/>
              </p:nvPicPr>
              <p:blipFill>
                <a:blip r:embed="rId225"/>
                <a:stretch>
                  <a:fillRect/>
                </a:stretch>
              </p:blipFill>
              <p:spPr>
                <a:xfrm>
                  <a:off x="9957270" y="2584387"/>
                  <a:ext cx="401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4" name="Ink 143">
                  <a:extLst>
                    <a:ext uri="{FF2B5EF4-FFF2-40B4-BE49-F238E27FC236}">
                      <a16:creationId xmlns:a16="http://schemas.microsoft.com/office/drawing/2014/main" id="{7F0CD978-E9DD-47B0-B03A-19DC727D0ABD}"/>
                    </a:ext>
                  </a:extLst>
                </p14:cNvPr>
                <p14:cNvContentPartPr/>
                <p14:nvPr/>
              </p14:nvContentPartPr>
              <p14:xfrm>
                <a:off x="10368390" y="2589427"/>
                <a:ext cx="105120" cy="125280"/>
              </p14:xfrm>
            </p:contentPart>
          </mc:Choice>
          <mc:Fallback xmlns="">
            <p:pic>
              <p:nvPicPr>
                <p:cNvPr id="144" name="Ink 143">
                  <a:extLst>
                    <a:ext uri="{FF2B5EF4-FFF2-40B4-BE49-F238E27FC236}">
                      <a16:creationId xmlns:a16="http://schemas.microsoft.com/office/drawing/2014/main" id="{7F0CD978-E9DD-47B0-B03A-19DC727D0ABD}"/>
                    </a:ext>
                  </a:extLst>
                </p:cNvPr>
                <p:cNvPicPr/>
                <p:nvPr/>
              </p:nvPicPr>
              <p:blipFill>
                <a:blip r:embed="rId227"/>
                <a:stretch>
                  <a:fillRect/>
                </a:stretch>
              </p:blipFill>
              <p:spPr>
                <a:xfrm>
                  <a:off x="10359750" y="2580427"/>
                  <a:ext cx="122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5" name="Ink 144">
                  <a:extLst>
                    <a:ext uri="{FF2B5EF4-FFF2-40B4-BE49-F238E27FC236}">
                      <a16:creationId xmlns:a16="http://schemas.microsoft.com/office/drawing/2014/main" id="{C06BCA5C-D3CE-4033-BDDF-B5FCA483AD2B}"/>
                    </a:ext>
                  </a:extLst>
                </p14:cNvPr>
                <p14:cNvContentPartPr/>
                <p14:nvPr/>
              </p14:nvContentPartPr>
              <p14:xfrm>
                <a:off x="10631190" y="2605987"/>
                <a:ext cx="301680" cy="115200"/>
              </p14:xfrm>
            </p:contentPart>
          </mc:Choice>
          <mc:Fallback xmlns="">
            <p:pic>
              <p:nvPicPr>
                <p:cNvPr id="145" name="Ink 144">
                  <a:extLst>
                    <a:ext uri="{FF2B5EF4-FFF2-40B4-BE49-F238E27FC236}">
                      <a16:creationId xmlns:a16="http://schemas.microsoft.com/office/drawing/2014/main" id="{C06BCA5C-D3CE-4033-BDDF-B5FCA483AD2B}"/>
                    </a:ext>
                  </a:extLst>
                </p:cNvPr>
                <p:cNvPicPr/>
                <p:nvPr/>
              </p:nvPicPr>
              <p:blipFill>
                <a:blip r:embed="rId229"/>
                <a:stretch>
                  <a:fillRect/>
                </a:stretch>
              </p:blipFill>
              <p:spPr>
                <a:xfrm>
                  <a:off x="10622550" y="2597347"/>
                  <a:ext cx="319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Ink 145">
                  <a:extLst>
                    <a:ext uri="{FF2B5EF4-FFF2-40B4-BE49-F238E27FC236}">
                      <a16:creationId xmlns:a16="http://schemas.microsoft.com/office/drawing/2014/main" id="{90DA50FE-11D9-4B6D-AA91-C900FAD68D53}"/>
                    </a:ext>
                  </a:extLst>
                </p14:cNvPr>
                <p14:cNvContentPartPr/>
                <p14:nvPr/>
              </p14:nvContentPartPr>
              <p14:xfrm>
                <a:off x="10940790" y="2674027"/>
                <a:ext cx="360" cy="360"/>
              </p14:xfrm>
            </p:contentPart>
          </mc:Choice>
          <mc:Fallback xmlns="">
            <p:pic>
              <p:nvPicPr>
                <p:cNvPr id="146" name="Ink 145">
                  <a:extLst>
                    <a:ext uri="{FF2B5EF4-FFF2-40B4-BE49-F238E27FC236}">
                      <a16:creationId xmlns:a16="http://schemas.microsoft.com/office/drawing/2014/main" id="{90DA50FE-11D9-4B6D-AA91-C900FAD68D53}"/>
                    </a:ext>
                  </a:extLst>
                </p:cNvPr>
                <p:cNvPicPr/>
                <p:nvPr/>
              </p:nvPicPr>
              <p:blipFill>
                <a:blip r:embed="rId9"/>
                <a:stretch>
                  <a:fillRect/>
                </a:stretch>
              </p:blipFill>
              <p:spPr>
                <a:xfrm>
                  <a:off x="10931790" y="2665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7" name="Ink 146">
                  <a:extLst>
                    <a:ext uri="{FF2B5EF4-FFF2-40B4-BE49-F238E27FC236}">
                      <a16:creationId xmlns:a16="http://schemas.microsoft.com/office/drawing/2014/main" id="{542AFE42-344F-4663-A27F-F983C8FC69EC}"/>
                    </a:ext>
                  </a:extLst>
                </p14:cNvPr>
                <p14:cNvContentPartPr/>
                <p14:nvPr/>
              </p14:nvContentPartPr>
              <p14:xfrm>
                <a:off x="10890030" y="2635147"/>
                <a:ext cx="218880" cy="57960"/>
              </p14:xfrm>
            </p:contentPart>
          </mc:Choice>
          <mc:Fallback xmlns="">
            <p:pic>
              <p:nvPicPr>
                <p:cNvPr id="147" name="Ink 146">
                  <a:extLst>
                    <a:ext uri="{FF2B5EF4-FFF2-40B4-BE49-F238E27FC236}">
                      <a16:creationId xmlns:a16="http://schemas.microsoft.com/office/drawing/2014/main" id="{542AFE42-344F-4663-A27F-F983C8FC69EC}"/>
                    </a:ext>
                  </a:extLst>
                </p:cNvPr>
                <p:cNvPicPr/>
                <p:nvPr/>
              </p:nvPicPr>
              <p:blipFill>
                <a:blip r:embed="rId232"/>
                <a:stretch>
                  <a:fillRect/>
                </a:stretch>
              </p:blipFill>
              <p:spPr>
                <a:xfrm>
                  <a:off x="10881030" y="2626507"/>
                  <a:ext cx="236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8" name="Ink 147">
                  <a:extLst>
                    <a:ext uri="{FF2B5EF4-FFF2-40B4-BE49-F238E27FC236}">
                      <a16:creationId xmlns:a16="http://schemas.microsoft.com/office/drawing/2014/main" id="{EC599CE8-B51D-4171-986E-0DF9737645C7}"/>
                    </a:ext>
                  </a:extLst>
                </p14:cNvPr>
                <p14:cNvContentPartPr/>
                <p14:nvPr/>
              </p14:nvContentPartPr>
              <p14:xfrm>
                <a:off x="11118990" y="2549827"/>
                <a:ext cx="36720" cy="149400"/>
              </p14:xfrm>
            </p:contentPart>
          </mc:Choice>
          <mc:Fallback xmlns="">
            <p:pic>
              <p:nvPicPr>
                <p:cNvPr id="148" name="Ink 147">
                  <a:extLst>
                    <a:ext uri="{FF2B5EF4-FFF2-40B4-BE49-F238E27FC236}">
                      <a16:creationId xmlns:a16="http://schemas.microsoft.com/office/drawing/2014/main" id="{EC599CE8-B51D-4171-986E-0DF9737645C7}"/>
                    </a:ext>
                  </a:extLst>
                </p:cNvPr>
                <p:cNvPicPr/>
                <p:nvPr/>
              </p:nvPicPr>
              <p:blipFill>
                <a:blip r:embed="rId234"/>
                <a:stretch>
                  <a:fillRect/>
                </a:stretch>
              </p:blipFill>
              <p:spPr>
                <a:xfrm>
                  <a:off x="11109990" y="2540827"/>
                  <a:ext cx="54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9" name="Ink 148">
                  <a:extLst>
                    <a:ext uri="{FF2B5EF4-FFF2-40B4-BE49-F238E27FC236}">
                      <a16:creationId xmlns:a16="http://schemas.microsoft.com/office/drawing/2014/main" id="{9E69D79F-18CF-45E6-8F93-8752B96B5E93}"/>
                    </a:ext>
                  </a:extLst>
                </p14:cNvPr>
                <p14:cNvContentPartPr/>
                <p14:nvPr/>
              </p14:nvContentPartPr>
              <p14:xfrm>
                <a:off x="11229870" y="2510227"/>
                <a:ext cx="277920" cy="191520"/>
              </p14:xfrm>
            </p:contentPart>
          </mc:Choice>
          <mc:Fallback xmlns="">
            <p:pic>
              <p:nvPicPr>
                <p:cNvPr id="149" name="Ink 148">
                  <a:extLst>
                    <a:ext uri="{FF2B5EF4-FFF2-40B4-BE49-F238E27FC236}">
                      <a16:creationId xmlns:a16="http://schemas.microsoft.com/office/drawing/2014/main" id="{9E69D79F-18CF-45E6-8F93-8752B96B5E93}"/>
                    </a:ext>
                  </a:extLst>
                </p:cNvPr>
                <p:cNvPicPr/>
                <p:nvPr/>
              </p:nvPicPr>
              <p:blipFill>
                <a:blip r:embed="rId236"/>
                <a:stretch>
                  <a:fillRect/>
                </a:stretch>
              </p:blipFill>
              <p:spPr>
                <a:xfrm>
                  <a:off x="11221230" y="2501227"/>
                  <a:ext cx="2955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0" name="Ink 149">
                  <a:extLst>
                    <a:ext uri="{FF2B5EF4-FFF2-40B4-BE49-F238E27FC236}">
                      <a16:creationId xmlns:a16="http://schemas.microsoft.com/office/drawing/2014/main" id="{F9C7D983-3EF7-4EDF-9FC6-A55A4C39F743}"/>
                    </a:ext>
                  </a:extLst>
                </p14:cNvPr>
                <p14:cNvContentPartPr/>
                <p14:nvPr/>
              </p14:nvContentPartPr>
              <p14:xfrm>
                <a:off x="11387910" y="2520307"/>
                <a:ext cx="127080" cy="29880"/>
              </p14:xfrm>
            </p:contentPart>
          </mc:Choice>
          <mc:Fallback xmlns="">
            <p:pic>
              <p:nvPicPr>
                <p:cNvPr id="150" name="Ink 149">
                  <a:extLst>
                    <a:ext uri="{FF2B5EF4-FFF2-40B4-BE49-F238E27FC236}">
                      <a16:creationId xmlns:a16="http://schemas.microsoft.com/office/drawing/2014/main" id="{F9C7D983-3EF7-4EDF-9FC6-A55A4C39F743}"/>
                    </a:ext>
                  </a:extLst>
                </p:cNvPr>
                <p:cNvPicPr/>
                <p:nvPr/>
              </p:nvPicPr>
              <p:blipFill>
                <a:blip r:embed="rId238"/>
                <a:stretch>
                  <a:fillRect/>
                </a:stretch>
              </p:blipFill>
              <p:spPr>
                <a:xfrm>
                  <a:off x="11379270" y="2511307"/>
                  <a:ext cx="144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1" name="Ink 150">
                  <a:extLst>
                    <a:ext uri="{FF2B5EF4-FFF2-40B4-BE49-F238E27FC236}">
                      <a16:creationId xmlns:a16="http://schemas.microsoft.com/office/drawing/2014/main" id="{5D1BA1AE-78F2-480A-95AC-D0A36EC43FAB}"/>
                    </a:ext>
                  </a:extLst>
                </p14:cNvPr>
                <p14:cNvContentPartPr/>
                <p14:nvPr/>
              </p14:nvContentPartPr>
              <p14:xfrm>
                <a:off x="11176230" y="2553067"/>
                <a:ext cx="154800" cy="360"/>
              </p14:xfrm>
            </p:contentPart>
          </mc:Choice>
          <mc:Fallback xmlns="">
            <p:pic>
              <p:nvPicPr>
                <p:cNvPr id="151" name="Ink 150">
                  <a:extLst>
                    <a:ext uri="{FF2B5EF4-FFF2-40B4-BE49-F238E27FC236}">
                      <a16:creationId xmlns:a16="http://schemas.microsoft.com/office/drawing/2014/main" id="{5D1BA1AE-78F2-480A-95AC-D0A36EC43FAB}"/>
                    </a:ext>
                  </a:extLst>
                </p:cNvPr>
                <p:cNvPicPr/>
                <p:nvPr/>
              </p:nvPicPr>
              <p:blipFill>
                <a:blip r:embed="rId240"/>
                <a:stretch>
                  <a:fillRect/>
                </a:stretch>
              </p:blipFill>
              <p:spPr>
                <a:xfrm>
                  <a:off x="11167590" y="2544427"/>
                  <a:ext cx="172440" cy="18000"/>
                </a:xfrm>
                <a:prstGeom prst="rect">
                  <a:avLst/>
                </a:prstGeom>
              </p:spPr>
            </p:pic>
          </mc:Fallback>
        </mc:AlternateContent>
      </p:grpSp>
      <p:grpSp>
        <p:nvGrpSpPr>
          <p:cNvPr id="165" name="Group 164">
            <a:extLst>
              <a:ext uri="{FF2B5EF4-FFF2-40B4-BE49-F238E27FC236}">
                <a16:creationId xmlns:a16="http://schemas.microsoft.com/office/drawing/2014/main" id="{3EF511B5-D1DC-455C-9285-8F6CB4508B29}"/>
              </a:ext>
            </a:extLst>
          </p:cNvPr>
          <p:cNvGrpSpPr/>
          <p:nvPr/>
        </p:nvGrpSpPr>
        <p:grpSpPr>
          <a:xfrm>
            <a:off x="9740190" y="2861947"/>
            <a:ext cx="1011600" cy="335880"/>
            <a:chOff x="9740190" y="2861947"/>
            <a:chExt cx="1011600" cy="335880"/>
          </a:xfrm>
        </p:grpSpPr>
        <mc:AlternateContent xmlns:mc="http://schemas.openxmlformats.org/markup-compatibility/2006" xmlns:p14="http://schemas.microsoft.com/office/powerpoint/2010/main">
          <mc:Choice Requires="p14">
            <p:contentPart p14:bwMode="auto" r:id="rId241">
              <p14:nvContentPartPr>
                <p14:cNvPr id="159" name="Ink 158">
                  <a:extLst>
                    <a:ext uri="{FF2B5EF4-FFF2-40B4-BE49-F238E27FC236}">
                      <a16:creationId xmlns:a16="http://schemas.microsoft.com/office/drawing/2014/main" id="{3BD998B7-2A6E-4D89-BBED-918A4613A3F3}"/>
                    </a:ext>
                  </a:extLst>
                </p14:cNvPr>
                <p14:cNvContentPartPr/>
                <p14:nvPr/>
              </p14:nvContentPartPr>
              <p14:xfrm>
                <a:off x="9740190" y="2874907"/>
                <a:ext cx="182520" cy="177840"/>
              </p14:xfrm>
            </p:contentPart>
          </mc:Choice>
          <mc:Fallback xmlns="">
            <p:pic>
              <p:nvPicPr>
                <p:cNvPr id="159" name="Ink 158">
                  <a:extLst>
                    <a:ext uri="{FF2B5EF4-FFF2-40B4-BE49-F238E27FC236}">
                      <a16:creationId xmlns:a16="http://schemas.microsoft.com/office/drawing/2014/main" id="{3BD998B7-2A6E-4D89-BBED-918A4613A3F3}"/>
                    </a:ext>
                  </a:extLst>
                </p:cNvPr>
                <p:cNvPicPr/>
                <p:nvPr/>
              </p:nvPicPr>
              <p:blipFill>
                <a:blip r:embed="rId242"/>
                <a:stretch>
                  <a:fillRect/>
                </a:stretch>
              </p:blipFill>
              <p:spPr>
                <a:xfrm>
                  <a:off x="9731190" y="2865907"/>
                  <a:ext cx="200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Ink 159">
                  <a:extLst>
                    <a:ext uri="{FF2B5EF4-FFF2-40B4-BE49-F238E27FC236}">
                      <a16:creationId xmlns:a16="http://schemas.microsoft.com/office/drawing/2014/main" id="{BBFD07A7-E8EE-4C22-A3E3-AC751865F932}"/>
                    </a:ext>
                  </a:extLst>
                </p14:cNvPr>
                <p14:cNvContentPartPr/>
                <p14:nvPr/>
              </p14:nvContentPartPr>
              <p14:xfrm>
                <a:off x="10024230" y="2932147"/>
                <a:ext cx="156240" cy="95400"/>
              </p14:xfrm>
            </p:contentPart>
          </mc:Choice>
          <mc:Fallback xmlns="">
            <p:pic>
              <p:nvPicPr>
                <p:cNvPr id="160" name="Ink 159">
                  <a:extLst>
                    <a:ext uri="{FF2B5EF4-FFF2-40B4-BE49-F238E27FC236}">
                      <a16:creationId xmlns:a16="http://schemas.microsoft.com/office/drawing/2014/main" id="{BBFD07A7-E8EE-4C22-A3E3-AC751865F932}"/>
                    </a:ext>
                  </a:extLst>
                </p:cNvPr>
                <p:cNvPicPr/>
                <p:nvPr/>
              </p:nvPicPr>
              <p:blipFill>
                <a:blip r:embed="rId244"/>
                <a:stretch>
                  <a:fillRect/>
                </a:stretch>
              </p:blipFill>
              <p:spPr>
                <a:xfrm>
                  <a:off x="10015590" y="2923507"/>
                  <a:ext cx="173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Ink 160">
                  <a:extLst>
                    <a:ext uri="{FF2B5EF4-FFF2-40B4-BE49-F238E27FC236}">
                      <a16:creationId xmlns:a16="http://schemas.microsoft.com/office/drawing/2014/main" id="{3B0A71CF-1040-4D65-BEFC-69C3A77AF4E3}"/>
                    </a:ext>
                  </a:extLst>
                </p14:cNvPr>
                <p14:cNvContentPartPr/>
                <p14:nvPr/>
              </p14:nvContentPartPr>
              <p14:xfrm>
                <a:off x="10197390" y="2861947"/>
                <a:ext cx="19800" cy="140760"/>
              </p14:xfrm>
            </p:contentPart>
          </mc:Choice>
          <mc:Fallback xmlns="">
            <p:pic>
              <p:nvPicPr>
                <p:cNvPr id="161" name="Ink 160">
                  <a:extLst>
                    <a:ext uri="{FF2B5EF4-FFF2-40B4-BE49-F238E27FC236}">
                      <a16:creationId xmlns:a16="http://schemas.microsoft.com/office/drawing/2014/main" id="{3B0A71CF-1040-4D65-BEFC-69C3A77AF4E3}"/>
                    </a:ext>
                  </a:extLst>
                </p:cNvPr>
                <p:cNvPicPr/>
                <p:nvPr/>
              </p:nvPicPr>
              <p:blipFill>
                <a:blip r:embed="rId246"/>
                <a:stretch>
                  <a:fillRect/>
                </a:stretch>
              </p:blipFill>
              <p:spPr>
                <a:xfrm>
                  <a:off x="10188390" y="2852947"/>
                  <a:ext cx="37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2" name="Ink 161">
                  <a:extLst>
                    <a:ext uri="{FF2B5EF4-FFF2-40B4-BE49-F238E27FC236}">
                      <a16:creationId xmlns:a16="http://schemas.microsoft.com/office/drawing/2014/main" id="{98898BCD-4861-4FFF-9EC5-572C9719260A}"/>
                    </a:ext>
                  </a:extLst>
                </p14:cNvPr>
                <p14:cNvContentPartPr/>
                <p14:nvPr/>
              </p14:nvContentPartPr>
              <p14:xfrm>
                <a:off x="10168950" y="2954467"/>
                <a:ext cx="113040" cy="8280"/>
              </p14:xfrm>
            </p:contentPart>
          </mc:Choice>
          <mc:Fallback xmlns="">
            <p:pic>
              <p:nvPicPr>
                <p:cNvPr id="162" name="Ink 161">
                  <a:extLst>
                    <a:ext uri="{FF2B5EF4-FFF2-40B4-BE49-F238E27FC236}">
                      <a16:creationId xmlns:a16="http://schemas.microsoft.com/office/drawing/2014/main" id="{98898BCD-4861-4FFF-9EC5-572C9719260A}"/>
                    </a:ext>
                  </a:extLst>
                </p:cNvPr>
                <p:cNvPicPr/>
                <p:nvPr/>
              </p:nvPicPr>
              <p:blipFill>
                <a:blip r:embed="rId248"/>
                <a:stretch>
                  <a:fillRect/>
                </a:stretch>
              </p:blipFill>
              <p:spPr>
                <a:xfrm>
                  <a:off x="10159950" y="2945467"/>
                  <a:ext cx="130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3" name="Ink 162">
                  <a:extLst>
                    <a:ext uri="{FF2B5EF4-FFF2-40B4-BE49-F238E27FC236}">
                      <a16:creationId xmlns:a16="http://schemas.microsoft.com/office/drawing/2014/main" id="{0A162C93-FA90-4600-A556-C36F622A2C5C}"/>
                    </a:ext>
                  </a:extLst>
                </p14:cNvPr>
                <p14:cNvContentPartPr/>
                <p14:nvPr/>
              </p14:nvContentPartPr>
              <p14:xfrm>
                <a:off x="10388910" y="2903707"/>
                <a:ext cx="164160" cy="294120"/>
              </p14:xfrm>
            </p:contentPart>
          </mc:Choice>
          <mc:Fallback xmlns="">
            <p:pic>
              <p:nvPicPr>
                <p:cNvPr id="163" name="Ink 162">
                  <a:extLst>
                    <a:ext uri="{FF2B5EF4-FFF2-40B4-BE49-F238E27FC236}">
                      <a16:creationId xmlns:a16="http://schemas.microsoft.com/office/drawing/2014/main" id="{0A162C93-FA90-4600-A556-C36F622A2C5C}"/>
                    </a:ext>
                  </a:extLst>
                </p:cNvPr>
                <p:cNvPicPr/>
                <p:nvPr/>
              </p:nvPicPr>
              <p:blipFill>
                <a:blip r:embed="rId250"/>
                <a:stretch>
                  <a:fillRect/>
                </a:stretch>
              </p:blipFill>
              <p:spPr>
                <a:xfrm>
                  <a:off x="10379910" y="2894707"/>
                  <a:ext cx="1818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4" name="Ink 163">
                  <a:extLst>
                    <a:ext uri="{FF2B5EF4-FFF2-40B4-BE49-F238E27FC236}">
                      <a16:creationId xmlns:a16="http://schemas.microsoft.com/office/drawing/2014/main" id="{20A6132D-123D-4CAD-8744-5BEA8F1FC356}"/>
                    </a:ext>
                  </a:extLst>
                </p14:cNvPr>
                <p14:cNvContentPartPr/>
                <p14:nvPr/>
              </p14:nvContentPartPr>
              <p14:xfrm>
                <a:off x="10751430" y="3050227"/>
                <a:ext cx="360" cy="360"/>
              </p14:xfrm>
            </p:contentPart>
          </mc:Choice>
          <mc:Fallback xmlns="">
            <p:pic>
              <p:nvPicPr>
                <p:cNvPr id="164" name="Ink 163">
                  <a:extLst>
                    <a:ext uri="{FF2B5EF4-FFF2-40B4-BE49-F238E27FC236}">
                      <a16:creationId xmlns:a16="http://schemas.microsoft.com/office/drawing/2014/main" id="{20A6132D-123D-4CAD-8744-5BEA8F1FC356}"/>
                    </a:ext>
                  </a:extLst>
                </p:cNvPr>
                <p:cNvPicPr/>
                <p:nvPr/>
              </p:nvPicPr>
              <p:blipFill>
                <a:blip r:embed="rId9"/>
                <a:stretch>
                  <a:fillRect/>
                </a:stretch>
              </p:blipFill>
              <p:spPr>
                <a:xfrm>
                  <a:off x="10742430" y="3041587"/>
                  <a:ext cx="18000" cy="18000"/>
                </a:xfrm>
                <a:prstGeom prst="rect">
                  <a:avLst/>
                </a:prstGeom>
              </p:spPr>
            </p:pic>
          </mc:Fallback>
        </mc:AlternateContent>
      </p:grpSp>
      <p:grpSp>
        <p:nvGrpSpPr>
          <p:cNvPr id="243" name="Group 242">
            <a:extLst>
              <a:ext uri="{FF2B5EF4-FFF2-40B4-BE49-F238E27FC236}">
                <a16:creationId xmlns:a16="http://schemas.microsoft.com/office/drawing/2014/main" id="{3EF91A61-6629-484F-9612-B75F1826AE50}"/>
              </a:ext>
            </a:extLst>
          </p:cNvPr>
          <p:cNvGrpSpPr/>
          <p:nvPr/>
        </p:nvGrpSpPr>
        <p:grpSpPr>
          <a:xfrm>
            <a:off x="9231510" y="3427507"/>
            <a:ext cx="2104200" cy="249120"/>
            <a:chOff x="9231510" y="3427507"/>
            <a:chExt cx="2104200" cy="249120"/>
          </a:xfrm>
        </p:grpSpPr>
        <mc:AlternateContent xmlns:mc="http://schemas.openxmlformats.org/markup-compatibility/2006" xmlns:p14="http://schemas.microsoft.com/office/powerpoint/2010/main">
          <mc:Choice Requires="p14">
            <p:contentPart p14:bwMode="auto" r:id="rId252">
              <p14:nvContentPartPr>
                <p14:cNvPr id="234" name="Ink 233">
                  <a:extLst>
                    <a:ext uri="{FF2B5EF4-FFF2-40B4-BE49-F238E27FC236}">
                      <a16:creationId xmlns:a16="http://schemas.microsoft.com/office/drawing/2014/main" id="{524F2BDF-AFFE-4980-A681-E758BEBB111F}"/>
                    </a:ext>
                  </a:extLst>
                </p14:cNvPr>
                <p14:cNvContentPartPr/>
                <p14:nvPr/>
              </p14:nvContentPartPr>
              <p14:xfrm>
                <a:off x="9231510" y="3530107"/>
                <a:ext cx="489240" cy="146520"/>
              </p14:xfrm>
            </p:contentPart>
          </mc:Choice>
          <mc:Fallback xmlns="">
            <p:pic>
              <p:nvPicPr>
                <p:cNvPr id="234" name="Ink 233">
                  <a:extLst>
                    <a:ext uri="{FF2B5EF4-FFF2-40B4-BE49-F238E27FC236}">
                      <a16:creationId xmlns:a16="http://schemas.microsoft.com/office/drawing/2014/main" id="{524F2BDF-AFFE-4980-A681-E758BEBB111F}"/>
                    </a:ext>
                  </a:extLst>
                </p:cNvPr>
                <p:cNvPicPr/>
                <p:nvPr/>
              </p:nvPicPr>
              <p:blipFill>
                <a:blip r:embed="rId253"/>
                <a:stretch>
                  <a:fillRect/>
                </a:stretch>
              </p:blipFill>
              <p:spPr>
                <a:xfrm>
                  <a:off x="9222870" y="3521107"/>
                  <a:ext cx="506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35" name="Ink 234">
                  <a:extLst>
                    <a:ext uri="{FF2B5EF4-FFF2-40B4-BE49-F238E27FC236}">
                      <a16:creationId xmlns:a16="http://schemas.microsoft.com/office/drawing/2014/main" id="{E6E6F9AA-E43D-462A-B7E7-75C7F1071287}"/>
                    </a:ext>
                  </a:extLst>
                </p14:cNvPr>
                <p14:cNvContentPartPr/>
                <p14:nvPr/>
              </p14:nvContentPartPr>
              <p14:xfrm>
                <a:off x="9884190" y="3531547"/>
                <a:ext cx="378360" cy="123840"/>
              </p14:xfrm>
            </p:contentPart>
          </mc:Choice>
          <mc:Fallback xmlns="">
            <p:pic>
              <p:nvPicPr>
                <p:cNvPr id="235" name="Ink 234">
                  <a:extLst>
                    <a:ext uri="{FF2B5EF4-FFF2-40B4-BE49-F238E27FC236}">
                      <a16:creationId xmlns:a16="http://schemas.microsoft.com/office/drawing/2014/main" id="{E6E6F9AA-E43D-462A-B7E7-75C7F1071287}"/>
                    </a:ext>
                  </a:extLst>
                </p:cNvPr>
                <p:cNvPicPr/>
                <p:nvPr/>
              </p:nvPicPr>
              <p:blipFill>
                <a:blip r:embed="rId255"/>
                <a:stretch>
                  <a:fillRect/>
                </a:stretch>
              </p:blipFill>
              <p:spPr>
                <a:xfrm>
                  <a:off x="9875190" y="3522907"/>
                  <a:ext cx="396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6" name="Ink 235">
                  <a:extLst>
                    <a:ext uri="{FF2B5EF4-FFF2-40B4-BE49-F238E27FC236}">
                      <a16:creationId xmlns:a16="http://schemas.microsoft.com/office/drawing/2014/main" id="{2A59E467-86AA-4673-A89F-B94E0626EA39}"/>
                    </a:ext>
                  </a:extLst>
                </p14:cNvPr>
                <p14:cNvContentPartPr/>
                <p14:nvPr/>
              </p14:nvContentPartPr>
              <p14:xfrm>
                <a:off x="10295670" y="3543427"/>
                <a:ext cx="110880" cy="108000"/>
              </p14:xfrm>
            </p:contentPart>
          </mc:Choice>
          <mc:Fallback xmlns="">
            <p:pic>
              <p:nvPicPr>
                <p:cNvPr id="236" name="Ink 235">
                  <a:extLst>
                    <a:ext uri="{FF2B5EF4-FFF2-40B4-BE49-F238E27FC236}">
                      <a16:creationId xmlns:a16="http://schemas.microsoft.com/office/drawing/2014/main" id="{2A59E467-86AA-4673-A89F-B94E0626EA39}"/>
                    </a:ext>
                  </a:extLst>
                </p:cNvPr>
                <p:cNvPicPr/>
                <p:nvPr/>
              </p:nvPicPr>
              <p:blipFill>
                <a:blip r:embed="rId257"/>
                <a:stretch>
                  <a:fillRect/>
                </a:stretch>
              </p:blipFill>
              <p:spPr>
                <a:xfrm>
                  <a:off x="10286670" y="3534787"/>
                  <a:ext cx="128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7" name="Ink 236">
                  <a:extLst>
                    <a:ext uri="{FF2B5EF4-FFF2-40B4-BE49-F238E27FC236}">
                      <a16:creationId xmlns:a16="http://schemas.microsoft.com/office/drawing/2014/main" id="{BE570865-8484-494C-95D1-692B5446F9A9}"/>
                    </a:ext>
                  </a:extLst>
                </p14:cNvPr>
                <p14:cNvContentPartPr/>
                <p14:nvPr/>
              </p14:nvContentPartPr>
              <p14:xfrm>
                <a:off x="10537230" y="3545587"/>
                <a:ext cx="138600" cy="103320"/>
              </p14:xfrm>
            </p:contentPart>
          </mc:Choice>
          <mc:Fallback xmlns="">
            <p:pic>
              <p:nvPicPr>
                <p:cNvPr id="237" name="Ink 236">
                  <a:extLst>
                    <a:ext uri="{FF2B5EF4-FFF2-40B4-BE49-F238E27FC236}">
                      <a16:creationId xmlns:a16="http://schemas.microsoft.com/office/drawing/2014/main" id="{BE570865-8484-494C-95D1-692B5446F9A9}"/>
                    </a:ext>
                  </a:extLst>
                </p:cNvPr>
                <p:cNvPicPr/>
                <p:nvPr/>
              </p:nvPicPr>
              <p:blipFill>
                <a:blip r:embed="rId259"/>
                <a:stretch>
                  <a:fillRect/>
                </a:stretch>
              </p:blipFill>
              <p:spPr>
                <a:xfrm>
                  <a:off x="10528590" y="3536587"/>
                  <a:ext cx="156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8" name="Ink 237">
                  <a:extLst>
                    <a:ext uri="{FF2B5EF4-FFF2-40B4-BE49-F238E27FC236}">
                      <a16:creationId xmlns:a16="http://schemas.microsoft.com/office/drawing/2014/main" id="{EE92399E-80CD-4A3C-A45B-F669D059ED55}"/>
                    </a:ext>
                  </a:extLst>
                </p14:cNvPr>
                <p14:cNvContentPartPr/>
                <p14:nvPr/>
              </p14:nvContentPartPr>
              <p14:xfrm>
                <a:off x="10714710" y="3548827"/>
                <a:ext cx="128520" cy="79560"/>
              </p14:xfrm>
            </p:contentPart>
          </mc:Choice>
          <mc:Fallback xmlns="">
            <p:pic>
              <p:nvPicPr>
                <p:cNvPr id="238" name="Ink 237">
                  <a:extLst>
                    <a:ext uri="{FF2B5EF4-FFF2-40B4-BE49-F238E27FC236}">
                      <a16:creationId xmlns:a16="http://schemas.microsoft.com/office/drawing/2014/main" id="{EE92399E-80CD-4A3C-A45B-F669D059ED55}"/>
                    </a:ext>
                  </a:extLst>
                </p:cNvPr>
                <p:cNvPicPr/>
                <p:nvPr/>
              </p:nvPicPr>
              <p:blipFill>
                <a:blip r:embed="rId261"/>
                <a:stretch>
                  <a:fillRect/>
                </a:stretch>
              </p:blipFill>
              <p:spPr>
                <a:xfrm>
                  <a:off x="10706070" y="3540187"/>
                  <a:ext cx="146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9" name="Ink 238">
                  <a:extLst>
                    <a:ext uri="{FF2B5EF4-FFF2-40B4-BE49-F238E27FC236}">
                      <a16:creationId xmlns:a16="http://schemas.microsoft.com/office/drawing/2014/main" id="{C1D0C537-177F-4F4F-AC53-EF3F8CCA7341}"/>
                    </a:ext>
                  </a:extLst>
                </p14:cNvPr>
                <p14:cNvContentPartPr/>
                <p14:nvPr/>
              </p14:nvContentPartPr>
              <p14:xfrm>
                <a:off x="10895790" y="3427507"/>
                <a:ext cx="58680" cy="185400"/>
              </p14:xfrm>
            </p:contentPart>
          </mc:Choice>
          <mc:Fallback xmlns="">
            <p:pic>
              <p:nvPicPr>
                <p:cNvPr id="239" name="Ink 238">
                  <a:extLst>
                    <a:ext uri="{FF2B5EF4-FFF2-40B4-BE49-F238E27FC236}">
                      <a16:creationId xmlns:a16="http://schemas.microsoft.com/office/drawing/2014/main" id="{C1D0C537-177F-4F4F-AC53-EF3F8CCA7341}"/>
                    </a:ext>
                  </a:extLst>
                </p:cNvPr>
                <p:cNvPicPr/>
                <p:nvPr/>
              </p:nvPicPr>
              <p:blipFill>
                <a:blip r:embed="rId263"/>
                <a:stretch>
                  <a:fillRect/>
                </a:stretch>
              </p:blipFill>
              <p:spPr>
                <a:xfrm>
                  <a:off x="10887150" y="3418867"/>
                  <a:ext cx="76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0" name="Ink 239">
                  <a:extLst>
                    <a:ext uri="{FF2B5EF4-FFF2-40B4-BE49-F238E27FC236}">
                      <a16:creationId xmlns:a16="http://schemas.microsoft.com/office/drawing/2014/main" id="{57C04BDB-E309-4F22-BF2C-ABA55C88CAB8}"/>
                    </a:ext>
                  </a:extLst>
                </p14:cNvPr>
                <p14:cNvContentPartPr/>
                <p14:nvPr/>
              </p14:nvContentPartPr>
              <p14:xfrm>
                <a:off x="11017470" y="3432187"/>
                <a:ext cx="245160" cy="189720"/>
              </p14:xfrm>
            </p:contentPart>
          </mc:Choice>
          <mc:Fallback xmlns="">
            <p:pic>
              <p:nvPicPr>
                <p:cNvPr id="240" name="Ink 239">
                  <a:extLst>
                    <a:ext uri="{FF2B5EF4-FFF2-40B4-BE49-F238E27FC236}">
                      <a16:creationId xmlns:a16="http://schemas.microsoft.com/office/drawing/2014/main" id="{57C04BDB-E309-4F22-BF2C-ABA55C88CAB8}"/>
                    </a:ext>
                  </a:extLst>
                </p:cNvPr>
                <p:cNvPicPr/>
                <p:nvPr/>
              </p:nvPicPr>
              <p:blipFill>
                <a:blip r:embed="rId265"/>
                <a:stretch>
                  <a:fillRect/>
                </a:stretch>
              </p:blipFill>
              <p:spPr>
                <a:xfrm>
                  <a:off x="11008470" y="3423547"/>
                  <a:ext cx="262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1" name="Ink 240">
                  <a:extLst>
                    <a:ext uri="{FF2B5EF4-FFF2-40B4-BE49-F238E27FC236}">
                      <a16:creationId xmlns:a16="http://schemas.microsoft.com/office/drawing/2014/main" id="{9515034E-26FF-4432-8C4B-009A0CBEBC4A}"/>
                    </a:ext>
                  </a:extLst>
                </p14:cNvPr>
                <p14:cNvContentPartPr/>
                <p14:nvPr/>
              </p14:nvContentPartPr>
              <p14:xfrm>
                <a:off x="11233830" y="3453787"/>
                <a:ext cx="101880" cy="43920"/>
              </p14:xfrm>
            </p:contentPart>
          </mc:Choice>
          <mc:Fallback xmlns="">
            <p:pic>
              <p:nvPicPr>
                <p:cNvPr id="241" name="Ink 240">
                  <a:extLst>
                    <a:ext uri="{FF2B5EF4-FFF2-40B4-BE49-F238E27FC236}">
                      <a16:creationId xmlns:a16="http://schemas.microsoft.com/office/drawing/2014/main" id="{9515034E-26FF-4432-8C4B-009A0CBEBC4A}"/>
                    </a:ext>
                  </a:extLst>
                </p:cNvPr>
                <p:cNvPicPr/>
                <p:nvPr/>
              </p:nvPicPr>
              <p:blipFill>
                <a:blip r:embed="rId267"/>
                <a:stretch>
                  <a:fillRect/>
                </a:stretch>
              </p:blipFill>
              <p:spPr>
                <a:xfrm>
                  <a:off x="11224830" y="3444787"/>
                  <a:ext cx="119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2" name="Ink 241">
                  <a:extLst>
                    <a:ext uri="{FF2B5EF4-FFF2-40B4-BE49-F238E27FC236}">
                      <a16:creationId xmlns:a16="http://schemas.microsoft.com/office/drawing/2014/main" id="{803E7DDB-E8A3-4A94-BC8E-F49BEF673025}"/>
                    </a:ext>
                  </a:extLst>
                </p14:cNvPr>
                <p14:cNvContentPartPr/>
                <p14:nvPr/>
              </p14:nvContentPartPr>
              <p14:xfrm>
                <a:off x="10998750" y="3465667"/>
                <a:ext cx="75600" cy="360"/>
              </p14:xfrm>
            </p:contentPart>
          </mc:Choice>
          <mc:Fallback xmlns="">
            <p:pic>
              <p:nvPicPr>
                <p:cNvPr id="242" name="Ink 241">
                  <a:extLst>
                    <a:ext uri="{FF2B5EF4-FFF2-40B4-BE49-F238E27FC236}">
                      <a16:creationId xmlns:a16="http://schemas.microsoft.com/office/drawing/2014/main" id="{803E7DDB-E8A3-4A94-BC8E-F49BEF673025}"/>
                    </a:ext>
                  </a:extLst>
                </p:cNvPr>
                <p:cNvPicPr/>
                <p:nvPr/>
              </p:nvPicPr>
              <p:blipFill>
                <a:blip r:embed="rId269"/>
                <a:stretch>
                  <a:fillRect/>
                </a:stretch>
              </p:blipFill>
              <p:spPr>
                <a:xfrm>
                  <a:off x="10990110" y="3457027"/>
                  <a:ext cx="93240" cy="18000"/>
                </a:xfrm>
                <a:prstGeom prst="rect">
                  <a:avLst/>
                </a:prstGeom>
              </p:spPr>
            </p:pic>
          </mc:Fallback>
        </mc:AlternateContent>
      </p:grpSp>
      <p:grpSp>
        <p:nvGrpSpPr>
          <p:cNvPr id="261" name="Group 260">
            <a:extLst>
              <a:ext uri="{FF2B5EF4-FFF2-40B4-BE49-F238E27FC236}">
                <a16:creationId xmlns:a16="http://schemas.microsoft.com/office/drawing/2014/main" id="{B34BEE99-5371-4B66-AFD8-2BDED29EFBC1}"/>
              </a:ext>
            </a:extLst>
          </p:cNvPr>
          <p:cNvGrpSpPr/>
          <p:nvPr/>
        </p:nvGrpSpPr>
        <p:grpSpPr>
          <a:xfrm>
            <a:off x="3873990" y="2928187"/>
            <a:ext cx="5606280" cy="1316160"/>
            <a:chOff x="3873990" y="2928187"/>
            <a:chExt cx="5606280" cy="1316160"/>
          </a:xfrm>
        </p:grpSpPr>
        <mc:AlternateContent xmlns:mc="http://schemas.openxmlformats.org/markup-compatibility/2006" xmlns:p14="http://schemas.microsoft.com/office/powerpoint/2010/main">
          <mc:Choice Requires="p14">
            <p:contentPart p14:bwMode="auto" r:id="rId270">
              <p14:nvContentPartPr>
                <p14:cNvPr id="201" name="Ink 200">
                  <a:extLst>
                    <a:ext uri="{FF2B5EF4-FFF2-40B4-BE49-F238E27FC236}">
                      <a16:creationId xmlns:a16="http://schemas.microsoft.com/office/drawing/2014/main" id="{CAD9966C-04DB-402E-9B93-E4A0D3115614}"/>
                    </a:ext>
                  </a:extLst>
                </p14:cNvPr>
                <p14:cNvContentPartPr/>
                <p14:nvPr/>
              </p14:nvContentPartPr>
              <p14:xfrm>
                <a:off x="8993550" y="3185947"/>
                <a:ext cx="223560" cy="130320"/>
              </p14:xfrm>
            </p:contentPart>
          </mc:Choice>
          <mc:Fallback xmlns="">
            <p:pic>
              <p:nvPicPr>
                <p:cNvPr id="201" name="Ink 200">
                  <a:extLst>
                    <a:ext uri="{FF2B5EF4-FFF2-40B4-BE49-F238E27FC236}">
                      <a16:creationId xmlns:a16="http://schemas.microsoft.com/office/drawing/2014/main" id="{CAD9966C-04DB-402E-9B93-E4A0D3115614}"/>
                    </a:ext>
                  </a:extLst>
                </p:cNvPr>
                <p:cNvPicPr/>
                <p:nvPr/>
              </p:nvPicPr>
              <p:blipFill>
                <a:blip r:embed="rId271"/>
                <a:stretch>
                  <a:fillRect/>
                </a:stretch>
              </p:blipFill>
              <p:spPr>
                <a:xfrm>
                  <a:off x="8984910" y="3177307"/>
                  <a:ext cx="241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2" name="Ink 201">
                  <a:extLst>
                    <a:ext uri="{FF2B5EF4-FFF2-40B4-BE49-F238E27FC236}">
                      <a16:creationId xmlns:a16="http://schemas.microsoft.com/office/drawing/2014/main" id="{87D1F244-186B-44AE-B67E-BF76FD560C38}"/>
                    </a:ext>
                  </a:extLst>
                </p14:cNvPr>
                <p14:cNvContentPartPr/>
                <p14:nvPr/>
              </p14:nvContentPartPr>
              <p14:xfrm>
                <a:off x="9285870" y="3148507"/>
                <a:ext cx="55080" cy="317520"/>
              </p14:xfrm>
            </p:contentPart>
          </mc:Choice>
          <mc:Fallback xmlns="">
            <p:pic>
              <p:nvPicPr>
                <p:cNvPr id="202" name="Ink 201">
                  <a:extLst>
                    <a:ext uri="{FF2B5EF4-FFF2-40B4-BE49-F238E27FC236}">
                      <a16:creationId xmlns:a16="http://schemas.microsoft.com/office/drawing/2014/main" id="{87D1F244-186B-44AE-B67E-BF76FD560C38}"/>
                    </a:ext>
                  </a:extLst>
                </p:cNvPr>
                <p:cNvPicPr/>
                <p:nvPr/>
              </p:nvPicPr>
              <p:blipFill>
                <a:blip r:embed="rId273"/>
                <a:stretch>
                  <a:fillRect/>
                </a:stretch>
              </p:blipFill>
              <p:spPr>
                <a:xfrm>
                  <a:off x="9277230" y="3139867"/>
                  <a:ext cx="727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3" name="Ink 202">
                  <a:extLst>
                    <a:ext uri="{FF2B5EF4-FFF2-40B4-BE49-F238E27FC236}">
                      <a16:creationId xmlns:a16="http://schemas.microsoft.com/office/drawing/2014/main" id="{C1492655-B0C6-4E93-BFCC-B3406969EA14}"/>
                    </a:ext>
                  </a:extLst>
                </p14:cNvPr>
                <p14:cNvContentPartPr/>
                <p14:nvPr/>
              </p14:nvContentPartPr>
              <p14:xfrm>
                <a:off x="9340590" y="3242827"/>
                <a:ext cx="79920" cy="78480"/>
              </p14:xfrm>
            </p:contentPart>
          </mc:Choice>
          <mc:Fallback xmlns="">
            <p:pic>
              <p:nvPicPr>
                <p:cNvPr id="203" name="Ink 202">
                  <a:extLst>
                    <a:ext uri="{FF2B5EF4-FFF2-40B4-BE49-F238E27FC236}">
                      <a16:creationId xmlns:a16="http://schemas.microsoft.com/office/drawing/2014/main" id="{C1492655-B0C6-4E93-BFCC-B3406969EA14}"/>
                    </a:ext>
                  </a:extLst>
                </p:cNvPr>
                <p:cNvPicPr/>
                <p:nvPr/>
              </p:nvPicPr>
              <p:blipFill>
                <a:blip r:embed="rId275"/>
                <a:stretch>
                  <a:fillRect/>
                </a:stretch>
              </p:blipFill>
              <p:spPr>
                <a:xfrm>
                  <a:off x="9331590" y="3234187"/>
                  <a:ext cx="97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4" name="Ink 203">
                  <a:extLst>
                    <a:ext uri="{FF2B5EF4-FFF2-40B4-BE49-F238E27FC236}">
                      <a16:creationId xmlns:a16="http://schemas.microsoft.com/office/drawing/2014/main" id="{8BB99B64-930B-4504-ABE3-8CE4C9E0E4AD}"/>
                    </a:ext>
                  </a:extLst>
                </p14:cNvPr>
                <p14:cNvContentPartPr/>
                <p14:nvPr/>
              </p14:nvContentPartPr>
              <p14:xfrm>
                <a:off x="9479910" y="3343627"/>
                <a:ext cx="360" cy="360"/>
              </p14:xfrm>
            </p:contentPart>
          </mc:Choice>
          <mc:Fallback xmlns="">
            <p:pic>
              <p:nvPicPr>
                <p:cNvPr id="204" name="Ink 203">
                  <a:extLst>
                    <a:ext uri="{FF2B5EF4-FFF2-40B4-BE49-F238E27FC236}">
                      <a16:creationId xmlns:a16="http://schemas.microsoft.com/office/drawing/2014/main" id="{8BB99B64-930B-4504-ABE3-8CE4C9E0E4AD}"/>
                    </a:ext>
                  </a:extLst>
                </p:cNvPr>
                <p:cNvPicPr/>
                <p:nvPr/>
              </p:nvPicPr>
              <p:blipFill>
                <a:blip r:embed="rId9"/>
                <a:stretch>
                  <a:fillRect/>
                </a:stretch>
              </p:blipFill>
              <p:spPr>
                <a:xfrm>
                  <a:off x="9471270" y="3334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6" name="Ink 165">
                  <a:extLst>
                    <a:ext uri="{FF2B5EF4-FFF2-40B4-BE49-F238E27FC236}">
                      <a16:creationId xmlns:a16="http://schemas.microsoft.com/office/drawing/2014/main" id="{0C8CBD7D-1672-44E5-9689-8DA1A386DA5E}"/>
                    </a:ext>
                  </a:extLst>
                </p14:cNvPr>
                <p14:cNvContentPartPr/>
                <p14:nvPr/>
              </p14:nvContentPartPr>
              <p14:xfrm>
                <a:off x="3873990" y="3121867"/>
                <a:ext cx="477360" cy="110880"/>
              </p14:xfrm>
            </p:contentPart>
          </mc:Choice>
          <mc:Fallback xmlns="">
            <p:pic>
              <p:nvPicPr>
                <p:cNvPr id="166" name="Ink 165">
                  <a:extLst>
                    <a:ext uri="{FF2B5EF4-FFF2-40B4-BE49-F238E27FC236}">
                      <a16:creationId xmlns:a16="http://schemas.microsoft.com/office/drawing/2014/main" id="{0C8CBD7D-1672-44E5-9689-8DA1A386DA5E}"/>
                    </a:ext>
                  </a:extLst>
                </p:cNvPr>
                <p:cNvPicPr/>
                <p:nvPr/>
              </p:nvPicPr>
              <p:blipFill>
                <a:blip r:embed="rId278"/>
                <a:stretch>
                  <a:fillRect/>
                </a:stretch>
              </p:blipFill>
              <p:spPr>
                <a:xfrm>
                  <a:off x="3865350" y="3112867"/>
                  <a:ext cx="495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7" name="Ink 166">
                  <a:extLst>
                    <a:ext uri="{FF2B5EF4-FFF2-40B4-BE49-F238E27FC236}">
                      <a16:creationId xmlns:a16="http://schemas.microsoft.com/office/drawing/2014/main" id="{518F8BD2-C471-4239-BAD2-A67B11FB7133}"/>
                    </a:ext>
                  </a:extLst>
                </p14:cNvPr>
                <p14:cNvContentPartPr/>
                <p14:nvPr/>
              </p14:nvContentPartPr>
              <p14:xfrm>
                <a:off x="4491390" y="3109987"/>
                <a:ext cx="207720" cy="87840"/>
              </p14:xfrm>
            </p:contentPart>
          </mc:Choice>
          <mc:Fallback xmlns="">
            <p:pic>
              <p:nvPicPr>
                <p:cNvPr id="167" name="Ink 166">
                  <a:extLst>
                    <a:ext uri="{FF2B5EF4-FFF2-40B4-BE49-F238E27FC236}">
                      <a16:creationId xmlns:a16="http://schemas.microsoft.com/office/drawing/2014/main" id="{518F8BD2-C471-4239-BAD2-A67B11FB7133}"/>
                    </a:ext>
                  </a:extLst>
                </p:cNvPr>
                <p:cNvPicPr/>
                <p:nvPr/>
              </p:nvPicPr>
              <p:blipFill>
                <a:blip r:embed="rId280"/>
                <a:stretch>
                  <a:fillRect/>
                </a:stretch>
              </p:blipFill>
              <p:spPr>
                <a:xfrm>
                  <a:off x="4482750" y="3100987"/>
                  <a:ext cx="225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8" name="Ink 167">
                  <a:extLst>
                    <a:ext uri="{FF2B5EF4-FFF2-40B4-BE49-F238E27FC236}">
                      <a16:creationId xmlns:a16="http://schemas.microsoft.com/office/drawing/2014/main" id="{F25C4A9D-BF7D-457E-93AB-7FA98A8C5A71}"/>
                    </a:ext>
                  </a:extLst>
                </p14:cNvPr>
                <p14:cNvContentPartPr/>
                <p14:nvPr/>
              </p14:nvContentPartPr>
              <p14:xfrm>
                <a:off x="4718190" y="3078667"/>
                <a:ext cx="159840" cy="109800"/>
              </p14:xfrm>
            </p:contentPart>
          </mc:Choice>
          <mc:Fallback xmlns="">
            <p:pic>
              <p:nvPicPr>
                <p:cNvPr id="168" name="Ink 167">
                  <a:extLst>
                    <a:ext uri="{FF2B5EF4-FFF2-40B4-BE49-F238E27FC236}">
                      <a16:creationId xmlns:a16="http://schemas.microsoft.com/office/drawing/2014/main" id="{F25C4A9D-BF7D-457E-93AB-7FA98A8C5A71}"/>
                    </a:ext>
                  </a:extLst>
                </p:cNvPr>
                <p:cNvPicPr/>
                <p:nvPr/>
              </p:nvPicPr>
              <p:blipFill>
                <a:blip r:embed="rId282"/>
                <a:stretch>
                  <a:fillRect/>
                </a:stretch>
              </p:blipFill>
              <p:spPr>
                <a:xfrm>
                  <a:off x="4709190" y="3069667"/>
                  <a:ext cx="177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9" name="Ink 168">
                  <a:extLst>
                    <a:ext uri="{FF2B5EF4-FFF2-40B4-BE49-F238E27FC236}">
                      <a16:creationId xmlns:a16="http://schemas.microsoft.com/office/drawing/2014/main" id="{1CC16CE9-3F8C-4E4C-A499-ECD642ABE0F6}"/>
                    </a:ext>
                  </a:extLst>
                </p14:cNvPr>
                <p14:cNvContentPartPr/>
                <p14:nvPr/>
              </p14:nvContentPartPr>
              <p14:xfrm>
                <a:off x="4730070" y="3104587"/>
                <a:ext cx="210600" cy="81720"/>
              </p14:xfrm>
            </p:contentPart>
          </mc:Choice>
          <mc:Fallback xmlns="">
            <p:pic>
              <p:nvPicPr>
                <p:cNvPr id="169" name="Ink 168">
                  <a:extLst>
                    <a:ext uri="{FF2B5EF4-FFF2-40B4-BE49-F238E27FC236}">
                      <a16:creationId xmlns:a16="http://schemas.microsoft.com/office/drawing/2014/main" id="{1CC16CE9-3F8C-4E4C-A499-ECD642ABE0F6}"/>
                    </a:ext>
                  </a:extLst>
                </p:cNvPr>
                <p:cNvPicPr/>
                <p:nvPr/>
              </p:nvPicPr>
              <p:blipFill>
                <a:blip r:embed="rId284"/>
                <a:stretch>
                  <a:fillRect/>
                </a:stretch>
              </p:blipFill>
              <p:spPr>
                <a:xfrm>
                  <a:off x="4721430" y="3095947"/>
                  <a:ext cx="228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0" name="Ink 169">
                  <a:extLst>
                    <a:ext uri="{FF2B5EF4-FFF2-40B4-BE49-F238E27FC236}">
                      <a16:creationId xmlns:a16="http://schemas.microsoft.com/office/drawing/2014/main" id="{FAF9FF50-F00F-4979-A1A3-083872AB7891}"/>
                    </a:ext>
                  </a:extLst>
                </p14:cNvPr>
                <p14:cNvContentPartPr/>
                <p14:nvPr/>
              </p14:nvContentPartPr>
              <p14:xfrm>
                <a:off x="4936710" y="3046267"/>
                <a:ext cx="14400" cy="1800"/>
              </p14:xfrm>
            </p:contentPart>
          </mc:Choice>
          <mc:Fallback xmlns="">
            <p:pic>
              <p:nvPicPr>
                <p:cNvPr id="170" name="Ink 169">
                  <a:extLst>
                    <a:ext uri="{FF2B5EF4-FFF2-40B4-BE49-F238E27FC236}">
                      <a16:creationId xmlns:a16="http://schemas.microsoft.com/office/drawing/2014/main" id="{FAF9FF50-F00F-4979-A1A3-083872AB7891}"/>
                    </a:ext>
                  </a:extLst>
                </p:cNvPr>
                <p:cNvPicPr/>
                <p:nvPr/>
              </p:nvPicPr>
              <p:blipFill>
                <a:blip r:embed="rId159"/>
                <a:stretch>
                  <a:fillRect/>
                </a:stretch>
              </p:blipFill>
              <p:spPr>
                <a:xfrm>
                  <a:off x="4927710" y="3037627"/>
                  <a:ext cx="32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Ink 170">
                  <a:extLst>
                    <a:ext uri="{FF2B5EF4-FFF2-40B4-BE49-F238E27FC236}">
                      <a16:creationId xmlns:a16="http://schemas.microsoft.com/office/drawing/2014/main" id="{A078B68F-0236-49F8-A775-B7076B36A13B}"/>
                    </a:ext>
                  </a:extLst>
                </p14:cNvPr>
                <p14:cNvContentPartPr/>
                <p14:nvPr/>
              </p14:nvContentPartPr>
              <p14:xfrm>
                <a:off x="5002950" y="3017107"/>
                <a:ext cx="360000" cy="181440"/>
              </p14:xfrm>
            </p:contentPart>
          </mc:Choice>
          <mc:Fallback xmlns="">
            <p:pic>
              <p:nvPicPr>
                <p:cNvPr id="171" name="Ink 170">
                  <a:extLst>
                    <a:ext uri="{FF2B5EF4-FFF2-40B4-BE49-F238E27FC236}">
                      <a16:creationId xmlns:a16="http://schemas.microsoft.com/office/drawing/2014/main" id="{A078B68F-0236-49F8-A775-B7076B36A13B}"/>
                    </a:ext>
                  </a:extLst>
                </p:cNvPr>
                <p:cNvPicPr/>
                <p:nvPr/>
              </p:nvPicPr>
              <p:blipFill>
                <a:blip r:embed="rId287"/>
                <a:stretch>
                  <a:fillRect/>
                </a:stretch>
              </p:blipFill>
              <p:spPr>
                <a:xfrm>
                  <a:off x="4993950" y="3008107"/>
                  <a:ext cx="377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Ink 171">
                  <a:extLst>
                    <a:ext uri="{FF2B5EF4-FFF2-40B4-BE49-F238E27FC236}">
                      <a16:creationId xmlns:a16="http://schemas.microsoft.com/office/drawing/2014/main" id="{542C506C-8600-4CF3-A1D0-C0D12588E719}"/>
                    </a:ext>
                  </a:extLst>
                </p14:cNvPr>
                <p14:cNvContentPartPr/>
                <p14:nvPr/>
              </p14:nvContentPartPr>
              <p14:xfrm>
                <a:off x="5109510" y="3046267"/>
                <a:ext cx="147240" cy="9000"/>
              </p14:xfrm>
            </p:contentPart>
          </mc:Choice>
          <mc:Fallback xmlns="">
            <p:pic>
              <p:nvPicPr>
                <p:cNvPr id="172" name="Ink 171">
                  <a:extLst>
                    <a:ext uri="{FF2B5EF4-FFF2-40B4-BE49-F238E27FC236}">
                      <a16:creationId xmlns:a16="http://schemas.microsoft.com/office/drawing/2014/main" id="{542C506C-8600-4CF3-A1D0-C0D12588E719}"/>
                    </a:ext>
                  </a:extLst>
                </p:cNvPr>
                <p:cNvPicPr/>
                <p:nvPr/>
              </p:nvPicPr>
              <p:blipFill>
                <a:blip r:embed="rId289"/>
                <a:stretch>
                  <a:fillRect/>
                </a:stretch>
              </p:blipFill>
              <p:spPr>
                <a:xfrm>
                  <a:off x="5100870" y="3037627"/>
                  <a:ext cx="164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Ink 172">
                  <a:extLst>
                    <a:ext uri="{FF2B5EF4-FFF2-40B4-BE49-F238E27FC236}">
                      <a16:creationId xmlns:a16="http://schemas.microsoft.com/office/drawing/2014/main" id="{C0DDC002-B3F9-4461-A636-B8CD286778B3}"/>
                    </a:ext>
                  </a:extLst>
                </p14:cNvPr>
                <p14:cNvContentPartPr/>
                <p14:nvPr/>
              </p14:nvContentPartPr>
              <p14:xfrm>
                <a:off x="5697390" y="2972827"/>
                <a:ext cx="155880" cy="201600"/>
              </p14:xfrm>
            </p:contentPart>
          </mc:Choice>
          <mc:Fallback xmlns="">
            <p:pic>
              <p:nvPicPr>
                <p:cNvPr id="173" name="Ink 172">
                  <a:extLst>
                    <a:ext uri="{FF2B5EF4-FFF2-40B4-BE49-F238E27FC236}">
                      <a16:creationId xmlns:a16="http://schemas.microsoft.com/office/drawing/2014/main" id="{C0DDC002-B3F9-4461-A636-B8CD286778B3}"/>
                    </a:ext>
                  </a:extLst>
                </p:cNvPr>
                <p:cNvPicPr/>
                <p:nvPr/>
              </p:nvPicPr>
              <p:blipFill>
                <a:blip r:embed="rId291"/>
                <a:stretch>
                  <a:fillRect/>
                </a:stretch>
              </p:blipFill>
              <p:spPr>
                <a:xfrm>
                  <a:off x="5688390" y="2963827"/>
                  <a:ext cx="1735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Ink 173">
                  <a:extLst>
                    <a:ext uri="{FF2B5EF4-FFF2-40B4-BE49-F238E27FC236}">
                      <a16:creationId xmlns:a16="http://schemas.microsoft.com/office/drawing/2014/main" id="{1A17D7C7-0B3C-4A7D-8D0C-BC702197FB44}"/>
                    </a:ext>
                  </a:extLst>
                </p14:cNvPr>
                <p14:cNvContentPartPr/>
                <p14:nvPr/>
              </p14:nvContentPartPr>
              <p14:xfrm>
                <a:off x="6070710" y="3016387"/>
                <a:ext cx="393120" cy="149400"/>
              </p14:xfrm>
            </p:contentPart>
          </mc:Choice>
          <mc:Fallback xmlns="">
            <p:pic>
              <p:nvPicPr>
                <p:cNvPr id="174" name="Ink 173">
                  <a:extLst>
                    <a:ext uri="{FF2B5EF4-FFF2-40B4-BE49-F238E27FC236}">
                      <a16:creationId xmlns:a16="http://schemas.microsoft.com/office/drawing/2014/main" id="{1A17D7C7-0B3C-4A7D-8D0C-BC702197FB44}"/>
                    </a:ext>
                  </a:extLst>
                </p:cNvPr>
                <p:cNvPicPr/>
                <p:nvPr/>
              </p:nvPicPr>
              <p:blipFill>
                <a:blip r:embed="rId293"/>
                <a:stretch>
                  <a:fillRect/>
                </a:stretch>
              </p:blipFill>
              <p:spPr>
                <a:xfrm>
                  <a:off x="6062070" y="3007747"/>
                  <a:ext cx="410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5" name="Ink 174">
                  <a:extLst>
                    <a:ext uri="{FF2B5EF4-FFF2-40B4-BE49-F238E27FC236}">
                      <a16:creationId xmlns:a16="http://schemas.microsoft.com/office/drawing/2014/main" id="{34FC5234-D401-4A9A-B0CE-7EA008831926}"/>
                    </a:ext>
                  </a:extLst>
                </p14:cNvPr>
                <p14:cNvContentPartPr/>
                <p14:nvPr/>
              </p14:nvContentPartPr>
              <p14:xfrm>
                <a:off x="6541950" y="3021427"/>
                <a:ext cx="84600" cy="128880"/>
              </p14:xfrm>
            </p:contentPart>
          </mc:Choice>
          <mc:Fallback xmlns="">
            <p:pic>
              <p:nvPicPr>
                <p:cNvPr id="175" name="Ink 174">
                  <a:extLst>
                    <a:ext uri="{FF2B5EF4-FFF2-40B4-BE49-F238E27FC236}">
                      <a16:creationId xmlns:a16="http://schemas.microsoft.com/office/drawing/2014/main" id="{34FC5234-D401-4A9A-B0CE-7EA008831926}"/>
                    </a:ext>
                  </a:extLst>
                </p:cNvPr>
                <p:cNvPicPr/>
                <p:nvPr/>
              </p:nvPicPr>
              <p:blipFill>
                <a:blip r:embed="rId295"/>
                <a:stretch>
                  <a:fillRect/>
                </a:stretch>
              </p:blipFill>
              <p:spPr>
                <a:xfrm>
                  <a:off x="6532950" y="3012427"/>
                  <a:ext cx="102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6" name="Ink 175">
                  <a:extLst>
                    <a:ext uri="{FF2B5EF4-FFF2-40B4-BE49-F238E27FC236}">
                      <a16:creationId xmlns:a16="http://schemas.microsoft.com/office/drawing/2014/main" id="{937D47D1-273A-4280-A0B9-487CB0EC1814}"/>
                    </a:ext>
                  </a:extLst>
                </p14:cNvPr>
                <p14:cNvContentPartPr/>
                <p14:nvPr/>
              </p14:nvContentPartPr>
              <p14:xfrm>
                <a:off x="6757590" y="3005587"/>
                <a:ext cx="412560" cy="124200"/>
              </p14:xfrm>
            </p:contentPart>
          </mc:Choice>
          <mc:Fallback xmlns="">
            <p:pic>
              <p:nvPicPr>
                <p:cNvPr id="176" name="Ink 175">
                  <a:extLst>
                    <a:ext uri="{FF2B5EF4-FFF2-40B4-BE49-F238E27FC236}">
                      <a16:creationId xmlns:a16="http://schemas.microsoft.com/office/drawing/2014/main" id="{937D47D1-273A-4280-A0B9-487CB0EC1814}"/>
                    </a:ext>
                  </a:extLst>
                </p:cNvPr>
                <p:cNvPicPr/>
                <p:nvPr/>
              </p:nvPicPr>
              <p:blipFill>
                <a:blip r:embed="rId297"/>
                <a:stretch>
                  <a:fillRect/>
                </a:stretch>
              </p:blipFill>
              <p:spPr>
                <a:xfrm>
                  <a:off x="6748590" y="2996587"/>
                  <a:ext cx="430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7" name="Ink 176">
                  <a:extLst>
                    <a:ext uri="{FF2B5EF4-FFF2-40B4-BE49-F238E27FC236}">
                      <a16:creationId xmlns:a16="http://schemas.microsoft.com/office/drawing/2014/main" id="{C6144B43-69EB-48A0-9BCD-4C17774E2B10}"/>
                    </a:ext>
                  </a:extLst>
                </p14:cNvPr>
                <p14:cNvContentPartPr/>
                <p14:nvPr/>
              </p14:nvContentPartPr>
              <p14:xfrm>
                <a:off x="7215510" y="2928187"/>
                <a:ext cx="26280" cy="182880"/>
              </p14:xfrm>
            </p:contentPart>
          </mc:Choice>
          <mc:Fallback xmlns="">
            <p:pic>
              <p:nvPicPr>
                <p:cNvPr id="177" name="Ink 176">
                  <a:extLst>
                    <a:ext uri="{FF2B5EF4-FFF2-40B4-BE49-F238E27FC236}">
                      <a16:creationId xmlns:a16="http://schemas.microsoft.com/office/drawing/2014/main" id="{C6144B43-69EB-48A0-9BCD-4C17774E2B10}"/>
                    </a:ext>
                  </a:extLst>
                </p:cNvPr>
                <p:cNvPicPr/>
                <p:nvPr/>
              </p:nvPicPr>
              <p:blipFill>
                <a:blip r:embed="rId299"/>
                <a:stretch>
                  <a:fillRect/>
                </a:stretch>
              </p:blipFill>
              <p:spPr>
                <a:xfrm>
                  <a:off x="7206510" y="2919547"/>
                  <a:ext cx="43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8" name="Ink 177">
                  <a:extLst>
                    <a:ext uri="{FF2B5EF4-FFF2-40B4-BE49-F238E27FC236}">
                      <a16:creationId xmlns:a16="http://schemas.microsoft.com/office/drawing/2014/main" id="{DB013B66-D3FB-4DAB-A9B8-842B0C221811}"/>
                    </a:ext>
                  </a:extLst>
                </p14:cNvPr>
                <p14:cNvContentPartPr/>
                <p14:nvPr/>
              </p14:nvContentPartPr>
              <p14:xfrm>
                <a:off x="7329270" y="2929627"/>
                <a:ext cx="292320" cy="182520"/>
              </p14:xfrm>
            </p:contentPart>
          </mc:Choice>
          <mc:Fallback xmlns="">
            <p:pic>
              <p:nvPicPr>
                <p:cNvPr id="178" name="Ink 177">
                  <a:extLst>
                    <a:ext uri="{FF2B5EF4-FFF2-40B4-BE49-F238E27FC236}">
                      <a16:creationId xmlns:a16="http://schemas.microsoft.com/office/drawing/2014/main" id="{DB013B66-D3FB-4DAB-A9B8-842B0C221811}"/>
                    </a:ext>
                  </a:extLst>
                </p:cNvPr>
                <p:cNvPicPr/>
                <p:nvPr/>
              </p:nvPicPr>
              <p:blipFill>
                <a:blip r:embed="rId301"/>
                <a:stretch>
                  <a:fillRect/>
                </a:stretch>
              </p:blipFill>
              <p:spPr>
                <a:xfrm>
                  <a:off x="7320630" y="2920627"/>
                  <a:ext cx="309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9" name="Ink 178">
                  <a:extLst>
                    <a:ext uri="{FF2B5EF4-FFF2-40B4-BE49-F238E27FC236}">
                      <a16:creationId xmlns:a16="http://schemas.microsoft.com/office/drawing/2014/main" id="{84B1CD01-EABC-4ED6-B589-768F10C214CB}"/>
                    </a:ext>
                  </a:extLst>
                </p14:cNvPr>
                <p14:cNvContentPartPr/>
                <p14:nvPr/>
              </p14:nvContentPartPr>
              <p14:xfrm>
                <a:off x="7545630" y="2945107"/>
                <a:ext cx="74880" cy="42120"/>
              </p14:xfrm>
            </p:contentPart>
          </mc:Choice>
          <mc:Fallback xmlns="">
            <p:pic>
              <p:nvPicPr>
                <p:cNvPr id="179" name="Ink 178">
                  <a:extLst>
                    <a:ext uri="{FF2B5EF4-FFF2-40B4-BE49-F238E27FC236}">
                      <a16:creationId xmlns:a16="http://schemas.microsoft.com/office/drawing/2014/main" id="{84B1CD01-EABC-4ED6-B589-768F10C214CB}"/>
                    </a:ext>
                  </a:extLst>
                </p:cNvPr>
                <p:cNvPicPr/>
                <p:nvPr/>
              </p:nvPicPr>
              <p:blipFill>
                <a:blip r:embed="rId303"/>
                <a:stretch>
                  <a:fillRect/>
                </a:stretch>
              </p:blipFill>
              <p:spPr>
                <a:xfrm>
                  <a:off x="7536990" y="2936107"/>
                  <a:ext cx="92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0" name="Ink 179">
                  <a:extLst>
                    <a:ext uri="{FF2B5EF4-FFF2-40B4-BE49-F238E27FC236}">
                      <a16:creationId xmlns:a16="http://schemas.microsoft.com/office/drawing/2014/main" id="{AFAB50A9-B60C-4FF9-B2EC-446933FFD450}"/>
                    </a:ext>
                  </a:extLst>
                </p14:cNvPr>
                <p14:cNvContentPartPr/>
                <p14:nvPr/>
              </p14:nvContentPartPr>
              <p14:xfrm>
                <a:off x="7282470" y="2980747"/>
                <a:ext cx="168840" cy="8280"/>
              </p14:xfrm>
            </p:contentPart>
          </mc:Choice>
          <mc:Fallback xmlns="">
            <p:pic>
              <p:nvPicPr>
                <p:cNvPr id="180" name="Ink 179">
                  <a:extLst>
                    <a:ext uri="{FF2B5EF4-FFF2-40B4-BE49-F238E27FC236}">
                      <a16:creationId xmlns:a16="http://schemas.microsoft.com/office/drawing/2014/main" id="{AFAB50A9-B60C-4FF9-B2EC-446933FFD450}"/>
                    </a:ext>
                  </a:extLst>
                </p:cNvPr>
                <p:cNvPicPr/>
                <p:nvPr/>
              </p:nvPicPr>
              <p:blipFill>
                <a:blip r:embed="rId305"/>
                <a:stretch>
                  <a:fillRect/>
                </a:stretch>
              </p:blipFill>
              <p:spPr>
                <a:xfrm>
                  <a:off x="7273830" y="2971747"/>
                  <a:ext cx="186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Ink 180">
                  <a:extLst>
                    <a:ext uri="{FF2B5EF4-FFF2-40B4-BE49-F238E27FC236}">
                      <a16:creationId xmlns:a16="http://schemas.microsoft.com/office/drawing/2014/main" id="{3A5BEEE4-84A1-4F5F-8334-62AE75B3D368}"/>
                    </a:ext>
                  </a:extLst>
                </p14:cNvPr>
                <p14:cNvContentPartPr/>
                <p14:nvPr/>
              </p14:nvContentPartPr>
              <p14:xfrm>
                <a:off x="4381230" y="3395827"/>
                <a:ext cx="217080" cy="84600"/>
              </p14:xfrm>
            </p:contentPart>
          </mc:Choice>
          <mc:Fallback xmlns="">
            <p:pic>
              <p:nvPicPr>
                <p:cNvPr id="181" name="Ink 180">
                  <a:extLst>
                    <a:ext uri="{FF2B5EF4-FFF2-40B4-BE49-F238E27FC236}">
                      <a16:creationId xmlns:a16="http://schemas.microsoft.com/office/drawing/2014/main" id="{3A5BEEE4-84A1-4F5F-8334-62AE75B3D368}"/>
                    </a:ext>
                  </a:extLst>
                </p:cNvPr>
                <p:cNvPicPr/>
                <p:nvPr/>
              </p:nvPicPr>
              <p:blipFill>
                <a:blip r:embed="rId307"/>
                <a:stretch>
                  <a:fillRect/>
                </a:stretch>
              </p:blipFill>
              <p:spPr>
                <a:xfrm>
                  <a:off x="4372230" y="3386827"/>
                  <a:ext cx="234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2" name="Ink 181">
                  <a:extLst>
                    <a:ext uri="{FF2B5EF4-FFF2-40B4-BE49-F238E27FC236}">
                      <a16:creationId xmlns:a16="http://schemas.microsoft.com/office/drawing/2014/main" id="{3CE63410-9565-4FD0-967B-EE01C1299C16}"/>
                    </a:ext>
                  </a:extLst>
                </p14:cNvPr>
                <p14:cNvContentPartPr/>
                <p14:nvPr/>
              </p14:nvContentPartPr>
              <p14:xfrm>
                <a:off x="4564110" y="3363067"/>
                <a:ext cx="275400" cy="111240"/>
              </p14:xfrm>
            </p:contentPart>
          </mc:Choice>
          <mc:Fallback xmlns="">
            <p:pic>
              <p:nvPicPr>
                <p:cNvPr id="182" name="Ink 181">
                  <a:extLst>
                    <a:ext uri="{FF2B5EF4-FFF2-40B4-BE49-F238E27FC236}">
                      <a16:creationId xmlns:a16="http://schemas.microsoft.com/office/drawing/2014/main" id="{3CE63410-9565-4FD0-967B-EE01C1299C16}"/>
                    </a:ext>
                  </a:extLst>
                </p:cNvPr>
                <p:cNvPicPr/>
                <p:nvPr/>
              </p:nvPicPr>
              <p:blipFill>
                <a:blip r:embed="rId309"/>
                <a:stretch>
                  <a:fillRect/>
                </a:stretch>
              </p:blipFill>
              <p:spPr>
                <a:xfrm>
                  <a:off x="4555110" y="3354427"/>
                  <a:ext cx="29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3" name="Ink 182">
                  <a:extLst>
                    <a:ext uri="{FF2B5EF4-FFF2-40B4-BE49-F238E27FC236}">
                      <a16:creationId xmlns:a16="http://schemas.microsoft.com/office/drawing/2014/main" id="{8535B055-9B65-4636-ADA5-D0257F0EEFE4}"/>
                    </a:ext>
                  </a:extLst>
                </p14:cNvPr>
                <p14:cNvContentPartPr/>
                <p14:nvPr/>
              </p14:nvContentPartPr>
              <p14:xfrm>
                <a:off x="4824750" y="3315547"/>
                <a:ext cx="125640" cy="176760"/>
              </p14:xfrm>
            </p:contentPart>
          </mc:Choice>
          <mc:Fallback xmlns="">
            <p:pic>
              <p:nvPicPr>
                <p:cNvPr id="183" name="Ink 182">
                  <a:extLst>
                    <a:ext uri="{FF2B5EF4-FFF2-40B4-BE49-F238E27FC236}">
                      <a16:creationId xmlns:a16="http://schemas.microsoft.com/office/drawing/2014/main" id="{8535B055-9B65-4636-ADA5-D0257F0EEFE4}"/>
                    </a:ext>
                  </a:extLst>
                </p:cNvPr>
                <p:cNvPicPr/>
                <p:nvPr/>
              </p:nvPicPr>
              <p:blipFill>
                <a:blip r:embed="rId311"/>
                <a:stretch>
                  <a:fillRect/>
                </a:stretch>
              </p:blipFill>
              <p:spPr>
                <a:xfrm>
                  <a:off x="4816110" y="3306547"/>
                  <a:ext cx="143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4" name="Ink 183">
                  <a:extLst>
                    <a:ext uri="{FF2B5EF4-FFF2-40B4-BE49-F238E27FC236}">
                      <a16:creationId xmlns:a16="http://schemas.microsoft.com/office/drawing/2014/main" id="{2D7D559A-CDC9-4FFB-B9E7-E968ED79F57D}"/>
                    </a:ext>
                  </a:extLst>
                </p14:cNvPr>
                <p14:cNvContentPartPr/>
                <p14:nvPr/>
              </p14:nvContentPartPr>
              <p14:xfrm>
                <a:off x="4962270" y="3289987"/>
                <a:ext cx="688320" cy="358920"/>
              </p14:xfrm>
            </p:contentPart>
          </mc:Choice>
          <mc:Fallback xmlns="">
            <p:pic>
              <p:nvPicPr>
                <p:cNvPr id="184" name="Ink 183">
                  <a:extLst>
                    <a:ext uri="{FF2B5EF4-FFF2-40B4-BE49-F238E27FC236}">
                      <a16:creationId xmlns:a16="http://schemas.microsoft.com/office/drawing/2014/main" id="{2D7D559A-CDC9-4FFB-B9E7-E968ED79F57D}"/>
                    </a:ext>
                  </a:extLst>
                </p:cNvPr>
                <p:cNvPicPr/>
                <p:nvPr/>
              </p:nvPicPr>
              <p:blipFill>
                <a:blip r:embed="rId313"/>
                <a:stretch>
                  <a:fillRect/>
                </a:stretch>
              </p:blipFill>
              <p:spPr>
                <a:xfrm>
                  <a:off x="4953630" y="3280987"/>
                  <a:ext cx="70596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5" name="Ink 184">
                  <a:extLst>
                    <a:ext uri="{FF2B5EF4-FFF2-40B4-BE49-F238E27FC236}">
                      <a16:creationId xmlns:a16="http://schemas.microsoft.com/office/drawing/2014/main" id="{84F40FAC-C1CF-4CBA-8703-D2D273657727}"/>
                    </a:ext>
                  </a:extLst>
                </p14:cNvPr>
                <p14:cNvContentPartPr/>
                <p14:nvPr/>
              </p14:nvContentPartPr>
              <p14:xfrm>
                <a:off x="5644110" y="3345787"/>
                <a:ext cx="360" cy="360"/>
              </p14:xfrm>
            </p:contentPart>
          </mc:Choice>
          <mc:Fallback xmlns="">
            <p:pic>
              <p:nvPicPr>
                <p:cNvPr id="185" name="Ink 184">
                  <a:extLst>
                    <a:ext uri="{FF2B5EF4-FFF2-40B4-BE49-F238E27FC236}">
                      <a16:creationId xmlns:a16="http://schemas.microsoft.com/office/drawing/2014/main" id="{84F40FAC-C1CF-4CBA-8703-D2D273657727}"/>
                    </a:ext>
                  </a:extLst>
                </p:cNvPr>
                <p:cNvPicPr/>
                <p:nvPr/>
              </p:nvPicPr>
              <p:blipFill>
                <a:blip r:embed="rId9"/>
                <a:stretch>
                  <a:fillRect/>
                </a:stretch>
              </p:blipFill>
              <p:spPr>
                <a:xfrm>
                  <a:off x="5635470" y="3336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6" name="Ink 185">
                  <a:extLst>
                    <a:ext uri="{FF2B5EF4-FFF2-40B4-BE49-F238E27FC236}">
                      <a16:creationId xmlns:a16="http://schemas.microsoft.com/office/drawing/2014/main" id="{6682C293-96A2-4776-9468-035B6473F57B}"/>
                    </a:ext>
                  </a:extLst>
                </p14:cNvPr>
                <p14:cNvContentPartPr/>
                <p14:nvPr/>
              </p14:nvContentPartPr>
              <p14:xfrm>
                <a:off x="5744910" y="3358387"/>
                <a:ext cx="138240" cy="248400"/>
              </p14:xfrm>
            </p:contentPart>
          </mc:Choice>
          <mc:Fallback xmlns="">
            <p:pic>
              <p:nvPicPr>
                <p:cNvPr id="186" name="Ink 185">
                  <a:extLst>
                    <a:ext uri="{FF2B5EF4-FFF2-40B4-BE49-F238E27FC236}">
                      <a16:creationId xmlns:a16="http://schemas.microsoft.com/office/drawing/2014/main" id="{6682C293-96A2-4776-9468-035B6473F57B}"/>
                    </a:ext>
                  </a:extLst>
                </p:cNvPr>
                <p:cNvPicPr/>
                <p:nvPr/>
              </p:nvPicPr>
              <p:blipFill>
                <a:blip r:embed="rId316"/>
                <a:stretch>
                  <a:fillRect/>
                </a:stretch>
              </p:blipFill>
              <p:spPr>
                <a:xfrm>
                  <a:off x="5736270" y="3349387"/>
                  <a:ext cx="1558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7" name="Ink 186">
                  <a:extLst>
                    <a:ext uri="{FF2B5EF4-FFF2-40B4-BE49-F238E27FC236}">
                      <a16:creationId xmlns:a16="http://schemas.microsoft.com/office/drawing/2014/main" id="{05671816-81B6-492E-987E-5F095F04FB63}"/>
                    </a:ext>
                  </a:extLst>
                </p14:cNvPr>
                <p14:cNvContentPartPr/>
                <p14:nvPr/>
              </p14:nvContentPartPr>
              <p14:xfrm>
                <a:off x="5863350" y="3352987"/>
                <a:ext cx="554400" cy="136440"/>
              </p14:xfrm>
            </p:contentPart>
          </mc:Choice>
          <mc:Fallback xmlns="">
            <p:pic>
              <p:nvPicPr>
                <p:cNvPr id="187" name="Ink 186">
                  <a:extLst>
                    <a:ext uri="{FF2B5EF4-FFF2-40B4-BE49-F238E27FC236}">
                      <a16:creationId xmlns:a16="http://schemas.microsoft.com/office/drawing/2014/main" id="{05671816-81B6-492E-987E-5F095F04FB63}"/>
                    </a:ext>
                  </a:extLst>
                </p:cNvPr>
                <p:cNvPicPr/>
                <p:nvPr/>
              </p:nvPicPr>
              <p:blipFill>
                <a:blip r:embed="rId318"/>
                <a:stretch>
                  <a:fillRect/>
                </a:stretch>
              </p:blipFill>
              <p:spPr>
                <a:xfrm>
                  <a:off x="5854710" y="3344347"/>
                  <a:ext cx="572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Ink 190">
                  <a:extLst>
                    <a:ext uri="{FF2B5EF4-FFF2-40B4-BE49-F238E27FC236}">
                      <a16:creationId xmlns:a16="http://schemas.microsoft.com/office/drawing/2014/main" id="{6C954AF6-8A2E-42F5-A685-9057801F6658}"/>
                    </a:ext>
                  </a:extLst>
                </p14:cNvPr>
                <p14:cNvContentPartPr/>
                <p14:nvPr/>
              </p14:nvContentPartPr>
              <p14:xfrm>
                <a:off x="6653910" y="3353707"/>
                <a:ext cx="154080" cy="9720"/>
              </p14:xfrm>
            </p:contentPart>
          </mc:Choice>
          <mc:Fallback xmlns="">
            <p:pic>
              <p:nvPicPr>
                <p:cNvPr id="191" name="Ink 190">
                  <a:extLst>
                    <a:ext uri="{FF2B5EF4-FFF2-40B4-BE49-F238E27FC236}">
                      <a16:creationId xmlns:a16="http://schemas.microsoft.com/office/drawing/2014/main" id="{6C954AF6-8A2E-42F5-A685-9057801F6658}"/>
                    </a:ext>
                  </a:extLst>
                </p:cNvPr>
                <p:cNvPicPr/>
                <p:nvPr/>
              </p:nvPicPr>
              <p:blipFill>
                <a:blip r:embed="rId320"/>
                <a:stretch>
                  <a:fillRect/>
                </a:stretch>
              </p:blipFill>
              <p:spPr>
                <a:xfrm>
                  <a:off x="6644910" y="3345067"/>
                  <a:ext cx="171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Ink 191">
                  <a:extLst>
                    <a:ext uri="{FF2B5EF4-FFF2-40B4-BE49-F238E27FC236}">
                      <a16:creationId xmlns:a16="http://schemas.microsoft.com/office/drawing/2014/main" id="{541181C7-3E7A-4D63-AD24-6F0DD2E1AE95}"/>
                    </a:ext>
                  </a:extLst>
                </p14:cNvPr>
                <p14:cNvContentPartPr/>
                <p14:nvPr/>
              </p14:nvContentPartPr>
              <p14:xfrm>
                <a:off x="6652470" y="3435427"/>
                <a:ext cx="120960" cy="11160"/>
              </p14:xfrm>
            </p:contentPart>
          </mc:Choice>
          <mc:Fallback xmlns="">
            <p:pic>
              <p:nvPicPr>
                <p:cNvPr id="192" name="Ink 191">
                  <a:extLst>
                    <a:ext uri="{FF2B5EF4-FFF2-40B4-BE49-F238E27FC236}">
                      <a16:creationId xmlns:a16="http://schemas.microsoft.com/office/drawing/2014/main" id="{541181C7-3E7A-4D63-AD24-6F0DD2E1AE95}"/>
                    </a:ext>
                  </a:extLst>
                </p:cNvPr>
                <p:cNvPicPr/>
                <p:nvPr/>
              </p:nvPicPr>
              <p:blipFill>
                <a:blip r:embed="rId322"/>
                <a:stretch>
                  <a:fillRect/>
                </a:stretch>
              </p:blipFill>
              <p:spPr>
                <a:xfrm>
                  <a:off x="6643470" y="3426787"/>
                  <a:ext cx="138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3" name="Ink 192">
                  <a:extLst>
                    <a:ext uri="{FF2B5EF4-FFF2-40B4-BE49-F238E27FC236}">
                      <a16:creationId xmlns:a16="http://schemas.microsoft.com/office/drawing/2014/main" id="{FE9BEB8D-C31E-40F0-BC55-27F9CECD43A8}"/>
                    </a:ext>
                  </a:extLst>
                </p14:cNvPr>
                <p14:cNvContentPartPr/>
                <p14:nvPr/>
              </p14:nvContentPartPr>
              <p14:xfrm>
                <a:off x="7096710" y="3247147"/>
                <a:ext cx="250200" cy="178920"/>
              </p14:xfrm>
            </p:contentPart>
          </mc:Choice>
          <mc:Fallback xmlns="">
            <p:pic>
              <p:nvPicPr>
                <p:cNvPr id="193" name="Ink 192">
                  <a:extLst>
                    <a:ext uri="{FF2B5EF4-FFF2-40B4-BE49-F238E27FC236}">
                      <a16:creationId xmlns:a16="http://schemas.microsoft.com/office/drawing/2014/main" id="{FE9BEB8D-C31E-40F0-BC55-27F9CECD43A8}"/>
                    </a:ext>
                  </a:extLst>
                </p:cNvPr>
                <p:cNvPicPr/>
                <p:nvPr/>
              </p:nvPicPr>
              <p:blipFill>
                <a:blip r:embed="rId324"/>
                <a:stretch>
                  <a:fillRect/>
                </a:stretch>
              </p:blipFill>
              <p:spPr>
                <a:xfrm>
                  <a:off x="7088070" y="3238507"/>
                  <a:ext cx="267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4" name="Ink 193">
                  <a:extLst>
                    <a:ext uri="{FF2B5EF4-FFF2-40B4-BE49-F238E27FC236}">
                      <a16:creationId xmlns:a16="http://schemas.microsoft.com/office/drawing/2014/main" id="{F83006FB-5EF5-4B33-A7C1-F8829695C6BD}"/>
                    </a:ext>
                  </a:extLst>
                </p14:cNvPr>
                <p14:cNvContentPartPr/>
                <p14:nvPr/>
              </p14:nvContentPartPr>
              <p14:xfrm>
                <a:off x="7512870" y="3191347"/>
                <a:ext cx="129600" cy="236520"/>
              </p14:xfrm>
            </p:contentPart>
          </mc:Choice>
          <mc:Fallback xmlns="">
            <p:pic>
              <p:nvPicPr>
                <p:cNvPr id="194" name="Ink 193">
                  <a:extLst>
                    <a:ext uri="{FF2B5EF4-FFF2-40B4-BE49-F238E27FC236}">
                      <a16:creationId xmlns:a16="http://schemas.microsoft.com/office/drawing/2014/main" id="{F83006FB-5EF5-4B33-A7C1-F8829695C6BD}"/>
                    </a:ext>
                  </a:extLst>
                </p:cNvPr>
                <p:cNvPicPr/>
                <p:nvPr/>
              </p:nvPicPr>
              <p:blipFill>
                <a:blip r:embed="rId326"/>
                <a:stretch>
                  <a:fillRect/>
                </a:stretch>
              </p:blipFill>
              <p:spPr>
                <a:xfrm>
                  <a:off x="7504230" y="3182707"/>
                  <a:ext cx="147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5" name="Ink 194">
                  <a:extLst>
                    <a:ext uri="{FF2B5EF4-FFF2-40B4-BE49-F238E27FC236}">
                      <a16:creationId xmlns:a16="http://schemas.microsoft.com/office/drawing/2014/main" id="{E16F5200-11B7-4FA1-84C9-0EB29B1FABB0}"/>
                    </a:ext>
                  </a:extLst>
                </p14:cNvPr>
                <p14:cNvContentPartPr/>
                <p14:nvPr/>
              </p14:nvContentPartPr>
              <p14:xfrm>
                <a:off x="7813110" y="3179107"/>
                <a:ext cx="291240" cy="194760"/>
              </p14:xfrm>
            </p:contentPart>
          </mc:Choice>
          <mc:Fallback xmlns="">
            <p:pic>
              <p:nvPicPr>
                <p:cNvPr id="195" name="Ink 194">
                  <a:extLst>
                    <a:ext uri="{FF2B5EF4-FFF2-40B4-BE49-F238E27FC236}">
                      <a16:creationId xmlns:a16="http://schemas.microsoft.com/office/drawing/2014/main" id="{E16F5200-11B7-4FA1-84C9-0EB29B1FABB0}"/>
                    </a:ext>
                  </a:extLst>
                </p:cNvPr>
                <p:cNvPicPr/>
                <p:nvPr/>
              </p:nvPicPr>
              <p:blipFill>
                <a:blip r:embed="rId328"/>
                <a:stretch>
                  <a:fillRect/>
                </a:stretch>
              </p:blipFill>
              <p:spPr>
                <a:xfrm>
                  <a:off x="7804470" y="3170467"/>
                  <a:ext cx="308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6" name="Ink 195">
                  <a:extLst>
                    <a:ext uri="{FF2B5EF4-FFF2-40B4-BE49-F238E27FC236}">
                      <a16:creationId xmlns:a16="http://schemas.microsoft.com/office/drawing/2014/main" id="{C06782DF-E572-493D-8616-7F714776FCCE}"/>
                    </a:ext>
                  </a:extLst>
                </p14:cNvPr>
                <p14:cNvContentPartPr/>
                <p14:nvPr/>
              </p14:nvContentPartPr>
              <p14:xfrm>
                <a:off x="8090670" y="3203227"/>
                <a:ext cx="360" cy="360"/>
              </p14:xfrm>
            </p:contentPart>
          </mc:Choice>
          <mc:Fallback xmlns="">
            <p:pic>
              <p:nvPicPr>
                <p:cNvPr id="196" name="Ink 195">
                  <a:extLst>
                    <a:ext uri="{FF2B5EF4-FFF2-40B4-BE49-F238E27FC236}">
                      <a16:creationId xmlns:a16="http://schemas.microsoft.com/office/drawing/2014/main" id="{C06782DF-E572-493D-8616-7F714776FCCE}"/>
                    </a:ext>
                  </a:extLst>
                </p:cNvPr>
                <p:cNvPicPr/>
                <p:nvPr/>
              </p:nvPicPr>
              <p:blipFill>
                <a:blip r:embed="rId9"/>
                <a:stretch>
                  <a:fillRect/>
                </a:stretch>
              </p:blipFill>
              <p:spPr>
                <a:xfrm>
                  <a:off x="8082030" y="3194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7" name="Ink 196">
                  <a:extLst>
                    <a:ext uri="{FF2B5EF4-FFF2-40B4-BE49-F238E27FC236}">
                      <a16:creationId xmlns:a16="http://schemas.microsoft.com/office/drawing/2014/main" id="{F7B55D6E-39E3-4758-94A6-D294EE3BF805}"/>
                    </a:ext>
                  </a:extLst>
                </p14:cNvPr>
                <p14:cNvContentPartPr/>
                <p14:nvPr/>
              </p14:nvContentPartPr>
              <p14:xfrm>
                <a:off x="8148270" y="3251827"/>
                <a:ext cx="309960" cy="96120"/>
              </p14:xfrm>
            </p:contentPart>
          </mc:Choice>
          <mc:Fallback xmlns="">
            <p:pic>
              <p:nvPicPr>
                <p:cNvPr id="197" name="Ink 196">
                  <a:extLst>
                    <a:ext uri="{FF2B5EF4-FFF2-40B4-BE49-F238E27FC236}">
                      <a16:creationId xmlns:a16="http://schemas.microsoft.com/office/drawing/2014/main" id="{F7B55D6E-39E3-4758-94A6-D294EE3BF805}"/>
                    </a:ext>
                  </a:extLst>
                </p:cNvPr>
                <p:cNvPicPr/>
                <p:nvPr/>
              </p:nvPicPr>
              <p:blipFill>
                <a:blip r:embed="rId331"/>
                <a:stretch>
                  <a:fillRect/>
                </a:stretch>
              </p:blipFill>
              <p:spPr>
                <a:xfrm>
                  <a:off x="8139270" y="3243187"/>
                  <a:ext cx="327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Ink 197">
                  <a:extLst>
                    <a:ext uri="{FF2B5EF4-FFF2-40B4-BE49-F238E27FC236}">
                      <a16:creationId xmlns:a16="http://schemas.microsoft.com/office/drawing/2014/main" id="{7A350EEA-F43B-4A07-B81E-604B21396CD0}"/>
                    </a:ext>
                  </a:extLst>
                </p14:cNvPr>
                <p14:cNvContentPartPr/>
                <p14:nvPr/>
              </p14:nvContentPartPr>
              <p14:xfrm>
                <a:off x="8415750" y="3206107"/>
                <a:ext cx="360" cy="360"/>
              </p14:xfrm>
            </p:contentPart>
          </mc:Choice>
          <mc:Fallback xmlns="">
            <p:pic>
              <p:nvPicPr>
                <p:cNvPr id="198" name="Ink 197">
                  <a:extLst>
                    <a:ext uri="{FF2B5EF4-FFF2-40B4-BE49-F238E27FC236}">
                      <a16:creationId xmlns:a16="http://schemas.microsoft.com/office/drawing/2014/main" id="{7A350EEA-F43B-4A07-B81E-604B21396CD0}"/>
                    </a:ext>
                  </a:extLst>
                </p:cNvPr>
                <p:cNvPicPr/>
                <p:nvPr/>
              </p:nvPicPr>
              <p:blipFill>
                <a:blip r:embed="rId9"/>
                <a:stretch>
                  <a:fillRect/>
                </a:stretch>
              </p:blipFill>
              <p:spPr>
                <a:xfrm>
                  <a:off x="8407110" y="3197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Ink 198">
                  <a:extLst>
                    <a:ext uri="{FF2B5EF4-FFF2-40B4-BE49-F238E27FC236}">
                      <a16:creationId xmlns:a16="http://schemas.microsoft.com/office/drawing/2014/main" id="{2F013095-D23D-421F-8DB0-1673D7158D4E}"/>
                    </a:ext>
                  </a:extLst>
                </p14:cNvPr>
                <p14:cNvContentPartPr/>
                <p14:nvPr/>
              </p14:nvContentPartPr>
              <p14:xfrm>
                <a:off x="8510430" y="3229507"/>
                <a:ext cx="252000" cy="109080"/>
              </p14:xfrm>
            </p:contentPart>
          </mc:Choice>
          <mc:Fallback xmlns="">
            <p:pic>
              <p:nvPicPr>
                <p:cNvPr id="199" name="Ink 198">
                  <a:extLst>
                    <a:ext uri="{FF2B5EF4-FFF2-40B4-BE49-F238E27FC236}">
                      <a16:creationId xmlns:a16="http://schemas.microsoft.com/office/drawing/2014/main" id="{2F013095-D23D-421F-8DB0-1673D7158D4E}"/>
                    </a:ext>
                  </a:extLst>
                </p:cNvPr>
                <p:cNvPicPr/>
                <p:nvPr/>
              </p:nvPicPr>
              <p:blipFill>
                <a:blip r:embed="rId334"/>
                <a:stretch>
                  <a:fillRect/>
                </a:stretch>
              </p:blipFill>
              <p:spPr>
                <a:xfrm>
                  <a:off x="8501790" y="3220867"/>
                  <a:ext cx="269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6" name="Ink 205">
                  <a:extLst>
                    <a:ext uri="{FF2B5EF4-FFF2-40B4-BE49-F238E27FC236}">
                      <a16:creationId xmlns:a16="http://schemas.microsoft.com/office/drawing/2014/main" id="{37C32746-8057-47AB-AF8A-C3D14F0D28E0}"/>
                    </a:ext>
                  </a:extLst>
                </p14:cNvPr>
                <p14:cNvContentPartPr/>
                <p14:nvPr/>
              </p14:nvContentPartPr>
              <p14:xfrm>
                <a:off x="4079190" y="3822787"/>
                <a:ext cx="238320" cy="100440"/>
              </p14:xfrm>
            </p:contentPart>
          </mc:Choice>
          <mc:Fallback xmlns="">
            <p:pic>
              <p:nvPicPr>
                <p:cNvPr id="206" name="Ink 205">
                  <a:extLst>
                    <a:ext uri="{FF2B5EF4-FFF2-40B4-BE49-F238E27FC236}">
                      <a16:creationId xmlns:a16="http://schemas.microsoft.com/office/drawing/2014/main" id="{37C32746-8057-47AB-AF8A-C3D14F0D28E0}"/>
                    </a:ext>
                  </a:extLst>
                </p:cNvPr>
                <p:cNvPicPr/>
                <p:nvPr/>
              </p:nvPicPr>
              <p:blipFill>
                <a:blip r:embed="rId336"/>
                <a:stretch>
                  <a:fillRect/>
                </a:stretch>
              </p:blipFill>
              <p:spPr>
                <a:xfrm>
                  <a:off x="4070190" y="3814147"/>
                  <a:ext cx="255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7" name="Ink 206">
                  <a:extLst>
                    <a:ext uri="{FF2B5EF4-FFF2-40B4-BE49-F238E27FC236}">
                      <a16:creationId xmlns:a16="http://schemas.microsoft.com/office/drawing/2014/main" id="{9235E3D0-359D-46AC-8288-033D894FE13F}"/>
                    </a:ext>
                  </a:extLst>
                </p14:cNvPr>
                <p14:cNvContentPartPr/>
                <p14:nvPr/>
              </p14:nvContentPartPr>
              <p14:xfrm>
                <a:off x="4313910" y="3789307"/>
                <a:ext cx="113760" cy="105840"/>
              </p14:xfrm>
            </p:contentPart>
          </mc:Choice>
          <mc:Fallback xmlns="">
            <p:pic>
              <p:nvPicPr>
                <p:cNvPr id="207" name="Ink 206">
                  <a:extLst>
                    <a:ext uri="{FF2B5EF4-FFF2-40B4-BE49-F238E27FC236}">
                      <a16:creationId xmlns:a16="http://schemas.microsoft.com/office/drawing/2014/main" id="{9235E3D0-359D-46AC-8288-033D894FE13F}"/>
                    </a:ext>
                  </a:extLst>
                </p:cNvPr>
                <p:cNvPicPr/>
                <p:nvPr/>
              </p:nvPicPr>
              <p:blipFill>
                <a:blip r:embed="rId338"/>
                <a:stretch>
                  <a:fillRect/>
                </a:stretch>
              </p:blipFill>
              <p:spPr>
                <a:xfrm>
                  <a:off x="4305270" y="3780307"/>
                  <a:ext cx="13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8" name="Ink 207">
                  <a:extLst>
                    <a:ext uri="{FF2B5EF4-FFF2-40B4-BE49-F238E27FC236}">
                      <a16:creationId xmlns:a16="http://schemas.microsoft.com/office/drawing/2014/main" id="{EB017250-A059-41EF-87B0-A5E7D2AF27FD}"/>
                    </a:ext>
                  </a:extLst>
                </p14:cNvPr>
                <p14:cNvContentPartPr/>
                <p14:nvPr/>
              </p14:nvContentPartPr>
              <p14:xfrm>
                <a:off x="4460790" y="3796507"/>
                <a:ext cx="148680" cy="82800"/>
              </p14:xfrm>
            </p:contentPart>
          </mc:Choice>
          <mc:Fallback xmlns="">
            <p:pic>
              <p:nvPicPr>
                <p:cNvPr id="208" name="Ink 207">
                  <a:extLst>
                    <a:ext uri="{FF2B5EF4-FFF2-40B4-BE49-F238E27FC236}">
                      <a16:creationId xmlns:a16="http://schemas.microsoft.com/office/drawing/2014/main" id="{EB017250-A059-41EF-87B0-A5E7D2AF27FD}"/>
                    </a:ext>
                  </a:extLst>
                </p:cNvPr>
                <p:cNvPicPr/>
                <p:nvPr/>
              </p:nvPicPr>
              <p:blipFill>
                <a:blip r:embed="rId340"/>
                <a:stretch>
                  <a:fillRect/>
                </a:stretch>
              </p:blipFill>
              <p:spPr>
                <a:xfrm>
                  <a:off x="4452150" y="3787867"/>
                  <a:ext cx="166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9" name="Ink 208">
                  <a:extLst>
                    <a:ext uri="{FF2B5EF4-FFF2-40B4-BE49-F238E27FC236}">
                      <a16:creationId xmlns:a16="http://schemas.microsoft.com/office/drawing/2014/main" id="{5661D263-4F55-4EF6-83CD-AE2F329F5A80}"/>
                    </a:ext>
                  </a:extLst>
                </p14:cNvPr>
                <p14:cNvContentPartPr/>
                <p14:nvPr/>
              </p14:nvContentPartPr>
              <p14:xfrm>
                <a:off x="4636830" y="3795787"/>
                <a:ext cx="170640" cy="104400"/>
              </p14:xfrm>
            </p:contentPart>
          </mc:Choice>
          <mc:Fallback xmlns="">
            <p:pic>
              <p:nvPicPr>
                <p:cNvPr id="209" name="Ink 208">
                  <a:extLst>
                    <a:ext uri="{FF2B5EF4-FFF2-40B4-BE49-F238E27FC236}">
                      <a16:creationId xmlns:a16="http://schemas.microsoft.com/office/drawing/2014/main" id="{5661D263-4F55-4EF6-83CD-AE2F329F5A80}"/>
                    </a:ext>
                  </a:extLst>
                </p:cNvPr>
                <p:cNvPicPr/>
                <p:nvPr/>
              </p:nvPicPr>
              <p:blipFill>
                <a:blip r:embed="rId342"/>
                <a:stretch>
                  <a:fillRect/>
                </a:stretch>
              </p:blipFill>
              <p:spPr>
                <a:xfrm>
                  <a:off x="4627830" y="3787147"/>
                  <a:ext cx="188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0" name="Ink 209">
                  <a:extLst>
                    <a:ext uri="{FF2B5EF4-FFF2-40B4-BE49-F238E27FC236}">
                      <a16:creationId xmlns:a16="http://schemas.microsoft.com/office/drawing/2014/main" id="{EE53B16B-E90E-47F4-BE6C-F49A3666CD38}"/>
                    </a:ext>
                  </a:extLst>
                </p14:cNvPr>
                <p14:cNvContentPartPr/>
                <p14:nvPr/>
              </p14:nvContentPartPr>
              <p14:xfrm>
                <a:off x="5045790" y="3732427"/>
                <a:ext cx="141840" cy="134280"/>
              </p14:xfrm>
            </p:contentPart>
          </mc:Choice>
          <mc:Fallback xmlns="">
            <p:pic>
              <p:nvPicPr>
                <p:cNvPr id="210" name="Ink 209">
                  <a:extLst>
                    <a:ext uri="{FF2B5EF4-FFF2-40B4-BE49-F238E27FC236}">
                      <a16:creationId xmlns:a16="http://schemas.microsoft.com/office/drawing/2014/main" id="{EE53B16B-E90E-47F4-BE6C-F49A3666CD38}"/>
                    </a:ext>
                  </a:extLst>
                </p:cNvPr>
                <p:cNvPicPr/>
                <p:nvPr/>
              </p:nvPicPr>
              <p:blipFill>
                <a:blip r:embed="rId344"/>
                <a:stretch>
                  <a:fillRect/>
                </a:stretch>
              </p:blipFill>
              <p:spPr>
                <a:xfrm>
                  <a:off x="5036790" y="3723427"/>
                  <a:ext cx="159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 name="Ink 210">
                  <a:extLst>
                    <a:ext uri="{FF2B5EF4-FFF2-40B4-BE49-F238E27FC236}">
                      <a16:creationId xmlns:a16="http://schemas.microsoft.com/office/drawing/2014/main" id="{3DAD2A13-6577-411A-9477-C10445D5D103}"/>
                    </a:ext>
                  </a:extLst>
                </p14:cNvPr>
                <p14:cNvContentPartPr/>
                <p14:nvPr/>
              </p14:nvContentPartPr>
              <p14:xfrm>
                <a:off x="5197710" y="3710107"/>
                <a:ext cx="14400" cy="43920"/>
              </p14:xfrm>
            </p:contentPart>
          </mc:Choice>
          <mc:Fallback xmlns="">
            <p:pic>
              <p:nvPicPr>
                <p:cNvPr id="211" name="Ink 210">
                  <a:extLst>
                    <a:ext uri="{FF2B5EF4-FFF2-40B4-BE49-F238E27FC236}">
                      <a16:creationId xmlns:a16="http://schemas.microsoft.com/office/drawing/2014/main" id="{3DAD2A13-6577-411A-9477-C10445D5D103}"/>
                    </a:ext>
                  </a:extLst>
                </p:cNvPr>
                <p:cNvPicPr/>
                <p:nvPr/>
              </p:nvPicPr>
              <p:blipFill>
                <a:blip r:embed="rId346"/>
                <a:stretch>
                  <a:fillRect/>
                </a:stretch>
              </p:blipFill>
              <p:spPr>
                <a:xfrm>
                  <a:off x="5188710" y="3701107"/>
                  <a:ext cx="3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2" name="Ink 211">
                  <a:extLst>
                    <a:ext uri="{FF2B5EF4-FFF2-40B4-BE49-F238E27FC236}">
                      <a16:creationId xmlns:a16="http://schemas.microsoft.com/office/drawing/2014/main" id="{2E503540-5941-42D4-B3F2-4789625D8DFA}"/>
                    </a:ext>
                  </a:extLst>
                </p14:cNvPr>
                <p14:cNvContentPartPr/>
                <p14:nvPr/>
              </p14:nvContentPartPr>
              <p14:xfrm>
                <a:off x="5292390" y="3696427"/>
                <a:ext cx="327240" cy="152280"/>
              </p14:xfrm>
            </p:contentPart>
          </mc:Choice>
          <mc:Fallback xmlns="">
            <p:pic>
              <p:nvPicPr>
                <p:cNvPr id="212" name="Ink 211">
                  <a:extLst>
                    <a:ext uri="{FF2B5EF4-FFF2-40B4-BE49-F238E27FC236}">
                      <a16:creationId xmlns:a16="http://schemas.microsoft.com/office/drawing/2014/main" id="{2E503540-5941-42D4-B3F2-4789625D8DFA}"/>
                    </a:ext>
                  </a:extLst>
                </p:cNvPr>
                <p:cNvPicPr/>
                <p:nvPr/>
              </p:nvPicPr>
              <p:blipFill>
                <a:blip r:embed="rId348"/>
                <a:stretch>
                  <a:fillRect/>
                </a:stretch>
              </p:blipFill>
              <p:spPr>
                <a:xfrm>
                  <a:off x="5283390" y="3687787"/>
                  <a:ext cx="344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3" name="Ink 212">
                  <a:extLst>
                    <a:ext uri="{FF2B5EF4-FFF2-40B4-BE49-F238E27FC236}">
                      <a16:creationId xmlns:a16="http://schemas.microsoft.com/office/drawing/2014/main" id="{39D328D4-BF96-4029-A70A-72B2B933D73D}"/>
                    </a:ext>
                  </a:extLst>
                </p14:cNvPr>
                <p14:cNvContentPartPr/>
                <p14:nvPr/>
              </p14:nvContentPartPr>
              <p14:xfrm>
                <a:off x="5258910" y="3732067"/>
                <a:ext cx="138240" cy="23760"/>
              </p14:xfrm>
            </p:contentPart>
          </mc:Choice>
          <mc:Fallback xmlns="">
            <p:pic>
              <p:nvPicPr>
                <p:cNvPr id="213" name="Ink 212">
                  <a:extLst>
                    <a:ext uri="{FF2B5EF4-FFF2-40B4-BE49-F238E27FC236}">
                      <a16:creationId xmlns:a16="http://schemas.microsoft.com/office/drawing/2014/main" id="{39D328D4-BF96-4029-A70A-72B2B933D73D}"/>
                    </a:ext>
                  </a:extLst>
                </p:cNvPr>
                <p:cNvPicPr/>
                <p:nvPr/>
              </p:nvPicPr>
              <p:blipFill>
                <a:blip r:embed="rId350"/>
                <a:stretch>
                  <a:fillRect/>
                </a:stretch>
              </p:blipFill>
              <p:spPr>
                <a:xfrm>
                  <a:off x="5249910" y="3723427"/>
                  <a:ext cx="155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 name="Ink 215">
                  <a:extLst>
                    <a:ext uri="{FF2B5EF4-FFF2-40B4-BE49-F238E27FC236}">
                      <a16:creationId xmlns:a16="http://schemas.microsoft.com/office/drawing/2014/main" id="{7D4384DC-18CF-4868-AD04-F1B16A5BF758}"/>
                    </a:ext>
                  </a:extLst>
                </p14:cNvPr>
                <p14:cNvContentPartPr/>
                <p14:nvPr/>
              </p14:nvContentPartPr>
              <p14:xfrm>
                <a:off x="5835270" y="3751507"/>
                <a:ext cx="135360" cy="97200"/>
              </p14:xfrm>
            </p:contentPart>
          </mc:Choice>
          <mc:Fallback xmlns="">
            <p:pic>
              <p:nvPicPr>
                <p:cNvPr id="216" name="Ink 215">
                  <a:extLst>
                    <a:ext uri="{FF2B5EF4-FFF2-40B4-BE49-F238E27FC236}">
                      <a16:creationId xmlns:a16="http://schemas.microsoft.com/office/drawing/2014/main" id="{7D4384DC-18CF-4868-AD04-F1B16A5BF758}"/>
                    </a:ext>
                  </a:extLst>
                </p:cNvPr>
                <p:cNvPicPr/>
                <p:nvPr/>
              </p:nvPicPr>
              <p:blipFill>
                <a:blip r:embed="rId352"/>
                <a:stretch>
                  <a:fillRect/>
                </a:stretch>
              </p:blipFill>
              <p:spPr>
                <a:xfrm>
                  <a:off x="5826270" y="3742867"/>
                  <a:ext cx="153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7" name="Ink 216">
                  <a:extLst>
                    <a:ext uri="{FF2B5EF4-FFF2-40B4-BE49-F238E27FC236}">
                      <a16:creationId xmlns:a16="http://schemas.microsoft.com/office/drawing/2014/main" id="{F7C88F01-F1AD-48F2-86F9-C46DFBEE6965}"/>
                    </a:ext>
                  </a:extLst>
                </p14:cNvPr>
                <p14:cNvContentPartPr/>
                <p14:nvPr/>
              </p14:nvContentPartPr>
              <p14:xfrm>
                <a:off x="5965950" y="3779587"/>
                <a:ext cx="222480" cy="77400"/>
              </p14:xfrm>
            </p:contentPart>
          </mc:Choice>
          <mc:Fallback xmlns="">
            <p:pic>
              <p:nvPicPr>
                <p:cNvPr id="217" name="Ink 216">
                  <a:extLst>
                    <a:ext uri="{FF2B5EF4-FFF2-40B4-BE49-F238E27FC236}">
                      <a16:creationId xmlns:a16="http://schemas.microsoft.com/office/drawing/2014/main" id="{F7C88F01-F1AD-48F2-86F9-C46DFBEE6965}"/>
                    </a:ext>
                  </a:extLst>
                </p:cNvPr>
                <p:cNvPicPr/>
                <p:nvPr/>
              </p:nvPicPr>
              <p:blipFill>
                <a:blip r:embed="rId354"/>
                <a:stretch>
                  <a:fillRect/>
                </a:stretch>
              </p:blipFill>
              <p:spPr>
                <a:xfrm>
                  <a:off x="5956950" y="3770947"/>
                  <a:ext cx="240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8" name="Ink 217">
                  <a:extLst>
                    <a:ext uri="{FF2B5EF4-FFF2-40B4-BE49-F238E27FC236}">
                      <a16:creationId xmlns:a16="http://schemas.microsoft.com/office/drawing/2014/main" id="{FA44D7B6-9476-4458-9D7A-12DB4B602A16}"/>
                    </a:ext>
                  </a:extLst>
                </p14:cNvPr>
                <p14:cNvContentPartPr/>
                <p14:nvPr/>
              </p14:nvContentPartPr>
              <p14:xfrm>
                <a:off x="6207150" y="3700027"/>
                <a:ext cx="34560" cy="114480"/>
              </p14:xfrm>
            </p:contentPart>
          </mc:Choice>
          <mc:Fallback xmlns="">
            <p:pic>
              <p:nvPicPr>
                <p:cNvPr id="218" name="Ink 217">
                  <a:extLst>
                    <a:ext uri="{FF2B5EF4-FFF2-40B4-BE49-F238E27FC236}">
                      <a16:creationId xmlns:a16="http://schemas.microsoft.com/office/drawing/2014/main" id="{FA44D7B6-9476-4458-9D7A-12DB4B602A16}"/>
                    </a:ext>
                  </a:extLst>
                </p:cNvPr>
                <p:cNvPicPr/>
                <p:nvPr/>
              </p:nvPicPr>
              <p:blipFill>
                <a:blip r:embed="rId356"/>
                <a:stretch>
                  <a:fillRect/>
                </a:stretch>
              </p:blipFill>
              <p:spPr>
                <a:xfrm>
                  <a:off x="6198510" y="3691027"/>
                  <a:ext cx="52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9" name="Ink 218">
                  <a:extLst>
                    <a:ext uri="{FF2B5EF4-FFF2-40B4-BE49-F238E27FC236}">
                      <a16:creationId xmlns:a16="http://schemas.microsoft.com/office/drawing/2014/main" id="{0AFCE2A1-997A-474C-A804-0C5A09E36EE7}"/>
                    </a:ext>
                  </a:extLst>
                </p14:cNvPr>
                <p14:cNvContentPartPr/>
                <p14:nvPr/>
              </p14:nvContentPartPr>
              <p14:xfrm>
                <a:off x="6167550" y="3761227"/>
                <a:ext cx="131760" cy="9000"/>
              </p14:xfrm>
            </p:contentPart>
          </mc:Choice>
          <mc:Fallback xmlns="">
            <p:pic>
              <p:nvPicPr>
                <p:cNvPr id="219" name="Ink 218">
                  <a:extLst>
                    <a:ext uri="{FF2B5EF4-FFF2-40B4-BE49-F238E27FC236}">
                      <a16:creationId xmlns:a16="http://schemas.microsoft.com/office/drawing/2014/main" id="{0AFCE2A1-997A-474C-A804-0C5A09E36EE7}"/>
                    </a:ext>
                  </a:extLst>
                </p:cNvPr>
                <p:cNvPicPr/>
                <p:nvPr/>
              </p:nvPicPr>
              <p:blipFill>
                <a:blip r:embed="rId358"/>
                <a:stretch>
                  <a:fillRect/>
                </a:stretch>
              </p:blipFill>
              <p:spPr>
                <a:xfrm>
                  <a:off x="6158910" y="3752227"/>
                  <a:ext cx="149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0" name="Ink 219">
                  <a:extLst>
                    <a:ext uri="{FF2B5EF4-FFF2-40B4-BE49-F238E27FC236}">
                      <a16:creationId xmlns:a16="http://schemas.microsoft.com/office/drawing/2014/main" id="{F1CC5E22-5C65-42B8-9385-38EC7DE9F9C9}"/>
                    </a:ext>
                  </a:extLst>
                </p14:cNvPr>
                <p14:cNvContentPartPr/>
                <p14:nvPr/>
              </p14:nvContentPartPr>
              <p14:xfrm>
                <a:off x="6308310" y="3625507"/>
                <a:ext cx="664560" cy="294840"/>
              </p14:xfrm>
            </p:contentPart>
          </mc:Choice>
          <mc:Fallback xmlns="">
            <p:pic>
              <p:nvPicPr>
                <p:cNvPr id="220" name="Ink 219">
                  <a:extLst>
                    <a:ext uri="{FF2B5EF4-FFF2-40B4-BE49-F238E27FC236}">
                      <a16:creationId xmlns:a16="http://schemas.microsoft.com/office/drawing/2014/main" id="{F1CC5E22-5C65-42B8-9385-38EC7DE9F9C9}"/>
                    </a:ext>
                  </a:extLst>
                </p:cNvPr>
                <p:cNvPicPr/>
                <p:nvPr/>
              </p:nvPicPr>
              <p:blipFill>
                <a:blip r:embed="rId360"/>
                <a:stretch>
                  <a:fillRect/>
                </a:stretch>
              </p:blipFill>
              <p:spPr>
                <a:xfrm>
                  <a:off x="6299310" y="3616507"/>
                  <a:ext cx="682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1" name="Ink 220">
                  <a:extLst>
                    <a:ext uri="{FF2B5EF4-FFF2-40B4-BE49-F238E27FC236}">
                      <a16:creationId xmlns:a16="http://schemas.microsoft.com/office/drawing/2014/main" id="{330C615C-79EF-41DF-918F-B9BD0BFB662B}"/>
                    </a:ext>
                  </a:extLst>
                </p14:cNvPr>
                <p14:cNvContentPartPr/>
                <p14:nvPr/>
              </p14:nvContentPartPr>
              <p14:xfrm>
                <a:off x="6981150" y="3648907"/>
                <a:ext cx="3960" cy="33120"/>
              </p14:xfrm>
            </p:contentPart>
          </mc:Choice>
          <mc:Fallback xmlns="">
            <p:pic>
              <p:nvPicPr>
                <p:cNvPr id="221" name="Ink 220">
                  <a:extLst>
                    <a:ext uri="{FF2B5EF4-FFF2-40B4-BE49-F238E27FC236}">
                      <a16:creationId xmlns:a16="http://schemas.microsoft.com/office/drawing/2014/main" id="{330C615C-79EF-41DF-918F-B9BD0BFB662B}"/>
                    </a:ext>
                  </a:extLst>
                </p:cNvPr>
                <p:cNvPicPr/>
                <p:nvPr/>
              </p:nvPicPr>
              <p:blipFill>
                <a:blip r:embed="rId362"/>
                <a:stretch>
                  <a:fillRect/>
                </a:stretch>
              </p:blipFill>
              <p:spPr>
                <a:xfrm>
                  <a:off x="6972510" y="3640267"/>
                  <a:ext cx="21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2" name="Ink 221">
                  <a:extLst>
                    <a:ext uri="{FF2B5EF4-FFF2-40B4-BE49-F238E27FC236}">
                      <a16:creationId xmlns:a16="http://schemas.microsoft.com/office/drawing/2014/main" id="{6F13250A-CCA1-47ED-A57D-DC8BB83874AF}"/>
                    </a:ext>
                  </a:extLst>
                </p14:cNvPr>
                <p14:cNvContentPartPr/>
                <p14:nvPr/>
              </p14:nvContentPartPr>
              <p14:xfrm>
                <a:off x="6797910" y="3660427"/>
                <a:ext cx="109800" cy="1080"/>
              </p14:xfrm>
            </p:contentPart>
          </mc:Choice>
          <mc:Fallback xmlns="">
            <p:pic>
              <p:nvPicPr>
                <p:cNvPr id="222" name="Ink 221">
                  <a:extLst>
                    <a:ext uri="{FF2B5EF4-FFF2-40B4-BE49-F238E27FC236}">
                      <a16:creationId xmlns:a16="http://schemas.microsoft.com/office/drawing/2014/main" id="{6F13250A-CCA1-47ED-A57D-DC8BB83874AF}"/>
                    </a:ext>
                  </a:extLst>
                </p:cNvPr>
                <p:cNvPicPr/>
                <p:nvPr/>
              </p:nvPicPr>
              <p:blipFill>
                <a:blip r:embed="rId364"/>
                <a:stretch>
                  <a:fillRect/>
                </a:stretch>
              </p:blipFill>
              <p:spPr>
                <a:xfrm>
                  <a:off x="6788910" y="3651427"/>
                  <a:ext cx="127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3" name="Ink 222">
                  <a:extLst>
                    <a:ext uri="{FF2B5EF4-FFF2-40B4-BE49-F238E27FC236}">
                      <a16:creationId xmlns:a16="http://schemas.microsoft.com/office/drawing/2014/main" id="{152BA2C1-723C-494C-95BC-0452524CE784}"/>
                    </a:ext>
                  </a:extLst>
                </p14:cNvPr>
                <p14:cNvContentPartPr/>
                <p14:nvPr/>
              </p14:nvContentPartPr>
              <p14:xfrm>
                <a:off x="7045950" y="3714427"/>
                <a:ext cx="159840" cy="179640"/>
              </p14:xfrm>
            </p:contentPart>
          </mc:Choice>
          <mc:Fallback xmlns="">
            <p:pic>
              <p:nvPicPr>
                <p:cNvPr id="223" name="Ink 222">
                  <a:extLst>
                    <a:ext uri="{FF2B5EF4-FFF2-40B4-BE49-F238E27FC236}">
                      <a16:creationId xmlns:a16="http://schemas.microsoft.com/office/drawing/2014/main" id="{152BA2C1-723C-494C-95BC-0452524CE784}"/>
                    </a:ext>
                  </a:extLst>
                </p:cNvPr>
                <p:cNvPicPr/>
                <p:nvPr/>
              </p:nvPicPr>
              <p:blipFill>
                <a:blip r:embed="rId366"/>
                <a:stretch>
                  <a:fillRect/>
                </a:stretch>
              </p:blipFill>
              <p:spPr>
                <a:xfrm>
                  <a:off x="7037310" y="3705427"/>
                  <a:ext cx="177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5" name="Ink 224">
                  <a:extLst>
                    <a:ext uri="{FF2B5EF4-FFF2-40B4-BE49-F238E27FC236}">
                      <a16:creationId xmlns:a16="http://schemas.microsoft.com/office/drawing/2014/main" id="{1391856E-E3DB-4EED-8B99-483F47B753B5}"/>
                    </a:ext>
                  </a:extLst>
                </p14:cNvPr>
                <p14:cNvContentPartPr/>
                <p14:nvPr/>
              </p14:nvContentPartPr>
              <p14:xfrm>
                <a:off x="7359150" y="3644947"/>
                <a:ext cx="260640" cy="115920"/>
              </p14:xfrm>
            </p:contentPart>
          </mc:Choice>
          <mc:Fallback xmlns="">
            <p:pic>
              <p:nvPicPr>
                <p:cNvPr id="225" name="Ink 224">
                  <a:extLst>
                    <a:ext uri="{FF2B5EF4-FFF2-40B4-BE49-F238E27FC236}">
                      <a16:creationId xmlns:a16="http://schemas.microsoft.com/office/drawing/2014/main" id="{1391856E-E3DB-4EED-8B99-483F47B753B5}"/>
                    </a:ext>
                  </a:extLst>
                </p:cNvPr>
                <p:cNvPicPr/>
                <p:nvPr/>
              </p:nvPicPr>
              <p:blipFill>
                <a:blip r:embed="rId368"/>
                <a:stretch>
                  <a:fillRect/>
                </a:stretch>
              </p:blipFill>
              <p:spPr>
                <a:xfrm>
                  <a:off x="7350510" y="3636307"/>
                  <a:ext cx="278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6" name="Ink 225">
                  <a:extLst>
                    <a:ext uri="{FF2B5EF4-FFF2-40B4-BE49-F238E27FC236}">
                      <a16:creationId xmlns:a16="http://schemas.microsoft.com/office/drawing/2014/main" id="{65F96331-BAF0-4707-BB36-66896CDD1701}"/>
                    </a:ext>
                  </a:extLst>
                </p14:cNvPr>
                <p14:cNvContentPartPr/>
                <p14:nvPr/>
              </p14:nvContentPartPr>
              <p14:xfrm>
                <a:off x="7591350" y="3583387"/>
                <a:ext cx="360" cy="360"/>
              </p14:xfrm>
            </p:contentPart>
          </mc:Choice>
          <mc:Fallback xmlns="">
            <p:pic>
              <p:nvPicPr>
                <p:cNvPr id="226" name="Ink 225">
                  <a:extLst>
                    <a:ext uri="{FF2B5EF4-FFF2-40B4-BE49-F238E27FC236}">
                      <a16:creationId xmlns:a16="http://schemas.microsoft.com/office/drawing/2014/main" id="{65F96331-BAF0-4707-BB36-66896CDD1701}"/>
                    </a:ext>
                  </a:extLst>
                </p:cNvPr>
                <p:cNvPicPr/>
                <p:nvPr/>
              </p:nvPicPr>
              <p:blipFill>
                <a:blip r:embed="rId9"/>
                <a:stretch>
                  <a:fillRect/>
                </a:stretch>
              </p:blipFill>
              <p:spPr>
                <a:xfrm>
                  <a:off x="7582350" y="3574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7" name="Ink 226">
                  <a:extLst>
                    <a:ext uri="{FF2B5EF4-FFF2-40B4-BE49-F238E27FC236}">
                      <a16:creationId xmlns:a16="http://schemas.microsoft.com/office/drawing/2014/main" id="{9CB1751F-04E8-4368-BA9B-A01390303320}"/>
                    </a:ext>
                  </a:extLst>
                </p14:cNvPr>
                <p14:cNvContentPartPr/>
                <p14:nvPr/>
              </p14:nvContentPartPr>
              <p14:xfrm>
                <a:off x="7707630" y="3537667"/>
                <a:ext cx="500400" cy="180360"/>
              </p14:xfrm>
            </p:contentPart>
          </mc:Choice>
          <mc:Fallback xmlns="">
            <p:pic>
              <p:nvPicPr>
                <p:cNvPr id="227" name="Ink 226">
                  <a:extLst>
                    <a:ext uri="{FF2B5EF4-FFF2-40B4-BE49-F238E27FC236}">
                      <a16:creationId xmlns:a16="http://schemas.microsoft.com/office/drawing/2014/main" id="{9CB1751F-04E8-4368-BA9B-A01390303320}"/>
                    </a:ext>
                  </a:extLst>
                </p:cNvPr>
                <p:cNvPicPr/>
                <p:nvPr/>
              </p:nvPicPr>
              <p:blipFill>
                <a:blip r:embed="rId371"/>
                <a:stretch>
                  <a:fillRect/>
                </a:stretch>
              </p:blipFill>
              <p:spPr>
                <a:xfrm>
                  <a:off x="7698630" y="3528667"/>
                  <a:ext cx="518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8" name="Ink 227">
                  <a:extLst>
                    <a:ext uri="{FF2B5EF4-FFF2-40B4-BE49-F238E27FC236}">
                      <a16:creationId xmlns:a16="http://schemas.microsoft.com/office/drawing/2014/main" id="{28CC4661-7CDC-42C6-9261-C91064C7A91D}"/>
                    </a:ext>
                  </a:extLst>
                </p14:cNvPr>
                <p14:cNvContentPartPr/>
                <p14:nvPr/>
              </p14:nvContentPartPr>
              <p14:xfrm>
                <a:off x="8084910" y="3523627"/>
                <a:ext cx="106920" cy="46080"/>
              </p14:xfrm>
            </p:contentPart>
          </mc:Choice>
          <mc:Fallback xmlns="">
            <p:pic>
              <p:nvPicPr>
                <p:cNvPr id="228" name="Ink 227">
                  <a:extLst>
                    <a:ext uri="{FF2B5EF4-FFF2-40B4-BE49-F238E27FC236}">
                      <a16:creationId xmlns:a16="http://schemas.microsoft.com/office/drawing/2014/main" id="{28CC4661-7CDC-42C6-9261-C91064C7A91D}"/>
                    </a:ext>
                  </a:extLst>
                </p:cNvPr>
                <p:cNvPicPr/>
                <p:nvPr/>
              </p:nvPicPr>
              <p:blipFill>
                <a:blip r:embed="rId373"/>
                <a:stretch>
                  <a:fillRect/>
                </a:stretch>
              </p:blipFill>
              <p:spPr>
                <a:xfrm>
                  <a:off x="8075910" y="3514627"/>
                  <a:ext cx="124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9" name="Ink 228">
                  <a:extLst>
                    <a:ext uri="{FF2B5EF4-FFF2-40B4-BE49-F238E27FC236}">
                      <a16:creationId xmlns:a16="http://schemas.microsoft.com/office/drawing/2014/main" id="{2D89CEA7-BC5C-4B63-8EE5-E65937C77DD3}"/>
                    </a:ext>
                  </a:extLst>
                </p14:cNvPr>
                <p14:cNvContentPartPr/>
                <p14:nvPr/>
              </p14:nvContentPartPr>
              <p14:xfrm>
                <a:off x="7671630" y="3599947"/>
                <a:ext cx="77040" cy="1800"/>
              </p14:xfrm>
            </p:contentPart>
          </mc:Choice>
          <mc:Fallback xmlns="">
            <p:pic>
              <p:nvPicPr>
                <p:cNvPr id="229" name="Ink 228">
                  <a:extLst>
                    <a:ext uri="{FF2B5EF4-FFF2-40B4-BE49-F238E27FC236}">
                      <a16:creationId xmlns:a16="http://schemas.microsoft.com/office/drawing/2014/main" id="{2D89CEA7-BC5C-4B63-8EE5-E65937C77DD3}"/>
                    </a:ext>
                  </a:extLst>
                </p:cNvPr>
                <p:cNvPicPr/>
                <p:nvPr/>
              </p:nvPicPr>
              <p:blipFill>
                <a:blip r:embed="rId375"/>
                <a:stretch>
                  <a:fillRect/>
                </a:stretch>
              </p:blipFill>
              <p:spPr>
                <a:xfrm>
                  <a:off x="7662990" y="3591307"/>
                  <a:ext cx="94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0" name="Ink 229">
                  <a:extLst>
                    <a:ext uri="{FF2B5EF4-FFF2-40B4-BE49-F238E27FC236}">
                      <a16:creationId xmlns:a16="http://schemas.microsoft.com/office/drawing/2014/main" id="{E0784775-AF92-4275-A507-8E1A5C036D35}"/>
                    </a:ext>
                  </a:extLst>
                </p14:cNvPr>
                <p14:cNvContentPartPr/>
                <p14:nvPr/>
              </p14:nvContentPartPr>
              <p14:xfrm>
                <a:off x="8361390" y="3617947"/>
                <a:ext cx="397080" cy="107640"/>
              </p14:xfrm>
            </p:contentPart>
          </mc:Choice>
          <mc:Fallback xmlns="">
            <p:pic>
              <p:nvPicPr>
                <p:cNvPr id="230" name="Ink 229">
                  <a:extLst>
                    <a:ext uri="{FF2B5EF4-FFF2-40B4-BE49-F238E27FC236}">
                      <a16:creationId xmlns:a16="http://schemas.microsoft.com/office/drawing/2014/main" id="{E0784775-AF92-4275-A507-8E1A5C036D35}"/>
                    </a:ext>
                  </a:extLst>
                </p:cNvPr>
                <p:cNvPicPr/>
                <p:nvPr/>
              </p:nvPicPr>
              <p:blipFill>
                <a:blip r:embed="rId377"/>
                <a:stretch>
                  <a:fillRect/>
                </a:stretch>
              </p:blipFill>
              <p:spPr>
                <a:xfrm>
                  <a:off x="8352750" y="3609307"/>
                  <a:ext cx="414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1" name="Ink 230">
                  <a:extLst>
                    <a:ext uri="{FF2B5EF4-FFF2-40B4-BE49-F238E27FC236}">
                      <a16:creationId xmlns:a16="http://schemas.microsoft.com/office/drawing/2014/main" id="{C5C191AD-F9F0-4B56-9714-65839EFB4993}"/>
                    </a:ext>
                  </a:extLst>
                </p14:cNvPr>
                <p14:cNvContentPartPr/>
                <p14:nvPr/>
              </p14:nvContentPartPr>
              <p14:xfrm>
                <a:off x="8756670" y="3511387"/>
                <a:ext cx="159840" cy="178920"/>
              </p14:xfrm>
            </p:contentPart>
          </mc:Choice>
          <mc:Fallback xmlns="">
            <p:pic>
              <p:nvPicPr>
                <p:cNvPr id="231" name="Ink 230">
                  <a:extLst>
                    <a:ext uri="{FF2B5EF4-FFF2-40B4-BE49-F238E27FC236}">
                      <a16:creationId xmlns:a16="http://schemas.microsoft.com/office/drawing/2014/main" id="{C5C191AD-F9F0-4B56-9714-65839EFB4993}"/>
                    </a:ext>
                  </a:extLst>
                </p:cNvPr>
                <p:cNvPicPr/>
                <p:nvPr/>
              </p:nvPicPr>
              <p:blipFill>
                <a:blip r:embed="rId379"/>
                <a:stretch>
                  <a:fillRect/>
                </a:stretch>
              </p:blipFill>
              <p:spPr>
                <a:xfrm>
                  <a:off x="8747670" y="3502747"/>
                  <a:ext cx="177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2" name="Ink 231">
                  <a:extLst>
                    <a:ext uri="{FF2B5EF4-FFF2-40B4-BE49-F238E27FC236}">
                      <a16:creationId xmlns:a16="http://schemas.microsoft.com/office/drawing/2014/main" id="{EC7EB70B-1A32-48A3-A78B-1E3709EC7DDA}"/>
                    </a:ext>
                  </a:extLst>
                </p14:cNvPr>
                <p14:cNvContentPartPr/>
                <p14:nvPr/>
              </p14:nvContentPartPr>
              <p14:xfrm>
                <a:off x="8985630" y="3596347"/>
                <a:ext cx="124200" cy="87840"/>
              </p14:xfrm>
            </p:contentPart>
          </mc:Choice>
          <mc:Fallback xmlns="">
            <p:pic>
              <p:nvPicPr>
                <p:cNvPr id="232" name="Ink 231">
                  <a:extLst>
                    <a:ext uri="{FF2B5EF4-FFF2-40B4-BE49-F238E27FC236}">
                      <a16:creationId xmlns:a16="http://schemas.microsoft.com/office/drawing/2014/main" id="{EC7EB70B-1A32-48A3-A78B-1E3709EC7DDA}"/>
                    </a:ext>
                  </a:extLst>
                </p:cNvPr>
                <p:cNvPicPr/>
                <p:nvPr/>
              </p:nvPicPr>
              <p:blipFill>
                <a:blip r:embed="rId381"/>
                <a:stretch>
                  <a:fillRect/>
                </a:stretch>
              </p:blipFill>
              <p:spPr>
                <a:xfrm>
                  <a:off x="8976630" y="3587707"/>
                  <a:ext cx="141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4" name="Ink 243">
                  <a:extLst>
                    <a:ext uri="{FF2B5EF4-FFF2-40B4-BE49-F238E27FC236}">
                      <a16:creationId xmlns:a16="http://schemas.microsoft.com/office/drawing/2014/main" id="{F4098191-A901-4687-8C20-4C433CECD0FB}"/>
                    </a:ext>
                  </a:extLst>
                </p14:cNvPr>
                <p14:cNvContentPartPr/>
                <p14:nvPr/>
              </p14:nvContentPartPr>
              <p14:xfrm>
                <a:off x="4439190" y="4046347"/>
                <a:ext cx="149400" cy="108720"/>
              </p14:xfrm>
            </p:contentPart>
          </mc:Choice>
          <mc:Fallback xmlns="">
            <p:pic>
              <p:nvPicPr>
                <p:cNvPr id="244" name="Ink 243">
                  <a:extLst>
                    <a:ext uri="{FF2B5EF4-FFF2-40B4-BE49-F238E27FC236}">
                      <a16:creationId xmlns:a16="http://schemas.microsoft.com/office/drawing/2014/main" id="{F4098191-A901-4687-8C20-4C433CECD0FB}"/>
                    </a:ext>
                  </a:extLst>
                </p:cNvPr>
                <p:cNvPicPr/>
                <p:nvPr/>
              </p:nvPicPr>
              <p:blipFill>
                <a:blip r:embed="rId383"/>
                <a:stretch>
                  <a:fillRect/>
                </a:stretch>
              </p:blipFill>
              <p:spPr>
                <a:xfrm>
                  <a:off x="4430550" y="4037347"/>
                  <a:ext cx="167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5" name="Ink 244">
                  <a:extLst>
                    <a:ext uri="{FF2B5EF4-FFF2-40B4-BE49-F238E27FC236}">
                      <a16:creationId xmlns:a16="http://schemas.microsoft.com/office/drawing/2014/main" id="{1C13C2BA-C39B-4824-A04E-A80E76AB0A23}"/>
                    </a:ext>
                  </a:extLst>
                </p14:cNvPr>
                <p14:cNvContentPartPr/>
                <p14:nvPr/>
              </p14:nvContentPartPr>
              <p14:xfrm>
                <a:off x="4698750" y="4062907"/>
                <a:ext cx="220320" cy="84960"/>
              </p14:xfrm>
            </p:contentPart>
          </mc:Choice>
          <mc:Fallback xmlns="">
            <p:pic>
              <p:nvPicPr>
                <p:cNvPr id="245" name="Ink 244">
                  <a:extLst>
                    <a:ext uri="{FF2B5EF4-FFF2-40B4-BE49-F238E27FC236}">
                      <a16:creationId xmlns:a16="http://schemas.microsoft.com/office/drawing/2014/main" id="{1C13C2BA-C39B-4824-A04E-A80E76AB0A23}"/>
                    </a:ext>
                  </a:extLst>
                </p:cNvPr>
                <p:cNvPicPr/>
                <p:nvPr/>
              </p:nvPicPr>
              <p:blipFill>
                <a:blip r:embed="rId385"/>
                <a:stretch>
                  <a:fillRect/>
                </a:stretch>
              </p:blipFill>
              <p:spPr>
                <a:xfrm>
                  <a:off x="4690110" y="4053907"/>
                  <a:ext cx="237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6" name="Ink 245">
                  <a:extLst>
                    <a:ext uri="{FF2B5EF4-FFF2-40B4-BE49-F238E27FC236}">
                      <a16:creationId xmlns:a16="http://schemas.microsoft.com/office/drawing/2014/main" id="{28EC60CD-D4E4-4A62-BE0E-C9F57DC14332}"/>
                    </a:ext>
                  </a:extLst>
                </p14:cNvPr>
                <p14:cNvContentPartPr/>
                <p14:nvPr/>
              </p14:nvContentPartPr>
              <p14:xfrm>
                <a:off x="4899990" y="4019347"/>
                <a:ext cx="76320" cy="135360"/>
              </p14:xfrm>
            </p:contentPart>
          </mc:Choice>
          <mc:Fallback xmlns="">
            <p:pic>
              <p:nvPicPr>
                <p:cNvPr id="246" name="Ink 245">
                  <a:extLst>
                    <a:ext uri="{FF2B5EF4-FFF2-40B4-BE49-F238E27FC236}">
                      <a16:creationId xmlns:a16="http://schemas.microsoft.com/office/drawing/2014/main" id="{28EC60CD-D4E4-4A62-BE0E-C9F57DC14332}"/>
                    </a:ext>
                  </a:extLst>
                </p:cNvPr>
                <p:cNvPicPr/>
                <p:nvPr/>
              </p:nvPicPr>
              <p:blipFill>
                <a:blip r:embed="rId387"/>
                <a:stretch>
                  <a:fillRect/>
                </a:stretch>
              </p:blipFill>
              <p:spPr>
                <a:xfrm>
                  <a:off x="4891350" y="4010707"/>
                  <a:ext cx="93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7" name="Ink 246">
                  <a:extLst>
                    <a:ext uri="{FF2B5EF4-FFF2-40B4-BE49-F238E27FC236}">
                      <a16:creationId xmlns:a16="http://schemas.microsoft.com/office/drawing/2014/main" id="{8727A0F8-B18B-40AC-AC22-65BD050373E5}"/>
                    </a:ext>
                  </a:extLst>
                </p14:cNvPr>
                <p14:cNvContentPartPr/>
                <p14:nvPr/>
              </p14:nvContentPartPr>
              <p14:xfrm>
                <a:off x="4896390" y="4087027"/>
                <a:ext cx="166680" cy="12960"/>
              </p14:xfrm>
            </p:contentPart>
          </mc:Choice>
          <mc:Fallback xmlns="">
            <p:pic>
              <p:nvPicPr>
                <p:cNvPr id="247" name="Ink 246">
                  <a:extLst>
                    <a:ext uri="{FF2B5EF4-FFF2-40B4-BE49-F238E27FC236}">
                      <a16:creationId xmlns:a16="http://schemas.microsoft.com/office/drawing/2014/main" id="{8727A0F8-B18B-40AC-AC22-65BD050373E5}"/>
                    </a:ext>
                  </a:extLst>
                </p:cNvPr>
                <p:cNvPicPr/>
                <p:nvPr/>
              </p:nvPicPr>
              <p:blipFill>
                <a:blip r:embed="rId389"/>
                <a:stretch>
                  <a:fillRect/>
                </a:stretch>
              </p:blipFill>
              <p:spPr>
                <a:xfrm>
                  <a:off x="4887390" y="4078387"/>
                  <a:ext cx="184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8" name="Ink 247">
                  <a:extLst>
                    <a:ext uri="{FF2B5EF4-FFF2-40B4-BE49-F238E27FC236}">
                      <a16:creationId xmlns:a16="http://schemas.microsoft.com/office/drawing/2014/main" id="{1C710114-E21B-4F50-A13A-9BF69C8E2802}"/>
                    </a:ext>
                  </a:extLst>
                </p14:cNvPr>
                <p14:cNvContentPartPr/>
                <p14:nvPr/>
              </p14:nvContentPartPr>
              <p14:xfrm>
                <a:off x="5185470" y="4020427"/>
                <a:ext cx="162360" cy="223920"/>
              </p14:xfrm>
            </p:contentPart>
          </mc:Choice>
          <mc:Fallback xmlns="">
            <p:pic>
              <p:nvPicPr>
                <p:cNvPr id="248" name="Ink 247">
                  <a:extLst>
                    <a:ext uri="{FF2B5EF4-FFF2-40B4-BE49-F238E27FC236}">
                      <a16:creationId xmlns:a16="http://schemas.microsoft.com/office/drawing/2014/main" id="{1C710114-E21B-4F50-A13A-9BF69C8E2802}"/>
                    </a:ext>
                  </a:extLst>
                </p:cNvPr>
                <p:cNvPicPr/>
                <p:nvPr/>
              </p:nvPicPr>
              <p:blipFill>
                <a:blip r:embed="rId391"/>
                <a:stretch>
                  <a:fillRect/>
                </a:stretch>
              </p:blipFill>
              <p:spPr>
                <a:xfrm>
                  <a:off x="5176470" y="4011427"/>
                  <a:ext cx="180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0" name="Ink 249">
                  <a:extLst>
                    <a:ext uri="{FF2B5EF4-FFF2-40B4-BE49-F238E27FC236}">
                      <a16:creationId xmlns:a16="http://schemas.microsoft.com/office/drawing/2014/main" id="{209B2E18-8BDB-419F-BAC9-18954AFC787A}"/>
                    </a:ext>
                  </a:extLst>
                </p14:cNvPr>
                <p14:cNvContentPartPr/>
                <p14:nvPr/>
              </p14:nvContentPartPr>
              <p14:xfrm>
                <a:off x="5620350" y="4043467"/>
                <a:ext cx="144360" cy="128520"/>
              </p14:xfrm>
            </p:contentPart>
          </mc:Choice>
          <mc:Fallback xmlns="">
            <p:pic>
              <p:nvPicPr>
                <p:cNvPr id="250" name="Ink 249">
                  <a:extLst>
                    <a:ext uri="{FF2B5EF4-FFF2-40B4-BE49-F238E27FC236}">
                      <a16:creationId xmlns:a16="http://schemas.microsoft.com/office/drawing/2014/main" id="{209B2E18-8BDB-419F-BAC9-18954AFC787A}"/>
                    </a:ext>
                  </a:extLst>
                </p:cNvPr>
                <p:cNvPicPr/>
                <p:nvPr/>
              </p:nvPicPr>
              <p:blipFill>
                <a:blip r:embed="rId393"/>
                <a:stretch>
                  <a:fillRect/>
                </a:stretch>
              </p:blipFill>
              <p:spPr>
                <a:xfrm>
                  <a:off x="5611710" y="4034827"/>
                  <a:ext cx="162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1" name="Ink 250">
                  <a:extLst>
                    <a:ext uri="{FF2B5EF4-FFF2-40B4-BE49-F238E27FC236}">
                      <a16:creationId xmlns:a16="http://schemas.microsoft.com/office/drawing/2014/main" id="{C8F73D49-6ECC-4761-82C9-31C9EDF98EA1}"/>
                    </a:ext>
                  </a:extLst>
                </p14:cNvPr>
                <p14:cNvContentPartPr/>
                <p14:nvPr/>
              </p14:nvContentPartPr>
              <p14:xfrm>
                <a:off x="5872350" y="3970387"/>
                <a:ext cx="360" cy="360"/>
              </p14:xfrm>
            </p:contentPart>
          </mc:Choice>
          <mc:Fallback xmlns="">
            <p:pic>
              <p:nvPicPr>
                <p:cNvPr id="251" name="Ink 250">
                  <a:extLst>
                    <a:ext uri="{FF2B5EF4-FFF2-40B4-BE49-F238E27FC236}">
                      <a16:creationId xmlns:a16="http://schemas.microsoft.com/office/drawing/2014/main" id="{C8F73D49-6ECC-4761-82C9-31C9EDF98EA1}"/>
                    </a:ext>
                  </a:extLst>
                </p:cNvPr>
                <p:cNvPicPr/>
                <p:nvPr/>
              </p:nvPicPr>
              <p:blipFill>
                <a:blip r:embed="rId9"/>
                <a:stretch>
                  <a:fillRect/>
                </a:stretch>
              </p:blipFill>
              <p:spPr>
                <a:xfrm>
                  <a:off x="5863710" y="3961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2" name="Ink 251">
                  <a:extLst>
                    <a:ext uri="{FF2B5EF4-FFF2-40B4-BE49-F238E27FC236}">
                      <a16:creationId xmlns:a16="http://schemas.microsoft.com/office/drawing/2014/main" id="{3F080591-A98D-4507-94C6-D1625BCAAE5F}"/>
                    </a:ext>
                  </a:extLst>
                </p14:cNvPr>
                <p14:cNvContentPartPr/>
                <p14:nvPr/>
              </p14:nvContentPartPr>
              <p14:xfrm>
                <a:off x="5914110" y="3992707"/>
                <a:ext cx="142920" cy="111600"/>
              </p14:xfrm>
            </p:contentPart>
          </mc:Choice>
          <mc:Fallback xmlns="">
            <p:pic>
              <p:nvPicPr>
                <p:cNvPr id="252" name="Ink 251">
                  <a:extLst>
                    <a:ext uri="{FF2B5EF4-FFF2-40B4-BE49-F238E27FC236}">
                      <a16:creationId xmlns:a16="http://schemas.microsoft.com/office/drawing/2014/main" id="{3F080591-A98D-4507-94C6-D1625BCAAE5F}"/>
                    </a:ext>
                  </a:extLst>
                </p:cNvPr>
                <p:cNvPicPr/>
                <p:nvPr/>
              </p:nvPicPr>
              <p:blipFill>
                <a:blip r:embed="rId396"/>
                <a:stretch>
                  <a:fillRect/>
                </a:stretch>
              </p:blipFill>
              <p:spPr>
                <a:xfrm>
                  <a:off x="5905470" y="3983707"/>
                  <a:ext cx="160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3" name="Ink 252">
                  <a:extLst>
                    <a:ext uri="{FF2B5EF4-FFF2-40B4-BE49-F238E27FC236}">
                      <a16:creationId xmlns:a16="http://schemas.microsoft.com/office/drawing/2014/main" id="{31E464B3-1891-41DE-B48E-9C81B733FACE}"/>
                    </a:ext>
                  </a:extLst>
                </p14:cNvPr>
                <p14:cNvContentPartPr/>
                <p14:nvPr/>
              </p14:nvContentPartPr>
              <p14:xfrm>
                <a:off x="6107430" y="4008187"/>
                <a:ext cx="163800" cy="91800"/>
              </p14:xfrm>
            </p:contentPart>
          </mc:Choice>
          <mc:Fallback xmlns="">
            <p:pic>
              <p:nvPicPr>
                <p:cNvPr id="253" name="Ink 252">
                  <a:extLst>
                    <a:ext uri="{FF2B5EF4-FFF2-40B4-BE49-F238E27FC236}">
                      <a16:creationId xmlns:a16="http://schemas.microsoft.com/office/drawing/2014/main" id="{31E464B3-1891-41DE-B48E-9C81B733FACE}"/>
                    </a:ext>
                  </a:extLst>
                </p:cNvPr>
                <p:cNvPicPr/>
                <p:nvPr/>
              </p:nvPicPr>
              <p:blipFill>
                <a:blip r:embed="rId398"/>
                <a:stretch>
                  <a:fillRect/>
                </a:stretch>
              </p:blipFill>
              <p:spPr>
                <a:xfrm>
                  <a:off x="6098430" y="3999187"/>
                  <a:ext cx="181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4" name="Ink 253">
                  <a:extLst>
                    <a:ext uri="{FF2B5EF4-FFF2-40B4-BE49-F238E27FC236}">
                      <a16:creationId xmlns:a16="http://schemas.microsoft.com/office/drawing/2014/main" id="{015F7F8C-9E3D-44D2-B8F8-E6E800FFCF98}"/>
                    </a:ext>
                  </a:extLst>
                </p14:cNvPr>
                <p14:cNvContentPartPr/>
                <p14:nvPr/>
              </p14:nvContentPartPr>
              <p14:xfrm>
                <a:off x="6521070" y="3941587"/>
                <a:ext cx="254880" cy="171000"/>
              </p14:xfrm>
            </p:contentPart>
          </mc:Choice>
          <mc:Fallback xmlns="">
            <p:pic>
              <p:nvPicPr>
                <p:cNvPr id="254" name="Ink 253">
                  <a:extLst>
                    <a:ext uri="{FF2B5EF4-FFF2-40B4-BE49-F238E27FC236}">
                      <a16:creationId xmlns:a16="http://schemas.microsoft.com/office/drawing/2014/main" id="{015F7F8C-9E3D-44D2-B8F8-E6E800FFCF98}"/>
                    </a:ext>
                  </a:extLst>
                </p:cNvPr>
                <p:cNvPicPr/>
                <p:nvPr/>
              </p:nvPicPr>
              <p:blipFill>
                <a:blip r:embed="rId400"/>
                <a:stretch>
                  <a:fillRect/>
                </a:stretch>
              </p:blipFill>
              <p:spPr>
                <a:xfrm>
                  <a:off x="6512070" y="3932587"/>
                  <a:ext cx="272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5" name="Ink 254">
                  <a:extLst>
                    <a:ext uri="{FF2B5EF4-FFF2-40B4-BE49-F238E27FC236}">
                      <a16:creationId xmlns:a16="http://schemas.microsoft.com/office/drawing/2014/main" id="{01AB9B2D-882C-48F7-8BE3-B6736BDEB353}"/>
                    </a:ext>
                  </a:extLst>
                </p14:cNvPr>
                <p14:cNvContentPartPr/>
                <p14:nvPr/>
              </p14:nvContentPartPr>
              <p14:xfrm>
                <a:off x="6738150" y="3949507"/>
                <a:ext cx="360" cy="360"/>
              </p14:xfrm>
            </p:contentPart>
          </mc:Choice>
          <mc:Fallback xmlns="">
            <p:pic>
              <p:nvPicPr>
                <p:cNvPr id="255" name="Ink 254">
                  <a:extLst>
                    <a:ext uri="{FF2B5EF4-FFF2-40B4-BE49-F238E27FC236}">
                      <a16:creationId xmlns:a16="http://schemas.microsoft.com/office/drawing/2014/main" id="{01AB9B2D-882C-48F7-8BE3-B6736BDEB353}"/>
                    </a:ext>
                  </a:extLst>
                </p:cNvPr>
                <p:cNvPicPr/>
                <p:nvPr/>
              </p:nvPicPr>
              <p:blipFill>
                <a:blip r:embed="rId9"/>
                <a:stretch>
                  <a:fillRect/>
                </a:stretch>
              </p:blipFill>
              <p:spPr>
                <a:xfrm>
                  <a:off x="6729150" y="3940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6" name="Ink 255">
                  <a:extLst>
                    <a:ext uri="{FF2B5EF4-FFF2-40B4-BE49-F238E27FC236}">
                      <a16:creationId xmlns:a16="http://schemas.microsoft.com/office/drawing/2014/main" id="{7A4E4F8B-83C9-42D4-BFC3-3B51D6575BA7}"/>
                    </a:ext>
                  </a:extLst>
                </p14:cNvPr>
                <p14:cNvContentPartPr/>
                <p14:nvPr/>
              </p14:nvContentPartPr>
              <p14:xfrm>
                <a:off x="6799350" y="3985867"/>
                <a:ext cx="339480" cy="109800"/>
              </p14:xfrm>
            </p:contentPart>
          </mc:Choice>
          <mc:Fallback xmlns="">
            <p:pic>
              <p:nvPicPr>
                <p:cNvPr id="256" name="Ink 255">
                  <a:extLst>
                    <a:ext uri="{FF2B5EF4-FFF2-40B4-BE49-F238E27FC236}">
                      <a16:creationId xmlns:a16="http://schemas.microsoft.com/office/drawing/2014/main" id="{7A4E4F8B-83C9-42D4-BFC3-3B51D6575BA7}"/>
                    </a:ext>
                  </a:extLst>
                </p:cNvPr>
                <p:cNvPicPr/>
                <p:nvPr/>
              </p:nvPicPr>
              <p:blipFill>
                <a:blip r:embed="rId403"/>
                <a:stretch>
                  <a:fillRect/>
                </a:stretch>
              </p:blipFill>
              <p:spPr>
                <a:xfrm>
                  <a:off x="6790350" y="3977227"/>
                  <a:ext cx="357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7" name="Ink 256">
                  <a:extLst>
                    <a:ext uri="{FF2B5EF4-FFF2-40B4-BE49-F238E27FC236}">
                      <a16:creationId xmlns:a16="http://schemas.microsoft.com/office/drawing/2014/main" id="{8C4B5D53-FD81-4C3F-B88F-DFF4027A64F9}"/>
                    </a:ext>
                  </a:extLst>
                </p14:cNvPr>
                <p14:cNvContentPartPr/>
                <p14:nvPr/>
              </p14:nvContentPartPr>
              <p14:xfrm>
                <a:off x="7097430" y="3935467"/>
                <a:ext cx="6480" cy="29880"/>
              </p14:xfrm>
            </p:contentPart>
          </mc:Choice>
          <mc:Fallback xmlns="">
            <p:pic>
              <p:nvPicPr>
                <p:cNvPr id="257" name="Ink 256">
                  <a:extLst>
                    <a:ext uri="{FF2B5EF4-FFF2-40B4-BE49-F238E27FC236}">
                      <a16:creationId xmlns:a16="http://schemas.microsoft.com/office/drawing/2014/main" id="{8C4B5D53-FD81-4C3F-B88F-DFF4027A64F9}"/>
                    </a:ext>
                  </a:extLst>
                </p:cNvPr>
                <p:cNvPicPr/>
                <p:nvPr/>
              </p:nvPicPr>
              <p:blipFill>
                <a:blip r:embed="rId405"/>
                <a:stretch>
                  <a:fillRect/>
                </a:stretch>
              </p:blipFill>
              <p:spPr>
                <a:xfrm>
                  <a:off x="7088790" y="3926827"/>
                  <a:ext cx="24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8" name="Ink 257">
                  <a:extLst>
                    <a:ext uri="{FF2B5EF4-FFF2-40B4-BE49-F238E27FC236}">
                      <a16:creationId xmlns:a16="http://schemas.microsoft.com/office/drawing/2014/main" id="{88AC3884-4F54-493A-AB3C-B2D59F740D61}"/>
                    </a:ext>
                  </a:extLst>
                </p14:cNvPr>
                <p14:cNvContentPartPr/>
                <p14:nvPr/>
              </p14:nvContentPartPr>
              <p14:xfrm>
                <a:off x="7196070" y="3964987"/>
                <a:ext cx="298800" cy="119160"/>
              </p14:xfrm>
            </p:contentPart>
          </mc:Choice>
          <mc:Fallback xmlns="">
            <p:pic>
              <p:nvPicPr>
                <p:cNvPr id="258" name="Ink 257">
                  <a:extLst>
                    <a:ext uri="{FF2B5EF4-FFF2-40B4-BE49-F238E27FC236}">
                      <a16:creationId xmlns:a16="http://schemas.microsoft.com/office/drawing/2014/main" id="{88AC3884-4F54-493A-AB3C-B2D59F740D61}"/>
                    </a:ext>
                  </a:extLst>
                </p:cNvPr>
                <p:cNvPicPr/>
                <p:nvPr/>
              </p:nvPicPr>
              <p:blipFill>
                <a:blip r:embed="rId407"/>
                <a:stretch>
                  <a:fillRect/>
                </a:stretch>
              </p:blipFill>
              <p:spPr>
                <a:xfrm>
                  <a:off x="7187070" y="3956347"/>
                  <a:ext cx="316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0" name="Ink 259">
                  <a:extLst>
                    <a:ext uri="{FF2B5EF4-FFF2-40B4-BE49-F238E27FC236}">
                      <a16:creationId xmlns:a16="http://schemas.microsoft.com/office/drawing/2014/main" id="{41BB1960-7818-4617-B09E-01197377999E}"/>
                    </a:ext>
                  </a:extLst>
                </p14:cNvPr>
                <p14:cNvContentPartPr/>
                <p14:nvPr/>
              </p14:nvContentPartPr>
              <p14:xfrm>
                <a:off x="5735190" y="3922147"/>
                <a:ext cx="11520" cy="215280"/>
              </p14:xfrm>
            </p:contentPart>
          </mc:Choice>
          <mc:Fallback xmlns="">
            <p:pic>
              <p:nvPicPr>
                <p:cNvPr id="260" name="Ink 259">
                  <a:extLst>
                    <a:ext uri="{FF2B5EF4-FFF2-40B4-BE49-F238E27FC236}">
                      <a16:creationId xmlns:a16="http://schemas.microsoft.com/office/drawing/2014/main" id="{41BB1960-7818-4617-B09E-01197377999E}"/>
                    </a:ext>
                  </a:extLst>
                </p:cNvPr>
                <p:cNvPicPr/>
                <p:nvPr/>
              </p:nvPicPr>
              <p:blipFill>
                <a:blip r:embed="rId409"/>
                <a:stretch>
                  <a:fillRect/>
                </a:stretch>
              </p:blipFill>
              <p:spPr>
                <a:xfrm>
                  <a:off x="5726190" y="3913147"/>
                  <a:ext cx="29160" cy="23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0">
            <p14:nvContentPartPr>
              <p14:cNvPr id="262" name="Ink 261">
                <a:extLst>
                  <a:ext uri="{FF2B5EF4-FFF2-40B4-BE49-F238E27FC236}">
                    <a16:creationId xmlns:a16="http://schemas.microsoft.com/office/drawing/2014/main" id="{DA0ECD4B-50A6-41DA-B658-23A306A94795}"/>
                  </a:ext>
                </a:extLst>
              </p14:cNvPr>
              <p14:cNvContentPartPr/>
              <p14:nvPr/>
            </p14:nvContentPartPr>
            <p14:xfrm>
              <a:off x="864030" y="2803987"/>
              <a:ext cx="203760" cy="37800"/>
            </p14:xfrm>
          </p:contentPart>
        </mc:Choice>
        <mc:Fallback xmlns="">
          <p:pic>
            <p:nvPicPr>
              <p:cNvPr id="262" name="Ink 261">
                <a:extLst>
                  <a:ext uri="{FF2B5EF4-FFF2-40B4-BE49-F238E27FC236}">
                    <a16:creationId xmlns:a16="http://schemas.microsoft.com/office/drawing/2014/main" id="{DA0ECD4B-50A6-41DA-B658-23A306A94795}"/>
                  </a:ext>
                </a:extLst>
              </p:cNvPr>
              <p:cNvPicPr/>
              <p:nvPr/>
            </p:nvPicPr>
            <p:blipFill>
              <a:blip r:embed="rId411"/>
              <a:stretch>
                <a:fillRect/>
              </a:stretch>
            </p:blipFill>
            <p:spPr>
              <a:xfrm>
                <a:off x="855030" y="2795347"/>
                <a:ext cx="22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3" name="Ink 262">
                <a:extLst>
                  <a:ext uri="{FF2B5EF4-FFF2-40B4-BE49-F238E27FC236}">
                    <a16:creationId xmlns:a16="http://schemas.microsoft.com/office/drawing/2014/main" id="{DD035E0A-020A-4F3A-BCBC-362183540AAC}"/>
                  </a:ext>
                </a:extLst>
              </p14:cNvPr>
              <p14:cNvContentPartPr/>
              <p14:nvPr/>
            </p14:nvContentPartPr>
            <p14:xfrm>
              <a:off x="911550" y="4701907"/>
              <a:ext cx="163080" cy="16560"/>
            </p14:xfrm>
          </p:contentPart>
        </mc:Choice>
        <mc:Fallback xmlns="">
          <p:pic>
            <p:nvPicPr>
              <p:cNvPr id="263" name="Ink 262">
                <a:extLst>
                  <a:ext uri="{FF2B5EF4-FFF2-40B4-BE49-F238E27FC236}">
                    <a16:creationId xmlns:a16="http://schemas.microsoft.com/office/drawing/2014/main" id="{DD035E0A-020A-4F3A-BCBC-362183540AAC}"/>
                  </a:ext>
                </a:extLst>
              </p:cNvPr>
              <p:cNvPicPr/>
              <p:nvPr/>
            </p:nvPicPr>
            <p:blipFill>
              <a:blip r:embed="rId413"/>
              <a:stretch>
                <a:fillRect/>
              </a:stretch>
            </p:blipFill>
            <p:spPr>
              <a:xfrm>
                <a:off x="902910" y="4692907"/>
                <a:ext cx="180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41" name="Ink 340">
                <a:extLst>
                  <a:ext uri="{FF2B5EF4-FFF2-40B4-BE49-F238E27FC236}">
                    <a16:creationId xmlns:a16="http://schemas.microsoft.com/office/drawing/2014/main" id="{28E48987-8CDC-4FF7-B23B-313C8B51B444}"/>
                  </a:ext>
                </a:extLst>
              </p14:cNvPr>
              <p14:cNvContentPartPr/>
              <p14:nvPr/>
            </p14:nvContentPartPr>
            <p14:xfrm>
              <a:off x="878790" y="5443507"/>
              <a:ext cx="221040" cy="40680"/>
            </p14:xfrm>
          </p:contentPart>
        </mc:Choice>
        <mc:Fallback xmlns="">
          <p:pic>
            <p:nvPicPr>
              <p:cNvPr id="341" name="Ink 340">
                <a:extLst>
                  <a:ext uri="{FF2B5EF4-FFF2-40B4-BE49-F238E27FC236}">
                    <a16:creationId xmlns:a16="http://schemas.microsoft.com/office/drawing/2014/main" id="{28E48987-8CDC-4FF7-B23B-313C8B51B444}"/>
                  </a:ext>
                </a:extLst>
              </p:cNvPr>
              <p:cNvPicPr/>
              <p:nvPr/>
            </p:nvPicPr>
            <p:blipFill>
              <a:blip r:embed="rId415"/>
              <a:stretch>
                <a:fillRect/>
              </a:stretch>
            </p:blipFill>
            <p:spPr>
              <a:xfrm>
                <a:off x="870150" y="5434507"/>
                <a:ext cx="238680" cy="58320"/>
              </a:xfrm>
              <a:prstGeom prst="rect">
                <a:avLst/>
              </a:prstGeom>
            </p:spPr>
          </p:pic>
        </mc:Fallback>
      </mc:AlternateContent>
      <p:grpSp>
        <p:nvGrpSpPr>
          <p:cNvPr id="404" name="Group 403">
            <a:extLst>
              <a:ext uri="{FF2B5EF4-FFF2-40B4-BE49-F238E27FC236}">
                <a16:creationId xmlns:a16="http://schemas.microsoft.com/office/drawing/2014/main" id="{30351684-1357-4567-A62B-E2928DE7B69A}"/>
              </a:ext>
            </a:extLst>
          </p:cNvPr>
          <p:cNvGrpSpPr/>
          <p:nvPr/>
        </p:nvGrpSpPr>
        <p:grpSpPr>
          <a:xfrm>
            <a:off x="1337430" y="4244347"/>
            <a:ext cx="10480320" cy="1485360"/>
            <a:chOff x="1337430" y="4244347"/>
            <a:chExt cx="10480320" cy="1485360"/>
          </a:xfrm>
        </p:grpSpPr>
        <mc:AlternateContent xmlns:mc="http://schemas.openxmlformats.org/markup-compatibility/2006" xmlns:p14="http://schemas.microsoft.com/office/powerpoint/2010/main">
          <mc:Choice Requires="p14">
            <p:contentPart p14:bwMode="auto" r:id="rId416">
              <p14:nvContentPartPr>
                <p14:cNvPr id="285" name="Ink 284">
                  <a:extLst>
                    <a:ext uri="{FF2B5EF4-FFF2-40B4-BE49-F238E27FC236}">
                      <a16:creationId xmlns:a16="http://schemas.microsoft.com/office/drawing/2014/main" id="{49816432-97D9-4432-805D-A53D06B4525B}"/>
                    </a:ext>
                  </a:extLst>
                </p14:cNvPr>
                <p14:cNvContentPartPr/>
                <p14:nvPr/>
              </p14:nvContentPartPr>
              <p14:xfrm>
                <a:off x="6257910" y="4340827"/>
                <a:ext cx="144000" cy="403920"/>
              </p14:xfrm>
            </p:contentPart>
          </mc:Choice>
          <mc:Fallback xmlns="">
            <p:pic>
              <p:nvPicPr>
                <p:cNvPr id="285" name="Ink 284">
                  <a:extLst>
                    <a:ext uri="{FF2B5EF4-FFF2-40B4-BE49-F238E27FC236}">
                      <a16:creationId xmlns:a16="http://schemas.microsoft.com/office/drawing/2014/main" id="{49816432-97D9-4432-805D-A53D06B4525B}"/>
                    </a:ext>
                  </a:extLst>
                </p:cNvPr>
                <p:cNvPicPr/>
                <p:nvPr/>
              </p:nvPicPr>
              <p:blipFill>
                <a:blip r:embed="rId417"/>
                <a:stretch>
                  <a:fillRect/>
                </a:stretch>
              </p:blipFill>
              <p:spPr>
                <a:xfrm>
                  <a:off x="6249270" y="4332187"/>
                  <a:ext cx="16164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6" name="Ink 285">
                  <a:extLst>
                    <a:ext uri="{FF2B5EF4-FFF2-40B4-BE49-F238E27FC236}">
                      <a16:creationId xmlns:a16="http://schemas.microsoft.com/office/drawing/2014/main" id="{B84F18A3-256F-49D5-AD64-AD67578F8BB1}"/>
                    </a:ext>
                  </a:extLst>
                </p14:cNvPr>
                <p14:cNvContentPartPr/>
                <p14:nvPr/>
              </p14:nvContentPartPr>
              <p14:xfrm>
                <a:off x="6260790" y="4441267"/>
                <a:ext cx="337320" cy="190440"/>
              </p14:xfrm>
            </p:contentPart>
          </mc:Choice>
          <mc:Fallback xmlns="">
            <p:pic>
              <p:nvPicPr>
                <p:cNvPr id="286" name="Ink 285">
                  <a:extLst>
                    <a:ext uri="{FF2B5EF4-FFF2-40B4-BE49-F238E27FC236}">
                      <a16:creationId xmlns:a16="http://schemas.microsoft.com/office/drawing/2014/main" id="{B84F18A3-256F-49D5-AD64-AD67578F8BB1}"/>
                    </a:ext>
                  </a:extLst>
                </p:cNvPr>
                <p:cNvPicPr/>
                <p:nvPr/>
              </p:nvPicPr>
              <p:blipFill>
                <a:blip r:embed="rId419"/>
                <a:stretch>
                  <a:fillRect/>
                </a:stretch>
              </p:blipFill>
              <p:spPr>
                <a:xfrm>
                  <a:off x="6252150" y="4432627"/>
                  <a:ext cx="354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7" name="Ink 286">
                  <a:extLst>
                    <a:ext uri="{FF2B5EF4-FFF2-40B4-BE49-F238E27FC236}">
                      <a16:creationId xmlns:a16="http://schemas.microsoft.com/office/drawing/2014/main" id="{82C93337-0713-480E-8A46-48B84D3D9885}"/>
                    </a:ext>
                  </a:extLst>
                </p14:cNvPr>
                <p14:cNvContentPartPr/>
                <p14:nvPr/>
              </p14:nvContentPartPr>
              <p14:xfrm>
                <a:off x="6636630" y="4423267"/>
                <a:ext cx="259200" cy="136080"/>
              </p14:xfrm>
            </p:contentPart>
          </mc:Choice>
          <mc:Fallback xmlns="">
            <p:pic>
              <p:nvPicPr>
                <p:cNvPr id="287" name="Ink 286">
                  <a:extLst>
                    <a:ext uri="{FF2B5EF4-FFF2-40B4-BE49-F238E27FC236}">
                      <a16:creationId xmlns:a16="http://schemas.microsoft.com/office/drawing/2014/main" id="{82C93337-0713-480E-8A46-48B84D3D9885}"/>
                    </a:ext>
                  </a:extLst>
                </p:cNvPr>
                <p:cNvPicPr/>
                <p:nvPr/>
              </p:nvPicPr>
              <p:blipFill>
                <a:blip r:embed="rId421"/>
                <a:stretch>
                  <a:fillRect/>
                </a:stretch>
              </p:blipFill>
              <p:spPr>
                <a:xfrm>
                  <a:off x="6627990" y="4414267"/>
                  <a:ext cx="276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8" name="Ink 287">
                  <a:extLst>
                    <a:ext uri="{FF2B5EF4-FFF2-40B4-BE49-F238E27FC236}">
                      <a16:creationId xmlns:a16="http://schemas.microsoft.com/office/drawing/2014/main" id="{5979E209-4283-4FA1-905B-12F524FD497D}"/>
                    </a:ext>
                  </a:extLst>
                </p14:cNvPr>
                <p14:cNvContentPartPr/>
                <p14:nvPr/>
              </p14:nvContentPartPr>
              <p14:xfrm>
                <a:off x="7027590" y="4403827"/>
                <a:ext cx="108000" cy="117720"/>
              </p14:xfrm>
            </p:contentPart>
          </mc:Choice>
          <mc:Fallback xmlns="">
            <p:pic>
              <p:nvPicPr>
                <p:cNvPr id="288" name="Ink 287">
                  <a:extLst>
                    <a:ext uri="{FF2B5EF4-FFF2-40B4-BE49-F238E27FC236}">
                      <a16:creationId xmlns:a16="http://schemas.microsoft.com/office/drawing/2014/main" id="{5979E209-4283-4FA1-905B-12F524FD497D}"/>
                    </a:ext>
                  </a:extLst>
                </p:cNvPr>
                <p:cNvPicPr/>
                <p:nvPr/>
              </p:nvPicPr>
              <p:blipFill>
                <a:blip r:embed="rId423"/>
                <a:stretch>
                  <a:fillRect/>
                </a:stretch>
              </p:blipFill>
              <p:spPr>
                <a:xfrm>
                  <a:off x="7018590" y="4395187"/>
                  <a:ext cx="125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9" name="Ink 288">
                  <a:extLst>
                    <a:ext uri="{FF2B5EF4-FFF2-40B4-BE49-F238E27FC236}">
                      <a16:creationId xmlns:a16="http://schemas.microsoft.com/office/drawing/2014/main" id="{2AFD3DB5-6504-4BD4-82AB-246C867EEF92}"/>
                    </a:ext>
                  </a:extLst>
                </p14:cNvPr>
                <p14:cNvContentPartPr/>
                <p14:nvPr/>
              </p14:nvContentPartPr>
              <p14:xfrm>
                <a:off x="7193910" y="4410667"/>
                <a:ext cx="126360" cy="115920"/>
              </p14:xfrm>
            </p:contentPart>
          </mc:Choice>
          <mc:Fallback xmlns="">
            <p:pic>
              <p:nvPicPr>
                <p:cNvPr id="289" name="Ink 288">
                  <a:extLst>
                    <a:ext uri="{FF2B5EF4-FFF2-40B4-BE49-F238E27FC236}">
                      <a16:creationId xmlns:a16="http://schemas.microsoft.com/office/drawing/2014/main" id="{2AFD3DB5-6504-4BD4-82AB-246C867EEF92}"/>
                    </a:ext>
                  </a:extLst>
                </p:cNvPr>
                <p:cNvPicPr/>
                <p:nvPr/>
              </p:nvPicPr>
              <p:blipFill>
                <a:blip r:embed="rId425"/>
                <a:stretch>
                  <a:fillRect/>
                </a:stretch>
              </p:blipFill>
              <p:spPr>
                <a:xfrm>
                  <a:off x="7184910" y="4401667"/>
                  <a:ext cx="144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0" name="Ink 289">
                  <a:extLst>
                    <a:ext uri="{FF2B5EF4-FFF2-40B4-BE49-F238E27FC236}">
                      <a16:creationId xmlns:a16="http://schemas.microsoft.com/office/drawing/2014/main" id="{49E0A120-05F9-42C3-BA02-B297542F7C0F}"/>
                    </a:ext>
                  </a:extLst>
                </p14:cNvPr>
                <p14:cNvContentPartPr/>
                <p14:nvPr/>
              </p14:nvContentPartPr>
              <p14:xfrm>
                <a:off x="7365990" y="4402747"/>
                <a:ext cx="169560" cy="111240"/>
              </p14:xfrm>
            </p:contentPart>
          </mc:Choice>
          <mc:Fallback xmlns="">
            <p:pic>
              <p:nvPicPr>
                <p:cNvPr id="290" name="Ink 289">
                  <a:extLst>
                    <a:ext uri="{FF2B5EF4-FFF2-40B4-BE49-F238E27FC236}">
                      <a16:creationId xmlns:a16="http://schemas.microsoft.com/office/drawing/2014/main" id="{49E0A120-05F9-42C3-BA02-B297542F7C0F}"/>
                    </a:ext>
                  </a:extLst>
                </p:cNvPr>
                <p:cNvPicPr/>
                <p:nvPr/>
              </p:nvPicPr>
              <p:blipFill>
                <a:blip r:embed="rId427"/>
                <a:stretch>
                  <a:fillRect/>
                </a:stretch>
              </p:blipFill>
              <p:spPr>
                <a:xfrm>
                  <a:off x="7356990" y="4393747"/>
                  <a:ext cx="187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1" name="Ink 290">
                  <a:extLst>
                    <a:ext uri="{FF2B5EF4-FFF2-40B4-BE49-F238E27FC236}">
                      <a16:creationId xmlns:a16="http://schemas.microsoft.com/office/drawing/2014/main" id="{55304822-27EC-4590-895D-2052B5B680FD}"/>
                    </a:ext>
                  </a:extLst>
                </p14:cNvPr>
                <p14:cNvContentPartPr/>
                <p14:nvPr/>
              </p14:nvContentPartPr>
              <p14:xfrm>
                <a:off x="7693950" y="4314187"/>
                <a:ext cx="54720" cy="165960"/>
              </p14:xfrm>
            </p:contentPart>
          </mc:Choice>
          <mc:Fallback xmlns="">
            <p:pic>
              <p:nvPicPr>
                <p:cNvPr id="291" name="Ink 290">
                  <a:extLst>
                    <a:ext uri="{FF2B5EF4-FFF2-40B4-BE49-F238E27FC236}">
                      <a16:creationId xmlns:a16="http://schemas.microsoft.com/office/drawing/2014/main" id="{55304822-27EC-4590-895D-2052B5B680FD}"/>
                    </a:ext>
                  </a:extLst>
                </p:cNvPr>
                <p:cNvPicPr/>
                <p:nvPr/>
              </p:nvPicPr>
              <p:blipFill>
                <a:blip r:embed="rId429"/>
                <a:stretch>
                  <a:fillRect/>
                </a:stretch>
              </p:blipFill>
              <p:spPr>
                <a:xfrm>
                  <a:off x="7685310" y="4305187"/>
                  <a:ext cx="72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2" name="Ink 291">
                  <a:extLst>
                    <a:ext uri="{FF2B5EF4-FFF2-40B4-BE49-F238E27FC236}">
                      <a16:creationId xmlns:a16="http://schemas.microsoft.com/office/drawing/2014/main" id="{3B60C824-1BAE-4BEA-9632-0E935D4440F7}"/>
                    </a:ext>
                  </a:extLst>
                </p14:cNvPr>
                <p14:cNvContentPartPr/>
                <p14:nvPr/>
              </p14:nvContentPartPr>
              <p14:xfrm>
                <a:off x="7725270" y="4354867"/>
                <a:ext cx="153360" cy="122400"/>
              </p14:xfrm>
            </p:contentPart>
          </mc:Choice>
          <mc:Fallback xmlns="">
            <p:pic>
              <p:nvPicPr>
                <p:cNvPr id="292" name="Ink 291">
                  <a:extLst>
                    <a:ext uri="{FF2B5EF4-FFF2-40B4-BE49-F238E27FC236}">
                      <a16:creationId xmlns:a16="http://schemas.microsoft.com/office/drawing/2014/main" id="{3B60C824-1BAE-4BEA-9632-0E935D4440F7}"/>
                    </a:ext>
                  </a:extLst>
                </p:cNvPr>
                <p:cNvPicPr/>
                <p:nvPr/>
              </p:nvPicPr>
              <p:blipFill>
                <a:blip r:embed="rId431"/>
                <a:stretch>
                  <a:fillRect/>
                </a:stretch>
              </p:blipFill>
              <p:spPr>
                <a:xfrm>
                  <a:off x="7716630" y="4346227"/>
                  <a:ext cx="171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3" name="Ink 292">
                  <a:extLst>
                    <a:ext uri="{FF2B5EF4-FFF2-40B4-BE49-F238E27FC236}">
                      <a16:creationId xmlns:a16="http://schemas.microsoft.com/office/drawing/2014/main" id="{90540042-CD98-4FDF-9B8B-F03B892D811E}"/>
                    </a:ext>
                  </a:extLst>
                </p14:cNvPr>
                <p14:cNvContentPartPr/>
                <p14:nvPr/>
              </p14:nvContentPartPr>
              <p14:xfrm>
                <a:off x="7921110" y="4377187"/>
                <a:ext cx="304920" cy="233640"/>
              </p14:xfrm>
            </p:contentPart>
          </mc:Choice>
          <mc:Fallback xmlns="">
            <p:pic>
              <p:nvPicPr>
                <p:cNvPr id="293" name="Ink 292">
                  <a:extLst>
                    <a:ext uri="{FF2B5EF4-FFF2-40B4-BE49-F238E27FC236}">
                      <a16:creationId xmlns:a16="http://schemas.microsoft.com/office/drawing/2014/main" id="{90540042-CD98-4FDF-9B8B-F03B892D811E}"/>
                    </a:ext>
                  </a:extLst>
                </p:cNvPr>
                <p:cNvPicPr/>
                <p:nvPr/>
              </p:nvPicPr>
              <p:blipFill>
                <a:blip r:embed="rId433"/>
                <a:stretch>
                  <a:fillRect/>
                </a:stretch>
              </p:blipFill>
              <p:spPr>
                <a:xfrm>
                  <a:off x="7912470" y="4368187"/>
                  <a:ext cx="322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4" name="Ink 293">
                  <a:extLst>
                    <a:ext uri="{FF2B5EF4-FFF2-40B4-BE49-F238E27FC236}">
                      <a16:creationId xmlns:a16="http://schemas.microsoft.com/office/drawing/2014/main" id="{8103131B-93D5-4702-A68F-470B1E932A91}"/>
                    </a:ext>
                  </a:extLst>
                </p14:cNvPr>
                <p14:cNvContentPartPr/>
                <p14:nvPr/>
              </p14:nvContentPartPr>
              <p14:xfrm>
                <a:off x="7602510" y="4296547"/>
                <a:ext cx="231480" cy="36720"/>
              </p14:xfrm>
            </p:contentPart>
          </mc:Choice>
          <mc:Fallback xmlns="">
            <p:pic>
              <p:nvPicPr>
                <p:cNvPr id="294" name="Ink 293">
                  <a:extLst>
                    <a:ext uri="{FF2B5EF4-FFF2-40B4-BE49-F238E27FC236}">
                      <a16:creationId xmlns:a16="http://schemas.microsoft.com/office/drawing/2014/main" id="{8103131B-93D5-4702-A68F-470B1E932A91}"/>
                    </a:ext>
                  </a:extLst>
                </p:cNvPr>
                <p:cNvPicPr/>
                <p:nvPr/>
              </p:nvPicPr>
              <p:blipFill>
                <a:blip r:embed="rId435"/>
                <a:stretch>
                  <a:fillRect/>
                </a:stretch>
              </p:blipFill>
              <p:spPr>
                <a:xfrm>
                  <a:off x="7593510" y="4287907"/>
                  <a:ext cx="249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6" name="Ink 295">
                  <a:extLst>
                    <a:ext uri="{FF2B5EF4-FFF2-40B4-BE49-F238E27FC236}">
                      <a16:creationId xmlns:a16="http://schemas.microsoft.com/office/drawing/2014/main" id="{C9C1A401-38B5-430D-8EAC-16BAEEFFDB47}"/>
                    </a:ext>
                  </a:extLst>
                </p14:cNvPr>
                <p14:cNvContentPartPr/>
                <p14:nvPr/>
              </p14:nvContentPartPr>
              <p14:xfrm>
                <a:off x="8403870" y="4427227"/>
                <a:ext cx="215640" cy="78480"/>
              </p14:xfrm>
            </p:contentPart>
          </mc:Choice>
          <mc:Fallback xmlns="">
            <p:pic>
              <p:nvPicPr>
                <p:cNvPr id="296" name="Ink 295">
                  <a:extLst>
                    <a:ext uri="{FF2B5EF4-FFF2-40B4-BE49-F238E27FC236}">
                      <a16:creationId xmlns:a16="http://schemas.microsoft.com/office/drawing/2014/main" id="{C9C1A401-38B5-430D-8EAC-16BAEEFFDB47}"/>
                    </a:ext>
                  </a:extLst>
                </p:cNvPr>
                <p:cNvPicPr/>
                <p:nvPr/>
              </p:nvPicPr>
              <p:blipFill>
                <a:blip r:embed="rId437"/>
                <a:stretch>
                  <a:fillRect/>
                </a:stretch>
              </p:blipFill>
              <p:spPr>
                <a:xfrm>
                  <a:off x="8395230" y="4418227"/>
                  <a:ext cx="233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7" name="Ink 296">
                  <a:extLst>
                    <a:ext uri="{FF2B5EF4-FFF2-40B4-BE49-F238E27FC236}">
                      <a16:creationId xmlns:a16="http://schemas.microsoft.com/office/drawing/2014/main" id="{CA4FA0E4-828D-4EE3-BD43-9673F1FCF6F6}"/>
                    </a:ext>
                  </a:extLst>
                </p14:cNvPr>
                <p14:cNvContentPartPr/>
                <p14:nvPr/>
              </p14:nvContentPartPr>
              <p14:xfrm>
                <a:off x="8484510" y="4279267"/>
                <a:ext cx="73440" cy="68760"/>
              </p14:xfrm>
            </p:contentPart>
          </mc:Choice>
          <mc:Fallback xmlns="">
            <p:pic>
              <p:nvPicPr>
                <p:cNvPr id="297" name="Ink 296">
                  <a:extLst>
                    <a:ext uri="{FF2B5EF4-FFF2-40B4-BE49-F238E27FC236}">
                      <a16:creationId xmlns:a16="http://schemas.microsoft.com/office/drawing/2014/main" id="{CA4FA0E4-828D-4EE3-BD43-9673F1FCF6F6}"/>
                    </a:ext>
                  </a:extLst>
                </p:cNvPr>
                <p:cNvPicPr/>
                <p:nvPr/>
              </p:nvPicPr>
              <p:blipFill>
                <a:blip r:embed="rId439"/>
                <a:stretch>
                  <a:fillRect/>
                </a:stretch>
              </p:blipFill>
              <p:spPr>
                <a:xfrm>
                  <a:off x="8475510" y="4270267"/>
                  <a:ext cx="9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8" name="Ink 297">
                  <a:extLst>
                    <a:ext uri="{FF2B5EF4-FFF2-40B4-BE49-F238E27FC236}">
                      <a16:creationId xmlns:a16="http://schemas.microsoft.com/office/drawing/2014/main" id="{02011730-FF0C-4F57-B553-B3150A50551D}"/>
                    </a:ext>
                  </a:extLst>
                </p14:cNvPr>
                <p14:cNvContentPartPr/>
                <p14:nvPr/>
              </p14:nvContentPartPr>
              <p14:xfrm>
                <a:off x="8732190" y="4301947"/>
                <a:ext cx="236880" cy="177480"/>
              </p14:xfrm>
            </p:contentPart>
          </mc:Choice>
          <mc:Fallback xmlns="">
            <p:pic>
              <p:nvPicPr>
                <p:cNvPr id="298" name="Ink 297">
                  <a:extLst>
                    <a:ext uri="{FF2B5EF4-FFF2-40B4-BE49-F238E27FC236}">
                      <a16:creationId xmlns:a16="http://schemas.microsoft.com/office/drawing/2014/main" id="{02011730-FF0C-4F57-B553-B3150A50551D}"/>
                    </a:ext>
                  </a:extLst>
                </p:cNvPr>
                <p:cNvPicPr/>
                <p:nvPr/>
              </p:nvPicPr>
              <p:blipFill>
                <a:blip r:embed="rId441"/>
                <a:stretch>
                  <a:fillRect/>
                </a:stretch>
              </p:blipFill>
              <p:spPr>
                <a:xfrm>
                  <a:off x="8723190" y="4292947"/>
                  <a:ext cx="254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9" name="Ink 298">
                  <a:extLst>
                    <a:ext uri="{FF2B5EF4-FFF2-40B4-BE49-F238E27FC236}">
                      <a16:creationId xmlns:a16="http://schemas.microsoft.com/office/drawing/2014/main" id="{76E52D4D-666C-4413-A39E-F8424136F701}"/>
                    </a:ext>
                  </a:extLst>
                </p14:cNvPr>
                <p14:cNvContentPartPr/>
                <p14:nvPr/>
              </p14:nvContentPartPr>
              <p14:xfrm>
                <a:off x="9028830" y="4286467"/>
                <a:ext cx="360" cy="360"/>
              </p14:xfrm>
            </p:contentPart>
          </mc:Choice>
          <mc:Fallback xmlns="">
            <p:pic>
              <p:nvPicPr>
                <p:cNvPr id="299" name="Ink 298">
                  <a:extLst>
                    <a:ext uri="{FF2B5EF4-FFF2-40B4-BE49-F238E27FC236}">
                      <a16:creationId xmlns:a16="http://schemas.microsoft.com/office/drawing/2014/main" id="{76E52D4D-666C-4413-A39E-F8424136F701}"/>
                    </a:ext>
                  </a:extLst>
                </p:cNvPr>
                <p:cNvPicPr/>
                <p:nvPr/>
              </p:nvPicPr>
              <p:blipFill>
                <a:blip r:embed="rId9"/>
                <a:stretch>
                  <a:fillRect/>
                </a:stretch>
              </p:blipFill>
              <p:spPr>
                <a:xfrm>
                  <a:off x="9019830" y="4277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0" name="Ink 299">
                  <a:extLst>
                    <a:ext uri="{FF2B5EF4-FFF2-40B4-BE49-F238E27FC236}">
                      <a16:creationId xmlns:a16="http://schemas.microsoft.com/office/drawing/2014/main" id="{9CB0B20D-18FF-4F66-A694-26666EFEFC07}"/>
                    </a:ext>
                  </a:extLst>
                </p14:cNvPr>
                <p14:cNvContentPartPr/>
                <p14:nvPr/>
              </p14:nvContentPartPr>
              <p14:xfrm>
                <a:off x="9081030" y="4315987"/>
                <a:ext cx="239760" cy="149400"/>
              </p14:xfrm>
            </p:contentPart>
          </mc:Choice>
          <mc:Fallback xmlns="">
            <p:pic>
              <p:nvPicPr>
                <p:cNvPr id="300" name="Ink 299">
                  <a:extLst>
                    <a:ext uri="{FF2B5EF4-FFF2-40B4-BE49-F238E27FC236}">
                      <a16:creationId xmlns:a16="http://schemas.microsoft.com/office/drawing/2014/main" id="{9CB0B20D-18FF-4F66-A694-26666EFEFC07}"/>
                    </a:ext>
                  </a:extLst>
                </p:cNvPr>
                <p:cNvPicPr/>
                <p:nvPr/>
              </p:nvPicPr>
              <p:blipFill>
                <a:blip r:embed="rId444"/>
                <a:stretch>
                  <a:fillRect/>
                </a:stretch>
              </p:blipFill>
              <p:spPr>
                <a:xfrm>
                  <a:off x="9072030" y="4307347"/>
                  <a:ext cx="257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1" name="Ink 300">
                  <a:extLst>
                    <a:ext uri="{FF2B5EF4-FFF2-40B4-BE49-F238E27FC236}">
                      <a16:creationId xmlns:a16="http://schemas.microsoft.com/office/drawing/2014/main" id="{CB586857-0C1E-4573-92C1-D359D3C4FF1F}"/>
                    </a:ext>
                  </a:extLst>
                </p14:cNvPr>
                <p14:cNvContentPartPr/>
                <p14:nvPr/>
              </p14:nvContentPartPr>
              <p14:xfrm>
                <a:off x="9328350" y="4296547"/>
                <a:ext cx="142920" cy="133920"/>
              </p14:xfrm>
            </p:contentPart>
          </mc:Choice>
          <mc:Fallback xmlns="">
            <p:pic>
              <p:nvPicPr>
                <p:cNvPr id="301" name="Ink 300">
                  <a:extLst>
                    <a:ext uri="{FF2B5EF4-FFF2-40B4-BE49-F238E27FC236}">
                      <a16:creationId xmlns:a16="http://schemas.microsoft.com/office/drawing/2014/main" id="{CB586857-0C1E-4573-92C1-D359D3C4FF1F}"/>
                    </a:ext>
                  </a:extLst>
                </p:cNvPr>
                <p:cNvPicPr/>
                <p:nvPr/>
              </p:nvPicPr>
              <p:blipFill>
                <a:blip r:embed="rId446"/>
                <a:stretch>
                  <a:fillRect/>
                </a:stretch>
              </p:blipFill>
              <p:spPr>
                <a:xfrm>
                  <a:off x="9319710" y="4287907"/>
                  <a:ext cx="160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2" name="Ink 301">
                  <a:extLst>
                    <a:ext uri="{FF2B5EF4-FFF2-40B4-BE49-F238E27FC236}">
                      <a16:creationId xmlns:a16="http://schemas.microsoft.com/office/drawing/2014/main" id="{25D80102-2729-4AF8-AB52-DB7C313D0380}"/>
                    </a:ext>
                  </a:extLst>
                </p14:cNvPr>
                <p14:cNvContentPartPr/>
                <p14:nvPr/>
              </p14:nvContentPartPr>
              <p14:xfrm>
                <a:off x="9544710" y="4253707"/>
                <a:ext cx="440280" cy="174960"/>
              </p14:xfrm>
            </p:contentPart>
          </mc:Choice>
          <mc:Fallback xmlns="">
            <p:pic>
              <p:nvPicPr>
                <p:cNvPr id="302" name="Ink 301">
                  <a:extLst>
                    <a:ext uri="{FF2B5EF4-FFF2-40B4-BE49-F238E27FC236}">
                      <a16:creationId xmlns:a16="http://schemas.microsoft.com/office/drawing/2014/main" id="{25D80102-2729-4AF8-AB52-DB7C313D0380}"/>
                    </a:ext>
                  </a:extLst>
                </p:cNvPr>
                <p:cNvPicPr/>
                <p:nvPr/>
              </p:nvPicPr>
              <p:blipFill>
                <a:blip r:embed="rId448"/>
                <a:stretch>
                  <a:fillRect/>
                </a:stretch>
              </p:blipFill>
              <p:spPr>
                <a:xfrm>
                  <a:off x="9536070" y="4244707"/>
                  <a:ext cx="457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3" name="Ink 302">
                  <a:extLst>
                    <a:ext uri="{FF2B5EF4-FFF2-40B4-BE49-F238E27FC236}">
                      <a16:creationId xmlns:a16="http://schemas.microsoft.com/office/drawing/2014/main" id="{03C51555-3A8F-4F4E-917C-2BF4F0A35DBF}"/>
                    </a:ext>
                  </a:extLst>
                </p14:cNvPr>
                <p14:cNvContentPartPr/>
                <p14:nvPr/>
              </p14:nvContentPartPr>
              <p14:xfrm>
                <a:off x="9938550" y="4244347"/>
                <a:ext cx="360" cy="360"/>
              </p14:xfrm>
            </p:contentPart>
          </mc:Choice>
          <mc:Fallback xmlns="">
            <p:pic>
              <p:nvPicPr>
                <p:cNvPr id="303" name="Ink 302">
                  <a:extLst>
                    <a:ext uri="{FF2B5EF4-FFF2-40B4-BE49-F238E27FC236}">
                      <a16:creationId xmlns:a16="http://schemas.microsoft.com/office/drawing/2014/main" id="{03C51555-3A8F-4F4E-917C-2BF4F0A35DBF}"/>
                    </a:ext>
                  </a:extLst>
                </p:cNvPr>
                <p:cNvPicPr/>
                <p:nvPr/>
              </p:nvPicPr>
              <p:blipFill>
                <a:blip r:embed="rId9"/>
                <a:stretch>
                  <a:fillRect/>
                </a:stretch>
              </p:blipFill>
              <p:spPr>
                <a:xfrm>
                  <a:off x="9929550" y="42353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4" name="Ink 303">
                  <a:extLst>
                    <a:ext uri="{FF2B5EF4-FFF2-40B4-BE49-F238E27FC236}">
                      <a16:creationId xmlns:a16="http://schemas.microsoft.com/office/drawing/2014/main" id="{56BA25BE-6EAE-40DD-9B89-F1B84E8121A4}"/>
                    </a:ext>
                  </a:extLst>
                </p14:cNvPr>
                <p14:cNvContentPartPr/>
                <p14:nvPr/>
              </p14:nvContentPartPr>
              <p14:xfrm>
                <a:off x="9988590" y="4295107"/>
                <a:ext cx="447840" cy="119160"/>
              </p14:xfrm>
            </p:contentPart>
          </mc:Choice>
          <mc:Fallback xmlns="">
            <p:pic>
              <p:nvPicPr>
                <p:cNvPr id="304" name="Ink 303">
                  <a:extLst>
                    <a:ext uri="{FF2B5EF4-FFF2-40B4-BE49-F238E27FC236}">
                      <a16:creationId xmlns:a16="http://schemas.microsoft.com/office/drawing/2014/main" id="{56BA25BE-6EAE-40DD-9B89-F1B84E8121A4}"/>
                    </a:ext>
                  </a:extLst>
                </p:cNvPr>
                <p:cNvPicPr/>
                <p:nvPr/>
              </p:nvPicPr>
              <p:blipFill>
                <a:blip r:embed="rId451"/>
                <a:stretch>
                  <a:fillRect/>
                </a:stretch>
              </p:blipFill>
              <p:spPr>
                <a:xfrm>
                  <a:off x="9979590" y="4286107"/>
                  <a:ext cx="465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5" name="Ink 304">
                  <a:extLst>
                    <a:ext uri="{FF2B5EF4-FFF2-40B4-BE49-F238E27FC236}">
                      <a16:creationId xmlns:a16="http://schemas.microsoft.com/office/drawing/2014/main" id="{217D35EF-8285-4839-9243-DDE7E1B8B8FD}"/>
                    </a:ext>
                  </a:extLst>
                </p14:cNvPr>
                <p14:cNvContentPartPr/>
                <p14:nvPr/>
              </p14:nvContentPartPr>
              <p14:xfrm>
                <a:off x="10623270" y="4248307"/>
                <a:ext cx="378720" cy="181440"/>
              </p14:xfrm>
            </p:contentPart>
          </mc:Choice>
          <mc:Fallback xmlns="">
            <p:pic>
              <p:nvPicPr>
                <p:cNvPr id="305" name="Ink 304">
                  <a:extLst>
                    <a:ext uri="{FF2B5EF4-FFF2-40B4-BE49-F238E27FC236}">
                      <a16:creationId xmlns:a16="http://schemas.microsoft.com/office/drawing/2014/main" id="{217D35EF-8285-4839-9243-DDE7E1B8B8FD}"/>
                    </a:ext>
                  </a:extLst>
                </p:cNvPr>
                <p:cNvPicPr/>
                <p:nvPr/>
              </p:nvPicPr>
              <p:blipFill>
                <a:blip r:embed="rId453"/>
                <a:stretch>
                  <a:fillRect/>
                </a:stretch>
              </p:blipFill>
              <p:spPr>
                <a:xfrm>
                  <a:off x="10614630" y="4239307"/>
                  <a:ext cx="396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4" name="Ink 263">
                  <a:extLst>
                    <a:ext uri="{FF2B5EF4-FFF2-40B4-BE49-F238E27FC236}">
                      <a16:creationId xmlns:a16="http://schemas.microsoft.com/office/drawing/2014/main" id="{EEA03C13-AB09-4D62-8B71-F7EABFFEE771}"/>
                    </a:ext>
                  </a:extLst>
                </p14:cNvPr>
                <p14:cNvContentPartPr/>
                <p14:nvPr/>
              </p14:nvContentPartPr>
              <p14:xfrm>
                <a:off x="1337430" y="4618027"/>
                <a:ext cx="403560" cy="119520"/>
              </p14:xfrm>
            </p:contentPart>
          </mc:Choice>
          <mc:Fallback xmlns="">
            <p:pic>
              <p:nvPicPr>
                <p:cNvPr id="264" name="Ink 263">
                  <a:extLst>
                    <a:ext uri="{FF2B5EF4-FFF2-40B4-BE49-F238E27FC236}">
                      <a16:creationId xmlns:a16="http://schemas.microsoft.com/office/drawing/2014/main" id="{EEA03C13-AB09-4D62-8B71-F7EABFFEE771}"/>
                    </a:ext>
                  </a:extLst>
                </p:cNvPr>
                <p:cNvPicPr/>
                <p:nvPr/>
              </p:nvPicPr>
              <p:blipFill>
                <a:blip r:embed="rId455"/>
                <a:stretch>
                  <a:fillRect/>
                </a:stretch>
              </p:blipFill>
              <p:spPr>
                <a:xfrm>
                  <a:off x="1328430" y="4609027"/>
                  <a:ext cx="421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5" name="Ink 264">
                  <a:extLst>
                    <a:ext uri="{FF2B5EF4-FFF2-40B4-BE49-F238E27FC236}">
                      <a16:creationId xmlns:a16="http://schemas.microsoft.com/office/drawing/2014/main" id="{2235F85F-9CA4-4936-B599-680FEC94D589}"/>
                    </a:ext>
                  </a:extLst>
                </p14:cNvPr>
                <p14:cNvContentPartPr/>
                <p14:nvPr/>
              </p14:nvContentPartPr>
              <p14:xfrm>
                <a:off x="1815870" y="4575187"/>
                <a:ext cx="88560" cy="118800"/>
              </p14:xfrm>
            </p:contentPart>
          </mc:Choice>
          <mc:Fallback xmlns="">
            <p:pic>
              <p:nvPicPr>
                <p:cNvPr id="265" name="Ink 264">
                  <a:extLst>
                    <a:ext uri="{FF2B5EF4-FFF2-40B4-BE49-F238E27FC236}">
                      <a16:creationId xmlns:a16="http://schemas.microsoft.com/office/drawing/2014/main" id="{2235F85F-9CA4-4936-B599-680FEC94D589}"/>
                    </a:ext>
                  </a:extLst>
                </p:cNvPr>
                <p:cNvPicPr/>
                <p:nvPr/>
              </p:nvPicPr>
              <p:blipFill>
                <a:blip r:embed="rId457"/>
                <a:stretch>
                  <a:fillRect/>
                </a:stretch>
              </p:blipFill>
              <p:spPr>
                <a:xfrm>
                  <a:off x="1806870" y="4566547"/>
                  <a:ext cx="106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6" name="Ink 265">
                  <a:extLst>
                    <a:ext uri="{FF2B5EF4-FFF2-40B4-BE49-F238E27FC236}">
                      <a16:creationId xmlns:a16="http://schemas.microsoft.com/office/drawing/2014/main" id="{B7048772-DE3C-4B52-BA98-486BD2AD09EA}"/>
                    </a:ext>
                  </a:extLst>
                </p14:cNvPr>
                <p14:cNvContentPartPr/>
                <p14:nvPr/>
              </p14:nvContentPartPr>
              <p14:xfrm>
                <a:off x="2091990" y="4546027"/>
                <a:ext cx="361080" cy="147240"/>
              </p14:xfrm>
            </p:contentPart>
          </mc:Choice>
          <mc:Fallback xmlns="">
            <p:pic>
              <p:nvPicPr>
                <p:cNvPr id="266" name="Ink 265">
                  <a:extLst>
                    <a:ext uri="{FF2B5EF4-FFF2-40B4-BE49-F238E27FC236}">
                      <a16:creationId xmlns:a16="http://schemas.microsoft.com/office/drawing/2014/main" id="{B7048772-DE3C-4B52-BA98-486BD2AD09EA}"/>
                    </a:ext>
                  </a:extLst>
                </p:cNvPr>
                <p:cNvPicPr/>
                <p:nvPr/>
              </p:nvPicPr>
              <p:blipFill>
                <a:blip r:embed="rId459"/>
                <a:stretch>
                  <a:fillRect/>
                </a:stretch>
              </p:blipFill>
              <p:spPr>
                <a:xfrm>
                  <a:off x="2082990" y="4537387"/>
                  <a:ext cx="378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7" name="Ink 266">
                  <a:extLst>
                    <a:ext uri="{FF2B5EF4-FFF2-40B4-BE49-F238E27FC236}">
                      <a16:creationId xmlns:a16="http://schemas.microsoft.com/office/drawing/2014/main" id="{0F50AB06-F207-413F-9719-BD0904955A88}"/>
                    </a:ext>
                  </a:extLst>
                </p14:cNvPr>
                <p14:cNvContentPartPr/>
                <p14:nvPr/>
              </p14:nvContentPartPr>
              <p14:xfrm>
                <a:off x="2508870" y="4461787"/>
                <a:ext cx="30960" cy="159480"/>
              </p14:xfrm>
            </p:contentPart>
          </mc:Choice>
          <mc:Fallback xmlns="">
            <p:pic>
              <p:nvPicPr>
                <p:cNvPr id="267" name="Ink 266">
                  <a:extLst>
                    <a:ext uri="{FF2B5EF4-FFF2-40B4-BE49-F238E27FC236}">
                      <a16:creationId xmlns:a16="http://schemas.microsoft.com/office/drawing/2014/main" id="{0F50AB06-F207-413F-9719-BD0904955A88}"/>
                    </a:ext>
                  </a:extLst>
                </p:cNvPr>
                <p:cNvPicPr/>
                <p:nvPr/>
              </p:nvPicPr>
              <p:blipFill>
                <a:blip r:embed="rId461"/>
                <a:stretch>
                  <a:fillRect/>
                </a:stretch>
              </p:blipFill>
              <p:spPr>
                <a:xfrm>
                  <a:off x="2499870" y="4452787"/>
                  <a:ext cx="4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8" name="Ink 267">
                  <a:extLst>
                    <a:ext uri="{FF2B5EF4-FFF2-40B4-BE49-F238E27FC236}">
                      <a16:creationId xmlns:a16="http://schemas.microsoft.com/office/drawing/2014/main" id="{DEE05322-9F75-4E24-9C82-DC492C51A9D5}"/>
                    </a:ext>
                  </a:extLst>
                </p14:cNvPr>
                <p14:cNvContentPartPr/>
                <p14:nvPr/>
              </p14:nvContentPartPr>
              <p14:xfrm>
                <a:off x="2658630" y="4422907"/>
                <a:ext cx="211320" cy="187200"/>
              </p14:xfrm>
            </p:contentPart>
          </mc:Choice>
          <mc:Fallback xmlns="">
            <p:pic>
              <p:nvPicPr>
                <p:cNvPr id="268" name="Ink 267">
                  <a:extLst>
                    <a:ext uri="{FF2B5EF4-FFF2-40B4-BE49-F238E27FC236}">
                      <a16:creationId xmlns:a16="http://schemas.microsoft.com/office/drawing/2014/main" id="{DEE05322-9F75-4E24-9C82-DC492C51A9D5}"/>
                    </a:ext>
                  </a:extLst>
                </p:cNvPr>
                <p:cNvPicPr/>
                <p:nvPr/>
              </p:nvPicPr>
              <p:blipFill>
                <a:blip r:embed="rId463"/>
                <a:stretch>
                  <a:fillRect/>
                </a:stretch>
              </p:blipFill>
              <p:spPr>
                <a:xfrm>
                  <a:off x="2649990" y="4413907"/>
                  <a:ext cx="228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9" name="Ink 268">
                  <a:extLst>
                    <a:ext uri="{FF2B5EF4-FFF2-40B4-BE49-F238E27FC236}">
                      <a16:creationId xmlns:a16="http://schemas.microsoft.com/office/drawing/2014/main" id="{D04AD821-3142-4788-BCDF-EDDB3784F8B2}"/>
                    </a:ext>
                  </a:extLst>
                </p14:cNvPr>
                <p14:cNvContentPartPr/>
                <p14:nvPr/>
              </p14:nvContentPartPr>
              <p14:xfrm>
                <a:off x="2595990" y="4457107"/>
                <a:ext cx="278640" cy="81000"/>
              </p14:xfrm>
            </p:contentPart>
          </mc:Choice>
          <mc:Fallback xmlns="">
            <p:pic>
              <p:nvPicPr>
                <p:cNvPr id="269" name="Ink 268">
                  <a:extLst>
                    <a:ext uri="{FF2B5EF4-FFF2-40B4-BE49-F238E27FC236}">
                      <a16:creationId xmlns:a16="http://schemas.microsoft.com/office/drawing/2014/main" id="{D04AD821-3142-4788-BCDF-EDDB3784F8B2}"/>
                    </a:ext>
                  </a:extLst>
                </p:cNvPr>
                <p:cNvPicPr/>
                <p:nvPr/>
              </p:nvPicPr>
              <p:blipFill>
                <a:blip r:embed="rId465"/>
                <a:stretch>
                  <a:fillRect/>
                </a:stretch>
              </p:blipFill>
              <p:spPr>
                <a:xfrm>
                  <a:off x="2587350" y="4448107"/>
                  <a:ext cx="296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1" name="Ink 270">
                  <a:extLst>
                    <a:ext uri="{FF2B5EF4-FFF2-40B4-BE49-F238E27FC236}">
                      <a16:creationId xmlns:a16="http://schemas.microsoft.com/office/drawing/2014/main" id="{6BBEB8A7-6950-4B79-A4EB-8667CB929493}"/>
                    </a:ext>
                  </a:extLst>
                </p14:cNvPr>
                <p14:cNvContentPartPr/>
                <p14:nvPr/>
              </p14:nvContentPartPr>
              <p14:xfrm>
                <a:off x="3033030" y="4439467"/>
                <a:ext cx="280440" cy="216360"/>
              </p14:xfrm>
            </p:contentPart>
          </mc:Choice>
          <mc:Fallback xmlns="">
            <p:pic>
              <p:nvPicPr>
                <p:cNvPr id="271" name="Ink 270">
                  <a:extLst>
                    <a:ext uri="{FF2B5EF4-FFF2-40B4-BE49-F238E27FC236}">
                      <a16:creationId xmlns:a16="http://schemas.microsoft.com/office/drawing/2014/main" id="{6BBEB8A7-6950-4B79-A4EB-8667CB929493}"/>
                    </a:ext>
                  </a:extLst>
                </p:cNvPr>
                <p:cNvPicPr/>
                <p:nvPr/>
              </p:nvPicPr>
              <p:blipFill>
                <a:blip r:embed="rId467"/>
                <a:stretch>
                  <a:fillRect/>
                </a:stretch>
              </p:blipFill>
              <p:spPr>
                <a:xfrm>
                  <a:off x="3024030" y="4430827"/>
                  <a:ext cx="29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3" name="Ink 272">
                  <a:extLst>
                    <a:ext uri="{FF2B5EF4-FFF2-40B4-BE49-F238E27FC236}">
                      <a16:creationId xmlns:a16="http://schemas.microsoft.com/office/drawing/2014/main" id="{DDECE03D-3148-43C8-828E-876A4E9FC372}"/>
                    </a:ext>
                  </a:extLst>
                </p14:cNvPr>
                <p14:cNvContentPartPr/>
                <p14:nvPr/>
              </p14:nvContentPartPr>
              <p14:xfrm>
                <a:off x="3499950" y="4363867"/>
                <a:ext cx="582120" cy="270000"/>
              </p14:xfrm>
            </p:contentPart>
          </mc:Choice>
          <mc:Fallback xmlns="">
            <p:pic>
              <p:nvPicPr>
                <p:cNvPr id="273" name="Ink 272">
                  <a:extLst>
                    <a:ext uri="{FF2B5EF4-FFF2-40B4-BE49-F238E27FC236}">
                      <a16:creationId xmlns:a16="http://schemas.microsoft.com/office/drawing/2014/main" id="{DDECE03D-3148-43C8-828E-876A4E9FC372}"/>
                    </a:ext>
                  </a:extLst>
                </p:cNvPr>
                <p:cNvPicPr/>
                <p:nvPr/>
              </p:nvPicPr>
              <p:blipFill>
                <a:blip r:embed="rId469"/>
                <a:stretch>
                  <a:fillRect/>
                </a:stretch>
              </p:blipFill>
              <p:spPr>
                <a:xfrm>
                  <a:off x="3490950" y="4355227"/>
                  <a:ext cx="5997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4" name="Ink 273">
                  <a:extLst>
                    <a:ext uri="{FF2B5EF4-FFF2-40B4-BE49-F238E27FC236}">
                      <a16:creationId xmlns:a16="http://schemas.microsoft.com/office/drawing/2014/main" id="{2530B129-5ADF-42D9-8534-74FDFE604020}"/>
                    </a:ext>
                  </a:extLst>
                </p14:cNvPr>
                <p14:cNvContentPartPr/>
                <p14:nvPr/>
              </p14:nvContentPartPr>
              <p14:xfrm>
                <a:off x="4049310" y="4418587"/>
                <a:ext cx="360" cy="360"/>
              </p14:xfrm>
            </p:contentPart>
          </mc:Choice>
          <mc:Fallback xmlns="">
            <p:pic>
              <p:nvPicPr>
                <p:cNvPr id="274" name="Ink 273">
                  <a:extLst>
                    <a:ext uri="{FF2B5EF4-FFF2-40B4-BE49-F238E27FC236}">
                      <a16:creationId xmlns:a16="http://schemas.microsoft.com/office/drawing/2014/main" id="{2530B129-5ADF-42D9-8534-74FDFE604020}"/>
                    </a:ext>
                  </a:extLst>
                </p:cNvPr>
                <p:cNvPicPr/>
                <p:nvPr/>
              </p:nvPicPr>
              <p:blipFill>
                <a:blip r:embed="rId9"/>
                <a:stretch>
                  <a:fillRect/>
                </a:stretch>
              </p:blipFill>
              <p:spPr>
                <a:xfrm>
                  <a:off x="4040670" y="440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5" name="Ink 274">
                  <a:extLst>
                    <a:ext uri="{FF2B5EF4-FFF2-40B4-BE49-F238E27FC236}">
                      <a16:creationId xmlns:a16="http://schemas.microsoft.com/office/drawing/2014/main" id="{540635ED-22F9-47F7-BB6B-AB4A7815ACB8}"/>
                    </a:ext>
                  </a:extLst>
                </p14:cNvPr>
                <p14:cNvContentPartPr/>
                <p14:nvPr/>
              </p14:nvContentPartPr>
              <p14:xfrm>
                <a:off x="4151910" y="4394467"/>
                <a:ext cx="139320" cy="198360"/>
              </p14:xfrm>
            </p:contentPart>
          </mc:Choice>
          <mc:Fallback xmlns="">
            <p:pic>
              <p:nvPicPr>
                <p:cNvPr id="275" name="Ink 274">
                  <a:extLst>
                    <a:ext uri="{FF2B5EF4-FFF2-40B4-BE49-F238E27FC236}">
                      <a16:creationId xmlns:a16="http://schemas.microsoft.com/office/drawing/2014/main" id="{540635ED-22F9-47F7-BB6B-AB4A7815ACB8}"/>
                    </a:ext>
                  </a:extLst>
                </p:cNvPr>
                <p:cNvPicPr/>
                <p:nvPr/>
              </p:nvPicPr>
              <p:blipFill>
                <a:blip r:embed="rId472"/>
                <a:stretch>
                  <a:fillRect/>
                </a:stretch>
              </p:blipFill>
              <p:spPr>
                <a:xfrm>
                  <a:off x="4143270" y="4385827"/>
                  <a:ext cx="156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6" name="Ink 275">
                  <a:extLst>
                    <a:ext uri="{FF2B5EF4-FFF2-40B4-BE49-F238E27FC236}">
                      <a16:creationId xmlns:a16="http://schemas.microsoft.com/office/drawing/2014/main" id="{854A643A-0390-44D8-BF1D-0F5DA7B6D746}"/>
                    </a:ext>
                  </a:extLst>
                </p14:cNvPr>
                <p14:cNvContentPartPr/>
                <p14:nvPr/>
              </p14:nvContentPartPr>
              <p14:xfrm>
                <a:off x="4311030" y="4488787"/>
                <a:ext cx="337320" cy="108360"/>
              </p14:xfrm>
            </p:contentPart>
          </mc:Choice>
          <mc:Fallback xmlns="">
            <p:pic>
              <p:nvPicPr>
                <p:cNvPr id="276" name="Ink 275">
                  <a:extLst>
                    <a:ext uri="{FF2B5EF4-FFF2-40B4-BE49-F238E27FC236}">
                      <a16:creationId xmlns:a16="http://schemas.microsoft.com/office/drawing/2014/main" id="{854A643A-0390-44D8-BF1D-0F5DA7B6D746}"/>
                    </a:ext>
                  </a:extLst>
                </p:cNvPr>
                <p:cNvPicPr/>
                <p:nvPr/>
              </p:nvPicPr>
              <p:blipFill>
                <a:blip r:embed="rId474"/>
                <a:stretch>
                  <a:fillRect/>
                </a:stretch>
              </p:blipFill>
              <p:spPr>
                <a:xfrm>
                  <a:off x="4302390" y="4479787"/>
                  <a:ext cx="354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7" name="Ink 276">
                  <a:extLst>
                    <a:ext uri="{FF2B5EF4-FFF2-40B4-BE49-F238E27FC236}">
                      <a16:creationId xmlns:a16="http://schemas.microsoft.com/office/drawing/2014/main" id="{9A1627AF-5D04-49ED-A240-9AF2F6B2690C}"/>
                    </a:ext>
                  </a:extLst>
                </p14:cNvPr>
                <p14:cNvContentPartPr/>
                <p14:nvPr/>
              </p14:nvContentPartPr>
              <p14:xfrm>
                <a:off x="4668870" y="4472947"/>
                <a:ext cx="205560" cy="92880"/>
              </p14:xfrm>
            </p:contentPart>
          </mc:Choice>
          <mc:Fallback xmlns="">
            <p:pic>
              <p:nvPicPr>
                <p:cNvPr id="277" name="Ink 276">
                  <a:extLst>
                    <a:ext uri="{FF2B5EF4-FFF2-40B4-BE49-F238E27FC236}">
                      <a16:creationId xmlns:a16="http://schemas.microsoft.com/office/drawing/2014/main" id="{9A1627AF-5D04-49ED-A240-9AF2F6B2690C}"/>
                    </a:ext>
                  </a:extLst>
                </p:cNvPr>
                <p:cNvPicPr/>
                <p:nvPr/>
              </p:nvPicPr>
              <p:blipFill>
                <a:blip r:embed="rId476"/>
                <a:stretch>
                  <a:fillRect/>
                </a:stretch>
              </p:blipFill>
              <p:spPr>
                <a:xfrm>
                  <a:off x="4660230" y="4464307"/>
                  <a:ext cx="223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78" name="Ink 277">
                  <a:extLst>
                    <a:ext uri="{FF2B5EF4-FFF2-40B4-BE49-F238E27FC236}">
                      <a16:creationId xmlns:a16="http://schemas.microsoft.com/office/drawing/2014/main" id="{13C64B54-3F8B-4BC0-B198-364ECB754133}"/>
                    </a:ext>
                  </a:extLst>
                </p14:cNvPr>
                <p14:cNvContentPartPr/>
                <p14:nvPr/>
              </p14:nvContentPartPr>
              <p14:xfrm>
                <a:off x="4563030" y="4380427"/>
                <a:ext cx="7920" cy="9000"/>
              </p14:xfrm>
            </p:contentPart>
          </mc:Choice>
          <mc:Fallback xmlns="">
            <p:pic>
              <p:nvPicPr>
                <p:cNvPr id="278" name="Ink 277">
                  <a:extLst>
                    <a:ext uri="{FF2B5EF4-FFF2-40B4-BE49-F238E27FC236}">
                      <a16:creationId xmlns:a16="http://schemas.microsoft.com/office/drawing/2014/main" id="{13C64B54-3F8B-4BC0-B198-364ECB754133}"/>
                    </a:ext>
                  </a:extLst>
                </p:cNvPr>
                <p:cNvPicPr/>
                <p:nvPr/>
              </p:nvPicPr>
              <p:blipFill>
                <a:blip r:embed="rId478"/>
                <a:stretch>
                  <a:fillRect/>
                </a:stretch>
              </p:blipFill>
              <p:spPr>
                <a:xfrm>
                  <a:off x="4554390" y="4371787"/>
                  <a:ext cx="25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9" name="Ink 278">
                  <a:extLst>
                    <a:ext uri="{FF2B5EF4-FFF2-40B4-BE49-F238E27FC236}">
                      <a16:creationId xmlns:a16="http://schemas.microsoft.com/office/drawing/2014/main" id="{AFAF76F7-6439-441A-BE73-554B4458218E}"/>
                    </a:ext>
                  </a:extLst>
                </p14:cNvPr>
                <p14:cNvContentPartPr/>
                <p14:nvPr/>
              </p14:nvContentPartPr>
              <p14:xfrm>
                <a:off x="5085030" y="4399147"/>
                <a:ext cx="329400" cy="182880"/>
              </p14:xfrm>
            </p:contentPart>
          </mc:Choice>
          <mc:Fallback xmlns="">
            <p:pic>
              <p:nvPicPr>
                <p:cNvPr id="279" name="Ink 278">
                  <a:extLst>
                    <a:ext uri="{FF2B5EF4-FFF2-40B4-BE49-F238E27FC236}">
                      <a16:creationId xmlns:a16="http://schemas.microsoft.com/office/drawing/2014/main" id="{AFAF76F7-6439-441A-BE73-554B4458218E}"/>
                    </a:ext>
                  </a:extLst>
                </p:cNvPr>
                <p:cNvPicPr/>
                <p:nvPr/>
              </p:nvPicPr>
              <p:blipFill>
                <a:blip r:embed="rId480"/>
                <a:stretch>
                  <a:fillRect/>
                </a:stretch>
              </p:blipFill>
              <p:spPr>
                <a:xfrm>
                  <a:off x="5076030" y="4390507"/>
                  <a:ext cx="347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1" name="Ink 280">
                  <a:extLst>
                    <a:ext uri="{FF2B5EF4-FFF2-40B4-BE49-F238E27FC236}">
                      <a16:creationId xmlns:a16="http://schemas.microsoft.com/office/drawing/2014/main" id="{E4FB596F-B007-4E71-973D-48BC542DE0D8}"/>
                    </a:ext>
                  </a:extLst>
                </p14:cNvPr>
                <p14:cNvContentPartPr/>
                <p14:nvPr/>
              </p14:nvContentPartPr>
              <p14:xfrm>
                <a:off x="5657070" y="4353787"/>
                <a:ext cx="191160" cy="187560"/>
              </p14:xfrm>
            </p:contentPart>
          </mc:Choice>
          <mc:Fallback xmlns="">
            <p:pic>
              <p:nvPicPr>
                <p:cNvPr id="281" name="Ink 280">
                  <a:extLst>
                    <a:ext uri="{FF2B5EF4-FFF2-40B4-BE49-F238E27FC236}">
                      <a16:creationId xmlns:a16="http://schemas.microsoft.com/office/drawing/2014/main" id="{E4FB596F-B007-4E71-973D-48BC542DE0D8}"/>
                    </a:ext>
                  </a:extLst>
                </p:cNvPr>
                <p:cNvPicPr/>
                <p:nvPr/>
              </p:nvPicPr>
              <p:blipFill>
                <a:blip r:embed="rId482"/>
                <a:stretch>
                  <a:fillRect/>
                </a:stretch>
              </p:blipFill>
              <p:spPr>
                <a:xfrm>
                  <a:off x="5648070" y="4344787"/>
                  <a:ext cx="208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2" name="Ink 281">
                  <a:extLst>
                    <a:ext uri="{FF2B5EF4-FFF2-40B4-BE49-F238E27FC236}">
                      <a16:creationId xmlns:a16="http://schemas.microsoft.com/office/drawing/2014/main" id="{60070415-8886-4857-AF2D-B49A16BF9B17}"/>
                    </a:ext>
                  </a:extLst>
                </p14:cNvPr>
                <p14:cNvContentPartPr/>
                <p14:nvPr/>
              </p14:nvContentPartPr>
              <p14:xfrm>
                <a:off x="5630790" y="4444867"/>
                <a:ext cx="136800" cy="2880"/>
              </p14:xfrm>
            </p:contentPart>
          </mc:Choice>
          <mc:Fallback xmlns="">
            <p:pic>
              <p:nvPicPr>
                <p:cNvPr id="282" name="Ink 281">
                  <a:extLst>
                    <a:ext uri="{FF2B5EF4-FFF2-40B4-BE49-F238E27FC236}">
                      <a16:creationId xmlns:a16="http://schemas.microsoft.com/office/drawing/2014/main" id="{60070415-8886-4857-AF2D-B49A16BF9B17}"/>
                    </a:ext>
                  </a:extLst>
                </p:cNvPr>
                <p:cNvPicPr/>
                <p:nvPr/>
              </p:nvPicPr>
              <p:blipFill>
                <a:blip r:embed="rId484"/>
                <a:stretch>
                  <a:fillRect/>
                </a:stretch>
              </p:blipFill>
              <p:spPr>
                <a:xfrm>
                  <a:off x="5622150" y="4436227"/>
                  <a:ext cx="154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3" name="Ink 282">
                  <a:extLst>
                    <a:ext uri="{FF2B5EF4-FFF2-40B4-BE49-F238E27FC236}">
                      <a16:creationId xmlns:a16="http://schemas.microsoft.com/office/drawing/2014/main" id="{E9676219-E97B-4774-8895-C10F424D0F3B}"/>
                    </a:ext>
                  </a:extLst>
                </p14:cNvPr>
                <p14:cNvContentPartPr/>
                <p14:nvPr/>
              </p14:nvContentPartPr>
              <p14:xfrm>
                <a:off x="5845710" y="4486627"/>
                <a:ext cx="106200" cy="99360"/>
              </p14:xfrm>
            </p:contentPart>
          </mc:Choice>
          <mc:Fallback xmlns="">
            <p:pic>
              <p:nvPicPr>
                <p:cNvPr id="283" name="Ink 282">
                  <a:extLst>
                    <a:ext uri="{FF2B5EF4-FFF2-40B4-BE49-F238E27FC236}">
                      <a16:creationId xmlns:a16="http://schemas.microsoft.com/office/drawing/2014/main" id="{E9676219-E97B-4774-8895-C10F424D0F3B}"/>
                    </a:ext>
                  </a:extLst>
                </p:cNvPr>
                <p:cNvPicPr/>
                <p:nvPr/>
              </p:nvPicPr>
              <p:blipFill>
                <a:blip r:embed="rId486"/>
                <a:stretch>
                  <a:fillRect/>
                </a:stretch>
              </p:blipFill>
              <p:spPr>
                <a:xfrm>
                  <a:off x="5836710" y="4477627"/>
                  <a:ext cx="123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7" name="Ink 306">
                  <a:extLst>
                    <a:ext uri="{FF2B5EF4-FFF2-40B4-BE49-F238E27FC236}">
                      <a16:creationId xmlns:a16="http://schemas.microsoft.com/office/drawing/2014/main" id="{DB73B9DE-D6C8-4ADB-8264-100CC159BF83}"/>
                    </a:ext>
                  </a:extLst>
                </p14:cNvPr>
                <p14:cNvContentPartPr/>
                <p14:nvPr/>
              </p14:nvContentPartPr>
              <p14:xfrm>
                <a:off x="1432110" y="4839787"/>
                <a:ext cx="303120" cy="182880"/>
              </p14:xfrm>
            </p:contentPart>
          </mc:Choice>
          <mc:Fallback xmlns="">
            <p:pic>
              <p:nvPicPr>
                <p:cNvPr id="307" name="Ink 306">
                  <a:extLst>
                    <a:ext uri="{FF2B5EF4-FFF2-40B4-BE49-F238E27FC236}">
                      <a16:creationId xmlns:a16="http://schemas.microsoft.com/office/drawing/2014/main" id="{DB73B9DE-D6C8-4ADB-8264-100CC159BF83}"/>
                    </a:ext>
                  </a:extLst>
                </p:cNvPr>
                <p:cNvPicPr/>
                <p:nvPr/>
              </p:nvPicPr>
              <p:blipFill>
                <a:blip r:embed="rId488"/>
                <a:stretch>
                  <a:fillRect/>
                </a:stretch>
              </p:blipFill>
              <p:spPr>
                <a:xfrm>
                  <a:off x="1423110" y="4830787"/>
                  <a:ext cx="320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8" name="Ink 307">
                  <a:extLst>
                    <a:ext uri="{FF2B5EF4-FFF2-40B4-BE49-F238E27FC236}">
                      <a16:creationId xmlns:a16="http://schemas.microsoft.com/office/drawing/2014/main" id="{FD3BD2CC-3C35-46EA-BA7F-8D3F10DC2A8B}"/>
                    </a:ext>
                  </a:extLst>
                </p14:cNvPr>
                <p14:cNvContentPartPr/>
                <p14:nvPr/>
              </p14:nvContentPartPr>
              <p14:xfrm>
                <a:off x="1819830" y="4795867"/>
                <a:ext cx="360" cy="360"/>
              </p14:xfrm>
            </p:contentPart>
          </mc:Choice>
          <mc:Fallback xmlns="">
            <p:pic>
              <p:nvPicPr>
                <p:cNvPr id="308" name="Ink 307">
                  <a:extLst>
                    <a:ext uri="{FF2B5EF4-FFF2-40B4-BE49-F238E27FC236}">
                      <a16:creationId xmlns:a16="http://schemas.microsoft.com/office/drawing/2014/main" id="{FD3BD2CC-3C35-46EA-BA7F-8D3F10DC2A8B}"/>
                    </a:ext>
                  </a:extLst>
                </p:cNvPr>
                <p:cNvPicPr/>
                <p:nvPr/>
              </p:nvPicPr>
              <p:blipFill>
                <a:blip r:embed="rId9"/>
                <a:stretch>
                  <a:fillRect/>
                </a:stretch>
              </p:blipFill>
              <p:spPr>
                <a:xfrm>
                  <a:off x="1810830" y="4786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9" name="Ink 308">
                  <a:extLst>
                    <a:ext uri="{FF2B5EF4-FFF2-40B4-BE49-F238E27FC236}">
                      <a16:creationId xmlns:a16="http://schemas.microsoft.com/office/drawing/2014/main" id="{E55CCEC7-806B-42BC-AA72-CA1555D3C586}"/>
                    </a:ext>
                  </a:extLst>
                </p14:cNvPr>
                <p14:cNvContentPartPr/>
                <p14:nvPr/>
              </p14:nvContentPartPr>
              <p14:xfrm>
                <a:off x="1854390" y="4869307"/>
                <a:ext cx="163080" cy="119160"/>
              </p14:xfrm>
            </p:contentPart>
          </mc:Choice>
          <mc:Fallback xmlns="">
            <p:pic>
              <p:nvPicPr>
                <p:cNvPr id="309" name="Ink 308">
                  <a:extLst>
                    <a:ext uri="{FF2B5EF4-FFF2-40B4-BE49-F238E27FC236}">
                      <a16:creationId xmlns:a16="http://schemas.microsoft.com/office/drawing/2014/main" id="{E55CCEC7-806B-42BC-AA72-CA1555D3C586}"/>
                    </a:ext>
                  </a:extLst>
                </p:cNvPr>
                <p:cNvPicPr/>
                <p:nvPr/>
              </p:nvPicPr>
              <p:blipFill>
                <a:blip r:embed="rId491"/>
                <a:stretch>
                  <a:fillRect/>
                </a:stretch>
              </p:blipFill>
              <p:spPr>
                <a:xfrm>
                  <a:off x="1845750" y="4860307"/>
                  <a:ext cx="180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0" name="Ink 309">
                  <a:extLst>
                    <a:ext uri="{FF2B5EF4-FFF2-40B4-BE49-F238E27FC236}">
                      <a16:creationId xmlns:a16="http://schemas.microsoft.com/office/drawing/2014/main" id="{75D5F7E0-4B81-4FF5-9B95-8601B06614D7}"/>
                    </a:ext>
                  </a:extLst>
                </p14:cNvPr>
                <p14:cNvContentPartPr/>
                <p14:nvPr/>
              </p14:nvContentPartPr>
              <p14:xfrm>
                <a:off x="2059230" y="4860307"/>
                <a:ext cx="111960" cy="117720"/>
              </p14:xfrm>
            </p:contentPart>
          </mc:Choice>
          <mc:Fallback xmlns="">
            <p:pic>
              <p:nvPicPr>
                <p:cNvPr id="310" name="Ink 309">
                  <a:extLst>
                    <a:ext uri="{FF2B5EF4-FFF2-40B4-BE49-F238E27FC236}">
                      <a16:creationId xmlns:a16="http://schemas.microsoft.com/office/drawing/2014/main" id="{75D5F7E0-4B81-4FF5-9B95-8601B06614D7}"/>
                    </a:ext>
                  </a:extLst>
                </p:cNvPr>
                <p:cNvPicPr/>
                <p:nvPr/>
              </p:nvPicPr>
              <p:blipFill>
                <a:blip r:embed="rId493"/>
                <a:stretch>
                  <a:fillRect/>
                </a:stretch>
              </p:blipFill>
              <p:spPr>
                <a:xfrm>
                  <a:off x="2050230" y="4851307"/>
                  <a:ext cx="129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1" name="Ink 310">
                  <a:extLst>
                    <a:ext uri="{FF2B5EF4-FFF2-40B4-BE49-F238E27FC236}">
                      <a16:creationId xmlns:a16="http://schemas.microsoft.com/office/drawing/2014/main" id="{E1EE2524-D465-46C6-9A00-A6D8ED341382}"/>
                    </a:ext>
                  </a:extLst>
                </p14:cNvPr>
                <p14:cNvContentPartPr/>
                <p14:nvPr/>
              </p14:nvContentPartPr>
              <p14:xfrm>
                <a:off x="2205390" y="4837627"/>
                <a:ext cx="146520" cy="108000"/>
              </p14:xfrm>
            </p:contentPart>
          </mc:Choice>
          <mc:Fallback xmlns="">
            <p:pic>
              <p:nvPicPr>
                <p:cNvPr id="311" name="Ink 310">
                  <a:extLst>
                    <a:ext uri="{FF2B5EF4-FFF2-40B4-BE49-F238E27FC236}">
                      <a16:creationId xmlns:a16="http://schemas.microsoft.com/office/drawing/2014/main" id="{E1EE2524-D465-46C6-9A00-A6D8ED341382}"/>
                    </a:ext>
                  </a:extLst>
                </p:cNvPr>
                <p:cNvPicPr/>
                <p:nvPr/>
              </p:nvPicPr>
              <p:blipFill>
                <a:blip r:embed="rId495"/>
                <a:stretch>
                  <a:fillRect/>
                </a:stretch>
              </p:blipFill>
              <p:spPr>
                <a:xfrm>
                  <a:off x="2196390" y="4828987"/>
                  <a:ext cx="164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2" name="Ink 311">
                  <a:extLst>
                    <a:ext uri="{FF2B5EF4-FFF2-40B4-BE49-F238E27FC236}">
                      <a16:creationId xmlns:a16="http://schemas.microsoft.com/office/drawing/2014/main" id="{27C3C895-AE1E-47F2-9968-56B1116FD75F}"/>
                    </a:ext>
                  </a:extLst>
                </p14:cNvPr>
                <p14:cNvContentPartPr/>
                <p14:nvPr/>
              </p14:nvContentPartPr>
              <p14:xfrm>
                <a:off x="2368470" y="4826107"/>
                <a:ext cx="182880" cy="86400"/>
              </p14:xfrm>
            </p:contentPart>
          </mc:Choice>
          <mc:Fallback xmlns="">
            <p:pic>
              <p:nvPicPr>
                <p:cNvPr id="312" name="Ink 311">
                  <a:extLst>
                    <a:ext uri="{FF2B5EF4-FFF2-40B4-BE49-F238E27FC236}">
                      <a16:creationId xmlns:a16="http://schemas.microsoft.com/office/drawing/2014/main" id="{27C3C895-AE1E-47F2-9968-56B1116FD75F}"/>
                    </a:ext>
                  </a:extLst>
                </p:cNvPr>
                <p:cNvPicPr/>
                <p:nvPr/>
              </p:nvPicPr>
              <p:blipFill>
                <a:blip r:embed="rId497"/>
                <a:stretch>
                  <a:fillRect/>
                </a:stretch>
              </p:blipFill>
              <p:spPr>
                <a:xfrm>
                  <a:off x="2359830" y="4817467"/>
                  <a:ext cx="200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3" name="Ink 312">
                  <a:extLst>
                    <a:ext uri="{FF2B5EF4-FFF2-40B4-BE49-F238E27FC236}">
                      <a16:creationId xmlns:a16="http://schemas.microsoft.com/office/drawing/2014/main" id="{92E8A423-ADBF-40E8-B41B-B001F0F12BE7}"/>
                    </a:ext>
                  </a:extLst>
                </p14:cNvPr>
                <p14:cNvContentPartPr/>
                <p14:nvPr/>
              </p14:nvContentPartPr>
              <p14:xfrm>
                <a:off x="2552430" y="4822507"/>
                <a:ext cx="434520" cy="112680"/>
              </p14:xfrm>
            </p:contentPart>
          </mc:Choice>
          <mc:Fallback xmlns="">
            <p:pic>
              <p:nvPicPr>
                <p:cNvPr id="313" name="Ink 312">
                  <a:extLst>
                    <a:ext uri="{FF2B5EF4-FFF2-40B4-BE49-F238E27FC236}">
                      <a16:creationId xmlns:a16="http://schemas.microsoft.com/office/drawing/2014/main" id="{92E8A423-ADBF-40E8-B41B-B001F0F12BE7}"/>
                    </a:ext>
                  </a:extLst>
                </p:cNvPr>
                <p:cNvPicPr/>
                <p:nvPr/>
              </p:nvPicPr>
              <p:blipFill>
                <a:blip r:embed="rId499"/>
                <a:stretch>
                  <a:fillRect/>
                </a:stretch>
              </p:blipFill>
              <p:spPr>
                <a:xfrm>
                  <a:off x="2543790" y="4813867"/>
                  <a:ext cx="452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5" name="Ink 314">
                  <a:extLst>
                    <a:ext uri="{FF2B5EF4-FFF2-40B4-BE49-F238E27FC236}">
                      <a16:creationId xmlns:a16="http://schemas.microsoft.com/office/drawing/2014/main" id="{71FC9E95-5C30-469B-8569-7FE82D0192E8}"/>
                    </a:ext>
                  </a:extLst>
                </p14:cNvPr>
                <p14:cNvContentPartPr/>
                <p14:nvPr/>
              </p14:nvContentPartPr>
              <p14:xfrm>
                <a:off x="3201150" y="4764547"/>
                <a:ext cx="579600" cy="129600"/>
              </p14:xfrm>
            </p:contentPart>
          </mc:Choice>
          <mc:Fallback xmlns="">
            <p:pic>
              <p:nvPicPr>
                <p:cNvPr id="315" name="Ink 314">
                  <a:extLst>
                    <a:ext uri="{FF2B5EF4-FFF2-40B4-BE49-F238E27FC236}">
                      <a16:creationId xmlns:a16="http://schemas.microsoft.com/office/drawing/2014/main" id="{71FC9E95-5C30-469B-8569-7FE82D0192E8}"/>
                    </a:ext>
                  </a:extLst>
                </p:cNvPr>
                <p:cNvPicPr/>
                <p:nvPr/>
              </p:nvPicPr>
              <p:blipFill>
                <a:blip r:embed="rId501"/>
                <a:stretch>
                  <a:fillRect/>
                </a:stretch>
              </p:blipFill>
              <p:spPr>
                <a:xfrm>
                  <a:off x="3192150" y="4755547"/>
                  <a:ext cx="597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6" name="Ink 315">
                  <a:extLst>
                    <a:ext uri="{FF2B5EF4-FFF2-40B4-BE49-F238E27FC236}">
                      <a16:creationId xmlns:a16="http://schemas.microsoft.com/office/drawing/2014/main" id="{0FA6E753-82DD-403C-97E9-229A0EE8E074}"/>
                    </a:ext>
                  </a:extLst>
                </p14:cNvPr>
                <p14:cNvContentPartPr/>
                <p14:nvPr/>
              </p14:nvContentPartPr>
              <p14:xfrm>
                <a:off x="3812790" y="4726027"/>
                <a:ext cx="168480" cy="146160"/>
              </p14:xfrm>
            </p:contentPart>
          </mc:Choice>
          <mc:Fallback xmlns="">
            <p:pic>
              <p:nvPicPr>
                <p:cNvPr id="316" name="Ink 315">
                  <a:extLst>
                    <a:ext uri="{FF2B5EF4-FFF2-40B4-BE49-F238E27FC236}">
                      <a16:creationId xmlns:a16="http://schemas.microsoft.com/office/drawing/2014/main" id="{0FA6E753-82DD-403C-97E9-229A0EE8E074}"/>
                    </a:ext>
                  </a:extLst>
                </p:cNvPr>
                <p:cNvPicPr/>
                <p:nvPr/>
              </p:nvPicPr>
              <p:blipFill>
                <a:blip r:embed="rId503"/>
                <a:stretch>
                  <a:fillRect/>
                </a:stretch>
              </p:blipFill>
              <p:spPr>
                <a:xfrm>
                  <a:off x="3803790" y="4717387"/>
                  <a:ext cx="186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7" name="Ink 316">
                  <a:extLst>
                    <a:ext uri="{FF2B5EF4-FFF2-40B4-BE49-F238E27FC236}">
                      <a16:creationId xmlns:a16="http://schemas.microsoft.com/office/drawing/2014/main" id="{8D01413E-CCD9-45EE-B742-2235E63D6CEB}"/>
                    </a:ext>
                  </a:extLst>
                </p14:cNvPr>
                <p14:cNvContentPartPr/>
                <p14:nvPr/>
              </p14:nvContentPartPr>
              <p14:xfrm>
                <a:off x="3963630" y="4745467"/>
                <a:ext cx="360" cy="360"/>
              </p14:xfrm>
            </p:contentPart>
          </mc:Choice>
          <mc:Fallback xmlns="">
            <p:pic>
              <p:nvPicPr>
                <p:cNvPr id="317" name="Ink 316">
                  <a:extLst>
                    <a:ext uri="{FF2B5EF4-FFF2-40B4-BE49-F238E27FC236}">
                      <a16:creationId xmlns:a16="http://schemas.microsoft.com/office/drawing/2014/main" id="{8D01413E-CCD9-45EE-B742-2235E63D6CEB}"/>
                    </a:ext>
                  </a:extLst>
                </p:cNvPr>
                <p:cNvPicPr/>
                <p:nvPr/>
              </p:nvPicPr>
              <p:blipFill>
                <a:blip r:embed="rId9"/>
                <a:stretch>
                  <a:fillRect/>
                </a:stretch>
              </p:blipFill>
              <p:spPr>
                <a:xfrm>
                  <a:off x="3954630" y="4736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8" name="Ink 317">
                  <a:extLst>
                    <a:ext uri="{FF2B5EF4-FFF2-40B4-BE49-F238E27FC236}">
                      <a16:creationId xmlns:a16="http://schemas.microsoft.com/office/drawing/2014/main" id="{AC241751-4063-4998-8D17-61832D6E7FD7}"/>
                    </a:ext>
                  </a:extLst>
                </p14:cNvPr>
                <p14:cNvContentPartPr/>
                <p14:nvPr/>
              </p14:nvContentPartPr>
              <p14:xfrm>
                <a:off x="4035990" y="4689667"/>
                <a:ext cx="430560" cy="147600"/>
              </p14:xfrm>
            </p:contentPart>
          </mc:Choice>
          <mc:Fallback xmlns="">
            <p:pic>
              <p:nvPicPr>
                <p:cNvPr id="318" name="Ink 317">
                  <a:extLst>
                    <a:ext uri="{FF2B5EF4-FFF2-40B4-BE49-F238E27FC236}">
                      <a16:creationId xmlns:a16="http://schemas.microsoft.com/office/drawing/2014/main" id="{AC241751-4063-4998-8D17-61832D6E7FD7}"/>
                    </a:ext>
                  </a:extLst>
                </p:cNvPr>
                <p:cNvPicPr/>
                <p:nvPr/>
              </p:nvPicPr>
              <p:blipFill>
                <a:blip r:embed="rId506"/>
                <a:stretch>
                  <a:fillRect/>
                </a:stretch>
              </p:blipFill>
              <p:spPr>
                <a:xfrm>
                  <a:off x="4026990" y="4681027"/>
                  <a:ext cx="448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Ink 318">
                  <a:extLst>
                    <a:ext uri="{FF2B5EF4-FFF2-40B4-BE49-F238E27FC236}">
                      <a16:creationId xmlns:a16="http://schemas.microsoft.com/office/drawing/2014/main" id="{37847EC8-3AA2-47F7-A13F-28101D88374B}"/>
                    </a:ext>
                  </a:extLst>
                </p14:cNvPr>
                <p14:cNvContentPartPr/>
                <p14:nvPr/>
              </p14:nvContentPartPr>
              <p14:xfrm>
                <a:off x="4427310" y="4671667"/>
                <a:ext cx="81000" cy="13680"/>
              </p14:xfrm>
            </p:contentPart>
          </mc:Choice>
          <mc:Fallback xmlns="">
            <p:pic>
              <p:nvPicPr>
                <p:cNvPr id="319" name="Ink 318">
                  <a:extLst>
                    <a:ext uri="{FF2B5EF4-FFF2-40B4-BE49-F238E27FC236}">
                      <a16:creationId xmlns:a16="http://schemas.microsoft.com/office/drawing/2014/main" id="{37847EC8-3AA2-47F7-A13F-28101D88374B}"/>
                    </a:ext>
                  </a:extLst>
                </p:cNvPr>
                <p:cNvPicPr/>
                <p:nvPr/>
              </p:nvPicPr>
              <p:blipFill>
                <a:blip r:embed="rId508"/>
                <a:stretch>
                  <a:fillRect/>
                </a:stretch>
              </p:blipFill>
              <p:spPr>
                <a:xfrm>
                  <a:off x="4418670" y="4663027"/>
                  <a:ext cx="98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Ink 319">
                  <a:extLst>
                    <a:ext uri="{FF2B5EF4-FFF2-40B4-BE49-F238E27FC236}">
                      <a16:creationId xmlns:a16="http://schemas.microsoft.com/office/drawing/2014/main" id="{57750B71-0A67-4049-9D21-A6E03D5D0BE2}"/>
                    </a:ext>
                  </a:extLst>
                </p14:cNvPr>
                <p14:cNvContentPartPr/>
                <p14:nvPr/>
              </p14:nvContentPartPr>
              <p14:xfrm>
                <a:off x="4040310" y="4700467"/>
                <a:ext cx="124920" cy="26640"/>
              </p14:xfrm>
            </p:contentPart>
          </mc:Choice>
          <mc:Fallback xmlns="">
            <p:pic>
              <p:nvPicPr>
                <p:cNvPr id="320" name="Ink 319">
                  <a:extLst>
                    <a:ext uri="{FF2B5EF4-FFF2-40B4-BE49-F238E27FC236}">
                      <a16:creationId xmlns:a16="http://schemas.microsoft.com/office/drawing/2014/main" id="{57750B71-0A67-4049-9D21-A6E03D5D0BE2}"/>
                    </a:ext>
                  </a:extLst>
                </p:cNvPr>
                <p:cNvPicPr/>
                <p:nvPr/>
              </p:nvPicPr>
              <p:blipFill>
                <a:blip r:embed="rId510"/>
                <a:stretch>
                  <a:fillRect/>
                </a:stretch>
              </p:blipFill>
              <p:spPr>
                <a:xfrm>
                  <a:off x="4031670" y="4691827"/>
                  <a:ext cx="142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1" name="Ink 320">
                  <a:extLst>
                    <a:ext uri="{FF2B5EF4-FFF2-40B4-BE49-F238E27FC236}">
                      <a16:creationId xmlns:a16="http://schemas.microsoft.com/office/drawing/2014/main" id="{CED832AF-56D6-448B-A37C-EE5142AB9C84}"/>
                    </a:ext>
                  </a:extLst>
                </p14:cNvPr>
                <p14:cNvContentPartPr/>
                <p14:nvPr/>
              </p14:nvContentPartPr>
              <p14:xfrm>
                <a:off x="4726110" y="4734667"/>
                <a:ext cx="86040" cy="292680"/>
              </p14:xfrm>
            </p:contentPart>
          </mc:Choice>
          <mc:Fallback xmlns="">
            <p:pic>
              <p:nvPicPr>
                <p:cNvPr id="321" name="Ink 320">
                  <a:extLst>
                    <a:ext uri="{FF2B5EF4-FFF2-40B4-BE49-F238E27FC236}">
                      <a16:creationId xmlns:a16="http://schemas.microsoft.com/office/drawing/2014/main" id="{CED832AF-56D6-448B-A37C-EE5142AB9C84}"/>
                    </a:ext>
                  </a:extLst>
                </p:cNvPr>
                <p:cNvPicPr/>
                <p:nvPr/>
              </p:nvPicPr>
              <p:blipFill>
                <a:blip r:embed="rId512"/>
                <a:stretch>
                  <a:fillRect/>
                </a:stretch>
              </p:blipFill>
              <p:spPr>
                <a:xfrm>
                  <a:off x="4717110" y="4725667"/>
                  <a:ext cx="103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2" name="Ink 321">
                  <a:extLst>
                    <a:ext uri="{FF2B5EF4-FFF2-40B4-BE49-F238E27FC236}">
                      <a16:creationId xmlns:a16="http://schemas.microsoft.com/office/drawing/2014/main" id="{642B9827-0CA9-4F20-9ED0-32C1F6E4F3FE}"/>
                    </a:ext>
                  </a:extLst>
                </p14:cNvPr>
                <p14:cNvContentPartPr/>
                <p14:nvPr/>
              </p14:nvContentPartPr>
              <p14:xfrm>
                <a:off x="4842750" y="4776067"/>
                <a:ext cx="225720" cy="79920"/>
              </p14:xfrm>
            </p:contentPart>
          </mc:Choice>
          <mc:Fallback xmlns="">
            <p:pic>
              <p:nvPicPr>
                <p:cNvPr id="322" name="Ink 321">
                  <a:extLst>
                    <a:ext uri="{FF2B5EF4-FFF2-40B4-BE49-F238E27FC236}">
                      <a16:creationId xmlns:a16="http://schemas.microsoft.com/office/drawing/2014/main" id="{642B9827-0CA9-4F20-9ED0-32C1F6E4F3FE}"/>
                    </a:ext>
                  </a:extLst>
                </p:cNvPr>
                <p:cNvPicPr/>
                <p:nvPr/>
              </p:nvPicPr>
              <p:blipFill>
                <a:blip r:embed="rId514"/>
                <a:stretch>
                  <a:fillRect/>
                </a:stretch>
              </p:blipFill>
              <p:spPr>
                <a:xfrm>
                  <a:off x="4833750" y="4767427"/>
                  <a:ext cx="243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3" name="Ink 322">
                  <a:extLst>
                    <a:ext uri="{FF2B5EF4-FFF2-40B4-BE49-F238E27FC236}">
                      <a16:creationId xmlns:a16="http://schemas.microsoft.com/office/drawing/2014/main" id="{6E59A4E5-F01F-42E5-A559-ADFCF92A794A}"/>
                    </a:ext>
                  </a:extLst>
                </p14:cNvPr>
                <p14:cNvContentPartPr/>
                <p14:nvPr/>
              </p14:nvContentPartPr>
              <p14:xfrm>
                <a:off x="5074590" y="4776427"/>
                <a:ext cx="55440" cy="68040"/>
              </p14:xfrm>
            </p:contentPart>
          </mc:Choice>
          <mc:Fallback xmlns="">
            <p:pic>
              <p:nvPicPr>
                <p:cNvPr id="323" name="Ink 322">
                  <a:extLst>
                    <a:ext uri="{FF2B5EF4-FFF2-40B4-BE49-F238E27FC236}">
                      <a16:creationId xmlns:a16="http://schemas.microsoft.com/office/drawing/2014/main" id="{6E59A4E5-F01F-42E5-A559-ADFCF92A794A}"/>
                    </a:ext>
                  </a:extLst>
                </p:cNvPr>
                <p:cNvPicPr/>
                <p:nvPr/>
              </p:nvPicPr>
              <p:blipFill>
                <a:blip r:embed="rId516"/>
                <a:stretch>
                  <a:fillRect/>
                </a:stretch>
              </p:blipFill>
              <p:spPr>
                <a:xfrm>
                  <a:off x="5065950" y="4767427"/>
                  <a:ext cx="73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4" name="Ink 323">
                  <a:extLst>
                    <a:ext uri="{FF2B5EF4-FFF2-40B4-BE49-F238E27FC236}">
                      <a16:creationId xmlns:a16="http://schemas.microsoft.com/office/drawing/2014/main" id="{1CC56741-EE9D-4BF2-AD9B-C305E57FDAD3}"/>
                    </a:ext>
                  </a:extLst>
                </p14:cNvPr>
                <p14:cNvContentPartPr/>
                <p14:nvPr/>
              </p14:nvContentPartPr>
              <p14:xfrm>
                <a:off x="5280510" y="4682467"/>
                <a:ext cx="433800" cy="195480"/>
              </p14:xfrm>
            </p:contentPart>
          </mc:Choice>
          <mc:Fallback xmlns="">
            <p:pic>
              <p:nvPicPr>
                <p:cNvPr id="324" name="Ink 323">
                  <a:extLst>
                    <a:ext uri="{FF2B5EF4-FFF2-40B4-BE49-F238E27FC236}">
                      <a16:creationId xmlns:a16="http://schemas.microsoft.com/office/drawing/2014/main" id="{1CC56741-EE9D-4BF2-AD9B-C305E57FDAD3}"/>
                    </a:ext>
                  </a:extLst>
                </p:cNvPr>
                <p:cNvPicPr/>
                <p:nvPr/>
              </p:nvPicPr>
              <p:blipFill>
                <a:blip r:embed="rId518"/>
                <a:stretch>
                  <a:fillRect/>
                </a:stretch>
              </p:blipFill>
              <p:spPr>
                <a:xfrm>
                  <a:off x="5271510" y="4673827"/>
                  <a:ext cx="451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7" name="Ink 326">
                  <a:extLst>
                    <a:ext uri="{FF2B5EF4-FFF2-40B4-BE49-F238E27FC236}">
                      <a16:creationId xmlns:a16="http://schemas.microsoft.com/office/drawing/2014/main" id="{19115268-689B-4AA0-97EC-45FB33552AF0}"/>
                    </a:ext>
                  </a:extLst>
                </p14:cNvPr>
                <p14:cNvContentPartPr/>
                <p14:nvPr/>
              </p14:nvContentPartPr>
              <p14:xfrm>
                <a:off x="5797830" y="4731427"/>
                <a:ext cx="438120" cy="129240"/>
              </p14:xfrm>
            </p:contentPart>
          </mc:Choice>
          <mc:Fallback xmlns="">
            <p:pic>
              <p:nvPicPr>
                <p:cNvPr id="327" name="Ink 326">
                  <a:extLst>
                    <a:ext uri="{FF2B5EF4-FFF2-40B4-BE49-F238E27FC236}">
                      <a16:creationId xmlns:a16="http://schemas.microsoft.com/office/drawing/2014/main" id="{19115268-689B-4AA0-97EC-45FB33552AF0}"/>
                    </a:ext>
                  </a:extLst>
                </p:cNvPr>
                <p:cNvPicPr/>
                <p:nvPr/>
              </p:nvPicPr>
              <p:blipFill>
                <a:blip r:embed="rId520"/>
                <a:stretch>
                  <a:fillRect/>
                </a:stretch>
              </p:blipFill>
              <p:spPr>
                <a:xfrm>
                  <a:off x="5789190" y="4722427"/>
                  <a:ext cx="455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8" name="Ink 327">
                  <a:extLst>
                    <a:ext uri="{FF2B5EF4-FFF2-40B4-BE49-F238E27FC236}">
                      <a16:creationId xmlns:a16="http://schemas.microsoft.com/office/drawing/2014/main" id="{74449E21-EBC9-43F3-9DD6-C6FC6684F037}"/>
                    </a:ext>
                  </a:extLst>
                </p14:cNvPr>
                <p14:cNvContentPartPr/>
                <p14:nvPr/>
              </p14:nvContentPartPr>
              <p14:xfrm>
                <a:off x="6263310" y="4732147"/>
                <a:ext cx="139680" cy="129960"/>
              </p14:xfrm>
            </p:contentPart>
          </mc:Choice>
          <mc:Fallback xmlns="">
            <p:pic>
              <p:nvPicPr>
                <p:cNvPr id="328" name="Ink 327">
                  <a:extLst>
                    <a:ext uri="{FF2B5EF4-FFF2-40B4-BE49-F238E27FC236}">
                      <a16:creationId xmlns:a16="http://schemas.microsoft.com/office/drawing/2014/main" id="{74449E21-EBC9-43F3-9DD6-C6FC6684F037}"/>
                    </a:ext>
                  </a:extLst>
                </p:cNvPr>
                <p:cNvPicPr/>
                <p:nvPr/>
              </p:nvPicPr>
              <p:blipFill>
                <a:blip r:embed="rId522"/>
                <a:stretch>
                  <a:fillRect/>
                </a:stretch>
              </p:blipFill>
              <p:spPr>
                <a:xfrm>
                  <a:off x="6254310" y="4723507"/>
                  <a:ext cx="157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9" name="Ink 328">
                  <a:extLst>
                    <a:ext uri="{FF2B5EF4-FFF2-40B4-BE49-F238E27FC236}">
                      <a16:creationId xmlns:a16="http://schemas.microsoft.com/office/drawing/2014/main" id="{25FE4C24-9F91-4713-8E51-D91CB95275E6}"/>
                    </a:ext>
                  </a:extLst>
                </p14:cNvPr>
                <p14:cNvContentPartPr/>
                <p14:nvPr/>
              </p14:nvContentPartPr>
              <p14:xfrm>
                <a:off x="6625470" y="4764187"/>
                <a:ext cx="289800" cy="101160"/>
              </p14:xfrm>
            </p:contentPart>
          </mc:Choice>
          <mc:Fallback xmlns="">
            <p:pic>
              <p:nvPicPr>
                <p:cNvPr id="329" name="Ink 328">
                  <a:extLst>
                    <a:ext uri="{FF2B5EF4-FFF2-40B4-BE49-F238E27FC236}">
                      <a16:creationId xmlns:a16="http://schemas.microsoft.com/office/drawing/2014/main" id="{25FE4C24-9F91-4713-8E51-D91CB95275E6}"/>
                    </a:ext>
                  </a:extLst>
                </p:cNvPr>
                <p:cNvPicPr/>
                <p:nvPr/>
              </p:nvPicPr>
              <p:blipFill>
                <a:blip r:embed="rId524"/>
                <a:stretch>
                  <a:fillRect/>
                </a:stretch>
              </p:blipFill>
              <p:spPr>
                <a:xfrm>
                  <a:off x="6616830" y="4755187"/>
                  <a:ext cx="307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0" name="Ink 329">
                  <a:extLst>
                    <a:ext uri="{FF2B5EF4-FFF2-40B4-BE49-F238E27FC236}">
                      <a16:creationId xmlns:a16="http://schemas.microsoft.com/office/drawing/2014/main" id="{9696AB9C-D28B-4E00-8C1E-0B2508FB4DC2}"/>
                    </a:ext>
                  </a:extLst>
                </p14:cNvPr>
                <p14:cNvContentPartPr/>
                <p14:nvPr/>
              </p14:nvContentPartPr>
              <p14:xfrm>
                <a:off x="6955950" y="4764907"/>
                <a:ext cx="113040" cy="77040"/>
              </p14:xfrm>
            </p:contentPart>
          </mc:Choice>
          <mc:Fallback xmlns="">
            <p:pic>
              <p:nvPicPr>
                <p:cNvPr id="330" name="Ink 329">
                  <a:extLst>
                    <a:ext uri="{FF2B5EF4-FFF2-40B4-BE49-F238E27FC236}">
                      <a16:creationId xmlns:a16="http://schemas.microsoft.com/office/drawing/2014/main" id="{9696AB9C-D28B-4E00-8C1E-0B2508FB4DC2}"/>
                    </a:ext>
                  </a:extLst>
                </p:cNvPr>
                <p:cNvPicPr/>
                <p:nvPr/>
              </p:nvPicPr>
              <p:blipFill>
                <a:blip r:embed="rId526"/>
                <a:stretch>
                  <a:fillRect/>
                </a:stretch>
              </p:blipFill>
              <p:spPr>
                <a:xfrm>
                  <a:off x="6946950" y="4756267"/>
                  <a:ext cx="130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1" name="Ink 330">
                  <a:extLst>
                    <a:ext uri="{FF2B5EF4-FFF2-40B4-BE49-F238E27FC236}">
                      <a16:creationId xmlns:a16="http://schemas.microsoft.com/office/drawing/2014/main" id="{8E19397F-3C74-46A8-801E-2DDF2AF34934}"/>
                    </a:ext>
                  </a:extLst>
                </p14:cNvPr>
                <p14:cNvContentPartPr/>
                <p14:nvPr/>
              </p14:nvContentPartPr>
              <p14:xfrm>
                <a:off x="7081950" y="4660147"/>
                <a:ext cx="43560" cy="160920"/>
              </p14:xfrm>
            </p:contentPart>
          </mc:Choice>
          <mc:Fallback xmlns="">
            <p:pic>
              <p:nvPicPr>
                <p:cNvPr id="331" name="Ink 330">
                  <a:extLst>
                    <a:ext uri="{FF2B5EF4-FFF2-40B4-BE49-F238E27FC236}">
                      <a16:creationId xmlns:a16="http://schemas.microsoft.com/office/drawing/2014/main" id="{8E19397F-3C74-46A8-801E-2DDF2AF34934}"/>
                    </a:ext>
                  </a:extLst>
                </p:cNvPr>
                <p:cNvPicPr/>
                <p:nvPr/>
              </p:nvPicPr>
              <p:blipFill>
                <a:blip r:embed="rId528"/>
                <a:stretch>
                  <a:fillRect/>
                </a:stretch>
              </p:blipFill>
              <p:spPr>
                <a:xfrm>
                  <a:off x="7072950" y="4651507"/>
                  <a:ext cx="61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2" name="Ink 331">
                  <a:extLst>
                    <a:ext uri="{FF2B5EF4-FFF2-40B4-BE49-F238E27FC236}">
                      <a16:creationId xmlns:a16="http://schemas.microsoft.com/office/drawing/2014/main" id="{2CF7E65F-5CE8-40F8-8202-49FCFFC46617}"/>
                    </a:ext>
                  </a:extLst>
                </p14:cNvPr>
                <p14:cNvContentPartPr/>
                <p14:nvPr/>
              </p14:nvContentPartPr>
              <p14:xfrm>
                <a:off x="7204350" y="4659787"/>
                <a:ext cx="279360" cy="167040"/>
              </p14:xfrm>
            </p:contentPart>
          </mc:Choice>
          <mc:Fallback xmlns="">
            <p:pic>
              <p:nvPicPr>
                <p:cNvPr id="332" name="Ink 331">
                  <a:extLst>
                    <a:ext uri="{FF2B5EF4-FFF2-40B4-BE49-F238E27FC236}">
                      <a16:creationId xmlns:a16="http://schemas.microsoft.com/office/drawing/2014/main" id="{2CF7E65F-5CE8-40F8-8202-49FCFFC46617}"/>
                    </a:ext>
                  </a:extLst>
                </p:cNvPr>
                <p:cNvPicPr/>
                <p:nvPr/>
              </p:nvPicPr>
              <p:blipFill>
                <a:blip r:embed="rId530"/>
                <a:stretch>
                  <a:fillRect/>
                </a:stretch>
              </p:blipFill>
              <p:spPr>
                <a:xfrm>
                  <a:off x="7195350" y="4650787"/>
                  <a:ext cx="297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3" name="Ink 332">
                  <a:extLst>
                    <a:ext uri="{FF2B5EF4-FFF2-40B4-BE49-F238E27FC236}">
                      <a16:creationId xmlns:a16="http://schemas.microsoft.com/office/drawing/2014/main" id="{FD9CA65E-2584-4712-8097-1FDD23B162C7}"/>
                    </a:ext>
                  </a:extLst>
                </p14:cNvPr>
                <p14:cNvContentPartPr/>
                <p14:nvPr/>
              </p14:nvContentPartPr>
              <p14:xfrm>
                <a:off x="7098150" y="4654747"/>
                <a:ext cx="356040" cy="38520"/>
              </p14:xfrm>
            </p:contentPart>
          </mc:Choice>
          <mc:Fallback xmlns="">
            <p:pic>
              <p:nvPicPr>
                <p:cNvPr id="333" name="Ink 332">
                  <a:extLst>
                    <a:ext uri="{FF2B5EF4-FFF2-40B4-BE49-F238E27FC236}">
                      <a16:creationId xmlns:a16="http://schemas.microsoft.com/office/drawing/2014/main" id="{FD9CA65E-2584-4712-8097-1FDD23B162C7}"/>
                    </a:ext>
                  </a:extLst>
                </p:cNvPr>
                <p:cNvPicPr/>
                <p:nvPr/>
              </p:nvPicPr>
              <p:blipFill>
                <a:blip r:embed="rId532"/>
                <a:stretch>
                  <a:fillRect/>
                </a:stretch>
              </p:blipFill>
              <p:spPr>
                <a:xfrm>
                  <a:off x="7089510" y="4646107"/>
                  <a:ext cx="3736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4" name="Ink 333">
                  <a:extLst>
                    <a:ext uri="{FF2B5EF4-FFF2-40B4-BE49-F238E27FC236}">
                      <a16:creationId xmlns:a16="http://schemas.microsoft.com/office/drawing/2014/main" id="{A539B3AA-DEB5-444E-AD09-9F40FC6DC605}"/>
                    </a:ext>
                  </a:extLst>
                </p14:cNvPr>
                <p14:cNvContentPartPr/>
                <p14:nvPr/>
              </p14:nvContentPartPr>
              <p14:xfrm>
                <a:off x="7687470" y="4705867"/>
                <a:ext cx="222480" cy="124200"/>
              </p14:xfrm>
            </p:contentPart>
          </mc:Choice>
          <mc:Fallback xmlns="">
            <p:pic>
              <p:nvPicPr>
                <p:cNvPr id="334" name="Ink 333">
                  <a:extLst>
                    <a:ext uri="{FF2B5EF4-FFF2-40B4-BE49-F238E27FC236}">
                      <a16:creationId xmlns:a16="http://schemas.microsoft.com/office/drawing/2014/main" id="{A539B3AA-DEB5-444E-AD09-9F40FC6DC605}"/>
                    </a:ext>
                  </a:extLst>
                </p:cNvPr>
                <p:cNvPicPr/>
                <p:nvPr/>
              </p:nvPicPr>
              <p:blipFill>
                <a:blip r:embed="rId534"/>
                <a:stretch>
                  <a:fillRect/>
                </a:stretch>
              </p:blipFill>
              <p:spPr>
                <a:xfrm>
                  <a:off x="7678830" y="4697227"/>
                  <a:ext cx="240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5" name="Ink 334">
                  <a:extLst>
                    <a:ext uri="{FF2B5EF4-FFF2-40B4-BE49-F238E27FC236}">
                      <a16:creationId xmlns:a16="http://schemas.microsoft.com/office/drawing/2014/main" id="{0AA65F4C-5A6A-4408-A1E9-C6116E7DC6A1}"/>
                    </a:ext>
                  </a:extLst>
                </p14:cNvPr>
                <p14:cNvContentPartPr/>
                <p14:nvPr/>
              </p14:nvContentPartPr>
              <p14:xfrm>
                <a:off x="8057910" y="4697587"/>
                <a:ext cx="175680" cy="101880"/>
              </p14:xfrm>
            </p:contentPart>
          </mc:Choice>
          <mc:Fallback xmlns="">
            <p:pic>
              <p:nvPicPr>
                <p:cNvPr id="335" name="Ink 334">
                  <a:extLst>
                    <a:ext uri="{FF2B5EF4-FFF2-40B4-BE49-F238E27FC236}">
                      <a16:creationId xmlns:a16="http://schemas.microsoft.com/office/drawing/2014/main" id="{0AA65F4C-5A6A-4408-A1E9-C6116E7DC6A1}"/>
                    </a:ext>
                  </a:extLst>
                </p:cNvPr>
                <p:cNvPicPr/>
                <p:nvPr/>
              </p:nvPicPr>
              <p:blipFill>
                <a:blip r:embed="rId536"/>
                <a:stretch>
                  <a:fillRect/>
                </a:stretch>
              </p:blipFill>
              <p:spPr>
                <a:xfrm>
                  <a:off x="8049270" y="4688947"/>
                  <a:ext cx="193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6" name="Ink 335">
                  <a:extLst>
                    <a:ext uri="{FF2B5EF4-FFF2-40B4-BE49-F238E27FC236}">
                      <a16:creationId xmlns:a16="http://schemas.microsoft.com/office/drawing/2014/main" id="{65097F88-4F2E-4072-9246-5AD1094DA2AA}"/>
                    </a:ext>
                  </a:extLst>
                </p14:cNvPr>
                <p14:cNvContentPartPr/>
                <p14:nvPr/>
              </p14:nvContentPartPr>
              <p14:xfrm>
                <a:off x="8258430" y="4652227"/>
                <a:ext cx="33840" cy="160920"/>
              </p14:xfrm>
            </p:contentPart>
          </mc:Choice>
          <mc:Fallback xmlns="">
            <p:pic>
              <p:nvPicPr>
                <p:cNvPr id="336" name="Ink 335">
                  <a:extLst>
                    <a:ext uri="{FF2B5EF4-FFF2-40B4-BE49-F238E27FC236}">
                      <a16:creationId xmlns:a16="http://schemas.microsoft.com/office/drawing/2014/main" id="{65097F88-4F2E-4072-9246-5AD1094DA2AA}"/>
                    </a:ext>
                  </a:extLst>
                </p:cNvPr>
                <p:cNvPicPr/>
                <p:nvPr/>
              </p:nvPicPr>
              <p:blipFill>
                <a:blip r:embed="rId538"/>
                <a:stretch>
                  <a:fillRect/>
                </a:stretch>
              </p:blipFill>
              <p:spPr>
                <a:xfrm>
                  <a:off x="8249790" y="4643587"/>
                  <a:ext cx="51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7" name="Ink 336">
                  <a:extLst>
                    <a:ext uri="{FF2B5EF4-FFF2-40B4-BE49-F238E27FC236}">
                      <a16:creationId xmlns:a16="http://schemas.microsoft.com/office/drawing/2014/main" id="{F3963A6F-1731-44AE-80D1-C1FDD1DEB74C}"/>
                    </a:ext>
                  </a:extLst>
                </p14:cNvPr>
                <p14:cNvContentPartPr/>
                <p14:nvPr/>
              </p14:nvContentPartPr>
              <p14:xfrm>
                <a:off x="8236830" y="4735387"/>
                <a:ext cx="164520" cy="10440"/>
              </p14:xfrm>
            </p:contentPart>
          </mc:Choice>
          <mc:Fallback xmlns="">
            <p:pic>
              <p:nvPicPr>
                <p:cNvPr id="337" name="Ink 336">
                  <a:extLst>
                    <a:ext uri="{FF2B5EF4-FFF2-40B4-BE49-F238E27FC236}">
                      <a16:creationId xmlns:a16="http://schemas.microsoft.com/office/drawing/2014/main" id="{F3963A6F-1731-44AE-80D1-C1FDD1DEB74C}"/>
                    </a:ext>
                  </a:extLst>
                </p:cNvPr>
                <p:cNvPicPr/>
                <p:nvPr/>
              </p:nvPicPr>
              <p:blipFill>
                <a:blip r:embed="rId540"/>
                <a:stretch>
                  <a:fillRect/>
                </a:stretch>
              </p:blipFill>
              <p:spPr>
                <a:xfrm>
                  <a:off x="8228190" y="4726747"/>
                  <a:ext cx="182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8" name="Ink 337">
                  <a:extLst>
                    <a:ext uri="{FF2B5EF4-FFF2-40B4-BE49-F238E27FC236}">
                      <a16:creationId xmlns:a16="http://schemas.microsoft.com/office/drawing/2014/main" id="{554EF0DF-95EC-45AF-8FF6-6A53EB169E76}"/>
                    </a:ext>
                  </a:extLst>
                </p14:cNvPr>
                <p14:cNvContentPartPr/>
                <p14:nvPr/>
              </p14:nvContentPartPr>
              <p14:xfrm>
                <a:off x="8479830" y="4666267"/>
                <a:ext cx="147960" cy="296640"/>
              </p14:xfrm>
            </p:contentPart>
          </mc:Choice>
          <mc:Fallback xmlns="">
            <p:pic>
              <p:nvPicPr>
                <p:cNvPr id="338" name="Ink 337">
                  <a:extLst>
                    <a:ext uri="{FF2B5EF4-FFF2-40B4-BE49-F238E27FC236}">
                      <a16:creationId xmlns:a16="http://schemas.microsoft.com/office/drawing/2014/main" id="{554EF0DF-95EC-45AF-8FF6-6A53EB169E76}"/>
                    </a:ext>
                  </a:extLst>
                </p:cNvPr>
                <p:cNvPicPr/>
                <p:nvPr/>
              </p:nvPicPr>
              <p:blipFill>
                <a:blip r:embed="rId542"/>
                <a:stretch>
                  <a:fillRect/>
                </a:stretch>
              </p:blipFill>
              <p:spPr>
                <a:xfrm>
                  <a:off x="8471190" y="4657267"/>
                  <a:ext cx="1656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9" name="Ink 338">
                  <a:extLst>
                    <a:ext uri="{FF2B5EF4-FFF2-40B4-BE49-F238E27FC236}">
                      <a16:creationId xmlns:a16="http://schemas.microsoft.com/office/drawing/2014/main" id="{4075CAAC-E8DC-45BB-9B55-D1907CF765A1}"/>
                    </a:ext>
                  </a:extLst>
                </p14:cNvPr>
                <p14:cNvContentPartPr/>
                <p14:nvPr/>
              </p14:nvContentPartPr>
              <p14:xfrm>
                <a:off x="8780430" y="4778947"/>
                <a:ext cx="360" cy="360"/>
              </p14:xfrm>
            </p:contentPart>
          </mc:Choice>
          <mc:Fallback xmlns="">
            <p:pic>
              <p:nvPicPr>
                <p:cNvPr id="339" name="Ink 338">
                  <a:extLst>
                    <a:ext uri="{FF2B5EF4-FFF2-40B4-BE49-F238E27FC236}">
                      <a16:creationId xmlns:a16="http://schemas.microsoft.com/office/drawing/2014/main" id="{4075CAAC-E8DC-45BB-9B55-D1907CF765A1}"/>
                    </a:ext>
                  </a:extLst>
                </p:cNvPr>
                <p:cNvPicPr/>
                <p:nvPr/>
              </p:nvPicPr>
              <p:blipFill>
                <a:blip r:embed="rId9"/>
                <a:stretch>
                  <a:fillRect/>
                </a:stretch>
              </p:blipFill>
              <p:spPr>
                <a:xfrm>
                  <a:off x="8771790" y="4770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2" name="Ink 341">
                  <a:extLst>
                    <a:ext uri="{FF2B5EF4-FFF2-40B4-BE49-F238E27FC236}">
                      <a16:creationId xmlns:a16="http://schemas.microsoft.com/office/drawing/2014/main" id="{6BDF51D1-073C-4565-92F4-5EB6F048D723}"/>
                    </a:ext>
                  </a:extLst>
                </p14:cNvPr>
                <p14:cNvContentPartPr/>
                <p14:nvPr/>
              </p14:nvContentPartPr>
              <p14:xfrm>
                <a:off x="1360470" y="5266387"/>
                <a:ext cx="414360" cy="160200"/>
              </p14:xfrm>
            </p:contentPart>
          </mc:Choice>
          <mc:Fallback xmlns="">
            <p:pic>
              <p:nvPicPr>
                <p:cNvPr id="342" name="Ink 341">
                  <a:extLst>
                    <a:ext uri="{FF2B5EF4-FFF2-40B4-BE49-F238E27FC236}">
                      <a16:creationId xmlns:a16="http://schemas.microsoft.com/office/drawing/2014/main" id="{6BDF51D1-073C-4565-92F4-5EB6F048D723}"/>
                    </a:ext>
                  </a:extLst>
                </p:cNvPr>
                <p:cNvPicPr/>
                <p:nvPr/>
              </p:nvPicPr>
              <p:blipFill>
                <a:blip r:embed="rId545"/>
                <a:stretch>
                  <a:fillRect/>
                </a:stretch>
              </p:blipFill>
              <p:spPr>
                <a:xfrm>
                  <a:off x="1351830" y="5257387"/>
                  <a:ext cx="432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3" name="Ink 342">
                  <a:extLst>
                    <a:ext uri="{FF2B5EF4-FFF2-40B4-BE49-F238E27FC236}">
                      <a16:creationId xmlns:a16="http://schemas.microsoft.com/office/drawing/2014/main" id="{50297E27-6515-4325-B100-5D1232D0CD1D}"/>
                    </a:ext>
                  </a:extLst>
                </p14:cNvPr>
                <p14:cNvContentPartPr/>
                <p14:nvPr/>
              </p14:nvContentPartPr>
              <p14:xfrm>
                <a:off x="1861590" y="5227867"/>
                <a:ext cx="99720" cy="148320"/>
              </p14:xfrm>
            </p:contentPart>
          </mc:Choice>
          <mc:Fallback xmlns="">
            <p:pic>
              <p:nvPicPr>
                <p:cNvPr id="343" name="Ink 342">
                  <a:extLst>
                    <a:ext uri="{FF2B5EF4-FFF2-40B4-BE49-F238E27FC236}">
                      <a16:creationId xmlns:a16="http://schemas.microsoft.com/office/drawing/2014/main" id="{50297E27-6515-4325-B100-5D1232D0CD1D}"/>
                    </a:ext>
                  </a:extLst>
                </p:cNvPr>
                <p:cNvPicPr/>
                <p:nvPr/>
              </p:nvPicPr>
              <p:blipFill>
                <a:blip r:embed="rId547"/>
                <a:stretch>
                  <a:fillRect/>
                </a:stretch>
              </p:blipFill>
              <p:spPr>
                <a:xfrm>
                  <a:off x="1852590" y="5218867"/>
                  <a:ext cx="117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4" name="Ink 343">
                  <a:extLst>
                    <a:ext uri="{FF2B5EF4-FFF2-40B4-BE49-F238E27FC236}">
                      <a16:creationId xmlns:a16="http://schemas.microsoft.com/office/drawing/2014/main" id="{6925BDE1-EDE5-450B-AA04-59CFEC9E67CB}"/>
                    </a:ext>
                  </a:extLst>
                </p14:cNvPr>
                <p14:cNvContentPartPr/>
                <p14:nvPr/>
              </p14:nvContentPartPr>
              <p14:xfrm>
                <a:off x="2259030" y="5304187"/>
                <a:ext cx="288360" cy="123120"/>
              </p14:xfrm>
            </p:contentPart>
          </mc:Choice>
          <mc:Fallback xmlns="">
            <p:pic>
              <p:nvPicPr>
                <p:cNvPr id="344" name="Ink 343">
                  <a:extLst>
                    <a:ext uri="{FF2B5EF4-FFF2-40B4-BE49-F238E27FC236}">
                      <a16:creationId xmlns:a16="http://schemas.microsoft.com/office/drawing/2014/main" id="{6925BDE1-EDE5-450B-AA04-59CFEC9E67CB}"/>
                    </a:ext>
                  </a:extLst>
                </p:cNvPr>
                <p:cNvPicPr/>
                <p:nvPr/>
              </p:nvPicPr>
              <p:blipFill>
                <a:blip r:embed="rId549"/>
                <a:stretch>
                  <a:fillRect/>
                </a:stretch>
              </p:blipFill>
              <p:spPr>
                <a:xfrm>
                  <a:off x="2250030" y="5295547"/>
                  <a:ext cx="306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5" name="Ink 344">
                  <a:extLst>
                    <a:ext uri="{FF2B5EF4-FFF2-40B4-BE49-F238E27FC236}">
                      <a16:creationId xmlns:a16="http://schemas.microsoft.com/office/drawing/2014/main" id="{6A623383-0422-4CCE-B964-C15EBEB18E35}"/>
                    </a:ext>
                  </a:extLst>
                </p14:cNvPr>
                <p14:cNvContentPartPr/>
                <p14:nvPr/>
              </p14:nvContentPartPr>
              <p14:xfrm>
                <a:off x="2579070" y="5291587"/>
                <a:ext cx="113040" cy="83520"/>
              </p14:xfrm>
            </p:contentPart>
          </mc:Choice>
          <mc:Fallback xmlns="">
            <p:pic>
              <p:nvPicPr>
                <p:cNvPr id="345" name="Ink 344">
                  <a:extLst>
                    <a:ext uri="{FF2B5EF4-FFF2-40B4-BE49-F238E27FC236}">
                      <a16:creationId xmlns:a16="http://schemas.microsoft.com/office/drawing/2014/main" id="{6A623383-0422-4CCE-B964-C15EBEB18E35}"/>
                    </a:ext>
                  </a:extLst>
                </p:cNvPr>
                <p:cNvPicPr/>
                <p:nvPr/>
              </p:nvPicPr>
              <p:blipFill>
                <a:blip r:embed="rId551"/>
                <a:stretch>
                  <a:fillRect/>
                </a:stretch>
              </p:blipFill>
              <p:spPr>
                <a:xfrm>
                  <a:off x="2570070" y="5282947"/>
                  <a:ext cx="130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6" name="Ink 345">
                  <a:extLst>
                    <a:ext uri="{FF2B5EF4-FFF2-40B4-BE49-F238E27FC236}">
                      <a16:creationId xmlns:a16="http://schemas.microsoft.com/office/drawing/2014/main" id="{686CC683-3545-41AD-AD83-A903A772039F}"/>
                    </a:ext>
                  </a:extLst>
                </p14:cNvPr>
                <p14:cNvContentPartPr/>
                <p14:nvPr/>
              </p14:nvContentPartPr>
              <p14:xfrm>
                <a:off x="2746830" y="5175667"/>
                <a:ext cx="42840" cy="185400"/>
              </p14:xfrm>
            </p:contentPart>
          </mc:Choice>
          <mc:Fallback xmlns="">
            <p:pic>
              <p:nvPicPr>
                <p:cNvPr id="346" name="Ink 345">
                  <a:extLst>
                    <a:ext uri="{FF2B5EF4-FFF2-40B4-BE49-F238E27FC236}">
                      <a16:creationId xmlns:a16="http://schemas.microsoft.com/office/drawing/2014/main" id="{686CC683-3545-41AD-AD83-A903A772039F}"/>
                    </a:ext>
                  </a:extLst>
                </p:cNvPr>
                <p:cNvPicPr/>
                <p:nvPr/>
              </p:nvPicPr>
              <p:blipFill>
                <a:blip r:embed="rId553"/>
                <a:stretch>
                  <a:fillRect/>
                </a:stretch>
              </p:blipFill>
              <p:spPr>
                <a:xfrm>
                  <a:off x="2737830" y="5167027"/>
                  <a:ext cx="60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7" name="Ink 346">
                  <a:extLst>
                    <a:ext uri="{FF2B5EF4-FFF2-40B4-BE49-F238E27FC236}">
                      <a16:creationId xmlns:a16="http://schemas.microsoft.com/office/drawing/2014/main" id="{88DA90D9-06ED-4683-ACB3-B22345A3D72F}"/>
                    </a:ext>
                  </a:extLst>
                </p14:cNvPr>
                <p14:cNvContentPartPr/>
                <p14:nvPr/>
              </p14:nvContentPartPr>
              <p14:xfrm>
                <a:off x="2879310" y="5152987"/>
                <a:ext cx="216720" cy="190800"/>
              </p14:xfrm>
            </p:contentPart>
          </mc:Choice>
          <mc:Fallback xmlns="">
            <p:pic>
              <p:nvPicPr>
                <p:cNvPr id="347" name="Ink 346">
                  <a:extLst>
                    <a:ext uri="{FF2B5EF4-FFF2-40B4-BE49-F238E27FC236}">
                      <a16:creationId xmlns:a16="http://schemas.microsoft.com/office/drawing/2014/main" id="{88DA90D9-06ED-4683-ACB3-B22345A3D72F}"/>
                    </a:ext>
                  </a:extLst>
                </p:cNvPr>
                <p:cNvPicPr/>
                <p:nvPr/>
              </p:nvPicPr>
              <p:blipFill>
                <a:blip r:embed="rId555"/>
                <a:stretch>
                  <a:fillRect/>
                </a:stretch>
              </p:blipFill>
              <p:spPr>
                <a:xfrm>
                  <a:off x="2870670" y="5143987"/>
                  <a:ext cx="234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8" name="Ink 347">
                  <a:extLst>
                    <a:ext uri="{FF2B5EF4-FFF2-40B4-BE49-F238E27FC236}">
                      <a16:creationId xmlns:a16="http://schemas.microsoft.com/office/drawing/2014/main" id="{EF05FE84-D066-46EA-A2BD-1BDAA2782652}"/>
                    </a:ext>
                  </a:extLst>
                </p14:cNvPr>
                <p14:cNvContentPartPr/>
                <p14:nvPr/>
              </p14:nvContentPartPr>
              <p14:xfrm>
                <a:off x="2817390" y="5180347"/>
                <a:ext cx="311400" cy="65520"/>
              </p14:xfrm>
            </p:contentPart>
          </mc:Choice>
          <mc:Fallback xmlns="">
            <p:pic>
              <p:nvPicPr>
                <p:cNvPr id="348" name="Ink 347">
                  <a:extLst>
                    <a:ext uri="{FF2B5EF4-FFF2-40B4-BE49-F238E27FC236}">
                      <a16:creationId xmlns:a16="http://schemas.microsoft.com/office/drawing/2014/main" id="{EF05FE84-D066-46EA-A2BD-1BDAA2782652}"/>
                    </a:ext>
                  </a:extLst>
                </p:cNvPr>
                <p:cNvPicPr/>
                <p:nvPr/>
              </p:nvPicPr>
              <p:blipFill>
                <a:blip r:embed="rId557"/>
                <a:stretch>
                  <a:fillRect/>
                </a:stretch>
              </p:blipFill>
              <p:spPr>
                <a:xfrm>
                  <a:off x="2808750" y="5171707"/>
                  <a:ext cx="329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1" name="Ink 350">
                  <a:extLst>
                    <a:ext uri="{FF2B5EF4-FFF2-40B4-BE49-F238E27FC236}">
                      <a16:creationId xmlns:a16="http://schemas.microsoft.com/office/drawing/2014/main" id="{1D9E6FE3-14C4-4856-8B96-0DDB5905036C}"/>
                    </a:ext>
                  </a:extLst>
                </p14:cNvPr>
                <p14:cNvContentPartPr/>
                <p14:nvPr/>
              </p14:nvContentPartPr>
              <p14:xfrm>
                <a:off x="3400230" y="5122027"/>
                <a:ext cx="195840" cy="218880"/>
              </p14:xfrm>
            </p:contentPart>
          </mc:Choice>
          <mc:Fallback xmlns="">
            <p:pic>
              <p:nvPicPr>
                <p:cNvPr id="351" name="Ink 350">
                  <a:extLst>
                    <a:ext uri="{FF2B5EF4-FFF2-40B4-BE49-F238E27FC236}">
                      <a16:creationId xmlns:a16="http://schemas.microsoft.com/office/drawing/2014/main" id="{1D9E6FE3-14C4-4856-8B96-0DDB5905036C}"/>
                    </a:ext>
                  </a:extLst>
                </p:cNvPr>
                <p:cNvPicPr/>
                <p:nvPr/>
              </p:nvPicPr>
              <p:blipFill>
                <a:blip r:embed="rId559"/>
                <a:stretch>
                  <a:fillRect/>
                </a:stretch>
              </p:blipFill>
              <p:spPr>
                <a:xfrm>
                  <a:off x="3391590" y="5113387"/>
                  <a:ext cx="213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2" name="Ink 351">
                  <a:extLst>
                    <a:ext uri="{FF2B5EF4-FFF2-40B4-BE49-F238E27FC236}">
                      <a16:creationId xmlns:a16="http://schemas.microsoft.com/office/drawing/2014/main" id="{587201D2-3AF8-4C90-9D17-5F62822A2EB3}"/>
                    </a:ext>
                  </a:extLst>
                </p14:cNvPr>
                <p14:cNvContentPartPr/>
                <p14:nvPr/>
              </p14:nvContentPartPr>
              <p14:xfrm>
                <a:off x="3846630" y="5206627"/>
                <a:ext cx="41760" cy="178200"/>
              </p14:xfrm>
            </p:contentPart>
          </mc:Choice>
          <mc:Fallback xmlns="">
            <p:pic>
              <p:nvPicPr>
                <p:cNvPr id="352" name="Ink 351">
                  <a:extLst>
                    <a:ext uri="{FF2B5EF4-FFF2-40B4-BE49-F238E27FC236}">
                      <a16:creationId xmlns:a16="http://schemas.microsoft.com/office/drawing/2014/main" id="{587201D2-3AF8-4C90-9D17-5F62822A2EB3}"/>
                    </a:ext>
                  </a:extLst>
                </p:cNvPr>
                <p:cNvPicPr/>
                <p:nvPr/>
              </p:nvPicPr>
              <p:blipFill>
                <a:blip r:embed="rId561"/>
                <a:stretch>
                  <a:fillRect/>
                </a:stretch>
              </p:blipFill>
              <p:spPr>
                <a:xfrm>
                  <a:off x="3837630" y="5197987"/>
                  <a:ext cx="59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3" name="Ink 352">
                  <a:extLst>
                    <a:ext uri="{FF2B5EF4-FFF2-40B4-BE49-F238E27FC236}">
                      <a16:creationId xmlns:a16="http://schemas.microsoft.com/office/drawing/2014/main" id="{17CBB823-80EE-4A36-BD67-47F502BADFE2}"/>
                    </a:ext>
                  </a:extLst>
                </p14:cNvPr>
                <p14:cNvContentPartPr/>
                <p14:nvPr/>
              </p14:nvContentPartPr>
              <p14:xfrm>
                <a:off x="3827190" y="5148307"/>
                <a:ext cx="132840" cy="119520"/>
              </p14:xfrm>
            </p:contentPart>
          </mc:Choice>
          <mc:Fallback xmlns="">
            <p:pic>
              <p:nvPicPr>
                <p:cNvPr id="353" name="Ink 352">
                  <a:extLst>
                    <a:ext uri="{FF2B5EF4-FFF2-40B4-BE49-F238E27FC236}">
                      <a16:creationId xmlns:a16="http://schemas.microsoft.com/office/drawing/2014/main" id="{17CBB823-80EE-4A36-BD67-47F502BADFE2}"/>
                    </a:ext>
                  </a:extLst>
                </p:cNvPr>
                <p:cNvPicPr/>
                <p:nvPr/>
              </p:nvPicPr>
              <p:blipFill>
                <a:blip r:embed="rId563"/>
                <a:stretch>
                  <a:fillRect/>
                </a:stretch>
              </p:blipFill>
              <p:spPr>
                <a:xfrm>
                  <a:off x="3818190" y="5139667"/>
                  <a:ext cx="150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5" name="Ink 354">
                  <a:extLst>
                    <a:ext uri="{FF2B5EF4-FFF2-40B4-BE49-F238E27FC236}">
                      <a16:creationId xmlns:a16="http://schemas.microsoft.com/office/drawing/2014/main" id="{7EE98095-B0D1-44C1-A7C6-9BE3C293E4A4}"/>
                    </a:ext>
                  </a:extLst>
                </p14:cNvPr>
                <p14:cNvContentPartPr/>
                <p14:nvPr/>
              </p14:nvContentPartPr>
              <p14:xfrm>
                <a:off x="4000350" y="5161267"/>
                <a:ext cx="336960" cy="102960"/>
              </p14:xfrm>
            </p:contentPart>
          </mc:Choice>
          <mc:Fallback xmlns="">
            <p:pic>
              <p:nvPicPr>
                <p:cNvPr id="355" name="Ink 354">
                  <a:extLst>
                    <a:ext uri="{FF2B5EF4-FFF2-40B4-BE49-F238E27FC236}">
                      <a16:creationId xmlns:a16="http://schemas.microsoft.com/office/drawing/2014/main" id="{7EE98095-B0D1-44C1-A7C6-9BE3C293E4A4}"/>
                    </a:ext>
                  </a:extLst>
                </p:cNvPr>
                <p:cNvPicPr/>
                <p:nvPr/>
              </p:nvPicPr>
              <p:blipFill>
                <a:blip r:embed="rId565"/>
                <a:stretch>
                  <a:fillRect/>
                </a:stretch>
              </p:blipFill>
              <p:spPr>
                <a:xfrm>
                  <a:off x="3991710" y="5152267"/>
                  <a:ext cx="354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6" name="Ink 355">
                  <a:extLst>
                    <a:ext uri="{FF2B5EF4-FFF2-40B4-BE49-F238E27FC236}">
                      <a16:creationId xmlns:a16="http://schemas.microsoft.com/office/drawing/2014/main" id="{FFF16C12-8CE6-4DC7-A558-B07F8420D2B6}"/>
                    </a:ext>
                  </a:extLst>
                </p14:cNvPr>
                <p14:cNvContentPartPr/>
                <p14:nvPr/>
              </p14:nvContentPartPr>
              <p14:xfrm>
                <a:off x="4332630" y="5041387"/>
                <a:ext cx="32400" cy="158040"/>
              </p14:xfrm>
            </p:contentPart>
          </mc:Choice>
          <mc:Fallback xmlns="">
            <p:pic>
              <p:nvPicPr>
                <p:cNvPr id="356" name="Ink 355">
                  <a:extLst>
                    <a:ext uri="{FF2B5EF4-FFF2-40B4-BE49-F238E27FC236}">
                      <a16:creationId xmlns:a16="http://schemas.microsoft.com/office/drawing/2014/main" id="{FFF16C12-8CE6-4DC7-A558-B07F8420D2B6}"/>
                    </a:ext>
                  </a:extLst>
                </p:cNvPr>
                <p:cNvPicPr/>
                <p:nvPr/>
              </p:nvPicPr>
              <p:blipFill>
                <a:blip r:embed="rId567"/>
                <a:stretch>
                  <a:fillRect/>
                </a:stretch>
              </p:blipFill>
              <p:spPr>
                <a:xfrm>
                  <a:off x="4323990" y="5032747"/>
                  <a:ext cx="50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7" name="Ink 356">
                  <a:extLst>
                    <a:ext uri="{FF2B5EF4-FFF2-40B4-BE49-F238E27FC236}">
                      <a16:creationId xmlns:a16="http://schemas.microsoft.com/office/drawing/2014/main" id="{60D0A1CF-C8F0-4119-A117-B419B853E0B6}"/>
                    </a:ext>
                  </a:extLst>
                </p14:cNvPr>
                <p14:cNvContentPartPr/>
                <p14:nvPr/>
              </p14:nvContentPartPr>
              <p14:xfrm>
                <a:off x="4384830" y="5051467"/>
                <a:ext cx="126360" cy="149400"/>
              </p14:xfrm>
            </p:contentPart>
          </mc:Choice>
          <mc:Fallback xmlns="">
            <p:pic>
              <p:nvPicPr>
                <p:cNvPr id="357" name="Ink 356">
                  <a:extLst>
                    <a:ext uri="{FF2B5EF4-FFF2-40B4-BE49-F238E27FC236}">
                      <a16:creationId xmlns:a16="http://schemas.microsoft.com/office/drawing/2014/main" id="{60D0A1CF-C8F0-4119-A117-B419B853E0B6}"/>
                    </a:ext>
                  </a:extLst>
                </p:cNvPr>
                <p:cNvPicPr/>
                <p:nvPr/>
              </p:nvPicPr>
              <p:blipFill>
                <a:blip r:embed="rId569"/>
                <a:stretch>
                  <a:fillRect/>
                </a:stretch>
              </p:blipFill>
              <p:spPr>
                <a:xfrm>
                  <a:off x="4376190" y="5042827"/>
                  <a:ext cx="144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8" name="Ink 357">
                  <a:extLst>
                    <a:ext uri="{FF2B5EF4-FFF2-40B4-BE49-F238E27FC236}">
                      <a16:creationId xmlns:a16="http://schemas.microsoft.com/office/drawing/2014/main" id="{CDDCF54C-CB5F-499A-A299-46E0742F46CE}"/>
                    </a:ext>
                  </a:extLst>
                </p14:cNvPr>
                <p14:cNvContentPartPr/>
                <p14:nvPr/>
              </p14:nvContentPartPr>
              <p14:xfrm>
                <a:off x="4575630" y="5107987"/>
                <a:ext cx="218160" cy="134280"/>
              </p14:xfrm>
            </p:contentPart>
          </mc:Choice>
          <mc:Fallback xmlns="">
            <p:pic>
              <p:nvPicPr>
                <p:cNvPr id="358" name="Ink 357">
                  <a:extLst>
                    <a:ext uri="{FF2B5EF4-FFF2-40B4-BE49-F238E27FC236}">
                      <a16:creationId xmlns:a16="http://schemas.microsoft.com/office/drawing/2014/main" id="{CDDCF54C-CB5F-499A-A299-46E0742F46CE}"/>
                    </a:ext>
                  </a:extLst>
                </p:cNvPr>
                <p:cNvPicPr/>
                <p:nvPr/>
              </p:nvPicPr>
              <p:blipFill>
                <a:blip r:embed="rId571"/>
                <a:stretch>
                  <a:fillRect/>
                </a:stretch>
              </p:blipFill>
              <p:spPr>
                <a:xfrm>
                  <a:off x="4566630" y="5099347"/>
                  <a:ext cx="235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9" name="Ink 358">
                  <a:extLst>
                    <a:ext uri="{FF2B5EF4-FFF2-40B4-BE49-F238E27FC236}">
                      <a16:creationId xmlns:a16="http://schemas.microsoft.com/office/drawing/2014/main" id="{80A031C8-00D8-4117-A9AD-2D1421E8ECFB}"/>
                    </a:ext>
                  </a:extLst>
                </p14:cNvPr>
                <p14:cNvContentPartPr/>
                <p14:nvPr/>
              </p14:nvContentPartPr>
              <p14:xfrm>
                <a:off x="4794870" y="5116627"/>
                <a:ext cx="360" cy="360"/>
              </p14:xfrm>
            </p:contentPart>
          </mc:Choice>
          <mc:Fallback xmlns="">
            <p:pic>
              <p:nvPicPr>
                <p:cNvPr id="359" name="Ink 358">
                  <a:extLst>
                    <a:ext uri="{FF2B5EF4-FFF2-40B4-BE49-F238E27FC236}">
                      <a16:creationId xmlns:a16="http://schemas.microsoft.com/office/drawing/2014/main" id="{80A031C8-00D8-4117-A9AD-2D1421E8ECFB}"/>
                    </a:ext>
                  </a:extLst>
                </p:cNvPr>
                <p:cNvPicPr/>
                <p:nvPr/>
              </p:nvPicPr>
              <p:blipFill>
                <a:blip r:embed="rId9"/>
                <a:stretch>
                  <a:fillRect/>
                </a:stretch>
              </p:blipFill>
              <p:spPr>
                <a:xfrm>
                  <a:off x="4786230" y="5107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0" name="Ink 359">
                  <a:extLst>
                    <a:ext uri="{FF2B5EF4-FFF2-40B4-BE49-F238E27FC236}">
                      <a16:creationId xmlns:a16="http://schemas.microsoft.com/office/drawing/2014/main" id="{45562E86-E46B-421C-8F5E-8E480699C12D}"/>
                    </a:ext>
                  </a:extLst>
                </p14:cNvPr>
                <p14:cNvContentPartPr/>
                <p14:nvPr/>
              </p14:nvContentPartPr>
              <p14:xfrm>
                <a:off x="4847790" y="5140027"/>
                <a:ext cx="220320" cy="206280"/>
              </p14:xfrm>
            </p:contentPart>
          </mc:Choice>
          <mc:Fallback xmlns="">
            <p:pic>
              <p:nvPicPr>
                <p:cNvPr id="360" name="Ink 359">
                  <a:extLst>
                    <a:ext uri="{FF2B5EF4-FFF2-40B4-BE49-F238E27FC236}">
                      <a16:creationId xmlns:a16="http://schemas.microsoft.com/office/drawing/2014/main" id="{45562E86-E46B-421C-8F5E-8E480699C12D}"/>
                    </a:ext>
                  </a:extLst>
                </p:cNvPr>
                <p:cNvPicPr/>
                <p:nvPr/>
              </p:nvPicPr>
              <p:blipFill>
                <a:blip r:embed="rId574"/>
                <a:stretch>
                  <a:fillRect/>
                </a:stretch>
              </p:blipFill>
              <p:spPr>
                <a:xfrm>
                  <a:off x="4839150" y="5131027"/>
                  <a:ext cx="237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1" name="Ink 360">
                  <a:extLst>
                    <a:ext uri="{FF2B5EF4-FFF2-40B4-BE49-F238E27FC236}">
                      <a16:creationId xmlns:a16="http://schemas.microsoft.com/office/drawing/2014/main" id="{3E819A61-C79B-4470-99B1-44FF264EABDD}"/>
                    </a:ext>
                  </a:extLst>
                </p14:cNvPr>
                <p14:cNvContentPartPr/>
                <p14:nvPr/>
              </p14:nvContentPartPr>
              <p14:xfrm>
                <a:off x="5249910" y="5145427"/>
                <a:ext cx="211320" cy="97200"/>
              </p14:xfrm>
            </p:contentPart>
          </mc:Choice>
          <mc:Fallback xmlns="">
            <p:pic>
              <p:nvPicPr>
                <p:cNvPr id="361" name="Ink 360">
                  <a:extLst>
                    <a:ext uri="{FF2B5EF4-FFF2-40B4-BE49-F238E27FC236}">
                      <a16:creationId xmlns:a16="http://schemas.microsoft.com/office/drawing/2014/main" id="{3E819A61-C79B-4470-99B1-44FF264EABDD}"/>
                    </a:ext>
                  </a:extLst>
                </p:cNvPr>
                <p:cNvPicPr/>
                <p:nvPr/>
              </p:nvPicPr>
              <p:blipFill>
                <a:blip r:embed="rId576"/>
                <a:stretch>
                  <a:fillRect/>
                </a:stretch>
              </p:blipFill>
              <p:spPr>
                <a:xfrm>
                  <a:off x="5240910" y="5136787"/>
                  <a:ext cx="228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2" name="Ink 361">
                  <a:extLst>
                    <a:ext uri="{FF2B5EF4-FFF2-40B4-BE49-F238E27FC236}">
                      <a16:creationId xmlns:a16="http://schemas.microsoft.com/office/drawing/2014/main" id="{57A7BDA2-1FC7-4EC6-B856-591646BD9C36}"/>
                    </a:ext>
                  </a:extLst>
                </p14:cNvPr>
                <p14:cNvContentPartPr/>
                <p14:nvPr/>
              </p14:nvContentPartPr>
              <p14:xfrm>
                <a:off x="5342430" y="5030227"/>
                <a:ext cx="52560" cy="43920"/>
              </p14:xfrm>
            </p:contentPart>
          </mc:Choice>
          <mc:Fallback xmlns="">
            <p:pic>
              <p:nvPicPr>
                <p:cNvPr id="362" name="Ink 361">
                  <a:extLst>
                    <a:ext uri="{FF2B5EF4-FFF2-40B4-BE49-F238E27FC236}">
                      <a16:creationId xmlns:a16="http://schemas.microsoft.com/office/drawing/2014/main" id="{57A7BDA2-1FC7-4EC6-B856-591646BD9C36}"/>
                    </a:ext>
                  </a:extLst>
                </p:cNvPr>
                <p:cNvPicPr/>
                <p:nvPr/>
              </p:nvPicPr>
              <p:blipFill>
                <a:blip r:embed="rId578"/>
                <a:stretch>
                  <a:fillRect/>
                </a:stretch>
              </p:blipFill>
              <p:spPr>
                <a:xfrm>
                  <a:off x="5333430" y="5021227"/>
                  <a:ext cx="70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63" name="Ink 362">
                  <a:extLst>
                    <a:ext uri="{FF2B5EF4-FFF2-40B4-BE49-F238E27FC236}">
                      <a16:creationId xmlns:a16="http://schemas.microsoft.com/office/drawing/2014/main" id="{F8E60D27-F857-4652-965A-72A3117E8BB0}"/>
                    </a:ext>
                  </a:extLst>
                </p14:cNvPr>
                <p14:cNvContentPartPr/>
                <p14:nvPr/>
              </p14:nvContentPartPr>
              <p14:xfrm>
                <a:off x="5689830" y="5029507"/>
                <a:ext cx="156960" cy="185400"/>
              </p14:xfrm>
            </p:contentPart>
          </mc:Choice>
          <mc:Fallback xmlns="">
            <p:pic>
              <p:nvPicPr>
                <p:cNvPr id="363" name="Ink 362">
                  <a:extLst>
                    <a:ext uri="{FF2B5EF4-FFF2-40B4-BE49-F238E27FC236}">
                      <a16:creationId xmlns:a16="http://schemas.microsoft.com/office/drawing/2014/main" id="{F8E60D27-F857-4652-965A-72A3117E8BB0}"/>
                    </a:ext>
                  </a:extLst>
                </p:cNvPr>
                <p:cNvPicPr/>
                <p:nvPr/>
              </p:nvPicPr>
              <p:blipFill>
                <a:blip r:embed="rId580"/>
                <a:stretch>
                  <a:fillRect/>
                </a:stretch>
              </p:blipFill>
              <p:spPr>
                <a:xfrm>
                  <a:off x="5680830" y="5020867"/>
                  <a:ext cx="174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64" name="Ink 363">
                  <a:extLst>
                    <a:ext uri="{FF2B5EF4-FFF2-40B4-BE49-F238E27FC236}">
                      <a16:creationId xmlns:a16="http://schemas.microsoft.com/office/drawing/2014/main" id="{265FA6FA-C57E-462C-B4DE-31FE3C2BC09D}"/>
                    </a:ext>
                  </a:extLst>
                </p14:cNvPr>
                <p14:cNvContentPartPr/>
                <p14:nvPr/>
              </p14:nvContentPartPr>
              <p14:xfrm>
                <a:off x="5895390" y="5144707"/>
                <a:ext cx="241200" cy="86760"/>
              </p14:xfrm>
            </p:contentPart>
          </mc:Choice>
          <mc:Fallback xmlns="">
            <p:pic>
              <p:nvPicPr>
                <p:cNvPr id="364" name="Ink 363">
                  <a:extLst>
                    <a:ext uri="{FF2B5EF4-FFF2-40B4-BE49-F238E27FC236}">
                      <a16:creationId xmlns:a16="http://schemas.microsoft.com/office/drawing/2014/main" id="{265FA6FA-C57E-462C-B4DE-31FE3C2BC09D}"/>
                    </a:ext>
                  </a:extLst>
                </p:cNvPr>
                <p:cNvPicPr/>
                <p:nvPr/>
              </p:nvPicPr>
              <p:blipFill>
                <a:blip r:embed="rId582"/>
                <a:stretch>
                  <a:fillRect/>
                </a:stretch>
              </p:blipFill>
              <p:spPr>
                <a:xfrm>
                  <a:off x="5886750" y="5135707"/>
                  <a:ext cx="258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67" name="Ink 366">
                  <a:extLst>
                    <a:ext uri="{FF2B5EF4-FFF2-40B4-BE49-F238E27FC236}">
                      <a16:creationId xmlns:a16="http://schemas.microsoft.com/office/drawing/2014/main" id="{E3F0FED4-17AE-4064-B399-04068E80279E}"/>
                    </a:ext>
                  </a:extLst>
                </p14:cNvPr>
                <p14:cNvContentPartPr/>
                <p14:nvPr/>
              </p14:nvContentPartPr>
              <p14:xfrm>
                <a:off x="6335670" y="4993507"/>
                <a:ext cx="322560" cy="246960"/>
              </p14:xfrm>
            </p:contentPart>
          </mc:Choice>
          <mc:Fallback xmlns="">
            <p:pic>
              <p:nvPicPr>
                <p:cNvPr id="367" name="Ink 366">
                  <a:extLst>
                    <a:ext uri="{FF2B5EF4-FFF2-40B4-BE49-F238E27FC236}">
                      <a16:creationId xmlns:a16="http://schemas.microsoft.com/office/drawing/2014/main" id="{E3F0FED4-17AE-4064-B399-04068E80279E}"/>
                    </a:ext>
                  </a:extLst>
                </p:cNvPr>
                <p:cNvPicPr/>
                <p:nvPr/>
              </p:nvPicPr>
              <p:blipFill>
                <a:blip r:embed="rId584"/>
                <a:stretch>
                  <a:fillRect/>
                </a:stretch>
              </p:blipFill>
              <p:spPr>
                <a:xfrm>
                  <a:off x="6326670" y="4984867"/>
                  <a:ext cx="340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8" name="Ink 367">
                  <a:extLst>
                    <a:ext uri="{FF2B5EF4-FFF2-40B4-BE49-F238E27FC236}">
                      <a16:creationId xmlns:a16="http://schemas.microsoft.com/office/drawing/2014/main" id="{CDCC08EA-D1A2-44CA-9971-4446FC725AD1}"/>
                    </a:ext>
                  </a:extLst>
                </p14:cNvPr>
                <p14:cNvContentPartPr/>
                <p14:nvPr/>
              </p14:nvContentPartPr>
              <p14:xfrm>
                <a:off x="6635910" y="5008627"/>
                <a:ext cx="360" cy="360"/>
              </p14:xfrm>
            </p:contentPart>
          </mc:Choice>
          <mc:Fallback xmlns="">
            <p:pic>
              <p:nvPicPr>
                <p:cNvPr id="368" name="Ink 367">
                  <a:extLst>
                    <a:ext uri="{FF2B5EF4-FFF2-40B4-BE49-F238E27FC236}">
                      <a16:creationId xmlns:a16="http://schemas.microsoft.com/office/drawing/2014/main" id="{CDCC08EA-D1A2-44CA-9971-4446FC725AD1}"/>
                    </a:ext>
                  </a:extLst>
                </p:cNvPr>
                <p:cNvPicPr/>
                <p:nvPr/>
              </p:nvPicPr>
              <p:blipFill>
                <a:blip r:embed="rId9"/>
                <a:stretch>
                  <a:fillRect/>
                </a:stretch>
              </p:blipFill>
              <p:spPr>
                <a:xfrm>
                  <a:off x="6627270" y="4999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9" name="Ink 368">
                  <a:extLst>
                    <a:ext uri="{FF2B5EF4-FFF2-40B4-BE49-F238E27FC236}">
                      <a16:creationId xmlns:a16="http://schemas.microsoft.com/office/drawing/2014/main" id="{BFE4AF76-24A2-45FF-8AF0-E6A56C25CB68}"/>
                    </a:ext>
                  </a:extLst>
                </p14:cNvPr>
                <p14:cNvContentPartPr/>
                <p14:nvPr/>
              </p14:nvContentPartPr>
              <p14:xfrm>
                <a:off x="6720510" y="5095027"/>
                <a:ext cx="338040" cy="95400"/>
              </p14:xfrm>
            </p:contentPart>
          </mc:Choice>
          <mc:Fallback xmlns="">
            <p:pic>
              <p:nvPicPr>
                <p:cNvPr id="369" name="Ink 368">
                  <a:extLst>
                    <a:ext uri="{FF2B5EF4-FFF2-40B4-BE49-F238E27FC236}">
                      <a16:creationId xmlns:a16="http://schemas.microsoft.com/office/drawing/2014/main" id="{BFE4AF76-24A2-45FF-8AF0-E6A56C25CB68}"/>
                    </a:ext>
                  </a:extLst>
                </p:cNvPr>
                <p:cNvPicPr/>
                <p:nvPr/>
              </p:nvPicPr>
              <p:blipFill>
                <a:blip r:embed="rId587"/>
                <a:stretch>
                  <a:fillRect/>
                </a:stretch>
              </p:blipFill>
              <p:spPr>
                <a:xfrm>
                  <a:off x="6711510" y="5086387"/>
                  <a:ext cx="355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0" name="Ink 369">
                  <a:extLst>
                    <a:ext uri="{FF2B5EF4-FFF2-40B4-BE49-F238E27FC236}">
                      <a16:creationId xmlns:a16="http://schemas.microsoft.com/office/drawing/2014/main" id="{2DC660C5-CDCA-4A26-B08E-F3B5995E79D9}"/>
                    </a:ext>
                  </a:extLst>
                </p14:cNvPr>
                <p14:cNvContentPartPr/>
                <p14:nvPr/>
              </p14:nvContentPartPr>
              <p14:xfrm>
                <a:off x="6950550" y="5006467"/>
                <a:ext cx="360" cy="360"/>
              </p14:xfrm>
            </p:contentPart>
          </mc:Choice>
          <mc:Fallback xmlns="">
            <p:pic>
              <p:nvPicPr>
                <p:cNvPr id="370" name="Ink 369">
                  <a:extLst>
                    <a:ext uri="{FF2B5EF4-FFF2-40B4-BE49-F238E27FC236}">
                      <a16:creationId xmlns:a16="http://schemas.microsoft.com/office/drawing/2014/main" id="{2DC660C5-CDCA-4A26-B08E-F3B5995E79D9}"/>
                    </a:ext>
                  </a:extLst>
                </p:cNvPr>
                <p:cNvPicPr/>
                <p:nvPr/>
              </p:nvPicPr>
              <p:blipFill>
                <a:blip r:embed="rId9"/>
                <a:stretch>
                  <a:fillRect/>
                </a:stretch>
              </p:blipFill>
              <p:spPr>
                <a:xfrm>
                  <a:off x="6941910" y="4997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1" name="Ink 370">
                  <a:extLst>
                    <a:ext uri="{FF2B5EF4-FFF2-40B4-BE49-F238E27FC236}">
                      <a16:creationId xmlns:a16="http://schemas.microsoft.com/office/drawing/2014/main" id="{FC93A3FC-83EB-4F4A-A1C4-7BDBCB95BB7D}"/>
                    </a:ext>
                  </a:extLst>
                </p14:cNvPr>
                <p14:cNvContentPartPr/>
                <p14:nvPr/>
              </p14:nvContentPartPr>
              <p14:xfrm>
                <a:off x="7060350" y="5027707"/>
                <a:ext cx="430560" cy="172080"/>
              </p14:xfrm>
            </p:contentPart>
          </mc:Choice>
          <mc:Fallback xmlns="">
            <p:pic>
              <p:nvPicPr>
                <p:cNvPr id="371" name="Ink 370">
                  <a:extLst>
                    <a:ext uri="{FF2B5EF4-FFF2-40B4-BE49-F238E27FC236}">
                      <a16:creationId xmlns:a16="http://schemas.microsoft.com/office/drawing/2014/main" id="{FC93A3FC-83EB-4F4A-A1C4-7BDBCB95BB7D}"/>
                    </a:ext>
                  </a:extLst>
                </p:cNvPr>
                <p:cNvPicPr/>
                <p:nvPr/>
              </p:nvPicPr>
              <p:blipFill>
                <a:blip r:embed="rId590"/>
                <a:stretch>
                  <a:fillRect/>
                </a:stretch>
              </p:blipFill>
              <p:spPr>
                <a:xfrm>
                  <a:off x="7051710" y="5019067"/>
                  <a:ext cx="448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2" name="Ink 371">
                  <a:extLst>
                    <a:ext uri="{FF2B5EF4-FFF2-40B4-BE49-F238E27FC236}">
                      <a16:creationId xmlns:a16="http://schemas.microsoft.com/office/drawing/2014/main" id="{AAA89E6C-53DF-41EF-91C5-74FB806DFAF1}"/>
                    </a:ext>
                  </a:extLst>
                </p14:cNvPr>
                <p14:cNvContentPartPr/>
                <p14:nvPr/>
              </p14:nvContentPartPr>
              <p14:xfrm>
                <a:off x="7717710" y="4979827"/>
                <a:ext cx="261360" cy="181080"/>
              </p14:xfrm>
            </p:contentPart>
          </mc:Choice>
          <mc:Fallback xmlns="">
            <p:pic>
              <p:nvPicPr>
                <p:cNvPr id="372" name="Ink 371">
                  <a:extLst>
                    <a:ext uri="{FF2B5EF4-FFF2-40B4-BE49-F238E27FC236}">
                      <a16:creationId xmlns:a16="http://schemas.microsoft.com/office/drawing/2014/main" id="{AAA89E6C-53DF-41EF-91C5-74FB806DFAF1}"/>
                    </a:ext>
                  </a:extLst>
                </p:cNvPr>
                <p:cNvPicPr/>
                <p:nvPr/>
              </p:nvPicPr>
              <p:blipFill>
                <a:blip r:embed="rId592"/>
                <a:stretch>
                  <a:fillRect/>
                </a:stretch>
              </p:blipFill>
              <p:spPr>
                <a:xfrm>
                  <a:off x="7709070" y="4970827"/>
                  <a:ext cx="279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3" name="Ink 372">
                  <a:extLst>
                    <a:ext uri="{FF2B5EF4-FFF2-40B4-BE49-F238E27FC236}">
                      <a16:creationId xmlns:a16="http://schemas.microsoft.com/office/drawing/2014/main" id="{3EBC800C-2390-40DD-BE34-6D01B897DBD7}"/>
                    </a:ext>
                  </a:extLst>
                </p14:cNvPr>
                <p14:cNvContentPartPr/>
                <p14:nvPr/>
              </p14:nvContentPartPr>
              <p14:xfrm>
                <a:off x="8055750" y="4984147"/>
                <a:ext cx="236160" cy="147960"/>
              </p14:xfrm>
            </p:contentPart>
          </mc:Choice>
          <mc:Fallback xmlns="">
            <p:pic>
              <p:nvPicPr>
                <p:cNvPr id="373" name="Ink 372">
                  <a:extLst>
                    <a:ext uri="{FF2B5EF4-FFF2-40B4-BE49-F238E27FC236}">
                      <a16:creationId xmlns:a16="http://schemas.microsoft.com/office/drawing/2014/main" id="{3EBC800C-2390-40DD-BE34-6D01B897DBD7}"/>
                    </a:ext>
                  </a:extLst>
                </p:cNvPr>
                <p:cNvPicPr/>
                <p:nvPr/>
              </p:nvPicPr>
              <p:blipFill>
                <a:blip r:embed="rId594"/>
                <a:stretch>
                  <a:fillRect/>
                </a:stretch>
              </p:blipFill>
              <p:spPr>
                <a:xfrm>
                  <a:off x="8046750" y="4975507"/>
                  <a:ext cx="253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4" name="Ink 373">
                  <a:extLst>
                    <a:ext uri="{FF2B5EF4-FFF2-40B4-BE49-F238E27FC236}">
                      <a16:creationId xmlns:a16="http://schemas.microsoft.com/office/drawing/2014/main" id="{EE5204FE-726C-4620-AED9-8997CB3767C8}"/>
                    </a:ext>
                  </a:extLst>
                </p14:cNvPr>
                <p14:cNvContentPartPr/>
                <p14:nvPr/>
              </p14:nvContentPartPr>
              <p14:xfrm>
                <a:off x="8356350" y="4973707"/>
                <a:ext cx="360" cy="360"/>
              </p14:xfrm>
            </p:contentPart>
          </mc:Choice>
          <mc:Fallback xmlns="">
            <p:pic>
              <p:nvPicPr>
                <p:cNvPr id="374" name="Ink 373">
                  <a:extLst>
                    <a:ext uri="{FF2B5EF4-FFF2-40B4-BE49-F238E27FC236}">
                      <a16:creationId xmlns:a16="http://schemas.microsoft.com/office/drawing/2014/main" id="{EE5204FE-726C-4620-AED9-8997CB3767C8}"/>
                    </a:ext>
                  </a:extLst>
                </p:cNvPr>
                <p:cNvPicPr/>
                <p:nvPr/>
              </p:nvPicPr>
              <p:blipFill>
                <a:blip r:embed="rId9"/>
                <a:stretch>
                  <a:fillRect/>
                </a:stretch>
              </p:blipFill>
              <p:spPr>
                <a:xfrm>
                  <a:off x="8347350" y="4964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5" name="Ink 374">
                  <a:extLst>
                    <a:ext uri="{FF2B5EF4-FFF2-40B4-BE49-F238E27FC236}">
                      <a16:creationId xmlns:a16="http://schemas.microsoft.com/office/drawing/2014/main" id="{638613F2-2394-4649-ABF6-469CF1D9C5A2}"/>
                    </a:ext>
                  </a:extLst>
                </p14:cNvPr>
                <p14:cNvContentPartPr/>
                <p14:nvPr/>
              </p14:nvContentPartPr>
              <p14:xfrm>
                <a:off x="8440230" y="5048587"/>
                <a:ext cx="184680" cy="107280"/>
              </p14:xfrm>
            </p:contentPart>
          </mc:Choice>
          <mc:Fallback xmlns="">
            <p:pic>
              <p:nvPicPr>
                <p:cNvPr id="375" name="Ink 374">
                  <a:extLst>
                    <a:ext uri="{FF2B5EF4-FFF2-40B4-BE49-F238E27FC236}">
                      <a16:creationId xmlns:a16="http://schemas.microsoft.com/office/drawing/2014/main" id="{638613F2-2394-4649-ABF6-469CF1D9C5A2}"/>
                    </a:ext>
                  </a:extLst>
                </p:cNvPr>
                <p:cNvPicPr/>
                <p:nvPr/>
              </p:nvPicPr>
              <p:blipFill>
                <a:blip r:embed="rId597"/>
                <a:stretch>
                  <a:fillRect/>
                </a:stretch>
              </p:blipFill>
              <p:spPr>
                <a:xfrm>
                  <a:off x="8431230" y="5039947"/>
                  <a:ext cx="202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6" name="Ink 375">
                  <a:extLst>
                    <a:ext uri="{FF2B5EF4-FFF2-40B4-BE49-F238E27FC236}">
                      <a16:creationId xmlns:a16="http://schemas.microsoft.com/office/drawing/2014/main" id="{EDC87690-C0B5-4394-A3AD-ED72BDEF3209}"/>
                    </a:ext>
                  </a:extLst>
                </p14:cNvPr>
                <p14:cNvContentPartPr/>
                <p14:nvPr/>
              </p14:nvContentPartPr>
              <p14:xfrm>
                <a:off x="8660550" y="4999267"/>
                <a:ext cx="136800" cy="134280"/>
              </p14:xfrm>
            </p:contentPart>
          </mc:Choice>
          <mc:Fallback xmlns="">
            <p:pic>
              <p:nvPicPr>
                <p:cNvPr id="376" name="Ink 375">
                  <a:extLst>
                    <a:ext uri="{FF2B5EF4-FFF2-40B4-BE49-F238E27FC236}">
                      <a16:creationId xmlns:a16="http://schemas.microsoft.com/office/drawing/2014/main" id="{EDC87690-C0B5-4394-A3AD-ED72BDEF3209}"/>
                    </a:ext>
                  </a:extLst>
                </p:cNvPr>
                <p:cNvPicPr/>
                <p:nvPr/>
              </p:nvPicPr>
              <p:blipFill>
                <a:blip r:embed="rId599"/>
                <a:stretch>
                  <a:fillRect/>
                </a:stretch>
              </p:blipFill>
              <p:spPr>
                <a:xfrm>
                  <a:off x="8651550" y="4990267"/>
                  <a:ext cx="154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7" name="Ink 376">
                  <a:extLst>
                    <a:ext uri="{FF2B5EF4-FFF2-40B4-BE49-F238E27FC236}">
                      <a16:creationId xmlns:a16="http://schemas.microsoft.com/office/drawing/2014/main" id="{3199E5DA-A771-450F-8EE7-5A341842B21F}"/>
                    </a:ext>
                  </a:extLst>
                </p14:cNvPr>
                <p14:cNvContentPartPr/>
                <p14:nvPr/>
              </p14:nvContentPartPr>
              <p14:xfrm>
                <a:off x="8822190" y="5003947"/>
                <a:ext cx="124920" cy="121320"/>
              </p14:xfrm>
            </p:contentPart>
          </mc:Choice>
          <mc:Fallback xmlns="">
            <p:pic>
              <p:nvPicPr>
                <p:cNvPr id="377" name="Ink 376">
                  <a:extLst>
                    <a:ext uri="{FF2B5EF4-FFF2-40B4-BE49-F238E27FC236}">
                      <a16:creationId xmlns:a16="http://schemas.microsoft.com/office/drawing/2014/main" id="{3199E5DA-A771-450F-8EE7-5A341842B21F}"/>
                    </a:ext>
                  </a:extLst>
                </p:cNvPr>
                <p:cNvPicPr/>
                <p:nvPr/>
              </p:nvPicPr>
              <p:blipFill>
                <a:blip r:embed="rId601"/>
                <a:stretch>
                  <a:fillRect/>
                </a:stretch>
              </p:blipFill>
              <p:spPr>
                <a:xfrm>
                  <a:off x="8813550" y="4994947"/>
                  <a:ext cx="142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8" name="Ink 377">
                  <a:extLst>
                    <a:ext uri="{FF2B5EF4-FFF2-40B4-BE49-F238E27FC236}">
                      <a16:creationId xmlns:a16="http://schemas.microsoft.com/office/drawing/2014/main" id="{D1C7A065-BB08-4887-AF96-84968D1FA664}"/>
                    </a:ext>
                  </a:extLst>
                </p14:cNvPr>
                <p14:cNvContentPartPr/>
                <p14:nvPr/>
              </p14:nvContentPartPr>
              <p14:xfrm>
                <a:off x="8992110" y="5006827"/>
                <a:ext cx="182160" cy="111600"/>
              </p14:xfrm>
            </p:contentPart>
          </mc:Choice>
          <mc:Fallback xmlns="">
            <p:pic>
              <p:nvPicPr>
                <p:cNvPr id="378" name="Ink 377">
                  <a:extLst>
                    <a:ext uri="{FF2B5EF4-FFF2-40B4-BE49-F238E27FC236}">
                      <a16:creationId xmlns:a16="http://schemas.microsoft.com/office/drawing/2014/main" id="{D1C7A065-BB08-4887-AF96-84968D1FA664}"/>
                    </a:ext>
                  </a:extLst>
                </p:cNvPr>
                <p:cNvPicPr/>
                <p:nvPr/>
              </p:nvPicPr>
              <p:blipFill>
                <a:blip r:embed="rId603"/>
                <a:stretch>
                  <a:fillRect/>
                </a:stretch>
              </p:blipFill>
              <p:spPr>
                <a:xfrm>
                  <a:off x="8983470" y="4997827"/>
                  <a:ext cx="199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9" name="Ink 378">
                  <a:extLst>
                    <a:ext uri="{FF2B5EF4-FFF2-40B4-BE49-F238E27FC236}">
                      <a16:creationId xmlns:a16="http://schemas.microsoft.com/office/drawing/2014/main" id="{D2032461-4553-4F7E-8EF2-88BAF3B11C76}"/>
                    </a:ext>
                  </a:extLst>
                </p14:cNvPr>
                <p14:cNvContentPartPr/>
                <p14:nvPr/>
              </p14:nvContentPartPr>
              <p14:xfrm>
                <a:off x="9162030" y="5047507"/>
                <a:ext cx="468720" cy="89640"/>
              </p14:xfrm>
            </p:contentPart>
          </mc:Choice>
          <mc:Fallback xmlns="">
            <p:pic>
              <p:nvPicPr>
                <p:cNvPr id="379" name="Ink 378">
                  <a:extLst>
                    <a:ext uri="{FF2B5EF4-FFF2-40B4-BE49-F238E27FC236}">
                      <a16:creationId xmlns:a16="http://schemas.microsoft.com/office/drawing/2014/main" id="{D2032461-4553-4F7E-8EF2-88BAF3B11C76}"/>
                    </a:ext>
                  </a:extLst>
                </p:cNvPr>
                <p:cNvPicPr/>
                <p:nvPr/>
              </p:nvPicPr>
              <p:blipFill>
                <a:blip r:embed="rId605"/>
                <a:stretch>
                  <a:fillRect/>
                </a:stretch>
              </p:blipFill>
              <p:spPr>
                <a:xfrm>
                  <a:off x="9153390" y="5038507"/>
                  <a:ext cx="486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2" name="Ink 381">
                  <a:extLst>
                    <a:ext uri="{FF2B5EF4-FFF2-40B4-BE49-F238E27FC236}">
                      <a16:creationId xmlns:a16="http://schemas.microsoft.com/office/drawing/2014/main" id="{E6C9EE71-1ACB-4D4D-A4BA-FAA38821B1F4}"/>
                    </a:ext>
                  </a:extLst>
                </p14:cNvPr>
                <p14:cNvContentPartPr/>
                <p14:nvPr/>
              </p14:nvContentPartPr>
              <p14:xfrm>
                <a:off x="9775830" y="4934827"/>
                <a:ext cx="430560" cy="174600"/>
              </p14:xfrm>
            </p:contentPart>
          </mc:Choice>
          <mc:Fallback xmlns="">
            <p:pic>
              <p:nvPicPr>
                <p:cNvPr id="382" name="Ink 381">
                  <a:extLst>
                    <a:ext uri="{FF2B5EF4-FFF2-40B4-BE49-F238E27FC236}">
                      <a16:creationId xmlns:a16="http://schemas.microsoft.com/office/drawing/2014/main" id="{E6C9EE71-1ACB-4D4D-A4BA-FAA38821B1F4}"/>
                    </a:ext>
                  </a:extLst>
                </p:cNvPr>
                <p:cNvPicPr/>
                <p:nvPr/>
              </p:nvPicPr>
              <p:blipFill>
                <a:blip r:embed="rId607"/>
                <a:stretch>
                  <a:fillRect/>
                </a:stretch>
              </p:blipFill>
              <p:spPr>
                <a:xfrm>
                  <a:off x="9767190" y="4925827"/>
                  <a:ext cx="448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3" name="Ink 382">
                  <a:extLst>
                    <a:ext uri="{FF2B5EF4-FFF2-40B4-BE49-F238E27FC236}">
                      <a16:creationId xmlns:a16="http://schemas.microsoft.com/office/drawing/2014/main" id="{993AE86D-167F-45CF-AD53-AA353DCF6567}"/>
                    </a:ext>
                  </a:extLst>
                </p14:cNvPr>
                <p14:cNvContentPartPr/>
                <p14:nvPr/>
              </p14:nvContentPartPr>
              <p14:xfrm>
                <a:off x="10288830" y="4966867"/>
                <a:ext cx="411120" cy="146520"/>
              </p14:xfrm>
            </p:contentPart>
          </mc:Choice>
          <mc:Fallback xmlns="">
            <p:pic>
              <p:nvPicPr>
                <p:cNvPr id="383" name="Ink 382">
                  <a:extLst>
                    <a:ext uri="{FF2B5EF4-FFF2-40B4-BE49-F238E27FC236}">
                      <a16:creationId xmlns:a16="http://schemas.microsoft.com/office/drawing/2014/main" id="{993AE86D-167F-45CF-AD53-AA353DCF6567}"/>
                    </a:ext>
                  </a:extLst>
                </p:cNvPr>
                <p:cNvPicPr/>
                <p:nvPr/>
              </p:nvPicPr>
              <p:blipFill>
                <a:blip r:embed="rId609"/>
                <a:stretch>
                  <a:fillRect/>
                </a:stretch>
              </p:blipFill>
              <p:spPr>
                <a:xfrm>
                  <a:off x="10280190" y="4958227"/>
                  <a:ext cx="428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4" name="Ink 383">
                  <a:extLst>
                    <a:ext uri="{FF2B5EF4-FFF2-40B4-BE49-F238E27FC236}">
                      <a16:creationId xmlns:a16="http://schemas.microsoft.com/office/drawing/2014/main" id="{4F6B6559-3A59-4577-BCF7-4B8E544D267E}"/>
                    </a:ext>
                  </a:extLst>
                </p14:cNvPr>
                <p14:cNvContentPartPr/>
                <p14:nvPr/>
              </p14:nvContentPartPr>
              <p14:xfrm>
                <a:off x="10734870" y="5002507"/>
                <a:ext cx="95040" cy="129600"/>
              </p14:xfrm>
            </p:contentPart>
          </mc:Choice>
          <mc:Fallback xmlns="">
            <p:pic>
              <p:nvPicPr>
                <p:cNvPr id="384" name="Ink 383">
                  <a:extLst>
                    <a:ext uri="{FF2B5EF4-FFF2-40B4-BE49-F238E27FC236}">
                      <a16:creationId xmlns:a16="http://schemas.microsoft.com/office/drawing/2014/main" id="{4F6B6559-3A59-4577-BCF7-4B8E544D267E}"/>
                    </a:ext>
                  </a:extLst>
                </p:cNvPr>
                <p:cNvPicPr/>
                <p:nvPr/>
              </p:nvPicPr>
              <p:blipFill>
                <a:blip r:embed="rId611"/>
                <a:stretch>
                  <a:fillRect/>
                </a:stretch>
              </p:blipFill>
              <p:spPr>
                <a:xfrm>
                  <a:off x="10725870" y="4993867"/>
                  <a:ext cx="112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5" name="Ink 384">
                  <a:extLst>
                    <a:ext uri="{FF2B5EF4-FFF2-40B4-BE49-F238E27FC236}">
                      <a16:creationId xmlns:a16="http://schemas.microsoft.com/office/drawing/2014/main" id="{9CF6F571-90D4-47E4-AA52-B5604106CB7D}"/>
                    </a:ext>
                  </a:extLst>
                </p14:cNvPr>
                <p14:cNvContentPartPr/>
                <p14:nvPr/>
              </p14:nvContentPartPr>
              <p14:xfrm>
                <a:off x="10949430" y="5032747"/>
                <a:ext cx="247320" cy="100080"/>
              </p14:xfrm>
            </p:contentPart>
          </mc:Choice>
          <mc:Fallback xmlns="">
            <p:pic>
              <p:nvPicPr>
                <p:cNvPr id="385" name="Ink 384">
                  <a:extLst>
                    <a:ext uri="{FF2B5EF4-FFF2-40B4-BE49-F238E27FC236}">
                      <a16:creationId xmlns:a16="http://schemas.microsoft.com/office/drawing/2014/main" id="{9CF6F571-90D4-47E4-AA52-B5604106CB7D}"/>
                    </a:ext>
                  </a:extLst>
                </p:cNvPr>
                <p:cNvPicPr/>
                <p:nvPr/>
              </p:nvPicPr>
              <p:blipFill>
                <a:blip r:embed="rId613"/>
                <a:stretch>
                  <a:fillRect/>
                </a:stretch>
              </p:blipFill>
              <p:spPr>
                <a:xfrm>
                  <a:off x="10940790" y="5023747"/>
                  <a:ext cx="264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6" name="Ink 385">
                  <a:extLst>
                    <a:ext uri="{FF2B5EF4-FFF2-40B4-BE49-F238E27FC236}">
                      <a16:creationId xmlns:a16="http://schemas.microsoft.com/office/drawing/2014/main" id="{AC887517-4222-43A5-9D60-18BBBE7D4EE1}"/>
                    </a:ext>
                  </a:extLst>
                </p14:cNvPr>
                <p14:cNvContentPartPr/>
                <p14:nvPr/>
              </p14:nvContentPartPr>
              <p14:xfrm>
                <a:off x="11225910" y="4994587"/>
                <a:ext cx="119160" cy="121320"/>
              </p14:xfrm>
            </p:contentPart>
          </mc:Choice>
          <mc:Fallback xmlns="">
            <p:pic>
              <p:nvPicPr>
                <p:cNvPr id="386" name="Ink 385">
                  <a:extLst>
                    <a:ext uri="{FF2B5EF4-FFF2-40B4-BE49-F238E27FC236}">
                      <a16:creationId xmlns:a16="http://schemas.microsoft.com/office/drawing/2014/main" id="{AC887517-4222-43A5-9D60-18BBBE7D4EE1}"/>
                    </a:ext>
                  </a:extLst>
                </p:cNvPr>
                <p:cNvPicPr/>
                <p:nvPr/>
              </p:nvPicPr>
              <p:blipFill>
                <a:blip r:embed="rId615"/>
                <a:stretch>
                  <a:fillRect/>
                </a:stretch>
              </p:blipFill>
              <p:spPr>
                <a:xfrm>
                  <a:off x="11217270" y="4985587"/>
                  <a:ext cx="136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7" name="Ink 386">
                  <a:extLst>
                    <a:ext uri="{FF2B5EF4-FFF2-40B4-BE49-F238E27FC236}">
                      <a16:creationId xmlns:a16="http://schemas.microsoft.com/office/drawing/2014/main" id="{10C3893C-C5B3-4003-98DC-8BCF3DAD2B5E}"/>
                    </a:ext>
                  </a:extLst>
                </p14:cNvPr>
                <p14:cNvContentPartPr/>
                <p14:nvPr/>
              </p14:nvContentPartPr>
              <p14:xfrm>
                <a:off x="11381430" y="4920787"/>
                <a:ext cx="22680" cy="182160"/>
              </p14:xfrm>
            </p:contentPart>
          </mc:Choice>
          <mc:Fallback xmlns="">
            <p:pic>
              <p:nvPicPr>
                <p:cNvPr id="387" name="Ink 386">
                  <a:extLst>
                    <a:ext uri="{FF2B5EF4-FFF2-40B4-BE49-F238E27FC236}">
                      <a16:creationId xmlns:a16="http://schemas.microsoft.com/office/drawing/2014/main" id="{10C3893C-C5B3-4003-98DC-8BCF3DAD2B5E}"/>
                    </a:ext>
                  </a:extLst>
                </p:cNvPr>
                <p:cNvPicPr/>
                <p:nvPr/>
              </p:nvPicPr>
              <p:blipFill>
                <a:blip r:embed="rId617"/>
                <a:stretch>
                  <a:fillRect/>
                </a:stretch>
              </p:blipFill>
              <p:spPr>
                <a:xfrm>
                  <a:off x="11372430" y="4911787"/>
                  <a:ext cx="40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8" name="Ink 387">
                  <a:extLst>
                    <a:ext uri="{FF2B5EF4-FFF2-40B4-BE49-F238E27FC236}">
                      <a16:creationId xmlns:a16="http://schemas.microsoft.com/office/drawing/2014/main" id="{CB45E511-928D-4878-8BBD-E345E55C3159}"/>
                    </a:ext>
                  </a:extLst>
                </p14:cNvPr>
                <p14:cNvContentPartPr/>
                <p14:nvPr/>
              </p14:nvContentPartPr>
              <p14:xfrm>
                <a:off x="11496270" y="4906387"/>
                <a:ext cx="296640" cy="193320"/>
              </p14:xfrm>
            </p:contentPart>
          </mc:Choice>
          <mc:Fallback xmlns="">
            <p:pic>
              <p:nvPicPr>
                <p:cNvPr id="388" name="Ink 387">
                  <a:extLst>
                    <a:ext uri="{FF2B5EF4-FFF2-40B4-BE49-F238E27FC236}">
                      <a16:creationId xmlns:a16="http://schemas.microsoft.com/office/drawing/2014/main" id="{CB45E511-928D-4878-8BBD-E345E55C3159}"/>
                    </a:ext>
                  </a:extLst>
                </p:cNvPr>
                <p:cNvPicPr/>
                <p:nvPr/>
              </p:nvPicPr>
              <p:blipFill>
                <a:blip r:embed="rId619"/>
                <a:stretch>
                  <a:fillRect/>
                </a:stretch>
              </p:blipFill>
              <p:spPr>
                <a:xfrm>
                  <a:off x="11487270" y="4897387"/>
                  <a:ext cx="314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9" name="Ink 388">
                  <a:extLst>
                    <a:ext uri="{FF2B5EF4-FFF2-40B4-BE49-F238E27FC236}">
                      <a16:creationId xmlns:a16="http://schemas.microsoft.com/office/drawing/2014/main" id="{A64C659E-C802-4C35-9F9B-D10C771DE4A5}"/>
                    </a:ext>
                  </a:extLst>
                </p14:cNvPr>
                <p14:cNvContentPartPr/>
                <p14:nvPr/>
              </p14:nvContentPartPr>
              <p14:xfrm>
                <a:off x="11732430" y="4930147"/>
                <a:ext cx="85320" cy="23760"/>
              </p14:xfrm>
            </p:contentPart>
          </mc:Choice>
          <mc:Fallback xmlns="">
            <p:pic>
              <p:nvPicPr>
                <p:cNvPr id="389" name="Ink 388">
                  <a:extLst>
                    <a:ext uri="{FF2B5EF4-FFF2-40B4-BE49-F238E27FC236}">
                      <a16:creationId xmlns:a16="http://schemas.microsoft.com/office/drawing/2014/main" id="{A64C659E-C802-4C35-9F9B-D10C771DE4A5}"/>
                    </a:ext>
                  </a:extLst>
                </p:cNvPr>
                <p:cNvPicPr/>
                <p:nvPr/>
              </p:nvPicPr>
              <p:blipFill>
                <a:blip r:embed="rId621"/>
                <a:stretch>
                  <a:fillRect/>
                </a:stretch>
              </p:blipFill>
              <p:spPr>
                <a:xfrm>
                  <a:off x="11723790" y="4921147"/>
                  <a:ext cx="102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0" name="Ink 389">
                  <a:extLst>
                    <a:ext uri="{FF2B5EF4-FFF2-40B4-BE49-F238E27FC236}">
                      <a16:creationId xmlns:a16="http://schemas.microsoft.com/office/drawing/2014/main" id="{D4999C0A-8A0E-4803-B538-C0CA34947796}"/>
                    </a:ext>
                  </a:extLst>
                </p14:cNvPr>
                <p14:cNvContentPartPr/>
                <p14:nvPr/>
              </p14:nvContentPartPr>
              <p14:xfrm>
                <a:off x="11449110" y="4938787"/>
                <a:ext cx="150840" cy="1800"/>
              </p14:xfrm>
            </p:contentPart>
          </mc:Choice>
          <mc:Fallback xmlns="">
            <p:pic>
              <p:nvPicPr>
                <p:cNvPr id="390" name="Ink 389">
                  <a:extLst>
                    <a:ext uri="{FF2B5EF4-FFF2-40B4-BE49-F238E27FC236}">
                      <a16:creationId xmlns:a16="http://schemas.microsoft.com/office/drawing/2014/main" id="{D4999C0A-8A0E-4803-B538-C0CA34947796}"/>
                    </a:ext>
                  </a:extLst>
                </p:cNvPr>
                <p:cNvPicPr/>
                <p:nvPr/>
              </p:nvPicPr>
              <p:blipFill>
                <a:blip r:embed="rId623"/>
                <a:stretch>
                  <a:fillRect/>
                </a:stretch>
              </p:blipFill>
              <p:spPr>
                <a:xfrm>
                  <a:off x="11440470" y="4929787"/>
                  <a:ext cx="16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2" name="Ink 391">
                  <a:extLst>
                    <a:ext uri="{FF2B5EF4-FFF2-40B4-BE49-F238E27FC236}">
                      <a16:creationId xmlns:a16="http://schemas.microsoft.com/office/drawing/2014/main" id="{0B714EDF-6103-4A1D-8786-F7A7649B4201}"/>
                    </a:ext>
                  </a:extLst>
                </p14:cNvPr>
                <p14:cNvContentPartPr/>
                <p14:nvPr/>
              </p14:nvContentPartPr>
              <p14:xfrm>
                <a:off x="1741350" y="5537467"/>
                <a:ext cx="196920" cy="165600"/>
              </p14:xfrm>
            </p:contentPart>
          </mc:Choice>
          <mc:Fallback xmlns="">
            <p:pic>
              <p:nvPicPr>
                <p:cNvPr id="392" name="Ink 391">
                  <a:extLst>
                    <a:ext uri="{FF2B5EF4-FFF2-40B4-BE49-F238E27FC236}">
                      <a16:creationId xmlns:a16="http://schemas.microsoft.com/office/drawing/2014/main" id="{0B714EDF-6103-4A1D-8786-F7A7649B4201}"/>
                    </a:ext>
                  </a:extLst>
                </p:cNvPr>
                <p:cNvPicPr/>
                <p:nvPr/>
              </p:nvPicPr>
              <p:blipFill>
                <a:blip r:embed="rId625"/>
                <a:stretch>
                  <a:fillRect/>
                </a:stretch>
              </p:blipFill>
              <p:spPr>
                <a:xfrm>
                  <a:off x="1732710" y="5528467"/>
                  <a:ext cx="214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3" name="Ink 392">
                  <a:extLst>
                    <a:ext uri="{FF2B5EF4-FFF2-40B4-BE49-F238E27FC236}">
                      <a16:creationId xmlns:a16="http://schemas.microsoft.com/office/drawing/2014/main" id="{07697CA2-9C4D-4D35-8104-9C82DFBC3830}"/>
                    </a:ext>
                  </a:extLst>
                </p14:cNvPr>
                <p14:cNvContentPartPr/>
                <p14:nvPr/>
              </p14:nvContentPartPr>
              <p14:xfrm>
                <a:off x="2066790" y="5562307"/>
                <a:ext cx="212040" cy="95760"/>
              </p14:xfrm>
            </p:contentPart>
          </mc:Choice>
          <mc:Fallback xmlns="">
            <p:pic>
              <p:nvPicPr>
                <p:cNvPr id="393" name="Ink 392">
                  <a:extLst>
                    <a:ext uri="{FF2B5EF4-FFF2-40B4-BE49-F238E27FC236}">
                      <a16:creationId xmlns:a16="http://schemas.microsoft.com/office/drawing/2014/main" id="{07697CA2-9C4D-4D35-8104-9C82DFBC3830}"/>
                    </a:ext>
                  </a:extLst>
                </p:cNvPr>
                <p:cNvPicPr/>
                <p:nvPr/>
              </p:nvPicPr>
              <p:blipFill>
                <a:blip r:embed="rId627"/>
                <a:stretch>
                  <a:fillRect/>
                </a:stretch>
              </p:blipFill>
              <p:spPr>
                <a:xfrm>
                  <a:off x="2057790" y="5553307"/>
                  <a:ext cx="229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4" name="Ink 393">
                  <a:extLst>
                    <a:ext uri="{FF2B5EF4-FFF2-40B4-BE49-F238E27FC236}">
                      <a16:creationId xmlns:a16="http://schemas.microsoft.com/office/drawing/2014/main" id="{E254870D-DF57-47D8-BD66-1C1306763673}"/>
                    </a:ext>
                  </a:extLst>
                </p14:cNvPr>
                <p14:cNvContentPartPr/>
                <p14:nvPr/>
              </p14:nvContentPartPr>
              <p14:xfrm>
                <a:off x="2263350" y="5509747"/>
                <a:ext cx="51120" cy="161280"/>
              </p14:xfrm>
            </p:contentPart>
          </mc:Choice>
          <mc:Fallback xmlns="">
            <p:pic>
              <p:nvPicPr>
                <p:cNvPr id="394" name="Ink 393">
                  <a:extLst>
                    <a:ext uri="{FF2B5EF4-FFF2-40B4-BE49-F238E27FC236}">
                      <a16:creationId xmlns:a16="http://schemas.microsoft.com/office/drawing/2014/main" id="{E254870D-DF57-47D8-BD66-1C1306763673}"/>
                    </a:ext>
                  </a:extLst>
                </p:cNvPr>
                <p:cNvPicPr/>
                <p:nvPr/>
              </p:nvPicPr>
              <p:blipFill>
                <a:blip r:embed="rId629"/>
                <a:stretch>
                  <a:fillRect/>
                </a:stretch>
              </p:blipFill>
              <p:spPr>
                <a:xfrm>
                  <a:off x="2254350" y="5501107"/>
                  <a:ext cx="68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5" name="Ink 394">
                  <a:extLst>
                    <a:ext uri="{FF2B5EF4-FFF2-40B4-BE49-F238E27FC236}">
                      <a16:creationId xmlns:a16="http://schemas.microsoft.com/office/drawing/2014/main" id="{77AE9A21-1C75-4069-8977-F505828EC30F}"/>
                    </a:ext>
                  </a:extLst>
                </p14:cNvPr>
                <p14:cNvContentPartPr/>
                <p14:nvPr/>
              </p14:nvContentPartPr>
              <p14:xfrm>
                <a:off x="2259030" y="5563387"/>
                <a:ext cx="150120" cy="23040"/>
              </p14:xfrm>
            </p:contentPart>
          </mc:Choice>
          <mc:Fallback xmlns="">
            <p:pic>
              <p:nvPicPr>
                <p:cNvPr id="395" name="Ink 394">
                  <a:extLst>
                    <a:ext uri="{FF2B5EF4-FFF2-40B4-BE49-F238E27FC236}">
                      <a16:creationId xmlns:a16="http://schemas.microsoft.com/office/drawing/2014/main" id="{77AE9A21-1C75-4069-8977-F505828EC30F}"/>
                    </a:ext>
                  </a:extLst>
                </p:cNvPr>
                <p:cNvPicPr/>
                <p:nvPr/>
              </p:nvPicPr>
              <p:blipFill>
                <a:blip r:embed="rId631"/>
                <a:stretch>
                  <a:fillRect/>
                </a:stretch>
              </p:blipFill>
              <p:spPr>
                <a:xfrm>
                  <a:off x="2250030" y="5554747"/>
                  <a:ext cx="167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7" name="Ink 396">
                  <a:extLst>
                    <a:ext uri="{FF2B5EF4-FFF2-40B4-BE49-F238E27FC236}">
                      <a16:creationId xmlns:a16="http://schemas.microsoft.com/office/drawing/2014/main" id="{770AC350-03D8-444D-A4CB-1E2592A4E849}"/>
                    </a:ext>
                  </a:extLst>
                </p14:cNvPr>
                <p14:cNvContentPartPr/>
                <p14:nvPr/>
              </p14:nvContentPartPr>
              <p14:xfrm>
                <a:off x="2563230" y="5510107"/>
                <a:ext cx="147960" cy="219600"/>
              </p14:xfrm>
            </p:contentPart>
          </mc:Choice>
          <mc:Fallback xmlns="">
            <p:pic>
              <p:nvPicPr>
                <p:cNvPr id="397" name="Ink 396">
                  <a:extLst>
                    <a:ext uri="{FF2B5EF4-FFF2-40B4-BE49-F238E27FC236}">
                      <a16:creationId xmlns:a16="http://schemas.microsoft.com/office/drawing/2014/main" id="{770AC350-03D8-444D-A4CB-1E2592A4E849}"/>
                    </a:ext>
                  </a:extLst>
                </p:cNvPr>
                <p:cNvPicPr/>
                <p:nvPr/>
              </p:nvPicPr>
              <p:blipFill>
                <a:blip r:embed="rId633"/>
                <a:stretch>
                  <a:fillRect/>
                </a:stretch>
              </p:blipFill>
              <p:spPr>
                <a:xfrm>
                  <a:off x="2554230" y="5501467"/>
                  <a:ext cx="1656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8" name="Ink 397">
                  <a:extLst>
                    <a:ext uri="{FF2B5EF4-FFF2-40B4-BE49-F238E27FC236}">
                      <a16:creationId xmlns:a16="http://schemas.microsoft.com/office/drawing/2014/main" id="{7CD56FEC-396C-46E7-9321-013996A8D248}"/>
                    </a:ext>
                  </a:extLst>
                </p14:cNvPr>
                <p14:cNvContentPartPr/>
                <p14:nvPr/>
              </p14:nvContentPartPr>
              <p14:xfrm>
                <a:off x="2896230" y="5534587"/>
                <a:ext cx="481680" cy="115200"/>
              </p14:xfrm>
            </p:contentPart>
          </mc:Choice>
          <mc:Fallback xmlns="">
            <p:pic>
              <p:nvPicPr>
                <p:cNvPr id="398" name="Ink 397">
                  <a:extLst>
                    <a:ext uri="{FF2B5EF4-FFF2-40B4-BE49-F238E27FC236}">
                      <a16:creationId xmlns:a16="http://schemas.microsoft.com/office/drawing/2014/main" id="{7CD56FEC-396C-46E7-9321-013996A8D248}"/>
                    </a:ext>
                  </a:extLst>
                </p:cNvPr>
                <p:cNvPicPr/>
                <p:nvPr/>
              </p:nvPicPr>
              <p:blipFill>
                <a:blip r:embed="rId635"/>
                <a:stretch>
                  <a:fillRect/>
                </a:stretch>
              </p:blipFill>
              <p:spPr>
                <a:xfrm>
                  <a:off x="2887230" y="5525947"/>
                  <a:ext cx="499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9" name="Ink 398">
                  <a:extLst>
                    <a:ext uri="{FF2B5EF4-FFF2-40B4-BE49-F238E27FC236}">
                      <a16:creationId xmlns:a16="http://schemas.microsoft.com/office/drawing/2014/main" id="{3C29EB87-84EC-410C-8453-1FE7A79F3347}"/>
                    </a:ext>
                  </a:extLst>
                </p14:cNvPr>
                <p14:cNvContentPartPr/>
                <p14:nvPr/>
              </p14:nvContentPartPr>
              <p14:xfrm>
                <a:off x="3577710" y="5452147"/>
                <a:ext cx="541080" cy="193320"/>
              </p14:xfrm>
            </p:contentPart>
          </mc:Choice>
          <mc:Fallback xmlns="">
            <p:pic>
              <p:nvPicPr>
                <p:cNvPr id="399" name="Ink 398">
                  <a:extLst>
                    <a:ext uri="{FF2B5EF4-FFF2-40B4-BE49-F238E27FC236}">
                      <a16:creationId xmlns:a16="http://schemas.microsoft.com/office/drawing/2014/main" id="{3C29EB87-84EC-410C-8453-1FE7A79F3347}"/>
                    </a:ext>
                  </a:extLst>
                </p:cNvPr>
                <p:cNvPicPr/>
                <p:nvPr/>
              </p:nvPicPr>
              <p:blipFill>
                <a:blip r:embed="rId637"/>
                <a:stretch>
                  <a:fillRect/>
                </a:stretch>
              </p:blipFill>
              <p:spPr>
                <a:xfrm>
                  <a:off x="3569070" y="5443507"/>
                  <a:ext cx="558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0" name="Ink 399">
                  <a:extLst>
                    <a:ext uri="{FF2B5EF4-FFF2-40B4-BE49-F238E27FC236}">
                      <a16:creationId xmlns:a16="http://schemas.microsoft.com/office/drawing/2014/main" id="{1010076A-D070-4C83-A685-6AF41AD3FE06}"/>
                    </a:ext>
                  </a:extLst>
                </p14:cNvPr>
                <p14:cNvContentPartPr/>
                <p14:nvPr/>
              </p14:nvContentPartPr>
              <p14:xfrm>
                <a:off x="4102950" y="5523787"/>
                <a:ext cx="326160" cy="98280"/>
              </p14:xfrm>
            </p:contentPart>
          </mc:Choice>
          <mc:Fallback xmlns="">
            <p:pic>
              <p:nvPicPr>
                <p:cNvPr id="400" name="Ink 399">
                  <a:extLst>
                    <a:ext uri="{FF2B5EF4-FFF2-40B4-BE49-F238E27FC236}">
                      <a16:creationId xmlns:a16="http://schemas.microsoft.com/office/drawing/2014/main" id="{1010076A-D070-4C83-A685-6AF41AD3FE06}"/>
                    </a:ext>
                  </a:extLst>
                </p:cNvPr>
                <p:cNvPicPr/>
                <p:nvPr/>
              </p:nvPicPr>
              <p:blipFill>
                <a:blip r:embed="rId639"/>
                <a:stretch>
                  <a:fillRect/>
                </a:stretch>
              </p:blipFill>
              <p:spPr>
                <a:xfrm>
                  <a:off x="4093950" y="5515147"/>
                  <a:ext cx="343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1" name="Ink 400">
                  <a:extLst>
                    <a:ext uri="{FF2B5EF4-FFF2-40B4-BE49-F238E27FC236}">
                      <a16:creationId xmlns:a16="http://schemas.microsoft.com/office/drawing/2014/main" id="{18D51AAA-CA5E-4C80-8303-3F519F1EC260}"/>
                    </a:ext>
                  </a:extLst>
                </p14:cNvPr>
                <p14:cNvContentPartPr/>
                <p14:nvPr/>
              </p14:nvContentPartPr>
              <p14:xfrm>
                <a:off x="4386990" y="5432707"/>
                <a:ext cx="360" cy="360"/>
              </p14:xfrm>
            </p:contentPart>
          </mc:Choice>
          <mc:Fallback xmlns="">
            <p:pic>
              <p:nvPicPr>
                <p:cNvPr id="401" name="Ink 400">
                  <a:extLst>
                    <a:ext uri="{FF2B5EF4-FFF2-40B4-BE49-F238E27FC236}">
                      <a16:creationId xmlns:a16="http://schemas.microsoft.com/office/drawing/2014/main" id="{18D51AAA-CA5E-4C80-8303-3F519F1EC260}"/>
                    </a:ext>
                  </a:extLst>
                </p:cNvPr>
                <p:cNvPicPr/>
                <p:nvPr/>
              </p:nvPicPr>
              <p:blipFill>
                <a:blip r:embed="rId9"/>
                <a:stretch>
                  <a:fillRect/>
                </a:stretch>
              </p:blipFill>
              <p:spPr>
                <a:xfrm>
                  <a:off x="4378350" y="5423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2" name="Ink 401">
                  <a:extLst>
                    <a:ext uri="{FF2B5EF4-FFF2-40B4-BE49-F238E27FC236}">
                      <a16:creationId xmlns:a16="http://schemas.microsoft.com/office/drawing/2014/main" id="{3CEF9C1D-C8F1-4FDB-A9B8-4E9E1E5E51CE}"/>
                    </a:ext>
                  </a:extLst>
                </p14:cNvPr>
                <p14:cNvContentPartPr/>
                <p14:nvPr/>
              </p14:nvContentPartPr>
              <p14:xfrm>
                <a:off x="4456110" y="5447467"/>
                <a:ext cx="154800" cy="114840"/>
              </p14:xfrm>
            </p:contentPart>
          </mc:Choice>
          <mc:Fallback xmlns="">
            <p:pic>
              <p:nvPicPr>
                <p:cNvPr id="402" name="Ink 401">
                  <a:extLst>
                    <a:ext uri="{FF2B5EF4-FFF2-40B4-BE49-F238E27FC236}">
                      <a16:creationId xmlns:a16="http://schemas.microsoft.com/office/drawing/2014/main" id="{3CEF9C1D-C8F1-4FDB-A9B8-4E9E1E5E51CE}"/>
                    </a:ext>
                  </a:extLst>
                </p:cNvPr>
                <p:cNvPicPr/>
                <p:nvPr/>
              </p:nvPicPr>
              <p:blipFill>
                <a:blip r:embed="rId642"/>
                <a:stretch>
                  <a:fillRect/>
                </a:stretch>
              </p:blipFill>
              <p:spPr>
                <a:xfrm>
                  <a:off x="4447470" y="5438467"/>
                  <a:ext cx="172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3" name="Ink 402">
                  <a:extLst>
                    <a:ext uri="{FF2B5EF4-FFF2-40B4-BE49-F238E27FC236}">
                      <a16:creationId xmlns:a16="http://schemas.microsoft.com/office/drawing/2014/main" id="{C00B3902-52D4-4A9A-9088-CC478CBDC398}"/>
                    </a:ext>
                  </a:extLst>
                </p14:cNvPr>
                <p14:cNvContentPartPr/>
                <p14:nvPr/>
              </p14:nvContentPartPr>
              <p14:xfrm>
                <a:off x="4632510" y="5453227"/>
                <a:ext cx="177120" cy="108720"/>
              </p14:xfrm>
            </p:contentPart>
          </mc:Choice>
          <mc:Fallback xmlns="">
            <p:pic>
              <p:nvPicPr>
                <p:cNvPr id="403" name="Ink 402">
                  <a:extLst>
                    <a:ext uri="{FF2B5EF4-FFF2-40B4-BE49-F238E27FC236}">
                      <a16:creationId xmlns:a16="http://schemas.microsoft.com/office/drawing/2014/main" id="{C00B3902-52D4-4A9A-9088-CC478CBDC398}"/>
                    </a:ext>
                  </a:extLst>
                </p:cNvPr>
                <p:cNvPicPr/>
                <p:nvPr/>
              </p:nvPicPr>
              <p:blipFill>
                <a:blip r:embed="rId644"/>
                <a:stretch>
                  <a:fillRect/>
                </a:stretch>
              </p:blipFill>
              <p:spPr>
                <a:xfrm>
                  <a:off x="4623510" y="5444587"/>
                  <a:ext cx="194760" cy="126360"/>
                </a:xfrm>
                <a:prstGeom prst="rect">
                  <a:avLst/>
                </a:prstGeom>
              </p:spPr>
            </p:pic>
          </mc:Fallback>
        </mc:AlternateContent>
      </p:grpSp>
      <p:grpSp>
        <p:nvGrpSpPr>
          <p:cNvPr id="417" name="Group 416">
            <a:extLst>
              <a:ext uri="{FF2B5EF4-FFF2-40B4-BE49-F238E27FC236}">
                <a16:creationId xmlns:a16="http://schemas.microsoft.com/office/drawing/2014/main" id="{5E2F9519-B06D-45E1-B73E-50794C5383E2}"/>
              </a:ext>
            </a:extLst>
          </p:cNvPr>
          <p:cNvGrpSpPr/>
          <p:nvPr/>
        </p:nvGrpSpPr>
        <p:grpSpPr>
          <a:xfrm>
            <a:off x="5099790" y="5323987"/>
            <a:ext cx="3996000" cy="385920"/>
            <a:chOff x="5099790" y="5323987"/>
            <a:chExt cx="3996000" cy="385920"/>
          </a:xfrm>
        </p:grpSpPr>
        <mc:AlternateContent xmlns:mc="http://schemas.openxmlformats.org/markup-compatibility/2006" xmlns:p14="http://schemas.microsoft.com/office/powerpoint/2010/main">
          <mc:Choice Requires="p14">
            <p:contentPart p14:bwMode="auto" r:id="rId645">
              <p14:nvContentPartPr>
                <p14:cNvPr id="405" name="Ink 404">
                  <a:extLst>
                    <a:ext uri="{FF2B5EF4-FFF2-40B4-BE49-F238E27FC236}">
                      <a16:creationId xmlns:a16="http://schemas.microsoft.com/office/drawing/2014/main" id="{3BF58935-D8E6-4768-8E21-10C417BF3E04}"/>
                    </a:ext>
                  </a:extLst>
                </p14:cNvPr>
                <p14:cNvContentPartPr/>
                <p14:nvPr/>
              </p14:nvContentPartPr>
              <p14:xfrm>
                <a:off x="5099790" y="5439187"/>
                <a:ext cx="556920" cy="121320"/>
              </p14:xfrm>
            </p:contentPart>
          </mc:Choice>
          <mc:Fallback xmlns="">
            <p:pic>
              <p:nvPicPr>
                <p:cNvPr id="405" name="Ink 404">
                  <a:extLst>
                    <a:ext uri="{FF2B5EF4-FFF2-40B4-BE49-F238E27FC236}">
                      <a16:creationId xmlns:a16="http://schemas.microsoft.com/office/drawing/2014/main" id="{3BF58935-D8E6-4768-8E21-10C417BF3E04}"/>
                    </a:ext>
                  </a:extLst>
                </p:cNvPr>
                <p:cNvPicPr/>
                <p:nvPr/>
              </p:nvPicPr>
              <p:blipFill>
                <a:blip r:embed="rId646"/>
                <a:stretch>
                  <a:fillRect/>
                </a:stretch>
              </p:blipFill>
              <p:spPr>
                <a:xfrm>
                  <a:off x="5090790" y="5430187"/>
                  <a:ext cx="574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6" name="Ink 405">
                  <a:extLst>
                    <a:ext uri="{FF2B5EF4-FFF2-40B4-BE49-F238E27FC236}">
                      <a16:creationId xmlns:a16="http://schemas.microsoft.com/office/drawing/2014/main" id="{6A20290E-9A15-47EF-8DDE-90AA6FC1650B}"/>
                    </a:ext>
                  </a:extLst>
                </p14:cNvPr>
                <p14:cNvContentPartPr/>
                <p14:nvPr/>
              </p14:nvContentPartPr>
              <p14:xfrm>
                <a:off x="5659230" y="5326147"/>
                <a:ext cx="258840" cy="202680"/>
              </p14:xfrm>
            </p:contentPart>
          </mc:Choice>
          <mc:Fallback xmlns="">
            <p:pic>
              <p:nvPicPr>
                <p:cNvPr id="406" name="Ink 405">
                  <a:extLst>
                    <a:ext uri="{FF2B5EF4-FFF2-40B4-BE49-F238E27FC236}">
                      <a16:creationId xmlns:a16="http://schemas.microsoft.com/office/drawing/2014/main" id="{6A20290E-9A15-47EF-8DDE-90AA6FC1650B}"/>
                    </a:ext>
                  </a:extLst>
                </p:cNvPr>
                <p:cNvPicPr/>
                <p:nvPr/>
              </p:nvPicPr>
              <p:blipFill>
                <a:blip r:embed="rId648"/>
                <a:stretch>
                  <a:fillRect/>
                </a:stretch>
              </p:blipFill>
              <p:spPr>
                <a:xfrm>
                  <a:off x="5650590" y="5317147"/>
                  <a:ext cx="276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7" name="Ink 406">
                  <a:extLst>
                    <a:ext uri="{FF2B5EF4-FFF2-40B4-BE49-F238E27FC236}">
                      <a16:creationId xmlns:a16="http://schemas.microsoft.com/office/drawing/2014/main" id="{A1722043-5DE4-4744-A769-BFEC48C8A778}"/>
                    </a:ext>
                  </a:extLst>
                </p14:cNvPr>
                <p14:cNvContentPartPr/>
                <p14:nvPr/>
              </p14:nvContentPartPr>
              <p14:xfrm>
                <a:off x="5929590" y="5450347"/>
                <a:ext cx="113760" cy="88560"/>
              </p14:xfrm>
            </p:contentPart>
          </mc:Choice>
          <mc:Fallback xmlns="">
            <p:pic>
              <p:nvPicPr>
                <p:cNvPr id="407" name="Ink 406">
                  <a:extLst>
                    <a:ext uri="{FF2B5EF4-FFF2-40B4-BE49-F238E27FC236}">
                      <a16:creationId xmlns:a16="http://schemas.microsoft.com/office/drawing/2014/main" id="{A1722043-5DE4-4744-A769-BFEC48C8A778}"/>
                    </a:ext>
                  </a:extLst>
                </p:cNvPr>
                <p:cNvPicPr/>
                <p:nvPr/>
              </p:nvPicPr>
              <p:blipFill>
                <a:blip r:embed="rId650"/>
                <a:stretch>
                  <a:fillRect/>
                </a:stretch>
              </p:blipFill>
              <p:spPr>
                <a:xfrm>
                  <a:off x="5920950" y="5441707"/>
                  <a:ext cx="131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8" name="Ink 407">
                  <a:extLst>
                    <a:ext uri="{FF2B5EF4-FFF2-40B4-BE49-F238E27FC236}">
                      <a16:creationId xmlns:a16="http://schemas.microsoft.com/office/drawing/2014/main" id="{AA1F71D6-5ABD-4524-9937-AA6F63B4E316}"/>
                    </a:ext>
                  </a:extLst>
                </p14:cNvPr>
                <p14:cNvContentPartPr/>
                <p14:nvPr/>
              </p14:nvContentPartPr>
              <p14:xfrm>
                <a:off x="6043350" y="5420107"/>
                <a:ext cx="177480" cy="106560"/>
              </p14:xfrm>
            </p:contentPart>
          </mc:Choice>
          <mc:Fallback xmlns="">
            <p:pic>
              <p:nvPicPr>
                <p:cNvPr id="408" name="Ink 407">
                  <a:extLst>
                    <a:ext uri="{FF2B5EF4-FFF2-40B4-BE49-F238E27FC236}">
                      <a16:creationId xmlns:a16="http://schemas.microsoft.com/office/drawing/2014/main" id="{AA1F71D6-5ABD-4524-9937-AA6F63B4E316}"/>
                    </a:ext>
                  </a:extLst>
                </p:cNvPr>
                <p:cNvPicPr/>
                <p:nvPr/>
              </p:nvPicPr>
              <p:blipFill>
                <a:blip r:embed="rId652"/>
                <a:stretch>
                  <a:fillRect/>
                </a:stretch>
              </p:blipFill>
              <p:spPr>
                <a:xfrm>
                  <a:off x="6034350" y="5411107"/>
                  <a:ext cx="195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9" name="Ink 408">
                  <a:extLst>
                    <a:ext uri="{FF2B5EF4-FFF2-40B4-BE49-F238E27FC236}">
                      <a16:creationId xmlns:a16="http://schemas.microsoft.com/office/drawing/2014/main" id="{A3D534BD-54BD-4D48-B654-2A5DF46DD818}"/>
                    </a:ext>
                  </a:extLst>
                </p14:cNvPr>
                <p14:cNvContentPartPr/>
                <p14:nvPr/>
              </p14:nvContentPartPr>
              <p14:xfrm>
                <a:off x="6266190" y="5447107"/>
                <a:ext cx="278640" cy="95040"/>
              </p14:xfrm>
            </p:contentPart>
          </mc:Choice>
          <mc:Fallback xmlns="">
            <p:pic>
              <p:nvPicPr>
                <p:cNvPr id="409" name="Ink 408">
                  <a:extLst>
                    <a:ext uri="{FF2B5EF4-FFF2-40B4-BE49-F238E27FC236}">
                      <a16:creationId xmlns:a16="http://schemas.microsoft.com/office/drawing/2014/main" id="{A3D534BD-54BD-4D48-B654-2A5DF46DD818}"/>
                    </a:ext>
                  </a:extLst>
                </p:cNvPr>
                <p:cNvPicPr/>
                <p:nvPr/>
              </p:nvPicPr>
              <p:blipFill>
                <a:blip r:embed="rId654"/>
                <a:stretch>
                  <a:fillRect/>
                </a:stretch>
              </p:blipFill>
              <p:spPr>
                <a:xfrm>
                  <a:off x="6257190" y="5438107"/>
                  <a:ext cx="296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0" name="Ink 409">
                  <a:extLst>
                    <a:ext uri="{FF2B5EF4-FFF2-40B4-BE49-F238E27FC236}">
                      <a16:creationId xmlns:a16="http://schemas.microsoft.com/office/drawing/2014/main" id="{D106B5C0-A53C-42D4-8CD3-C75525F703F6}"/>
                    </a:ext>
                  </a:extLst>
                </p14:cNvPr>
                <p14:cNvContentPartPr/>
                <p14:nvPr/>
              </p14:nvContentPartPr>
              <p14:xfrm>
                <a:off x="6572550" y="5427307"/>
                <a:ext cx="188280" cy="75600"/>
              </p14:xfrm>
            </p:contentPart>
          </mc:Choice>
          <mc:Fallback xmlns="">
            <p:pic>
              <p:nvPicPr>
                <p:cNvPr id="410" name="Ink 409">
                  <a:extLst>
                    <a:ext uri="{FF2B5EF4-FFF2-40B4-BE49-F238E27FC236}">
                      <a16:creationId xmlns:a16="http://schemas.microsoft.com/office/drawing/2014/main" id="{D106B5C0-A53C-42D4-8CD3-C75525F703F6}"/>
                    </a:ext>
                  </a:extLst>
                </p:cNvPr>
                <p:cNvPicPr/>
                <p:nvPr/>
              </p:nvPicPr>
              <p:blipFill>
                <a:blip r:embed="rId656"/>
                <a:stretch>
                  <a:fillRect/>
                </a:stretch>
              </p:blipFill>
              <p:spPr>
                <a:xfrm>
                  <a:off x="6563910" y="5418667"/>
                  <a:ext cx="205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1" name="Ink 410">
                  <a:extLst>
                    <a:ext uri="{FF2B5EF4-FFF2-40B4-BE49-F238E27FC236}">
                      <a16:creationId xmlns:a16="http://schemas.microsoft.com/office/drawing/2014/main" id="{3BC93457-97C3-4419-809C-CD15497EB655}"/>
                    </a:ext>
                  </a:extLst>
                </p14:cNvPr>
                <p14:cNvContentPartPr/>
                <p14:nvPr/>
              </p14:nvContentPartPr>
              <p14:xfrm>
                <a:off x="6438990" y="5323987"/>
                <a:ext cx="9360" cy="7920"/>
              </p14:xfrm>
            </p:contentPart>
          </mc:Choice>
          <mc:Fallback xmlns="">
            <p:pic>
              <p:nvPicPr>
                <p:cNvPr id="411" name="Ink 410">
                  <a:extLst>
                    <a:ext uri="{FF2B5EF4-FFF2-40B4-BE49-F238E27FC236}">
                      <a16:creationId xmlns:a16="http://schemas.microsoft.com/office/drawing/2014/main" id="{3BC93457-97C3-4419-809C-CD15497EB655}"/>
                    </a:ext>
                  </a:extLst>
                </p:cNvPr>
                <p:cNvPicPr/>
                <p:nvPr/>
              </p:nvPicPr>
              <p:blipFill>
                <a:blip r:embed="rId658"/>
                <a:stretch>
                  <a:fillRect/>
                </a:stretch>
              </p:blipFill>
              <p:spPr>
                <a:xfrm>
                  <a:off x="6430350" y="5314987"/>
                  <a:ext cx="27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2" name="Ink 411">
                  <a:extLst>
                    <a:ext uri="{FF2B5EF4-FFF2-40B4-BE49-F238E27FC236}">
                      <a16:creationId xmlns:a16="http://schemas.microsoft.com/office/drawing/2014/main" id="{A0C7C6E3-C187-4AD1-A905-9D020D0463AB}"/>
                    </a:ext>
                  </a:extLst>
                </p14:cNvPr>
                <p14:cNvContentPartPr/>
                <p14:nvPr/>
              </p14:nvContentPartPr>
              <p14:xfrm>
                <a:off x="6889350" y="5375827"/>
                <a:ext cx="316080" cy="132840"/>
              </p14:xfrm>
            </p:contentPart>
          </mc:Choice>
          <mc:Fallback xmlns="">
            <p:pic>
              <p:nvPicPr>
                <p:cNvPr id="412" name="Ink 411">
                  <a:extLst>
                    <a:ext uri="{FF2B5EF4-FFF2-40B4-BE49-F238E27FC236}">
                      <a16:creationId xmlns:a16="http://schemas.microsoft.com/office/drawing/2014/main" id="{A0C7C6E3-C187-4AD1-A905-9D020D0463AB}"/>
                    </a:ext>
                  </a:extLst>
                </p:cNvPr>
                <p:cNvPicPr/>
                <p:nvPr/>
              </p:nvPicPr>
              <p:blipFill>
                <a:blip r:embed="rId660"/>
                <a:stretch>
                  <a:fillRect/>
                </a:stretch>
              </p:blipFill>
              <p:spPr>
                <a:xfrm>
                  <a:off x="6880710" y="5366827"/>
                  <a:ext cx="333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3" name="Ink 412">
                  <a:extLst>
                    <a:ext uri="{FF2B5EF4-FFF2-40B4-BE49-F238E27FC236}">
                      <a16:creationId xmlns:a16="http://schemas.microsoft.com/office/drawing/2014/main" id="{A6F4A90B-7C45-4820-8E8A-48FE44561151}"/>
                    </a:ext>
                  </a:extLst>
                </p14:cNvPr>
                <p14:cNvContentPartPr/>
                <p14:nvPr/>
              </p14:nvContentPartPr>
              <p14:xfrm>
                <a:off x="7398030" y="5363587"/>
                <a:ext cx="174240" cy="146160"/>
              </p14:xfrm>
            </p:contentPart>
          </mc:Choice>
          <mc:Fallback xmlns="">
            <p:pic>
              <p:nvPicPr>
                <p:cNvPr id="413" name="Ink 412">
                  <a:extLst>
                    <a:ext uri="{FF2B5EF4-FFF2-40B4-BE49-F238E27FC236}">
                      <a16:creationId xmlns:a16="http://schemas.microsoft.com/office/drawing/2014/main" id="{A6F4A90B-7C45-4820-8E8A-48FE44561151}"/>
                    </a:ext>
                  </a:extLst>
                </p:cNvPr>
                <p:cNvPicPr/>
                <p:nvPr/>
              </p:nvPicPr>
              <p:blipFill>
                <a:blip r:embed="rId662"/>
                <a:stretch>
                  <a:fillRect/>
                </a:stretch>
              </p:blipFill>
              <p:spPr>
                <a:xfrm>
                  <a:off x="7389390" y="5354587"/>
                  <a:ext cx="191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4" name="Ink 413">
                  <a:extLst>
                    <a:ext uri="{FF2B5EF4-FFF2-40B4-BE49-F238E27FC236}">
                      <a16:creationId xmlns:a16="http://schemas.microsoft.com/office/drawing/2014/main" id="{376F2F63-714F-4642-8D42-29E0732F5B22}"/>
                    </a:ext>
                  </a:extLst>
                </p14:cNvPr>
                <p14:cNvContentPartPr/>
                <p14:nvPr/>
              </p14:nvContentPartPr>
              <p14:xfrm>
                <a:off x="7626270" y="5327947"/>
                <a:ext cx="31680" cy="61920"/>
              </p14:xfrm>
            </p:contentPart>
          </mc:Choice>
          <mc:Fallback xmlns="">
            <p:pic>
              <p:nvPicPr>
                <p:cNvPr id="414" name="Ink 413">
                  <a:extLst>
                    <a:ext uri="{FF2B5EF4-FFF2-40B4-BE49-F238E27FC236}">
                      <a16:creationId xmlns:a16="http://schemas.microsoft.com/office/drawing/2014/main" id="{376F2F63-714F-4642-8D42-29E0732F5B22}"/>
                    </a:ext>
                  </a:extLst>
                </p:cNvPr>
                <p:cNvPicPr/>
                <p:nvPr/>
              </p:nvPicPr>
              <p:blipFill>
                <a:blip r:embed="rId664"/>
                <a:stretch>
                  <a:fillRect/>
                </a:stretch>
              </p:blipFill>
              <p:spPr>
                <a:xfrm>
                  <a:off x="7617270" y="5319307"/>
                  <a:ext cx="49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5" name="Ink 414">
                  <a:extLst>
                    <a:ext uri="{FF2B5EF4-FFF2-40B4-BE49-F238E27FC236}">
                      <a16:creationId xmlns:a16="http://schemas.microsoft.com/office/drawing/2014/main" id="{7207048A-DC9A-4AC2-A410-AB19DB073962}"/>
                    </a:ext>
                  </a:extLst>
                </p14:cNvPr>
                <p14:cNvContentPartPr/>
                <p14:nvPr/>
              </p14:nvContentPartPr>
              <p14:xfrm>
                <a:off x="7799790" y="5385547"/>
                <a:ext cx="376920" cy="121680"/>
              </p14:xfrm>
            </p:contentPart>
          </mc:Choice>
          <mc:Fallback xmlns="">
            <p:pic>
              <p:nvPicPr>
                <p:cNvPr id="415" name="Ink 414">
                  <a:extLst>
                    <a:ext uri="{FF2B5EF4-FFF2-40B4-BE49-F238E27FC236}">
                      <a16:creationId xmlns:a16="http://schemas.microsoft.com/office/drawing/2014/main" id="{7207048A-DC9A-4AC2-A410-AB19DB073962}"/>
                    </a:ext>
                  </a:extLst>
                </p:cNvPr>
                <p:cNvPicPr/>
                <p:nvPr/>
              </p:nvPicPr>
              <p:blipFill>
                <a:blip r:embed="rId666"/>
                <a:stretch>
                  <a:fillRect/>
                </a:stretch>
              </p:blipFill>
              <p:spPr>
                <a:xfrm>
                  <a:off x="7791150" y="5376907"/>
                  <a:ext cx="39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6" name="Ink 415">
                  <a:extLst>
                    <a:ext uri="{FF2B5EF4-FFF2-40B4-BE49-F238E27FC236}">
                      <a16:creationId xmlns:a16="http://schemas.microsoft.com/office/drawing/2014/main" id="{50AAF41A-1420-49BF-AEE3-AAACAB42EAEA}"/>
                    </a:ext>
                  </a:extLst>
                </p14:cNvPr>
                <p14:cNvContentPartPr/>
                <p14:nvPr/>
              </p14:nvContentPartPr>
              <p14:xfrm>
                <a:off x="8176350" y="5389147"/>
                <a:ext cx="919440" cy="320760"/>
              </p14:xfrm>
            </p:contentPart>
          </mc:Choice>
          <mc:Fallback xmlns="">
            <p:pic>
              <p:nvPicPr>
                <p:cNvPr id="416" name="Ink 415">
                  <a:extLst>
                    <a:ext uri="{FF2B5EF4-FFF2-40B4-BE49-F238E27FC236}">
                      <a16:creationId xmlns:a16="http://schemas.microsoft.com/office/drawing/2014/main" id="{50AAF41A-1420-49BF-AEE3-AAACAB42EAEA}"/>
                    </a:ext>
                  </a:extLst>
                </p:cNvPr>
                <p:cNvPicPr/>
                <p:nvPr/>
              </p:nvPicPr>
              <p:blipFill>
                <a:blip r:embed="rId668"/>
                <a:stretch>
                  <a:fillRect/>
                </a:stretch>
              </p:blipFill>
              <p:spPr>
                <a:xfrm>
                  <a:off x="8167350" y="5380147"/>
                  <a:ext cx="937080" cy="33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9">
            <p14:nvContentPartPr>
              <p14:cNvPr id="418" name="Ink 417">
                <a:extLst>
                  <a:ext uri="{FF2B5EF4-FFF2-40B4-BE49-F238E27FC236}">
                    <a16:creationId xmlns:a16="http://schemas.microsoft.com/office/drawing/2014/main" id="{5F0AF127-DBE9-4A5F-81CD-31DF7009F5F3}"/>
                  </a:ext>
                </a:extLst>
              </p14:cNvPr>
              <p14:cNvContentPartPr/>
              <p14:nvPr/>
            </p14:nvContentPartPr>
            <p14:xfrm>
              <a:off x="916950" y="6148747"/>
              <a:ext cx="255960" cy="39240"/>
            </p14:xfrm>
          </p:contentPart>
        </mc:Choice>
        <mc:Fallback xmlns="">
          <p:pic>
            <p:nvPicPr>
              <p:cNvPr id="418" name="Ink 417">
                <a:extLst>
                  <a:ext uri="{FF2B5EF4-FFF2-40B4-BE49-F238E27FC236}">
                    <a16:creationId xmlns:a16="http://schemas.microsoft.com/office/drawing/2014/main" id="{5F0AF127-DBE9-4A5F-81CD-31DF7009F5F3}"/>
                  </a:ext>
                </a:extLst>
              </p:cNvPr>
              <p:cNvPicPr/>
              <p:nvPr/>
            </p:nvPicPr>
            <p:blipFill>
              <a:blip r:embed="rId670"/>
              <a:stretch>
                <a:fillRect/>
              </a:stretch>
            </p:blipFill>
            <p:spPr>
              <a:xfrm>
                <a:off x="907950" y="6139747"/>
                <a:ext cx="273600" cy="56880"/>
              </a:xfrm>
              <a:prstGeom prst="rect">
                <a:avLst/>
              </a:prstGeom>
            </p:spPr>
          </p:pic>
        </mc:Fallback>
      </mc:AlternateContent>
      <p:grpSp>
        <p:nvGrpSpPr>
          <p:cNvPr id="428" name="Group 427">
            <a:extLst>
              <a:ext uri="{FF2B5EF4-FFF2-40B4-BE49-F238E27FC236}">
                <a16:creationId xmlns:a16="http://schemas.microsoft.com/office/drawing/2014/main" id="{097A03BD-32AB-4A24-80BD-BF42C8162BAA}"/>
              </a:ext>
            </a:extLst>
          </p:cNvPr>
          <p:cNvGrpSpPr/>
          <p:nvPr/>
        </p:nvGrpSpPr>
        <p:grpSpPr>
          <a:xfrm>
            <a:off x="1606710" y="5879467"/>
            <a:ext cx="2000880" cy="295200"/>
            <a:chOff x="1606710" y="5879467"/>
            <a:chExt cx="2000880" cy="295200"/>
          </a:xfrm>
        </p:grpSpPr>
        <mc:AlternateContent xmlns:mc="http://schemas.openxmlformats.org/markup-compatibility/2006" xmlns:p14="http://schemas.microsoft.com/office/powerpoint/2010/main">
          <mc:Choice Requires="p14">
            <p:contentPart p14:bwMode="auto" r:id="rId671">
              <p14:nvContentPartPr>
                <p14:cNvPr id="419" name="Ink 418">
                  <a:extLst>
                    <a:ext uri="{FF2B5EF4-FFF2-40B4-BE49-F238E27FC236}">
                      <a16:creationId xmlns:a16="http://schemas.microsoft.com/office/drawing/2014/main" id="{FA028133-E580-41D2-A02D-5CB5BDEA4CBA}"/>
                    </a:ext>
                  </a:extLst>
                </p14:cNvPr>
                <p14:cNvContentPartPr/>
                <p14:nvPr/>
              </p14:nvContentPartPr>
              <p14:xfrm>
                <a:off x="1606710" y="5991787"/>
                <a:ext cx="268200" cy="182880"/>
              </p14:xfrm>
            </p:contentPart>
          </mc:Choice>
          <mc:Fallback xmlns="">
            <p:pic>
              <p:nvPicPr>
                <p:cNvPr id="419" name="Ink 418">
                  <a:extLst>
                    <a:ext uri="{FF2B5EF4-FFF2-40B4-BE49-F238E27FC236}">
                      <a16:creationId xmlns:a16="http://schemas.microsoft.com/office/drawing/2014/main" id="{FA028133-E580-41D2-A02D-5CB5BDEA4CBA}"/>
                    </a:ext>
                  </a:extLst>
                </p:cNvPr>
                <p:cNvPicPr/>
                <p:nvPr/>
              </p:nvPicPr>
              <p:blipFill>
                <a:blip r:embed="rId672"/>
                <a:stretch>
                  <a:fillRect/>
                </a:stretch>
              </p:blipFill>
              <p:spPr>
                <a:xfrm>
                  <a:off x="1597710" y="5982787"/>
                  <a:ext cx="285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0" name="Ink 419">
                  <a:extLst>
                    <a:ext uri="{FF2B5EF4-FFF2-40B4-BE49-F238E27FC236}">
                      <a16:creationId xmlns:a16="http://schemas.microsoft.com/office/drawing/2014/main" id="{BD5D1D76-9758-46AA-943D-8290EE6C6349}"/>
                    </a:ext>
                  </a:extLst>
                </p14:cNvPr>
                <p14:cNvContentPartPr/>
                <p14:nvPr/>
              </p14:nvContentPartPr>
              <p14:xfrm>
                <a:off x="1883190" y="6061987"/>
                <a:ext cx="193320" cy="89280"/>
              </p14:xfrm>
            </p:contentPart>
          </mc:Choice>
          <mc:Fallback xmlns="">
            <p:pic>
              <p:nvPicPr>
                <p:cNvPr id="420" name="Ink 419">
                  <a:extLst>
                    <a:ext uri="{FF2B5EF4-FFF2-40B4-BE49-F238E27FC236}">
                      <a16:creationId xmlns:a16="http://schemas.microsoft.com/office/drawing/2014/main" id="{BD5D1D76-9758-46AA-943D-8290EE6C6349}"/>
                    </a:ext>
                  </a:extLst>
                </p:cNvPr>
                <p:cNvPicPr/>
                <p:nvPr/>
              </p:nvPicPr>
              <p:blipFill>
                <a:blip r:embed="rId674"/>
                <a:stretch>
                  <a:fillRect/>
                </a:stretch>
              </p:blipFill>
              <p:spPr>
                <a:xfrm>
                  <a:off x="1874190" y="6053347"/>
                  <a:ext cx="210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1" name="Ink 420">
                  <a:extLst>
                    <a:ext uri="{FF2B5EF4-FFF2-40B4-BE49-F238E27FC236}">
                      <a16:creationId xmlns:a16="http://schemas.microsoft.com/office/drawing/2014/main" id="{E95C736A-CE95-4A3C-8F8D-ED4EA89687A7}"/>
                    </a:ext>
                  </a:extLst>
                </p14:cNvPr>
                <p14:cNvContentPartPr/>
                <p14:nvPr/>
              </p14:nvContentPartPr>
              <p14:xfrm>
                <a:off x="2216550" y="5996107"/>
                <a:ext cx="383040" cy="155160"/>
              </p14:xfrm>
            </p:contentPart>
          </mc:Choice>
          <mc:Fallback xmlns="">
            <p:pic>
              <p:nvPicPr>
                <p:cNvPr id="421" name="Ink 420">
                  <a:extLst>
                    <a:ext uri="{FF2B5EF4-FFF2-40B4-BE49-F238E27FC236}">
                      <a16:creationId xmlns:a16="http://schemas.microsoft.com/office/drawing/2014/main" id="{E95C736A-CE95-4A3C-8F8D-ED4EA89687A7}"/>
                    </a:ext>
                  </a:extLst>
                </p:cNvPr>
                <p:cNvPicPr/>
                <p:nvPr/>
              </p:nvPicPr>
              <p:blipFill>
                <a:blip r:embed="rId676"/>
                <a:stretch>
                  <a:fillRect/>
                </a:stretch>
              </p:blipFill>
              <p:spPr>
                <a:xfrm>
                  <a:off x="2207550" y="5987467"/>
                  <a:ext cx="400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2" name="Ink 421">
                  <a:extLst>
                    <a:ext uri="{FF2B5EF4-FFF2-40B4-BE49-F238E27FC236}">
                      <a16:creationId xmlns:a16="http://schemas.microsoft.com/office/drawing/2014/main" id="{4B8D504A-69EA-4225-B78B-31A3C7638258}"/>
                    </a:ext>
                  </a:extLst>
                </p14:cNvPr>
                <p14:cNvContentPartPr/>
                <p14:nvPr/>
              </p14:nvContentPartPr>
              <p14:xfrm>
                <a:off x="2638470" y="5984947"/>
                <a:ext cx="79560" cy="134640"/>
              </p14:xfrm>
            </p:contentPart>
          </mc:Choice>
          <mc:Fallback xmlns="">
            <p:pic>
              <p:nvPicPr>
                <p:cNvPr id="422" name="Ink 421">
                  <a:extLst>
                    <a:ext uri="{FF2B5EF4-FFF2-40B4-BE49-F238E27FC236}">
                      <a16:creationId xmlns:a16="http://schemas.microsoft.com/office/drawing/2014/main" id="{4B8D504A-69EA-4225-B78B-31A3C7638258}"/>
                    </a:ext>
                  </a:extLst>
                </p:cNvPr>
                <p:cNvPicPr/>
                <p:nvPr/>
              </p:nvPicPr>
              <p:blipFill>
                <a:blip r:embed="rId678"/>
                <a:stretch>
                  <a:fillRect/>
                </a:stretch>
              </p:blipFill>
              <p:spPr>
                <a:xfrm>
                  <a:off x="2629470" y="5976307"/>
                  <a:ext cx="97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3" name="Ink 422">
                  <a:extLst>
                    <a:ext uri="{FF2B5EF4-FFF2-40B4-BE49-F238E27FC236}">
                      <a16:creationId xmlns:a16="http://schemas.microsoft.com/office/drawing/2014/main" id="{4FE565D3-EBED-4718-BA0F-9ED40B6B25B0}"/>
                    </a:ext>
                  </a:extLst>
                </p14:cNvPr>
                <p14:cNvContentPartPr/>
                <p14:nvPr/>
              </p14:nvContentPartPr>
              <p14:xfrm>
                <a:off x="2809470" y="6006547"/>
                <a:ext cx="406800" cy="112320"/>
              </p14:xfrm>
            </p:contentPart>
          </mc:Choice>
          <mc:Fallback xmlns="">
            <p:pic>
              <p:nvPicPr>
                <p:cNvPr id="423" name="Ink 422">
                  <a:extLst>
                    <a:ext uri="{FF2B5EF4-FFF2-40B4-BE49-F238E27FC236}">
                      <a16:creationId xmlns:a16="http://schemas.microsoft.com/office/drawing/2014/main" id="{4FE565D3-EBED-4718-BA0F-9ED40B6B25B0}"/>
                    </a:ext>
                  </a:extLst>
                </p:cNvPr>
                <p:cNvPicPr/>
                <p:nvPr/>
              </p:nvPicPr>
              <p:blipFill>
                <a:blip r:embed="rId680"/>
                <a:stretch>
                  <a:fillRect/>
                </a:stretch>
              </p:blipFill>
              <p:spPr>
                <a:xfrm>
                  <a:off x="2800470" y="5997547"/>
                  <a:ext cx="424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4" name="Ink 423">
                  <a:extLst>
                    <a:ext uri="{FF2B5EF4-FFF2-40B4-BE49-F238E27FC236}">
                      <a16:creationId xmlns:a16="http://schemas.microsoft.com/office/drawing/2014/main" id="{BF201AAA-0872-45DE-A931-4009AB58A532}"/>
                    </a:ext>
                  </a:extLst>
                </p14:cNvPr>
                <p14:cNvContentPartPr/>
                <p14:nvPr/>
              </p14:nvContentPartPr>
              <p14:xfrm>
                <a:off x="3250110" y="5890987"/>
                <a:ext cx="32400" cy="178200"/>
              </p14:xfrm>
            </p:contentPart>
          </mc:Choice>
          <mc:Fallback xmlns="">
            <p:pic>
              <p:nvPicPr>
                <p:cNvPr id="424" name="Ink 423">
                  <a:extLst>
                    <a:ext uri="{FF2B5EF4-FFF2-40B4-BE49-F238E27FC236}">
                      <a16:creationId xmlns:a16="http://schemas.microsoft.com/office/drawing/2014/main" id="{BF201AAA-0872-45DE-A931-4009AB58A532}"/>
                    </a:ext>
                  </a:extLst>
                </p:cNvPr>
                <p:cNvPicPr/>
                <p:nvPr/>
              </p:nvPicPr>
              <p:blipFill>
                <a:blip r:embed="rId682"/>
                <a:stretch>
                  <a:fillRect/>
                </a:stretch>
              </p:blipFill>
              <p:spPr>
                <a:xfrm>
                  <a:off x="3241110" y="5882347"/>
                  <a:ext cx="50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5" name="Ink 424">
                  <a:extLst>
                    <a:ext uri="{FF2B5EF4-FFF2-40B4-BE49-F238E27FC236}">
                      <a16:creationId xmlns:a16="http://schemas.microsoft.com/office/drawing/2014/main" id="{D1274F2A-90FF-4E3A-B8E7-4B2F03622A57}"/>
                    </a:ext>
                  </a:extLst>
                </p14:cNvPr>
                <p14:cNvContentPartPr/>
                <p14:nvPr/>
              </p14:nvContentPartPr>
              <p14:xfrm>
                <a:off x="3370350" y="5879467"/>
                <a:ext cx="189360" cy="199440"/>
              </p14:xfrm>
            </p:contentPart>
          </mc:Choice>
          <mc:Fallback xmlns="">
            <p:pic>
              <p:nvPicPr>
                <p:cNvPr id="425" name="Ink 424">
                  <a:extLst>
                    <a:ext uri="{FF2B5EF4-FFF2-40B4-BE49-F238E27FC236}">
                      <a16:creationId xmlns:a16="http://schemas.microsoft.com/office/drawing/2014/main" id="{D1274F2A-90FF-4E3A-B8E7-4B2F03622A57}"/>
                    </a:ext>
                  </a:extLst>
                </p:cNvPr>
                <p:cNvPicPr/>
                <p:nvPr/>
              </p:nvPicPr>
              <p:blipFill>
                <a:blip r:embed="rId684"/>
                <a:stretch>
                  <a:fillRect/>
                </a:stretch>
              </p:blipFill>
              <p:spPr>
                <a:xfrm>
                  <a:off x="3361710" y="5870827"/>
                  <a:ext cx="207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6" name="Ink 425">
                  <a:extLst>
                    <a:ext uri="{FF2B5EF4-FFF2-40B4-BE49-F238E27FC236}">
                      <a16:creationId xmlns:a16="http://schemas.microsoft.com/office/drawing/2014/main" id="{781C62E6-C2FA-4355-99E4-8867E178055F}"/>
                    </a:ext>
                  </a:extLst>
                </p14:cNvPr>
                <p14:cNvContentPartPr/>
                <p14:nvPr/>
              </p14:nvContentPartPr>
              <p14:xfrm>
                <a:off x="3527310" y="5905747"/>
                <a:ext cx="80280" cy="26640"/>
              </p14:xfrm>
            </p:contentPart>
          </mc:Choice>
          <mc:Fallback xmlns="">
            <p:pic>
              <p:nvPicPr>
                <p:cNvPr id="426" name="Ink 425">
                  <a:extLst>
                    <a:ext uri="{FF2B5EF4-FFF2-40B4-BE49-F238E27FC236}">
                      <a16:creationId xmlns:a16="http://schemas.microsoft.com/office/drawing/2014/main" id="{781C62E6-C2FA-4355-99E4-8867E178055F}"/>
                    </a:ext>
                  </a:extLst>
                </p:cNvPr>
                <p:cNvPicPr/>
                <p:nvPr/>
              </p:nvPicPr>
              <p:blipFill>
                <a:blip r:embed="rId686"/>
                <a:stretch>
                  <a:fillRect/>
                </a:stretch>
              </p:blipFill>
              <p:spPr>
                <a:xfrm>
                  <a:off x="3518670" y="5897107"/>
                  <a:ext cx="97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7" name="Ink 426">
                  <a:extLst>
                    <a:ext uri="{FF2B5EF4-FFF2-40B4-BE49-F238E27FC236}">
                      <a16:creationId xmlns:a16="http://schemas.microsoft.com/office/drawing/2014/main" id="{79310202-E118-4BE2-9BF1-9A3587C524E2}"/>
                    </a:ext>
                  </a:extLst>
                </p14:cNvPr>
                <p14:cNvContentPartPr/>
                <p14:nvPr/>
              </p14:nvContentPartPr>
              <p14:xfrm>
                <a:off x="3276750" y="5956147"/>
                <a:ext cx="126360" cy="37440"/>
              </p14:xfrm>
            </p:contentPart>
          </mc:Choice>
          <mc:Fallback xmlns="">
            <p:pic>
              <p:nvPicPr>
                <p:cNvPr id="427" name="Ink 426">
                  <a:extLst>
                    <a:ext uri="{FF2B5EF4-FFF2-40B4-BE49-F238E27FC236}">
                      <a16:creationId xmlns:a16="http://schemas.microsoft.com/office/drawing/2014/main" id="{79310202-E118-4BE2-9BF1-9A3587C524E2}"/>
                    </a:ext>
                  </a:extLst>
                </p:cNvPr>
                <p:cNvPicPr/>
                <p:nvPr/>
              </p:nvPicPr>
              <p:blipFill>
                <a:blip r:embed="rId688"/>
                <a:stretch>
                  <a:fillRect/>
                </a:stretch>
              </p:blipFill>
              <p:spPr>
                <a:xfrm>
                  <a:off x="3268110" y="5947147"/>
                  <a:ext cx="14400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9">
            <p14:nvContentPartPr>
              <p14:cNvPr id="429" name="Ink 428">
                <a:extLst>
                  <a:ext uri="{FF2B5EF4-FFF2-40B4-BE49-F238E27FC236}">
                    <a16:creationId xmlns:a16="http://schemas.microsoft.com/office/drawing/2014/main" id="{1EB52028-E2FC-467C-B4B4-2B67FD7CE598}"/>
                  </a:ext>
                </a:extLst>
              </p14:cNvPr>
              <p14:cNvContentPartPr/>
              <p14:nvPr/>
            </p14:nvContentPartPr>
            <p14:xfrm>
              <a:off x="3942030" y="5845987"/>
              <a:ext cx="204480" cy="239040"/>
            </p14:xfrm>
          </p:contentPart>
        </mc:Choice>
        <mc:Fallback xmlns="">
          <p:pic>
            <p:nvPicPr>
              <p:cNvPr id="429" name="Ink 428">
                <a:extLst>
                  <a:ext uri="{FF2B5EF4-FFF2-40B4-BE49-F238E27FC236}">
                    <a16:creationId xmlns:a16="http://schemas.microsoft.com/office/drawing/2014/main" id="{1EB52028-E2FC-467C-B4B4-2B67FD7CE598}"/>
                  </a:ext>
                </a:extLst>
              </p:cNvPr>
              <p:cNvPicPr/>
              <p:nvPr/>
            </p:nvPicPr>
            <p:blipFill>
              <a:blip r:embed="rId690"/>
              <a:stretch>
                <a:fillRect/>
              </a:stretch>
            </p:blipFill>
            <p:spPr>
              <a:xfrm>
                <a:off x="3933390" y="5837347"/>
                <a:ext cx="222120" cy="256680"/>
              </a:xfrm>
              <a:prstGeom prst="rect">
                <a:avLst/>
              </a:prstGeom>
            </p:spPr>
          </p:pic>
        </mc:Fallback>
      </mc:AlternateContent>
      <p:grpSp>
        <p:nvGrpSpPr>
          <p:cNvPr id="440" name="Group 439">
            <a:extLst>
              <a:ext uri="{FF2B5EF4-FFF2-40B4-BE49-F238E27FC236}">
                <a16:creationId xmlns:a16="http://schemas.microsoft.com/office/drawing/2014/main" id="{AB7A5A33-83DE-4438-89C4-8950A300F933}"/>
              </a:ext>
            </a:extLst>
          </p:cNvPr>
          <p:cNvGrpSpPr/>
          <p:nvPr/>
        </p:nvGrpSpPr>
        <p:grpSpPr>
          <a:xfrm>
            <a:off x="4375830" y="5740867"/>
            <a:ext cx="2139840" cy="288720"/>
            <a:chOff x="4375830" y="5740867"/>
            <a:chExt cx="2139840" cy="288720"/>
          </a:xfrm>
        </p:grpSpPr>
        <mc:AlternateContent xmlns:mc="http://schemas.openxmlformats.org/markup-compatibility/2006" xmlns:p14="http://schemas.microsoft.com/office/powerpoint/2010/main">
          <mc:Choice Requires="p14">
            <p:contentPart p14:bwMode="auto" r:id="rId691">
              <p14:nvContentPartPr>
                <p14:cNvPr id="430" name="Ink 429">
                  <a:extLst>
                    <a:ext uri="{FF2B5EF4-FFF2-40B4-BE49-F238E27FC236}">
                      <a16:creationId xmlns:a16="http://schemas.microsoft.com/office/drawing/2014/main" id="{5053252B-7EB2-4851-B2B6-4D969DD0DD58}"/>
                    </a:ext>
                  </a:extLst>
                </p14:cNvPr>
                <p14:cNvContentPartPr/>
                <p14:nvPr/>
              </p14:nvContentPartPr>
              <p14:xfrm>
                <a:off x="4375830" y="5846707"/>
                <a:ext cx="337680" cy="182880"/>
              </p14:xfrm>
            </p:contentPart>
          </mc:Choice>
          <mc:Fallback xmlns="">
            <p:pic>
              <p:nvPicPr>
                <p:cNvPr id="430" name="Ink 429">
                  <a:extLst>
                    <a:ext uri="{FF2B5EF4-FFF2-40B4-BE49-F238E27FC236}">
                      <a16:creationId xmlns:a16="http://schemas.microsoft.com/office/drawing/2014/main" id="{5053252B-7EB2-4851-B2B6-4D969DD0DD58}"/>
                    </a:ext>
                  </a:extLst>
                </p:cNvPr>
                <p:cNvPicPr/>
                <p:nvPr/>
              </p:nvPicPr>
              <p:blipFill>
                <a:blip r:embed="rId692"/>
                <a:stretch>
                  <a:fillRect/>
                </a:stretch>
              </p:blipFill>
              <p:spPr>
                <a:xfrm>
                  <a:off x="4366830" y="5838067"/>
                  <a:ext cx="355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1" name="Ink 430">
                  <a:extLst>
                    <a:ext uri="{FF2B5EF4-FFF2-40B4-BE49-F238E27FC236}">
                      <a16:creationId xmlns:a16="http://schemas.microsoft.com/office/drawing/2014/main" id="{39A17336-2047-4D24-9FEF-3C6747C525DC}"/>
                    </a:ext>
                  </a:extLst>
                </p14:cNvPr>
                <p14:cNvContentPartPr/>
                <p14:nvPr/>
              </p14:nvContentPartPr>
              <p14:xfrm>
                <a:off x="4655550" y="5895667"/>
                <a:ext cx="102600" cy="27720"/>
              </p14:xfrm>
            </p:contentPart>
          </mc:Choice>
          <mc:Fallback xmlns="">
            <p:pic>
              <p:nvPicPr>
                <p:cNvPr id="431" name="Ink 430">
                  <a:extLst>
                    <a:ext uri="{FF2B5EF4-FFF2-40B4-BE49-F238E27FC236}">
                      <a16:creationId xmlns:a16="http://schemas.microsoft.com/office/drawing/2014/main" id="{39A17336-2047-4D24-9FEF-3C6747C525DC}"/>
                    </a:ext>
                  </a:extLst>
                </p:cNvPr>
                <p:cNvPicPr/>
                <p:nvPr/>
              </p:nvPicPr>
              <p:blipFill>
                <a:blip r:embed="rId694"/>
                <a:stretch>
                  <a:fillRect/>
                </a:stretch>
              </p:blipFill>
              <p:spPr>
                <a:xfrm>
                  <a:off x="4646550" y="5887027"/>
                  <a:ext cx="120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2" name="Ink 431">
                  <a:extLst>
                    <a:ext uri="{FF2B5EF4-FFF2-40B4-BE49-F238E27FC236}">
                      <a16:creationId xmlns:a16="http://schemas.microsoft.com/office/drawing/2014/main" id="{54F4F7A1-37F6-4A3B-819A-28DDC8AF026A}"/>
                    </a:ext>
                  </a:extLst>
                </p14:cNvPr>
                <p14:cNvContentPartPr/>
                <p14:nvPr/>
              </p14:nvContentPartPr>
              <p14:xfrm>
                <a:off x="4943550" y="5902507"/>
                <a:ext cx="339480" cy="102960"/>
              </p14:xfrm>
            </p:contentPart>
          </mc:Choice>
          <mc:Fallback xmlns="">
            <p:pic>
              <p:nvPicPr>
                <p:cNvPr id="432" name="Ink 431">
                  <a:extLst>
                    <a:ext uri="{FF2B5EF4-FFF2-40B4-BE49-F238E27FC236}">
                      <a16:creationId xmlns:a16="http://schemas.microsoft.com/office/drawing/2014/main" id="{54F4F7A1-37F6-4A3B-819A-28DDC8AF026A}"/>
                    </a:ext>
                  </a:extLst>
                </p:cNvPr>
                <p:cNvPicPr/>
                <p:nvPr/>
              </p:nvPicPr>
              <p:blipFill>
                <a:blip r:embed="rId696"/>
                <a:stretch>
                  <a:fillRect/>
                </a:stretch>
              </p:blipFill>
              <p:spPr>
                <a:xfrm>
                  <a:off x="4934550" y="5893507"/>
                  <a:ext cx="357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3" name="Ink 432">
                  <a:extLst>
                    <a:ext uri="{FF2B5EF4-FFF2-40B4-BE49-F238E27FC236}">
                      <a16:creationId xmlns:a16="http://schemas.microsoft.com/office/drawing/2014/main" id="{30D9DE89-3B27-4404-9A69-F7341DB93787}"/>
                    </a:ext>
                  </a:extLst>
                </p14:cNvPr>
                <p14:cNvContentPartPr/>
                <p14:nvPr/>
              </p14:nvContentPartPr>
              <p14:xfrm>
                <a:off x="5284830" y="5895307"/>
                <a:ext cx="218880" cy="113040"/>
              </p14:xfrm>
            </p:contentPart>
          </mc:Choice>
          <mc:Fallback xmlns="">
            <p:pic>
              <p:nvPicPr>
                <p:cNvPr id="433" name="Ink 432">
                  <a:extLst>
                    <a:ext uri="{FF2B5EF4-FFF2-40B4-BE49-F238E27FC236}">
                      <a16:creationId xmlns:a16="http://schemas.microsoft.com/office/drawing/2014/main" id="{30D9DE89-3B27-4404-9A69-F7341DB93787}"/>
                    </a:ext>
                  </a:extLst>
                </p:cNvPr>
                <p:cNvPicPr/>
                <p:nvPr/>
              </p:nvPicPr>
              <p:blipFill>
                <a:blip r:embed="rId698"/>
                <a:stretch>
                  <a:fillRect/>
                </a:stretch>
              </p:blipFill>
              <p:spPr>
                <a:xfrm>
                  <a:off x="5276190" y="5886667"/>
                  <a:ext cx="236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4" name="Ink 433">
                  <a:extLst>
                    <a:ext uri="{FF2B5EF4-FFF2-40B4-BE49-F238E27FC236}">
                      <a16:creationId xmlns:a16="http://schemas.microsoft.com/office/drawing/2014/main" id="{8D4E0D69-7AEB-4C96-BC58-D63D7D146326}"/>
                    </a:ext>
                  </a:extLst>
                </p14:cNvPr>
                <p14:cNvContentPartPr/>
                <p14:nvPr/>
              </p14:nvContentPartPr>
              <p14:xfrm>
                <a:off x="5559150" y="5889547"/>
                <a:ext cx="223920" cy="98640"/>
              </p14:xfrm>
            </p:contentPart>
          </mc:Choice>
          <mc:Fallback xmlns="">
            <p:pic>
              <p:nvPicPr>
                <p:cNvPr id="434" name="Ink 433">
                  <a:extLst>
                    <a:ext uri="{FF2B5EF4-FFF2-40B4-BE49-F238E27FC236}">
                      <a16:creationId xmlns:a16="http://schemas.microsoft.com/office/drawing/2014/main" id="{8D4E0D69-7AEB-4C96-BC58-D63D7D146326}"/>
                    </a:ext>
                  </a:extLst>
                </p:cNvPr>
                <p:cNvPicPr/>
                <p:nvPr/>
              </p:nvPicPr>
              <p:blipFill>
                <a:blip r:embed="rId700"/>
                <a:stretch>
                  <a:fillRect/>
                </a:stretch>
              </p:blipFill>
              <p:spPr>
                <a:xfrm>
                  <a:off x="5550510" y="5880547"/>
                  <a:ext cx="241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5" name="Ink 434">
                  <a:extLst>
                    <a:ext uri="{FF2B5EF4-FFF2-40B4-BE49-F238E27FC236}">
                      <a16:creationId xmlns:a16="http://schemas.microsoft.com/office/drawing/2014/main" id="{1A5D3A47-267D-46EF-961C-1D54E88C824E}"/>
                    </a:ext>
                  </a:extLst>
                </p14:cNvPr>
                <p14:cNvContentPartPr/>
                <p14:nvPr/>
              </p14:nvContentPartPr>
              <p14:xfrm>
                <a:off x="5727630" y="5821867"/>
                <a:ext cx="360" cy="360"/>
              </p14:xfrm>
            </p:contentPart>
          </mc:Choice>
          <mc:Fallback xmlns="">
            <p:pic>
              <p:nvPicPr>
                <p:cNvPr id="435" name="Ink 434">
                  <a:extLst>
                    <a:ext uri="{FF2B5EF4-FFF2-40B4-BE49-F238E27FC236}">
                      <a16:creationId xmlns:a16="http://schemas.microsoft.com/office/drawing/2014/main" id="{1A5D3A47-267D-46EF-961C-1D54E88C824E}"/>
                    </a:ext>
                  </a:extLst>
                </p:cNvPr>
                <p:cNvPicPr/>
                <p:nvPr/>
              </p:nvPicPr>
              <p:blipFill>
                <a:blip r:embed="rId9"/>
                <a:stretch>
                  <a:fillRect/>
                </a:stretch>
              </p:blipFill>
              <p:spPr>
                <a:xfrm>
                  <a:off x="5718990" y="5813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6" name="Ink 435">
                  <a:extLst>
                    <a:ext uri="{FF2B5EF4-FFF2-40B4-BE49-F238E27FC236}">
                      <a16:creationId xmlns:a16="http://schemas.microsoft.com/office/drawing/2014/main" id="{93FE3490-2D29-43F4-AC59-4D4AA311D7F7}"/>
                    </a:ext>
                  </a:extLst>
                </p14:cNvPr>
                <p14:cNvContentPartPr/>
                <p14:nvPr/>
              </p14:nvContentPartPr>
              <p14:xfrm>
                <a:off x="5859030" y="5851027"/>
                <a:ext cx="309240" cy="88560"/>
              </p14:xfrm>
            </p:contentPart>
          </mc:Choice>
          <mc:Fallback xmlns="">
            <p:pic>
              <p:nvPicPr>
                <p:cNvPr id="436" name="Ink 435">
                  <a:extLst>
                    <a:ext uri="{FF2B5EF4-FFF2-40B4-BE49-F238E27FC236}">
                      <a16:creationId xmlns:a16="http://schemas.microsoft.com/office/drawing/2014/main" id="{93FE3490-2D29-43F4-AC59-4D4AA311D7F7}"/>
                    </a:ext>
                  </a:extLst>
                </p:cNvPr>
                <p:cNvPicPr/>
                <p:nvPr/>
              </p:nvPicPr>
              <p:blipFill>
                <a:blip r:embed="rId703"/>
                <a:stretch>
                  <a:fillRect/>
                </a:stretch>
              </p:blipFill>
              <p:spPr>
                <a:xfrm>
                  <a:off x="5850030" y="5842387"/>
                  <a:ext cx="326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7" name="Ink 436">
                  <a:extLst>
                    <a:ext uri="{FF2B5EF4-FFF2-40B4-BE49-F238E27FC236}">
                      <a16:creationId xmlns:a16="http://schemas.microsoft.com/office/drawing/2014/main" id="{C95B9919-8062-4CE4-B170-EB3A10E4E7A3}"/>
                    </a:ext>
                  </a:extLst>
                </p14:cNvPr>
                <p14:cNvContentPartPr/>
                <p14:nvPr/>
              </p14:nvContentPartPr>
              <p14:xfrm>
                <a:off x="5817990" y="5740867"/>
                <a:ext cx="118800" cy="65520"/>
              </p14:xfrm>
            </p:contentPart>
          </mc:Choice>
          <mc:Fallback xmlns="">
            <p:pic>
              <p:nvPicPr>
                <p:cNvPr id="437" name="Ink 436">
                  <a:extLst>
                    <a:ext uri="{FF2B5EF4-FFF2-40B4-BE49-F238E27FC236}">
                      <a16:creationId xmlns:a16="http://schemas.microsoft.com/office/drawing/2014/main" id="{C95B9919-8062-4CE4-B170-EB3A10E4E7A3}"/>
                    </a:ext>
                  </a:extLst>
                </p:cNvPr>
                <p:cNvPicPr/>
                <p:nvPr/>
              </p:nvPicPr>
              <p:blipFill>
                <a:blip r:embed="rId705"/>
                <a:stretch>
                  <a:fillRect/>
                </a:stretch>
              </p:blipFill>
              <p:spPr>
                <a:xfrm>
                  <a:off x="5809350" y="5731867"/>
                  <a:ext cx="136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8" name="Ink 437">
                  <a:extLst>
                    <a:ext uri="{FF2B5EF4-FFF2-40B4-BE49-F238E27FC236}">
                      <a16:creationId xmlns:a16="http://schemas.microsoft.com/office/drawing/2014/main" id="{69FA4E03-1855-4403-B12E-D3EEE8F0FD09}"/>
                    </a:ext>
                  </a:extLst>
                </p14:cNvPr>
                <p14:cNvContentPartPr/>
                <p14:nvPr/>
              </p14:nvContentPartPr>
              <p14:xfrm>
                <a:off x="6330630" y="5856427"/>
                <a:ext cx="185040" cy="87840"/>
              </p14:xfrm>
            </p:contentPart>
          </mc:Choice>
          <mc:Fallback xmlns="">
            <p:pic>
              <p:nvPicPr>
                <p:cNvPr id="438" name="Ink 437">
                  <a:extLst>
                    <a:ext uri="{FF2B5EF4-FFF2-40B4-BE49-F238E27FC236}">
                      <a16:creationId xmlns:a16="http://schemas.microsoft.com/office/drawing/2014/main" id="{69FA4E03-1855-4403-B12E-D3EEE8F0FD09}"/>
                    </a:ext>
                  </a:extLst>
                </p:cNvPr>
                <p:cNvPicPr/>
                <p:nvPr/>
              </p:nvPicPr>
              <p:blipFill>
                <a:blip r:embed="rId707"/>
                <a:stretch>
                  <a:fillRect/>
                </a:stretch>
              </p:blipFill>
              <p:spPr>
                <a:xfrm>
                  <a:off x="6321630" y="5847787"/>
                  <a:ext cx="202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9" name="Ink 438">
                  <a:extLst>
                    <a:ext uri="{FF2B5EF4-FFF2-40B4-BE49-F238E27FC236}">
                      <a16:creationId xmlns:a16="http://schemas.microsoft.com/office/drawing/2014/main" id="{955F001B-137A-44D6-B0E9-06D323904925}"/>
                    </a:ext>
                  </a:extLst>
                </p14:cNvPr>
                <p14:cNvContentPartPr/>
                <p14:nvPr/>
              </p14:nvContentPartPr>
              <p14:xfrm>
                <a:off x="6337110" y="5756707"/>
                <a:ext cx="129240" cy="21960"/>
              </p14:xfrm>
            </p:contentPart>
          </mc:Choice>
          <mc:Fallback xmlns="">
            <p:pic>
              <p:nvPicPr>
                <p:cNvPr id="439" name="Ink 438">
                  <a:extLst>
                    <a:ext uri="{FF2B5EF4-FFF2-40B4-BE49-F238E27FC236}">
                      <a16:creationId xmlns:a16="http://schemas.microsoft.com/office/drawing/2014/main" id="{955F001B-137A-44D6-B0E9-06D323904925}"/>
                    </a:ext>
                  </a:extLst>
                </p:cNvPr>
                <p:cNvPicPr/>
                <p:nvPr/>
              </p:nvPicPr>
              <p:blipFill>
                <a:blip r:embed="rId709"/>
                <a:stretch>
                  <a:fillRect/>
                </a:stretch>
              </p:blipFill>
              <p:spPr>
                <a:xfrm>
                  <a:off x="6328110" y="5748067"/>
                  <a:ext cx="14688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0">
            <p14:nvContentPartPr>
              <p14:cNvPr id="441" name="Ink 440">
                <a:extLst>
                  <a:ext uri="{FF2B5EF4-FFF2-40B4-BE49-F238E27FC236}">
                    <a16:creationId xmlns:a16="http://schemas.microsoft.com/office/drawing/2014/main" id="{F0085DFB-4E92-4A84-B912-FE405348FBA6}"/>
                  </a:ext>
                </a:extLst>
              </p14:cNvPr>
              <p14:cNvContentPartPr/>
              <p14:nvPr/>
            </p14:nvContentPartPr>
            <p14:xfrm>
              <a:off x="6732750" y="5700547"/>
              <a:ext cx="369360" cy="188280"/>
            </p14:xfrm>
          </p:contentPart>
        </mc:Choice>
        <mc:Fallback xmlns="">
          <p:pic>
            <p:nvPicPr>
              <p:cNvPr id="441" name="Ink 440">
                <a:extLst>
                  <a:ext uri="{FF2B5EF4-FFF2-40B4-BE49-F238E27FC236}">
                    <a16:creationId xmlns:a16="http://schemas.microsoft.com/office/drawing/2014/main" id="{F0085DFB-4E92-4A84-B912-FE405348FBA6}"/>
                  </a:ext>
                </a:extLst>
              </p:cNvPr>
              <p:cNvPicPr/>
              <p:nvPr/>
            </p:nvPicPr>
            <p:blipFill>
              <a:blip r:embed="rId711"/>
              <a:stretch>
                <a:fillRect/>
              </a:stretch>
            </p:blipFill>
            <p:spPr>
              <a:xfrm>
                <a:off x="6724110" y="5691547"/>
                <a:ext cx="387000" cy="205920"/>
              </a:xfrm>
              <a:prstGeom prst="rect">
                <a:avLst/>
              </a:prstGeom>
            </p:spPr>
          </p:pic>
        </mc:Fallback>
      </mc:AlternateContent>
      <p:grpSp>
        <p:nvGrpSpPr>
          <p:cNvPr id="445" name="Group 444">
            <a:extLst>
              <a:ext uri="{FF2B5EF4-FFF2-40B4-BE49-F238E27FC236}">
                <a16:creationId xmlns:a16="http://schemas.microsoft.com/office/drawing/2014/main" id="{F325F11A-A375-4E42-AC62-4E63F556BD93}"/>
              </a:ext>
            </a:extLst>
          </p:cNvPr>
          <p:cNvGrpSpPr/>
          <p:nvPr/>
        </p:nvGrpSpPr>
        <p:grpSpPr>
          <a:xfrm>
            <a:off x="77070" y="1004347"/>
            <a:ext cx="1044360" cy="689040"/>
            <a:chOff x="77070" y="1004347"/>
            <a:chExt cx="1044360" cy="689040"/>
          </a:xfrm>
        </p:grpSpPr>
        <mc:AlternateContent xmlns:mc="http://schemas.openxmlformats.org/markup-compatibility/2006" xmlns:p14="http://schemas.microsoft.com/office/powerpoint/2010/main">
          <mc:Choice Requires="p14">
            <p:contentPart p14:bwMode="auto" r:id="rId712">
              <p14:nvContentPartPr>
                <p14:cNvPr id="4" name="Ink 3">
                  <a:extLst>
                    <a:ext uri="{FF2B5EF4-FFF2-40B4-BE49-F238E27FC236}">
                      <a16:creationId xmlns:a16="http://schemas.microsoft.com/office/drawing/2014/main" id="{1BFF1B59-3B6D-46C9-9577-DD657AE87A30}"/>
                    </a:ext>
                  </a:extLst>
                </p14:cNvPr>
                <p14:cNvContentPartPr/>
                <p14:nvPr/>
              </p14:nvContentPartPr>
              <p14:xfrm>
                <a:off x="364350" y="1220707"/>
                <a:ext cx="164520" cy="191880"/>
              </p14:xfrm>
            </p:contentPart>
          </mc:Choice>
          <mc:Fallback xmlns="">
            <p:pic>
              <p:nvPicPr>
                <p:cNvPr id="4" name="Ink 3">
                  <a:extLst>
                    <a:ext uri="{FF2B5EF4-FFF2-40B4-BE49-F238E27FC236}">
                      <a16:creationId xmlns:a16="http://schemas.microsoft.com/office/drawing/2014/main" id="{1BFF1B59-3B6D-46C9-9577-DD657AE87A30}"/>
                    </a:ext>
                  </a:extLst>
                </p:cNvPr>
                <p:cNvPicPr/>
                <p:nvPr/>
              </p:nvPicPr>
              <p:blipFill>
                <a:blip r:embed="rId713"/>
                <a:stretch>
                  <a:fillRect/>
                </a:stretch>
              </p:blipFill>
              <p:spPr>
                <a:xfrm>
                  <a:off x="355350" y="1212067"/>
                  <a:ext cx="182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 name="Ink 4">
                  <a:extLst>
                    <a:ext uri="{FF2B5EF4-FFF2-40B4-BE49-F238E27FC236}">
                      <a16:creationId xmlns:a16="http://schemas.microsoft.com/office/drawing/2014/main" id="{AA6E8AA5-4672-4EDA-BF07-ABB24975311F}"/>
                    </a:ext>
                  </a:extLst>
                </p14:cNvPr>
                <p14:cNvContentPartPr/>
                <p14:nvPr/>
              </p14:nvContentPartPr>
              <p14:xfrm>
                <a:off x="601950" y="1219627"/>
                <a:ext cx="115560" cy="170280"/>
              </p14:xfrm>
            </p:contentPart>
          </mc:Choice>
          <mc:Fallback xmlns="">
            <p:pic>
              <p:nvPicPr>
                <p:cNvPr id="5" name="Ink 4">
                  <a:extLst>
                    <a:ext uri="{FF2B5EF4-FFF2-40B4-BE49-F238E27FC236}">
                      <a16:creationId xmlns:a16="http://schemas.microsoft.com/office/drawing/2014/main" id="{AA6E8AA5-4672-4EDA-BF07-ABB24975311F}"/>
                    </a:ext>
                  </a:extLst>
                </p:cNvPr>
                <p:cNvPicPr/>
                <p:nvPr/>
              </p:nvPicPr>
              <p:blipFill>
                <a:blip r:embed="rId715"/>
                <a:stretch>
                  <a:fillRect/>
                </a:stretch>
              </p:blipFill>
              <p:spPr>
                <a:xfrm>
                  <a:off x="593310" y="1210627"/>
                  <a:ext cx="133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 name="Ink 5">
                  <a:extLst>
                    <a:ext uri="{FF2B5EF4-FFF2-40B4-BE49-F238E27FC236}">
                      <a16:creationId xmlns:a16="http://schemas.microsoft.com/office/drawing/2014/main" id="{2615FDF6-6D93-472E-9185-372D088957B7}"/>
                    </a:ext>
                  </a:extLst>
                </p14:cNvPr>
                <p14:cNvContentPartPr/>
                <p14:nvPr/>
              </p14:nvContentPartPr>
              <p14:xfrm>
                <a:off x="584670" y="1306387"/>
                <a:ext cx="92520" cy="10080"/>
              </p14:xfrm>
            </p:contentPart>
          </mc:Choice>
          <mc:Fallback xmlns="">
            <p:pic>
              <p:nvPicPr>
                <p:cNvPr id="6" name="Ink 5">
                  <a:extLst>
                    <a:ext uri="{FF2B5EF4-FFF2-40B4-BE49-F238E27FC236}">
                      <a16:creationId xmlns:a16="http://schemas.microsoft.com/office/drawing/2014/main" id="{2615FDF6-6D93-472E-9185-372D088957B7}"/>
                    </a:ext>
                  </a:extLst>
                </p:cNvPr>
                <p:cNvPicPr/>
                <p:nvPr/>
              </p:nvPicPr>
              <p:blipFill>
                <a:blip r:embed="rId717"/>
                <a:stretch>
                  <a:fillRect/>
                </a:stretch>
              </p:blipFill>
              <p:spPr>
                <a:xfrm>
                  <a:off x="575670" y="1297387"/>
                  <a:ext cx="110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7" name="Ink 6">
                  <a:extLst>
                    <a:ext uri="{FF2B5EF4-FFF2-40B4-BE49-F238E27FC236}">
                      <a16:creationId xmlns:a16="http://schemas.microsoft.com/office/drawing/2014/main" id="{6A3C3A13-DA7F-49A7-B14C-09138BA8C5D7}"/>
                    </a:ext>
                  </a:extLst>
                </p14:cNvPr>
                <p14:cNvContentPartPr/>
                <p14:nvPr/>
              </p14:nvContentPartPr>
              <p14:xfrm>
                <a:off x="763950" y="1226467"/>
                <a:ext cx="148680" cy="147240"/>
              </p14:xfrm>
            </p:contentPart>
          </mc:Choice>
          <mc:Fallback xmlns="">
            <p:pic>
              <p:nvPicPr>
                <p:cNvPr id="7" name="Ink 6">
                  <a:extLst>
                    <a:ext uri="{FF2B5EF4-FFF2-40B4-BE49-F238E27FC236}">
                      <a16:creationId xmlns:a16="http://schemas.microsoft.com/office/drawing/2014/main" id="{6A3C3A13-DA7F-49A7-B14C-09138BA8C5D7}"/>
                    </a:ext>
                  </a:extLst>
                </p:cNvPr>
                <p:cNvPicPr/>
                <p:nvPr/>
              </p:nvPicPr>
              <p:blipFill>
                <a:blip r:embed="rId719"/>
                <a:stretch>
                  <a:fillRect/>
                </a:stretch>
              </p:blipFill>
              <p:spPr>
                <a:xfrm>
                  <a:off x="755310" y="1217827"/>
                  <a:ext cx="166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8" name="Ink 7">
                  <a:extLst>
                    <a:ext uri="{FF2B5EF4-FFF2-40B4-BE49-F238E27FC236}">
                      <a16:creationId xmlns:a16="http://schemas.microsoft.com/office/drawing/2014/main" id="{9A4B648C-8ED5-449A-9716-40C94C7C706B}"/>
                    </a:ext>
                  </a:extLst>
                </p14:cNvPr>
                <p14:cNvContentPartPr/>
                <p14:nvPr/>
              </p14:nvContentPartPr>
              <p14:xfrm>
                <a:off x="852870" y="1371547"/>
                <a:ext cx="130680" cy="25200"/>
              </p14:xfrm>
            </p:contentPart>
          </mc:Choice>
          <mc:Fallback xmlns="">
            <p:pic>
              <p:nvPicPr>
                <p:cNvPr id="8" name="Ink 7">
                  <a:extLst>
                    <a:ext uri="{FF2B5EF4-FFF2-40B4-BE49-F238E27FC236}">
                      <a16:creationId xmlns:a16="http://schemas.microsoft.com/office/drawing/2014/main" id="{9A4B648C-8ED5-449A-9716-40C94C7C706B}"/>
                    </a:ext>
                  </a:extLst>
                </p:cNvPr>
                <p:cNvPicPr/>
                <p:nvPr/>
              </p:nvPicPr>
              <p:blipFill>
                <a:blip r:embed="rId721"/>
                <a:stretch>
                  <a:fillRect/>
                </a:stretch>
              </p:blipFill>
              <p:spPr>
                <a:xfrm>
                  <a:off x="843870" y="1362547"/>
                  <a:ext cx="148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9" name="Ink 8">
                  <a:extLst>
                    <a:ext uri="{FF2B5EF4-FFF2-40B4-BE49-F238E27FC236}">
                      <a16:creationId xmlns:a16="http://schemas.microsoft.com/office/drawing/2014/main" id="{45AC80DD-69A6-4732-AA2B-4105CF0C160F}"/>
                    </a:ext>
                  </a:extLst>
                </p14:cNvPr>
                <p14:cNvContentPartPr/>
                <p14:nvPr/>
              </p14:nvContentPartPr>
              <p14:xfrm>
                <a:off x="1099470" y="1299547"/>
                <a:ext cx="21960" cy="68760"/>
              </p14:xfrm>
            </p:contentPart>
          </mc:Choice>
          <mc:Fallback xmlns="">
            <p:pic>
              <p:nvPicPr>
                <p:cNvPr id="9" name="Ink 8">
                  <a:extLst>
                    <a:ext uri="{FF2B5EF4-FFF2-40B4-BE49-F238E27FC236}">
                      <a16:creationId xmlns:a16="http://schemas.microsoft.com/office/drawing/2014/main" id="{45AC80DD-69A6-4732-AA2B-4105CF0C160F}"/>
                    </a:ext>
                  </a:extLst>
                </p:cNvPr>
                <p:cNvPicPr/>
                <p:nvPr/>
              </p:nvPicPr>
              <p:blipFill>
                <a:blip r:embed="rId723"/>
                <a:stretch>
                  <a:fillRect/>
                </a:stretch>
              </p:blipFill>
              <p:spPr>
                <a:xfrm>
                  <a:off x="1090830" y="1290907"/>
                  <a:ext cx="39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2" name="Ink 441">
                  <a:extLst>
                    <a:ext uri="{FF2B5EF4-FFF2-40B4-BE49-F238E27FC236}">
                      <a16:creationId xmlns:a16="http://schemas.microsoft.com/office/drawing/2014/main" id="{0DA32AA2-0CDF-45C1-9E2D-1189B2BB8138}"/>
                    </a:ext>
                  </a:extLst>
                </p14:cNvPr>
                <p14:cNvContentPartPr/>
                <p14:nvPr/>
              </p14:nvContentPartPr>
              <p14:xfrm>
                <a:off x="195150" y="1058707"/>
                <a:ext cx="97200" cy="517680"/>
              </p14:xfrm>
            </p:contentPart>
          </mc:Choice>
          <mc:Fallback xmlns="">
            <p:pic>
              <p:nvPicPr>
                <p:cNvPr id="442" name="Ink 441">
                  <a:extLst>
                    <a:ext uri="{FF2B5EF4-FFF2-40B4-BE49-F238E27FC236}">
                      <a16:creationId xmlns:a16="http://schemas.microsoft.com/office/drawing/2014/main" id="{0DA32AA2-0CDF-45C1-9E2D-1189B2BB8138}"/>
                    </a:ext>
                  </a:extLst>
                </p:cNvPr>
                <p:cNvPicPr/>
                <p:nvPr/>
              </p:nvPicPr>
              <p:blipFill>
                <a:blip r:embed="rId725"/>
                <a:stretch>
                  <a:fillRect/>
                </a:stretch>
              </p:blipFill>
              <p:spPr>
                <a:xfrm>
                  <a:off x="186150" y="1049707"/>
                  <a:ext cx="11484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3" name="Ink 442">
                  <a:extLst>
                    <a:ext uri="{FF2B5EF4-FFF2-40B4-BE49-F238E27FC236}">
                      <a16:creationId xmlns:a16="http://schemas.microsoft.com/office/drawing/2014/main" id="{BEAE7DD4-C7CA-4B29-A7EC-2DA29F9EF037}"/>
                    </a:ext>
                  </a:extLst>
                </p14:cNvPr>
                <p14:cNvContentPartPr/>
                <p14:nvPr/>
              </p14:nvContentPartPr>
              <p14:xfrm>
                <a:off x="77070" y="1004347"/>
                <a:ext cx="984240" cy="578160"/>
              </p14:xfrm>
            </p:contentPart>
          </mc:Choice>
          <mc:Fallback xmlns="">
            <p:pic>
              <p:nvPicPr>
                <p:cNvPr id="443" name="Ink 442">
                  <a:extLst>
                    <a:ext uri="{FF2B5EF4-FFF2-40B4-BE49-F238E27FC236}">
                      <a16:creationId xmlns:a16="http://schemas.microsoft.com/office/drawing/2014/main" id="{BEAE7DD4-C7CA-4B29-A7EC-2DA29F9EF037}"/>
                    </a:ext>
                  </a:extLst>
                </p:cNvPr>
                <p:cNvPicPr/>
                <p:nvPr/>
              </p:nvPicPr>
              <p:blipFill>
                <a:blip r:embed="rId727"/>
                <a:stretch>
                  <a:fillRect/>
                </a:stretch>
              </p:blipFill>
              <p:spPr>
                <a:xfrm>
                  <a:off x="68430" y="995347"/>
                  <a:ext cx="10018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4" name="Ink 443">
                  <a:extLst>
                    <a:ext uri="{FF2B5EF4-FFF2-40B4-BE49-F238E27FC236}">
                      <a16:creationId xmlns:a16="http://schemas.microsoft.com/office/drawing/2014/main" id="{336067AF-F376-4F6F-8FB5-D8F574FE4FEB}"/>
                    </a:ext>
                  </a:extLst>
                </p14:cNvPr>
                <p14:cNvContentPartPr/>
                <p14:nvPr/>
              </p14:nvContentPartPr>
              <p14:xfrm>
                <a:off x="236910" y="1627867"/>
                <a:ext cx="736200" cy="65520"/>
              </p14:xfrm>
            </p:contentPart>
          </mc:Choice>
          <mc:Fallback xmlns="">
            <p:pic>
              <p:nvPicPr>
                <p:cNvPr id="444" name="Ink 443">
                  <a:extLst>
                    <a:ext uri="{FF2B5EF4-FFF2-40B4-BE49-F238E27FC236}">
                      <a16:creationId xmlns:a16="http://schemas.microsoft.com/office/drawing/2014/main" id="{336067AF-F376-4F6F-8FB5-D8F574FE4FEB}"/>
                    </a:ext>
                  </a:extLst>
                </p:cNvPr>
                <p:cNvPicPr/>
                <p:nvPr/>
              </p:nvPicPr>
              <p:blipFill>
                <a:blip r:embed="rId729"/>
                <a:stretch>
                  <a:fillRect/>
                </a:stretch>
              </p:blipFill>
              <p:spPr>
                <a:xfrm>
                  <a:off x="227910" y="1618867"/>
                  <a:ext cx="753840" cy="83160"/>
                </a:xfrm>
                <a:prstGeom prst="rect">
                  <a:avLst/>
                </a:prstGeom>
              </p:spPr>
            </p:pic>
          </mc:Fallback>
        </mc:AlternateContent>
      </p:grpSp>
    </p:spTree>
    <p:extLst>
      <p:ext uri="{BB962C8B-B14F-4D97-AF65-F5344CB8AC3E}">
        <p14:creationId xmlns:p14="http://schemas.microsoft.com/office/powerpoint/2010/main" val="2784925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83C27-1DCB-4F1A-8AE7-178F98917E02}"/>
              </a:ext>
            </a:extLst>
          </p:cNvPr>
          <p:cNvSpPr>
            <a:spLocks noGrp="1"/>
          </p:cNvSpPr>
          <p:nvPr>
            <p:ph type="sldNum" sz="quarter" idx="12"/>
          </p:nvPr>
        </p:nvSpPr>
        <p:spPr/>
        <p:txBody>
          <a:bodyPr/>
          <a:lstStyle/>
          <a:p>
            <a:fld id="{12B7FAE1-8398-4ECD-9623-40D6A02FADC2}" type="slidenum">
              <a:rPr lang="en-US" smtClean="0"/>
              <a:t>64</a:t>
            </a:fld>
            <a:endParaRPr lang="en-US"/>
          </a:p>
        </p:txBody>
      </p:sp>
      <mc:AlternateContent xmlns:mc="http://schemas.openxmlformats.org/markup-compatibility/2006" xmlns:p14="http://schemas.microsoft.com/office/powerpoint/2010/main">
        <mc:Choice Requires="p14">
          <p:contentPart p14:bwMode="auto" r:id="rId2">
            <p14:nvContentPartPr>
              <p14:cNvPr id="113" name="Ink 112">
                <a:extLst>
                  <a:ext uri="{FF2B5EF4-FFF2-40B4-BE49-F238E27FC236}">
                    <a16:creationId xmlns:a16="http://schemas.microsoft.com/office/drawing/2014/main" id="{0886A143-0069-4E6F-BB6F-3F62EBAA616F}"/>
                  </a:ext>
                </a:extLst>
              </p14:cNvPr>
              <p14:cNvContentPartPr/>
              <p14:nvPr/>
            </p14:nvContentPartPr>
            <p14:xfrm>
              <a:off x="9897150" y="1239787"/>
              <a:ext cx="220680" cy="171360"/>
            </p14:xfrm>
          </p:contentPart>
        </mc:Choice>
        <mc:Fallback xmlns="">
          <p:pic>
            <p:nvPicPr>
              <p:cNvPr id="113" name="Ink 112">
                <a:extLst>
                  <a:ext uri="{FF2B5EF4-FFF2-40B4-BE49-F238E27FC236}">
                    <a16:creationId xmlns:a16="http://schemas.microsoft.com/office/drawing/2014/main" id="{0886A143-0069-4E6F-BB6F-3F62EBAA616F}"/>
                  </a:ext>
                </a:extLst>
              </p:cNvPr>
              <p:cNvPicPr/>
              <p:nvPr/>
            </p:nvPicPr>
            <p:blipFill>
              <a:blip r:embed="rId3"/>
              <a:stretch>
                <a:fillRect/>
              </a:stretch>
            </p:blipFill>
            <p:spPr>
              <a:xfrm>
                <a:off x="9888510" y="1231147"/>
                <a:ext cx="238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1" name="Ink 310">
                <a:extLst>
                  <a:ext uri="{FF2B5EF4-FFF2-40B4-BE49-F238E27FC236}">
                    <a16:creationId xmlns:a16="http://schemas.microsoft.com/office/drawing/2014/main" id="{2FBDEF25-0F65-4F08-AF0C-37C7194EB84E}"/>
                  </a:ext>
                </a:extLst>
              </p14:cNvPr>
              <p14:cNvContentPartPr/>
              <p14:nvPr/>
            </p14:nvContentPartPr>
            <p14:xfrm>
              <a:off x="4596510" y="3651067"/>
              <a:ext cx="216000" cy="107280"/>
            </p14:xfrm>
          </p:contentPart>
        </mc:Choice>
        <mc:Fallback xmlns="">
          <p:pic>
            <p:nvPicPr>
              <p:cNvPr id="311" name="Ink 310">
                <a:extLst>
                  <a:ext uri="{FF2B5EF4-FFF2-40B4-BE49-F238E27FC236}">
                    <a16:creationId xmlns:a16="http://schemas.microsoft.com/office/drawing/2014/main" id="{2FBDEF25-0F65-4F08-AF0C-37C7194EB84E}"/>
                  </a:ext>
                </a:extLst>
              </p:cNvPr>
              <p:cNvPicPr/>
              <p:nvPr/>
            </p:nvPicPr>
            <p:blipFill>
              <a:blip r:embed="rId5"/>
              <a:stretch>
                <a:fillRect/>
              </a:stretch>
            </p:blipFill>
            <p:spPr>
              <a:xfrm>
                <a:off x="4587870" y="3642067"/>
                <a:ext cx="233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4" name="Ink 113">
                <a:extLst>
                  <a:ext uri="{FF2B5EF4-FFF2-40B4-BE49-F238E27FC236}">
                    <a16:creationId xmlns:a16="http://schemas.microsoft.com/office/drawing/2014/main" id="{B4847694-2F37-473D-861F-EAB67553CA33}"/>
                  </a:ext>
                </a:extLst>
              </p14:cNvPr>
              <p14:cNvContentPartPr/>
              <p14:nvPr/>
            </p14:nvContentPartPr>
            <p14:xfrm>
              <a:off x="10178670" y="1206307"/>
              <a:ext cx="167040" cy="201600"/>
            </p14:xfrm>
          </p:contentPart>
        </mc:Choice>
        <mc:Fallback xmlns="">
          <p:pic>
            <p:nvPicPr>
              <p:cNvPr id="114" name="Ink 113">
                <a:extLst>
                  <a:ext uri="{FF2B5EF4-FFF2-40B4-BE49-F238E27FC236}">
                    <a16:creationId xmlns:a16="http://schemas.microsoft.com/office/drawing/2014/main" id="{B4847694-2F37-473D-861F-EAB67553CA33}"/>
                  </a:ext>
                </a:extLst>
              </p:cNvPr>
              <p:cNvPicPr/>
              <p:nvPr/>
            </p:nvPicPr>
            <p:blipFill>
              <a:blip r:embed="rId7"/>
              <a:stretch>
                <a:fillRect/>
              </a:stretch>
            </p:blipFill>
            <p:spPr>
              <a:xfrm>
                <a:off x="10169670" y="1197667"/>
                <a:ext cx="184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 name="Ink 114">
                <a:extLst>
                  <a:ext uri="{FF2B5EF4-FFF2-40B4-BE49-F238E27FC236}">
                    <a16:creationId xmlns:a16="http://schemas.microsoft.com/office/drawing/2014/main" id="{707BDCFF-68CE-43CD-A18D-8F3065633639}"/>
                  </a:ext>
                </a:extLst>
              </p14:cNvPr>
              <p14:cNvContentPartPr/>
              <p14:nvPr/>
            </p14:nvContentPartPr>
            <p14:xfrm>
              <a:off x="10333830" y="1310347"/>
              <a:ext cx="169560" cy="88200"/>
            </p14:xfrm>
          </p:contentPart>
        </mc:Choice>
        <mc:Fallback xmlns="">
          <p:pic>
            <p:nvPicPr>
              <p:cNvPr id="115" name="Ink 114">
                <a:extLst>
                  <a:ext uri="{FF2B5EF4-FFF2-40B4-BE49-F238E27FC236}">
                    <a16:creationId xmlns:a16="http://schemas.microsoft.com/office/drawing/2014/main" id="{707BDCFF-68CE-43CD-A18D-8F3065633639}"/>
                  </a:ext>
                </a:extLst>
              </p:cNvPr>
              <p:cNvPicPr/>
              <p:nvPr/>
            </p:nvPicPr>
            <p:blipFill>
              <a:blip r:embed="rId9"/>
              <a:stretch>
                <a:fillRect/>
              </a:stretch>
            </p:blipFill>
            <p:spPr>
              <a:xfrm>
                <a:off x="10324830" y="1301347"/>
                <a:ext cx="187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Ink 115">
                <a:extLst>
                  <a:ext uri="{FF2B5EF4-FFF2-40B4-BE49-F238E27FC236}">
                    <a16:creationId xmlns:a16="http://schemas.microsoft.com/office/drawing/2014/main" id="{0EE17A6D-6970-45BB-9B9B-E05A3C97263B}"/>
                  </a:ext>
                </a:extLst>
              </p14:cNvPr>
              <p14:cNvContentPartPr/>
              <p14:nvPr/>
            </p14:nvContentPartPr>
            <p14:xfrm>
              <a:off x="10524990" y="1302427"/>
              <a:ext cx="136800" cy="109080"/>
            </p14:xfrm>
          </p:contentPart>
        </mc:Choice>
        <mc:Fallback xmlns="">
          <p:pic>
            <p:nvPicPr>
              <p:cNvPr id="116" name="Ink 115">
                <a:extLst>
                  <a:ext uri="{FF2B5EF4-FFF2-40B4-BE49-F238E27FC236}">
                    <a16:creationId xmlns:a16="http://schemas.microsoft.com/office/drawing/2014/main" id="{0EE17A6D-6970-45BB-9B9B-E05A3C97263B}"/>
                  </a:ext>
                </a:extLst>
              </p:cNvPr>
              <p:cNvPicPr/>
              <p:nvPr/>
            </p:nvPicPr>
            <p:blipFill>
              <a:blip r:embed="rId11"/>
              <a:stretch>
                <a:fillRect/>
              </a:stretch>
            </p:blipFill>
            <p:spPr>
              <a:xfrm>
                <a:off x="10516350" y="1293427"/>
                <a:ext cx="154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7" name="Ink 116">
                <a:extLst>
                  <a:ext uri="{FF2B5EF4-FFF2-40B4-BE49-F238E27FC236}">
                    <a16:creationId xmlns:a16="http://schemas.microsoft.com/office/drawing/2014/main" id="{A03FECCC-D5B7-4387-984B-9A8833A6C644}"/>
                  </a:ext>
                </a:extLst>
              </p14:cNvPr>
              <p14:cNvContentPartPr/>
              <p14:nvPr/>
            </p14:nvContentPartPr>
            <p14:xfrm>
              <a:off x="10703550" y="1313587"/>
              <a:ext cx="120240" cy="93600"/>
            </p14:xfrm>
          </p:contentPart>
        </mc:Choice>
        <mc:Fallback xmlns="">
          <p:pic>
            <p:nvPicPr>
              <p:cNvPr id="117" name="Ink 116">
                <a:extLst>
                  <a:ext uri="{FF2B5EF4-FFF2-40B4-BE49-F238E27FC236}">
                    <a16:creationId xmlns:a16="http://schemas.microsoft.com/office/drawing/2014/main" id="{A03FECCC-D5B7-4387-984B-9A8833A6C644}"/>
                  </a:ext>
                </a:extLst>
              </p:cNvPr>
              <p:cNvPicPr/>
              <p:nvPr/>
            </p:nvPicPr>
            <p:blipFill>
              <a:blip r:embed="rId13"/>
              <a:stretch>
                <a:fillRect/>
              </a:stretch>
            </p:blipFill>
            <p:spPr>
              <a:xfrm>
                <a:off x="10694550" y="1304587"/>
                <a:ext cx="137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8" name="Ink 117">
                <a:extLst>
                  <a:ext uri="{FF2B5EF4-FFF2-40B4-BE49-F238E27FC236}">
                    <a16:creationId xmlns:a16="http://schemas.microsoft.com/office/drawing/2014/main" id="{62B597BE-5B67-43DD-A652-711FDA7E6D52}"/>
                  </a:ext>
                </a:extLst>
              </p14:cNvPr>
              <p14:cNvContentPartPr/>
              <p14:nvPr/>
            </p14:nvContentPartPr>
            <p14:xfrm>
              <a:off x="10841790" y="1285867"/>
              <a:ext cx="126720" cy="159120"/>
            </p14:xfrm>
          </p:contentPart>
        </mc:Choice>
        <mc:Fallback xmlns="">
          <p:pic>
            <p:nvPicPr>
              <p:cNvPr id="118" name="Ink 117">
                <a:extLst>
                  <a:ext uri="{FF2B5EF4-FFF2-40B4-BE49-F238E27FC236}">
                    <a16:creationId xmlns:a16="http://schemas.microsoft.com/office/drawing/2014/main" id="{62B597BE-5B67-43DD-A652-711FDA7E6D52}"/>
                  </a:ext>
                </a:extLst>
              </p:cNvPr>
              <p:cNvPicPr/>
              <p:nvPr/>
            </p:nvPicPr>
            <p:blipFill>
              <a:blip r:embed="rId15"/>
              <a:stretch>
                <a:fillRect/>
              </a:stretch>
            </p:blipFill>
            <p:spPr>
              <a:xfrm>
                <a:off x="10832790" y="1276867"/>
                <a:ext cx="144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9" name="Ink 118">
                <a:extLst>
                  <a:ext uri="{FF2B5EF4-FFF2-40B4-BE49-F238E27FC236}">
                    <a16:creationId xmlns:a16="http://schemas.microsoft.com/office/drawing/2014/main" id="{6C91B08D-4ACA-45AC-87A0-E882692FAB88}"/>
                  </a:ext>
                </a:extLst>
              </p14:cNvPr>
              <p14:cNvContentPartPr/>
              <p14:nvPr/>
            </p14:nvContentPartPr>
            <p14:xfrm>
              <a:off x="11003430" y="1309987"/>
              <a:ext cx="161280" cy="97560"/>
            </p14:xfrm>
          </p:contentPart>
        </mc:Choice>
        <mc:Fallback xmlns="">
          <p:pic>
            <p:nvPicPr>
              <p:cNvPr id="119" name="Ink 118">
                <a:extLst>
                  <a:ext uri="{FF2B5EF4-FFF2-40B4-BE49-F238E27FC236}">
                    <a16:creationId xmlns:a16="http://schemas.microsoft.com/office/drawing/2014/main" id="{6C91B08D-4ACA-45AC-87A0-E882692FAB88}"/>
                  </a:ext>
                </a:extLst>
              </p:cNvPr>
              <p:cNvPicPr/>
              <p:nvPr/>
            </p:nvPicPr>
            <p:blipFill>
              <a:blip r:embed="rId17"/>
              <a:stretch>
                <a:fillRect/>
              </a:stretch>
            </p:blipFill>
            <p:spPr>
              <a:xfrm>
                <a:off x="10994430" y="1300987"/>
                <a:ext cx="178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0" name="Ink 119">
                <a:extLst>
                  <a:ext uri="{FF2B5EF4-FFF2-40B4-BE49-F238E27FC236}">
                    <a16:creationId xmlns:a16="http://schemas.microsoft.com/office/drawing/2014/main" id="{1B013719-2C56-4F8C-9534-4F30511E0B7A}"/>
                  </a:ext>
                </a:extLst>
              </p14:cNvPr>
              <p14:cNvContentPartPr/>
              <p14:nvPr/>
            </p14:nvContentPartPr>
            <p14:xfrm>
              <a:off x="11197830" y="1285147"/>
              <a:ext cx="112680" cy="115560"/>
            </p14:xfrm>
          </p:contentPart>
        </mc:Choice>
        <mc:Fallback xmlns="">
          <p:pic>
            <p:nvPicPr>
              <p:cNvPr id="120" name="Ink 119">
                <a:extLst>
                  <a:ext uri="{FF2B5EF4-FFF2-40B4-BE49-F238E27FC236}">
                    <a16:creationId xmlns:a16="http://schemas.microsoft.com/office/drawing/2014/main" id="{1B013719-2C56-4F8C-9534-4F30511E0B7A}"/>
                  </a:ext>
                </a:extLst>
              </p:cNvPr>
              <p:cNvPicPr/>
              <p:nvPr/>
            </p:nvPicPr>
            <p:blipFill>
              <a:blip r:embed="rId19"/>
              <a:stretch>
                <a:fillRect/>
              </a:stretch>
            </p:blipFill>
            <p:spPr>
              <a:xfrm>
                <a:off x="11189190" y="1276507"/>
                <a:ext cx="130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1" name="Ink 120">
                <a:extLst>
                  <a:ext uri="{FF2B5EF4-FFF2-40B4-BE49-F238E27FC236}">
                    <a16:creationId xmlns:a16="http://schemas.microsoft.com/office/drawing/2014/main" id="{C887C52D-5A75-465B-A7DE-E886556B4AA9}"/>
                  </a:ext>
                </a:extLst>
              </p14:cNvPr>
              <p14:cNvContentPartPr/>
              <p14:nvPr/>
            </p14:nvContentPartPr>
            <p14:xfrm>
              <a:off x="11333910" y="1339867"/>
              <a:ext cx="164160" cy="71280"/>
            </p14:xfrm>
          </p:contentPart>
        </mc:Choice>
        <mc:Fallback xmlns="">
          <p:pic>
            <p:nvPicPr>
              <p:cNvPr id="121" name="Ink 120">
                <a:extLst>
                  <a:ext uri="{FF2B5EF4-FFF2-40B4-BE49-F238E27FC236}">
                    <a16:creationId xmlns:a16="http://schemas.microsoft.com/office/drawing/2014/main" id="{C887C52D-5A75-465B-A7DE-E886556B4AA9}"/>
                  </a:ext>
                </a:extLst>
              </p:cNvPr>
              <p:cNvPicPr/>
              <p:nvPr/>
            </p:nvPicPr>
            <p:blipFill>
              <a:blip r:embed="rId21"/>
              <a:stretch>
                <a:fillRect/>
              </a:stretch>
            </p:blipFill>
            <p:spPr>
              <a:xfrm>
                <a:off x="11324910" y="1330867"/>
                <a:ext cx="181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 name="Ink 121">
                <a:extLst>
                  <a:ext uri="{FF2B5EF4-FFF2-40B4-BE49-F238E27FC236}">
                    <a16:creationId xmlns:a16="http://schemas.microsoft.com/office/drawing/2014/main" id="{6683E53E-9A48-4DF1-8BBA-9919370BBE58}"/>
                  </a:ext>
                </a:extLst>
              </p14:cNvPr>
              <p14:cNvContentPartPr/>
              <p14:nvPr/>
            </p14:nvContentPartPr>
            <p14:xfrm>
              <a:off x="11534070" y="1218907"/>
              <a:ext cx="30240" cy="170280"/>
            </p14:xfrm>
          </p:contentPart>
        </mc:Choice>
        <mc:Fallback xmlns="">
          <p:pic>
            <p:nvPicPr>
              <p:cNvPr id="122" name="Ink 121">
                <a:extLst>
                  <a:ext uri="{FF2B5EF4-FFF2-40B4-BE49-F238E27FC236}">
                    <a16:creationId xmlns:a16="http://schemas.microsoft.com/office/drawing/2014/main" id="{6683E53E-9A48-4DF1-8BBA-9919370BBE58}"/>
                  </a:ext>
                </a:extLst>
              </p:cNvPr>
              <p:cNvPicPr/>
              <p:nvPr/>
            </p:nvPicPr>
            <p:blipFill>
              <a:blip r:embed="rId23"/>
              <a:stretch>
                <a:fillRect/>
              </a:stretch>
            </p:blipFill>
            <p:spPr>
              <a:xfrm>
                <a:off x="11525430" y="1210267"/>
                <a:ext cx="47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 name="Ink 122">
                <a:extLst>
                  <a:ext uri="{FF2B5EF4-FFF2-40B4-BE49-F238E27FC236}">
                    <a16:creationId xmlns:a16="http://schemas.microsoft.com/office/drawing/2014/main" id="{727FE305-A860-4A9F-9D1D-23B68B37EC50}"/>
                  </a:ext>
                </a:extLst>
              </p14:cNvPr>
              <p14:cNvContentPartPr/>
              <p14:nvPr/>
            </p14:nvContentPartPr>
            <p14:xfrm>
              <a:off x="11542350" y="1277947"/>
              <a:ext cx="309960" cy="128880"/>
            </p14:xfrm>
          </p:contentPart>
        </mc:Choice>
        <mc:Fallback xmlns="">
          <p:pic>
            <p:nvPicPr>
              <p:cNvPr id="123" name="Ink 122">
                <a:extLst>
                  <a:ext uri="{FF2B5EF4-FFF2-40B4-BE49-F238E27FC236}">
                    <a16:creationId xmlns:a16="http://schemas.microsoft.com/office/drawing/2014/main" id="{727FE305-A860-4A9F-9D1D-23B68B37EC50}"/>
                  </a:ext>
                </a:extLst>
              </p:cNvPr>
              <p:cNvPicPr/>
              <p:nvPr/>
            </p:nvPicPr>
            <p:blipFill>
              <a:blip r:embed="rId25"/>
              <a:stretch>
                <a:fillRect/>
              </a:stretch>
            </p:blipFill>
            <p:spPr>
              <a:xfrm>
                <a:off x="11533710" y="1269307"/>
                <a:ext cx="327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 name="Ink 2">
                <a:extLst>
                  <a:ext uri="{FF2B5EF4-FFF2-40B4-BE49-F238E27FC236}">
                    <a16:creationId xmlns:a16="http://schemas.microsoft.com/office/drawing/2014/main" id="{A73D244D-04A2-4A66-B282-4B5615D94592}"/>
                  </a:ext>
                </a:extLst>
              </p14:cNvPr>
              <p14:cNvContentPartPr/>
              <p14:nvPr/>
            </p14:nvContentPartPr>
            <p14:xfrm>
              <a:off x="482790" y="509707"/>
              <a:ext cx="183960" cy="176760"/>
            </p14:xfrm>
          </p:contentPart>
        </mc:Choice>
        <mc:Fallback xmlns="">
          <p:pic>
            <p:nvPicPr>
              <p:cNvPr id="3" name="Ink 2">
                <a:extLst>
                  <a:ext uri="{FF2B5EF4-FFF2-40B4-BE49-F238E27FC236}">
                    <a16:creationId xmlns:a16="http://schemas.microsoft.com/office/drawing/2014/main" id="{A73D244D-04A2-4A66-B282-4B5615D94592}"/>
                  </a:ext>
                </a:extLst>
              </p:cNvPr>
              <p:cNvPicPr/>
              <p:nvPr/>
            </p:nvPicPr>
            <p:blipFill>
              <a:blip r:embed="rId27"/>
              <a:stretch>
                <a:fillRect/>
              </a:stretch>
            </p:blipFill>
            <p:spPr>
              <a:xfrm>
                <a:off x="473790" y="500707"/>
                <a:ext cx="201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 name="Ink 3">
                <a:extLst>
                  <a:ext uri="{FF2B5EF4-FFF2-40B4-BE49-F238E27FC236}">
                    <a16:creationId xmlns:a16="http://schemas.microsoft.com/office/drawing/2014/main" id="{CDD977C1-1B68-4B4D-9917-AC56702193A9}"/>
                  </a:ext>
                </a:extLst>
              </p14:cNvPr>
              <p14:cNvContentPartPr/>
              <p14:nvPr/>
            </p14:nvContentPartPr>
            <p14:xfrm>
              <a:off x="713190" y="527707"/>
              <a:ext cx="142560" cy="155520"/>
            </p14:xfrm>
          </p:contentPart>
        </mc:Choice>
        <mc:Fallback xmlns="">
          <p:pic>
            <p:nvPicPr>
              <p:cNvPr id="4" name="Ink 3">
                <a:extLst>
                  <a:ext uri="{FF2B5EF4-FFF2-40B4-BE49-F238E27FC236}">
                    <a16:creationId xmlns:a16="http://schemas.microsoft.com/office/drawing/2014/main" id="{CDD977C1-1B68-4B4D-9917-AC56702193A9}"/>
                  </a:ext>
                </a:extLst>
              </p:cNvPr>
              <p:cNvPicPr/>
              <p:nvPr/>
            </p:nvPicPr>
            <p:blipFill>
              <a:blip r:embed="rId29"/>
              <a:stretch>
                <a:fillRect/>
              </a:stretch>
            </p:blipFill>
            <p:spPr>
              <a:xfrm>
                <a:off x="704550" y="518707"/>
                <a:ext cx="160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Ink 4">
                <a:extLst>
                  <a:ext uri="{FF2B5EF4-FFF2-40B4-BE49-F238E27FC236}">
                    <a16:creationId xmlns:a16="http://schemas.microsoft.com/office/drawing/2014/main" id="{7560ED5C-0169-49A5-9564-2F611334FCC7}"/>
                  </a:ext>
                </a:extLst>
              </p14:cNvPr>
              <p14:cNvContentPartPr/>
              <p14:nvPr/>
            </p14:nvContentPartPr>
            <p14:xfrm>
              <a:off x="688710" y="578107"/>
              <a:ext cx="114480" cy="10440"/>
            </p14:xfrm>
          </p:contentPart>
        </mc:Choice>
        <mc:Fallback xmlns="">
          <p:pic>
            <p:nvPicPr>
              <p:cNvPr id="5" name="Ink 4">
                <a:extLst>
                  <a:ext uri="{FF2B5EF4-FFF2-40B4-BE49-F238E27FC236}">
                    <a16:creationId xmlns:a16="http://schemas.microsoft.com/office/drawing/2014/main" id="{7560ED5C-0169-49A5-9564-2F611334FCC7}"/>
                  </a:ext>
                </a:extLst>
              </p:cNvPr>
              <p:cNvPicPr/>
              <p:nvPr/>
            </p:nvPicPr>
            <p:blipFill>
              <a:blip r:embed="rId31"/>
              <a:stretch>
                <a:fillRect/>
              </a:stretch>
            </p:blipFill>
            <p:spPr>
              <a:xfrm>
                <a:off x="679710" y="569467"/>
                <a:ext cx="132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 name="Ink 5">
                <a:extLst>
                  <a:ext uri="{FF2B5EF4-FFF2-40B4-BE49-F238E27FC236}">
                    <a16:creationId xmlns:a16="http://schemas.microsoft.com/office/drawing/2014/main" id="{F14FD0D1-2151-4B23-8EE5-03ECA1D715E2}"/>
                  </a:ext>
                </a:extLst>
              </p14:cNvPr>
              <p14:cNvContentPartPr/>
              <p14:nvPr/>
            </p14:nvContentPartPr>
            <p14:xfrm>
              <a:off x="892110" y="582787"/>
              <a:ext cx="111600" cy="89640"/>
            </p14:xfrm>
          </p:contentPart>
        </mc:Choice>
        <mc:Fallback xmlns="">
          <p:pic>
            <p:nvPicPr>
              <p:cNvPr id="6" name="Ink 5">
                <a:extLst>
                  <a:ext uri="{FF2B5EF4-FFF2-40B4-BE49-F238E27FC236}">
                    <a16:creationId xmlns:a16="http://schemas.microsoft.com/office/drawing/2014/main" id="{F14FD0D1-2151-4B23-8EE5-03ECA1D715E2}"/>
                  </a:ext>
                </a:extLst>
              </p:cNvPr>
              <p:cNvPicPr/>
              <p:nvPr/>
            </p:nvPicPr>
            <p:blipFill>
              <a:blip r:embed="rId33"/>
              <a:stretch>
                <a:fillRect/>
              </a:stretch>
            </p:blipFill>
            <p:spPr>
              <a:xfrm>
                <a:off x="883110" y="574147"/>
                <a:ext cx="129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 name="Ink 6">
                <a:extLst>
                  <a:ext uri="{FF2B5EF4-FFF2-40B4-BE49-F238E27FC236}">
                    <a16:creationId xmlns:a16="http://schemas.microsoft.com/office/drawing/2014/main" id="{4D241371-09E4-49AB-89A3-1F0A4AD47A2A}"/>
                  </a:ext>
                </a:extLst>
              </p14:cNvPr>
              <p14:cNvContentPartPr/>
              <p14:nvPr/>
            </p14:nvContentPartPr>
            <p14:xfrm>
              <a:off x="255630" y="421147"/>
              <a:ext cx="51480" cy="355680"/>
            </p14:xfrm>
          </p:contentPart>
        </mc:Choice>
        <mc:Fallback xmlns="">
          <p:pic>
            <p:nvPicPr>
              <p:cNvPr id="7" name="Ink 6">
                <a:extLst>
                  <a:ext uri="{FF2B5EF4-FFF2-40B4-BE49-F238E27FC236}">
                    <a16:creationId xmlns:a16="http://schemas.microsoft.com/office/drawing/2014/main" id="{4D241371-09E4-49AB-89A3-1F0A4AD47A2A}"/>
                  </a:ext>
                </a:extLst>
              </p:cNvPr>
              <p:cNvPicPr/>
              <p:nvPr/>
            </p:nvPicPr>
            <p:blipFill>
              <a:blip r:embed="rId35"/>
              <a:stretch>
                <a:fillRect/>
              </a:stretch>
            </p:blipFill>
            <p:spPr>
              <a:xfrm>
                <a:off x="246630" y="412147"/>
                <a:ext cx="691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223673C3-3E9C-4A83-B5A3-2ED21EA9A7A7}"/>
                  </a:ext>
                </a:extLst>
              </p14:cNvPr>
              <p14:cNvContentPartPr/>
              <p14:nvPr/>
            </p14:nvContentPartPr>
            <p14:xfrm>
              <a:off x="238350" y="330787"/>
              <a:ext cx="816120" cy="443160"/>
            </p14:xfrm>
          </p:contentPart>
        </mc:Choice>
        <mc:Fallback xmlns="">
          <p:pic>
            <p:nvPicPr>
              <p:cNvPr id="8" name="Ink 7">
                <a:extLst>
                  <a:ext uri="{FF2B5EF4-FFF2-40B4-BE49-F238E27FC236}">
                    <a16:creationId xmlns:a16="http://schemas.microsoft.com/office/drawing/2014/main" id="{223673C3-3E9C-4A83-B5A3-2ED21EA9A7A7}"/>
                  </a:ext>
                </a:extLst>
              </p:cNvPr>
              <p:cNvPicPr/>
              <p:nvPr/>
            </p:nvPicPr>
            <p:blipFill>
              <a:blip r:embed="rId37"/>
              <a:stretch>
                <a:fillRect/>
              </a:stretch>
            </p:blipFill>
            <p:spPr>
              <a:xfrm>
                <a:off x="229350" y="321787"/>
                <a:ext cx="83376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Ink 9">
                <a:extLst>
                  <a:ext uri="{FF2B5EF4-FFF2-40B4-BE49-F238E27FC236}">
                    <a16:creationId xmlns:a16="http://schemas.microsoft.com/office/drawing/2014/main" id="{B00862A6-BFF5-4978-A338-79BD8AF23F19}"/>
                  </a:ext>
                </a:extLst>
              </p14:cNvPr>
              <p14:cNvContentPartPr/>
              <p14:nvPr/>
            </p14:nvContentPartPr>
            <p14:xfrm>
              <a:off x="204870" y="825787"/>
              <a:ext cx="761760" cy="78120"/>
            </p14:xfrm>
          </p:contentPart>
        </mc:Choice>
        <mc:Fallback xmlns="">
          <p:pic>
            <p:nvPicPr>
              <p:cNvPr id="10" name="Ink 9">
                <a:extLst>
                  <a:ext uri="{FF2B5EF4-FFF2-40B4-BE49-F238E27FC236}">
                    <a16:creationId xmlns:a16="http://schemas.microsoft.com/office/drawing/2014/main" id="{B00862A6-BFF5-4978-A338-79BD8AF23F19}"/>
                  </a:ext>
                </a:extLst>
              </p:cNvPr>
              <p:cNvPicPr/>
              <p:nvPr/>
            </p:nvPicPr>
            <p:blipFill>
              <a:blip r:embed="rId39"/>
              <a:stretch>
                <a:fillRect/>
              </a:stretch>
            </p:blipFill>
            <p:spPr>
              <a:xfrm>
                <a:off x="195870" y="817147"/>
                <a:ext cx="779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Ink 11">
                <a:extLst>
                  <a:ext uri="{FF2B5EF4-FFF2-40B4-BE49-F238E27FC236}">
                    <a16:creationId xmlns:a16="http://schemas.microsoft.com/office/drawing/2014/main" id="{B1B45A5E-5F8D-4EB8-8266-AA3A8CF82C62}"/>
                  </a:ext>
                </a:extLst>
              </p14:cNvPr>
              <p14:cNvContentPartPr/>
              <p14:nvPr/>
            </p14:nvContentPartPr>
            <p14:xfrm>
              <a:off x="1330590" y="532387"/>
              <a:ext cx="140400" cy="23040"/>
            </p14:xfrm>
          </p:contentPart>
        </mc:Choice>
        <mc:Fallback xmlns="">
          <p:pic>
            <p:nvPicPr>
              <p:cNvPr id="12" name="Ink 11">
                <a:extLst>
                  <a:ext uri="{FF2B5EF4-FFF2-40B4-BE49-F238E27FC236}">
                    <a16:creationId xmlns:a16="http://schemas.microsoft.com/office/drawing/2014/main" id="{B1B45A5E-5F8D-4EB8-8266-AA3A8CF82C62}"/>
                  </a:ext>
                </a:extLst>
              </p:cNvPr>
              <p:cNvPicPr/>
              <p:nvPr/>
            </p:nvPicPr>
            <p:blipFill>
              <a:blip r:embed="rId41"/>
              <a:stretch>
                <a:fillRect/>
              </a:stretch>
            </p:blipFill>
            <p:spPr>
              <a:xfrm>
                <a:off x="1321950" y="523747"/>
                <a:ext cx="158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 name="Ink 12">
                <a:extLst>
                  <a:ext uri="{FF2B5EF4-FFF2-40B4-BE49-F238E27FC236}">
                    <a16:creationId xmlns:a16="http://schemas.microsoft.com/office/drawing/2014/main" id="{1798CAF7-5C3D-46F2-8B00-4B5801BEE3A0}"/>
                  </a:ext>
                </a:extLst>
              </p14:cNvPr>
              <p14:cNvContentPartPr/>
              <p14:nvPr/>
            </p14:nvContentPartPr>
            <p14:xfrm>
              <a:off x="1335270" y="617707"/>
              <a:ext cx="129960" cy="12960"/>
            </p14:xfrm>
          </p:contentPart>
        </mc:Choice>
        <mc:Fallback xmlns="">
          <p:pic>
            <p:nvPicPr>
              <p:cNvPr id="13" name="Ink 12">
                <a:extLst>
                  <a:ext uri="{FF2B5EF4-FFF2-40B4-BE49-F238E27FC236}">
                    <a16:creationId xmlns:a16="http://schemas.microsoft.com/office/drawing/2014/main" id="{1798CAF7-5C3D-46F2-8B00-4B5801BEE3A0}"/>
                  </a:ext>
                </a:extLst>
              </p:cNvPr>
              <p:cNvPicPr/>
              <p:nvPr/>
            </p:nvPicPr>
            <p:blipFill>
              <a:blip r:embed="rId43"/>
              <a:stretch>
                <a:fillRect/>
              </a:stretch>
            </p:blipFill>
            <p:spPr>
              <a:xfrm>
                <a:off x="1326270" y="609067"/>
                <a:ext cx="147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 name="Ink 13">
                <a:extLst>
                  <a:ext uri="{FF2B5EF4-FFF2-40B4-BE49-F238E27FC236}">
                    <a16:creationId xmlns:a16="http://schemas.microsoft.com/office/drawing/2014/main" id="{348AF474-C7F6-411A-97CF-A6DE27BC96F1}"/>
                  </a:ext>
                </a:extLst>
              </p14:cNvPr>
              <p14:cNvContentPartPr/>
              <p14:nvPr/>
            </p14:nvContentPartPr>
            <p14:xfrm>
              <a:off x="1784550" y="476947"/>
              <a:ext cx="464400" cy="122760"/>
            </p14:xfrm>
          </p:contentPart>
        </mc:Choice>
        <mc:Fallback xmlns="">
          <p:pic>
            <p:nvPicPr>
              <p:cNvPr id="14" name="Ink 13">
                <a:extLst>
                  <a:ext uri="{FF2B5EF4-FFF2-40B4-BE49-F238E27FC236}">
                    <a16:creationId xmlns:a16="http://schemas.microsoft.com/office/drawing/2014/main" id="{348AF474-C7F6-411A-97CF-A6DE27BC96F1}"/>
                  </a:ext>
                </a:extLst>
              </p:cNvPr>
              <p:cNvPicPr/>
              <p:nvPr/>
            </p:nvPicPr>
            <p:blipFill>
              <a:blip r:embed="rId45"/>
              <a:stretch>
                <a:fillRect/>
              </a:stretch>
            </p:blipFill>
            <p:spPr>
              <a:xfrm>
                <a:off x="1775910" y="467947"/>
                <a:ext cx="482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 name="Ink 14">
                <a:extLst>
                  <a:ext uri="{FF2B5EF4-FFF2-40B4-BE49-F238E27FC236}">
                    <a16:creationId xmlns:a16="http://schemas.microsoft.com/office/drawing/2014/main" id="{6FE29559-4361-490E-9A60-F90C24A46E4C}"/>
                  </a:ext>
                </a:extLst>
              </p14:cNvPr>
              <p14:cNvContentPartPr/>
              <p14:nvPr/>
            </p14:nvContentPartPr>
            <p14:xfrm>
              <a:off x="2307270" y="380107"/>
              <a:ext cx="365400" cy="358200"/>
            </p14:xfrm>
          </p:contentPart>
        </mc:Choice>
        <mc:Fallback xmlns="">
          <p:pic>
            <p:nvPicPr>
              <p:cNvPr id="15" name="Ink 14">
                <a:extLst>
                  <a:ext uri="{FF2B5EF4-FFF2-40B4-BE49-F238E27FC236}">
                    <a16:creationId xmlns:a16="http://schemas.microsoft.com/office/drawing/2014/main" id="{6FE29559-4361-490E-9A60-F90C24A46E4C}"/>
                  </a:ext>
                </a:extLst>
              </p:cNvPr>
              <p:cNvPicPr/>
              <p:nvPr/>
            </p:nvPicPr>
            <p:blipFill>
              <a:blip r:embed="rId47"/>
              <a:stretch>
                <a:fillRect/>
              </a:stretch>
            </p:blipFill>
            <p:spPr>
              <a:xfrm>
                <a:off x="2298270" y="371467"/>
                <a:ext cx="3830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Ink 15">
                <a:extLst>
                  <a:ext uri="{FF2B5EF4-FFF2-40B4-BE49-F238E27FC236}">
                    <a16:creationId xmlns:a16="http://schemas.microsoft.com/office/drawing/2014/main" id="{17C75036-5284-4E81-9E89-2BD99D8832F7}"/>
                  </a:ext>
                </a:extLst>
              </p14:cNvPr>
              <p14:cNvContentPartPr/>
              <p14:nvPr/>
            </p14:nvContentPartPr>
            <p14:xfrm>
              <a:off x="2686350" y="455347"/>
              <a:ext cx="147240" cy="95040"/>
            </p14:xfrm>
          </p:contentPart>
        </mc:Choice>
        <mc:Fallback xmlns="">
          <p:pic>
            <p:nvPicPr>
              <p:cNvPr id="16" name="Ink 15">
                <a:extLst>
                  <a:ext uri="{FF2B5EF4-FFF2-40B4-BE49-F238E27FC236}">
                    <a16:creationId xmlns:a16="http://schemas.microsoft.com/office/drawing/2014/main" id="{17C75036-5284-4E81-9E89-2BD99D8832F7}"/>
                  </a:ext>
                </a:extLst>
              </p:cNvPr>
              <p:cNvPicPr/>
              <p:nvPr/>
            </p:nvPicPr>
            <p:blipFill>
              <a:blip r:embed="rId49"/>
              <a:stretch>
                <a:fillRect/>
              </a:stretch>
            </p:blipFill>
            <p:spPr>
              <a:xfrm>
                <a:off x="2677350" y="446707"/>
                <a:ext cx="164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Ink 16">
                <a:extLst>
                  <a:ext uri="{FF2B5EF4-FFF2-40B4-BE49-F238E27FC236}">
                    <a16:creationId xmlns:a16="http://schemas.microsoft.com/office/drawing/2014/main" id="{4460048F-592C-4009-A997-DC335B46A421}"/>
                  </a:ext>
                </a:extLst>
              </p14:cNvPr>
              <p14:cNvContentPartPr/>
              <p14:nvPr/>
            </p14:nvContentPartPr>
            <p14:xfrm>
              <a:off x="2883270" y="416467"/>
              <a:ext cx="193320" cy="118800"/>
            </p14:xfrm>
          </p:contentPart>
        </mc:Choice>
        <mc:Fallback xmlns="">
          <p:pic>
            <p:nvPicPr>
              <p:cNvPr id="17" name="Ink 16">
                <a:extLst>
                  <a:ext uri="{FF2B5EF4-FFF2-40B4-BE49-F238E27FC236}">
                    <a16:creationId xmlns:a16="http://schemas.microsoft.com/office/drawing/2014/main" id="{4460048F-592C-4009-A997-DC335B46A421}"/>
                  </a:ext>
                </a:extLst>
              </p:cNvPr>
              <p:cNvPicPr/>
              <p:nvPr/>
            </p:nvPicPr>
            <p:blipFill>
              <a:blip r:embed="rId51"/>
              <a:stretch>
                <a:fillRect/>
              </a:stretch>
            </p:blipFill>
            <p:spPr>
              <a:xfrm>
                <a:off x="2874270" y="407467"/>
                <a:ext cx="210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 name="Ink 19">
                <a:extLst>
                  <a:ext uri="{FF2B5EF4-FFF2-40B4-BE49-F238E27FC236}">
                    <a16:creationId xmlns:a16="http://schemas.microsoft.com/office/drawing/2014/main" id="{36CBF414-A746-4C28-B845-A6B9FCA380F2}"/>
                  </a:ext>
                </a:extLst>
              </p14:cNvPr>
              <p14:cNvContentPartPr/>
              <p14:nvPr/>
            </p14:nvContentPartPr>
            <p14:xfrm>
              <a:off x="3381870" y="487027"/>
              <a:ext cx="44280" cy="290520"/>
            </p14:xfrm>
          </p:contentPart>
        </mc:Choice>
        <mc:Fallback xmlns="">
          <p:pic>
            <p:nvPicPr>
              <p:cNvPr id="20" name="Ink 19">
                <a:extLst>
                  <a:ext uri="{FF2B5EF4-FFF2-40B4-BE49-F238E27FC236}">
                    <a16:creationId xmlns:a16="http://schemas.microsoft.com/office/drawing/2014/main" id="{36CBF414-A746-4C28-B845-A6B9FCA380F2}"/>
                  </a:ext>
                </a:extLst>
              </p:cNvPr>
              <p:cNvPicPr/>
              <p:nvPr/>
            </p:nvPicPr>
            <p:blipFill>
              <a:blip r:embed="rId53"/>
              <a:stretch>
                <a:fillRect/>
              </a:stretch>
            </p:blipFill>
            <p:spPr>
              <a:xfrm>
                <a:off x="3373230" y="478027"/>
                <a:ext cx="619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Ink 20">
                <a:extLst>
                  <a:ext uri="{FF2B5EF4-FFF2-40B4-BE49-F238E27FC236}">
                    <a16:creationId xmlns:a16="http://schemas.microsoft.com/office/drawing/2014/main" id="{D28858E8-9AFB-40AE-B61F-6C3D2203E5C2}"/>
                  </a:ext>
                </a:extLst>
              </p14:cNvPr>
              <p14:cNvContentPartPr/>
              <p14:nvPr/>
            </p14:nvContentPartPr>
            <p14:xfrm>
              <a:off x="3355950" y="461467"/>
              <a:ext cx="280800" cy="156960"/>
            </p14:xfrm>
          </p:contentPart>
        </mc:Choice>
        <mc:Fallback xmlns="">
          <p:pic>
            <p:nvPicPr>
              <p:cNvPr id="21" name="Ink 20">
                <a:extLst>
                  <a:ext uri="{FF2B5EF4-FFF2-40B4-BE49-F238E27FC236}">
                    <a16:creationId xmlns:a16="http://schemas.microsoft.com/office/drawing/2014/main" id="{D28858E8-9AFB-40AE-B61F-6C3D2203E5C2}"/>
                  </a:ext>
                </a:extLst>
              </p:cNvPr>
              <p:cNvPicPr/>
              <p:nvPr/>
            </p:nvPicPr>
            <p:blipFill>
              <a:blip r:embed="rId55"/>
              <a:stretch>
                <a:fillRect/>
              </a:stretch>
            </p:blipFill>
            <p:spPr>
              <a:xfrm>
                <a:off x="3346950" y="452827"/>
                <a:ext cx="298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Ink 21">
                <a:extLst>
                  <a:ext uri="{FF2B5EF4-FFF2-40B4-BE49-F238E27FC236}">
                    <a16:creationId xmlns:a16="http://schemas.microsoft.com/office/drawing/2014/main" id="{3A562E6A-B4DE-4B46-8EFE-5A7AFFECCEB5}"/>
                  </a:ext>
                </a:extLst>
              </p14:cNvPr>
              <p14:cNvContentPartPr/>
              <p14:nvPr/>
            </p14:nvContentPartPr>
            <p14:xfrm>
              <a:off x="3706230" y="485947"/>
              <a:ext cx="162360" cy="90000"/>
            </p14:xfrm>
          </p:contentPart>
        </mc:Choice>
        <mc:Fallback xmlns="">
          <p:pic>
            <p:nvPicPr>
              <p:cNvPr id="22" name="Ink 21">
                <a:extLst>
                  <a:ext uri="{FF2B5EF4-FFF2-40B4-BE49-F238E27FC236}">
                    <a16:creationId xmlns:a16="http://schemas.microsoft.com/office/drawing/2014/main" id="{3A562E6A-B4DE-4B46-8EFE-5A7AFFECCEB5}"/>
                  </a:ext>
                </a:extLst>
              </p:cNvPr>
              <p:cNvPicPr/>
              <p:nvPr/>
            </p:nvPicPr>
            <p:blipFill>
              <a:blip r:embed="rId57"/>
              <a:stretch>
                <a:fillRect/>
              </a:stretch>
            </p:blipFill>
            <p:spPr>
              <a:xfrm>
                <a:off x="3697230" y="477307"/>
                <a:ext cx="180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Ink 22">
                <a:extLst>
                  <a:ext uri="{FF2B5EF4-FFF2-40B4-BE49-F238E27FC236}">
                    <a16:creationId xmlns:a16="http://schemas.microsoft.com/office/drawing/2014/main" id="{9B7A3106-051A-41D9-90F9-FCE6B80A54F4}"/>
                  </a:ext>
                </a:extLst>
              </p14:cNvPr>
              <p14:cNvContentPartPr/>
              <p14:nvPr/>
            </p14:nvContentPartPr>
            <p14:xfrm>
              <a:off x="3867150" y="361387"/>
              <a:ext cx="328680" cy="183600"/>
            </p14:xfrm>
          </p:contentPart>
        </mc:Choice>
        <mc:Fallback xmlns="">
          <p:pic>
            <p:nvPicPr>
              <p:cNvPr id="23" name="Ink 22">
                <a:extLst>
                  <a:ext uri="{FF2B5EF4-FFF2-40B4-BE49-F238E27FC236}">
                    <a16:creationId xmlns:a16="http://schemas.microsoft.com/office/drawing/2014/main" id="{9B7A3106-051A-41D9-90F9-FCE6B80A54F4}"/>
                  </a:ext>
                </a:extLst>
              </p:cNvPr>
              <p:cNvPicPr/>
              <p:nvPr/>
            </p:nvPicPr>
            <p:blipFill>
              <a:blip r:embed="rId59"/>
              <a:stretch>
                <a:fillRect/>
              </a:stretch>
            </p:blipFill>
            <p:spPr>
              <a:xfrm>
                <a:off x="3858510" y="352747"/>
                <a:ext cx="346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Ink 23">
                <a:extLst>
                  <a:ext uri="{FF2B5EF4-FFF2-40B4-BE49-F238E27FC236}">
                    <a16:creationId xmlns:a16="http://schemas.microsoft.com/office/drawing/2014/main" id="{1F59DDEB-3BD8-455C-90A0-502F9BC9882C}"/>
                  </a:ext>
                </a:extLst>
              </p14:cNvPr>
              <p14:cNvContentPartPr/>
              <p14:nvPr/>
            </p14:nvContentPartPr>
            <p14:xfrm>
              <a:off x="4184310" y="370747"/>
              <a:ext cx="45000" cy="7200"/>
            </p14:xfrm>
          </p:contentPart>
        </mc:Choice>
        <mc:Fallback xmlns="">
          <p:pic>
            <p:nvPicPr>
              <p:cNvPr id="24" name="Ink 23">
                <a:extLst>
                  <a:ext uri="{FF2B5EF4-FFF2-40B4-BE49-F238E27FC236}">
                    <a16:creationId xmlns:a16="http://schemas.microsoft.com/office/drawing/2014/main" id="{1F59DDEB-3BD8-455C-90A0-502F9BC9882C}"/>
                  </a:ext>
                </a:extLst>
              </p:cNvPr>
              <p:cNvPicPr/>
              <p:nvPr/>
            </p:nvPicPr>
            <p:blipFill>
              <a:blip r:embed="rId61"/>
              <a:stretch>
                <a:fillRect/>
              </a:stretch>
            </p:blipFill>
            <p:spPr>
              <a:xfrm>
                <a:off x="4175310" y="362107"/>
                <a:ext cx="62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Ink 24">
                <a:extLst>
                  <a:ext uri="{FF2B5EF4-FFF2-40B4-BE49-F238E27FC236}">
                    <a16:creationId xmlns:a16="http://schemas.microsoft.com/office/drawing/2014/main" id="{2F8C96A1-5E59-4DAA-93EB-67DACABA05FC}"/>
                  </a:ext>
                </a:extLst>
              </p14:cNvPr>
              <p14:cNvContentPartPr/>
              <p14:nvPr/>
            </p14:nvContentPartPr>
            <p14:xfrm>
              <a:off x="3858510" y="400987"/>
              <a:ext cx="122040" cy="2880"/>
            </p14:xfrm>
          </p:contentPart>
        </mc:Choice>
        <mc:Fallback xmlns="">
          <p:pic>
            <p:nvPicPr>
              <p:cNvPr id="25" name="Ink 24">
                <a:extLst>
                  <a:ext uri="{FF2B5EF4-FFF2-40B4-BE49-F238E27FC236}">
                    <a16:creationId xmlns:a16="http://schemas.microsoft.com/office/drawing/2014/main" id="{2F8C96A1-5E59-4DAA-93EB-67DACABA05FC}"/>
                  </a:ext>
                </a:extLst>
              </p:cNvPr>
              <p:cNvPicPr/>
              <p:nvPr/>
            </p:nvPicPr>
            <p:blipFill>
              <a:blip r:embed="rId63"/>
              <a:stretch>
                <a:fillRect/>
              </a:stretch>
            </p:blipFill>
            <p:spPr>
              <a:xfrm>
                <a:off x="3849510" y="392347"/>
                <a:ext cx="139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Ink 25">
                <a:extLst>
                  <a:ext uri="{FF2B5EF4-FFF2-40B4-BE49-F238E27FC236}">
                    <a16:creationId xmlns:a16="http://schemas.microsoft.com/office/drawing/2014/main" id="{71663093-7F08-4926-AD7C-2B15415EF5B3}"/>
                  </a:ext>
                </a:extLst>
              </p14:cNvPr>
              <p14:cNvContentPartPr/>
              <p14:nvPr/>
            </p14:nvContentPartPr>
            <p14:xfrm>
              <a:off x="4244070" y="408547"/>
              <a:ext cx="150480" cy="266400"/>
            </p14:xfrm>
          </p:contentPart>
        </mc:Choice>
        <mc:Fallback xmlns="">
          <p:pic>
            <p:nvPicPr>
              <p:cNvPr id="26" name="Ink 25">
                <a:extLst>
                  <a:ext uri="{FF2B5EF4-FFF2-40B4-BE49-F238E27FC236}">
                    <a16:creationId xmlns:a16="http://schemas.microsoft.com/office/drawing/2014/main" id="{71663093-7F08-4926-AD7C-2B15415EF5B3}"/>
                  </a:ext>
                </a:extLst>
              </p:cNvPr>
              <p:cNvPicPr/>
              <p:nvPr/>
            </p:nvPicPr>
            <p:blipFill>
              <a:blip r:embed="rId65"/>
              <a:stretch>
                <a:fillRect/>
              </a:stretch>
            </p:blipFill>
            <p:spPr>
              <a:xfrm>
                <a:off x="4235070" y="399907"/>
                <a:ext cx="1681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Ink 26">
                <a:extLst>
                  <a:ext uri="{FF2B5EF4-FFF2-40B4-BE49-F238E27FC236}">
                    <a16:creationId xmlns:a16="http://schemas.microsoft.com/office/drawing/2014/main" id="{43EE8119-F9C7-4EE5-8D40-91E526691D4C}"/>
                  </a:ext>
                </a:extLst>
              </p14:cNvPr>
              <p14:cNvContentPartPr/>
              <p14:nvPr/>
            </p14:nvContentPartPr>
            <p14:xfrm>
              <a:off x="4356390" y="431947"/>
              <a:ext cx="458280" cy="104400"/>
            </p14:xfrm>
          </p:contentPart>
        </mc:Choice>
        <mc:Fallback xmlns="">
          <p:pic>
            <p:nvPicPr>
              <p:cNvPr id="27" name="Ink 26">
                <a:extLst>
                  <a:ext uri="{FF2B5EF4-FFF2-40B4-BE49-F238E27FC236}">
                    <a16:creationId xmlns:a16="http://schemas.microsoft.com/office/drawing/2014/main" id="{43EE8119-F9C7-4EE5-8D40-91E526691D4C}"/>
                  </a:ext>
                </a:extLst>
              </p:cNvPr>
              <p:cNvPicPr/>
              <p:nvPr/>
            </p:nvPicPr>
            <p:blipFill>
              <a:blip r:embed="rId67"/>
              <a:stretch>
                <a:fillRect/>
              </a:stretch>
            </p:blipFill>
            <p:spPr>
              <a:xfrm>
                <a:off x="4347750" y="423307"/>
                <a:ext cx="47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9" name="Ink 28">
                <a:extLst>
                  <a:ext uri="{FF2B5EF4-FFF2-40B4-BE49-F238E27FC236}">
                    <a16:creationId xmlns:a16="http://schemas.microsoft.com/office/drawing/2014/main" id="{CAE593E4-42DC-4C03-9E4D-8D2F120354E8}"/>
                  </a:ext>
                </a:extLst>
              </p14:cNvPr>
              <p14:cNvContentPartPr/>
              <p14:nvPr/>
            </p14:nvContentPartPr>
            <p14:xfrm>
              <a:off x="4942470" y="445267"/>
              <a:ext cx="249480" cy="99000"/>
            </p14:xfrm>
          </p:contentPart>
        </mc:Choice>
        <mc:Fallback xmlns="">
          <p:pic>
            <p:nvPicPr>
              <p:cNvPr id="29" name="Ink 28">
                <a:extLst>
                  <a:ext uri="{FF2B5EF4-FFF2-40B4-BE49-F238E27FC236}">
                    <a16:creationId xmlns:a16="http://schemas.microsoft.com/office/drawing/2014/main" id="{CAE593E4-42DC-4C03-9E4D-8D2F120354E8}"/>
                  </a:ext>
                </a:extLst>
              </p:cNvPr>
              <p:cNvPicPr/>
              <p:nvPr/>
            </p:nvPicPr>
            <p:blipFill>
              <a:blip r:embed="rId69"/>
              <a:stretch>
                <a:fillRect/>
              </a:stretch>
            </p:blipFill>
            <p:spPr>
              <a:xfrm>
                <a:off x="4933830" y="436627"/>
                <a:ext cx="267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0" name="Ink 29">
                <a:extLst>
                  <a:ext uri="{FF2B5EF4-FFF2-40B4-BE49-F238E27FC236}">
                    <a16:creationId xmlns:a16="http://schemas.microsoft.com/office/drawing/2014/main" id="{ED4DB38A-3555-41E9-A267-3E326794058C}"/>
                  </a:ext>
                </a:extLst>
              </p14:cNvPr>
              <p14:cNvContentPartPr/>
              <p14:nvPr/>
            </p14:nvContentPartPr>
            <p14:xfrm>
              <a:off x="5128950" y="350587"/>
              <a:ext cx="360" cy="360"/>
            </p14:xfrm>
          </p:contentPart>
        </mc:Choice>
        <mc:Fallback xmlns="">
          <p:pic>
            <p:nvPicPr>
              <p:cNvPr id="30" name="Ink 29">
                <a:extLst>
                  <a:ext uri="{FF2B5EF4-FFF2-40B4-BE49-F238E27FC236}">
                    <a16:creationId xmlns:a16="http://schemas.microsoft.com/office/drawing/2014/main" id="{ED4DB38A-3555-41E9-A267-3E326794058C}"/>
                  </a:ext>
                </a:extLst>
              </p:cNvPr>
              <p:cNvPicPr/>
              <p:nvPr/>
            </p:nvPicPr>
            <p:blipFill>
              <a:blip r:embed="rId71"/>
              <a:stretch>
                <a:fillRect/>
              </a:stretch>
            </p:blipFill>
            <p:spPr>
              <a:xfrm>
                <a:off x="5120310" y="341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1" name="Ink 30">
                <a:extLst>
                  <a:ext uri="{FF2B5EF4-FFF2-40B4-BE49-F238E27FC236}">
                    <a16:creationId xmlns:a16="http://schemas.microsoft.com/office/drawing/2014/main" id="{A5FF3B58-A1A9-4413-AE03-A3793DC2528B}"/>
                  </a:ext>
                </a:extLst>
              </p14:cNvPr>
              <p14:cNvContentPartPr/>
              <p14:nvPr/>
            </p14:nvContentPartPr>
            <p14:xfrm>
              <a:off x="5203470" y="382987"/>
              <a:ext cx="149040" cy="154800"/>
            </p14:xfrm>
          </p:contentPart>
        </mc:Choice>
        <mc:Fallback xmlns="">
          <p:pic>
            <p:nvPicPr>
              <p:cNvPr id="31" name="Ink 30">
                <a:extLst>
                  <a:ext uri="{FF2B5EF4-FFF2-40B4-BE49-F238E27FC236}">
                    <a16:creationId xmlns:a16="http://schemas.microsoft.com/office/drawing/2014/main" id="{A5FF3B58-A1A9-4413-AE03-A3793DC2528B}"/>
                  </a:ext>
                </a:extLst>
              </p:cNvPr>
              <p:cNvPicPr/>
              <p:nvPr/>
            </p:nvPicPr>
            <p:blipFill>
              <a:blip r:embed="rId73"/>
              <a:stretch>
                <a:fillRect/>
              </a:stretch>
            </p:blipFill>
            <p:spPr>
              <a:xfrm>
                <a:off x="5194830" y="373987"/>
                <a:ext cx="166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2" name="Ink 31">
                <a:extLst>
                  <a:ext uri="{FF2B5EF4-FFF2-40B4-BE49-F238E27FC236}">
                    <a16:creationId xmlns:a16="http://schemas.microsoft.com/office/drawing/2014/main" id="{264FF265-3108-4AE1-B8C9-F9691A7DB164}"/>
                  </a:ext>
                </a:extLst>
              </p14:cNvPr>
              <p14:cNvContentPartPr/>
              <p14:nvPr/>
            </p14:nvContentPartPr>
            <p14:xfrm>
              <a:off x="5417670" y="303787"/>
              <a:ext cx="200880" cy="181440"/>
            </p14:xfrm>
          </p:contentPart>
        </mc:Choice>
        <mc:Fallback xmlns="">
          <p:pic>
            <p:nvPicPr>
              <p:cNvPr id="32" name="Ink 31">
                <a:extLst>
                  <a:ext uri="{FF2B5EF4-FFF2-40B4-BE49-F238E27FC236}">
                    <a16:creationId xmlns:a16="http://schemas.microsoft.com/office/drawing/2014/main" id="{264FF265-3108-4AE1-B8C9-F9691A7DB164}"/>
                  </a:ext>
                </a:extLst>
              </p:cNvPr>
              <p:cNvPicPr/>
              <p:nvPr/>
            </p:nvPicPr>
            <p:blipFill>
              <a:blip r:embed="rId75"/>
              <a:stretch>
                <a:fillRect/>
              </a:stretch>
            </p:blipFill>
            <p:spPr>
              <a:xfrm>
                <a:off x="5408670" y="294787"/>
                <a:ext cx="218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3" name="Ink 32">
                <a:extLst>
                  <a:ext uri="{FF2B5EF4-FFF2-40B4-BE49-F238E27FC236}">
                    <a16:creationId xmlns:a16="http://schemas.microsoft.com/office/drawing/2014/main" id="{0BA77366-5FB0-43C3-BC92-489A4C15D81C}"/>
                  </a:ext>
                </a:extLst>
              </p14:cNvPr>
              <p14:cNvContentPartPr/>
              <p14:nvPr/>
            </p14:nvContentPartPr>
            <p14:xfrm>
              <a:off x="5368350" y="322507"/>
              <a:ext cx="291960" cy="78120"/>
            </p14:xfrm>
          </p:contentPart>
        </mc:Choice>
        <mc:Fallback xmlns="">
          <p:pic>
            <p:nvPicPr>
              <p:cNvPr id="33" name="Ink 32">
                <a:extLst>
                  <a:ext uri="{FF2B5EF4-FFF2-40B4-BE49-F238E27FC236}">
                    <a16:creationId xmlns:a16="http://schemas.microsoft.com/office/drawing/2014/main" id="{0BA77366-5FB0-43C3-BC92-489A4C15D81C}"/>
                  </a:ext>
                </a:extLst>
              </p:cNvPr>
              <p:cNvPicPr/>
              <p:nvPr/>
            </p:nvPicPr>
            <p:blipFill>
              <a:blip r:embed="rId77"/>
              <a:stretch>
                <a:fillRect/>
              </a:stretch>
            </p:blipFill>
            <p:spPr>
              <a:xfrm>
                <a:off x="5359710" y="313507"/>
                <a:ext cx="309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4" name="Ink 33">
                <a:extLst>
                  <a:ext uri="{FF2B5EF4-FFF2-40B4-BE49-F238E27FC236}">
                    <a16:creationId xmlns:a16="http://schemas.microsoft.com/office/drawing/2014/main" id="{E34C1858-D95D-4525-BED3-EE56086805C8}"/>
                  </a:ext>
                </a:extLst>
              </p14:cNvPr>
              <p14:cNvContentPartPr/>
              <p14:nvPr/>
            </p14:nvContentPartPr>
            <p14:xfrm>
              <a:off x="5662110" y="375427"/>
              <a:ext cx="426960" cy="234720"/>
            </p14:xfrm>
          </p:contentPart>
        </mc:Choice>
        <mc:Fallback xmlns="">
          <p:pic>
            <p:nvPicPr>
              <p:cNvPr id="34" name="Ink 33">
                <a:extLst>
                  <a:ext uri="{FF2B5EF4-FFF2-40B4-BE49-F238E27FC236}">
                    <a16:creationId xmlns:a16="http://schemas.microsoft.com/office/drawing/2014/main" id="{E34C1858-D95D-4525-BED3-EE56086805C8}"/>
                  </a:ext>
                </a:extLst>
              </p:cNvPr>
              <p:cNvPicPr/>
              <p:nvPr/>
            </p:nvPicPr>
            <p:blipFill>
              <a:blip r:embed="rId79"/>
              <a:stretch>
                <a:fillRect/>
              </a:stretch>
            </p:blipFill>
            <p:spPr>
              <a:xfrm>
                <a:off x="5653110" y="366427"/>
                <a:ext cx="4446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 name="Ink 34">
                <a:extLst>
                  <a:ext uri="{FF2B5EF4-FFF2-40B4-BE49-F238E27FC236}">
                    <a16:creationId xmlns:a16="http://schemas.microsoft.com/office/drawing/2014/main" id="{28E6D01E-7801-4230-BEA7-7DC651D38824}"/>
                  </a:ext>
                </a:extLst>
              </p14:cNvPr>
              <p14:cNvContentPartPr/>
              <p14:nvPr/>
            </p14:nvContentPartPr>
            <p14:xfrm>
              <a:off x="5979990" y="253387"/>
              <a:ext cx="79560" cy="38520"/>
            </p14:xfrm>
          </p:contentPart>
        </mc:Choice>
        <mc:Fallback xmlns="">
          <p:pic>
            <p:nvPicPr>
              <p:cNvPr id="35" name="Ink 34">
                <a:extLst>
                  <a:ext uri="{FF2B5EF4-FFF2-40B4-BE49-F238E27FC236}">
                    <a16:creationId xmlns:a16="http://schemas.microsoft.com/office/drawing/2014/main" id="{28E6D01E-7801-4230-BEA7-7DC651D38824}"/>
                  </a:ext>
                </a:extLst>
              </p:cNvPr>
              <p:cNvPicPr/>
              <p:nvPr/>
            </p:nvPicPr>
            <p:blipFill>
              <a:blip r:embed="rId81"/>
              <a:stretch>
                <a:fillRect/>
              </a:stretch>
            </p:blipFill>
            <p:spPr>
              <a:xfrm>
                <a:off x="5970990" y="244387"/>
                <a:ext cx="97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Ink 35">
                <a:extLst>
                  <a:ext uri="{FF2B5EF4-FFF2-40B4-BE49-F238E27FC236}">
                    <a16:creationId xmlns:a16="http://schemas.microsoft.com/office/drawing/2014/main" id="{A4ED452C-ECA5-4F3E-8362-91BBE5BBAAE9}"/>
                  </a:ext>
                </a:extLst>
              </p14:cNvPr>
              <p14:cNvContentPartPr/>
              <p14:nvPr/>
            </p14:nvContentPartPr>
            <p14:xfrm>
              <a:off x="6304350" y="395587"/>
              <a:ext cx="209160" cy="80280"/>
            </p14:xfrm>
          </p:contentPart>
        </mc:Choice>
        <mc:Fallback xmlns="">
          <p:pic>
            <p:nvPicPr>
              <p:cNvPr id="36" name="Ink 35">
                <a:extLst>
                  <a:ext uri="{FF2B5EF4-FFF2-40B4-BE49-F238E27FC236}">
                    <a16:creationId xmlns:a16="http://schemas.microsoft.com/office/drawing/2014/main" id="{A4ED452C-ECA5-4F3E-8362-91BBE5BBAAE9}"/>
                  </a:ext>
                </a:extLst>
              </p:cNvPr>
              <p:cNvPicPr/>
              <p:nvPr/>
            </p:nvPicPr>
            <p:blipFill>
              <a:blip r:embed="rId83"/>
              <a:stretch>
                <a:fillRect/>
              </a:stretch>
            </p:blipFill>
            <p:spPr>
              <a:xfrm>
                <a:off x="6295350" y="386587"/>
                <a:ext cx="226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7" name="Ink 36">
                <a:extLst>
                  <a:ext uri="{FF2B5EF4-FFF2-40B4-BE49-F238E27FC236}">
                    <a16:creationId xmlns:a16="http://schemas.microsoft.com/office/drawing/2014/main" id="{23DC719E-BFED-4979-AC25-22C830B7B37B}"/>
                  </a:ext>
                </a:extLst>
              </p14:cNvPr>
              <p14:cNvContentPartPr/>
              <p14:nvPr/>
            </p14:nvContentPartPr>
            <p14:xfrm>
              <a:off x="6370590" y="276787"/>
              <a:ext cx="50400" cy="11160"/>
            </p14:xfrm>
          </p:contentPart>
        </mc:Choice>
        <mc:Fallback xmlns="">
          <p:pic>
            <p:nvPicPr>
              <p:cNvPr id="37" name="Ink 36">
                <a:extLst>
                  <a:ext uri="{FF2B5EF4-FFF2-40B4-BE49-F238E27FC236}">
                    <a16:creationId xmlns:a16="http://schemas.microsoft.com/office/drawing/2014/main" id="{23DC719E-BFED-4979-AC25-22C830B7B37B}"/>
                  </a:ext>
                </a:extLst>
              </p:cNvPr>
              <p:cNvPicPr/>
              <p:nvPr/>
            </p:nvPicPr>
            <p:blipFill>
              <a:blip r:embed="rId85"/>
              <a:stretch>
                <a:fillRect/>
              </a:stretch>
            </p:blipFill>
            <p:spPr>
              <a:xfrm>
                <a:off x="6361590" y="268147"/>
                <a:ext cx="68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8" name="Ink 37">
                <a:extLst>
                  <a:ext uri="{FF2B5EF4-FFF2-40B4-BE49-F238E27FC236}">
                    <a16:creationId xmlns:a16="http://schemas.microsoft.com/office/drawing/2014/main" id="{32A4BF4D-6EAB-4C2C-AB09-293CDB410EE6}"/>
                  </a:ext>
                </a:extLst>
              </p14:cNvPr>
              <p14:cNvContentPartPr/>
              <p14:nvPr/>
            </p14:nvContentPartPr>
            <p14:xfrm>
              <a:off x="6615750" y="189307"/>
              <a:ext cx="203040" cy="226800"/>
            </p14:xfrm>
          </p:contentPart>
        </mc:Choice>
        <mc:Fallback xmlns="">
          <p:pic>
            <p:nvPicPr>
              <p:cNvPr id="38" name="Ink 37">
                <a:extLst>
                  <a:ext uri="{FF2B5EF4-FFF2-40B4-BE49-F238E27FC236}">
                    <a16:creationId xmlns:a16="http://schemas.microsoft.com/office/drawing/2014/main" id="{32A4BF4D-6EAB-4C2C-AB09-293CDB410EE6}"/>
                  </a:ext>
                </a:extLst>
              </p:cNvPr>
              <p:cNvPicPr/>
              <p:nvPr/>
            </p:nvPicPr>
            <p:blipFill>
              <a:blip r:embed="rId87"/>
              <a:stretch>
                <a:fillRect/>
              </a:stretch>
            </p:blipFill>
            <p:spPr>
              <a:xfrm>
                <a:off x="6607110" y="180667"/>
                <a:ext cx="220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9" name="Ink 38">
                <a:extLst>
                  <a:ext uri="{FF2B5EF4-FFF2-40B4-BE49-F238E27FC236}">
                    <a16:creationId xmlns:a16="http://schemas.microsoft.com/office/drawing/2014/main" id="{45E1B67F-3877-4E85-AFEF-1BA5105AC16D}"/>
                  </a:ext>
                </a:extLst>
              </p14:cNvPr>
              <p14:cNvContentPartPr/>
              <p14:nvPr/>
            </p14:nvContentPartPr>
            <p14:xfrm>
              <a:off x="6813750" y="368587"/>
              <a:ext cx="230400" cy="70200"/>
            </p14:xfrm>
          </p:contentPart>
        </mc:Choice>
        <mc:Fallback xmlns="">
          <p:pic>
            <p:nvPicPr>
              <p:cNvPr id="39" name="Ink 38">
                <a:extLst>
                  <a:ext uri="{FF2B5EF4-FFF2-40B4-BE49-F238E27FC236}">
                    <a16:creationId xmlns:a16="http://schemas.microsoft.com/office/drawing/2014/main" id="{45E1B67F-3877-4E85-AFEF-1BA5105AC16D}"/>
                  </a:ext>
                </a:extLst>
              </p:cNvPr>
              <p:cNvPicPr/>
              <p:nvPr/>
            </p:nvPicPr>
            <p:blipFill>
              <a:blip r:embed="rId89"/>
              <a:stretch>
                <a:fillRect/>
              </a:stretch>
            </p:blipFill>
            <p:spPr>
              <a:xfrm>
                <a:off x="6805110" y="359947"/>
                <a:ext cx="248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2" name="Ink 41">
                <a:extLst>
                  <a:ext uri="{FF2B5EF4-FFF2-40B4-BE49-F238E27FC236}">
                    <a16:creationId xmlns:a16="http://schemas.microsoft.com/office/drawing/2014/main" id="{3E65A676-A9D7-4475-AD5E-9403E80701D7}"/>
                  </a:ext>
                </a:extLst>
              </p14:cNvPr>
              <p14:cNvContentPartPr/>
              <p14:nvPr/>
            </p14:nvContentPartPr>
            <p14:xfrm>
              <a:off x="6345030" y="391267"/>
              <a:ext cx="68400" cy="12600"/>
            </p14:xfrm>
          </p:contentPart>
        </mc:Choice>
        <mc:Fallback xmlns="">
          <p:pic>
            <p:nvPicPr>
              <p:cNvPr id="42" name="Ink 41">
                <a:extLst>
                  <a:ext uri="{FF2B5EF4-FFF2-40B4-BE49-F238E27FC236}">
                    <a16:creationId xmlns:a16="http://schemas.microsoft.com/office/drawing/2014/main" id="{3E65A676-A9D7-4475-AD5E-9403E80701D7}"/>
                  </a:ext>
                </a:extLst>
              </p:cNvPr>
              <p:cNvPicPr/>
              <p:nvPr/>
            </p:nvPicPr>
            <p:blipFill>
              <a:blip r:embed="rId91"/>
              <a:stretch>
                <a:fillRect/>
              </a:stretch>
            </p:blipFill>
            <p:spPr>
              <a:xfrm>
                <a:off x="6336390" y="382267"/>
                <a:ext cx="86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Ink 43">
                <a:extLst>
                  <a:ext uri="{FF2B5EF4-FFF2-40B4-BE49-F238E27FC236}">
                    <a16:creationId xmlns:a16="http://schemas.microsoft.com/office/drawing/2014/main" id="{EF5BAEC7-A651-48C6-942D-F3521C2241EA}"/>
                  </a:ext>
                </a:extLst>
              </p14:cNvPr>
              <p14:cNvContentPartPr/>
              <p14:nvPr/>
            </p14:nvContentPartPr>
            <p14:xfrm>
              <a:off x="7221270" y="363187"/>
              <a:ext cx="289080" cy="122760"/>
            </p14:xfrm>
          </p:contentPart>
        </mc:Choice>
        <mc:Fallback xmlns="">
          <p:pic>
            <p:nvPicPr>
              <p:cNvPr id="44" name="Ink 43">
                <a:extLst>
                  <a:ext uri="{FF2B5EF4-FFF2-40B4-BE49-F238E27FC236}">
                    <a16:creationId xmlns:a16="http://schemas.microsoft.com/office/drawing/2014/main" id="{EF5BAEC7-A651-48C6-942D-F3521C2241EA}"/>
                  </a:ext>
                </a:extLst>
              </p:cNvPr>
              <p:cNvPicPr/>
              <p:nvPr/>
            </p:nvPicPr>
            <p:blipFill>
              <a:blip r:embed="rId93"/>
              <a:stretch>
                <a:fillRect/>
              </a:stretch>
            </p:blipFill>
            <p:spPr>
              <a:xfrm>
                <a:off x="7212630" y="354187"/>
                <a:ext cx="306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Ink 44">
                <a:extLst>
                  <a:ext uri="{FF2B5EF4-FFF2-40B4-BE49-F238E27FC236}">
                    <a16:creationId xmlns:a16="http://schemas.microsoft.com/office/drawing/2014/main" id="{F4BDBE50-FD42-4684-AAEE-979E4CD53E20}"/>
                  </a:ext>
                </a:extLst>
              </p14:cNvPr>
              <p14:cNvContentPartPr/>
              <p14:nvPr/>
            </p14:nvContentPartPr>
            <p14:xfrm>
              <a:off x="7544910" y="375427"/>
              <a:ext cx="230760" cy="98280"/>
            </p14:xfrm>
          </p:contentPart>
        </mc:Choice>
        <mc:Fallback xmlns="">
          <p:pic>
            <p:nvPicPr>
              <p:cNvPr id="45" name="Ink 44">
                <a:extLst>
                  <a:ext uri="{FF2B5EF4-FFF2-40B4-BE49-F238E27FC236}">
                    <a16:creationId xmlns:a16="http://schemas.microsoft.com/office/drawing/2014/main" id="{F4BDBE50-FD42-4684-AAEE-979E4CD53E20}"/>
                  </a:ext>
                </a:extLst>
              </p:cNvPr>
              <p:cNvPicPr/>
              <p:nvPr/>
            </p:nvPicPr>
            <p:blipFill>
              <a:blip r:embed="rId95"/>
              <a:stretch>
                <a:fillRect/>
              </a:stretch>
            </p:blipFill>
            <p:spPr>
              <a:xfrm>
                <a:off x="7536270" y="366787"/>
                <a:ext cx="24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Ink 45">
                <a:extLst>
                  <a:ext uri="{FF2B5EF4-FFF2-40B4-BE49-F238E27FC236}">
                    <a16:creationId xmlns:a16="http://schemas.microsoft.com/office/drawing/2014/main" id="{FBFB0A89-80C5-4D20-9CCD-6C855AB98636}"/>
                  </a:ext>
                </a:extLst>
              </p14:cNvPr>
              <p14:cNvContentPartPr/>
              <p14:nvPr/>
            </p14:nvContentPartPr>
            <p14:xfrm>
              <a:off x="7782510" y="241867"/>
              <a:ext cx="304200" cy="239040"/>
            </p14:xfrm>
          </p:contentPart>
        </mc:Choice>
        <mc:Fallback xmlns="">
          <p:pic>
            <p:nvPicPr>
              <p:cNvPr id="46" name="Ink 45">
                <a:extLst>
                  <a:ext uri="{FF2B5EF4-FFF2-40B4-BE49-F238E27FC236}">
                    <a16:creationId xmlns:a16="http://schemas.microsoft.com/office/drawing/2014/main" id="{FBFB0A89-80C5-4D20-9CCD-6C855AB98636}"/>
                  </a:ext>
                </a:extLst>
              </p:cNvPr>
              <p:cNvPicPr/>
              <p:nvPr/>
            </p:nvPicPr>
            <p:blipFill>
              <a:blip r:embed="rId97"/>
              <a:stretch>
                <a:fillRect/>
              </a:stretch>
            </p:blipFill>
            <p:spPr>
              <a:xfrm>
                <a:off x="7773870" y="233227"/>
                <a:ext cx="321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Ink 46">
                <a:extLst>
                  <a:ext uri="{FF2B5EF4-FFF2-40B4-BE49-F238E27FC236}">
                    <a16:creationId xmlns:a16="http://schemas.microsoft.com/office/drawing/2014/main" id="{69147F42-4853-440B-A487-EB11B4BF5D19}"/>
                  </a:ext>
                </a:extLst>
              </p14:cNvPr>
              <p14:cNvContentPartPr/>
              <p14:nvPr/>
            </p14:nvContentPartPr>
            <p14:xfrm>
              <a:off x="8112270" y="366787"/>
              <a:ext cx="143640" cy="97200"/>
            </p14:xfrm>
          </p:contentPart>
        </mc:Choice>
        <mc:Fallback xmlns="">
          <p:pic>
            <p:nvPicPr>
              <p:cNvPr id="47" name="Ink 46">
                <a:extLst>
                  <a:ext uri="{FF2B5EF4-FFF2-40B4-BE49-F238E27FC236}">
                    <a16:creationId xmlns:a16="http://schemas.microsoft.com/office/drawing/2014/main" id="{69147F42-4853-440B-A487-EB11B4BF5D19}"/>
                  </a:ext>
                </a:extLst>
              </p:cNvPr>
              <p:cNvPicPr/>
              <p:nvPr/>
            </p:nvPicPr>
            <p:blipFill>
              <a:blip r:embed="rId99"/>
              <a:stretch>
                <a:fillRect/>
              </a:stretch>
            </p:blipFill>
            <p:spPr>
              <a:xfrm>
                <a:off x="8103270" y="358147"/>
                <a:ext cx="161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Ink 47">
                <a:extLst>
                  <a:ext uri="{FF2B5EF4-FFF2-40B4-BE49-F238E27FC236}">
                    <a16:creationId xmlns:a16="http://schemas.microsoft.com/office/drawing/2014/main" id="{B294FBF3-07F2-48FE-8330-94F4C79EC2EF}"/>
                  </a:ext>
                </a:extLst>
              </p14:cNvPr>
              <p14:cNvContentPartPr/>
              <p14:nvPr/>
            </p14:nvContentPartPr>
            <p14:xfrm>
              <a:off x="8289030" y="352387"/>
              <a:ext cx="134640" cy="112320"/>
            </p14:xfrm>
          </p:contentPart>
        </mc:Choice>
        <mc:Fallback xmlns="">
          <p:pic>
            <p:nvPicPr>
              <p:cNvPr id="48" name="Ink 47">
                <a:extLst>
                  <a:ext uri="{FF2B5EF4-FFF2-40B4-BE49-F238E27FC236}">
                    <a16:creationId xmlns:a16="http://schemas.microsoft.com/office/drawing/2014/main" id="{B294FBF3-07F2-48FE-8330-94F4C79EC2EF}"/>
                  </a:ext>
                </a:extLst>
              </p:cNvPr>
              <p:cNvPicPr/>
              <p:nvPr/>
            </p:nvPicPr>
            <p:blipFill>
              <a:blip r:embed="rId101"/>
              <a:stretch>
                <a:fillRect/>
              </a:stretch>
            </p:blipFill>
            <p:spPr>
              <a:xfrm>
                <a:off x="8280030" y="343387"/>
                <a:ext cx="152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Ink 48">
                <a:extLst>
                  <a:ext uri="{FF2B5EF4-FFF2-40B4-BE49-F238E27FC236}">
                    <a16:creationId xmlns:a16="http://schemas.microsoft.com/office/drawing/2014/main" id="{57CBC6B7-9628-4D09-A8C5-0CC8C86053A0}"/>
                  </a:ext>
                </a:extLst>
              </p14:cNvPr>
              <p14:cNvContentPartPr/>
              <p14:nvPr/>
            </p14:nvContentPartPr>
            <p14:xfrm>
              <a:off x="8503230" y="349507"/>
              <a:ext cx="204480" cy="99000"/>
            </p14:xfrm>
          </p:contentPart>
        </mc:Choice>
        <mc:Fallback xmlns="">
          <p:pic>
            <p:nvPicPr>
              <p:cNvPr id="49" name="Ink 48">
                <a:extLst>
                  <a:ext uri="{FF2B5EF4-FFF2-40B4-BE49-F238E27FC236}">
                    <a16:creationId xmlns:a16="http://schemas.microsoft.com/office/drawing/2014/main" id="{57CBC6B7-9628-4D09-A8C5-0CC8C86053A0}"/>
                  </a:ext>
                </a:extLst>
              </p:cNvPr>
              <p:cNvPicPr/>
              <p:nvPr/>
            </p:nvPicPr>
            <p:blipFill>
              <a:blip r:embed="rId103"/>
              <a:stretch>
                <a:fillRect/>
              </a:stretch>
            </p:blipFill>
            <p:spPr>
              <a:xfrm>
                <a:off x="8494230" y="340507"/>
                <a:ext cx="222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1" name="Ink 50">
                <a:extLst>
                  <a:ext uri="{FF2B5EF4-FFF2-40B4-BE49-F238E27FC236}">
                    <a16:creationId xmlns:a16="http://schemas.microsoft.com/office/drawing/2014/main" id="{95C7254D-E948-48E7-8BF4-6A79BC7F277E}"/>
                  </a:ext>
                </a:extLst>
              </p14:cNvPr>
              <p14:cNvContentPartPr/>
              <p14:nvPr/>
            </p14:nvContentPartPr>
            <p14:xfrm>
              <a:off x="2590230" y="900667"/>
              <a:ext cx="315720" cy="212040"/>
            </p14:xfrm>
          </p:contentPart>
        </mc:Choice>
        <mc:Fallback xmlns="">
          <p:pic>
            <p:nvPicPr>
              <p:cNvPr id="51" name="Ink 50">
                <a:extLst>
                  <a:ext uri="{FF2B5EF4-FFF2-40B4-BE49-F238E27FC236}">
                    <a16:creationId xmlns:a16="http://schemas.microsoft.com/office/drawing/2014/main" id="{95C7254D-E948-48E7-8BF4-6A79BC7F277E}"/>
                  </a:ext>
                </a:extLst>
              </p:cNvPr>
              <p:cNvPicPr/>
              <p:nvPr/>
            </p:nvPicPr>
            <p:blipFill>
              <a:blip r:embed="rId105"/>
              <a:stretch>
                <a:fillRect/>
              </a:stretch>
            </p:blipFill>
            <p:spPr>
              <a:xfrm>
                <a:off x="2581230" y="891667"/>
                <a:ext cx="333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2" name="Ink 51">
                <a:extLst>
                  <a:ext uri="{FF2B5EF4-FFF2-40B4-BE49-F238E27FC236}">
                    <a16:creationId xmlns:a16="http://schemas.microsoft.com/office/drawing/2014/main" id="{10287D24-F776-40AA-B0D0-1EDA7DF36A39}"/>
                  </a:ext>
                </a:extLst>
              </p14:cNvPr>
              <p14:cNvContentPartPr/>
              <p14:nvPr/>
            </p14:nvContentPartPr>
            <p14:xfrm>
              <a:off x="2921070" y="992827"/>
              <a:ext cx="194760" cy="95040"/>
            </p14:xfrm>
          </p:contentPart>
        </mc:Choice>
        <mc:Fallback xmlns="">
          <p:pic>
            <p:nvPicPr>
              <p:cNvPr id="52" name="Ink 51">
                <a:extLst>
                  <a:ext uri="{FF2B5EF4-FFF2-40B4-BE49-F238E27FC236}">
                    <a16:creationId xmlns:a16="http://schemas.microsoft.com/office/drawing/2014/main" id="{10287D24-F776-40AA-B0D0-1EDA7DF36A39}"/>
                  </a:ext>
                </a:extLst>
              </p:cNvPr>
              <p:cNvPicPr/>
              <p:nvPr/>
            </p:nvPicPr>
            <p:blipFill>
              <a:blip r:embed="rId107"/>
              <a:stretch>
                <a:fillRect/>
              </a:stretch>
            </p:blipFill>
            <p:spPr>
              <a:xfrm>
                <a:off x="2912430" y="983827"/>
                <a:ext cx="212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3" name="Ink 52">
                <a:extLst>
                  <a:ext uri="{FF2B5EF4-FFF2-40B4-BE49-F238E27FC236}">
                    <a16:creationId xmlns:a16="http://schemas.microsoft.com/office/drawing/2014/main" id="{28B717DA-0C34-4041-9D06-8FCEC9DA3C72}"/>
                  </a:ext>
                </a:extLst>
              </p14:cNvPr>
              <p14:cNvContentPartPr/>
              <p14:nvPr/>
            </p14:nvContentPartPr>
            <p14:xfrm>
              <a:off x="3152190" y="912907"/>
              <a:ext cx="439560" cy="176760"/>
            </p14:xfrm>
          </p:contentPart>
        </mc:Choice>
        <mc:Fallback xmlns="">
          <p:pic>
            <p:nvPicPr>
              <p:cNvPr id="53" name="Ink 52">
                <a:extLst>
                  <a:ext uri="{FF2B5EF4-FFF2-40B4-BE49-F238E27FC236}">
                    <a16:creationId xmlns:a16="http://schemas.microsoft.com/office/drawing/2014/main" id="{28B717DA-0C34-4041-9D06-8FCEC9DA3C72}"/>
                  </a:ext>
                </a:extLst>
              </p:cNvPr>
              <p:cNvPicPr/>
              <p:nvPr/>
            </p:nvPicPr>
            <p:blipFill>
              <a:blip r:embed="rId109"/>
              <a:stretch>
                <a:fillRect/>
              </a:stretch>
            </p:blipFill>
            <p:spPr>
              <a:xfrm>
                <a:off x="3143550" y="904267"/>
                <a:ext cx="457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 name="Ink 53">
                <a:extLst>
                  <a:ext uri="{FF2B5EF4-FFF2-40B4-BE49-F238E27FC236}">
                    <a16:creationId xmlns:a16="http://schemas.microsoft.com/office/drawing/2014/main" id="{6F88E08F-B96D-4EFB-B976-23C74E9B15B6}"/>
                  </a:ext>
                </a:extLst>
              </p14:cNvPr>
              <p14:cNvContentPartPr/>
              <p14:nvPr/>
            </p14:nvContentPartPr>
            <p14:xfrm>
              <a:off x="3553590" y="892747"/>
              <a:ext cx="360" cy="360"/>
            </p14:xfrm>
          </p:contentPart>
        </mc:Choice>
        <mc:Fallback xmlns="">
          <p:pic>
            <p:nvPicPr>
              <p:cNvPr id="54" name="Ink 53">
                <a:extLst>
                  <a:ext uri="{FF2B5EF4-FFF2-40B4-BE49-F238E27FC236}">
                    <a16:creationId xmlns:a16="http://schemas.microsoft.com/office/drawing/2014/main" id="{6F88E08F-B96D-4EFB-B976-23C74E9B15B6}"/>
                  </a:ext>
                </a:extLst>
              </p:cNvPr>
              <p:cNvPicPr/>
              <p:nvPr/>
            </p:nvPicPr>
            <p:blipFill>
              <a:blip r:embed="rId71"/>
              <a:stretch>
                <a:fillRect/>
              </a:stretch>
            </p:blipFill>
            <p:spPr>
              <a:xfrm>
                <a:off x="3544590" y="884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 name="Ink 54">
                <a:extLst>
                  <a:ext uri="{FF2B5EF4-FFF2-40B4-BE49-F238E27FC236}">
                    <a16:creationId xmlns:a16="http://schemas.microsoft.com/office/drawing/2014/main" id="{02FA401D-C8F6-4A11-B915-DBD1627FF511}"/>
                  </a:ext>
                </a:extLst>
              </p14:cNvPr>
              <p14:cNvContentPartPr/>
              <p14:nvPr/>
            </p14:nvContentPartPr>
            <p14:xfrm>
              <a:off x="3642870" y="942067"/>
              <a:ext cx="127080" cy="78840"/>
            </p14:xfrm>
          </p:contentPart>
        </mc:Choice>
        <mc:Fallback xmlns="">
          <p:pic>
            <p:nvPicPr>
              <p:cNvPr id="55" name="Ink 54">
                <a:extLst>
                  <a:ext uri="{FF2B5EF4-FFF2-40B4-BE49-F238E27FC236}">
                    <a16:creationId xmlns:a16="http://schemas.microsoft.com/office/drawing/2014/main" id="{02FA401D-C8F6-4A11-B915-DBD1627FF511}"/>
                  </a:ext>
                </a:extLst>
              </p:cNvPr>
              <p:cNvPicPr/>
              <p:nvPr/>
            </p:nvPicPr>
            <p:blipFill>
              <a:blip r:embed="rId112"/>
              <a:stretch>
                <a:fillRect/>
              </a:stretch>
            </p:blipFill>
            <p:spPr>
              <a:xfrm>
                <a:off x="3634230" y="933427"/>
                <a:ext cx="14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6" name="Ink 55">
                <a:extLst>
                  <a:ext uri="{FF2B5EF4-FFF2-40B4-BE49-F238E27FC236}">
                    <a16:creationId xmlns:a16="http://schemas.microsoft.com/office/drawing/2014/main" id="{C6160FED-8058-4B60-8263-BF8839CC81A7}"/>
                  </a:ext>
                </a:extLst>
              </p14:cNvPr>
              <p14:cNvContentPartPr/>
              <p14:nvPr/>
            </p14:nvContentPartPr>
            <p14:xfrm>
              <a:off x="3845910" y="904987"/>
              <a:ext cx="352440" cy="92880"/>
            </p14:xfrm>
          </p:contentPart>
        </mc:Choice>
        <mc:Fallback xmlns="">
          <p:pic>
            <p:nvPicPr>
              <p:cNvPr id="56" name="Ink 55">
                <a:extLst>
                  <a:ext uri="{FF2B5EF4-FFF2-40B4-BE49-F238E27FC236}">
                    <a16:creationId xmlns:a16="http://schemas.microsoft.com/office/drawing/2014/main" id="{C6160FED-8058-4B60-8263-BF8839CC81A7}"/>
                  </a:ext>
                </a:extLst>
              </p:cNvPr>
              <p:cNvPicPr/>
              <p:nvPr/>
            </p:nvPicPr>
            <p:blipFill>
              <a:blip r:embed="rId114"/>
              <a:stretch>
                <a:fillRect/>
              </a:stretch>
            </p:blipFill>
            <p:spPr>
              <a:xfrm>
                <a:off x="3836910" y="895987"/>
                <a:ext cx="370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7" name="Ink 56">
                <a:extLst>
                  <a:ext uri="{FF2B5EF4-FFF2-40B4-BE49-F238E27FC236}">
                    <a16:creationId xmlns:a16="http://schemas.microsoft.com/office/drawing/2014/main" id="{89A78743-2BBC-4D6C-B402-7874E61CD71C}"/>
                  </a:ext>
                </a:extLst>
              </p14:cNvPr>
              <p14:cNvContentPartPr/>
              <p14:nvPr/>
            </p14:nvContentPartPr>
            <p14:xfrm>
              <a:off x="4009710" y="796267"/>
              <a:ext cx="133920" cy="69480"/>
            </p14:xfrm>
          </p:contentPart>
        </mc:Choice>
        <mc:Fallback xmlns="">
          <p:pic>
            <p:nvPicPr>
              <p:cNvPr id="57" name="Ink 56">
                <a:extLst>
                  <a:ext uri="{FF2B5EF4-FFF2-40B4-BE49-F238E27FC236}">
                    <a16:creationId xmlns:a16="http://schemas.microsoft.com/office/drawing/2014/main" id="{89A78743-2BBC-4D6C-B402-7874E61CD71C}"/>
                  </a:ext>
                </a:extLst>
              </p:cNvPr>
              <p:cNvPicPr/>
              <p:nvPr/>
            </p:nvPicPr>
            <p:blipFill>
              <a:blip r:embed="rId116"/>
              <a:stretch>
                <a:fillRect/>
              </a:stretch>
            </p:blipFill>
            <p:spPr>
              <a:xfrm>
                <a:off x="4001070" y="787627"/>
                <a:ext cx="15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8" name="Ink 57">
                <a:extLst>
                  <a:ext uri="{FF2B5EF4-FFF2-40B4-BE49-F238E27FC236}">
                    <a16:creationId xmlns:a16="http://schemas.microsoft.com/office/drawing/2014/main" id="{53D22C0D-4E80-49A6-8D03-41039264D5A5}"/>
                  </a:ext>
                </a:extLst>
              </p14:cNvPr>
              <p14:cNvContentPartPr/>
              <p14:nvPr/>
            </p14:nvContentPartPr>
            <p14:xfrm>
              <a:off x="4196190" y="823267"/>
              <a:ext cx="231480" cy="153360"/>
            </p14:xfrm>
          </p:contentPart>
        </mc:Choice>
        <mc:Fallback xmlns="">
          <p:pic>
            <p:nvPicPr>
              <p:cNvPr id="58" name="Ink 57">
                <a:extLst>
                  <a:ext uri="{FF2B5EF4-FFF2-40B4-BE49-F238E27FC236}">
                    <a16:creationId xmlns:a16="http://schemas.microsoft.com/office/drawing/2014/main" id="{53D22C0D-4E80-49A6-8D03-41039264D5A5}"/>
                  </a:ext>
                </a:extLst>
              </p:cNvPr>
              <p:cNvPicPr/>
              <p:nvPr/>
            </p:nvPicPr>
            <p:blipFill>
              <a:blip r:embed="rId118"/>
              <a:stretch>
                <a:fillRect/>
              </a:stretch>
            </p:blipFill>
            <p:spPr>
              <a:xfrm>
                <a:off x="4187550" y="814267"/>
                <a:ext cx="249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9" name="Ink 58">
                <a:extLst>
                  <a:ext uri="{FF2B5EF4-FFF2-40B4-BE49-F238E27FC236}">
                    <a16:creationId xmlns:a16="http://schemas.microsoft.com/office/drawing/2014/main" id="{F35A598E-47D5-4E58-BF31-952BA6D4236E}"/>
                  </a:ext>
                </a:extLst>
              </p14:cNvPr>
              <p14:cNvContentPartPr/>
              <p14:nvPr/>
            </p14:nvContentPartPr>
            <p14:xfrm>
              <a:off x="4512990" y="865747"/>
              <a:ext cx="149400" cy="131760"/>
            </p14:xfrm>
          </p:contentPart>
        </mc:Choice>
        <mc:Fallback xmlns="">
          <p:pic>
            <p:nvPicPr>
              <p:cNvPr id="59" name="Ink 58">
                <a:extLst>
                  <a:ext uri="{FF2B5EF4-FFF2-40B4-BE49-F238E27FC236}">
                    <a16:creationId xmlns:a16="http://schemas.microsoft.com/office/drawing/2014/main" id="{F35A598E-47D5-4E58-BF31-952BA6D4236E}"/>
                  </a:ext>
                </a:extLst>
              </p:cNvPr>
              <p:cNvPicPr/>
              <p:nvPr/>
            </p:nvPicPr>
            <p:blipFill>
              <a:blip r:embed="rId120"/>
              <a:stretch>
                <a:fillRect/>
              </a:stretch>
            </p:blipFill>
            <p:spPr>
              <a:xfrm>
                <a:off x="4504350" y="856747"/>
                <a:ext cx="167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0" name="Ink 59">
                <a:extLst>
                  <a:ext uri="{FF2B5EF4-FFF2-40B4-BE49-F238E27FC236}">
                    <a16:creationId xmlns:a16="http://schemas.microsoft.com/office/drawing/2014/main" id="{C7A9BF48-711D-4E69-B711-5B62031D17F1}"/>
                  </a:ext>
                </a:extLst>
              </p14:cNvPr>
              <p14:cNvContentPartPr/>
              <p14:nvPr/>
            </p14:nvContentPartPr>
            <p14:xfrm>
              <a:off x="4791990" y="874747"/>
              <a:ext cx="33840" cy="72720"/>
            </p14:xfrm>
          </p:contentPart>
        </mc:Choice>
        <mc:Fallback xmlns="">
          <p:pic>
            <p:nvPicPr>
              <p:cNvPr id="60" name="Ink 59">
                <a:extLst>
                  <a:ext uri="{FF2B5EF4-FFF2-40B4-BE49-F238E27FC236}">
                    <a16:creationId xmlns:a16="http://schemas.microsoft.com/office/drawing/2014/main" id="{C7A9BF48-711D-4E69-B711-5B62031D17F1}"/>
                  </a:ext>
                </a:extLst>
              </p:cNvPr>
              <p:cNvPicPr/>
              <p:nvPr/>
            </p:nvPicPr>
            <p:blipFill>
              <a:blip r:embed="rId122"/>
              <a:stretch>
                <a:fillRect/>
              </a:stretch>
            </p:blipFill>
            <p:spPr>
              <a:xfrm>
                <a:off x="4783350" y="866107"/>
                <a:ext cx="51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2" name="Ink 61">
                <a:extLst>
                  <a:ext uri="{FF2B5EF4-FFF2-40B4-BE49-F238E27FC236}">
                    <a16:creationId xmlns:a16="http://schemas.microsoft.com/office/drawing/2014/main" id="{A898F5F9-4E0C-4273-A5F3-4F74DEDE7DA6}"/>
                  </a:ext>
                </a:extLst>
              </p14:cNvPr>
              <p14:cNvContentPartPr/>
              <p14:nvPr/>
            </p14:nvContentPartPr>
            <p14:xfrm>
              <a:off x="5244510" y="822547"/>
              <a:ext cx="206280" cy="186840"/>
            </p14:xfrm>
          </p:contentPart>
        </mc:Choice>
        <mc:Fallback xmlns="">
          <p:pic>
            <p:nvPicPr>
              <p:cNvPr id="62" name="Ink 61">
                <a:extLst>
                  <a:ext uri="{FF2B5EF4-FFF2-40B4-BE49-F238E27FC236}">
                    <a16:creationId xmlns:a16="http://schemas.microsoft.com/office/drawing/2014/main" id="{A898F5F9-4E0C-4273-A5F3-4F74DEDE7DA6}"/>
                  </a:ext>
                </a:extLst>
              </p:cNvPr>
              <p:cNvPicPr/>
              <p:nvPr/>
            </p:nvPicPr>
            <p:blipFill>
              <a:blip r:embed="rId124"/>
              <a:stretch>
                <a:fillRect/>
              </a:stretch>
            </p:blipFill>
            <p:spPr>
              <a:xfrm>
                <a:off x="5235870" y="813547"/>
                <a:ext cx="223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3" name="Ink 62">
                <a:extLst>
                  <a:ext uri="{FF2B5EF4-FFF2-40B4-BE49-F238E27FC236}">
                    <a16:creationId xmlns:a16="http://schemas.microsoft.com/office/drawing/2014/main" id="{E7700BFE-B5D4-4F23-AEAB-F87F2FC51315}"/>
                  </a:ext>
                </a:extLst>
              </p14:cNvPr>
              <p14:cNvContentPartPr/>
              <p14:nvPr/>
            </p14:nvContentPartPr>
            <p14:xfrm>
              <a:off x="5681190" y="879427"/>
              <a:ext cx="180720" cy="102960"/>
            </p14:xfrm>
          </p:contentPart>
        </mc:Choice>
        <mc:Fallback xmlns="">
          <p:pic>
            <p:nvPicPr>
              <p:cNvPr id="63" name="Ink 62">
                <a:extLst>
                  <a:ext uri="{FF2B5EF4-FFF2-40B4-BE49-F238E27FC236}">
                    <a16:creationId xmlns:a16="http://schemas.microsoft.com/office/drawing/2014/main" id="{E7700BFE-B5D4-4F23-AEAB-F87F2FC51315}"/>
                  </a:ext>
                </a:extLst>
              </p:cNvPr>
              <p:cNvPicPr/>
              <p:nvPr/>
            </p:nvPicPr>
            <p:blipFill>
              <a:blip r:embed="rId126"/>
              <a:stretch>
                <a:fillRect/>
              </a:stretch>
            </p:blipFill>
            <p:spPr>
              <a:xfrm>
                <a:off x="5672190" y="870427"/>
                <a:ext cx="198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4" name="Ink 63">
                <a:extLst>
                  <a:ext uri="{FF2B5EF4-FFF2-40B4-BE49-F238E27FC236}">
                    <a16:creationId xmlns:a16="http://schemas.microsoft.com/office/drawing/2014/main" id="{725CC11C-85B0-4C83-B4EA-1D2DF955A236}"/>
                  </a:ext>
                </a:extLst>
              </p14:cNvPr>
              <p14:cNvContentPartPr/>
              <p14:nvPr/>
            </p14:nvContentPartPr>
            <p14:xfrm>
              <a:off x="5949390" y="961867"/>
              <a:ext cx="46440" cy="94320"/>
            </p14:xfrm>
          </p:contentPart>
        </mc:Choice>
        <mc:Fallback xmlns="">
          <p:pic>
            <p:nvPicPr>
              <p:cNvPr id="64" name="Ink 63">
                <a:extLst>
                  <a:ext uri="{FF2B5EF4-FFF2-40B4-BE49-F238E27FC236}">
                    <a16:creationId xmlns:a16="http://schemas.microsoft.com/office/drawing/2014/main" id="{725CC11C-85B0-4C83-B4EA-1D2DF955A236}"/>
                  </a:ext>
                </a:extLst>
              </p:cNvPr>
              <p:cNvPicPr/>
              <p:nvPr/>
            </p:nvPicPr>
            <p:blipFill>
              <a:blip r:embed="rId128"/>
              <a:stretch>
                <a:fillRect/>
              </a:stretch>
            </p:blipFill>
            <p:spPr>
              <a:xfrm>
                <a:off x="5940390" y="953227"/>
                <a:ext cx="64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5" name="Ink 64">
                <a:extLst>
                  <a:ext uri="{FF2B5EF4-FFF2-40B4-BE49-F238E27FC236}">
                    <a16:creationId xmlns:a16="http://schemas.microsoft.com/office/drawing/2014/main" id="{84149189-F4F2-4F84-BDC4-22415AAA327F}"/>
                  </a:ext>
                </a:extLst>
              </p14:cNvPr>
              <p14:cNvContentPartPr/>
              <p14:nvPr/>
            </p14:nvContentPartPr>
            <p14:xfrm>
              <a:off x="6267630" y="676747"/>
              <a:ext cx="183240" cy="247320"/>
            </p14:xfrm>
          </p:contentPart>
        </mc:Choice>
        <mc:Fallback xmlns="">
          <p:pic>
            <p:nvPicPr>
              <p:cNvPr id="65" name="Ink 64">
                <a:extLst>
                  <a:ext uri="{FF2B5EF4-FFF2-40B4-BE49-F238E27FC236}">
                    <a16:creationId xmlns:a16="http://schemas.microsoft.com/office/drawing/2014/main" id="{84149189-F4F2-4F84-BDC4-22415AAA327F}"/>
                  </a:ext>
                </a:extLst>
              </p:cNvPr>
              <p:cNvPicPr/>
              <p:nvPr/>
            </p:nvPicPr>
            <p:blipFill>
              <a:blip r:embed="rId130"/>
              <a:stretch>
                <a:fillRect/>
              </a:stretch>
            </p:blipFill>
            <p:spPr>
              <a:xfrm>
                <a:off x="6258990" y="668107"/>
                <a:ext cx="2008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6" name="Ink 65">
                <a:extLst>
                  <a:ext uri="{FF2B5EF4-FFF2-40B4-BE49-F238E27FC236}">
                    <a16:creationId xmlns:a16="http://schemas.microsoft.com/office/drawing/2014/main" id="{BB9413B3-5D93-4659-BBA4-CBAF2C7FD337}"/>
                  </a:ext>
                </a:extLst>
              </p14:cNvPr>
              <p14:cNvContentPartPr/>
              <p14:nvPr/>
            </p14:nvContentPartPr>
            <p14:xfrm>
              <a:off x="6542670" y="674227"/>
              <a:ext cx="155520" cy="231840"/>
            </p14:xfrm>
          </p:contentPart>
        </mc:Choice>
        <mc:Fallback xmlns="">
          <p:pic>
            <p:nvPicPr>
              <p:cNvPr id="66" name="Ink 65">
                <a:extLst>
                  <a:ext uri="{FF2B5EF4-FFF2-40B4-BE49-F238E27FC236}">
                    <a16:creationId xmlns:a16="http://schemas.microsoft.com/office/drawing/2014/main" id="{BB9413B3-5D93-4659-BBA4-CBAF2C7FD337}"/>
                  </a:ext>
                </a:extLst>
              </p:cNvPr>
              <p:cNvPicPr/>
              <p:nvPr/>
            </p:nvPicPr>
            <p:blipFill>
              <a:blip r:embed="rId132"/>
              <a:stretch>
                <a:fillRect/>
              </a:stretch>
            </p:blipFill>
            <p:spPr>
              <a:xfrm>
                <a:off x="6534030" y="665227"/>
                <a:ext cx="173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7" name="Ink 66">
                <a:extLst>
                  <a:ext uri="{FF2B5EF4-FFF2-40B4-BE49-F238E27FC236}">
                    <a16:creationId xmlns:a16="http://schemas.microsoft.com/office/drawing/2014/main" id="{5E8626BA-821F-4F38-B77E-F15C9FC243C6}"/>
                  </a:ext>
                </a:extLst>
              </p14:cNvPr>
              <p14:cNvContentPartPr/>
              <p14:nvPr/>
            </p14:nvContentPartPr>
            <p14:xfrm>
              <a:off x="6779910" y="653347"/>
              <a:ext cx="43560" cy="123120"/>
            </p14:xfrm>
          </p:contentPart>
        </mc:Choice>
        <mc:Fallback xmlns="">
          <p:pic>
            <p:nvPicPr>
              <p:cNvPr id="67" name="Ink 66">
                <a:extLst>
                  <a:ext uri="{FF2B5EF4-FFF2-40B4-BE49-F238E27FC236}">
                    <a16:creationId xmlns:a16="http://schemas.microsoft.com/office/drawing/2014/main" id="{5E8626BA-821F-4F38-B77E-F15C9FC243C6}"/>
                  </a:ext>
                </a:extLst>
              </p:cNvPr>
              <p:cNvPicPr/>
              <p:nvPr/>
            </p:nvPicPr>
            <p:blipFill>
              <a:blip r:embed="rId134"/>
              <a:stretch>
                <a:fillRect/>
              </a:stretch>
            </p:blipFill>
            <p:spPr>
              <a:xfrm>
                <a:off x="6770910" y="644347"/>
                <a:ext cx="61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8" name="Ink 67">
                <a:extLst>
                  <a:ext uri="{FF2B5EF4-FFF2-40B4-BE49-F238E27FC236}">
                    <a16:creationId xmlns:a16="http://schemas.microsoft.com/office/drawing/2014/main" id="{C306678A-98F5-4F85-A624-278B023EBC7D}"/>
                  </a:ext>
                </a:extLst>
              </p14:cNvPr>
              <p14:cNvContentPartPr/>
              <p14:nvPr/>
            </p14:nvContentPartPr>
            <p14:xfrm>
              <a:off x="6878910" y="865387"/>
              <a:ext cx="90000" cy="131040"/>
            </p14:xfrm>
          </p:contentPart>
        </mc:Choice>
        <mc:Fallback xmlns="">
          <p:pic>
            <p:nvPicPr>
              <p:cNvPr id="68" name="Ink 67">
                <a:extLst>
                  <a:ext uri="{FF2B5EF4-FFF2-40B4-BE49-F238E27FC236}">
                    <a16:creationId xmlns:a16="http://schemas.microsoft.com/office/drawing/2014/main" id="{C306678A-98F5-4F85-A624-278B023EBC7D}"/>
                  </a:ext>
                </a:extLst>
              </p:cNvPr>
              <p:cNvPicPr/>
              <p:nvPr/>
            </p:nvPicPr>
            <p:blipFill>
              <a:blip r:embed="rId136"/>
              <a:stretch>
                <a:fillRect/>
              </a:stretch>
            </p:blipFill>
            <p:spPr>
              <a:xfrm>
                <a:off x="6870270" y="856747"/>
                <a:ext cx="107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1" name="Ink 70">
                <a:extLst>
                  <a:ext uri="{FF2B5EF4-FFF2-40B4-BE49-F238E27FC236}">
                    <a16:creationId xmlns:a16="http://schemas.microsoft.com/office/drawing/2014/main" id="{4197D454-56CA-47F1-9807-76CBDE5E8303}"/>
                  </a:ext>
                </a:extLst>
              </p14:cNvPr>
              <p14:cNvContentPartPr/>
              <p14:nvPr/>
            </p14:nvContentPartPr>
            <p14:xfrm>
              <a:off x="7159350" y="766027"/>
              <a:ext cx="235080" cy="159480"/>
            </p14:xfrm>
          </p:contentPart>
        </mc:Choice>
        <mc:Fallback xmlns="">
          <p:pic>
            <p:nvPicPr>
              <p:cNvPr id="71" name="Ink 70">
                <a:extLst>
                  <a:ext uri="{FF2B5EF4-FFF2-40B4-BE49-F238E27FC236}">
                    <a16:creationId xmlns:a16="http://schemas.microsoft.com/office/drawing/2014/main" id="{4197D454-56CA-47F1-9807-76CBDE5E8303}"/>
                  </a:ext>
                </a:extLst>
              </p:cNvPr>
              <p:cNvPicPr/>
              <p:nvPr/>
            </p:nvPicPr>
            <p:blipFill>
              <a:blip r:embed="rId138"/>
              <a:stretch>
                <a:fillRect/>
              </a:stretch>
            </p:blipFill>
            <p:spPr>
              <a:xfrm>
                <a:off x="7150710" y="757027"/>
                <a:ext cx="252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2" name="Ink 71">
                <a:extLst>
                  <a:ext uri="{FF2B5EF4-FFF2-40B4-BE49-F238E27FC236}">
                    <a16:creationId xmlns:a16="http://schemas.microsoft.com/office/drawing/2014/main" id="{94E9F964-DC49-41C4-A3F8-B8297AB3CE12}"/>
                  </a:ext>
                </a:extLst>
              </p14:cNvPr>
              <p14:cNvContentPartPr/>
              <p14:nvPr/>
            </p14:nvContentPartPr>
            <p14:xfrm>
              <a:off x="7447350" y="798427"/>
              <a:ext cx="155880" cy="115200"/>
            </p14:xfrm>
          </p:contentPart>
        </mc:Choice>
        <mc:Fallback xmlns="">
          <p:pic>
            <p:nvPicPr>
              <p:cNvPr id="72" name="Ink 71">
                <a:extLst>
                  <a:ext uri="{FF2B5EF4-FFF2-40B4-BE49-F238E27FC236}">
                    <a16:creationId xmlns:a16="http://schemas.microsoft.com/office/drawing/2014/main" id="{94E9F964-DC49-41C4-A3F8-B8297AB3CE12}"/>
                  </a:ext>
                </a:extLst>
              </p:cNvPr>
              <p:cNvPicPr/>
              <p:nvPr/>
            </p:nvPicPr>
            <p:blipFill>
              <a:blip r:embed="rId140"/>
              <a:stretch>
                <a:fillRect/>
              </a:stretch>
            </p:blipFill>
            <p:spPr>
              <a:xfrm>
                <a:off x="7438350" y="789427"/>
                <a:ext cx="173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3" name="Ink 72">
                <a:extLst>
                  <a:ext uri="{FF2B5EF4-FFF2-40B4-BE49-F238E27FC236}">
                    <a16:creationId xmlns:a16="http://schemas.microsoft.com/office/drawing/2014/main" id="{737D957E-9CA7-4681-B73C-6B1033E2EA29}"/>
                  </a:ext>
                </a:extLst>
              </p14:cNvPr>
              <p14:cNvContentPartPr/>
              <p14:nvPr/>
            </p14:nvContentPartPr>
            <p14:xfrm>
              <a:off x="7760910" y="776827"/>
              <a:ext cx="145800" cy="126000"/>
            </p14:xfrm>
          </p:contentPart>
        </mc:Choice>
        <mc:Fallback xmlns="">
          <p:pic>
            <p:nvPicPr>
              <p:cNvPr id="73" name="Ink 72">
                <a:extLst>
                  <a:ext uri="{FF2B5EF4-FFF2-40B4-BE49-F238E27FC236}">
                    <a16:creationId xmlns:a16="http://schemas.microsoft.com/office/drawing/2014/main" id="{737D957E-9CA7-4681-B73C-6B1033E2EA29}"/>
                  </a:ext>
                </a:extLst>
              </p:cNvPr>
              <p:cNvPicPr/>
              <p:nvPr/>
            </p:nvPicPr>
            <p:blipFill>
              <a:blip r:embed="rId142"/>
              <a:stretch>
                <a:fillRect/>
              </a:stretch>
            </p:blipFill>
            <p:spPr>
              <a:xfrm>
                <a:off x="7752270" y="767827"/>
                <a:ext cx="163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5" name="Ink 74">
                <a:extLst>
                  <a:ext uri="{FF2B5EF4-FFF2-40B4-BE49-F238E27FC236}">
                    <a16:creationId xmlns:a16="http://schemas.microsoft.com/office/drawing/2014/main" id="{35F978FC-3B1C-45E6-8BCA-0C421AD3B9FB}"/>
                  </a:ext>
                </a:extLst>
              </p14:cNvPr>
              <p14:cNvContentPartPr/>
              <p14:nvPr/>
            </p14:nvContentPartPr>
            <p14:xfrm>
              <a:off x="554430" y="1853947"/>
              <a:ext cx="136800" cy="20160"/>
            </p14:xfrm>
          </p:contentPart>
        </mc:Choice>
        <mc:Fallback xmlns="">
          <p:pic>
            <p:nvPicPr>
              <p:cNvPr id="75" name="Ink 74">
                <a:extLst>
                  <a:ext uri="{FF2B5EF4-FFF2-40B4-BE49-F238E27FC236}">
                    <a16:creationId xmlns:a16="http://schemas.microsoft.com/office/drawing/2014/main" id="{35F978FC-3B1C-45E6-8BCA-0C421AD3B9FB}"/>
                  </a:ext>
                </a:extLst>
              </p:cNvPr>
              <p:cNvPicPr/>
              <p:nvPr/>
            </p:nvPicPr>
            <p:blipFill>
              <a:blip r:embed="rId144"/>
              <a:stretch>
                <a:fillRect/>
              </a:stretch>
            </p:blipFill>
            <p:spPr>
              <a:xfrm>
                <a:off x="545790" y="1844947"/>
                <a:ext cx="154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6" name="Ink 75">
                <a:extLst>
                  <a:ext uri="{FF2B5EF4-FFF2-40B4-BE49-F238E27FC236}">
                    <a16:creationId xmlns:a16="http://schemas.microsoft.com/office/drawing/2014/main" id="{B5BFE9C8-AB4A-489B-8217-5E3AF0943A6E}"/>
                  </a:ext>
                </a:extLst>
              </p14:cNvPr>
              <p14:cNvContentPartPr/>
              <p14:nvPr/>
            </p14:nvContentPartPr>
            <p14:xfrm>
              <a:off x="929550" y="1603387"/>
              <a:ext cx="379080" cy="298440"/>
            </p14:xfrm>
          </p:contentPart>
        </mc:Choice>
        <mc:Fallback xmlns="">
          <p:pic>
            <p:nvPicPr>
              <p:cNvPr id="76" name="Ink 75">
                <a:extLst>
                  <a:ext uri="{FF2B5EF4-FFF2-40B4-BE49-F238E27FC236}">
                    <a16:creationId xmlns:a16="http://schemas.microsoft.com/office/drawing/2014/main" id="{B5BFE9C8-AB4A-489B-8217-5E3AF0943A6E}"/>
                  </a:ext>
                </a:extLst>
              </p:cNvPr>
              <p:cNvPicPr/>
              <p:nvPr/>
            </p:nvPicPr>
            <p:blipFill>
              <a:blip r:embed="rId146"/>
              <a:stretch>
                <a:fillRect/>
              </a:stretch>
            </p:blipFill>
            <p:spPr>
              <a:xfrm>
                <a:off x="920550" y="1594747"/>
                <a:ext cx="3967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7" name="Ink 76">
                <a:extLst>
                  <a:ext uri="{FF2B5EF4-FFF2-40B4-BE49-F238E27FC236}">
                    <a16:creationId xmlns:a16="http://schemas.microsoft.com/office/drawing/2014/main" id="{E4929C5B-2AE0-40D7-BE7B-60F77594D0AF}"/>
                  </a:ext>
                </a:extLst>
              </p14:cNvPr>
              <p14:cNvContentPartPr/>
              <p14:nvPr/>
            </p14:nvContentPartPr>
            <p14:xfrm>
              <a:off x="1608150" y="1643707"/>
              <a:ext cx="330840" cy="168840"/>
            </p14:xfrm>
          </p:contentPart>
        </mc:Choice>
        <mc:Fallback xmlns="">
          <p:pic>
            <p:nvPicPr>
              <p:cNvPr id="77" name="Ink 76">
                <a:extLst>
                  <a:ext uri="{FF2B5EF4-FFF2-40B4-BE49-F238E27FC236}">
                    <a16:creationId xmlns:a16="http://schemas.microsoft.com/office/drawing/2014/main" id="{E4929C5B-2AE0-40D7-BE7B-60F77594D0AF}"/>
                  </a:ext>
                </a:extLst>
              </p:cNvPr>
              <p:cNvPicPr/>
              <p:nvPr/>
            </p:nvPicPr>
            <p:blipFill>
              <a:blip r:embed="rId148"/>
              <a:stretch>
                <a:fillRect/>
              </a:stretch>
            </p:blipFill>
            <p:spPr>
              <a:xfrm>
                <a:off x="1599150" y="1634707"/>
                <a:ext cx="348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8" name="Ink 77">
                <a:extLst>
                  <a:ext uri="{FF2B5EF4-FFF2-40B4-BE49-F238E27FC236}">
                    <a16:creationId xmlns:a16="http://schemas.microsoft.com/office/drawing/2014/main" id="{48643BA6-AD4A-49C6-AAAF-5375ED3F0DA1}"/>
                  </a:ext>
                </a:extLst>
              </p14:cNvPr>
              <p14:cNvContentPartPr/>
              <p14:nvPr/>
            </p14:nvContentPartPr>
            <p14:xfrm>
              <a:off x="2014590" y="1641907"/>
              <a:ext cx="94320" cy="142920"/>
            </p14:xfrm>
          </p:contentPart>
        </mc:Choice>
        <mc:Fallback xmlns="">
          <p:pic>
            <p:nvPicPr>
              <p:cNvPr id="78" name="Ink 77">
                <a:extLst>
                  <a:ext uri="{FF2B5EF4-FFF2-40B4-BE49-F238E27FC236}">
                    <a16:creationId xmlns:a16="http://schemas.microsoft.com/office/drawing/2014/main" id="{48643BA6-AD4A-49C6-AAAF-5375ED3F0DA1}"/>
                  </a:ext>
                </a:extLst>
              </p:cNvPr>
              <p:cNvPicPr/>
              <p:nvPr/>
            </p:nvPicPr>
            <p:blipFill>
              <a:blip r:embed="rId150"/>
              <a:stretch>
                <a:fillRect/>
              </a:stretch>
            </p:blipFill>
            <p:spPr>
              <a:xfrm>
                <a:off x="2005590" y="1633267"/>
                <a:ext cx="111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9" name="Ink 78">
                <a:extLst>
                  <a:ext uri="{FF2B5EF4-FFF2-40B4-BE49-F238E27FC236}">
                    <a16:creationId xmlns:a16="http://schemas.microsoft.com/office/drawing/2014/main" id="{9DEBE53C-DF07-499F-BA51-01858A74C9F2}"/>
                  </a:ext>
                </a:extLst>
              </p14:cNvPr>
              <p14:cNvContentPartPr/>
              <p14:nvPr/>
            </p14:nvContentPartPr>
            <p14:xfrm>
              <a:off x="2332830" y="1651267"/>
              <a:ext cx="260640" cy="123120"/>
            </p14:xfrm>
          </p:contentPart>
        </mc:Choice>
        <mc:Fallback xmlns="">
          <p:pic>
            <p:nvPicPr>
              <p:cNvPr id="79" name="Ink 78">
                <a:extLst>
                  <a:ext uri="{FF2B5EF4-FFF2-40B4-BE49-F238E27FC236}">
                    <a16:creationId xmlns:a16="http://schemas.microsoft.com/office/drawing/2014/main" id="{9DEBE53C-DF07-499F-BA51-01858A74C9F2}"/>
                  </a:ext>
                </a:extLst>
              </p:cNvPr>
              <p:cNvPicPr/>
              <p:nvPr/>
            </p:nvPicPr>
            <p:blipFill>
              <a:blip r:embed="rId152"/>
              <a:stretch>
                <a:fillRect/>
              </a:stretch>
            </p:blipFill>
            <p:spPr>
              <a:xfrm>
                <a:off x="2323830" y="1642627"/>
                <a:ext cx="278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0" name="Ink 79">
                <a:extLst>
                  <a:ext uri="{FF2B5EF4-FFF2-40B4-BE49-F238E27FC236}">
                    <a16:creationId xmlns:a16="http://schemas.microsoft.com/office/drawing/2014/main" id="{5E68AA93-962E-4704-AC21-A457DA7D3D7F}"/>
                  </a:ext>
                </a:extLst>
              </p14:cNvPr>
              <p14:cNvContentPartPr/>
              <p14:nvPr/>
            </p14:nvContentPartPr>
            <p14:xfrm>
              <a:off x="2622990" y="1606267"/>
              <a:ext cx="119160" cy="138600"/>
            </p14:xfrm>
          </p:contentPart>
        </mc:Choice>
        <mc:Fallback xmlns="">
          <p:pic>
            <p:nvPicPr>
              <p:cNvPr id="80" name="Ink 79">
                <a:extLst>
                  <a:ext uri="{FF2B5EF4-FFF2-40B4-BE49-F238E27FC236}">
                    <a16:creationId xmlns:a16="http://schemas.microsoft.com/office/drawing/2014/main" id="{5E68AA93-962E-4704-AC21-A457DA7D3D7F}"/>
                  </a:ext>
                </a:extLst>
              </p:cNvPr>
              <p:cNvPicPr/>
              <p:nvPr/>
            </p:nvPicPr>
            <p:blipFill>
              <a:blip r:embed="rId154"/>
              <a:stretch>
                <a:fillRect/>
              </a:stretch>
            </p:blipFill>
            <p:spPr>
              <a:xfrm>
                <a:off x="2614350" y="1597627"/>
                <a:ext cx="136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1" name="Ink 80">
                <a:extLst>
                  <a:ext uri="{FF2B5EF4-FFF2-40B4-BE49-F238E27FC236}">
                    <a16:creationId xmlns:a16="http://schemas.microsoft.com/office/drawing/2014/main" id="{71FEF4C2-4708-455C-A2D9-49E3F2B5BDAA}"/>
                  </a:ext>
                </a:extLst>
              </p14:cNvPr>
              <p14:cNvContentPartPr/>
              <p14:nvPr/>
            </p14:nvContentPartPr>
            <p14:xfrm>
              <a:off x="2780310" y="1586827"/>
              <a:ext cx="45720" cy="129240"/>
            </p14:xfrm>
          </p:contentPart>
        </mc:Choice>
        <mc:Fallback xmlns="">
          <p:pic>
            <p:nvPicPr>
              <p:cNvPr id="81" name="Ink 80">
                <a:extLst>
                  <a:ext uri="{FF2B5EF4-FFF2-40B4-BE49-F238E27FC236}">
                    <a16:creationId xmlns:a16="http://schemas.microsoft.com/office/drawing/2014/main" id="{71FEF4C2-4708-455C-A2D9-49E3F2B5BDAA}"/>
                  </a:ext>
                </a:extLst>
              </p:cNvPr>
              <p:cNvPicPr/>
              <p:nvPr/>
            </p:nvPicPr>
            <p:blipFill>
              <a:blip r:embed="rId156"/>
              <a:stretch>
                <a:fillRect/>
              </a:stretch>
            </p:blipFill>
            <p:spPr>
              <a:xfrm>
                <a:off x="2771310" y="1577827"/>
                <a:ext cx="63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2" name="Ink 81">
                <a:extLst>
                  <a:ext uri="{FF2B5EF4-FFF2-40B4-BE49-F238E27FC236}">
                    <a16:creationId xmlns:a16="http://schemas.microsoft.com/office/drawing/2014/main" id="{C840E978-2887-42A5-844D-981A72B832FE}"/>
                  </a:ext>
                </a:extLst>
              </p14:cNvPr>
              <p14:cNvContentPartPr/>
              <p14:nvPr/>
            </p14:nvContentPartPr>
            <p14:xfrm>
              <a:off x="2889750" y="1496107"/>
              <a:ext cx="321840" cy="223560"/>
            </p14:xfrm>
          </p:contentPart>
        </mc:Choice>
        <mc:Fallback xmlns="">
          <p:pic>
            <p:nvPicPr>
              <p:cNvPr id="82" name="Ink 81">
                <a:extLst>
                  <a:ext uri="{FF2B5EF4-FFF2-40B4-BE49-F238E27FC236}">
                    <a16:creationId xmlns:a16="http://schemas.microsoft.com/office/drawing/2014/main" id="{C840E978-2887-42A5-844D-981A72B832FE}"/>
                  </a:ext>
                </a:extLst>
              </p:cNvPr>
              <p:cNvPicPr/>
              <p:nvPr/>
            </p:nvPicPr>
            <p:blipFill>
              <a:blip r:embed="rId158"/>
              <a:stretch>
                <a:fillRect/>
              </a:stretch>
            </p:blipFill>
            <p:spPr>
              <a:xfrm>
                <a:off x="2881110" y="1487467"/>
                <a:ext cx="339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3" name="Ink 82">
                <a:extLst>
                  <a:ext uri="{FF2B5EF4-FFF2-40B4-BE49-F238E27FC236}">
                    <a16:creationId xmlns:a16="http://schemas.microsoft.com/office/drawing/2014/main" id="{AC9C461A-1DFD-4B95-A2B9-E5C7203BCD67}"/>
                  </a:ext>
                </a:extLst>
              </p14:cNvPr>
              <p14:cNvContentPartPr/>
              <p14:nvPr/>
            </p14:nvContentPartPr>
            <p14:xfrm>
              <a:off x="3090270" y="1534267"/>
              <a:ext cx="74160" cy="12600"/>
            </p14:xfrm>
          </p:contentPart>
        </mc:Choice>
        <mc:Fallback xmlns="">
          <p:pic>
            <p:nvPicPr>
              <p:cNvPr id="83" name="Ink 82">
                <a:extLst>
                  <a:ext uri="{FF2B5EF4-FFF2-40B4-BE49-F238E27FC236}">
                    <a16:creationId xmlns:a16="http://schemas.microsoft.com/office/drawing/2014/main" id="{AC9C461A-1DFD-4B95-A2B9-E5C7203BCD67}"/>
                  </a:ext>
                </a:extLst>
              </p:cNvPr>
              <p:cNvPicPr/>
              <p:nvPr/>
            </p:nvPicPr>
            <p:blipFill>
              <a:blip r:embed="rId160"/>
              <a:stretch>
                <a:fillRect/>
              </a:stretch>
            </p:blipFill>
            <p:spPr>
              <a:xfrm>
                <a:off x="3081630" y="1525627"/>
                <a:ext cx="91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4" name="Ink 83">
                <a:extLst>
                  <a:ext uri="{FF2B5EF4-FFF2-40B4-BE49-F238E27FC236}">
                    <a16:creationId xmlns:a16="http://schemas.microsoft.com/office/drawing/2014/main" id="{A23C0624-2DE1-4123-AD08-ACFFB63C923A}"/>
                  </a:ext>
                </a:extLst>
              </p14:cNvPr>
              <p14:cNvContentPartPr/>
              <p14:nvPr/>
            </p14:nvContentPartPr>
            <p14:xfrm>
              <a:off x="2854830" y="1564147"/>
              <a:ext cx="141120" cy="17280"/>
            </p14:xfrm>
          </p:contentPart>
        </mc:Choice>
        <mc:Fallback xmlns="">
          <p:pic>
            <p:nvPicPr>
              <p:cNvPr id="84" name="Ink 83">
                <a:extLst>
                  <a:ext uri="{FF2B5EF4-FFF2-40B4-BE49-F238E27FC236}">
                    <a16:creationId xmlns:a16="http://schemas.microsoft.com/office/drawing/2014/main" id="{A23C0624-2DE1-4123-AD08-ACFFB63C923A}"/>
                  </a:ext>
                </a:extLst>
              </p:cNvPr>
              <p:cNvPicPr/>
              <p:nvPr/>
            </p:nvPicPr>
            <p:blipFill>
              <a:blip r:embed="rId162"/>
              <a:stretch>
                <a:fillRect/>
              </a:stretch>
            </p:blipFill>
            <p:spPr>
              <a:xfrm>
                <a:off x="2845830" y="1555147"/>
                <a:ext cx="158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5" name="Ink 84">
                <a:extLst>
                  <a:ext uri="{FF2B5EF4-FFF2-40B4-BE49-F238E27FC236}">
                    <a16:creationId xmlns:a16="http://schemas.microsoft.com/office/drawing/2014/main" id="{457724EA-52EE-4BC4-AA54-447E5CE14CE2}"/>
                  </a:ext>
                </a:extLst>
              </p14:cNvPr>
              <p14:cNvContentPartPr/>
              <p14:nvPr/>
            </p14:nvContentPartPr>
            <p14:xfrm>
              <a:off x="3345150" y="1575307"/>
              <a:ext cx="156240" cy="136800"/>
            </p14:xfrm>
          </p:contentPart>
        </mc:Choice>
        <mc:Fallback xmlns="">
          <p:pic>
            <p:nvPicPr>
              <p:cNvPr id="85" name="Ink 84">
                <a:extLst>
                  <a:ext uri="{FF2B5EF4-FFF2-40B4-BE49-F238E27FC236}">
                    <a16:creationId xmlns:a16="http://schemas.microsoft.com/office/drawing/2014/main" id="{457724EA-52EE-4BC4-AA54-447E5CE14CE2}"/>
                  </a:ext>
                </a:extLst>
              </p:cNvPr>
              <p:cNvPicPr/>
              <p:nvPr/>
            </p:nvPicPr>
            <p:blipFill>
              <a:blip r:embed="rId164"/>
              <a:stretch>
                <a:fillRect/>
              </a:stretch>
            </p:blipFill>
            <p:spPr>
              <a:xfrm>
                <a:off x="3336510" y="1566667"/>
                <a:ext cx="173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9" name="Ink 88">
                <a:extLst>
                  <a:ext uri="{FF2B5EF4-FFF2-40B4-BE49-F238E27FC236}">
                    <a16:creationId xmlns:a16="http://schemas.microsoft.com/office/drawing/2014/main" id="{74242A00-B6B9-4C2C-B6D3-AA9D7732E21C}"/>
                  </a:ext>
                </a:extLst>
              </p14:cNvPr>
              <p14:cNvContentPartPr/>
              <p14:nvPr/>
            </p14:nvContentPartPr>
            <p14:xfrm>
              <a:off x="3626670" y="1704187"/>
              <a:ext cx="37800" cy="108360"/>
            </p14:xfrm>
          </p:contentPart>
        </mc:Choice>
        <mc:Fallback xmlns="">
          <p:pic>
            <p:nvPicPr>
              <p:cNvPr id="89" name="Ink 88">
                <a:extLst>
                  <a:ext uri="{FF2B5EF4-FFF2-40B4-BE49-F238E27FC236}">
                    <a16:creationId xmlns:a16="http://schemas.microsoft.com/office/drawing/2014/main" id="{74242A00-B6B9-4C2C-B6D3-AA9D7732E21C}"/>
                  </a:ext>
                </a:extLst>
              </p:cNvPr>
              <p:cNvPicPr/>
              <p:nvPr/>
            </p:nvPicPr>
            <p:blipFill>
              <a:blip r:embed="rId166"/>
              <a:stretch>
                <a:fillRect/>
              </a:stretch>
            </p:blipFill>
            <p:spPr>
              <a:xfrm>
                <a:off x="3617670" y="1695547"/>
                <a:ext cx="55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Ink 124">
                <a:extLst>
                  <a:ext uri="{FF2B5EF4-FFF2-40B4-BE49-F238E27FC236}">
                    <a16:creationId xmlns:a16="http://schemas.microsoft.com/office/drawing/2014/main" id="{425464CC-3D25-4308-9C50-4C0F4243C1EA}"/>
                  </a:ext>
                </a:extLst>
              </p14:cNvPr>
              <p14:cNvContentPartPr/>
              <p14:nvPr/>
            </p14:nvContentPartPr>
            <p14:xfrm>
              <a:off x="1402230" y="2045107"/>
              <a:ext cx="138240" cy="135720"/>
            </p14:xfrm>
          </p:contentPart>
        </mc:Choice>
        <mc:Fallback xmlns="">
          <p:pic>
            <p:nvPicPr>
              <p:cNvPr id="125" name="Ink 124">
                <a:extLst>
                  <a:ext uri="{FF2B5EF4-FFF2-40B4-BE49-F238E27FC236}">
                    <a16:creationId xmlns:a16="http://schemas.microsoft.com/office/drawing/2014/main" id="{425464CC-3D25-4308-9C50-4C0F4243C1EA}"/>
                  </a:ext>
                </a:extLst>
              </p:cNvPr>
              <p:cNvPicPr/>
              <p:nvPr/>
            </p:nvPicPr>
            <p:blipFill>
              <a:blip r:embed="rId168"/>
              <a:stretch>
                <a:fillRect/>
              </a:stretch>
            </p:blipFill>
            <p:spPr>
              <a:xfrm>
                <a:off x="1393590" y="2036467"/>
                <a:ext cx="155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Ink 125">
                <a:extLst>
                  <a:ext uri="{FF2B5EF4-FFF2-40B4-BE49-F238E27FC236}">
                    <a16:creationId xmlns:a16="http://schemas.microsoft.com/office/drawing/2014/main" id="{3920A4C3-36AB-43C3-8779-94D4F095EC9E}"/>
                  </a:ext>
                </a:extLst>
              </p14:cNvPr>
              <p14:cNvContentPartPr/>
              <p14:nvPr/>
            </p14:nvContentPartPr>
            <p14:xfrm>
              <a:off x="1617870" y="2058427"/>
              <a:ext cx="108720" cy="115200"/>
            </p14:xfrm>
          </p:contentPart>
        </mc:Choice>
        <mc:Fallback xmlns="">
          <p:pic>
            <p:nvPicPr>
              <p:cNvPr id="126" name="Ink 125">
                <a:extLst>
                  <a:ext uri="{FF2B5EF4-FFF2-40B4-BE49-F238E27FC236}">
                    <a16:creationId xmlns:a16="http://schemas.microsoft.com/office/drawing/2014/main" id="{3920A4C3-36AB-43C3-8779-94D4F095EC9E}"/>
                  </a:ext>
                </a:extLst>
              </p:cNvPr>
              <p:cNvPicPr/>
              <p:nvPr/>
            </p:nvPicPr>
            <p:blipFill>
              <a:blip r:embed="rId170"/>
              <a:stretch>
                <a:fillRect/>
              </a:stretch>
            </p:blipFill>
            <p:spPr>
              <a:xfrm>
                <a:off x="1608870" y="2049787"/>
                <a:ext cx="126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Ink 126">
                <a:extLst>
                  <a:ext uri="{FF2B5EF4-FFF2-40B4-BE49-F238E27FC236}">
                    <a16:creationId xmlns:a16="http://schemas.microsoft.com/office/drawing/2014/main" id="{26F4150C-D3F8-4DAE-8F9B-509E6F84F326}"/>
                  </a:ext>
                </a:extLst>
              </p14:cNvPr>
              <p14:cNvContentPartPr/>
              <p14:nvPr/>
            </p14:nvContentPartPr>
            <p14:xfrm>
              <a:off x="1747470" y="2070307"/>
              <a:ext cx="172440" cy="84960"/>
            </p14:xfrm>
          </p:contentPart>
        </mc:Choice>
        <mc:Fallback xmlns="">
          <p:pic>
            <p:nvPicPr>
              <p:cNvPr id="127" name="Ink 126">
                <a:extLst>
                  <a:ext uri="{FF2B5EF4-FFF2-40B4-BE49-F238E27FC236}">
                    <a16:creationId xmlns:a16="http://schemas.microsoft.com/office/drawing/2014/main" id="{26F4150C-D3F8-4DAE-8F9B-509E6F84F326}"/>
                  </a:ext>
                </a:extLst>
              </p:cNvPr>
              <p:cNvPicPr/>
              <p:nvPr/>
            </p:nvPicPr>
            <p:blipFill>
              <a:blip r:embed="rId172"/>
              <a:stretch>
                <a:fillRect/>
              </a:stretch>
            </p:blipFill>
            <p:spPr>
              <a:xfrm>
                <a:off x="1738830" y="2061307"/>
                <a:ext cx="190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8" name="Ink 127">
                <a:extLst>
                  <a:ext uri="{FF2B5EF4-FFF2-40B4-BE49-F238E27FC236}">
                    <a16:creationId xmlns:a16="http://schemas.microsoft.com/office/drawing/2014/main" id="{CDDB8384-3123-432E-8F8B-8EEE5307F348}"/>
                  </a:ext>
                </a:extLst>
              </p14:cNvPr>
              <p14:cNvContentPartPr/>
              <p14:nvPr/>
            </p14:nvContentPartPr>
            <p14:xfrm>
              <a:off x="2075430" y="1945747"/>
              <a:ext cx="433080" cy="183600"/>
            </p14:xfrm>
          </p:contentPart>
        </mc:Choice>
        <mc:Fallback xmlns="">
          <p:pic>
            <p:nvPicPr>
              <p:cNvPr id="128" name="Ink 127">
                <a:extLst>
                  <a:ext uri="{FF2B5EF4-FFF2-40B4-BE49-F238E27FC236}">
                    <a16:creationId xmlns:a16="http://schemas.microsoft.com/office/drawing/2014/main" id="{CDDB8384-3123-432E-8F8B-8EEE5307F348}"/>
                  </a:ext>
                </a:extLst>
              </p:cNvPr>
              <p:cNvPicPr/>
              <p:nvPr/>
            </p:nvPicPr>
            <p:blipFill>
              <a:blip r:embed="rId174"/>
              <a:stretch>
                <a:fillRect/>
              </a:stretch>
            </p:blipFill>
            <p:spPr>
              <a:xfrm>
                <a:off x="2066430" y="1937107"/>
                <a:ext cx="450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9" name="Ink 128">
                <a:extLst>
                  <a:ext uri="{FF2B5EF4-FFF2-40B4-BE49-F238E27FC236}">
                    <a16:creationId xmlns:a16="http://schemas.microsoft.com/office/drawing/2014/main" id="{07BD05E5-A66F-47BC-8EBB-FB6EC0960831}"/>
                  </a:ext>
                </a:extLst>
              </p14:cNvPr>
              <p14:cNvContentPartPr/>
              <p14:nvPr/>
            </p14:nvContentPartPr>
            <p14:xfrm>
              <a:off x="2780310" y="1918027"/>
              <a:ext cx="418680" cy="176760"/>
            </p14:xfrm>
          </p:contentPart>
        </mc:Choice>
        <mc:Fallback xmlns="">
          <p:pic>
            <p:nvPicPr>
              <p:cNvPr id="129" name="Ink 128">
                <a:extLst>
                  <a:ext uri="{FF2B5EF4-FFF2-40B4-BE49-F238E27FC236}">
                    <a16:creationId xmlns:a16="http://schemas.microsoft.com/office/drawing/2014/main" id="{07BD05E5-A66F-47BC-8EBB-FB6EC0960831}"/>
                  </a:ext>
                </a:extLst>
              </p:cNvPr>
              <p:cNvPicPr/>
              <p:nvPr/>
            </p:nvPicPr>
            <p:blipFill>
              <a:blip r:embed="rId176"/>
              <a:stretch>
                <a:fillRect/>
              </a:stretch>
            </p:blipFill>
            <p:spPr>
              <a:xfrm>
                <a:off x="2771310" y="1909027"/>
                <a:ext cx="436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0" name="Ink 129">
                <a:extLst>
                  <a:ext uri="{FF2B5EF4-FFF2-40B4-BE49-F238E27FC236}">
                    <a16:creationId xmlns:a16="http://schemas.microsoft.com/office/drawing/2014/main" id="{487A89E0-496F-40BE-92C8-7C59BF1C47A8}"/>
                  </a:ext>
                </a:extLst>
              </p14:cNvPr>
              <p14:cNvContentPartPr/>
              <p14:nvPr/>
            </p14:nvContentPartPr>
            <p14:xfrm>
              <a:off x="2979390" y="1896067"/>
              <a:ext cx="126360" cy="41400"/>
            </p14:xfrm>
          </p:contentPart>
        </mc:Choice>
        <mc:Fallback xmlns="">
          <p:pic>
            <p:nvPicPr>
              <p:cNvPr id="130" name="Ink 129">
                <a:extLst>
                  <a:ext uri="{FF2B5EF4-FFF2-40B4-BE49-F238E27FC236}">
                    <a16:creationId xmlns:a16="http://schemas.microsoft.com/office/drawing/2014/main" id="{487A89E0-496F-40BE-92C8-7C59BF1C47A8}"/>
                  </a:ext>
                </a:extLst>
              </p:cNvPr>
              <p:cNvPicPr/>
              <p:nvPr/>
            </p:nvPicPr>
            <p:blipFill>
              <a:blip r:embed="rId178"/>
              <a:stretch>
                <a:fillRect/>
              </a:stretch>
            </p:blipFill>
            <p:spPr>
              <a:xfrm>
                <a:off x="2970390" y="1887427"/>
                <a:ext cx="144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Ink 130">
                <a:extLst>
                  <a:ext uri="{FF2B5EF4-FFF2-40B4-BE49-F238E27FC236}">
                    <a16:creationId xmlns:a16="http://schemas.microsoft.com/office/drawing/2014/main" id="{8D71D0E6-F5BE-48BA-8FB9-1F364C429B9F}"/>
                  </a:ext>
                </a:extLst>
              </p14:cNvPr>
              <p14:cNvContentPartPr/>
              <p14:nvPr/>
            </p14:nvContentPartPr>
            <p14:xfrm>
              <a:off x="3150030" y="1875187"/>
              <a:ext cx="262080" cy="162720"/>
            </p14:xfrm>
          </p:contentPart>
        </mc:Choice>
        <mc:Fallback xmlns="">
          <p:pic>
            <p:nvPicPr>
              <p:cNvPr id="131" name="Ink 130">
                <a:extLst>
                  <a:ext uri="{FF2B5EF4-FFF2-40B4-BE49-F238E27FC236}">
                    <a16:creationId xmlns:a16="http://schemas.microsoft.com/office/drawing/2014/main" id="{8D71D0E6-F5BE-48BA-8FB9-1F364C429B9F}"/>
                  </a:ext>
                </a:extLst>
              </p:cNvPr>
              <p:cNvPicPr/>
              <p:nvPr/>
            </p:nvPicPr>
            <p:blipFill>
              <a:blip r:embed="rId180"/>
              <a:stretch>
                <a:fillRect/>
              </a:stretch>
            </p:blipFill>
            <p:spPr>
              <a:xfrm>
                <a:off x="3141390" y="1866187"/>
                <a:ext cx="279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 name="Ink 131">
                <a:extLst>
                  <a:ext uri="{FF2B5EF4-FFF2-40B4-BE49-F238E27FC236}">
                    <a16:creationId xmlns:a16="http://schemas.microsoft.com/office/drawing/2014/main" id="{44951175-5B94-460C-9F78-D162A67D4C41}"/>
                  </a:ext>
                </a:extLst>
              </p14:cNvPr>
              <p14:cNvContentPartPr/>
              <p14:nvPr/>
            </p14:nvContentPartPr>
            <p14:xfrm>
              <a:off x="3369270" y="1919467"/>
              <a:ext cx="360" cy="360"/>
            </p14:xfrm>
          </p:contentPart>
        </mc:Choice>
        <mc:Fallback xmlns="">
          <p:pic>
            <p:nvPicPr>
              <p:cNvPr id="132" name="Ink 131">
                <a:extLst>
                  <a:ext uri="{FF2B5EF4-FFF2-40B4-BE49-F238E27FC236}">
                    <a16:creationId xmlns:a16="http://schemas.microsoft.com/office/drawing/2014/main" id="{44951175-5B94-460C-9F78-D162A67D4C41}"/>
                  </a:ext>
                </a:extLst>
              </p:cNvPr>
              <p:cNvPicPr/>
              <p:nvPr/>
            </p:nvPicPr>
            <p:blipFill>
              <a:blip r:embed="rId71"/>
              <a:stretch>
                <a:fillRect/>
              </a:stretch>
            </p:blipFill>
            <p:spPr>
              <a:xfrm>
                <a:off x="3360630" y="1910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3" name="Ink 132">
                <a:extLst>
                  <a:ext uri="{FF2B5EF4-FFF2-40B4-BE49-F238E27FC236}">
                    <a16:creationId xmlns:a16="http://schemas.microsoft.com/office/drawing/2014/main" id="{A8D8C5A4-EE4A-45E7-A309-EFFCD9B6622F}"/>
                  </a:ext>
                </a:extLst>
              </p14:cNvPr>
              <p14:cNvContentPartPr/>
              <p14:nvPr/>
            </p14:nvContentPartPr>
            <p14:xfrm>
              <a:off x="3445590" y="1946827"/>
              <a:ext cx="408240" cy="104760"/>
            </p14:xfrm>
          </p:contentPart>
        </mc:Choice>
        <mc:Fallback xmlns="">
          <p:pic>
            <p:nvPicPr>
              <p:cNvPr id="133" name="Ink 132">
                <a:extLst>
                  <a:ext uri="{FF2B5EF4-FFF2-40B4-BE49-F238E27FC236}">
                    <a16:creationId xmlns:a16="http://schemas.microsoft.com/office/drawing/2014/main" id="{A8D8C5A4-EE4A-45E7-A309-EFFCD9B6622F}"/>
                  </a:ext>
                </a:extLst>
              </p:cNvPr>
              <p:cNvPicPr/>
              <p:nvPr/>
            </p:nvPicPr>
            <p:blipFill>
              <a:blip r:embed="rId183"/>
              <a:stretch>
                <a:fillRect/>
              </a:stretch>
            </p:blipFill>
            <p:spPr>
              <a:xfrm>
                <a:off x="3436590" y="1937827"/>
                <a:ext cx="425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0" name="Ink 89">
                <a:extLst>
                  <a:ext uri="{FF2B5EF4-FFF2-40B4-BE49-F238E27FC236}">
                    <a16:creationId xmlns:a16="http://schemas.microsoft.com/office/drawing/2014/main" id="{E40060F9-11F4-49A6-8E2E-D79EE0F3CDB7}"/>
                  </a:ext>
                </a:extLst>
              </p14:cNvPr>
              <p14:cNvContentPartPr/>
              <p14:nvPr/>
            </p14:nvContentPartPr>
            <p14:xfrm>
              <a:off x="3882990" y="1417627"/>
              <a:ext cx="153360" cy="216360"/>
            </p14:xfrm>
          </p:contentPart>
        </mc:Choice>
        <mc:Fallback xmlns="">
          <p:pic>
            <p:nvPicPr>
              <p:cNvPr id="90" name="Ink 89">
                <a:extLst>
                  <a:ext uri="{FF2B5EF4-FFF2-40B4-BE49-F238E27FC236}">
                    <a16:creationId xmlns:a16="http://schemas.microsoft.com/office/drawing/2014/main" id="{E40060F9-11F4-49A6-8E2E-D79EE0F3CDB7}"/>
                  </a:ext>
                </a:extLst>
              </p:cNvPr>
              <p:cNvPicPr/>
              <p:nvPr/>
            </p:nvPicPr>
            <p:blipFill>
              <a:blip r:embed="rId185"/>
              <a:stretch>
                <a:fillRect/>
              </a:stretch>
            </p:blipFill>
            <p:spPr>
              <a:xfrm>
                <a:off x="3874350" y="1408987"/>
                <a:ext cx="171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1" name="Ink 90">
                <a:extLst>
                  <a:ext uri="{FF2B5EF4-FFF2-40B4-BE49-F238E27FC236}">
                    <a16:creationId xmlns:a16="http://schemas.microsoft.com/office/drawing/2014/main" id="{97AF51A8-AED9-4B02-90ED-6EDC24AE618A}"/>
                  </a:ext>
                </a:extLst>
              </p14:cNvPr>
              <p14:cNvContentPartPr/>
              <p14:nvPr/>
            </p14:nvContentPartPr>
            <p14:xfrm>
              <a:off x="4066590" y="1519147"/>
              <a:ext cx="261360" cy="108720"/>
            </p14:xfrm>
          </p:contentPart>
        </mc:Choice>
        <mc:Fallback xmlns="">
          <p:pic>
            <p:nvPicPr>
              <p:cNvPr id="91" name="Ink 90">
                <a:extLst>
                  <a:ext uri="{FF2B5EF4-FFF2-40B4-BE49-F238E27FC236}">
                    <a16:creationId xmlns:a16="http://schemas.microsoft.com/office/drawing/2014/main" id="{97AF51A8-AED9-4B02-90ED-6EDC24AE618A}"/>
                  </a:ext>
                </a:extLst>
              </p:cNvPr>
              <p:cNvPicPr/>
              <p:nvPr/>
            </p:nvPicPr>
            <p:blipFill>
              <a:blip r:embed="rId187"/>
              <a:stretch>
                <a:fillRect/>
              </a:stretch>
            </p:blipFill>
            <p:spPr>
              <a:xfrm>
                <a:off x="4057590" y="1510147"/>
                <a:ext cx="27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2" name="Ink 91">
                <a:extLst>
                  <a:ext uri="{FF2B5EF4-FFF2-40B4-BE49-F238E27FC236}">
                    <a16:creationId xmlns:a16="http://schemas.microsoft.com/office/drawing/2014/main" id="{0BD48A10-4C13-4062-BB57-E56E4EA2FD5C}"/>
                  </a:ext>
                </a:extLst>
              </p14:cNvPr>
              <p14:cNvContentPartPr/>
              <p14:nvPr/>
            </p14:nvContentPartPr>
            <p14:xfrm>
              <a:off x="4523430" y="1337707"/>
              <a:ext cx="435240" cy="426960"/>
            </p14:xfrm>
          </p:contentPart>
        </mc:Choice>
        <mc:Fallback xmlns="">
          <p:pic>
            <p:nvPicPr>
              <p:cNvPr id="92" name="Ink 91">
                <a:extLst>
                  <a:ext uri="{FF2B5EF4-FFF2-40B4-BE49-F238E27FC236}">
                    <a16:creationId xmlns:a16="http://schemas.microsoft.com/office/drawing/2014/main" id="{0BD48A10-4C13-4062-BB57-E56E4EA2FD5C}"/>
                  </a:ext>
                </a:extLst>
              </p:cNvPr>
              <p:cNvPicPr/>
              <p:nvPr/>
            </p:nvPicPr>
            <p:blipFill>
              <a:blip r:embed="rId189"/>
              <a:stretch>
                <a:fillRect/>
              </a:stretch>
            </p:blipFill>
            <p:spPr>
              <a:xfrm>
                <a:off x="4514790" y="1329067"/>
                <a:ext cx="45288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3" name="Ink 92">
                <a:extLst>
                  <a:ext uri="{FF2B5EF4-FFF2-40B4-BE49-F238E27FC236}">
                    <a16:creationId xmlns:a16="http://schemas.microsoft.com/office/drawing/2014/main" id="{A941D676-DA1D-4E33-894D-C61566906FFD}"/>
                  </a:ext>
                </a:extLst>
              </p14:cNvPr>
              <p14:cNvContentPartPr/>
              <p14:nvPr/>
            </p14:nvContentPartPr>
            <p14:xfrm>
              <a:off x="4969470" y="1286587"/>
              <a:ext cx="869760" cy="388800"/>
            </p14:xfrm>
          </p:contentPart>
        </mc:Choice>
        <mc:Fallback xmlns="">
          <p:pic>
            <p:nvPicPr>
              <p:cNvPr id="93" name="Ink 92">
                <a:extLst>
                  <a:ext uri="{FF2B5EF4-FFF2-40B4-BE49-F238E27FC236}">
                    <a16:creationId xmlns:a16="http://schemas.microsoft.com/office/drawing/2014/main" id="{A941D676-DA1D-4E33-894D-C61566906FFD}"/>
                  </a:ext>
                </a:extLst>
              </p:cNvPr>
              <p:cNvPicPr/>
              <p:nvPr/>
            </p:nvPicPr>
            <p:blipFill>
              <a:blip r:embed="rId191"/>
              <a:stretch>
                <a:fillRect/>
              </a:stretch>
            </p:blipFill>
            <p:spPr>
              <a:xfrm>
                <a:off x="4960470" y="1277587"/>
                <a:ext cx="8874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4" name="Ink 93">
                <a:extLst>
                  <a:ext uri="{FF2B5EF4-FFF2-40B4-BE49-F238E27FC236}">
                    <a16:creationId xmlns:a16="http://schemas.microsoft.com/office/drawing/2014/main" id="{C3F58C0E-2EF7-4A68-9D77-D9F0AFD4D356}"/>
                  </a:ext>
                </a:extLst>
              </p14:cNvPr>
              <p14:cNvContentPartPr/>
              <p14:nvPr/>
            </p14:nvContentPartPr>
            <p14:xfrm>
              <a:off x="5870190" y="1272907"/>
              <a:ext cx="122040" cy="231480"/>
            </p14:xfrm>
          </p:contentPart>
        </mc:Choice>
        <mc:Fallback xmlns="">
          <p:pic>
            <p:nvPicPr>
              <p:cNvPr id="94" name="Ink 93">
                <a:extLst>
                  <a:ext uri="{FF2B5EF4-FFF2-40B4-BE49-F238E27FC236}">
                    <a16:creationId xmlns:a16="http://schemas.microsoft.com/office/drawing/2014/main" id="{C3F58C0E-2EF7-4A68-9D77-D9F0AFD4D356}"/>
                  </a:ext>
                </a:extLst>
              </p:cNvPr>
              <p:cNvPicPr/>
              <p:nvPr/>
            </p:nvPicPr>
            <p:blipFill>
              <a:blip r:embed="rId193"/>
              <a:stretch>
                <a:fillRect/>
              </a:stretch>
            </p:blipFill>
            <p:spPr>
              <a:xfrm>
                <a:off x="5861550" y="1263907"/>
                <a:ext cx="139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5" name="Ink 94">
                <a:extLst>
                  <a:ext uri="{FF2B5EF4-FFF2-40B4-BE49-F238E27FC236}">
                    <a16:creationId xmlns:a16="http://schemas.microsoft.com/office/drawing/2014/main" id="{9BD209FC-7B79-45E7-9C20-5827E2A96BDC}"/>
                  </a:ext>
                </a:extLst>
              </p14:cNvPr>
              <p14:cNvContentPartPr/>
              <p14:nvPr/>
            </p14:nvContentPartPr>
            <p14:xfrm>
              <a:off x="6002310" y="1393867"/>
              <a:ext cx="311400" cy="102960"/>
            </p14:xfrm>
          </p:contentPart>
        </mc:Choice>
        <mc:Fallback xmlns="">
          <p:pic>
            <p:nvPicPr>
              <p:cNvPr id="95" name="Ink 94">
                <a:extLst>
                  <a:ext uri="{FF2B5EF4-FFF2-40B4-BE49-F238E27FC236}">
                    <a16:creationId xmlns:a16="http://schemas.microsoft.com/office/drawing/2014/main" id="{9BD209FC-7B79-45E7-9C20-5827E2A96BDC}"/>
                  </a:ext>
                </a:extLst>
              </p:cNvPr>
              <p:cNvPicPr/>
              <p:nvPr/>
            </p:nvPicPr>
            <p:blipFill>
              <a:blip r:embed="rId195"/>
              <a:stretch>
                <a:fillRect/>
              </a:stretch>
            </p:blipFill>
            <p:spPr>
              <a:xfrm>
                <a:off x="5993310" y="1384867"/>
                <a:ext cx="329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8" name="Ink 97">
                <a:extLst>
                  <a:ext uri="{FF2B5EF4-FFF2-40B4-BE49-F238E27FC236}">
                    <a16:creationId xmlns:a16="http://schemas.microsoft.com/office/drawing/2014/main" id="{08CDA408-6EB0-4E5A-AFA5-130A02FBAD88}"/>
                  </a:ext>
                </a:extLst>
              </p14:cNvPr>
              <p14:cNvContentPartPr/>
              <p14:nvPr/>
            </p14:nvContentPartPr>
            <p14:xfrm>
              <a:off x="6397950" y="1510147"/>
              <a:ext cx="41400" cy="75600"/>
            </p14:xfrm>
          </p:contentPart>
        </mc:Choice>
        <mc:Fallback xmlns="">
          <p:pic>
            <p:nvPicPr>
              <p:cNvPr id="98" name="Ink 97">
                <a:extLst>
                  <a:ext uri="{FF2B5EF4-FFF2-40B4-BE49-F238E27FC236}">
                    <a16:creationId xmlns:a16="http://schemas.microsoft.com/office/drawing/2014/main" id="{08CDA408-6EB0-4E5A-AFA5-130A02FBAD88}"/>
                  </a:ext>
                </a:extLst>
              </p:cNvPr>
              <p:cNvPicPr/>
              <p:nvPr/>
            </p:nvPicPr>
            <p:blipFill>
              <a:blip r:embed="rId197"/>
              <a:stretch>
                <a:fillRect/>
              </a:stretch>
            </p:blipFill>
            <p:spPr>
              <a:xfrm>
                <a:off x="6389310" y="1501507"/>
                <a:ext cx="59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9" name="Ink 98">
                <a:extLst>
                  <a:ext uri="{FF2B5EF4-FFF2-40B4-BE49-F238E27FC236}">
                    <a16:creationId xmlns:a16="http://schemas.microsoft.com/office/drawing/2014/main" id="{BA560A8E-67B9-4700-9FF7-E08EF696E1F1}"/>
                  </a:ext>
                </a:extLst>
              </p14:cNvPr>
              <p14:cNvContentPartPr/>
              <p14:nvPr/>
            </p14:nvContentPartPr>
            <p14:xfrm>
              <a:off x="6640590" y="1221787"/>
              <a:ext cx="145800" cy="416880"/>
            </p14:xfrm>
          </p:contentPart>
        </mc:Choice>
        <mc:Fallback xmlns="">
          <p:pic>
            <p:nvPicPr>
              <p:cNvPr id="99" name="Ink 98">
                <a:extLst>
                  <a:ext uri="{FF2B5EF4-FFF2-40B4-BE49-F238E27FC236}">
                    <a16:creationId xmlns:a16="http://schemas.microsoft.com/office/drawing/2014/main" id="{BA560A8E-67B9-4700-9FF7-E08EF696E1F1}"/>
                  </a:ext>
                </a:extLst>
              </p:cNvPr>
              <p:cNvPicPr/>
              <p:nvPr/>
            </p:nvPicPr>
            <p:blipFill>
              <a:blip r:embed="rId199"/>
              <a:stretch>
                <a:fillRect/>
              </a:stretch>
            </p:blipFill>
            <p:spPr>
              <a:xfrm>
                <a:off x="6631590" y="1213147"/>
                <a:ext cx="1634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1" name="Ink 100">
                <a:extLst>
                  <a:ext uri="{FF2B5EF4-FFF2-40B4-BE49-F238E27FC236}">
                    <a16:creationId xmlns:a16="http://schemas.microsoft.com/office/drawing/2014/main" id="{60B1391E-5E16-4778-A988-216F24C4BBE4}"/>
                  </a:ext>
                </a:extLst>
              </p14:cNvPr>
              <p14:cNvContentPartPr/>
              <p14:nvPr/>
            </p14:nvContentPartPr>
            <p14:xfrm>
              <a:off x="6664350" y="1375507"/>
              <a:ext cx="300960" cy="166680"/>
            </p14:xfrm>
          </p:contentPart>
        </mc:Choice>
        <mc:Fallback xmlns="">
          <p:pic>
            <p:nvPicPr>
              <p:cNvPr id="101" name="Ink 100">
                <a:extLst>
                  <a:ext uri="{FF2B5EF4-FFF2-40B4-BE49-F238E27FC236}">
                    <a16:creationId xmlns:a16="http://schemas.microsoft.com/office/drawing/2014/main" id="{60B1391E-5E16-4778-A988-216F24C4BBE4}"/>
                  </a:ext>
                </a:extLst>
              </p:cNvPr>
              <p:cNvPicPr/>
              <p:nvPr/>
            </p:nvPicPr>
            <p:blipFill>
              <a:blip r:embed="rId201"/>
              <a:stretch>
                <a:fillRect/>
              </a:stretch>
            </p:blipFill>
            <p:spPr>
              <a:xfrm>
                <a:off x="6655350" y="1366507"/>
                <a:ext cx="318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2" name="Ink 101">
                <a:extLst>
                  <a:ext uri="{FF2B5EF4-FFF2-40B4-BE49-F238E27FC236}">
                    <a16:creationId xmlns:a16="http://schemas.microsoft.com/office/drawing/2014/main" id="{8C2F83B1-D113-4C50-AFB4-F524C1A583C4}"/>
                  </a:ext>
                </a:extLst>
              </p14:cNvPr>
              <p14:cNvContentPartPr/>
              <p14:nvPr/>
            </p14:nvContentPartPr>
            <p14:xfrm>
              <a:off x="7007430" y="1349227"/>
              <a:ext cx="596880" cy="102240"/>
            </p14:xfrm>
          </p:contentPart>
        </mc:Choice>
        <mc:Fallback xmlns="">
          <p:pic>
            <p:nvPicPr>
              <p:cNvPr id="102" name="Ink 101">
                <a:extLst>
                  <a:ext uri="{FF2B5EF4-FFF2-40B4-BE49-F238E27FC236}">
                    <a16:creationId xmlns:a16="http://schemas.microsoft.com/office/drawing/2014/main" id="{8C2F83B1-D113-4C50-AFB4-F524C1A583C4}"/>
                  </a:ext>
                </a:extLst>
              </p:cNvPr>
              <p:cNvPicPr/>
              <p:nvPr/>
            </p:nvPicPr>
            <p:blipFill>
              <a:blip r:embed="rId203"/>
              <a:stretch>
                <a:fillRect/>
              </a:stretch>
            </p:blipFill>
            <p:spPr>
              <a:xfrm>
                <a:off x="6998430" y="1340587"/>
                <a:ext cx="614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3" name="Ink 102">
                <a:extLst>
                  <a:ext uri="{FF2B5EF4-FFF2-40B4-BE49-F238E27FC236}">
                    <a16:creationId xmlns:a16="http://schemas.microsoft.com/office/drawing/2014/main" id="{F50F4E3D-AE79-4D44-9BDF-4F90BE113B9F}"/>
                  </a:ext>
                </a:extLst>
              </p14:cNvPr>
              <p14:cNvContentPartPr/>
              <p14:nvPr/>
            </p14:nvContentPartPr>
            <p14:xfrm>
              <a:off x="7146750" y="1200907"/>
              <a:ext cx="90720" cy="90360"/>
            </p14:xfrm>
          </p:contentPart>
        </mc:Choice>
        <mc:Fallback xmlns="">
          <p:pic>
            <p:nvPicPr>
              <p:cNvPr id="103" name="Ink 102">
                <a:extLst>
                  <a:ext uri="{FF2B5EF4-FFF2-40B4-BE49-F238E27FC236}">
                    <a16:creationId xmlns:a16="http://schemas.microsoft.com/office/drawing/2014/main" id="{F50F4E3D-AE79-4D44-9BDF-4F90BE113B9F}"/>
                  </a:ext>
                </a:extLst>
              </p:cNvPr>
              <p:cNvPicPr/>
              <p:nvPr/>
            </p:nvPicPr>
            <p:blipFill>
              <a:blip r:embed="rId205"/>
              <a:stretch>
                <a:fillRect/>
              </a:stretch>
            </p:blipFill>
            <p:spPr>
              <a:xfrm>
                <a:off x="7138110" y="1192267"/>
                <a:ext cx="108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4" name="Ink 103">
                <a:extLst>
                  <a:ext uri="{FF2B5EF4-FFF2-40B4-BE49-F238E27FC236}">
                    <a16:creationId xmlns:a16="http://schemas.microsoft.com/office/drawing/2014/main" id="{F706F716-79A5-4479-A5E9-C34E57333DDC}"/>
                  </a:ext>
                </a:extLst>
              </p14:cNvPr>
              <p14:cNvContentPartPr/>
              <p14:nvPr/>
            </p14:nvContentPartPr>
            <p14:xfrm>
              <a:off x="7800150" y="1230427"/>
              <a:ext cx="324000" cy="181800"/>
            </p14:xfrm>
          </p:contentPart>
        </mc:Choice>
        <mc:Fallback xmlns="">
          <p:pic>
            <p:nvPicPr>
              <p:cNvPr id="104" name="Ink 103">
                <a:extLst>
                  <a:ext uri="{FF2B5EF4-FFF2-40B4-BE49-F238E27FC236}">
                    <a16:creationId xmlns:a16="http://schemas.microsoft.com/office/drawing/2014/main" id="{F706F716-79A5-4479-A5E9-C34E57333DDC}"/>
                  </a:ext>
                </a:extLst>
              </p:cNvPr>
              <p:cNvPicPr/>
              <p:nvPr/>
            </p:nvPicPr>
            <p:blipFill>
              <a:blip r:embed="rId207"/>
              <a:stretch>
                <a:fillRect/>
              </a:stretch>
            </p:blipFill>
            <p:spPr>
              <a:xfrm>
                <a:off x="7791150" y="1221787"/>
                <a:ext cx="341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6" name="Ink 105">
                <a:extLst>
                  <a:ext uri="{FF2B5EF4-FFF2-40B4-BE49-F238E27FC236}">
                    <a16:creationId xmlns:a16="http://schemas.microsoft.com/office/drawing/2014/main" id="{BF6B1B7C-BF0D-4D2E-B8C8-EFF634F3E9F7}"/>
                  </a:ext>
                </a:extLst>
              </p14:cNvPr>
              <p14:cNvContentPartPr/>
              <p14:nvPr/>
            </p14:nvContentPartPr>
            <p14:xfrm>
              <a:off x="8369670" y="1244467"/>
              <a:ext cx="148680" cy="218160"/>
            </p14:xfrm>
          </p:contentPart>
        </mc:Choice>
        <mc:Fallback xmlns="">
          <p:pic>
            <p:nvPicPr>
              <p:cNvPr id="106" name="Ink 105">
                <a:extLst>
                  <a:ext uri="{FF2B5EF4-FFF2-40B4-BE49-F238E27FC236}">
                    <a16:creationId xmlns:a16="http://schemas.microsoft.com/office/drawing/2014/main" id="{BF6B1B7C-BF0D-4D2E-B8C8-EFF634F3E9F7}"/>
                  </a:ext>
                </a:extLst>
              </p:cNvPr>
              <p:cNvPicPr/>
              <p:nvPr/>
            </p:nvPicPr>
            <p:blipFill>
              <a:blip r:embed="rId209"/>
              <a:stretch>
                <a:fillRect/>
              </a:stretch>
            </p:blipFill>
            <p:spPr>
              <a:xfrm>
                <a:off x="8361030" y="1235467"/>
                <a:ext cx="166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7" name="Ink 106">
                <a:extLst>
                  <a:ext uri="{FF2B5EF4-FFF2-40B4-BE49-F238E27FC236}">
                    <a16:creationId xmlns:a16="http://schemas.microsoft.com/office/drawing/2014/main" id="{E37E61BB-8226-4974-82D2-7E978A38C3FC}"/>
                  </a:ext>
                </a:extLst>
              </p14:cNvPr>
              <p14:cNvContentPartPr/>
              <p14:nvPr/>
            </p14:nvContentPartPr>
            <p14:xfrm>
              <a:off x="8757390" y="1167427"/>
              <a:ext cx="379080" cy="262440"/>
            </p14:xfrm>
          </p:contentPart>
        </mc:Choice>
        <mc:Fallback xmlns="">
          <p:pic>
            <p:nvPicPr>
              <p:cNvPr id="107" name="Ink 106">
                <a:extLst>
                  <a:ext uri="{FF2B5EF4-FFF2-40B4-BE49-F238E27FC236}">
                    <a16:creationId xmlns:a16="http://schemas.microsoft.com/office/drawing/2014/main" id="{E37E61BB-8226-4974-82D2-7E978A38C3FC}"/>
                  </a:ext>
                </a:extLst>
              </p:cNvPr>
              <p:cNvPicPr/>
              <p:nvPr/>
            </p:nvPicPr>
            <p:blipFill>
              <a:blip r:embed="rId211"/>
              <a:stretch>
                <a:fillRect/>
              </a:stretch>
            </p:blipFill>
            <p:spPr>
              <a:xfrm>
                <a:off x="8748390" y="1158787"/>
                <a:ext cx="3967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8" name="Ink 107">
                <a:extLst>
                  <a:ext uri="{FF2B5EF4-FFF2-40B4-BE49-F238E27FC236}">
                    <a16:creationId xmlns:a16="http://schemas.microsoft.com/office/drawing/2014/main" id="{E368F313-DC94-493B-ABC2-58BE0943FF6D}"/>
                  </a:ext>
                </a:extLst>
              </p14:cNvPr>
              <p14:cNvContentPartPr/>
              <p14:nvPr/>
            </p14:nvContentPartPr>
            <p14:xfrm>
              <a:off x="9147990" y="1227907"/>
              <a:ext cx="176040" cy="167400"/>
            </p14:xfrm>
          </p:contentPart>
        </mc:Choice>
        <mc:Fallback xmlns="">
          <p:pic>
            <p:nvPicPr>
              <p:cNvPr id="108" name="Ink 107">
                <a:extLst>
                  <a:ext uri="{FF2B5EF4-FFF2-40B4-BE49-F238E27FC236}">
                    <a16:creationId xmlns:a16="http://schemas.microsoft.com/office/drawing/2014/main" id="{E368F313-DC94-493B-ABC2-58BE0943FF6D}"/>
                  </a:ext>
                </a:extLst>
              </p:cNvPr>
              <p:cNvPicPr/>
              <p:nvPr/>
            </p:nvPicPr>
            <p:blipFill>
              <a:blip r:embed="rId213"/>
              <a:stretch>
                <a:fillRect/>
              </a:stretch>
            </p:blipFill>
            <p:spPr>
              <a:xfrm>
                <a:off x="9138990" y="1218907"/>
                <a:ext cx="193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9" name="Ink 108">
                <a:extLst>
                  <a:ext uri="{FF2B5EF4-FFF2-40B4-BE49-F238E27FC236}">
                    <a16:creationId xmlns:a16="http://schemas.microsoft.com/office/drawing/2014/main" id="{5764299F-5C3D-4973-81EE-374FCECCC18C}"/>
                  </a:ext>
                </a:extLst>
              </p14:cNvPr>
              <p14:cNvContentPartPr/>
              <p14:nvPr/>
            </p14:nvContentPartPr>
            <p14:xfrm>
              <a:off x="9300990" y="1255267"/>
              <a:ext cx="360" cy="360"/>
            </p14:xfrm>
          </p:contentPart>
        </mc:Choice>
        <mc:Fallback xmlns="">
          <p:pic>
            <p:nvPicPr>
              <p:cNvPr id="109" name="Ink 108">
                <a:extLst>
                  <a:ext uri="{FF2B5EF4-FFF2-40B4-BE49-F238E27FC236}">
                    <a16:creationId xmlns:a16="http://schemas.microsoft.com/office/drawing/2014/main" id="{5764299F-5C3D-4973-81EE-374FCECCC18C}"/>
                  </a:ext>
                </a:extLst>
              </p:cNvPr>
              <p:cNvPicPr/>
              <p:nvPr/>
            </p:nvPicPr>
            <p:blipFill>
              <a:blip r:embed="rId71"/>
              <a:stretch>
                <a:fillRect/>
              </a:stretch>
            </p:blipFill>
            <p:spPr>
              <a:xfrm>
                <a:off x="9291990" y="1246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0" name="Ink 109">
                <a:extLst>
                  <a:ext uri="{FF2B5EF4-FFF2-40B4-BE49-F238E27FC236}">
                    <a16:creationId xmlns:a16="http://schemas.microsoft.com/office/drawing/2014/main" id="{37151190-FFDC-4B98-82CD-A156A5C1B0FD}"/>
                  </a:ext>
                </a:extLst>
              </p14:cNvPr>
              <p14:cNvContentPartPr/>
              <p14:nvPr/>
            </p14:nvContentPartPr>
            <p14:xfrm>
              <a:off x="9370470" y="1288387"/>
              <a:ext cx="411840" cy="132120"/>
            </p14:xfrm>
          </p:contentPart>
        </mc:Choice>
        <mc:Fallback xmlns="">
          <p:pic>
            <p:nvPicPr>
              <p:cNvPr id="110" name="Ink 109">
                <a:extLst>
                  <a:ext uri="{FF2B5EF4-FFF2-40B4-BE49-F238E27FC236}">
                    <a16:creationId xmlns:a16="http://schemas.microsoft.com/office/drawing/2014/main" id="{37151190-FFDC-4B98-82CD-A156A5C1B0FD}"/>
                  </a:ext>
                </a:extLst>
              </p:cNvPr>
              <p:cNvPicPr/>
              <p:nvPr/>
            </p:nvPicPr>
            <p:blipFill>
              <a:blip r:embed="rId216"/>
              <a:stretch>
                <a:fillRect/>
              </a:stretch>
            </p:blipFill>
            <p:spPr>
              <a:xfrm>
                <a:off x="9361470" y="1279387"/>
                <a:ext cx="429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1" name="Ink 110">
                <a:extLst>
                  <a:ext uri="{FF2B5EF4-FFF2-40B4-BE49-F238E27FC236}">
                    <a16:creationId xmlns:a16="http://schemas.microsoft.com/office/drawing/2014/main" id="{16A846CB-85F9-45B8-B775-3E3F31D6ECAE}"/>
                  </a:ext>
                </a:extLst>
              </p14:cNvPr>
              <p14:cNvContentPartPr/>
              <p14:nvPr/>
            </p14:nvContentPartPr>
            <p14:xfrm>
              <a:off x="8967630" y="1137187"/>
              <a:ext cx="80280" cy="101520"/>
            </p14:xfrm>
          </p:contentPart>
        </mc:Choice>
        <mc:Fallback xmlns="">
          <p:pic>
            <p:nvPicPr>
              <p:cNvPr id="111" name="Ink 110">
                <a:extLst>
                  <a:ext uri="{FF2B5EF4-FFF2-40B4-BE49-F238E27FC236}">
                    <a16:creationId xmlns:a16="http://schemas.microsoft.com/office/drawing/2014/main" id="{16A846CB-85F9-45B8-B775-3E3F31D6ECAE}"/>
                  </a:ext>
                </a:extLst>
              </p:cNvPr>
              <p:cNvPicPr/>
              <p:nvPr/>
            </p:nvPicPr>
            <p:blipFill>
              <a:blip r:embed="rId218"/>
              <a:stretch>
                <a:fillRect/>
              </a:stretch>
            </p:blipFill>
            <p:spPr>
              <a:xfrm>
                <a:off x="8958990" y="1128187"/>
                <a:ext cx="97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Ink 135">
                <a:extLst>
                  <a:ext uri="{FF2B5EF4-FFF2-40B4-BE49-F238E27FC236}">
                    <a16:creationId xmlns:a16="http://schemas.microsoft.com/office/drawing/2014/main" id="{553A82C8-ABF7-4EAE-B0E3-D9B3294A640C}"/>
                  </a:ext>
                </a:extLst>
              </p14:cNvPr>
              <p14:cNvContentPartPr/>
              <p14:nvPr/>
            </p14:nvContentPartPr>
            <p14:xfrm>
              <a:off x="4154430" y="1931347"/>
              <a:ext cx="289440" cy="120600"/>
            </p14:xfrm>
          </p:contentPart>
        </mc:Choice>
        <mc:Fallback xmlns="">
          <p:pic>
            <p:nvPicPr>
              <p:cNvPr id="136" name="Ink 135">
                <a:extLst>
                  <a:ext uri="{FF2B5EF4-FFF2-40B4-BE49-F238E27FC236}">
                    <a16:creationId xmlns:a16="http://schemas.microsoft.com/office/drawing/2014/main" id="{553A82C8-ABF7-4EAE-B0E3-D9B3294A640C}"/>
                  </a:ext>
                </a:extLst>
              </p:cNvPr>
              <p:cNvPicPr/>
              <p:nvPr/>
            </p:nvPicPr>
            <p:blipFill>
              <a:blip r:embed="rId220"/>
              <a:stretch>
                <a:fillRect/>
              </a:stretch>
            </p:blipFill>
            <p:spPr>
              <a:xfrm>
                <a:off x="4145430" y="1922347"/>
                <a:ext cx="307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Ink 136">
                <a:extLst>
                  <a:ext uri="{FF2B5EF4-FFF2-40B4-BE49-F238E27FC236}">
                    <a16:creationId xmlns:a16="http://schemas.microsoft.com/office/drawing/2014/main" id="{05DB6C11-3C3E-4318-9A78-BCDAE104BEB4}"/>
                  </a:ext>
                </a:extLst>
              </p14:cNvPr>
              <p14:cNvContentPartPr/>
              <p14:nvPr/>
            </p14:nvContentPartPr>
            <p14:xfrm>
              <a:off x="4491390" y="1849267"/>
              <a:ext cx="121320" cy="147960"/>
            </p14:xfrm>
          </p:contentPart>
        </mc:Choice>
        <mc:Fallback xmlns="">
          <p:pic>
            <p:nvPicPr>
              <p:cNvPr id="137" name="Ink 136">
                <a:extLst>
                  <a:ext uri="{FF2B5EF4-FFF2-40B4-BE49-F238E27FC236}">
                    <a16:creationId xmlns:a16="http://schemas.microsoft.com/office/drawing/2014/main" id="{05DB6C11-3C3E-4318-9A78-BCDAE104BEB4}"/>
                  </a:ext>
                </a:extLst>
              </p:cNvPr>
              <p:cNvPicPr/>
              <p:nvPr/>
            </p:nvPicPr>
            <p:blipFill>
              <a:blip r:embed="rId222"/>
              <a:stretch>
                <a:fillRect/>
              </a:stretch>
            </p:blipFill>
            <p:spPr>
              <a:xfrm>
                <a:off x="4482750" y="1840267"/>
                <a:ext cx="138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Ink 137">
                <a:extLst>
                  <a:ext uri="{FF2B5EF4-FFF2-40B4-BE49-F238E27FC236}">
                    <a16:creationId xmlns:a16="http://schemas.microsoft.com/office/drawing/2014/main" id="{AAAAC799-3EFF-45F5-9337-E65E498BF149}"/>
                  </a:ext>
                </a:extLst>
              </p14:cNvPr>
              <p14:cNvContentPartPr/>
              <p14:nvPr/>
            </p14:nvContentPartPr>
            <p14:xfrm>
              <a:off x="4665990" y="1824427"/>
              <a:ext cx="148320" cy="161640"/>
            </p14:xfrm>
          </p:contentPart>
        </mc:Choice>
        <mc:Fallback xmlns="">
          <p:pic>
            <p:nvPicPr>
              <p:cNvPr id="138" name="Ink 137">
                <a:extLst>
                  <a:ext uri="{FF2B5EF4-FFF2-40B4-BE49-F238E27FC236}">
                    <a16:creationId xmlns:a16="http://schemas.microsoft.com/office/drawing/2014/main" id="{AAAAC799-3EFF-45F5-9337-E65E498BF149}"/>
                  </a:ext>
                </a:extLst>
              </p:cNvPr>
              <p:cNvPicPr/>
              <p:nvPr/>
            </p:nvPicPr>
            <p:blipFill>
              <a:blip r:embed="rId224"/>
              <a:stretch>
                <a:fillRect/>
              </a:stretch>
            </p:blipFill>
            <p:spPr>
              <a:xfrm>
                <a:off x="4656990" y="1815427"/>
                <a:ext cx="165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Ink 138">
                <a:extLst>
                  <a:ext uri="{FF2B5EF4-FFF2-40B4-BE49-F238E27FC236}">
                    <a16:creationId xmlns:a16="http://schemas.microsoft.com/office/drawing/2014/main" id="{D8038DFD-A3A1-4529-9C05-4FB8D960E0E0}"/>
                  </a:ext>
                </a:extLst>
              </p14:cNvPr>
              <p14:cNvContentPartPr/>
              <p14:nvPr/>
            </p14:nvContentPartPr>
            <p14:xfrm>
              <a:off x="4788390" y="1874827"/>
              <a:ext cx="12240" cy="2520"/>
            </p14:xfrm>
          </p:contentPart>
        </mc:Choice>
        <mc:Fallback xmlns="">
          <p:pic>
            <p:nvPicPr>
              <p:cNvPr id="139" name="Ink 138">
                <a:extLst>
                  <a:ext uri="{FF2B5EF4-FFF2-40B4-BE49-F238E27FC236}">
                    <a16:creationId xmlns:a16="http://schemas.microsoft.com/office/drawing/2014/main" id="{D8038DFD-A3A1-4529-9C05-4FB8D960E0E0}"/>
                  </a:ext>
                </a:extLst>
              </p:cNvPr>
              <p:cNvPicPr/>
              <p:nvPr/>
            </p:nvPicPr>
            <p:blipFill>
              <a:blip r:embed="rId226"/>
              <a:stretch>
                <a:fillRect/>
              </a:stretch>
            </p:blipFill>
            <p:spPr>
              <a:xfrm>
                <a:off x="4779390" y="1865827"/>
                <a:ext cx="29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0" name="Ink 139">
                <a:extLst>
                  <a:ext uri="{FF2B5EF4-FFF2-40B4-BE49-F238E27FC236}">
                    <a16:creationId xmlns:a16="http://schemas.microsoft.com/office/drawing/2014/main" id="{5F993198-2E54-4FCB-ACCE-8F94FB4EAF6D}"/>
                  </a:ext>
                </a:extLst>
              </p14:cNvPr>
              <p14:cNvContentPartPr/>
              <p14:nvPr/>
            </p14:nvContentPartPr>
            <p14:xfrm>
              <a:off x="4875510" y="1879867"/>
              <a:ext cx="138240" cy="93240"/>
            </p14:xfrm>
          </p:contentPart>
        </mc:Choice>
        <mc:Fallback xmlns="">
          <p:pic>
            <p:nvPicPr>
              <p:cNvPr id="140" name="Ink 139">
                <a:extLst>
                  <a:ext uri="{FF2B5EF4-FFF2-40B4-BE49-F238E27FC236}">
                    <a16:creationId xmlns:a16="http://schemas.microsoft.com/office/drawing/2014/main" id="{5F993198-2E54-4FCB-ACCE-8F94FB4EAF6D}"/>
                  </a:ext>
                </a:extLst>
              </p:cNvPr>
              <p:cNvPicPr/>
              <p:nvPr/>
            </p:nvPicPr>
            <p:blipFill>
              <a:blip r:embed="rId228"/>
              <a:stretch>
                <a:fillRect/>
              </a:stretch>
            </p:blipFill>
            <p:spPr>
              <a:xfrm>
                <a:off x="4866510" y="1870867"/>
                <a:ext cx="155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1" name="Ink 140">
                <a:extLst>
                  <a:ext uri="{FF2B5EF4-FFF2-40B4-BE49-F238E27FC236}">
                    <a16:creationId xmlns:a16="http://schemas.microsoft.com/office/drawing/2014/main" id="{79E16A72-A76F-4A8F-BEDE-F0934EE68860}"/>
                  </a:ext>
                </a:extLst>
              </p14:cNvPr>
              <p14:cNvContentPartPr/>
              <p14:nvPr/>
            </p14:nvContentPartPr>
            <p14:xfrm>
              <a:off x="5061270" y="1833787"/>
              <a:ext cx="131400" cy="133920"/>
            </p14:xfrm>
          </p:contentPart>
        </mc:Choice>
        <mc:Fallback xmlns="">
          <p:pic>
            <p:nvPicPr>
              <p:cNvPr id="141" name="Ink 140">
                <a:extLst>
                  <a:ext uri="{FF2B5EF4-FFF2-40B4-BE49-F238E27FC236}">
                    <a16:creationId xmlns:a16="http://schemas.microsoft.com/office/drawing/2014/main" id="{79E16A72-A76F-4A8F-BEDE-F0934EE68860}"/>
                  </a:ext>
                </a:extLst>
              </p:cNvPr>
              <p:cNvPicPr/>
              <p:nvPr/>
            </p:nvPicPr>
            <p:blipFill>
              <a:blip r:embed="rId230"/>
              <a:stretch>
                <a:fillRect/>
              </a:stretch>
            </p:blipFill>
            <p:spPr>
              <a:xfrm>
                <a:off x="5052270" y="1824787"/>
                <a:ext cx="149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2" name="Ink 141">
                <a:extLst>
                  <a:ext uri="{FF2B5EF4-FFF2-40B4-BE49-F238E27FC236}">
                    <a16:creationId xmlns:a16="http://schemas.microsoft.com/office/drawing/2014/main" id="{5072E532-EB6D-46FD-ABF8-10E539907C56}"/>
                  </a:ext>
                </a:extLst>
              </p14:cNvPr>
              <p14:cNvContentPartPr/>
              <p14:nvPr/>
            </p14:nvContentPartPr>
            <p14:xfrm>
              <a:off x="5240190" y="1808947"/>
              <a:ext cx="156960" cy="146160"/>
            </p14:xfrm>
          </p:contentPart>
        </mc:Choice>
        <mc:Fallback xmlns="">
          <p:pic>
            <p:nvPicPr>
              <p:cNvPr id="142" name="Ink 141">
                <a:extLst>
                  <a:ext uri="{FF2B5EF4-FFF2-40B4-BE49-F238E27FC236}">
                    <a16:creationId xmlns:a16="http://schemas.microsoft.com/office/drawing/2014/main" id="{5072E532-EB6D-46FD-ABF8-10E539907C56}"/>
                  </a:ext>
                </a:extLst>
              </p:cNvPr>
              <p:cNvPicPr/>
              <p:nvPr/>
            </p:nvPicPr>
            <p:blipFill>
              <a:blip r:embed="rId232"/>
              <a:stretch>
                <a:fillRect/>
              </a:stretch>
            </p:blipFill>
            <p:spPr>
              <a:xfrm>
                <a:off x="5231190" y="1799947"/>
                <a:ext cx="174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Ink 143">
                <a:extLst>
                  <a:ext uri="{FF2B5EF4-FFF2-40B4-BE49-F238E27FC236}">
                    <a16:creationId xmlns:a16="http://schemas.microsoft.com/office/drawing/2014/main" id="{F26E8B26-AE15-4318-908F-47035388C140}"/>
                  </a:ext>
                </a:extLst>
              </p14:cNvPr>
              <p14:cNvContentPartPr/>
              <p14:nvPr/>
            </p14:nvContentPartPr>
            <p14:xfrm>
              <a:off x="5670750" y="1818307"/>
              <a:ext cx="100800" cy="132840"/>
            </p14:xfrm>
          </p:contentPart>
        </mc:Choice>
        <mc:Fallback xmlns="">
          <p:pic>
            <p:nvPicPr>
              <p:cNvPr id="144" name="Ink 143">
                <a:extLst>
                  <a:ext uri="{FF2B5EF4-FFF2-40B4-BE49-F238E27FC236}">
                    <a16:creationId xmlns:a16="http://schemas.microsoft.com/office/drawing/2014/main" id="{F26E8B26-AE15-4318-908F-47035388C140}"/>
                  </a:ext>
                </a:extLst>
              </p:cNvPr>
              <p:cNvPicPr/>
              <p:nvPr/>
            </p:nvPicPr>
            <p:blipFill>
              <a:blip r:embed="rId234"/>
              <a:stretch>
                <a:fillRect/>
              </a:stretch>
            </p:blipFill>
            <p:spPr>
              <a:xfrm>
                <a:off x="5661750" y="1809667"/>
                <a:ext cx="118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 name="Ink 144">
                <a:extLst>
                  <a:ext uri="{FF2B5EF4-FFF2-40B4-BE49-F238E27FC236}">
                    <a16:creationId xmlns:a16="http://schemas.microsoft.com/office/drawing/2014/main" id="{2B3086B8-F647-4B39-AEF6-6CA69C96D90E}"/>
                  </a:ext>
                </a:extLst>
              </p14:cNvPr>
              <p14:cNvContentPartPr/>
              <p14:nvPr/>
            </p14:nvContentPartPr>
            <p14:xfrm>
              <a:off x="5806830" y="1830547"/>
              <a:ext cx="155520" cy="113400"/>
            </p14:xfrm>
          </p:contentPart>
        </mc:Choice>
        <mc:Fallback xmlns="">
          <p:pic>
            <p:nvPicPr>
              <p:cNvPr id="145" name="Ink 144">
                <a:extLst>
                  <a:ext uri="{FF2B5EF4-FFF2-40B4-BE49-F238E27FC236}">
                    <a16:creationId xmlns:a16="http://schemas.microsoft.com/office/drawing/2014/main" id="{2B3086B8-F647-4B39-AEF6-6CA69C96D90E}"/>
                  </a:ext>
                </a:extLst>
              </p:cNvPr>
              <p:cNvPicPr/>
              <p:nvPr/>
            </p:nvPicPr>
            <p:blipFill>
              <a:blip r:embed="rId236"/>
              <a:stretch>
                <a:fillRect/>
              </a:stretch>
            </p:blipFill>
            <p:spPr>
              <a:xfrm>
                <a:off x="5797830" y="1821547"/>
                <a:ext cx="173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6" name="Ink 145">
                <a:extLst>
                  <a:ext uri="{FF2B5EF4-FFF2-40B4-BE49-F238E27FC236}">
                    <a16:creationId xmlns:a16="http://schemas.microsoft.com/office/drawing/2014/main" id="{1723F7F9-0E42-4829-BF59-0FDC361F935F}"/>
                  </a:ext>
                </a:extLst>
              </p14:cNvPr>
              <p14:cNvContentPartPr/>
              <p14:nvPr/>
            </p14:nvContentPartPr>
            <p14:xfrm>
              <a:off x="6162510" y="1807867"/>
              <a:ext cx="258120" cy="285120"/>
            </p14:xfrm>
          </p:contentPart>
        </mc:Choice>
        <mc:Fallback xmlns="">
          <p:pic>
            <p:nvPicPr>
              <p:cNvPr id="146" name="Ink 145">
                <a:extLst>
                  <a:ext uri="{FF2B5EF4-FFF2-40B4-BE49-F238E27FC236}">
                    <a16:creationId xmlns:a16="http://schemas.microsoft.com/office/drawing/2014/main" id="{1723F7F9-0E42-4829-BF59-0FDC361F935F}"/>
                  </a:ext>
                </a:extLst>
              </p:cNvPr>
              <p:cNvPicPr/>
              <p:nvPr/>
            </p:nvPicPr>
            <p:blipFill>
              <a:blip r:embed="rId238"/>
              <a:stretch>
                <a:fillRect/>
              </a:stretch>
            </p:blipFill>
            <p:spPr>
              <a:xfrm>
                <a:off x="6153870" y="1799227"/>
                <a:ext cx="2757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7" name="Ink 146">
                <a:extLst>
                  <a:ext uri="{FF2B5EF4-FFF2-40B4-BE49-F238E27FC236}">
                    <a16:creationId xmlns:a16="http://schemas.microsoft.com/office/drawing/2014/main" id="{B70B37A3-927C-41DD-853E-852A95782BB1}"/>
                  </a:ext>
                </a:extLst>
              </p14:cNvPr>
              <p14:cNvContentPartPr/>
              <p14:nvPr/>
            </p14:nvContentPartPr>
            <p14:xfrm>
              <a:off x="6431790" y="1812187"/>
              <a:ext cx="189000" cy="110160"/>
            </p14:xfrm>
          </p:contentPart>
        </mc:Choice>
        <mc:Fallback xmlns="">
          <p:pic>
            <p:nvPicPr>
              <p:cNvPr id="147" name="Ink 146">
                <a:extLst>
                  <a:ext uri="{FF2B5EF4-FFF2-40B4-BE49-F238E27FC236}">
                    <a16:creationId xmlns:a16="http://schemas.microsoft.com/office/drawing/2014/main" id="{B70B37A3-927C-41DD-853E-852A95782BB1}"/>
                  </a:ext>
                </a:extLst>
              </p:cNvPr>
              <p:cNvPicPr/>
              <p:nvPr/>
            </p:nvPicPr>
            <p:blipFill>
              <a:blip r:embed="rId240"/>
              <a:stretch>
                <a:fillRect/>
              </a:stretch>
            </p:blipFill>
            <p:spPr>
              <a:xfrm>
                <a:off x="6422790" y="1803547"/>
                <a:ext cx="206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8" name="Ink 147">
                <a:extLst>
                  <a:ext uri="{FF2B5EF4-FFF2-40B4-BE49-F238E27FC236}">
                    <a16:creationId xmlns:a16="http://schemas.microsoft.com/office/drawing/2014/main" id="{5591FFA3-8063-41B6-AD5A-2E8ED505DBB3}"/>
                  </a:ext>
                </a:extLst>
              </p14:cNvPr>
              <p14:cNvContentPartPr/>
              <p14:nvPr/>
            </p14:nvContentPartPr>
            <p14:xfrm>
              <a:off x="6694950" y="1804627"/>
              <a:ext cx="299520" cy="263160"/>
            </p14:xfrm>
          </p:contentPart>
        </mc:Choice>
        <mc:Fallback xmlns="">
          <p:pic>
            <p:nvPicPr>
              <p:cNvPr id="148" name="Ink 147">
                <a:extLst>
                  <a:ext uri="{FF2B5EF4-FFF2-40B4-BE49-F238E27FC236}">
                    <a16:creationId xmlns:a16="http://schemas.microsoft.com/office/drawing/2014/main" id="{5591FFA3-8063-41B6-AD5A-2E8ED505DBB3}"/>
                  </a:ext>
                </a:extLst>
              </p:cNvPr>
              <p:cNvPicPr/>
              <p:nvPr/>
            </p:nvPicPr>
            <p:blipFill>
              <a:blip r:embed="rId242"/>
              <a:stretch>
                <a:fillRect/>
              </a:stretch>
            </p:blipFill>
            <p:spPr>
              <a:xfrm>
                <a:off x="6685950" y="1795627"/>
                <a:ext cx="3171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Ink 148">
                <a:extLst>
                  <a:ext uri="{FF2B5EF4-FFF2-40B4-BE49-F238E27FC236}">
                    <a16:creationId xmlns:a16="http://schemas.microsoft.com/office/drawing/2014/main" id="{77FF443C-2A54-4B55-BE96-6A8082A164F5}"/>
                  </a:ext>
                </a:extLst>
              </p14:cNvPr>
              <p14:cNvContentPartPr/>
              <p14:nvPr/>
            </p14:nvContentPartPr>
            <p14:xfrm>
              <a:off x="6985470" y="1729027"/>
              <a:ext cx="596160" cy="182520"/>
            </p14:xfrm>
          </p:contentPart>
        </mc:Choice>
        <mc:Fallback xmlns="">
          <p:pic>
            <p:nvPicPr>
              <p:cNvPr id="149" name="Ink 148">
                <a:extLst>
                  <a:ext uri="{FF2B5EF4-FFF2-40B4-BE49-F238E27FC236}">
                    <a16:creationId xmlns:a16="http://schemas.microsoft.com/office/drawing/2014/main" id="{77FF443C-2A54-4B55-BE96-6A8082A164F5}"/>
                  </a:ext>
                </a:extLst>
              </p:cNvPr>
              <p:cNvPicPr/>
              <p:nvPr/>
            </p:nvPicPr>
            <p:blipFill>
              <a:blip r:embed="rId244"/>
              <a:stretch>
                <a:fillRect/>
              </a:stretch>
            </p:blipFill>
            <p:spPr>
              <a:xfrm>
                <a:off x="6976470" y="1720387"/>
                <a:ext cx="613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0" name="Ink 149">
                <a:extLst>
                  <a:ext uri="{FF2B5EF4-FFF2-40B4-BE49-F238E27FC236}">
                    <a16:creationId xmlns:a16="http://schemas.microsoft.com/office/drawing/2014/main" id="{EA3D249F-E3C6-407A-9452-E648B61256CD}"/>
                  </a:ext>
                </a:extLst>
              </p14:cNvPr>
              <p14:cNvContentPartPr/>
              <p14:nvPr/>
            </p14:nvContentPartPr>
            <p14:xfrm>
              <a:off x="7469670" y="1785547"/>
              <a:ext cx="217440" cy="25200"/>
            </p14:xfrm>
          </p:contentPart>
        </mc:Choice>
        <mc:Fallback xmlns="">
          <p:pic>
            <p:nvPicPr>
              <p:cNvPr id="150" name="Ink 149">
                <a:extLst>
                  <a:ext uri="{FF2B5EF4-FFF2-40B4-BE49-F238E27FC236}">
                    <a16:creationId xmlns:a16="http://schemas.microsoft.com/office/drawing/2014/main" id="{EA3D249F-E3C6-407A-9452-E648B61256CD}"/>
                  </a:ext>
                </a:extLst>
              </p:cNvPr>
              <p:cNvPicPr/>
              <p:nvPr/>
            </p:nvPicPr>
            <p:blipFill>
              <a:blip r:embed="rId246"/>
              <a:stretch>
                <a:fillRect/>
              </a:stretch>
            </p:blipFill>
            <p:spPr>
              <a:xfrm>
                <a:off x="7460670" y="1776547"/>
                <a:ext cx="235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Ink 150">
                <a:extLst>
                  <a:ext uri="{FF2B5EF4-FFF2-40B4-BE49-F238E27FC236}">
                    <a16:creationId xmlns:a16="http://schemas.microsoft.com/office/drawing/2014/main" id="{8F91441D-2E68-413D-8467-C7F447D288A9}"/>
                  </a:ext>
                </a:extLst>
              </p14:cNvPr>
              <p14:cNvContentPartPr/>
              <p14:nvPr/>
            </p14:nvContentPartPr>
            <p14:xfrm>
              <a:off x="7850190" y="1775827"/>
              <a:ext cx="229320" cy="243720"/>
            </p14:xfrm>
          </p:contentPart>
        </mc:Choice>
        <mc:Fallback xmlns="">
          <p:pic>
            <p:nvPicPr>
              <p:cNvPr id="151" name="Ink 150">
                <a:extLst>
                  <a:ext uri="{FF2B5EF4-FFF2-40B4-BE49-F238E27FC236}">
                    <a16:creationId xmlns:a16="http://schemas.microsoft.com/office/drawing/2014/main" id="{8F91441D-2E68-413D-8467-C7F447D288A9}"/>
                  </a:ext>
                </a:extLst>
              </p:cNvPr>
              <p:cNvPicPr/>
              <p:nvPr/>
            </p:nvPicPr>
            <p:blipFill>
              <a:blip r:embed="rId248"/>
              <a:stretch>
                <a:fillRect/>
              </a:stretch>
            </p:blipFill>
            <p:spPr>
              <a:xfrm>
                <a:off x="7841190" y="1767187"/>
                <a:ext cx="246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Ink 151">
                <a:extLst>
                  <a:ext uri="{FF2B5EF4-FFF2-40B4-BE49-F238E27FC236}">
                    <a16:creationId xmlns:a16="http://schemas.microsoft.com/office/drawing/2014/main" id="{588C3993-824C-4D80-A3FC-008A37E0FCBA}"/>
                  </a:ext>
                </a:extLst>
              </p14:cNvPr>
              <p14:cNvContentPartPr/>
              <p14:nvPr/>
            </p14:nvContentPartPr>
            <p14:xfrm>
              <a:off x="8098950" y="1781227"/>
              <a:ext cx="133920" cy="82800"/>
            </p14:xfrm>
          </p:contentPart>
        </mc:Choice>
        <mc:Fallback xmlns="">
          <p:pic>
            <p:nvPicPr>
              <p:cNvPr id="152" name="Ink 151">
                <a:extLst>
                  <a:ext uri="{FF2B5EF4-FFF2-40B4-BE49-F238E27FC236}">
                    <a16:creationId xmlns:a16="http://schemas.microsoft.com/office/drawing/2014/main" id="{588C3993-824C-4D80-A3FC-008A37E0FCBA}"/>
                  </a:ext>
                </a:extLst>
              </p:cNvPr>
              <p:cNvPicPr/>
              <p:nvPr/>
            </p:nvPicPr>
            <p:blipFill>
              <a:blip r:embed="rId250"/>
              <a:stretch>
                <a:fillRect/>
              </a:stretch>
            </p:blipFill>
            <p:spPr>
              <a:xfrm>
                <a:off x="8089950" y="1772587"/>
                <a:ext cx="151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Ink 152">
                <a:extLst>
                  <a:ext uri="{FF2B5EF4-FFF2-40B4-BE49-F238E27FC236}">
                    <a16:creationId xmlns:a16="http://schemas.microsoft.com/office/drawing/2014/main" id="{7DE05FFB-B5BB-480A-9025-742CAD3B422E}"/>
                  </a:ext>
                </a:extLst>
              </p14:cNvPr>
              <p14:cNvContentPartPr/>
              <p14:nvPr/>
            </p14:nvContentPartPr>
            <p14:xfrm>
              <a:off x="8264550" y="1666027"/>
              <a:ext cx="15120" cy="186120"/>
            </p14:xfrm>
          </p:contentPart>
        </mc:Choice>
        <mc:Fallback xmlns="">
          <p:pic>
            <p:nvPicPr>
              <p:cNvPr id="153" name="Ink 152">
                <a:extLst>
                  <a:ext uri="{FF2B5EF4-FFF2-40B4-BE49-F238E27FC236}">
                    <a16:creationId xmlns:a16="http://schemas.microsoft.com/office/drawing/2014/main" id="{7DE05FFB-B5BB-480A-9025-742CAD3B422E}"/>
                  </a:ext>
                </a:extLst>
              </p:cNvPr>
              <p:cNvPicPr/>
              <p:nvPr/>
            </p:nvPicPr>
            <p:blipFill>
              <a:blip r:embed="rId252"/>
              <a:stretch>
                <a:fillRect/>
              </a:stretch>
            </p:blipFill>
            <p:spPr>
              <a:xfrm>
                <a:off x="8255550" y="1657027"/>
                <a:ext cx="32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Ink 153">
                <a:extLst>
                  <a:ext uri="{FF2B5EF4-FFF2-40B4-BE49-F238E27FC236}">
                    <a16:creationId xmlns:a16="http://schemas.microsoft.com/office/drawing/2014/main" id="{1B04775D-72DA-46CD-8041-35C67439AC58}"/>
                  </a:ext>
                </a:extLst>
              </p14:cNvPr>
              <p14:cNvContentPartPr/>
              <p14:nvPr/>
            </p14:nvContentPartPr>
            <p14:xfrm>
              <a:off x="8219190" y="1753507"/>
              <a:ext cx="267120" cy="76680"/>
            </p14:xfrm>
          </p:contentPart>
        </mc:Choice>
        <mc:Fallback xmlns="">
          <p:pic>
            <p:nvPicPr>
              <p:cNvPr id="154" name="Ink 153">
                <a:extLst>
                  <a:ext uri="{FF2B5EF4-FFF2-40B4-BE49-F238E27FC236}">
                    <a16:creationId xmlns:a16="http://schemas.microsoft.com/office/drawing/2014/main" id="{1B04775D-72DA-46CD-8041-35C67439AC58}"/>
                  </a:ext>
                </a:extLst>
              </p:cNvPr>
              <p:cNvPicPr/>
              <p:nvPr/>
            </p:nvPicPr>
            <p:blipFill>
              <a:blip r:embed="rId254"/>
              <a:stretch>
                <a:fillRect/>
              </a:stretch>
            </p:blipFill>
            <p:spPr>
              <a:xfrm>
                <a:off x="8210190" y="1744867"/>
                <a:ext cx="284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5" name="Ink 154">
                <a:extLst>
                  <a:ext uri="{FF2B5EF4-FFF2-40B4-BE49-F238E27FC236}">
                    <a16:creationId xmlns:a16="http://schemas.microsoft.com/office/drawing/2014/main" id="{0E5CD41D-6954-415F-B636-CF592687F678}"/>
                  </a:ext>
                </a:extLst>
              </p14:cNvPr>
              <p14:cNvContentPartPr/>
              <p14:nvPr/>
            </p14:nvContentPartPr>
            <p14:xfrm>
              <a:off x="8523390" y="1753147"/>
              <a:ext cx="133200" cy="101160"/>
            </p14:xfrm>
          </p:contentPart>
        </mc:Choice>
        <mc:Fallback xmlns="">
          <p:pic>
            <p:nvPicPr>
              <p:cNvPr id="155" name="Ink 154">
                <a:extLst>
                  <a:ext uri="{FF2B5EF4-FFF2-40B4-BE49-F238E27FC236}">
                    <a16:creationId xmlns:a16="http://schemas.microsoft.com/office/drawing/2014/main" id="{0E5CD41D-6954-415F-B636-CF592687F678}"/>
                  </a:ext>
                </a:extLst>
              </p:cNvPr>
              <p:cNvPicPr/>
              <p:nvPr/>
            </p:nvPicPr>
            <p:blipFill>
              <a:blip r:embed="rId256"/>
              <a:stretch>
                <a:fillRect/>
              </a:stretch>
            </p:blipFill>
            <p:spPr>
              <a:xfrm>
                <a:off x="8514390" y="1744507"/>
                <a:ext cx="150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6" name="Ink 155">
                <a:extLst>
                  <a:ext uri="{FF2B5EF4-FFF2-40B4-BE49-F238E27FC236}">
                    <a16:creationId xmlns:a16="http://schemas.microsoft.com/office/drawing/2014/main" id="{605F08F4-6369-4344-8E95-60A85641FF1F}"/>
                  </a:ext>
                </a:extLst>
              </p14:cNvPr>
              <p14:cNvContentPartPr/>
              <p14:nvPr/>
            </p14:nvContentPartPr>
            <p14:xfrm>
              <a:off x="8678190" y="1722547"/>
              <a:ext cx="126360" cy="131400"/>
            </p14:xfrm>
          </p:contentPart>
        </mc:Choice>
        <mc:Fallback xmlns="">
          <p:pic>
            <p:nvPicPr>
              <p:cNvPr id="156" name="Ink 155">
                <a:extLst>
                  <a:ext uri="{FF2B5EF4-FFF2-40B4-BE49-F238E27FC236}">
                    <a16:creationId xmlns:a16="http://schemas.microsoft.com/office/drawing/2014/main" id="{605F08F4-6369-4344-8E95-60A85641FF1F}"/>
                  </a:ext>
                </a:extLst>
              </p:cNvPr>
              <p:cNvPicPr/>
              <p:nvPr/>
            </p:nvPicPr>
            <p:blipFill>
              <a:blip r:embed="rId258"/>
              <a:stretch>
                <a:fillRect/>
              </a:stretch>
            </p:blipFill>
            <p:spPr>
              <a:xfrm>
                <a:off x="8669550" y="1713907"/>
                <a:ext cx="144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7" name="Ink 156">
                <a:extLst>
                  <a:ext uri="{FF2B5EF4-FFF2-40B4-BE49-F238E27FC236}">
                    <a16:creationId xmlns:a16="http://schemas.microsoft.com/office/drawing/2014/main" id="{1C7B2906-C22F-4247-802A-CFCAC37585DE}"/>
                  </a:ext>
                </a:extLst>
              </p14:cNvPr>
              <p14:cNvContentPartPr/>
              <p14:nvPr/>
            </p14:nvContentPartPr>
            <p14:xfrm>
              <a:off x="8858550" y="1749547"/>
              <a:ext cx="124920" cy="93240"/>
            </p14:xfrm>
          </p:contentPart>
        </mc:Choice>
        <mc:Fallback xmlns="">
          <p:pic>
            <p:nvPicPr>
              <p:cNvPr id="157" name="Ink 156">
                <a:extLst>
                  <a:ext uri="{FF2B5EF4-FFF2-40B4-BE49-F238E27FC236}">
                    <a16:creationId xmlns:a16="http://schemas.microsoft.com/office/drawing/2014/main" id="{1C7B2906-C22F-4247-802A-CFCAC37585DE}"/>
                  </a:ext>
                </a:extLst>
              </p:cNvPr>
              <p:cNvPicPr/>
              <p:nvPr/>
            </p:nvPicPr>
            <p:blipFill>
              <a:blip r:embed="rId260"/>
              <a:stretch>
                <a:fillRect/>
              </a:stretch>
            </p:blipFill>
            <p:spPr>
              <a:xfrm>
                <a:off x="8849910" y="1740547"/>
                <a:ext cx="142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8" name="Ink 157">
                <a:extLst>
                  <a:ext uri="{FF2B5EF4-FFF2-40B4-BE49-F238E27FC236}">
                    <a16:creationId xmlns:a16="http://schemas.microsoft.com/office/drawing/2014/main" id="{15B1D072-2AB0-4C43-9BD6-89D051D9E91E}"/>
                  </a:ext>
                </a:extLst>
              </p14:cNvPr>
              <p14:cNvContentPartPr/>
              <p14:nvPr/>
            </p14:nvContentPartPr>
            <p14:xfrm>
              <a:off x="9010830" y="1653787"/>
              <a:ext cx="141120" cy="176400"/>
            </p14:xfrm>
          </p:contentPart>
        </mc:Choice>
        <mc:Fallback xmlns="">
          <p:pic>
            <p:nvPicPr>
              <p:cNvPr id="158" name="Ink 157">
                <a:extLst>
                  <a:ext uri="{FF2B5EF4-FFF2-40B4-BE49-F238E27FC236}">
                    <a16:creationId xmlns:a16="http://schemas.microsoft.com/office/drawing/2014/main" id="{15B1D072-2AB0-4C43-9BD6-89D051D9E91E}"/>
                  </a:ext>
                </a:extLst>
              </p:cNvPr>
              <p:cNvPicPr/>
              <p:nvPr/>
            </p:nvPicPr>
            <p:blipFill>
              <a:blip r:embed="rId262"/>
              <a:stretch>
                <a:fillRect/>
              </a:stretch>
            </p:blipFill>
            <p:spPr>
              <a:xfrm>
                <a:off x="9002190" y="1645147"/>
                <a:ext cx="158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9" name="Ink 158">
                <a:extLst>
                  <a:ext uri="{FF2B5EF4-FFF2-40B4-BE49-F238E27FC236}">
                    <a16:creationId xmlns:a16="http://schemas.microsoft.com/office/drawing/2014/main" id="{57C74837-339B-4ACF-B311-934CC687DE81}"/>
                  </a:ext>
                </a:extLst>
              </p14:cNvPr>
              <p14:cNvContentPartPr/>
              <p14:nvPr/>
            </p14:nvContentPartPr>
            <p14:xfrm>
              <a:off x="9202710" y="1666747"/>
              <a:ext cx="231120" cy="150840"/>
            </p14:xfrm>
          </p:contentPart>
        </mc:Choice>
        <mc:Fallback xmlns="">
          <p:pic>
            <p:nvPicPr>
              <p:cNvPr id="159" name="Ink 158">
                <a:extLst>
                  <a:ext uri="{FF2B5EF4-FFF2-40B4-BE49-F238E27FC236}">
                    <a16:creationId xmlns:a16="http://schemas.microsoft.com/office/drawing/2014/main" id="{57C74837-339B-4ACF-B311-934CC687DE81}"/>
                  </a:ext>
                </a:extLst>
              </p:cNvPr>
              <p:cNvPicPr/>
              <p:nvPr/>
            </p:nvPicPr>
            <p:blipFill>
              <a:blip r:embed="rId264"/>
              <a:stretch>
                <a:fillRect/>
              </a:stretch>
            </p:blipFill>
            <p:spPr>
              <a:xfrm>
                <a:off x="9193710" y="1657747"/>
                <a:ext cx="248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1" name="Ink 160">
                <a:extLst>
                  <a:ext uri="{FF2B5EF4-FFF2-40B4-BE49-F238E27FC236}">
                    <a16:creationId xmlns:a16="http://schemas.microsoft.com/office/drawing/2014/main" id="{F264FDE3-0A05-4401-AA11-9264E1C99A03}"/>
                  </a:ext>
                </a:extLst>
              </p14:cNvPr>
              <p14:cNvContentPartPr/>
              <p14:nvPr/>
            </p14:nvContentPartPr>
            <p14:xfrm>
              <a:off x="1288830" y="2574667"/>
              <a:ext cx="357480" cy="115200"/>
            </p14:xfrm>
          </p:contentPart>
        </mc:Choice>
        <mc:Fallback xmlns="">
          <p:pic>
            <p:nvPicPr>
              <p:cNvPr id="161" name="Ink 160">
                <a:extLst>
                  <a:ext uri="{FF2B5EF4-FFF2-40B4-BE49-F238E27FC236}">
                    <a16:creationId xmlns:a16="http://schemas.microsoft.com/office/drawing/2014/main" id="{F264FDE3-0A05-4401-AA11-9264E1C99A03}"/>
                  </a:ext>
                </a:extLst>
              </p:cNvPr>
              <p:cNvPicPr/>
              <p:nvPr/>
            </p:nvPicPr>
            <p:blipFill>
              <a:blip r:embed="rId266"/>
              <a:stretch>
                <a:fillRect/>
              </a:stretch>
            </p:blipFill>
            <p:spPr>
              <a:xfrm>
                <a:off x="1280190" y="2565667"/>
                <a:ext cx="375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2" name="Ink 161">
                <a:extLst>
                  <a:ext uri="{FF2B5EF4-FFF2-40B4-BE49-F238E27FC236}">
                    <a16:creationId xmlns:a16="http://schemas.microsoft.com/office/drawing/2014/main" id="{D7886890-3F14-4BEA-8BB5-4686F51ABC01}"/>
                  </a:ext>
                </a:extLst>
              </p14:cNvPr>
              <p14:cNvContentPartPr/>
              <p14:nvPr/>
            </p14:nvContentPartPr>
            <p14:xfrm>
              <a:off x="1676190" y="2523187"/>
              <a:ext cx="104400" cy="131040"/>
            </p14:xfrm>
          </p:contentPart>
        </mc:Choice>
        <mc:Fallback xmlns="">
          <p:pic>
            <p:nvPicPr>
              <p:cNvPr id="162" name="Ink 161">
                <a:extLst>
                  <a:ext uri="{FF2B5EF4-FFF2-40B4-BE49-F238E27FC236}">
                    <a16:creationId xmlns:a16="http://schemas.microsoft.com/office/drawing/2014/main" id="{D7886890-3F14-4BEA-8BB5-4686F51ABC01}"/>
                  </a:ext>
                </a:extLst>
              </p:cNvPr>
              <p:cNvPicPr/>
              <p:nvPr/>
            </p:nvPicPr>
            <p:blipFill>
              <a:blip r:embed="rId268"/>
              <a:stretch>
                <a:fillRect/>
              </a:stretch>
            </p:blipFill>
            <p:spPr>
              <a:xfrm>
                <a:off x="1667190" y="2514187"/>
                <a:ext cx="122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3" name="Ink 162">
                <a:extLst>
                  <a:ext uri="{FF2B5EF4-FFF2-40B4-BE49-F238E27FC236}">
                    <a16:creationId xmlns:a16="http://schemas.microsoft.com/office/drawing/2014/main" id="{25FECBD8-251A-4084-BBC9-E85F03E1934B}"/>
                  </a:ext>
                </a:extLst>
              </p14:cNvPr>
              <p14:cNvContentPartPr/>
              <p14:nvPr/>
            </p14:nvContentPartPr>
            <p14:xfrm>
              <a:off x="2039070" y="2456947"/>
              <a:ext cx="149040" cy="129600"/>
            </p14:xfrm>
          </p:contentPart>
        </mc:Choice>
        <mc:Fallback xmlns="">
          <p:pic>
            <p:nvPicPr>
              <p:cNvPr id="163" name="Ink 162">
                <a:extLst>
                  <a:ext uri="{FF2B5EF4-FFF2-40B4-BE49-F238E27FC236}">
                    <a16:creationId xmlns:a16="http://schemas.microsoft.com/office/drawing/2014/main" id="{25FECBD8-251A-4084-BBC9-E85F03E1934B}"/>
                  </a:ext>
                </a:extLst>
              </p:cNvPr>
              <p:cNvPicPr/>
              <p:nvPr/>
            </p:nvPicPr>
            <p:blipFill>
              <a:blip r:embed="rId270"/>
              <a:stretch>
                <a:fillRect/>
              </a:stretch>
            </p:blipFill>
            <p:spPr>
              <a:xfrm>
                <a:off x="2030070" y="2448307"/>
                <a:ext cx="166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4" name="Ink 163">
                <a:extLst>
                  <a:ext uri="{FF2B5EF4-FFF2-40B4-BE49-F238E27FC236}">
                    <a16:creationId xmlns:a16="http://schemas.microsoft.com/office/drawing/2014/main" id="{C3AFCDCC-5116-448E-9D88-2CDE231907CC}"/>
                  </a:ext>
                </a:extLst>
              </p14:cNvPr>
              <p14:cNvContentPartPr/>
              <p14:nvPr/>
            </p14:nvContentPartPr>
            <p14:xfrm>
              <a:off x="2234910" y="2452627"/>
              <a:ext cx="116280" cy="92160"/>
            </p14:xfrm>
          </p:contentPart>
        </mc:Choice>
        <mc:Fallback xmlns="">
          <p:pic>
            <p:nvPicPr>
              <p:cNvPr id="164" name="Ink 163">
                <a:extLst>
                  <a:ext uri="{FF2B5EF4-FFF2-40B4-BE49-F238E27FC236}">
                    <a16:creationId xmlns:a16="http://schemas.microsoft.com/office/drawing/2014/main" id="{C3AFCDCC-5116-448E-9D88-2CDE231907CC}"/>
                  </a:ext>
                </a:extLst>
              </p:cNvPr>
              <p:cNvPicPr/>
              <p:nvPr/>
            </p:nvPicPr>
            <p:blipFill>
              <a:blip r:embed="rId272"/>
              <a:stretch>
                <a:fillRect/>
              </a:stretch>
            </p:blipFill>
            <p:spPr>
              <a:xfrm>
                <a:off x="2226270" y="2443627"/>
                <a:ext cx="133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5" name="Ink 164">
                <a:extLst>
                  <a:ext uri="{FF2B5EF4-FFF2-40B4-BE49-F238E27FC236}">
                    <a16:creationId xmlns:a16="http://schemas.microsoft.com/office/drawing/2014/main" id="{C9FA6EE7-3ACC-4E33-A64B-BDB5D0DC15F6}"/>
                  </a:ext>
                </a:extLst>
              </p14:cNvPr>
              <p14:cNvContentPartPr/>
              <p14:nvPr/>
            </p14:nvContentPartPr>
            <p14:xfrm>
              <a:off x="2403030" y="2404747"/>
              <a:ext cx="27360" cy="136440"/>
            </p14:xfrm>
          </p:contentPart>
        </mc:Choice>
        <mc:Fallback xmlns="">
          <p:pic>
            <p:nvPicPr>
              <p:cNvPr id="165" name="Ink 164">
                <a:extLst>
                  <a:ext uri="{FF2B5EF4-FFF2-40B4-BE49-F238E27FC236}">
                    <a16:creationId xmlns:a16="http://schemas.microsoft.com/office/drawing/2014/main" id="{C9FA6EE7-3ACC-4E33-A64B-BDB5D0DC15F6}"/>
                  </a:ext>
                </a:extLst>
              </p:cNvPr>
              <p:cNvPicPr/>
              <p:nvPr/>
            </p:nvPicPr>
            <p:blipFill>
              <a:blip r:embed="rId274"/>
              <a:stretch>
                <a:fillRect/>
              </a:stretch>
            </p:blipFill>
            <p:spPr>
              <a:xfrm>
                <a:off x="2394030" y="2396107"/>
                <a:ext cx="45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Ink 165">
                <a:extLst>
                  <a:ext uri="{FF2B5EF4-FFF2-40B4-BE49-F238E27FC236}">
                    <a16:creationId xmlns:a16="http://schemas.microsoft.com/office/drawing/2014/main" id="{12AC1EA3-5A72-49AA-A88E-AA9541366606}"/>
                  </a:ext>
                </a:extLst>
              </p14:cNvPr>
              <p14:cNvContentPartPr/>
              <p14:nvPr/>
            </p14:nvContentPartPr>
            <p14:xfrm>
              <a:off x="2487990" y="2339587"/>
              <a:ext cx="346320" cy="187560"/>
            </p14:xfrm>
          </p:contentPart>
        </mc:Choice>
        <mc:Fallback xmlns="">
          <p:pic>
            <p:nvPicPr>
              <p:cNvPr id="166" name="Ink 165">
                <a:extLst>
                  <a:ext uri="{FF2B5EF4-FFF2-40B4-BE49-F238E27FC236}">
                    <a16:creationId xmlns:a16="http://schemas.microsoft.com/office/drawing/2014/main" id="{12AC1EA3-5A72-49AA-A88E-AA9541366606}"/>
                  </a:ext>
                </a:extLst>
              </p:cNvPr>
              <p:cNvPicPr/>
              <p:nvPr/>
            </p:nvPicPr>
            <p:blipFill>
              <a:blip r:embed="rId276"/>
              <a:stretch>
                <a:fillRect/>
              </a:stretch>
            </p:blipFill>
            <p:spPr>
              <a:xfrm>
                <a:off x="2478990" y="2330947"/>
                <a:ext cx="363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 name="Ink 166">
                <a:extLst>
                  <a:ext uri="{FF2B5EF4-FFF2-40B4-BE49-F238E27FC236}">
                    <a16:creationId xmlns:a16="http://schemas.microsoft.com/office/drawing/2014/main" id="{3BB71228-A914-4EA0-811F-34AF5F0A1AEB}"/>
                  </a:ext>
                </a:extLst>
              </p14:cNvPr>
              <p14:cNvContentPartPr/>
              <p14:nvPr/>
            </p14:nvContentPartPr>
            <p14:xfrm>
              <a:off x="2488710" y="2344267"/>
              <a:ext cx="325440" cy="96480"/>
            </p14:xfrm>
          </p:contentPart>
        </mc:Choice>
        <mc:Fallback xmlns="">
          <p:pic>
            <p:nvPicPr>
              <p:cNvPr id="167" name="Ink 166">
                <a:extLst>
                  <a:ext uri="{FF2B5EF4-FFF2-40B4-BE49-F238E27FC236}">
                    <a16:creationId xmlns:a16="http://schemas.microsoft.com/office/drawing/2014/main" id="{3BB71228-A914-4EA0-811F-34AF5F0A1AEB}"/>
                  </a:ext>
                </a:extLst>
              </p:cNvPr>
              <p:cNvPicPr/>
              <p:nvPr/>
            </p:nvPicPr>
            <p:blipFill>
              <a:blip r:embed="rId278"/>
              <a:stretch>
                <a:fillRect/>
              </a:stretch>
            </p:blipFill>
            <p:spPr>
              <a:xfrm>
                <a:off x="2479710" y="2335627"/>
                <a:ext cx="343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Ink 167">
                <a:extLst>
                  <a:ext uri="{FF2B5EF4-FFF2-40B4-BE49-F238E27FC236}">
                    <a16:creationId xmlns:a16="http://schemas.microsoft.com/office/drawing/2014/main" id="{6E478BD8-EB3A-4D3D-9BA1-748B21171C83}"/>
                  </a:ext>
                </a:extLst>
              </p14:cNvPr>
              <p14:cNvContentPartPr/>
              <p14:nvPr/>
            </p14:nvContentPartPr>
            <p14:xfrm>
              <a:off x="3027990" y="2429947"/>
              <a:ext cx="184320" cy="120240"/>
            </p14:xfrm>
          </p:contentPart>
        </mc:Choice>
        <mc:Fallback xmlns="">
          <p:pic>
            <p:nvPicPr>
              <p:cNvPr id="168" name="Ink 167">
                <a:extLst>
                  <a:ext uri="{FF2B5EF4-FFF2-40B4-BE49-F238E27FC236}">
                    <a16:creationId xmlns:a16="http://schemas.microsoft.com/office/drawing/2014/main" id="{6E478BD8-EB3A-4D3D-9BA1-748B21171C83}"/>
                  </a:ext>
                </a:extLst>
              </p:cNvPr>
              <p:cNvPicPr/>
              <p:nvPr/>
            </p:nvPicPr>
            <p:blipFill>
              <a:blip r:embed="rId280"/>
              <a:stretch>
                <a:fillRect/>
              </a:stretch>
            </p:blipFill>
            <p:spPr>
              <a:xfrm>
                <a:off x="3018990" y="2421307"/>
                <a:ext cx="201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 name="Ink 168">
                <a:extLst>
                  <a:ext uri="{FF2B5EF4-FFF2-40B4-BE49-F238E27FC236}">
                    <a16:creationId xmlns:a16="http://schemas.microsoft.com/office/drawing/2014/main" id="{86E519AF-8006-4A48-AE3F-2CC7B5CA61B7}"/>
                  </a:ext>
                </a:extLst>
              </p14:cNvPr>
              <p14:cNvContentPartPr/>
              <p14:nvPr/>
            </p14:nvContentPartPr>
            <p14:xfrm>
              <a:off x="3502830" y="2248507"/>
              <a:ext cx="109080" cy="377640"/>
            </p14:xfrm>
          </p:contentPart>
        </mc:Choice>
        <mc:Fallback xmlns="">
          <p:pic>
            <p:nvPicPr>
              <p:cNvPr id="169" name="Ink 168">
                <a:extLst>
                  <a:ext uri="{FF2B5EF4-FFF2-40B4-BE49-F238E27FC236}">
                    <a16:creationId xmlns:a16="http://schemas.microsoft.com/office/drawing/2014/main" id="{86E519AF-8006-4A48-AE3F-2CC7B5CA61B7}"/>
                  </a:ext>
                </a:extLst>
              </p:cNvPr>
              <p:cNvPicPr/>
              <p:nvPr/>
            </p:nvPicPr>
            <p:blipFill>
              <a:blip r:embed="rId282"/>
              <a:stretch>
                <a:fillRect/>
              </a:stretch>
            </p:blipFill>
            <p:spPr>
              <a:xfrm>
                <a:off x="3493830" y="2239507"/>
                <a:ext cx="1267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0" name="Ink 169">
                <a:extLst>
                  <a:ext uri="{FF2B5EF4-FFF2-40B4-BE49-F238E27FC236}">
                    <a16:creationId xmlns:a16="http://schemas.microsoft.com/office/drawing/2014/main" id="{E5DA8DD3-37DB-456B-957F-97E84CD27227}"/>
                  </a:ext>
                </a:extLst>
              </p14:cNvPr>
              <p14:cNvContentPartPr/>
              <p14:nvPr/>
            </p14:nvContentPartPr>
            <p14:xfrm>
              <a:off x="3513990" y="2422747"/>
              <a:ext cx="328320" cy="118800"/>
            </p14:xfrm>
          </p:contentPart>
        </mc:Choice>
        <mc:Fallback xmlns="">
          <p:pic>
            <p:nvPicPr>
              <p:cNvPr id="170" name="Ink 169">
                <a:extLst>
                  <a:ext uri="{FF2B5EF4-FFF2-40B4-BE49-F238E27FC236}">
                    <a16:creationId xmlns:a16="http://schemas.microsoft.com/office/drawing/2014/main" id="{E5DA8DD3-37DB-456B-957F-97E84CD27227}"/>
                  </a:ext>
                </a:extLst>
              </p:cNvPr>
              <p:cNvPicPr/>
              <p:nvPr/>
            </p:nvPicPr>
            <p:blipFill>
              <a:blip r:embed="rId284"/>
              <a:stretch>
                <a:fillRect/>
              </a:stretch>
            </p:blipFill>
            <p:spPr>
              <a:xfrm>
                <a:off x="3504990" y="2413747"/>
                <a:ext cx="345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 name="Ink 170">
                <a:extLst>
                  <a:ext uri="{FF2B5EF4-FFF2-40B4-BE49-F238E27FC236}">
                    <a16:creationId xmlns:a16="http://schemas.microsoft.com/office/drawing/2014/main" id="{97CD58D4-8877-4552-A6B1-1A71A2BFD4AE}"/>
                  </a:ext>
                </a:extLst>
              </p14:cNvPr>
              <p14:cNvContentPartPr/>
              <p14:nvPr/>
            </p14:nvContentPartPr>
            <p14:xfrm>
              <a:off x="3883710" y="2384227"/>
              <a:ext cx="517680" cy="105480"/>
            </p14:xfrm>
          </p:contentPart>
        </mc:Choice>
        <mc:Fallback xmlns="">
          <p:pic>
            <p:nvPicPr>
              <p:cNvPr id="171" name="Ink 170">
                <a:extLst>
                  <a:ext uri="{FF2B5EF4-FFF2-40B4-BE49-F238E27FC236}">
                    <a16:creationId xmlns:a16="http://schemas.microsoft.com/office/drawing/2014/main" id="{97CD58D4-8877-4552-A6B1-1A71A2BFD4AE}"/>
                  </a:ext>
                </a:extLst>
              </p:cNvPr>
              <p:cNvPicPr/>
              <p:nvPr/>
            </p:nvPicPr>
            <p:blipFill>
              <a:blip r:embed="rId286"/>
              <a:stretch>
                <a:fillRect/>
              </a:stretch>
            </p:blipFill>
            <p:spPr>
              <a:xfrm>
                <a:off x="3875070" y="2375227"/>
                <a:ext cx="535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2" name="Ink 171">
                <a:extLst>
                  <a:ext uri="{FF2B5EF4-FFF2-40B4-BE49-F238E27FC236}">
                    <a16:creationId xmlns:a16="http://schemas.microsoft.com/office/drawing/2014/main" id="{2ED82038-44A4-4A14-8A87-BAEAAA75B762}"/>
                  </a:ext>
                </a:extLst>
              </p14:cNvPr>
              <p14:cNvContentPartPr/>
              <p14:nvPr/>
            </p14:nvContentPartPr>
            <p14:xfrm>
              <a:off x="4425150" y="2269387"/>
              <a:ext cx="32400" cy="168840"/>
            </p14:xfrm>
          </p:contentPart>
        </mc:Choice>
        <mc:Fallback xmlns="">
          <p:pic>
            <p:nvPicPr>
              <p:cNvPr id="172" name="Ink 171">
                <a:extLst>
                  <a:ext uri="{FF2B5EF4-FFF2-40B4-BE49-F238E27FC236}">
                    <a16:creationId xmlns:a16="http://schemas.microsoft.com/office/drawing/2014/main" id="{2ED82038-44A4-4A14-8A87-BAEAAA75B762}"/>
                  </a:ext>
                </a:extLst>
              </p:cNvPr>
              <p:cNvPicPr/>
              <p:nvPr/>
            </p:nvPicPr>
            <p:blipFill>
              <a:blip r:embed="rId288"/>
              <a:stretch>
                <a:fillRect/>
              </a:stretch>
            </p:blipFill>
            <p:spPr>
              <a:xfrm>
                <a:off x="4416150" y="2260387"/>
                <a:ext cx="50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3" name="Ink 172">
                <a:extLst>
                  <a:ext uri="{FF2B5EF4-FFF2-40B4-BE49-F238E27FC236}">
                    <a16:creationId xmlns:a16="http://schemas.microsoft.com/office/drawing/2014/main" id="{D86F7EB9-0D5F-429D-87CB-00E3F5C3B27B}"/>
                  </a:ext>
                </a:extLst>
              </p14:cNvPr>
              <p14:cNvContentPartPr/>
              <p14:nvPr/>
            </p14:nvContentPartPr>
            <p14:xfrm>
              <a:off x="4388430" y="2318347"/>
              <a:ext cx="147240" cy="20520"/>
            </p14:xfrm>
          </p:contentPart>
        </mc:Choice>
        <mc:Fallback xmlns="">
          <p:pic>
            <p:nvPicPr>
              <p:cNvPr id="173" name="Ink 172">
                <a:extLst>
                  <a:ext uri="{FF2B5EF4-FFF2-40B4-BE49-F238E27FC236}">
                    <a16:creationId xmlns:a16="http://schemas.microsoft.com/office/drawing/2014/main" id="{D86F7EB9-0D5F-429D-87CB-00E3F5C3B27B}"/>
                  </a:ext>
                </a:extLst>
              </p:cNvPr>
              <p:cNvPicPr/>
              <p:nvPr/>
            </p:nvPicPr>
            <p:blipFill>
              <a:blip r:embed="rId290"/>
              <a:stretch>
                <a:fillRect/>
              </a:stretch>
            </p:blipFill>
            <p:spPr>
              <a:xfrm>
                <a:off x="4379790" y="2309347"/>
                <a:ext cx="164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7" name="Ink 176">
                <a:extLst>
                  <a:ext uri="{FF2B5EF4-FFF2-40B4-BE49-F238E27FC236}">
                    <a16:creationId xmlns:a16="http://schemas.microsoft.com/office/drawing/2014/main" id="{38F5EAC6-4B7E-434A-9BA3-9374BA887579}"/>
                  </a:ext>
                </a:extLst>
              </p14:cNvPr>
              <p14:cNvContentPartPr/>
              <p14:nvPr/>
            </p14:nvContentPartPr>
            <p14:xfrm>
              <a:off x="4737630" y="2330587"/>
              <a:ext cx="122040" cy="135360"/>
            </p14:xfrm>
          </p:contentPart>
        </mc:Choice>
        <mc:Fallback xmlns="">
          <p:pic>
            <p:nvPicPr>
              <p:cNvPr id="177" name="Ink 176">
                <a:extLst>
                  <a:ext uri="{FF2B5EF4-FFF2-40B4-BE49-F238E27FC236}">
                    <a16:creationId xmlns:a16="http://schemas.microsoft.com/office/drawing/2014/main" id="{38F5EAC6-4B7E-434A-9BA3-9374BA887579}"/>
                  </a:ext>
                </a:extLst>
              </p:cNvPr>
              <p:cNvPicPr/>
              <p:nvPr/>
            </p:nvPicPr>
            <p:blipFill>
              <a:blip r:embed="rId292"/>
              <a:stretch>
                <a:fillRect/>
              </a:stretch>
            </p:blipFill>
            <p:spPr>
              <a:xfrm>
                <a:off x="4728630" y="2321587"/>
                <a:ext cx="139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8" name="Ink 177">
                <a:extLst>
                  <a:ext uri="{FF2B5EF4-FFF2-40B4-BE49-F238E27FC236}">
                    <a16:creationId xmlns:a16="http://schemas.microsoft.com/office/drawing/2014/main" id="{8203001A-D320-4F3E-AA13-B69401AD931E}"/>
                  </a:ext>
                </a:extLst>
              </p14:cNvPr>
              <p14:cNvContentPartPr/>
              <p14:nvPr/>
            </p14:nvContentPartPr>
            <p14:xfrm>
              <a:off x="4929150" y="2327707"/>
              <a:ext cx="115200" cy="122400"/>
            </p14:xfrm>
          </p:contentPart>
        </mc:Choice>
        <mc:Fallback xmlns="">
          <p:pic>
            <p:nvPicPr>
              <p:cNvPr id="178" name="Ink 177">
                <a:extLst>
                  <a:ext uri="{FF2B5EF4-FFF2-40B4-BE49-F238E27FC236}">
                    <a16:creationId xmlns:a16="http://schemas.microsoft.com/office/drawing/2014/main" id="{8203001A-D320-4F3E-AA13-B69401AD931E}"/>
                  </a:ext>
                </a:extLst>
              </p:cNvPr>
              <p:cNvPicPr/>
              <p:nvPr/>
            </p:nvPicPr>
            <p:blipFill>
              <a:blip r:embed="rId294"/>
              <a:stretch>
                <a:fillRect/>
              </a:stretch>
            </p:blipFill>
            <p:spPr>
              <a:xfrm>
                <a:off x="4920510" y="2318707"/>
                <a:ext cx="132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9" name="Ink 178">
                <a:extLst>
                  <a:ext uri="{FF2B5EF4-FFF2-40B4-BE49-F238E27FC236}">
                    <a16:creationId xmlns:a16="http://schemas.microsoft.com/office/drawing/2014/main" id="{E8D0C3FD-0CE4-4030-9D25-CA494D2F18B6}"/>
                  </a:ext>
                </a:extLst>
              </p14:cNvPr>
              <p14:cNvContentPartPr/>
              <p14:nvPr/>
            </p14:nvContentPartPr>
            <p14:xfrm>
              <a:off x="5082870" y="2348587"/>
              <a:ext cx="180720" cy="121320"/>
            </p14:xfrm>
          </p:contentPart>
        </mc:Choice>
        <mc:Fallback xmlns="">
          <p:pic>
            <p:nvPicPr>
              <p:cNvPr id="179" name="Ink 178">
                <a:extLst>
                  <a:ext uri="{FF2B5EF4-FFF2-40B4-BE49-F238E27FC236}">
                    <a16:creationId xmlns:a16="http://schemas.microsoft.com/office/drawing/2014/main" id="{E8D0C3FD-0CE4-4030-9D25-CA494D2F18B6}"/>
                  </a:ext>
                </a:extLst>
              </p:cNvPr>
              <p:cNvPicPr/>
              <p:nvPr/>
            </p:nvPicPr>
            <p:blipFill>
              <a:blip r:embed="rId296"/>
              <a:stretch>
                <a:fillRect/>
              </a:stretch>
            </p:blipFill>
            <p:spPr>
              <a:xfrm>
                <a:off x="5073870" y="2339947"/>
                <a:ext cx="198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0" name="Ink 179">
                <a:extLst>
                  <a:ext uri="{FF2B5EF4-FFF2-40B4-BE49-F238E27FC236}">
                    <a16:creationId xmlns:a16="http://schemas.microsoft.com/office/drawing/2014/main" id="{FEFC8B30-6B4A-437B-9819-10C788567938}"/>
                  </a:ext>
                </a:extLst>
              </p14:cNvPr>
              <p14:cNvContentPartPr/>
              <p14:nvPr/>
            </p14:nvContentPartPr>
            <p14:xfrm>
              <a:off x="5430270" y="2255347"/>
              <a:ext cx="45000" cy="55440"/>
            </p14:xfrm>
          </p:contentPart>
        </mc:Choice>
        <mc:Fallback xmlns="">
          <p:pic>
            <p:nvPicPr>
              <p:cNvPr id="180" name="Ink 179">
                <a:extLst>
                  <a:ext uri="{FF2B5EF4-FFF2-40B4-BE49-F238E27FC236}">
                    <a16:creationId xmlns:a16="http://schemas.microsoft.com/office/drawing/2014/main" id="{FEFC8B30-6B4A-437B-9819-10C788567938}"/>
                  </a:ext>
                </a:extLst>
              </p:cNvPr>
              <p:cNvPicPr/>
              <p:nvPr/>
            </p:nvPicPr>
            <p:blipFill>
              <a:blip r:embed="rId298"/>
              <a:stretch>
                <a:fillRect/>
              </a:stretch>
            </p:blipFill>
            <p:spPr>
              <a:xfrm>
                <a:off x="5421630" y="2246347"/>
                <a:ext cx="62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1" name="Ink 180">
                <a:extLst>
                  <a:ext uri="{FF2B5EF4-FFF2-40B4-BE49-F238E27FC236}">
                    <a16:creationId xmlns:a16="http://schemas.microsoft.com/office/drawing/2014/main" id="{CD502124-2B12-422C-B52E-6D78EA8DC194}"/>
                  </a:ext>
                </a:extLst>
              </p14:cNvPr>
              <p14:cNvContentPartPr/>
              <p14:nvPr/>
            </p14:nvContentPartPr>
            <p14:xfrm>
              <a:off x="5515950" y="2254627"/>
              <a:ext cx="51120" cy="26640"/>
            </p14:xfrm>
          </p:contentPart>
        </mc:Choice>
        <mc:Fallback xmlns="">
          <p:pic>
            <p:nvPicPr>
              <p:cNvPr id="181" name="Ink 180">
                <a:extLst>
                  <a:ext uri="{FF2B5EF4-FFF2-40B4-BE49-F238E27FC236}">
                    <a16:creationId xmlns:a16="http://schemas.microsoft.com/office/drawing/2014/main" id="{CD502124-2B12-422C-B52E-6D78EA8DC194}"/>
                  </a:ext>
                </a:extLst>
              </p:cNvPr>
              <p:cNvPicPr/>
              <p:nvPr/>
            </p:nvPicPr>
            <p:blipFill>
              <a:blip r:embed="rId300"/>
              <a:stretch>
                <a:fillRect/>
              </a:stretch>
            </p:blipFill>
            <p:spPr>
              <a:xfrm>
                <a:off x="5507310" y="2245627"/>
                <a:ext cx="68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2" name="Ink 181">
                <a:extLst>
                  <a:ext uri="{FF2B5EF4-FFF2-40B4-BE49-F238E27FC236}">
                    <a16:creationId xmlns:a16="http://schemas.microsoft.com/office/drawing/2014/main" id="{4B639617-7674-4D71-A194-577B545C0E3B}"/>
                  </a:ext>
                </a:extLst>
              </p14:cNvPr>
              <p14:cNvContentPartPr/>
              <p14:nvPr/>
            </p14:nvContentPartPr>
            <p14:xfrm>
              <a:off x="5735550" y="2253187"/>
              <a:ext cx="372960" cy="159480"/>
            </p14:xfrm>
          </p:contentPart>
        </mc:Choice>
        <mc:Fallback xmlns="">
          <p:pic>
            <p:nvPicPr>
              <p:cNvPr id="182" name="Ink 181">
                <a:extLst>
                  <a:ext uri="{FF2B5EF4-FFF2-40B4-BE49-F238E27FC236}">
                    <a16:creationId xmlns:a16="http://schemas.microsoft.com/office/drawing/2014/main" id="{4B639617-7674-4D71-A194-577B545C0E3B}"/>
                  </a:ext>
                </a:extLst>
              </p:cNvPr>
              <p:cNvPicPr/>
              <p:nvPr/>
            </p:nvPicPr>
            <p:blipFill>
              <a:blip r:embed="rId302"/>
              <a:stretch>
                <a:fillRect/>
              </a:stretch>
            </p:blipFill>
            <p:spPr>
              <a:xfrm>
                <a:off x="5726910" y="2244187"/>
                <a:ext cx="390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3" name="Ink 182">
                <a:extLst>
                  <a:ext uri="{FF2B5EF4-FFF2-40B4-BE49-F238E27FC236}">
                    <a16:creationId xmlns:a16="http://schemas.microsoft.com/office/drawing/2014/main" id="{F85C3002-AF69-4791-A437-A9B77F7BC807}"/>
                  </a:ext>
                </a:extLst>
              </p14:cNvPr>
              <p14:cNvContentPartPr/>
              <p14:nvPr/>
            </p14:nvContentPartPr>
            <p14:xfrm>
              <a:off x="6188430" y="2299627"/>
              <a:ext cx="100440" cy="79560"/>
            </p14:xfrm>
          </p:contentPart>
        </mc:Choice>
        <mc:Fallback xmlns="">
          <p:pic>
            <p:nvPicPr>
              <p:cNvPr id="183" name="Ink 182">
                <a:extLst>
                  <a:ext uri="{FF2B5EF4-FFF2-40B4-BE49-F238E27FC236}">
                    <a16:creationId xmlns:a16="http://schemas.microsoft.com/office/drawing/2014/main" id="{F85C3002-AF69-4791-A437-A9B77F7BC807}"/>
                  </a:ext>
                </a:extLst>
              </p:cNvPr>
              <p:cNvPicPr/>
              <p:nvPr/>
            </p:nvPicPr>
            <p:blipFill>
              <a:blip r:embed="rId304"/>
              <a:stretch>
                <a:fillRect/>
              </a:stretch>
            </p:blipFill>
            <p:spPr>
              <a:xfrm>
                <a:off x="6179790" y="2290627"/>
                <a:ext cx="118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4" name="Ink 183">
                <a:extLst>
                  <a:ext uri="{FF2B5EF4-FFF2-40B4-BE49-F238E27FC236}">
                    <a16:creationId xmlns:a16="http://schemas.microsoft.com/office/drawing/2014/main" id="{BAD270BE-D910-412D-A0AB-4984C6009717}"/>
                  </a:ext>
                </a:extLst>
              </p14:cNvPr>
              <p14:cNvContentPartPr/>
              <p14:nvPr/>
            </p14:nvContentPartPr>
            <p14:xfrm>
              <a:off x="6334590" y="2271187"/>
              <a:ext cx="72000" cy="105480"/>
            </p14:xfrm>
          </p:contentPart>
        </mc:Choice>
        <mc:Fallback xmlns="">
          <p:pic>
            <p:nvPicPr>
              <p:cNvPr id="184" name="Ink 183">
                <a:extLst>
                  <a:ext uri="{FF2B5EF4-FFF2-40B4-BE49-F238E27FC236}">
                    <a16:creationId xmlns:a16="http://schemas.microsoft.com/office/drawing/2014/main" id="{BAD270BE-D910-412D-A0AB-4984C6009717}"/>
                  </a:ext>
                </a:extLst>
              </p:cNvPr>
              <p:cNvPicPr/>
              <p:nvPr/>
            </p:nvPicPr>
            <p:blipFill>
              <a:blip r:embed="rId306"/>
              <a:stretch>
                <a:fillRect/>
              </a:stretch>
            </p:blipFill>
            <p:spPr>
              <a:xfrm>
                <a:off x="6325950" y="2262547"/>
                <a:ext cx="89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5" name="Ink 184">
                <a:extLst>
                  <a:ext uri="{FF2B5EF4-FFF2-40B4-BE49-F238E27FC236}">
                    <a16:creationId xmlns:a16="http://schemas.microsoft.com/office/drawing/2014/main" id="{C4D7186A-8892-4DA9-9A2D-0E2E3549125A}"/>
                  </a:ext>
                </a:extLst>
              </p14:cNvPr>
              <p14:cNvContentPartPr/>
              <p14:nvPr/>
            </p14:nvContentPartPr>
            <p14:xfrm>
              <a:off x="6434670" y="2287027"/>
              <a:ext cx="109440" cy="73440"/>
            </p14:xfrm>
          </p:contentPart>
        </mc:Choice>
        <mc:Fallback xmlns="">
          <p:pic>
            <p:nvPicPr>
              <p:cNvPr id="185" name="Ink 184">
                <a:extLst>
                  <a:ext uri="{FF2B5EF4-FFF2-40B4-BE49-F238E27FC236}">
                    <a16:creationId xmlns:a16="http://schemas.microsoft.com/office/drawing/2014/main" id="{C4D7186A-8892-4DA9-9A2D-0E2E3549125A}"/>
                  </a:ext>
                </a:extLst>
              </p:cNvPr>
              <p:cNvPicPr/>
              <p:nvPr/>
            </p:nvPicPr>
            <p:blipFill>
              <a:blip r:embed="rId308"/>
              <a:stretch>
                <a:fillRect/>
              </a:stretch>
            </p:blipFill>
            <p:spPr>
              <a:xfrm>
                <a:off x="6425670" y="2278027"/>
                <a:ext cx="127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6" name="Ink 185">
                <a:extLst>
                  <a:ext uri="{FF2B5EF4-FFF2-40B4-BE49-F238E27FC236}">
                    <a16:creationId xmlns:a16="http://schemas.microsoft.com/office/drawing/2014/main" id="{BB8189CF-6D36-44DC-B49F-1C7B00930E81}"/>
                  </a:ext>
                </a:extLst>
              </p14:cNvPr>
              <p14:cNvContentPartPr/>
              <p14:nvPr/>
            </p14:nvContentPartPr>
            <p14:xfrm>
              <a:off x="6600270" y="2217547"/>
              <a:ext cx="143280" cy="135720"/>
            </p14:xfrm>
          </p:contentPart>
        </mc:Choice>
        <mc:Fallback xmlns="">
          <p:pic>
            <p:nvPicPr>
              <p:cNvPr id="186" name="Ink 185">
                <a:extLst>
                  <a:ext uri="{FF2B5EF4-FFF2-40B4-BE49-F238E27FC236}">
                    <a16:creationId xmlns:a16="http://schemas.microsoft.com/office/drawing/2014/main" id="{BB8189CF-6D36-44DC-B49F-1C7B00930E81}"/>
                  </a:ext>
                </a:extLst>
              </p:cNvPr>
              <p:cNvPicPr/>
              <p:nvPr/>
            </p:nvPicPr>
            <p:blipFill>
              <a:blip r:embed="rId310"/>
              <a:stretch>
                <a:fillRect/>
              </a:stretch>
            </p:blipFill>
            <p:spPr>
              <a:xfrm>
                <a:off x="6591270" y="2208907"/>
                <a:ext cx="160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Ink 187">
                <a:extLst>
                  <a:ext uri="{FF2B5EF4-FFF2-40B4-BE49-F238E27FC236}">
                    <a16:creationId xmlns:a16="http://schemas.microsoft.com/office/drawing/2014/main" id="{D69AF898-BA3C-4568-B767-16DCFEB6BB82}"/>
                  </a:ext>
                </a:extLst>
              </p14:cNvPr>
              <p14:cNvContentPartPr/>
              <p14:nvPr/>
            </p14:nvContentPartPr>
            <p14:xfrm>
              <a:off x="6784230" y="2235907"/>
              <a:ext cx="206280" cy="117720"/>
            </p14:xfrm>
          </p:contentPart>
        </mc:Choice>
        <mc:Fallback xmlns="">
          <p:pic>
            <p:nvPicPr>
              <p:cNvPr id="188" name="Ink 187">
                <a:extLst>
                  <a:ext uri="{FF2B5EF4-FFF2-40B4-BE49-F238E27FC236}">
                    <a16:creationId xmlns:a16="http://schemas.microsoft.com/office/drawing/2014/main" id="{D69AF898-BA3C-4568-B767-16DCFEB6BB82}"/>
                  </a:ext>
                </a:extLst>
              </p:cNvPr>
              <p:cNvPicPr/>
              <p:nvPr/>
            </p:nvPicPr>
            <p:blipFill>
              <a:blip r:embed="rId312"/>
              <a:stretch>
                <a:fillRect/>
              </a:stretch>
            </p:blipFill>
            <p:spPr>
              <a:xfrm>
                <a:off x="6775590" y="2227267"/>
                <a:ext cx="223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Ink 188">
                <a:extLst>
                  <a:ext uri="{FF2B5EF4-FFF2-40B4-BE49-F238E27FC236}">
                    <a16:creationId xmlns:a16="http://schemas.microsoft.com/office/drawing/2014/main" id="{6A4F6DBA-3064-4A2B-BD02-358B0A1EAC63}"/>
                  </a:ext>
                </a:extLst>
              </p14:cNvPr>
              <p14:cNvContentPartPr/>
              <p14:nvPr/>
            </p14:nvContentPartPr>
            <p14:xfrm>
              <a:off x="7162590" y="2069947"/>
              <a:ext cx="7920" cy="92880"/>
            </p14:xfrm>
          </p:contentPart>
        </mc:Choice>
        <mc:Fallback xmlns="">
          <p:pic>
            <p:nvPicPr>
              <p:cNvPr id="189" name="Ink 188">
                <a:extLst>
                  <a:ext uri="{FF2B5EF4-FFF2-40B4-BE49-F238E27FC236}">
                    <a16:creationId xmlns:a16="http://schemas.microsoft.com/office/drawing/2014/main" id="{6A4F6DBA-3064-4A2B-BD02-358B0A1EAC63}"/>
                  </a:ext>
                </a:extLst>
              </p:cNvPr>
              <p:cNvPicPr/>
              <p:nvPr/>
            </p:nvPicPr>
            <p:blipFill>
              <a:blip r:embed="rId314"/>
              <a:stretch>
                <a:fillRect/>
              </a:stretch>
            </p:blipFill>
            <p:spPr>
              <a:xfrm>
                <a:off x="7153590" y="2061307"/>
                <a:ext cx="25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Ink 189">
                <a:extLst>
                  <a:ext uri="{FF2B5EF4-FFF2-40B4-BE49-F238E27FC236}">
                    <a16:creationId xmlns:a16="http://schemas.microsoft.com/office/drawing/2014/main" id="{93B5E8B0-B5D9-4C92-8DDB-2CFB80E937B2}"/>
                  </a:ext>
                </a:extLst>
              </p14:cNvPr>
              <p14:cNvContentPartPr/>
              <p14:nvPr/>
            </p14:nvContentPartPr>
            <p14:xfrm>
              <a:off x="7208670" y="2100187"/>
              <a:ext cx="20520" cy="86760"/>
            </p14:xfrm>
          </p:contentPart>
        </mc:Choice>
        <mc:Fallback xmlns="">
          <p:pic>
            <p:nvPicPr>
              <p:cNvPr id="190" name="Ink 189">
                <a:extLst>
                  <a:ext uri="{FF2B5EF4-FFF2-40B4-BE49-F238E27FC236}">
                    <a16:creationId xmlns:a16="http://schemas.microsoft.com/office/drawing/2014/main" id="{93B5E8B0-B5D9-4C92-8DDB-2CFB80E937B2}"/>
                  </a:ext>
                </a:extLst>
              </p:cNvPr>
              <p:cNvPicPr/>
              <p:nvPr/>
            </p:nvPicPr>
            <p:blipFill>
              <a:blip r:embed="rId316"/>
              <a:stretch>
                <a:fillRect/>
              </a:stretch>
            </p:blipFill>
            <p:spPr>
              <a:xfrm>
                <a:off x="7199670" y="2091187"/>
                <a:ext cx="38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Ink 200">
                <a:extLst>
                  <a:ext uri="{FF2B5EF4-FFF2-40B4-BE49-F238E27FC236}">
                    <a16:creationId xmlns:a16="http://schemas.microsoft.com/office/drawing/2014/main" id="{D5CE905B-7C8D-4BCF-8B23-9EB8475AC40B}"/>
                  </a:ext>
                </a:extLst>
              </p14:cNvPr>
              <p14:cNvContentPartPr/>
              <p14:nvPr/>
            </p14:nvContentPartPr>
            <p14:xfrm>
              <a:off x="543990" y="3095947"/>
              <a:ext cx="164160" cy="6480"/>
            </p14:xfrm>
          </p:contentPart>
        </mc:Choice>
        <mc:Fallback xmlns="">
          <p:pic>
            <p:nvPicPr>
              <p:cNvPr id="201" name="Ink 200">
                <a:extLst>
                  <a:ext uri="{FF2B5EF4-FFF2-40B4-BE49-F238E27FC236}">
                    <a16:creationId xmlns:a16="http://schemas.microsoft.com/office/drawing/2014/main" id="{D5CE905B-7C8D-4BCF-8B23-9EB8475AC40B}"/>
                  </a:ext>
                </a:extLst>
              </p:cNvPr>
              <p:cNvPicPr/>
              <p:nvPr/>
            </p:nvPicPr>
            <p:blipFill>
              <a:blip r:embed="rId318"/>
              <a:stretch>
                <a:fillRect/>
              </a:stretch>
            </p:blipFill>
            <p:spPr>
              <a:xfrm>
                <a:off x="535350" y="3087307"/>
                <a:ext cx="181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Ink 201">
                <a:extLst>
                  <a:ext uri="{FF2B5EF4-FFF2-40B4-BE49-F238E27FC236}">
                    <a16:creationId xmlns:a16="http://schemas.microsoft.com/office/drawing/2014/main" id="{53B5C147-C9F1-4AA0-82ED-47781D030388}"/>
                  </a:ext>
                </a:extLst>
              </p14:cNvPr>
              <p14:cNvContentPartPr/>
              <p14:nvPr/>
            </p14:nvContentPartPr>
            <p14:xfrm>
              <a:off x="1007670" y="3008467"/>
              <a:ext cx="198720" cy="136080"/>
            </p14:xfrm>
          </p:contentPart>
        </mc:Choice>
        <mc:Fallback xmlns="">
          <p:pic>
            <p:nvPicPr>
              <p:cNvPr id="202" name="Ink 201">
                <a:extLst>
                  <a:ext uri="{FF2B5EF4-FFF2-40B4-BE49-F238E27FC236}">
                    <a16:creationId xmlns:a16="http://schemas.microsoft.com/office/drawing/2014/main" id="{53B5C147-C9F1-4AA0-82ED-47781D030388}"/>
                  </a:ext>
                </a:extLst>
              </p:cNvPr>
              <p:cNvPicPr/>
              <p:nvPr/>
            </p:nvPicPr>
            <p:blipFill>
              <a:blip r:embed="rId320"/>
              <a:stretch>
                <a:fillRect/>
              </a:stretch>
            </p:blipFill>
            <p:spPr>
              <a:xfrm>
                <a:off x="999030" y="2999827"/>
                <a:ext cx="216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Ink 202">
                <a:extLst>
                  <a:ext uri="{FF2B5EF4-FFF2-40B4-BE49-F238E27FC236}">
                    <a16:creationId xmlns:a16="http://schemas.microsoft.com/office/drawing/2014/main" id="{67729993-837D-4F37-AE9B-45ED64A93893}"/>
                  </a:ext>
                </a:extLst>
              </p14:cNvPr>
              <p14:cNvContentPartPr/>
              <p14:nvPr/>
            </p14:nvContentPartPr>
            <p14:xfrm>
              <a:off x="1191990" y="2965267"/>
              <a:ext cx="192600" cy="151200"/>
            </p14:xfrm>
          </p:contentPart>
        </mc:Choice>
        <mc:Fallback xmlns="">
          <p:pic>
            <p:nvPicPr>
              <p:cNvPr id="203" name="Ink 202">
                <a:extLst>
                  <a:ext uri="{FF2B5EF4-FFF2-40B4-BE49-F238E27FC236}">
                    <a16:creationId xmlns:a16="http://schemas.microsoft.com/office/drawing/2014/main" id="{67729993-837D-4F37-AE9B-45ED64A93893}"/>
                  </a:ext>
                </a:extLst>
              </p:cNvPr>
              <p:cNvPicPr/>
              <p:nvPr/>
            </p:nvPicPr>
            <p:blipFill>
              <a:blip r:embed="rId322"/>
              <a:stretch>
                <a:fillRect/>
              </a:stretch>
            </p:blipFill>
            <p:spPr>
              <a:xfrm>
                <a:off x="1182990" y="2956267"/>
                <a:ext cx="210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Ink 203">
                <a:extLst>
                  <a:ext uri="{FF2B5EF4-FFF2-40B4-BE49-F238E27FC236}">
                    <a16:creationId xmlns:a16="http://schemas.microsoft.com/office/drawing/2014/main" id="{E8819E60-D17A-4E21-8736-E681FDE780C7}"/>
                  </a:ext>
                </a:extLst>
              </p14:cNvPr>
              <p14:cNvContentPartPr/>
              <p14:nvPr/>
            </p14:nvContentPartPr>
            <p14:xfrm>
              <a:off x="1461630" y="2950147"/>
              <a:ext cx="452520" cy="146520"/>
            </p14:xfrm>
          </p:contentPart>
        </mc:Choice>
        <mc:Fallback xmlns="">
          <p:pic>
            <p:nvPicPr>
              <p:cNvPr id="204" name="Ink 203">
                <a:extLst>
                  <a:ext uri="{FF2B5EF4-FFF2-40B4-BE49-F238E27FC236}">
                    <a16:creationId xmlns:a16="http://schemas.microsoft.com/office/drawing/2014/main" id="{E8819E60-D17A-4E21-8736-E681FDE780C7}"/>
                  </a:ext>
                </a:extLst>
              </p:cNvPr>
              <p:cNvPicPr/>
              <p:nvPr/>
            </p:nvPicPr>
            <p:blipFill>
              <a:blip r:embed="rId324"/>
              <a:stretch>
                <a:fillRect/>
              </a:stretch>
            </p:blipFill>
            <p:spPr>
              <a:xfrm>
                <a:off x="1452630" y="2941507"/>
                <a:ext cx="470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Ink 204">
                <a:extLst>
                  <a:ext uri="{FF2B5EF4-FFF2-40B4-BE49-F238E27FC236}">
                    <a16:creationId xmlns:a16="http://schemas.microsoft.com/office/drawing/2014/main" id="{A0D4A53D-EC4A-4737-B4D7-23F47A5AF5AD}"/>
                  </a:ext>
                </a:extLst>
              </p14:cNvPr>
              <p14:cNvContentPartPr/>
              <p14:nvPr/>
            </p14:nvContentPartPr>
            <p14:xfrm>
              <a:off x="1942950" y="2951947"/>
              <a:ext cx="216360" cy="88920"/>
            </p14:xfrm>
          </p:contentPart>
        </mc:Choice>
        <mc:Fallback xmlns="">
          <p:pic>
            <p:nvPicPr>
              <p:cNvPr id="205" name="Ink 204">
                <a:extLst>
                  <a:ext uri="{FF2B5EF4-FFF2-40B4-BE49-F238E27FC236}">
                    <a16:creationId xmlns:a16="http://schemas.microsoft.com/office/drawing/2014/main" id="{A0D4A53D-EC4A-4737-B4D7-23F47A5AF5AD}"/>
                  </a:ext>
                </a:extLst>
              </p:cNvPr>
              <p:cNvPicPr/>
              <p:nvPr/>
            </p:nvPicPr>
            <p:blipFill>
              <a:blip r:embed="rId326"/>
              <a:stretch>
                <a:fillRect/>
              </a:stretch>
            </p:blipFill>
            <p:spPr>
              <a:xfrm>
                <a:off x="1933950" y="2942947"/>
                <a:ext cx="234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Ink 205">
                <a:extLst>
                  <a:ext uri="{FF2B5EF4-FFF2-40B4-BE49-F238E27FC236}">
                    <a16:creationId xmlns:a16="http://schemas.microsoft.com/office/drawing/2014/main" id="{BD3967A2-3E91-4529-AFE3-F27BE0746AB7}"/>
                  </a:ext>
                </a:extLst>
              </p14:cNvPr>
              <p14:cNvContentPartPr/>
              <p14:nvPr/>
            </p14:nvContentPartPr>
            <p14:xfrm>
              <a:off x="1587990" y="2971027"/>
              <a:ext cx="121320" cy="20520"/>
            </p14:xfrm>
          </p:contentPart>
        </mc:Choice>
        <mc:Fallback xmlns="">
          <p:pic>
            <p:nvPicPr>
              <p:cNvPr id="206" name="Ink 205">
                <a:extLst>
                  <a:ext uri="{FF2B5EF4-FFF2-40B4-BE49-F238E27FC236}">
                    <a16:creationId xmlns:a16="http://schemas.microsoft.com/office/drawing/2014/main" id="{BD3967A2-3E91-4529-AFE3-F27BE0746AB7}"/>
                  </a:ext>
                </a:extLst>
              </p:cNvPr>
              <p:cNvPicPr/>
              <p:nvPr/>
            </p:nvPicPr>
            <p:blipFill>
              <a:blip r:embed="rId328"/>
              <a:stretch>
                <a:fillRect/>
              </a:stretch>
            </p:blipFill>
            <p:spPr>
              <a:xfrm>
                <a:off x="1578990" y="2962387"/>
                <a:ext cx="138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Ink 206">
                <a:extLst>
                  <a:ext uri="{FF2B5EF4-FFF2-40B4-BE49-F238E27FC236}">
                    <a16:creationId xmlns:a16="http://schemas.microsoft.com/office/drawing/2014/main" id="{99BF5ED1-2B20-4DA1-B437-8351073E69AE}"/>
                  </a:ext>
                </a:extLst>
              </p14:cNvPr>
              <p14:cNvContentPartPr/>
              <p14:nvPr/>
            </p14:nvContentPartPr>
            <p14:xfrm>
              <a:off x="2383590" y="2862667"/>
              <a:ext cx="353880" cy="158760"/>
            </p14:xfrm>
          </p:contentPart>
        </mc:Choice>
        <mc:Fallback xmlns="">
          <p:pic>
            <p:nvPicPr>
              <p:cNvPr id="207" name="Ink 206">
                <a:extLst>
                  <a:ext uri="{FF2B5EF4-FFF2-40B4-BE49-F238E27FC236}">
                    <a16:creationId xmlns:a16="http://schemas.microsoft.com/office/drawing/2014/main" id="{99BF5ED1-2B20-4DA1-B437-8351073E69AE}"/>
                  </a:ext>
                </a:extLst>
              </p:cNvPr>
              <p:cNvPicPr/>
              <p:nvPr/>
            </p:nvPicPr>
            <p:blipFill>
              <a:blip r:embed="rId330"/>
              <a:stretch>
                <a:fillRect/>
              </a:stretch>
            </p:blipFill>
            <p:spPr>
              <a:xfrm>
                <a:off x="2374590" y="2853667"/>
                <a:ext cx="371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Ink 208">
                <a:extLst>
                  <a:ext uri="{FF2B5EF4-FFF2-40B4-BE49-F238E27FC236}">
                    <a16:creationId xmlns:a16="http://schemas.microsoft.com/office/drawing/2014/main" id="{7B57ABE7-7C4A-4AB2-A8C5-5045077195FD}"/>
                  </a:ext>
                </a:extLst>
              </p14:cNvPr>
              <p14:cNvContentPartPr/>
              <p14:nvPr/>
            </p14:nvContentPartPr>
            <p14:xfrm>
              <a:off x="2934390" y="2855827"/>
              <a:ext cx="399240" cy="140760"/>
            </p14:xfrm>
          </p:contentPart>
        </mc:Choice>
        <mc:Fallback xmlns="">
          <p:pic>
            <p:nvPicPr>
              <p:cNvPr id="209" name="Ink 208">
                <a:extLst>
                  <a:ext uri="{FF2B5EF4-FFF2-40B4-BE49-F238E27FC236}">
                    <a16:creationId xmlns:a16="http://schemas.microsoft.com/office/drawing/2014/main" id="{7B57ABE7-7C4A-4AB2-A8C5-5045077195FD}"/>
                  </a:ext>
                </a:extLst>
              </p:cNvPr>
              <p:cNvPicPr/>
              <p:nvPr/>
            </p:nvPicPr>
            <p:blipFill>
              <a:blip r:embed="rId332"/>
              <a:stretch>
                <a:fillRect/>
              </a:stretch>
            </p:blipFill>
            <p:spPr>
              <a:xfrm>
                <a:off x="2925750" y="2846827"/>
                <a:ext cx="416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0" name="Ink 209">
                <a:extLst>
                  <a:ext uri="{FF2B5EF4-FFF2-40B4-BE49-F238E27FC236}">
                    <a16:creationId xmlns:a16="http://schemas.microsoft.com/office/drawing/2014/main" id="{64D149EA-B18D-4906-84C0-54114BCC03C0}"/>
                  </a:ext>
                </a:extLst>
              </p14:cNvPr>
              <p14:cNvContentPartPr/>
              <p14:nvPr/>
            </p14:nvContentPartPr>
            <p14:xfrm>
              <a:off x="3394470" y="2836387"/>
              <a:ext cx="101880" cy="135720"/>
            </p14:xfrm>
          </p:contentPart>
        </mc:Choice>
        <mc:Fallback xmlns="">
          <p:pic>
            <p:nvPicPr>
              <p:cNvPr id="210" name="Ink 209">
                <a:extLst>
                  <a:ext uri="{FF2B5EF4-FFF2-40B4-BE49-F238E27FC236}">
                    <a16:creationId xmlns:a16="http://schemas.microsoft.com/office/drawing/2014/main" id="{64D149EA-B18D-4906-84C0-54114BCC03C0}"/>
                  </a:ext>
                </a:extLst>
              </p:cNvPr>
              <p:cNvPicPr/>
              <p:nvPr/>
            </p:nvPicPr>
            <p:blipFill>
              <a:blip r:embed="rId334"/>
              <a:stretch>
                <a:fillRect/>
              </a:stretch>
            </p:blipFill>
            <p:spPr>
              <a:xfrm>
                <a:off x="3385830" y="2827747"/>
                <a:ext cx="119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 name="Ink 210">
                <a:extLst>
                  <a:ext uri="{FF2B5EF4-FFF2-40B4-BE49-F238E27FC236}">
                    <a16:creationId xmlns:a16="http://schemas.microsoft.com/office/drawing/2014/main" id="{F6F7F5F7-F1B6-4CB7-9BC7-8ADBB994037A}"/>
                  </a:ext>
                </a:extLst>
              </p14:cNvPr>
              <p14:cNvContentPartPr/>
              <p14:nvPr/>
            </p14:nvContentPartPr>
            <p14:xfrm>
              <a:off x="3793710" y="2837827"/>
              <a:ext cx="106560" cy="119880"/>
            </p14:xfrm>
          </p:contentPart>
        </mc:Choice>
        <mc:Fallback xmlns="">
          <p:pic>
            <p:nvPicPr>
              <p:cNvPr id="211" name="Ink 210">
                <a:extLst>
                  <a:ext uri="{FF2B5EF4-FFF2-40B4-BE49-F238E27FC236}">
                    <a16:creationId xmlns:a16="http://schemas.microsoft.com/office/drawing/2014/main" id="{F6F7F5F7-F1B6-4CB7-9BC7-8ADBB994037A}"/>
                  </a:ext>
                </a:extLst>
              </p:cNvPr>
              <p:cNvPicPr/>
              <p:nvPr/>
            </p:nvPicPr>
            <p:blipFill>
              <a:blip r:embed="rId336"/>
              <a:stretch>
                <a:fillRect/>
              </a:stretch>
            </p:blipFill>
            <p:spPr>
              <a:xfrm>
                <a:off x="3784710" y="2829187"/>
                <a:ext cx="124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2" name="Ink 211">
                <a:extLst>
                  <a:ext uri="{FF2B5EF4-FFF2-40B4-BE49-F238E27FC236}">
                    <a16:creationId xmlns:a16="http://schemas.microsoft.com/office/drawing/2014/main" id="{7EF86BC6-F67C-4D16-B10C-763605417478}"/>
                  </a:ext>
                </a:extLst>
              </p14:cNvPr>
              <p14:cNvContentPartPr/>
              <p14:nvPr/>
            </p14:nvContentPartPr>
            <p14:xfrm>
              <a:off x="3943470" y="2820187"/>
              <a:ext cx="145800" cy="128520"/>
            </p14:xfrm>
          </p:contentPart>
        </mc:Choice>
        <mc:Fallback xmlns="">
          <p:pic>
            <p:nvPicPr>
              <p:cNvPr id="212" name="Ink 211">
                <a:extLst>
                  <a:ext uri="{FF2B5EF4-FFF2-40B4-BE49-F238E27FC236}">
                    <a16:creationId xmlns:a16="http://schemas.microsoft.com/office/drawing/2014/main" id="{7EF86BC6-F67C-4D16-B10C-763605417478}"/>
                  </a:ext>
                </a:extLst>
              </p:cNvPr>
              <p:cNvPicPr/>
              <p:nvPr/>
            </p:nvPicPr>
            <p:blipFill>
              <a:blip r:embed="rId338"/>
              <a:stretch>
                <a:fillRect/>
              </a:stretch>
            </p:blipFill>
            <p:spPr>
              <a:xfrm>
                <a:off x="3934470" y="2811547"/>
                <a:ext cx="163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Ink 212">
                <a:extLst>
                  <a:ext uri="{FF2B5EF4-FFF2-40B4-BE49-F238E27FC236}">
                    <a16:creationId xmlns:a16="http://schemas.microsoft.com/office/drawing/2014/main" id="{B73C9202-246E-4C6A-A3A7-C21D5154FAE7}"/>
                  </a:ext>
                </a:extLst>
              </p14:cNvPr>
              <p14:cNvContentPartPr/>
              <p14:nvPr/>
            </p14:nvContentPartPr>
            <p14:xfrm>
              <a:off x="4117350" y="2752507"/>
              <a:ext cx="21240" cy="168840"/>
            </p14:xfrm>
          </p:contentPart>
        </mc:Choice>
        <mc:Fallback xmlns="">
          <p:pic>
            <p:nvPicPr>
              <p:cNvPr id="213" name="Ink 212">
                <a:extLst>
                  <a:ext uri="{FF2B5EF4-FFF2-40B4-BE49-F238E27FC236}">
                    <a16:creationId xmlns:a16="http://schemas.microsoft.com/office/drawing/2014/main" id="{B73C9202-246E-4C6A-A3A7-C21D5154FAE7}"/>
                  </a:ext>
                </a:extLst>
              </p:cNvPr>
              <p:cNvPicPr/>
              <p:nvPr/>
            </p:nvPicPr>
            <p:blipFill>
              <a:blip r:embed="rId340"/>
              <a:stretch>
                <a:fillRect/>
              </a:stretch>
            </p:blipFill>
            <p:spPr>
              <a:xfrm>
                <a:off x="4108350" y="2743507"/>
                <a:ext cx="38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Ink 213">
                <a:extLst>
                  <a:ext uri="{FF2B5EF4-FFF2-40B4-BE49-F238E27FC236}">
                    <a16:creationId xmlns:a16="http://schemas.microsoft.com/office/drawing/2014/main" id="{D309A56E-D4A4-4524-B455-668F2DDF5EC9}"/>
                  </a:ext>
                </a:extLst>
              </p14:cNvPr>
              <p14:cNvContentPartPr/>
              <p14:nvPr/>
            </p14:nvContentPartPr>
            <p14:xfrm>
              <a:off x="4234350" y="2744227"/>
              <a:ext cx="234360" cy="168480"/>
            </p14:xfrm>
          </p:contentPart>
        </mc:Choice>
        <mc:Fallback xmlns="">
          <p:pic>
            <p:nvPicPr>
              <p:cNvPr id="214" name="Ink 213">
                <a:extLst>
                  <a:ext uri="{FF2B5EF4-FFF2-40B4-BE49-F238E27FC236}">
                    <a16:creationId xmlns:a16="http://schemas.microsoft.com/office/drawing/2014/main" id="{D309A56E-D4A4-4524-B455-668F2DDF5EC9}"/>
                  </a:ext>
                </a:extLst>
              </p:cNvPr>
              <p:cNvPicPr/>
              <p:nvPr/>
            </p:nvPicPr>
            <p:blipFill>
              <a:blip r:embed="rId342"/>
              <a:stretch>
                <a:fillRect/>
              </a:stretch>
            </p:blipFill>
            <p:spPr>
              <a:xfrm>
                <a:off x="4225350" y="2735587"/>
                <a:ext cx="252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5" name="Ink 214">
                <a:extLst>
                  <a:ext uri="{FF2B5EF4-FFF2-40B4-BE49-F238E27FC236}">
                    <a16:creationId xmlns:a16="http://schemas.microsoft.com/office/drawing/2014/main" id="{AABEDE27-CBAB-4D85-B6FC-A34431E7A68A}"/>
                  </a:ext>
                </a:extLst>
              </p14:cNvPr>
              <p14:cNvContentPartPr/>
              <p14:nvPr/>
            </p14:nvContentPartPr>
            <p14:xfrm>
              <a:off x="4201590" y="2741707"/>
              <a:ext cx="285120" cy="58680"/>
            </p14:xfrm>
          </p:contentPart>
        </mc:Choice>
        <mc:Fallback xmlns="">
          <p:pic>
            <p:nvPicPr>
              <p:cNvPr id="215" name="Ink 214">
                <a:extLst>
                  <a:ext uri="{FF2B5EF4-FFF2-40B4-BE49-F238E27FC236}">
                    <a16:creationId xmlns:a16="http://schemas.microsoft.com/office/drawing/2014/main" id="{AABEDE27-CBAB-4D85-B6FC-A34431E7A68A}"/>
                  </a:ext>
                </a:extLst>
              </p:cNvPr>
              <p:cNvPicPr/>
              <p:nvPr/>
            </p:nvPicPr>
            <p:blipFill>
              <a:blip r:embed="rId344"/>
              <a:stretch>
                <a:fillRect/>
              </a:stretch>
            </p:blipFill>
            <p:spPr>
              <a:xfrm>
                <a:off x="4192590" y="2732707"/>
                <a:ext cx="302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6" name="Ink 215">
                <a:extLst>
                  <a:ext uri="{FF2B5EF4-FFF2-40B4-BE49-F238E27FC236}">
                    <a16:creationId xmlns:a16="http://schemas.microsoft.com/office/drawing/2014/main" id="{2B6FFA14-74D0-47DD-BBE8-E1B44BF64AE9}"/>
                  </a:ext>
                </a:extLst>
              </p14:cNvPr>
              <p14:cNvContentPartPr/>
              <p14:nvPr/>
            </p14:nvContentPartPr>
            <p14:xfrm>
              <a:off x="4723230" y="2808307"/>
              <a:ext cx="201600" cy="91800"/>
            </p14:xfrm>
          </p:contentPart>
        </mc:Choice>
        <mc:Fallback xmlns="">
          <p:pic>
            <p:nvPicPr>
              <p:cNvPr id="216" name="Ink 215">
                <a:extLst>
                  <a:ext uri="{FF2B5EF4-FFF2-40B4-BE49-F238E27FC236}">
                    <a16:creationId xmlns:a16="http://schemas.microsoft.com/office/drawing/2014/main" id="{2B6FFA14-74D0-47DD-BBE8-E1B44BF64AE9}"/>
                  </a:ext>
                </a:extLst>
              </p:cNvPr>
              <p:cNvPicPr/>
              <p:nvPr/>
            </p:nvPicPr>
            <p:blipFill>
              <a:blip r:embed="rId346"/>
              <a:stretch>
                <a:fillRect/>
              </a:stretch>
            </p:blipFill>
            <p:spPr>
              <a:xfrm>
                <a:off x="4714590" y="2799667"/>
                <a:ext cx="219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7" name="Ink 216">
                <a:extLst>
                  <a:ext uri="{FF2B5EF4-FFF2-40B4-BE49-F238E27FC236}">
                    <a16:creationId xmlns:a16="http://schemas.microsoft.com/office/drawing/2014/main" id="{5DB42552-F6E1-4E06-A28B-C965965F57BB}"/>
                  </a:ext>
                </a:extLst>
              </p14:cNvPr>
              <p14:cNvContentPartPr/>
              <p14:nvPr/>
            </p14:nvContentPartPr>
            <p14:xfrm>
              <a:off x="5117070" y="2704627"/>
              <a:ext cx="347040" cy="165960"/>
            </p14:xfrm>
          </p:contentPart>
        </mc:Choice>
        <mc:Fallback xmlns="">
          <p:pic>
            <p:nvPicPr>
              <p:cNvPr id="217" name="Ink 216">
                <a:extLst>
                  <a:ext uri="{FF2B5EF4-FFF2-40B4-BE49-F238E27FC236}">
                    <a16:creationId xmlns:a16="http://schemas.microsoft.com/office/drawing/2014/main" id="{5DB42552-F6E1-4E06-A28B-C965965F57BB}"/>
                  </a:ext>
                </a:extLst>
              </p:cNvPr>
              <p:cNvPicPr/>
              <p:nvPr/>
            </p:nvPicPr>
            <p:blipFill>
              <a:blip r:embed="rId348"/>
              <a:stretch>
                <a:fillRect/>
              </a:stretch>
            </p:blipFill>
            <p:spPr>
              <a:xfrm>
                <a:off x="5108430" y="2695987"/>
                <a:ext cx="364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8" name="Ink 217">
                <a:extLst>
                  <a:ext uri="{FF2B5EF4-FFF2-40B4-BE49-F238E27FC236}">
                    <a16:creationId xmlns:a16="http://schemas.microsoft.com/office/drawing/2014/main" id="{4F701247-E5C0-4C74-B469-D7500E4FE8F4}"/>
                  </a:ext>
                </a:extLst>
              </p14:cNvPr>
              <p14:cNvContentPartPr/>
              <p14:nvPr/>
            </p14:nvContentPartPr>
            <p14:xfrm>
              <a:off x="5395350" y="2751787"/>
              <a:ext cx="171720" cy="27720"/>
            </p14:xfrm>
          </p:contentPart>
        </mc:Choice>
        <mc:Fallback xmlns="">
          <p:pic>
            <p:nvPicPr>
              <p:cNvPr id="218" name="Ink 217">
                <a:extLst>
                  <a:ext uri="{FF2B5EF4-FFF2-40B4-BE49-F238E27FC236}">
                    <a16:creationId xmlns:a16="http://schemas.microsoft.com/office/drawing/2014/main" id="{4F701247-E5C0-4C74-B469-D7500E4FE8F4}"/>
                  </a:ext>
                </a:extLst>
              </p:cNvPr>
              <p:cNvPicPr/>
              <p:nvPr/>
            </p:nvPicPr>
            <p:blipFill>
              <a:blip r:embed="rId350"/>
              <a:stretch>
                <a:fillRect/>
              </a:stretch>
            </p:blipFill>
            <p:spPr>
              <a:xfrm>
                <a:off x="5386350" y="2742787"/>
                <a:ext cx="189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9" name="Ink 218">
                <a:extLst>
                  <a:ext uri="{FF2B5EF4-FFF2-40B4-BE49-F238E27FC236}">
                    <a16:creationId xmlns:a16="http://schemas.microsoft.com/office/drawing/2014/main" id="{BCA1DC56-DADD-4BF5-A251-1F8BF450D3AC}"/>
                  </a:ext>
                </a:extLst>
              </p14:cNvPr>
              <p14:cNvContentPartPr/>
              <p14:nvPr/>
            </p14:nvContentPartPr>
            <p14:xfrm>
              <a:off x="5689830" y="2746027"/>
              <a:ext cx="187560" cy="70560"/>
            </p14:xfrm>
          </p:contentPart>
        </mc:Choice>
        <mc:Fallback xmlns="">
          <p:pic>
            <p:nvPicPr>
              <p:cNvPr id="219" name="Ink 218">
                <a:extLst>
                  <a:ext uri="{FF2B5EF4-FFF2-40B4-BE49-F238E27FC236}">
                    <a16:creationId xmlns:a16="http://schemas.microsoft.com/office/drawing/2014/main" id="{BCA1DC56-DADD-4BF5-A251-1F8BF450D3AC}"/>
                  </a:ext>
                </a:extLst>
              </p:cNvPr>
              <p:cNvPicPr/>
              <p:nvPr/>
            </p:nvPicPr>
            <p:blipFill>
              <a:blip r:embed="rId352"/>
              <a:stretch>
                <a:fillRect/>
              </a:stretch>
            </p:blipFill>
            <p:spPr>
              <a:xfrm>
                <a:off x="5680830" y="2737387"/>
                <a:ext cx="205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0" name="Ink 219">
                <a:extLst>
                  <a:ext uri="{FF2B5EF4-FFF2-40B4-BE49-F238E27FC236}">
                    <a16:creationId xmlns:a16="http://schemas.microsoft.com/office/drawing/2014/main" id="{6FC6EF7D-8300-40AB-81DD-E88FB4DC74D2}"/>
                  </a:ext>
                </a:extLst>
              </p14:cNvPr>
              <p14:cNvContentPartPr/>
              <p14:nvPr/>
            </p14:nvContentPartPr>
            <p14:xfrm>
              <a:off x="5863350" y="2684827"/>
              <a:ext cx="360" cy="360"/>
            </p14:xfrm>
          </p:contentPart>
        </mc:Choice>
        <mc:Fallback xmlns="">
          <p:pic>
            <p:nvPicPr>
              <p:cNvPr id="220" name="Ink 219">
                <a:extLst>
                  <a:ext uri="{FF2B5EF4-FFF2-40B4-BE49-F238E27FC236}">
                    <a16:creationId xmlns:a16="http://schemas.microsoft.com/office/drawing/2014/main" id="{6FC6EF7D-8300-40AB-81DD-E88FB4DC74D2}"/>
                  </a:ext>
                </a:extLst>
              </p:cNvPr>
              <p:cNvPicPr/>
              <p:nvPr/>
            </p:nvPicPr>
            <p:blipFill>
              <a:blip r:embed="rId71"/>
              <a:stretch>
                <a:fillRect/>
              </a:stretch>
            </p:blipFill>
            <p:spPr>
              <a:xfrm>
                <a:off x="5854710" y="2675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Ink 220">
                <a:extLst>
                  <a:ext uri="{FF2B5EF4-FFF2-40B4-BE49-F238E27FC236}">
                    <a16:creationId xmlns:a16="http://schemas.microsoft.com/office/drawing/2014/main" id="{142902E3-6470-466A-AC05-AB0076216A0C}"/>
                  </a:ext>
                </a:extLst>
              </p14:cNvPr>
              <p14:cNvContentPartPr/>
              <p14:nvPr/>
            </p14:nvContentPartPr>
            <p14:xfrm>
              <a:off x="5928510" y="2701387"/>
              <a:ext cx="121320" cy="99000"/>
            </p14:xfrm>
          </p:contentPart>
        </mc:Choice>
        <mc:Fallback xmlns="">
          <p:pic>
            <p:nvPicPr>
              <p:cNvPr id="221" name="Ink 220">
                <a:extLst>
                  <a:ext uri="{FF2B5EF4-FFF2-40B4-BE49-F238E27FC236}">
                    <a16:creationId xmlns:a16="http://schemas.microsoft.com/office/drawing/2014/main" id="{142902E3-6470-466A-AC05-AB0076216A0C}"/>
                  </a:ext>
                </a:extLst>
              </p:cNvPr>
              <p:cNvPicPr/>
              <p:nvPr/>
            </p:nvPicPr>
            <p:blipFill>
              <a:blip r:embed="rId355"/>
              <a:stretch>
                <a:fillRect/>
              </a:stretch>
            </p:blipFill>
            <p:spPr>
              <a:xfrm>
                <a:off x="5919510" y="2692747"/>
                <a:ext cx="138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2" name="Ink 221">
                <a:extLst>
                  <a:ext uri="{FF2B5EF4-FFF2-40B4-BE49-F238E27FC236}">
                    <a16:creationId xmlns:a16="http://schemas.microsoft.com/office/drawing/2014/main" id="{64130827-D423-45E9-82EE-7412CB280C4B}"/>
                  </a:ext>
                </a:extLst>
              </p14:cNvPr>
              <p14:cNvContentPartPr/>
              <p14:nvPr/>
            </p14:nvContentPartPr>
            <p14:xfrm>
              <a:off x="6157470" y="2715427"/>
              <a:ext cx="259920" cy="123480"/>
            </p14:xfrm>
          </p:contentPart>
        </mc:Choice>
        <mc:Fallback xmlns="">
          <p:pic>
            <p:nvPicPr>
              <p:cNvPr id="222" name="Ink 221">
                <a:extLst>
                  <a:ext uri="{FF2B5EF4-FFF2-40B4-BE49-F238E27FC236}">
                    <a16:creationId xmlns:a16="http://schemas.microsoft.com/office/drawing/2014/main" id="{64130827-D423-45E9-82EE-7412CB280C4B}"/>
                  </a:ext>
                </a:extLst>
              </p:cNvPr>
              <p:cNvPicPr/>
              <p:nvPr/>
            </p:nvPicPr>
            <p:blipFill>
              <a:blip r:embed="rId357"/>
              <a:stretch>
                <a:fillRect/>
              </a:stretch>
            </p:blipFill>
            <p:spPr>
              <a:xfrm>
                <a:off x="6148470" y="2706427"/>
                <a:ext cx="277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Ink 222">
                <a:extLst>
                  <a:ext uri="{FF2B5EF4-FFF2-40B4-BE49-F238E27FC236}">
                    <a16:creationId xmlns:a16="http://schemas.microsoft.com/office/drawing/2014/main" id="{4119B03F-ED74-41CE-BB8A-BB4E1C7F727E}"/>
                  </a:ext>
                </a:extLst>
              </p14:cNvPr>
              <p14:cNvContentPartPr/>
              <p14:nvPr/>
            </p14:nvContentPartPr>
            <p14:xfrm>
              <a:off x="6453750" y="2708227"/>
              <a:ext cx="103320" cy="110520"/>
            </p14:xfrm>
          </p:contentPart>
        </mc:Choice>
        <mc:Fallback xmlns="">
          <p:pic>
            <p:nvPicPr>
              <p:cNvPr id="223" name="Ink 222">
                <a:extLst>
                  <a:ext uri="{FF2B5EF4-FFF2-40B4-BE49-F238E27FC236}">
                    <a16:creationId xmlns:a16="http://schemas.microsoft.com/office/drawing/2014/main" id="{4119B03F-ED74-41CE-BB8A-BB4E1C7F727E}"/>
                  </a:ext>
                </a:extLst>
              </p:cNvPr>
              <p:cNvPicPr/>
              <p:nvPr/>
            </p:nvPicPr>
            <p:blipFill>
              <a:blip r:embed="rId359"/>
              <a:stretch>
                <a:fillRect/>
              </a:stretch>
            </p:blipFill>
            <p:spPr>
              <a:xfrm>
                <a:off x="6445110" y="2699227"/>
                <a:ext cx="120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Ink 223">
                <a:extLst>
                  <a:ext uri="{FF2B5EF4-FFF2-40B4-BE49-F238E27FC236}">
                    <a16:creationId xmlns:a16="http://schemas.microsoft.com/office/drawing/2014/main" id="{38BA52A9-96C8-4DF2-8F05-F3AAF441319B}"/>
                  </a:ext>
                </a:extLst>
              </p14:cNvPr>
              <p14:cNvContentPartPr/>
              <p14:nvPr/>
            </p14:nvContentPartPr>
            <p14:xfrm>
              <a:off x="6589110" y="2719027"/>
              <a:ext cx="145080" cy="78840"/>
            </p14:xfrm>
          </p:contentPart>
        </mc:Choice>
        <mc:Fallback xmlns="">
          <p:pic>
            <p:nvPicPr>
              <p:cNvPr id="224" name="Ink 223">
                <a:extLst>
                  <a:ext uri="{FF2B5EF4-FFF2-40B4-BE49-F238E27FC236}">
                    <a16:creationId xmlns:a16="http://schemas.microsoft.com/office/drawing/2014/main" id="{38BA52A9-96C8-4DF2-8F05-F3AAF441319B}"/>
                  </a:ext>
                </a:extLst>
              </p:cNvPr>
              <p:cNvPicPr/>
              <p:nvPr/>
            </p:nvPicPr>
            <p:blipFill>
              <a:blip r:embed="rId361"/>
              <a:stretch>
                <a:fillRect/>
              </a:stretch>
            </p:blipFill>
            <p:spPr>
              <a:xfrm>
                <a:off x="6580110" y="2710027"/>
                <a:ext cx="162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Ink 224">
                <a:extLst>
                  <a:ext uri="{FF2B5EF4-FFF2-40B4-BE49-F238E27FC236}">
                    <a16:creationId xmlns:a16="http://schemas.microsoft.com/office/drawing/2014/main" id="{FC98413B-07C4-40A4-AC5D-0A468EA1E9A3}"/>
                  </a:ext>
                </a:extLst>
              </p14:cNvPr>
              <p14:cNvContentPartPr/>
              <p14:nvPr/>
            </p14:nvContentPartPr>
            <p14:xfrm>
              <a:off x="6788910" y="2688787"/>
              <a:ext cx="95040" cy="100440"/>
            </p14:xfrm>
          </p:contentPart>
        </mc:Choice>
        <mc:Fallback xmlns="">
          <p:pic>
            <p:nvPicPr>
              <p:cNvPr id="225" name="Ink 224">
                <a:extLst>
                  <a:ext uri="{FF2B5EF4-FFF2-40B4-BE49-F238E27FC236}">
                    <a16:creationId xmlns:a16="http://schemas.microsoft.com/office/drawing/2014/main" id="{FC98413B-07C4-40A4-AC5D-0A468EA1E9A3}"/>
                  </a:ext>
                </a:extLst>
              </p:cNvPr>
              <p:cNvPicPr/>
              <p:nvPr/>
            </p:nvPicPr>
            <p:blipFill>
              <a:blip r:embed="rId363"/>
              <a:stretch>
                <a:fillRect/>
              </a:stretch>
            </p:blipFill>
            <p:spPr>
              <a:xfrm>
                <a:off x="6779910" y="2680147"/>
                <a:ext cx="112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Ink 225">
                <a:extLst>
                  <a:ext uri="{FF2B5EF4-FFF2-40B4-BE49-F238E27FC236}">
                    <a16:creationId xmlns:a16="http://schemas.microsoft.com/office/drawing/2014/main" id="{84DE2ACA-72C9-44D2-AA86-797E370673AD}"/>
                  </a:ext>
                </a:extLst>
              </p14:cNvPr>
              <p14:cNvContentPartPr/>
              <p14:nvPr/>
            </p14:nvContentPartPr>
            <p14:xfrm>
              <a:off x="6925350" y="2692747"/>
              <a:ext cx="115200" cy="104040"/>
            </p14:xfrm>
          </p:contentPart>
        </mc:Choice>
        <mc:Fallback xmlns="">
          <p:pic>
            <p:nvPicPr>
              <p:cNvPr id="226" name="Ink 225">
                <a:extLst>
                  <a:ext uri="{FF2B5EF4-FFF2-40B4-BE49-F238E27FC236}">
                    <a16:creationId xmlns:a16="http://schemas.microsoft.com/office/drawing/2014/main" id="{84DE2ACA-72C9-44D2-AA86-797E370673AD}"/>
                  </a:ext>
                </a:extLst>
              </p:cNvPr>
              <p:cNvPicPr/>
              <p:nvPr/>
            </p:nvPicPr>
            <p:blipFill>
              <a:blip r:embed="rId365"/>
              <a:stretch>
                <a:fillRect/>
              </a:stretch>
            </p:blipFill>
            <p:spPr>
              <a:xfrm>
                <a:off x="6916350" y="2684107"/>
                <a:ext cx="13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Ink 226">
                <a:extLst>
                  <a:ext uri="{FF2B5EF4-FFF2-40B4-BE49-F238E27FC236}">
                    <a16:creationId xmlns:a16="http://schemas.microsoft.com/office/drawing/2014/main" id="{3999D822-205C-4273-864A-532A020EDF7F}"/>
                  </a:ext>
                </a:extLst>
              </p14:cNvPr>
              <p14:cNvContentPartPr/>
              <p14:nvPr/>
            </p14:nvContentPartPr>
            <p14:xfrm>
              <a:off x="7186350" y="2789227"/>
              <a:ext cx="360" cy="360"/>
            </p14:xfrm>
          </p:contentPart>
        </mc:Choice>
        <mc:Fallback xmlns="">
          <p:pic>
            <p:nvPicPr>
              <p:cNvPr id="227" name="Ink 226">
                <a:extLst>
                  <a:ext uri="{FF2B5EF4-FFF2-40B4-BE49-F238E27FC236}">
                    <a16:creationId xmlns:a16="http://schemas.microsoft.com/office/drawing/2014/main" id="{3999D822-205C-4273-864A-532A020EDF7F}"/>
                  </a:ext>
                </a:extLst>
              </p:cNvPr>
              <p:cNvPicPr/>
              <p:nvPr/>
            </p:nvPicPr>
            <p:blipFill>
              <a:blip r:embed="rId71"/>
              <a:stretch>
                <a:fillRect/>
              </a:stretch>
            </p:blipFill>
            <p:spPr>
              <a:xfrm>
                <a:off x="7177350" y="2780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2" name="Ink 191">
                <a:extLst>
                  <a:ext uri="{FF2B5EF4-FFF2-40B4-BE49-F238E27FC236}">
                    <a16:creationId xmlns:a16="http://schemas.microsoft.com/office/drawing/2014/main" id="{2D6AA61E-67EA-4F35-A940-0C2D743CA179}"/>
                  </a:ext>
                </a:extLst>
              </p14:cNvPr>
              <p14:cNvContentPartPr/>
              <p14:nvPr/>
            </p14:nvContentPartPr>
            <p14:xfrm>
              <a:off x="7466790" y="2170027"/>
              <a:ext cx="321840" cy="186840"/>
            </p14:xfrm>
          </p:contentPart>
        </mc:Choice>
        <mc:Fallback xmlns="">
          <p:pic>
            <p:nvPicPr>
              <p:cNvPr id="192" name="Ink 191">
                <a:extLst>
                  <a:ext uri="{FF2B5EF4-FFF2-40B4-BE49-F238E27FC236}">
                    <a16:creationId xmlns:a16="http://schemas.microsoft.com/office/drawing/2014/main" id="{2D6AA61E-67EA-4F35-A940-0C2D743CA179}"/>
                  </a:ext>
                </a:extLst>
              </p:cNvPr>
              <p:cNvPicPr/>
              <p:nvPr/>
            </p:nvPicPr>
            <p:blipFill>
              <a:blip r:embed="rId368"/>
              <a:stretch>
                <a:fillRect/>
              </a:stretch>
            </p:blipFill>
            <p:spPr>
              <a:xfrm>
                <a:off x="7457790" y="2161027"/>
                <a:ext cx="339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3" name="Ink 192">
                <a:extLst>
                  <a:ext uri="{FF2B5EF4-FFF2-40B4-BE49-F238E27FC236}">
                    <a16:creationId xmlns:a16="http://schemas.microsoft.com/office/drawing/2014/main" id="{77484C70-0F29-42BD-8A7D-4A79F84040E7}"/>
                  </a:ext>
                </a:extLst>
              </p14:cNvPr>
              <p14:cNvContentPartPr/>
              <p14:nvPr/>
            </p14:nvContentPartPr>
            <p14:xfrm>
              <a:off x="8018310" y="2121067"/>
              <a:ext cx="182160" cy="195480"/>
            </p14:xfrm>
          </p:contentPart>
        </mc:Choice>
        <mc:Fallback xmlns="">
          <p:pic>
            <p:nvPicPr>
              <p:cNvPr id="193" name="Ink 192">
                <a:extLst>
                  <a:ext uri="{FF2B5EF4-FFF2-40B4-BE49-F238E27FC236}">
                    <a16:creationId xmlns:a16="http://schemas.microsoft.com/office/drawing/2014/main" id="{77484C70-0F29-42BD-8A7D-4A79F84040E7}"/>
                  </a:ext>
                </a:extLst>
              </p:cNvPr>
              <p:cNvPicPr/>
              <p:nvPr/>
            </p:nvPicPr>
            <p:blipFill>
              <a:blip r:embed="rId370"/>
              <a:stretch>
                <a:fillRect/>
              </a:stretch>
            </p:blipFill>
            <p:spPr>
              <a:xfrm>
                <a:off x="8009670" y="2112427"/>
                <a:ext cx="199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94" name="Ink 193">
                <a:extLst>
                  <a:ext uri="{FF2B5EF4-FFF2-40B4-BE49-F238E27FC236}">
                    <a16:creationId xmlns:a16="http://schemas.microsoft.com/office/drawing/2014/main" id="{3DA05C1C-463F-4E16-91F6-F2B87BFC8BBB}"/>
                  </a:ext>
                </a:extLst>
              </p14:cNvPr>
              <p14:cNvContentPartPr/>
              <p14:nvPr/>
            </p14:nvContentPartPr>
            <p14:xfrm>
              <a:off x="8194710" y="2234827"/>
              <a:ext cx="151920" cy="50760"/>
            </p14:xfrm>
          </p:contentPart>
        </mc:Choice>
        <mc:Fallback xmlns="">
          <p:pic>
            <p:nvPicPr>
              <p:cNvPr id="194" name="Ink 193">
                <a:extLst>
                  <a:ext uri="{FF2B5EF4-FFF2-40B4-BE49-F238E27FC236}">
                    <a16:creationId xmlns:a16="http://schemas.microsoft.com/office/drawing/2014/main" id="{3DA05C1C-463F-4E16-91F6-F2B87BFC8BBB}"/>
                  </a:ext>
                </a:extLst>
              </p:cNvPr>
              <p:cNvPicPr/>
              <p:nvPr/>
            </p:nvPicPr>
            <p:blipFill>
              <a:blip r:embed="rId372"/>
              <a:stretch>
                <a:fillRect/>
              </a:stretch>
            </p:blipFill>
            <p:spPr>
              <a:xfrm>
                <a:off x="8186070" y="2225827"/>
                <a:ext cx="169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95" name="Ink 194">
                <a:extLst>
                  <a:ext uri="{FF2B5EF4-FFF2-40B4-BE49-F238E27FC236}">
                    <a16:creationId xmlns:a16="http://schemas.microsoft.com/office/drawing/2014/main" id="{90163C08-AA32-4033-9522-EF8CD5BB0CF5}"/>
                  </a:ext>
                </a:extLst>
              </p14:cNvPr>
              <p14:cNvContentPartPr/>
              <p14:nvPr/>
            </p14:nvContentPartPr>
            <p14:xfrm>
              <a:off x="8557950" y="2181187"/>
              <a:ext cx="546480" cy="98640"/>
            </p14:xfrm>
          </p:contentPart>
        </mc:Choice>
        <mc:Fallback xmlns="">
          <p:pic>
            <p:nvPicPr>
              <p:cNvPr id="195" name="Ink 194">
                <a:extLst>
                  <a:ext uri="{FF2B5EF4-FFF2-40B4-BE49-F238E27FC236}">
                    <a16:creationId xmlns:a16="http://schemas.microsoft.com/office/drawing/2014/main" id="{90163C08-AA32-4033-9522-EF8CD5BB0CF5}"/>
                  </a:ext>
                </a:extLst>
              </p:cNvPr>
              <p:cNvPicPr/>
              <p:nvPr/>
            </p:nvPicPr>
            <p:blipFill>
              <a:blip r:embed="rId374"/>
              <a:stretch>
                <a:fillRect/>
              </a:stretch>
            </p:blipFill>
            <p:spPr>
              <a:xfrm>
                <a:off x="8549310" y="2172547"/>
                <a:ext cx="564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96" name="Ink 195">
                <a:extLst>
                  <a:ext uri="{FF2B5EF4-FFF2-40B4-BE49-F238E27FC236}">
                    <a16:creationId xmlns:a16="http://schemas.microsoft.com/office/drawing/2014/main" id="{BDCA8D5B-AE36-4D05-A86A-B3743A72AEA2}"/>
                  </a:ext>
                </a:extLst>
              </p14:cNvPr>
              <p14:cNvContentPartPr/>
              <p14:nvPr/>
            </p14:nvContentPartPr>
            <p14:xfrm>
              <a:off x="9104070" y="2069947"/>
              <a:ext cx="260640" cy="194760"/>
            </p14:xfrm>
          </p:contentPart>
        </mc:Choice>
        <mc:Fallback xmlns="">
          <p:pic>
            <p:nvPicPr>
              <p:cNvPr id="196" name="Ink 195">
                <a:extLst>
                  <a:ext uri="{FF2B5EF4-FFF2-40B4-BE49-F238E27FC236}">
                    <a16:creationId xmlns:a16="http://schemas.microsoft.com/office/drawing/2014/main" id="{BDCA8D5B-AE36-4D05-A86A-B3743A72AEA2}"/>
                  </a:ext>
                </a:extLst>
              </p:cNvPr>
              <p:cNvPicPr/>
              <p:nvPr/>
            </p:nvPicPr>
            <p:blipFill>
              <a:blip r:embed="rId376"/>
              <a:stretch>
                <a:fillRect/>
              </a:stretch>
            </p:blipFill>
            <p:spPr>
              <a:xfrm>
                <a:off x="9095430" y="2061307"/>
                <a:ext cx="2782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97" name="Ink 196">
                <a:extLst>
                  <a:ext uri="{FF2B5EF4-FFF2-40B4-BE49-F238E27FC236}">
                    <a16:creationId xmlns:a16="http://schemas.microsoft.com/office/drawing/2014/main" id="{60F14808-FD58-4274-BFF8-5913DCAE2113}"/>
                  </a:ext>
                </a:extLst>
              </p14:cNvPr>
              <p14:cNvContentPartPr/>
              <p14:nvPr/>
            </p14:nvContentPartPr>
            <p14:xfrm>
              <a:off x="9396750" y="2158867"/>
              <a:ext cx="115200" cy="84240"/>
            </p14:xfrm>
          </p:contentPart>
        </mc:Choice>
        <mc:Fallback xmlns="">
          <p:pic>
            <p:nvPicPr>
              <p:cNvPr id="197" name="Ink 196">
                <a:extLst>
                  <a:ext uri="{FF2B5EF4-FFF2-40B4-BE49-F238E27FC236}">
                    <a16:creationId xmlns:a16="http://schemas.microsoft.com/office/drawing/2014/main" id="{60F14808-FD58-4274-BFF8-5913DCAE2113}"/>
                  </a:ext>
                </a:extLst>
              </p:cNvPr>
              <p:cNvPicPr/>
              <p:nvPr/>
            </p:nvPicPr>
            <p:blipFill>
              <a:blip r:embed="rId378"/>
              <a:stretch>
                <a:fillRect/>
              </a:stretch>
            </p:blipFill>
            <p:spPr>
              <a:xfrm>
                <a:off x="9388110" y="2149867"/>
                <a:ext cx="132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98" name="Ink 197">
                <a:extLst>
                  <a:ext uri="{FF2B5EF4-FFF2-40B4-BE49-F238E27FC236}">
                    <a16:creationId xmlns:a16="http://schemas.microsoft.com/office/drawing/2014/main" id="{BE401EE1-CE8C-4F0B-9417-699F80024C2D}"/>
                  </a:ext>
                </a:extLst>
              </p14:cNvPr>
              <p14:cNvContentPartPr/>
              <p14:nvPr/>
            </p14:nvContentPartPr>
            <p14:xfrm>
              <a:off x="9546870" y="2154547"/>
              <a:ext cx="127800" cy="117000"/>
            </p14:xfrm>
          </p:contentPart>
        </mc:Choice>
        <mc:Fallback xmlns="">
          <p:pic>
            <p:nvPicPr>
              <p:cNvPr id="198" name="Ink 197">
                <a:extLst>
                  <a:ext uri="{FF2B5EF4-FFF2-40B4-BE49-F238E27FC236}">
                    <a16:creationId xmlns:a16="http://schemas.microsoft.com/office/drawing/2014/main" id="{BE401EE1-CE8C-4F0B-9417-699F80024C2D}"/>
                  </a:ext>
                </a:extLst>
              </p:cNvPr>
              <p:cNvPicPr/>
              <p:nvPr/>
            </p:nvPicPr>
            <p:blipFill>
              <a:blip r:embed="rId380"/>
              <a:stretch>
                <a:fillRect/>
              </a:stretch>
            </p:blipFill>
            <p:spPr>
              <a:xfrm>
                <a:off x="9538230" y="2145547"/>
                <a:ext cx="145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99" name="Ink 198">
                <a:extLst>
                  <a:ext uri="{FF2B5EF4-FFF2-40B4-BE49-F238E27FC236}">
                    <a16:creationId xmlns:a16="http://schemas.microsoft.com/office/drawing/2014/main" id="{CD23C11A-81A8-4FE6-AE27-EB21E8F690BA}"/>
                  </a:ext>
                </a:extLst>
              </p14:cNvPr>
              <p14:cNvContentPartPr/>
              <p14:nvPr/>
            </p14:nvContentPartPr>
            <p14:xfrm>
              <a:off x="9724350" y="2126107"/>
              <a:ext cx="154440" cy="115920"/>
            </p14:xfrm>
          </p:contentPart>
        </mc:Choice>
        <mc:Fallback xmlns="">
          <p:pic>
            <p:nvPicPr>
              <p:cNvPr id="199" name="Ink 198">
                <a:extLst>
                  <a:ext uri="{FF2B5EF4-FFF2-40B4-BE49-F238E27FC236}">
                    <a16:creationId xmlns:a16="http://schemas.microsoft.com/office/drawing/2014/main" id="{CD23C11A-81A8-4FE6-AE27-EB21E8F690BA}"/>
                  </a:ext>
                </a:extLst>
              </p:cNvPr>
              <p:cNvPicPr/>
              <p:nvPr/>
            </p:nvPicPr>
            <p:blipFill>
              <a:blip r:embed="rId382"/>
              <a:stretch>
                <a:fillRect/>
              </a:stretch>
            </p:blipFill>
            <p:spPr>
              <a:xfrm>
                <a:off x="9715710" y="2117467"/>
                <a:ext cx="172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1" name="Ink 230">
                <a:extLst>
                  <a:ext uri="{FF2B5EF4-FFF2-40B4-BE49-F238E27FC236}">
                    <a16:creationId xmlns:a16="http://schemas.microsoft.com/office/drawing/2014/main" id="{0FDC56AB-C7B0-41FD-AB77-9920B110CB56}"/>
                  </a:ext>
                </a:extLst>
              </p14:cNvPr>
              <p14:cNvContentPartPr/>
              <p14:nvPr/>
            </p14:nvContentPartPr>
            <p14:xfrm>
              <a:off x="7427190" y="2661067"/>
              <a:ext cx="369720" cy="96480"/>
            </p14:xfrm>
          </p:contentPart>
        </mc:Choice>
        <mc:Fallback xmlns="">
          <p:pic>
            <p:nvPicPr>
              <p:cNvPr id="231" name="Ink 230">
                <a:extLst>
                  <a:ext uri="{FF2B5EF4-FFF2-40B4-BE49-F238E27FC236}">
                    <a16:creationId xmlns:a16="http://schemas.microsoft.com/office/drawing/2014/main" id="{0FDC56AB-C7B0-41FD-AB77-9920B110CB56}"/>
                  </a:ext>
                </a:extLst>
              </p:cNvPr>
              <p:cNvPicPr/>
              <p:nvPr/>
            </p:nvPicPr>
            <p:blipFill>
              <a:blip r:embed="rId384"/>
              <a:stretch>
                <a:fillRect/>
              </a:stretch>
            </p:blipFill>
            <p:spPr>
              <a:xfrm>
                <a:off x="7418190" y="2652427"/>
                <a:ext cx="387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2" name="Ink 231">
                <a:extLst>
                  <a:ext uri="{FF2B5EF4-FFF2-40B4-BE49-F238E27FC236}">
                    <a16:creationId xmlns:a16="http://schemas.microsoft.com/office/drawing/2014/main" id="{7056877B-AF7B-402A-860A-8BB541DA7672}"/>
                  </a:ext>
                </a:extLst>
              </p14:cNvPr>
              <p14:cNvContentPartPr/>
              <p14:nvPr/>
            </p14:nvContentPartPr>
            <p14:xfrm>
              <a:off x="7830030" y="2604187"/>
              <a:ext cx="313560" cy="155520"/>
            </p14:xfrm>
          </p:contentPart>
        </mc:Choice>
        <mc:Fallback xmlns="">
          <p:pic>
            <p:nvPicPr>
              <p:cNvPr id="232" name="Ink 231">
                <a:extLst>
                  <a:ext uri="{FF2B5EF4-FFF2-40B4-BE49-F238E27FC236}">
                    <a16:creationId xmlns:a16="http://schemas.microsoft.com/office/drawing/2014/main" id="{7056877B-AF7B-402A-860A-8BB541DA7672}"/>
                  </a:ext>
                </a:extLst>
              </p:cNvPr>
              <p:cNvPicPr/>
              <p:nvPr/>
            </p:nvPicPr>
            <p:blipFill>
              <a:blip r:embed="rId386"/>
              <a:stretch>
                <a:fillRect/>
              </a:stretch>
            </p:blipFill>
            <p:spPr>
              <a:xfrm>
                <a:off x="7821030" y="2595187"/>
                <a:ext cx="331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3" name="Ink 232">
                <a:extLst>
                  <a:ext uri="{FF2B5EF4-FFF2-40B4-BE49-F238E27FC236}">
                    <a16:creationId xmlns:a16="http://schemas.microsoft.com/office/drawing/2014/main" id="{BB08C1A8-B4EF-42BA-A21D-471B3CDCC970}"/>
                  </a:ext>
                </a:extLst>
              </p14:cNvPr>
              <p14:cNvContentPartPr/>
              <p14:nvPr/>
            </p14:nvContentPartPr>
            <p14:xfrm>
              <a:off x="8078790" y="2604187"/>
              <a:ext cx="360" cy="360"/>
            </p14:xfrm>
          </p:contentPart>
        </mc:Choice>
        <mc:Fallback xmlns="">
          <p:pic>
            <p:nvPicPr>
              <p:cNvPr id="233" name="Ink 232">
                <a:extLst>
                  <a:ext uri="{FF2B5EF4-FFF2-40B4-BE49-F238E27FC236}">
                    <a16:creationId xmlns:a16="http://schemas.microsoft.com/office/drawing/2014/main" id="{BB08C1A8-B4EF-42BA-A21D-471B3CDCC970}"/>
                  </a:ext>
                </a:extLst>
              </p:cNvPr>
              <p:cNvPicPr/>
              <p:nvPr/>
            </p:nvPicPr>
            <p:blipFill>
              <a:blip r:embed="rId71"/>
              <a:stretch>
                <a:fillRect/>
              </a:stretch>
            </p:blipFill>
            <p:spPr>
              <a:xfrm>
                <a:off x="8070150" y="2595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4" name="Ink 233">
                <a:extLst>
                  <a:ext uri="{FF2B5EF4-FFF2-40B4-BE49-F238E27FC236}">
                    <a16:creationId xmlns:a16="http://schemas.microsoft.com/office/drawing/2014/main" id="{3D305B69-8315-4F52-A0BB-18662C2DD55F}"/>
                  </a:ext>
                </a:extLst>
              </p14:cNvPr>
              <p14:cNvContentPartPr/>
              <p14:nvPr/>
            </p14:nvContentPartPr>
            <p14:xfrm>
              <a:off x="8175630" y="2535427"/>
              <a:ext cx="323280" cy="208440"/>
            </p14:xfrm>
          </p:contentPart>
        </mc:Choice>
        <mc:Fallback xmlns="">
          <p:pic>
            <p:nvPicPr>
              <p:cNvPr id="234" name="Ink 233">
                <a:extLst>
                  <a:ext uri="{FF2B5EF4-FFF2-40B4-BE49-F238E27FC236}">
                    <a16:creationId xmlns:a16="http://schemas.microsoft.com/office/drawing/2014/main" id="{3D305B69-8315-4F52-A0BB-18662C2DD55F}"/>
                  </a:ext>
                </a:extLst>
              </p:cNvPr>
              <p:cNvPicPr/>
              <p:nvPr/>
            </p:nvPicPr>
            <p:blipFill>
              <a:blip r:embed="rId389"/>
              <a:stretch>
                <a:fillRect/>
              </a:stretch>
            </p:blipFill>
            <p:spPr>
              <a:xfrm>
                <a:off x="8166990" y="2526787"/>
                <a:ext cx="340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5" name="Ink 234">
                <a:extLst>
                  <a:ext uri="{FF2B5EF4-FFF2-40B4-BE49-F238E27FC236}">
                    <a16:creationId xmlns:a16="http://schemas.microsoft.com/office/drawing/2014/main" id="{46070379-9638-44CB-80AB-7B48DEA470BB}"/>
                  </a:ext>
                </a:extLst>
              </p14:cNvPr>
              <p14:cNvContentPartPr/>
              <p14:nvPr/>
            </p14:nvContentPartPr>
            <p14:xfrm>
              <a:off x="8729670" y="2647027"/>
              <a:ext cx="360" cy="360"/>
            </p14:xfrm>
          </p:contentPart>
        </mc:Choice>
        <mc:Fallback xmlns="">
          <p:pic>
            <p:nvPicPr>
              <p:cNvPr id="235" name="Ink 234">
                <a:extLst>
                  <a:ext uri="{FF2B5EF4-FFF2-40B4-BE49-F238E27FC236}">
                    <a16:creationId xmlns:a16="http://schemas.microsoft.com/office/drawing/2014/main" id="{46070379-9638-44CB-80AB-7B48DEA470BB}"/>
                  </a:ext>
                </a:extLst>
              </p:cNvPr>
              <p:cNvPicPr/>
              <p:nvPr/>
            </p:nvPicPr>
            <p:blipFill>
              <a:blip r:embed="rId71"/>
              <a:stretch>
                <a:fillRect/>
              </a:stretch>
            </p:blipFill>
            <p:spPr>
              <a:xfrm>
                <a:off x="8721030" y="2638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6" name="Ink 235">
                <a:extLst>
                  <a:ext uri="{FF2B5EF4-FFF2-40B4-BE49-F238E27FC236}">
                    <a16:creationId xmlns:a16="http://schemas.microsoft.com/office/drawing/2014/main" id="{71F07152-CF49-4336-9F1D-3C7AADCE4A70}"/>
                  </a:ext>
                </a:extLst>
              </p14:cNvPr>
              <p14:cNvContentPartPr/>
              <p14:nvPr/>
            </p14:nvContentPartPr>
            <p14:xfrm>
              <a:off x="8735790" y="2719387"/>
              <a:ext cx="2520" cy="9000"/>
            </p14:xfrm>
          </p:contentPart>
        </mc:Choice>
        <mc:Fallback xmlns="">
          <p:pic>
            <p:nvPicPr>
              <p:cNvPr id="236" name="Ink 235">
                <a:extLst>
                  <a:ext uri="{FF2B5EF4-FFF2-40B4-BE49-F238E27FC236}">
                    <a16:creationId xmlns:a16="http://schemas.microsoft.com/office/drawing/2014/main" id="{71F07152-CF49-4336-9F1D-3C7AADCE4A70}"/>
                  </a:ext>
                </a:extLst>
              </p:cNvPr>
              <p:cNvPicPr/>
              <p:nvPr/>
            </p:nvPicPr>
            <p:blipFill>
              <a:blip r:embed="rId392"/>
              <a:stretch>
                <a:fillRect/>
              </a:stretch>
            </p:blipFill>
            <p:spPr>
              <a:xfrm>
                <a:off x="8726790" y="2710747"/>
                <a:ext cx="20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9" name="Ink 238">
                <a:extLst>
                  <a:ext uri="{FF2B5EF4-FFF2-40B4-BE49-F238E27FC236}">
                    <a16:creationId xmlns:a16="http://schemas.microsoft.com/office/drawing/2014/main" id="{E33DD95A-90B2-4E6E-8680-99F831F42734}"/>
                  </a:ext>
                </a:extLst>
              </p14:cNvPr>
              <p14:cNvContentPartPr/>
              <p14:nvPr/>
            </p14:nvContentPartPr>
            <p14:xfrm>
              <a:off x="8970510" y="2584747"/>
              <a:ext cx="376920" cy="162720"/>
            </p14:xfrm>
          </p:contentPart>
        </mc:Choice>
        <mc:Fallback xmlns="">
          <p:pic>
            <p:nvPicPr>
              <p:cNvPr id="239" name="Ink 238">
                <a:extLst>
                  <a:ext uri="{FF2B5EF4-FFF2-40B4-BE49-F238E27FC236}">
                    <a16:creationId xmlns:a16="http://schemas.microsoft.com/office/drawing/2014/main" id="{E33DD95A-90B2-4E6E-8680-99F831F42734}"/>
                  </a:ext>
                </a:extLst>
              </p:cNvPr>
              <p:cNvPicPr/>
              <p:nvPr/>
            </p:nvPicPr>
            <p:blipFill>
              <a:blip r:embed="rId394"/>
              <a:stretch>
                <a:fillRect/>
              </a:stretch>
            </p:blipFill>
            <p:spPr>
              <a:xfrm>
                <a:off x="8961870" y="2576107"/>
                <a:ext cx="394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0" name="Ink 239">
                <a:extLst>
                  <a:ext uri="{FF2B5EF4-FFF2-40B4-BE49-F238E27FC236}">
                    <a16:creationId xmlns:a16="http://schemas.microsoft.com/office/drawing/2014/main" id="{DFC9C9CC-879D-4AA5-AE4A-25AF9C9999B5}"/>
                  </a:ext>
                </a:extLst>
              </p14:cNvPr>
              <p14:cNvContentPartPr/>
              <p14:nvPr/>
            </p14:nvContentPartPr>
            <p14:xfrm>
              <a:off x="9398550" y="2569627"/>
              <a:ext cx="114480" cy="158760"/>
            </p14:xfrm>
          </p:contentPart>
        </mc:Choice>
        <mc:Fallback xmlns="">
          <p:pic>
            <p:nvPicPr>
              <p:cNvPr id="240" name="Ink 239">
                <a:extLst>
                  <a:ext uri="{FF2B5EF4-FFF2-40B4-BE49-F238E27FC236}">
                    <a16:creationId xmlns:a16="http://schemas.microsoft.com/office/drawing/2014/main" id="{DFC9C9CC-879D-4AA5-AE4A-25AF9C9999B5}"/>
                  </a:ext>
                </a:extLst>
              </p:cNvPr>
              <p:cNvPicPr/>
              <p:nvPr/>
            </p:nvPicPr>
            <p:blipFill>
              <a:blip r:embed="rId396"/>
              <a:stretch>
                <a:fillRect/>
              </a:stretch>
            </p:blipFill>
            <p:spPr>
              <a:xfrm>
                <a:off x="9389550" y="2560987"/>
                <a:ext cx="132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1" name="Ink 240">
                <a:extLst>
                  <a:ext uri="{FF2B5EF4-FFF2-40B4-BE49-F238E27FC236}">
                    <a16:creationId xmlns:a16="http://schemas.microsoft.com/office/drawing/2014/main" id="{40AE920F-6170-4CFF-B135-619D5B9C586D}"/>
                  </a:ext>
                </a:extLst>
              </p14:cNvPr>
              <p14:cNvContentPartPr/>
              <p14:nvPr/>
            </p14:nvContentPartPr>
            <p14:xfrm>
              <a:off x="9683310" y="2591947"/>
              <a:ext cx="124200" cy="123480"/>
            </p14:xfrm>
          </p:contentPart>
        </mc:Choice>
        <mc:Fallback xmlns="">
          <p:pic>
            <p:nvPicPr>
              <p:cNvPr id="241" name="Ink 240">
                <a:extLst>
                  <a:ext uri="{FF2B5EF4-FFF2-40B4-BE49-F238E27FC236}">
                    <a16:creationId xmlns:a16="http://schemas.microsoft.com/office/drawing/2014/main" id="{40AE920F-6170-4CFF-B135-619D5B9C586D}"/>
                  </a:ext>
                </a:extLst>
              </p:cNvPr>
              <p:cNvPicPr/>
              <p:nvPr/>
            </p:nvPicPr>
            <p:blipFill>
              <a:blip r:embed="rId398"/>
              <a:stretch>
                <a:fillRect/>
              </a:stretch>
            </p:blipFill>
            <p:spPr>
              <a:xfrm>
                <a:off x="9674670" y="2583307"/>
                <a:ext cx="141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2" name="Ink 241">
                <a:extLst>
                  <a:ext uri="{FF2B5EF4-FFF2-40B4-BE49-F238E27FC236}">
                    <a16:creationId xmlns:a16="http://schemas.microsoft.com/office/drawing/2014/main" id="{DFC9AC96-B73C-41BD-BF64-DBFE6D7D0155}"/>
                  </a:ext>
                </a:extLst>
              </p14:cNvPr>
              <p14:cNvContentPartPr/>
              <p14:nvPr/>
            </p14:nvContentPartPr>
            <p14:xfrm>
              <a:off x="9866910" y="2639107"/>
              <a:ext cx="112680" cy="64080"/>
            </p14:xfrm>
          </p:contentPart>
        </mc:Choice>
        <mc:Fallback xmlns="">
          <p:pic>
            <p:nvPicPr>
              <p:cNvPr id="242" name="Ink 241">
                <a:extLst>
                  <a:ext uri="{FF2B5EF4-FFF2-40B4-BE49-F238E27FC236}">
                    <a16:creationId xmlns:a16="http://schemas.microsoft.com/office/drawing/2014/main" id="{DFC9AC96-B73C-41BD-BF64-DBFE6D7D0155}"/>
                  </a:ext>
                </a:extLst>
              </p:cNvPr>
              <p:cNvPicPr/>
              <p:nvPr/>
            </p:nvPicPr>
            <p:blipFill>
              <a:blip r:embed="rId400"/>
              <a:stretch>
                <a:fillRect/>
              </a:stretch>
            </p:blipFill>
            <p:spPr>
              <a:xfrm>
                <a:off x="9857910" y="2630107"/>
                <a:ext cx="130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3" name="Ink 242">
                <a:extLst>
                  <a:ext uri="{FF2B5EF4-FFF2-40B4-BE49-F238E27FC236}">
                    <a16:creationId xmlns:a16="http://schemas.microsoft.com/office/drawing/2014/main" id="{4A3EC0CF-A657-454E-8FEC-31076D8B1163}"/>
                  </a:ext>
                </a:extLst>
              </p14:cNvPr>
              <p14:cNvContentPartPr/>
              <p14:nvPr/>
            </p14:nvContentPartPr>
            <p14:xfrm>
              <a:off x="10047990" y="2497987"/>
              <a:ext cx="34560" cy="184320"/>
            </p14:xfrm>
          </p:contentPart>
        </mc:Choice>
        <mc:Fallback xmlns="">
          <p:pic>
            <p:nvPicPr>
              <p:cNvPr id="243" name="Ink 242">
                <a:extLst>
                  <a:ext uri="{FF2B5EF4-FFF2-40B4-BE49-F238E27FC236}">
                    <a16:creationId xmlns:a16="http://schemas.microsoft.com/office/drawing/2014/main" id="{4A3EC0CF-A657-454E-8FEC-31076D8B1163}"/>
                  </a:ext>
                </a:extLst>
              </p:cNvPr>
              <p:cNvPicPr/>
              <p:nvPr/>
            </p:nvPicPr>
            <p:blipFill>
              <a:blip r:embed="rId402"/>
              <a:stretch>
                <a:fillRect/>
              </a:stretch>
            </p:blipFill>
            <p:spPr>
              <a:xfrm>
                <a:off x="10039350" y="2489347"/>
                <a:ext cx="52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4" name="Ink 243">
                <a:extLst>
                  <a:ext uri="{FF2B5EF4-FFF2-40B4-BE49-F238E27FC236}">
                    <a16:creationId xmlns:a16="http://schemas.microsoft.com/office/drawing/2014/main" id="{BEF943C7-D852-4228-88C5-8528EF50AE78}"/>
                  </a:ext>
                </a:extLst>
              </p14:cNvPr>
              <p14:cNvContentPartPr/>
              <p14:nvPr/>
            </p14:nvContentPartPr>
            <p14:xfrm>
              <a:off x="10141950" y="2487187"/>
              <a:ext cx="178920" cy="174240"/>
            </p14:xfrm>
          </p:contentPart>
        </mc:Choice>
        <mc:Fallback xmlns="">
          <p:pic>
            <p:nvPicPr>
              <p:cNvPr id="244" name="Ink 243">
                <a:extLst>
                  <a:ext uri="{FF2B5EF4-FFF2-40B4-BE49-F238E27FC236}">
                    <a16:creationId xmlns:a16="http://schemas.microsoft.com/office/drawing/2014/main" id="{BEF943C7-D852-4228-88C5-8528EF50AE78}"/>
                  </a:ext>
                </a:extLst>
              </p:cNvPr>
              <p:cNvPicPr/>
              <p:nvPr/>
            </p:nvPicPr>
            <p:blipFill>
              <a:blip r:embed="rId404"/>
              <a:stretch>
                <a:fillRect/>
              </a:stretch>
            </p:blipFill>
            <p:spPr>
              <a:xfrm>
                <a:off x="10132950" y="2478547"/>
                <a:ext cx="196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5" name="Ink 244">
                <a:extLst>
                  <a:ext uri="{FF2B5EF4-FFF2-40B4-BE49-F238E27FC236}">
                    <a16:creationId xmlns:a16="http://schemas.microsoft.com/office/drawing/2014/main" id="{44E3F7BD-A125-4A0C-8084-DA08646EB1DF}"/>
                  </a:ext>
                </a:extLst>
              </p14:cNvPr>
              <p14:cNvContentPartPr/>
              <p14:nvPr/>
            </p14:nvContentPartPr>
            <p14:xfrm>
              <a:off x="10118910" y="2500867"/>
              <a:ext cx="268200" cy="54720"/>
            </p14:xfrm>
          </p:contentPart>
        </mc:Choice>
        <mc:Fallback xmlns="">
          <p:pic>
            <p:nvPicPr>
              <p:cNvPr id="245" name="Ink 244">
                <a:extLst>
                  <a:ext uri="{FF2B5EF4-FFF2-40B4-BE49-F238E27FC236}">
                    <a16:creationId xmlns:a16="http://schemas.microsoft.com/office/drawing/2014/main" id="{44E3F7BD-A125-4A0C-8084-DA08646EB1DF}"/>
                  </a:ext>
                </a:extLst>
              </p:cNvPr>
              <p:cNvPicPr/>
              <p:nvPr/>
            </p:nvPicPr>
            <p:blipFill>
              <a:blip r:embed="rId406"/>
              <a:stretch>
                <a:fillRect/>
              </a:stretch>
            </p:blipFill>
            <p:spPr>
              <a:xfrm>
                <a:off x="10110270" y="2491867"/>
                <a:ext cx="285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6" name="Ink 245">
                <a:extLst>
                  <a:ext uri="{FF2B5EF4-FFF2-40B4-BE49-F238E27FC236}">
                    <a16:creationId xmlns:a16="http://schemas.microsoft.com/office/drawing/2014/main" id="{96328B4D-B7B2-4FA4-A3C0-D0E86CD4D8C5}"/>
                  </a:ext>
                </a:extLst>
              </p14:cNvPr>
              <p14:cNvContentPartPr/>
              <p14:nvPr/>
            </p14:nvContentPartPr>
            <p14:xfrm>
              <a:off x="10539030" y="2600227"/>
              <a:ext cx="217080" cy="58680"/>
            </p14:xfrm>
          </p:contentPart>
        </mc:Choice>
        <mc:Fallback xmlns="">
          <p:pic>
            <p:nvPicPr>
              <p:cNvPr id="246" name="Ink 245">
                <a:extLst>
                  <a:ext uri="{FF2B5EF4-FFF2-40B4-BE49-F238E27FC236}">
                    <a16:creationId xmlns:a16="http://schemas.microsoft.com/office/drawing/2014/main" id="{96328B4D-B7B2-4FA4-A3C0-D0E86CD4D8C5}"/>
                  </a:ext>
                </a:extLst>
              </p:cNvPr>
              <p:cNvPicPr/>
              <p:nvPr/>
            </p:nvPicPr>
            <p:blipFill>
              <a:blip r:embed="rId408"/>
              <a:stretch>
                <a:fillRect/>
              </a:stretch>
            </p:blipFill>
            <p:spPr>
              <a:xfrm>
                <a:off x="10530390" y="2591587"/>
                <a:ext cx="234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7" name="Ink 246">
                <a:extLst>
                  <a:ext uri="{FF2B5EF4-FFF2-40B4-BE49-F238E27FC236}">
                    <a16:creationId xmlns:a16="http://schemas.microsoft.com/office/drawing/2014/main" id="{2CB51273-94B8-43D3-AF62-29EAA8EABF47}"/>
                  </a:ext>
                </a:extLst>
              </p14:cNvPr>
              <p14:cNvContentPartPr/>
              <p14:nvPr/>
            </p14:nvContentPartPr>
            <p14:xfrm>
              <a:off x="10886070" y="2341387"/>
              <a:ext cx="168120" cy="439560"/>
            </p14:xfrm>
          </p:contentPart>
        </mc:Choice>
        <mc:Fallback xmlns="">
          <p:pic>
            <p:nvPicPr>
              <p:cNvPr id="247" name="Ink 246">
                <a:extLst>
                  <a:ext uri="{FF2B5EF4-FFF2-40B4-BE49-F238E27FC236}">
                    <a16:creationId xmlns:a16="http://schemas.microsoft.com/office/drawing/2014/main" id="{2CB51273-94B8-43D3-AF62-29EAA8EABF47}"/>
                  </a:ext>
                </a:extLst>
              </p:cNvPr>
              <p:cNvPicPr/>
              <p:nvPr/>
            </p:nvPicPr>
            <p:blipFill>
              <a:blip r:embed="rId410"/>
              <a:stretch>
                <a:fillRect/>
              </a:stretch>
            </p:blipFill>
            <p:spPr>
              <a:xfrm>
                <a:off x="10877430" y="2332747"/>
                <a:ext cx="18576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8" name="Ink 247">
                <a:extLst>
                  <a:ext uri="{FF2B5EF4-FFF2-40B4-BE49-F238E27FC236}">
                    <a16:creationId xmlns:a16="http://schemas.microsoft.com/office/drawing/2014/main" id="{E4E23356-22ED-41A5-A7EF-9D219072F875}"/>
                  </a:ext>
                </a:extLst>
              </p14:cNvPr>
              <p14:cNvContentPartPr/>
              <p14:nvPr/>
            </p14:nvContentPartPr>
            <p14:xfrm>
              <a:off x="10872750" y="2571427"/>
              <a:ext cx="326160" cy="127440"/>
            </p14:xfrm>
          </p:contentPart>
        </mc:Choice>
        <mc:Fallback xmlns="">
          <p:pic>
            <p:nvPicPr>
              <p:cNvPr id="248" name="Ink 247">
                <a:extLst>
                  <a:ext uri="{FF2B5EF4-FFF2-40B4-BE49-F238E27FC236}">
                    <a16:creationId xmlns:a16="http://schemas.microsoft.com/office/drawing/2014/main" id="{E4E23356-22ED-41A5-A7EF-9D219072F875}"/>
                  </a:ext>
                </a:extLst>
              </p:cNvPr>
              <p:cNvPicPr/>
              <p:nvPr/>
            </p:nvPicPr>
            <p:blipFill>
              <a:blip r:embed="rId412"/>
              <a:stretch>
                <a:fillRect/>
              </a:stretch>
            </p:blipFill>
            <p:spPr>
              <a:xfrm>
                <a:off x="10864110" y="2562787"/>
                <a:ext cx="343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Ink 248">
                <a:extLst>
                  <a:ext uri="{FF2B5EF4-FFF2-40B4-BE49-F238E27FC236}">
                    <a16:creationId xmlns:a16="http://schemas.microsoft.com/office/drawing/2014/main" id="{6078FA18-9358-4C8B-B374-FBF346AD6997}"/>
                  </a:ext>
                </a:extLst>
              </p14:cNvPr>
              <p14:cNvContentPartPr/>
              <p14:nvPr/>
            </p14:nvContentPartPr>
            <p14:xfrm>
              <a:off x="11239230" y="2560987"/>
              <a:ext cx="265680" cy="132120"/>
            </p14:xfrm>
          </p:contentPart>
        </mc:Choice>
        <mc:Fallback xmlns="">
          <p:pic>
            <p:nvPicPr>
              <p:cNvPr id="249" name="Ink 248">
                <a:extLst>
                  <a:ext uri="{FF2B5EF4-FFF2-40B4-BE49-F238E27FC236}">
                    <a16:creationId xmlns:a16="http://schemas.microsoft.com/office/drawing/2014/main" id="{6078FA18-9358-4C8B-B374-FBF346AD6997}"/>
                  </a:ext>
                </a:extLst>
              </p:cNvPr>
              <p:cNvPicPr/>
              <p:nvPr/>
            </p:nvPicPr>
            <p:blipFill>
              <a:blip r:embed="rId414"/>
              <a:stretch>
                <a:fillRect/>
              </a:stretch>
            </p:blipFill>
            <p:spPr>
              <a:xfrm>
                <a:off x="11230230" y="2552347"/>
                <a:ext cx="283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Ink 249">
                <a:extLst>
                  <a:ext uri="{FF2B5EF4-FFF2-40B4-BE49-F238E27FC236}">
                    <a16:creationId xmlns:a16="http://schemas.microsoft.com/office/drawing/2014/main" id="{23742C60-BAF3-48F5-88B6-E574EB42C179}"/>
                  </a:ext>
                </a:extLst>
              </p14:cNvPr>
              <p14:cNvContentPartPr/>
              <p14:nvPr/>
            </p14:nvContentPartPr>
            <p14:xfrm>
              <a:off x="11557830" y="2577187"/>
              <a:ext cx="89280" cy="99720"/>
            </p14:xfrm>
          </p:contentPart>
        </mc:Choice>
        <mc:Fallback xmlns="">
          <p:pic>
            <p:nvPicPr>
              <p:cNvPr id="250" name="Ink 249">
                <a:extLst>
                  <a:ext uri="{FF2B5EF4-FFF2-40B4-BE49-F238E27FC236}">
                    <a16:creationId xmlns:a16="http://schemas.microsoft.com/office/drawing/2014/main" id="{23742C60-BAF3-48F5-88B6-E574EB42C179}"/>
                  </a:ext>
                </a:extLst>
              </p:cNvPr>
              <p:cNvPicPr/>
              <p:nvPr/>
            </p:nvPicPr>
            <p:blipFill>
              <a:blip r:embed="rId416"/>
              <a:stretch>
                <a:fillRect/>
              </a:stretch>
            </p:blipFill>
            <p:spPr>
              <a:xfrm>
                <a:off x="11548830" y="2568547"/>
                <a:ext cx="106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Ink 250">
                <a:extLst>
                  <a:ext uri="{FF2B5EF4-FFF2-40B4-BE49-F238E27FC236}">
                    <a16:creationId xmlns:a16="http://schemas.microsoft.com/office/drawing/2014/main" id="{721048E2-4E84-41EA-AB04-C9DFB2E57C76}"/>
                  </a:ext>
                </a:extLst>
              </p14:cNvPr>
              <p14:cNvContentPartPr/>
              <p14:nvPr/>
            </p14:nvContentPartPr>
            <p14:xfrm>
              <a:off x="11642070" y="2573947"/>
              <a:ext cx="196560" cy="98280"/>
            </p14:xfrm>
          </p:contentPart>
        </mc:Choice>
        <mc:Fallback xmlns="">
          <p:pic>
            <p:nvPicPr>
              <p:cNvPr id="251" name="Ink 250">
                <a:extLst>
                  <a:ext uri="{FF2B5EF4-FFF2-40B4-BE49-F238E27FC236}">
                    <a16:creationId xmlns:a16="http://schemas.microsoft.com/office/drawing/2014/main" id="{721048E2-4E84-41EA-AB04-C9DFB2E57C76}"/>
                  </a:ext>
                </a:extLst>
              </p:cNvPr>
              <p:cNvPicPr/>
              <p:nvPr/>
            </p:nvPicPr>
            <p:blipFill>
              <a:blip r:embed="rId418"/>
              <a:stretch>
                <a:fillRect/>
              </a:stretch>
            </p:blipFill>
            <p:spPr>
              <a:xfrm>
                <a:off x="11633070" y="2565307"/>
                <a:ext cx="214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2" name="Ink 251">
                <a:extLst>
                  <a:ext uri="{FF2B5EF4-FFF2-40B4-BE49-F238E27FC236}">
                    <a16:creationId xmlns:a16="http://schemas.microsoft.com/office/drawing/2014/main" id="{2E8B5C29-1277-4FA3-8A59-F958B2CE930B}"/>
                  </a:ext>
                </a:extLst>
              </p14:cNvPr>
              <p14:cNvContentPartPr/>
              <p14:nvPr/>
            </p14:nvContentPartPr>
            <p14:xfrm>
              <a:off x="11852670" y="2481427"/>
              <a:ext cx="43560" cy="175680"/>
            </p14:xfrm>
          </p:contentPart>
        </mc:Choice>
        <mc:Fallback xmlns="">
          <p:pic>
            <p:nvPicPr>
              <p:cNvPr id="252" name="Ink 251">
                <a:extLst>
                  <a:ext uri="{FF2B5EF4-FFF2-40B4-BE49-F238E27FC236}">
                    <a16:creationId xmlns:a16="http://schemas.microsoft.com/office/drawing/2014/main" id="{2E8B5C29-1277-4FA3-8A59-F958B2CE930B}"/>
                  </a:ext>
                </a:extLst>
              </p:cNvPr>
              <p:cNvPicPr/>
              <p:nvPr/>
            </p:nvPicPr>
            <p:blipFill>
              <a:blip r:embed="rId420"/>
              <a:stretch>
                <a:fillRect/>
              </a:stretch>
            </p:blipFill>
            <p:spPr>
              <a:xfrm>
                <a:off x="11843670" y="2472427"/>
                <a:ext cx="61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3" name="Ink 252">
                <a:extLst>
                  <a:ext uri="{FF2B5EF4-FFF2-40B4-BE49-F238E27FC236}">
                    <a16:creationId xmlns:a16="http://schemas.microsoft.com/office/drawing/2014/main" id="{53957BA1-E9DC-4E17-9521-5E2B963D8537}"/>
                  </a:ext>
                </a:extLst>
              </p14:cNvPr>
              <p14:cNvContentPartPr/>
              <p14:nvPr/>
            </p14:nvContentPartPr>
            <p14:xfrm>
              <a:off x="11998110" y="2438947"/>
              <a:ext cx="10800" cy="171360"/>
            </p14:xfrm>
          </p:contentPart>
        </mc:Choice>
        <mc:Fallback xmlns="">
          <p:pic>
            <p:nvPicPr>
              <p:cNvPr id="253" name="Ink 252">
                <a:extLst>
                  <a:ext uri="{FF2B5EF4-FFF2-40B4-BE49-F238E27FC236}">
                    <a16:creationId xmlns:a16="http://schemas.microsoft.com/office/drawing/2014/main" id="{53957BA1-E9DC-4E17-9521-5E2B963D8537}"/>
                  </a:ext>
                </a:extLst>
              </p:cNvPr>
              <p:cNvPicPr/>
              <p:nvPr/>
            </p:nvPicPr>
            <p:blipFill>
              <a:blip r:embed="rId422"/>
              <a:stretch>
                <a:fillRect/>
              </a:stretch>
            </p:blipFill>
            <p:spPr>
              <a:xfrm>
                <a:off x="11989110" y="2430307"/>
                <a:ext cx="28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4" name="Ink 253">
                <a:extLst>
                  <a:ext uri="{FF2B5EF4-FFF2-40B4-BE49-F238E27FC236}">
                    <a16:creationId xmlns:a16="http://schemas.microsoft.com/office/drawing/2014/main" id="{65ECEAE3-7CE9-4CF6-88BA-B20EBD155A92}"/>
                  </a:ext>
                </a:extLst>
              </p14:cNvPr>
              <p14:cNvContentPartPr/>
              <p14:nvPr/>
            </p14:nvContentPartPr>
            <p14:xfrm>
              <a:off x="11958510" y="2514187"/>
              <a:ext cx="159120" cy="15840"/>
            </p14:xfrm>
          </p:contentPart>
        </mc:Choice>
        <mc:Fallback xmlns="">
          <p:pic>
            <p:nvPicPr>
              <p:cNvPr id="254" name="Ink 253">
                <a:extLst>
                  <a:ext uri="{FF2B5EF4-FFF2-40B4-BE49-F238E27FC236}">
                    <a16:creationId xmlns:a16="http://schemas.microsoft.com/office/drawing/2014/main" id="{65ECEAE3-7CE9-4CF6-88BA-B20EBD155A92}"/>
                  </a:ext>
                </a:extLst>
              </p:cNvPr>
              <p:cNvPicPr/>
              <p:nvPr/>
            </p:nvPicPr>
            <p:blipFill>
              <a:blip r:embed="rId424"/>
              <a:stretch>
                <a:fillRect/>
              </a:stretch>
            </p:blipFill>
            <p:spPr>
              <a:xfrm>
                <a:off x="11949510" y="2505547"/>
                <a:ext cx="176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6" name="Ink 255">
                <a:extLst>
                  <a:ext uri="{FF2B5EF4-FFF2-40B4-BE49-F238E27FC236}">
                    <a16:creationId xmlns:a16="http://schemas.microsoft.com/office/drawing/2014/main" id="{90275CDD-26F8-49FD-B476-D55EB70FFA1C}"/>
                  </a:ext>
                </a:extLst>
              </p14:cNvPr>
              <p14:cNvContentPartPr/>
              <p14:nvPr/>
            </p14:nvContentPartPr>
            <p14:xfrm>
              <a:off x="1049430" y="3325987"/>
              <a:ext cx="209160" cy="185040"/>
            </p14:xfrm>
          </p:contentPart>
        </mc:Choice>
        <mc:Fallback xmlns="">
          <p:pic>
            <p:nvPicPr>
              <p:cNvPr id="256" name="Ink 255">
                <a:extLst>
                  <a:ext uri="{FF2B5EF4-FFF2-40B4-BE49-F238E27FC236}">
                    <a16:creationId xmlns:a16="http://schemas.microsoft.com/office/drawing/2014/main" id="{90275CDD-26F8-49FD-B476-D55EB70FFA1C}"/>
                  </a:ext>
                </a:extLst>
              </p:cNvPr>
              <p:cNvPicPr/>
              <p:nvPr/>
            </p:nvPicPr>
            <p:blipFill>
              <a:blip r:embed="rId426"/>
              <a:stretch>
                <a:fillRect/>
              </a:stretch>
            </p:blipFill>
            <p:spPr>
              <a:xfrm>
                <a:off x="1040790" y="3317347"/>
                <a:ext cx="2268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7" name="Ink 256">
                <a:extLst>
                  <a:ext uri="{FF2B5EF4-FFF2-40B4-BE49-F238E27FC236}">
                    <a16:creationId xmlns:a16="http://schemas.microsoft.com/office/drawing/2014/main" id="{5C8CE1FE-5C30-4A53-893A-75D5B884209A}"/>
                  </a:ext>
                </a:extLst>
              </p14:cNvPr>
              <p14:cNvContentPartPr/>
              <p14:nvPr/>
            </p14:nvContentPartPr>
            <p14:xfrm>
              <a:off x="1421310" y="3279187"/>
              <a:ext cx="298800" cy="171720"/>
            </p14:xfrm>
          </p:contentPart>
        </mc:Choice>
        <mc:Fallback xmlns="">
          <p:pic>
            <p:nvPicPr>
              <p:cNvPr id="257" name="Ink 256">
                <a:extLst>
                  <a:ext uri="{FF2B5EF4-FFF2-40B4-BE49-F238E27FC236}">
                    <a16:creationId xmlns:a16="http://schemas.microsoft.com/office/drawing/2014/main" id="{5C8CE1FE-5C30-4A53-893A-75D5B884209A}"/>
                  </a:ext>
                </a:extLst>
              </p:cNvPr>
              <p:cNvPicPr/>
              <p:nvPr/>
            </p:nvPicPr>
            <p:blipFill>
              <a:blip r:embed="rId428"/>
              <a:stretch>
                <a:fillRect/>
              </a:stretch>
            </p:blipFill>
            <p:spPr>
              <a:xfrm>
                <a:off x="1412670" y="3270547"/>
                <a:ext cx="316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8" name="Ink 257">
                <a:extLst>
                  <a:ext uri="{FF2B5EF4-FFF2-40B4-BE49-F238E27FC236}">
                    <a16:creationId xmlns:a16="http://schemas.microsoft.com/office/drawing/2014/main" id="{A38F7B96-2A9F-439C-A2BE-50C18C7B1B96}"/>
                  </a:ext>
                </a:extLst>
              </p14:cNvPr>
              <p14:cNvContentPartPr/>
              <p14:nvPr/>
            </p14:nvContentPartPr>
            <p14:xfrm>
              <a:off x="1788510" y="3351907"/>
              <a:ext cx="315720" cy="81000"/>
            </p14:xfrm>
          </p:contentPart>
        </mc:Choice>
        <mc:Fallback xmlns="">
          <p:pic>
            <p:nvPicPr>
              <p:cNvPr id="258" name="Ink 257">
                <a:extLst>
                  <a:ext uri="{FF2B5EF4-FFF2-40B4-BE49-F238E27FC236}">
                    <a16:creationId xmlns:a16="http://schemas.microsoft.com/office/drawing/2014/main" id="{A38F7B96-2A9F-439C-A2BE-50C18C7B1B96}"/>
                  </a:ext>
                </a:extLst>
              </p:cNvPr>
              <p:cNvPicPr/>
              <p:nvPr/>
            </p:nvPicPr>
            <p:blipFill>
              <a:blip r:embed="rId430"/>
              <a:stretch>
                <a:fillRect/>
              </a:stretch>
            </p:blipFill>
            <p:spPr>
              <a:xfrm>
                <a:off x="1779510" y="3343267"/>
                <a:ext cx="333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9" name="Ink 258">
                <a:extLst>
                  <a:ext uri="{FF2B5EF4-FFF2-40B4-BE49-F238E27FC236}">
                    <a16:creationId xmlns:a16="http://schemas.microsoft.com/office/drawing/2014/main" id="{5286A16F-03F5-45C3-8036-16607BA5BA3B}"/>
                  </a:ext>
                </a:extLst>
              </p14:cNvPr>
              <p14:cNvContentPartPr/>
              <p14:nvPr/>
            </p14:nvContentPartPr>
            <p14:xfrm>
              <a:off x="1997310" y="3270547"/>
              <a:ext cx="360" cy="360"/>
            </p14:xfrm>
          </p:contentPart>
        </mc:Choice>
        <mc:Fallback xmlns="">
          <p:pic>
            <p:nvPicPr>
              <p:cNvPr id="259" name="Ink 258">
                <a:extLst>
                  <a:ext uri="{FF2B5EF4-FFF2-40B4-BE49-F238E27FC236}">
                    <a16:creationId xmlns:a16="http://schemas.microsoft.com/office/drawing/2014/main" id="{5286A16F-03F5-45C3-8036-16607BA5BA3B}"/>
                  </a:ext>
                </a:extLst>
              </p:cNvPr>
              <p:cNvPicPr/>
              <p:nvPr/>
            </p:nvPicPr>
            <p:blipFill>
              <a:blip r:embed="rId71"/>
              <a:stretch>
                <a:fillRect/>
              </a:stretch>
            </p:blipFill>
            <p:spPr>
              <a:xfrm>
                <a:off x="1988310" y="32615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0" name="Ink 259">
                <a:extLst>
                  <a:ext uri="{FF2B5EF4-FFF2-40B4-BE49-F238E27FC236}">
                    <a16:creationId xmlns:a16="http://schemas.microsoft.com/office/drawing/2014/main" id="{503F0470-85C0-46CC-943F-A7E7A5C3EDC9}"/>
                  </a:ext>
                </a:extLst>
              </p14:cNvPr>
              <p14:cNvContentPartPr/>
              <p14:nvPr/>
            </p14:nvContentPartPr>
            <p14:xfrm>
              <a:off x="2190990" y="3320947"/>
              <a:ext cx="135360" cy="27360"/>
            </p14:xfrm>
          </p:contentPart>
        </mc:Choice>
        <mc:Fallback xmlns="">
          <p:pic>
            <p:nvPicPr>
              <p:cNvPr id="260" name="Ink 259">
                <a:extLst>
                  <a:ext uri="{FF2B5EF4-FFF2-40B4-BE49-F238E27FC236}">
                    <a16:creationId xmlns:a16="http://schemas.microsoft.com/office/drawing/2014/main" id="{503F0470-85C0-46CC-943F-A7E7A5C3EDC9}"/>
                  </a:ext>
                </a:extLst>
              </p:cNvPr>
              <p:cNvPicPr/>
              <p:nvPr/>
            </p:nvPicPr>
            <p:blipFill>
              <a:blip r:embed="rId433"/>
              <a:stretch>
                <a:fillRect/>
              </a:stretch>
            </p:blipFill>
            <p:spPr>
              <a:xfrm>
                <a:off x="2182350" y="3311947"/>
                <a:ext cx="153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1" name="Ink 260">
                <a:extLst>
                  <a:ext uri="{FF2B5EF4-FFF2-40B4-BE49-F238E27FC236}">
                    <a16:creationId xmlns:a16="http://schemas.microsoft.com/office/drawing/2014/main" id="{818925DD-4C1A-4C78-A872-D12905EA8147}"/>
                  </a:ext>
                </a:extLst>
              </p14:cNvPr>
              <p14:cNvContentPartPr/>
              <p14:nvPr/>
            </p14:nvContentPartPr>
            <p14:xfrm>
              <a:off x="2502390" y="3305107"/>
              <a:ext cx="306720" cy="134640"/>
            </p14:xfrm>
          </p:contentPart>
        </mc:Choice>
        <mc:Fallback xmlns="">
          <p:pic>
            <p:nvPicPr>
              <p:cNvPr id="261" name="Ink 260">
                <a:extLst>
                  <a:ext uri="{FF2B5EF4-FFF2-40B4-BE49-F238E27FC236}">
                    <a16:creationId xmlns:a16="http://schemas.microsoft.com/office/drawing/2014/main" id="{818925DD-4C1A-4C78-A872-D12905EA8147}"/>
                  </a:ext>
                </a:extLst>
              </p:cNvPr>
              <p:cNvPicPr/>
              <p:nvPr/>
            </p:nvPicPr>
            <p:blipFill>
              <a:blip r:embed="rId435"/>
              <a:stretch>
                <a:fillRect/>
              </a:stretch>
            </p:blipFill>
            <p:spPr>
              <a:xfrm>
                <a:off x="2493390" y="3296107"/>
                <a:ext cx="324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2" name="Ink 261">
                <a:extLst>
                  <a:ext uri="{FF2B5EF4-FFF2-40B4-BE49-F238E27FC236}">
                    <a16:creationId xmlns:a16="http://schemas.microsoft.com/office/drawing/2014/main" id="{ACCE9C68-299F-4B75-A5E5-B293C5235F1C}"/>
                  </a:ext>
                </a:extLst>
              </p14:cNvPr>
              <p14:cNvContentPartPr/>
              <p14:nvPr/>
            </p14:nvContentPartPr>
            <p14:xfrm>
              <a:off x="2869590" y="3308707"/>
              <a:ext cx="115200" cy="105840"/>
            </p14:xfrm>
          </p:contentPart>
        </mc:Choice>
        <mc:Fallback xmlns="">
          <p:pic>
            <p:nvPicPr>
              <p:cNvPr id="262" name="Ink 261">
                <a:extLst>
                  <a:ext uri="{FF2B5EF4-FFF2-40B4-BE49-F238E27FC236}">
                    <a16:creationId xmlns:a16="http://schemas.microsoft.com/office/drawing/2014/main" id="{ACCE9C68-299F-4B75-A5E5-B293C5235F1C}"/>
                  </a:ext>
                </a:extLst>
              </p:cNvPr>
              <p:cNvPicPr/>
              <p:nvPr/>
            </p:nvPicPr>
            <p:blipFill>
              <a:blip r:embed="rId437"/>
              <a:stretch>
                <a:fillRect/>
              </a:stretch>
            </p:blipFill>
            <p:spPr>
              <a:xfrm>
                <a:off x="2860950" y="3300067"/>
                <a:ext cx="132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3" name="Ink 262">
                <a:extLst>
                  <a:ext uri="{FF2B5EF4-FFF2-40B4-BE49-F238E27FC236}">
                    <a16:creationId xmlns:a16="http://schemas.microsoft.com/office/drawing/2014/main" id="{C40D5F41-6B26-4369-B1D1-1E1AD57AC033}"/>
                  </a:ext>
                </a:extLst>
              </p14:cNvPr>
              <p14:cNvContentPartPr/>
              <p14:nvPr/>
            </p14:nvContentPartPr>
            <p14:xfrm>
              <a:off x="3071550" y="3321307"/>
              <a:ext cx="376200" cy="103680"/>
            </p14:xfrm>
          </p:contentPart>
        </mc:Choice>
        <mc:Fallback xmlns="">
          <p:pic>
            <p:nvPicPr>
              <p:cNvPr id="263" name="Ink 262">
                <a:extLst>
                  <a:ext uri="{FF2B5EF4-FFF2-40B4-BE49-F238E27FC236}">
                    <a16:creationId xmlns:a16="http://schemas.microsoft.com/office/drawing/2014/main" id="{C40D5F41-6B26-4369-B1D1-1E1AD57AC033}"/>
                  </a:ext>
                </a:extLst>
              </p:cNvPr>
              <p:cNvPicPr/>
              <p:nvPr/>
            </p:nvPicPr>
            <p:blipFill>
              <a:blip r:embed="rId439"/>
              <a:stretch>
                <a:fillRect/>
              </a:stretch>
            </p:blipFill>
            <p:spPr>
              <a:xfrm>
                <a:off x="3062910" y="3312667"/>
                <a:ext cx="393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4" name="Ink 263">
                <a:extLst>
                  <a:ext uri="{FF2B5EF4-FFF2-40B4-BE49-F238E27FC236}">
                    <a16:creationId xmlns:a16="http://schemas.microsoft.com/office/drawing/2014/main" id="{9C0733CF-0769-41D9-A7F7-30CE46FB0585}"/>
                  </a:ext>
                </a:extLst>
              </p14:cNvPr>
              <p14:cNvContentPartPr/>
              <p14:nvPr/>
            </p14:nvContentPartPr>
            <p14:xfrm>
              <a:off x="3473670" y="3297907"/>
              <a:ext cx="165960" cy="60840"/>
            </p14:xfrm>
          </p:contentPart>
        </mc:Choice>
        <mc:Fallback xmlns="">
          <p:pic>
            <p:nvPicPr>
              <p:cNvPr id="264" name="Ink 263">
                <a:extLst>
                  <a:ext uri="{FF2B5EF4-FFF2-40B4-BE49-F238E27FC236}">
                    <a16:creationId xmlns:a16="http://schemas.microsoft.com/office/drawing/2014/main" id="{9C0733CF-0769-41D9-A7F7-30CE46FB0585}"/>
                  </a:ext>
                </a:extLst>
              </p:cNvPr>
              <p:cNvPicPr/>
              <p:nvPr/>
            </p:nvPicPr>
            <p:blipFill>
              <a:blip r:embed="rId441"/>
              <a:stretch>
                <a:fillRect/>
              </a:stretch>
            </p:blipFill>
            <p:spPr>
              <a:xfrm>
                <a:off x="3465030" y="3289267"/>
                <a:ext cx="183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5" name="Ink 264">
                <a:extLst>
                  <a:ext uri="{FF2B5EF4-FFF2-40B4-BE49-F238E27FC236}">
                    <a16:creationId xmlns:a16="http://schemas.microsoft.com/office/drawing/2014/main" id="{90472C72-490D-4408-BB50-756FFADB21E7}"/>
                  </a:ext>
                </a:extLst>
              </p14:cNvPr>
              <p14:cNvContentPartPr/>
              <p14:nvPr/>
            </p14:nvContentPartPr>
            <p14:xfrm>
              <a:off x="3538470" y="3275227"/>
              <a:ext cx="92880" cy="101160"/>
            </p14:xfrm>
          </p:contentPart>
        </mc:Choice>
        <mc:Fallback xmlns="">
          <p:pic>
            <p:nvPicPr>
              <p:cNvPr id="265" name="Ink 264">
                <a:extLst>
                  <a:ext uri="{FF2B5EF4-FFF2-40B4-BE49-F238E27FC236}">
                    <a16:creationId xmlns:a16="http://schemas.microsoft.com/office/drawing/2014/main" id="{90472C72-490D-4408-BB50-756FFADB21E7}"/>
                  </a:ext>
                </a:extLst>
              </p:cNvPr>
              <p:cNvPicPr/>
              <p:nvPr/>
            </p:nvPicPr>
            <p:blipFill>
              <a:blip r:embed="rId443"/>
              <a:stretch>
                <a:fillRect/>
              </a:stretch>
            </p:blipFill>
            <p:spPr>
              <a:xfrm>
                <a:off x="3529830" y="3266227"/>
                <a:ext cx="110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7" name="Ink 266">
                <a:extLst>
                  <a:ext uri="{FF2B5EF4-FFF2-40B4-BE49-F238E27FC236}">
                    <a16:creationId xmlns:a16="http://schemas.microsoft.com/office/drawing/2014/main" id="{E8FA7E4D-B2F7-4201-8412-5E30B0D9EC4D}"/>
                  </a:ext>
                </a:extLst>
              </p14:cNvPr>
              <p14:cNvContentPartPr/>
              <p14:nvPr/>
            </p14:nvContentPartPr>
            <p14:xfrm>
              <a:off x="3844830" y="3269827"/>
              <a:ext cx="201960" cy="75960"/>
            </p14:xfrm>
          </p:contentPart>
        </mc:Choice>
        <mc:Fallback xmlns="">
          <p:pic>
            <p:nvPicPr>
              <p:cNvPr id="267" name="Ink 266">
                <a:extLst>
                  <a:ext uri="{FF2B5EF4-FFF2-40B4-BE49-F238E27FC236}">
                    <a16:creationId xmlns:a16="http://schemas.microsoft.com/office/drawing/2014/main" id="{E8FA7E4D-B2F7-4201-8412-5E30B0D9EC4D}"/>
                  </a:ext>
                </a:extLst>
              </p:cNvPr>
              <p:cNvPicPr/>
              <p:nvPr/>
            </p:nvPicPr>
            <p:blipFill>
              <a:blip r:embed="rId445"/>
              <a:stretch>
                <a:fillRect/>
              </a:stretch>
            </p:blipFill>
            <p:spPr>
              <a:xfrm>
                <a:off x="3835830" y="3261187"/>
                <a:ext cx="219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8" name="Ink 267">
                <a:extLst>
                  <a:ext uri="{FF2B5EF4-FFF2-40B4-BE49-F238E27FC236}">
                    <a16:creationId xmlns:a16="http://schemas.microsoft.com/office/drawing/2014/main" id="{E1A86204-79CA-44A5-BC8D-70F3B1778656}"/>
                  </a:ext>
                </a:extLst>
              </p14:cNvPr>
              <p14:cNvContentPartPr/>
              <p14:nvPr/>
            </p14:nvContentPartPr>
            <p14:xfrm>
              <a:off x="3875430" y="3185947"/>
              <a:ext cx="150120" cy="24480"/>
            </p14:xfrm>
          </p:contentPart>
        </mc:Choice>
        <mc:Fallback xmlns="">
          <p:pic>
            <p:nvPicPr>
              <p:cNvPr id="268" name="Ink 267">
                <a:extLst>
                  <a:ext uri="{FF2B5EF4-FFF2-40B4-BE49-F238E27FC236}">
                    <a16:creationId xmlns:a16="http://schemas.microsoft.com/office/drawing/2014/main" id="{E1A86204-79CA-44A5-BC8D-70F3B1778656}"/>
                  </a:ext>
                </a:extLst>
              </p:cNvPr>
              <p:cNvPicPr/>
              <p:nvPr/>
            </p:nvPicPr>
            <p:blipFill>
              <a:blip r:embed="rId447"/>
              <a:stretch>
                <a:fillRect/>
              </a:stretch>
            </p:blipFill>
            <p:spPr>
              <a:xfrm>
                <a:off x="3866790" y="3177307"/>
                <a:ext cx="167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9" name="Ink 268">
                <a:extLst>
                  <a:ext uri="{FF2B5EF4-FFF2-40B4-BE49-F238E27FC236}">
                    <a16:creationId xmlns:a16="http://schemas.microsoft.com/office/drawing/2014/main" id="{A72CDBE0-7A57-443A-A40F-F4D700D3E32E}"/>
                  </a:ext>
                </a:extLst>
              </p14:cNvPr>
              <p14:cNvContentPartPr/>
              <p14:nvPr/>
            </p14:nvContentPartPr>
            <p14:xfrm>
              <a:off x="4221390" y="3165067"/>
              <a:ext cx="40680" cy="164160"/>
            </p14:xfrm>
          </p:contentPart>
        </mc:Choice>
        <mc:Fallback xmlns="">
          <p:pic>
            <p:nvPicPr>
              <p:cNvPr id="269" name="Ink 268">
                <a:extLst>
                  <a:ext uri="{FF2B5EF4-FFF2-40B4-BE49-F238E27FC236}">
                    <a16:creationId xmlns:a16="http://schemas.microsoft.com/office/drawing/2014/main" id="{A72CDBE0-7A57-443A-A40F-F4D700D3E32E}"/>
                  </a:ext>
                </a:extLst>
              </p:cNvPr>
              <p:cNvPicPr/>
              <p:nvPr/>
            </p:nvPicPr>
            <p:blipFill>
              <a:blip r:embed="rId449"/>
              <a:stretch>
                <a:fillRect/>
              </a:stretch>
            </p:blipFill>
            <p:spPr>
              <a:xfrm>
                <a:off x="4212750" y="3156427"/>
                <a:ext cx="58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0" name="Ink 269">
                <a:extLst>
                  <a:ext uri="{FF2B5EF4-FFF2-40B4-BE49-F238E27FC236}">
                    <a16:creationId xmlns:a16="http://schemas.microsoft.com/office/drawing/2014/main" id="{5B47626D-F36F-4E91-BB08-8F6D1DB81017}"/>
                  </a:ext>
                </a:extLst>
              </p14:cNvPr>
              <p14:cNvContentPartPr/>
              <p14:nvPr/>
            </p14:nvContentPartPr>
            <p14:xfrm>
              <a:off x="4210950" y="3149587"/>
              <a:ext cx="207720" cy="150480"/>
            </p14:xfrm>
          </p:contentPart>
        </mc:Choice>
        <mc:Fallback xmlns="">
          <p:pic>
            <p:nvPicPr>
              <p:cNvPr id="270" name="Ink 269">
                <a:extLst>
                  <a:ext uri="{FF2B5EF4-FFF2-40B4-BE49-F238E27FC236}">
                    <a16:creationId xmlns:a16="http://schemas.microsoft.com/office/drawing/2014/main" id="{5B47626D-F36F-4E91-BB08-8F6D1DB81017}"/>
                  </a:ext>
                </a:extLst>
              </p:cNvPr>
              <p:cNvPicPr/>
              <p:nvPr/>
            </p:nvPicPr>
            <p:blipFill>
              <a:blip r:embed="rId451"/>
              <a:stretch>
                <a:fillRect/>
              </a:stretch>
            </p:blipFill>
            <p:spPr>
              <a:xfrm>
                <a:off x="4202310" y="3140947"/>
                <a:ext cx="225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1" name="Ink 270">
                <a:extLst>
                  <a:ext uri="{FF2B5EF4-FFF2-40B4-BE49-F238E27FC236}">
                    <a16:creationId xmlns:a16="http://schemas.microsoft.com/office/drawing/2014/main" id="{4E4A20A2-0292-46C0-9736-C70B98809FEB}"/>
                  </a:ext>
                </a:extLst>
              </p14:cNvPr>
              <p14:cNvContentPartPr/>
              <p14:nvPr/>
            </p14:nvContentPartPr>
            <p14:xfrm>
              <a:off x="4478070" y="3082627"/>
              <a:ext cx="174960" cy="155880"/>
            </p14:xfrm>
          </p:contentPart>
        </mc:Choice>
        <mc:Fallback xmlns="">
          <p:pic>
            <p:nvPicPr>
              <p:cNvPr id="271" name="Ink 270">
                <a:extLst>
                  <a:ext uri="{FF2B5EF4-FFF2-40B4-BE49-F238E27FC236}">
                    <a16:creationId xmlns:a16="http://schemas.microsoft.com/office/drawing/2014/main" id="{4E4A20A2-0292-46C0-9736-C70B98809FEB}"/>
                  </a:ext>
                </a:extLst>
              </p:cNvPr>
              <p:cNvPicPr/>
              <p:nvPr/>
            </p:nvPicPr>
            <p:blipFill>
              <a:blip r:embed="rId453"/>
              <a:stretch>
                <a:fillRect/>
              </a:stretch>
            </p:blipFill>
            <p:spPr>
              <a:xfrm>
                <a:off x="4469430" y="3073627"/>
                <a:ext cx="192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3" name="Ink 272">
                <a:extLst>
                  <a:ext uri="{FF2B5EF4-FFF2-40B4-BE49-F238E27FC236}">
                    <a16:creationId xmlns:a16="http://schemas.microsoft.com/office/drawing/2014/main" id="{530D855C-2F82-4101-8DDA-822D0930A0D9}"/>
                  </a:ext>
                </a:extLst>
              </p14:cNvPr>
              <p14:cNvContentPartPr/>
              <p14:nvPr/>
            </p14:nvContentPartPr>
            <p14:xfrm>
              <a:off x="4900710" y="3185587"/>
              <a:ext cx="324720" cy="324360"/>
            </p14:xfrm>
          </p:contentPart>
        </mc:Choice>
        <mc:Fallback xmlns="">
          <p:pic>
            <p:nvPicPr>
              <p:cNvPr id="273" name="Ink 272">
                <a:extLst>
                  <a:ext uri="{FF2B5EF4-FFF2-40B4-BE49-F238E27FC236}">
                    <a16:creationId xmlns:a16="http://schemas.microsoft.com/office/drawing/2014/main" id="{530D855C-2F82-4101-8DDA-822D0930A0D9}"/>
                  </a:ext>
                </a:extLst>
              </p:cNvPr>
              <p:cNvPicPr/>
              <p:nvPr/>
            </p:nvPicPr>
            <p:blipFill>
              <a:blip r:embed="rId455"/>
              <a:stretch>
                <a:fillRect/>
              </a:stretch>
            </p:blipFill>
            <p:spPr>
              <a:xfrm>
                <a:off x="4892070" y="3176587"/>
                <a:ext cx="3423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4" name="Ink 273">
                <a:extLst>
                  <a:ext uri="{FF2B5EF4-FFF2-40B4-BE49-F238E27FC236}">
                    <a16:creationId xmlns:a16="http://schemas.microsoft.com/office/drawing/2014/main" id="{2E34B36E-F29E-4365-AE4C-807DB4392B44}"/>
                  </a:ext>
                </a:extLst>
              </p14:cNvPr>
              <p14:cNvContentPartPr/>
              <p14:nvPr/>
            </p14:nvContentPartPr>
            <p14:xfrm>
              <a:off x="5281950" y="3082627"/>
              <a:ext cx="569160" cy="208440"/>
            </p14:xfrm>
          </p:contentPart>
        </mc:Choice>
        <mc:Fallback xmlns="">
          <p:pic>
            <p:nvPicPr>
              <p:cNvPr id="274" name="Ink 273">
                <a:extLst>
                  <a:ext uri="{FF2B5EF4-FFF2-40B4-BE49-F238E27FC236}">
                    <a16:creationId xmlns:a16="http://schemas.microsoft.com/office/drawing/2014/main" id="{2E34B36E-F29E-4365-AE4C-807DB4392B44}"/>
                  </a:ext>
                </a:extLst>
              </p:cNvPr>
              <p:cNvPicPr/>
              <p:nvPr/>
            </p:nvPicPr>
            <p:blipFill>
              <a:blip r:embed="rId457"/>
              <a:stretch>
                <a:fillRect/>
              </a:stretch>
            </p:blipFill>
            <p:spPr>
              <a:xfrm>
                <a:off x="5272950" y="3073627"/>
                <a:ext cx="5868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5" name="Ink 274">
                <a:extLst>
                  <a:ext uri="{FF2B5EF4-FFF2-40B4-BE49-F238E27FC236}">
                    <a16:creationId xmlns:a16="http://schemas.microsoft.com/office/drawing/2014/main" id="{CA34BDB4-99F5-4C88-A9D7-43C56F59A80D}"/>
                  </a:ext>
                </a:extLst>
              </p14:cNvPr>
              <p14:cNvContentPartPr/>
              <p14:nvPr/>
            </p14:nvContentPartPr>
            <p14:xfrm>
              <a:off x="5604150" y="3143107"/>
              <a:ext cx="191160" cy="15120"/>
            </p14:xfrm>
          </p:contentPart>
        </mc:Choice>
        <mc:Fallback xmlns="">
          <p:pic>
            <p:nvPicPr>
              <p:cNvPr id="275" name="Ink 274">
                <a:extLst>
                  <a:ext uri="{FF2B5EF4-FFF2-40B4-BE49-F238E27FC236}">
                    <a16:creationId xmlns:a16="http://schemas.microsoft.com/office/drawing/2014/main" id="{CA34BDB4-99F5-4C88-A9D7-43C56F59A80D}"/>
                  </a:ext>
                </a:extLst>
              </p:cNvPr>
              <p:cNvPicPr/>
              <p:nvPr/>
            </p:nvPicPr>
            <p:blipFill>
              <a:blip r:embed="rId459"/>
              <a:stretch>
                <a:fillRect/>
              </a:stretch>
            </p:blipFill>
            <p:spPr>
              <a:xfrm>
                <a:off x="5595150" y="3134107"/>
                <a:ext cx="208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6" name="Ink 275">
                <a:extLst>
                  <a:ext uri="{FF2B5EF4-FFF2-40B4-BE49-F238E27FC236}">
                    <a16:creationId xmlns:a16="http://schemas.microsoft.com/office/drawing/2014/main" id="{E9715360-9090-42DE-8D8B-E8CAB6F82A9F}"/>
                  </a:ext>
                </a:extLst>
              </p14:cNvPr>
              <p14:cNvContentPartPr/>
              <p14:nvPr/>
            </p14:nvContentPartPr>
            <p14:xfrm>
              <a:off x="5855070" y="3068227"/>
              <a:ext cx="519480" cy="174960"/>
            </p14:xfrm>
          </p:contentPart>
        </mc:Choice>
        <mc:Fallback xmlns="">
          <p:pic>
            <p:nvPicPr>
              <p:cNvPr id="276" name="Ink 275">
                <a:extLst>
                  <a:ext uri="{FF2B5EF4-FFF2-40B4-BE49-F238E27FC236}">
                    <a16:creationId xmlns:a16="http://schemas.microsoft.com/office/drawing/2014/main" id="{E9715360-9090-42DE-8D8B-E8CAB6F82A9F}"/>
                  </a:ext>
                </a:extLst>
              </p:cNvPr>
              <p:cNvPicPr/>
              <p:nvPr/>
            </p:nvPicPr>
            <p:blipFill>
              <a:blip r:embed="rId461"/>
              <a:stretch>
                <a:fillRect/>
              </a:stretch>
            </p:blipFill>
            <p:spPr>
              <a:xfrm>
                <a:off x="5846430" y="3059587"/>
                <a:ext cx="537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7" name="Ink 276">
                <a:extLst>
                  <a:ext uri="{FF2B5EF4-FFF2-40B4-BE49-F238E27FC236}">
                    <a16:creationId xmlns:a16="http://schemas.microsoft.com/office/drawing/2014/main" id="{4C44CD78-3C3E-4561-B514-C1416D19B028}"/>
                  </a:ext>
                </a:extLst>
              </p14:cNvPr>
              <p14:cNvContentPartPr/>
              <p14:nvPr/>
            </p14:nvContentPartPr>
            <p14:xfrm>
              <a:off x="6225870" y="3109987"/>
              <a:ext cx="182880" cy="19080"/>
            </p14:xfrm>
          </p:contentPart>
        </mc:Choice>
        <mc:Fallback xmlns="">
          <p:pic>
            <p:nvPicPr>
              <p:cNvPr id="277" name="Ink 276">
                <a:extLst>
                  <a:ext uri="{FF2B5EF4-FFF2-40B4-BE49-F238E27FC236}">
                    <a16:creationId xmlns:a16="http://schemas.microsoft.com/office/drawing/2014/main" id="{4C44CD78-3C3E-4561-B514-C1416D19B028}"/>
                  </a:ext>
                </a:extLst>
              </p:cNvPr>
              <p:cNvPicPr/>
              <p:nvPr/>
            </p:nvPicPr>
            <p:blipFill>
              <a:blip r:embed="rId463"/>
              <a:stretch>
                <a:fillRect/>
              </a:stretch>
            </p:blipFill>
            <p:spPr>
              <a:xfrm>
                <a:off x="6217230" y="3101347"/>
                <a:ext cx="200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8" name="Ink 277">
                <a:extLst>
                  <a:ext uri="{FF2B5EF4-FFF2-40B4-BE49-F238E27FC236}">
                    <a16:creationId xmlns:a16="http://schemas.microsoft.com/office/drawing/2014/main" id="{C057B91A-258F-4997-846F-2BD871F15764}"/>
                  </a:ext>
                </a:extLst>
              </p14:cNvPr>
              <p14:cNvContentPartPr/>
              <p14:nvPr/>
            </p14:nvContentPartPr>
            <p14:xfrm>
              <a:off x="6592710" y="3068947"/>
              <a:ext cx="322560" cy="164880"/>
            </p14:xfrm>
          </p:contentPart>
        </mc:Choice>
        <mc:Fallback xmlns="">
          <p:pic>
            <p:nvPicPr>
              <p:cNvPr id="278" name="Ink 277">
                <a:extLst>
                  <a:ext uri="{FF2B5EF4-FFF2-40B4-BE49-F238E27FC236}">
                    <a16:creationId xmlns:a16="http://schemas.microsoft.com/office/drawing/2014/main" id="{C057B91A-258F-4997-846F-2BD871F15764}"/>
                  </a:ext>
                </a:extLst>
              </p:cNvPr>
              <p:cNvPicPr/>
              <p:nvPr/>
            </p:nvPicPr>
            <p:blipFill>
              <a:blip r:embed="rId465"/>
              <a:stretch>
                <a:fillRect/>
              </a:stretch>
            </p:blipFill>
            <p:spPr>
              <a:xfrm>
                <a:off x="6584070" y="3060307"/>
                <a:ext cx="340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9" name="Ink 278">
                <a:extLst>
                  <a:ext uri="{FF2B5EF4-FFF2-40B4-BE49-F238E27FC236}">
                    <a16:creationId xmlns:a16="http://schemas.microsoft.com/office/drawing/2014/main" id="{15E34FFE-25C4-449E-86B1-BC0D88B0E07F}"/>
                  </a:ext>
                </a:extLst>
              </p14:cNvPr>
              <p14:cNvContentPartPr/>
              <p14:nvPr/>
            </p14:nvContentPartPr>
            <p14:xfrm>
              <a:off x="7125870" y="3108187"/>
              <a:ext cx="117720" cy="253080"/>
            </p14:xfrm>
          </p:contentPart>
        </mc:Choice>
        <mc:Fallback xmlns="">
          <p:pic>
            <p:nvPicPr>
              <p:cNvPr id="279" name="Ink 278">
                <a:extLst>
                  <a:ext uri="{FF2B5EF4-FFF2-40B4-BE49-F238E27FC236}">
                    <a16:creationId xmlns:a16="http://schemas.microsoft.com/office/drawing/2014/main" id="{15E34FFE-25C4-449E-86B1-BC0D88B0E07F}"/>
                  </a:ext>
                </a:extLst>
              </p:cNvPr>
              <p:cNvPicPr/>
              <p:nvPr/>
            </p:nvPicPr>
            <p:blipFill>
              <a:blip r:embed="rId467"/>
              <a:stretch>
                <a:fillRect/>
              </a:stretch>
            </p:blipFill>
            <p:spPr>
              <a:xfrm>
                <a:off x="7117230" y="3099187"/>
                <a:ext cx="135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0" name="Ink 279">
                <a:extLst>
                  <a:ext uri="{FF2B5EF4-FFF2-40B4-BE49-F238E27FC236}">
                    <a16:creationId xmlns:a16="http://schemas.microsoft.com/office/drawing/2014/main" id="{3DD8194C-AB7F-49FA-A2A3-E9F88DDFD9A8}"/>
                  </a:ext>
                </a:extLst>
              </p14:cNvPr>
              <p14:cNvContentPartPr/>
              <p14:nvPr/>
            </p14:nvContentPartPr>
            <p14:xfrm>
              <a:off x="7311270" y="3120067"/>
              <a:ext cx="383040" cy="102240"/>
            </p14:xfrm>
          </p:contentPart>
        </mc:Choice>
        <mc:Fallback xmlns="">
          <p:pic>
            <p:nvPicPr>
              <p:cNvPr id="280" name="Ink 279">
                <a:extLst>
                  <a:ext uri="{FF2B5EF4-FFF2-40B4-BE49-F238E27FC236}">
                    <a16:creationId xmlns:a16="http://schemas.microsoft.com/office/drawing/2014/main" id="{3DD8194C-AB7F-49FA-A2A3-E9F88DDFD9A8}"/>
                  </a:ext>
                </a:extLst>
              </p:cNvPr>
              <p:cNvPicPr/>
              <p:nvPr/>
            </p:nvPicPr>
            <p:blipFill>
              <a:blip r:embed="rId469"/>
              <a:stretch>
                <a:fillRect/>
              </a:stretch>
            </p:blipFill>
            <p:spPr>
              <a:xfrm>
                <a:off x="7302630" y="3111067"/>
                <a:ext cx="400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1" name="Ink 280">
                <a:extLst>
                  <a:ext uri="{FF2B5EF4-FFF2-40B4-BE49-F238E27FC236}">
                    <a16:creationId xmlns:a16="http://schemas.microsoft.com/office/drawing/2014/main" id="{0A7A1B7D-0901-4999-BB15-8B7018C253FC}"/>
                  </a:ext>
                </a:extLst>
              </p14:cNvPr>
              <p14:cNvContentPartPr/>
              <p14:nvPr/>
            </p14:nvContentPartPr>
            <p14:xfrm>
              <a:off x="7716270" y="3129787"/>
              <a:ext cx="137880" cy="82080"/>
            </p14:xfrm>
          </p:contentPart>
        </mc:Choice>
        <mc:Fallback xmlns="">
          <p:pic>
            <p:nvPicPr>
              <p:cNvPr id="281" name="Ink 280">
                <a:extLst>
                  <a:ext uri="{FF2B5EF4-FFF2-40B4-BE49-F238E27FC236}">
                    <a16:creationId xmlns:a16="http://schemas.microsoft.com/office/drawing/2014/main" id="{0A7A1B7D-0901-4999-BB15-8B7018C253FC}"/>
                  </a:ext>
                </a:extLst>
              </p:cNvPr>
              <p:cNvPicPr/>
              <p:nvPr/>
            </p:nvPicPr>
            <p:blipFill>
              <a:blip r:embed="rId471"/>
              <a:stretch>
                <a:fillRect/>
              </a:stretch>
            </p:blipFill>
            <p:spPr>
              <a:xfrm>
                <a:off x="7707270" y="3121147"/>
                <a:ext cx="155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2" name="Ink 281">
                <a:extLst>
                  <a:ext uri="{FF2B5EF4-FFF2-40B4-BE49-F238E27FC236}">
                    <a16:creationId xmlns:a16="http://schemas.microsoft.com/office/drawing/2014/main" id="{1182CC0A-80EF-4BC5-9180-8697EA92B591}"/>
                  </a:ext>
                </a:extLst>
              </p14:cNvPr>
              <p14:cNvContentPartPr/>
              <p14:nvPr/>
            </p14:nvContentPartPr>
            <p14:xfrm>
              <a:off x="7880070" y="3085867"/>
              <a:ext cx="311760" cy="174600"/>
            </p14:xfrm>
          </p:contentPart>
        </mc:Choice>
        <mc:Fallback xmlns="">
          <p:pic>
            <p:nvPicPr>
              <p:cNvPr id="282" name="Ink 281">
                <a:extLst>
                  <a:ext uri="{FF2B5EF4-FFF2-40B4-BE49-F238E27FC236}">
                    <a16:creationId xmlns:a16="http://schemas.microsoft.com/office/drawing/2014/main" id="{1182CC0A-80EF-4BC5-9180-8697EA92B591}"/>
                  </a:ext>
                </a:extLst>
              </p:cNvPr>
              <p:cNvPicPr/>
              <p:nvPr/>
            </p:nvPicPr>
            <p:blipFill>
              <a:blip r:embed="rId473"/>
              <a:stretch>
                <a:fillRect/>
              </a:stretch>
            </p:blipFill>
            <p:spPr>
              <a:xfrm>
                <a:off x="7871430" y="3077227"/>
                <a:ext cx="329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4" name="Ink 283">
                <a:extLst>
                  <a:ext uri="{FF2B5EF4-FFF2-40B4-BE49-F238E27FC236}">
                    <a16:creationId xmlns:a16="http://schemas.microsoft.com/office/drawing/2014/main" id="{41FDBE3E-A8AF-4324-9325-ADACB52C1BF9}"/>
                  </a:ext>
                </a:extLst>
              </p14:cNvPr>
              <p14:cNvContentPartPr/>
              <p14:nvPr/>
            </p14:nvContentPartPr>
            <p14:xfrm>
              <a:off x="8370390" y="2991187"/>
              <a:ext cx="449280" cy="192960"/>
            </p14:xfrm>
          </p:contentPart>
        </mc:Choice>
        <mc:Fallback xmlns="">
          <p:pic>
            <p:nvPicPr>
              <p:cNvPr id="284" name="Ink 283">
                <a:extLst>
                  <a:ext uri="{FF2B5EF4-FFF2-40B4-BE49-F238E27FC236}">
                    <a16:creationId xmlns:a16="http://schemas.microsoft.com/office/drawing/2014/main" id="{41FDBE3E-A8AF-4324-9325-ADACB52C1BF9}"/>
                  </a:ext>
                </a:extLst>
              </p:cNvPr>
              <p:cNvPicPr/>
              <p:nvPr/>
            </p:nvPicPr>
            <p:blipFill>
              <a:blip r:embed="rId475"/>
              <a:stretch>
                <a:fillRect/>
              </a:stretch>
            </p:blipFill>
            <p:spPr>
              <a:xfrm>
                <a:off x="8361750" y="2982547"/>
                <a:ext cx="466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5" name="Ink 284">
                <a:extLst>
                  <a:ext uri="{FF2B5EF4-FFF2-40B4-BE49-F238E27FC236}">
                    <a16:creationId xmlns:a16="http://schemas.microsoft.com/office/drawing/2014/main" id="{A53F4F20-49FB-4076-BC3D-D4A399716DB3}"/>
                  </a:ext>
                </a:extLst>
              </p14:cNvPr>
              <p14:cNvContentPartPr/>
              <p14:nvPr/>
            </p14:nvContentPartPr>
            <p14:xfrm>
              <a:off x="8987790" y="2998747"/>
              <a:ext cx="3240" cy="143280"/>
            </p14:xfrm>
          </p:contentPart>
        </mc:Choice>
        <mc:Fallback xmlns="">
          <p:pic>
            <p:nvPicPr>
              <p:cNvPr id="285" name="Ink 284">
                <a:extLst>
                  <a:ext uri="{FF2B5EF4-FFF2-40B4-BE49-F238E27FC236}">
                    <a16:creationId xmlns:a16="http://schemas.microsoft.com/office/drawing/2014/main" id="{A53F4F20-49FB-4076-BC3D-D4A399716DB3}"/>
                  </a:ext>
                </a:extLst>
              </p:cNvPr>
              <p:cNvPicPr/>
              <p:nvPr/>
            </p:nvPicPr>
            <p:blipFill>
              <a:blip r:embed="rId477"/>
              <a:stretch>
                <a:fillRect/>
              </a:stretch>
            </p:blipFill>
            <p:spPr>
              <a:xfrm>
                <a:off x="8978790" y="2989747"/>
                <a:ext cx="20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6" name="Ink 285">
                <a:extLst>
                  <a:ext uri="{FF2B5EF4-FFF2-40B4-BE49-F238E27FC236}">
                    <a16:creationId xmlns:a16="http://schemas.microsoft.com/office/drawing/2014/main" id="{0601DF82-5DD5-40DB-AB61-3468E659E49C}"/>
                  </a:ext>
                </a:extLst>
              </p14:cNvPr>
              <p14:cNvContentPartPr/>
              <p14:nvPr/>
            </p14:nvContentPartPr>
            <p14:xfrm>
              <a:off x="8958630" y="2986147"/>
              <a:ext cx="205560" cy="147240"/>
            </p14:xfrm>
          </p:contentPart>
        </mc:Choice>
        <mc:Fallback xmlns="">
          <p:pic>
            <p:nvPicPr>
              <p:cNvPr id="286" name="Ink 285">
                <a:extLst>
                  <a:ext uri="{FF2B5EF4-FFF2-40B4-BE49-F238E27FC236}">
                    <a16:creationId xmlns:a16="http://schemas.microsoft.com/office/drawing/2014/main" id="{0601DF82-5DD5-40DB-AB61-3468E659E49C}"/>
                  </a:ext>
                </a:extLst>
              </p:cNvPr>
              <p:cNvPicPr/>
              <p:nvPr/>
            </p:nvPicPr>
            <p:blipFill>
              <a:blip r:embed="rId479"/>
              <a:stretch>
                <a:fillRect/>
              </a:stretch>
            </p:blipFill>
            <p:spPr>
              <a:xfrm>
                <a:off x="8949990" y="2977147"/>
                <a:ext cx="223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7" name="Ink 286">
                <a:extLst>
                  <a:ext uri="{FF2B5EF4-FFF2-40B4-BE49-F238E27FC236}">
                    <a16:creationId xmlns:a16="http://schemas.microsoft.com/office/drawing/2014/main" id="{6ADF175B-EB3D-48FB-A636-602553B58B08}"/>
                  </a:ext>
                </a:extLst>
              </p14:cNvPr>
              <p14:cNvContentPartPr/>
              <p14:nvPr/>
            </p14:nvContentPartPr>
            <p14:xfrm>
              <a:off x="9217470" y="2951587"/>
              <a:ext cx="120240" cy="162720"/>
            </p14:xfrm>
          </p:contentPart>
        </mc:Choice>
        <mc:Fallback xmlns="">
          <p:pic>
            <p:nvPicPr>
              <p:cNvPr id="287" name="Ink 286">
                <a:extLst>
                  <a:ext uri="{FF2B5EF4-FFF2-40B4-BE49-F238E27FC236}">
                    <a16:creationId xmlns:a16="http://schemas.microsoft.com/office/drawing/2014/main" id="{6ADF175B-EB3D-48FB-A636-602553B58B08}"/>
                  </a:ext>
                </a:extLst>
              </p:cNvPr>
              <p:cNvPicPr/>
              <p:nvPr/>
            </p:nvPicPr>
            <p:blipFill>
              <a:blip r:embed="rId481"/>
              <a:stretch>
                <a:fillRect/>
              </a:stretch>
            </p:blipFill>
            <p:spPr>
              <a:xfrm>
                <a:off x="9208470" y="2942947"/>
                <a:ext cx="137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8" name="Ink 287">
                <a:extLst>
                  <a:ext uri="{FF2B5EF4-FFF2-40B4-BE49-F238E27FC236}">
                    <a16:creationId xmlns:a16="http://schemas.microsoft.com/office/drawing/2014/main" id="{6889AFAA-BA55-46BE-ABF1-2E776BAF2F83}"/>
                  </a:ext>
                </a:extLst>
              </p14:cNvPr>
              <p14:cNvContentPartPr/>
              <p14:nvPr/>
            </p14:nvContentPartPr>
            <p14:xfrm>
              <a:off x="9417990" y="3031147"/>
              <a:ext cx="415080" cy="120960"/>
            </p14:xfrm>
          </p:contentPart>
        </mc:Choice>
        <mc:Fallback xmlns="">
          <p:pic>
            <p:nvPicPr>
              <p:cNvPr id="288" name="Ink 287">
                <a:extLst>
                  <a:ext uri="{FF2B5EF4-FFF2-40B4-BE49-F238E27FC236}">
                    <a16:creationId xmlns:a16="http://schemas.microsoft.com/office/drawing/2014/main" id="{6889AFAA-BA55-46BE-ABF1-2E776BAF2F83}"/>
                  </a:ext>
                </a:extLst>
              </p:cNvPr>
              <p:cNvPicPr/>
              <p:nvPr/>
            </p:nvPicPr>
            <p:blipFill>
              <a:blip r:embed="rId483"/>
              <a:stretch>
                <a:fillRect/>
              </a:stretch>
            </p:blipFill>
            <p:spPr>
              <a:xfrm>
                <a:off x="9409350" y="3022147"/>
                <a:ext cx="432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9" name="Ink 288">
                <a:extLst>
                  <a:ext uri="{FF2B5EF4-FFF2-40B4-BE49-F238E27FC236}">
                    <a16:creationId xmlns:a16="http://schemas.microsoft.com/office/drawing/2014/main" id="{2589517F-B560-4C10-A122-CC188F4E86FA}"/>
                  </a:ext>
                </a:extLst>
              </p14:cNvPr>
              <p14:cNvContentPartPr/>
              <p14:nvPr/>
            </p14:nvContentPartPr>
            <p14:xfrm>
              <a:off x="9832710" y="2945107"/>
              <a:ext cx="338040" cy="177480"/>
            </p14:xfrm>
          </p:contentPart>
        </mc:Choice>
        <mc:Fallback xmlns="">
          <p:pic>
            <p:nvPicPr>
              <p:cNvPr id="289" name="Ink 288">
                <a:extLst>
                  <a:ext uri="{FF2B5EF4-FFF2-40B4-BE49-F238E27FC236}">
                    <a16:creationId xmlns:a16="http://schemas.microsoft.com/office/drawing/2014/main" id="{2589517F-B560-4C10-A122-CC188F4E86FA}"/>
                  </a:ext>
                </a:extLst>
              </p:cNvPr>
              <p:cNvPicPr/>
              <p:nvPr/>
            </p:nvPicPr>
            <p:blipFill>
              <a:blip r:embed="rId485"/>
              <a:stretch>
                <a:fillRect/>
              </a:stretch>
            </p:blipFill>
            <p:spPr>
              <a:xfrm>
                <a:off x="9823710" y="2936107"/>
                <a:ext cx="355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0" name="Ink 289">
                <a:extLst>
                  <a:ext uri="{FF2B5EF4-FFF2-40B4-BE49-F238E27FC236}">
                    <a16:creationId xmlns:a16="http://schemas.microsoft.com/office/drawing/2014/main" id="{D6E658B3-065A-4EC0-B9B2-787FAC00C6B5}"/>
                  </a:ext>
                </a:extLst>
              </p14:cNvPr>
              <p14:cNvContentPartPr/>
              <p14:nvPr/>
            </p14:nvContentPartPr>
            <p14:xfrm>
              <a:off x="10358310" y="2872027"/>
              <a:ext cx="438120" cy="240480"/>
            </p14:xfrm>
          </p:contentPart>
        </mc:Choice>
        <mc:Fallback xmlns="">
          <p:pic>
            <p:nvPicPr>
              <p:cNvPr id="290" name="Ink 289">
                <a:extLst>
                  <a:ext uri="{FF2B5EF4-FFF2-40B4-BE49-F238E27FC236}">
                    <a16:creationId xmlns:a16="http://schemas.microsoft.com/office/drawing/2014/main" id="{D6E658B3-065A-4EC0-B9B2-787FAC00C6B5}"/>
                  </a:ext>
                </a:extLst>
              </p:cNvPr>
              <p:cNvPicPr/>
              <p:nvPr/>
            </p:nvPicPr>
            <p:blipFill>
              <a:blip r:embed="rId487"/>
              <a:stretch>
                <a:fillRect/>
              </a:stretch>
            </p:blipFill>
            <p:spPr>
              <a:xfrm>
                <a:off x="10349310" y="2863387"/>
                <a:ext cx="4557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2" name="Ink 291">
                <a:extLst>
                  <a:ext uri="{FF2B5EF4-FFF2-40B4-BE49-F238E27FC236}">
                    <a16:creationId xmlns:a16="http://schemas.microsoft.com/office/drawing/2014/main" id="{1A398EEF-B4B7-494D-9D05-7D6B72F94727}"/>
                  </a:ext>
                </a:extLst>
              </p14:cNvPr>
              <p14:cNvContentPartPr/>
              <p14:nvPr/>
            </p14:nvContentPartPr>
            <p14:xfrm>
              <a:off x="10968870" y="2933227"/>
              <a:ext cx="215280" cy="171720"/>
            </p14:xfrm>
          </p:contentPart>
        </mc:Choice>
        <mc:Fallback xmlns="">
          <p:pic>
            <p:nvPicPr>
              <p:cNvPr id="292" name="Ink 291">
                <a:extLst>
                  <a:ext uri="{FF2B5EF4-FFF2-40B4-BE49-F238E27FC236}">
                    <a16:creationId xmlns:a16="http://schemas.microsoft.com/office/drawing/2014/main" id="{1A398EEF-B4B7-494D-9D05-7D6B72F94727}"/>
                  </a:ext>
                </a:extLst>
              </p:cNvPr>
              <p:cNvPicPr/>
              <p:nvPr/>
            </p:nvPicPr>
            <p:blipFill>
              <a:blip r:embed="rId489"/>
              <a:stretch>
                <a:fillRect/>
              </a:stretch>
            </p:blipFill>
            <p:spPr>
              <a:xfrm>
                <a:off x="10959870" y="2924587"/>
                <a:ext cx="232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9" name="Ink 318">
                <a:extLst>
                  <a:ext uri="{FF2B5EF4-FFF2-40B4-BE49-F238E27FC236}">
                    <a16:creationId xmlns:a16="http://schemas.microsoft.com/office/drawing/2014/main" id="{BE21321D-43F8-4B3E-BCEB-EABDDFB56361}"/>
                  </a:ext>
                </a:extLst>
              </p14:cNvPr>
              <p14:cNvContentPartPr/>
              <p14:nvPr/>
            </p14:nvContentPartPr>
            <p14:xfrm>
              <a:off x="7418910" y="3453067"/>
              <a:ext cx="149040" cy="182160"/>
            </p14:xfrm>
          </p:contentPart>
        </mc:Choice>
        <mc:Fallback xmlns="">
          <p:pic>
            <p:nvPicPr>
              <p:cNvPr id="319" name="Ink 318">
                <a:extLst>
                  <a:ext uri="{FF2B5EF4-FFF2-40B4-BE49-F238E27FC236}">
                    <a16:creationId xmlns:a16="http://schemas.microsoft.com/office/drawing/2014/main" id="{BE21321D-43F8-4B3E-BCEB-EABDDFB56361}"/>
                  </a:ext>
                </a:extLst>
              </p:cNvPr>
              <p:cNvPicPr/>
              <p:nvPr/>
            </p:nvPicPr>
            <p:blipFill>
              <a:blip r:embed="rId491"/>
              <a:stretch>
                <a:fillRect/>
              </a:stretch>
            </p:blipFill>
            <p:spPr>
              <a:xfrm>
                <a:off x="7409910" y="3444427"/>
                <a:ext cx="166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0" name="Ink 319">
                <a:extLst>
                  <a:ext uri="{FF2B5EF4-FFF2-40B4-BE49-F238E27FC236}">
                    <a16:creationId xmlns:a16="http://schemas.microsoft.com/office/drawing/2014/main" id="{325E6B56-AA71-45A8-B9EB-0583F8311DBE}"/>
                  </a:ext>
                </a:extLst>
              </p14:cNvPr>
              <p14:cNvContentPartPr/>
              <p14:nvPr/>
            </p14:nvContentPartPr>
            <p14:xfrm>
              <a:off x="7635990" y="3452347"/>
              <a:ext cx="11520" cy="24480"/>
            </p14:xfrm>
          </p:contentPart>
        </mc:Choice>
        <mc:Fallback xmlns="">
          <p:pic>
            <p:nvPicPr>
              <p:cNvPr id="320" name="Ink 319">
                <a:extLst>
                  <a:ext uri="{FF2B5EF4-FFF2-40B4-BE49-F238E27FC236}">
                    <a16:creationId xmlns:a16="http://schemas.microsoft.com/office/drawing/2014/main" id="{325E6B56-AA71-45A8-B9EB-0583F8311DBE}"/>
                  </a:ext>
                </a:extLst>
              </p:cNvPr>
              <p:cNvPicPr/>
              <p:nvPr/>
            </p:nvPicPr>
            <p:blipFill>
              <a:blip r:embed="rId493"/>
              <a:stretch>
                <a:fillRect/>
              </a:stretch>
            </p:blipFill>
            <p:spPr>
              <a:xfrm>
                <a:off x="7626990" y="3443707"/>
                <a:ext cx="29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1" name="Ink 320">
                <a:extLst>
                  <a:ext uri="{FF2B5EF4-FFF2-40B4-BE49-F238E27FC236}">
                    <a16:creationId xmlns:a16="http://schemas.microsoft.com/office/drawing/2014/main" id="{EEDBD9C0-2CCB-4956-B7AA-3147E7D0796A}"/>
                  </a:ext>
                </a:extLst>
              </p14:cNvPr>
              <p14:cNvContentPartPr/>
              <p14:nvPr/>
            </p14:nvContentPartPr>
            <p14:xfrm>
              <a:off x="7741110" y="3467467"/>
              <a:ext cx="187560" cy="138960"/>
            </p14:xfrm>
          </p:contentPart>
        </mc:Choice>
        <mc:Fallback xmlns="">
          <p:pic>
            <p:nvPicPr>
              <p:cNvPr id="321" name="Ink 320">
                <a:extLst>
                  <a:ext uri="{FF2B5EF4-FFF2-40B4-BE49-F238E27FC236}">
                    <a16:creationId xmlns:a16="http://schemas.microsoft.com/office/drawing/2014/main" id="{EEDBD9C0-2CCB-4956-B7AA-3147E7D0796A}"/>
                  </a:ext>
                </a:extLst>
              </p:cNvPr>
              <p:cNvPicPr/>
              <p:nvPr/>
            </p:nvPicPr>
            <p:blipFill>
              <a:blip r:embed="rId495"/>
              <a:stretch>
                <a:fillRect/>
              </a:stretch>
            </p:blipFill>
            <p:spPr>
              <a:xfrm>
                <a:off x="7732110" y="3458467"/>
                <a:ext cx="205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3" name="Ink 322">
                <a:extLst>
                  <a:ext uri="{FF2B5EF4-FFF2-40B4-BE49-F238E27FC236}">
                    <a16:creationId xmlns:a16="http://schemas.microsoft.com/office/drawing/2014/main" id="{565701F0-BFD4-412B-9DD3-40E784B9FD37}"/>
                  </a:ext>
                </a:extLst>
              </p14:cNvPr>
              <p14:cNvContentPartPr/>
              <p14:nvPr/>
            </p14:nvContentPartPr>
            <p14:xfrm>
              <a:off x="8092830" y="3440107"/>
              <a:ext cx="302400" cy="183600"/>
            </p14:xfrm>
          </p:contentPart>
        </mc:Choice>
        <mc:Fallback xmlns="">
          <p:pic>
            <p:nvPicPr>
              <p:cNvPr id="323" name="Ink 322">
                <a:extLst>
                  <a:ext uri="{FF2B5EF4-FFF2-40B4-BE49-F238E27FC236}">
                    <a16:creationId xmlns:a16="http://schemas.microsoft.com/office/drawing/2014/main" id="{565701F0-BFD4-412B-9DD3-40E784B9FD37}"/>
                  </a:ext>
                </a:extLst>
              </p:cNvPr>
              <p:cNvPicPr/>
              <p:nvPr/>
            </p:nvPicPr>
            <p:blipFill>
              <a:blip r:embed="rId497"/>
              <a:stretch>
                <a:fillRect/>
              </a:stretch>
            </p:blipFill>
            <p:spPr>
              <a:xfrm>
                <a:off x="8084190" y="3431467"/>
                <a:ext cx="320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4" name="Ink 323">
                <a:extLst>
                  <a:ext uri="{FF2B5EF4-FFF2-40B4-BE49-F238E27FC236}">
                    <a16:creationId xmlns:a16="http://schemas.microsoft.com/office/drawing/2014/main" id="{78FC409B-427D-40C9-8E45-3264CAD9AD76}"/>
                  </a:ext>
                </a:extLst>
              </p14:cNvPr>
              <p14:cNvContentPartPr/>
              <p14:nvPr/>
            </p14:nvContentPartPr>
            <p14:xfrm>
              <a:off x="8414670" y="3511747"/>
              <a:ext cx="331200" cy="86040"/>
            </p14:xfrm>
          </p:contentPart>
        </mc:Choice>
        <mc:Fallback xmlns="">
          <p:pic>
            <p:nvPicPr>
              <p:cNvPr id="324" name="Ink 323">
                <a:extLst>
                  <a:ext uri="{FF2B5EF4-FFF2-40B4-BE49-F238E27FC236}">
                    <a16:creationId xmlns:a16="http://schemas.microsoft.com/office/drawing/2014/main" id="{78FC409B-427D-40C9-8E45-3264CAD9AD76}"/>
                  </a:ext>
                </a:extLst>
              </p:cNvPr>
              <p:cNvPicPr/>
              <p:nvPr/>
            </p:nvPicPr>
            <p:blipFill>
              <a:blip r:embed="rId499"/>
              <a:stretch>
                <a:fillRect/>
              </a:stretch>
            </p:blipFill>
            <p:spPr>
              <a:xfrm>
                <a:off x="8405670" y="3502747"/>
                <a:ext cx="348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5" name="Ink 324">
                <a:extLst>
                  <a:ext uri="{FF2B5EF4-FFF2-40B4-BE49-F238E27FC236}">
                    <a16:creationId xmlns:a16="http://schemas.microsoft.com/office/drawing/2014/main" id="{08068B49-8DCA-4CC8-8258-795811936330}"/>
                  </a:ext>
                </a:extLst>
              </p14:cNvPr>
              <p14:cNvContentPartPr/>
              <p14:nvPr/>
            </p14:nvContentPartPr>
            <p14:xfrm>
              <a:off x="8672430" y="3400867"/>
              <a:ext cx="360" cy="360"/>
            </p14:xfrm>
          </p:contentPart>
        </mc:Choice>
        <mc:Fallback xmlns="">
          <p:pic>
            <p:nvPicPr>
              <p:cNvPr id="325" name="Ink 324">
                <a:extLst>
                  <a:ext uri="{FF2B5EF4-FFF2-40B4-BE49-F238E27FC236}">
                    <a16:creationId xmlns:a16="http://schemas.microsoft.com/office/drawing/2014/main" id="{08068B49-8DCA-4CC8-8258-795811936330}"/>
                  </a:ext>
                </a:extLst>
              </p:cNvPr>
              <p:cNvPicPr/>
              <p:nvPr/>
            </p:nvPicPr>
            <p:blipFill>
              <a:blip r:embed="rId71"/>
              <a:stretch>
                <a:fillRect/>
              </a:stretch>
            </p:blipFill>
            <p:spPr>
              <a:xfrm>
                <a:off x="8663430" y="3391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6" name="Ink 325">
                <a:extLst>
                  <a:ext uri="{FF2B5EF4-FFF2-40B4-BE49-F238E27FC236}">
                    <a16:creationId xmlns:a16="http://schemas.microsoft.com/office/drawing/2014/main" id="{10AD3A04-32E5-42AB-A6FC-9E52AD3273AF}"/>
                  </a:ext>
                </a:extLst>
              </p14:cNvPr>
              <p14:cNvContentPartPr/>
              <p14:nvPr/>
            </p14:nvContentPartPr>
            <p14:xfrm>
              <a:off x="8753790" y="3494467"/>
              <a:ext cx="129960" cy="5760"/>
            </p14:xfrm>
          </p:contentPart>
        </mc:Choice>
        <mc:Fallback xmlns="">
          <p:pic>
            <p:nvPicPr>
              <p:cNvPr id="326" name="Ink 325">
                <a:extLst>
                  <a:ext uri="{FF2B5EF4-FFF2-40B4-BE49-F238E27FC236}">
                    <a16:creationId xmlns:a16="http://schemas.microsoft.com/office/drawing/2014/main" id="{10AD3A04-32E5-42AB-A6FC-9E52AD3273AF}"/>
                  </a:ext>
                </a:extLst>
              </p:cNvPr>
              <p:cNvPicPr/>
              <p:nvPr/>
            </p:nvPicPr>
            <p:blipFill>
              <a:blip r:embed="rId502"/>
              <a:stretch>
                <a:fillRect/>
              </a:stretch>
            </p:blipFill>
            <p:spPr>
              <a:xfrm>
                <a:off x="8744790" y="3485827"/>
                <a:ext cx="147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7" name="Ink 326">
                <a:extLst>
                  <a:ext uri="{FF2B5EF4-FFF2-40B4-BE49-F238E27FC236}">
                    <a16:creationId xmlns:a16="http://schemas.microsoft.com/office/drawing/2014/main" id="{0F80D7B9-2079-4051-A3A2-6E66F79178B8}"/>
                  </a:ext>
                </a:extLst>
              </p14:cNvPr>
              <p14:cNvContentPartPr/>
              <p14:nvPr/>
            </p14:nvContentPartPr>
            <p14:xfrm>
              <a:off x="8981310" y="3427507"/>
              <a:ext cx="285120" cy="136440"/>
            </p14:xfrm>
          </p:contentPart>
        </mc:Choice>
        <mc:Fallback xmlns="">
          <p:pic>
            <p:nvPicPr>
              <p:cNvPr id="327" name="Ink 326">
                <a:extLst>
                  <a:ext uri="{FF2B5EF4-FFF2-40B4-BE49-F238E27FC236}">
                    <a16:creationId xmlns:a16="http://schemas.microsoft.com/office/drawing/2014/main" id="{0F80D7B9-2079-4051-A3A2-6E66F79178B8}"/>
                  </a:ext>
                </a:extLst>
              </p:cNvPr>
              <p:cNvPicPr/>
              <p:nvPr/>
            </p:nvPicPr>
            <p:blipFill>
              <a:blip r:embed="rId504"/>
              <a:stretch>
                <a:fillRect/>
              </a:stretch>
            </p:blipFill>
            <p:spPr>
              <a:xfrm>
                <a:off x="8972310" y="3418507"/>
                <a:ext cx="302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8" name="Ink 327">
                <a:extLst>
                  <a:ext uri="{FF2B5EF4-FFF2-40B4-BE49-F238E27FC236}">
                    <a16:creationId xmlns:a16="http://schemas.microsoft.com/office/drawing/2014/main" id="{FB0D2BA8-2570-482F-9BAA-4AB338CE5D7F}"/>
                  </a:ext>
                </a:extLst>
              </p14:cNvPr>
              <p14:cNvContentPartPr/>
              <p14:nvPr/>
            </p14:nvContentPartPr>
            <p14:xfrm>
              <a:off x="9298830" y="3439027"/>
              <a:ext cx="153360" cy="122400"/>
            </p14:xfrm>
          </p:contentPart>
        </mc:Choice>
        <mc:Fallback xmlns="">
          <p:pic>
            <p:nvPicPr>
              <p:cNvPr id="328" name="Ink 327">
                <a:extLst>
                  <a:ext uri="{FF2B5EF4-FFF2-40B4-BE49-F238E27FC236}">
                    <a16:creationId xmlns:a16="http://schemas.microsoft.com/office/drawing/2014/main" id="{FB0D2BA8-2570-482F-9BAA-4AB338CE5D7F}"/>
                  </a:ext>
                </a:extLst>
              </p:cNvPr>
              <p:cNvPicPr/>
              <p:nvPr/>
            </p:nvPicPr>
            <p:blipFill>
              <a:blip r:embed="rId506"/>
              <a:stretch>
                <a:fillRect/>
              </a:stretch>
            </p:blipFill>
            <p:spPr>
              <a:xfrm>
                <a:off x="9289830" y="3430027"/>
                <a:ext cx="171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9" name="Ink 328">
                <a:extLst>
                  <a:ext uri="{FF2B5EF4-FFF2-40B4-BE49-F238E27FC236}">
                    <a16:creationId xmlns:a16="http://schemas.microsoft.com/office/drawing/2014/main" id="{2B8853CC-2FD4-4FD2-8AAE-1A189E37E495}"/>
                  </a:ext>
                </a:extLst>
              </p14:cNvPr>
              <p14:cNvContentPartPr/>
              <p14:nvPr/>
            </p14:nvContentPartPr>
            <p14:xfrm>
              <a:off x="9501870" y="3388987"/>
              <a:ext cx="314640" cy="176760"/>
            </p14:xfrm>
          </p:contentPart>
        </mc:Choice>
        <mc:Fallback xmlns="">
          <p:pic>
            <p:nvPicPr>
              <p:cNvPr id="329" name="Ink 328">
                <a:extLst>
                  <a:ext uri="{FF2B5EF4-FFF2-40B4-BE49-F238E27FC236}">
                    <a16:creationId xmlns:a16="http://schemas.microsoft.com/office/drawing/2014/main" id="{2B8853CC-2FD4-4FD2-8AAE-1A189E37E495}"/>
                  </a:ext>
                </a:extLst>
              </p:cNvPr>
              <p:cNvPicPr/>
              <p:nvPr/>
            </p:nvPicPr>
            <p:blipFill>
              <a:blip r:embed="rId508"/>
              <a:stretch>
                <a:fillRect/>
              </a:stretch>
            </p:blipFill>
            <p:spPr>
              <a:xfrm>
                <a:off x="9493230" y="3379987"/>
                <a:ext cx="332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0" name="Ink 329">
                <a:extLst>
                  <a:ext uri="{FF2B5EF4-FFF2-40B4-BE49-F238E27FC236}">
                    <a16:creationId xmlns:a16="http://schemas.microsoft.com/office/drawing/2014/main" id="{A3303D57-D17D-4513-B76C-0CF008083BCE}"/>
                  </a:ext>
                </a:extLst>
              </p14:cNvPr>
              <p14:cNvContentPartPr/>
              <p14:nvPr/>
            </p14:nvContentPartPr>
            <p14:xfrm>
              <a:off x="9976710" y="3459547"/>
              <a:ext cx="171720" cy="83880"/>
            </p14:xfrm>
          </p:contentPart>
        </mc:Choice>
        <mc:Fallback xmlns="">
          <p:pic>
            <p:nvPicPr>
              <p:cNvPr id="330" name="Ink 329">
                <a:extLst>
                  <a:ext uri="{FF2B5EF4-FFF2-40B4-BE49-F238E27FC236}">
                    <a16:creationId xmlns:a16="http://schemas.microsoft.com/office/drawing/2014/main" id="{A3303D57-D17D-4513-B76C-0CF008083BCE}"/>
                  </a:ext>
                </a:extLst>
              </p:cNvPr>
              <p:cNvPicPr/>
              <p:nvPr/>
            </p:nvPicPr>
            <p:blipFill>
              <a:blip r:embed="rId510"/>
              <a:stretch>
                <a:fillRect/>
              </a:stretch>
            </p:blipFill>
            <p:spPr>
              <a:xfrm>
                <a:off x="9968070" y="3450907"/>
                <a:ext cx="189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1" name="Ink 330">
                <a:extLst>
                  <a:ext uri="{FF2B5EF4-FFF2-40B4-BE49-F238E27FC236}">
                    <a16:creationId xmlns:a16="http://schemas.microsoft.com/office/drawing/2014/main" id="{FE50977D-AAD6-4885-9645-9BD0858753FC}"/>
                  </a:ext>
                </a:extLst>
              </p14:cNvPr>
              <p14:cNvContentPartPr/>
              <p14:nvPr/>
            </p14:nvContentPartPr>
            <p14:xfrm>
              <a:off x="10013790" y="3331747"/>
              <a:ext cx="93600" cy="44640"/>
            </p14:xfrm>
          </p:contentPart>
        </mc:Choice>
        <mc:Fallback xmlns="">
          <p:pic>
            <p:nvPicPr>
              <p:cNvPr id="331" name="Ink 330">
                <a:extLst>
                  <a:ext uri="{FF2B5EF4-FFF2-40B4-BE49-F238E27FC236}">
                    <a16:creationId xmlns:a16="http://schemas.microsoft.com/office/drawing/2014/main" id="{FE50977D-AAD6-4885-9645-9BD0858753FC}"/>
                  </a:ext>
                </a:extLst>
              </p:cNvPr>
              <p:cNvPicPr/>
              <p:nvPr/>
            </p:nvPicPr>
            <p:blipFill>
              <a:blip r:embed="rId512"/>
              <a:stretch>
                <a:fillRect/>
              </a:stretch>
            </p:blipFill>
            <p:spPr>
              <a:xfrm>
                <a:off x="10005150" y="3322747"/>
                <a:ext cx="111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2" name="Ink 331">
                <a:extLst>
                  <a:ext uri="{FF2B5EF4-FFF2-40B4-BE49-F238E27FC236}">
                    <a16:creationId xmlns:a16="http://schemas.microsoft.com/office/drawing/2014/main" id="{E4AA564D-C71D-444B-8A6A-4133D489D4CC}"/>
                  </a:ext>
                </a:extLst>
              </p14:cNvPr>
              <p14:cNvContentPartPr/>
              <p14:nvPr/>
            </p14:nvContentPartPr>
            <p14:xfrm>
              <a:off x="10322670" y="3330667"/>
              <a:ext cx="187920" cy="199800"/>
            </p14:xfrm>
          </p:contentPart>
        </mc:Choice>
        <mc:Fallback xmlns="">
          <p:pic>
            <p:nvPicPr>
              <p:cNvPr id="332" name="Ink 331">
                <a:extLst>
                  <a:ext uri="{FF2B5EF4-FFF2-40B4-BE49-F238E27FC236}">
                    <a16:creationId xmlns:a16="http://schemas.microsoft.com/office/drawing/2014/main" id="{E4AA564D-C71D-444B-8A6A-4133D489D4CC}"/>
                  </a:ext>
                </a:extLst>
              </p:cNvPr>
              <p:cNvPicPr/>
              <p:nvPr/>
            </p:nvPicPr>
            <p:blipFill>
              <a:blip r:embed="rId514"/>
              <a:stretch>
                <a:fillRect/>
              </a:stretch>
            </p:blipFill>
            <p:spPr>
              <a:xfrm>
                <a:off x="10313670" y="3321667"/>
                <a:ext cx="205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3" name="Ink 332">
                <a:extLst>
                  <a:ext uri="{FF2B5EF4-FFF2-40B4-BE49-F238E27FC236}">
                    <a16:creationId xmlns:a16="http://schemas.microsoft.com/office/drawing/2014/main" id="{3215D062-9F69-45E3-9010-FE871B2F2130}"/>
                  </a:ext>
                </a:extLst>
              </p14:cNvPr>
              <p14:cNvContentPartPr/>
              <p14:nvPr/>
            </p14:nvContentPartPr>
            <p14:xfrm>
              <a:off x="10563510" y="3319507"/>
              <a:ext cx="7200" cy="65520"/>
            </p14:xfrm>
          </p:contentPart>
        </mc:Choice>
        <mc:Fallback xmlns="">
          <p:pic>
            <p:nvPicPr>
              <p:cNvPr id="333" name="Ink 332">
                <a:extLst>
                  <a:ext uri="{FF2B5EF4-FFF2-40B4-BE49-F238E27FC236}">
                    <a16:creationId xmlns:a16="http://schemas.microsoft.com/office/drawing/2014/main" id="{3215D062-9F69-45E3-9010-FE871B2F2130}"/>
                  </a:ext>
                </a:extLst>
              </p:cNvPr>
              <p:cNvPicPr/>
              <p:nvPr/>
            </p:nvPicPr>
            <p:blipFill>
              <a:blip r:embed="rId516"/>
              <a:stretch>
                <a:fillRect/>
              </a:stretch>
            </p:blipFill>
            <p:spPr>
              <a:xfrm>
                <a:off x="10554510" y="3310507"/>
                <a:ext cx="24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4" name="Ink 333">
                <a:extLst>
                  <a:ext uri="{FF2B5EF4-FFF2-40B4-BE49-F238E27FC236}">
                    <a16:creationId xmlns:a16="http://schemas.microsoft.com/office/drawing/2014/main" id="{5DBEBEFB-2B13-4A39-B944-D51911D81A04}"/>
                  </a:ext>
                </a:extLst>
              </p14:cNvPr>
              <p14:cNvContentPartPr/>
              <p14:nvPr/>
            </p14:nvContentPartPr>
            <p14:xfrm>
              <a:off x="10602390" y="3397987"/>
              <a:ext cx="410400" cy="124200"/>
            </p14:xfrm>
          </p:contentPart>
        </mc:Choice>
        <mc:Fallback xmlns="">
          <p:pic>
            <p:nvPicPr>
              <p:cNvPr id="334" name="Ink 333">
                <a:extLst>
                  <a:ext uri="{FF2B5EF4-FFF2-40B4-BE49-F238E27FC236}">
                    <a16:creationId xmlns:a16="http://schemas.microsoft.com/office/drawing/2014/main" id="{5DBEBEFB-2B13-4A39-B944-D51911D81A04}"/>
                  </a:ext>
                </a:extLst>
              </p:cNvPr>
              <p:cNvPicPr/>
              <p:nvPr/>
            </p:nvPicPr>
            <p:blipFill>
              <a:blip r:embed="rId518"/>
              <a:stretch>
                <a:fillRect/>
              </a:stretch>
            </p:blipFill>
            <p:spPr>
              <a:xfrm>
                <a:off x="10593390" y="3388987"/>
                <a:ext cx="428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5" name="Ink 334">
                <a:extLst>
                  <a:ext uri="{FF2B5EF4-FFF2-40B4-BE49-F238E27FC236}">
                    <a16:creationId xmlns:a16="http://schemas.microsoft.com/office/drawing/2014/main" id="{F637BE3E-B8E2-44FA-9240-9C280BAFB3A5}"/>
                  </a:ext>
                </a:extLst>
              </p14:cNvPr>
              <p14:cNvContentPartPr/>
              <p14:nvPr/>
            </p14:nvContentPartPr>
            <p14:xfrm>
              <a:off x="11057790" y="3325627"/>
              <a:ext cx="207000" cy="180720"/>
            </p14:xfrm>
          </p:contentPart>
        </mc:Choice>
        <mc:Fallback xmlns="">
          <p:pic>
            <p:nvPicPr>
              <p:cNvPr id="335" name="Ink 334">
                <a:extLst>
                  <a:ext uri="{FF2B5EF4-FFF2-40B4-BE49-F238E27FC236}">
                    <a16:creationId xmlns:a16="http://schemas.microsoft.com/office/drawing/2014/main" id="{F637BE3E-B8E2-44FA-9240-9C280BAFB3A5}"/>
                  </a:ext>
                </a:extLst>
              </p:cNvPr>
              <p:cNvPicPr/>
              <p:nvPr/>
            </p:nvPicPr>
            <p:blipFill>
              <a:blip r:embed="rId520"/>
              <a:stretch>
                <a:fillRect/>
              </a:stretch>
            </p:blipFill>
            <p:spPr>
              <a:xfrm>
                <a:off x="11048790" y="3316627"/>
                <a:ext cx="224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6" name="Ink 335">
                <a:extLst>
                  <a:ext uri="{FF2B5EF4-FFF2-40B4-BE49-F238E27FC236}">
                    <a16:creationId xmlns:a16="http://schemas.microsoft.com/office/drawing/2014/main" id="{B852D893-4AF9-4098-8B81-AAA2444DBFCB}"/>
                  </a:ext>
                </a:extLst>
              </p14:cNvPr>
              <p14:cNvContentPartPr/>
              <p14:nvPr/>
            </p14:nvContentPartPr>
            <p14:xfrm>
              <a:off x="11313390" y="3361267"/>
              <a:ext cx="159840" cy="113040"/>
            </p14:xfrm>
          </p:contentPart>
        </mc:Choice>
        <mc:Fallback xmlns="">
          <p:pic>
            <p:nvPicPr>
              <p:cNvPr id="336" name="Ink 335">
                <a:extLst>
                  <a:ext uri="{FF2B5EF4-FFF2-40B4-BE49-F238E27FC236}">
                    <a16:creationId xmlns:a16="http://schemas.microsoft.com/office/drawing/2014/main" id="{B852D893-4AF9-4098-8B81-AAA2444DBFCB}"/>
                  </a:ext>
                </a:extLst>
              </p:cNvPr>
              <p:cNvPicPr/>
              <p:nvPr/>
            </p:nvPicPr>
            <p:blipFill>
              <a:blip r:embed="rId522"/>
              <a:stretch>
                <a:fillRect/>
              </a:stretch>
            </p:blipFill>
            <p:spPr>
              <a:xfrm>
                <a:off x="11304750" y="3352267"/>
                <a:ext cx="177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7" name="Ink 336">
                <a:extLst>
                  <a:ext uri="{FF2B5EF4-FFF2-40B4-BE49-F238E27FC236}">
                    <a16:creationId xmlns:a16="http://schemas.microsoft.com/office/drawing/2014/main" id="{D0DC2766-63FA-4DD1-8BD4-2BD547B00500}"/>
                  </a:ext>
                </a:extLst>
              </p14:cNvPr>
              <p14:cNvContentPartPr/>
              <p14:nvPr/>
            </p14:nvContentPartPr>
            <p14:xfrm>
              <a:off x="10986870" y="3323467"/>
              <a:ext cx="245520" cy="16560"/>
            </p14:xfrm>
          </p:contentPart>
        </mc:Choice>
        <mc:Fallback xmlns="">
          <p:pic>
            <p:nvPicPr>
              <p:cNvPr id="337" name="Ink 336">
                <a:extLst>
                  <a:ext uri="{FF2B5EF4-FFF2-40B4-BE49-F238E27FC236}">
                    <a16:creationId xmlns:a16="http://schemas.microsoft.com/office/drawing/2014/main" id="{D0DC2766-63FA-4DD1-8BD4-2BD547B00500}"/>
                  </a:ext>
                </a:extLst>
              </p:cNvPr>
              <p:cNvPicPr/>
              <p:nvPr/>
            </p:nvPicPr>
            <p:blipFill>
              <a:blip r:embed="rId524"/>
              <a:stretch>
                <a:fillRect/>
              </a:stretch>
            </p:blipFill>
            <p:spPr>
              <a:xfrm>
                <a:off x="10978230" y="3314827"/>
                <a:ext cx="263160" cy="34200"/>
              </a:xfrm>
              <a:prstGeom prst="rect">
                <a:avLst/>
              </a:prstGeom>
            </p:spPr>
          </p:pic>
        </mc:Fallback>
      </mc:AlternateContent>
      <p:grpSp>
        <p:nvGrpSpPr>
          <p:cNvPr id="352" name="Group 351">
            <a:extLst>
              <a:ext uri="{FF2B5EF4-FFF2-40B4-BE49-F238E27FC236}">
                <a16:creationId xmlns:a16="http://schemas.microsoft.com/office/drawing/2014/main" id="{02833CBF-467E-4A02-A4CB-96E2FE40175B}"/>
              </a:ext>
            </a:extLst>
          </p:cNvPr>
          <p:cNvGrpSpPr/>
          <p:nvPr/>
        </p:nvGrpSpPr>
        <p:grpSpPr>
          <a:xfrm>
            <a:off x="1061310" y="3558907"/>
            <a:ext cx="3433680" cy="914760"/>
            <a:chOff x="1061310" y="3558907"/>
            <a:chExt cx="3433680" cy="914760"/>
          </a:xfrm>
        </p:grpSpPr>
        <mc:AlternateContent xmlns:mc="http://schemas.openxmlformats.org/markup-compatibility/2006" xmlns:p14="http://schemas.microsoft.com/office/powerpoint/2010/main">
          <mc:Choice Requires="p14">
            <p:contentPart p14:bwMode="auto" r:id="rId525">
              <p14:nvContentPartPr>
                <p14:cNvPr id="294" name="Ink 293">
                  <a:extLst>
                    <a:ext uri="{FF2B5EF4-FFF2-40B4-BE49-F238E27FC236}">
                      <a16:creationId xmlns:a16="http://schemas.microsoft.com/office/drawing/2014/main" id="{BC99F36E-3311-4133-BBF9-1112D2F99CBB}"/>
                    </a:ext>
                  </a:extLst>
                </p14:cNvPr>
                <p14:cNvContentPartPr/>
                <p14:nvPr/>
              </p14:nvContentPartPr>
              <p14:xfrm>
                <a:off x="1086150" y="3689227"/>
                <a:ext cx="169560" cy="385920"/>
              </p14:xfrm>
            </p:contentPart>
          </mc:Choice>
          <mc:Fallback xmlns="">
            <p:pic>
              <p:nvPicPr>
                <p:cNvPr id="294" name="Ink 293">
                  <a:extLst>
                    <a:ext uri="{FF2B5EF4-FFF2-40B4-BE49-F238E27FC236}">
                      <a16:creationId xmlns:a16="http://schemas.microsoft.com/office/drawing/2014/main" id="{BC99F36E-3311-4133-BBF9-1112D2F99CBB}"/>
                    </a:ext>
                  </a:extLst>
                </p:cNvPr>
                <p:cNvPicPr/>
                <p:nvPr/>
              </p:nvPicPr>
              <p:blipFill>
                <a:blip r:embed="rId526"/>
                <a:stretch>
                  <a:fillRect/>
                </a:stretch>
              </p:blipFill>
              <p:spPr>
                <a:xfrm>
                  <a:off x="1077150" y="3680587"/>
                  <a:ext cx="18720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95" name="Ink 294">
                  <a:extLst>
                    <a:ext uri="{FF2B5EF4-FFF2-40B4-BE49-F238E27FC236}">
                      <a16:creationId xmlns:a16="http://schemas.microsoft.com/office/drawing/2014/main" id="{48DDC4EF-2854-443C-B160-18B2D44C783B}"/>
                    </a:ext>
                  </a:extLst>
                </p14:cNvPr>
                <p14:cNvContentPartPr/>
                <p14:nvPr/>
              </p14:nvContentPartPr>
              <p14:xfrm>
                <a:off x="1172550" y="3942307"/>
                <a:ext cx="73440" cy="44640"/>
              </p14:xfrm>
            </p:contentPart>
          </mc:Choice>
          <mc:Fallback xmlns="">
            <p:pic>
              <p:nvPicPr>
                <p:cNvPr id="295" name="Ink 294">
                  <a:extLst>
                    <a:ext uri="{FF2B5EF4-FFF2-40B4-BE49-F238E27FC236}">
                      <a16:creationId xmlns:a16="http://schemas.microsoft.com/office/drawing/2014/main" id="{48DDC4EF-2854-443C-B160-18B2D44C783B}"/>
                    </a:ext>
                  </a:extLst>
                </p:cNvPr>
                <p:cNvPicPr/>
                <p:nvPr/>
              </p:nvPicPr>
              <p:blipFill>
                <a:blip r:embed="rId528"/>
                <a:stretch>
                  <a:fillRect/>
                </a:stretch>
              </p:blipFill>
              <p:spPr>
                <a:xfrm>
                  <a:off x="1163910" y="3933307"/>
                  <a:ext cx="91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96" name="Ink 295">
                  <a:extLst>
                    <a:ext uri="{FF2B5EF4-FFF2-40B4-BE49-F238E27FC236}">
                      <a16:creationId xmlns:a16="http://schemas.microsoft.com/office/drawing/2014/main" id="{91890FA1-E17D-447C-82A6-9DB01025C23E}"/>
                    </a:ext>
                  </a:extLst>
                </p14:cNvPr>
                <p14:cNvContentPartPr/>
                <p14:nvPr/>
              </p14:nvContentPartPr>
              <p14:xfrm>
                <a:off x="1269030" y="3834667"/>
                <a:ext cx="208080" cy="92160"/>
              </p14:xfrm>
            </p:contentPart>
          </mc:Choice>
          <mc:Fallback xmlns="">
            <p:pic>
              <p:nvPicPr>
                <p:cNvPr id="296" name="Ink 295">
                  <a:extLst>
                    <a:ext uri="{FF2B5EF4-FFF2-40B4-BE49-F238E27FC236}">
                      <a16:creationId xmlns:a16="http://schemas.microsoft.com/office/drawing/2014/main" id="{91890FA1-E17D-447C-82A6-9DB01025C23E}"/>
                    </a:ext>
                  </a:extLst>
                </p:cNvPr>
                <p:cNvPicPr/>
                <p:nvPr/>
              </p:nvPicPr>
              <p:blipFill>
                <a:blip r:embed="rId530"/>
                <a:stretch>
                  <a:fillRect/>
                </a:stretch>
              </p:blipFill>
              <p:spPr>
                <a:xfrm>
                  <a:off x="1260390" y="3826027"/>
                  <a:ext cx="225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97" name="Ink 296">
                  <a:extLst>
                    <a:ext uri="{FF2B5EF4-FFF2-40B4-BE49-F238E27FC236}">
                      <a16:creationId xmlns:a16="http://schemas.microsoft.com/office/drawing/2014/main" id="{ED91A38C-7B6E-4934-AD57-EE0D52561496}"/>
                    </a:ext>
                  </a:extLst>
                </p14:cNvPr>
                <p14:cNvContentPartPr/>
                <p14:nvPr/>
              </p14:nvContentPartPr>
              <p14:xfrm>
                <a:off x="1450110" y="3813067"/>
                <a:ext cx="415080" cy="107640"/>
              </p14:xfrm>
            </p:contentPart>
          </mc:Choice>
          <mc:Fallback xmlns="">
            <p:pic>
              <p:nvPicPr>
                <p:cNvPr id="297" name="Ink 296">
                  <a:extLst>
                    <a:ext uri="{FF2B5EF4-FFF2-40B4-BE49-F238E27FC236}">
                      <a16:creationId xmlns:a16="http://schemas.microsoft.com/office/drawing/2014/main" id="{ED91A38C-7B6E-4934-AD57-EE0D52561496}"/>
                    </a:ext>
                  </a:extLst>
                </p:cNvPr>
                <p:cNvPicPr/>
                <p:nvPr/>
              </p:nvPicPr>
              <p:blipFill>
                <a:blip r:embed="rId532"/>
                <a:stretch>
                  <a:fillRect/>
                </a:stretch>
              </p:blipFill>
              <p:spPr>
                <a:xfrm>
                  <a:off x="1441110" y="3804067"/>
                  <a:ext cx="432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99" name="Ink 298">
                  <a:extLst>
                    <a:ext uri="{FF2B5EF4-FFF2-40B4-BE49-F238E27FC236}">
                      <a16:creationId xmlns:a16="http://schemas.microsoft.com/office/drawing/2014/main" id="{B5C207C1-FDE2-45C2-BB79-174E3A42CE6A}"/>
                    </a:ext>
                  </a:extLst>
                </p14:cNvPr>
                <p14:cNvContentPartPr/>
                <p14:nvPr/>
              </p14:nvContentPartPr>
              <p14:xfrm>
                <a:off x="2081910" y="3714067"/>
                <a:ext cx="269280" cy="144360"/>
              </p14:xfrm>
            </p:contentPart>
          </mc:Choice>
          <mc:Fallback xmlns="">
            <p:pic>
              <p:nvPicPr>
                <p:cNvPr id="299" name="Ink 298">
                  <a:extLst>
                    <a:ext uri="{FF2B5EF4-FFF2-40B4-BE49-F238E27FC236}">
                      <a16:creationId xmlns:a16="http://schemas.microsoft.com/office/drawing/2014/main" id="{B5C207C1-FDE2-45C2-BB79-174E3A42CE6A}"/>
                    </a:ext>
                  </a:extLst>
                </p:cNvPr>
                <p:cNvPicPr/>
                <p:nvPr/>
              </p:nvPicPr>
              <p:blipFill>
                <a:blip r:embed="rId534"/>
                <a:stretch>
                  <a:fillRect/>
                </a:stretch>
              </p:blipFill>
              <p:spPr>
                <a:xfrm>
                  <a:off x="2072910" y="3705067"/>
                  <a:ext cx="286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0" name="Ink 299">
                  <a:extLst>
                    <a:ext uri="{FF2B5EF4-FFF2-40B4-BE49-F238E27FC236}">
                      <a16:creationId xmlns:a16="http://schemas.microsoft.com/office/drawing/2014/main" id="{849583B8-3BBB-40DB-9140-C012EE887DB3}"/>
                    </a:ext>
                  </a:extLst>
                </p14:cNvPr>
                <p14:cNvContentPartPr/>
                <p14:nvPr/>
              </p14:nvContentPartPr>
              <p14:xfrm>
                <a:off x="2485830" y="3660787"/>
                <a:ext cx="159120" cy="150120"/>
              </p14:xfrm>
            </p:contentPart>
          </mc:Choice>
          <mc:Fallback xmlns="">
            <p:pic>
              <p:nvPicPr>
                <p:cNvPr id="300" name="Ink 299">
                  <a:extLst>
                    <a:ext uri="{FF2B5EF4-FFF2-40B4-BE49-F238E27FC236}">
                      <a16:creationId xmlns:a16="http://schemas.microsoft.com/office/drawing/2014/main" id="{849583B8-3BBB-40DB-9140-C012EE887DB3}"/>
                    </a:ext>
                  </a:extLst>
                </p:cNvPr>
                <p:cNvPicPr/>
                <p:nvPr/>
              </p:nvPicPr>
              <p:blipFill>
                <a:blip r:embed="rId536"/>
                <a:stretch>
                  <a:fillRect/>
                </a:stretch>
              </p:blipFill>
              <p:spPr>
                <a:xfrm>
                  <a:off x="2477190" y="3652147"/>
                  <a:ext cx="176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1" name="Ink 300">
                  <a:extLst>
                    <a:ext uri="{FF2B5EF4-FFF2-40B4-BE49-F238E27FC236}">
                      <a16:creationId xmlns:a16="http://schemas.microsoft.com/office/drawing/2014/main" id="{39489AAB-EE0E-4A86-A943-7FBE6F9203D1}"/>
                    </a:ext>
                  </a:extLst>
                </p14:cNvPr>
                <p14:cNvContentPartPr/>
                <p14:nvPr/>
              </p14:nvContentPartPr>
              <p14:xfrm>
                <a:off x="2664750" y="3757267"/>
                <a:ext cx="254520" cy="68760"/>
              </p14:xfrm>
            </p:contentPart>
          </mc:Choice>
          <mc:Fallback xmlns="">
            <p:pic>
              <p:nvPicPr>
                <p:cNvPr id="301" name="Ink 300">
                  <a:extLst>
                    <a:ext uri="{FF2B5EF4-FFF2-40B4-BE49-F238E27FC236}">
                      <a16:creationId xmlns:a16="http://schemas.microsoft.com/office/drawing/2014/main" id="{39489AAB-EE0E-4A86-A943-7FBE6F9203D1}"/>
                    </a:ext>
                  </a:extLst>
                </p:cNvPr>
                <p:cNvPicPr/>
                <p:nvPr/>
              </p:nvPicPr>
              <p:blipFill>
                <a:blip r:embed="rId538"/>
                <a:stretch>
                  <a:fillRect/>
                </a:stretch>
              </p:blipFill>
              <p:spPr>
                <a:xfrm>
                  <a:off x="2655750" y="3748267"/>
                  <a:ext cx="272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2" name="Ink 301">
                  <a:extLst>
                    <a:ext uri="{FF2B5EF4-FFF2-40B4-BE49-F238E27FC236}">
                      <a16:creationId xmlns:a16="http://schemas.microsoft.com/office/drawing/2014/main" id="{84CE5573-0696-48F7-A360-47AC4F6407C3}"/>
                    </a:ext>
                  </a:extLst>
                </p14:cNvPr>
                <p14:cNvContentPartPr/>
                <p14:nvPr/>
              </p14:nvContentPartPr>
              <p14:xfrm>
                <a:off x="3061110" y="3683827"/>
                <a:ext cx="428400" cy="96480"/>
              </p14:xfrm>
            </p:contentPart>
          </mc:Choice>
          <mc:Fallback xmlns="">
            <p:pic>
              <p:nvPicPr>
                <p:cNvPr id="302" name="Ink 301">
                  <a:extLst>
                    <a:ext uri="{FF2B5EF4-FFF2-40B4-BE49-F238E27FC236}">
                      <a16:creationId xmlns:a16="http://schemas.microsoft.com/office/drawing/2014/main" id="{84CE5573-0696-48F7-A360-47AC4F6407C3}"/>
                    </a:ext>
                  </a:extLst>
                </p:cNvPr>
                <p:cNvPicPr/>
                <p:nvPr/>
              </p:nvPicPr>
              <p:blipFill>
                <a:blip r:embed="rId540"/>
                <a:stretch>
                  <a:fillRect/>
                </a:stretch>
              </p:blipFill>
              <p:spPr>
                <a:xfrm>
                  <a:off x="3052470" y="3674827"/>
                  <a:ext cx="446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04" name="Ink 303">
                  <a:extLst>
                    <a:ext uri="{FF2B5EF4-FFF2-40B4-BE49-F238E27FC236}">
                      <a16:creationId xmlns:a16="http://schemas.microsoft.com/office/drawing/2014/main" id="{5F5BB55A-F488-4AE4-8FCF-93CBB3A44F0F}"/>
                    </a:ext>
                  </a:extLst>
                </p14:cNvPr>
                <p14:cNvContentPartPr/>
                <p14:nvPr/>
              </p14:nvContentPartPr>
              <p14:xfrm>
                <a:off x="3452790" y="3670147"/>
                <a:ext cx="133200" cy="77040"/>
              </p14:xfrm>
            </p:contentPart>
          </mc:Choice>
          <mc:Fallback xmlns="">
            <p:pic>
              <p:nvPicPr>
                <p:cNvPr id="304" name="Ink 303">
                  <a:extLst>
                    <a:ext uri="{FF2B5EF4-FFF2-40B4-BE49-F238E27FC236}">
                      <a16:creationId xmlns:a16="http://schemas.microsoft.com/office/drawing/2014/main" id="{5F5BB55A-F488-4AE4-8FCF-93CBB3A44F0F}"/>
                    </a:ext>
                  </a:extLst>
                </p:cNvPr>
                <p:cNvPicPr/>
                <p:nvPr/>
              </p:nvPicPr>
              <p:blipFill>
                <a:blip r:embed="rId542"/>
                <a:stretch>
                  <a:fillRect/>
                </a:stretch>
              </p:blipFill>
              <p:spPr>
                <a:xfrm>
                  <a:off x="3444150" y="3661507"/>
                  <a:ext cx="150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05" name="Ink 304">
                  <a:extLst>
                    <a:ext uri="{FF2B5EF4-FFF2-40B4-BE49-F238E27FC236}">
                      <a16:creationId xmlns:a16="http://schemas.microsoft.com/office/drawing/2014/main" id="{DE41098E-0460-41B0-A66F-900C4DF0586C}"/>
                    </a:ext>
                  </a:extLst>
                </p14:cNvPr>
                <p14:cNvContentPartPr/>
                <p14:nvPr/>
              </p14:nvContentPartPr>
              <p14:xfrm>
                <a:off x="3615510" y="3683827"/>
                <a:ext cx="215280" cy="59400"/>
              </p14:xfrm>
            </p:contentPart>
          </mc:Choice>
          <mc:Fallback xmlns="">
            <p:pic>
              <p:nvPicPr>
                <p:cNvPr id="305" name="Ink 304">
                  <a:extLst>
                    <a:ext uri="{FF2B5EF4-FFF2-40B4-BE49-F238E27FC236}">
                      <a16:creationId xmlns:a16="http://schemas.microsoft.com/office/drawing/2014/main" id="{DE41098E-0460-41B0-A66F-900C4DF0586C}"/>
                    </a:ext>
                  </a:extLst>
                </p:cNvPr>
                <p:cNvPicPr/>
                <p:nvPr/>
              </p:nvPicPr>
              <p:blipFill>
                <a:blip r:embed="rId544"/>
                <a:stretch>
                  <a:fillRect/>
                </a:stretch>
              </p:blipFill>
              <p:spPr>
                <a:xfrm>
                  <a:off x="3606510" y="3674827"/>
                  <a:ext cx="232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06" name="Ink 305">
                  <a:extLst>
                    <a:ext uri="{FF2B5EF4-FFF2-40B4-BE49-F238E27FC236}">
                      <a16:creationId xmlns:a16="http://schemas.microsoft.com/office/drawing/2014/main" id="{37E71D14-B56E-48CE-AEBB-1E7D26EB00E9}"/>
                    </a:ext>
                  </a:extLst>
                </p14:cNvPr>
                <p14:cNvContentPartPr/>
                <p14:nvPr/>
              </p14:nvContentPartPr>
              <p14:xfrm>
                <a:off x="3842310" y="3558907"/>
                <a:ext cx="352800" cy="182880"/>
              </p14:xfrm>
            </p:contentPart>
          </mc:Choice>
          <mc:Fallback xmlns="">
            <p:pic>
              <p:nvPicPr>
                <p:cNvPr id="306" name="Ink 305">
                  <a:extLst>
                    <a:ext uri="{FF2B5EF4-FFF2-40B4-BE49-F238E27FC236}">
                      <a16:creationId xmlns:a16="http://schemas.microsoft.com/office/drawing/2014/main" id="{37E71D14-B56E-48CE-AEBB-1E7D26EB00E9}"/>
                    </a:ext>
                  </a:extLst>
                </p:cNvPr>
                <p:cNvPicPr/>
                <p:nvPr/>
              </p:nvPicPr>
              <p:blipFill>
                <a:blip r:embed="rId546"/>
                <a:stretch>
                  <a:fillRect/>
                </a:stretch>
              </p:blipFill>
              <p:spPr>
                <a:xfrm>
                  <a:off x="3833670" y="3550267"/>
                  <a:ext cx="370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07" name="Ink 306">
                  <a:extLst>
                    <a:ext uri="{FF2B5EF4-FFF2-40B4-BE49-F238E27FC236}">
                      <a16:creationId xmlns:a16="http://schemas.microsoft.com/office/drawing/2014/main" id="{9708FE08-1659-48D2-A8D6-AE21F6BA4E0D}"/>
                    </a:ext>
                  </a:extLst>
                </p14:cNvPr>
                <p14:cNvContentPartPr/>
                <p14:nvPr/>
              </p14:nvContentPartPr>
              <p14:xfrm>
                <a:off x="4155870" y="3628027"/>
                <a:ext cx="339120" cy="123120"/>
              </p14:xfrm>
            </p:contentPart>
          </mc:Choice>
          <mc:Fallback xmlns="">
            <p:pic>
              <p:nvPicPr>
                <p:cNvPr id="307" name="Ink 306">
                  <a:extLst>
                    <a:ext uri="{FF2B5EF4-FFF2-40B4-BE49-F238E27FC236}">
                      <a16:creationId xmlns:a16="http://schemas.microsoft.com/office/drawing/2014/main" id="{9708FE08-1659-48D2-A8D6-AE21F6BA4E0D}"/>
                    </a:ext>
                  </a:extLst>
                </p:cNvPr>
                <p:cNvPicPr/>
                <p:nvPr/>
              </p:nvPicPr>
              <p:blipFill>
                <a:blip r:embed="rId548"/>
                <a:stretch>
                  <a:fillRect/>
                </a:stretch>
              </p:blipFill>
              <p:spPr>
                <a:xfrm>
                  <a:off x="4147230" y="3619387"/>
                  <a:ext cx="356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9" name="Ink 338">
                  <a:extLst>
                    <a:ext uri="{FF2B5EF4-FFF2-40B4-BE49-F238E27FC236}">
                      <a16:creationId xmlns:a16="http://schemas.microsoft.com/office/drawing/2014/main" id="{48D67B19-4A99-419A-8B45-ED204C9BC6FC}"/>
                    </a:ext>
                  </a:extLst>
                </p14:cNvPr>
                <p14:cNvContentPartPr/>
                <p14:nvPr/>
              </p14:nvContentPartPr>
              <p14:xfrm>
                <a:off x="1061310" y="4180627"/>
                <a:ext cx="206640" cy="146160"/>
              </p14:xfrm>
            </p:contentPart>
          </mc:Choice>
          <mc:Fallback xmlns="">
            <p:pic>
              <p:nvPicPr>
                <p:cNvPr id="339" name="Ink 338">
                  <a:extLst>
                    <a:ext uri="{FF2B5EF4-FFF2-40B4-BE49-F238E27FC236}">
                      <a16:creationId xmlns:a16="http://schemas.microsoft.com/office/drawing/2014/main" id="{48D67B19-4A99-419A-8B45-ED204C9BC6FC}"/>
                    </a:ext>
                  </a:extLst>
                </p:cNvPr>
                <p:cNvPicPr/>
                <p:nvPr/>
              </p:nvPicPr>
              <p:blipFill>
                <a:blip r:embed="rId550"/>
                <a:stretch>
                  <a:fillRect/>
                </a:stretch>
              </p:blipFill>
              <p:spPr>
                <a:xfrm>
                  <a:off x="1052670" y="4171627"/>
                  <a:ext cx="224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0" name="Ink 339">
                  <a:extLst>
                    <a:ext uri="{FF2B5EF4-FFF2-40B4-BE49-F238E27FC236}">
                      <a16:creationId xmlns:a16="http://schemas.microsoft.com/office/drawing/2014/main" id="{EF5EFB1A-B141-4149-8EF1-6076AF645FEA}"/>
                    </a:ext>
                  </a:extLst>
                </p14:cNvPr>
                <p14:cNvContentPartPr/>
                <p14:nvPr/>
              </p14:nvContentPartPr>
              <p14:xfrm>
                <a:off x="1338870" y="4093147"/>
                <a:ext cx="360" cy="44640"/>
              </p14:xfrm>
            </p:contentPart>
          </mc:Choice>
          <mc:Fallback xmlns="">
            <p:pic>
              <p:nvPicPr>
                <p:cNvPr id="340" name="Ink 339">
                  <a:extLst>
                    <a:ext uri="{FF2B5EF4-FFF2-40B4-BE49-F238E27FC236}">
                      <a16:creationId xmlns:a16="http://schemas.microsoft.com/office/drawing/2014/main" id="{EF5EFB1A-B141-4149-8EF1-6076AF645FEA}"/>
                    </a:ext>
                  </a:extLst>
                </p:cNvPr>
                <p:cNvPicPr/>
                <p:nvPr/>
              </p:nvPicPr>
              <p:blipFill>
                <a:blip r:embed="rId552"/>
                <a:stretch>
                  <a:fillRect/>
                </a:stretch>
              </p:blipFill>
              <p:spPr>
                <a:xfrm>
                  <a:off x="1329870" y="4084507"/>
                  <a:ext cx="18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1" name="Ink 340">
                  <a:extLst>
                    <a:ext uri="{FF2B5EF4-FFF2-40B4-BE49-F238E27FC236}">
                      <a16:creationId xmlns:a16="http://schemas.microsoft.com/office/drawing/2014/main" id="{976C7BEC-E18A-463D-B74B-52524E01ABE9}"/>
                    </a:ext>
                  </a:extLst>
                </p14:cNvPr>
                <p14:cNvContentPartPr/>
                <p14:nvPr/>
              </p14:nvContentPartPr>
              <p14:xfrm>
                <a:off x="1434990" y="4177387"/>
                <a:ext cx="197280" cy="98640"/>
              </p14:xfrm>
            </p:contentPart>
          </mc:Choice>
          <mc:Fallback xmlns="">
            <p:pic>
              <p:nvPicPr>
                <p:cNvPr id="341" name="Ink 340">
                  <a:extLst>
                    <a:ext uri="{FF2B5EF4-FFF2-40B4-BE49-F238E27FC236}">
                      <a16:creationId xmlns:a16="http://schemas.microsoft.com/office/drawing/2014/main" id="{976C7BEC-E18A-463D-B74B-52524E01ABE9}"/>
                    </a:ext>
                  </a:extLst>
                </p:cNvPr>
                <p:cNvPicPr/>
                <p:nvPr/>
              </p:nvPicPr>
              <p:blipFill>
                <a:blip r:embed="rId554"/>
                <a:stretch>
                  <a:fillRect/>
                </a:stretch>
              </p:blipFill>
              <p:spPr>
                <a:xfrm>
                  <a:off x="1426350" y="4168387"/>
                  <a:ext cx="214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2" name="Ink 341">
                  <a:extLst>
                    <a:ext uri="{FF2B5EF4-FFF2-40B4-BE49-F238E27FC236}">
                      <a16:creationId xmlns:a16="http://schemas.microsoft.com/office/drawing/2014/main" id="{ED5BEC7A-63B6-436C-A709-84A1D295D0F3}"/>
                    </a:ext>
                  </a:extLst>
                </p14:cNvPr>
                <p14:cNvContentPartPr/>
                <p14:nvPr/>
              </p14:nvContentPartPr>
              <p14:xfrm>
                <a:off x="1630830" y="4080547"/>
                <a:ext cx="107280" cy="393120"/>
              </p14:xfrm>
            </p:contentPart>
          </mc:Choice>
          <mc:Fallback xmlns="">
            <p:pic>
              <p:nvPicPr>
                <p:cNvPr id="342" name="Ink 341">
                  <a:extLst>
                    <a:ext uri="{FF2B5EF4-FFF2-40B4-BE49-F238E27FC236}">
                      <a16:creationId xmlns:a16="http://schemas.microsoft.com/office/drawing/2014/main" id="{ED5BEC7A-63B6-436C-A709-84A1D295D0F3}"/>
                    </a:ext>
                  </a:extLst>
                </p:cNvPr>
                <p:cNvPicPr/>
                <p:nvPr/>
              </p:nvPicPr>
              <p:blipFill>
                <a:blip r:embed="rId556"/>
                <a:stretch>
                  <a:fillRect/>
                </a:stretch>
              </p:blipFill>
              <p:spPr>
                <a:xfrm>
                  <a:off x="1622190" y="4071547"/>
                  <a:ext cx="1249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3" name="Ink 342">
                  <a:extLst>
                    <a:ext uri="{FF2B5EF4-FFF2-40B4-BE49-F238E27FC236}">
                      <a16:creationId xmlns:a16="http://schemas.microsoft.com/office/drawing/2014/main" id="{CF038FC3-804D-4812-9FF9-CF96EA9B9166}"/>
                    </a:ext>
                  </a:extLst>
                </p14:cNvPr>
                <p14:cNvContentPartPr/>
                <p14:nvPr/>
              </p14:nvContentPartPr>
              <p14:xfrm>
                <a:off x="1645950" y="4145707"/>
                <a:ext cx="228960" cy="160560"/>
              </p14:xfrm>
            </p:contentPart>
          </mc:Choice>
          <mc:Fallback xmlns="">
            <p:pic>
              <p:nvPicPr>
                <p:cNvPr id="343" name="Ink 342">
                  <a:extLst>
                    <a:ext uri="{FF2B5EF4-FFF2-40B4-BE49-F238E27FC236}">
                      <a16:creationId xmlns:a16="http://schemas.microsoft.com/office/drawing/2014/main" id="{CF038FC3-804D-4812-9FF9-CF96EA9B9166}"/>
                    </a:ext>
                  </a:extLst>
                </p:cNvPr>
                <p:cNvPicPr/>
                <p:nvPr/>
              </p:nvPicPr>
              <p:blipFill>
                <a:blip r:embed="rId558"/>
                <a:stretch>
                  <a:fillRect/>
                </a:stretch>
              </p:blipFill>
              <p:spPr>
                <a:xfrm>
                  <a:off x="1637310" y="4137067"/>
                  <a:ext cx="246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4" name="Ink 343">
                  <a:extLst>
                    <a:ext uri="{FF2B5EF4-FFF2-40B4-BE49-F238E27FC236}">
                      <a16:creationId xmlns:a16="http://schemas.microsoft.com/office/drawing/2014/main" id="{B4F7CC1E-6B36-42F1-BA53-44A5EB26FB2F}"/>
                    </a:ext>
                  </a:extLst>
                </p14:cNvPr>
                <p14:cNvContentPartPr/>
                <p14:nvPr/>
              </p14:nvContentPartPr>
              <p14:xfrm>
                <a:off x="1904430" y="4171267"/>
                <a:ext cx="193680" cy="120240"/>
              </p14:xfrm>
            </p:contentPart>
          </mc:Choice>
          <mc:Fallback xmlns="">
            <p:pic>
              <p:nvPicPr>
                <p:cNvPr id="344" name="Ink 343">
                  <a:extLst>
                    <a:ext uri="{FF2B5EF4-FFF2-40B4-BE49-F238E27FC236}">
                      <a16:creationId xmlns:a16="http://schemas.microsoft.com/office/drawing/2014/main" id="{B4F7CC1E-6B36-42F1-BA53-44A5EB26FB2F}"/>
                    </a:ext>
                  </a:extLst>
                </p:cNvPr>
                <p:cNvPicPr/>
                <p:nvPr/>
              </p:nvPicPr>
              <p:blipFill>
                <a:blip r:embed="rId560"/>
                <a:stretch>
                  <a:fillRect/>
                </a:stretch>
              </p:blipFill>
              <p:spPr>
                <a:xfrm>
                  <a:off x="1895790" y="4162267"/>
                  <a:ext cx="211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5" name="Ink 344">
                  <a:extLst>
                    <a:ext uri="{FF2B5EF4-FFF2-40B4-BE49-F238E27FC236}">
                      <a16:creationId xmlns:a16="http://schemas.microsoft.com/office/drawing/2014/main" id="{C0228960-4DF1-4E2A-A354-8B1B18867A79}"/>
                    </a:ext>
                  </a:extLst>
                </p14:cNvPr>
                <p14:cNvContentPartPr/>
                <p14:nvPr/>
              </p14:nvContentPartPr>
              <p14:xfrm>
                <a:off x="2090910" y="4079827"/>
                <a:ext cx="426600" cy="183600"/>
              </p14:xfrm>
            </p:contentPart>
          </mc:Choice>
          <mc:Fallback xmlns="">
            <p:pic>
              <p:nvPicPr>
                <p:cNvPr id="345" name="Ink 344">
                  <a:extLst>
                    <a:ext uri="{FF2B5EF4-FFF2-40B4-BE49-F238E27FC236}">
                      <a16:creationId xmlns:a16="http://schemas.microsoft.com/office/drawing/2014/main" id="{C0228960-4DF1-4E2A-A354-8B1B18867A79}"/>
                    </a:ext>
                  </a:extLst>
                </p:cNvPr>
                <p:cNvPicPr/>
                <p:nvPr/>
              </p:nvPicPr>
              <p:blipFill>
                <a:blip r:embed="rId562"/>
                <a:stretch>
                  <a:fillRect/>
                </a:stretch>
              </p:blipFill>
              <p:spPr>
                <a:xfrm>
                  <a:off x="2081910" y="4070827"/>
                  <a:ext cx="444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6" name="Ink 345">
                  <a:extLst>
                    <a:ext uri="{FF2B5EF4-FFF2-40B4-BE49-F238E27FC236}">
                      <a16:creationId xmlns:a16="http://schemas.microsoft.com/office/drawing/2014/main" id="{0862D497-7809-400D-AB57-EB1B547BDCF0}"/>
                    </a:ext>
                  </a:extLst>
                </p14:cNvPr>
                <p14:cNvContentPartPr/>
                <p14:nvPr/>
              </p14:nvContentPartPr>
              <p14:xfrm>
                <a:off x="2050950" y="4114027"/>
                <a:ext cx="134640" cy="25920"/>
              </p14:xfrm>
            </p:contentPart>
          </mc:Choice>
          <mc:Fallback xmlns="">
            <p:pic>
              <p:nvPicPr>
                <p:cNvPr id="346" name="Ink 345">
                  <a:extLst>
                    <a:ext uri="{FF2B5EF4-FFF2-40B4-BE49-F238E27FC236}">
                      <a16:creationId xmlns:a16="http://schemas.microsoft.com/office/drawing/2014/main" id="{0862D497-7809-400D-AB57-EB1B547BDCF0}"/>
                    </a:ext>
                  </a:extLst>
                </p:cNvPr>
                <p:cNvPicPr/>
                <p:nvPr/>
              </p:nvPicPr>
              <p:blipFill>
                <a:blip r:embed="rId564"/>
                <a:stretch>
                  <a:fillRect/>
                </a:stretch>
              </p:blipFill>
              <p:spPr>
                <a:xfrm>
                  <a:off x="2042310" y="4105387"/>
                  <a:ext cx="152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7" name="Ink 346">
                  <a:extLst>
                    <a:ext uri="{FF2B5EF4-FFF2-40B4-BE49-F238E27FC236}">
                      <a16:creationId xmlns:a16="http://schemas.microsoft.com/office/drawing/2014/main" id="{67B02EC9-B0B3-4226-B851-98877BE08E74}"/>
                    </a:ext>
                  </a:extLst>
                </p14:cNvPr>
                <p14:cNvContentPartPr/>
                <p14:nvPr/>
              </p14:nvContentPartPr>
              <p14:xfrm>
                <a:off x="2599950" y="4127347"/>
                <a:ext cx="122760" cy="102960"/>
              </p14:xfrm>
            </p:contentPart>
          </mc:Choice>
          <mc:Fallback xmlns="">
            <p:pic>
              <p:nvPicPr>
                <p:cNvPr id="347" name="Ink 346">
                  <a:extLst>
                    <a:ext uri="{FF2B5EF4-FFF2-40B4-BE49-F238E27FC236}">
                      <a16:creationId xmlns:a16="http://schemas.microsoft.com/office/drawing/2014/main" id="{67B02EC9-B0B3-4226-B851-98877BE08E74}"/>
                    </a:ext>
                  </a:extLst>
                </p:cNvPr>
                <p:cNvPicPr/>
                <p:nvPr/>
              </p:nvPicPr>
              <p:blipFill>
                <a:blip r:embed="rId566"/>
                <a:stretch>
                  <a:fillRect/>
                </a:stretch>
              </p:blipFill>
              <p:spPr>
                <a:xfrm>
                  <a:off x="2590950" y="4118707"/>
                  <a:ext cx="140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8" name="Ink 347">
                  <a:extLst>
                    <a:ext uri="{FF2B5EF4-FFF2-40B4-BE49-F238E27FC236}">
                      <a16:creationId xmlns:a16="http://schemas.microsoft.com/office/drawing/2014/main" id="{769308DE-EC48-47FD-8636-FA434217CDDD}"/>
                    </a:ext>
                  </a:extLst>
                </p14:cNvPr>
                <p14:cNvContentPartPr/>
                <p14:nvPr/>
              </p14:nvContentPartPr>
              <p14:xfrm>
                <a:off x="2741070" y="4108627"/>
                <a:ext cx="306000" cy="119520"/>
              </p14:xfrm>
            </p:contentPart>
          </mc:Choice>
          <mc:Fallback xmlns="">
            <p:pic>
              <p:nvPicPr>
                <p:cNvPr id="348" name="Ink 347">
                  <a:extLst>
                    <a:ext uri="{FF2B5EF4-FFF2-40B4-BE49-F238E27FC236}">
                      <a16:creationId xmlns:a16="http://schemas.microsoft.com/office/drawing/2014/main" id="{769308DE-EC48-47FD-8636-FA434217CDDD}"/>
                    </a:ext>
                  </a:extLst>
                </p:cNvPr>
                <p:cNvPicPr/>
                <p:nvPr/>
              </p:nvPicPr>
              <p:blipFill>
                <a:blip r:embed="rId568"/>
                <a:stretch>
                  <a:fillRect/>
                </a:stretch>
              </p:blipFill>
              <p:spPr>
                <a:xfrm>
                  <a:off x="2732070" y="4099627"/>
                  <a:ext cx="323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9" name="Ink 348">
                  <a:extLst>
                    <a:ext uri="{FF2B5EF4-FFF2-40B4-BE49-F238E27FC236}">
                      <a16:creationId xmlns:a16="http://schemas.microsoft.com/office/drawing/2014/main" id="{A833303E-4350-442A-B98A-008C58EDA2F2}"/>
                    </a:ext>
                  </a:extLst>
                </p14:cNvPr>
                <p14:cNvContentPartPr/>
                <p14:nvPr/>
              </p14:nvContentPartPr>
              <p14:xfrm>
                <a:off x="2936910" y="4037707"/>
                <a:ext cx="360" cy="360"/>
              </p14:xfrm>
            </p:contentPart>
          </mc:Choice>
          <mc:Fallback xmlns="">
            <p:pic>
              <p:nvPicPr>
                <p:cNvPr id="349" name="Ink 348">
                  <a:extLst>
                    <a:ext uri="{FF2B5EF4-FFF2-40B4-BE49-F238E27FC236}">
                      <a16:creationId xmlns:a16="http://schemas.microsoft.com/office/drawing/2014/main" id="{A833303E-4350-442A-B98A-008C58EDA2F2}"/>
                    </a:ext>
                  </a:extLst>
                </p:cNvPr>
                <p:cNvPicPr/>
                <p:nvPr/>
              </p:nvPicPr>
              <p:blipFill>
                <a:blip r:embed="rId71"/>
                <a:stretch>
                  <a:fillRect/>
                </a:stretch>
              </p:blipFill>
              <p:spPr>
                <a:xfrm>
                  <a:off x="2927910" y="4028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0" name="Ink 349">
                  <a:extLst>
                    <a:ext uri="{FF2B5EF4-FFF2-40B4-BE49-F238E27FC236}">
                      <a16:creationId xmlns:a16="http://schemas.microsoft.com/office/drawing/2014/main" id="{81246EFB-BE60-496F-AE33-7B888F80B7E8}"/>
                    </a:ext>
                  </a:extLst>
                </p14:cNvPr>
                <p14:cNvContentPartPr/>
                <p14:nvPr/>
              </p14:nvContentPartPr>
              <p14:xfrm>
                <a:off x="3080550" y="3978307"/>
                <a:ext cx="188280" cy="212040"/>
              </p14:xfrm>
            </p:contentPart>
          </mc:Choice>
          <mc:Fallback xmlns="">
            <p:pic>
              <p:nvPicPr>
                <p:cNvPr id="350" name="Ink 349">
                  <a:extLst>
                    <a:ext uri="{FF2B5EF4-FFF2-40B4-BE49-F238E27FC236}">
                      <a16:creationId xmlns:a16="http://schemas.microsoft.com/office/drawing/2014/main" id="{81246EFB-BE60-496F-AE33-7B888F80B7E8}"/>
                    </a:ext>
                  </a:extLst>
                </p:cNvPr>
                <p:cNvPicPr/>
                <p:nvPr/>
              </p:nvPicPr>
              <p:blipFill>
                <a:blip r:embed="rId571"/>
                <a:stretch>
                  <a:fillRect/>
                </a:stretch>
              </p:blipFill>
              <p:spPr>
                <a:xfrm>
                  <a:off x="3071910" y="3969667"/>
                  <a:ext cx="205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1" name="Ink 350">
                  <a:extLst>
                    <a:ext uri="{FF2B5EF4-FFF2-40B4-BE49-F238E27FC236}">
                      <a16:creationId xmlns:a16="http://schemas.microsoft.com/office/drawing/2014/main" id="{2C94700F-7868-4A9D-A64F-38DD0EB95E14}"/>
                    </a:ext>
                  </a:extLst>
                </p14:cNvPr>
                <p14:cNvContentPartPr/>
                <p14:nvPr/>
              </p14:nvContentPartPr>
              <p14:xfrm>
                <a:off x="3087390" y="4033027"/>
                <a:ext cx="115200" cy="24840"/>
              </p14:xfrm>
            </p:contentPart>
          </mc:Choice>
          <mc:Fallback xmlns="">
            <p:pic>
              <p:nvPicPr>
                <p:cNvPr id="351" name="Ink 350">
                  <a:extLst>
                    <a:ext uri="{FF2B5EF4-FFF2-40B4-BE49-F238E27FC236}">
                      <a16:creationId xmlns:a16="http://schemas.microsoft.com/office/drawing/2014/main" id="{2C94700F-7868-4A9D-A64F-38DD0EB95E14}"/>
                    </a:ext>
                  </a:extLst>
                </p:cNvPr>
                <p:cNvPicPr/>
                <p:nvPr/>
              </p:nvPicPr>
              <p:blipFill>
                <a:blip r:embed="rId573"/>
                <a:stretch>
                  <a:fillRect/>
                </a:stretch>
              </p:blipFill>
              <p:spPr>
                <a:xfrm>
                  <a:off x="3078750" y="4024387"/>
                  <a:ext cx="132840" cy="42480"/>
                </a:xfrm>
                <a:prstGeom prst="rect">
                  <a:avLst/>
                </a:prstGeom>
              </p:spPr>
            </p:pic>
          </mc:Fallback>
        </mc:AlternateContent>
      </p:grpSp>
      <p:grpSp>
        <p:nvGrpSpPr>
          <p:cNvPr id="367" name="Group 366">
            <a:extLst>
              <a:ext uri="{FF2B5EF4-FFF2-40B4-BE49-F238E27FC236}">
                <a16:creationId xmlns:a16="http://schemas.microsoft.com/office/drawing/2014/main" id="{90DBC26E-A00B-430B-8774-3CA0B6FA6D13}"/>
              </a:ext>
            </a:extLst>
          </p:cNvPr>
          <p:cNvGrpSpPr/>
          <p:nvPr/>
        </p:nvGrpSpPr>
        <p:grpSpPr>
          <a:xfrm>
            <a:off x="3513270" y="3963187"/>
            <a:ext cx="1076400" cy="225000"/>
            <a:chOff x="3513270" y="3963187"/>
            <a:chExt cx="1076400" cy="225000"/>
          </a:xfrm>
        </p:grpSpPr>
        <mc:AlternateContent xmlns:mc="http://schemas.openxmlformats.org/markup-compatibility/2006" xmlns:p14="http://schemas.microsoft.com/office/powerpoint/2010/main">
          <mc:Choice Requires="p14">
            <p:contentPart p14:bwMode="auto" r:id="rId574">
              <p14:nvContentPartPr>
                <p14:cNvPr id="353" name="Ink 352">
                  <a:extLst>
                    <a:ext uri="{FF2B5EF4-FFF2-40B4-BE49-F238E27FC236}">
                      <a16:creationId xmlns:a16="http://schemas.microsoft.com/office/drawing/2014/main" id="{6E823ED3-0185-485E-A364-E7C507DA9AE4}"/>
                    </a:ext>
                  </a:extLst>
                </p14:cNvPr>
                <p14:cNvContentPartPr/>
                <p14:nvPr/>
              </p14:nvContentPartPr>
              <p14:xfrm>
                <a:off x="3513270" y="4099267"/>
                <a:ext cx="244080" cy="88920"/>
              </p14:xfrm>
            </p:contentPart>
          </mc:Choice>
          <mc:Fallback xmlns="">
            <p:pic>
              <p:nvPicPr>
                <p:cNvPr id="353" name="Ink 352">
                  <a:extLst>
                    <a:ext uri="{FF2B5EF4-FFF2-40B4-BE49-F238E27FC236}">
                      <a16:creationId xmlns:a16="http://schemas.microsoft.com/office/drawing/2014/main" id="{6E823ED3-0185-485E-A364-E7C507DA9AE4}"/>
                    </a:ext>
                  </a:extLst>
                </p:cNvPr>
                <p:cNvPicPr/>
                <p:nvPr/>
              </p:nvPicPr>
              <p:blipFill>
                <a:blip r:embed="rId575"/>
                <a:stretch>
                  <a:fillRect/>
                </a:stretch>
              </p:blipFill>
              <p:spPr>
                <a:xfrm>
                  <a:off x="3504270" y="4090627"/>
                  <a:ext cx="261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4" name="Ink 353">
                  <a:extLst>
                    <a:ext uri="{FF2B5EF4-FFF2-40B4-BE49-F238E27FC236}">
                      <a16:creationId xmlns:a16="http://schemas.microsoft.com/office/drawing/2014/main" id="{84010F85-C21C-4DCB-948B-A52BDCFE3D1F}"/>
                    </a:ext>
                  </a:extLst>
                </p14:cNvPr>
                <p14:cNvContentPartPr/>
                <p14:nvPr/>
              </p14:nvContentPartPr>
              <p14:xfrm>
                <a:off x="3728550" y="4016107"/>
                <a:ext cx="360" cy="360"/>
              </p14:xfrm>
            </p:contentPart>
          </mc:Choice>
          <mc:Fallback xmlns="">
            <p:pic>
              <p:nvPicPr>
                <p:cNvPr id="354" name="Ink 353">
                  <a:extLst>
                    <a:ext uri="{FF2B5EF4-FFF2-40B4-BE49-F238E27FC236}">
                      <a16:creationId xmlns:a16="http://schemas.microsoft.com/office/drawing/2014/main" id="{84010F85-C21C-4DCB-948B-A52BDCFE3D1F}"/>
                    </a:ext>
                  </a:extLst>
                </p:cNvPr>
                <p:cNvPicPr/>
                <p:nvPr/>
              </p:nvPicPr>
              <p:blipFill>
                <a:blip r:embed="rId71"/>
                <a:stretch>
                  <a:fillRect/>
                </a:stretch>
              </p:blipFill>
              <p:spPr>
                <a:xfrm>
                  <a:off x="3719910" y="4007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5" name="Ink 354">
                  <a:extLst>
                    <a:ext uri="{FF2B5EF4-FFF2-40B4-BE49-F238E27FC236}">
                      <a16:creationId xmlns:a16="http://schemas.microsoft.com/office/drawing/2014/main" id="{3552D3F7-1AE0-4926-89F5-B986ED5993A5}"/>
                    </a:ext>
                  </a:extLst>
                </p14:cNvPr>
                <p14:cNvContentPartPr/>
                <p14:nvPr/>
              </p14:nvContentPartPr>
              <p14:xfrm>
                <a:off x="3808830" y="4087747"/>
                <a:ext cx="164160" cy="93240"/>
              </p14:xfrm>
            </p:contentPart>
          </mc:Choice>
          <mc:Fallback xmlns="">
            <p:pic>
              <p:nvPicPr>
                <p:cNvPr id="355" name="Ink 354">
                  <a:extLst>
                    <a:ext uri="{FF2B5EF4-FFF2-40B4-BE49-F238E27FC236}">
                      <a16:creationId xmlns:a16="http://schemas.microsoft.com/office/drawing/2014/main" id="{3552D3F7-1AE0-4926-89F5-B986ED5993A5}"/>
                    </a:ext>
                  </a:extLst>
                </p:cNvPr>
                <p:cNvPicPr/>
                <p:nvPr/>
              </p:nvPicPr>
              <p:blipFill>
                <a:blip r:embed="rId578"/>
                <a:stretch>
                  <a:fillRect/>
                </a:stretch>
              </p:blipFill>
              <p:spPr>
                <a:xfrm>
                  <a:off x="3800190" y="4078747"/>
                  <a:ext cx="181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6" name="Ink 355">
                  <a:extLst>
                    <a:ext uri="{FF2B5EF4-FFF2-40B4-BE49-F238E27FC236}">
                      <a16:creationId xmlns:a16="http://schemas.microsoft.com/office/drawing/2014/main" id="{8459E2F1-B8A0-4D6A-BE3C-1FDB0CD4444D}"/>
                    </a:ext>
                  </a:extLst>
                </p14:cNvPr>
                <p14:cNvContentPartPr/>
                <p14:nvPr/>
              </p14:nvContentPartPr>
              <p14:xfrm>
                <a:off x="4163430" y="3963187"/>
                <a:ext cx="426240" cy="213840"/>
              </p14:xfrm>
            </p:contentPart>
          </mc:Choice>
          <mc:Fallback xmlns="">
            <p:pic>
              <p:nvPicPr>
                <p:cNvPr id="356" name="Ink 355">
                  <a:extLst>
                    <a:ext uri="{FF2B5EF4-FFF2-40B4-BE49-F238E27FC236}">
                      <a16:creationId xmlns:a16="http://schemas.microsoft.com/office/drawing/2014/main" id="{8459E2F1-B8A0-4D6A-BE3C-1FDB0CD4444D}"/>
                    </a:ext>
                  </a:extLst>
                </p:cNvPr>
                <p:cNvPicPr/>
                <p:nvPr/>
              </p:nvPicPr>
              <p:blipFill>
                <a:blip r:embed="rId580"/>
                <a:stretch>
                  <a:fillRect/>
                </a:stretch>
              </p:blipFill>
              <p:spPr>
                <a:xfrm>
                  <a:off x="4154430" y="3954187"/>
                  <a:ext cx="443880" cy="231480"/>
                </a:xfrm>
                <a:prstGeom prst="rect">
                  <a:avLst/>
                </a:prstGeom>
              </p:spPr>
            </p:pic>
          </mc:Fallback>
        </mc:AlternateContent>
      </p:grpSp>
      <p:grpSp>
        <p:nvGrpSpPr>
          <p:cNvPr id="366" name="Group 365">
            <a:extLst>
              <a:ext uri="{FF2B5EF4-FFF2-40B4-BE49-F238E27FC236}">
                <a16:creationId xmlns:a16="http://schemas.microsoft.com/office/drawing/2014/main" id="{0ABEA780-3BAB-4561-A74E-43DE449ACF2C}"/>
              </a:ext>
            </a:extLst>
          </p:cNvPr>
          <p:cNvGrpSpPr/>
          <p:nvPr/>
        </p:nvGrpSpPr>
        <p:grpSpPr>
          <a:xfrm>
            <a:off x="4882350" y="3457387"/>
            <a:ext cx="2259720" cy="673920"/>
            <a:chOff x="4882350" y="3457387"/>
            <a:chExt cx="2259720" cy="673920"/>
          </a:xfrm>
        </p:grpSpPr>
        <mc:AlternateContent xmlns:mc="http://schemas.openxmlformats.org/markup-compatibility/2006" xmlns:p14="http://schemas.microsoft.com/office/powerpoint/2010/main">
          <mc:Choice Requires="p14">
            <p:contentPart p14:bwMode="auto" r:id="rId581">
              <p14:nvContentPartPr>
                <p14:cNvPr id="312" name="Ink 311">
                  <a:extLst>
                    <a:ext uri="{FF2B5EF4-FFF2-40B4-BE49-F238E27FC236}">
                      <a16:creationId xmlns:a16="http://schemas.microsoft.com/office/drawing/2014/main" id="{023D556F-9589-4575-8FC0-BD67E355D46B}"/>
                    </a:ext>
                  </a:extLst>
                </p14:cNvPr>
                <p14:cNvContentPartPr/>
                <p14:nvPr/>
              </p14:nvContentPartPr>
              <p14:xfrm>
                <a:off x="4913670" y="3770947"/>
                <a:ext cx="90720" cy="154080"/>
              </p14:xfrm>
            </p:contentPart>
          </mc:Choice>
          <mc:Fallback xmlns="">
            <p:pic>
              <p:nvPicPr>
                <p:cNvPr id="312" name="Ink 311">
                  <a:extLst>
                    <a:ext uri="{FF2B5EF4-FFF2-40B4-BE49-F238E27FC236}">
                      <a16:creationId xmlns:a16="http://schemas.microsoft.com/office/drawing/2014/main" id="{023D556F-9589-4575-8FC0-BD67E355D46B}"/>
                    </a:ext>
                  </a:extLst>
                </p:cNvPr>
                <p:cNvPicPr/>
                <p:nvPr/>
              </p:nvPicPr>
              <p:blipFill>
                <a:blip r:embed="rId582"/>
                <a:stretch>
                  <a:fillRect/>
                </a:stretch>
              </p:blipFill>
              <p:spPr>
                <a:xfrm>
                  <a:off x="4904670" y="3762307"/>
                  <a:ext cx="108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13" name="Ink 312">
                  <a:extLst>
                    <a:ext uri="{FF2B5EF4-FFF2-40B4-BE49-F238E27FC236}">
                      <a16:creationId xmlns:a16="http://schemas.microsoft.com/office/drawing/2014/main" id="{EE43DDD2-2A62-49CE-8002-8A93677F3714}"/>
                    </a:ext>
                  </a:extLst>
                </p14:cNvPr>
                <p14:cNvContentPartPr/>
                <p14:nvPr/>
              </p14:nvContentPartPr>
              <p14:xfrm>
                <a:off x="5316870" y="3457387"/>
                <a:ext cx="374040" cy="240480"/>
              </p14:xfrm>
            </p:contentPart>
          </mc:Choice>
          <mc:Fallback xmlns="">
            <p:pic>
              <p:nvPicPr>
                <p:cNvPr id="313" name="Ink 312">
                  <a:extLst>
                    <a:ext uri="{FF2B5EF4-FFF2-40B4-BE49-F238E27FC236}">
                      <a16:creationId xmlns:a16="http://schemas.microsoft.com/office/drawing/2014/main" id="{EE43DDD2-2A62-49CE-8002-8A93677F3714}"/>
                    </a:ext>
                  </a:extLst>
                </p:cNvPr>
                <p:cNvPicPr/>
                <p:nvPr/>
              </p:nvPicPr>
              <p:blipFill>
                <a:blip r:embed="rId584"/>
                <a:stretch>
                  <a:fillRect/>
                </a:stretch>
              </p:blipFill>
              <p:spPr>
                <a:xfrm>
                  <a:off x="5308230" y="3448747"/>
                  <a:ext cx="391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14" name="Ink 313">
                  <a:extLst>
                    <a:ext uri="{FF2B5EF4-FFF2-40B4-BE49-F238E27FC236}">
                      <a16:creationId xmlns:a16="http://schemas.microsoft.com/office/drawing/2014/main" id="{AAD7FD47-0425-41DE-8579-B36A535991EB}"/>
                    </a:ext>
                  </a:extLst>
                </p14:cNvPr>
                <p14:cNvContentPartPr/>
                <p14:nvPr/>
              </p14:nvContentPartPr>
              <p14:xfrm>
                <a:off x="5959830" y="3566107"/>
                <a:ext cx="118800" cy="304560"/>
              </p14:xfrm>
            </p:contentPart>
          </mc:Choice>
          <mc:Fallback xmlns="">
            <p:pic>
              <p:nvPicPr>
                <p:cNvPr id="314" name="Ink 313">
                  <a:extLst>
                    <a:ext uri="{FF2B5EF4-FFF2-40B4-BE49-F238E27FC236}">
                      <a16:creationId xmlns:a16="http://schemas.microsoft.com/office/drawing/2014/main" id="{AAD7FD47-0425-41DE-8579-B36A535991EB}"/>
                    </a:ext>
                  </a:extLst>
                </p:cNvPr>
                <p:cNvPicPr/>
                <p:nvPr/>
              </p:nvPicPr>
              <p:blipFill>
                <a:blip r:embed="rId586"/>
                <a:stretch>
                  <a:fillRect/>
                </a:stretch>
              </p:blipFill>
              <p:spPr>
                <a:xfrm>
                  <a:off x="5950830" y="3557467"/>
                  <a:ext cx="1364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15" name="Ink 314">
                  <a:extLst>
                    <a:ext uri="{FF2B5EF4-FFF2-40B4-BE49-F238E27FC236}">
                      <a16:creationId xmlns:a16="http://schemas.microsoft.com/office/drawing/2014/main" id="{68D2215A-6177-4D89-991B-70478CA33B30}"/>
                    </a:ext>
                  </a:extLst>
                </p14:cNvPr>
                <p14:cNvContentPartPr/>
                <p14:nvPr/>
              </p14:nvContentPartPr>
              <p14:xfrm>
                <a:off x="6114630" y="3580507"/>
                <a:ext cx="379080" cy="118440"/>
              </p14:xfrm>
            </p:contentPart>
          </mc:Choice>
          <mc:Fallback xmlns="">
            <p:pic>
              <p:nvPicPr>
                <p:cNvPr id="315" name="Ink 314">
                  <a:extLst>
                    <a:ext uri="{FF2B5EF4-FFF2-40B4-BE49-F238E27FC236}">
                      <a16:creationId xmlns:a16="http://schemas.microsoft.com/office/drawing/2014/main" id="{68D2215A-6177-4D89-991B-70478CA33B30}"/>
                    </a:ext>
                  </a:extLst>
                </p:cNvPr>
                <p:cNvPicPr/>
                <p:nvPr/>
              </p:nvPicPr>
              <p:blipFill>
                <a:blip r:embed="rId588"/>
                <a:stretch>
                  <a:fillRect/>
                </a:stretch>
              </p:blipFill>
              <p:spPr>
                <a:xfrm>
                  <a:off x="6105990" y="3571507"/>
                  <a:ext cx="396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6" name="Ink 315">
                  <a:extLst>
                    <a:ext uri="{FF2B5EF4-FFF2-40B4-BE49-F238E27FC236}">
                      <a16:creationId xmlns:a16="http://schemas.microsoft.com/office/drawing/2014/main" id="{A217CB96-B1CF-44F9-87BE-AD33E7987C17}"/>
                    </a:ext>
                  </a:extLst>
                </p14:cNvPr>
                <p14:cNvContentPartPr/>
                <p14:nvPr/>
              </p14:nvContentPartPr>
              <p14:xfrm>
                <a:off x="6560670" y="3572947"/>
                <a:ext cx="172800" cy="109440"/>
              </p14:xfrm>
            </p:contentPart>
          </mc:Choice>
          <mc:Fallback xmlns="">
            <p:pic>
              <p:nvPicPr>
                <p:cNvPr id="316" name="Ink 315">
                  <a:extLst>
                    <a:ext uri="{FF2B5EF4-FFF2-40B4-BE49-F238E27FC236}">
                      <a16:creationId xmlns:a16="http://schemas.microsoft.com/office/drawing/2014/main" id="{A217CB96-B1CF-44F9-87BE-AD33E7987C17}"/>
                    </a:ext>
                  </a:extLst>
                </p:cNvPr>
                <p:cNvPicPr/>
                <p:nvPr/>
              </p:nvPicPr>
              <p:blipFill>
                <a:blip r:embed="rId590"/>
                <a:stretch>
                  <a:fillRect/>
                </a:stretch>
              </p:blipFill>
              <p:spPr>
                <a:xfrm>
                  <a:off x="6551670" y="3563947"/>
                  <a:ext cx="190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7" name="Ink 316">
                  <a:extLst>
                    <a:ext uri="{FF2B5EF4-FFF2-40B4-BE49-F238E27FC236}">
                      <a16:creationId xmlns:a16="http://schemas.microsoft.com/office/drawing/2014/main" id="{5CA73285-89F5-4CA1-B60E-42B754CB39B7}"/>
                    </a:ext>
                  </a:extLst>
                </p14:cNvPr>
                <p14:cNvContentPartPr/>
                <p14:nvPr/>
              </p14:nvContentPartPr>
              <p14:xfrm>
                <a:off x="6774870" y="3556747"/>
                <a:ext cx="367200" cy="226440"/>
              </p14:xfrm>
            </p:contentPart>
          </mc:Choice>
          <mc:Fallback xmlns="">
            <p:pic>
              <p:nvPicPr>
                <p:cNvPr id="317" name="Ink 316">
                  <a:extLst>
                    <a:ext uri="{FF2B5EF4-FFF2-40B4-BE49-F238E27FC236}">
                      <a16:creationId xmlns:a16="http://schemas.microsoft.com/office/drawing/2014/main" id="{5CA73285-89F5-4CA1-B60E-42B754CB39B7}"/>
                    </a:ext>
                  </a:extLst>
                </p:cNvPr>
                <p:cNvPicPr/>
                <p:nvPr/>
              </p:nvPicPr>
              <p:blipFill>
                <a:blip r:embed="rId592"/>
                <a:stretch>
                  <a:fillRect/>
                </a:stretch>
              </p:blipFill>
              <p:spPr>
                <a:xfrm>
                  <a:off x="6766230" y="3547747"/>
                  <a:ext cx="384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7" name="Ink 356">
                  <a:extLst>
                    <a:ext uri="{FF2B5EF4-FFF2-40B4-BE49-F238E27FC236}">
                      <a16:creationId xmlns:a16="http://schemas.microsoft.com/office/drawing/2014/main" id="{F6F75C1B-7C81-405D-929D-460451E21B01}"/>
                    </a:ext>
                  </a:extLst>
                </p14:cNvPr>
                <p14:cNvContentPartPr/>
                <p14:nvPr/>
              </p14:nvContentPartPr>
              <p14:xfrm>
                <a:off x="4882350" y="3989467"/>
                <a:ext cx="402120" cy="141840"/>
              </p14:xfrm>
            </p:contentPart>
          </mc:Choice>
          <mc:Fallback xmlns="">
            <p:pic>
              <p:nvPicPr>
                <p:cNvPr id="357" name="Ink 356">
                  <a:extLst>
                    <a:ext uri="{FF2B5EF4-FFF2-40B4-BE49-F238E27FC236}">
                      <a16:creationId xmlns:a16="http://schemas.microsoft.com/office/drawing/2014/main" id="{F6F75C1B-7C81-405D-929D-460451E21B01}"/>
                    </a:ext>
                  </a:extLst>
                </p:cNvPr>
                <p:cNvPicPr/>
                <p:nvPr/>
              </p:nvPicPr>
              <p:blipFill>
                <a:blip r:embed="rId594"/>
                <a:stretch>
                  <a:fillRect/>
                </a:stretch>
              </p:blipFill>
              <p:spPr>
                <a:xfrm>
                  <a:off x="4873350" y="3980827"/>
                  <a:ext cx="419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8" name="Ink 357">
                  <a:extLst>
                    <a:ext uri="{FF2B5EF4-FFF2-40B4-BE49-F238E27FC236}">
                      <a16:creationId xmlns:a16="http://schemas.microsoft.com/office/drawing/2014/main" id="{F4372334-3A49-4C57-8278-0D5B473189EF}"/>
                    </a:ext>
                  </a:extLst>
                </p14:cNvPr>
                <p14:cNvContentPartPr/>
                <p14:nvPr/>
              </p14:nvContentPartPr>
              <p14:xfrm>
                <a:off x="5348910" y="3964627"/>
                <a:ext cx="90720" cy="133200"/>
              </p14:xfrm>
            </p:contentPart>
          </mc:Choice>
          <mc:Fallback xmlns="">
            <p:pic>
              <p:nvPicPr>
                <p:cNvPr id="358" name="Ink 357">
                  <a:extLst>
                    <a:ext uri="{FF2B5EF4-FFF2-40B4-BE49-F238E27FC236}">
                      <a16:creationId xmlns:a16="http://schemas.microsoft.com/office/drawing/2014/main" id="{F4372334-3A49-4C57-8278-0D5B473189EF}"/>
                    </a:ext>
                  </a:extLst>
                </p:cNvPr>
                <p:cNvPicPr/>
                <p:nvPr/>
              </p:nvPicPr>
              <p:blipFill>
                <a:blip r:embed="rId596"/>
                <a:stretch>
                  <a:fillRect/>
                </a:stretch>
              </p:blipFill>
              <p:spPr>
                <a:xfrm>
                  <a:off x="5340270" y="3955627"/>
                  <a:ext cx="108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59" name="Ink 358">
                  <a:extLst>
                    <a:ext uri="{FF2B5EF4-FFF2-40B4-BE49-F238E27FC236}">
                      <a16:creationId xmlns:a16="http://schemas.microsoft.com/office/drawing/2014/main" id="{87BA558F-9128-4074-BC82-A8BDF1327742}"/>
                    </a:ext>
                  </a:extLst>
                </p14:cNvPr>
                <p14:cNvContentPartPr/>
                <p14:nvPr/>
              </p14:nvContentPartPr>
              <p14:xfrm>
                <a:off x="5643390" y="3984427"/>
                <a:ext cx="301680" cy="120240"/>
              </p14:xfrm>
            </p:contentPart>
          </mc:Choice>
          <mc:Fallback xmlns="">
            <p:pic>
              <p:nvPicPr>
                <p:cNvPr id="359" name="Ink 358">
                  <a:extLst>
                    <a:ext uri="{FF2B5EF4-FFF2-40B4-BE49-F238E27FC236}">
                      <a16:creationId xmlns:a16="http://schemas.microsoft.com/office/drawing/2014/main" id="{87BA558F-9128-4074-BC82-A8BDF1327742}"/>
                    </a:ext>
                  </a:extLst>
                </p:cNvPr>
                <p:cNvPicPr/>
                <p:nvPr/>
              </p:nvPicPr>
              <p:blipFill>
                <a:blip r:embed="rId598"/>
                <a:stretch>
                  <a:fillRect/>
                </a:stretch>
              </p:blipFill>
              <p:spPr>
                <a:xfrm>
                  <a:off x="5634750" y="3975787"/>
                  <a:ext cx="319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0" name="Ink 359">
                  <a:extLst>
                    <a:ext uri="{FF2B5EF4-FFF2-40B4-BE49-F238E27FC236}">
                      <a16:creationId xmlns:a16="http://schemas.microsoft.com/office/drawing/2014/main" id="{8DF5ADEC-2723-46B1-8378-A5053A0D215A}"/>
                    </a:ext>
                  </a:extLst>
                </p14:cNvPr>
                <p14:cNvContentPartPr/>
                <p14:nvPr/>
              </p14:nvContentPartPr>
              <p14:xfrm>
                <a:off x="6000510" y="3940147"/>
                <a:ext cx="110160" cy="116280"/>
              </p14:xfrm>
            </p:contentPart>
          </mc:Choice>
          <mc:Fallback xmlns="">
            <p:pic>
              <p:nvPicPr>
                <p:cNvPr id="360" name="Ink 359">
                  <a:extLst>
                    <a:ext uri="{FF2B5EF4-FFF2-40B4-BE49-F238E27FC236}">
                      <a16:creationId xmlns:a16="http://schemas.microsoft.com/office/drawing/2014/main" id="{8DF5ADEC-2723-46B1-8378-A5053A0D215A}"/>
                    </a:ext>
                  </a:extLst>
                </p:cNvPr>
                <p:cNvPicPr/>
                <p:nvPr/>
              </p:nvPicPr>
              <p:blipFill>
                <a:blip r:embed="rId600"/>
                <a:stretch>
                  <a:fillRect/>
                </a:stretch>
              </p:blipFill>
              <p:spPr>
                <a:xfrm>
                  <a:off x="5991510" y="3931507"/>
                  <a:ext cx="127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1" name="Ink 360">
                  <a:extLst>
                    <a:ext uri="{FF2B5EF4-FFF2-40B4-BE49-F238E27FC236}">
                      <a16:creationId xmlns:a16="http://schemas.microsoft.com/office/drawing/2014/main" id="{17B1CA6F-0DED-471E-82BF-A905BA34E118}"/>
                    </a:ext>
                  </a:extLst>
                </p14:cNvPr>
                <p14:cNvContentPartPr/>
                <p14:nvPr/>
              </p14:nvContentPartPr>
              <p14:xfrm>
                <a:off x="6158910" y="3879307"/>
                <a:ext cx="48960" cy="174960"/>
              </p14:xfrm>
            </p:contentPart>
          </mc:Choice>
          <mc:Fallback xmlns="">
            <p:pic>
              <p:nvPicPr>
                <p:cNvPr id="361" name="Ink 360">
                  <a:extLst>
                    <a:ext uri="{FF2B5EF4-FFF2-40B4-BE49-F238E27FC236}">
                      <a16:creationId xmlns:a16="http://schemas.microsoft.com/office/drawing/2014/main" id="{17B1CA6F-0DED-471E-82BF-A905BA34E118}"/>
                    </a:ext>
                  </a:extLst>
                </p:cNvPr>
                <p:cNvPicPr/>
                <p:nvPr/>
              </p:nvPicPr>
              <p:blipFill>
                <a:blip r:embed="rId602"/>
                <a:stretch>
                  <a:fillRect/>
                </a:stretch>
              </p:blipFill>
              <p:spPr>
                <a:xfrm>
                  <a:off x="6149910" y="3870307"/>
                  <a:ext cx="66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2" name="Ink 361">
                  <a:extLst>
                    <a:ext uri="{FF2B5EF4-FFF2-40B4-BE49-F238E27FC236}">
                      <a16:creationId xmlns:a16="http://schemas.microsoft.com/office/drawing/2014/main" id="{7668090D-1004-4BFB-8A01-5B4A8FE63EFB}"/>
                    </a:ext>
                  </a:extLst>
                </p14:cNvPr>
                <p14:cNvContentPartPr/>
                <p14:nvPr/>
              </p14:nvContentPartPr>
              <p14:xfrm>
                <a:off x="6310110" y="3870307"/>
                <a:ext cx="304200" cy="202680"/>
              </p14:xfrm>
            </p:contentPart>
          </mc:Choice>
          <mc:Fallback xmlns="">
            <p:pic>
              <p:nvPicPr>
                <p:cNvPr id="362" name="Ink 361">
                  <a:extLst>
                    <a:ext uri="{FF2B5EF4-FFF2-40B4-BE49-F238E27FC236}">
                      <a16:creationId xmlns:a16="http://schemas.microsoft.com/office/drawing/2014/main" id="{7668090D-1004-4BFB-8A01-5B4A8FE63EFB}"/>
                    </a:ext>
                  </a:extLst>
                </p:cNvPr>
                <p:cNvPicPr/>
                <p:nvPr/>
              </p:nvPicPr>
              <p:blipFill>
                <a:blip r:embed="rId604"/>
                <a:stretch>
                  <a:fillRect/>
                </a:stretch>
              </p:blipFill>
              <p:spPr>
                <a:xfrm>
                  <a:off x="6301110" y="3861667"/>
                  <a:ext cx="321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3" name="Ink 362">
                  <a:extLst>
                    <a:ext uri="{FF2B5EF4-FFF2-40B4-BE49-F238E27FC236}">
                      <a16:creationId xmlns:a16="http://schemas.microsoft.com/office/drawing/2014/main" id="{68A277D0-C0E5-476B-8DFB-28A8F2B092CC}"/>
                    </a:ext>
                  </a:extLst>
                </p14:cNvPr>
                <p14:cNvContentPartPr/>
                <p14:nvPr/>
              </p14:nvContentPartPr>
              <p14:xfrm>
                <a:off x="6280230" y="3840787"/>
                <a:ext cx="309960" cy="70920"/>
              </p14:xfrm>
            </p:contentPart>
          </mc:Choice>
          <mc:Fallback xmlns="">
            <p:pic>
              <p:nvPicPr>
                <p:cNvPr id="363" name="Ink 362">
                  <a:extLst>
                    <a:ext uri="{FF2B5EF4-FFF2-40B4-BE49-F238E27FC236}">
                      <a16:creationId xmlns:a16="http://schemas.microsoft.com/office/drawing/2014/main" id="{68A277D0-C0E5-476B-8DFB-28A8F2B092CC}"/>
                    </a:ext>
                  </a:extLst>
                </p:cNvPr>
                <p:cNvPicPr/>
                <p:nvPr/>
              </p:nvPicPr>
              <p:blipFill>
                <a:blip r:embed="rId606"/>
                <a:stretch>
                  <a:fillRect/>
                </a:stretch>
              </p:blipFill>
              <p:spPr>
                <a:xfrm>
                  <a:off x="6271590" y="3832147"/>
                  <a:ext cx="327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4" name="Ink 363">
                  <a:extLst>
                    <a:ext uri="{FF2B5EF4-FFF2-40B4-BE49-F238E27FC236}">
                      <a16:creationId xmlns:a16="http://schemas.microsoft.com/office/drawing/2014/main" id="{EBF5EF54-8017-4D32-B7F9-00368C434E95}"/>
                    </a:ext>
                  </a:extLst>
                </p14:cNvPr>
                <p14:cNvContentPartPr/>
                <p14:nvPr/>
              </p14:nvContentPartPr>
              <p14:xfrm>
                <a:off x="6812670" y="3933307"/>
                <a:ext cx="173880" cy="135000"/>
              </p14:xfrm>
            </p:contentPart>
          </mc:Choice>
          <mc:Fallback xmlns="">
            <p:pic>
              <p:nvPicPr>
                <p:cNvPr id="364" name="Ink 363">
                  <a:extLst>
                    <a:ext uri="{FF2B5EF4-FFF2-40B4-BE49-F238E27FC236}">
                      <a16:creationId xmlns:a16="http://schemas.microsoft.com/office/drawing/2014/main" id="{EBF5EF54-8017-4D32-B7F9-00368C434E95}"/>
                    </a:ext>
                  </a:extLst>
                </p:cNvPr>
                <p:cNvPicPr/>
                <p:nvPr/>
              </p:nvPicPr>
              <p:blipFill>
                <a:blip r:embed="rId608"/>
                <a:stretch>
                  <a:fillRect/>
                </a:stretch>
              </p:blipFill>
              <p:spPr>
                <a:xfrm>
                  <a:off x="6804030" y="3924667"/>
                  <a:ext cx="191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65" name="Ink 364">
                  <a:extLst>
                    <a:ext uri="{FF2B5EF4-FFF2-40B4-BE49-F238E27FC236}">
                      <a16:creationId xmlns:a16="http://schemas.microsoft.com/office/drawing/2014/main" id="{AEBBFAAA-CC46-40AD-938C-126A2A0DCEB4}"/>
                    </a:ext>
                  </a:extLst>
                </p14:cNvPr>
                <p14:cNvContentPartPr/>
                <p14:nvPr/>
              </p14:nvContentPartPr>
              <p14:xfrm>
                <a:off x="7095990" y="4039507"/>
                <a:ext cx="360" cy="360"/>
              </p14:xfrm>
            </p:contentPart>
          </mc:Choice>
          <mc:Fallback xmlns="">
            <p:pic>
              <p:nvPicPr>
                <p:cNvPr id="365" name="Ink 364">
                  <a:extLst>
                    <a:ext uri="{FF2B5EF4-FFF2-40B4-BE49-F238E27FC236}">
                      <a16:creationId xmlns:a16="http://schemas.microsoft.com/office/drawing/2014/main" id="{AEBBFAAA-CC46-40AD-938C-126A2A0DCEB4}"/>
                    </a:ext>
                  </a:extLst>
                </p:cNvPr>
                <p:cNvPicPr/>
                <p:nvPr/>
              </p:nvPicPr>
              <p:blipFill>
                <a:blip r:embed="rId71"/>
                <a:stretch>
                  <a:fillRect/>
                </a:stretch>
              </p:blipFill>
              <p:spPr>
                <a:xfrm>
                  <a:off x="7087350" y="4030867"/>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0">
            <p14:nvContentPartPr>
              <p14:cNvPr id="368" name="Ink 367">
                <a:extLst>
                  <a:ext uri="{FF2B5EF4-FFF2-40B4-BE49-F238E27FC236}">
                    <a16:creationId xmlns:a16="http://schemas.microsoft.com/office/drawing/2014/main" id="{DC9AA5F5-EDF7-4D41-B8EA-1285FD3B8366}"/>
                  </a:ext>
                </a:extLst>
              </p14:cNvPr>
              <p14:cNvContentPartPr/>
              <p14:nvPr/>
            </p14:nvContentPartPr>
            <p14:xfrm>
              <a:off x="531390" y="4794427"/>
              <a:ext cx="112320" cy="10080"/>
            </p14:xfrm>
          </p:contentPart>
        </mc:Choice>
        <mc:Fallback xmlns="">
          <p:pic>
            <p:nvPicPr>
              <p:cNvPr id="368" name="Ink 367">
                <a:extLst>
                  <a:ext uri="{FF2B5EF4-FFF2-40B4-BE49-F238E27FC236}">
                    <a16:creationId xmlns:a16="http://schemas.microsoft.com/office/drawing/2014/main" id="{DC9AA5F5-EDF7-4D41-B8EA-1285FD3B8366}"/>
                  </a:ext>
                </a:extLst>
              </p:cNvPr>
              <p:cNvPicPr/>
              <p:nvPr/>
            </p:nvPicPr>
            <p:blipFill>
              <a:blip r:embed="rId611"/>
              <a:stretch>
                <a:fillRect/>
              </a:stretch>
            </p:blipFill>
            <p:spPr>
              <a:xfrm>
                <a:off x="522390" y="4785427"/>
                <a:ext cx="129960" cy="27720"/>
              </a:xfrm>
              <a:prstGeom prst="rect">
                <a:avLst/>
              </a:prstGeom>
            </p:spPr>
          </p:pic>
        </mc:Fallback>
      </mc:AlternateContent>
      <p:grpSp>
        <p:nvGrpSpPr>
          <p:cNvPr id="371" name="Group 370">
            <a:extLst>
              <a:ext uri="{FF2B5EF4-FFF2-40B4-BE49-F238E27FC236}">
                <a16:creationId xmlns:a16="http://schemas.microsoft.com/office/drawing/2014/main" id="{0A1CFFDF-C39A-425B-93CD-D66C4D0C0A63}"/>
              </a:ext>
            </a:extLst>
          </p:cNvPr>
          <p:cNvGrpSpPr/>
          <p:nvPr/>
        </p:nvGrpSpPr>
        <p:grpSpPr>
          <a:xfrm>
            <a:off x="1010190" y="4547827"/>
            <a:ext cx="872640" cy="220680"/>
            <a:chOff x="1010190" y="4547827"/>
            <a:chExt cx="872640" cy="220680"/>
          </a:xfrm>
        </p:grpSpPr>
        <mc:AlternateContent xmlns:mc="http://schemas.openxmlformats.org/markup-compatibility/2006" xmlns:p14="http://schemas.microsoft.com/office/powerpoint/2010/main">
          <mc:Choice Requires="p14">
            <p:contentPart p14:bwMode="auto" r:id="rId612">
              <p14:nvContentPartPr>
                <p14:cNvPr id="369" name="Ink 368">
                  <a:extLst>
                    <a:ext uri="{FF2B5EF4-FFF2-40B4-BE49-F238E27FC236}">
                      <a16:creationId xmlns:a16="http://schemas.microsoft.com/office/drawing/2014/main" id="{45D73BD0-A976-46D5-AA1A-C5C37B22269A}"/>
                    </a:ext>
                  </a:extLst>
                </p14:cNvPr>
                <p14:cNvContentPartPr/>
                <p14:nvPr/>
              </p14:nvContentPartPr>
              <p14:xfrm>
                <a:off x="1010190" y="4569787"/>
                <a:ext cx="461520" cy="198720"/>
              </p14:xfrm>
            </p:contentPart>
          </mc:Choice>
          <mc:Fallback xmlns="">
            <p:pic>
              <p:nvPicPr>
                <p:cNvPr id="369" name="Ink 368">
                  <a:extLst>
                    <a:ext uri="{FF2B5EF4-FFF2-40B4-BE49-F238E27FC236}">
                      <a16:creationId xmlns:a16="http://schemas.microsoft.com/office/drawing/2014/main" id="{45D73BD0-A976-46D5-AA1A-C5C37B22269A}"/>
                    </a:ext>
                  </a:extLst>
                </p:cNvPr>
                <p:cNvPicPr/>
                <p:nvPr/>
              </p:nvPicPr>
              <p:blipFill>
                <a:blip r:embed="rId613"/>
                <a:stretch>
                  <a:fillRect/>
                </a:stretch>
              </p:blipFill>
              <p:spPr>
                <a:xfrm>
                  <a:off x="1001190" y="4561147"/>
                  <a:ext cx="4791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0" name="Ink 369">
                  <a:extLst>
                    <a:ext uri="{FF2B5EF4-FFF2-40B4-BE49-F238E27FC236}">
                      <a16:creationId xmlns:a16="http://schemas.microsoft.com/office/drawing/2014/main" id="{C63499DB-4D9F-4EAC-96F6-19F123D12F43}"/>
                    </a:ext>
                  </a:extLst>
                </p14:cNvPr>
                <p14:cNvContentPartPr/>
                <p14:nvPr/>
              </p14:nvContentPartPr>
              <p14:xfrm>
                <a:off x="1685550" y="4547827"/>
                <a:ext cx="197280" cy="161280"/>
              </p14:xfrm>
            </p:contentPart>
          </mc:Choice>
          <mc:Fallback xmlns="">
            <p:pic>
              <p:nvPicPr>
                <p:cNvPr id="370" name="Ink 369">
                  <a:extLst>
                    <a:ext uri="{FF2B5EF4-FFF2-40B4-BE49-F238E27FC236}">
                      <a16:creationId xmlns:a16="http://schemas.microsoft.com/office/drawing/2014/main" id="{C63499DB-4D9F-4EAC-96F6-19F123D12F43}"/>
                    </a:ext>
                  </a:extLst>
                </p:cNvPr>
                <p:cNvPicPr/>
                <p:nvPr/>
              </p:nvPicPr>
              <p:blipFill>
                <a:blip r:embed="rId615"/>
                <a:stretch>
                  <a:fillRect/>
                </a:stretch>
              </p:blipFill>
              <p:spPr>
                <a:xfrm>
                  <a:off x="1676910" y="4538827"/>
                  <a:ext cx="214920" cy="178920"/>
                </a:xfrm>
                <a:prstGeom prst="rect">
                  <a:avLst/>
                </a:prstGeom>
              </p:spPr>
            </p:pic>
          </mc:Fallback>
        </mc:AlternateContent>
      </p:grpSp>
      <p:grpSp>
        <p:nvGrpSpPr>
          <p:cNvPr id="386" name="Group 385">
            <a:extLst>
              <a:ext uri="{FF2B5EF4-FFF2-40B4-BE49-F238E27FC236}">
                <a16:creationId xmlns:a16="http://schemas.microsoft.com/office/drawing/2014/main" id="{3D3DF989-9985-4FF5-836E-95CFDA4A01C0}"/>
              </a:ext>
            </a:extLst>
          </p:cNvPr>
          <p:cNvGrpSpPr/>
          <p:nvPr/>
        </p:nvGrpSpPr>
        <p:grpSpPr>
          <a:xfrm>
            <a:off x="2179110" y="4543867"/>
            <a:ext cx="528840" cy="191520"/>
            <a:chOff x="2179110" y="4543867"/>
            <a:chExt cx="528840" cy="191520"/>
          </a:xfrm>
        </p:grpSpPr>
        <mc:AlternateContent xmlns:mc="http://schemas.openxmlformats.org/markup-compatibility/2006" xmlns:p14="http://schemas.microsoft.com/office/powerpoint/2010/main">
          <mc:Choice Requires="p14">
            <p:contentPart p14:bwMode="auto" r:id="rId616">
              <p14:nvContentPartPr>
                <p14:cNvPr id="372" name="Ink 371">
                  <a:extLst>
                    <a:ext uri="{FF2B5EF4-FFF2-40B4-BE49-F238E27FC236}">
                      <a16:creationId xmlns:a16="http://schemas.microsoft.com/office/drawing/2014/main" id="{1D2C8B70-A346-471B-A8C5-E4A2BF141236}"/>
                    </a:ext>
                  </a:extLst>
                </p14:cNvPr>
                <p14:cNvContentPartPr/>
                <p14:nvPr/>
              </p14:nvContentPartPr>
              <p14:xfrm>
                <a:off x="2179110" y="4572307"/>
                <a:ext cx="362160" cy="163080"/>
              </p14:xfrm>
            </p:contentPart>
          </mc:Choice>
          <mc:Fallback xmlns="">
            <p:pic>
              <p:nvPicPr>
                <p:cNvPr id="372" name="Ink 371">
                  <a:extLst>
                    <a:ext uri="{FF2B5EF4-FFF2-40B4-BE49-F238E27FC236}">
                      <a16:creationId xmlns:a16="http://schemas.microsoft.com/office/drawing/2014/main" id="{1D2C8B70-A346-471B-A8C5-E4A2BF141236}"/>
                    </a:ext>
                  </a:extLst>
                </p:cNvPr>
                <p:cNvPicPr/>
                <p:nvPr/>
              </p:nvPicPr>
              <p:blipFill>
                <a:blip r:embed="rId617"/>
                <a:stretch>
                  <a:fillRect/>
                </a:stretch>
              </p:blipFill>
              <p:spPr>
                <a:xfrm>
                  <a:off x="2170470" y="4563307"/>
                  <a:ext cx="379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3" name="Ink 372">
                  <a:extLst>
                    <a:ext uri="{FF2B5EF4-FFF2-40B4-BE49-F238E27FC236}">
                      <a16:creationId xmlns:a16="http://schemas.microsoft.com/office/drawing/2014/main" id="{C335579E-BD66-46EA-B7A3-1B009CF46657}"/>
                    </a:ext>
                  </a:extLst>
                </p14:cNvPr>
                <p14:cNvContentPartPr/>
                <p14:nvPr/>
              </p14:nvContentPartPr>
              <p14:xfrm>
                <a:off x="2610030" y="4543867"/>
                <a:ext cx="97920" cy="120600"/>
              </p14:xfrm>
            </p:contentPart>
          </mc:Choice>
          <mc:Fallback xmlns="">
            <p:pic>
              <p:nvPicPr>
                <p:cNvPr id="373" name="Ink 372">
                  <a:extLst>
                    <a:ext uri="{FF2B5EF4-FFF2-40B4-BE49-F238E27FC236}">
                      <a16:creationId xmlns:a16="http://schemas.microsoft.com/office/drawing/2014/main" id="{C335579E-BD66-46EA-B7A3-1B009CF46657}"/>
                    </a:ext>
                  </a:extLst>
                </p:cNvPr>
                <p:cNvPicPr/>
                <p:nvPr/>
              </p:nvPicPr>
              <p:blipFill>
                <a:blip r:embed="rId619"/>
                <a:stretch>
                  <a:fillRect/>
                </a:stretch>
              </p:blipFill>
              <p:spPr>
                <a:xfrm>
                  <a:off x="2601390" y="4534867"/>
                  <a:ext cx="115560" cy="138240"/>
                </a:xfrm>
                <a:prstGeom prst="rect">
                  <a:avLst/>
                </a:prstGeom>
              </p:spPr>
            </p:pic>
          </mc:Fallback>
        </mc:AlternateContent>
      </p:grpSp>
      <p:grpSp>
        <p:nvGrpSpPr>
          <p:cNvPr id="385" name="Group 384">
            <a:extLst>
              <a:ext uri="{FF2B5EF4-FFF2-40B4-BE49-F238E27FC236}">
                <a16:creationId xmlns:a16="http://schemas.microsoft.com/office/drawing/2014/main" id="{B4194384-1ABC-4809-9C1C-CB0221AA2357}"/>
              </a:ext>
            </a:extLst>
          </p:cNvPr>
          <p:cNvGrpSpPr/>
          <p:nvPr/>
        </p:nvGrpSpPr>
        <p:grpSpPr>
          <a:xfrm>
            <a:off x="3010710" y="4443427"/>
            <a:ext cx="827280" cy="220680"/>
            <a:chOff x="3010710" y="4443427"/>
            <a:chExt cx="827280" cy="220680"/>
          </a:xfrm>
        </p:grpSpPr>
        <mc:AlternateContent xmlns:mc="http://schemas.openxmlformats.org/markup-compatibility/2006" xmlns:p14="http://schemas.microsoft.com/office/powerpoint/2010/main">
          <mc:Choice Requires="p14">
            <p:contentPart p14:bwMode="auto" r:id="rId620">
              <p14:nvContentPartPr>
                <p14:cNvPr id="374" name="Ink 373">
                  <a:extLst>
                    <a:ext uri="{FF2B5EF4-FFF2-40B4-BE49-F238E27FC236}">
                      <a16:creationId xmlns:a16="http://schemas.microsoft.com/office/drawing/2014/main" id="{C9FBB703-E50F-4CC7-9D13-2B0C947F79E3}"/>
                    </a:ext>
                  </a:extLst>
                </p14:cNvPr>
                <p14:cNvContentPartPr/>
                <p14:nvPr/>
              </p14:nvContentPartPr>
              <p14:xfrm>
                <a:off x="3010710" y="4526587"/>
                <a:ext cx="92520" cy="130680"/>
              </p14:xfrm>
            </p:contentPart>
          </mc:Choice>
          <mc:Fallback xmlns="">
            <p:pic>
              <p:nvPicPr>
                <p:cNvPr id="374" name="Ink 373">
                  <a:extLst>
                    <a:ext uri="{FF2B5EF4-FFF2-40B4-BE49-F238E27FC236}">
                      <a16:creationId xmlns:a16="http://schemas.microsoft.com/office/drawing/2014/main" id="{C9FBB703-E50F-4CC7-9D13-2B0C947F79E3}"/>
                    </a:ext>
                  </a:extLst>
                </p:cNvPr>
                <p:cNvPicPr/>
                <p:nvPr/>
              </p:nvPicPr>
              <p:blipFill>
                <a:blip r:embed="rId621"/>
                <a:stretch>
                  <a:fillRect/>
                </a:stretch>
              </p:blipFill>
              <p:spPr>
                <a:xfrm>
                  <a:off x="3001710" y="4517947"/>
                  <a:ext cx="110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5" name="Ink 374">
                  <a:extLst>
                    <a:ext uri="{FF2B5EF4-FFF2-40B4-BE49-F238E27FC236}">
                      <a16:creationId xmlns:a16="http://schemas.microsoft.com/office/drawing/2014/main" id="{07F588EE-F727-4E51-8670-4C734CC0756B}"/>
                    </a:ext>
                  </a:extLst>
                </p14:cNvPr>
                <p14:cNvContentPartPr/>
                <p14:nvPr/>
              </p14:nvContentPartPr>
              <p14:xfrm>
                <a:off x="3174510" y="4550347"/>
                <a:ext cx="150120" cy="113760"/>
              </p14:xfrm>
            </p:contentPart>
          </mc:Choice>
          <mc:Fallback xmlns="">
            <p:pic>
              <p:nvPicPr>
                <p:cNvPr id="375" name="Ink 374">
                  <a:extLst>
                    <a:ext uri="{FF2B5EF4-FFF2-40B4-BE49-F238E27FC236}">
                      <a16:creationId xmlns:a16="http://schemas.microsoft.com/office/drawing/2014/main" id="{07F588EE-F727-4E51-8670-4C734CC0756B}"/>
                    </a:ext>
                  </a:extLst>
                </p:cNvPr>
                <p:cNvPicPr/>
                <p:nvPr/>
              </p:nvPicPr>
              <p:blipFill>
                <a:blip r:embed="rId623"/>
                <a:stretch>
                  <a:fillRect/>
                </a:stretch>
              </p:blipFill>
              <p:spPr>
                <a:xfrm>
                  <a:off x="3165870" y="4541347"/>
                  <a:ext cx="167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6" name="Ink 375">
                  <a:extLst>
                    <a:ext uri="{FF2B5EF4-FFF2-40B4-BE49-F238E27FC236}">
                      <a16:creationId xmlns:a16="http://schemas.microsoft.com/office/drawing/2014/main" id="{8787A7B7-32EE-4A48-AE1B-1272A80EFB35}"/>
                    </a:ext>
                  </a:extLst>
                </p14:cNvPr>
                <p14:cNvContentPartPr/>
                <p14:nvPr/>
              </p14:nvContentPartPr>
              <p14:xfrm>
                <a:off x="3380430" y="4443427"/>
                <a:ext cx="51120" cy="180720"/>
              </p14:xfrm>
            </p:contentPart>
          </mc:Choice>
          <mc:Fallback xmlns="">
            <p:pic>
              <p:nvPicPr>
                <p:cNvPr id="376" name="Ink 375">
                  <a:extLst>
                    <a:ext uri="{FF2B5EF4-FFF2-40B4-BE49-F238E27FC236}">
                      <a16:creationId xmlns:a16="http://schemas.microsoft.com/office/drawing/2014/main" id="{8787A7B7-32EE-4A48-AE1B-1272A80EFB35}"/>
                    </a:ext>
                  </a:extLst>
                </p:cNvPr>
                <p:cNvPicPr/>
                <p:nvPr/>
              </p:nvPicPr>
              <p:blipFill>
                <a:blip r:embed="rId625"/>
                <a:stretch>
                  <a:fillRect/>
                </a:stretch>
              </p:blipFill>
              <p:spPr>
                <a:xfrm>
                  <a:off x="3371790" y="4434787"/>
                  <a:ext cx="687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7" name="Ink 376">
                  <a:extLst>
                    <a:ext uri="{FF2B5EF4-FFF2-40B4-BE49-F238E27FC236}">
                      <a16:creationId xmlns:a16="http://schemas.microsoft.com/office/drawing/2014/main" id="{BDC5F9AB-1391-4CBE-A17E-68148E96B7A4}"/>
                    </a:ext>
                  </a:extLst>
                </p14:cNvPr>
                <p14:cNvContentPartPr/>
                <p14:nvPr/>
              </p14:nvContentPartPr>
              <p14:xfrm>
                <a:off x="3522630" y="4454947"/>
                <a:ext cx="313560" cy="180000"/>
              </p14:xfrm>
            </p:contentPart>
          </mc:Choice>
          <mc:Fallback xmlns="">
            <p:pic>
              <p:nvPicPr>
                <p:cNvPr id="377" name="Ink 376">
                  <a:extLst>
                    <a:ext uri="{FF2B5EF4-FFF2-40B4-BE49-F238E27FC236}">
                      <a16:creationId xmlns:a16="http://schemas.microsoft.com/office/drawing/2014/main" id="{BDC5F9AB-1391-4CBE-A17E-68148E96B7A4}"/>
                    </a:ext>
                  </a:extLst>
                </p:cNvPr>
                <p:cNvPicPr/>
                <p:nvPr/>
              </p:nvPicPr>
              <p:blipFill>
                <a:blip r:embed="rId627"/>
                <a:stretch>
                  <a:fillRect/>
                </a:stretch>
              </p:blipFill>
              <p:spPr>
                <a:xfrm>
                  <a:off x="3513990" y="4445947"/>
                  <a:ext cx="33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8" name="Ink 377">
                  <a:extLst>
                    <a:ext uri="{FF2B5EF4-FFF2-40B4-BE49-F238E27FC236}">
                      <a16:creationId xmlns:a16="http://schemas.microsoft.com/office/drawing/2014/main" id="{99A7EF4F-469C-41D6-92C2-3066D59206A4}"/>
                    </a:ext>
                  </a:extLst>
                </p14:cNvPr>
                <p14:cNvContentPartPr/>
                <p14:nvPr/>
              </p14:nvContentPartPr>
              <p14:xfrm>
                <a:off x="3472230" y="4458187"/>
                <a:ext cx="365760" cy="60120"/>
              </p14:xfrm>
            </p:contentPart>
          </mc:Choice>
          <mc:Fallback xmlns="">
            <p:pic>
              <p:nvPicPr>
                <p:cNvPr id="378" name="Ink 377">
                  <a:extLst>
                    <a:ext uri="{FF2B5EF4-FFF2-40B4-BE49-F238E27FC236}">
                      <a16:creationId xmlns:a16="http://schemas.microsoft.com/office/drawing/2014/main" id="{99A7EF4F-469C-41D6-92C2-3066D59206A4}"/>
                    </a:ext>
                  </a:extLst>
                </p:cNvPr>
                <p:cNvPicPr/>
                <p:nvPr/>
              </p:nvPicPr>
              <p:blipFill>
                <a:blip r:embed="rId629"/>
                <a:stretch>
                  <a:fillRect/>
                </a:stretch>
              </p:blipFill>
              <p:spPr>
                <a:xfrm>
                  <a:off x="3463230" y="4449547"/>
                  <a:ext cx="383400" cy="77760"/>
                </a:xfrm>
                <a:prstGeom prst="rect">
                  <a:avLst/>
                </a:prstGeom>
              </p:spPr>
            </p:pic>
          </mc:Fallback>
        </mc:AlternateContent>
      </p:grpSp>
      <p:grpSp>
        <p:nvGrpSpPr>
          <p:cNvPr id="384" name="Group 383">
            <a:extLst>
              <a:ext uri="{FF2B5EF4-FFF2-40B4-BE49-F238E27FC236}">
                <a16:creationId xmlns:a16="http://schemas.microsoft.com/office/drawing/2014/main" id="{A9745CC3-23EC-422F-8915-6BDD37CE1B05}"/>
              </a:ext>
            </a:extLst>
          </p:cNvPr>
          <p:cNvGrpSpPr/>
          <p:nvPr/>
        </p:nvGrpSpPr>
        <p:grpSpPr>
          <a:xfrm>
            <a:off x="4146510" y="4312027"/>
            <a:ext cx="1044720" cy="296640"/>
            <a:chOff x="4146510" y="4312027"/>
            <a:chExt cx="1044720" cy="296640"/>
          </a:xfrm>
        </p:grpSpPr>
        <mc:AlternateContent xmlns:mc="http://schemas.openxmlformats.org/markup-compatibility/2006" xmlns:p14="http://schemas.microsoft.com/office/powerpoint/2010/main">
          <mc:Choice Requires="p14">
            <p:contentPart p14:bwMode="auto" r:id="rId630">
              <p14:nvContentPartPr>
                <p14:cNvPr id="379" name="Ink 378">
                  <a:extLst>
                    <a:ext uri="{FF2B5EF4-FFF2-40B4-BE49-F238E27FC236}">
                      <a16:creationId xmlns:a16="http://schemas.microsoft.com/office/drawing/2014/main" id="{05BD09A3-7FC0-45B4-8810-0BE745D9BA64}"/>
                    </a:ext>
                  </a:extLst>
                </p14:cNvPr>
                <p14:cNvContentPartPr/>
                <p14:nvPr/>
              </p14:nvContentPartPr>
              <p14:xfrm>
                <a:off x="4146510" y="4372507"/>
                <a:ext cx="140400" cy="236160"/>
              </p14:xfrm>
            </p:contentPart>
          </mc:Choice>
          <mc:Fallback xmlns="">
            <p:pic>
              <p:nvPicPr>
                <p:cNvPr id="379" name="Ink 378">
                  <a:extLst>
                    <a:ext uri="{FF2B5EF4-FFF2-40B4-BE49-F238E27FC236}">
                      <a16:creationId xmlns:a16="http://schemas.microsoft.com/office/drawing/2014/main" id="{05BD09A3-7FC0-45B4-8810-0BE745D9BA64}"/>
                    </a:ext>
                  </a:extLst>
                </p:cNvPr>
                <p:cNvPicPr/>
                <p:nvPr/>
              </p:nvPicPr>
              <p:blipFill>
                <a:blip r:embed="rId631"/>
                <a:stretch>
                  <a:fillRect/>
                </a:stretch>
              </p:blipFill>
              <p:spPr>
                <a:xfrm>
                  <a:off x="4137870" y="4363507"/>
                  <a:ext cx="158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0" name="Ink 379">
                  <a:extLst>
                    <a:ext uri="{FF2B5EF4-FFF2-40B4-BE49-F238E27FC236}">
                      <a16:creationId xmlns:a16="http://schemas.microsoft.com/office/drawing/2014/main" id="{AAC51566-445B-4FF1-884F-C7A404A0784E}"/>
                    </a:ext>
                  </a:extLst>
                </p14:cNvPr>
                <p14:cNvContentPartPr/>
                <p14:nvPr/>
              </p14:nvContentPartPr>
              <p14:xfrm>
                <a:off x="4454310" y="4460347"/>
                <a:ext cx="204840" cy="115560"/>
              </p14:xfrm>
            </p:contentPart>
          </mc:Choice>
          <mc:Fallback xmlns="">
            <p:pic>
              <p:nvPicPr>
                <p:cNvPr id="380" name="Ink 379">
                  <a:extLst>
                    <a:ext uri="{FF2B5EF4-FFF2-40B4-BE49-F238E27FC236}">
                      <a16:creationId xmlns:a16="http://schemas.microsoft.com/office/drawing/2014/main" id="{AAC51566-445B-4FF1-884F-C7A404A0784E}"/>
                    </a:ext>
                  </a:extLst>
                </p:cNvPr>
                <p:cNvPicPr/>
                <p:nvPr/>
              </p:nvPicPr>
              <p:blipFill>
                <a:blip r:embed="rId633"/>
                <a:stretch>
                  <a:fillRect/>
                </a:stretch>
              </p:blipFill>
              <p:spPr>
                <a:xfrm>
                  <a:off x="4445310" y="4451707"/>
                  <a:ext cx="222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1" name="Ink 380">
                  <a:extLst>
                    <a:ext uri="{FF2B5EF4-FFF2-40B4-BE49-F238E27FC236}">
                      <a16:creationId xmlns:a16="http://schemas.microsoft.com/office/drawing/2014/main" id="{C805A608-03F2-4381-ACC3-1795D69168E1}"/>
                    </a:ext>
                  </a:extLst>
                </p14:cNvPr>
                <p14:cNvContentPartPr/>
                <p14:nvPr/>
              </p14:nvContentPartPr>
              <p14:xfrm>
                <a:off x="4656270" y="4395907"/>
                <a:ext cx="118800" cy="155520"/>
              </p14:xfrm>
            </p:contentPart>
          </mc:Choice>
          <mc:Fallback xmlns="">
            <p:pic>
              <p:nvPicPr>
                <p:cNvPr id="381" name="Ink 380">
                  <a:extLst>
                    <a:ext uri="{FF2B5EF4-FFF2-40B4-BE49-F238E27FC236}">
                      <a16:creationId xmlns:a16="http://schemas.microsoft.com/office/drawing/2014/main" id="{C805A608-03F2-4381-ACC3-1795D69168E1}"/>
                    </a:ext>
                  </a:extLst>
                </p:cNvPr>
                <p:cNvPicPr/>
                <p:nvPr/>
              </p:nvPicPr>
              <p:blipFill>
                <a:blip r:embed="rId635"/>
                <a:stretch>
                  <a:fillRect/>
                </a:stretch>
              </p:blipFill>
              <p:spPr>
                <a:xfrm>
                  <a:off x="4647630" y="4386907"/>
                  <a:ext cx="136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2" name="Ink 381">
                  <a:extLst>
                    <a:ext uri="{FF2B5EF4-FFF2-40B4-BE49-F238E27FC236}">
                      <a16:creationId xmlns:a16="http://schemas.microsoft.com/office/drawing/2014/main" id="{9E9356E5-D476-4671-8D2C-1E5546F7EFD7}"/>
                    </a:ext>
                  </a:extLst>
                </p14:cNvPr>
                <p14:cNvContentPartPr/>
                <p14:nvPr/>
              </p14:nvContentPartPr>
              <p14:xfrm>
                <a:off x="4903230" y="4360987"/>
                <a:ext cx="162000" cy="185040"/>
              </p14:xfrm>
            </p:contentPart>
          </mc:Choice>
          <mc:Fallback xmlns="">
            <p:pic>
              <p:nvPicPr>
                <p:cNvPr id="382" name="Ink 381">
                  <a:extLst>
                    <a:ext uri="{FF2B5EF4-FFF2-40B4-BE49-F238E27FC236}">
                      <a16:creationId xmlns:a16="http://schemas.microsoft.com/office/drawing/2014/main" id="{9E9356E5-D476-4671-8D2C-1E5546F7EFD7}"/>
                    </a:ext>
                  </a:extLst>
                </p:cNvPr>
                <p:cNvPicPr/>
                <p:nvPr/>
              </p:nvPicPr>
              <p:blipFill>
                <a:blip r:embed="rId637"/>
                <a:stretch>
                  <a:fillRect/>
                </a:stretch>
              </p:blipFill>
              <p:spPr>
                <a:xfrm>
                  <a:off x="4894230" y="4352347"/>
                  <a:ext cx="179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3" name="Ink 382">
                  <a:extLst>
                    <a:ext uri="{FF2B5EF4-FFF2-40B4-BE49-F238E27FC236}">
                      <a16:creationId xmlns:a16="http://schemas.microsoft.com/office/drawing/2014/main" id="{28588560-C529-4256-A8D7-1E8F84D0F386}"/>
                    </a:ext>
                  </a:extLst>
                </p14:cNvPr>
                <p14:cNvContentPartPr/>
                <p14:nvPr/>
              </p14:nvContentPartPr>
              <p14:xfrm>
                <a:off x="5155950" y="4312027"/>
                <a:ext cx="35280" cy="138600"/>
              </p14:xfrm>
            </p:contentPart>
          </mc:Choice>
          <mc:Fallback xmlns="">
            <p:pic>
              <p:nvPicPr>
                <p:cNvPr id="383" name="Ink 382">
                  <a:extLst>
                    <a:ext uri="{FF2B5EF4-FFF2-40B4-BE49-F238E27FC236}">
                      <a16:creationId xmlns:a16="http://schemas.microsoft.com/office/drawing/2014/main" id="{28588560-C529-4256-A8D7-1E8F84D0F386}"/>
                    </a:ext>
                  </a:extLst>
                </p:cNvPr>
                <p:cNvPicPr/>
                <p:nvPr/>
              </p:nvPicPr>
              <p:blipFill>
                <a:blip r:embed="rId639"/>
                <a:stretch>
                  <a:fillRect/>
                </a:stretch>
              </p:blipFill>
              <p:spPr>
                <a:xfrm>
                  <a:off x="5146950" y="4303027"/>
                  <a:ext cx="52920" cy="156240"/>
                </a:xfrm>
                <a:prstGeom prst="rect">
                  <a:avLst/>
                </a:prstGeom>
              </p:spPr>
            </p:pic>
          </mc:Fallback>
        </mc:AlternateContent>
      </p:grpSp>
      <p:grpSp>
        <p:nvGrpSpPr>
          <p:cNvPr id="395" name="Group 394">
            <a:extLst>
              <a:ext uri="{FF2B5EF4-FFF2-40B4-BE49-F238E27FC236}">
                <a16:creationId xmlns:a16="http://schemas.microsoft.com/office/drawing/2014/main" id="{DC3A459A-93D6-4F48-93B1-820E1A64DD3D}"/>
              </a:ext>
            </a:extLst>
          </p:cNvPr>
          <p:cNvGrpSpPr/>
          <p:nvPr/>
        </p:nvGrpSpPr>
        <p:grpSpPr>
          <a:xfrm>
            <a:off x="5457990" y="4309147"/>
            <a:ext cx="1933560" cy="381240"/>
            <a:chOff x="5457990" y="4309147"/>
            <a:chExt cx="1933560" cy="381240"/>
          </a:xfrm>
        </p:grpSpPr>
        <mc:AlternateContent xmlns:mc="http://schemas.openxmlformats.org/markup-compatibility/2006" xmlns:p14="http://schemas.microsoft.com/office/powerpoint/2010/main">
          <mc:Choice Requires="p14">
            <p:contentPart p14:bwMode="auto" r:id="rId640">
              <p14:nvContentPartPr>
                <p14:cNvPr id="387" name="Ink 386">
                  <a:extLst>
                    <a:ext uri="{FF2B5EF4-FFF2-40B4-BE49-F238E27FC236}">
                      <a16:creationId xmlns:a16="http://schemas.microsoft.com/office/drawing/2014/main" id="{8BCC593E-8F5D-4497-81B7-187D927AF3A0}"/>
                    </a:ext>
                  </a:extLst>
                </p14:cNvPr>
                <p14:cNvContentPartPr/>
                <p14:nvPr/>
              </p14:nvContentPartPr>
              <p14:xfrm>
                <a:off x="5457990" y="4408507"/>
                <a:ext cx="546840" cy="138600"/>
              </p14:xfrm>
            </p:contentPart>
          </mc:Choice>
          <mc:Fallback xmlns="">
            <p:pic>
              <p:nvPicPr>
                <p:cNvPr id="387" name="Ink 386">
                  <a:extLst>
                    <a:ext uri="{FF2B5EF4-FFF2-40B4-BE49-F238E27FC236}">
                      <a16:creationId xmlns:a16="http://schemas.microsoft.com/office/drawing/2014/main" id="{8BCC593E-8F5D-4497-81B7-187D927AF3A0}"/>
                    </a:ext>
                  </a:extLst>
                </p:cNvPr>
                <p:cNvPicPr/>
                <p:nvPr/>
              </p:nvPicPr>
              <p:blipFill>
                <a:blip r:embed="rId641"/>
                <a:stretch>
                  <a:fillRect/>
                </a:stretch>
              </p:blipFill>
              <p:spPr>
                <a:xfrm>
                  <a:off x="5448990" y="4399507"/>
                  <a:ext cx="564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88" name="Ink 387">
                  <a:extLst>
                    <a:ext uri="{FF2B5EF4-FFF2-40B4-BE49-F238E27FC236}">
                      <a16:creationId xmlns:a16="http://schemas.microsoft.com/office/drawing/2014/main" id="{05B4EDDC-0A54-4B82-B0FC-9C836EF9B0C6}"/>
                    </a:ext>
                  </a:extLst>
                </p14:cNvPr>
                <p14:cNvContentPartPr/>
                <p14:nvPr/>
              </p14:nvContentPartPr>
              <p14:xfrm>
                <a:off x="6031110" y="4449547"/>
                <a:ext cx="110160" cy="240840"/>
              </p14:xfrm>
            </p:contentPart>
          </mc:Choice>
          <mc:Fallback xmlns="">
            <p:pic>
              <p:nvPicPr>
                <p:cNvPr id="388" name="Ink 387">
                  <a:extLst>
                    <a:ext uri="{FF2B5EF4-FFF2-40B4-BE49-F238E27FC236}">
                      <a16:creationId xmlns:a16="http://schemas.microsoft.com/office/drawing/2014/main" id="{05B4EDDC-0A54-4B82-B0FC-9C836EF9B0C6}"/>
                    </a:ext>
                  </a:extLst>
                </p:cNvPr>
                <p:cNvPicPr/>
                <p:nvPr/>
              </p:nvPicPr>
              <p:blipFill>
                <a:blip r:embed="rId643"/>
                <a:stretch>
                  <a:fillRect/>
                </a:stretch>
              </p:blipFill>
              <p:spPr>
                <a:xfrm>
                  <a:off x="6022110" y="4440907"/>
                  <a:ext cx="127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9" name="Ink 388">
                  <a:extLst>
                    <a:ext uri="{FF2B5EF4-FFF2-40B4-BE49-F238E27FC236}">
                      <a16:creationId xmlns:a16="http://schemas.microsoft.com/office/drawing/2014/main" id="{1EF1F428-4658-4838-A110-AAB3CD95E9A3}"/>
                    </a:ext>
                  </a:extLst>
                </p14:cNvPr>
                <p14:cNvContentPartPr/>
                <p14:nvPr/>
              </p14:nvContentPartPr>
              <p14:xfrm>
                <a:off x="6202110" y="4412827"/>
                <a:ext cx="216000" cy="115560"/>
              </p14:xfrm>
            </p:contentPart>
          </mc:Choice>
          <mc:Fallback xmlns="">
            <p:pic>
              <p:nvPicPr>
                <p:cNvPr id="389" name="Ink 388">
                  <a:extLst>
                    <a:ext uri="{FF2B5EF4-FFF2-40B4-BE49-F238E27FC236}">
                      <a16:creationId xmlns:a16="http://schemas.microsoft.com/office/drawing/2014/main" id="{1EF1F428-4658-4838-A110-AAB3CD95E9A3}"/>
                    </a:ext>
                  </a:extLst>
                </p:cNvPr>
                <p:cNvPicPr/>
                <p:nvPr/>
              </p:nvPicPr>
              <p:blipFill>
                <a:blip r:embed="rId645"/>
                <a:stretch>
                  <a:fillRect/>
                </a:stretch>
              </p:blipFill>
              <p:spPr>
                <a:xfrm>
                  <a:off x="6193110" y="4403827"/>
                  <a:ext cx="233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0" name="Ink 389">
                  <a:extLst>
                    <a:ext uri="{FF2B5EF4-FFF2-40B4-BE49-F238E27FC236}">
                      <a16:creationId xmlns:a16="http://schemas.microsoft.com/office/drawing/2014/main" id="{7F7E167F-6B6B-408F-A71D-07C3FF6123F4}"/>
                    </a:ext>
                  </a:extLst>
                </p14:cNvPr>
                <p14:cNvContentPartPr/>
                <p14:nvPr/>
              </p14:nvContentPartPr>
              <p14:xfrm>
                <a:off x="6454110" y="4427947"/>
                <a:ext cx="114120" cy="113040"/>
              </p14:xfrm>
            </p:contentPart>
          </mc:Choice>
          <mc:Fallback xmlns="">
            <p:pic>
              <p:nvPicPr>
                <p:cNvPr id="390" name="Ink 389">
                  <a:extLst>
                    <a:ext uri="{FF2B5EF4-FFF2-40B4-BE49-F238E27FC236}">
                      <a16:creationId xmlns:a16="http://schemas.microsoft.com/office/drawing/2014/main" id="{7F7E167F-6B6B-408F-A71D-07C3FF6123F4}"/>
                    </a:ext>
                  </a:extLst>
                </p:cNvPr>
                <p:cNvPicPr/>
                <p:nvPr/>
              </p:nvPicPr>
              <p:blipFill>
                <a:blip r:embed="rId647"/>
                <a:stretch>
                  <a:fillRect/>
                </a:stretch>
              </p:blipFill>
              <p:spPr>
                <a:xfrm>
                  <a:off x="6445110" y="4419307"/>
                  <a:ext cx="131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1" name="Ink 390">
                  <a:extLst>
                    <a:ext uri="{FF2B5EF4-FFF2-40B4-BE49-F238E27FC236}">
                      <a16:creationId xmlns:a16="http://schemas.microsoft.com/office/drawing/2014/main" id="{ED612C00-7E79-4907-8412-5A7E2E26F347}"/>
                    </a:ext>
                  </a:extLst>
                </p14:cNvPr>
                <p14:cNvContentPartPr/>
                <p14:nvPr/>
              </p14:nvContentPartPr>
              <p14:xfrm>
                <a:off x="6635190" y="4413187"/>
                <a:ext cx="163080" cy="120600"/>
              </p14:xfrm>
            </p:contentPart>
          </mc:Choice>
          <mc:Fallback xmlns="">
            <p:pic>
              <p:nvPicPr>
                <p:cNvPr id="391" name="Ink 390">
                  <a:extLst>
                    <a:ext uri="{FF2B5EF4-FFF2-40B4-BE49-F238E27FC236}">
                      <a16:creationId xmlns:a16="http://schemas.microsoft.com/office/drawing/2014/main" id="{ED612C00-7E79-4907-8412-5A7E2E26F347}"/>
                    </a:ext>
                  </a:extLst>
                </p:cNvPr>
                <p:cNvPicPr/>
                <p:nvPr/>
              </p:nvPicPr>
              <p:blipFill>
                <a:blip r:embed="rId649"/>
                <a:stretch>
                  <a:fillRect/>
                </a:stretch>
              </p:blipFill>
              <p:spPr>
                <a:xfrm>
                  <a:off x="6626550" y="4404547"/>
                  <a:ext cx="180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2" name="Ink 391">
                  <a:extLst>
                    <a:ext uri="{FF2B5EF4-FFF2-40B4-BE49-F238E27FC236}">
                      <a16:creationId xmlns:a16="http://schemas.microsoft.com/office/drawing/2014/main" id="{A9503467-EC6D-41EA-9202-B9F576A76A3A}"/>
                    </a:ext>
                  </a:extLst>
                </p14:cNvPr>
                <p14:cNvContentPartPr/>
                <p14:nvPr/>
              </p14:nvContentPartPr>
              <p14:xfrm>
                <a:off x="6838950" y="4397347"/>
                <a:ext cx="321840" cy="83520"/>
              </p14:xfrm>
            </p:contentPart>
          </mc:Choice>
          <mc:Fallback xmlns="">
            <p:pic>
              <p:nvPicPr>
                <p:cNvPr id="392" name="Ink 391">
                  <a:extLst>
                    <a:ext uri="{FF2B5EF4-FFF2-40B4-BE49-F238E27FC236}">
                      <a16:creationId xmlns:a16="http://schemas.microsoft.com/office/drawing/2014/main" id="{A9503467-EC6D-41EA-9202-B9F576A76A3A}"/>
                    </a:ext>
                  </a:extLst>
                </p:cNvPr>
                <p:cNvPicPr/>
                <p:nvPr/>
              </p:nvPicPr>
              <p:blipFill>
                <a:blip r:embed="rId651"/>
                <a:stretch>
                  <a:fillRect/>
                </a:stretch>
              </p:blipFill>
              <p:spPr>
                <a:xfrm>
                  <a:off x="6829950" y="4388347"/>
                  <a:ext cx="33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3" name="Ink 392">
                  <a:extLst>
                    <a:ext uri="{FF2B5EF4-FFF2-40B4-BE49-F238E27FC236}">
                      <a16:creationId xmlns:a16="http://schemas.microsoft.com/office/drawing/2014/main" id="{16B7CA28-DD19-4BD0-BA4C-A9889E5B4F47}"/>
                    </a:ext>
                  </a:extLst>
                </p14:cNvPr>
                <p14:cNvContentPartPr/>
                <p14:nvPr/>
              </p14:nvContentPartPr>
              <p14:xfrm>
                <a:off x="7228110" y="4309147"/>
                <a:ext cx="19080" cy="120600"/>
              </p14:xfrm>
            </p:contentPart>
          </mc:Choice>
          <mc:Fallback xmlns="">
            <p:pic>
              <p:nvPicPr>
                <p:cNvPr id="393" name="Ink 392">
                  <a:extLst>
                    <a:ext uri="{FF2B5EF4-FFF2-40B4-BE49-F238E27FC236}">
                      <a16:creationId xmlns:a16="http://schemas.microsoft.com/office/drawing/2014/main" id="{16B7CA28-DD19-4BD0-BA4C-A9889E5B4F47}"/>
                    </a:ext>
                  </a:extLst>
                </p:cNvPr>
                <p:cNvPicPr/>
                <p:nvPr/>
              </p:nvPicPr>
              <p:blipFill>
                <a:blip r:embed="rId653"/>
                <a:stretch>
                  <a:fillRect/>
                </a:stretch>
              </p:blipFill>
              <p:spPr>
                <a:xfrm>
                  <a:off x="7219110" y="4300507"/>
                  <a:ext cx="36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4" name="Ink 393">
                  <a:extLst>
                    <a:ext uri="{FF2B5EF4-FFF2-40B4-BE49-F238E27FC236}">
                      <a16:creationId xmlns:a16="http://schemas.microsoft.com/office/drawing/2014/main" id="{118C2335-6018-492A-A40E-781BECE784E1}"/>
                    </a:ext>
                  </a:extLst>
                </p14:cNvPr>
                <p14:cNvContentPartPr/>
                <p14:nvPr/>
              </p14:nvContentPartPr>
              <p14:xfrm>
                <a:off x="7170510" y="4315267"/>
                <a:ext cx="221040" cy="37800"/>
              </p14:xfrm>
            </p:contentPart>
          </mc:Choice>
          <mc:Fallback xmlns="">
            <p:pic>
              <p:nvPicPr>
                <p:cNvPr id="394" name="Ink 393">
                  <a:extLst>
                    <a:ext uri="{FF2B5EF4-FFF2-40B4-BE49-F238E27FC236}">
                      <a16:creationId xmlns:a16="http://schemas.microsoft.com/office/drawing/2014/main" id="{118C2335-6018-492A-A40E-781BECE784E1}"/>
                    </a:ext>
                  </a:extLst>
                </p:cNvPr>
                <p:cNvPicPr/>
                <p:nvPr/>
              </p:nvPicPr>
              <p:blipFill>
                <a:blip r:embed="rId655"/>
                <a:stretch>
                  <a:fillRect/>
                </a:stretch>
              </p:blipFill>
              <p:spPr>
                <a:xfrm>
                  <a:off x="7161870" y="4306627"/>
                  <a:ext cx="238680" cy="55440"/>
                </a:xfrm>
                <a:prstGeom prst="rect">
                  <a:avLst/>
                </a:prstGeom>
              </p:spPr>
            </p:pic>
          </mc:Fallback>
        </mc:AlternateContent>
      </p:grpSp>
      <p:grpSp>
        <p:nvGrpSpPr>
          <p:cNvPr id="404" name="Group 403">
            <a:extLst>
              <a:ext uri="{FF2B5EF4-FFF2-40B4-BE49-F238E27FC236}">
                <a16:creationId xmlns:a16="http://schemas.microsoft.com/office/drawing/2014/main" id="{32A00EE5-6194-4FCF-8D76-CCE725594142}"/>
              </a:ext>
            </a:extLst>
          </p:cNvPr>
          <p:cNvGrpSpPr/>
          <p:nvPr/>
        </p:nvGrpSpPr>
        <p:grpSpPr>
          <a:xfrm>
            <a:off x="7671270" y="4163707"/>
            <a:ext cx="1731240" cy="438840"/>
            <a:chOff x="7671270" y="4163707"/>
            <a:chExt cx="1731240" cy="438840"/>
          </a:xfrm>
        </p:grpSpPr>
        <mc:AlternateContent xmlns:mc="http://schemas.openxmlformats.org/markup-compatibility/2006" xmlns:p14="http://schemas.microsoft.com/office/powerpoint/2010/main">
          <mc:Choice Requires="p14">
            <p:contentPart p14:bwMode="auto" r:id="rId656">
              <p14:nvContentPartPr>
                <p14:cNvPr id="396" name="Ink 395">
                  <a:extLst>
                    <a:ext uri="{FF2B5EF4-FFF2-40B4-BE49-F238E27FC236}">
                      <a16:creationId xmlns:a16="http://schemas.microsoft.com/office/drawing/2014/main" id="{06249283-316C-403F-9D58-53C349BF0BE6}"/>
                    </a:ext>
                  </a:extLst>
                </p14:cNvPr>
                <p14:cNvContentPartPr/>
                <p14:nvPr/>
              </p14:nvContentPartPr>
              <p14:xfrm>
                <a:off x="7671270" y="4332187"/>
                <a:ext cx="118440" cy="123120"/>
              </p14:xfrm>
            </p:contentPart>
          </mc:Choice>
          <mc:Fallback xmlns="">
            <p:pic>
              <p:nvPicPr>
                <p:cNvPr id="396" name="Ink 395">
                  <a:extLst>
                    <a:ext uri="{FF2B5EF4-FFF2-40B4-BE49-F238E27FC236}">
                      <a16:creationId xmlns:a16="http://schemas.microsoft.com/office/drawing/2014/main" id="{06249283-316C-403F-9D58-53C349BF0BE6}"/>
                    </a:ext>
                  </a:extLst>
                </p:cNvPr>
                <p:cNvPicPr/>
                <p:nvPr/>
              </p:nvPicPr>
              <p:blipFill>
                <a:blip r:embed="rId657"/>
                <a:stretch>
                  <a:fillRect/>
                </a:stretch>
              </p:blipFill>
              <p:spPr>
                <a:xfrm>
                  <a:off x="7662630" y="4323187"/>
                  <a:ext cx="136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7" name="Ink 396">
                  <a:extLst>
                    <a:ext uri="{FF2B5EF4-FFF2-40B4-BE49-F238E27FC236}">
                      <a16:creationId xmlns:a16="http://schemas.microsoft.com/office/drawing/2014/main" id="{F7262415-4A5B-4789-A17D-C777F75767B4}"/>
                    </a:ext>
                  </a:extLst>
                </p14:cNvPr>
                <p14:cNvContentPartPr/>
                <p14:nvPr/>
              </p14:nvContentPartPr>
              <p14:xfrm>
                <a:off x="7851270" y="4319947"/>
                <a:ext cx="119520" cy="131040"/>
              </p14:xfrm>
            </p:contentPart>
          </mc:Choice>
          <mc:Fallback xmlns="">
            <p:pic>
              <p:nvPicPr>
                <p:cNvPr id="397" name="Ink 396">
                  <a:extLst>
                    <a:ext uri="{FF2B5EF4-FFF2-40B4-BE49-F238E27FC236}">
                      <a16:creationId xmlns:a16="http://schemas.microsoft.com/office/drawing/2014/main" id="{F7262415-4A5B-4789-A17D-C777F75767B4}"/>
                    </a:ext>
                  </a:extLst>
                </p:cNvPr>
                <p:cNvPicPr/>
                <p:nvPr/>
              </p:nvPicPr>
              <p:blipFill>
                <a:blip r:embed="rId659"/>
                <a:stretch>
                  <a:fillRect/>
                </a:stretch>
              </p:blipFill>
              <p:spPr>
                <a:xfrm>
                  <a:off x="7842630" y="4311307"/>
                  <a:ext cx="137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8" name="Ink 397">
                  <a:extLst>
                    <a:ext uri="{FF2B5EF4-FFF2-40B4-BE49-F238E27FC236}">
                      <a16:creationId xmlns:a16="http://schemas.microsoft.com/office/drawing/2014/main" id="{35E50E56-6F58-420C-B003-1B5BC0440C41}"/>
                    </a:ext>
                  </a:extLst>
                </p14:cNvPr>
                <p14:cNvContentPartPr/>
                <p14:nvPr/>
              </p14:nvContentPartPr>
              <p14:xfrm>
                <a:off x="8012550" y="4322107"/>
                <a:ext cx="214200" cy="125640"/>
              </p14:xfrm>
            </p:contentPart>
          </mc:Choice>
          <mc:Fallback xmlns="">
            <p:pic>
              <p:nvPicPr>
                <p:cNvPr id="398" name="Ink 397">
                  <a:extLst>
                    <a:ext uri="{FF2B5EF4-FFF2-40B4-BE49-F238E27FC236}">
                      <a16:creationId xmlns:a16="http://schemas.microsoft.com/office/drawing/2014/main" id="{35E50E56-6F58-420C-B003-1B5BC0440C41}"/>
                    </a:ext>
                  </a:extLst>
                </p:cNvPr>
                <p:cNvPicPr/>
                <p:nvPr/>
              </p:nvPicPr>
              <p:blipFill>
                <a:blip r:embed="rId661"/>
                <a:stretch>
                  <a:fillRect/>
                </a:stretch>
              </p:blipFill>
              <p:spPr>
                <a:xfrm>
                  <a:off x="8003550" y="4313467"/>
                  <a:ext cx="231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9" name="Ink 398">
                  <a:extLst>
                    <a:ext uri="{FF2B5EF4-FFF2-40B4-BE49-F238E27FC236}">
                      <a16:creationId xmlns:a16="http://schemas.microsoft.com/office/drawing/2014/main" id="{02D8963F-032F-4804-BE1E-6E5B3D6A2AEF}"/>
                    </a:ext>
                  </a:extLst>
                </p14:cNvPr>
                <p14:cNvContentPartPr/>
                <p14:nvPr/>
              </p14:nvContentPartPr>
              <p14:xfrm>
                <a:off x="8432310" y="4308787"/>
                <a:ext cx="153360" cy="293760"/>
              </p14:xfrm>
            </p:contentPart>
          </mc:Choice>
          <mc:Fallback xmlns="">
            <p:pic>
              <p:nvPicPr>
                <p:cNvPr id="399" name="Ink 398">
                  <a:extLst>
                    <a:ext uri="{FF2B5EF4-FFF2-40B4-BE49-F238E27FC236}">
                      <a16:creationId xmlns:a16="http://schemas.microsoft.com/office/drawing/2014/main" id="{02D8963F-032F-4804-BE1E-6E5B3D6A2AEF}"/>
                    </a:ext>
                  </a:extLst>
                </p:cNvPr>
                <p:cNvPicPr/>
                <p:nvPr/>
              </p:nvPicPr>
              <p:blipFill>
                <a:blip r:embed="rId663"/>
                <a:stretch>
                  <a:fillRect/>
                </a:stretch>
              </p:blipFill>
              <p:spPr>
                <a:xfrm>
                  <a:off x="8423310" y="4299787"/>
                  <a:ext cx="1710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0" name="Ink 399">
                  <a:extLst>
                    <a:ext uri="{FF2B5EF4-FFF2-40B4-BE49-F238E27FC236}">
                      <a16:creationId xmlns:a16="http://schemas.microsoft.com/office/drawing/2014/main" id="{0C64DC49-42DE-4C61-83D6-72326B86C863}"/>
                    </a:ext>
                  </a:extLst>
                </p14:cNvPr>
                <p14:cNvContentPartPr/>
                <p14:nvPr/>
              </p14:nvContentPartPr>
              <p14:xfrm>
                <a:off x="8634990" y="4274947"/>
                <a:ext cx="321840" cy="83520"/>
              </p14:xfrm>
            </p:contentPart>
          </mc:Choice>
          <mc:Fallback xmlns="">
            <p:pic>
              <p:nvPicPr>
                <p:cNvPr id="400" name="Ink 399">
                  <a:extLst>
                    <a:ext uri="{FF2B5EF4-FFF2-40B4-BE49-F238E27FC236}">
                      <a16:creationId xmlns:a16="http://schemas.microsoft.com/office/drawing/2014/main" id="{0C64DC49-42DE-4C61-83D6-72326B86C863}"/>
                    </a:ext>
                  </a:extLst>
                </p:cNvPr>
                <p:cNvPicPr/>
                <p:nvPr/>
              </p:nvPicPr>
              <p:blipFill>
                <a:blip r:embed="rId665"/>
                <a:stretch>
                  <a:fillRect/>
                </a:stretch>
              </p:blipFill>
              <p:spPr>
                <a:xfrm>
                  <a:off x="8625990" y="4266307"/>
                  <a:ext cx="33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1" name="Ink 400">
                  <a:extLst>
                    <a:ext uri="{FF2B5EF4-FFF2-40B4-BE49-F238E27FC236}">
                      <a16:creationId xmlns:a16="http://schemas.microsoft.com/office/drawing/2014/main" id="{8A3CD90C-F091-49B4-9797-5B172DBA18F8}"/>
                    </a:ext>
                  </a:extLst>
                </p14:cNvPr>
                <p14:cNvContentPartPr/>
                <p14:nvPr/>
              </p14:nvContentPartPr>
              <p14:xfrm>
                <a:off x="8984190" y="4163707"/>
                <a:ext cx="167400" cy="190080"/>
              </p14:xfrm>
            </p:contentPart>
          </mc:Choice>
          <mc:Fallback xmlns="">
            <p:pic>
              <p:nvPicPr>
                <p:cNvPr id="401" name="Ink 400">
                  <a:extLst>
                    <a:ext uri="{FF2B5EF4-FFF2-40B4-BE49-F238E27FC236}">
                      <a16:creationId xmlns:a16="http://schemas.microsoft.com/office/drawing/2014/main" id="{8A3CD90C-F091-49B4-9797-5B172DBA18F8}"/>
                    </a:ext>
                  </a:extLst>
                </p:cNvPr>
                <p:cNvPicPr/>
                <p:nvPr/>
              </p:nvPicPr>
              <p:blipFill>
                <a:blip r:embed="rId667"/>
                <a:stretch>
                  <a:fillRect/>
                </a:stretch>
              </p:blipFill>
              <p:spPr>
                <a:xfrm>
                  <a:off x="8975190" y="4154707"/>
                  <a:ext cx="185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02" name="Ink 401">
                  <a:extLst>
                    <a:ext uri="{FF2B5EF4-FFF2-40B4-BE49-F238E27FC236}">
                      <a16:creationId xmlns:a16="http://schemas.microsoft.com/office/drawing/2014/main" id="{F22321D6-62DE-4694-A6C7-1F1F7CCD6663}"/>
                    </a:ext>
                  </a:extLst>
                </p14:cNvPr>
                <p14:cNvContentPartPr/>
                <p14:nvPr/>
              </p14:nvContentPartPr>
              <p14:xfrm>
                <a:off x="8944590" y="4215547"/>
                <a:ext cx="258480" cy="14400"/>
              </p14:xfrm>
            </p:contentPart>
          </mc:Choice>
          <mc:Fallback xmlns="">
            <p:pic>
              <p:nvPicPr>
                <p:cNvPr id="402" name="Ink 401">
                  <a:extLst>
                    <a:ext uri="{FF2B5EF4-FFF2-40B4-BE49-F238E27FC236}">
                      <a16:creationId xmlns:a16="http://schemas.microsoft.com/office/drawing/2014/main" id="{F22321D6-62DE-4694-A6C7-1F1F7CCD6663}"/>
                    </a:ext>
                  </a:extLst>
                </p:cNvPr>
                <p:cNvPicPr/>
                <p:nvPr/>
              </p:nvPicPr>
              <p:blipFill>
                <a:blip r:embed="rId669"/>
                <a:stretch>
                  <a:fillRect/>
                </a:stretch>
              </p:blipFill>
              <p:spPr>
                <a:xfrm>
                  <a:off x="8935590" y="4206547"/>
                  <a:ext cx="276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03" name="Ink 402">
                  <a:extLst>
                    <a:ext uri="{FF2B5EF4-FFF2-40B4-BE49-F238E27FC236}">
                      <a16:creationId xmlns:a16="http://schemas.microsoft.com/office/drawing/2014/main" id="{5E2A84EC-64F6-407F-B128-0F5CC1DBECBF}"/>
                    </a:ext>
                  </a:extLst>
                </p14:cNvPr>
                <p14:cNvContentPartPr/>
                <p14:nvPr/>
              </p14:nvContentPartPr>
              <p14:xfrm>
                <a:off x="9191190" y="4250107"/>
                <a:ext cx="211320" cy="95400"/>
              </p14:xfrm>
            </p:contentPart>
          </mc:Choice>
          <mc:Fallback xmlns="">
            <p:pic>
              <p:nvPicPr>
                <p:cNvPr id="403" name="Ink 402">
                  <a:extLst>
                    <a:ext uri="{FF2B5EF4-FFF2-40B4-BE49-F238E27FC236}">
                      <a16:creationId xmlns:a16="http://schemas.microsoft.com/office/drawing/2014/main" id="{5E2A84EC-64F6-407F-B128-0F5CC1DBECBF}"/>
                    </a:ext>
                  </a:extLst>
                </p:cNvPr>
                <p:cNvPicPr/>
                <p:nvPr/>
              </p:nvPicPr>
              <p:blipFill>
                <a:blip r:embed="rId671"/>
                <a:stretch>
                  <a:fillRect/>
                </a:stretch>
              </p:blipFill>
              <p:spPr>
                <a:xfrm>
                  <a:off x="9182550" y="4241467"/>
                  <a:ext cx="228960" cy="113040"/>
                </a:xfrm>
                <a:prstGeom prst="rect">
                  <a:avLst/>
                </a:prstGeom>
              </p:spPr>
            </p:pic>
          </mc:Fallback>
        </mc:AlternateContent>
      </p:grpSp>
      <p:grpSp>
        <p:nvGrpSpPr>
          <p:cNvPr id="416" name="Group 415">
            <a:extLst>
              <a:ext uri="{FF2B5EF4-FFF2-40B4-BE49-F238E27FC236}">
                <a16:creationId xmlns:a16="http://schemas.microsoft.com/office/drawing/2014/main" id="{7C35F560-AFD0-4D9F-925E-E4F97149D58A}"/>
              </a:ext>
            </a:extLst>
          </p:cNvPr>
          <p:cNvGrpSpPr/>
          <p:nvPr/>
        </p:nvGrpSpPr>
        <p:grpSpPr>
          <a:xfrm>
            <a:off x="9653070" y="4120147"/>
            <a:ext cx="2494440" cy="257400"/>
            <a:chOff x="9653070" y="4120147"/>
            <a:chExt cx="2494440" cy="257400"/>
          </a:xfrm>
        </p:grpSpPr>
        <mc:AlternateContent xmlns:mc="http://schemas.openxmlformats.org/markup-compatibility/2006" xmlns:p14="http://schemas.microsoft.com/office/powerpoint/2010/main">
          <mc:Choice Requires="p14">
            <p:contentPart p14:bwMode="auto" r:id="rId672">
              <p14:nvContentPartPr>
                <p14:cNvPr id="405" name="Ink 404">
                  <a:extLst>
                    <a:ext uri="{FF2B5EF4-FFF2-40B4-BE49-F238E27FC236}">
                      <a16:creationId xmlns:a16="http://schemas.microsoft.com/office/drawing/2014/main" id="{D3333788-91E0-4EB3-8C82-392A44BED75C}"/>
                    </a:ext>
                  </a:extLst>
                </p14:cNvPr>
                <p14:cNvContentPartPr/>
                <p14:nvPr/>
              </p14:nvContentPartPr>
              <p14:xfrm>
                <a:off x="9653070" y="4146427"/>
                <a:ext cx="172800" cy="208080"/>
              </p14:xfrm>
            </p:contentPart>
          </mc:Choice>
          <mc:Fallback xmlns="">
            <p:pic>
              <p:nvPicPr>
                <p:cNvPr id="405" name="Ink 404">
                  <a:extLst>
                    <a:ext uri="{FF2B5EF4-FFF2-40B4-BE49-F238E27FC236}">
                      <a16:creationId xmlns:a16="http://schemas.microsoft.com/office/drawing/2014/main" id="{D3333788-91E0-4EB3-8C82-392A44BED75C}"/>
                    </a:ext>
                  </a:extLst>
                </p:cNvPr>
                <p:cNvPicPr/>
                <p:nvPr/>
              </p:nvPicPr>
              <p:blipFill>
                <a:blip r:embed="rId673"/>
                <a:stretch>
                  <a:fillRect/>
                </a:stretch>
              </p:blipFill>
              <p:spPr>
                <a:xfrm>
                  <a:off x="9644070" y="4137787"/>
                  <a:ext cx="190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6" name="Ink 405">
                  <a:extLst>
                    <a:ext uri="{FF2B5EF4-FFF2-40B4-BE49-F238E27FC236}">
                      <a16:creationId xmlns:a16="http://schemas.microsoft.com/office/drawing/2014/main" id="{04B40384-C3B6-43CA-BE85-D98213024AD9}"/>
                    </a:ext>
                  </a:extLst>
                </p14:cNvPr>
                <p14:cNvContentPartPr/>
                <p14:nvPr/>
              </p14:nvContentPartPr>
              <p14:xfrm>
                <a:off x="9812550" y="4264867"/>
                <a:ext cx="190440" cy="88920"/>
              </p14:xfrm>
            </p:contentPart>
          </mc:Choice>
          <mc:Fallback xmlns="">
            <p:pic>
              <p:nvPicPr>
                <p:cNvPr id="406" name="Ink 405">
                  <a:extLst>
                    <a:ext uri="{FF2B5EF4-FFF2-40B4-BE49-F238E27FC236}">
                      <a16:creationId xmlns:a16="http://schemas.microsoft.com/office/drawing/2014/main" id="{04B40384-C3B6-43CA-BE85-D98213024AD9}"/>
                    </a:ext>
                  </a:extLst>
                </p:cNvPr>
                <p:cNvPicPr/>
                <p:nvPr/>
              </p:nvPicPr>
              <p:blipFill>
                <a:blip r:embed="rId675"/>
                <a:stretch>
                  <a:fillRect/>
                </a:stretch>
              </p:blipFill>
              <p:spPr>
                <a:xfrm>
                  <a:off x="9803550" y="4256227"/>
                  <a:ext cx="208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8" name="Ink 407">
                  <a:extLst>
                    <a:ext uri="{FF2B5EF4-FFF2-40B4-BE49-F238E27FC236}">
                      <a16:creationId xmlns:a16="http://schemas.microsoft.com/office/drawing/2014/main" id="{F4185980-5B6D-4AD8-8B14-CE0C43E47393}"/>
                    </a:ext>
                  </a:extLst>
                </p14:cNvPr>
                <p14:cNvContentPartPr/>
                <p14:nvPr/>
              </p14:nvContentPartPr>
              <p14:xfrm>
                <a:off x="9988230" y="4258027"/>
                <a:ext cx="580680" cy="119520"/>
              </p14:xfrm>
            </p:contentPart>
          </mc:Choice>
          <mc:Fallback xmlns="">
            <p:pic>
              <p:nvPicPr>
                <p:cNvPr id="408" name="Ink 407">
                  <a:extLst>
                    <a:ext uri="{FF2B5EF4-FFF2-40B4-BE49-F238E27FC236}">
                      <a16:creationId xmlns:a16="http://schemas.microsoft.com/office/drawing/2014/main" id="{F4185980-5B6D-4AD8-8B14-CE0C43E47393}"/>
                    </a:ext>
                  </a:extLst>
                </p:cNvPr>
                <p:cNvPicPr/>
                <p:nvPr/>
              </p:nvPicPr>
              <p:blipFill>
                <a:blip r:embed="rId677"/>
                <a:stretch>
                  <a:fillRect/>
                </a:stretch>
              </p:blipFill>
              <p:spPr>
                <a:xfrm>
                  <a:off x="9979230" y="4249387"/>
                  <a:ext cx="598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9" name="Ink 408">
                  <a:extLst>
                    <a:ext uri="{FF2B5EF4-FFF2-40B4-BE49-F238E27FC236}">
                      <a16:creationId xmlns:a16="http://schemas.microsoft.com/office/drawing/2014/main" id="{2225D273-692A-4A1E-AA20-4BECBE1ECFC0}"/>
                    </a:ext>
                  </a:extLst>
                </p14:cNvPr>
                <p14:cNvContentPartPr/>
                <p14:nvPr/>
              </p14:nvContentPartPr>
              <p14:xfrm>
                <a:off x="10630470" y="4234987"/>
                <a:ext cx="501480" cy="109440"/>
              </p14:xfrm>
            </p:contentPart>
          </mc:Choice>
          <mc:Fallback xmlns="">
            <p:pic>
              <p:nvPicPr>
                <p:cNvPr id="409" name="Ink 408">
                  <a:extLst>
                    <a:ext uri="{FF2B5EF4-FFF2-40B4-BE49-F238E27FC236}">
                      <a16:creationId xmlns:a16="http://schemas.microsoft.com/office/drawing/2014/main" id="{2225D273-692A-4A1E-AA20-4BECBE1ECFC0}"/>
                    </a:ext>
                  </a:extLst>
                </p:cNvPr>
                <p:cNvPicPr/>
                <p:nvPr/>
              </p:nvPicPr>
              <p:blipFill>
                <a:blip r:embed="rId679"/>
                <a:stretch>
                  <a:fillRect/>
                </a:stretch>
              </p:blipFill>
              <p:spPr>
                <a:xfrm>
                  <a:off x="10621470" y="4225987"/>
                  <a:ext cx="519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0" name="Ink 409">
                  <a:extLst>
                    <a:ext uri="{FF2B5EF4-FFF2-40B4-BE49-F238E27FC236}">
                      <a16:creationId xmlns:a16="http://schemas.microsoft.com/office/drawing/2014/main" id="{D6DEBDC1-20D4-47CB-B460-6CABAD9CE43A}"/>
                    </a:ext>
                  </a:extLst>
                </p14:cNvPr>
                <p14:cNvContentPartPr/>
                <p14:nvPr/>
              </p14:nvContentPartPr>
              <p14:xfrm>
                <a:off x="11160030" y="4147507"/>
                <a:ext cx="232200" cy="185760"/>
              </p14:xfrm>
            </p:contentPart>
          </mc:Choice>
          <mc:Fallback xmlns="">
            <p:pic>
              <p:nvPicPr>
                <p:cNvPr id="410" name="Ink 409">
                  <a:extLst>
                    <a:ext uri="{FF2B5EF4-FFF2-40B4-BE49-F238E27FC236}">
                      <a16:creationId xmlns:a16="http://schemas.microsoft.com/office/drawing/2014/main" id="{D6DEBDC1-20D4-47CB-B460-6CABAD9CE43A}"/>
                    </a:ext>
                  </a:extLst>
                </p:cNvPr>
                <p:cNvPicPr/>
                <p:nvPr/>
              </p:nvPicPr>
              <p:blipFill>
                <a:blip r:embed="rId681"/>
                <a:stretch>
                  <a:fillRect/>
                </a:stretch>
              </p:blipFill>
              <p:spPr>
                <a:xfrm>
                  <a:off x="11151030" y="4138867"/>
                  <a:ext cx="249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1" name="Ink 410">
                  <a:extLst>
                    <a:ext uri="{FF2B5EF4-FFF2-40B4-BE49-F238E27FC236}">
                      <a16:creationId xmlns:a16="http://schemas.microsoft.com/office/drawing/2014/main" id="{0581C479-A9BE-4D42-82FB-480D8A03B2FD}"/>
                    </a:ext>
                  </a:extLst>
                </p14:cNvPr>
                <p14:cNvContentPartPr/>
                <p14:nvPr/>
              </p14:nvContentPartPr>
              <p14:xfrm>
                <a:off x="11396190" y="4263067"/>
                <a:ext cx="120960" cy="65520"/>
              </p14:xfrm>
            </p:contentPart>
          </mc:Choice>
          <mc:Fallback xmlns="">
            <p:pic>
              <p:nvPicPr>
                <p:cNvPr id="411" name="Ink 410">
                  <a:extLst>
                    <a:ext uri="{FF2B5EF4-FFF2-40B4-BE49-F238E27FC236}">
                      <a16:creationId xmlns:a16="http://schemas.microsoft.com/office/drawing/2014/main" id="{0581C479-A9BE-4D42-82FB-480D8A03B2FD}"/>
                    </a:ext>
                  </a:extLst>
                </p:cNvPr>
                <p:cNvPicPr/>
                <p:nvPr/>
              </p:nvPicPr>
              <p:blipFill>
                <a:blip r:embed="rId683"/>
                <a:stretch>
                  <a:fillRect/>
                </a:stretch>
              </p:blipFill>
              <p:spPr>
                <a:xfrm>
                  <a:off x="11387550" y="4254427"/>
                  <a:ext cx="138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2" name="Ink 411">
                  <a:extLst>
                    <a:ext uri="{FF2B5EF4-FFF2-40B4-BE49-F238E27FC236}">
                      <a16:creationId xmlns:a16="http://schemas.microsoft.com/office/drawing/2014/main" id="{E130D0DC-1249-4F06-AEF7-BC27E24E9424}"/>
                    </a:ext>
                  </a:extLst>
                </p14:cNvPr>
                <p14:cNvContentPartPr/>
                <p14:nvPr/>
              </p14:nvContentPartPr>
              <p14:xfrm>
                <a:off x="11506710" y="4260907"/>
                <a:ext cx="153720" cy="94680"/>
              </p14:xfrm>
            </p:contentPart>
          </mc:Choice>
          <mc:Fallback xmlns="">
            <p:pic>
              <p:nvPicPr>
                <p:cNvPr id="412" name="Ink 411">
                  <a:extLst>
                    <a:ext uri="{FF2B5EF4-FFF2-40B4-BE49-F238E27FC236}">
                      <a16:creationId xmlns:a16="http://schemas.microsoft.com/office/drawing/2014/main" id="{E130D0DC-1249-4F06-AEF7-BC27E24E9424}"/>
                    </a:ext>
                  </a:extLst>
                </p:cNvPr>
                <p:cNvPicPr/>
                <p:nvPr/>
              </p:nvPicPr>
              <p:blipFill>
                <a:blip r:embed="rId685"/>
                <a:stretch>
                  <a:fillRect/>
                </a:stretch>
              </p:blipFill>
              <p:spPr>
                <a:xfrm>
                  <a:off x="11498070" y="4252267"/>
                  <a:ext cx="171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3" name="Ink 412">
                  <a:extLst>
                    <a:ext uri="{FF2B5EF4-FFF2-40B4-BE49-F238E27FC236}">
                      <a16:creationId xmlns:a16="http://schemas.microsoft.com/office/drawing/2014/main" id="{34C7AFEC-B912-49E0-B453-822F1422E4EB}"/>
                    </a:ext>
                  </a:extLst>
                </p14:cNvPr>
                <p14:cNvContentPartPr/>
                <p14:nvPr/>
              </p14:nvContentPartPr>
              <p14:xfrm>
                <a:off x="11684190" y="4268467"/>
                <a:ext cx="159120" cy="83880"/>
              </p14:xfrm>
            </p:contentPart>
          </mc:Choice>
          <mc:Fallback xmlns="">
            <p:pic>
              <p:nvPicPr>
                <p:cNvPr id="413" name="Ink 412">
                  <a:extLst>
                    <a:ext uri="{FF2B5EF4-FFF2-40B4-BE49-F238E27FC236}">
                      <a16:creationId xmlns:a16="http://schemas.microsoft.com/office/drawing/2014/main" id="{34C7AFEC-B912-49E0-B453-822F1422E4EB}"/>
                    </a:ext>
                  </a:extLst>
                </p:cNvPr>
                <p:cNvPicPr/>
                <p:nvPr/>
              </p:nvPicPr>
              <p:blipFill>
                <a:blip r:embed="rId687"/>
                <a:stretch>
                  <a:fillRect/>
                </a:stretch>
              </p:blipFill>
              <p:spPr>
                <a:xfrm>
                  <a:off x="11675550" y="4259467"/>
                  <a:ext cx="176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4" name="Ink 413">
                  <a:extLst>
                    <a:ext uri="{FF2B5EF4-FFF2-40B4-BE49-F238E27FC236}">
                      <a16:creationId xmlns:a16="http://schemas.microsoft.com/office/drawing/2014/main" id="{B6A429A7-FC48-4A42-9900-B59562CFEFFB}"/>
                    </a:ext>
                  </a:extLst>
                </p14:cNvPr>
                <p14:cNvContentPartPr/>
                <p14:nvPr/>
              </p14:nvContentPartPr>
              <p14:xfrm>
                <a:off x="11853390" y="4288627"/>
                <a:ext cx="21960" cy="34560"/>
              </p14:xfrm>
            </p:contentPart>
          </mc:Choice>
          <mc:Fallback xmlns="">
            <p:pic>
              <p:nvPicPr>
                <p:cNvPr id="414" name="Ink 413">
                  <a:extLst>
                    <a:ext uri="{FF2B5EF4-FFF2-40B4-BE49-F238E27FC236}">
                      <a16:creationId xmlns:a16="http://schemas.microsoft.com/office/drawing/2014/main" id="{B6A429A7-FC48-4A42-9900-B59562CFEFFB}"/>
                    </a:ext>
                  </a:extLst>
                </p:cNvPr>
                <p:cNvPicPr/>
                <p:nvPr/>
              </p:nvPicPr>
              <p:blipFill>
                <a:blip r:embed="rId689"/>
                <a:stretch>
                  <a:fillRect/>
                </a:stretch>
              </p:blipFill>
              <p:spPr>
                <a:xfrm>
                  <a:off x="11844390" y="4279627"/>
                  <a:ext cx="39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5" name="Ink 414">
                  <a:extLst>
                    <a:ext uri="{FF2B5EF4-FFF2-40B4-BE49-F238E27FC236}">
                      <a16:creationId xmlns:a16="http://schemas.microsoft.com/office/drawing/2014/main" id="{19DE5EBC-315B-4429-91A0-7CEEC68BAB23}"/>
                    </a:ext>
                  </a:extLst>
                </p14:cNvPr>
                <p14:cNvContentPartPr/>
                <p14:nvPr/>
              </p14:nvContentPartPr>
              <p14:xfrm>
                <a:off x="11871390" y="4120147"/>
                <a:ext cx="276120" cy="223200"/>
              </p14:xfrm>
            </p:contentPart>
          </mc:Choice>
          <mc:Fallback xmlns="">
            <p:pic>
              <p:nvPicPr>
                <p:cNvPr id="415" name="Ink 414">
                  <a:extLst>
                    <a:ext uri="{FF2B5EF4-FFF2-40B4-BE49-F238E27FC236}">
                      <a16:creationId xmlns:a16="http://schemas.microsoft.com/office/drawing/2014/main" id="{19DE5EBC-315B-4429-91A0-7CEEC68BAB23}"/>
                    </a:ext>
                  </a:extLst>
                </p:cNvPr>
                <p:cNvPicPr/>
                <p:nvPr/>
              </p:nvPicPr>
              <p:blipFill>
                <a:blip r:embed="rId691"/>
                <a:stretch>
                  <a:fillRect/>
                </a:stretch>
              </p:blipFill>
              <p:spPr>
                <a:xfrm>
                  <a:off x="11862390" y="4111147"/>
                  <a:ext cx="293760" cy="240840"/>
                </a:xfrm>
                <a:prstGeom prst="rect">
                  <a:avLst/>
                </a:prstGeom>
              </p:spPr>
            </p:pic>
          </mc:Fallback>
        </mc:AlternateContent>
      </p:grpSp>
      <p:grpSp>
        <p:nvGrpSpPr>
          <p:cNvPr id="421" name="Group 420">
            <a:extLst>
              <a:ext uri="{FF2B5EF4-FFF2-40B4-BE49-F238E27FC236}">
                <a16:creationId xmlns:a16="http://schemas.microsoft.com/office/drawing/2014/main" id="{548F92D1-5606-4D0A-9053-43EB55A02B33}"/>
              </a:ext>
            </a:extLst>
          </p:cNvPr>
          <p:cNvGrpSpPr/>
          <p:nvPr/>
        </p:nvGrpSpPr>
        <p:grpSpPr>
          <a:xfrm>
            <a:off x="949710" y="4950307"/>
            <a:ext cx="814680" cy="183240"/>
            <a:chOff x="949710" y="4950307"/>
            <a:chExt cx="814680" cy="183240"/>
          </a:xfrm>
        </p:grpSpPr>
        <mc:AlternateContent xmlns:mc="http://schemas.openxmlformats.org/markup-compatibility/2006" xmlns:p14="http://schemas.microsoft.com/office/powerpoint/2010/main">
          <mc:Choice Requires="p14">
            <p:contentPart p14:bwMode="auto" r:id="rId692">
              <p14:nvContentPartPr>
                <p14:cNvPr id="417" name="Ink 416">
                  <a:extLst>
                    <a:ext uri="{FF2B5EF4-FFF2-40B4-BE49-F238E27FC236}">
                      <a16:creationId xmlns:a16="http://schemas.microsoft.com/office/drawing/2014/main" id="{C118E11D-9C30-4471-86EE-EA2233D584EA}"/>
                    </a:ext>
                  </a:extLst>
                </p14:cNvPr>
                <p14:cNvContentPartPr/>
                <p14:nvPr/>
              </p14:nvContentPartPr>
              <p14:xfrm>
                <a:off x="949710" y="5018347"/>
                <a:ext cx="258480" cy="115200"/>
              </p14:xfrm>
            </p:contentPart>
          </mc:Choice>
          <mc:Fallback xmlns="">
            <p:pic>
              <p:nvPicPr>
                <p:cNvPr id="417" name="Ink 416">
                  <a:extLst>
                    <a:ext uri="{FF2B5EF4-FFF2-40B4-BE49-F238E27FC236}">
                      <a16:creationId xmlns:a16="http://schemas.microsoft.com/office/drawing/2014/main" id="{C118E11D-9C30-4471-86EE-EA2233D584EA}"/>
                    </a:ext>
                  </a:extLst>
                </p:cNvPr>
                <p:cNvPicPr/>
                <p:nvPr/>
              </p:nvPicPr>
              <p:blipFill>
                <a:blip r:embed="rId693"/>
                <a:stretch>
                  <a:fillRect/>
                </a:stretch>
              </p:blipFill>
              <p:spPr>
                <a:xfrm>
                  <a:off x="940710" y="5009707"/>
                  <a:ext cx="276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8" name="Ink 417">
                  <a:extLst>
                    <a:ext uri="{FF2B5EF4-FFF2-40B4-BE49-F238E27FC236}">
                      <a16:creationId xmlns:a16="http://schemas.microsoft.com/office/drawing/2014/main" id="{3C7F2E9C-E724-4DEC-9041-9695D25426B3}"/>
                    </a:ext>
                  </a:extLst>
                </p14:cNvPr>
                <p14:cNvContentPartPr/>
                <p14:nvPr/>
              </p14:nvContentPartPr>
              <p14:xfrm>
                <a:off x="1157790" y="4950307"/>
                <a:ext cx="127080" cy="162000"/>
              </p14:xfrm>
            </p:contentPart>
          </mc:Choice>
          <mc:Fallback xmlns="">
            <p:pic>
              <p:nvPicPr>
                <p:cNvPr id="418" name="Ink 417">
                  <a:extLst>
                    <a:ext uri="{FF2B5EF4-FFF2-40B4-BE49-F238E27FC236}">
                      <a16:creationId xmlns:a16="http://schemas.microsoft.com/office/drawing/2014/main" id="{3C7F2E9C-E724-4DEC-9041-9695D25426B3}"/>
                    </a:ext>
                  </a:extLst>
                </p:cNvPr>
                <p:cNvPicPr/>
                <p:nvPr/>
              </p:nvPicPr>
              <p:blipFill>
                <a:blip r:embed="rId695"/>
                <a:stretch>
                  <a:fillRect/>
                </a:stretch>
              </p:blipFill>
              <p:spPr>
                <a:xfrm>
                  <a:off x="1148790" y="4941307"/>
                  <a:ext cx="144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9" name="Ink 418">
                  <a:extLst>
                    <a:ext uri="{FF2B5EF4-FFF2-40B4-BE49-F238E27FC236}">
                      <a16:creationId xmlns:a16="http://schemas.microsoft.com/office/drawing/2014/main" id="{9656F955-2639-479D-B095-4FDA500E62CD}"/>
                    </a:ext>
                  </a:extLst>
                </p14:cNvPr>
                <p14:cNvContentPartPr/>
                <p14:nvPr/>
              </p14:nvContentPartPr>
              <p14:xfrm>
                <a:off x="1443270" y="4985587"/>
                <a:ext cx="119160" cy="109440"/>
              </p14:xfrm>
            </p:contentPart>
          </mc:Choice>
          <mc:Fallback xmlns="">
            <p:pic>
              <p:nvPicPr>
                <p:cNvPr id="419" name="Ink 418">
                  <a:extLst>
                    <a:ext uri="{FF2B5EF4-FFF2-40B4-BE49-F238E27FC236}">
                      <a16:creationId xmlns:a16="http://schemas.microsoft.com/office/drawing/2014/main" id="{9656F955-2639-479D-B095-4FDA500E62CD}"/>
                    </a:ext>
                  </a:extLst>
                </p:cNvPr>
                <p:cNvPicPr/>
                <p:nvPr/>
              </p:nvPicPr>
              <p:blipFill>
                <a:blip r:embed="rId697"/>
                <a:stretch>
                  <a:fillRect/>
                </a:stretch>
              </p:blipFill>
              <p:spPr>
                <a:xfrm>
                  <a:off x="1434270" y="4976947"/>
                  <a:ext cx="136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0" name="Ink 419">
                  <a:extLst>
                    <a:ext uri="{FF2B5EF4-FFF2-40B4-BE49-F238E27FC236}">
                      <a16:creationId xmlns:a16="http://schemas.microsoft.com/office/drawing/2014/main" id="{4BD54FB6-491F-4F62-974E-3EBA67A7F701}"/>
                    </a:ext>
                  </a:extLst>
                </p14:cNvPr>
                <p14:cNvContentPartPr/>
                <p14:nvPr/>
              </p14:nvContentPartPr>
              <p14:xfrm>
                <a:off x="1608150" y="4966867"/>
                <a:ext cx="156240" cy="136440"/>
              </p14:xfrm>
            </p:contentPart>
          </mc:Choice>
          <mc:Fallback xmlns="">
            <p:pic>
              <p:nvPicPr>
                <p:cNvPr id="420" name="Ink 419">
                  <a:extLst>
                    <a:ext uri="{FF2B5EF4-FFF2-40B4-BE49-F238E27FC236}">
                      <a16:creationId xmlns:a16="http://schemas.microsoft.com/office/drawing/2014/main" id="{4BD54FB6-491F-4F62-974E-3EBA67A7F701}"/>
                    </a:ext>
                  </a:extLst>
                </p:cNvPr>
                <p:cNvPicPr/>
                <p:nvPr/>
              </p:nvPicPr>
              <p:blipFill>
                <a:blip r:embed="rId699"/>
                <a:stretch>
                  <a:fillRect/>
                </a:stretch>
              </p:blipFill>
              <p:spPr>
                <a:xfrm>
                  <a:off x="1599150" y="4958227"/>
                  <a:ext cx="173880" cy="154080"/>
                </a:xfrm>
                <a:prstGeom prst="rect">
                  <a:avLst/>
                </a:prstGeom>
              </p:spPr>
            </p:pic>
          </mc:Fallback>
        </mc:AlternateContent>
      </p:grpSp>
      <p:grpSp>
        <p:nvGrpSpPr>
          <p:cNvPr id="427" name="Group 426">
            <a:extLst>
              <a:ext uri="{FF2B5EF4-FFF2-40B4-BE49-F238E27FC236}">
                <a16:creationId xmlns:a16="http://schemas.microsoft.com/office/drawing/2014/main" id="{9E8D716A-1322-4B11-9FA6-2C0DCAE836C7}"/>
              </a:ext>
            </a:extLst>
          </p:cNvPr>
          <p:cNvGrpSpPr/>
          <p:nvPr/>
        </p:nvGrpSpPr>
        <p:grpSpPr>
          <a:xfrm>
            <a:off x="2041950" y="4893067"/>
            <a:ext cx="1174680" cy="194040"/>
            <a:chOff x="2041950" y="4893067"/>
            <a:chExt cx="1174680" cy="194040"/>
          </a:xfrm>
        </p:grpSpPr>
        <mc:AlternateContent xmlns:mc="http://schemas.openxmlformats.org/markup-compatibility/2006" xmlns:p14="http://schemas.microsoft.com/office/powerpoint/2010/main">
          <mc:Choice Requires="p14">
            <p:contentPart p14:bwMode="auto" r:id="rId700">
              <p14:nvContentPartPr>
                <p14:cNvPr id="422" name="Ink 421">
                  <a:extLst>
                    <a:ext uri="{FF2B5EF4-FFF2-40B4-BE49-F238E27FC236}">
                      <a16:creationId xmlns:a16="http://schemas.microsoft.com/office/drawing/2014/main" id="{4475974D-BBC4-4DB5-875A-392B1D35A98B}"/>
                    </a:ext>
                  </a:extLst>
                </p14:cNvPr>
                <p14:cNvContentPartPr/>
                <p14:nvPr/>
              </p14:nvContentPartPr>
              <p14:xfrm>
                <a:off x="2041950" y="4909987"/>
                <a:ext cx="552960" cy="177120"/>
              </p14:xfrm>
            </p:contentPart>
          </mc:Choice>
          <mc:Fallback xmlns="">
            <p:pic>
              <p:nvPicPr>
                <p:cNvPr id="422" name="Ink 421">
                  <a:extLst>
                    <a:ext uri="{FF2B5EF4-FFF2-40B4-BE49-F238E27FC236}">
                      <a16:creationId xmlns:a16="http://schemas.microsoft.com/office/drawing/2014/main" id="{4475974D-BBC4-4DB5-875A-392B1D35A98B}"/>
                    </a:ext>
                  </a:extLst>
                </p:cNvPr>
                <p:cNvPicPr/>
                <p:nvPr/>
              </p:nvPicPr>
              <p:blipFill>
                <a:blip r:embed="rId701"/>
                <a:stretch>
                  <a:fillRect/>
                </a:stretch>
              </p:blipFill>
              <p:spPr>
                <a:xfrm>
                  <a:off x="2033310" y="4900987"/>
                  <a:ext cx="570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3" name="Ink 422">
                  <a:extLst>
                    <a:ext uri="{FF2B5EF4-FFF2-40B4-BE49-F238E27FC236}">
                      <a16:creationId xmlns:a16="http://schemas.microsoft.com/office/drawing/2014/main" id="{B4178A8B-5761-4831-A957-51A865E3E5B4}"/>
                    </a:ext>
                  </a:extLst>
                </p14:cNvPr>
                <p14:cNvContentPartPr/>
                <p14:nvPr/>
              </p14:nvContentPartPr>
              <p14:xfrm>
                <a:off x="2575830" y="4940227"/>
                <a:ext cx="335880" cy="115200"/>
              </p14:xfrm>
            </p:contentPart>
          </mc:Choice>
          <mc:Fallback xmlns="">
            <p:pic>
              <p:nvPicPr>
                <p:cNvPr id="423" name="Ink 422">
                  <a:extLst>
                    <a:ext uri="{FF2B5EF4-FFF2-40B4-BE49-F238E27FC236}">
                      <a16:creationId xmlns:a16="http://schemas.microsoft.com/office/drawing/2014/main" id="{B4178A8B-5761-4831-A957-51A865E3E5B4}"/>
                    </a:ext>
                  </a:extLst>
                </p:cNvPr>
                <p:cNvPicPr/>
                <p:nvPr/>
              </p:nvPicPr>
              <p:blipFill>
                <a:blip r:embed="rId703"/>
                <a:stretch>
                  <a:fillRect/>
                </a:stretch>
              </p:blipFill>
              <p:spPr>
                <a:xfrm>
                  <a:off x="2567190" y="4931227"/>
                  <a:ext cx="353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4" name="Ink 423">
                  <a:extLst>
                    <a:ext uri="{FF2B5EF4-FFF2-40B4-BE49-F238E27FC236}">
                      <a16:creationId xmlns:a16="http://schemas.microsoft.com/office/drawing/2014/main" id="{9F61CFEE-03B6-4B70-AC84-9E5B38DB7453}"/>
                    </a:ext>
                  </a:extLst>
                </p14:cNvPr>
                <p14:cNvContentPartPr/>
                <p14:nvPr/>
              </p14:nvContentPartPr>
              <p14:xfrm>
                <a:off x="2935830" y="4903147"/>
                <a:ext cx="95400" cy="109080"/>
              </p14:xfrm>
            </p:contentPart>
          </mc:Choice>
          <mc:Fallback xmlns="">
            <p:pic>
              <p:nvPicPr>
                <p:cNvPr id="424" name="Ink 423">
                  <a:extLst>
                    <a:ext uri="{FF2B5EF4-FFF2-40B4-BE49-F238E27FC236}">
                      <a16:creationId xmlns:a16="http://schemas.microsoft.com/office/drawing/2014/main" id="{9F61CFEE-03B6-4B70-AC84-9E5B38DB7453}"/>
                    </a:ext>
                  </a:extLst>
                </p:cNvPr>
                <p:cNvPicPr/>
                <p:nvPr/>
              </p:nvPicPr>
              <p:blipFill>
                <a:blip r:embed="rId705"/>
                <a:stretch>
                  <a:fillRect/>
                </a:stretch>
              </p:blipFill>
              <p:spPr>
                <a:xfrm>
                  <a:off x="2926830" y="4894147"/>
                  <a:ext cx="113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5" name="Ink 424">
                  <a:extLst>
                    <a:ext uri="{FF2B5EF4-FFF2-40B4-BE49-F238E27FC236}">
                      <a16:creationId xmlns:a16="http://schemas.microsoft.com/office/drawing/2014/main" id="{82A24F07-B05E-4D83-AF68-3A8DC6E63D8D}"/>
                    </a:ext>
                  </a:extLst>
                </p14:cNvPr>
                <p14:cNvContentPartPr/>
                <p14:nvPr/>
              </p14:nvContentPartPr>
              <p14:xfrm>
                <a:off x="3135270" y="4914667"/>
                <a:ext cx="81360" cy="103680"/>
              </p14:xfrm>
            </p:contentPart>
          </mc:Choice>
          <mc:Fallback xmlns="">
            <p:pic>
              <p:nvPicPr>
                <p:cNvPr id="425" name="Ink 424">
                  <a:extLst>
                    <a:ext uri="{FF2B5EF4-FFF2-40B4-BE49-F238E27FC236}">
                      <a16:creationId xmlns:a16="http://schemas.microsoft.com/office/drawing/2014/main" id="{82A24F07-B05E-4D83-AF68-3A8DC6E63D8D}"/>
                    </a:ext>
                  </a:extLst>
                </p:cNvPr>
                <p:cNvPicPr/>
                <p:nvPr/>
              </p:nvPicPr>
              <p:blipFill>
                <a:blip r:embed="rId707"/>
                <a:stretch>
                  <a:fillRect/>
                </a:stretch>
              </p:blipFill>
              <p:spPr>
                <a:xfrm>
                  <a:off x="3126630" y="4906027"/>
                  <a:ext cx="99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6" name="Ink 425">
                  <a:extLst>
                    <a:ext uri="{FF2B5EF4-FFF2-40B4-BE49-F238E27FC236}">
                      <a16:creationId xmlns:a16="http://schemas.microsoft.com/office/drawing/2014/main" id="{CBA755D7-40B2-4E51-8281-E7F9A52A62F9}"/>
                    </a:ext>
                  </a:extLst>
                </p14:cNvPr>
                <p14:cNvContentPartPr/>
                <p14:nvPr/>
              </p14:nvContentPartPr>
              <p14:xfrm>
                <a:off x="2816670" y="4893067"/>
                <a:ext cx="11520" cy="19080"/>
              </p14:xfrm>
            </p:contentPart>
          </mc:Choice>
          <mc:Fallback xmlns="">
            <p:pic>
              <p:nvPicPr>
                <p:cNvPr id="426" name="Ink 425">
                  <a:extLst>
                    <a:ext uri="{FF2B5EF4-FFF2-40B4-BE49-F238E27FC236}">
                      <a16:creationId xmlns:a16="http://schemas.microsoft.com/office/drawing/2014/main" id="{CBA755D7-40B2-4E51-8281-E7F9A52A62F9}"/>
                    </a:ext>
                  </a:extLst>
                </p:cNvPr>
                <p:cNvPicPr/>
                <p:nvPr/>
              </p:nvPicPr>
              <p:blipFill>
                <a:blip r:embed="rId709"/>
                <a:stretch>
                  <a:fillRect/>
                </a:stretch>
              </p:blipFill>
              <p:spPr>
                <a:xfrm>
                  <a:off x="2808030" y="4884427"/>
                  <a:ext cx="29160" cy="36720"/>
                </a:xfrm>
                <a:prstGeom prst="rect">
                  <a:avLst/>
                </a:prstGeom>
              </p:spPr>
            </p:pic>
          </mc:Fallback>
        </mc:AlternateContent>
      </p:grpSp>
      <p:grpSp>
        <p:nvGrpSpPr>
          <p:cNvPr id="443" name="Group 442">
            <a:extLst>
              <a:ext uri="{FF2B5EF4-FFF2-40B4-BE49-F238E27FC236}">
                <a16:creationId xmlns:a16="http://schemas.microsoft.com/office/drawing/2014/main" id="{EF9DDEAD-798B-47BC-B1AD-2EA5A21829AA}"/>
              </a:ext>
            </a:extLst>
          </p:cNvPr>
          <p:cNvGrpSpPr/>
          <p:nvPr/>
        </p:nvGrpSpPr>
        <p:grpSpPr>
          <a:xfrm>
            <a:off x="3482670" y="4803427"/>
            <a:ext cx="1003680" cy="396720"/>
            <a:chOff x="3482670" y="4803427"/>
            <a:chExt cx="1003680" cy="396720"/>
          </a:xfrm>
        </p:grpSpPr>
        <mc:AlternateContent xmlns:mc="http://schemas.openxmlformats.org/markup-compatibility/2006" xmlns:p14="http://schemas.microsoft.com/office/powerpoint/2010/main">
          <mc:Choice Requires="p14">
            <p:contentPart p14:bwMode="auto" r:id="rId710">
              <p14:nvContentPartPr>
                <p14:cNvPr id="428" name="Ink 427">
                  <a:extLst>
                    <a:ext uri="{FF2B5EF4-FFF2-40B4-BE49-F238E27FC236}">
                      <a16:creationId xmlns:a16="http://schemas.microsoft.com/office/drawing/2014/main" id="{0E1B8E0B-CD17-4021-9A78-CEEE8678BDD6}"/>
                    </a:ext>
                  </a:extLst>
                </p14:cNvPr>
                <p14:cNvContentPartPr/>
                <p14:nvPr/>
              </p14:nvContentPartPr>
              <p14:xfrm>
                <a:off x="3482670" y="4803427"/>
                <a:ext cx="436680" cy="396720"/>
              </p14:xfrm>
            </p:contentPart>
          </mc:Choice>
          <mc:Fallback xmlns="">
            <p:pic>
              <p:nvPicPr>
                <p:cNvPr id="428" name="Ink 427">
                  <a:extLst>
                    <a:ext uri="{FF2B5EF4-FFF2-40B4-BE49-F238E27FC236}">
                      <a16:creationId xmlns:a16="http://schemas.microsoft.com/office/drawing/2014/main" id="{0E1B8E0B-CD17-4021-9A78-CEEE8678BDD6}"/>
                    </a:ext>
                  </a:extLst>
                </p:cNvPr>
                <p:cNvPicPr/>
                <p:nvPr/>
              </p:nvPicPr>
              <p:blipFill>
                <a:blip r:embed="rId711"/>
                <a:stretch>
                  <a:fillRect/>
                </a:stretch>
              </p:blipFill>
              <p:spPr>
                <a:xfrm>
                  <a:off x="3473670" y="4794787"/>
                  <a:ext cx="45432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9" name="Ink 428">
                  <a:extLst>
                    <a:ext uri="{FF2B5EF4-FFF2-40B4-BE49-F238E27FC236}">
                      <a16:creationId xmlns:a16="http://schemas.microsoft.com/office/drawing/2014/main" id="{AFAC7159-CA60-4657-BD7A-A9B8835A7A5A}"/>
                    </a:ext>
                  </a:extLst>
                </p14:cNvPr>
                <p14:cNvContentPartPr/>
                <p14:nvPr/>
              </p14:nvContentPartPr>
              <p14:xfrm>
                <a:off x="3858150" y="4898467"/>
                <a:ext cx="326520" cy="105480"/>
              </p14:xfrm>
            </p:contentPart>
          </mc:Choice>
          <mc:Fallback xmlns="">
            <p:pic>
              <p:nvPicPr>
                <p:cNvPr id="429" name="Ink 428">
                  <a:extLst>
                    <a:ext uri="{FF2B5EF4-FFF2-40B4-BE49-F238E27FC236}">
                      <a16:creationId xmlns:a16="http://schemas.microsoft.com/office/drawing/2014/main" id="{AFAC7159-CA60-4657-BD7A-A9B8835A7A5A}"/>
                    </a:ext>
                  </a:extLst>
                </p:cNvPr>
                <p:cNvPicPr/>
                <p:nvPr/>
              </p:nvPicPr>
              <p:blipFill>
                <a:blip r:embed="rId713"/>
                <a:stretch>
                  <a:fillRect/>
                </a:stretch>
              </p:blipFill>
              <p:spPr>
                <a:xfrm>
                  <a:off x="3849150" y="4889467"/>
                  <a:ext cx="344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0" name="Ink 429">
                  <a:extLst>
                    <a:ext uri="{FF2B5EF4-FFF2-40B4-BE49-F238E27FC236}">
                      <a16:creationId xmlns:a16="http://schemas.microsoft.com/office/drawing/2014/main" id="{BA7FCA13-74AF-4982-BEC6-4FE60DEEF88A}"/>
                    </a:ext>
                  </a:extLst>
                </p14:cNvPr>
                <p14:cNvContentPartPr/>
                <p14:nvPr/>
              </p14:nvContentPartPr>
              <p14:xfrm>
                <a:off x="4070910" y="4827547"/>
                <a:ext cx="360" cy="360"/>
              </p14:xfrm>
            </p:contentPart>
          </mc:Choice>
          <mc:Fallback xmlns="">
            <p:pic>
              <p:nvPicPr>
                <p:cNvPr id="430" name="Ink 429">
                  <a:extLst>
                    <a:ext uri="{FF2B5EF4-FFF2-40B4-BE49-F238E27FC236}">
                      <a16:creationId xmlns:a16="http://schemas.microsoft.com/office/drawing/2014/main" id="{BA7FCA13-74AF-4982-BEC6-4FE60DEEF88A}"/>
                    </a:ext>
                  </a:extLst>
                </p:cNvPr>
                <p:cNvPicPr/>
                <p:nvPr/>
              </p:nvPicPr>
              <p:blipFill>
                <a:blip r:embed="rId71"/>
                <a:stretch>
                  <a:fillRect/>
                </a:stretch>
              </p:blipFill>
              <p:spPr>
                <a:xfrm>
                  <a:off x="4062270" y="48185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31" name="Ink 430">
                  <a:extLst>
                    <a:ext uri="{FF2B5EF4-FFF2-40B4-BE49-F238E27FC236}">
                      <a16:creationId xmlns:a16="http://schemas.microsoft.com/office/drawing/2014/main" id="{33AFE4CD-924A-44EC-B961-ACEB896BC132}"/>
                    </a:ext>
                  </a:extLst>
                </p14:cNvPr>
                <p14:cNvContentPartPr/>
                <p14:nvPr/>
              </p14:nvContentPartPr>
              <p14:xfrm>
                <a:off x="4189350" y="4861387"/>
                <a:ext cx="297000" cy="109440"/>
              </p14:xfrm>
            </p:contentPart>
          </mc:Choice>
          <mc:Fallback xmlns="">
            <p:pic>
              <p:nvPicPr>
                <p:cNvPr id="431" name="Ink 430">
                  <a:extLst>
                    <a:ext uri="{FF2B5EF4-FFF2-40B4-BE49-F238E27FC236}">
                      <a16:creationId xmlns:a16="http://schemas.microsoft.com/office/drawing/2014/main" id="{33AFE4CD-924A-44EC-B961-ACEB896BC132}"/>
                    </a:ext>
                  </a:extLst>
                </p:cNvPr>
                <p:cNvPicPr/>
                <p:nvPr/>
              </p:nvPicPr>
              <p:blipFill>
                <a:blip r:embed="rId716"/>
                <a:stretch>
                  <a:fillRect/>
                </a:stretch>
              </p:blipFill>
              <p:spPr>
                <a:xfrm>
                  <a:off x="4180710" y="4852387"/>
                  <a:ext cx="314640" cy="127080"/>
                </a:xfrm>
                <a:prstGeom prst="rect">
                  <a:avLst/>
                </a:prstGeom>
              </p:spPr>
            </p:pic>
          </mc:Fallback>
        </mc:AlternateContent>
      </p:grpSp>
      <p:grpSp>
        <p:nvGrpSpPr>
          <p:cNvPr id="442" name="Group 441">
            <a:extLst>
              <a:ext uri="{FF2B5EF4-FFF2-40B4-BE49-F238E27FC236}">
                <a16:creationId xmlns:a16="http://schemas.microsoft.com/office/drawing/2014/main" id="{9BC9AED1-9238-4AEC-85CD-B375364D1A14}"/>
              </a:ext>
            </a:extLst>
          </p:cNvPr>
          <p:cNvGrpSpPr/>
          <p:nvPr/>
        </p:nvGrpSpPr>
        <p:grpSpPr>
          <a:xfrm>
            <a:off x="4831590" y="4767067"/>
            <a:ext cx="518040" cy="327240"/>
            <a:chOff x="4831590" y="4767067"/>
            <a:chExt cx="518040" cy="327240"/>
          </a:xfrm>
        </p:grpSpPr>
        <mc:AlternateContent xmlns:mc="http://schemas.openxmlformats.org/markup-compatibility/2006" xmlns:p14="http://schemas.microsoft.com/office/powerpoint/2010/main">
          <mc:Choice Requires="p14">
            <p:contentPart p14:bwMode="auto" r:id="rId717">
              <p14:nvContentPartPr>
                <p14:cNvPr id="432" name="Ink 431">
                  <a:extLst>
                    <a:ext uri="{FF2B5EF4-FFF2-40B4-BE49-F238E27FC236}">
                      <a16:creationId xmlns:a16="http://schemas.microsoft.com/office/drawing/2014/main" id="{DC17E78B-B0DB-4864-9385-847D68F4712F}"/>
                    </a:ext>
                  </a:extLst>
                </p14:cNvPr>
                <p14:cNvContentPartPr/>
                <p14:nvPr/>
              </p14:nvContentPartPr>
              <p14:xfrm>
                <a:off x="4831590" y="4836907"/>
                <a:ext cx="157320" cy="257400"/>
              </p14:xfrm>
            </p:contentPart>
          </mc:Choice>
          <mc:Fallback xmlns="">
            <p:pic>
              <p:nvPicPr>
                <p:cNvPr id="432" name="Ink 431">
                  <a:extLst>
                    <a:ext uri="{FF2B5EF4-FFF2-40B4-BE49-F238E27FC236}">
                      <a16:creationId xmlns:a16="http://schemas.microsoft.com/office/drawing/2014/main" id="{DC17E78B-B0DB-4864-9385-847D68F4712F}"/>
                    </a:ext>
                  </a:extLst>
                </p:cNvPr>
                <p:cNvPicPr/>
                <p:nvPr/>
              </p:nvPicPr>
              <p:blipFill>
                <a:blip r:embed="rId718"/>
                <a:stretch>
                  <a:fillRect/>
                </a:stretch>
              </p:blipFill>
              <p:spPr>
                <a:xfrm>
                  <a:off x="4822590" y="4828267"/>
                  <a:ext cx="1749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33" name="Ink 432">
                  <a:extLst>
                    <a:ext uri="{FF2B5EF4-FFF2-40B4-BE49-F238E27FC236}">
                      <a16:creationId xmlns:a16="http://schemas.microsoft.com/office/drawing/2014/main" id="{604E4713-5F95-42C3-8432-E0C702B03EA7}"/>
                    </a:ext>
                  </a:extLst>
                </p14:cNvPr>
                <p14:cNvContentPartPr/>
                <p14:nvPr/>
              </p14:nvContentPartPr>
              <p14:xfrm>
                <a:off x="4912950" y="4881187"/>
                <a:ext cx="436680" cy="86400"/>
              </p14:xfrm>
            </p:contentPart>
          </mc:Choice>
          <mc:Fallback xmlns="">
            <p:pic>
              <p:nvPicPr>
                <p:cNvPr id="433" name="Ink 432">
                  <a:extLst>
                    <a:ext uri="{FF2B5EF4-FFF2-40B4-BE49-F238E27FC236}">
                      <a16:creationId xmlns:a16="http://schemas.microsoft.com/office/drawing/2014/main" id="{604E4713-5F95-42C3-8432-E0C702B03EA7}"/>
                    </a:ext>
                  </a:extLst>
                </p:cNvPr>
                <p:cNvPicPr/>
                <p:nvPr/>
              </p:nvPicPr>
              <p:blipFill>
                <a:blip r:embed="rId720"/>
                <a:stretch>
                  <a:fillRect/>
                </a:stretch>
              </p:blipFill>
              <p:spPr>
                <a:xfrm>
                  <a:off x="4903950" y="4872187"/>
                  <a:ext cx="454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34" name="Ink 433">
                  <a:extLst>
                    <a:ext uri="{FF2B5EF4-FFF2-40B4-BE49-F238E27FC236}">
                      <a16:creationId xmlns:a16="http://schemas.microsoft.com/office/drawing/2014/main" id="{D2288377-A7BE-4EFE-9481-4E9B5B097017}"/>
                    </a:ext>
                  </a:extLst>
                </p14:cNvPr>
                <p14:cNvContentPartPr/>
                <p14:nvPr/>
              </p14:nvContentPartPr>
              <p14:xfrm>
                <a:off x="5286990" y="4767067"/>
                <a:ext cx="360" cy="360"/>
              </p14:xfrm>
            </p:contentPart>
          </mc:Choice>
          <mc:Fallback xmlns="">
            <p:pic>
              <p:nvPicPr>
                <p:cNvPr id="434" name="Ink 433">
                  <a:extLst>
                    <a:ext uri="{FF2B5EF4-FFF2-40B4-BE49-F238E27FC236}">
                      <a16:creationId xmlns:a16="http://schemas.microsoft.com/office/drawing/2014/main" id="{D2288377-A7BE-4EFE-9481-4E9B5B097017}"/>
                    </a:ext>
                  </a:extLst>
                </p:cNvPr>
                <p:cNvPicPr/>
                <p:nvPr/>
              </p:nvPicPr>
              <p:blipFill>
                <a:blip r:embed="rId71"/>
                <a:stretch>
                  <a:fillRect/>
                </a:stretch>
              </p:blipFill>
              <p:spPr>
                <a:xfrm>
                  <a:off x="5278350" y="4758067"/>
                  <a:ext cx="18000" cy="18000"/>
                </a:xfrm>
                <a:prstGeom prst="rect">
                  <a:avLst/>
                </a:prstGeom>
              </p:spPr>
            </p:pic>
          </mc:Fallback>
        </mc:AlternateContent>
      </p:grpSp>
      <p:grpSp>
        <p:nvGrpSpPr>
          <p:cNvPr id="441" name="Group 440">
            <a:extLst>
              <a:ext uri="{FF2B5EF4-FFF2-40B4-BE49-F238E27FC236}">
                <a16:creationId xmlns:a16="http://schemas.microsoft.com/office/drawing/2014/main" id="{E86E5437-7C36-4A80-B111-DBAA5AB5A112}"/>
              </a:ext>
            </a:extLst>
          </p:cNvPr>
          <p:cNvGrpSpPr/>
          <p:nvPr/>
        </p:nvGrpSpPr>
        <p:grpSpPr>
          <a:xfrm>
            <a:off x="5690550" y="4677067"/>
            <a:ext cx="1175760" cy="289080"/>
            <a:chOff x="5690550" y="4677067"/>
            <a:chExt cx="1175760" cy="289080"/>
          </a:xfrm>
        </p:grpSpPr>
        <mc:AlternateContent xmlns:mc="http://schemas.openxmlformats.org/markup-compatibility/2006" xmlns:p14="http://schemas.microsoft.com/office/powerpoint/2010/main">
          <mc:Choice Requires="p14">
            <p:contentPart p14:bwMode="auto" r:id="rId722">
              <p14:nvContentPartPr>
                <p14:cNvPr id="435" name="Ink 434">
                  <a:extLst>
                    <a:ext uri="{FF2B5EF4-FFF2-40B4-BE49-F238E27FC236}">
                      <a16:creationId xmlns:a16="http://schemas.microsoft.com/office/drawing/2014/main" id="{3D9B79FE-69B4-47CC-A65D-393814D5A54F}"/>
                    </a:ext>
                  </a:extLst>
                </p14:cNvPr>
                <p14:cNvContentPartPr/>
                <p14:nvPr/>
              </p14:nvContentPartPr>
              <p14:xfrm>
                <a:off x="5690550" y="4841587"/>
                <a:ext cx="124920" cy="124560"/>
              </p14:xfrm>
            </p:contentPart>
          </mc:Choice>
          <mc:Fallback xmlns="">
            <p:pic>
              <p:nvPicPr>
                <p:cNvPr id="435" name="Ink 434">
                  <a:extLst>
                    <a:ext uri="{FF2B5EF4-FFF2-40B4-BE49-F238E27FC236}">
                      <a16:creationId xmlns:a16="http://schemas.microsoft.com/office/drawing/2014/main" id="{3D9B79FE-69B4-47CC-A65D-393814D5A54F}"/>
                    </a:ext>
                  </a:extLst>
                </p:cNvPr>
                <p:cNvPicPr/>
                <p:nvPr/>
              </p:nvPicPr>
              <p:blipFill>
                <a:blip r:embed="rId723"/>
                <a:stretch>
                  <a:fillRect/>
                </a:stretch>
              </p:blipFill>
              <p:spPr>
                <a:xfrm>
                  <a:off x="5681550" y="4832587"/>
                  <a:ext cx="142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6" name="Ink 435">
                  <a:extLst>
                    <a:ext uri="{FF2B5EF4-FFF2-40B4-BE49-F238E27FC236}">
                      <a16:creationId xmlns:a16="http://schemas.microsoft.com/office/drawing/2014/main" id="{C96E88C7-ED2A-427A-9CA4-345045E9D1D0}"/>
                    </a:ext>
                  </a:extLst>
                </p14:cNvPr>
                <p14:cNvContentPartPr/>
                <p14:nvPr/>
              </p14:nvContentPartPr>
              <p14:xfrm>
                <a:off x="5831310" y="4781827"/>
                <a:ext cx="8640" cy="27720"/>
              </p14:xfrm>
            </p:contentPart>
          </mc:Choice>
          <mc:Fallback xmlns="">
            <p:pic>
              <p:nvPicPr>
                <p:cNvPr id="436" name="Ink 435">
                  <a:extLst>
                    <a:ext uri="{FF2B5EF4-FFF2-40B4-BE49-F238E27FC236}">
                      <a16:creationId xmlns:a16="http://schemas.microsoft.com/office/drawing/2014/main" id="{C96E88C7-ED2A-427A-9CA4-345045E9D1D0}"/>
                    </a:ext>
                  </a:extLst>
                </p:cNvPr>
                <p:cNvPicPr/>
                <p:nvPr/>
              </p:nvPicPr>
              <p:blipFill>
                <a:blip r:embed="rId725"/>
                <a:stretch>
                  <a:fillRect/>
                </a:stretch>
              </p:blipFill>
              <p:spPr>
                <a:xfrm>
                  <a:off x="5822670" y="4772827"/>
                  <a:ext cx="26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7" name="Ink 436">
                  <a:extLst>
                    <a:ext uri="{FF2B5EF4-FFF2-40B4-BE49-F238E27FC236}">
                      <a16:creationId xmlns:a16="http://schemas.microsoft.com/office/drawing/2014/main" id="{88A67192-2372-4593-B178-E92F88ED79F9}"/>
                    </a:ext>
                  </a:extLst>
                </p14:cNvPr>
                <p14:cNvContentPartPr/>
                <p14:nvPr/>
              </p14:nvContentPartPr>
              <p14:xfrm>
                <a:off x="5957310" y="4727467"/>
                <a:ext cx="206280" cy="187560"/>
              </p14:xfrm>
            </p:contentPart>
          </mc:Choice>
          <mc:Fallback xmlns="">
            <p:pic>
              <p:nvPicPr>
                <p:cNvPr id="437" name="Ink 436">
                  <a:extLst>
                    <a:ext uri="{FF2B5EF4-FFF2-40B4-BE49-F238E27FC236}">
                      <a16:creationId xmlns:a16="http://schemas.microsoft.com/office/drawing/2014/main" id="{88A67192-2372-4593-B178-E92F88ED79F9}"/>
                    </a:ext>
                  </a:extLst>
                </p:cNvPr>
                <p:cNvPicPr/>
                <p:nvPr/>
              </p:nvPicPr>
              <p:blipFill>
                <a:blip r:embed="rId727"/>
                <a:stretch>
                  <a:fillRect/>
                </a:stretch>
              </p:blipFill>
              <p:spPr>
                <a:xfrm>
                  <a:off x="5948670" y="4718467"/>
                  <a:ext cx="223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8" name="Ink 437">
                  <a:extLst>
                    <a:ext uri="{FF2B5EF4-FFF2-40B4-BE49-F238E27FC236}">
                      <a16:creationId xmlns:a16="http://schemas.microsoft.com/office/drawing/2014/main" id="{36C57EFE-9297-4DC3-96D8-30E025B92173}"/>
                    </a:ext>
                  </a:extLst>
                </p14:cNvPr>
                <p14:cNvContentPartPr/>
                <p14:nvPr/>
              </p14:nvContentPartPr>
              <p14:xfrm>
                <a:off x="6200670" y="4740787"/>
                <a:ext cx="215280" cy="147960"/>
              </p14:xfrm>
            </p:contentPart>
          </mc:Choice>
          <mc:Fallback xmlns="">
            <p:pic>
              <p:nvPicPr>
                <p:cNvPr id="438" name="Ink 437">
                  <a:extLst>
                    <a:ext uri="{FF2B5EF4-FFF2-40B4-BE49-F238E27FC236}">
                      <a16:creationId xmlns:a16="http://schemas.microsoft.com/office/drawing/2014/main" id="{36C57EFE-9297-4DC3-96D8-30E025B92173}"/>
                    </a:ext>
                  </a:extLst>
                </p:cNvPr>
                <p:cNvPicPr/>
                <p:nvPr/>
              </p:nvPicPr>
              <p:blipFill>
                <a:blip r:embed="rId729"/>
                <a:stretch>
                  <a:fillRect/>
                </a:stretch>
              </p:blipFill>
              <p:spPr>
                <a:xfrm>
                  <a:off x="6191670" y="4732147"/>
                  <a:ext cx="232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9" name="Ink 438">
                  <a:extLst>
                    <a:ext uri="{FF2B5EF4-FFF2-40B4-BE49-F238E27FC236}">
                      <a16:creationId xmlns:a16="http://schemas.microsoft.com/office/drawing/2014/main" id="{37DD845E-E281-4BEA-A7B9-1C0E1FE950F7}"/>
                    </a:ext>
                  </a:extLst>
                </p14:cNvPr>
                <p14:cNvContentPartPr/>
                <p14:nvPr/>
              </p14:nvContentPartPr>
              <p14:xfrm>
                <a:off x="6450150" y="4714147"/>
                <a:ext cx="138960" cy="174960"/>
              </p14:xfrm>
            </p:contentPart>
          </mc:Choice>
          <mc:Fallback xmlns="">
            <p:pic>
              <p:nvPicPr>
                <p:cNvPr id="439" name="Ink 438">
                  <a:extLst>
                    <a:ext uri="{FF2B5EF4-FFF2-40B4-BE49-F238E27FC236}">
                      <a16:creationId xmlns:a16="http://schemas.microsoft.com/office/drawing/2014/main" id="{37DD845E-E281-4BEA-A7B9-1C0E1FE950F7}"/>
                    </a:ext>
                  </a:extLst>
                </p:cNvPr>
                <p:cNvPicPr/>
                <p:nvPr/>
              </p:nvPicPr>
              <p:blipFill>
                <a:blip r:embed="rId731"/>
                <a:stretch>
                  <a:fillRect/>
                </a:stretch>
              </p:blipFill>
              <p:spPr>
                <a:xfrm>
                  <a:off x="6441510" y="4705147"/>
                  <a:ext cx="156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0" name="Ink 439">
                  <a:extLst>
                    <a:ext uri="{FF2B5EF4-FFF2-40B4-BE49-F238E27FC236}">
                      <a16:creationId xmlns:a16="http://schemas.microsoft.com/office/drawing/2014/main" id="{01AB66EB-4625-49E0-B551-64C9E50ED819}"/>
                    </a:ext>
                  </a:extLst>
                </p14:cNvPr>
                <p14:cNvContentPartPr/>
                <p14:nvPr/>
              </p14:nvContentPartPr>
              <p14:xfrm>
                <a:off x="6700710" y="4677067"/>
                <a:ext cx="165600" cy="218520"/>
              </p14:xfrm>
            </p:contentPart>
          </mc:Choice>
          <mc:Fallback xmlns="">
            <p:pic>
              <p:nvPicPr>
                <p:cNvPr id="440" name="Ink 439">
                  <a:extLst>
                    <a:ext uri="{FF2B5EF4-FFF2-40B4-BE49-F238E27FC236}">
                      <a16:creationId xmlns:a16="http://schemas.microsoft.com/office/drawing/2014/main" id="{01AB66EB-4625-49E0-B551-64C9E50ED819}"/>
                    </a:ext>
                  </a:extLst>
                </p:cNvPr>
                <p:cNvPicPr/>
                <p:nvPr/>
              </p:nvPicPr>
              <p:blipFill>
                <a:blip r:embed="rId733"/>
                <a:stretch>
                  <a:fillRect/>
                </a:stretch>
              </p:blipFill>
              <p:spPr>
                <a:xfrm>
                  <a:off x="6692070" y="4668067"/>
                  <a:ext cx="183240" cy="236160"/>
                </a:xfrm>
                <a:prstGeom prst="rect">
                  <a:avLst/>
                </a:prstGeom>
              </p:spPr>
            </p:pic>
          </mc:Fallback>
        </mc:AlternateContent>
      </p:grpSp>
      <p:grpSp>
        <p:nvGrpSpPr>
          <p:cNvPr id="457" name="Group 456">
            <a:extLst>
              <a:ext uri="{FF2B5EF4-FFF2-40B4-BE49-F238E27FC236}">
                <a16:creationId xmlns:a16="http://schemas.microsoft.com/office/drawing/2014/main" id="{E9D05FF8-C946-4B34-96DC-2E3518EC3732}"/>
              </a:ext>
            </a:extLst>
          </p:cNvPr>
          <p:cNvGrpSpPr/>
          <p:nvPr/>
        </p:nvGrpSpPr>
        <p:grpSpPr>
          <a:xfrm>
            <a:off x="7087710" y="4555747"/>
            <a:ext cx="3350520" cy="308520"/>
            <a:chOff x="7087710" y="4555747"/>
            <a:chExt cx="3350520" cy="308520"/>
          </a:xfrm>
        </p:grpSpPr>
        <mc:AlternateContent xmlns:mc="http://schemas.openxmlformats.org/markup-compatibility/2006" xmlns:p14="http://schemas.microsoft.com/office/powerpoint/2010/main">
          <mc:Choice Requires="p14">
            <p:contentPart p14:bwMode="auto" r:id="rId734">
              <p14:nvContentPartPr>
                <p14:cNvPr id="444" name="Ink 443">
                  <a:extLst>
                    <a:ext uri="{FF2B5EF4-FFF2-40B4-BE49-F238E27FC236}">
                      <a16:creationId xmlns:a16="http://schemas.microsoft.com/office/drawing/2014/main" id="{58B100B9-0975-499C-8D0B-A5460B97FF97}"/>
                    </a:ext>
                  </a:extLst>
                </p14:cNvPr>
                <p14:cNvContentPartPr/>
                <p14:nvPr/>
              </p14:nvContentPartPr>
              <p14:xfrm>
                <a:off x="7087710" y="4786867"/>
                <a:ext cx="243720" cy="77400"/>
              </p14:xfrm>
            </p:contentPart>
          </mc:Choice>
          <mc:Fallback xmlns="">
            <p:pic>
              <p:nvPicPr>
                <p:cNvPr id="444" name="Ink 443">
                  <a:extLst>
                    <a:ext uri="{FF2B5EF4-FFF2-40B4-BE49-F238E27FC236}">
                      <a16:creationId xmlns:a16="http://schemas.microsoft.com/office/drawing/2014/main" id="{58B100B9-0975-499C-8D0B-A5460B97FF97}"/>
                    </a:ext>
                  </a:extLst>
                </p:cNvPr>
                <p:cNvPicPr/>
                <p:nvPr/>
              </p:nvPicPr>
              <p:blipFill>
                <a:blip r:embed="rId735"/>
                <a:stretch>
                  <a:fillRect/>
                </a:stretch>
              </p:blipFill>
              <p:spPr>
                <a:xfrm>
                  <a:off x="7079070" y="4777867"/>
                  <a:ext cx="261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45" name="Ink 444">
                  <a:extLst>
                    <a:ext uri="{FF2B5EF4-FFF2-40B4-BE49-F238E27FC236}">
                      <a16:creationId xmlns:a16="http://schemas.microsoft.com/office/drawing/2014/main" id="{087C2674-E179-4B01-9DF7-4AB01FEA9A61}"/>
                    </a:ext>
                  </a:extLst>
                </p14:cNvPr>
                <p14:cNvContentPartPr/>
                <p14:nvPr/>
              </p14:nvContentPartPr>
              <p14:xfrm>
                <a:off x="7206510" y="4695787"/>
                <a:ext cx="48240" cy="37800"/>
              </p14:xfrm>
            </p:contentPart>
          </mc:Choice>
          <mc:Fallback xmlns="">
            <p:pic>
              <p:nvPicPr>
                <p:cNvPr id="445" name="Ink 444">
                  <a:extLst>
                    <a:ext uri="{FF2B5EF4-FFF2-40B4-BE49-F238E27FC236}">
                      <a16:creationId xmlns:a16="http://schemas.microsoft.com/office/drawing/2014/main" id="{087C2674-E179-4B01-9DF7-4AB01FEA9A61}"/>
                    </a:ext>
                  </a:extLst>
                </p:cNvPr>
                <p:cNvPicPr/>
                <p:nvPr/>
              </p:nvPicPr>
              <p:blipFill>
                <a:blip r:embed="rId737"/>
                <a:stretch>
                  <a:fillRect/>
                </a:stretch>
              </p:blipFill>
              <p:spPr>
                <a:xfrm>
                  <a:off x="7197510" y="4687147"/>
                  <a:ext cx="65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46" name="Ink 445">
                  <a:extLst>
                    <a:ext uri="{FF2B5EF4-FFF2-40B4-BE49-F238E27FC236}">
                      <a16:creationId xmlns:a16="http://schemas.microsoft.com/office/drawing/2014/main" id="{3D7BE429-DFC5-4CD7-9E7B-35E664712169}"/>
                    </a:ext>
                  </a:extLst>
                </p14:cNvPr>
                <p14:cNvContentPartPr/>
                <p14:nvPr/>
              </p14:nvContentPartPr>
              <p14:xfrm>
                <a:off x="7448070" y="4693267"/>
                <a:ext cx="217440" cy="156600"/>
              </p14:xfrm>
            </p:contentPart>
          </mc:Choice>
          <mc:Fallback xmlns="">
            <p:pic>
              <p:nvPicPr>
                <p:cNvPr id="446" name="Ink 445">
                  <a:extLst>
                    <a:ext uri="{FF2B5EF4-FFF2-40B4-BE49-F238E27FC236}">
                      <a16:creationId xmlns:a16="http://schemas.microsoft.com/office/drawing/2014/main" id="{3D7BE429-DFC5-4CD7-9E7B-35E664712169}"/>
                    </a:ext>
                  </a:extLst>
                </p:cNvPr>
                <p:cNvPicPr/>
                <p:nvPr/>
              </p:nvPicPr>
              <p:blipFill>
                <a:blip r:embed="rId739"/>
                <a:stretch>
                  <a:fillRect/>
                </a:stretch>
              </p:blipFill>
              <p:spPr>
                <a:xfrm>
                  <a:off x="7439070" y="4684627"/>
                  <a:ext cx="235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7" name="Ink 446">
                  <a:extLst>
                    <a:ext uri="{FF2B5EF4-FFF2-40B4-BE49-F238E27FC236}">
                      <a16:creationId xmlns:a16="http://schemas.microsoft.com/office/drawing/2014/main" id="{1AB929C7-47A9-4E5C-A964-AB60D1C61A6A}"/>
                    </a:ext>
                  </a:extLst>
                </p14:cNvPr>
                <p14:cNvContentPartPr/>
                <p14:nvPr/>
              </p14:nvContentPartPr>
              <p14:xfrm>
                <a:off x="7689630" y="4664827"/>
                <a:ext cx="6480" cy="36720"/>
              </p14:xfrm>
            </p:contentPart>
          </mc:Choice>
          <mc:Fallback xmlns="">
            <p:pic>
              <p:nvPicPr>
                <p:cNvPr id="447" name="Ink 446">
                  <a:extLst>
                    <a:ext uri="{FF2B5EF4-FFF2-40B4-BE49-F238E27FC236}">
                      <a16:creationId xmlns:a16="http://schemas.microsoft.com/office/drawing/2014/main" id="{1AB929C7-47A9-4E5C-A964-AB60D1C61A6A}"/>
                    </a:ext>
                  </a:extLst>
                </p:cNvPr>
                <p:cNvPicPr/>
                <p:nvPr/>
              </p:nvPicPr>
              <p:blipFill>
                <a:blip r:embed="rId741"/>
                <a:stretch>
                  <a:fillRect/>
                </a:stretch>
              </p:blipFill>
              <p:spPr>
                <a:xfrm>
                  <a:off x="7680630" y="4656187"/>
                  <a:ext cx="24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8" name="Ink 447">
                  <a:extLst>
                    <a:ext uri="{FF2B5EF4-FFF2-40B4-BE49-F238E27FC236}">
                      <a16:creationId xmlns:a16="http://schemas.microsoft.com/office/drawing/2014/main" id="{FCD7564B-D0B6-48D0-A2B4-42084600BC3C}"/>
                    </a:ext>
                  </a:extLst>
                </p14:cNvPr>
                <p14:cNvContentPartPr/>
                <p14:nvPr/>
              </p14:nvContentPartPr>
              <p14:xfrm>
                <a:off x="7757310" y="4710547"/>
                <a:ext cx="337320" cy="149400"/>
              </p14:xfrm>
            </p:contentPart>
          </mc:Choice>
          <mc:Fallback xmlns="">
            <p:pic>
              <p:nvPicPr>
                <p:cNvPr id="448" name="Ink 447">
                  <a:extLst>
                    <a:ext uri="{FF2B5EF4-FFF2-40B4-BE49-F238E27FC236}">
                      <a16:creationId xmlns:a16="http://schemas.microsoft.com/office/drawing/2014/main" id="{FCD7564B-D0B6-48D0-A2B4-42084600BC3C}"/>
                    </a:ext>
                  </a:extLst>
                </p:cNvPr>
                <p:cNvPicPr/>
                <p:nvPr/>
              </p:nvPicPr>
              <p:blipFill>
                <a:blip r:embed="rId743"/>
                <a:stretch>
                  <a:fillRect/>
                </a:stretch>
              </p:blipFill>
              <p:spPr>
                <a:xfrm>
                  <a:off x="7748670" y="4701547"/>
                  <a:ext cx="354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9" name="Ink 448">
                  <a:extLst>
                    <a:ext uri="{FF2B5EF4-FFF2-40B4-BE49-F238E27FC236}">
                      <a16:creationId xmlns:a16="http://schemas.microsoft.com/office/drawing/2014/main" id="{D759D97F-CE29-436E-94CB-9AAF1057238C}"/>
                    </a:ext>
                  </a:extLst>
                </p14:cNvPr>
                <p14:cNvContentPartPr/>
                <p14:nvPr/>
              </p14:nvContentPartPr>
              <p14:xfrm>
                <a:off x="7933350" y="4650787"/>
                <a:ext cx="247320" cy="209880"/>
              </p14:xfrm>
            </p:contentPart>
          </mc:Choice>
          <mc:Fallback xmlns="">
            <p:pic>
              <p:nvPicPr>
                <p:cNvPr id="449" name="Ink 448">
                  <a:extLst>
                    <a:ext uri="{FF2B5EF4-FFF2-40B4-BE49-F238E27FC236}">
                      <a16:creationId xmlns:a16="http://schemas.microsoft.com/office/drawing/2014/main" id="{D759D97F-CE29-436E-94CB-9AAF1057238C}"/>
                    </a:ext>
                  </a:extLst>
                </p:cNvPr>
                <p:cNvPicPr/>
                <p:nvPr/>
              </p:nvPicPr>
              <p:blipFill>
                <a:blip r:embed="rId745"/>
                <a:stretch>
                  <a:fillRect/>
                </a:stretch>
              </p:blipFill>
              <p:spPr>
                <a:xfrm>
                  <a:off x="7924710" y="4642147"/>
                  <a:ext cx="264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0" name="Ink 449">
                  <a:extLst>
                    <a:ext uri="{FF2B5EF4-FFF2-40B4-BE49-F238E27FC236}">
                      <a16:creationId xmlns:a16="http://schemas.microsoft.com/office/drawing/2014/main" id="{F3B8F44E-69F5-4625-A245-6392217D6A1F}"/>
                    </a:ext>
                  </a:extLst>
                </p14:cNvPr>
                <p14:cNvContentPartPr/>
                <p14:nvPr/>
              </p14:nvContentPartPr>
              <p14:xfrm>
                <a:off x="8123430" y="4773187"/>
                <a:ext cx="148680" cy="11880"/>
              </p14:xfrm>
            </p:contentPart>
          </mc:Choice>
          <mc:Fallback xmlns="">
            <p:pic>
              <p:nvPicPr>
                <p:cNvPr id="450" name="Ink 449">
                  <a:extLst>
                    <a:ext uri="{FF2B5EF4-FFF2-40B4-BE49-F238E27FC236}">
                      <a16:creationId xmlns:a16="http://schemas.microsoft.com/office/drawing/2014/main" id="{F3B8F44E-69F5-4625-A245-6392217D6A1F}"/>
                    </a:ext>
                  </a:extLst>
                </p:cNvPr>
                <p:cNvPicPr/>
                <p:nvPr/>
              </p:nvPicPr>
              <p:blipFill>
                <a:blip r:embed="rId747"/>
                <a:stretch>
                  <a:fillRect/>
                </a:stretch>
              </p:blipFill>
              <p:spPr>
                <a:xfrm>
                  <a:off x="8114790" y="4764187"/>
                  <a:ext cx="166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1" name="Ink 450">
                  <a:extLst>
                    <a:ext uri="{FF2B5EF4-FFF2-40B4-BE49-F238E27FC236}">
                      <a16:creationId xmlns:a16="http://schemas.microsoft.com/office/drawing/2014/main" id="{19D5125B-3707-4B83-8258-A54327309A26}"/>
                    </a:ext>
                  </a:extLst>
                </p14:cNvPr>
                <p14:cNvContentPartPr/>
                <p14:nvPr/>
              </p14:nvContentPartPr>
              <p14:xfrm>
                <a:off x="8399910" y="4682467"/>
                <a:ext cx="337680" cy="161640"/>
              </p14:xfrm>
            </p:contentPart>
          </mc:Choice>
          <mc:Fallback xmlns="">
            <p:pic>
              <p:nvPicPr>
                <p:cNvPr id="451" name="Ink 450">
                  <a:extLst>
                    <a:ext uri="{FF2B5EF4-FFF2-40B4-BE49-F238E27FC236}">
                      <a16:creationId xmlns:a16="http://schemas.microsoft.com/office/drawing/2014/main" id="{19D5125B-3707-4B83-8258-A54327309A26}"/>
                    </a:ext>
                  </a:extLst>
                </p:cNvPr>
                <p:cNvPicPr/>
                <p:nvPr/>
              </p:nvPicPr>
              <p:blipFill>
                <a:blip r:embed="rId749"/>
                <a:stretch>
                  <a:fillRect/>
                </a:stretch>
              </p:blipFill>
              <p:spPr>
                <a:xfrm>
                  <a:off x="8391270" y="4673467"/>
                  <a:ext cx="355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2" name="Ink 451">
                  <a:extLst>
                    <a:ext uri="{FF2B5EF4-FFF2-40B4-BE49-F238E27FC236}">
                      <a16:creationId xmlns:a16="http://schemas.microsoft.com/office/drawing/2014/main" id="{EAFF56AF-914D-426A-820C-5CE5418B07C5}"/>
                    </a:ext>
                  </a:extLst>
                </p14:cNvPr>
                <p14:cNvContentPartPr/>
                <p14:nvPr/>
              </p14:nvContentPartPr>
              <p14:xfrm>
                <a:off x="8942430" y="4555747"/>
                <a:ext cx="231480" cy="197640"/>
              </p14:xfrm>
            </p:contentPart>
          </mc:Choice>
          <mc:Fallback xmlns="">
            <p:pic>
              <p:nvPicPr>
                <p:cNvPr id="452" name="Ink 451">
                  <a:extLst>
                    <a:ext uri="{FF2B5EF4-FFF2-40B4-BE49-F238E27FC236}">
                      <a16:creationId xmlns:a16="http://schemas.microsoft.com/office/drawing/2014/main" id="{EAFF56AF-914D-426A-820C-5CE5418B07C5}"/>
                    </a:ext>
                  </a:extLst>
                </p:cNvPr>
                <p:cNvPicPr/>
                <p:nvPr/>
              </p:nvPicPr>
              <p:blipFill>
                <a:blip r:embed="rId751"/>
                <a:stretch>
                  <a:fillRect/>
                </a:stretch>
              </p:blipFill>
              <p:spPr>
                <a:xfrm>
                  <a:off x="8933430" y="4546747"/>
                  <a:ext cx="249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3" name="Ink 452">
                  <a:extLst>
                    <a:ext uri="{FF2B5EF4-FFF2-40B4-BE49-F238E27FC236}">
                      <a16:creationId xmlns:a16="http://schemas.microsoft.com/office/drawing/2014/main" id="{B90DD6CF-6CDF-47EF-AA1C-ADBF0E383F4A}"/>
                    </a:ext>
                  </a:extLst>
                </p14:cNvPr>
                <p14:cNvContentPartPr/>
                <p14:nvPr/>
              </p14:nvContentPartPr>
              <p14:xfrm>
                <a:off x="9148710" y="4696147"/>
                <a:ext cx="181440" cy="75600"/>
              </p14:xfrm>
            </p:contentPart>
          </mc:Choice>
          <mc:Fallback xmlns="">
            <p:pic>
              <p:nvPicPr>
                <p:cNvPr id="453" name="Ink 452">
                  <a:extLst>
                    <a:ext uri="{FF2B5EF4-FFF2-40B4-BE49-F238E27FC236}">
                      <a16:creationId xmlns:a16="http://schemas.microsoft.com/office/drawing/2014/main" id="{B90DD6CF-6CDF-47EF-AA1C-ADBF0E383F4A}"/>
                    </a:ext>
                  </a:extLst>
                </p:cNvPr>
                <p:cNvPicPr/>
                <p:nvPr/>
              </p:nvPicPr>
              <p:blipFill>
                <a:blip r:embed="rId753"/>
                <a:stretch>
                  <a:fillRect/>
                </a:stretch>
              </p:blipFill>
              <p:spPr>
                <a:xfrm>
                  <a:off x="9140070" y="4687507"/>
                  <a:ext cx="199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4" name="Ink 453">
                  <a:extLst>
                    <a:ext uri="{FF2B5EF4-FFF2-40B4-BE49-F238E27FC236}">
                      <a16:creationId xmlns:a16="http://schemas.microsoft.com/office/drawing/2014/main" id="{A375420C-21CF-4AE9-B0CD-BA4FFD050C02}"/>
                    </a:ext>
                  </a:extLst>
                </p14:cNvPr>
                <p14:cNvContentPartPr/>
                <p14:nvPr/>
              </p14:nvContentPartPr>
              <p14:xfrm>
                <a:off x="9496830" y="4695787"/>
                <a:ext cx="562680" cy="119880"/>
              </p14:xfrm>
            </p:contentPart>
          </mc:Choice>
          <mc:Fallback xmlns="">
            <p:pic>
              <p:nvPicPr>
                <p:cNvPr id="454" name="Ink 453">
                  <a:extLst>
                    <a:ext uri="{FF2B5EF4-FFF2-40B4-BE49-F238E27FC236}">
                      <a16:creationId xmlns:a16="http://schemas.microsoft.com/office/drawing/2014/main" id="{A375420C-21CF-4AE9-B0CD-BA4FFD050C02}"/>
                    </a:ext>
                  </a:extLst>
                </p:cNvPr>
                <p:cNvPicPr/>
                <p:nvPr/>
              </p:nvPicPr>
              <p:blipFill>
                <a:blip r:embed="rId755"/>
                <a:stretch>
                  <a:fillRect/>
                </a:stretch>
              </p:blipFill>
              <p:spPr>
                <a:xfrm>
                  <a:off x="9488190" y="4687147"/>
                  <a:ext cx="580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5" name="Ink 454">
                  <a:extLst>
                    <a:ext uri="{FF2B5EF4-FFF2-40B4-BE49-F238E27FC236}">
                      <a16:creationId xmlns:a16="http://schemas.microsoft.com/office/drawing/2014/main" id="{A302D0FD-1AE3-4861-88F0-9D341CBBB05A}"/>
                    </a:ext>
                  </a:extLst>
                </p14:cNvPr>
                <p14:cNvContentPartPr/>
                <p14:nvPr/>
              </p14:nvContentPartPr>
              <p14:xfrm>
                <a:off x="10065270" y="4618747"/>
                <a:ext cx="23400" cy="154440"/>
              </p14:xfrm>
            </p:contentPart>
          </mc:Choice>
          <mc:Fallback xmlns="">
            <p:pic>
              <p:nvPicPr>
                <p:cNvPr id="455" name="Ink 454">
                  <a:extLst>
                    <a:ext uri="{FF2B5EF4-FFF2-40B4-BE49-F238E27FC236}">
                      <a16:creationId xmlns:a16="http://schemas.microsoft.com/office/drawing/2014/main" id="{A302D0FD-1AE3-4861-88F0-9D341CBBB05A}"/>
                    </a:ext>
                  </a:extLst>
                </p:cNvPr>
                <p:cNvPicPr/>
                <p:nvPr/>
              </p:nvPicPr>
              <p:blipFill>
                <a:blip r:embed="rId757"/>
                <a:stretch>
                  <a:fillRect/>
                </a:stretch>
              </p:blipFill>
              <p:spPr>
                <a:xfrm>
                  <a:off x="10056270" y="4609747"/>
                  <a:ext cx="41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6" name="Ink 455">
                  <a:extLst>
                    <a:ext uri="{FF2B5EF4-FFF2-40B4-BE49-F238E27FC236}">
                      <a16:creationId xmlns:a16="http://schemas.microsoft.com/office/drawing/2014/main" id="{EB4F04F2-BB24-4D65-A671-F6F9C2176150}"/>
                    </a:ext>
                  </a:extLst>
                </p14:cNvPr>
                <p14:cNvContentPartPr/>
                <p14:nvPr/>
              </p14:nvContentPartPr>
              <p14:xfrm>
                <a:off x="10100910" y="4674907"/>
                <a:ext cx="337320" cy="115200"/>
              </p14:xfrm>
            </p:contentPart>
          </mc:Choice>
          <mc:Fallback xmlns="">
            <p:pic>
              <p:nvPicPr>
                <p:cNvPr id="456" name="Ink 455">
                  <a:extLst>
                    <a:ext uri="{FF2B5EF4-FFF2-40B4-BE49-F238E27FC236}">
                      <a16:creationId xmlns:a16="http://schemas.microsoft.com/office/drawing/2014/main" id="{EB4F04F2-BB24-4D65-A671-F6F9C2176150}"/>
                    </a:ext>
                  </a:extLst>
                </p:cNvPr>
                <p:cNvPicPr/>
                <p:nvPr/>
              </p:nvPicPr>
              <p:blipFill>
                <a:blip r:embed="rId759"/>
                <a:stretch>
                  <a:fillRect/>
                </a:stretch>
              </p:blipFill>
              <p:spPr>
                <a:xfrm>
                  <a:off x="10091910" y="4666267"/>
                  <a:ext cx="354960" cy="132840"/>
                </a:xfrm>
                <a:prstGeom prst="rect">
                  <a:avLst/>
                </a:prstGeom>
              </p:spPr>
            </p:pic>
          </mc:Fallback>
        </mc:AlternateContent>
      </p:grpSp>
      <p:grpSp>
        <p:nvGrpSpPr>
          <p:cNvPr id="461" name="Group 460">
            <a:extLst>
              <a:ext uri="{FF2B5EF4-FFF2-40B4-BE49-F238E27FC236}">
                <a16:creationId xmlns:a16="http://schemas.microsoft.com/office/drawing/2014/main" id="{1DCE11D5-26A0-4E03-B494-AA8D53E7EEEE}"/>
              </a:ext>
            </a:extLst>
          </p:cNvPr>
          <p:cNvGrpSpPr/>
          <p:nvPr/>
        </p:nvGrpSpPr>
        <p:grpSpPr>
          <a:xfrm>
            <a:off x="10585830" y="4593907"/>
            <a:ext cx="898200" cy="279360"/>
            <a:chOff x="10585830" y="4593907"/>
            <a:chExt cx="898200" cy="279360"/>
          </a:xfrm>
        </p:grpSpPr>
        <mc:AlternateContent xmlns:mc="http://schemas.openxmlformats.org/markup-compatibility/2006" xmlns:p14="http://schemas.microsoft.com/office/powerpoint/2010/main">
          <mc:Choice Requires="p14">
            <p:contentPart p14:bwMode="auto" r:id="rId760">
              <p14:nvContentPartPr>
                <p14:cNvPr id="458" name="Ink 457">
                  <a:extLst>
                    <a:ext uri="{FF2B5EF4-FFF2-40B4-BE49-F238E27FC236}">
                      <a16:creationId xmlns:a16="http://schemas.microsoft.com/office/drawing/2014/main" id="{00FB6992-6825-433E-A92D-45A502E54BA3}"/>
                    </a:ext>
                  </a:extLst>
                </p14:cNvPr>
                <p14:cNvContentPartPr/>
                <p14:nvPr/>
              </p14:nvContentPartPr>
              <p14:xfrm>
                <a:off x="10585830" y="4778947"/>
                <a:ext cx="72000" cy="94320"/>
              </p14:xfrm>
            </p:contentPart>
          </mc:Choice>
          <mc:Fallback xmlns="">
            <p:pic>
              <p:nvPicPr>
                <p:cNvPr id="458" name="Ink 457">
                  <a:extLst>
                    <a:ext uri="{FF2B5EF4-FFF2-40B4-BE49-F238E27FC236}">
                      <a16:creationId xmlns:a16="http://schemas.microsoft.com/office/drawing/2014/main" id="{00FB6992-6825-433E-A92D-45A502E54BA3}"/>
                    </a:ext>
                  </a:extLst>
                </p:cNvPr>
                <p:cNvPicPr/>
                <p:nvPr/>
              </p:nvPicPr>
              <p:blipFill>
                <a:blip r:embed="rId761"/>
                <a:stretch>
                  <a:fillRect/>
                </a:stretch>
              </p:blipFill>
              <p:spPr>
                <a:xfrm>
                  <a:off x="10576830" y="4770307"/>
                  <a:ext cx="89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9" name="Ink 458">
                  <a:extLst>
                    <a:ext uri="{FF2B5EF4-FFF2-40B4-BE49-F238E27FC236}">
                      <a16:creationId xmlns:a16="http://schemas.microsoft.com/office/drawing/2014/main" id="{3C2F97BF-6767-4692-A23A-62991B9889D2}"/>
                    </a:ext>
                  </a:extLst>
                </p14:cNvPr>
                <p14:cNvContentPartPr/>
                <p14:nvPr/>
              </p14:nvContentPartPr>
              <p14:xfrm>
                <a:off x="10829550" y="4617307"/>
                <a:ext cx="249480" cy="120600"/>
              </p14:xfrm>
            </p:contentPart>
          </mc:Choice>
          <mc:Fallback xmlns="">
            <p:pic>
              <p:nvPicPr>
                <p:cNvPr id="459" name="Ink 458">
                  <a:extLst>
                    <a:ext uri="{FF2B5EF4-FFF2-40B4-BE49-F238E27FC236}">
                      <a16:creationId xmlns:a16="http://schemas.microsoft.com/office/drawing/2014/main" id="{3C2F97BF-6767-4692-A23A-62991B9889D2}"/>
                    </a:ext>
                  </a:extLst>
                </p:cNvPr>
                <p:cNvPicPr/>
                <p:nvPr/>
              </p:nvPicPr>
              <p:blipFill>
                <a:blip r:embed="rId763"/>
                <a:stretch>
                  <a:fillRect/>
                </a:stretch>
              </p:blipFill>
              <p:spPr>
                <a:xfrm>
                  <a:off x="10820550" y="4608667"/>
                  <a:ext cx="267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60" name="Ink 459">
                  <a:extLst>
                    <a:ext uri="{FF2B5EF4-FFF2-40B4-BE49-F238E27FC236}">
                      <a16:creationId xmlns:a16="http://schemas.microsoft.com/office/drawing/2014/main" id="{080FAE22-B824-44E0-86E5-60CAF5594622}"/>
                    </a:ext>
                  </a:extLst>
                </p14:cNvPr>
                <p14:cNvContentPartPr/>
                <p14:nvPr/>
              </p14:nvContentPartPr>
              <p14:xfrm>
                <a:off x="11105670" y="4593907"/>
                <a:ext cx="378360" cy="125280"/>
              </p14:xfrm>
            </p:contentPart>
          </mc:Choice>
          <mc:Fallback xmlns="">
            <p:pic>
              <p:nvPicPr>
                <p:cNvPr id="460" name="Ink 459">
                  <a:extLst>
                    <a:ext uri="{FF2B5EF4-FFF2-40B4-BE49-F238E27FC236}">
                      <a16:creationId xmlns:a16="http://schemas.microsoft.com/office/drawing/2014/main" id="{080FAE22-B824-44E0-86E5-60CAF5594622}"/>
                    </a:ext>
                  </a:extLst>
                </p:cNvPr>
                <p:cNvPicPr/>
                <p:nvPr/>
              </p:nvPicPr>
              <p:blipFill>
                <a:blip r:embed="rId765"/>
                <a:stretch>
                  <a:fillRect/>
                </a:stretch>
              </p:blipFill>
              <p:spPr>
                <a:xfrm>
                  <a:off x="11096670" y="4584907"/>
                  <a:ext cx="396000" cy="142920"/>
                </a:xfrm>
                <a:prstGeom prst="rect">
                  <a:avLst/>
                </a:prstGeom>
              </p:spPr>
            </p:pic>
          </mc:Fallback>
        </mc:AlternateContent>
      </p:grpSp>
      <p:grpSp>
        <p:nvGrpSpPr>
          <p:cNvPr id="472" name="Group 471">
            <a:extLst>
              <a:ext uri="{FF2B5EF4-FFF2-40B4-BE49-F238E27FC236}">
                <a16:creationId xmlns:a16="http://schemas.microsoft.com/office/drawing/2014/main" id="{70E27516-58B5-42A0-B455-EA359B1428AC}"/>
              </a:ext>
            </a:extLst>
          </p:cNvPr>
          <p:cNvGrpSpPr/>
          <p:nvPr/>
        </p:nvGrpSpPr>
        <p:grpSpPr>
          <a:xfrm>
            <a:off x="1062390" y="5221387"/>
            <a:ext cx="1935360" cy="286200"/>
            <a:chOff x="1062390" y="5221387"/>
            <a:chExt cx="1935360" cy="286200"/>
          </a:xfrm>
        </p:grpSpPr>
        <mc:AlternateContent xmlns:mc="http://schemas.openxmlformats.org/markup-compatibility/2006" xmlns:p14="http://schemas.microsoft.com/office/powerpoint/2010/main">
          <mc:Choice Requires="p14">
            <p:contentPart p14:bwMode="auto" r:id="rId766">
              <p14:nvContentPartPr>
                <p14:cNvPr id="462" name="Ink 461">
                  <a:extLst>
                    <a:ext uri="{FF2B5EF4-FFF2-40B4-BE49-F238E27FC236}">
                      <a16:creationId xmlns:a16="http://schemas.microsoft.com/office/drawing/2014/main" id="{D417C166-E382-4523-A2BA-409FCC43CBC0}"/>
                    </a:ext>
                  </a:extLst>
                </p14:cNvPr>
                <p14:cNvContentPartPr/>
                <p14:nvPr/>
              </p14:nvContentPartPr>
              <p14:xfrm>
                <a:off x="1062390" y="5403547"/>
                <a:ext cx="230760" cy="104040"/>
              </p14:xfrm>
            </p:contentPart>
          </mc:Choice>
          <mc:Fallback xmlns="">
            <p:pic>
              <p:nvPicPr>
                <p:cNvPr id="462" name="Ink 461">
                  <a:extLst>
                    <a:ext uri="{FF2B5EF4-FFF2-40B4-BE49-F238E27FC236}">
                      <a16:creationId xmlns:a16="http://schemas.microsoft.com/office/drawing/2014/main" id="{D417C166-E382-4523-A2BA-409FCC43CBC0}"/>
                    </a:ext>
                  </a:extLst>
                </p:cNvPr>
                <p:cNvPicPr/>
                <p:nvPr/>
              </p:nvPicPr>
              <p:blipFill>
                <a:blip r:embed="rId767"/>
                <a:stretch>
                  <a:fillRect/>
                </a:stretch>
              </p:blipFill>
              <p:spPr>
                <a:xfrm>
                  <a:off x="1053390" y="5394907"/>
                  <a:ext cx="248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63" name="Ink 462">
                  <a:extLst>
                    <a:ext uri="{FF2B5EF4-FFF2-40B4-BE49-F238E27FC236}">
                      <a16:creationId xmlns:a16="http://schemas.microsoft.com/office/drawing/2014/main" id="{B3D5C0E6-7712-4FA4-973A-1D1C939712A3}"/>
                    </a:ext>
                  </a:extLst>
                </p14:cNvPr>
                <p14:cNvContentPartPr/>
                <p14:nvPr/>
              </p14:nvContentPartPr>
              <p14:xfrm>
                <a:off x="1173990" y="5330107"/>
                <a:ext cx="236880" cy="176040"/>
              </p14:xfrm>
            </p:contentPart>
          </mc:Choice>
          <mc:Fallback xmlns="">
            <p:pic>
              <p:nvPicPr>
                <p:cNvPr id="463" name="Ink 462">
                  <a:extLst>
                    <a:ext uri="{FF2B5EF4-FFF2-40B4-BE49-F238E27FC236}">
                      <a16:creationId xmlns:a16="http://schemas.microsoft.com/office/drawing/2014/main" id="{B3D5C0E6-7712-4FA4-973A-1D1C939712A3}"/>
                    </a:ext>
                  </a:extLst>
                </p:cNvPr>
                <p:cNvPicPr/>
                <p:nvPr/>
              </p:nvPicPr>
              <p:blipFill>
                <a:blip r:embed="rId769"/>
                <a:stretch>
                  <a:fillRect/>
                </a:stretch>
              </p:blipFill>
              <p:spPr>
                <a:xfrm>
                  <a:off x="1165350" y="5321107"/>
                  <a:ext cx="254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64" name="Ink 463">
                  <a:extLst>
                    <a:ext uri="{FF2B5EF4-FFF2-40B4-BE49-F238E27FC236}">
                      <a16:creationId xmlns:a16="http://schemas.microsoft.com/office/drawing/2014/main" id="{D5582410-CC21-4FF5-BC61-349E163CA791}"/>
                    </a:ext>
                  </a:extLst>
                </p14:cNvPr>
                <p14:cNvContentPartPr/>
                <p14:nvPr/>
              </p14:nvContentPartPr>
              <p14:xfrm>
                <a:off x="1370190" y="5439907"/>
                <a:ext cx="98640" cy="1800"/>
              </p14:xfrm>
            </p:contentPart>
          </mc:Choice>
          <mc:Fallback xmlns="">
            <p:pic>
              <p:nvPicPr>
                <p:cNvPr id="464" name="Ink 463">
                  <a:extLst>
                    <a:ext uri="{FF2B5EF4-FFF2-40B4-BE49-F238E27FC236}">
                      <a16:creationId xmlns:a16="http://schemas.microsoft.com/office/drawing/2014/main" id="{D5582410-CC21-4FF5-BC61-349E163CA791}"/>
                    </a:ext>
                  </a:extLst>
                </p:cNvPr>
                <p:cNvPicPr/>
                <p:nvPr/>
              </p:nvPicPr>
              <p:blipFill>
                <a:blip r:embed="rId771"/>
                <a:stretch>
                  <a:fillRect/>
                </a:stretch>
              </p:blipFill>
              <p:spPr>
                <a:xfrm>
                  <a:off x="1361190" y="5431267"/>
                  <a:ext cx="116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5" name="Ink 464">
                  <a:extLst>
                    <a:ext uri="{FF2B5EF4-FFF2-40B4-BE49-F238E27FC236}">
                      <a16:creationId xmlns:a16="http://schemas.microsoft.com/office/drawing/2014/main" id="{407A2670-B5C7-4109-9B3A-A01366D40FD2}"/>
                    </a:ext>
                  </a:extLst>
                </p14:cNvPr>
                <p14:cNvContentPartPr/>
                <p14:nvPr/>
              </p14:nvContentPartPr>
              <p14:xfrm>
                <a:off x="1464870" y="5406067"/>
                <a:ext cx="193680" cy="79560"/>
              </p14:xfrm>
            </p:contentPart>
          </mc:Choice>
          <mc:Fallback xmlns="">
            <p:pic>
              <p:nvPicPr>
                <p:cNvPr id="465" name="Ink 464">
                  <a:extLst>
                    <a:ext uri="{FF2B5EF4-FFF2-40B4-BE49-F238E27FC236}">
                      <a16:creationId xmlns:a16="http://schemas.microsoft.com/office/drawing/2014/main" id="{407A2670-B5C7-4109-9B3A-A01366D40FD2}"/>
                    </a:ext>
                  </a:extLst>
                </p:cNvPr>
                <p:cNvPicPr/>
                <p:nvPr/>
              </p:nvPicPr>
              <p:blipFill>
                <a:blip r:embed="rId773"/>
                <a:stretch>
                  <a:fillRect/>
                </a:stretch>
              </p:blipFill>
              <p:spPr>
                <a:xfrm>
                  <a:off x="1455870" y="5397427"/>
                  <a:ext cx="21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66" name="Ink 465">
                  <a:extLst>
                    <a:ext uri="{FF2B5EF4-FFF2-40B4-BE49-F238E27FC236}">
                      <a16:creationId xmlns:a16="http://schemas.microsoft.com/office/drawing/2014/main" id="{E021D2B5-1D96-44C8-950E-FDBF27500723}"/>
                    </a:ext>
                  </a:extLst>
                </p14:cNvPr>
                <p14:cNvContentPartPr/>
                <p14:nvPr/>
              </p14:nvContentPartPr>
              <p14:xfrm>
                <a:off x="1644150" y="5313907"/>
                <a:ext cx="430200" cy="169920"/>
              </p14:xfrm>
            </p:contentPart>
          </mc:Choice>
          <mc:Fallback xmlns="">
            <p:pic>
              <p:nvPicPr>
                <p:cNvPr id="466" name="Ink 465">
                  <a:extLst>
                    <a:ext uri="{FF2B5EF4-FFF2-40B4-BE49-F238E27FC236}">
                      <a16:creationId xmlns:a16="http://schemas.microsoft.com/office/drawing/2014/main" id="{E021D2B5-1D96-44C8-950E-FDBF27500723}"/>
                    </a:ext>
                  </a:extLst>
                </p:cNvPr>
                <p:cNvPicPr/>
                <p:nvPr/>
              </p:nvPicPr>
              <p:blipFill>
                <a:blip r:embed="rId775"/>
                <a:stretch>
                  <a:fillRect/>
                </a:stretch>
              </p:blipFill>
              <p:spPr>
                <a:xfrm>
                  <a:off x="1635150" y="5305267"/>
                  <a:ext cx="447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7" name="Ink 466">
                  <a:extLst>
                    <a:ext uri="{FF2B5EF4-FFF2-40B4-BE49-F238E27FC236}">
                      <a16:creationId xmlns:a16="http://schemas.microsoft.com/office/drawing/2014/main" id="{6EA99ED3-3C18-4587-9B21-EED8458C4BD1}"/>
                    </a:ext>
                  </a:extLst>
                </p14:cNvPr>
                <p14:cNvContentPartPr/>
                <p14:nvPr/>
              </p14:nvContentPartPr>
              <p14:xfrm>
                <a:off x="2004150" y="5308507"/>
                <a:ext cx="360" cy="360"/>
              </p14:xfrm>
            </p:contentPart>
          </mc:Choice>
          <mc:Fallback xmlns="">
            <p:pic>
              <p:nvPicPr>
                <p:cNvPr id="467" name="Ink 466">
                  <a:extLst>
                    <a:ext uri="{FF2B5EF4-FFF2-40B4-BE49-F238E27FC236}">
                      <a16:creationId xmlns:a16="http://schemas.microsoft.com/office/drawing/2014/main" id="{6EA99ED3-3C18-4587-9B21-EED8458C4BD1}"/>
                    </a:ext>
                  </a:extLst>
                </p:cNvPr>
                <p:cNvPicPr/>
                <p:nvPr/>
              </p:nvPicPr>
              <p:blipFill>
                <a:blip r:embed="rId71"/>
                <a:stretch>
                  <a:fillRect/>
                </a:stretch>
              </p:blipFill>
              <p:spPr>
                <a:xfrm>
                  <a:off x="1995150" y="5299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68" name="Ink 467">
                  <a:extLst>
                    <a:ext uri="{FF2B5EF4-FFF2-40B4-BE49-F238E27FC236}">
                      <a16:creationId xmlns:a16="http://schemas.microsoft.com/office/drawing/2014/main" id="{363429D8-8EB8-477F-BFAA-E3551628D36B}"/>
                    </a:ext>
                  </a:extLst>
                </p14:cNvPr>
                <p14:cNvContentPartPr/>
                <p14:nvPr/>
              </p14:nvContentPartPr>
              <p14:xfrm>
                <a:off x="2135910" y="5327947"/>
                <a:ext cx="79200" cy="136800"/>
              </p14:xfrm>
            </p:contentPart>
          </mc:Choice>
          <mc:Fallback xmlns="">
            <p:pic>
              <p:nvPicPr>
                <p:cNvPr id="468" name="Ink 467">
                  <a:extLst>
                    <a:ext uri="{FF2B5EF4-FFF2-40B4-BE49-F238E27FC236}">
                      <a16:creationId xmlns:a16="http://schemas.microsoft.com/office/drawing/2014/main" id="{363429D8-8EB8-477F-BFAA-E3551628D36B}"/>
                    </a:ext>
                  </a:extLst>
                </p:cNvPr>
                <p:cNvPicPr/>
                <p:nvPr/>
              </p:nvPicPr>
              <p:blipFill>
                <a:blip r:embed="rId778"/>
                <a:stretch>
                  <a:fillRect/>
                </a:stretch>
              </p:blipFill>
              <p:spPr>
                <a:xfrm>
                  <a:off x="2127270" y="5318947"/>
                  <a:ext cx="9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69" name="Ink 468">
                  <a:extLst>
                    <a:ext uri="{FF2B5EF4-FFF2-40B4-BE49-F238E27FC236}">
                      <a16:creationId xmlns:a16="http://schemas.microsoft.com/office/drawing/2014/main" id="{193F7A15-18C8-4173-8EDC-F706911F5366}"/>
                    </a:ext>
                  </a:extLst>
                </p14:cNvPr>
                <p14:cNvContentPartPr/>
                <p14:nvPr/>
              </p14:nvContentPartPr>
              <p14:xfrm>
                <a:off x="2268390" y="5322547"/>
                <a:ext cx="490680" cy="135720"/>
              </p14:xfrm>
            </p:contentPart>
          </mc:Choice>
          <mc:Fallback xmlns="">
            <p:pic>
              <p:nvPicPr>
                <p:cNvPr id="469" name="Ink 468">
                  <a:extLst>
                    <a:ext uri="{FF2B5EF4-FFF2-40B4-BE49-F238E27FC236}">
                      <a16:creationId xmlns:a16="http://schemas.microsoft.com/office/drawing/2014/main" id="{193F7A15-18C8-4173-8EDC-F706911F5366}"/>
                    </a:ext>
                  </a:extLst>
                </p:cNvPr>
                <p:cNvPicPr/>
                <p:nvPr/>
              </p:nvPicPr>
              <p:blipFill>
                <a:blip r:embed="rId780"/>
                <a:stretch>
                  <a:fillRect/>
                </a:stretch>
              </p:blipFill>
              <p:spPr>
                <a:xfrm>
                  <a:off x="2259750" y="5313547"/>
                  <a:ext cx="508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70" name="Ink 469">
                  <a:extLst>
                    <a:ext uri="{FF2B5EF4-FFF2-40B4-BE49-F238E27FC236}">
                      <a16:creationId xmlns:a16="http://schemas.microsoft.com/office/drawing/2014/main" id="{CF88732A-BD18-47F1-9814-EAADFD4CA121}"/>
                    </a:ext>
                  </a:extLst>
                </p14:cNvPr>
                <p14:cNvContentPartPr/>
                <p14:nvPr/>
              </p14:nvContentPartPr>
              <p14:xfrm>
                <a:off x="2850150" y="5221387"/>
                <a:ext cx="15840" cy="196200"/>
              </p14:xfrm>
            </p:contentPart>
          </mc:Choice>
          <mc:Fallback xmlns="">
            <p:pic>
              <p:nvPicPr>
                <p:cNvPr id="470" name="Ink 469">
                  <a:extLst>
                    <a:ext uri="{FF2B5EF4-FFF2-40B4-BE49-F238E27FC236}">
                      <a16:creationId xmlns:a16="http://schemas.microsoft.com/office/drawing/2014/main" id="{CF88732A-BD18-47F1-9814-EAADFD4CA121}"/>
                    </a:ext>
                  </a:extLst>
                </p:cNvPr>
                <p:cNvPicPr/>
                <p:nvPr/>
              </p:nvPicPr>
              <p:blipFill>
                <a:blip r:embed="rId782"/>
                <a:stretch>
                  <a:fillRect/>
                </a:stretch>
              </p:blipFill>
              <p:spPr>
                <a:xfrm>
                  <a:off x="2841510" y="5212387"/>
                  <a:ext cx="33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71" name="Ink 470">
                  <a:extLst>
                    <a:ext uri="{FF2B5EF4-FFF2-40B4-BE49-F238E27FC236}">
                      <a16:creationId xmlns:a16="http://schemas.microsoft.com/office/drawing/2014/main" id="{8DF9D035-D29B-455B-A1CD-51948F7B48DE}"/>
                    </a:ext>
                  </a:extLst>
                </p14:cNvPr>
                <p14:cNvContentPartPr/>
                <p14:nvPr/>
              </p14:nvContentPartPr>
              <p14:xfrm>
                <a:off x="2841510" y="5320747"/>
                <a:ext cx="156240" cy="28440"/>
              </p14:xfrm>
            </p:contentPart>
          </mc:Choice>
          <mc:Fallback xmlns="">
            <p:pic>
              <p:nvPicPr>
                <p:cNvPr id="471" name="Ink 470">
                  <a:extLst>
                    <a:ext uri="{FF2B5EF4-FFF2-40B4-BE49-F238E27FC236}">
                      <a16:creationId xmlns:a16="http://schemas.microsoft.com/office/drawing/2014/main" id="{8DF9D035-D29B-455B-A1CD-51948F7B48DE}"/>
                    </a:ext>
                  </a:extLst>
                </p:cNvPr>
                <p:cNvPicPr/>
                <p:nvPr/>
              </p:nvPicPr>
              <p:blipFill>
                <a:blip r:embed="rId784"/>
                <a:stretch>
                  <a:fillRect/>
                </a:stretch>
              </p:blipFill>
              <p:spPr>
                <a:xfrm>
                  <a:off x="2832510" y="5311747"/>
                  <a:ext cx="173880" cy="46080"/>
                </a:xfrm>
                <a:prstGeom prst="rect">
                  <a:avLst/>
                </a:prstGeom>
              </p:spPr>
            </p:pic>
          </mc:Fallback>
        </mc:AlternateContent>
      </p:grpSp>
      <p:grpSp>
        <p:nvGrpSpPr>
          <p:cNvPr id="481" name="Group 480">
            <a:extLst>
              <a:ext uri="{FF2B5EF4-FFF2-40B4-BE49-F238E27FC236}">
                <a16:creationId xmlns:a16="http://schemas.microsoft.com/office/drawing/2014/main" id="{87ADA529-E972-4339-8725-2D1D347CC70F}"/>
              </a:ext>
            </a:extLst>
          </p:cNvPr>
          <p:cNvGrpSpPr/>
          <p:nvPr/>
        </p:nvGrpSpPr>
        <p:grpSpPr>
          <a:xfrm>
            <a:off x="3318510" y="5177467"/>
            <a:ext cx="1886760" cy="241560"/>
            <a:chOff x="3318510" y="5177467"/>
            <a:chExt cx="1886760" cy="241560"/>
          </a:xfrm>
        </p:grpSpPr>
        <mc:AlternateContent xmlns:mc="http://schemas.openxmlformats.org/markup-compatibility/2006" xmlns:p14="http://schemas.microsoft.com/office/powerpoint/2010/main">
          <mc:Choice Requires="p14">
            <p:contentPart p14:bwMode="auto" r:id="rId785">
              <p14:nvContentPartPr>
                <p14:cNvPr id="473" name="Ink 472">
                  <a:extLst>
                    <a:ext uri="{FF2B5EF4-FFF2-40B4-BE49-F238E27FC236}">
                      <a16:creationId xmlns:a16="http://schemas.microsoft.com/office/drawing/2014/main" id="{31D83EF5-EE10-443A-A715-2855EBF4902A}"/>
                    </a:ext>
                  </a:extLst>
                </p14:cNvPr>
                <p14:cNvContentPartPr/>
                <p14:nvPr/>
              </p14:nvContentPartPr>
              <p14:xfrm>
                <a:off x="3318510" y="5321827"/>
                <a:ext cx="135000" cy="94320"/>
              </p14:xfrm>
            </p:contentPart>
          </mc:Choice>
          <mc:Fallback xmlns="">
            <p:pic>
              <p:nvPicPr>
                <p:cNvPr id="473" name="Ink 472">
                  <a:extLst>
                    <a:ext uri="{FF2B5EF4-FFF2-40B4-BE49-F238E27FC236}">
                      <a16:creationId xmlns:a16="http://schemas.microsoft.com/office/drawing/2014/main" id="{31D83EF5-EE10-443A-A715-2855EBF4902A}"/>
                    </a:ext>
                  </a:extLst>
                </p:cNvPr>
                <p:cNvPicPr/>
                <p:nvPr/>
              </p:nvPicPr>
              <p:blipFill>
                <a:blip r:embed="rId786"/>
                <a:stretch>
                  <a:fillRect/>
                </a:stretch>
              </p:blipFill>
              <p:spPr>
                <a:xfrm>
                  <a:off x="3309510" y="5313187"/>
                  <a:ext cx="152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74" name="Ink 473">
                  <a:extLst>
                    <a:ext uri="{FF2B5EF4-FFF2-40B4-BE49-F238E27FC236}">
                      <a16:creationId xmlns:a16="http://schemas.microsoft.com/office/drawing/2014/main" id="{BCC0111F-6BBA-4CC1-82FD-BF712F392D21}"/>
                    </a:ext>
                  </a:extLst>
                </p14:cNvPr>
                <p14:cNvContentPartPr/>
                <p14:nvPr/>
              </p14:nvContentPartPr>
              <p14:xfrm>
                <a:off x="3539910" y="5311387"/>
                <a:ext cx="93600" cy="102240"/>
              </p14:xfrm>
            </p:contentPart>
          </mc:Choice>
          <mc:Fallback xmlns="">
            <p:pic>
              <p:nvPicPr>
                <p:cNvPr id="474" name="Ink 473">
                  <a:extLst>
                    <a:ext uri="{FF2B5EF4-FFF2-40B4-BE49-F238E27FC236}">
                      <a16:creationId xmlns:a16="http://schemas.microsoft.com/office/drawing/2014/main" id="{BCC0111F-6BBA-4CC1-82FD-BF712F392D21}"/>
                    </a:ext>
                  </a:extLst>
                </p:cNvPr>
                <p:cNvPicPr/>
                <p:nvPr/>
              </p:nvPicPr>
              <p:blipFill>
                <a:blip r:embed="rId788"/>
                <a:stretch>
                  <a:fillRect/>
                </a:stretch>
              </p:blipFill>
              <p:spPr>
                <a:xfrm>
                  <a:off x="3531270" y="5302387"/>
                  <a:ext cx="111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75" name="Ink 474">
                  <a:extLst>
                    <a:ext uri="{FF2B5EF4-FFF2-40B4-BE49-F238E27FC236}">
                      <a16:creationId xmlns:a16="http://schemas.microsoft.com/office/drawing/2014/main" id="{05809C79-27D0-43EE-8ED9-2E9845A3F302}"/>
                    </a:ext>
                  </a:extLst>
                </p14:cNvPr>
                <p14:cNvContentPartPr/>
                <p14:nvPr/>
              </p14:nvContentPartPr>
              <p14:xfrm>
                <a:off x="3719910" y="5313907"/>
                <a:ext cx="155520" cy="95760"/>
              </p14:xfrm>
            </p:contentPart>
          </mc:Choice>
          <mc:Fallback xmlns="">
            <p:pic>
              <p:nvPicPr>
                <p:cNvPr id="475" name="Ink 474">
                  <a:extLst>
                    <a:ext uri="{FF2B5EF4-FFF2-40B4-BE49-F238E27FC236}">
                      <a16:creationId xmlns:a16="http://schemas.microsoft.com/office/drawing/2014/main" id="{05809C79-27D0-43EE-8ED9-2E9845A3F302}"/>
                    </a:ext>
                  </a:extLst>
                </p:cNvPr>
                <p:cNvPicPr/>
                <p:nvPr/>
              </p:nvPicPr>
              <p:blipFill>
                <a:blip r:embed="rId790"/>
                <a:stretch>
                  <a:fillRect/>
                </a:stretch>
              </p:blipFill>
              <p:spPr>
                <a:xfrm>
                  <a:off x="3710910" y="5304907"/>
                  <a:ext cx="173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76" name="Ink 475">
                  <a:extLst>
                    <a:ext uri="{FF2B5EF4-FFF2-40B4-BE49-F238E27FC236}">
                      <a16:creationId xmlns:a16="http://schemas.microsoft.com/office/drawing/2014/main" id="{E4003595-DB1B-4684-9A45-C927B9178771}"/>
                    </a:ext>
                  </a:extLst>
                </p14:cNvPr>
                <p14:cNvContentPartPr/>
                <p14:nvPr/>
              </p14:nvContentPartPr>
              <p14:xfrm>
                <a:off x="4020870" y="5177467"/>
                <a:ext cx="307440" cy="224280"/>
              </p14:xfrm>
            </p:contentPart>
          </mc:Choice>
          <mc:Fallback xmlns="">
            <p:pic>
              <p:nvPicPr>
                <p:cNvPr id="476" name="Ink 475">
                  <a:extLst>
                    <a:ext uri="{FF2B5EF4-FFF2-40B4-BE49-F238E27FC236}">
                      <a16:creationId xmlns:a16="http://schemas.microsoft.com/office/drawing/2014/main" id="{E4003595-DB1B-4684-9A45-C927B9178771}"/>
                    </a:ext>
                  </a:extLst>
                </p:cNvPr>
                <p:cNvPicPr/>
                <p:nvPr/>
              </p:nvPicPr>
              <p:blipFill>
                <a:blip r:embed="rId792"/>
                <a:stretch>
                  <a:fillRect/>
                </a:stretch>
              </p:blipFill>
              <p:spPr>
                <a:xfrm>
                  <a:off x="4012230" y="5168467"/>
                  <a:ext cx="325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77" name="Ink 476">
                  <a:extLst>
                    <a:ext uri="{FF2B5EF4-FFF2-40B4-BE49-F238E27FC236}">
                      <a16:creationId xmlns:a16="http://schemas.microsoft.com/office/drawing/2014/main" id="{0EBCC241-2348-4596-9CDE-ED2A124FD3F7}"/>
                    </a:ext>
                  </a:extLst>
                </p14:cNvPr>
                <p14:cNvContentPartPr/>
                <p14:nvPr/>
              </p14:nvContentPartPr>
              <p14:xfrm>
                <a:off x="4241550" y="5229307"/>
                <a:ext cx="360" cy="360"/>
              </p14:xfrm>
            </p:contentPart>
          </mc:Choice>
          <mc:Fallback xmlns="">
            <p:pic>
              <p:nvPicPr>
                <p:cNvPr id="477" name="Ink 476">
                  <a:extLst>
                    <a:ext uri="{FF2B5EF4-FFF2-40B4-BE49-F238E27FC236}">
                      <a16:creationId xmlns:a16="http://schemas.microsoft.com/office/drawing/2014/main" id="{0EBCC241-2348-4596-9CDE-ED2A124FD3F7}"/>
                    </a:ext>
                  </a:extLst>
                </p:cNvPr>
                <p:cNvPicPr/>
                <p:nvPr/>
              </p:nvPicPr>
              <p:blipFill>
                <a:blip r:embed="rId71"/>
                <a:stretch>
                  <a:fillRect/>
                </a:stretch>
              </p:blipFill>
              <p:spPr>
                <a:xfrm>
                  <a:off x="4232910" y="5220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8" name="Ink 477">
                  <a:extLst>
                    <a:ext uri="{FF2B5EF4-FFF2-40B4-BE49-F238E27FC236}">
                      <a16:creationId xmlns:a16="http://schemas.microsoft.com/office/drawing/2014/main" id="{0610B41F-D933-4BB2-9FAF-73FC727C566B}"/>
                    </a:ext>
                  </a:extLst>
                </p14:cNvPr>
                <p14:cNvContentPartPr/>
                <p14:nvPr/>
              </p14:nvContentPartPr>
              <p14:xfrm>
                <a:off x="4342710" y="5293027"/>
                <a:ext cx="348120" cy="126000"/>
              </p14:xfrm>
            </p:contentPart>
          </mc:Choice>
          <mc:Fallback xmlns="">
            <p:pic>
              <p:nvPicPr>
                <p:cNvPr id="478" name="Ink 477">
                  <a:extLst>
                    <a:ext uri="{FF2B5EF4-FFF2-40B4-BE49-F238E27FC236}">
                      <a16:creationId xmlns:a16="http://schemas.microsoft.com/office/drawing/2014/main" id="{0610B41F-D933-4BB2-9FAF-73FC727C566B}"/>
                    </a:ext>
                  </a:extLst>
                </p:cNvPr>
                <p:cNvPicPr/>
                <p:nvPr/>
              </p:nvPicPr>
              <p:blipFill>
                <a:blip r:embed="rId795"/>
                <a:stretch>
                  <a:fillRect/>
                </a:stretch>
              </p:blipFill>
              <p:spPr>
                <a:xfrm>
                  <a:off x="4334070" y="5284027"/>
                  <a:ext cx="365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9" name="Ink 478">
                  <a:extLst>
                    <a:ext uri="{FF2B5EF4-FFF2-40B4-BE49-F238E27FC236}">
                      <a16:creationId xmlns:a16="http://schemas.microsoft.com/office/drawing/2014/main" id="{8189A928-4029-457B-96A3-CCA6AD40ECA9}"/>
                    </a:ext>
                  </a:extLst>
                </p14:cNvPr>
                <p14:cNvContentPartPr/>
                <p14:nvPr/>
              </p14:nvContentPartPr>
              <p14:xfrm>
                <a:off x="4622070" y="5222107"/>
                <a:ext cx="360" cy="360"/>
              </p14:xfrm>
            </p:contentPart>
          </mc:Choice>
          <mc:Fallback xmlns="">
            <p:pic>
              <p:nvPicPr>
                <p:cNvPr id="479" name="Ink 478">
                  <a:extLst>
                    <a:ext uri="{FF2B5EF4-FFF2-40B4-BE49-F238E27FC236}">
                      <a16:creationId xmlns:a16="http://schemas.microsoft.com/office/drawing/2014/main" id="{8189A928-4029-457B-96A3-CCA6AD40ECA9}"/>
                    </a:ext>
                  </a:extLst>
                </p:cNvPr>
                <p:cNvPicPr/>
                <p:nvPr/>
              </p:nvPicPr>
              <p:blipFill>
                <a:blip r:embed="rId71"/>
                <a:stretch>
                  <a:fillRect/>
                </a:stretch>
              </p:blipFill>
              <p:spPr>
                <a:xfrm>
                  <a:off x="4613070" y="5213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80" name="Ink 479">
                  <a:extLst>
                    <a:ext uri="{FF2B5EF4-FFF2-40B4-BE49-F238E27FC236}">
                      <a16:creationId xmlns:a16="http://schemas.microsoft.com/office/drawing/2014/main" id="{ADAD3B45-758F-4536-91CA-36B376FF7B2B}"/>
                    </a:ext>
                  </a:extLst>
                </p14:cNvPr>
                <p14:cNvContentPartPr/>
                <p14:nvPr/>
              </p14:nvContentPartPr>
              <p14:xfrm>
                <a:off x="4740870" y="5229307"/>
                <a:ext cx="464400" cy="163800"/>
              </p14:xfrm>
            </p:contentPart>
          </mc:Choice>
          <mc:Fallback xmlns="">
            <p:pic>
              <p:nvPicPr>
                <p:cNvPr id="480" name="Ink 479">
                  <a:extLst>
                    <a:ext uri="{FF2B5EF4-FFF2-40B4-BE49-F238E27FC236}">
                      <a16:creationId xmlns:a16="http://schemas.microsoft.com/office/drawing/2014/main" id="{ADAD3B45-758F-4536-91CA-36B376FF7B2B}"/>
                    </a:ext>
                  </a:extLst>
                </p:cNvPr>
                <p:cNvPicPr/>
                <p:nvPr/>
              </p:nvPicPr>
              <p:blipFill>
                <a:blip r:embed="rId798"/>
                <a:stretch>
                  <a:fillRect/>
                </a:stretch>
              </p:blipFill>
              <p:spPr>
                <a:xfrm>
                  <a:off x="4731870" y="5220307"/>
                  <a:ext cx="482040" cy="181440"/>
                </a:xfrm>
                <a:prstGeom prst="rect">
                  <a:avLst/>
                </a:prstGeom>
              </p:spPr>
            </p:pic>
          </mc:Fallback>
        </mc:AlternateContent>
      </p:grpSp>
      <p:grpSp>
        <p:nvGrpSpPr>
          <p:cNvPr id="495" name="Group 494">
            <a:extLst>
              <a:ext uri="{FF2B5EF4-FFF2-40B4-BE49-F238E27FC236}">
                <a16:creationId xmlns:a16="http://schemas.microsoft.com/office/drawing/2014/main" id="{764BADD8-6E5C-45C6-8C2B-9B4E21B29451}"/>
              </a:ext>
            </a:extLst>
          </p:cNvPr>
          <p:cNvGrpSpPr/>
          <p:nvPr/>
        </p:nvGrpSpPr>
        <p:grpSpPr>
          <a:xfrm>
            <a:off x="5439990" y="5132107"/>
            <a:ext cx="722880" cy="235080"/>
            <a:chOff x="5439990" y="5132107"/>
            <a:chExt cx="722880" cy="235080"/>
          </a:xfrm>
        </p:grpSpPr>
        <mc:AlternateContent xmlns:mc="http://schemas.openxmlformats.org/markup-compatibility/2006" xmlns:p14="http://schemas.microsoft.com/office/powerpoint/2010/main">
          <mc:Choice Requires="p14">
            <p:contentPart p14:bwMode="auto" r:id="rId799">
              <p14:nvContentPartPr>
                <p14:cNvPr id="482" name="Ink 481">
                  <a:extLst>
                    <a:ext uri="{FF2B5EF4-FFF2-40B4-BE49-F238E27FC236}">
                      <a16:creationId xmlns:a16="http://schemas.microsoft.com/office/drawing/2014/main" id="{DC4A1285-0153-4452-A44B-6D7A1EB5C1E0}"/>
                    </a:ext>
                  </a:extLst>
                </p14:cNvPr>
                <p14:cNvContentPartPr/>
                <p14:nvPr/>
              </p14:nvContentPartPr>
              <p14:xfrm>
                <a:off x="5439990" y="5245147"/>
                <a:ext cx="394200" cy="122040"/>
              </p14:xfrm>
            </p:contentPart>
          </mc:Choice>
          <mc:Fallback xmlns="">
            <p:pic>
              <p:nvPicPr>
                <p:cNvPr id="482" name="Ink 481">
                  <a:extLst>
                    <a:ext uri="{FF2B5EF4-FFF2-40B4-BE49-F238E27FC236}">
                      <a16:creationId xmlns:a16="http://schemas.microsoft.com/office/drawing/2014/main" id="{DC4A1285-0153-4452-A44B-6D7A1EB5C1E0}"/>
                    </a:ext>
                  </a:extLst>
                </p:cNvPr>
                <p:cNvPicPr/>
                <p:nvPr/>
              </p:nvPicPr>
              <p:blipFill>
                <a:blip r:embed="rId800"/>
                <a:stretch>
                  <a:fillRect/>
                </a:stretch>
              </p:blipFill>
              <p:spPr>
                <a:xfrm>
                  <a:off x="5430990" y="5236147"/>
                  <a:ext cx="411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83" name="Ink 482">
                  <a:extLst>
                    <a:ext uri="{FF2B5EF4-FFF2-40B4-BE49-F238E27FC236}">
                      <a16:creationId xmlns:a16="http://schemas.microsoft.com/office/drawing/2014/main" id="{7C649E81-30B9-4259-B3EF-16F6074D8A4F}"/>
                    </a:ext>
                  </a:extLst>
                </p14:cNvPr>
                <p14:cNvContentPartPr/>
                <p14:nvPr/>
              </p14:nvContentPartPr>
              <p14:xfrm>
                <a:off x="5832750" y="5132107"/>
                <a:ext cx="330120" cy="185040"/>
              </p14:xfrm>
            </p:contentPart>
          </mc:Choice>
          <mc:Fallback xmlns="">
            <p:pic>
              <p:nvPicPr>
                <p:cNvPr id="483" name="Ink 482">
                  <a:extLst>
                    <a:ext uri="{FF2B5EF4-FFF2-40B4-BE49-F238E27FC236}">
                      <a16:creationId xmlns:a16="http://schemas.microsoft.com/office/drawing/2014/main" id="{7C649E81-30B9-4259-B3EF-16F6074D8A4F}"/>
                    </a:ext>
                  </a:extLst>
                </p:cNvPr>
                <p:cNvPicPr/>
                <p:nvPr/>
              </p:nvPicPr>
              <p:blipFill>
                <a:blip r:embed="rId802"/>
                <a:stretch>
                  <a:fillRect/>
                </a:stretch>
              </p:blipFill>
              <p:spPr>
                <a:xfrm>
                  <a:off x="5824110" y="5123107"/>
                  <a:ext cx="347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84" name="Ink 483">
                  <a:extLst>
                    <a:ext uri="{FF2B5EF4-FFF2-40B4-BE49-F238E27FC236}">
                      <a16:creationId xmlns:a16="http://schemas.microsoft.com/office/drawing/2014/main" id="{9C67C4B1-6B75-4CA3-835B-CC067393B35B}"/>
                    </a:ext>
                  </a:extLst>
                </p14:cNvPr>
                <p14:cNvContentPartPr/>
                <p14:nvPr/>
              </p14:nvContentPartPr>
              <p14:xfrm>
                <a:off x="5768670" y="5149387"/>
                <a:ext cx="233640" cy="37800"/>
              </p14:xfrm>
            </p:contentPart>
          </mc:Choice>
          <mc:Fallback xmlns="">
            <p:pic>
              <p:nvPicPr>
                <p:cNvPr id="484" name="Ink 483">
                  <a:extLst>
                    <a:ext uri="{FF2B5EF4-FFF2-40B4-BE49-F238E27FC236}">
                      <a16:creationId xmlns:a16="http://schemas.microsoft.com/office/drawing/2014/main" id="{9C67C4B1-6B75-4CA3-835B-CC067393B35B}"/>
                    </a:ext>
                  </a:extLst>
                </p:cNvPr>
                <p:cNvPicPr/>
                <p:nvPr/>
              </p:nvPicPr>
              <p:blipFill>
                <a:blip r:embed="rId804"/>
                <a:stretch>
                  <a:fillRect/>
                </a:stretch>
              </p:blipFill>
              <p:spPr>
                <a:xfrm>
                  <a:off x="5760030" y="5140747"/>
                  <a:ext cx="251280" cy="55440"/>
                </a:xfrm>
                <a:prstGeom prst="rect">
                  <a:avLst/>
                </a:prstGeom>
              </p:spPr>
            </p:pic>
          </mc:Fallback>
        </mc:AlternateContent>
      </p:grpSp>
      <p:grpSp>
        <p:nvGrpSpPr>
          <p:cNvPr id="494" name="Group 493">
            <a:extLst>
              <a:ext uri="{FF2B5EF4-FFF2-40B4-BE49-F238E27FC236}">
                <a16:creationId xmlns:a16="http://schemas.microsoft.com/office/drawing/2014/main" id="{75B586AB-B9C7-489A-BA1D-0D1DE60715F4}"/>
              </a:ext>
            </a:extLst>
          </p:cNvPr>
          <p:cNvGrpSpPr/>
          <p:nvPr/>
        </p:nvGrpSpPr>
        <p:grpSpPr>
          <a:xfrm>
            <a:off x="6497310" y="5147227"/>
            <a:ext cx="413640" cy="187560"/>
            <a:chOff x="6497310" y="5147227"/>
            <a:chExt cx="413640" cy="187560"/>
          </a:xfrm>
        </p:grpSpPr>
        <mc:AlternateContent xmlns:mc="http://schemas.openxmlformats.org/markup-compatibility/2006" xmlns:p14="http://schemas.microsoft.com/office/powerpoint/2010/main">
          <mc:Choice Requires="p14">
            <p:contentPart p14:bwMode="auto" r:id="rId805">
              <p14:nvContentPartPr>
                <p14:cNvPr id="485" name="Ink 484">
                  <a:extLst>
                    <a:ext uri="{FF2B5EF4-FFF2-40B4-BE49-F238E27FC236}">
                      <a16:creationId xmlns:a16="http://schemas.microsoft.com/office/drawing/2014/main" id="{251AF190-20A2-45B2-B0FB-EE80F6E4D5F8}"/>
                    </a:ext>
                  </a:extLst>
                </p14:cNvPr>
                <p14:cNvContentPartPr/>
                <p14:nvPr/>
              </p14:nvContentPartPr>
              <p14:xfrm>
                <a:off x="6497310" y="5147227"/>
                <a:ext cx="219600" cy="187560"/>
              </p14:xfrm>
            </p:contentPart>
          </mc:Choice>
          <mc:Fallback xmlns="">
            <p:pic>
              <p:nvPicPr>
                <p:cNvPr id="485" name="Ink 484">
                  <a:extLst>
                    <a:ext uri="{FF2B5EF4-FFF2-40B4-BE49-F238E27FC236}">
                      <a16:creationId xmlns:a16="http://schemas.microsoft.com/office/drawing/2014/main" id="{251AF190-20A2-45B2-B0FB-EE80F6E4D5F8}"/>
                    </a:ext>
                  </a:extLst>
                </p:cNvPr>
                <p:cNvPicPr/>
                <p:nvPr/>
              </p:nvPicPr>
              <p:blipFill>
                <a:blip r:embed="rId806"/>
                <a:stretch>
                  <a:fillRect/>
                </a:stretch>
              </p:blipFill>
              <p:spPr>
                <a:xfrm>
                  <a:off x="6488310" y="5138227"/>
                  <a:ext cx="237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86" name="Ink 485">
                  <a:extLst>
                    <a:ext uri="{FF2B5EF4-FFF2-40B4-BE49-F238E27FC236}">
                      <a16:creationId xmlns:a16="http://schemas.microsoft.com/office/drawing/2014/main" id="{2502A3BE-246F-4AD8-AC6A-13CEA30AFC24}"/>
                    </a:ext>
                  </a:extLst>
                </p14:cNvPr>
                <p14:cNvContentPartPr/>
                <p14:nvPr/>
              </p14:nvContentPartPr>
              <p14:xfrm>
                <a:off x="6701790" y="5212747"/>
                <a:ext cx="209160" cy="94320"/>
              </p14:xfrm>
            </p:contentPart>
          </mc:Choice>
          <mc:Fallback xmlns="">
            <p:pic>
              <p:nvPicPr>
                <p:cNvPr id="486" name="Ink 485">
                  <a:extLst>
                    <a:ext uri="{FF2B5EF4-FFF2-40B4-BE49-F238E27FC236}">
                      <a16:creationId xmlns:a16="http://schemas.microsoft.com/office/drawing/2014/main" id="{2502A3BE-246F-4AD8-AC6A-13CEA30AFC24}"/>
                    </a:ext>
                  </a:extLst>
                </p:cNvPr>
                <p:cNvPicPr/>
                <p:nvPr/>
              </p:nvPicPr>
              <p:blipFill>
                <a:blip r:embed="rId808"/>
                <a:stretch>
                  <a:fillRect/>
                </a:stretch>
              </p:blipFill>
              <p:spPr>
                <a:xfrm>
                  <a:off x="6692790" y="5203747"/>
                  <a:ext cx="226800" cy="111960"/>
                </a:xfrm>
                <a:prstGeom prst="rect">
                  <a:avLst/>
                </a:prstGeom>
              </p:spPr>
            </p:pic>
          </mc:Fallback>
        </mc:AlternateContent>
      </p:grpSp>
      <p:grpSp>
        <p:nvGrpSpPr>
          <p:cNvPr id="493" name="Group 492">
            <a:extLst>
              <a:ext uri="{FF2B5EF4-FFF2-40B4-BE49-F238E27FC236}">
                <a16:creationId xmlns:a16="http://schemas.microsoft.com/office/drawing/2014/main" id="{6FD4055B-16D4-40B9-9ED6-DA1161E7BE7D}"/>
              </a:ext>
            </a:extLst>
          </p:cNvPr>
          <p:cNvGrpSpPr/>
          <p:nvPr/>
        </p:nvGrpSpPr>
        <p:grpSpPr>
          <a:xfrm>
            <a:off x="7152150" y="5133547"/>
            <a:ext cx="941760" cy="462600"/>
            <a:chOff x="7152150" y="5133547"/>
            <a:chExt cx="941760" cy="462600"/>
          </a:xfrm>
        </p:grpSpPr>
        <mc:AlternateContent xmlns:mc="http://schemas.openxmlformats.org/markup-compatibility/2006" xmlns:p14="http://schemas.microsoft.com/office/powerpoint/2010/main">
          <mc:Choice Requires="p14">
            <p:contentPart p14:bwMode="auto" r:id="rId809">
              <p14:nvContentPartPr>
                <p14:cNvPr id="487" name="Ink 486">
                  <a:extLst>
                    <a:ext uri="{FF2B5EF4-FFF2-40B4-BE49-F238E27FC236}">
                      <a16:creationId xmlns:a16="http://schemas.microsoft.com/office/drawing/2014/main" id="{3A8416CA-97C8-407B-8010-8300A4CE058A}"/>
                    </a:ext>
                  </a:extLst>
                </p14:cNvPr>
                <p14:cNvContentPartPr/>
                <p14:nvPr/>
              </p14:nvContentPartPr>
              <p14:xfrm>
                <a:off x="7152150" y="5228587"/>
                <a:ext cx="146160" cy="367560"/>
              </p14:xfrm>
            </p:contentPart>
          </mc:Choice>
          <mc:Fallback xmlns="">
            <p:pic>
              <p:nvPicPr>
                <p:cNvPr id="487" name="Ink 486">
                  <a:extLst>
                    <a:ext uri="{FF2B5EF4-FFF2-40B4-BE49-F238E27FC236}">
                      <a16:creationId xmlns:a16="http://schemas.microsoft.com/office/drawing/2014/main" id="{3A8416CA-97C8-407B-8010-8300A4CE058A}"/>
                    </a:ext>
                  </a:extLst>
                </p:cNvPr>
                <p:cNvPicPr/>
                <p:nvPr/>
              </p:nvPicPr>
              <p:blipFill>
                <a:blip r:embed="rId810"/>
                <a:stretch>
                  <a:fillRect/>
                </a:stretch>
              </p:blipFill>
              <p:spPr>
                <a:xfrm>
                  <a:off x="7143150" y="5219587"/>
                  <a:ext cx="1638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88" name="Ink 487">
                  <a:extLst>
                    <a:ext uri="{FF2B5EF4-FFF2-40B4-BE49-F238E27FC236}">
                      <a16:creationId xmlns:a16="http://schemas.microsoft.com/office/drawing/2014/main" id="{E8B3C2A4-214E-4374-9975-55DA5A4C60E9}"/>
                    </a:ext>
                  </a:extLst>
                </p14:cNvPr>
                <p14:cNvContentPartPr/>
                <p14:nvPr/>
              </p14:nvContentPartPr>
              <p14:xfrm>
                <a:off x="7308030" y="5218507"/>
                <a:ext cx="321480" cy="101880"/>
              </p14:xfrm>
            </p:contentPart>
          </mc:Choice>
          <mc:Fallback xmlns="">
            <p:pic>
              <p:nvPicPr>
                <p:cNvPr id="488" name="Ink 487">
                  <a:extLst>
                    <a:ext uri="{FF2B5EF4-FFF2-40B4-BE49-F238E27FC236}">
                      <a16:creationId xmlns:a16="http://schemas.microsoft.com/office/drawing/2014/main" id="{E8B3C2A4-214E-4374-9975-55DA5A4C60E9}"/>
                    </a:ext>
                  </a:extLst>
                </p:cNvPr>
                <p:cNvPicPr/>
                <p:nvPr/>
              </p:nvPicPr>
              <p:blipFill>
                <a:blip r:embed="rId812"/>
                <a:stretch>
                  <a:fillRect/>
                </a:stretch>
              </p:blipFill>
              <p:spPr>
                <a:xfrm>
                  <a:off x="7299030" y="5209867"/>
                  <a:ext cx="339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9" name="Ink 488">
                  <a:extLst>
                    <a:ext uri="{FF2B5EF4-FFF2-40B4-BE49-F238E27FC236}">
                      <a16:creationId xmlns:a16="http://schemas.microsoft.com/office/drawing/2014/main" id="{46C9C36B-5329-4A84-95DB-827F1F81D08A}"/>
                    </a:ext>
                  </a:extLst>
                </p14:cNvPr>
                <p14:cNvContentPartPr/>
                <p14:nvPr/>
              </p14:nvContentPartPr>
              <p14:xfrm>
                <a:off x="7651470" y="5133547"/>
                <a:ext cx="186120" cy="182880"/>
              </p14:xfrm>
            </p:contentPart>
          </mc:Choice>
          <mc:Fallback xmlns="">
            <p:pic>
              <p:nvPicPr>
                <p:cNvPr id="489" name="Ink 488">
                  <a:extLst>
                    <a:ext uri="{FF2B5EF4-FFF2-40B4-BE49-F238E27FC236}">
                      <a16:creationId xmlns:a16="http://schemas.microsoft.com/office/drawing/2014/main" id="{46C9C36B-5329-4A84-95DB-827F1F81D08A}"/>
                    </a:ext>
                  </a:extLst>
                </p:cNvPr>
                <p:cNvPicPr/>
                <p:nvPr/>
              </p:nvPicPr>
              <p:blipFill>
                <a:blip r:embed="rId814"/>
                <a:stretch>
                  <a:fillRect/>
                </a:stretch>
              </p:blipFill>
              <p:spPr>
                <a:xfrm>
                  <a:off x="7642470" y="5124547"/>
                  <a:ext cx="203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90" name="Ink 489">
                  <a:extLst>
                    <a:ext uri="{FF2B5EF4-FFF2-40B4-BE49-F238E27FC236}">
                      <a16:creationId xmlns:a16="http://schemas.microsoft.com/office/drawing/2014/main" id="{4EBA2460-586E-4D7C-9D06-B3A8D99EB8B2}"/>
                    </a:ext>
                  </a:extLst>
                </p14:cNvPr>
                <p14:cNvContentPartPr/>
                <p14:nvPr/>
              </p14:nvContentPartPr>
              <p14:xfrm>
                <a:off x="7856670" y="5144707"/>
                <a:ext cx="360" cy="14400"/>
              </p14:xfrm>
            </p:contentPart>
          </mc:Choice>
          <mc:Fallback xmlns="">
            <p:pic>
              <p:nvPicPr>
                <p:cNvPr id="490" name="Ink 489">
                  <a:extLst>
                    <a:ext uri="{FF2B5EF4-FFF2-40B4-BE49-F238E27FC236}">
                      <a16:creationId xmlns:a16="http://schemas.microsoft.com/office/drawing/2014/main" id="{4EBA2460-586E-4D7C-9D06-B3A8D99EB8B2}"/>
                    </a:ext>
                  </a:extLst>
                </p:cNvPr>
                <p:cNvPicPr/>
                <p:nvPr/>
              </p:nvPicPr>
              <p:blipFill>
                <a:blip r:embed="rId816"/>
                <a:stretch>
                  <a:fillRect/>
                </a:stretch>
              </p:blipFill>
              <p:spPr>
                <a:xfrm>
                  <a:off x="7847670" y="5136067"/>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91" name="Ink 490">
                  <a:extLst>
                    <a:ext uri="{FF2B5EF4-FFF2-40B4-BE49-F238E27FC236}">
                      <a16:creationId xmlns:a16="http://schemas.microsoft.com/office/drawing/2014/main" id="{77368CE4-1EBF-4CE9-B804-A7EC6E041330}"/>
                    </a:ext>
                  </a:extLst>
                </p14:cNvPr>
                <p14:cNvContentPartPr/>
                <p14:nvPr/>
              </p14:nvContentPartPr>
              <p14:xfrm>
                <a:off x="7952070" y="5182147"/>
                <a:ext cx="141840" cy="112320"/>
              </p14:xfrm>
            </p:contentPart>
          </mc:Choice>
          <mc:Fallback xmlns="">
            <p:pic>
              <p:nvPicPr>
                <p:cNvPr id="491" name="Ink 490">
                  <a:extLst>
                    <a:ext uri="{FF2B5EF4-FFF2-40B4-BE49-F238E27FC236}">
                      <a16:creationId xmlns:a16="http://schemas.microsoft.com/office/drawing/2014/main" id="{77368CE4-1EBF-4CE9-B804-A7EC6E041330}"/>
                    </a:ext>
                  </a:extLst>
                </p:cNvPr>
                <p:cNvPicPr/>
                <p:nvPr/>
              </p:nvPicPr>
              <p:blipFill>
                <a:blip r:embed="rId818"/>
                <a:stretch>
                  <a:fillRect/>
                </a:stretch>
              </p:blipFill>
              <p:spPr>
                <a:xfrm>
                  <a:off x="7943430" y="5173507"/>
                  <a:ext cx="159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92" name="Ink 491">
                  <a:extLst>
                    <a:ext uri="{FF2B5EF4-FFF2-40B4-BE49-F238E27FC236}">
                      <a16:creationId xmlns:a16="http://schemas.microsoft.com/office/drawing/2014/main" id="{DFE86CA4-0FBC-44CF-80CD-80E2A3B6A298}"/>
                    </a:ext>
                  </a:extLst>
                </p14:cNvPr>
                <p14:cNvContentPartPr/>
                <p14:nvPr/>
              </p14:nvContentPartPr>
              <p14:xfrm>
                <a:off x="7548510" y="5161627"/>
                <a:ext cx="206280" cy="17280"/>
              </p14:xfrm>
            </p:contentPart>
          </mc:Choice>
          <mc:Fallback xmlns="">
            <p:pic>
              <p:nvPicPr>
                <p:cNvPr id="492" name="Ink 491">
                  <a:extLst>
                    <a:ext uri="{FF2B5EF4-FFF2-40B4-BE49-F238E27FC236}">
                      <a16:creationId xmlns:a16="http://schemas.microsoft.com/office/drawing/2014/main" id="{DFE86CA4-0FBC-44CF-80CD-80E2A3B6A298}"/>
                    </a:ext>
                  </a:extLst>
                </p:cNvPr>
                <p:cNvPicPr/>
                <p:nvPr/>
              </p:nvPicPr>
              <p:blipFill>
                <a:blip r:embed="rId820"/>
                <a:stretch>
                  <a:fillRect/>
                </a:stretch>
              </p:blipFill>
              <p:spPr>
                <a:xfrm>
                  <a:off x="7539870" y="5152627"/>
                  <a:ext cx="223920" cy="34920"/>
                </a:xfrm>
                <a:prstGeom prst="rect">
                  <a:avLst/>
                </a:prstGeom>
              </p:spPr>
            </p:pic>
          </mc:Fallback>
        </mc:AlternateContent>
      </p:grpSp>
      <p:grpSp>
        <p:nvGrpSpPr>
          <p:cNvPr id="505" name="Group 504">
            <a:extLst>
              <a:ext uri="{FF2B5EF4-FFF2-40B4-BE49-F238E27FC236}">
                <a16:creationId xmlns:a16="http://schemas.microsoft.com/office/drawing/2014/main" id="{251A3212-9248-4037-A863-3E684A1D8F58}"/>
              </a:ext>
            </a:extLst>
          </p:cNvPr>
          <p:cNvGrpSpPr/>
          <p:nvPr/>
        </p:nvGrpSpPr>
        <p:grpSpPr>
          <a:xfrm>
            <a:off x="8396310" y="4990627"/>
            <a:ext cx="2810880" cy="430200"/>
            <a:chOff x="8396310" y="4990627"/>
            <a:chExt cx="2810880" cy="430200"/>
          </a:xfrm>
        </p:grpSpPr>
        <mc:AlternateContent xmlns:mc="http://schemas.openxmlformats.org/markup-compatibility/2006" xmlns:p14="http://schemas.microsoft.com/office/powerpoint/2010/main">
          <mc:Choice Requires="p14">
            <p:contentPart p14:bwMode="auto" r:id="rId821">
              <p14:nvContentPartPr>
                <p14:cNvPr id="496" name="Ink 495">
                  <a:extLst>
                    <a:ext uri="{FF2B5EF4-FFF2-40B4-BE49-F238E27FC236}">
                      <a16:creationId xmlns:a16="http://schemas.microsoft.com/office/drawing/2014/main" id="{8223C53D-5C62-47DF-9495-C61751F59EC8}"/>
                    </a:ext>
                  </a:extLst>
                </p14:cNvPr>
                <p14:cNvContentPartPr/>
                <p14:nvPr/>
              </p14:nvContentPartPr>
              <p14:xfrm>
                <a:off x="8397030" y="5029867"/>
                <a:ext cx="218160" cy="201960"/>
              </p14:xfrm>
            </p:contentPart>
          </mc:Choice>
          <mc:Fallback xmlns="">
            <p:pic>
              <p:nvPicPr>
                <p:cNvPr id="496" name="Ink 495">
                  <a:extLst>
                    <a:ext uri="{FF2B5EF4-FFF2-40B4-BE49-F238E27FC236}">
                      <a16:creationId xmlns:a16="http://schemas.microsoft.com/office/drawing/2014/main" id="{8223C53D-5C62-47DF-9495-C61751F59EC8}"/>
                    </a:ext>
                  </a:extLst>
                </p:cNvPr>
                <p:cNvPicPr/>
                <p:nvPr/>
              </p:nvPicPr>
              <p:blipFill>
                <a:blip r:embed="rId822"/>
                <a:stretch>
                  <a:fillRect/>
                </a:stretch>
              </p:blipFill>
              <p:spPr>
                <a:xfrm>
                  <a:off x="8388390" y="5020867"/>
                  <a:ext cx="235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97" name="Ink 496">
                  <a:extLst>
                    <a:ext uri="{FF2B5EF4-FFF2-40B4-BE49-F238E27FC236}">
                      <a16:creationId xmlns:a16="http://schemas.microsoft.com/office/drawing/2014/main" id="{CC3FD1A9-E4BB-4AAE-9D78-5576BE06DB32}"/>
                    </a:ext>
                  </a:extLst>
                </p14:cNvPr>
                <p14:cNvContentPartPr/>
                <p14:nvPr/>
              </p14:nvContentPartPr>
              <p14:xfrm>
                <a:off x="8396310" y="5138227"/>
                <a:ext cx="115200" cy="10440"/>
              </p14:xfrm>
            </p:contentPart>
          </mc:Choice>
          <mc:Fallback xmlns="">
            <p:pic>
              <p:nvPicPr>
                <p:cNvPr id="497" name="Ink 496">
                  <a:extLst>
                    <a:ext uri="{FF2B5EF4-FFF2-40B4-BE49-F238E27FC236}">
                      <a16:creationId xmlns:a16="http://schemas.microsoft.com/office/drawing/2014/main" id="{CC3FD1A9-E4BB-4AAE-9D78-5576BE06DB32}"/>
                    </a:ext>
                  </a:extLst>
                </p:cNvPr>
                <p:cNvPicPr/>
                <p:nvPr/>
              </p:nvPicPr>
              <p:blipFill>
                <a:blip r:embed="rId824"/>
                <a:stretch>
                  <a:fillRect/>
                </a:stretch>
              </p:blipFill>
              <p:spPr>
                <a:xfrm>
                  <a:off x="8387670" y="5129227"/>
                  <a:ext cx="132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98" name="Ink 497">
                  <a:extLst>
                    <a:ext uri="{FF2B5EF4-FFF2-40B4-BE49-F238E27FC236}">
                      <a16:creationId xmlns:a16="http://schemas.microsoft.com/office/drawing/2014/main" id="{87EDC991-DB97-406D-BF83-653D91E9C15D}"/>
                    </a:ext>
                  </a:extLst>
                </p14:cNvPr>
                <p14:cNvContentPartPr/>
                <p14:nvPr/>
              </p14:nvContentPartPr>
              <p14:xfrm>
                <a:off x="8610510" y="5158387"/>
                <a:ext cx="120240" cy="94680"/>
              </p14:xfrm>
            </p:contentPart>
          </mc:Choice>
          <mc:Fallback xmlns="">
            <p:pic>
              <p:nvPicPr>
                <p:cNvPr id="498" name="Ink 497">
                  <a:extLst>
                    <a:ext uri="{FF2B5EF4-FFF2-40B4-BE49-F238E27FC236}">
                      <a16:creationId xmlns:a16="http://schemas.microsoft.com/office/drawing/2014/main" id="{87EDC991-DB97-406D-BF83-653D91E9C15D}"/>
                    </a:ext>
                  </a:extLst>
                </p:cNvPr>
                <p:cNvPicPr/>
                <p:nvPr/>
              </p:nvPicPr>
              <p:blipFill>
                <a:blip r:embed="rId826"/>
                <a:stretch>
                  <a:fillRect/>
                </a:stretch>
              </p:blipFill>
              <p:spPr>
                <a:xfrm>
                  <a:off x="8601510" y="5149387"/>
                  <a:ext cx="137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99" name="Ink 498">
                  <a:extLst>
                    <a:ext uri="{FF2B5EF4-FFF2-40B4-BE49-F238E27FC236}">
                      <a16:creationId xmlns:a16="http://schemas.microsoft.com/office/drawing/2014/main" id="{70321D2F-26B1-4DFB-888F-CDD1788AAE41}"/>
                    </a:ext>
                  </a:extLst>
                </p14:cNvPr>
                <p14:cNvContentPartPr/>
                <p14:nvPr/>
              </p14:nvContentPartPr>
              <p14:xfrm>
                <a:off x="8902830" y="5132107"/>
                <a:ext cx="165240" cy="89640"/>
              </p14:xfrm>
            </p:contentPart>
          </mc:Choice>
          <mc:Fallback xmlns="">
            <p:pic>
              <p:nvPicPr>
                <p:cNvPr id="499" name="Ink 498">
                  <a:extLst>
                    <a:ext uri="{FF2B5EF4-FFF2-40B4-BE49-F238E27FC236}">
                      <a16:creationId xmlns:a16="http://schemas.microsoft.com/office/drawing/2014/main" id="{70321D2F-26B1-4DFB-888F-CDD1788AAE41}"/>
                    </a:ext>
                  </a:extLst>
                </p:cNvPr>
                <p:cNvPicPr/>
                <p:nvPr/>
              </p:nvPicPr>
              <p:blipFill>
                <a:blip r:embed="rId828"/>
                <a:stretch>
                  <a:fillRect/>
                </a:stretch>
              </p:blipFill>
              <p:spPr>
                <a:xfrm>
                  <a:off x="8893830" y="5123107"/>
                  <a:ext cx="182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00" name="Ink 499">
                  <a:extLst>
                    <a:ext uri="{FF2B5EF4-FFF2-40B4-BE49-F238E27FC236}">
                      <a16:creationId xmlns:a16="http://schemas.microsoft.com/office/drawing/2014/main" id="{ED95527A-F5AB-4F57-A0C6-8C5B98D92884}"/>
                    </a:ext>
                  </a:extLst>
                </p14:cNvPr>
                <p14:cNvContentPartPr/>
                <p14:nvPr/>
              </p14:nvContentPartPr>
              <p14:xfrm>
                <a:off x="9034590" y="5005387"/>
                <a:ext cx="291240" cy="199080"/>
              </p14:xfrm>
            </p:contentPart>
          </mc:Choice>
          <mc:Fallback xmlns="">
            <p:pic>
              <p:nvPicPr>
                <p:cNvPr id="500" name="Ink 499">
                  <a:extLst>
                    <a:ext uri="{FF2B5EF4-FFF2-40B4-BE49-F238E27FC236}">
                      <a16:creationId xmlns:a16="http://schemas.microsoft.com/office/drawing/2014/main" id="{ED95527A-F5AB-4F57-A0C6-8C5B98D92884}"/>
                    </a:ext>
                  </a:extLst>
                </p:cNvPr>
                <p:cNvPicPr/>
                <p:nvPr/>
              </p:nvPicPr>
              <p:blipFill>
                <a:blip r:embed="rId830"/>
                <a:stretch>
                  <a:fillRect/>
                </a:stretch>
              </p:blipFill>
              <p:spPr>
                <a:xfrm>
                  <a:off x="9025950" y="4996387"/>
                  <a:ext cx="308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01" name="Ink 500">
                  <a:extLst>
                    <a:ext uri="{FF2B5EF4-FFF2-40B4-BE49-F238E27FC236}">
                      <a16:creationId xmlns:a16="http://schemas.microsoft.com/office/drawing/2014/main" id="{1BADF00B-72E8-4A2F-9A63-F8F877E73095}"/>
                    </a:ext>
                  </a:extLst>
                </p14:cNvPr>
                <p14:cNvContentPartPr/>
                <p14:nvPr/>
              </p14:nvContentPartPr>
              <p14:xfrm>
                <a:off x="9379830" y="5005387"/>
                <a:ext cx="367920" cy="183960"/>
              </p14:xfrm>
            </p:contentPart>
          </mc:Choice>
          <mc:Fallback xmlns="">
            <p:pic>
              <p:nvPicPr>
                <p:cNvPr id="501" name="Ink 500">
                  <a:extLst>
                    <a:ext uri="{FF2B5EF4-FFF2-40B4-BE49-F238E27FC236}">
                      <a16:creationId xmlns:a16="http://schemas.microsoft.com/office/drawing/2014/main" id="{1BADF00B-72E8-4A2F-9A63-F8F877E73095}"/>
                    </a:ext>
                  </a:extLst>
                </p:cNvPr>
                <p:cNvPicPr/>
                <p:nvPr/>
              </p:nvPicPr>
              <p:blipFill>
                <a:blip r:embed="rId832"/>
                <a:stretch>
                  <a:fillRect/>
                </a:stretch>
              </p:blipFill>
              <p:spPr>
                <a:xfrm>
                  <a:off x="9371190" y="4996747"/>
                  <a:ext cx="385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02" name="Ink 501">
                  <a:extLst>
                    <a:ext uri="{FF2B5EF4-FFF2-40B4-BE49-F238E27FC236}">
                      <a16:creationId xmlns:a16="http://schemas.microsoft.com/office/drawing/2014/main" id="{A1DF5EE7-124E-428B-A744-471822571C9F}"/>
                    </a:ext>
                  </a:extLst>
                </p14:cNvPr>
                <p14:cNvContentPartPr/>
                <p14:nvPr/>
              </p14:nvContentPartPr>
              <p14:xfrm>
                <a:off x="9772230" y="4990627"/>
                <a:ext cx="1800" cy="36000"/>
              </p14:xfrm>
            </p:contentPart>
          </mc:Choice>
          <mc:Fallback xmlns="">
            <p:pic>
              <p:nvPicPr>
                <p:cNvPr id="502" name="Ink 501">
                  <a:extLst>
                    <a:ext uri="{FF2B5EF4-FFF2-40B4-BE49-F238E27FC236}">
                      <a16:creationId xmlns:a16="http://schemas.microsoft.com/office/drawing/2014/main" id="{A1DF5EE7-124E-428B-A744-471822571C9F}"/>
                    </a:ext>
                  </a:extLst>
                </p:cNvPr>
                <p:cNvPicPr/>
                <p:nvPr/>
              </p:nvPicPr>
              <p:blipFill>
                <a:blip r:embed="rId834"/>
                <a:stretch>
                  <a:fillRect/>
                </a:stretch>
              </p:blipFill>
              <p:spPr>
                <a:xfrm>
                  <a:off x="9763230" y="4981627"/>
                  <a:ext cx="19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03" name="Ink 502">
                  <a:extLst>
                    <a:ext uri="{FF2B5EF4-FFF2-40B4-BE49-F238E27FC236}">
                      <a16:creationId xmlns:a16="http://schemas.microsoft.com/office/drawing/2014/main" id="{2DFE3861-A678-44DA-9229-907EDA3E3DD8}"/>
                    </a:ext>
                  </a:extLst>
                </p14:cNvPr>
                <p14:cNvContentPartPr/>
                <p14:nvPr/>
              </p14:nvContentPartPr>
              <p14:xfrm>
                <a:off x="9848910" y="5077387"/>
                <a:ext cx="397800" cy="109440"/>
              </p14:xfrm>
            </p:contentPart>
          </mc:Choice>
          <mc:Fallback xmlns="">
            <p:pic>
              <p:nvPicPr>
                <p:cNvPr id="503" name="Ink 502">
                  <a:extLst>
                    <a:ext uri="{FF2B5EF4-FFF2-40B4-BE49-F238E27FC236}">
                      <a16:creationId xmlns:a16="http://schemas.microsoft.com/office/drawing/2014/main" id="{2DFE3861-A678-44DA-9229-907EDA3E3DD8}"/>
                    </a:ext>
                  </a:extLst>
                </p:cNvPr>
                <p:cNvPicPr/>
                <p:nvPr/>
              </p:nvPicPr>
              <p:blipFill>
                <a:blip r:embed="rId836"/>
                <a:stretch>
                  <a:fillRect/>
                </a:stretch>
              </p:blipFill>
              <p:spPr>
                <a:xfrm>
                  <a:off x="9840270" y="5068387"/>
                  <a:ext cx="41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04" name="Ink 503">
                  <a:extLst>
                    <a:ext uri="{FF2B5EF4-FFF2-40B4-BE49-F238E27FC236}">
                      <a16:creationId xmlns:a16="http://schemas.microsoft.com/office/drawing/2014/main" id="{12E2A40A-3160-4DA8-943B-9C26FF068004}"/>
                    </a:ext>
                  </a:extLst>
                </p14:cNvPr>
                <p14:cNvContentPartPr/>
                <p14:nvPr/>
              </p14:nvContentPartPr>
              <p14:xfrm>
                <a:off x="10260390" y="5091787"/>
                <a:ext cx="946800" cy="329040"/>
              </p14:xfrm>
            </p:contentPart>
          </mc:Choice>
          <mc:Fallback xmlns="">
            <p:pic>
              <p:nvPicPr>
                <p:cNvPr id="504" name="Ink 503">
                  <a:extLst>
                    <a:ext uri="{FF2B5EF4-FFF2-40B4-BE49-F238E27FC236}">
                      <a16:creationId xmlns:a16="http://schemas.microsoft.com/office/drawing/2014/main" id="{12E2A40A-3160-4DA8-943B-9C26FF068004}"/>
                    </a:ext>
                  </a:extLst>
                </p:cNvPr>
                <p:cNvPicPr/>
                <p:nvPr/>
              </p:nvPicPr>
              <p:blipFill>
                <a:blip r:embed="rId838"/>
                <a:stretch>
                  <a:fillRect/>
                </a:stretch>
              </p:blipFill>
              <p:spPr>
                <a:xfrm>
                  <a:off x="10251390" y="5083147"/>
                  <a:ext cx="964440" cy="34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9">
            <p14:nvContentPartPr>
              <p14:cNvPr id="507" name="Ink 506">
                <a:extLst>
                  <a:ext uri="{FF2B5EF4-FFF2-40B4-BE49-F238E27FC236}">
                    <a16:creationId xmlns:a16="http://schemas.microsoft.com/office/drawing/2014/main" id="{8B9F9C82-ACE9-45E7-85AF-B7E046E25782}"/>
                  </a:ext>
                </a:extLst>
              </p14:cNvPr>
              <p14:cNvContentPartPr/>
              <p14:nvPr/>
            </p14:nvContentPartPr>
            <p14:xfrm>
              <a:off x="1259670" y="5633227"/>
              <a:ext cx="360" cy="360"/>
            </p14:xfrm>
          </p:contentPart>
        </mc:Choice>
        <mc:Fallback xmlns="">
          <p:pic>
            <p:nvPicPr>
              <p:cNvPr id="507" name="Ink 506">
                <a:extLst>
                  <a:ext uri="{FF2B5EF4-FFF2-40B4-BE49-F238E27FC236}">
                    <a16:creationId xmlns:a16="http://schemas.microsoft.com/office/drawing/2014/main" id="{8B9F9C82-ACE9-45E7-85AF-B7E046E25782}"/>
                  </a:ext>
                </a:extLst>
              </p:cNvPr>
              <p:cNvPicPr/>
              <p:nvPr/>
            </p:nvPicPr>
            <p:blipFill>
              <a:blip r:embed="rId71"/>
              <a:stretch>
                <a:fillRect/>
              </a:stretch>
            </p:blipFill>
            <p:spPr>
              <a:xfrm>
                <a:off x="1251030" y="5624587"/>
                <a:ext cx="18000" cy="18000"/>
              </a:xfrm>
              <a:prstGeom prst="rect">
                <a:avLst/>
              </a:prstGeom>
            </p:spPr>
          </p:pic>
        </mc:Fallback>
      </mc:AlternateContent>
      <p:grpSp>
        <p:nvGrpSpPr>
          <p:cNvPr id="509" name="Group 508">
            <a:extLst>
              <a:ext uri="{FF2B5EF4-FFF2-40B4-BE49-F238E27FC236}">
                <a16:creationId xmlns:a16="http://schemas.microsoft.com/office/drawing/2014/main" id="{D7403930-DA0C-430C-9D61-F6C8A66E92B5}"/>
              </a:ext>
            </a:extLst>
          </p:cNvPr>
          <p:cNvGrpSpPr/>
          <p:nvPr/>
        </p:nvGrpSpPr>
        <p:grpSpPr>
          <a:xfrm>
            <a:off x="1080030" y="5713867"/>
            <a:ext cx="547200" cy="153000"/>
            <a:chOff x="1080030" y="5713867"/>
            <a:chExt cx="547200" cy="153000"/>
          </a:xfrm>
        </p:grpSpPr>
        <mc:AlternateContent xmlns:mc="http://schemas.openxmlformats.org/markup-compatibility/2006" xmlns:p14="http://schemas.microsoft.com/office/powerpoint/2010/main">
          <mc:Choice Requires="p14">
            <p:contentPart p14:bwMode="auto" r:id="rId840">
              <p14:nvContentPartPr>
                <p14:cNvPr id="506" name="Ink 505">
                  <a:extLst>
                    <a:ext uri="{FF2B5EF4-FFF2-40B4-BE49-F238E27FC236}">
                      <a16:creationId xmlns:a16="http://schemas.microsoft.com/office/drawing/2014/main" id="{E5D55143-7AE9-404B-BD70-F1C795646633}"/>
                    </a:ext>
                  </a:extLst>
                </p14:cNvPr>
                <p14:cNvContentPartPr/>
                <p14:nvPr/>
              </p14:nvContentPartPr>
              <p14:xfrm>
                <a:off x="1080030" y="5713867"/>
                <a:ext cx="203760" cy="101520"/>
              </p14:xfrm>
            </p:contentPart>
          </mc:Choice>
          <mc:Fallback xmlns="">
            <p:pic>
              <p:nvPicPr>
                <p:cNvPr id="506" name="Ink 505">
                  <a:extLst>
                    <a:ext uri="{FF2B5EF4-FFF2-40B4-BE49-F238E27FC236}">
                      <a16:creationId xmlns:a16="http://schemas.microsoft.com/office/drawing/2014/main" id="{E5D55143-7AE9-404B-BD70-F1C795646633}"/>
                    </a:ext>
                  </a:extLst>
                </p:cNvPr>
                <p:cNvPicPr/>
                <p:nvPr/>
              </p:nvPicPr>
              <p:blipFill>
                <a:blip r:embed="rId841"/>
                <a:stretch>
                  <a:fillRect/>
                </a:stretch>
              </p:blipFill>
              <p:spPr>
                <a:xfrm>
                  <a:off x="1071390" y="5704867"/>
                  <a:ext cx="221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8" name="Ink 507">
                  <a:extLst>
                    <a:ext uri="{FF2B5EF4-FFF2-40B4-BE49-F238E27FC236}">
                      <a16:creationId xmlns:a16="http://schemas.microsoft.com/office/drawing/2014/main" id="{FEBB0335-A3A8-4091-9D3C-1859E30DCB2A}"/>
                    </a:ext>
                  </a:extLst>
                </p14:cNvPr>
                <p14:cNvContentPartPr/>
                <p14:nvPr/>
              </p14:nvContentPartPr>
              <p14:xfrm>
                <a:off x="1391070" y="5740507"/>
                <a:ext cx="236160" cy="126360"/>
              </p14:xfrm>
            </p:contentPart>
          </mc:Choice>
          <mc:Fallback xmlns="">
            <p:pic>
              <p:nvPicPr>
                <p:cNvPr id="508" name="Ink 507">
                  <a:extLst>
                    <a:ext uri="{FF2B5EF4-FFF2-40B4-BE49-F238E27FC236}">
                      <a16:creationId xmlns:a16="http://schemas.microsoft.com/office/drawing/2014/main" id="{FEBB0335-A3A8-4091-9D3C-1859E30DCB2A}"/>
                    </a:ext>
                  </a:extLst>
                </p:cNvPr>
                <p:cNvPicPr/>
                <p:nvPr/>
              </p:nvPicPr>
              <p:blipFill>
                <a:blip r:embed="rId843"/>
                <a:stretch>
                  <a:fillRect/>
                </a:stretch>
              </p:blipFill>
              <p:spPr>
                <a:xfrm>
                  <a:off x="1382070" y="5731867"/>
                  <a:ext cx="253800" cy="144000"/>
                </a:xfrm>
                <a:prstGeom prst="rect">
                  <a:avLst/>
                </a:prstGeom>
              </p:spPr>
            </p:pic>
          </mc:Fallback>
        </mc:AlternateContent>
      </p:grpSp>
      <p:grpSp>
        <p:nvGrpSpPr>
          <p:cNvPr id="519" name="Group 518">
            <a:extLst>
              <a:ext uri="{FF2B5EF4-FFF2-40B4-BE49-F238E27FC236}">
                <a16:creationId xmlns:a16="http://schemas.microsoft.com/office/drawing/2014/main" id="{A419060B-4232-4A90-A0F8-E9733FC12CFA}"/>
              </a:ext>
            </a:extLst>
          </p:cNvPr>
          <p:cNvGrpSpPr/>
          <p:nvPr/>
        </p:nvGrpSpPr>
        <p:grpSpPr>
          <a:xfrm>
            <a:off x="2044110" y="5678587"/>
            <a:ext cx="1157400" cy="209520"/>
            <a:chOff x="2044110" y="5678587"/>
            <a:chExt cx="1157400" cy="209520"/>
          </a:xfrm>
        </p:grpSpPr>
        <mc:AlternateContent xmlns:mc="http://schemas.openxmlformats.org/markup-compatibility/2006" xmlns:p14="http://schemas.microsoft.com/office/powerpoint/2010/main">
          <mc:Choice Requires="p14">
            <p:contentPart p14:bwMode="auto" r:id="rId844">
              <p14:nvContentPartPr>
                <p14:cNvPr id="510" name="Ink 509">
                  <a:extLst>
                    <a:ext uri="{FF2B5EF4-FFF2-40B4-BE49-F238E27FC236}">
                      <a16:creationId xmlns:a16="http://schemas.microsoft.com/office/drawing/2014/main" id="{65122160-CE31-4DF3-81DA-AD49AD9D75D5}"/>
                    </a:ext>
                  </a:extLst>
                </p14:cNvPr>
                <p14:cNvContentPartPr/>
                <p14:nvPr/>
              </p14:nvContentPartPr>
              <p14:xfrm>
                <a:off x="2044110" y="5678587"/>
                <a:ext cx="407520" cy="209520"/>
              </p14:xfrm>
            </p:contentPart>
          </mc:Choice>
          <mc:Fallback xmlns="">
            <p:pic>
              <p:nvPicPr>
                <p:cNvPr id="510" name="Ink 509">
                  <a:extLst>
                    <a:ext uri="{FF2B5EF4-FFF2-40B4-BE49-F238E27FC236}">
                      <a16:creationId xmlns:a16="http://schemas.microsoft.com/office/drawing/2014/main" id="{65122160-CE31-4DF3-81DA-AD49AD9D75D5}"/>
                    </a:ext>
                  </a:extLst>
                </p:cNvPr>
                <p:cNvPicPr/>
                <p:nvPr/>
              </p:nvPicPr>
              <p:blipFill>
                <a:blip r:embed="rId845"/>
                <a:stretch>
                  <a:fillRect/>
                </a:stretch>
              </p:blipFill>
              <p:spPr>
                <a:xfrm>
                  <a:off x="2035470" y="5669947"/>
                  <a:ext cx="425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11" name="Ink 510">
                  <a:extLst>
                    <a:ext uri="{FF2B5EF4-FFF2-40B4-BE49-F238E27FC236}">
                      <a16:creationId xmlns:a16="http://schemas.microsoft.com/office/drawing/2014/main" id="{E18F9285-68E8-4D60-888F-E23777760D45}"/>
                    </a:ext>
                  </a:extLst>
                </p14:cNvPr>
                <p14:cNvContentPartPr/>
                <p14:nvPr/>
              </p14:nvContentPartPr>
              <p14:xfrm>
                <a:off x="2621550" y="5699467"/>
                <a:ext cx="406080" cy="183240"/>
              </p14:xfrm>
            </p:contentPart>
          </mc:Choice>
          <mc:Fallback xmlns="">
            <p:pic>
              <p:nvPicPr>
                <p:cNvPr id="511" name="Ink 510">
                  <a:extLst>
                    <a:ext uri="{FF2B5EF4-FFF2-40B4-BE49-F238E27FC236}">
                      <a16:creationId xmlns:a16="http://schemas.microsoft.com/office/drawing/2014/main" id="{E18F9285-68E8-4D60-888F-E23777760D45}"/>
                    </a:ext>
                  </a:extLst>
                </p:cNvPr>
                <p:cNvPicPr/>
                <p:nvPr/>
              </p:nvPicPr>
              <p:blipFill>
                <a:blip r:embed="rId847"/>
                <a:stretch>
                  <a:fillRect/>
                </a:stretch>
              </p:blipFill>
              <p:spPr>
                <a:xfrm>
                  <a:off x="2612550" y="5690467"/>
                  <a:ext cx="423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12" name="Ink 511">
                  <a:extLst>
                    <a:ext uri="{FF2B5EF4-FFF2-40B4-BE49-F238E27FC236}">
                      <a16:creationId xmlns:a16="http://schemas.microsoft.com/office/drawing/2014/main" id="{B13BD8B4-F183-433C-9754-D259D8822DF1}"/>
                    </a:ext>
                  </a:extLst>
                </p14:cNvPr>
                <p14:cNvContentPartPr/>
                <p14:nvPr/>
              </p14:nvContentPartPr>
              <p14:xfrm>
                <a:off x="3074070" y="5703067"/>
                <a:ext cx="127440" cy="151200"/>
              </p14:xfrm>
            </p:contentPart>
          </mc:Choice>
          <mc:Fallback xmlns="">
            <p:pic>
              <p:nvPicPr>
                <p:cNvPr id="512" name="Ink 511">
                  <a:extLst>
                    <a:ext uri="{FF2B5EF4-FFF2-40B4-BE49-F238E27FC236}">
                      <a16:creationId xmlns:a16="http://schemas.microsoft.com/office/drawing/2014/main" id="{B13BD8B4-F183-433C-9754-D259D8822DF1}"/>
                    </a:ext>
                  </a:extLst>
                </p:cNvPr>
                <p:cNvPicPr/>
                <p:nvPr/>
              </p:nvPicPr>
              <p:blipFill>
                <a:blip r:embed="rId849"/>
                <a:stretch>
                  <a:fillRect/>
                </a:stretch>
              </p:blipFill>
              <p:spPr>
                <a:xfrm>
                  <a:off x="3065070" y="5694427"/>
                  <a:ext cx="145080" cy="168840"/>
                </a:xfrm>
                <a:prstGeom prst="rect">
                  <a:avLst/>
                </a:prstGeom>
              </p:spPr>
            </p:pic>
          </mc:Fallback>
        </mc:AlternateContent>
      </p:grpSp>
      <p:grpSp>
        <p:nvGrpSpPr>
          <p:cNvPr id="518" name="Group 517">
            <a:extLst>
              <a:ext uri="{FF2B5EF4-FFF2-40B4-BE49-F238E27FC236}">
                <a16:creationId xmlns:a16="http://schemas.microsoft.com/office/drawing/2014/main" id="{41C40097-6CB6-4FD5-9E41-5B7FDF19EAB7}"/>
              </a:ext>
            </a:extLst>
          </p:cNvPr>
          <p:cNvGrpSpPr/>
          <p:nvPr/>
        </p:nvGrpSpPr>
        <p:grpSpPr>
          <a:xfrm>
            <a:off x="3587790" y="5594347"/>
            <a:ext cx="963720" cy="291240"/>
            <a:chOff x="3587790" y="5594347"/>
            <a:chExt cx="963720" cy="291240"/>
          </a:xfrm>
        </p:grpSpPr>
        <mc:AlternateContent xmlns:mc="http://schemas.openxmlformats.org/markup-compatibility/2006" xmlns:p14="http://schemas.microsoft.com/office/powerpoint/2010/main">
          <mc:Choice Requires="p14">
            <p:contentPart p14:bwMode="auto" r:id="rId850">
              <p14:nvContentPartPr>
                <p14:cNvPr id="513" name="Ink 512">
                  <a:extLst>
                    <a:ext uri="{FF2B5EF4-FFF2-40B4-BE49-F238E27FC236}">
                      <a16:creationId xmlns:a16="http://schemas.microsoft.com/office/drawing/2014/main" id="{AB911E07-00D0-4768-9BAF-8FDB8DAAF883}"/>
                    </a:ext>
                  </a:extLst>
                </p14:cNvPr>
                <p14:cNvContentPartPr/>
                <p14:nvPr/>
              </p14:nvContentPartPr>
              <p14:xfrm>
                <a:off x="3587790" y="5761387"/>
                <a:ext cx="326160" cy="124200"/>
              </p14:xfrm>
            </p:contentPart>
          </mc:Choice>
          <mc:Fallback xmlns="">
            <p:pic>
              <p:nvPicPr>
                <p:cNvPr id="513" name="Ink 512">
                  <a:extLst>
                    <a:ext uri="{FF2B5EF4-FFF2-40B4-BE49-F238E27FC236}">
                      <a16:creationId xmlns:a16="http://schemas.microsoft.com/office/drawing/2014/main" id="{AB911E07-00D0-4768-9BAF-8FDB8DAAF883}"/>
                    </a:ext>
                  </a:extLst>
                </p:cNvPr>
                <p:cNvPicPr/>
                <p:nvPr/>
              </p:nvPicPr>
              <p:blipFill>
                <a:blip r:embed="rId851"/>
                <a:stretch>
                  <a:fillRect/>
                </a:stretch>
              </p:blipFill>
              <p:spPr>
                <a:xfrm>
                  <a:off x="3578790" y="5752387"/>
                  <a:ext cx="343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14" name="Ink 513">
                  <a:extLst>
                    <a:ext uri="{FF2B5EF4-FFF2-40B4-BE49-F238E27FC236}">
                      <a16:creationId xmlns:a16="http://schemas.microsoft.com/office/drawing/2014/main" id="{19C6C7FE-0544-42DE-BD57-5C0757A77E69}"/>
                    </a:ext>
                  </a:extLst>
                </p14:cNvPr>
                <p14:cNvContentPartPr/>
                <p14:nvPr/>
              </p14:nvContentPartPr>
              <p14:xfrm>
                <a:off x="3948510" y="5693707"/>
                <a:ext cx="119880" cy="115200"/>
              </p14:xfrm>
            </p:contentPart>
          </mc:Choice>
          <mc:Fallback xmlns="">
            <p:pic>
              <p:nvPicPr>
                <p:cNvPr id="514" name="Ink 513">
                  <a:extLst>
                    <a:ext uri="{FF2B5EF4-FFF2-40B4-BE49-F238E27FC236}">
                      <a16:creationId xmlns:a16="http://schemas.microsoft.com/office/drawing/2014/main" id="{19C6C7FE-0544-42DE-BD57-5C0757A77E69}"/>
                    </a:ext>
                  </a:extLst>
                </p:cNvPr>
                <p:cNvPicPr/>
                <p:nvPr/>
              </p:nvPicPr>
              <p:blipFill>
                <a:blip r:embed="rId853"/>
                <a:stretch>
                  <a:fillRect/>
                </a:stretch>
              </p:blipFill>
              <p:spPr>
                <a:xfrm>
                  <a:off x="3939510" y="5685067"/>
                  <a:ext cx="137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15" name="Ink 514">
                  <a:extLst>
                    <a:ext uri="{FF2B5EF4-FFF2-40B4-BE49-F238E27FC236}">
                      <a16:creationId xmlns:a16="http://schemas.microsoft.com/office/drawing/2014/main" id="{FBD2279D-42BF-478C-9A0C-FD828D1DCC68}"/>
                    </a:ext>
                  </a:extLst>
                </p14:cNvPr>
                <p14:cNvContentPartPr/>
                <p14:nvPr/>
              </p14:nvContentPartPr>
              <p14:xfrm>
                <a:off x="4118070" y="5594347"/>
                <a:ext cx="24120" cy="197640"/>
              </p14:xfrm>
            </p:contentPart>
          </mc:Choice>
          <mc:Fallback xmlns="">
            <p:pic>
              <p:nvPicPr>
                <p:cNvPr id="515" name="Ink 514">
                  <a:extLst>
                    <a:ext uri="{FF2B5EF4-FFF2-40B4-BE49-F238E27FC236}">
                      <a16:creationId xmlns:a16="http://schemas.microsoft.com/office/drawing/2014/main" id="{FBD2279D-42BF-478C-9A0C-FD828D1DCC68}"/>
                    </a:ext>
                  </a:extLst>
                </p:cNvPr>
                <p:cNvPicPr/>
                <p:nvPr/>
              </p:nvPicPr>
              <p:blipFill>
                <a:blip r:embed="rId855"/>
                <a:stretch>
                  <a:fillRect/>
                </a:stretch>
              </p:blipFill>
              <p:spPr>
                <a:xfrm>
                  <a:off x="4109070" y="5585707"/>
                  <a:ext cx="41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16" name="Ink 515">
                  <a:extLst>
                    <a:ext uri="{FF2B5EF4-FFF2-40B4-BE49-F238E27FC236}">
                      <a16:creationId xmlns:a16="http://schemas.microsoft.com/office/drawing/2014/main" id="{824DE62B-F9B0-4AD1-B481-E49907879757}"/>
                    </a:ext>
                  </a:extLst>
                </p14:cNvPr>
                <p14:cNvContentPartPr/>
                <p14:nvPr/>
              </p14:nvContentPartPr>
              <p14:xfrm>
                <a:off x="4268190" y="5626747"/>
                <a:ext cx="236520" cy="200520"/>
              </p14:xfrm>
            </p:contentPart>
          </mc:Choice>
          <mc:Fallback xmlns="">
            <p:pic>
              <p:nvPicPr>
                <p:cNvPr id="516" name="Ink 515">
                  <a:extLst>
                    <a:ext uri="{FF2B5EF4-FFF2-40B4-BE49-F238E27FC236}">
                      <a16:creationId xmlns:a16="http://schemas.microsoft.com/office/drawing/2014/main" id="{824DE62B-F9B0-4AD1-B481-E49907879757}"/>
                    </a:ext>
                  </a:extLst>
                </p:cNvPr>
                <p:cNvPicPr/>
                <p:nvPr/>
              </p:nvPicPr>
              <p:blipFill>
                <a:blip r:embed="rId857"/>
                <a:stretch>
                  <a:fillRect/>
                </a:stretch>
              </p:blipFill>
              <p:spPr>
                <a:xfrm>
                  <a:off x="4259190" y="5617747"/>
                  <a:ext cx="254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7" name="Ink 516">
                  <a:extLst>
                    <a:ext uri="{FF2B5EF4-FFF2-40B4-BE49-F238E27FC236}">
                      <a16:creationId xmlns:a16="http://schemas.microsoft.com/office/drawing/2014/main" id="{7F2F6D0E-EF0F-49E0-85D7-5AFC09E10435}"/>
                    </a:ext>
                  </a:extLst>
                </p14:cNvPr>
                <p14:cNvContentPartPr/>
                <p14:nvPr/>
              </p14:nvContentPartPr>
              <p14:xfrm>
                <a:off x="4180710" y="5615947"/>
                <a:ext cx="370800" cy="71640"/>
              </p14:xfrm>
            </p:contentPart>
          </mc:Choice>
          <mc:Fallback xmlns="">
            <p:pic>
              <p:nvPicPr>
                <p:cNvPr id="517" name="Ink 516">
                  <a:extLst>
                    <a:ext uri="{FF2B5EF4-FFF2-40B4-BE49-F238E27FC236}">
                      <a16:creationId xmlns:a16="http://schemas.microsoft.com/office/drawing/2014/main" id="{7F2F6D0E-EF0F-49E0-85D7-5AFC09E10435}"/>
                    </a:ext>
                  </a:extLst>
                </p:cNvPr>
                <p:cNvPicPr/>
                <p:nvPr/>
              </p:nvPicPr>
              <p:blipFill>
                <a:blip r:embed="rId859"/>
                <a:stretch>
                  <a:fillRect/>
                </a:stretch>
              </p:blipFill>
              <p:spPr>
                <a:xfrm>
                  <a:off x="4171710" y="5606947"/>
                  <a:ext cx="388440" cy="89280"/>
                </a:xfrm>
                <a:prstGeom prst="rect">
                  <a:avLst/>
                </a:prstGeom>
              </p:spPr>
            </p:pic>
          </mc:Fallback>
        </mc:AlternateContent>
      </p:grpSp>
      <p:grpSp>
        <p:nvGrpSpPr>
          <p:cNvPr id="522" name="Group 521">
            <a:extLst>
              <a:ext uri="{FF2B5EF4-FFF2-40B4-BE49-F238E27FC236}">
                <a16:creationId xmlns:a16="http://schemas.microsoft.com/office/drawing/2014/main" id="{3D662952-193B-4BB7-9B9D-C00511753F43}"/>
              </a:ext>
            </a:extLst>
          </p:cNvPr>
          <p:cNvGrpSpPr/>
          <p:nvPr/>
        </p:nvGrpSpPr>
        <p:grpSpPr>
          <a:xfrm>
            <a:off x="4849230" y="5548627"/>
            <a:ext cx="380880" cy="267840"/>
            <a:chOff x="4849230" y="5548627"/>
            <a:chExt cx="380880" cy="267840"/>
          </a:xfrm>
        </p:grpSpPr>
        <mc:AlternateContent xmlns:mc="http://schemas.openxmlformats.org/markup-compatibility/2006" xmlns:p14="http://schemas.microsoft.com/office/powerpoint/2010/main">
          <mc:Choice Requires="p14">
            <p:contentPart p14:bwMode="auto" r:id="rId860">
              <p14:nvContentPartPr>
                <p14:cNvPr id="520" name="Ink 519">
                  <a:extLst>
                    <a:ext uri="{FF2B5EF4-FFF2-40B4-BE49-F238E27FC236}">
                      <a16:creationId xmlns:a16="http://schemas.microsoft.com/office/drawing/2014/main" id="{51F2645E-F7A6-404A-A8B2-BB9EFFE39666}"/>
                    </a:ext>
                  </a:extLst>
                </p14:cNvPr>
                <p14:cNvContentPartPr/>
                <p14:nvPr/>
              </p14:nvContentPartPr>
              <p14:xfrm>
                <a:off x="4849230" y="5548627"/>
                <a:ext cx="267480" cy="267840"/>
              </p14:xfrm>
            </p:contentPart>
          </mc:Choice>
          <mc:Fallback xmlns="">
            <p:pic>
              <p:nvPicPr>
                <p:cNvPr id="520" name="Ink 519">
                  <a:extLst>
                    <a:ext uri="{FF2B5EF4-FFF2-40B4-BE49-F238E27FC236}">
                      <a16:creationId xmlns:a16="http://schemas.microsoft.com/office/drawing/2014/main" id="{51F2645E-F7A6-404A-A8B2-BB9EFFE39666}"/>
                    </a:ext>
                  </a:extLst>
                </p:cNvPr>
                <p:cNvPicPr/>
                <p:nvPr/>
              </p:nvPicPr>
              <p:blipFill>
                <a:blip r:embed="rId861"/>
                <a:stretch>
                  <a:fillRect/>
                </a:stretch>
              </p:blipFill>
              <p:spPr>
                <a:xfrm>
                  <a:off x="4840230" y="5539987"/>
                  <a:ext cx="285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21" name="Ink 520">
                  <a:extLst>
                    <a:ext uri="{FF2B5EF4-FFF2-40B4-BE49-F238E27FC236}">
                      <a16:creationId xmlns:a16="http://schemas.microsoft.com/office/drawing/2014/main" id="{344AE929-BB06-4E54-AF85-87D096AAB189}"/>
                    </a:ext>
                  </a:extLst>
                </p14:cNvPr>
                <p14:cNvContentPartPr/>
                <p14:nvPr/>
              </p14:nvContentPartPr>
              <p14:xfrm>
                <a:off x="5229750" y="5791627"/>
                <a:ext cx="360" cy="10440"/>
              </p14:xfrm>
            </p:contentPart>
          </mc:Choice>
          <mc:Fallback xmlns="">
            <p:pic>
              <p:nvPicPr>
                <p:cNvPr id="521" name="Ink 520">
                  <a:extLst>
                    <a:ext uri="{FF2B5EF4-FFF2-40B4-BE49-F238E27FC236}">
                      <a16:creationId xmlns:a16="http://schemas.microsoft.com/office/drawing/2014/main" id="{344AE929-BB06-4E54-AF85-87D096AAB189}"/>
                    </a:ext>
                  </a:extLst>
                </p:cNvPr>
                <p:cNvPicPr/>
                <p:nvPr/>
              </p:nvPicPr>
              <p:blipFill>
                <a:blip r:embed="rId816"/>
                <a:stretch>
                  <a:fillRect/>
                </a:stretch>
              </p:blipFill>
              <p:spPr>
                <a:xfrm>
                  <a:off x="5220750" y="5782987"/>
                  <a:ext cx="18000" cy="28080"/>
                </a:xfrm>
                <a:prstGeom prst="rect">
                  <a:avLst/>
                </a:prstGeom>
              </p:spPr>
            </p:pic>
          </mc:Fallback>
        </mc:AlternateContent>
      </p:grpSp>
      <p:grpSp>
        <p:nvGrpSpPr>
          <p:cNvPr id="43" name="Group 42">
            <a:extLst>
              <a:ext uri="{FF2B5EF4-FFF2-40B4-BE49-F238E27FC236}">
                <a16:creationId xmlns:a16="http://schemas.microsoft.com/office/drawing/2014/main" id="{B5A0AEB6-55F2-484F-9647-E2A0D893AF4E}"/>
              </a:ext>
            </a:extLst>
          </p:cNvPr>
          <p:cNvGrpSpPr/>
          <p:nvPr/>
        </p:nvGrpSpPr>
        <p:grpSpPr>
          <a:xfrm>
            <a:off x="7482640" y="538867"/>
            <a:ext cx="567360" cy="138600"/>
            <a:chOff x="7482640" y="538867"/>
            <a:chExt cx="567360" cy="138600"/>
          </a:xfrm>
        </p:grpSpPr>
        <mc:AlternateContent xmlns:mc="http://schemas.openxmlformats.org/markup-compatibility/2006">
          <mc:Choice xmlns:p14="http://schemas.microsoft.com/office/powerpoint/2010/main" Requires="p14">
            <p:contentPart p14:bwMode="auto" r:id="rId863">
              <p14:nvContentPartPr>
                <p14:cNvPr id="9" name="Ink 8">
                  <a:extLst>
                    <a:ext uri="{FF2B5EF4-FFF2-40B4-BE49-F238E27FC236}">
                      <a16:creationId xmlns:a16="http://schemas.microsoft.com/office/drawing/2014/main" id="{AD6D1B61-B3EE-4129-97B6-ACB6C7FD9DDF}"/>
                    </a:ext>
                  </a:extLst>
                </p14:cNvPr>
                <p14:cNvContentPartPr/>
                <p14:nvPr/>
              </p14:nvContentPartPr>
              <p14:xfrm>
                <a:off x="7482640" y="577387"/>
                <a:ext cx="186480" cy="99360"/>
              </p14:xfrm>
            </p:contentPart>
          </mc:Choice>
          <mc:Fallback>
            <p:pic>
              <p:nvPicPr>
                <p:cNvPr id="9" name="Ink 8">
                  <a:extLst>
                    <a:ext uri="{FF2B5EF4-FFF2-40B4-BE49-F238E27FC236}">
                      <a16:creationId xmlns:a16="http://schemas.microsoft.com/office/drawing/2014/main" id="{AD6D1B61-B3EE-4129-97B6-ACB6C7FD9DDF}"/>
                    </a:ext>
                  </a:extLst>
                </p:cNvPr>
                <p:cNvPicPr/>
                <p:nvPr/>
              </p:nvPicPr>
              <p:blipFill>
                <a:blip r:embed="rId864"/>
                <a:stretch>
                  <a:fillRect/>
                </a:stretch>
              </p:blipFill>
              <p:spPr>
                <a:xfrm>
                  <a:off x="7473640" y="568747"/>
                  <a:ext cx="204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11" name="Ink 10">
                  <a:extLst>
                    <a:ext uri="{FF2B5EF4-FFF2-40B4-BE49-F238E27FC236}">
                      <a16:creationId xmlns:a16="http://schemas.microsoft.com/office/drawing/2014/main" id="{6A8CCCEB-39BA-41E0-BA54-2AF4A97E0C41}"/>
                    </a:ext>
                  </a:extLst>
                </p14:cNvPr>
                <p14:cNvContentPartPr/>
                <p14:nvPr/>
              </p14:nvContentPartPr>
              <p14:xfrm>
                <a:off x="7735000" y="556867"/>
                <a:ext cx="142200" cy="120600"/>
              </p14:xfrm>
            </p:contentPart>
          </mc:Choice>
          <mc:Fallback>
            <p:pic>
              <p:nvPicPr>
                <p:cNvPr id="11" name="Ink 10">
                  <a:extLst>
                    <a:ext uri="{FF2B5EF4-FFF2-40B4-BE49-F238E27FC236}">
                      <a16:creationId xmlns:a16="http://schemas.microsoft.com/office/drawing/2014/main" id="{6A8CCCEB-39BA-41E0-BA54-2AF4A97E0C41}"/>
                    </a:ext>
                  </a:extLst>
                </p:cNvPr>
                <p:cNvPicPr/>
                <p:nvPr/>
              </p:nvPicPr>
              <p:blipFill>
                <a:blip r:embed="rId866"/>
                <a:stretch>
                  <a:fillRect/>
                </a:stretch>
              </p:blipFill>
              <p:spPr>
                <a:xfrm>
                  <a:off x="7726000" y="547867"/>
                  <a:ext cx="159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18" name="Ink 17">
                  <a:extLst>
                    <a:ext uri="{FF2B5EF4-FFF2-40B4-BE49-F238E27FC236}">
                      <a16:creationId xmlns:a16="http://schemas.microsoft.com/office/drawing/2014/main" id="{69844C6A-3D10-4470-9B5C-80E7D3D0E646}"/>
                    </a:ext>
                  </a:extLst>
                </p14:cNvPr>
                <p14:cNvContentPartPr/>
                <p14:nvPr/>
              </p14:nvContentPartPr>
              <p14:xfrm>
                <a:off x="7931920" y="538867"/>
                <a:ext cx="118080" cy="133560"/>
              </p14:xfrm>
            </p:contentPart>
          </mc:Choice>
          <mc:Fallback>
            <p:pic>
              <p:nvPicPr>
                <p:cNvPr id="18" name="Ink 17">
                  <a:extLst>
                    <a:ext uri="{FF2B5EF4-FFF2-40B4-BE49-F238E27FC236}">
                      <a16:creationId xmlns:a16="http://schemas.microsoft.com/office/drawing/2014/main" id="{69844C6A-3D10-4470-9B5C-80E7D3D0E646}"/>
                    </a:ext>
                  </a:extLst>
                </p:cNvPr>
                <p:cNvPicPr/>
                <p:nvPr/>
              </p:nvPicPr>
              <p:blipFill>
                <a:blip r:embed="rId868"/>
                <a:stretch>
                  <a:fillRect/>
                </a:stretch>
              </p:blipFill>
              <p:spPr>
                <a:xfrm>
                  <a:off x="7922920" y="530227"/>
                  <a:ext cx="135720" cy="151200"/>
                </a:xfrm>
                <a:prstGeom prst="rect">
                  <a:avLst/>
                </a:prstGeom>
              </p:spPr>
            </p:pic>
          </mc:Fallback>
        </mc:AlternateContent>
      </p:grpSp>
      <p:grpSp>
        <p:nvGrpSpPr>
          <p:cNvPr id="41" name="Group 40">
            <a:extLst>
              <a:ext uri="{FF2B5EF4-FFF2-40B4-BE49-F238E27FC236}">
                <a16:creationId xmlns:a16="http://schemas.microsoft.com/office/drawing/2014/main" id="{339EA135-8BD4-48A8-A697-5BA6ECEF989D}"/>
              </a:ext>
            </a:extLst>
          </p:cNvPr>
          <p:cNvGrpSpPr/>
          <p:nvPr/>
        </p:nvGrpSpPr>
        <p:grpSpPr>
          <a:xfrm>
            <a:off x="8252320" y="448147"/>
            <a:ext cx="172440" cy="344520"/>
            <a:chOff x="8252320" y="448147"/>
            <a:chExt cx="172440" cy="344520"/>
          </a:xfrm>
        </p:grpSpPr>
        <mc:AlternateContent xmlns:mc="http://schemas.openxmlformats.org/markup-compatibility/2006">
          <mc:Choice xmlns:p14="http://schemas.microsoft.com/office/powerpoint/2010/main" Requires="p14">
            <p:contentPart p14:bwMode="auto" r:id="rId869">
              <p14:nvContentPartPr>
                <p14:cNvPr id="19" name="Ink 18">
                  <a:extLst>
                    <a:ext uri="{FF2B5EF4-FFF2-40B4-BE49-F238E27FC236}">
                      <a16:creationId xmlns:a16="http://schemas.microsoft.com/office/drawing/2014/main" id="{D4FB5BB8-04FA-46F8-9A3A-250CEF01958B}"/>
                    </a:ext>
                  </a:extLst>
                </p14:cNvPr>
                <p14:cNvContentPartPr/>
                <p14:nvPr/>
              </p14:nvContentPartPr>
              <p14:xfrm>
                <a:off x="8261320" y="502147"/>
                <a:ext cx="14400" cy="82440"/>
              </p14:xfrm>
            </p:contentPart>
          </mc:Choice>
          <mc:Fallback>
            <p:pic>
              <p:nvPicPr>
                <p:cNvPr id="19" name="Ink 18">
                  <a:extLst>
                    <a:ext uri="{FF2B5EF4-FFF2-40B4-BE49-F238E27FC236}">
                      <a16:creationId xmlns:a16="http://schemas.microsoft.com/office/drawing/2014/main" id="{D4FB5BB8-04FA-46F8-9A3A-250CEF01958B}"/>
                    </a:ext>
                  </a:extLst>
                </p:cNvPr>
                <p:cNvPicPr/>
                <p:nvPr/>
              </p:nvPicPr>
              <p:blipFill>
                <a:blip r:embed="rId870"/>
                <a:stretch>
                  <a:fillRect/>
                </a:stretch>
              </p:blipFill>
              <p:spPr>
                <a:xfrm>
                  <a:off x="8252680" y="493147"/>
                  <a:ext cx="32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28" name="Ink 27">
                  <a:extLst>
                    <a:ext uri="{FF2B5EF4-FFF2-40B4-BE49-F238E27FC236}">
                      <a16:creationId xmlns:a16="http://schemas.microsoft.com/office/drawing/2014/main" id="{D0FE3A52-2A06-4FC9-9907-E64DBB364CFF}"/>
                    </a:ext>
                  </a:extLst>
                </p14:cNvPr>
                <p14:cNvContentPartPr/>
                <p14:nvPr/>
              </p14:nvContentPartPr>
              <p14:xfrm>
                <a:off x="8252320" y="649387"/>
                <a:ext cx="10800" cy="17640"/>
              </p14:xfrm>
            </p:contentPart>
          </mc:Choice>
          <mc:Fallback>
            <p:pic>
              <p:nvPicPr>
                <p:cNvPr id="28" name="Ink 27">
                  <a:extLst>
                    <a:ext uri="{FF2B5EF4-FFF2-40B4-BE49-F238E27FC236}">
                      <a16:creationId xmlns:a16="http://schemas.microsoft.com/office/drawing/2014/main" id="{D0FE3A52-2A06-4FC9-9907-E64DBB364CFF}"/>
                    </a:ext>
                  </a:extLst>
                </p:cNvPr>
                <p:cNvPicPr/>
                <p:nvPr/>
              </p:nvPicPr>
              <p:blipFill>
                <a:blip r:embed="rId872"/>
                <a:stretch>
                  <a:fillRect/>
                </a:stretch>
              </p:blipFill>
              <p:spPr>
                <a:xfrm>
                  <a:off x="8243680" y="640387"/>
                  <a:ext cx="28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40" name="Ink 39">
                  <a:extLst>
                    <a:ext uri="{FF2B5EF4-FFF2-40B4-BE49-F238E27FC236}">
                      <a16:creationId xmlns:a16="http://schemas.microsoft.com/office/drawing/2014/main" id="{189B9C06-435F-4B4A-949F-F88DF50C6905}"/>
                    </a:ext>
                  </a:extLst>
                </p14:cNvPr>
                <p14:cNvContentPartPr/>
                <p14:nvPr/>
              </p14:nvContentPartPr>
              <p14:xfrm>
                <a:off x="8280760" y="448147"/>
                <a:ext cx="144000" cy="344520"/>
              </p14:xfrm>
            </p:contentPart>
          </mc:Choice>
          <mc:Fallback>
            <p:pic>
              <p:nvPicPr>
                <p:cNvPr id="40" name="Ink 39">
                  <a:extLst>
                    <a:ext uri="{FF2B5EF4-FFF2-40B4-BE49-F238E27FC236}">
                      <a16:creationId xmlns:a16="http://schemas.microsoft.com/office/drawing/2014/main" id="{189B9C06-435F-4B4A-949F-F88DF50C6905}"/>
                    </a:ext>
                  </a:extLst>
                </p:cNvPr>
                <p:cNvPicPr/>
                <p:nvPr/>
              </p:nvPicPr>
              <p:blipFill>
                <a:blip r:embed="rId874"/>
                <a:stretch>
                  <a:fillRect/>
                </a:stretch>
              </p:blipFill>
              <p:spPr>
                <a:xfrm>
                  <a:off x="8271760" y="439147"/>
                  <a:ext cx="161640" cy="36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5">
            <p14:nvContentPartPr>
              <p14:cNvPr id="50" name="Ink 49">
                <a:extLst>
                  <a:ext uri="{FF2B5EF4-FFF2-40B4-BE49-F238E27FC236}">
                    <a16:creationId xmlns:a16="http://schemas.microsoft.com/office/drawing/2014/main" id="{C6547FA5-611D-4374-A3A2-254269B62A9D}"/>
                  </a:ext>
                </a:extLst>
              </p14:cNvPr>
              <p14:cNvContentPartPr/>
              <p14:nvPr/>
            </p14:nvContentPartPr>
            <p14:xfrm>
              <a:off x="7337920" y="503587"/>
              <a:ext cx="146160" cy="287640"/>
            </p14:xfrm>
          </p:contentPart>
        </mc:Choice>
        <mc:Fallback>
          <p:pic>
            <p:nvPicPr>
              <p:cNvPr id="50" name="Ink 49">
                <a:extLst>
                  <a:ext uri="{FF2B5EF4-FFF2-40B4-BE49-F238E27FC236}">
                    <a16:creationId xmlns:a16="http://schemas.microsoft.com/office/drawing/2014/main" id="{C6547FA5-611D-4374-A3A2-254269B62A9D}"/>
                  </a:ext>
                </a:extLst>
              </p:cNvPr>
              <p:cNvPicPr/>
              <p:nvPr/>
            </p:nvPicPr>
            <p:blipFill>
              <a:blip r:embed="rId876"/>
              <a:stretch>
                <a:fillRect/>
              </a:stretch>
            </p:blipFill>
            <p:spPr>
              <a:xfrm>
                <a:off x="7329280" y="494947"/>
                <a:ext cx="163800" cy="305280"/>
              </a:xfrm>
              <a:prstGeom prst="rect">
                <a:avLst/>
              </a:prstGeom>
            </p:spPr>
          </p:pic>
        </mc:Fallback>
      </mc:AlternateContent>
    </p:spTree>
    <p:extLst>
      <p:ext uri="{BB962C8B-B14F-4D97-AF65-F5344CB8AC3E}">
        <p14:creationId xmlns:p14="http://schemas.microsoft.com/office/powerpoint/2010/main" val="3467936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nbio.upmc.fr/sites/default/files/doc/field/image/atpas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997423"/>
            <a:ext cx="3795712" cy="5174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rnbio.upmc.fr/sites/default/files/doc/field/image/atpase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2447924"/>
            <a:ext cx="3457575" cy="3457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62575" y="416599"/>
            <a:ext cx="5991225" cy="2031325"/>
          </a:xfrm>
          <a:prstGeom prst="rect">
            <a:avLst/>
          </a:prstGeom>
          <a:noFill/>
        </p:spPr>
        <p:txBody>
          <a:bodyPr wrap="square" rtlCol="0">
            <a:spAutoFit/>
          </a:bodyPr>
          <a:lstStyle/>
          <a:p>
            <a:r>
              <a:rPr lang="fr-FR" b="1" i="1" dirty="0"/>
              <a:t>Structure de l'ATP synthase.</a:t>
            </a:r>
            <a:r>
              <a:rPr lang="fr-FR" i="1" dirty="0"/>
              <a:t> </a:t>
            </a:r>
            <a:br>
              <a:rPr lang="fr-FR" i="1" dirty="0"/>
            </a:br>
            <a:r>
              <a:rPr lang="fr-FR" i="1" dirty="0"/>
              <a:t>Vue de profil (une unité </a:t>
            </a:r>
            <a:r>
              <a:rPr lang="el-GR" i="1" dirty="0"/>
              <a:t>β</a:t>
            </a:r>
            <a:r>
              <a:rPr lang="fr-FR" i="1" dirty="0"/>
              <a:t> a été enlevée pour visualiser l'unité centrale ϒ) et vue en </a:t>
            </a:r>
            <a:r>
              <a:rPr lang="fr-FR" i="1"/>
              <a:t>coupe.</a:t>
            </a:r>
          </a:p>
          <a:p>
            <a:endParaRPr lang="fr-FR" i="1"/>
          </a:p>
          <a:p>
            <a:r>
              <a:rPr lang="fr-FR" i="1"/>
              <a:t>Modèle spéculatif de l’organisation de l’ATP synthase basée sur la détermination des structures 3D établies par Sir John Walker (prix Nobel 1997)</a:t>
            </a:r>
            <a:endParaRPr lang="en-US" dirty="0"/>
          </a:p>
        </p:txBody>
      </p:sp>
      <p:sp>
        <p:nvSpPr>
          <p:cNvPr id="3" name="Slide Number Placeholder 2">
            <a:extLst>
              <a:ext uri="{FF2B5EF4-FFF2-40B4-BE49-F238E27FC236}">
                <a16:creationId xmlns:a16="http://schemas.microsoft.com/office/drawing/2014/main" id="{3AD699B0-D605-485B-BC4D-A76ACC553FCA}"/>
              </a:ext>
            </a:extLst>
          </p:cNvPr>
          <p:cNvSpPr>
            <a:spLocks noGrp="1"/>
          </p:cNvSpPr>
          <p:nvPr>
            <p:ph type="sldNum" sz="quarter" idx="12"/>
          </p:nvPr>
        </p:nvSpPr>
        <p:spPr/>
        <p:txBody>
          <a:bodyPr/>
          <a:lstStyle/>
          <a:p>
            <a:fld id="{12B7FAE1-8398-4ECD-9623-40D6A02FADC2}" type="slidenum">
              <a:rPr lang="en-US" smtClean="0"/>
              <a:t>65</a:t>
            </a:fld>
            <a:endParaRPr lang="en-US"/>
          </a:p>
        </p:txBody>
      </p:sp>
    </p:spTree>
    <p:extLst>
      <p:ext uri="{BB962C8B-B14F-4D97-AF65-F5344CB8AC3E}">
        <p14:creationId xmlns:p14="http://schemas.microsoft.com/office/powerpoint/2010/main" val="3767113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05" y="949832"/>
            <a:ext cx="5875020" cy="4397085"/>
          </a:xfrm>
          <a:prstGeom prst="rect">
            <a:avLst/>
          </a:prstGeom>
        </p:spPr>
      </p:pic>
      <p:sp>
        <p:nvSpPr>
          <p:cNvPr id="4" name="TextBox 3"/>
          <p:cNvSpPr txBox="1"/>
          <p:nvPr/>
        </p:nvSpPr>
        <p:spPr>
          <a:xfrm>
            <a:off x="7524754" y="628648"/>
            <a:ext cx="4429121" cy="5724644"/>
          </a:xfrm>
          <a:prstGeom prst="rect">
            <a:avLst/>
          </a:prstGeom>
          <a:noFill/>
        </p:spPr>
        <p:txBody>
          <a:bodyPr wrap="square" rtlCol="0">
            <a:spAutoFit/>
          </a:bodyPr>
          <a:lstStyle/>
          <a:p>
            <a:r>
              <a:rPr lang="en-US" sz="1200" b="1" dirty="0"/>
              <a:t>Figure 3Model to explain the generation of rotation in the </a:t>
            </a:r>
            <a:r>
              <a:rPr lang="en-US" sz="1200" b="1" dirty="0" err="1"/>
              <a:t>F</a:t>
            </a:r>
            <a:r>
              <a:rPr lang="en-US" sz="1200" b="1" baseline="-25000" dirty="0" err="1"/>
              <a:t>o</a:t>
            </a:r>
            <a:r>
              <a:rPr lang="en-US" sz="1200" b="1" dirty="0"/>
              <a:t> membrane domain of ATP </a:t>
            </a:r>
            <a:r>
              <a:rPr lang="en-US" sz="1200" b="1" dirty="0" err="1"/>
              <a:t>synthases</a:t>
            </a:r>
            <a:r>
              <a:rPr lang="en-US" sz="1200" dirty="0" err="1"/>
              <a:t>The</a:t>
            </a:r>
            <a:r>
              <a:rPr lang="en-US" sz="1200" dirty="0"/>
              <a:t> a-subunit (green) is shown in contact with the cylindrical ring of c-subunits (blue). The C-terminal α-helix of each c-subunit contains a carboxy group (in the side chain of an aspartate or glutamate residue; dark blue circles) exposed on the external circumference of the cylinder. From the bottom of the Figure, protons from the side of the membrane distal from the F</a:t>
            </a:r>
            <a:r>
              <a:rPr lang="en-US" sz="1200" baseline="-25000" dirty="0"/>
              <a:t>1</a:t>
            </a:r>
            <a:r>
              <a:rPr lang="en-US" sz="1200" dirty="0"/>
              <a:t> domain of the ATP synthase are shown entering a half-channel and neutralizing a negatively charged carboxy group in the interface between the a-subunit and the c-ring [119]. Once neutralized, this residue moves by Brownian motion to the more hydrophobic environment of the lipid bilayer, generating a rotation in the direction indicated. This rotational step brings another negatively charged carboxy group into the lower half-channel allowing another proton to be consumed, generating another rotational </a:t>
            </a:r>
            <a:r>
              <a:rPr lang="en-US" sz="1200" dirty="0" err="1"/>
              <a:t>substep</a:t>
            </a:r>
            <a:r>
              <a:rPr lang="en-US" sz="1200" dirty="0"/>
              <a:t>. Thus, as more negative charge is neutralized by protons, the protons are carried around on the external surface the ring by the neutralized carboxy group, until they reach a second site in contact with the a-subunit, where the local environment </a:t>
            </a:r>
            <a:r>
              <a:rPr lang="en-US" sz="1200" dirty="0" err="1"/>
              <a:t>reionizes</a:t>
            </a:r>
            <a:r>
              <a:rPr lang="en-US" sz="1200" dirty="0"/>
              <a:t> the carboxy group, releasing the proton through a second half-channel on the opposite of the membrane from which it entered. The direction and magnitude of </a:t>
            </a:r>
            <a:r>
              <a:rPr lang="en-US" sz="1200" dirty="0" err="1"/>
              <a:t>Δ</a:t>
            </a:r>
            <a:r>
              <a:rPr lang="en-US" sz="1200" i="1" dirty="0" err="1"/>
              <a:t>p</a:t>
            </a:r>
            <a:r>
              <a:rPr lang="en-US" sz="1200" dirty="0"/>
              <a:t> (−180 mV inwards in mitochondria) ensures that the rotation is unidirectional, and there is no requirement for a ratchet mechanism. The number of protons required to generate each 360° rotation of the c-ring corresponds to the number of c-subunits that form the ring. The γ-subunit (and associated subunits) are attached firmly to the ring, and each 360° rotation of this part of the rotor provides the energy to generate three molecules of ATP from the F</a:t>
            </a:r>
            <a:r>
              <a:rPr lang="en-US" sz="1200" baseline="-25000" dirty="0"/>
              <a:t>1</a:t>
            </a:r>
            <a:r>
              <a:rPr lang="en-US" sz="1200" dirty="0"/>
              <a:t> domain.</a:t>
            </a:r>
          </a:p>
          <a:p>
            <a:endParaRPr lang="en-US" dirty="0"/>
          </a:p>
        </p:txBody>
      </p:sp>
      <p:sp>
        <p:nvSpPr>
          <p:cNvPr id="2" name="Slide Number Placeholder 1">
            <a:extLst>
              <a:ext uri="{FF2B5EF4-FFF2-40B4-BE49-F238E27FC236}">
                <a16:creationId xmlns:a16="http://schemas.microsoft.com/office/drawing/2014/main" id="{99818AD9-B995-47FD-BE45-20A1106DF9CF}"/>
              </a:ext>
            </a:extLst>
          </p:cNvPr>
          <p:cNvSpPr>
            <a:spLocks noGrp="1"/>
          </p:cNvSpPr>
          <p:nvPr>
            <p:ph type="sldNum" sz="quarter" idx="12"/>
          </p:nvPr>
        </p:nvSpPr>
        <p:spPr/>
        <p:txBody>
          <a:bodyPr/>
          <a:lstStyle/>
          <a:p>
            <a:fld id="{12B7FAE1-8398-4ECD-9623-40D6A02FADC2}" type="slidenum">
              <a:rPr lang="en-US" smtClean="0"/>
              <a:t>66</a:t>
            </a:fld>
            <a:endParaRPr lang="en-US"/>
          </a:p>
        </p:txBody>
      </p:sp>
    </p:spTree>
    <p:extLst>
      <p:ext uri="{BB962C8B-B14F-4D97-AF65-F5344CB8AC3E}">
        <p14:creationId xmlns:p14="http://schemas.microsoft.com/office/powerpoint/2010/main" val="3806385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rpi.edu/dept/bcbp/molbiochem/MBWeb/mb1/part2/images/prlipi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076324"/>
            <a:ext cx="3067050" cy="41287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0076" y="1390650"/>
            <a:ext cx="7448550" cy="2862322"/>
          </a:xfrm>
          <a:prstGeom prst="rect">
            <a:avLst/>
          </a:prstGeom>
          <a:noFill/>
        </p:spPr>
        <p:txBody>
          <a:bodyPr wrap="square" rtlCol="0">
            <a:spAutoFit/>
          </a:bodyPr>
          <a:lstStyle/>
          <a:p>
            <a:r>
              <a:rPr lang="en-US" dirty="0"/>
              <a:t>The </a:t>
            </a:r>
            <a:r>
              <a:rPr lang="en-US" b="1" dirty="0"/>
              <a:t>c subunit</a:t>
            </a:r>
            <a:r>
              <a:rPr lang="en-US" dirty="0"/>
              <a:t> </a:t>
            </a:r>
            <a:r>
              <a:rPr lang="en-US" b="1" dirty="0"/>
              <a:t>of </a:t>
            </a:r>
            <a:r>
              <a:rPr lang="en-US" b="1" dirty="0" err="1"/>
              <a:t>F</a:t>
            </a:r>
            <a:r>
              <a:rPr lang="en-US" b="1" baseline="-25000" dirty="0" err="1"/>
              <a:t>o</a:t>
            </a:r>
            <a:r>
              <a:rPr lang="en-US" b="1" baseline="-25000" dirty="0"/>
              <a:t> </a:t>
            </a:r>
            <a:r>
              <a:rPr lang="en-US" dirty="0"/>
              <a:t>has a hairpin structure, with 2 transmembrane a-helices and a short connecting loop. (Structure at right determined via NMR by M. E. </a:t>
            </a:r>
            <a:r>
              <a:rPr lang="en-US" dirty="0" err="1"/>
              <a:t>Girvin</a:t>
            </a:r>
            <a:r>
              <a:rPr lang="en-US" dirty="0"/>
              <a:t>, V. K. Rastogi, F. </a:t>
            </a:r>
            <a:r>
              <a:rPr lang="en-US" dirty="0" err="1"/>
              <a:t>Abildgaard</a:t>
            </a:r>
            <a:r>
              <a:rPr lang="en-US" dirty="0"/>
              <a:t>, J. L. Markley, &amp; R. H. Fillingame, 1998).   </a:t>
            </a:r>
          </a:p>
          <a:p>
            <a:r>
              <a:rPr lang="en-US" dirty="0"/>
              <a:t>The small c subunit (79 amino acid residues in E. coli), is also referred to as </a:t>
            </a:r>
            <a:r>
              <a:rPr lang="en-US" b="1" dirty="0"/>
              <a:t>proteolipid</a:t>
            </a:r>
            <a:r>
              <a:rPr lang="en-US" dirty="0"/>
              <a:t>, because of its hydrophobicity. </a:t>
            </a:r>
          </a:p>
          <a:p>
            <a:r>
              <a:rPr lang="en-US" dirty="0"/>
              <a:t>One a-helix of the c subunit includes an aspartate or glutamate residue whose carboxyl group reacts with </a:t>
            </a:r>
            <a:r>
              <a:rPr lang="en-US" b="1" dirty="0"/>
              <a:t>DCCD</a:t>
            </a:r>
            <a:r>
              <a:rPr lang="en-US" dirty="0"/>
              <a:t> (Asp61 in E. coli). Mutation studies have shown this DCCD-reactive carboxyl group, which is located in the middle of the bilayer, to be essential for </a:t>
            </a:r>
            <a:r>
              <a:rPr lang="en-US" b="1" dirty="0"/>
              <a:t>H</a:t>
            </a:r>
            <a:r>
              <a:rPr lang="en-US" b="1" baseline="30000" dirty="0"/>
              <a:t>+</a:t>
            </a:r>
            <a:r>
              <a:rPr lang="en-US" b="1" dirty="0"/>
              <a:t> transport </a:t>
            </a:r>
            <a:r>
              <a:rPr lang="en-US" dirty="0"/>
              <a:t>through </a:t>
            </a:r>
            <a:r>
              <a:rPr lang="en-US" dirty="0" err="1"/>
              <a:t>F</a:t>
            </a:r>
            <a:r>
              <a:rPr lang="en-US" baseline="-25000" dirty="0" err="1"/>
              <a:t>o</a:t>
            </a:r>
            <a:r>
              <a:rPr lang="en-US" dirty="0"/>
              <a:t>.</a:t>
            </a:r>
          </a:p>
          <a:p>
            <a:endParaRPr lang="en-US" dirty="0"/>
          </a:p>
        </p:txBody>
      </p:sp>
      <p:sp>
        <p:nvSpPr>
          <p:cNvPr id="3" name="Slide Number Placeholder 2">
            <a:extLst>
              <a:ext uri="{FF2B5EF4-FFF2-40B4-BE49-F238E27FC236}">
                <a16:creationId xmlns:a16="http://schemas.microsoft.com/office/drawing/2014/main" id="{D0E662CA-6D9F-42FF-A2DE-000F39F23105}"/>
              </a:ext>
            </a:extLst>
          </p:cNvPr>
          <p:cNvSpPr>
            <a:spLocks noGrp="1"/>
          </p:cNvSpPr>
          <p:nvPr>
            <p:ph type="sldNum" sz="quarter" idx="12"/>
          </p:nvPr>
        </p:nvSpPr>
        <p:spPr/>
        <p:txBody>
          <a:bodyPr/>
          <a:lstStyle/>
          <a:p>
            <a:fld id="{12B7FAE1-8398-4ECD-9623-40D6A02FADC2}" type="slidenum">
              <a:rPr lang="en-US" smtClean="0"/>
              <a:t>67</a:t>
            </a:fld>
            <a:endParaRPr lang="en-US"/>
          </a:p>
        </p:txBody>
      </p:sp>
    </p:spTree>
    <p:extLst>
      <p:ext uri="{BB962C8B-B14F-4D97-AF65-F5344CB8AC3E}">
        <p14:creationId xmlns:p14="http://schemas.microsoft.com/office/powerpoint/2010/main" val="771584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938C7-9A11-4EE4-81C5-0E21B5D53BCA}"/>
              </a:ext>
            </a:extLst>
          </p:cNvPr>
          <p:cNvSpPr>
            <a:spLocks noGrp="1"/>
          </p:cNvSpPr>
          <p:nvPr>
            <p:ph type="sldNum" sz="quarter" idx="12"/>
          </p:nvPr>
        </p:nvSpPr>
        <p:spPr/>
        <p:txBody>
          <a:bodyPr/>
          <a:lstStyle/>
          <a:p>
            <a:fld id="{12B7FAE1-8398-4ECD-9623-40D6A02FADC2}" type="slidenum">
              <a:rPr lang="en-US" smtClean="0"/>
              <a:t>68</a:t>
            </a:fld>
            <a:endParaRPr lang="en-US"/>
          </a:p>
        </p:txBody>
      </p:sp>
      <p:sp>
        <p:nvSpPr>
          <p:cNvPr id="4" name="TextBox 3">
            <a:extLst>
              <a:ext uri="{FF2B5EF4-FFF2-40B4-BE49-F238E27FC236}">
                <a16:creationId xmlns:a16="http://schemas.microsoft.com/office/drawing/2014/main" id="{35870354-1804-4492-9328-C1EF80793EC6}"/>
              </a:ext>
            </a:extLst>
          </p:cNvPr>
          <p:cNvSpPr txBox="1"/>
          <p:nvPr/>
        </p:nvSpPr>
        <p:spPr>
          <a:xfrm>
            <a:off x="522177" y="268596"/>
            <a:ext cx="11390189" cy="6740307"/>
          </a:xfrm>
          <a:prstGeom prst="rect">
            <a:avLst/>
          </a:prstGeom>
          <a:noFill/>
        </p:spPr>
        <p:txBody>
          <a:bodyPr wrap="square" rtlCol="0">
            <a:spAutoFit/>
          </a:bodyPr>
          <a:lstStyle/>
          <a:p>
            <a:r>
              <a:rPr lang="en-US" u="sng"/>
              <a:t>Fonctionnement de l’ATP synthase:</a:t>
            </a:r>
          </a:p>
          <a:p>
            <a:endParaRPr lang="en-US" u="sng"/>
          </a:p>
          <a:p>
            <a:r>
              <a:rPr lang="en-US"/>
              <a:t>La synthèse d’ATP s’effectue au niveau des 3 sites catalytiques situés dans CF1 aux interfaces entre les sous unites </a:t>
            </a:r>
            <a:r>
              <a:rPr lang="en-US">
                <a:sym typeface="Symbol" panose="05050102010706020507" pitchFamily="18" charset="2"/>
              </a:rPr>
              <a:t> et .</a:t>
            </a:r>
          </a:p>
          <a:p>
            <a:r>
              <a:rPr lang="en-US">
                <a:sym typeface="Symbol" panose="05050102010706020507" pitchFamily="18" charset="2"/>
              </a:rPr>
              <a:t>Modèle de Boyer = mécanisme de changement d’affinités</a:t>
            </a: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r>
              <a:rPr lang="en-US">
                <a:sym typeface="Symbol" panose="05050102010706020507" pitchFamily="18" charset="2"/>
              </a:rPr>
              <a:t>Principe: 3 sites catalytiques dans CF1 changent de conformation de manière séquentielle, chacun des sites passant successivement par 3 états caractérisés par des constantes d’affinités différentes pour les nucleotides.</a:t>
            </a:r>
          </a:p>
          <a:p>
            <a:endParaRPr lang="en-US">
              <a:sym typeface="Symbol" panose="05050102010706020507" pitchFamily="18" charset="2"/>
            </a:endParaRPr>
          </a:p>
          <a:p>
            <a:pPr marL="285750" indent="-285750">
              <a:buFontTx/>
              <a:buChar char="-"/>
            </a:pPr>
            <a:r>
              <a:rPr lang="en-US">
                <a:sym typeface="Symbol" panose="05050102010706020507" pitchFamily="18" charset="2"/>
              </a:rPr>
              <a:t>Conformation “ouverte” (O pour open): où le site a une faible affinité pour les nucleotides, ce qui est compatible avec la liberation de l’ATP et son remplacement par l’ADP + Pi</a:t>
            </a:r>
          </a:p>
          <a:p>
            <a:pPr marL="285750" indent="-285750">
              <a:buFontTx/>
              <a:buChar char="-"/>
            </a:pPr>
            <a:endParaRPr lang="en-US">
              <a:sym typeface="Symbol" panose="05050102010706020507" pitchFamily="18" charset="2"/>
            </a:endParaRPr>
          </a:p>
          <a:p>
            <a:pPr marL="285750" indent="-285750">
              <a:buFontTx/>
              <a:buChar char="-"/>
            </a:pPr>
            <a:r>
              <a:rPr lang="en-US">
                <a:sym typeface="Symbol" panose="05050102010706020507" pitchFamily="18" charset="2"/>
              </a:rPr>
              <a:t>Conformation “relachée” (L pour loose) où le site catalytique a une affinité intermédiaire pour les nucleotides et qui stabilize la fixation de l’ADP+Pi</a:t>
            </a:r>
          </a:p>
          <a:p>
            <a:pPr marL="285750" indent="-285750">
              <a:buFontTx/>
              <a:buChar char="-"/>
            </a:pPr>
            <a:endParaRPr lang="en-US">
              <a:sym typeface="Symbol" panose="05050102010706020507" pitchFamily="18" charset="2"/>
            </a:endParaRPr>
          </a:p>
          <a:p>
            <a:pPr marL="285750" indent="-285750">
              <a:buFontTx/>
              <a:buChar char="-"/>
            </a:pPr>
            <a:r>
              <a:rPr lang="en-US">
                <a:sym typeface="Symbol" panose="05050102010706020507" pitchFamily="18" charset="2"/>
              </a:rPr>
              <a:t>Conformation “fermée” (T pour tight) où le site catalytique a une forte affinité pour l’ADP+Pi = conditions favorables pour la reaction (ADP+Pi ATP)</a:t>
            </a:r>
            <a:endParaRPr lang="en-US"/>
          </a:p>
          <a:p>
            <a:pPr marL="285750" indent="-285750">
              <a:buFontTx/>
              <a:buChar char="-"/>
            </a:pPr>
            <a:endParaRPr lang="en-US" u="sng"/>
          </a:p>
          <a:p>
            <a:endParaRPr lang="en-US" u="sng"/>
          </a:p>
        </p:txBody>
      </p:sp>
      <mc:AlternateContent xmlns:mc="http://schemas.openxmlformats.org/markup-compatibility/2006" xmlns:p14="http://schemas.microsoft.com/office/powerpoint/2010/main">
        <mc:Choice Requires="p14">
          <p:contentPart p14:bwMode="auto" r:id="rId2">
            <p14:nvContentPartPr>
              <p14:cNvPr id="133" name="Ink 132">
                <a:extLst>
                  <a:ext uri="{FF2B5EF4-FFF2-40B4-BE49-F238E27FC236}">
                    <a16:creationId xmlns:a16="http://schemas.microsoft.com/office/drawing/2014/main" id="{B2AE7E7E-AA92-45B6-ADB6-811C9F0FB430}"/>
                  </a:ext>
                </a:extLst>
              </p14:cNvPr>
              <p14:cNvContentPartPr/>
              <p14:nvPr/>
            </p14:nvContentPartPr>
            <p14:xfrm>
              <a:off x="3584910" y="1472674"/>
              <a:ext cx="1052280" cy="190080"/>
            </p14:xfrm>
          </p:contentPart>
        </mc:Choice>
        <mc:Fallback xmlns="">
          <p:pic>
            <p:nvPicPr>
              <p:cNvPr id="133" name="Ink 132">
                <a:extLst>
                  <a:ext uri="{FF2B5EF4-FFF2-40B4-BE49-F238E27FC236}">
                    <a16:creationId xmlns:a16="http://schemas.microsoft.com/office/drawing/2014/main" id="{B2AE7E7E-AA92-45B6-ADB6-811C9F0FB430}"/>
                  </a:ext>
                </a:extLst>
              </p:cNvPr>
              <p:cNvPicPr/>
              <p:nvPr/>
            </p:nvPicPr>
            <p:blipFill>
              <a:blip r:embed="rId3"/>
              <a:stretch>
                <a:fillRect/>
              </a:stretch>
            </p:blipFill>
            <p:spPr>
              <a:xfrm>
                <a:off x="3575910" y="1463674"/>
                <a:ext cx="1069920" cy="207720"/>
              </a:xfrm>
              <a:prstGeom prst="rect">
                <a:avLst/>
              </a:prstGeom>
            </p:spPr>
          </p:pic>
        </mc:Fallback>
      </mc:AlternateContent>
      <p:grpSp>
        <p:nvGrpSpPr>
          <p:cNvPr id="136" name="Group 135">
            <a:extLst>
              <a:ext uri="{FF2B5EF4-FFF2-40B4-BE49-F238E27FC236}">
                <a16:creationId xmlns:a16="http://schemas.microsoft.com/office/drawing/2014/main" id="{239F2D9A-1B37-4708-9499-0DC0E2652F77}"/>
              </a:ext>
            </a:extLst>
          </p:cNvPr>
          <p:cNvGrpSpPr/>
          <p:nvPr/>
        </p:nvGrpSpPr>
        <p:grpSpPr>
          <a:xfrm>
            <a:off x="2013150" y="1366015"/>
            <a:ext cx="8858880" cy="1884240"/>
            <a:chOff x="2013150" y="1366015"/>
            <a:chExt cx="8858880" cy="1884240"/>
          </a:xfrm>
        </p:grpSpPr>
        <mc:AlternateContent xmlns:mc="http://schemas.openxmlformats.org/markup-compatibility/2006" xmlns:p14="http://schemas.microsoft.com/office/powerpoint/2010/main">
          <mc:Choice Requires="p14">
            <p:contentPart p14:bwMode="auto" r:id="rId4">
              <p14:nvContentPartPr>
                <p14:cNvPr id="58" name="Ink 57">
                  <a:extLst>
                    <a:ext uri="{FF2B5EF4-FFF2-40B4-BE49-F238E27FC236}">
                      <a16:creationId xmlns:a16="http://schemas.microsoft.com/office/drawing/2014/main" id="{D241E551-B03E-4F6A-B705-BF1BFDEEDE88}"/>
                    </a:ext>
                  </a:extLst>
                </p14:cNvPr>
                <p14:cNvContentPartPr/>
                <p14:nvPr/>
              </p14:nvContentPartPr>
              <p14:xfrm>
                <a:off x="7113990" y="2267815"/>
                <a:ext cx="149760" cy="25920"/>
              </p14:xfrm>
            </p:contentPart>
          </mc:Choice>
          <mc:Fallback xmlns="">
            <p:pic>
              <p:nvPicPr>
                <p:cNvPr id="58" name="Ink 57">
                  <a:extLst>
                    <a:ext uri="{FF2B5EF4-FFF2-40B4-BE49-F238E27FC236}">
                      <a16:creationId xmlns:a16="http://schemas.microsoft.com/office/drawing/2014/main" id="{D241E551-B03E-4F6A-B705-BF1BFDEEDE88}"/>
                    </a:ext>
                  </a:extLst>
                </p:cNvPr>
                <p:cNvPicPr/>
                <p:nvPr/>
              </p:nvPicPr>
              <p:blipFill>
                <a:blip r:embed="rId5"/>
                <a:stretch>
                  <a:fillRect/>
                </a:stretch>
              </p:blipFill>
              <p:spPr>
                <a:xfrm>
                  <a:off x="7104990" y="2259175"/>
                  <a:ext cx="1674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9" name="Ink 58">
                  <a:extLst>
                    <a:ext uri="{FF2B5EF4-FFF2-40B4-BE49-F238E27FC236}">
                      <a16:creationId xmlns:a16="http://schemas.microsoft.com/office/drawing/2014/main" id="{BE551192-BE28-42BF-AD46-1D9AFE278001}"/>
                    </a:ext>
                  </a:extLst>
                </p14:cNvPr>
                <p14:cNvContentPartPr/>
                <p14:nvPr/>
              </p14:nvContentPartPr>
              <p14:xfrm>
                <a:off x="7261590" y="2218855"/>
                <a:ext cx="182880" cy="146520"/>
              </p14:xfrm>
            </p:contentPart>
          </mc:Choice>
          <mc:Fallback xmlns="">
            <p:pic>
              <p:nvPicPr>
                <p:cNvPr id="59" name="Ink 58">
                  <a:extLst>
                    <a:ext uri="{FF2B5EF4-FFF2-40B4-BE49-F238E27FC236}">
                      <a16:creationId xmlns:a16="http://schemas.microsoft.com/office/drawing/2014/main" id="{BE551192-BE28-42BF-AD46-1D9AFE278001}"/>
                    </a:ext>
                  </a:extLst>
                </p:cNvPr>
                <p:cNvPicPr/>
                <p:nvPr/>
              </p:nvPicPr>
              <p:blipFill>
                <a:blip r:embed="rId7"/>
                <a:stretch>
                  <a:fillRect/>
                </a:stretch>
              </p:blipFill>
              <p:spPr>
                <a:xfrm>
                  <a:off x="7252950" y="2210215"/>
                  <a:ext cx="200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0" name="Ink 59">
                  <a:extLst>
                    <a:ext uri="{FF2B5EF4-FFF2-40B4-BE49-F238E27FC236}">
                      <a16:creationId xmlns:a16="http://schemas.microsoft.com/office/drawing/2014/main" id="{EB9E5152-8465-4BEF-B972-DB152AF10989}"/>
                    </a:ext>
                  </a:extLst>
                </p14:cNvPr>
                <p14:cNvContentPartPr/>
                <p14:nvPr/>
              </p14:nvContentPartPr>
              <p14:xfrm>
                <a:off x="7612950" y="2131735"/>
                <a:ext cx="142200" cy="186840"/>
              </p14:xfrm>
            </p:contentPart>
          </mc:Choice>
          <mc:Fallback xmlns="">
            <p:pic>
              <p:nvPicPr>
                <p:cNvPr id="60" name="Ink 59">
                  <a:extLst>
                    <a:ext uri="{FF2B5EF4-FFF2-40B4-BE49-F238E27FC236}">
                      <a16:creationId xmlns:a16="http://schemas.microsoft.com/office/drawing/2014/main" id="{EB9E5152-8465-4BEF-B972-DB152AF10989}"/>
                    </a:ext>
                  </a:extLst>
                </p:cNvPr>
                <p:cNvPicPr/>
                <p:nvPr/>
              </p:nvPicPr>
              <p:blipFill>
                <a:blip r:embed="rId9"/>
                <a:stretch>
                  <a:fillRect/>
                </a:stretch>
              </p:blipFill>
              <p:spPr>
                <a:xfrm>
                  <a:off x="7603950" y="2122735"/>
                  <a:ext cx="159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 name="Ink 60">
                  <a:extLst>
                    <a:ext uri="{FF2B5EF4-FFF2-40B4-BE49-F238E27FC236}">
                      <a16:creationId xmlns:a16="http://schemas.microsoft.com/office/drawing/2014/main" id="{0DB3FDFE-9A65-4AA7-A5F3-D1A2C75D85C1}"/>
                    </a:ext>
                  </a:extLst>
                </p14:cNvPr>
                <p14:cNvContentPartPr/>
                <p14:nvPr/>
              </p14:nvContentPartPr>
              <p14:xfrm>
                <a:off x="7889430" y="2130295"/>
                <a:ext cx="228600" cy="176760"/>
              </p14:xfrm>
            </p:contentPart>
          </mc:Choice>
          <mc:Fallback xmlns="">
            <p:pic>
              <p:nvPicPr>
                <p:cNvPr id="61" name="Ink 60">
                  <a:extLst>
                    <a:ext uri="{FF2B5EF4-FFF2-40B4-BE49-F238E27FC236}">
                      <a16:creationId xmlns:a16="http://schemas.microsoft.com/office/drawing/2014/main" id="{0DB3FDFE-9A65-4AA7-A5F3-D1A2C75D85C1}"/>
                    </a:ext>
                  </a:extLst>
                </p:cNvPr>
                <p:cNvPicPr/>
                <p:nvPr/>
              </p:nvPicPr>
              <p:blipFill>
                <a:blip r:embed="rId11"/>
                <a:stretch>
                  <a:fillRect/>
                </a:stretch>
              </p:blipFill>
              <p:spPr>
                <a:xfrm>
                  <a:off x="7880790" y="2121655"/>
                  <a:ext cx="246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2" name="Ink 61">
                  <a:extLst>
                    <a:ext uri="{FF2B5EF4-FFF2-40B4-BE49-F238E27FC236}">
                      <a16:creationId xmlns:a16="http://schemas.microsoft.com/office/drawing/2014/main" id="{B1D42250-5887-45B2-9656-46856ACED447}"/>
                    </a:ext>
                  </a:extLst>
                </p14:cNvPr>
                <p14:cNvContentPartPr/>
                <p14:nvPr/>
              </p14:nvContentPartPr>
              <p14:xfrm>
                <a:off x="8139270" y="2118415"/>
                <a:ext cx="95040" cy="153000"/>
              </p14:xfrm>
            </p:contentPart>
          </mc:Choice>
          <mc:Fallback xmlns="">
            <p:pic>
              <p:nvPicPr>
                <p:cNvPr id="62" name="Ink 61">
                  <a:extLst>
                    <a:ext uri="{FF2B5EF4-FFF2-40B4-BE49-F238E27FC236}">
                      <a16:creationId xmlns:a16="http://schemas.microsoft.com/office/drawing/2014/main" id="{B1D42250-5887-45B2-9656-46856ACED447}"/>
                    </a:ext>
                  </a:extLst>
                </p:cNvPr>
                <p:cNvPicPr/>
                <p:nvPr/>
              </p:nvPicPr>
              <p:blipFill>
                <a:blip r:embed="rId13"/>
                <a:stretch>
                  <a:fillRect/>
                </a:stretch>
              </p:blipFill>
              <p:spPr>
                <a:xfrm>
                  <a:off x="8130270" y="2109775"/>
                  <a:ext cx="112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Ink 62">
                  <a:extLst>
                    <a:ext uri="{FF2B5EF4-FFF2-40B4-BE49-F238E27FC236}">
                      <a16:creationId xmlns:a16="http://schemas.microsoft.com/office/drawing/2014/main" id="{4DD08E63-88B7-4D70-9DAF-07616BCA2625}"/>
                    </a:ext>
                  </a:extLst>
                </p14:cNvPr>
                <p14:cNvContentPartPr/>
                <p14:nvPr/>
              </p14:nvContentPartPr>
              <p14:xfrm>
                <a:off x="8444190" y="2138575"/>
                <a:ext cx="101160" cy="133920"/>
              </p14:xfrm>
            </p:contentPart>
          </mc:Choice>
          <mc:Fallback xmlns="">
            <p:pic>
              <p:nvPicPr>
                <p:cNvPr id="63" name="Ink 62">
                  <a:extLst>
                    <a:ext uri="{FF2B5EF4-FFF2-40B4-BE49-F238E27FC236}">
                      <a16:creationId xmlns:a16="http://schemas.microsoft.com/office/drawing/2014/main" id="{4DD08E63-88B7-4D70-9DAF-07616BCA2625}"/>
                    </a:ext>
                  </a:extLst>
                </p:cNvPr>
                <p:cNvPicPr/>
                <p:nvPr/>
              </p:nvPicPr>
              <p:blipFill>
                <a:blip r:embed="rId15"/>
                <a:stretch>
                  <a:fillRect/>
                </a:stretch>
              </p:blipFill>
              <p:spPr>
                <a:xfrm>
                  <a:off x="8435550" y="2129575"/>
                  <a:ext cx="118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Ink 63">
                  <a:extLst>
                    <a:ext uri="{FF2B5EF4-FFF2-40B4-BE49-F238E27FC236}">
                      <a16:creationId xmlns:a16="http://schemas.microsoft.com/office/drawing/2014/main" id="{BF74E896-6FB9-428E-A950-E89ADAE321B5}"/>
                    </a:ext>
                  </a:extLst>
                </p14:cNvPr>
                <p14:cNvContentPartPr/>
                <p14:nvPr/>
              </p14:nvContentPartPr>
              <p14:xfrm>
                <a:off x="8578470" y="2134975"/>
                <a:ext cx="89280" cy="107640"/>
              </p14:xfrm>
            </p:contentPart>
          </mc:Choice>
          <mc:Fallback xmlns="">
            <p:pic>
              <p:nvPicPr>
                <p:cNvPr id="64" name="Ink 63">
                  <a:extLst>
                    <a:ext uri="{FF2B5EF4-FFF2-40B4-BE49-F238E27FC236}">
                      <a16:creationId xmlns:a16="http://schemas.microsoft.com/office/drawing/2014/main" id="{BF74E896-6FB9-428E-A950-E89ADAE321B5}"/>
                    </a:ext>
                  </a:extLst>
                </p:cNvPr>
                <p:cNvPicPr/>
                <p:nvPr/>
              </p:nvPicPr>
              <p:blipFill>
                <a:blip r:embed="rId17"/>
                <a:stretch>
                  <a:fillRect/>
                </a:stretch>
              </p:blipFill>
              <p:spPr>
                <a:xfrm>
                  <a:off x="8569470" y="2126335"/>
                  <a:ext cx="106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5" name="Ink 64">
                  <a:extLst>
                    <a:ext uri="{FF2B5EF4-FFF2-40B4-BE49-F238E27FC236}">
                      <a16:creationId xmlns:a16="http://schemas.microsoft.com/office/drawing/2014/main" id="{C143A6D5-3344-433E-975A-E0E264B69FFB}"/>
                    </a:ext>
                  </a:extLst>
                </p14:cNvPr>
                <p14:cNvContentPartPr/>
                <p14:nvPr/>
              </p14:nvContentPartPr>
              <p14:xfrm>
                <a:off x="8694030" y="2118775"/>
                <a:ext cx="360" cy="360"/>
              </p14:xfrm>
            </p:contentPart>
          </mc:Choice>
          <mc:Fallback xmlns="">
            <p:pic>
              <p:nvPicPr>
                <p:cNvPr id="65" name="Ink 64">
                  <a:extLst>
                    <a:ext uri="{FF2B5EF4-FFF2-40B4-BE49-F238E27FC236}">
                      <a16:creationId xmlns:a16="http://schemas.microsoft.com/office/drawing/2014/main" id="{C143A6D5-3344-433E-975A-E0E264B69FFB}"/>
                    </a:ext>
                  </a:extLst>
                </p:cNvPr>
                <p:cNvPicPr/>
                <p:nvPr/>
              </p:nvPicPr>
              <p:blipFill>
                <a:blip r:embed="rId19"/>
                <a:stretch>
                  <a:fillRect/>
                </a:stretch>
              </p:blipFill>
              <p:spPr>
                <a:xfrm>
                  <a:off x="8685030" y="21101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Ink 70">
                  <a:extLst>
                    <a:ext uri="{FF2B5EF4-FFF2-40B4-BE49-F238E27FC236}">
                      <a16:creationId xmlns:a16="http://schemas.microsoft.com/office/drawing/2014/main" id="{2EBCE12C-265B-4F06-8B99-A4B0D17A4B82}"/>
                    </a:ext>
                  </a:extLst>
                </p14:cNvPr>
                <p14:cNvContentPartPr/>
                <p14:nvPr/>
              </p14:nvContentPartPr>
              <p14:xfrm>
                <a:off x="8733630" y="2158375"/>
                <a:ext cx="3960" cy="112320"/>
              </p14:xfrm>
            </p:contentPart>
          </mc:Choice>
          <mc:Fallback xmlns="">
            <p:pic>
              <p:nvPicPr>
                <p:cNvPr id="71" name="Ink 70">
                  <a:extLst>
                    <a:ext uri="{FF2B5EF4-FFF2-40B4-BE49-F238E27FC236}">
                      <a16:creationId xmlns:a16="http://schemas.microsoft.com/office/drawing/2014/main" id="{2EBCE12C-265B-4F06-8B99-A4B0D17A4B82}"/>
                    </a:ext>
                  </a:extLst>
                </p:cNvPr>
                <p:cNvPicPr/>
                <p:nvPr/>
              </p:nvPicPr>
              <p:blipFill>
                <a:blip r:embed="rId21"/>
                <a:stretch>
                  <a:fillRect/>
                </a:stretch>
              </p:blipFill>
              <p:spPr>
                <a:xfrm>
                  <a:off x="8724630" y="2149375"/>
                  <a:ext cx="21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Ink 71">
                  <a:extLst>
                    <a:ext uri="{FF2B5EF4-FFF2-40B4-BE49-F238E27FC236}">
                      <a16:creationId xmlns:a16="http://schemas.microsoft.com/office/drawing/2014/main" id="{67DDFF33-7BE2-4CAA-B694-9F1591FC76D7}"/>
                    </a:ext>
                  </a:extLst>
                </p14:cNvPr>
                <p14:cNvContentPartPr/>
                <p14:nvPr/>
              </p14:nvContentPartPr>
              <p14:xfrm>
                <a:off x="8705910" y="2101495"/>
                <a:ext cx="360" cy="360"/>
              </p14:xfrm>
            </p:contentPart>
          </mc:Choice>
          <mc:Fallback xmlns="">
            <p:pic>
              <p:nvPicPr>
                <p:cNvPr id="72" name="Ink 71">
                  <a:extLst>
                    <a:ext uri="{FF2B5EF4-FFF2-40B4-BE49-F238E27FC236}">
                      <a16:creationId xmlns:a16="http://schemas.microsoft.com/office/drawing/2014/main" id="{67DDFF33-7BE2-4CAA-B694-9F1591FC76D7}"/>
                    </a:ext>
                  </a:extLst>
                </p:cNvPr>
                <p:cNvPicPr/>
                <p:nvPr/>
              </p:nvPicPr>
              <p:blipFill>
                <a:blip r:embed="rId19"/>
                <a:stretch>
                  <a:fillRect/>
                </a:stretch>
              </p:blipFill>
              <p:spPr>
                <a:xfrm>
                  <a:off x="8697270" y="2092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3" name="Ink 72">
                  <a:extLst>
                    <a:ext uri="{FF2B5EF4-FFF2-40B4-BE49-F238E27FC236}">
                      <a16:creationId xmlns:a16="http://schemas.microsoft.com/office/drawing/2014/main" id="{C9F6CB93-4E30-40AB-A6BB-DE43CB320C15}"/>
                    </a:ext>
                  </a:extLst>
                </p14:cNvPr>
                <p14:cNvContentPartPr/>
                <p14:nvPr/>
              </p14:nvContentPartPr>
              <p14:xfrm>
                <a:off x="8837310" y="2000695"/>
                <a:ext cx="180720" cy="277560"/>
              </p14:xfrm>
            </p:contentPart>
          </mc:Choice>
          <mc:Fallback xmlns="">
            <p:pic>
              <p:nvPicPr>
                <p:cNvPr id="73" name="Ink 72">
                  <a:extLst>
                    <a:ext uri="{FF2B5EF4-FFF2-40B4-BE49-F238E27FC236}">
                      <a16:creationId xmlns:a16="http://schemas.microsoft.com/office/drawing/2014/main" id="{C9F6CB93-4E30-40AB-A6BB-DE43CB320C15}"/>
                    </a:ext>
                  </a:extLst>
                </p:cNvPr>
                <p:cNvPicPr/>
                <p:nvPr/>
              </p:nvPicPr>
              <p:blipFill>
                <a:blip r:embed="rId24"/>
                <a:stretch>
                  <a:fillRect/>
                </a:stretch>
              </p:blipFill>
              <p:spPr>
                <a:xfrm>
                  <a:off x="8828310" y="1992055"/>
                  <a:ext cx="198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 name="Ink 73">
                  <a:extLst>
                    <a:ext uri="{FF2B5EF4-FFF2-40B4-BE49-F238E27FC236}">
                      <a16:creationId xmlns:a16="http://schemas.microsoft.com/office/drawing/2014/main" id="{6D684359-9EF2-472F-88C8-D759E037FE7A}"/>
                    </a:ext>
                  </a:extLst>
                </p14:cNvPr>
                <p14:cNvContentPartPr/>
                <p14:nvPr/>
              </p14:nvContentPartPr>
              <p14:xfrm>
                <a:off x="8790870" y="2071255"/>
                <a:ext cx="288360" cy="88920"/>
              </p14:xfrm>
            </p:contentPart>
          </mc:Choice>
          <mc:Fallback xmlns="">
            <p:pic>
              <p:nvPicPr>
                <p:cNvPr id="74" name="Ink 73">
                  <a:extLst>
                    <a:ext uri="{FF2B5EF4-FFF2-40B4-BE49-F238E27FC236}">
                      <a16:creationId xmlns:a16="http://schemas.microsoft.com/office/drawing/2014/main" id="{6D684359-9EF2-472F-88C8-D759E037FE7A}"/>
                    </a:ext>
                  </a:extLst>
                </p:cNvPr>
                <p:cNvPicPr/>
                <p:nvPr/>
              </p:nvPicPr>
              <p:blipFill>
                <a:blip r:embed="rId26"/>
                <a:stretch>
                  <a:fillRect/>
                </a:stretch>
              </p:blipFill>
              <p:spPr>
                <a:xfrm>
                  <a:off x="8782230" y="2062615"/>
                  <a:ext cx="306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 name="Ink 74">
                  <a:extLst>
                    <a:ext uri="{FF2B5EF4-FFF2-40B4-BE49-F238E27FC236}">
                      <a16:creationId xmlns:a16="http://schemas.microsoft.com/office/drawing/2014/main" id="{0C40E5AF-4B6F-450B-B70D-D59D775B8941}"/>
                    </a:ext>
                  </a:extLst>
                </p14:cNvPr>
                <p14:cNvContentPartPr/>
                <p14:nvPr/>
              </p14:nvContentPartPr>
              <p14:xfrm>
                <a:off x="9181830" y="2190415"/>
                <a:ext cx="352800" cy="107280"/>
              </p14:xfrm>
            </p:contentPart>
          </mc:Choice>
          <mc:Fallback xmlns="">
            <p:pic>
              <p:nvPicPr>
                <p:cNvPr id="75" name="Ink 74">
                  <a:extLst>
                    <a:ext uri="{FF2B5EF4-FFF2-40B4-BE49-F238E27FC236}">
                      <a16:creationId xmlns:a16="http://schemas.microsoft.com/office/drawing/2014/main" id="{0C40E5AF-4B6F-450B-B70D-D59D775B8941}"/>
                    </a:ext>
                  </a:extLst>
                </p:cNvPr>
                <p:cNvPicPr/>
                <p:nvPr/>
              </p:nvPicPr>
              <p:blipFill>
                <a:blip r:embed="rId28"/>
                <a:stretch>
                  <a:fillRect/>
                </a:stretch>
              </p:blipFill>
              <p:spPr>
                <a:xfrm>
                  <a:off x="9172830" y="2181775"/>
                  <a:ext cx="370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6" name="Ink 75">
                  <a:extLst>
                    <a:ext uri="{FF2B5EF4-FFF2-40B4-BE49-F238E27FC236}">
                      <a16:creationId xmlns:a16="http://schemas.microsoft.com/office/drawing/2014/main" id="{4382A1CF-BC61-4504-B0E5-F870CB305BD6}"/>
                    </a:ext>
                  </a:extLst>
                </p14:cNvPr>
                <p14:cNvContentPartPr/>
                <p14:nvPr/>
              </p14:nvContentPartPr>
              <p14:xfrm>
                <a:off x="9515550" y="2107255"/>
                <a:ext cx="57600" cy="187920"/>
              </p14:xfrm>
            </p:contentPart>
          </mc:Choice>
          <mc:Fallback xmlns="">
            <p:pic>
              <p:nvPicPr>
                <p:cNvPr id="76" name="Ink 75">
                  <a:extLst>
                    <a:ext uri="{FF2B5EF4-FFF2-40B4-BE49-F238E27FC236}">
                      <a16:creationId xmlns:a16="http://schemas.microsoft.com/office/drawing/2014/main" id="{4382A1CF-BC61-4504-B0E5-F870CB305BD6}"/>
                    </a:ext>
                  </a:extLst>
                </p:cNvPr>
                <p:cNvPicPr/>
                <p:nvPr/>
              </p:nvPicPr>
              <p:blipFill>
                <a:blip r:embed="rId30"/>
                <a:stretch>
                  <a:fillRect/>
                </a:stretch>
              </p:blipFill>
              <p:spPr>
                <a:xfrm>
                  <a:off x="9506910" y="2098615"/>
                  <a:ext cx="75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7" name="Ink 76">
                  <a:extLst>
                    <a:ext uri="{FF2B5EF4-FFF2-40B4-BE49-F238E27FC236}">
                      <a16:creationId xmlns:a16="http://schemas.microsoft.com/office/drawing/2014/main" id="{5A8FF04D-BA18-4C02-9644-65B1164014BC}"/>
                    </a:ext>
                  </a:extLst>
                </p14:cNvPr>
                <p14:cNvContentPartPr/>
                <p14:nvPr/>
              </p14:nvContentPartPr>
              <p14:xfrm>
                <a:off x="9492510" y="2227135"/>
                <a:ext cx="119520" cy="1800"/>
              </p14:xfrm>
            </p:contentPart>
          </mc:Choice>
          <mc:Fallback xmlns="">
            <p:pic>
              <p:nvPicPr>
                <p:cNvPr id="77" name="Ink 76">
                  <a:extLst>
                    <a:ext uri="{FF2B5EF4-FFF2-40B4-BE49-F238E27FC236}">
                      <a16:creationId xmlns:a16="http://schemas.microsoft.com/office/drawing/2014/main" id="{5A8FF04D-BA18-4C02-9644-65B1164014BC}"/>
                    </a:ext>
                  </a:extLst>
                </p:cNvPr>
                <p:cNvPicPr/>
                <p:nvPr/>
              </p:nvPicPr>
              <p:blipFill>
                <a:blip r:embed="rId32"/>
                <a:stretch>
                  <a:fillRect/>
                </a:stretch>
              </p:blipFill>
              <p:spPr>
                <a:xfrm>
                  <a:off x="9483870" y="2218135"/>
                  <a:ext cx="137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k 77">
                  <a:extLst>
                    <a:ext uri="{FF2B5EF4-FFF2-40B4-BE49-F238E27FC236}">
                      <a16:creationId xmlns:a16="http://schemas.microsoft.com/office/drawing/2014/main" id="{0CEC3504-C600-414F-9320-4DC95FDFBE91}"/>
                    </a:ext>
                  </a:extLst>
                </p14:cNvPr>
                <p14:cNvContentPartPr/>
                <p14:nvPr/>
              </p14:nvContentPartPr>
              <p14:xfrm>
                <a:off x="9630390" y="2049655"/>
                <a:ext cx="631440" cy="385920"/>
              </p14:xfrm>
            </p:contentPart>
          </mc:Choice>
          <mc:Fallback xmlns="">
            <p:pic>
              <p:nvPicPr>
                <p:cNvPr id="78" name="Ink 77">
                  <a:extLst>
                    <a:ext uri="{FF2B5EF4-FFF2-40B4-BE49-F238E27FC236}">
                      <a16:creationId xmlns:a16="http://schemas.microsoft.com/office/drawing/2014/main" id="{0CEC3504-C600-414F-9320-4DC95FDFBE91}"/>
                    </a:ext>
                  </a:extLst>
                </p:cNvPr>
                <p:cNvPicPr/>
                <p:nvPr/>
              </p:nvPicPr>
              <p:blipFill>
                <a:blip r:embed="rId34"/>
                <a:stretch>
                  <a:fillRect/>
                </a:stretch>
              </p:blipFill>
              <p:spPr>
                <a:xfrm>
                  <a:off x="9621390" y="2040655"/>
                  <a:ext cx="6490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9" name="Ink 78">
                  <a:extLst>
                    <a:ext uri="{FF2B5EF4-FFF2-40B4-BE49-F238E27FC236}">
                      <a16:creationId xmlns:a16="http://schemas.microsoft.com/office/drawing/2014/main" id="{C68DCD11-3B79-443E-ACC1-E58AAAF57C3F}"/>
                    </a:ext>
                  </a:extLst>
                </p14:cNvPr>
                <p14:cNvContentPartPr/>
                <p14:nvPr/>
              </p14:nvContentPartPr>
              <p14:xfrm>
                <a:off x="10088310" y="2113015"/>
                <a:ext cx="253800" cy="33120"/>
              </p14:xfrm>
            </p:contentPart>
          </mc:Choice>
          <mc:Fallback xmlns="">
            <p:pic>
              <p:nvPicPr>
                <p:cNvPr id="79" name="Ink 78">
                  <a:extLst>
                    <a:ext uri="{FF2B5EF4-FFF2-40B4-BE49-F238E27FC236}">
                      <a16:creationId xmlns:a16="http://schemas.microsoft.com/office/drawing/2014/main" id="{C68DCD11-3B79-443E-ACC1-E58AAAF57C3F}"/>
                    </a:ext>
                  </a:extLst>
                </p:cNvPr>
                <p:cNvPicPr/>
                <p:nvPr/>
              </p:nvPicPr>
              <p:blipFill>
                <a:blip r:embed="rId36"/>
                <a:stretch>
                  <a:fillRect/>
                </a:stretch>
              </p:blipFill>
              <p:spPr>
                <a:xfrm>
                  <a:off x="10079670" y="2104015"/>
                  <a:ext cx="271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0" name="Ink 79">
                  <a:extLst>
                    <a:ext uri="{FF2B5EF4-FFF2-40B4-BE49-F238E27FC236}">
                      <a16:creationId xmlns:a16="http://schemas.microsoft.com/office/drawing/2014/main" id="{56AE3210-6684-4640-82CB-96C2F98A379E}"/>
                    </a:ext>
                  </a:extLst>
                </p14:cNvPr>
                <p14:cNvContentPartPr/>
                <p14:nvPr/>
              </p14:nvContentPartPr>
              <p14:xfrm>
                <a:off x="10317990" y="2152975"/>
                <a:ext cx="128160" cy="287640"/>
              </p14:xfrm>
            </p:contentPart>
          </mc:Choice>
          <mc:Fallback xmlns="">
            <p:pic>
              <p:nvPicPr>
                <p:cNvPr id="80" name="Ink 79">
                  <a:extLst>
                    <a:ext uri="{FF2B5EF4-FFF2-40B4-BE49-F238E27FC236}">
                      <a16:creationId xmlns:a16="http://schemas.microsoft.com/office/drawing/2014/main" id="{56AE3210-6684-4640-82CB-96C2F98A379E}"/>
                    </a:ext>
                  </a:extLst>
                </p:cNvPr>
                <p:cNvPicPr/>
                <p:nvPr/>
              </p:nvPicPr>
              <p:blipFill>
                <a:blip r:embed="rId38"/>
                <a:stretch>
                  <a:fillRect/>
                </a:stretch>
              </p:blipFill>
              <p:spPr>
                <a:xfrm>
                  <a:off x="10309350" y="2144335"/>
                  <a:ext cx="1458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1" name="Ink 80">
                  <a:extLst>
                    <a:ext uri="{FF2B5EF4-FFF2-40B4-BE49-F238E27FC236}">
                      <a16:creationId xmlns:a16="http://schemas.microsoft.com/office/drawing/2014/main" id="{6D248F20-CD9E-4CD9-B75A-18DFEA0D3F82}"/>
                    </a:ext>
                  </a:extLst>
                </p14:cNvPr>
                <p14:cNvContentPartPr/>
                <p14:nvPr/>
              </p14:nvContentPartPr>
              <p14:xfrm>
                <a:off x="10446870" y="2172055"/>
                <a:ext cx="425160" cy="117720"/>
              </p14:xfrm>
            </p:contentPart>
          </mc:Choice>
          <mc:Fallback xmlns="">
            <p:pic>
              <p:nvPicPr>
                <p:cNvPr id="81" name="Ink 80">
                  <a:extLst>
                    <a:ext uri="{FF2B5EF4-FFF2-40B4-BE49-F238E27FC236}">
                      <a16:creationId xmlns:a16="http://schemas.microsoft.com/office/drawing/2014/main" id="{6D248F20-CD9E-4CD9-B75A-18DFEA0D3F82}"/>
                    </a:ext>
                  </a:extLst>
                </p:cNvPr>
                <p:cNvPicPr/>
                <p:nvPr/>
              </p:nvPicPr>
              <p:blipFill>
                <a:blip r:embed="rId40"/>
                <a:stretch>
                  <a:fillRect/>
                </a:stretch>
              </p:blipFill>
              <p:spPr>
                <a:xfrm>
                  <a:off x="10438230" y="2163055"/>
                  <a:ext cx="442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E9C6200A-4A6A-4382-A472-6EE42E08F737}"/>
                    </a:ext>
                  </a:extLst>
                </p14:cNvPr>
                <p14:cNvContentPartPr/>
                <p14:nvPr/>
              </p14:nvContentPartPr>
              <p14:xfrm>
                <a:off x="3558630" y="1610455"/>
                <a:ext cx="515520" cy="357480"/>
              </p14:xfrm>
            </p:contentPart>
          </mc:Choice>
          <mc:Fallback xmlns="">
            <p:pic>
              <p:nvPicPr>
                <p:cNvPr id="25" name="Ink 24">
                  <a:extLst>
                    <a:ext uri="{FF2B5EF4-FFF2-40B4-BE49-F238E27FC236}">
                      <a16:creationId xmlns:a16="http://schemas.microsoft.com/office/drawing/2014/main" id="{E9C6200A-4A6A-4382-A472-6EE42E08F737}"/>
                    </a:ext>
                  </a:extLst>
                </p:cNvPr>
                <p:cNvPicPr/>
                <p:nvPr/>
              </p:nvPicPr>
              <p:blipFill>
                <a:blip r:embed="rId42"/>
                <a:stretch>
                  <a:fillRect/>
                </a:stretch>
              </p:blipFill>
              <p:spPr>
                <a:xfrm>
                  <a:off x="3549990" y="1601455"/>
                  <a:ext cx="5331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3E63D60E-F53F-46EF-8369-B58D6975A2B2}"/>
                    </a:ext>
                  </a:extLst>
                </p14:cNvPr>
                <p14:cNvContentPartPr/>
                <p14:nvPr/>
              </p14:nvContentPartPr>
              <p14:xfrm>
                <a:off x="3584190" y="1862455"/>
                <a:ext cx="479520" cy="111960"/>
              </p14:xfrm>
            </p:contentPart>
          </mc:Choice>
          <mc:Fallback xmlns="">
            <p:pic>
              <p:nvPicPr>
                <p:cNvPr id="26" name="Ink 25">
                  <a:extLst>
                    <a:ext uri="{FF2B5EF4-FFF2-40B4-BE49-F238E27FC236}">
                      <a16:creationId xmlns:a16="http://schemas.microsoft.com/office/drawing/2014/main" id="{3E63D60E-F53F-46EF-8369-B58D6975A2B2}"/>
                    </a:ext>
                  </a:extLst>
                </p:cNvPr>
                <p:cNvPicPr/>
                <p:nvPr/>
              </p:nvPicPr>
              <p:blipFill>
                <a:blip r:embed="rId44"/>
                <a:stretch>
                  <a:fillRect/>
                </a:stretch>
              </p:blipFill>
              <p:spPr>
                <a:xfrm>
                  <a:off x="3575190" y="1853815"/>
                  <a:ext cx="497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24C9A214-E7CD-4D98-9E4B-F8D8EAA03BEB}"/>
                    </a:ext>
                  </a:extLst>
                </p14:cNvPr>
                <p14:cNvContentPartPr/>
                <p14:nvPr/>
              </p14:nvContentPartPr>
              <p14:xfrm>
                <a:off x="4134990" y="1662295"/>
                <a:ext cx="41400" cy="270360"/>
              </p14:xfrm>
            </p:contentPart>
          </mc:Choice>
          <mc:Fallback xmlns="">
            <p:pic>
              <p:nvPicPr>
                <p:cNvPr id="27" name="Ink 26">
                  <a:extLst>
                    <a:ext uri="{FF2B5EF4-FFF2-40B4-BE49-F238E27FC236}">
                      <a16:creationId xmlns:a16="http://schemas.microsoft.com/office/drawing/2014/main" id="{24C9A214-E7CD-4D98-9E4B-F8D8EAA03BEB}"/>
                    </a:ext>
                  </a:extLst>
                </p:cNvPr>
                <p:cNvPicPr/>
                <p:nvPr/>
              </p:nvPicPr>
              <p:blipFill>
                <a:blip r:embed="rId46"/>
                <a:stretch>
                  <a:fillRect/>
                </a:stretch>
              </p:blipFill>
              <p:spPr>
                <a:xfrm>
                  <a:off x="4126350" y="1653655"/>
                  <a:ext cx="59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C1CB1698-A37D-40ED-9556-0D1488786BC7}"/>
                    </a:ext>
                  </a:extLst>
                </p14:cNvPr>
                <p14:cNvContentPartPr/>
                <p14:nvPr/>
              </p14:nvContentPartPr>
              <p14:xfrm>
                <a:off x="4152990" y="1632775"/>
                <a:ext cx="425160" cy="315720"/>
              </p14:xfrm>
            </p:contentPart>
          </mc:Choice>
          <mc:Fallback xmlns="">
            <p:pic>
              <p:nvPicPr>
                <p:cNvPr id="28" name="Ink 27">
                  <a:extLst>
                    <a:ext uri="{FF2B5EF4-FFF2-40B4-BE49-F238E27FC236}">
                      <a16:creationId xmlns:a16="http://schemas.microsoft.com/office/drawing/2014/main" id="{C1CB1698-A37D-40ED-9556-0D1488786BC7}"/>
                    </a:ext>
                  </a:extLst>
                </p:cNvPr>
                <p:cNvPicPr/>
                <p:nvPr/>
              </p:nvPicPr>
              <p:blipFill>
                <a:blip r:embed="rId48"/>
                <a:stretch>
                  <a:fillRect/>
                </a:stretch>
              </p:blipFill>
              <p:spPr>
                <a:xfrm>
                  <a:off x="4143990" y="1623775"/>
                  <a:ext cx="4428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B2FA31B3-52A1-4880-92C3-62DECB5BB670}"/>
                    </a:ext>
                  </a:extLst>
                </p14:cNvPr>
                <p14:cNvContentPartPr/>
                <p14:nvPr/>
              </p14:nvContentPartPr>
              <p14:xfrm>
                <a:off x="4158030" y="1918975"/>
                <a:ext cx="415800" cy="35280"/>
              </p14:xfrm>
            </p:contentPart>
          </mc:Choice>
          <mc:Fallback xmlns="">
            <p:pic>
              <p:nvPicPr>
                <p:cNvPr id="29" name="Ink 28">
                  <a:extLst>
                    <a:ext uri="{FF2B5EF4-FFF2-40B4-BE49-F238E27FC236}">
                      <a16:creationId xmlns:a16="http://schemas.microsoft.com/office/drawing/2014/main" id="{B2FA31B3-52A1-4880-92C3-62DECB5BB670}"/>
                    </a:ext>
                  </a:extLst>
                </p:cNvPr>
                <p:cNvPicPr/>
                <p:nvPr/>
              </p:nvPicPr>
              <p:blipFill>
                <a:blip r:embed="rId50"/>
                <a:stretch>
                  <a:fillRect/>
                </a:stretch>
              </p:blipFill>
              <p:spPr>
                <a:xfrm>
                  <a:off x="4149390" y="1910335"/>
                  <a:ext cx="433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16EF78E6-4A29-493C-80D6-2FBB044F1669}"/>
                    </a:ext>
                  </a:extLst>
                </p14:cNvPr>
                <p14:cNvContentPartPr/>
                <p14:nvPr/>
              </p14:nvContentPartPr>
              <p14:xfrm>
                <a:off x="4176030" y="1980175"/>
                <a:ext cx="382680" cy="74160"/>
              </p14:xfrm>
            </p:contentPart>
          </mc:Choice>
          <mc:Fallback xmlns="">
            <p:pic>
              <p:nvPicPr>
                <p:cNvPr id="30" name="Ink 29">
                  <a:extLst>
                    <a:ext uri="{FF2B5EF4-FFF2-40B4-BE49-F238E27FC236}">
                      <a16:creationId xmlns:a16="http://schemas.microsoft.com/office/drawing/2014/main" id="{16EF78E6-4A29-493C-80D6-2FBB044F1669}"/>
                    </a:ext>
                  </a:extLst>
                </p:cNvPr>
                <p:cNvPicPr/>
                <p:nvPr/>
              </p:nvPicPr>
              <p:blipFill>
                <a:blip r:embed="rId52"/>
                <a:stretch>
                  <a:fillRect/>
                </a:stretch>
              </p:blipFill>
              <p:spPr>
                <a:xfrm>
                  <a:off x="4167390" y="1971175"/>
                  <a:ext cx="400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FAF0C104-2A41-48E1-8A89-A6FC98DDDFEA}"/>
                    </a:ext>
                  </a:extLst>
                </p14:cNvPr>
                <p14:cNvContentPartPr/>
                <p14:nvPr/>
              </p14:nvContentPartPr>
              <p14:xfrm>
                <a:off x="4156590" y="2019775"/>
                <a:ext cx="399960" cy="230400"/>
              </p14:xfrm>
            </p:contentPart>
          </mc:Choice>
          <mc:Fallback xmlns="">
            <p:pic>
              <p:nvPicPr>
                <p:cNvPr id="31" name="Ink 30">
                  <a:extLst>
                    <a:ext uri="{FF2B5EF4-FFF2-40B4-BE49-F238E27FC236}">
                      <a16:creationId xmlns:a16="http://schemas.microsoft.com/office/drawing/2014/main" id="{FAF0C104-2A41-48E1-8A89-A6FC98DDDFEA}"/>
                    </a:ext>
                  </a:extLst>
                </p:cNvPr>
                <p:cNvPicPr/>
                <p:nvPr/>
              </p:nvPicPr>
              <p:blipFill>
                <a:blip r:embed="rId54"/>
                <a:stretch>
                  <a:fillRect/>
                </a:stretch>
              </p:blipFill>
              <p:spPr>
                <a:xfrm>
                  <a:off x="4147950" y="2010775"/>
                  <a:ext cx="4176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6562027F-2A2B-4EC1-AA24-F10E49F7E62A}"/>
                    </a:ext>
                  </a:extLst>
                </p14:cNvPr>
                <p14:cNvContentPartPr/>
                <p14:nvPr/>
              </p14:nvContentPartPr>
              <p14:xfrm>
                <a:off x="4100790" y="2137135"/>
                <a:ext cx="312120" cy="369000"/>
              </p14:xfrm>
            </p:contentPart>
          </mc:Choice>
          <mc:Fallback xmlns="">
            <p:pic>
              <p:nvPicPr>
                <p:cNvPr id="32" name="Ink 31">
                  <a:extLst>
                    <a:ext uri="{FF2B5EF4-FFF2-40B4-BE49-F238E27FC236}">
                      <a16:creationId xmlns:a16="http://schemas.microsoft.com/office/drawing/2014/main" id="{6562027F-2A2B-4EC1-AA24-F10E49F7E62A}"/>
                    </a:ext>
                  </a:extLst>
                </p:cNvPr>
                <p:cNvPicPr/>
                <p:nvPr/>
              </p:nvPicPr>
              <p:blipFill>
                <a:blip r:embed="rId56"/>
                <a:stretch>
                  <a:fillRect/>
                </a:stretch>
              </p:blipFill>
              <p:spPr>
                <a:xfrm>
                  <a:off x="4091790" y="2128135"/>
                  <a:ext cx="3297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60B312B4-CD99-4999-BFAE-C69319C22953}"/>
                    </a:ext>
                  </a:extLst>
                </p14:cNvPr>
                <p14:cNvContentPartPr/>
                <p14:nvPr/>
              </p14:nvContentPartPr>
              <p14:xfrm>
                <a:off x="4082070" y="2143615"/>
                <a:ext cx="42120" cy="160200"/>
              </p14:xfrm>
            </p:contentPart>
          </mc:Choice>
          <mc:Fallback xmlns="">
            <p:pic>
              <p:nvPicPr>
                <p:cNvPr id="33" name="Ink 32">
                  <a:extLst>
                    <a:ext uri="{FF2B5EF4-FFF2-40B4-BE49-F238E27FC236}">
                      <a16:creationId xmlns:a16="http://schemas.microsoft.com/office/drawing/2014/main" id="{60B312B4-CD99-4999-BFAE-C69319C22953}"/>
                    </a:ext>
                  </a:extLst>
                </p:cNvPr>
                <p:cNvPicPr/>
                <p:nvPr/>
              </p:nvPicPr>
              <p:blipFill>
                <a:blip r:embed="rId58"/>
                <a:stretch>
                  <a:fillRect/>
                </a:stretch>
              </p:blipFill>
              <p:spPr>
                <a:xfrm>
                  <a:off x="4073430" y="2134975"/>
                  <a:ext cx="59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9F7BD9CA-34BB-476D-8391-B3E2AB7DCDB0}"/>
                    </a:ext>
                  </a:extLst>
                </p14:cNvPr>
                <p14:cNvContentPartPr/>
                <p14:nvPr/>
              </p14:nvContentPartPr>
              <p14:xfrm>
                <a:off x="3650070" y="2113015"/>
                <a:ext cx="401760" cy="336600"/>
              </p14:xfrm>
            </p:contentPart>
          </mc:Choice>
          <mc:Fallback xmlns="">
            <p:pic>
              <p:nvPicPr>
                <p:cNvPr id="34" name="Ink 33">
                  <a:extLst>
                    <a:ext uri="{FF2B5EF4-FFF2-40B4-BE49-F238E27FC236}">
                      <a16:creationId xmlns:a16="http://schemas.microsoft.com/office/drawing/2014/main" id="{9F7BD9CA-34BB-476D-8391-B3E2AB7DCDB0}"/>
                    </a:ext>
                  </a:extLst>
                </p:cNvPr>
                <p:cNvPicPr/>
                <p:nvPr/>
              </p:nvPicPr>
              <p:blipFill>
                <a:blip r:embed="rId60"/>
                <a:stretch>
                  <a:fillRect/>
                </a:stretch>
              </p:blipFill>
              <p:spPr>
                <a:xfrm>
                  <a:off x="3641070" y="2104015"/>
                  <a:ext cx="4194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Ink 35">
                  <a:extLst>
                    <a:ext uri="{FF2B5EF4-FFF2-40B4-BE49-F238E27FC236}">
                      <a16:creationId xmlns:a16="http://schemas.microsoft.com/office/drawing/2014/main" id="{79A0133F-562B-42FA-85B2-49C72D6DD7A1}"/>
                    </a:ext>
                  </a:extLst>
                </p14:cNvPr>
                <p14:cNvContentPartPr/>
                <p14:nvPr/>
              </p14:nvContentPartPr>
              <p14:xfrm>
                <a:off x="3560430" y="1967575"/>
                <a:ext cx="415440" cy="291960"/>
              </p14:xfrm>
            </p:contentPart>
          </mc:Choice>
          <mc:Fallback xmlns="">
            <p:pic>
              <p:nvPicPr>
                <p:cNvPr id="36" name="Ink 35">
                  <a:extLst>
                    <a:ext uri="{FF2B5EF4-FFF2-40B4-BE49-F238E27FC236}">
                      <a16:creationId xmlns:a16="http://schemas.microsoft.com/office/drawing/2014/main" id="{79A0133F-562B-42FA-85B2-49C72D6DD7A1}"/>
                    </a:ext>
                  </a:extLst>
                </p:cNvPr>
                <p:cNvPicPr/>
                <p:nvPr/>
              </p:nvPicPr>
              <p:blipFill>
                <a:blip r:embed="rId62"/>
                <a:stretch>
                  <a:fillRect/>
                </a:stretch>
              </p:blipFill>
              <p:spPr>
                <a:xfrm>
                  <a:off x="3551430" y="1958935"/>
                  <a:ext cx="4330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8B92471A-1952-4CFA-B142-F3C8FB7BCC42}"/>
                    </a:ext>
                  </a:extLst>
                </p14:cNvPr>
                <p14:cNvContentPartPr/>
                <p14:nvPr/>
              </p14:nvContentPartPr>
              <p14:xfrm>
                <a:off x="4005390" y="1643575"/>
                <a:ext cx="202680" cy="188640"/>
              </p14:xfrm>
            </p:contentPart>
          </mc:Choice>
          <mc:Fallback xmlns="">
            <p:pic>
              <p:nvPicPr>
                <p:cNvPr id="38" name="Ink 37">
                  <a:extLst>
                    <a:ext uri="{FF2B5EF4-FFF2-40B4-BE49-F238E27FC236}">
                      <a16:creationId xmlns:a16="http://schemas.microsoft.com/office/drawing/2014/main" id="{8B92471A-1952-4CFA-B142-F3C8FB7BCC42}"/>
                    </a:ext>
                  </a:extLst>
                </p:cNvPr>
                <p:cNvPicPr/>
                <p:nvPr/>
              </p:nvPicPr>
              <p:blipFill>
                <a:blip r:embed="rId64"/>
                <a:stretch>
                  <a:fillRect/>
                </a:stretch>
              </p:blipFill>
              <p:spPr>
                <a:xfrm>
                  <a:off x="3996750" y="1634575"/>
                  <a:ext cx="2203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Ink 39">
                  <a:extLst>
                    <a:ext uri="{FF2B5EF4-FFF2-40B4-BE49-F238E27FC236}">
                      <a16:creationId xmlns:a16="http://schemas.microsoft.com/office/drawing/2014/main" id="{431D485E-7F54-4675-BAC2-66B67C3973A8}"/>
                    </a:ext>
                  </a:extLst>
                </p14:cNvPr>
                <p14:cNvContentPartPr/>
                <p14:nvPr/>
              </p14:nvContentPartPr>
              <p14:xfrm>
                <a:off x="4265310" y="2125615"/>
                <a:ext cx="167760" cy="163440"/>
              </p14:xfrm>
            </p:contentPart>
          </mc:Choice>
          <mc:Fallback xmlns="">
            <p:pic>
              <p:nvPicPr>
                <p:cNvPr id="40" name="Ink 39">
                  <a:extLst>
                    <a:ext uri="{FF2B5EF4-FFF2-40B4-BE49-F238E27FC236}">
                      <a16:creationId xmlns:a16="http://schemas.microsoft.com/office/drawing/2014/main" id="{431D485E-7F54-4675-BAC2-66B67C3973A8}"/>
                    </a:ext>
                  </a:extLst>
                </p:cNvPr>
                <p:cNvPicPr/>
                <p:nvPr/>
              </p:nvPicPr>
              <p:blipFill>
                <a:blip r:embed="rId66"/>
                <a:stretch>
                  <a:fillRect/>
                </a:stretch>
              </p:blipFill>
              <p:spPr>
                <a:xfrm>
                  <a:off x="4256670" y="2116615"/>
                  <a:ext cx="185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325459D5-7ED9-4608-BF10-C1799A24CEA5}"/>
                    </a:ext>
                  </a:extLst>
                </p14:cNvPr>
                <p14:cNvContentPartPr/>
                <p14:nvPr/>
              </p14:nvContentPartPr>
              <p14:xfrm>
                <a:off x="3773910" y="2140735"/>
                <a:ext cx="158760" cy="150480"/>
              </p14:xfrm>
            </p:contentPart>
          </mc:Choice>
          <mc:Fallback xmlns="">
            <p:pic>
              <p:nvPicPr>
                <p:cNvPr id="41" name="Ink 40">
                  <a:extLst>
                    <a:ext uri="{FF2B5EF4-FFF2-40B4-BE49-F238E27FC236}">
                      <a16:creationId xmlns:a16="http://schemas.microsoft.com/office/drawing/2014/main" id="{325459D5-7ED9-4608-BF10-C1799A24CEA5}"/>
                    </a:ext>
                  </a:extLst>
                </p:cNvPr>
                <p:cNvPicPr/>
                <p:nvPr/>
              </p:nvPicPr>
              <p:blipFill>
                <a:blip r:embed="rId68"/>
                <a:stretch>
                  <a:fillRect/>
                </a:stretch>
              </p:blipFill>
              <p:spPr>
                <a:xfrm>
                  <a:off x="3764910" y="2132095"/>
                  <a:ext cx="176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C22C8338-1A25-49AE-8277-D9F0A253E6DD}"/>
                    </a:ext>
                  </a:extLst>
                </p14:cNvPr>
                <p14:cNvContentPartPr/>
                <p14:nvPr/>
              </p14:nvContentPartPr>
              <p14:xfrm>
                <a:off x="3385830" y="2056495"/>
                <a:ext cx="472320" cy="356760"/>
              </p14:xfrm>
            </p:contentPart>
          </mc:Choice>
          <mc:Fallback xmlns="">
            <p:pic>
              <p:nvPicPr>
                <p:cNvPr id="43" name="Ink 42">
                  <a:extLst>
                    <a:ext uri="{FF2B5EF4-FFF2-40B4-BE49-F238E27FC236}">
                      <a16:creationId xmlns:a16="http://schemas.microsoft.com/office/drawing/2014/main" id="{C22C8338-1A25-49AE-8277-D9F0A253E6DD}"/>
                    </a:ext>
                  </a:extLst>
                </p:cNvPr>
                <p:cNvPicPr/>
                <p:nvPr/>
              </p:nvPicPr>
              <p:blipFill>
                <a:blip r:embed="rId70"/>
                <a:stretch>
                  <a:fillRect/>
                </a:stretch>
              </p:blipFill>
              <p:spPr>
                <a:xfrm>
                  <a:off x="3376830" y="2047855"/>
                  <a:ext cx="4899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662AD96D-F8EA-46A4-A80A-052265BB7CA2}"/>
                    </a:ext>
                  </a:extLst>
                </p14:cNvPr>
                <p14:cNvContentPartPr/>
                <p14:nvPr/>
              </p14:nvContentPartPr>
              <p14:xfrm>
                <a:off x="4245510" y="2025895"/>
                <a:ext cx="446760" cy="551880"/>
              </p14:xfrm>
            </p:contentPart>
          </mc:Choice>
          <mc:Fallback xmlns="">
            <p:pic>
              <p:nvPicPr>
                <p:cNvPr id="44" name="Ink 43">
                  <a:extLst>
                    <a:ext uri="{FF2B5EF4-FFF2-40B4-BE49-F238E27FC236}">
                      <a16:creationId xmlns:a16="http://schemas.microsoft.com/office/drawing/2014/main" id="{662AD96D-F8EA-46A4-A80A-052265BB7CA2}"/>
                    </a:ext>
                  </a:extLst>
                </p:cNvPr>
                <p:cNvPicPr/>
                <p:nvPr/>
              </p:nvPicPr>
              <p:blipFill>
                <a:blip r:embed="rId72"/>
                <a:stretch>
                  <a:fillRect/>
                </a:stretch>
              </p:blipFill>
              <p:spPr>
                <a:xfrm>
                  <a:off x="4236870" y="2016895"/>
                  <a:ext cx="46440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Ink 45">
                  <a:extLst>
                    <a:ext uri="{FF2B5EF4-FFF2-40B4-BE49-F238E27FC236}">
                      <a16:creationId xmlns:a16="http://schemas.microsoft.com/office/drawing/2014/main" id="{6D3FBAFF-CE3D-4C85-ACA6-EE68FF644F9A}"/>
                    </a:ext>
                  </a:extLst>
                </p14:cNvPr>
                <p14:cNvContentPartPr/>
                <p14:nvPr/>
              </p14:nvContentPartPr>
              <p14:xfrm>
                <a:off x="4701630" y="2349895"/>
                <a:ext cx="278640" cy="15840"/>
              </p14:xfrm>
            </p:contentPart>
          </mc:Choice>
          <mc:Fallback xmlns="">
            <p:pic>
              <p:nvPicPr>
                <p:cNvPr id="46" name="Ink 45">
                  <a:extLst>
                    <a:ext uri="{FF2B5EF4-FFF2-40B4-BE49-F238E27FC236}">
                      <a16:creationId xmlns:a16="http://schemas.microsoft.com/office/drawing/2014/main" id="{6D3FBAFF-CE3D-4C85-ACA6-EE68FF644F9A}"/>
                    </a:ext>
                  </a:extLst>
                </p:cNvPr>
                <p:cNvPicPr/>
                <p:nvPr/>
              </p:nvPicPr>
              <p:blipFill>
                <a:blip r:embed="rId74"/>
                <a:stretch>
                  <a:fillRect/>
                </a:stretch>
              </p:blipFill>
              <p:spPr>
                <a:xfrm>
                  <a:off x="4692990" y="2340895"/>
                  <a:ext cx="296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Ink 46">
                  <a:extLst>
                    <a:ext uri="{FF2B5EF4-FFF2-40B4-BE49-F238E27FC236}">
                      <a16:creationId xmlns:a16="http://schemas.microsoft.com/office/drawing/2014/main" id="{622D1FAF-61A8-4481-B727-3FF4F515B0A4}"/>
                    </a:ext>
                  </a:extLst>
                </p14:cNvPr>
                <p14:cNvContentPartPr/>
                <p14:nvPr/>
              </p14:nvContentPartPr>
              <p14:xfrm>
                <a:off x="4650510" y="2309575"/>
                <a:ext cx="139680" cy="134640"/>
              </p14:xfrm>
            </p:contentPart>
          </mc:Choice>
          <mc:Fallback xmlns="">
            <p:pic>
              <p:nvPicPr>
                <p:cNvPr id="47" name="Ink 46">
                  <a:extLst>
                    <a:ext uri="{FF2B5EF4-FFF2-40B4-BE49-F238E27FC236}">
                      <a16:creationId xmlns:a16="http://schemas.microsoft.com/office/drawing/2014/main" id="{622D1FAF-61A8-4481-B727-3FF4F515B0A4}"/>
                    </a:ext>
                  </a:extLst>
                </p:cNvPr>
                <p:cNvPicPr/>
                <p:nvPr/>
              </p:nvPicPr>
              <p:blipFill>
                <a:blip r:embed="rId76"/>
                <a:stretch>
                  <a:fillRect/>
                </a:stretch>
              </p:blipFill>
              <p:spPr>
                <a:xfrm>
                  <a:off x="4641870" y="2300575"/>
                  <a:ext cx="157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F4BF668D-1A0A-482F-A1ED-1C7EC3BCE6DB}"/>
                    </a:ext>
                  </a:extLst>
                </p14:cNvPr>
                <p14:cNvContentPartPr/>
                <p14:nvPr/>
              </p14:nvContentPartPr>
              <p14:xfrm>
                <a:off x="5105190" y="2217415"/>
                <a:ext cx="160560" cy="162360"/>
              </p14:xfrm>
            </p:contentPart>
          </mc:Choice>
          <mc:Fallback xmlns="">
            <p:pic>
              <p:nvPicPr>
                <p:cNvPr id="49" name="Ink 48">
                  <a:extLst>
                    <a:ext uri="{FF2B5EF4-FFF2-40B4-BE49-F238E27FC236}">
                      <a16:creationId xmlns:a16="http://schemas.microsoft.com/office/drawing/2014/main" id="{F4BF668D-1A0A-482F-A1ED-1C7EC3BCE6DB}"/>
                    </a:ext>
                  </a:extLst>
                </p:cNvPr>
                <p:cNvPicPr/>
                <p:nvPr/>
              </p:nvPicPr>
              <p:blipFill>
                <a:blip r:embed="rId78"/>
                <a:stretch>
                  <a:fillRect/>
                </a:stretch>
              </p:blipFill>
              <p:spPr>
                <a:xfrm>
                  <a:off x="5096190" y="2208415"/>
                  <a:ext cx="178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252AC46B-1CB5-40D9-B067-F83A28D1EA85}"/>
                    </a:ext>
                  </a:extLst>
                </p14:cNvPr>
                <p14:cNvContentPartPr/>
                <p14:nvPr/>
              </p14:nvContentPartPr>
              <p14:xfrm>
                <a:off x="5360070" y="2125615"/>
                <a:ext cx="231480" cy="226440"/>
              </p14:xfrm>
            </p:contentPart>
          </mc:Choice>
          <mc:Fallback xmlns="">
            <p:pic>
              <p:nvPicPr>
                <p:cNvPr id="50" name="Ink 49">
                  <a:extLst>
                    <a:ext uri="{FF2B5EF4-FFF2-40B4-BE49-F238E27FC236}">
                      <a16:creationId xmlns:a16="http://schemas.microsoft.com/office/drawing/2014/main" id="{252AC46B-1CB5-40D9-B067-F83A28D1EA85}"/>
                    </a:ext>
                  </a:extLst>
                </p:cNvPr>
                <p:cNvPicPr/>
                <p:nvPr/>
              </p:nvPicPr>
              <p:blipFill>
                <a:blip r:embed="rId80"/>
                <a:stretch>
                  <a:fillRect/>
                </a:stretch>
              </p:blipFill>
              <p:spPr>
                <a:xfrm>
                  <a:off x="5351430" y="2116975"/>
                  <a:ext cx="249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F0E6950D-2C5C-4376-9D13-BBC27A0E9FE6}"/>
                    </a:ext>
                  </a:extLst>
                </p14:cNvPr>
                <p14:cNvContentPartPr/>
                <p14:nvPr/>
              </p14:nvContentPartPr>
              <p14:xfrm>
                <a:off x="5555550" y="2183215"/>
                <a:ext cx="360" cy="360"/>
              </p14:xfrm>
            </p:contentPart>
          </mc:Choice>
          <mc:Fallback xmlns="">
            <p:pic>
              <p:nvPicPr>
                <p:cNvPr id="51" name="Ink 50">
                  <a:extLst>
                    <a:ext uri="{FF2B5EF4-FFF2-40B4-BE49-F238E27FC236}">
                      <a16:creationId xmlns:a16="http://schemas.microsoft.com/office/drawing/2014/main" id="{F0E6950D-2C5C-4376-9D13-BBC27A0E9FE6}"/>
                    </a:ext>
                  </a:extLst>
                </p:cNvPr>
                <p:cNvPicPr/>
                <p:nvPr/>
              </p:nvPicPr>
              <p:blipFill>
                <a:blip r:embed="rId19"/>
                <a:stretch>
                  <a:fillRect/>
                </a:stretch>
              </p:blipFill>
              <p:spPr>
                <a:xfrm>
                  <a:off x="5546550" y="21745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C24F8E8F-0F00-4C55-871B-AB42AD8956DA}"/>
                    </a:ext>
                  </a:extLst>
                </p14:cNvPr>
                <p14:cNvContentPartPr/>
                <p14:nvPr/>
              </p14:nvContentPartPr>
              <p14:xfrm>
                <a:off x="5620350" y="2218495"/>
                <a:ext cx="264960" cy="101520"/>
              </p14:xfrm>
            </p:contentPart>
          </mc:Choice>
          <mc:Fallback xmlns="">
            <p:pic>
              <p:nvPicPr>
                <p:cNvPr id="52" name="Ink 51">
                  <a:extLst>
                    <a:ext uri="{FF2B5EF4-FFF2-40B4-BE49-F238E27FC236}">
                      <a16:creationId xmlns:a16="http://schemas.microsoft.com/office/drawing/2014/main" id="{C24F8E8F-0F00-4C55-871B-AB42AD8956DA}"/>
                    </a:ext>
                  </a:extLst>
                </p:cNvPr>
                <p:cNvPicPr/>
                <p:nvPr/>
              </p:nvPicPr>
              <p:blipFill>
                <a:blip r:embed="rId83"/>
                <a:stretch>
                  <a:fillRect/>
                </a:stretch>
              </p:blipFill>
              <p:spPr>
                <a:xfrm>
                  <a:off x="5611710" y="2209855"/>
                  <a:ext cx="282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43E6D524-C92D-44A9-BD35-6A5C417DCD7F}"/>
                    </a:ext>
                  </a:extLst>
                </p14:cNvPr>
                <p14:cNvContentPartPr/>
                <p14:nvPr/>
              </p14:nvContentPartPr>
              <p14:xfrm>
                <a:off x="5809710" y="2132455"/>
                <a:ext cx="14400" cy="21240"/>
              </p14:xfrm>
            </p:contentPart>
          </mc:Choice>
          <mc:Fallback xmlns="">
            <p:pic>
              <p:nvPicPr>
                <p:cNvPr id="53" name="Ink 52">
                  <a:extLst>
                    <a:ext uri="{FF2B5EF4-FFF2-40B4-BE49-F238E27FC236}">
                      <a16:creationId xmlns:a16="http://schemas.microsoft.com/office/drawing/2014/main" id="{43E6D524-C92D-44A9-BD35-6A5C417DCD7F}"/>
                    </a:ext>
                  </a:extLst>
                </p:cNvPr>
                <p:cNvPicPr/>
                <p:nvPr/>
              </p:nvPicPr>
              <p:blipFill>
                <a:blip r:embed="rId85"/>
                <a:stretch>
                  <a:fillRect/>
                </a:stretch>
              </p:blipFill>
              <p:spPr>
                <a:xfrm>
                  <a:off x="5801070" y="2123455"/>
                  <a:ext cx="32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A3195B57-3561-406B-BF6A-E2D092A85B75}"/>
                    </a:ext>
                  </a:extLst>
                </p14:cNvPr>
                <p14:cNvContentPartPr/>
                <p14:nvPr/>
              </p14:nvContentPartPr>
              <p14:xfrm>
                <a:off x="5927790" y="2190775"/>
                <a:ext cx="247320" cy="127440"/>
              </p14:xfrm>
            </p:contentPart>
          </mc:Choice>
          <mc:Fallback xmlns="">
            <p:pic>
              <p:nvPicPr>
                <p:cNvPr id="54" name="Ink 53">
                  <a:extLst>
                    <a:ext uri="{FF2B5EF4-FFF2-40B4-BE49-F238E27FC236}">
                      <a16:creationId xmlns:a16="http://schemas.microsoft.com/office/drawing/2014/main" id="{A3195B57-3561-406B-BF6A-E2D092A85B75}"/>
                    </a:ext>
                  </a:extLst>
                </p:cNvPr>
                <p:cNvPicPr/>
                <p:nvPr/>
              </p:nvPicPr>
              <p:blipFill>
                <a:blip r:embed="rId87"/>
                <a:stretch>
                  <a:fillRect/>
                </a:stretch>
              </p:blipFill>
              <p:spPr>
                <a:xfrm>
                  <a:off x="5918790" y="2181775"/>
                  <a:ext cx="264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6CAE04E2-91C8-45F1-9C43-8B223A515C6D}"/>
                    </a:ext>
                  </a:extLst>
                </p14:cNvPr>
                <p14:cNvContentPartPr/>
                <p14:nvPr/>
              </p14:nvContentPartPr>
              <p14:xfrm>
                <a:off x="6355470" y="2179975"/>
                <a:ext cx="172080" cy="177480"/>
              </p14:xfrm>
            </p:contentPart>
          </mc:Choice>
          <mc:Fallback xmlns="">
            <p:pic>
              <p:nvPicPr>
                <p:cNvPr id="55" name="Ink 54">
                  <a:extLst>
                    <a:ext uri="{FF2B5EF4-FFF2-40B4-BE49-F238E27FC236}">
                      <a16:creationId xmlns:a16="http://schemas.microsoft.com/office/drawing/2014/main" id="{6CAE04E2-91C8-45F1-9C43-8B223A515C6D}"/>
                    </a:ext>
                  </a:extLst>
                </p:cNvPr>
                <p:cNvPicPr/>
                <p:nvPr/>
              </p:nvPicPr>
              <p:blipFill>
                <a:blip r:embed="rId89"/>
                <a:stretch>
                  <a:fillRect/>
                </a:stretch>
              </p:blipFill>
              <p:spPr>
                <a:xfrm>
                  <a:off x="6346830" y="2171335"/>
                  <a:ext cx="189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D79DA84D-38B8-4578-8EBE-B5492FA31D7C}"/>
                    </a:ext>
                  </a:extLst>
                </p14:cNvPr>
                <p14:cNvContentPartPr/>
                <p14:nvPr/>
              </p14:nvContentPartPr>
              <p14:xfrm>
                <a:off x="6590550" y="2070535"/>
                <a:ext cx="23400" cy="299520"/>
              </p14:xfrm>
            </p:contentPart>
          </mc:Choice>
          <mc:Fallback xmlns="">
            <p:pic>
              <p:nvPicPr>
                <p:cNvPr id="56" name="Ink 55">
                  <a:extLst>
                    <a:ext uri="{FF2B5EF4-FFF2-40B4-BE49-F238E27FC236}">
                      <a16:creationId xmlns:a16="http://schemas.microsoft.com/office/drawing/2014/main" id="{D79DA84D-38B8-4578-8EBE-B5492FA31D7C}"/>
                    </a:ext>
                  </a:extLst>
                </p:cNvPr>
                <p:cNvPicPr/>
                <p:nvPr/>
              </p:nvPicPr>
              <p:blipFill>
                <a:blip r:embed="rId91"/>
                <a:stretch>
                  <a:fillRect/>
                </a:stretch>
              </p:blipFill>
              <p:spPr>
                <a:xfrm>
                  <a:off x="6581550" y="2061895"/>
                  <a:ext cx="410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4B2DE213-C816-4E5D-9B85-477A2CA175C3}"/>
                    </a:ext>
                  </a:extLst>
                </p14:cNvPr>
                <p14:cNvContentPartPr/>
                <p14:nvPr/>
              </p14:nvContentPartPr>
              <p14:xfrm>
                <a:off x="6701790" y="2167375"/>
                <a:ext cx="125640" cy="265680"/>
              </p14:xfrm>
            </p:contentPart>
          </mc:Choice>
          <mc:Fallback xmlns="">
            <p:pic>
              <p:nvPicPr>
                <p:cNvPr id="57" name="Ink 56">
                  <a:extLst>
                    <a:ext uri="{FF2B5EF4-FFF2-40B4-BE49-F238E27FC236}">
                      <a16:creationId xmlns:a16="http://schemas.microsoft.com/office/drawing/2014/main" id="{4B2DE213-C816-4E5D-9B85-477A2CA175C3}"/>
                    </a:ext>
                  </a:extLst>
                </p:cNvPr>
                <p:cNvPicPr/>
                <p:nvPr/>
              </p:nvPicPr>
              <p:blipFill>
                <a:blip r:embed="rId93"/>
                <a:stretch>
                  <a:fillRect/>
                </a:stretch>
              </p:blipFill>
              <p:spPr>
                <a:xfrm>
                  <a:off x="6692790" y="2158735"/>
                  <a:ext cx="1432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Ink 82">
                  <a:extLst>
                    <a:ext uri="{FF2B5EF4-FFF2-40B4-BE49-F238E27FC236}">
                      <a16:creationId xmlns:a16="http://schemas.microsoft.com/office/drawing/2014/main" id="{AE62D1DE-B6E1-4FAB-A193-DD0C2EE15A82}"/>
                    </a:ext>
                  </a:extLst>
                </p14:cNvPr>
                <p14:cNvContentPartPr/>
                <p14:nvPr/>
              </p14:nvContentPartPr>
              <p14:xfrm>
                <a:off x="4267470" y="1585975"/>
                <a:ext cx="448560" cy="63720"/>
              </p14:xfrm>
            </p:contentPart>
          </mc:Choice>
          <mc:Fallback xmlns="">
            <p:pic>
              <p:nvPicPr>
                <p:cNvPr id="83" name="Ink 82">
                  <a:extLst>
                    <a:ext uri="{FF2B5EF4-FFF2-40B4-BE49-F238E27FC236}">
                      <a16:creationId xmlns:a16="http://schemas.microsoft.com/office/drawing/2014/main" id="{AE62D1DE-B6E1-4FAB-A193-DD0C2EE15A82}"/>
                    </a:ext>
                  </a:extLst>
                </p:cNvPr>
                <p:cNvPicPr/>
                <p:nvPr/>
              </p:nvPicPr>
              <p:blipFill>
                <a:blip r:embed="rId95"/>
                <a:stretch>
                  <a:fillRect/>
                </a:stretch>
              </p:blipFill>
              <p:spPr>
                <a:xfrm>
                  <a:off x="4258830" y="1577335"/>
                  <a:ext cx="466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Ink 83">
                  <a:extLst>
                    <a:ext uri="{FF2B5EF4-FFF2-40B4-BE49-F238E27FC236}">
                      <a16:creationId xmlns:a16="http://schemas.microsoft.com/office/drawing/2014/main" id="{C163FBAE-E0F7-4939-ABF5-2C100FA8E932}"/>
                    </a:ext>
                  </a:extLst>
                </p14:cNvPr>
                <p14:cNvContentPartPr/>
                <p14:nvPr/>
              </p14:nvContentPartPr>
              <p14:xfrm>
                <a:off x="4235790" y="1621615"/>
                <a:ext cx="141840" cy="119160"/>
              </p14:xfrm>
            </p:contentPart>
          </mc:Choice>
          <mc:Fallback xmlns="">
            <p:pic>
              <p:nvPicPr>
                <p:cNvPr id="84" name="Ink 83">
                  <a:extLst>
                    <a:ext uri="{FF2B5EF4-FFF2-40B4-BE49-F238E27FC236}">
                      <a16:creationId xmlns:a16="http://schemas.microsoft.com/office/drawing/2014/main" id="{C163FBAE-E0F7-4939-ABF5-2C100FA8E932}"/>
                    </a:ext>
                  </a:extLst>
                </p:cNvPr>
                <p:cNvPicPr/>
                <p:nvPr/>
              </p:nvPicPr>
              <p:blipFill>
                <a:blip r:embed="rId97"/>
                <a:stretch>
                  <a:fillRect/>
                </a:stretch>
              </p:blipFill>
              <p:spPr>
                <a:xfrm>
                  <a:off x="4226790" y="1612975"/>
                  <a:ext cx="159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6" name="Ink 85">
                  <a:extLst>
                    <a:ext uri="{FF2B5EF4-FFF2-40B4-BE49-F238E27FC236}">
                      <a16:creationId xmlns:a16="http://schemas.microsoft.com/office/drawing/2014/main" id="{B93D1B9C-5601-4911-B4A1-5D33FA83C434}"/>
                    </a:ext>
                  </a:extLst>
                </p14:cNvPr>
                <p14:cNvContentPartPr/>
                <p14:nvPr/>
              </p14:nvContentPartPr>
              <p14:xfrm>
                <a:off x="4240830" y="1595335"/>
                <a:ext cx="131760" cy="139320"/>
              </p14:xfrm>
            </p:contentPart>
          </mc:Choice>
          <mc:Fallback xmlns="">
            <p:pic>
              <p:nvPicPr>
                <p:cNvPr id="86" name="Ink 85">
                  <a:extLst>
                    <a:ext uri="{FF2B5EF4-FFF2-40B4-BE49-F238E27FC236}">
                      <a16:creationId xmlns:a16="http://schemas.microsoft.com/office/drawing/2014/main" id="{B93D1B9C-5601-4911-B4A1-5D33FA83C434}"/>
                    </a:ext>
                  </a:extLst>
                </p:cNvPr>
                <p:cNvPicPr/>
                <p:nvPr/>
              </p:nvPicPr>
              <p:blipFill>
                <a:blip r:embed="rId99"/>
                <a:stretch>
                  <a:fillRect/>
                </a:stretch>
              </p:blipFill>
              <p:spPr>
                <a:xfrm>
                  <a:off x="4232190" y="1586695"/>
                  <a:ext cx="149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Ink 86">
                  <a:extLst>
                    <a:ext uri="{FF2B5EF4-FFF2-40B4-BE49-F238E27FC236}">
                      <a16:creationId xmlns:a16="http://schemas.microsoft.com/office/drawing/2014/main" id="{8989A988-16F7-4EEC-BB19-2BA974E09A04}"/>
                    </a:ext>
                  </a:extLst>
                </p14:cNvPr>
                <p14:cNvContentPartPr/>
                <p14:nvPr/>
              </p14:nvContentPartPr>
              <p14:xfrm>
                <a:off x="4865070" y="1537375"/>
                <a:ext cx="120240" cy="129960"/>
              </p14:xfrm>
            </p:contentPart>
          </mc:Choice>
          <mc:Fallback xmlns="">
            <p:pic>
              <p:nvPicPr>
                <p:cNvPr id="87" name="Ink 86">
                  <a:extLst>
                    <a:ext uri="{FF2B5EF4-FFF2-40B4-BE49-F238E27FC236}">
                      <a16:creationId xmlns:a16="http://schemas.microsoft.com/office/drawing/2014/main" id="{8989A988-16F7-4EEC-BB19-2BA974E09A04}"/>
                    </a:ext>
                  </a:extLst>
                </p:cNvPr>
                <p:cNvPicPr/>
                <p:nvPr/>
              </p:nvPicPr>
              <p:blipFill>
                <a:blip r:embed="rId101"/>
                <a:stretch>
                  <a:fillRect/>
                </a:stretch>
              </p:blipFill>
              <p:spPr>
                <a:xfrm>
                  <a:off x="4856070" y="1528375"/>
                  <a:ext cx="137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8" name="Ink 87">
                  <a:extLst>
                    <a:ext uri="{FF2B5EF4-FFF2-40B4-BE49-F238E27FC236}">
                      <a16:creationId xmlns:a16="http://schemas.microsoft.com/office/drawing/2014/main" id="{0E53147A-6F56-43C2-9F07-770D67D6DE0A}"/>
                    </a:ext>
                  </a:extLst>
                </p14:cNvPr>
                <p14:cNvContentPartPr/>
                <p14:nvPr/>
              </p14:nvContentPartPr>
              <p14:xfrm>
                <a:off x="5024550" y="1525135"/>
                <a:ext cx="119520" cy="115200"/>
              </p14:xfrm>
            </p:contentPart>
          </mc:Choice>
          <mc:Fallback xmlns="">
            <p:pic>
              <p:nvPicPr>
                <p:cNvPr id="88" name="Ink 87">
                  <a:extLst>
                    <a:ext uri="{FF2B5EF4-FFF2-40B4-BE49-F238E27FC236}">
                      <a16:creationId xmlns:a16="http://schemas.microsoft.com/office/drawing/2014/main" id="{0E53147A-6F56-43C2-9F07-770D67D6DE0A}"/>
                    </a:ext>
                  </a:extLst>
                </p:cNvPr>
                <p:cNvPicPr/>
                <p:nvPr/>
              </p:nvPicPr>
              <p:blipFill>
                <a:blip r:embed="rId103"/>
                <a:stretch>
                  <a:fillRect/>
                </a:stretch>
              </p:blipFill>
              <p:spPr>
                <a:xfrm>
                  <a:off x="5015910" y="1516135"/>
                  <a:ext cx="137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9" name="Ink 88">
                  <a:extLst>
                    <a:ext uri="{FF2B5EF4-FFF2-40B4-BE49-F238E27FC236}">
                      <a16:creationId xmlns:a16="http://schemas.microsoft.com/office/drawing/2014/main" id="{18674414-E920-43BA-89B5-BF9A65B681EB}"/>
                    </a:ext>
                  </a:extLst>
                </p14:cNvPr>
                <p14:cNvContentPartPr/>
                <p14:nvPr/>
              </p14:nvContentPartPr>
              <p14:xfrm>
                <a:off x="5296710" y="1481575"/>
                <a:ext cx="150840" cy="134640"/>
              </p14:xfrm>
            </p:contentPart>
          </mc:Choice>
          <mc:Fallback xmlns="">
            <p:pic>
              <p:nvPicPr>
                <p:cNvPr id="89" name="Ink 88">
                  <a:extLst>
                    <a:ext uri="{FF2B5EF4-FFF2-40B4-BE49-F238E27FC236}">
                      <a16:creationId xmlns:a16="http://schemas.microsoft.com/office/drawing/2014/main" id="{18674414-E920-43BA-89B5-BF9A65B681EB}"/>
                    </a:ext>
                  </a:extLst>
                </p:cNvPr>
                <p:cNvPicPr/>
                <p:nvPr/>
              </p:nvPicPr>
              <p:blipFill>
                <a:blip r:embed="rId105"/>
                <a:stretch>
                  <a:fillRect/>
                </a:stretch>
              </p:blipFill>
              <p:spPr>
                <a:xfrm>
                  <a:off x="5288070" y="1472935"/>
                  <a:ext cx="168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0" name="Ink 89">
                  <a:extLst>
                    <a:ext uri="{FF2B5EF4-FFF2-40B4-BE49-F238E27FC236}">
                      <a16:creationId xmlns:a16="http://schemas.microsoft.com/office/drawing/2014/main" id="{DA99D4F7-B9A5-437E-9276-499BF3F3E283}"/>
                    </a:ext>
                  </a:extLst>
                </p14:cNvPr>
                <p14:cNvContentPartPr/>
                <p14:nvPr/>
              </p14:nvContentPartPr>
              <p14:xfrm>
                <a:off x="5430270" y="1464655"/>
                <a:ext cx="12240" cy="67320"/>
              </p14:xfrm>
            </p:contentPart>
          </mc:Choice>
          <mc:Fallback xmlns="">
            <p:pic>
              <p:nvPicPr>
                <p:cNvPr id="90" name="Ink 89">
                  <a:extLst>
                    <a:ext uri="{FF2B5EF4-FFF2-40B4-BE49-F238E27FC236}">
                      <a16:creationId xmlns:a16="http://schemas.microsoft.com/office/drawing/2014/main" id="{DA99D4F7-B9A5-437E-9276-499BF3F3E283}"/>
                    </a:ext>
                  </a:extLst>
                </p:cNvPr>
                <p:cNvPicPr/>
                <p:nvPr/>
              </p:nvPicPr>
              <p:blipFill>
                <a:blip r:embed="rId107"/>
                <a:stretch>
                  <a:fillRect/>
                </a:stretch>
              </p:blipFill>
              <p:spPr>
                <a:xfrm>
                  <a:off x="5421630" y="1456015"/>
                  <a:ext cx="2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1" name="Ink 90">
                  <a:extLst>
                    <a:ext uri="{FF2B5EF4-FFF2-40B4-BE49-F238E27FC236}">
                      <a16:creationId xmlns:a16="http://schemas.microsoft.com/office/drawing/2014/main" id="{11247953-8EFA-4BC5-A0B7-CAB48A62030A}"/>
                    </a:ext>
                  </a:extLst>
                </p14:cNvPr>
                <p14:cNvContentPartPr/>
                <p14:nvPr/>
              </p14:nvContentPartPr>
              <p14:xfrm>
                <a:off x="5503710" y="1445935"/>
                <a:ext cx="175320" cy="153000"/>
              </p14:xfrm>
            </p:contentPart>
          </mc:Choice>
          <mc:Fallback xmlns="">
            <p:pic>
              <p:nvPicPr>
                <p:cNvPr id="91" name="Ink 90">
                  <a:extLst>
                    <a:ext uri="{FF2B5EF4-FFF2-40B4-BE49-F238E27FC236}">
                      <a16:creationId xmlns:a16="http://schemas.microsoft.com/office/drawing/2014/main" id="{11247953-8EFA-4BC5-A0B7-CAB48A62030A}"/>
                    </a:ext>
                  </a:extLst>
                </p:cNvPr>
                <p:cNvPicPr/>
                <p:nvPr/>
              </p:nvPicPr>
              <p:blipFill>
                <a:blip r:embed="rId109"/>
                <a:stretch>
                  <a:fillRect/>
                </a:stretch>
              </p:blipFill>
              <p:spPr>
                <a:xfrm>
                  <a:off x="5494710" y="1436935"/>
                  <a:ext cx="192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2" name="Ink 91">
                  <a:extLst>
                    <a:ext uri="{FF2B5EF4-FFF2-40B4-BE49-F238E27FC236}">
                      <a16:creationId xmlns:a16="http://schemas.microsoft.com/office/drawing/2014/main" id="{90B672DC-D761-487A-BF2E-683627835452}"/>
                    </a:ext>
                  </a:extLst>
                </p14:cNvPr>
                <p14:cNvContentPartPr/>
                <p14:nvPr/>
              </p14:nvContentPartPr>
              <p14:xfrm>
                <a:off x="5472750" y="1477975"/>
                <a:ext cx="129240" cy="21960"/>
              </p14:xfrm>
            </p:contentPart>
          </mc:Choice>
          <mc:Fallback xmlns="">
            <p:pic>
              <p:nvPicPr>
                <p:cNvPr id="92" name="Ink 91">
                  <a:extLst>
                    <a:ext uri="{FF2B5EF4-FFF2-40B4-BE49-F238E27FC236}">
                      <a16:creationId xmlns:a16="http://schemas.microsoft.com/office/drawing/2014/main" id="{90B672DC-D761-487A-BF2E-683627835452}"/>
                    </a:ext>
                  </a:extLst>
                </p:cNvPr>
                <p:cNvPicPr/>
                <p:nvPr/>
              </p:nvPicPr>
              <p:blipFill>
                <a:blip r:embed="rId111"/>
                <a:stretch>
                  <a:fillRect/>
                </a:stretch>
              </p:blipFill>
              <p:spPr>
                <a:xfrm>
                  <a:off x="5464110" y="1469335"/>
                  <a:ext cx="146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3" name="Ink 92">
                  <a:extLst>
                    <a:ext uri="{FF2B5EF4-FFF2-40B4-BE49-F238E27FC236}">
                      <a16:creationId xmlns:a16="http://schemas.microsoft.com/office/drawing/2014/main" id="{38A54E33-4F5C-4B34-B8AC-BF4920AD385C}"/>
                    </a:ext>
                  </a:extLst>
                </p14:cNvPr>
                <p14:cNvContentPartPr/>
                <p14:nvPr/>
              </p14:nvContentPartPr>
              <p14:xfrm>
                <a:off x="5934270" y="1494895"/>
                <a:ext cx="106920" cy="96480"/>
              </p14:xfrm>
            </p:contentPart>
          </mc:Choice>
          <mc:Fallback xmlns="">
            <p:pic>
              <p:nvPicPr>
                <p:cNvPr id="93" name="Ink 92">
                  <a:extLst>
                    <a:ext uri="{FF2B5EF4-FFF2-40B4-BE49-F238E27FC236}">
                      <a16:creationId xmlns:a16="http://schemas.microsoft.com/office/drawing/2014/main" id="{38A54E33-4F5C-4B34-B8AC-BF4920AD385C}"/>
                    </a:ext>
                  </a:extLst>
                </p:cNvPr>
                <p:cNvPicPr/>
                <p:nvPr/>
              </p:nvPicPr>
              <p:blipFill>
                <a:blip r:embed="rId113"/>
                <a:stretch>
                  <a:fillRect/>
                </a:stretch>
              </p:blipFill>
              <p:spPr>
                <a:xfrm>
                  <a:off x="5925630" y="1485895"/>
                  <a:ext cx="124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4" name="Ink 93">
                  <a:extLst>
                    <a:ext uri="{FF2B5EF4-FFF2-40B4-BE49-F238E27FC236}">
                      <a16:creationId xmlns:a16="http://schemas.microsoft.com/office/drawing/2014/main" id="{D8F417B8-F04A-47E7-8D71-C7F17114FEC6}"/>
                    </a:ext>
                  </a:extLst>
                </p14:cNvPr>
                <p14:cNvContentPartPr/>
                <p14:nvPr/>
              </p14:nvContentPartPr>
              <p14:xfrm>
                <a:off x="6044070" y="1527295"/>
                <a:ext cx="193320" cy="77760"/>
              </p14:xfrm>
            </p:contentPart>
          </mc:Choice>
          <mc:Fallback xmlns="">
            <p:pic>
              <p:nvPicPr>
                <p:cNvPr id="94" name="Ink 93">
                  <a:extLst>
                    <a:ext uri="{FF2B5EF4-FFF2-40B4-BE49-F238E27FC236}">
                      <a16:creationId xmlns:a16="http://schemas.microsoft.com/office/drawing/2014/main" id="{D8F417B8-F04A-47E7-8D71-C7F17114FEC6}"/>
                    </a:ext>
                  </a:extLst>
                </p:cNvPr>
                <p:cNvPicPr/>
                <p:nvPr/>
              </p:nvPicPr>
              <p:blipFill>
                <a:blip r:embed="rId115"/>
                <a:stretch>
                  <a:fillRect/>
                </a:stretch>
              </p:blipFill>
              <p:spPr>
                <a:xfrm>
                  <a:off x="6035430" y="1518655"/>
                  <a:ext cx="210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5" name="Ink 94">
                  <a:extLst>
                    <a:ext uri="{FF2B5EF4-FFF2-40B4-BE49-F238E27FC236}">
                      <a16:creationId xmlns:a16="http://schemas.microsoft.com/office/drawing/2014/main" id="{ECAF451A-58A4-41EF-A919-995353CDC343}"/>
                    </a:ext>
                  </a:extLst>
                </p14:cNvPr>
                <p14:cNvContentPartPr/>
                <p14:nvPr/>
              </p14:nvContentPartPr>
              <p14:xfrm>
                <a:off x="6209310" y="1446655"/>
                <a:ext cx="55440" cy="126360"/>
              </p14:xfrm>
            </p:contentPart>
          </mc:Choice>
          <mc:Fallback xmlns="">
            <p:pic>
              <p:nvPicPr>
                <p:cNvPr id="95" name="Ink 94">
                  <a:extLst>
                    <a:ext uri="{FF2B5EF4-FFF2-40B4-BE49-F238E27FC236}">
                      <a16:creationId xmlns:a16="http://schemas.microsoft.com/office/drawing/2014/main" id="{ECAF451A-58A4-41EF-A919-995353CDC343}"/>
                    </a:ext>
                  </a:extLst>
                </p:cNvPr>
                <p:cNvPicPr/>
                <p:nvPr/>
              </p:nvPicPr>
              <p:blipFill>
                <a:blip r:embed="rId117"/>
                <a:stretch>
                  <a:fillRect/>
                </a:stretch>
              </p:blipFill>
              <p:spPr>
                <a:xfrm>
                  <a:off x="6200670" y="1437655"/>
                  <a:ext cx="73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6" name="Ink 95">
                  <a:extLst>
                    <a:ext uri="{FF2B5EF4-FFF2-40B4-BE49-F238E27FC236}">
                      <a16:creationId xmlns:a16="http://schemas.microsoft.com/office/drawing/2014/main" id="{9CADCF67-C7B9-4824-9F9F-ABC71BAD3352}"/>
                    </a:ext>
                  </a:extLst>
                </p14:cNvPr>
                <p14:cNvContentPartPr/>
                <p14:nvPr/>
              </p14:nvContentPartPr>
              <p14:xfrm>
                <a:off x="6207870" y="1516855"/>
                <a:ext cx="93600" cy="12600"/>
              </p14:xfrm>
            </p:contentPart>
          </mc:Choice>
          <mc:Fallback xmlns="">
            <p:pic>
              <p:nvPicPr>
                <p:cNvPr id="96" name="Ink 95">
                  <a:extLst>
                    <a:ext uri="{FF2B5EF4-FFF2-40B4-BE49-F238E27FC236}">
                      <a16:creationId xmlns:a16="http://schemas.microsoft.com/office/drawing/2014/main" id="{9CADCF67-C7B9-4824-9F9F-ABC71BAD3352}"/>
                    </a:ext>
                  </a:extLst>
                </p:cNvPr>
                <p:cNvPicPr/>
                <p:nvPr/>
              </p:nvPicPr>
              <p:blipFill>
                <a:blip r:embed="rId119"/>
                <a:stretch>
                  <a:fillRect/>
                </a:stretch>
              </p:blipFill>
              <p:spPr>
                <a:xfrm>
                  <a:off x="6199230" y="1508215"/>
                  <a:ext cx="111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7" name="Ink 96">
                  <a:extLst>
                    <a:ext uri="{FF2B5EF4-FFF2-40B4-BE49-F238E27FC236}">
                      <a16:creationId xmlns:a16="http://schemas.microsoft.com/office/drawing/2014/main" id="{FE0A0E32-99F9-44DA-91EE-8A8E6B7D1E4C}"/>
                    </a:ext>
                  </a:extLst>
                </p14:cNvPr>
                <p14:cNvContentPartPr/>
                <p14:nvPr/>
              </p14:nvContentPartPr>
              <p14:xfrm>
                <a:off x="6316950" y="1374655"/>
                <a:ext cx="596880" cy="300240"/>
              </p14:xfrm>
            </p:contentPart>
          </mc:Choice>
          <mc:Fallback xmlns="">
            <p:pic>
              <p:nvPicPr>
                <p:cNvPr id="97" name="Ink 96">
                  <a:extLst>
                    <a:ext uri="{FF2B5EF4-FFF2-40B4-BE49-F238E27FC236}">
                      <a16:creationId xmlns:a16="http://schemas.microsoft.com/office/drawing/2014/main" id="{FE0A0E32-99F9-44DA-91EE-8A8E6B7D1E4C}"/>
                    </a:ext>
                  </a:extLst>
                </p:cNvPr>
                <p:cNvPicPr/>
                <p:nvPr/>
              </p:nvPicPr>
              <p:blipFill>
                <a:blip r:embed="rId121"/>
                <a:stretch>
                  <a:fillRect/>
                </a:stretch>
              </p:blipFill>
              <p:spPr>
                <a:xfrm>
                  <a:off x="6307950" y="1365655"/>
                  <a:ext cx="6145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8" name="Ink 97">
                  <a:extLst>
                    <a:ext uri="{FF2B5EF4-FFF2-40B4-BE49-F238E27FC236}">
                      <a16:creationId xmlns:a16="http://schemas.microsoft.com/office/drawing/2014/main" id="{F1784C8D-0579-4CA6-877B-5CA1FB2E079F}"/>
                    </a:ext>
                  </a:extLst>
                </p14:cNvPr>
                <p14:cNvContentPartPr/>
                <p14:nvPr/>
              </p14:nvContentPartPr>
              <p14:xfrm>
                <a:off x="6731310" y="1366015"/>
                <a:ext cx="185400" cy="56880"/>
              </p14:xfrm>
            </p:contentPart>
          </mc:Choice>
          <mc:Fallback xmlns="">
            <p:pic>
              <p:nvPicPr>
                <p:cNvPr id="98" name="Ink 97">
                  <a:extLst>
                    <a:ext uri="{FF2B5EF4-FFF2-40B4-BE49-F238E27FC236}">
                      <a16:creationId xmlns:a16="http://schemas.microsoft.com/office/drawing/2014/main" id="{F1784C8D-0579-4CA6-877B-5CA1FB2E079F}"/>
                    </a:ext>
                  </a:extLst>
                </p:cNvPr>
                <p:cNvPicPr/>
                <p:nvPr/>
              </p:nvPicPr>
              <p:blipFill>
                <a:blip r:embed="rId123"/>
                <a:stretch>
                  <a:fillRect/>
                </a:stretch>
              </p:blipFill>
              <p:spPr>
                <a:xfrm>
                  <a:off x="6722670" y="1357015"/>
                  <a:ext cx="203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9" name="Ink 98">
                  <a:extLst>
                    <a:ext uri="{FF2B5EF4-FFF2-40B4-BE49-F238E27FC236}">
                      <a16:creationId xmlns:a16="http://schemas.microsoft.com/office/drawing/2014/main" id="{2307B8A6-63BB-4C99-954A-DA88D7542AAD}"/>
                    </a:ext>
                  </a:extLst>
                </p14:cNvPr>
                <p14:cNvContentPartPr/>
                <p14:nvPr/>
              </p14:nvContentPartPr>
              <p14:xfrm>
                <a:off x="6953070" y="1384735"/>
                <a:ext cx="104760" cy="255600"/>
              </p14:xfrm>
            </p:contentPart>
          </mc:Choice>
          <mc:Fallback xmlns="">
            <p:pic>
              <p:nvPicPr>
                <p:cNvPr id="99" name="Ink 98">
                  <a:extLst>
                    <a:ext uri="{FF2B5EF4-FFF2-40B4-BE49-F238E27FC236}">
                      <a16:creationId xmlns:a16="http://schemas.microsoft.com/office/drawing/2014/main" id="{2307B8A6-63BB-4C99-954A-DA88D7542AAD}"/>
                    </a:ext>
                  </a:extLst>
                </p:cNvPr>
                <p:cNvPicPr/>
                <p:nvPr/>
              </p:nvPicPr>
              <p:blipFill>
                <a:blip r:embed="rId125"/>
                <a:stretch>
                  <a:fillRect/>
                </a:stretch>
              </p:blipFill>
              <p:spPr>
                <a:xfrm>
                  <a:off x="6944070" y="1376095"/>
                  <a:ext cx="1224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0" name="Ink 99">
                  <a:extLst>
                    <a:ext uri="{FF2B5EF4-FFF2-40B4-BE49-F238E27FC236}">
                      <a16:creationId xmlns:a16="http://schemas.microsoft.com/office/drawing/2014/main" id="{0265C1D8-ACEB-4C0A-AFE4-24DFF125C247}"/>
                    </a:ext>
                  </a:extLst>
                </p14:cNvPr>
                <p14:cNvContentPartPr/>
                <p14:nvPr/>
              </p14:nvContentPartPr>
              <p14:xfrm>
                <a:off x="7045950" y="1374295"/>
                <a:ext cx="321840" cy="132120"/>
              </p14:xfrm>
            </p:contentPart>
          </mc:Choice>
          <mc:Fallback xmlns="">
            <p:pic>
              <p:nvPicPr>
                <p:cNvPr id="100" name="Ink 99">
                  <a:extLst>
                    <a:ext uri="{FF2B5EF4-FFF2-40B4-BE49-F238E27FC236}">
                      <a16:creationId xmlns:a16="http://schemas.microsoft.com/office/drawing/2014/main" id="{0265C1D8-ACEB-4C0A-AFE4-24DFF125C247}"/>
                    </a:ext>
                  </a:extLst>
                </p:cNvPr>
                <p:cNvPicPr/>
                <p:nvPr/>
              </p:nvPicPr>
              <p:blipFill>
                <a:blip r:embed="rId127"/>
                <a:stretch>
                  <a:fillRect/>
                </a:stretch>
              </p:blipFill>
              <p:spPr>
                <a:xfrm>
                  <a:off x="7037310" y="1365295"/>
                  <a:ext cx="339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1" name="Ink 100">
                  <a:extLst>
                    <a:ext uri="{FF2B5EF4-FFF2-40B4-BE49-F238E27FC236}">
                      <a16:creationId xmlns:a16="http://schemas.microsoft.com/office/drawing/2014/main" id="{98E962E7-7B92-4C0D-9AA6-100ACF164DC1}"/>
                    </a:ext>
                  </a:extLst>
                </p14:cNvPr>
                <p14:cNvContentPartPr/>
                <p14:nvPr/>
              </p14:nvContentPartPr>
              <p14:xfrm>
                <a:off x="7477230" y="1445935"/>
                <a:ext cx="33120" cy="1080"/>
              </p14:xfrm>
            </p:contentPart>
          </mc:Choice>
          <mc:Fallback xmlns="">
            <p:pic>
              <p:nvPicPr>
                <p:cNvPr id="101" name="Ink 100">
                  <a:extLst>
                    <a:ext uri="{FF2B5EF4-FFF2-40B4-BE49-F238E27FC236}">
                      <a16:creationId xmlns:a16="http://schemas.microsoft.com/office/drawing/2014/main" id="{98E962E7-7B92-4C0D-9AA6-100ACF164DC1}"/>
                    </a:ext>
                  </a:extLst>
                </p:cNvPr>
                <p:cNvPicPr/>
                <p:nvPr/>
              </p:nvPicPr>
              <p:blipFill>
                <a:blip r:embed="rId129"/>
                <a:stretch>
                  <a:fillRect/>
                </a:stretch>
              </p:blipFill>
              <p:spPr>
                <a:xfrm>
                  <a:off x="7468230" y="1436935"/>
                  <a:ext cx="50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5" name="Ink 104">
                  <a:extLst>
                    <a:ext uri="{FF2B5EF4-FFF2-40B4-BE49-F238E27FC236}">
                      <a16:creationId xmlns:a16="http://schemas.microsoft.com/office/drawing/2014/main" id="{7A1430D9-54DA-48B7-AEEF-5F4988672B63}"/>
                    </a:ext>
                  </a:extLst>
                </p14:cNvPr>
                <p14:cNvContentPartPr/>
                <p14:nvPr/>
              </p14:nvContentPartPr>
              <p14:xfrm>
                <a:off x="3170910" y="2188615"/>
                <a:ext cx="212760" cy="112320"/>
              </p14:xfrm>
            </p:contentPart>
          </mc:Choice>
          <mc:Fallback xmlns="">
            <p:pic>
              <p:nvPicPr>
                <p:cNvPr id="105" name="Ink 104">
                  <a:extLst>
                    <a:ext uri="{FF2B5EF4-FFF2-40B4-BE49-F238E27FC236}">
                      <a16:creationId xmlns:a16="http://schemas.microsoft.com/office/drawing/2014/main" id="{7A1430D9-54DA-48B7-AEEF-5F4988672B63}"/>
                    </a:ext>
                  </a:extLst>
                </p:cNvPr>
                <p:cNvPicPr/>
                <p:nvPr/>
              </p:nvPicPr>
              <p:blipFill>
                <a:blip r:embed="rId131"/>
                <a:stretch>
                  <a:fillRect/>
                </a:stretch>
              </p:blipFill>
              <p:spPr>
                <a:xfrm>
                  <a:off x="3162270" y="2179975"/>
                  <a:ext cx="230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6" name="Ink 105">
                  <a:extLst>
                    <a:ext uri="{FF2B5EF4-FFF2-40B4-BE49-F238E27FC236}">
                      <a16:creationId xmlns:a16="http://schemas.microsoft.com/office/drawing/2014/main" id="{CDDF1321-3E76-436A-AD40-574E3E3378AC}"/>
                    </a:ext>
                  </a:extLst>
                </p14:cNvPr>
                <p14:cNvContentPartPr/>
                <p14:nvPr/>
              </p14:nvContentPartPr>
              <p14:xfrm>
                <a:off x="3297990" y="2166655"/>
                <a:ext cx="136080" cy="93600"/>
              </p14:xfrm>
            </p:contentPart>
          </mc:Choice>
          <mc:Fallback xmlns="">
            <p:pic>
              <p:nvPicPr>
                <p:cNvPr id="106" name="Ink 105">
                  <a:extLst>
                    <a:ext uri="{FF2B5EF4-FFF2-40B4-BE49-F238E27FC236}">
                      <a16:creationId xmlns:a16="http://schemas.microsoft.com/office/drawing/2014/main" id="{CDDF1321-3E76-436A-AD40-574E3E3378AC}"/>
                    </a:ext>
                  </a:extLst>
                </p:cNvPr>
                <p:cNvPicPr/>
                <p:nvPr/>
              </p:nvPicPr>
              <p:blipFill>
                <a:blip r:embed="rId133"/>
                <a:stretch>
                  <a:fillRect/>
                </a:stretch>
              </p:blipFill>
              <p:spPr>
                <a:xfrm>
                  <a:off x="3289350" y="2157655"/>
                  <a:ext cx="153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8" name="Ink 107">
                  <a:extLst>
                    <a:ext uri="{FF2B5EF4-FFF2-40B4-BE49-F238E27FC236}">
                      <a16:creationId xmlns:a16="http://schemas.microsoft.com/office/drawing/2014/main" id="{ED6EB8AE-95AC-421E-BE75-4074F3B22BFD}"/>
                    </a:ext>
                  </a:extLst>
                </p14:cNvPr>
                <p14:cNvContentPartPr/>
                <p14:nvPr/>
              </p14:nvContentPartPr>
              <p14:xfrm>
                <a:off x="2013150" y="2221735"/>
                <a:ext cx="255240" cy="168480"/>
              </p14:xfrm>
            </p:contentPart>
          </mc:Choice>
          <mc:Fallback xmlns="">
            <p:pic>
              <p:nvPicPr>
                <p:cNvPr id="108" name="Ink 107">
                  <a:extLst>
                    <a:ext uri="{FF2B5EF4-FFF2-40B4-BE49-F238E27FC236}">
                      <a16:creationId xmlns:a16="http://schemas.microsoft.com/office/drawing/2014/main" id="{ED6EB8AE-95AC-421E-BE75-4074F3B22BFD}"/>
                    </a:ext>
                  </a:extLst>
                </p:cNvPr>
                <p:cNvPicPr/>
                <p:nvPr/>
              </p:nvPicPr>
              <p:blipFill>
                <a:blip r:embed="rId135"/>
                <a:stretch>
                  <a:fillRect/>
                </a:stretch>
              </p:blipFill>
              <p:spPr>
                <a:xfrm>
                  <a:off x="2004150" y="2212735"/>
                  <a:ext cx="272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9" name="Ink 108">
                  <a:extLst>
                    <a:ext uri="{FF2B5EF4-FFF2-40B4-BE49-F238E27FC236}">
                      <a16:creationId xmlns:a16="http://schemas.microsoft.com/office/drawing/2014/main" id="{41D0C3D0-AD2C-4D52-9112-9FDDDB031BBC}"/>
                    </a:ext>
                  </a:extLst>
                </p14:cNvPr>
                <p14:cNvContentPartPr/>
                <p14:nvPr/>
              </p14:nvContentPartPr>
              <p14:xfrm>
                <a:off x="2306550" y="2202295"/>
                <a:ext cx="84960" cy="159840"/>
              </p14:xfrm>
            </p:contentPart>
          </mc:Choice>
          <mc:Fallback xmlns="">
            <p:pic>
              <p:nvPicPr>
                <p:cNvPr id="109" name="Ink 108">
                  <a:extLst>
                    <a:ext uri="{FF2B5EF4-FFF2-40B4-BE49-F238E27FC236}">
                      <a16:creationId xmlns:a16="http://schemas.microsoft.com/office/drawing/2014/main" id="{41D0C3D0-AD2C-4D52-9112-9FDDDB031BBC}"/>
                    </a:ext>
                  </a:extLst>
                </p:cNvPr>
                <p:cNvPicPr/>
                <p:nvPr/>
              </p:nvPicPr>
              <p:blipFill>
                <a:blip r:embed="rId137"/>
                <a:stretch>
                  <a:fillRect/>
                </a:stretch>
              </p:blipFill>
              <p:spPr>
                <a:xfrm>
                  <a:off x="2297550" y="2193295"/>
                  <a:ext cx="102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C8E97074-D0A6-42A3-9629-BF01EE10426C}"/>
                    </a:ext>
                  </a:extLst>
                </p14:cNvPr>
                <p14:cNvContentPartPr/>
                <p14:nvPr/>
              </p14:nvContentPartPr>
              <p14:xfrm>
                <a:off x="2484030" y="2218135"/>
                <a:ext cx="75600" cy="92880"/>
              </p14:xfrm>
            </p:contentPart>
          </mc:Choice>
          <mc:Fallback xmlns="">
            <p:pic>
              <p:nvPicPr>
                <p:cNvPr id="110" name="Ink 109">
                  <a:extLst>
                    <a:ext uri="{FF2B5EF4-FFF2-40B4-BE49-F238E27FC236}">
                      <a16:creationId xmlns:a16="http://schemas.microsoft.com/office/drawing/2014/main" id="{C8E97074-D0A6-42A3-9629-BF01EE10426C}"/>
                    </a:ext>
                  </a:extLst>
                </p:cNvPr>
                <p:cNvPicPr/>
                <p:nvPr/>
              </p:nvPicPr>
              <p:blipFill>
                <a:blip r:embed="rId139"/>
                <a:stretch>
                  <a:fillRect/>
                </a:stretch>
              </p:blipFill>
              <p:spPr>
                <a:xfrm>
                  <a:off x="2475390" y="2209495"/>
                  <a:ext cx="93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3CF5A6DF-FE17-4F0C-854B-A08303878974}"/>
                    </a:ext>
                  </a:extLst>
                </p14:cNvPr>
                <p14:cNvContentPartPr/>
                <p14:nvPr/>
              </p14:nvContentPartPr>
              <p14:xfrm>
                <a:off x="2619030" y="2247655"/>
                <a:ext cx="95400" cy="57600"/>
              </p14:xfrm>
            </p:contentPart>
          </mc:Choice>
          <mc:Fallback xmlns="">
            <p:pic>
              <p:nvPicPr>
                <p:cNvPr id="111" name="Ink 110">
                  <a:extLst>
                    <a:ext uri="{FF2B5EF4-FFF2-40B4-BE49-F238E27FC236}">
                      <a16:creationId xmlns:a16="http://schemas.microsoft.com/office/drawing/2014/main" id="{3CF5A6DF-FE17-4F0C-854B-A08303878974}"/>
                    </a:ext>
                  </a:extLst>
                </p:cNvPr>
                <p:cNvPicPr/>
                <p:nvPr/>
              </p:nvPicPr>
              <p:blipFill>
                <a:blip r:embed="rId141"/>
                <a:stretch>
                  <a:fillRect/>
                </a:stretch>
              </p:blipFill>
              <p:spPr>
                <a:xfrm>
                  <a:off x="2610030" y="2239015"/>
                  <a:ext cx="113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2" name="Ink 111">
                  <a:extLst>
                    <a:ext uri="{FF2B5EF4-FFF2-40B4-BE49-F238E27FC236}">
                      <a16:creationId xmlns:a16="http://schemas.microsoft.com/office/drawing/2014/main" id="{1D2D4AD9-B0A7-4522-B864-6931AD8F6881}"/>
                    </a:ext>
                  </a:extLst>
                </p14:cNvPr>
                <p14:cNvContentPartPr/>
                <p14:nvPr/>
              </p14:nvContentPartPr>
              <p14:xfrm>
                <a:off x="2725950" y="2158375"/>
                <a:ext cx="53280" cy="117000"/>
              </p14:xfrm>
            </p:contentPart>
          </mc:Choice>
          <mc:Fallback xmlns="">
            <p:pic>
              <p:nvPicPr>
                <p:cNvPr id="112" name="Ink 111">
                  <a:extLst>
                    <a:ext uri="{FF2B5EF4-FFF2-40B4-BE49-F238E27FC236}">
                      <a16:creationId xmlns:a16="http://schemas.microsoft.com/office/drawing/2014/main" id="{1D2D4AD9-B0A7-4522-B864-6931AD8F6881}"/>
                    </a:ext>
                  </a:extLst>
                </p:cNvPr>
                <p:cNvPicPr/>
                <p:nvPr/>
              </p:nvPicPr>
              <p:blipFill>
                <a:blip r:embed="rId143"/>
                <a:stretch>
                  <a:fillRect/>
                </a:stretch>
              </p:blipFill>
              <p:spPr>
                <a:xfrm>
                  <a:off x="2716950" y="2149735"/>
                  <a:ext cx="70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3" name="Ink 112">
                  <a:extLst>
                    <a:ext uri="{FF2B5EF4-FFF2-40B4-BE49-F238E27FC236}">
                      <a16:creationId xmlns:a16="http://schemas.microsoft.com/office/drawing/2014/main" id="{C56A7701-99E0-4D13-9847-131E74259ADB}"/>
                    </a:ext>
                  </a:extLst>
                </p14:cNvPr>
                <p14:cNvContentPartPr/>
                <p14:nvPr/>
              </p14:nvContentPartPr>
              <p14:xfrm>
                <a:off x="2804070" y="2097535"/>
                <a:ext cx="178560" cy="165600"/>
              </p14:xfrm>
            </p:contentPart>
          </mc:Choice>
          <mc:Fallback xmlns="">
            <p:pic>
              <p:nvPicPr>
                <p:cNvPr id="113" name="Ink 112">
                  <a:extLst>
                    <a:ext uri="{FF2B5EF4-FFF2-40B4-BE49-F238E27FC236}">
                      <a16:creationId xmlns:a16="http://schemas.microsoft.com/office/drawing/2014/main" id="{C56A7701-99E0-4D13-9847-131E74259ADB}"/>
                    </a:ext>
                  </a:extLst>
                </p:cNvPr>
                <p:cNvPicPr/>
                <p:nvPr/>
              </p:nvPicPr>
              <p:blipFill>
                <a:blip r:embed="rId145"/>
                <a:stretch>
                  <a:fillRect/>
                </a:stretch>
              </p:blipFill>
              <p:spPr>
                <a:xfrm>
                  <a:off x="2795430" y="2088535"/>
                  <a:ext cx="196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4" name="Ink 113">
                  <a:extLst>
                    <a:ext uri="{FF2B5EF4-FFF2-40B4-BE49-F238E27FC236}">
                      <a16:creationId xmlns:a16="http://schemas.microsoft.com/office/drawing/2014/main" id="{8E7C6E04-D4A8-428A-A95C-69A1F76AF6C4}"/>
                    </a:ext>
                  </a:extLst>
                </p14:cNvPr>
                <p14:cNvContentPartPr/>
                <p14:nvPr/>
              </p14:nvContentPartPr>
              <p14:xfrm>
                <a:off x="2730270" y="2134975"/>
                <a:ext cx="263520" cy="99000"/>
              </p14:xfrm>
            </p:contentPart>
          </mc:Choice>
          <mc:Fallback xmlns="">
            <p:pic>
              <p:nvPicPr>
                <p:cNvPr id="114" name="Ink 113">
                  <a:extLst>
                    <a:ext uri="{FF2B5EF4-FFF2-40B4-BE49-F238E27FC236}">
                      <a16:creationId xmlns:a16="http://schemas.microsoft.com/office/drawing/2014/main" id="{8E7C6E04-D4A8-428A-A95C-69A1F76AF6C4}"/>
                    </a:ext>
                  </a:extLst>
                </p:cNvPr>
                <p:cNvPicPr/>
                <p:nvPr/>
              </p:nvPicPr>
              <p:blipFill>
                <a:blip r:embed="rId147"/>
                <a:stretch>
                  <a:fillRect/>
                </a:stretch>
              </p:blipFill>
              <p:spPr>
                <a:xfrm>
                  <a:off x="2721270" y="2126335"/>
                  <a:ext cx="281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BC8144D3-CE0A-45E9-8791-6A0E03DEA519}"/>
                    </a:ext>
                  </a:extLst>
                </p14:cNvPr>
                <p14:cNvContentPartPr/>
                <p14:nvPr/>
              </p14:nvContentPartPr>
              <p14:xfrm>
                <a:off x="2551710" y="2410015"/>
                <a:ext cx="202680" cy="138240"/>
              </p14:xfrm>
            </p:contentPart>
          </mc:Choice>
          <mc:Fallback xmlns="">
            <p:pic>
              <p:nvPicPr>
                <p:cNvPr id="116" name="Ink 115">
                  <a:extLst>
                    <a:ext uri="{FF2B5EF4-FFF2-40B4-BE49-F238E27FC236}">
                      <a16:creationId xmlns:a16="http://schemas.microsoft.com/office/drawing/2014/main" id="{BC8144D3-CE0A-45E9-8791-6A0E03DEA519}"/>
                    </a:ext>
                  </a:extLst>
                </p:cNvPr>
                <p:cNvPicPr/>
                <p:nvPr/>
              </p:nvPicPr>
              <p:blipFill>
                <a:blip r:embed="rId149"/>
                <a:stretch>
                  <a:fillRect/>
                </a:stretch>
              </p:blipFill>
              <p:spPr>
                <a:xfrm>
                  <a:off x="2543070" y="2401375"/>
                  <a:ext cx="220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Ink 117">
                  <a:extLst>
                    <a:ext uri="{FF2B5EF4-FFF2-40B4-BE49-F238E27FC236}">
                      <a16:creationId xmlns:a16="http://schemas.microsoft.com/office/drawing/2014/main" id="{4A3EB884-339F-40BA-98B5-0F650A3F56A3}"/>
                    </a:ext>
                  </a:extLst>
                </p14:cNvPr>
                <p14:cNvContentPartPr/>
                <p14:nvPr/>
              </p14:nvContentPartPr>
              <p14:xfrm>
                <a:off x="3525870" y="2437015"/>
                <a:ext cx="200880" cy="60120"/>
              </p14:xfrm>
            </p:contentPart>
          </mc:Choice>
          <mc:Fallback xmlns="">
            <p:pic>
              <p:nvPicPr>
                <p:cNvPr id="118" name="Ink 117">
                  <a:extLst>
                    <a:ext uri="{FF2B5EF4-FFF2-40B4-BE49-F238E27FC236}">
                      <a16:creationId xmlns:a16="http://schemas.microsoft.com/office/drawing/2014/main" id="{4A3EB884-339F-40BA-98B5-0F650A3F56A3}"/>
                    </a:ext>
                  </a:extLst>
                </p:cNvPr>
                <p:cNvPicPr/>
                <p:nvPr/>
              </p:nvPicPr>
              <p:blipFill>
                <a:blip r:embed="rId151"/>
                <a:stretch>
                  <a:fillRect/>
                </a:stretch>
              </p:blipFill>
              <p:spPr>
                <a:xfrm>
                  <a:off x="3517230" y="2428375"/>
                  <a:ext cx="218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Ink 118">
                  <a:extLst>
                    <a:ext uri="{FF2B5EF4-FFF2-40B4-BE49-F238E27FC236}">
                      <a16:creationId xmlns:a16="http://schemas.microsoft.com/office/drawing/2014/main" id="{6D87B0A6-D6C1-4944-AFA1-389A02C2CC6F}"/>
                    </a:ext>
                  </a:extLst>
                </p14:cNvPr>
                <p14:cNvContentPartPr/>
                <p14:nvPr/>
              </p14:nvContentPartPr>
              <p14:xfrm>
                <a:off x="3583110" y="2462575"/>
                <a:ext cx="82440" cy="220680"/>
              </p14:xfrm>
            </p:contentPart>
          </mc:Choice>
          <mc:Fallback xmlns="">
            <p:pic>
              <p:nvPicPr>
                <p:cNvPr id="119" name="Ink 118">
                  <a:extLst>
                    <a:ext uri="{FF2B5EF4-FFF2-40B4-BE49-F238E27FC236}">
                      <a16:creationId xmlns:a16="http://schemas.microsoft.com/office/drawing/2014/main" id="{6D87B0A6-D6C1-4944-AFA1-389A02C2CC6F}"/>
                    </a:ext>
                  </a:extLst>
                </p:cNvPr>
                <p:cNvPicPr/>
                <p:nvPr/>
              </p:nvPicPr>
              <p:blipFill>
                <a:blip r:embed="rId153"/>
                <a:stretch>
                  <a:fillRect/>
                </a:stretch>
              </p:blipFill>
              <p:spPr>
                <a:xfrm>
                  <a:off x="3574470" y="2453575"/>
                  <a:ext cx="1000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1" name="Ink 120">
                  <a:extLst>
                    <a:ext uri="{FF2B5EF4-FFF2-40B4-BE49-F238E27FC236}">
                      <a16:creationId xmlns:a16="http://schemas.microsoft.com/office/drawing/2014/main" id="{3E4A914A-272C-414D-9025-AABE9CD5CA98}"/>
                    </a:ext>
                  </a:extLst>
                </p14:cNvPr>
                <p14:cNvContentPartPr/>
                <p14:nvPr/>
              </p14:nvContentPartPr>
              <p14:xfrm>
                <a:off x="2809110" y="2833015"/>
                <a:ext cx="231480" cy="147240"/>
              </p14:xfrm>
            </p:contentPart>
          </mc:Choice>
          <mc:Fallback xmlns="">
            <p:pic>
              <p:nvPicPr>
                <p:cNvPr id="121" name="Ink 120">
                  <a:extLst>
                    <a:ext uri="{FF2B5EF4-FFF2-40B4-BE49-F238E27FC236}">
                      <a16:creationId xmlns:a16="http://schemas.microsoft.com/office/drawing/2014/main" id="{3E4A914A-272C-414D-9025-AABE9CD5CA98}"/>
                    </a:ext>
                  </a:extLst>
                </p:cNvPr>
                <p:cNvPicPr/>
                <p:nvPr/>
              </p:nvPicPr>
              <p:blipFill>
                <a:blip r:embed="rId155"/>
                <a:stretch>
                  <a:fillRect/>
                </a:stretch>
              </p:blipFill>
              <p:spPr>
                <a:xfrm>
                  <a:off x="2800470" y="2824015"/>
                  <a:ext cx="249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2" name="Ink 121">
                  <a:extLst>
                    <a:ext uri="{FF2B5EF4-FFF2-40B4-BE49-F238E27FC236}">
                      <a16:creationId xmlns:a16="http://schemas.microsoft.com/office/drawing/2014/main" id="{59305D4B-8F45-463F-8601-4FF1EB4CCDD2}"/>
                    </a:ext>
                  </a:extLst>
                </p14:cNvPr>
                <p14:cNvContentPartPr/>
                <p14:nvPr/>
              </p14:nvContentPartPr>
              <p14:xfrm>
                <a:off x="3112230" y="2799535"/>
                <a:ext cx="65880" cy="135360"/>
              </p14:xfrm>
            </p:contentPart>
          </mc:Choice>
          <mc:Fallback xmlns="">
            <p:pic>
              <p:nvPicPr>
                <p:cNvPr id="122" name="Ink 121">
                  <a:extLst>
                    <a:ext uri="{FF2B5EF4-FFF2-40B4-BE49-F238E27FC236}">
                      <a16:creationId xmlns:a16="http://schemas.microsoft.com/office/drawing/2014/main" id="{59305D4B-8F45-463F-8601-4FF1EB4CCDD2}"/>
                    </a:ext>
                  </a:extLst>
                </p:cNvPr>
                <p:cNvPicPr/>
                <p:nvPr/>
              </p:nvPicPr>
              <p:blipFill>
                <a:blip r:embed="rId157"/>
                <a:stretch>
                  <a:fillRect/>
                </a:stretch>
              </p:blipFill>
              <p:spPr>
                <a:xfrm>
                  <a:off x="3103590" y="2790535"/>
                  <a:ext cx="8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3" name="Ink 122">
                  <a:extLst>
                    <a:ext uri="{FF2B5EF4-FFF2-40B4-BE49-F238E27FC236}">
                      <a16:creationId xmlns:a16="http://schemas.microsoft.com/office/drawing/2014/main" id="{F6AA80A3-93B8-4E9B-A44E-CC8BBA728BC8}"/>
                    </a:ext>
                  </a:extLst>
                </p14:cNvPr>
                <p14:cNvContentPartPr/>
                <p14:nvPr/>
              </p14:nvContentPartPr>
              <p14:xfrm>
                <a:off x="3331110" y="2804215"/>
                <a:ext cx="111240" cy="96480"/>
              </p14:xfrm>
            </p:contentPart>
          </mc:Choice>
          <mc:Fallback xmlns="">
            <p:pic>
              <p:nvPicPr>
                <p:cNvPr id="123" name="Ink 122">
                  <a:extLst>
                    <a:ext uri="{FF2B5EF4-FFF2-40B4-BE49-F238E27FC236}">
                      <a16:creationId xmlns:a16="http://schemas.microsoft.com/office/drawing/2014/main" id="{F6AA80A3-93B8-4E9B-A44E-CC8BBA728BC8}"/>
                    </a:ext>
                  </a:extLst>
                </p:cNvPr>
                <p:cNvPicPr/>
                <p:nvPr/>
              </p:nvPicPr>
              <p:blipFill>
                <a:blip r:embed="rId159"/>
                <a:stretch>
                  <a:fillRect/>
                </a:stretch>
              </p:blipFill>
              <p:spPr>
                <a:xfrm>
                  <a:off x="3322470" y="2795215"/>
                  <a:ext cx="128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4" name="Ink 123">
                  <a:extLst>
                    <a:ext uri="{FF2B5EF4-FFF2-40B4-BE49-F238E27FC236}">
                      <a16:creationId xmlns:a16="http://schemas.microsoft.com/office/drawing/2014/main" id="{7930DD00-DC6F-4EAB-8A57-38B7B0606F5C}"/>
                    </a:ext>
                  </a:extLst>
                </p14:cNvPr>
                <p14:cNvContentPartPr/>
                <p14:nvPr/>
              </p14:nvContentPartPr>
              <p14:xfrm>
                <a:off x="3489510" y="2795215"/>
                <a:ext cx="85320" cy="81720"/>
              </p14:xfrm>
            </p:contentPart>
          </mc:Choice>
          <mc:Fallback xmlns="">
            <p:pic>
              <p:nvPicPr>
                <p:cNvPr id="124" name="Ink 123">
                  <a:extLst>
                    <a:ext uri="{FF2B5EF4-FFF2-40B4-BE49-F238E27FC236}">
                      <a16:creationId xmlns:a16="http://schemas.microsoft.com/office/drawing/2014/main" id="{7930DD00-DC6F-4EAB-8A57-38B7B0606F5C}"/>
                    </a:ext>
                  </a:extLst>
                </p:cNvPr>
                <p:cNvPicPr/>
                <p:nvPr/>
              </p:nvPicPr>
              <p:blipFill>
                <a:blip r:embed="rId161"/>
                <a:stretch>
                  <a:fillRect/>
                </a:stretch>
              </p:blipFill>
              <p:spPr>
                <a:xfrm>
                  <a:off x="3480510" y="2786575"/>
                  <a:ext cx="102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5" name="Ink 124">
                  <a:extLst>
                    <a:ext uri="{FF2B5EF4-FFF2-40B4-BE49-F238E27FC236}">
                      <a16:creationId xmlns:a16="http://schemas.microsoft.com/office/drawing/2014/main" id="{282477EA-2A81-418B-99D3-397A039FC115}"/>
                    </a:ext>
                  </a:extLst>
                </p14:cNvPr>
                <p14:cNvContentPartPr/>
                <p14:nvPr/>
              </p14:nvContentPartPr>
              <p14:xfrm>
                <a:off x="3610110" y="2736895"/>
                <a:ext cx="26280" cy="111600"/>
              </p14:xfrm>
            </p:contentPart>
          </mc:Choice>
          <mc:Fallback xmlns="">
            <p:pic>
              <p:nvPicPr>
                <p:cNvPr id="125" name="Ink 124">
                  <a:extLst>
                    <a:ext uri="{FF2B5EF4-FFF2-40B4-BE49-F238E27FC236}">
                      <a16:creationId xmlns:a16="http://schemas.microsoft.com/office/drawing/2014/main" id="{282477EA-2A81-418B-99D3-397A039FC115}"/>
                    </a:ext>
                  </a:extLst>
                </p:cNvPr>
                <p:cNvPicPr/>
                <p:nvPr/>
              </p:nvPicPr>
              <p:blipFill>
                <a:blip r:embed="rId163"/>
                <a:stretch>
                  <a:fillRect/>
                </a:stretch>
              </p:blipFill>
              <p:spPr>
                <a:xfrm>
                  <a:off x="3601470" y="2728255"/>
                  <a:ext cx="43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6" name="Ink 125">
                  <a:extLst>
                    <a:ext uri="{FF2B5EF4-FFF2-40B4-BE49-F238E27FC236}">
                      <a16:creationId xmlns:a16="http://schemas.microsoft.com/office/drawing/2014/main" id="{821FEFD4-2808-4AB5-8BB7-7CF2AD06F5EF}"/>
                    </a:ext>
                  </a:extLst>
                </p14:cNvPr>
                <p14:cNvContentPartPr/>
                <p14:nvPr/>
              </p14:nvContentPartPr>
              <p14:xfrm>
                <a:off x="3726390" y="2712775"/>
                <a:ext cx="186120" cy="149760"/>
              </p14:xfrm>
            </p:contentPart>
          </mc:Choice>
          <mc:Fallback xmlns="">
            <p:pic>
              <p:nvPicPr>
                <p:cNvPr id="126" name="Ink 125">
                  <a:extLst>
                    <a:ext uri="{FF2B5EF4-FFF2-40B4-BE49-F238E27FC236}">
                      <a16:creationId xmlns:a16="http://schemas.microsoft.com/office/drawing/2014/main" id="{821FEFD4-2808-4AB5-8BB7-7CF2AD06F5EF}"/>
                    </a:ext>
                  </a:extLst>
                </p:cNvPr>
                <p:cNvPicPr/>
                <p:nvPr/>
              </p:nvPicPr>
              <p:blipFill>
                <a:blip r:embed="rId165"/>
                <a:stretch>
                  <a:fillRect/>
                </a:stretch>
              </p:blipFill>
              <p:spPr>
                <a:xfrm>
                  <a:off x="3717750" y="2704135"/>
                  <a:ext cx="203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7" name="Ink 126">
                  <a:extLst>
                    <a:ext uri="{FF2B5EF4-FFF2-40B4-BE49-F238E27FC236}">
                      <a16:creationId xmlns:a16="http://schemas.microsoft.com/office/drawing/2014/main" id="{F2474E30-F0E8-4642-A8DC-A90CABDE4DD5}"/>
                    </a:ext>
                  </a:extLst>
                </p14:cNvPr>
                <p14:cNvContentPartPr/>
                <p14:nvPr/>
              </p14:nvContentPartPr>
              <p14:xfrm>
                <a:off x="3682470" y="2713495"/>
                <a:ext cx="212040" cy="88920"/>
              </p14:xfrm>
            </p:contentPart>
          </mc:Choice>
          <mc:Fallback xmlns="">
            <p:pic>
              <p:nvPicPr>
                <p:cNvPr id="127" name="Ink 126">
                  <a:extLst>
                    <a:ext uri="{FF2B5EF4-FFF2-40B4-BE49-F238E27FC236}">
                      <a16:creationId xmlns:a16="http://schemas.microsoft.com/office/drawing/2014/main" id="{F2474E30-F0E8-4642-A8DC-A90CABDE4DD5}"/>
                    </a:ext>
                  </a:extLst>
                </p:cNvPr>
                <p:cNvPicPr/>
                <p:nvPr/>
              </p:nvPicPr>
              <p:blipFill>
                <a:blip r:embed="rId167"/>
                <a:stretch>
                  <a:fillRect/>
                </a:stretch>
              </p:blipFill>
              <p:spPr>
                <a:xfrm>
                  <a:off x="3673470" y="2704855"/>
                  <a:ext cx="229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8" name="Ink 127">
                  <a:extLst>
                    <a:ext uri="{FF2B5EF4-FFF2-40B4-BE49-F238E27FC236}">
                      <a16:creationId xmlns:a16="http://schemas.microsoft.com/office/drawing/2014/main" id="{8FD2D596-7ACC-41A4-AD6B-1692DAB81F7D}"/>
                    </a:ext>
                  </a:extLst>
                </p14:cNvPr>
                <p14:cNvContentPartPr/>
                <p14:nvPr/>
              </p14:nvContentPartPr>
              <p14:xfrm>
                <a:off x="3527670" y="2978095"/>
                <a:ext cx="148680" cy="166320"/>
              </p14:xfrm>
            </p:contentPart>
          </mc:Choice>
          <mc:Fallback xmlns="">
            <p:pic>
              <p:nvPicPr>
                <p:cNvPr id="128" name="Ink 127">
                  <a:extLst>
                    <a:ext uri="{FF2B5EF4-FFF2-40B4-BE49-F238E27FC236}">
                      <a16:creationId xmlns:a16="http://schemas.microsoft.com/office/drawing/2014/main" id="{8FD2D596-7ACC-41A4-AD6B-1692DAB81F7D}"/>
                    </a:ext>
                  </a:extLst>
                </p:cNvPr>
                <p:cNvPicPr/>
                <p:nvPr/>
              </p:nvPicPr>
              <p:blipFill>
                <a:blip r:embed="rId169"/>
                <a:stretch>
                  <a:fillRect/>
                </a:stretch>
              </p:blipFill>
              <p:spPr>
                <a:xfrm>
                  <a:off x="3519030" y="2969455"/>
                  <a:ext cx="166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0" name="Ink 129">
                  <a:extLst>
                    <a:ext uri="{FF2B5EF4-FFF2-40B4-BE49-F238E27FC236}">
                      <a16:creationId xmlns:a16="http://schemas.microsoft.com/office/drawing/2014/main" id="{9F81E89A-AF18-4C69-8922-73005B701D90}"/>
                    </a:ext>
                  </a:extLst>
                </p14:cNvPr>
                <p14:cNvContentPartPr/>
                <p14:nvPr/>
              </p14:nvContentPartPr>
              <p14:xfrm>
                <a:off x="3569790" y="3022375"/>
                <a:ext cx="56880" cy="227880"/>
              </p14:xfrm>
            </p:contentPart>
          </mc:Choice>
          <mc:Fallback xmlns="">
            <p:pic>
              <p:nvPicPr>
                <p:cNvPr id="130" name="Ink 129">
                  <a:extLst>
                    <a:ext uri="{FF2B5EF4-FFF2-40B4-BE49-F238E27FC236}">
                      <a16:creationId xmlns:a16="http://schemas.microsoft.com/office/drawing/2014/main" id="{9F81E89A-AF18-4C69-8922-73005B701D90}"/>
                    </a:ext>
                  </a:extLst>
                </p:cNvPr>
                <p:cNvPicPr/>
                <p:nvPr/>
              </p:nvPicPr>
              <p:blipFill>
                <a:blip r:embed="rId171"/>
                <a:stretch>
                  <a:fillRect/>
                </a:stretch>
              </p:blipFill>
              <p:spPr>
                <a:xfrm>
                  <a:off x="3561150" y="3013375"/>
                  <a:ext cx="745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1" name="Ink 130">
                  <a:extLst>
                    <a:ext uri="{FF2B5EF4-FFF2-40B4-BE49-F238E27FC236}">
                      <a16:creationId xmlns:a16="http://schemas.microsoft.com/office/drawing/2014/main" id="{4E60C892-E002-4341-B3A6-67B0B4132D88}"/>
                    </a:ext>
                  </a:extLst>
                </p14:cNvPr>
                <p14:cNvContentPartPr/>
                <p14:nvPr/>
              </p14:nvContentPartPr>
              <p14:xfrm>
                <a:off x="3529470" y="3096895"/>
                <a:ext cx="86400" cy="137520"/>
              </p14:xfrm>
            </p:contentPart>
          </mc:Choice>
          <mc:Fallback xmlns="">
            <p:pic>
              <p:nvPicPr>
                <p:cNvPr id="131" name="Ink 130">
                  <a:extLst>
                    <a:ext uri="{FF2B5EF4-FFF2-40B4-BE49-F238E27FC236}">
                      <a16:creationId xmlns:a16="http://schemas.microsoft.com/office/drawing/2014/main" id="{4E60C892-E002-4341-B3A6-67B0B4132D88}"/>
                    </a:ext>
                  </a:extLst>
                </p:cNvPr>
                <p:cNvPicPr/>
                <p:nvPr/>
              </p:nvPicPr>
              <p:blipFill>
                <a:blip r:embed="rId173"/>
                <a:stretch>
                  <a:fillRect/>
                </a:stretch>
              </p:blipFill>
              <p:spPr>
                <a:xfrm>
                  <a:off x="3520830" y="3088255"/>
                  <a:ext cx="104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5" name="Ink 134">
                  <a:extLst>
                    <a:ext uri="{FF2B5EF4-FFF2-40B4-BE49-F238E27FC236}">
                      <a16:creationId xmlns:a16="http://schemas.microsoft.com/office/drawing/2014/main" id="{C439DAA3-75BB-41B1-847A-019BEC05602A}"/>
                    </a:ext>
                  </a:extLst>
                </p14:cNvPr>
                <p14:cNvContentPartPr/>
                <p14:nvPr/>
              </p14:nvContentPartPr>
              <p14:xfrm>
                <a:off x="3364950" y="2091874"/>
                <a:ext cx="577440" cy="409680"/>
              </p14:xfrm>
            </p:contentPart>
          </mc:Choice>
          <mc:Fallback xmlns="">
            <p:pic>
              <p:nvPicPr>
                <p:cNvPr id="135" name="Ink 134">
                  <a:extLst>
                    <a:ext uri="{FF2B5EF4-FFF2-40B4-BE49-F238E27FC236}">
                      <a16:creationId xmlns:a16="http://schemas.microsoft.com/office/drawing/2014/main" id="{C439DAA3-75BB-41B1-847A-019BEC05602A}"/>
                    </a:ext>
                  </a:extLst>
                </p:cNvPr>
                <p:cNvPicPr/>
                <p:nvPr/>
              </p:nvPicPr>
              <p:blipFill>
                <a:blip r:embed="rId175"/>
                <a:stretch>
                  <a:fillRect/>
                </a:stretch>
              </p:blipFill>
              <p:spPr>
                <a:xfrm>
                  <a:off x="3355950" y="2082874"/>
                  <a:ext cx="595080" cy="427320"/>
                </a:xfrm>
                <a:prstGeom prst="rect">
                  <a:avLst/>
                </a:prstGeom>
              </p:spPr>
            </p:pic>
          </mc:Fallback>
        </mc:AlternateContent>
      </p:grpSp>
    </p:spTree>
    <p:extLst>
      <p:ext uri="{BB962C8B-B14F-4D97-AF65-F5344CB8AC3E}">
        <p14:creationId xmlns:p14="http://schemas.microsoft.com/office/powerpoint/2010/main" val="736739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9157522"/>
              </p:ext>
            </p:extLst>
          </p:nvPr>
        </p:nvGraphicFramePr>
        <p:xfrm>
          <a:off x="1381565" y="4437392"/>
          <a:ext cx="9464040" cy="1950720"/>
        </p:xfrm>
        <a:graphic>
          <a:graphicData uri="http://schemas.openxmlformats.org/drawingml/2006/table">
            <a:tbl>
              <a:tblPr/>
              <a:tblGrid>
                <a:gridCol w="9464040">
                  <a:extLst>
                    <a:ext uri="{9D8B030D-6E8A-4147-A177-3AD203B41FA5}">
                      <a16:colId xmlns:a16="http://schemas.microsoft.com/office/drawing/2014/main" val="1323510385"/>
                    </a:ext>
                  </a:extLst>
                </a:gridCol>
              </a:tblGrid>
              <a:tr h="0">
                <a:tc>
                  <a:txBody>
                    <a:bodyPr/>
                    <a:lstStyle/>
                    <a:p>
                      <a:pPr algn="ctr"/>
                      <a:endParaRPr lang="en-US">
                        <a:effectLst/>
                        <a:latin typeface="Verdana" panose="020B0604030504040204" pitchFamily="34" charset="0"/>
                      </a:endParaRPr>
                    </a:p>
                  </a:txBody>
                  <a:tcPr anchor="ctr">
                    <a:lnL>
                      <a:noFill/>
                    </a:lnL>
                    <a:lnR>
                      <a:noFill/>
                    </a:lnR>
                    <a:lnT>
                      <a:noFill/>
                    </a:lnT>
                    <a:lnB>
                      <a:noFill/>
                    </a:lnB>
                    <a:solidFill>
                      <a:srgbClr val="FFFFCC"/>
                    </a:solidFill>
                  </a:tcPr>
                </a:tc>
                <a:extLst>
                  <a:ext uri="{0D108BD9-81ED-4DB2-BD59-A6C34878D82A}">
                    <a16:rowId xmlns:a16="http://schemas.microsoft.com/office/drawing/2014/main" val="2964803548"/>
                  </a:ext>
                </a:extLst>
              </a:tr>
              <a:tr h="0">
                <a:tc>
                  <a:txBody>
                    <a:bodyPr/>
                    <a:lstStyle/>
                    <a:p>
                      <a:pPr algn="l"/>
                      <a:r>
                        <a:rPr lang="fr-FR" sz="1400" b="1" dirty="0">
                          <a:solidFill>
                            <a:srgbClr val="000000"/>
                          </a:solidFill>
                          <a:effectLst/>
                          <a:latin typeface="Verdana" panose="020B0604030504040204" pitchFamily="34" charset="0"/>
                        </a:rPr>
                        <a:t>Fonctionnement de l'ATP synthase.</a:t>
                      </a:r>
                      <a:r>
                        <a:rPr lang="fr-FR" sz="1400" dirty="0">
                          <a:effectLst/>
                          <a:latin typeface="Verdana" panose="020B0604030504040204" pitchFamily="34" charset="0"/>
                        </a:rPr>
                        <a:t> </a:t>
                      </a:r>
                      <a:r>
                        <a:rPr lang="fr-FR" sz="1400" dirty="0">
                          <a:solidFill>
                            <a:srgbClr val="000000"/>
                          </a:solidFill>
                          <a:effectLst/>
                          <a:latin typeface="Verdana" panose="020B0604030504040204" pitchFamily="34" charset="0"/>
                        </a:rPr>
                        <a:t>Dans ces diagrammes seules les sous-unités β sont représentées. Chaque sous-unité β est susceptible de passer par trois états successifs :</a:t>
                      </a:r>
                      <a:endParaRPr lang="fr-FR" sz="1400" dirty="0">
                        <a:effectLst/>
                        <a:latin typeface="Verdana" panose="020B0604030504040204" pitchFamily="34" charset="0"/>
                      </a:endParaRPr>
                    </a:p>
                    <a:p>
                      <a:pPr algn="l">
                        <a:buFont typeface="Arial" panose="020B0604020202020204" pitchFamily="34" charset="0"/>
                        <a:buChar char="•"/>
                      </a:pPr>
                      <a:r>
                        <a:rPr lang="fr-FR" sz="1400" dirty="0">
                          <a:solidFill>
                            <a:srgbClr val="000000"/>
                          </a:solidFill>
                          <a:effectLst/>
                          <a:latin typeface="Verdana" panose="020B0604030504040204" pitchFamily="34" charset="0"/>
                        </a:rPr>
                        <a:t>1 (ouvert) - entrée de ADP + Pi</a:t>
                      </a:r>
                      <a:endParaRPr lang="fr-FR" sz="1400" dirty="0">
                        <a:effectLst/>
                        <a:latin typeface="Verdana" panose="020B0604030504040204" pitchFamily="34" charset="0"/>
                      </a:endParaRPr>
                    </a:p>
                    <a:p>
                      <a:pPr algn="l">
                        <a:buFont typeface="Arial" panose="020B0604020202020204" pitchFamily="34" charset="0"/>
                        <a:buChar char="•"/>
                      </a:pPr>
                      <a:r>
                        <a:rPr lang="fr-FR" sz="1400" dirty="0">
                          <a:solidFill>
                            <a:srgbClr val="000000"/>
                          </a:solidFill>
                          <a:effectLst/>
                          <a:latin typeface="Verdana" panose="020B0604030504040204" pitchFamily="34" charset="0"/>
                        </a:rPr>
                        <a:t>2 (</a:t>
                      </a:r>
                      <a:r>
                        <a:rPr lang="fr-FR" sz="1400" dirty="0" err="1">
                          <a:solidFill>
                            <a:srgbClr val="000000"/>
                          </a:solidFill>
                          <a:effectLst/>
                          <a:latin typeface="Verdana" panose="020B0604030504040204" pitchFamily="34" charset="0"/>
                        </a:rPr>
                        <a:t>ressérré</a:t>
                      </a:r>
                      <a:r>
                        <a:rPr lang="fr-FR" sz="1400" dirty="0">
                          <a:solidFill>
                            <a:srgbClr val="000000"/>
                          </a:solidFill>
                          <a:effectLst/>
                          <a:latin typeface="Verdana" panose="020B0604030504040204" pitchFamily="34" charset="0"/>
                        </a:rPr>
                        <a:t>) - charge de ADP + Pi</a:t>
                      </a:r>
                      <a:endParaRPr lang="fr-FR" sz="1400" dirty="0">
                        <a:effectLst/>
                        <a:latin typeface="Verdana" panose="020B0604030504040204" pitchFamily="34" charset="0"/>
                      </a:endParaRPr>
                    </a:p>
                    <a:p>
                      <a:pPr algn="l">
                        <a:buFont typeface="Arial" panose="020B0604020202020204" pitchFamily="34" charset="0"/>
                        <a:buChar char="•"/>
                      </a:pPr>
                      <a:r>
                        <a:rPr lang="fr-FR" sz="1400" dirty="0">
                          <a:solidFill>
                            <a:srgbClr val="000000"/>
                          </a:solidFill>
                          <a:effectLst/>
                          <a:latin typeface="Verdana" panose="020B0604030504040204" pitchFamily="34" charset="0"/>
                        </a:rPr>
                        <a:t>3 (fermé) - formation d'ATP</a:t>
                      </a:r>
                      <a:endParaRPr lang="fr-FR" sz="1400" dirty="0">
                        <a:effectLst/>
                        <a:latin typeface="Verdana" panose="020B0604030504040204" pitchFamily="34" charset="0"/>
                      </a:endParaRPr>
                    </a:p>
                    <a:p>
                      <a:pPr algn="l"/>
                      <a:r>
                        <a:rPr lang="fr-FR" sz="1400" dirty="0">
                          <a:solidFill>
                            <a:srgbClr val="000000"/>
                          </a:solidFill>
                          <a:effectLst/>
                          <a:latin typeface="Verdana" panose="020B0604030504040204" pitchFamily="34" charset="0"/>
                        </a:rPr>
                        <a:t>Retour à l'état 1 et libération de l'ATP formé. Dans ce schéma l'état 1 a été représenté 2 fois, au début pour l'entrée de ADP + Pi, et à la fin pour la libération de l'ATP.</a:t>
                      </a:r>
                      <a:endParaRPr lang="fr-FR" sz="1400" dirty="0">
                        <a:effectLst/>
                        <a:latin typeface="Verdana" panose="020B0604030504040204" pitchFamily="34" charset="0"/>
                      </a:endParaRPr>
                    </a:p>
                  </a:txBody>
                  <a:tcPr>
                    <a:lnL>
                      <a:noFill/>
                    </a:lnL>
                    <a:lnR>
                      <a:noFill/>
                    </a:lnR>
                    <a:lnT>
                      <a:noFill/>
                    </a:lnT>
                    <a:lnB>
                      <a:noFill/>
                    </a:lnB>
                    <a:solidFill>
                      <a:srgbClr val="FFFFCC"/>
                    </a:solidFill>
                  </a:tcPr>
                </a:tc>
                <a:extLst>
                  <a:ext uri="{0D108BD9-81ED-4DB2-BD59-A6C34878D82A}">
                    <a16:rowId xmlns:a16="http://schemas.microsoft.com/office/drawing/2014/main" val="1637774664"/>
                  </a:ext>
                </a:extLst>
              </a:tr>
            </a:tbl>
          </a:graphicData>
        </a:graphic>
      </p:graphicFrame>
      <p:pic>
        <p:nvPicPr>
          <p:cNvPr id="4099" name="Picture 3" descr="http://www.snv.jussieu.fr/bmedia/Photosynthese-cours/image/atpas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65" y="1193189"/>
            <a:ext cx="9531236" cy="266663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3990F19-29F2-4431-91DB-24C4FFD3F28E}"/>
              </a:ext>
            </a:extLst>
          </p:cNvPr>
          <p:cNvSpPr>
            <a:spLocks noGrp="1"/>
          </p:cNvSpPr>
          <p:nvPr>
            <p:ph type="sldNum" sz="quarter" idx="12"/>
          </p:nvPr>
        </p:nvSpPr>
        <p:spPr/>
        <p:txBody>
          <a:bodyPr/>
          <a:lstStyle/>
          <a:p>
            <a:fld id="{12B7FAE1-8398-4ECD-9623-40D6A02FADC2}" type="slidenum">
              <a:rPr lang="en-US" smtClean="0"/>
              <a:t>69</a:t>
            </a:fld>
            <a:endParaRPr lang="en-US"/>
          </a:p>
        </p:txBody>
      </p:sp>
      <p:grpSp>
        <p:nvGrpSpPr>
          <p:cNvPr id="17" name="Group 16">
            <a:extLst>
              <a:ext uri="{FF2B5EF4-FFF2-40B4-BE49-F238E27FC236}">
                <a16:creationId xmlns:a16="http://schemas.microsoft.com/office/drawing/2014/main" id="{19B71DB5-1FC9-4B09-B28B-6D16D882FAFE}"/>
              </a:ext>
            </a:extLst>
          </p:cNvPr>
          <p:cNvGrpSpPr/>
          <p:nvPr/>
        </p:nvGrpSpPr>
        <p:grpSpPr>
          <a:xfrm>
            <a:off x="8687910" y="3796147"/>
            <a:ext cx="1736280" cy="461880"/>
            <a:chOff x="8687910" y="3796147"/>
            <a:chExt cx="1736280" cy="46188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554EAEC-F30A-4705-978E-835980D5466D}"/>
                    </a:ext>
                  </a:extLst>
                </p14:cNvPr>
                <p14:cNvContentPartPr/>
                <p14:nvPr/>
              </p14:nvContentPartPr>
              <p14:xfrm>
                <a:off x="8694750" y="3862387"/>
                <a:ext cx="202320" cy="142560"/>
              </p14:xfrm>
            </p:contentPart>
          </mc:Choice>
          <mc:Fallback xmlns="">
            <p:pic>
              <p:nvPicPr>
                <p:cNvPr id="4" name="Ink 3">
                  <a:extLst>
                    <a:ext uri="{FF2B5EF4-FFF2-40B4-BE49-F238E27FC236}">
                      <a16:creationId xmlns:a16="http://schemas.microsoft.com/office/drawing/2014/main" id="{0554EAEC-F30A-4705-978E-835980D5466D}"/>
                    </a:ext>
                  </a:extLst>
                </p:cNvPr>
                <p:cNvPicPr/>
                <p:nvPr/>
              </p:nvPicPr>
              <p:blipFill>
                <a:blip r:embed="rId4"/>
                <a:stretch>
                  <a:fillRect/>
                </a:stretch>
              </p:blipFill>
              <p:spPr>
                <a:xfrm>
                  <a:off x="8685750" y="3853387"/>
                  <a:ext cx="219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37EDBC9-4194-4222-ABED-BCC86F3A2ECE}"/>
                    </a:ext>
                  </a:extLst>
                </p14:cNvPr>
                <p14:cNvContentPartPr/>
                <p14:nvPr/>
              </p14:nvContentPartPr>
              <p14:xfrm>
                <a:off x="8941710" y="3796147"/>
                <a:ext cx="428400" cy="179640"/>
              </p14:xfrm>
            </p:contentPart>
          </mc:Choice>
          <mc:Fallback xmlns="">
            <p:pic>
              <p:nvPicPr>
                <p:cNvPr id="5" name="Ink 4">
                  <a:extLst>
                    <a:ext uri="{FF2B5EF4-FFF2-40B4-BE49-F238E27FC236}">
                      <a16:creationId xmlns:a16="http://schemas.microsoft.com/office/drawing/2014/main" id="{837EDBC9-4194-4222-ABED-BCC86F3A2ECE}"/>
                    </a:ext>
                  </a:extLst>
                </p:cNvPr>
                <p:cNvPicPr/>
                <p:nvPr/>
              </p:nvPicPr>
              <p:blipFill>
                <a:blip r:embed="rId6"/>
                <a:stretch>
                  <a:fillRect/>
                </a:stretch>
              </p:blipFill>
              <p:spPr>
                <a:xfrm>
                  <a:off x="8932710" y="3787507"/>
                  <a:ext cx="446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3F32460-885E-4BD2-86C2-355D67BAB6CC}"/>
                    </a:ext>
                  </a:extLst>
                </p14:cNvPr>
                <p14:cNvContentPartPr/>
                <p14:nvPr/>
              </p14:nvContentPartPr>
              <p14:xfrm>
                <a:off x="9289830" y="3890467"/>
                <a:ext cx="133200" cy="9720"/>
              </p14:xfrm>
            </p:contentPart>
          </mc:Choice>
          <mc:Fallback xmlns="">
            <p:pic>
              <p:nvPicPr>
                <p:cNvPr id="6" name="Ink 5">
                  <a:extLst>
                    <a:ext uri="{FF2B5EF4-FFF2-40B4-BE49-F238E27FC236}">
                      <a16:creationId xmlns:a16="http://schemas.microsoft.com/office/drawing/2014/main" id="{93F32460-885E-4BD2-86C2-355D67BAB6CC}"/>
                    </a:ext>
                  </a:extLst>
                </p:cNvPr>
                <p:cNvPicPr/>
                <p:nvPr/>
              </p:nvPicPr>
              <p:blipFill>
                <a:blip r:embed="rId8"/>
                <a:stretch>
                  <a:fillRect/>
                </a:stretch>
              </p:blipFill>
              <p:spPr>
                <a:xfrm>
                  <a:off x="9280830" y="3881827"/>
                  <a:ext cx="150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375835C3-0BB6-4087-923B-D49C44C7BCE9}"/>
                    </a:ext>
                  </a:extLst>
                </p14:cNvPr>
                <p14:cNvContentPartPr/>
                <p14:nvPr/>
              </p14:nvContentPartPr>
              <p14:xfrm>
                <a:off x="8687910" y="4059667"/>
                <a:ext cx="271080" cy="167040"/>
              </p14:xfrm>
            </p:contentPart>
          </mc:Choice>
          <mc:Fallback xmlns="">
            <p:pic>
              <p:nvPicPr>
                <p:cNvPr id="7" name="Ink 6">
                  <a:extLst>
                    <a:ext uri="{FF2B5EF4-FFF2-40B4-BE49-F238E27FC236}">
                      <a16:creationId xmlns:a16="http://schemas.microsoft.com/office/drawing/2014/main" id="{375835C3-0BB6-4087-923B-D49C44C7BCE9}"/>
                    </a:ext>
                  </a:extLst>
                </p:cNvPr>
                <p:cNvPicPr/>
                <p:nvPr/>
              </p:nvPicPr>
              <p:blipFill>
                <a:blip r:embed="rId10"/>
                <a:stretch>
                  <a:fillRect/>
                </a:stretch>
              </p:blipFill>
              <p:spPr>
                <a:xfrm>
                  <a:off x="8679270" y="4050667"/>
                  <a:ext cx="288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D11A650F-A56E-4C67-B828-C81F165C61C4}"/>
                    </a:ext>
                  </a:extLst>
                </p14:cNvPr>
                <p14:cNvContentPartPr/>
                <p14:nvPr/>
              </p14:nvContentPartPr>
              <p14:xfrm>
                <a:off x="8949630" y="4039507"/>
                <a:ext cx="331560" cy="218520"/>
              </p14:xfrm>
            </p:contentPart>
          </mc:Choice>
          <mc:Fallback xmlns="">
            <p:pic>
              <p:nvPicPr>
                <p:cNvPr id="8" name="Ink 7">
                  <a:extLst>
                    <a:ext uri="{FF2B5EF4-FFF2-40B4-BE49-F238E27FC236}">
                      <a16:creationId xmlns:a16="http://schemas.microsoft.com/office/drawing/2014/main" id="{D11A650F-A56E-4C67-B828-C81F165C61C4}"/>
                    </a:ext>
                  </a:extLst>
                </p:cNvPr>
                <p:cNvPicPr/>
                <p:nvPr/>
              </p:nvPicPr>
              <p:blipFill>
                <a:blip r:embed="rId12"/>
                <a:stretch>
                  <a:fillRect/>
                </a:stretch>
              </p:blipFill>
              <p:spPr>
                <a:xfrm>
                  <a:off x="8940990" y="4030867"/>
                  <a:ext cx="349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36B18122-067E-463A-A40F-234065F4F182}"/>
                    </a:ext>
                  </a:extLst>
                </p14:cNvPr>
                <p14:cNvContentPartPr/>
                <p14:nvPr/>
              </p14:nvContentPartPr>
              <p14:xfrm>
                <a:off x="9270390" y="4128067"/>
                <a:ext cx="207720" cy="98640"/>
              </p14:xfrm>
            </p:contentPart>
          </mc:Choice>
          <mc:Fallback xmlns="">
            <p:pic>
              <p:nvPicPr>
                <p:cNvPr id="9" name="Ink 8">
                  <a:extLst>
                    <a:ext uri="{FF2B5EF4-FFF2-40B4-BE49-F238E27FC236}">
                      <a16:creationId xmlns:a16="http://schemas.microsoft.com/office/drawing/2014/main" id="{36B18122-067E-463A-A40F-234065F4F182}"/>
                    </a:ext>
                  </a:extLst>
                </p:cNvPr>
                <p:cNvPicPr/>
                <p:nvPr/>
              </p:nvPicPr>
              <p:blipFill>
                <a:blip r:embed="rId14"/>
                <a:stretch>
                  <a:fillRect/>
                </a:stretch>
              </p:blipFill>
              <p:spPr>
                <a:xfrm>
                  <a:off x="9261390" y="4119067"/>
                  <a:ext cx="225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75B00187-2172-4946-ACEC-C815C54EFADA}"/>
                    </a:ext>
                  </a:extLst>
                </p14:cNvPr>
                <p14:cNvContentPartPr/>
                <p14:nvPr/>
              </p14:nvContentPartPr>
              <p14:xfrm>
                <a:off x="9459750" y="4075147"/>
                <a:ext cx="101880" cy="167400"/>
              </p14:xfrm>
            </p:contentPart>
          </mc:Choice>
          <mc:Fallback xmlns="">
            <p:pic>
              <p:nvPicPr>
                <p:cNvPr id="10" name="Ink 9">
                  <a:extLst>
                    <a:ext uri="{FF2B5EF4-FFF2-40B4-BE49-F238E27FC236}">
                      <a16:creationId xmlns:a16="http://schemas.microsoft.com/office/drawing/2014/main" id="{75B00187-2172-4946-ACEC-C815C54EFADA}"/>
                    </a:ext>
                  </a:extLst>
                </p:cNvPr>
                <p:cNvPicPr/>
                <p:nvPr/>
              </p:nvPicPr>
              <p:blipFill>
                <a:blip r:embed="rId16"/>
                <a:stretch>
                  <a:fillRect/>
                </a:stretch>
              </p:blipFill>
              <p:spPr>
                <a:xfrm>
                  <a:off x="9451110" y="4066147"/>
                  <a:ext cx="119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67F45F38-EEC1-4494-928C-EADCA2CB402B}"/>
                    </a:ext>
                  </a:extLst>
                </p14:cNvPr>
                <p14:cNvContentPartPr/>
                <p14:nvPr/>
              </p14:nvContentPartPr>
              <p14:xfrm>
                <a:off x="9542190" y="4070467"/>
                <a:ext cx="110520" cy="75960"/>
              </p14:xfrm>
            </p:contentPart>
          </mc:Choice>
          <mc:Fallback xmlns="">
            <p:pic>
              <p:nvPicPr>
                <p:cNvPr id="11" name="Ink 10">
                  <a:extLst>
                    <a:ext uri="{FF2B5EF4-FFF2-40B4-BE49-F238E27FC236}">
                      <a16:creationId xmlns:a16="http://schemas.microsoft.com/office/drawing/2014/main" id="{67F45F38-EEC1-4494-928C-EADCA2CB402B}"/>
                    </a:ext>
                  </a:extLst>
                </p:cNvPr>
                <p:cNvPicPr/>
                <p:nvPr/>
              </p:nvPicPr>
              <p:blipFill>
                <a:blip r:embed="rId18"/>
                <a:stretch>
                  <a:fillRect/>
                </a:stretch>
              </p:blipFill>
              <p:spPr>
                <a:xfrm>
                  <a:off x="9533550" y="4061827"/>
                  <a:ext cx="128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C97504E6-6355-4BD1-9BDD-FBF82DAA24B7}"/>
                    </a:ext>
                  </a:extLst>
                </p14:cNvPr>
                <p14:cNvContentPartPr/>
                <p14:nvPr/>
              </p14:nvContentPartPr>
              <p14:xfrm>
                <a:off x="9733710" y="4036987"/>
                <a:ext cx="164880" cy="191160"/>
              </p14:xfrm>
            </p:contentPart>
          </mc:Choice>
          <mc:Fallback xmlns="">
            <p:pic>
              <p:nvPicPr>
                <p:cNvPr id="12" name="Ink 11">
                  <a:extLst>
                    <a:ext uri="{FF2B5EF4-FFF2-40B4-BE49-F238E27FC236}">
                      <a16:creationId xmlns:a16="http://schemas.microsoft.com/office/drawing/2014/main" id="{C97504E6-6355-4BD1-9BDD-FBF82DAA24B7}"/>
                    </a:ext>
                  </a:extLst>
                </p:cNvPr>
                <p:cNvPicPr/>
                <p:nvPr/>
              </p:nvPicPr>
              <p:blipFill>
                <a:blip r:embed="rId20"/>
                <a:stretch>
                  <a:fillRect/>
                </a:stretch>
              </p:blipFill>
              <p:spPr>
                <a:xfrm>
                  <a:off x="9724710" y="4027987"/>
                  <a:ext cx="182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EB55A1F0-6099-4CD4-8E25-413BE378CEB6}"/>
                    </a:ext>
                  </a:extLst>
                </p14:cNvPr>
                <p14:cNvContentPartPr/>
                <p14:nvPr/>
              </p14:nvContentPartPr>
              <p14:xfrm>
                <a:off x="9942870" y="4074427"/>
                <a:ext cx="360" cy="360"/>
              </p14:xfrm>
            </p:contentPart>
          </mc:Choice>
          <mc:Fallback xmlns="">
            <p:pic>
              <p:nvPicPr>
                <p:cNvPr id="13" name="Ink 12">
                  <a:extLst>
                    <a:ext uri="{FF2B5EF4-FFF2-40B4-BE49-F238E27FC236}">
                      <a16:creationId xmlns:a16="http://schemas.microsoft.com/office/drawing/2014/main" id="{EB55A1F0-6099-4CD4-8E25-413BE378CEB6}"/>
                    </a:ext>
                  </a:extLst>
                </p:cNvPr>
                <p:cNvPicPr/>
                <p:nvPr/>
              </p:nvPicPr>
              <p:blipFill>
                <a:blip r:embed="rId22"/>
                <a:stretch>
                  <a:fillRect/>
                </a:stretch>
              </p:blipFill>
              <p:spPr>
                <a:xfrm>
                  <a:off x="9934230" y="4065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DD428A9E-466F-4124-A2F2-3D1E4AFFA9A6}"/>
                    </a:ext>
                  </a:extLst>
                </p14:cNvPr>
                <p14:cNvContentPartPr/>
                <p14:nvPr/>
              </p14:nvContentPartPr>
              <p14:xfrm>
                <a:off x="9996510" y="4098547"/>
                <a:ext cx="143280" cy="121320"/>
              </p14:xfrm>
            </p:contentPart>
          </mc:Choice>
          <mc:Fallback xmlns="">
            <p:pic>
              <p:nvPicPr>
                <p:cNvPr id="14" name="Ink 13">
                  <a:extLst>
                    <a:ext uri="{FF2B5EF4-FFF2-40B4-BE49-F238E27FC236}">
                      <a16:creationId xmlns:a16="http://schemas.microsoft.com/office/drawing/2014/main" id="{DD428A9E-466F-4124-A2F2-3D1E4AFFA9A6}"/>
                    </a:ext>
                  </a:extLst>
                </p:cNvPr>
                <p:cNvPicPr/>
                <p:nvPr/>
              </p:nvPicPr>
              <p:blipFill>
                <a:blip r:embed="rId24"/>
                <a:stretch>
                  <a:fillRect/>
                </a:stretch>
              </p:blipFill>
              <p:spPr>
                <a:xfrm>
                  <a:off x="9987870" y="4089547"/>
                  <a:ext cx="160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228B029D-182E-4633-BDDD-B55A71CA70FB}"/>
                    </a:ext>
                  </a:extLst>
                </p14:cNvPr>
                <p14:cNvContentPartPr/>
                <p14:nvPr/>
              </p14:nvContentPartPr>
              <p14:xfrm>
                <a:off x="9994350" y="4102867"/>
                <a:ext cx="213480" cy="103320"/>
              </p14:xfrm>
            </p:contentPart>
          </mc:Choice>
          <mc:Fallback xmlns="">
            <p:pic>
              <p:nvPicPr>
                <p:cNvPr id="15" name="Ink 14">
                  <a:extLst>
                    <a:ext uri="{FF2B5EF4-FFF2-40B4-BE49-F238E27FC236}">
                      <a16:creationId xmlns:a16="http://schemas.microsoft.com/office/drawing/2014/main" id="{228B029D-182E-4633-BDDD-B55A71CA70FB}"/>
                    </a:ext>
                  </a:extLst>
                </p:cNvPr>
                <p:cNvPicPr/>
                <p:nvPr/>
              </p:nvPicPr>
              <p:blipFill>
                <a:blip r:embed="rId26"/>
                <a:stretch>
                  <a:fillRect/>
                </a:stretch>
              </p:blipFill>
              <p:spPr>
                <a:xfrm>
                  <a:off x="9985710" y="4093867"/>
                  <a:ext cx="231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6F3BAA5C-4CB6-424A-8904-822BBE618BBA}"/>
                    </a:ext>
                  </a:extLst>
                </p14:cNvPr>
                <p14:cNvContentPartPr/>
                <p14:nvPr/>
              </p14:nvContentPartPr>
              <p14:xfrm>
                <a:off x="10124310" y="4058227"/>
                <a:ext cx="299880" cy="172440"/>
              </p14:xfrm>
            </p:contentPart>
          </mc:Choice>
          <mc:Fallback xmlns="">
            <p:pic>
              <p:nvPicPr>
                <p:cNvPr id="16" name="Ink 15">
                  <a:extLst>
                    <a:ext uri="{FF2B5EF4-FFF2-40B4-BE49-F238E27FC236}">
                      <a16:creationId xmlns:a16="http://schemas.microsoft.com/office/drawing/2014/main" id="{6F3BAA5C-4CB6-424A-8904-822BBE618BBA}"/>
                    </a:ext>
                  </a:extLst>
                </p:cNvPr>
                <p:cNvPicPr/>
                <p:nvPr/>
              </p:nvPicPr>
              <p:blipFill>
                <a:blip r:embed="rId28"/>
                <a:stretch>
                  <a:fillRect/>
                </a:stretch>
              </p:blipFill>
              <p:spPr>
                <a:xfrm>
                  <a:off x="10115310" y="4049227"/>
                  <a:ext cx="317520" cy="19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8578BAB6-5026-491B-A4E7-AAD2F66822A4}"/>
                  </a:ext>
                </a:extLst>
              </p14:cNvPr>
              <p14:cNvContentPartPr/>
              <p14:nvPr/>
            </p14:nvContentPartPr>
            <p14:xfrm>
              <a:off x="6533670" y="3813787"/>
              <a:ext cx="284400" cy="403200"/>
            </p14:xfrm>
          </p:contentPart>
        </mc:Choice>
        <mc:Fallback xmlns="">
          <p:pic>
            <p:nvPicPr>
              <p:cNvPr id="18" name="Ink 17">
                <a:extLst>
                  <a:ext uri="{FF2B5EF4-FFF2-40B4-BE49-F238E27FC236}">
                    <a16:creationId xmlns:a16="http://schemas.microsoft.com/office/drawing/2014/main" id="{8578BAB6-5026-491B-A4E7-AAD2F66822A4}"/>
                  </a:ext>
                </a:extLst>
              </p:cNvPr>
              <p:cNvPicPr/>
              <p:nvPr/>
            </p:nvPicPr>
            <p:blipFill>
              <a:blip r:embed="rId30"/>
              <a:stretch>
                <a:fillRect/>
              </a:stretch>
            </p:blipFill>
            <p:spPr>
              <a:xfrm>
                <a:off x="6525030" y="3805147"/>
                <a:ext cx="302040" cy="420840"/>
              </a:xfrm>
              <a:prstGeom prst="rect">
                <a:avLst/>
              </a:prstGeom>
            </p:spPr>
          </p:pic>
        </mc:Fallback>
      </mc:AlternateContent>
      <p:grpSp>
        <p:nvGrpSpPr>
          <p:cNvPr id="24" name="Group 23">
            <a:extLst>
              <a:ext uri="{FF2B5EF4-FFF2-40B4-BE49-F238E27FC236}">
                <a16:creationId xmlns:a16="http://schemas.microsoft.com/office/drawing/2014/main" id="{6231FD97-C746-42FD-8C0E-8ECFC5A3541A}"/>
              </a:ext>
            </a:extLst>
          </p:cNvPr>
          <p:cNvGrpSpPr/>
          <p:nvPr/>
        </p:nvGrpSpPr>
        <p:grpSpPr>
          <a:xfrm>
            <a:off x="6791070" y="3812707"/>
            <a:ext cx="545400" cy="254520"/>
            <a:chOff x="6791070" y="3812707"/>
            <a:chExt cx="545400" cy="254520"/>
          </a:xfrm>
        </p:grpSpPr>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8C2FD6EC-C03C-4AFF-8F77-2B28913F4295}"/>
                    </a:ext>
                  </a:extLst>
                </p14:cNvPr>
                <p14:cNvContentPartPr/>
                <p14:nvPr/>
              </p14:nvContentPartPr>
              <p14:xfrm>
                <a:off x="6791070" y="3924667"/>
                <a:ext cx="176400" cy="142560"/>
              </p14:xfrm>
            </p:contentPart>
          </mc:Choice>
          <mc:Fallback xmlns="">
            <p:pic>
              <p:nvPicPr>
                <p:cNvPr id="21" name="Ink 20">
                  <a:extLst>
                    <a:ext uri="{FF2B5EF4-FFF2-40B4-BE49-F238E27FC236}">
                      <a16:creationId xmlns:a16="http://schemas.microsoft.com/office/drawing/2014/main" id="{8C2FD6EC-C03C-4AFF-8F77-2B28913F4295}"/>
                    </a:ext>
                  </a:extLst>
                </p:cNvPr>
                <p:cNvPicPr/>
                <p:nvPr/>
              </p:nvPicPr>
              <p:blipFill>
                <a:blip r:embed="rId32"/>
                <a:stretch>
                  <a:fillRect/>
                </a:stretch>
              </p:blipFill>
              <p:spPr>
                <a:xfrm>
                  <a:off x="6782430" y="3916027"/>
                  <a:ext cx="194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230B6877-F56C-4FF1-865F-523ADD1F49DC}"/>
                    </a:ext>
                  </a:extLst>
                </p14:cNvPr>
                <p14:cNvContentPartPr/>
                <p14:nvPr/>
              </p14:nvContentPartPr>
              <p14:xfrm>
                <a:off x="6998070" y="3941587"/>
                <a:ext cx="338400" cy="111240"/>
              </p14:xfrm>
            </p:contentPart>
          </mc:Choice>
          <mc:Fallback xmlns="">
            <p:pic>
              <p:nvPicPr>
                <p:cNvPr id="22" name="Ink 21">
                  <a:extLst>
                    <a:ext uri="{FF2B5EF4-FFF2-40B4-BE49-F238E27FC236}">
                      <a16:creationId xmlns:a16="http://schemas.microsoft.com/office/drawing/2014/main" id="{230B6877-F56C-4FF1-865F-523ADD1F49DC}"/>
                    </a:ext>
                  </a:extLst>
                </p:cNvPr>
                <p:cNvPicPr/>
                <p:nvPr/>
              </p:nvPicPr>
              <p:blipFill>
                <a:blip r:embed="rId34"/>
                <a:stretch>
                  <a:fillRect/>
                </a:stretch>
              </p:blipFill>
              <p:spPr>
                <a:xfrm>
                  <a:off x="6989430" y="3932587"/>
                  <a:ext cx="356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CF452259-C3C5-4E25-A0ED-E471D600CC7A}"/>
                    </a:ext>
                  </a:extLst>
                </p14:cNvPr>
                <p14:cNvContentPartPr/>
                <p14:nvPr/>
              </p14:nvContentPartPr>
              <p14:xfrm>
                <a:off x="7228110" y="3812707"/>
                <a:ext cx="78480" cy="57960"/>
              </p14:xfrm>
            </p:contentPart>
          </mc:Choice>
          <mc:Fallback xmlns="">
            <p:pic>
              <p:nvPicPr>
                <p:cNvPr id="23" name="Ink 22">
                  <a:extLst>
                    <a:ext uri="{FF2B5EF4-FFF2-40B4-BE49-F238E27FC236}">
                      <a16:creationId xmlns:a16="http://schemas.microsoft.com/office/drawing/2014/main" id="{CF452259-C3C5-4E25-A0ED-E471D600CC7A}"/>
                    </a:ext>
                  </a:extLst>
                </p:cNvPr>
                <p:cNvPicPr/>
                <p:nvPr/>
              </p:nvPicPr>
              <p:blipFill>
                <a:blip r:embed="rId36"/>
                <a:stretch>
                  <a:fillRect/>
                </a:stretch>
              </p:blipFill>
              <p:spPr>
                <a:xfrm>
                  <a:off x="7219110" y="3804067"/>
                  <a:ext cx="96120" cy="75600"/>
                </a:xfrm>
                <a:prstGeom prst="rect">
                  <a:avLst/>
                </a:prstGeom>
              </p:spPr>
            </p:pic>
          </mc:Fallback>
        </mc:AlternateContent>
      </p:grpSp>
      <p:grpSp>
        <p:nvGrpSpPr>
          <p:cNvPr id="4097" name="Group 4096">
            <a:extLst>
              <a:ext uri="{FF2B5EF4-FFF2-40B4-BE49-F238E27FC236}">
                <a16:creationId xmlns:a16="http://schemas.microsoft.com/office/drawing/2014/main" id="{C1749A9D-FB30-4305-A0AE-66C4A1E48AE4}"/>
              </a:ext>
            </a:extLst>
          </p:cNvPr>
          <p:cNvGrpSpPr/>
          <p:nvPr/>
        </p:nvGrpSpPr>
        <p:grpSpPr>
          <a:xfrm>
            <a:off x="6369870" y="4135627"/>
            <a:ext cx="1399320" cy="342360"/>
            <a:chOff x="6369870" y="4135627"/>
            <a:chExt cx="1399320" cy="342360"/>
          </a:xfrm>
        </p:grpSpPr>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010EA71E-DBDF-4DA2-924D-4BF45A9F32D4}"/>
                    </a:ext>
                  </a:extLst>
                </p14:cNvPr>
                <p14:cNvContentPartPr/>
                <p14:nvPr/>
              </p14:nvContentPartPr>
              <p14:xfrm>
                <a:off x="6369870" y="4144987"/>
                <a:ext cx="290520" cy="333000"/>
              </p14:xfrm>
            </p:contentPart>
          </mc:Choice>
          <mc:Fallback xmlns="">
            <p:pic>
              <p:nvPicPr>
                <p:cNvPr id="25" name="Ink 24">
                  <a:extLst>
                    <a:ext uri="{FF2B5EF4-FFF2-40B4-BE49-F238E27FC236}">
                      <a16:creationId xmlns:a16="http://schemas.microsoft.com/office/drawing/2014/main" id="{010EA71E-DBDF-4DA2-924D-4BF45A9F32D4}"/>
                    </a:ext>
                  </a:extLst>
                </p:cNvPr>
                <p:cNvPicPr/>
                <p:nvPr/>
              </p:nvPicPr>
              <p:blipFill>
                <a:blip r:embed="rId38"/>
                <a:stretch>
                  <a:fillRect/>
                </a:stretch>
              </p:blipFill>
              <p:spPr>
                <a:xfrm>
                  <a:off x="6360870" y="4135987"/>
                  <a:ext cx="3081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810DDD49-615C-4A22-AE8F-8F533BC3EF69}"/>
                    </a:ext>
                  </a:extLst>
                </p14:cNvPr>
                <p14:cNvContentPartPr/>
                <p14:nvPr/>
              </p14:nvContentPartPr>
              <p14:xfrm>
                <a:off x="6741030" y="4294027"/>
                <a:ext cx="166680" cy="93600"/>
              </p14:xfrm>
            </p:contentPart>
          </mc:Choice>
          <mc:Fallback xmlns="">
            <p:pic>
              <p:nvPicPr>
                <p:cNvPr id="26" name="Ink 25">
                  <a:extLst>
                    <a:ext uri="{FF2B5EF4-FFF2-40B4-BE49-F238E27FC236}">
                      <a16:creationId xmlns:a16="http://schemas.microsoft.com/office/drawing/2014/main" id="{810DDD49-615C-4A22-AE8F-8F533BC3EF69}"/>
                    </a:ext>
                  </a:extLst>
                </p:cNvPr>
                <p:cNvPicPr/>
                <p:nvPr/>
              </p:nvPicPr>
              <p:blipFill>
                <a:blip r:embed="rId40"/>
                <a:stretch>
                  <a:fillRect/>
                </a:stretch>
              </p:blipFill>
              <p:spPr>
                <a:xfrm>
                  <a:off x="6732390" y="4285387"/>
                  <a:ext cx="184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47A9FDFA-FDF8-4109-8C24-ABD48BD9DCBC}"/>
                    </a:ext>
                  </a:extLst>
                </p14:cNvPr>
                <p14:cNvContentPartPr/>
                <p14:nvPr/>
              </p14:nvContentPartPr>
              <p14:xfrm>
                <a:off x="6903750" y="4193947"/>
                <a:ext cx="81000" cy="60120"/>
              </p14:xfrm>
            </p:contentPart>
          </mc:Choice>
          <mc:Fallback xmlns="">
            <p:pic>
              <p:nvPicPr>
                <p:cNvPr id="27" name="Ink 26">
                  <a:extLst>
                    <a:ext uri="{FF2B5EF4-FFF2-40B4-BE49-F238E27FC236}">
                      <a16:creationId xmlns:a16="http://schemas.microsoft.com/office/drawing/2014/main" id="{47A9FDFA-FDF8-4109-8C24-ABD48BD9DCBC}"/>
                    </a:ext>
                  </a:extLst>
                </p:cNvPr>
                <p:cNvPicPr/>
                <p:nvPr/>
              </p:nvPicPr>
              <p:blipFill>
                <a:blip r:embed="rId42"/>
                <a:stretch>
                  <a:fillRect/>
                </a:stretch>
              </p:blipFill>
              <p:spPr>
                <a:xfrm>
                  <a:off x="6895110" y="4185307"/>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CB8850EF-2E5E-41EF-B213-FAFE65BE2030}"/>
                    </a:ext>
                  </a:extLst>
                </p14:cNvPr>
                <p14:cNvContentPartPr/>
                <p14:nvPr/>
              </p14:nvContentPartPr>
              <p14:xfrm>
                <a:off x="7092750" y="4166227"/>
                <a:ext cx="133200" cy="189000"/>
              </p14:xfrm>
            </p:contentPart>
          </mc:Choice>
          <mc:Fallback xmlns="">
            <p:pic>
              <p:nvPicPr>
                <p:cNvPr id="28" name="Ink 27">
                  <a:extLst>
                    <a:ext uri="{FF2B5EF4-FFF2-40B4-BE49-F238E27FC236}">
                      <a16:creationId xmlns:a16="http://schemas.microsoft.com/office/drawing/2014/main" id="{CB8850EF-2E5E-41EF-B213-FAFE65BE2030}"/>
                    </a:ext>
                  </a:extLst>
                </p:cNvPr>
                <p:cNvPicPr/>
                <p:nvPr/>
              </p:nvPicPr>
              <p:blipFill>
                <a:blip r:embed="rId44"/>
                <a:stretch>
                  <a:fillRect/>
                </a:stretch>
              </p:blipFill>
              <p:spPr>
                <a:xfrm>
                  <a:off x="7084110" y="4157587"/>
                  <a:ext cx="150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4288E5AA-A8D4-4B0A-8ECE-21831145B134}"/>
                    </a:ext>
                  </a:extLst>
                </p14:cNvPr>
                <p14:cNvContentPartPr/>
                <p14:nvPr/>
              </p14:nvContentPartPr>
              <p14:xfrm>
                <a:off x="7267710" y="4181707"/>
                <a:ext cx="14400" cy="15120"/>
              </p14:xfrm>
            </p:contentPart>
          </mc:Choice>
          <mc:Fallback xmlns="">
            <p:pic>
              <p:nvPicPr>
                <p:cNvPr id="29" name="Ink 28">
                  <a:extLst>
                    <a:ext uri="{FF2B5EF4-FFF2-40B4-BE49-F238E27FC236}">
                      <a16:creationId xmlns:a16="http://schemas.microsoft.com/office/drawing/2014/main" id="{4288E5AA-A8D4-4B0A-8ECE-21831145B134}"/>
                    </a:ext>
                  </a:extLst>
                </p:cNvPr>
                <p:cNvPicPr/>
                <p:nvPr/>
              </p:nvPicPr>
              <p:blipFill>
                <a:blip r:embed="rId46"/>
                <a:stretch>
                  <a:fillRect/>
                </a:stretch>
              </p:blipFill>
              <p:spPr>
                <a:xfrm>
                  <a:off x="7258710" y="4173067"/>
                  <a:ext cx="32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B87F58C7-B15C-41E0-B62E-96729EC6D2DE}"/>
                    </a:ext>
                  </a:extLst>
                </p14:cNvPr>
                <p14:cNvContentPartPr/>
                <p14:nvPr/>
              </p14:nvContentPartPr>
              <p14:xfrm>
                <a:off x="7325670" y="4185667"/>
                <a:ext cx="193320" cy="135360"/>
              </p14:xfrm>
            </p:contentPart>
          </mc:Choice>
          <mc:Fallback xmlns="">
            <p:pic>
              <p:nvPicPr>
                <p:cNvPr id="30" name="Ink 29">
                  <a:extLst>
                    <a:ext uri="{FF2B5EF4-FFF2-40B4-BE49-F238E27FC236}">
                      <a16:creationId xmlns:a16="http://schemas.microsoft.com/office/drawing/2014/main" id="{B87F58C7-B15C-41E0-B62E-96729EC6D2DE}"/>
                    </a:ext>
                  </a:extLst>
                </p:cNvPr>
                <p:cNvPicPr/>
                <p:nvPr/>
              </p:nvPicPr>
              <p:blipFill>
                <a:blip r:embed="rId48"/>
                <a:stretch>
                  <a:fillRect/>
                </a:stretch>
              </p:blipFill>
              <p:spPr>
                <a:xfrm>
                  <a:off x="7317030" y="4177027"/>
                  <a:ext cx="210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E749585E-8F3E-41A4-9CE9-57A1C3B93B72}"/>
                    </a:ext>
                  </a:extLst>
                </p14:cNvPr>
                <p14:cNvContentPartPr/>
                <p14:nvPr/>
              </p14:nvContentPartPr>
              <p14:xfrm>
                <a:off x="7536630" y="4214827"/>
                <a:ext cx="36720" cy="84960"/>
              </p14:xfrm>
            </p:contentPart>
          </mc:Choice>
          <mc:Fallback xmlns="">
            <p:pic>
              <p:nvPicPr>
                <p:cNvPr id="31" name="Ink 30">
                  <a:extLst>
                    <a:ext uri="{FF2B5EF4-FFF2-40B4-BE49-F238E27FC236}">
                      <a16:creationId xmlns:a16="http://schemas.microsoft.com/office/drawing/2014/main" id="{E749585E-8F3E-41A4-9CE9-57A1C3B93B72}"/>
                    </a:ext>
                  </a:extLst>
                </p:cNvPr>
                <p:cNvPicPr/>
                <p:nvPr/>
              </p:nvPicPr>
              <p:blipFill>
                <a:blip r:embed="rId50"/>
                <a:stretch>
                  <a:fillRect/>
                </a:stretch>
              </p:blipFill>
              <p:spPr>
                <a:xfrm>
                  <a:off x="7527990" y="4205827"/>
                  <a:ext cx="54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96" name="Ink 4095">
                  <a:extLst>
                    <a:ext uri="{FF2B5EF4-FFF2-40B4-BE49-F238E27FC236}">
                      <a16:creationId xmlns:a16="http://schemas.microsoft.com/office/drawing/2014/main" id="{0A878018-C689-4457-99FF-FA365AFCBD90}"/>
                    </a:ext>
                  </a:extLst>
                </p14:cNvPr>
                <p14:cNvContentPartPr/>
                <p14:nvPr/>
              </p14:nvContentPartPr>
              <p14:xfrm>
                <a:off x="7448790" y="4135627"/>
                <a:ext cx="320400" cy="147600"/>
              </p14:xfrm>
            </p:contentPart>
          </mc:Choice>
          <mc:Fallback xmlns="">
            <p:pic>
              <p:nvPicPr>
                <p:cNvPr id="4096" name="Ink 4095">
                  <a:extLst>
                    <a:ext uri="{FF2B5EF4-FFF2-40B4-BE49-F238E27FC236}">
                      <a16:creationId xmlns:a16="http://schemas.microsoft.com/office/drawing/2014/main" id="{0A878018-C689-4457-99FF-FA365AFCBD90}"/>
                    </a:ext>
                  </a:extLst>
                </p:cNvPr>
                <p:cNvPicPr/>
                <p:nvPr/>
              </p:nvPicPr>
              <p:blipFill>
                <a:blip r:embed="rId52"/>
                <a:stretch>
                  <a:fillRect/>
                </a:stretch>
              </p:blipFill>
              <p:spPr>
                <a:xfrm>
                  <a:off x="7439790" y="4126627"/>
                  <a:ext cx="338040" cy="165240"/>
                </a:xfrm>
                <a:prstGeom prst="rect">
                  <a:avLst/>
                </a:prstGeom>
              </p:spPr>
            </p:pic>
          </mc:Fallback>
        </mc:AlternateContent>
      </p:grpSp>
      <p:grpSp>
        <p:nvGrpSpPr>
          <p:cNvPr id="4117" name="Group 4116">
            <a:extLst>
              <a:ext uri="{FF2B5EF4-FFF2-40B4-BE49-F238E27FC236}">
                <a16:creationId xmlns:a16="http://schemas.microsoft.com/office/drawing/2014/main" id="{0913E809-EF49-4171-95CD-25A32822D371}"/>
              </a:ext>
            </a:extLst>
          </p:cNvPr>
          <p:cNvGrpSpPr/>
          <p:nvPr/>
        </p:nvGrpSpPr>
        <p:grpSpPr>
          <a:xfrm>
            <a:off x="4042110" y="3842227"/>
            <a:ext cx="1761120" cy="575280"/>
            <a:chOff x="4042110" y="3842227"/>
            <a:chExt cx="1761120" cy="575280"/>
          </a:xfrm>
        </p:grpSpPr>
        <mc:AlternateContent xmlns:mc="http://schemas.openxmlformats.org/markup-compatibility/2006" xmlns:p14="http://schemas.microsoft.com/office/powerpoint/2010/main">
          <mc:Choice Requires="p14">
            <p:contentPart p14:bwMode="auto" r:id="rId53">
              <p14:nvContentPartPr>
                <p14:cNvPr id="4098" name="Ink 4097">
                  <a:extLst>
                    <a:ext uri="{FF2B5EF4-FFF2-40B4-BE49-F238E27FC236}">
                      <a16:creationId xmlns:a16="http://schemas.microsoft.com/office/drawing/2014/main" id="{D404389C-5366-4EDF-9B19-5E7619F3D650}"/>
                    </a:ext>
                  </a:extLst>
                </p14:cNvPr>
                <p14:cNvContentPartPr/>
                <p14:nvPr/>
              </p14:nvContentPartPr>
              <p14:xfrm>
                <a:off x="4300590" y="3868507"/>
                <a:ext cx="380520" cy="233640"/>
              </p14:xfrm>
            </p:contentPart>
          </mc:Choice>
          <mc:Fallback xmlns="">
            <p:pic>
              <p:nvPicPr>
                <p:cNvPr id="4098" name="Ink 4097">
                  <a:extLst>
                    <a:ext uri="{FF2B5EF4-FFF2-40B4-BE49-F238E27FC236}">
                      <a16:creationId xmlns:a16="http://schemas.microsoft.com/office/drawing/2014/main" id="{D404389C-5366-4EDF-9B19-5E7619F3D650}"/>
                    </a:ext>
                  </a:extLst>
                </p:cNvPr>
                <p:cNvPicPr/>
                <p:nvPr/>
              </p:nvPicPr>
              <p:blipFill>
                <a:blip r:embed="rId54"/>
                <a:stretch>
                  <a:fillRect/>
                </a:stretch>
              </p:blipFill>
              <p:spPr>
                <a:xfrm>
                  <a:off x="4291950" y="3859867"/>
                  <a:ext cx="3981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00" name="Ink 4099">
                  <a:extLst>
                    <a:ext uri="{FF2B5EF4-FFF2-40B4-BE49-F238E27FC236}">
                      <a16:creationId xmlns:a16="http://schemas.microsoft.com/office/drawing/2014/main" id="{00B362F3-FD91-47B1-9CA1-39FAA699408B}"/>
                    </a:ext>
                  </a:extLst>
                </p14:cNvPr>
                <p14:cNvContentPartPr/>
                <p14:nvPr/>
              </p14:nvContentPartPr>
              <p14:xfrm>
                <a:off x="4638270" y="3981187"/>
                <a:ext cx="151200" cy="106920"/>
              </p14:xfrm>
            </p:contentPart>
          </mc:Choice>
          <mc:Fallback xmlns="">
            <p:pic>
              <p:nvPicPr>
                <p:cNvPr id="4100" name="Ink 4099">
                  <a:extLst>
                    <a:ext uri="{FF2B5EF4-FFF2-40B4-BE49-F238E27FC236}">
                      <a16:creationId xmlns:a16="http://schemas.microsoft.com/office/drawing/2014/main" id="{00B362F3-FD91-47B1-9CA1-39FAA699408B}"/>
                    </a:ext>
                  </a:extLst>
                </p:cNvPr>
                <p:cNvPicPr/>
                <p:nvPr/>
              </p:nvPicPr>
              <p:blipFill>
                <a:blip r:embed="rId56"/>
                <a:stretch>
                  <a:fillRect/>
                </a:stretch>
              </p:blipFill>
              <p:spPr>
                <a:xfrm>
                  <a:off x="4629270" y="3972187"/>
                  <a:ext cx="168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01" name="Ink 4100">
                  <a:extLst>
                    <a:ext uri="{FF2B5EF4-FFF2-40B4-BE49-F238E27FC236}">
                      <a16:creationId xmlns:a16="http://schemas.microsoft.com/office/drawing/2014/main" id="{F3130E7D-252C-480D-A110-A8D016826336}"/>
                    </a:ext>
                  </a:extLst>
                </p14:cNvPr>
                <p14:cNvContentPartPr/>
                <p14:nvPr/>
              </p14:nvContentPartPr>
              <p14:xfrm>
                <a:off x="4809270" y="3967147"/>
                <a:ext cx="148320" cy="113040"/>
              </p14:xfrm>
            </p:contentPart>
          </mc:Choice>
          <mc:Fallback xmlns="">
            <p:pic>
              <p:nvPicPr>
                <p:cNvPr id="4101" name="Ink 4100">
                  <a:extLst>
                    <a:ext uri="{FF2B5EF4-FFF2-40B4-BE49-F238E27FC236}">
                      <a16:creationId xmlns:a16="http://schemas.microsoft.com/office/drawing/2014/main" id="{F3130E7D-252C-480D-A110-A8D016826336}"/>
                    </a:ext>
                  </a:extLst>
                </p:cNvPr>
                <p:cNvPicPr/>
                <p:nvPr/>
              </p:nvPicPr>
              <p:blipFill>
                <a:blip r:embed="rId58"/>
                <a:stretch>
                  <a:fillRect/>
                </a:stretch>
              </p:blipFill>
              <p:spPr>
                <a:xfrm>
                  <a:off x="4800630" y="3958147"/>
                  <a:ext cx="165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02" name="Ink 4101">
                  <a:extLst>
                    <a:ext uri="{FF2B5EF4-FFF2-40B4-BE49-F238E27FC236}">
                      <a16:creationId xmlns:a16="http://schemas.microsoft.com/office/drawing/2014/main" id="{469C691C-1EC0-4829-A133-D081E803DFE7}"/>
                    </a:ext>
                  </a:extLst>
                </p14:cNvPr>
                <p14:cNvContentPartPr/>
                <p14:nvPr/>
              </p14:nvContentPartPr>
              <p14:xfrm>
                <a:off x="4935270" y="3918907"/>
                <a:ext cx="303840" cy="129960"/>
              </p14:xfrm>
            </p:contentPart>
          </mc:Choice>
          <mc:Fallback xmlns="">
            <p:pic>
              <p:nvPicPr>
                <p:cNvPr id="4102" name="Ink 4101">
                  <a:extLst>
                    <a:ext uri="{FF2B5EF4-FFF2-40B4-BE49-F238E27FC236}">
                      <a16:creationId xmlns:a16="http://schemas.microsoft.com/office/drawing/2014/main" id="{469C691C-1EC0-4829-A133-D081E803DFE7}"/>
                    </a:ext>
                  </a:extLst>
                </p:cNvPr>
                <p:cNvPicPr/>
                <p:nvPr/>
              </p:nvPicPr>
              <p:blipFill>
                <a:blip r:embed="rId60"/>
                <a:stretch>
                  <a:fillRect/>
                </a:stretch>
              </p:blipFill>
              <p:spPr>
                <a:xfrm>
                  <a:off x="4926270" y="3909907"/>
                  <a:ext cx="321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03" name="Ink 4102">
                  <a:extLst>
                    <a:ext uri="{FF2B5EF4-FFF2-40B4-BE49-F238E27FC236}">
                      <a16:creationId xmlns:a16="http://schemas.microsoft.com/office/drawing/2014/main" id="{39AA1F17-AAA2-43D2-9A50-55FFB85A4D06}"/>
                    </a:ext>
                  </a:extLst>
                </p14:cNvPr>
                <p14:cNvContentPartPr/>
                <p14:nvPr/>
              </p14:nvContentPartPr>
              <p14:xfrm>
                <a:off x="5094030" y="3842227"/>
                <a:ext cx="95040" cy="92880"/>
              </p14:xfrm>
            </p:contentPart>
          </mc:Choice>
          <mc:Fallback xmlns="">
            <p:pic>
              <p:nvPicPr>
                <p:cNvPr id="4103" name="Ink 4102">
                  <a:extLst>
                    <a:ext uri="{FF2B5EF4-FFF2-40B4-BE49-F238E27FC236}">
                      <a16:creationId xmlns:a16="http://schemas.microsoft.com/office/drawing/2014/main" id="{39AA1F17-AAA2-43D2-9A50-55FFB85A4D06}"/>
                    </a:ext>
                  </a:extLst>
                </p:cNvPr>
                <p:cNvPicPr/>
                <p:nvPr/>
              </p:nvPicPr>
              <p:blipFill>
                <a:blip r:embed="rId62"/>
                <a:stretch>
                  <a:fillRect/>
                </a:stretch>
              </p:blipFill>
              <p:spPr>
                <a:xfrm>
                  <a:off x="5085030" y="3833587"/>
                  <a:ext cx="11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05" name="Ink 4104">
                  <a:extLst>
                    <a:ext uri="{FF2B5EF4-FFF2-40B4-BE49-F238E27FC236}">
                      <a16:creationId xmlns:a16="http://schemas.microsoft.com/office/drawing/2014/main" id="{CCFDDEE3-F646-416D-9DC8-51AD2EE08FAB}"/>
                    </a:ext>
                  </a:extLst>
                </p14:cNvPr>
                <p14:cNvContentPartPr/>
                <p14:nvPr/>
              </p14:nvContentPartPr>
              <p14:xfrm>
                <a:off x="4042110" y="4236427"/>
                <a:ext cx="272880" cy="169920"/>
              </p14:xfrm>
            </p:contentPart>
          </mc:Choice>
          <mc:Fallback xmlns="">
            <p:pic>
              <p:nvPicPr>
                <p:cNvPr id="4105" name="Ink 4104">
                  <a:extLst>
                    <a:ext uri="{FF2B5EF4-FFF2-40B4-BE49-F238E27FC236}">
                      <a16:creationId xmlns:a16="http://schemas.microsoft.com/office/drawing/2014/main" id="{CCFDDEE3-F646-416D-9DC8-51AD2EE08FAB}"/>
                    </a:ext>
                  </a:extLst>
                </p:cNvPr>
                <p:cNvPicPr/>
                <p:nvPr/>
              </p:nvPicPr>
              <p:blipFill>
                <a:blip r:embed="rId64"/>
                <a:stretch>
                  <a:fillRect/>
                </a:stretch>
              </p:blipFill>
              <p:spPr>
                <a:xfrm>
                  <a:off x="4033470" y="4227427"/>
                  <a:ext cx="290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06" name="Ink 4105">
                  <a:extLst>
                    <a:ext uri="{FF2B5EF4-FFF2-40B4-BE49-F238E27FC236}">
                      <a16:creationId xmlns:a16="http://schemas.microsoft.com/office/drawing/2014/main" id="{E5D8E66F-CE63-493D-B6BA-D9B15901C2C7}"/>
                    </a:ext>
                  </a:extLst>
                </p14:cNvPr>
                <p14:cNvContentPartPr/>
                <p14:nvPr/>
              </p14:nvContentPartPr>
              <p14:xfrm>
                <a:off x="4298430" y="4259107"/>
                <a:ext cx="228600" cy="104040"/>
              </p14:xfrm>
            </p:contentPart>
          </mc:Choice>
          <mc:Fallback xmlns="">
            <p:pic>
              <p:nvPicPr>
                <p:cNvPr id="4106" name="Ink 4105">
                  <a:extLst>
                    <a:ext uri="{FF2B5EF4-FFF2-40B4-BE49-F238E27FC236}">
                      <a16:creationId xmlns:a16="http://schemas.microsoft.com/office/drawing/2014/main" id="{E5D8E66F-CE63-493D-B6BA-D9B15901C2C7}"/>
                    </a:ext>
                  </a:extLst>
                </p:cNvPr>
                <p:cNvPicPr/>
                <p:nvPr/>
              </p:nvPicPr>
              <p:blipFill>
                <a:blip r:embed="rId66"/>
                <a:stretch>
                  <a:fillRect/>
                </a:stretch>
              </p:blipFill>
              <p:spPr>
                <a:xfrm>
                  <a:off x="4289430" y="4250107"/>
                  <a:ext cx="246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07" name="Ink 4106">
                  <a:extLst>
                    <a:ext uri="{FF2B5EF4-FFF2-40B4-BE49-F238E27FC236}">
                      <a16:creationId xmlns:a16="http://schemas.microsoft.com/office/drawing/2014/main" id="{750C3CE7-3147-4E48-AF10-2B9E0769B3AB}"/>
                    </a:ext>
                  </a:extLst>
                </p14:cNvPr>
                <p14:cNvContentPartPr/>
                <p14:nvPr/>
              </p14:nvContentPartPr>
              <p14:xfrm>
                <a:off x="4563750" y="4209787"/>
                <a:ext cx="218880" cy="207720"/>
              </p14:xfrm>
            </p:contentPart>
          </mc:Choice>
          <mc:Fallback xmlns="">
            <p:pic>
              <p:nvPicPr>
                <p:cNvPr id="4107" name="Ink 4106">
                  <a:extLst>
                    <a:ext uri="{FF2B5EF4-FFF2-40B4-BE49-F238E27FC236}">
                      <a16:creationId xmlns:a16="http://schemas.microsoft.com/office/drawing/2014/main" id="{750C3CE7-3147-4E48-AF10-2B9E0769B3AB}"/>
                    </a:ext>
                  </a:extLst>
                </p:cNvPr>
                <p:cNvPicPr/>
                <p:nvPr/>
              </p:nvPicPr>
              <p:blipFill>
                <a:blip r:embed="rId68"/>
                <a:stretch>
                  <a:fillRect/>
                </a:stretch>
              </p:blipFill>
              <p:spPr>
                <a:xfrm>
                  <a:off x="4554750" y="4201147"/>
                  <a:ext cx="236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08" name="Ink 4107">
                  <a:extLst>
                    <a:ext uri="{FF2B5EF4-FFF2-40B4-BE49-F238E27FC236}">
                      <a16:creationId xmlns:a16="http://schemas.microsoft.com/office/drawing/2014/main" id="{E586C560-A8DE-42C0-81BD-DF0BEAA517F1}"/>
                    </a:ext>
                  </a:extLst>
                </p14:cNvPr>
                <p14:cNvContentPartPr/>
                <p14:nvPr/>
              </p14:nvContentPartPr>
              <p14:xfrm>
                <a:off x="4816830" y="4175227"/>
                <a:ext cx="123120" cy="158760"/>
              </p14:xfrm>
            </p:contentPart>
          </mc:Choice>
          <mc:Fallback xmlns="">
            <p:pic>
              <p:nvPicPr>
                <p:cNvPr id="4108" name="Ink 4107">
                  <a:extLst>
                    <a:ext uri="{FF2B5EF4-FFF2-40B4-BE49-F238E27FC236}">
                      <a16:creationId xmlns:a16="http://schemas.microsoft.com/office/drawing/2014/main" id="{E586C560-A8DE-42C0-81BD-DF0BEAA517F1}"/>
                    </a:ext>
                  </a:extLst>
                </p:cNvPr>
                <p:cNvPicPr/>
                <p:nvPr/>
              </p:nvPicPr>
              <p:blipFill>
                <a:blip r:embed="rId70"/>
                <a:stretch>
                  <a:fillRect/>
                </a:stretch>
              </p:blipFill>
              <p:spPr>
                <a:xfrm>
                  <a:off x="4807830" y="4166227"/>
                  <a:ext cx="140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09" name="Ink 4108">
                  <a:extLst>
                    <a:ext uri="{FF2B5EF4-FFF2-40B4-BE49-F238E27FC236}">
                      <a16:creationId xmlns:a16="http://schemas.microsoft.com/office/drawing/2014/main" id="{9A554E50-692C-4526-BDC7-E5631752EE09}"/>
                    </a:ext>
                  </a:extLst>
                </p14:cNvPr>
                <p14:cNvContentPartPr/>
                <p14:nvPr/>
              </p14:nvContentPartPr>
              <p14:xfrm>
                <a:off x="5008350" y="4174507"/>
                <a:ext cx="360" cy="360"/>
              </p14:xfrm>
            </p:contentPart>
          </mc:Choice>
          <mc:Fallback xmlns="">
            <p:pic>
              <p:nvPicPr>
                <p:cNvPr id="4109" name="Ink 4108">
                  <a:extLst>
                    <a:ext uri="{FF2B5EF4-FFF2-40B4-BE49-F238E27FC236}">
                      <a16:creationId xmlns:a16="http://schemas.microsoft.com/office/drawing/2014/main" id="{9A554E50-692C-4526-BDC7-E5631752EE09}"/>
                    </a:ext>
                  </a:extLst>
                </p:cNvPr>
                <p:cNvPicPr/>
                <p:nvPr/>
              </p:nvPicPr>
              <p:blipFill>
                <a:blip r:embed="rId22"/>
                <a:stretch>
                  <a:fillRect/>
                </a:stretch>
              </p:blipFill>
              <p:spPr>
                <a:xfrm>
                  <a:off x="4999350" y="4165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10" name="Ink 4109">
                  <a:extLst>
                    <a:ext uri="{FF2B5EF4-FFF2-40B4-BE49-F238E27FC236}">
                      <a16:creationId xmlns:a16="http://schemas.microsoft.com/office/drawing/2014/main" id="{3C7F8071-3B34-42FE-AAC7-847EAED4B4FC}"/>
                    </a:ext>
                  </a:extLst>
                </p14:cNvPr>
                <p14:cNvContentPartPr/>
                <p14:nvPr/>
              </p14:nvContentPartPr>
              <p14:xfrm>
                <a:off x="5036430" y="4189267"/>
                <a:ext cx="141120" cy="107640"/>
              </p14:xfrm>
            </p:contentPart>
          </mc:Choice>
          <mc:Fallback xmlns="">
            <p:pic>
              <p:nvPicPr>
                <p:cNvPr id="4110" name="Ink 4109">
                  <a:extLst>
                    <a:ext uri="{FF2B5EF4-FFF2-40B4-BE49-F238E27FC236}">
                      <a16:creationId xmlns:a16="http://schemas.microsoft.com/office/drawing/2014/main" id="{3C7F8071-3B34-42FE-AAC7-847EAED4B4FC}"/>
                    </a:ext>
                  </a:extLst>
                </p:cNvPr>
                <p:cNvPicPr/>
                <p:nvPr/>
              </p:nvPicPr>
              <p:blipFill>
                <a:blip r:embed="rId73"/>
                <a:stretch>
                  <a:fillRect/>
                </a:stretch>
              </p:blipFill>
              <p:spPr>
                <a:xfrm>
                  <a:off x="5027790" y="4180267"/>
                  <a:ext cx="158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11" name="Ink 4110">
                  <a:extLst>
                    <a:ext uri="{FF2B5EF4-FFF2-40B4-BE49-F238E27FC236}">
                      <a16:creationId xmlns:a16="http://schemas.microsoft.com/office/drawing/2014/main" id="{B24B1E02-CB39-4FEA-A9C3-3B97BF56EB92}"/>
                    </a:ext>
                  </a:extLst>
                </p14:cNvPr>
                <p14:cNvContentPartPr/>
                <p14:nvPr/>
              </p14:nvContentPartPr>
              <p14:xfrm>
                <a:off x="5043270" y="4157947"/>
                <a:ext cx="281160" cy="137880"/>
              </p14:xfrm>
            </p:contentPart>
          </mc:Choice>
          <mc:Fallback xmlns="">
            <p:pic>
              <p:nvPicPr>
                <p:cNvPr id="4111" name="Ink 4110">
                  <a:extLst>
                    <a:ext uri="{FF2B5EF4-FFF2-40B4-BE49-F238E27FC236}">
                      <a16:creationId xmlns:a16="http://schemas.microsoft.com/office/drawing/2014/main" id="{B24B1E02-CB39-4FEA-A9C3-3B97BF56EB92}"/>
                    </a:ext>
                  </a:extLst>
                </p:cNvPr>
                <p:cNvPicPr/>
                <p:nvPr/>
              </p:nvPicPr>
              <p:blipFill>
                <a:blip r:embed="rId75"/>
                <a:stretch>
                  <a:fillRect/>
                </a:stretch>
              </p:blipFill>
              <p:spPr>
                <a:xfrm>
                  <a:off x="5034630" y="4148947"/>
                  <a:ext cx="298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12" name="Ink 4111">
                  <a:extLst>
                    <a:ext uri="{FF2B5EF4-FFF2-40B4-BE49-F238E27FC236}">
                      <a16:creationId xmlns:a16="http://schemas.microsoft.com/office/drawing/2014/main" id="{5F2D71BA-91A3-43AE-A5BC-EB09AAED6CFA}"/>
                    </a:ext>
                  </a:extLst>
                </p14:cNvPr>
                <p14:cNvContentPartPr/>
                <p14:nvPr/>
              </p14:nvContentPartPr>
              <p14:xfrm>
                <a:off x="5342430" y="4114387"/>
                <a:ext cx="74880" cy="176040"/>
              </p14:xfrm>
            </p:contentPart>
          </mc:Choice>
          <mc:Fallback xmlns="">
            <p:pic>
              <p:nvPicPr>
                <p:cNvPr id="4112" name="Ink 4111">
                  <a:extLst>
                    <a:ext uri="{FF2B5EF4-FFF2-40B4-BE49-F238E27FC236}">
                      <a16:creationId xmlns:a16="http://schemas.microsoft.com/office/drawing/2014/main" id="{5F2D71BA-91A3-43AE-A5BC-EB09AAED6CFA}"/>
                    </a:ext>
                  </a:extLst>
                </p:cNvPr>
                <p:cNvPicPr/>
                <p:nvPr/>
              </p:nvPicPr>
              <p:blipFill>
                <a:blip r:embed="rId77"/>
                <a:stretch>
                  <a:fillRect/>
                </a:stretch>
              </p:blipFill>
              <p:spPr>
                <a:xfrm>
                  <a:off x="5333430" y="4105387"/>
                  <a:ext cx="92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113" name="Ink 4112">
                  <a:extLst>
                    <a:ext uri="{FF2B5EF4-FFF2-40B4-BE49-F238E27FC236}">
                      <a16:creationId xmlns:a16="http://schemas.microsoft.com/office/drawing/2014/main" id="{42CB3599-1087-4F1C-B2B6-3BB1C0AB50C3}"/>
                    </a:ext>
                  </a:extLst>
                </p14:cNvPr>
                <p14:cNvContentPartPr/>
                <p14:nvPr/>
              </p14:nvContentPartPr>
              <p14:xfrm>
                <a:off x="5458710" y="4241467"/>
                <a:ext cx="121320" cy="12600"/>
              </p14:xfrm>
            </p:contentPart>
          </mc:Choice>
          <mc:Fallback xmlns="">
            <p:pic>
              <p:nvPicPr>
                <p:cNvPr id="4113" name="Ink 4112">
                  <a:extLst>
                    <a:ext uri="{FF2B5EF4-FFF2-40B4-BE49-F238E27FC236}">
                      <a16:creationId xmlns:a16="http://schemas.microsoft.com/office/drawing/2014/main" id="{42CB3599-1087-4F1C-B2B6-3BB1C0AB50C3}"/>
                    </a:ext>
                  </a:extLst>
                </p:cNvPr>
                <p:cNvPicPr/>
                <p:nvPr/>
              </p:nvPicPr>
              <p:blipFill>
                <a:blip r:embed="rId79"/>
                <a:stretch>
                  <a:fillRect/>
                </a:stretch>
              </p:blipFill>
              <p:spPr>
                <a:xfrm>
                  <a:off x="5449710" y="4232827"/>
                  <a:ext cx="13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14" name="Ink 4113">
                  <a:extLst>
                    <a:ext uri="{FF2B5EF4-FFF2-40B4-BE49-F238E27FC236}">
                      <a16:creationId xmlns:a16="http://schemas.microsoft.com/office/drawing/2014/main" id="{AAF04018-E43C-47B0-92BF-4CE2D909A2D6}"/>
                    </a:ext>
                  </a:extLst>
                </p14:cNvPr>
                <p14:cNvContentPartPr/>
                <p14:nvPr/>
              </p14:nvContentPartPr>
              <p14:xfrm>
                <a:off x="5495790" y="4185307"/>
                <a:ext cx="48960" cy="122400"/>
              </p14:xfrm>
            </p:contentPart>
          </mc:Choice>
          <mc:Fallback xmlns="">
            <p:pic>
              <p:nvPicPr>
                <p:cNvPr id="4114" name="Ink 4113">
                  <a:extLst>
                    <a:ext uri="{FF2B5EF4-FFF2-40B4-BE49-F238E27FC236}">
                      <a16:creationId xmlns:a16="http://schemas.microsoft.com/office/drawing/2014/main" id="{AAF04018-E43C-47B0-92BF-4CE2D909A2D6}"/>
                    </a:ext>
                  </a:extLst>
                </p:cNvPr>
                <p:cNvPicPr/>
                <p:nvPr/>
              </p:nvPicPr>
              <p:blipFill>
                <a:blip r:embed="rId81"/>
                <a:stretch>
                  <a:fillRect/>
                </a:stretch>
              </p:blipFill>
              <p:spPr>
                <a:xfrm>
                  <a:off x="5487150" y="4176307"/>
                  <a:ext cx="66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115" name="Ink 4114">
                  <a:extLst>
                    <a:ext uri="{FF2B5EF4-FFF2-40B4-BE49-F238E27FC236}">
                      <a16:creationId xmlns:a16="http://schemas.microsoft.com/office/drawing/2014/main" id="{2D9A11A5-346A-4A9F-834C-B6ACE9A80E24}"/>
                    </a:ext>
                  </a:extLst>
                </p14:cNvPr>
                <p14:cNvContentPartPr/>
                <p14:nvPr/>
              </p14:nvContentPartPr>
              <p14:xfrm>
                <a:off x="5638350" y="4089187"/>
                <a:ext cx="87480" cy="197280"/>
              </p14:xfrm>
            </p:contentPart>
          </mc:Choice>
          <mc:Fallback xmlns="">
            <p:pic>
              <p:nvPicPr>
                <p:cNvPr id="4115" name="Ink 4114">
                  <a:extLst>
                    <a:ext uri="{FF2B5EF4-FFF2-40B4-BE49-F238E27FC236}">
                      <a16:creationId xmlns:a16="http://schemas.microsoft.com/office/drawing/2014/main" id="{2D9A11A5-346A-4A9F-834C-B6ACE9A80E24}"/>
                    </a:ext>
                  </a:extLst>
                </p:cNvPr>
                <p:cNvPicPr/>
                <p:nvPr/>
              </p:nvPicPr>
              <p:blipFill>
                <a:blip r:embed="rId83"/>
                <a:stretch>
                  <a:fillRect/>
                </a:stretch>
              </p:blipFill>
              <p:spPr>
                <a:xfrm>
                  <a:off x="5629350" y="4080187"/>
                  <a:ext cx="105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16" name="Ink 4115">
                  <a:extLst>
                    <a:ext uri="{FF2B5EF4-FFF2-40B4-BE49-F238E27FC236}">
                      <a16:creationId xmlns:a16="http://schemas.microsoft.com/office/drawing/2014/main" id="{5AA7DF45-BEFF-49CE-85B0-88C681D573BD}"/>
                    </a:ext>
                  </a:extLst>
                </p14:cNvPr>
                <p14:cNvContentPartPr/>
                <p14:nvPr/>
              </p14:nvContentPartPr>
              <p14:xfrm>
                <a:off x="5779830" y="4085227"/>
                <a:ext cx="23400" cy="212400"/>
              </p14:xfrm>
            </p:contentPart>
          </mc:Choice>
          <mc:Fallback xmlns="">
            <p:pic>
              <p:nvPicPr>
                <p:cNvPr id="4116" name="Ink 4115">
                  <a:extLst>
                    <a:ext uri="{FF2B5EF4-FFF2-40B4-BE49-F238E27FC236}">
                      <a16:creationId xmlns:a16="http://schemas.microsoft.com/office/drawing/2014/main" id="{5AA7DF45-BEFF-49CE-85B0-88C681D573BD}"/>
                    </a:ext>
                  </a:extLst>
                </p:cNvPr>
                <p:cNvPicPr/>
                <p:nvPr/>
              </p:nvPicPr>
              <p:blipFill>
                <a:blip r:embed="rId85"/>
                <a:stretch>
                  <a:fillRect/>
                </a:stretch>
              </p:blipFill>
              <p:spPr>
                <a:xfrm>
                  <a:off x="5771190" y="4076227"/>
                  <a:ext cx="41040" cy="230040"/>
                </a:xfrm>
                <a:prstGeom prst="rect">
                  <a:avLst/>
                </a:prstGeom>
              </p:spPr>
            </p:pic>
          </mc:Fallback>
        </mc:AlternateContent>
      </p:grpSp>
    </p:spTree>
    <p:extLst>
      <p:ext uri="{BB962C8B-B14F-4D97-AF65-F5344CB8AC3E}">
        <p14:creationId xmlns:p14="http://schemas.microsoft.com/office/powerpoint/2010/main" val="372379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7</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9976642" cy="523220"/>
          </a:xfrm>
          <a:prstGeom prst="rect">
            <a:avLst/>
          </a:prstGeom>
          <a:noFill/>
        </p:spPr>
        <p:txBody>
          <a:bodyPr wrap="none" rtlCol="0">
            <a:spAutoFit/>
          </a:bodyPr>
          <a:lstStyle/>
          <a:p>
            <a:r>
              <a:rPr lang="en-US" sz="2800"/>
              <a:t>1.1 Organisation et principe de fonctionnement d’un photosystème</a:t>
            </a:r>
          </a:p>
        </p:txBody>
      </p:sp>
      <p:sp>
        <p:nvSpPr>
          <p:cNvPr id="9" name="TextBox 8">
            <a:extLst>
              <a:ext uri="{FF2B5EF4-FFF2-40B4-BE49-F238E27FC236}">
                <a16:creationId xmlns:a16="http://schemas.microsoft.com/office/drawing/2014/main" id="{978C7484-209C-4A90-8603-46D9E37AC368}"/>
              </a:ext>
            </a:extLst>
          </p:cNvPr>
          <p:cNvSpPr txBox="1"/>
          <p:nvPr/>
        </p:nvSpPr>
        <p:spPr>
          <a:xfrm>
            <a:off x="369116" y="880844"/>
            <a:ext cx="11224469" cy="5909310"/>
          </a:xfrm>
          <a:prstGeom prst="rect">
            <a:avLst/>
          </a:prstGeom>
          <a:noFill/>
        </p:spPr>
        <p:txBody>
          <a:bodyPr wrap="square" rtlCol="0">
            <a:spAutoFit/>
          </a:bodyPr>
          <a:lstStyle/>
          <a:p>
            <a:r>
              <a:rPr lang="fr-FR"/>
              <a:t>Au sein des membranes des thylacoides, seul un petit nombre (1/300) de molécules de chlorophylles est capable de réaliser la photochimie (perte d’e-). </a:t>
            </a:r>
          </a:p>
          <a:p>
            <a:r>
              <a:rPr lang="fr-FR"/>
              <a:t>La grande majorité des pigments a pour rôle la </a:t>
            </a:r>
            <a:r>
              <a:rPr lang="fr-FR" b="1">
                <a:solidFill>
                  <a:srgbClr val="FF0000"/>
                </a:solidFill>
              </a:rPr>
              <a:t>capture de photons </a:t>
            </a:r>
            <a:r>
              <a:rPr lang="fr-FR"/>
              <a:t>correspondant à la lumière visible (400-700 nm). </a:t>
            </a:r>
          </a:p>
          <a:p>
            <a:r>
              <a:rPr lang="fr-FR"/>
              <a:t>Ces pigments (Chl+caroténoides) sont associés à des protéines et forment des complexes protéines/pigments. Ces structures sont enchassées dans la membrane des thylacoides et sont distants les uns des autres de 0.1 nm. L’ensemble de ces complexes constitue </a:t>
            </a:r>
            <a:r>
              <a:rPr lang="fr-FR" b="1" u="sng">
                <a:solidFill>
                  <a:srgbClr val="FF0000"/>
                </a:solidFill>
              </a:rPr>
              <a:t>l’antenne collectrice </a:t>
            </a:r>
            <a:r>
              <a:rPr lang="fr-FR" b="1">
                <a:solidFill>
                  <a:srgbClr val="FF0000"/>
                </a:solidFill>
              </a:rPr>
              <a:t>de photons du photosystème </a:t>
            </a:r>
            <a:r>
              <a:rPr lang="fr-FR"/>
              <a:t>(analogie avec les antennes réceptrices des télécommunications).</a:t>
            </a:r>
          </a:p>
          <a:p>
            <a:r>
              <a:rPr lang="fr-FR"/>
              <a:t>Chaque photon est absorbé par une molécule de pigment (Chl a, chl b ou caroténoide) bien définie qui est ainsi promue à un état excité (un des e- passe à un haut niveau d’énergie). L’excitation est ensuite transférée de molécules à molécules de chlorophylle par </a:t>
            </a:r>
            <a:r>
              <a:rPr lang="fr-FR" b="1">
                <a:solidFill>
                  <a:srgbClr val="FF0000"/>
                </a:solidFill>
              </a:rPr>
              <a:t>résonnance</a:t>
            </a:r>
            <a:r>
              <a:rPr lang="fr-FR"/>
              <a:t> cad sans transformation d’énergie, de manière extrêmement rapide (10</a:t>
            </a:r>
            <a:r>
              <a:rPr lang="fr-FR" baseline="30000"/>
              <a:t>-13</a:t>
            </a:r>
            <a:r>
              <a:rPr lang="fr-FR"/>
              <a:t>-10</a:t>
            </a:r>
            <a:r>
              <a:rPr lang="fr-FR" baseline="30000"/>
              <a:t>-12</a:t>
            </a:r>
            <a:r>
              <a:rPr lang="fr-FR"/>
              <a:t> sec).</a:t>
            </a:r>
          </a:p>
          <a:p>
            <a:endParaRPr lang="fr-FR"/>
          </a:p>
          <a:p>
            <a:r>
              <a:rPr lang="fr-FR"/>
              <a:t>L’excitation est transmise finalement à un gros complexe moléculaire: </a:t>
            </a:r>
            <a:r>
              <a:rPr lang="fr-FR" b="1" u="sng">
                <a:solidFill>
                  <a:srgbClr val="FF0000"/>
                </a:solidFill>
              </a:rPr>
              <a:t>le centre réactionnel</a:t>
            </a:r>
            <a:r>
              <a:rPr lang="fr-FR"/>
              <a:t>, lui aussi un ensemble de molécules protéiques associées à des pigments et des cofacteurs redox, où </a:t>
            </a:r>
            <a:r>
              <a:rPr lang="fr-FR" b="1"/>
              <a:t>l’excitation est piégée de façon irréversible</a:t>
            </a:r>
            <a:r>
              <a:rPr lang="fr-FR"/>
              <a:t>. Le centre réactionnel contient une paire de molécule de chlorophylle a particulière</a:t>
            </a:r>
            <a:r>
              <a:rPr lang="fr-FR" b="1">
                <a:solidFill>
                  <a:srgbClr val="FF0000"/>
                </a:solidFill>
              </a:rPr>
              <a:t>: « la paire spéciale » P </a:t>
            </a:r>
            <a:r>
              <a:rPr lang="fr-FR"/>
              <a:t>(pour Pigment) qui passe de </a:t>
            </a:r>
            <a:r>
              <a:rPr lang="fr-FR" b="1"/>
              <a:t>l’état excité </a:t>
            </a:r>
            <a:r>
              <a:rPr lang="fr-FR" b="1">
                <a:solidFill>
                  <a:srgbClr val="FF0000"/>
                </a:solidFill>
              </a:rPr>
              <a:t>P*</a:t>
            </a:r>
            <a:r>
              <a:rPr lang="fr-FR" b="1"/>
              <a:t> </a:t>
            </a:r>
            <a:r>
              <a:rPr lang="fr-FR"/>
              <a:t>(changement d’orbitale d’un e- de la couche électronique périphérique) et </a:t>
            </a:r>
            <a:r>
              <a:rPr lang="fr-FR" b="1"/>
              <a:t>transfère un e- à un centre redox </a:t>
            </a:r>
            <a:r>
              <a:rPr lang="fr-FR"/>
              <a:t>situé dans le voisinage immédiat, </a:t>
            </a:r>
            <a:r>
              <a:rPr lang="fr-FR" b="1"/>
              <a:t>l’accepteur primaire</a:t>
            </a:r>
            <a:r>
              <a:rPr lang="fr-FR"/>
              <a:t>. Ce dernier, après réduction (gain d’un e-), cède à son tour son e- à un accepteur d’e- secondaire et ainsi de suite)</a:t>
            </a:r>
          </a:p>
          <a:p>
            <a:r>
              <a:rPr lang="fr-FR"/>
              <a:t>		= transfert d’e- spontané provoqué par la lumière est dit photoinduit.</a:t>
            </a:r>
          </a:p>
          <a:p>
            <a:r>
              <a:rPr lang="fr-FR"/>
              <a:t>La paire spéciale P, après désactivation photochimique, est laissée sous sa forme oxydée </a:t>
            </a:r>
            <a:r>
              <a:rPr lang="fr-FR">
                <a:solidFill>
                  <a:srgbClr val="FF0000"/>
                </a:solidFill>
              </a:rPr>
              <a:t>P</a:t>
            </a:r>
            <a:r>
              <a:rPr lang="fr-FR" baseline="30000">
                <a:solidFill>
                  <a:srgbClr val="FF0000"/>
                </a:solidFill>
              </a:rPr>
              <a:t>+</a:t>
            </a:r>
            <a:r>
              <a:rPr lang="fr-FR"/>
              <a:t> qui devra être réduite à nouveau par un </a:t>
            </a:r>
            <a:r>
              <a:rPr lang="fr-FR">
                <a:solidFill>
                  <a:srgbClr val="FF0000"/>
                </a:solidFill>
              </a:rPr>
              <a:t>donneur secondaire d’e-</a:t>
            </a:r>
            <a:r>
              <a:rPr lang="fr-FR"/>
              <a:t>.</a:t>
            </a:r>
          </a:p>
        </p:txBody>
      </p:sp>
    </p:spTree>
    <p:extLst>
      <p:ext uri="{BB962C8B-B14F-4D97-AF65-F5344CB8AC3E}">
        <p14:creationId xmlns:p14="http://schemas.microsoft.com/office/powerpoint/2010/main" val="1425437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938C7-9A11-4EE4-81C5-0E21B5D53BCA}"/>
              </a:ext>
            </a:extLst>
          </p:cNvPr>
          <p:cNvSpPr>
            <a:spLocks noGrp="1"/>
          </p:cNvSpPr>
          <p:nvPr>
            <p:ph type="sldNum" sz="quarter" idx="12"/>
          </p:nvPr>
        </p:nvSpPr>
        <p:spPr/>
        <p:txBody>
          <a:bodyPr/>
          <a:lstStyle/>
          <a:p>
            <a:fld id="{12B7FAE1-8398-4ECD-9623-40D6A02FADC2}" type="slidenum">
              <a:rPr lang="en-US" smtClean="0"/>
              <a:t>70</a:t>
            </a:fld>
            <a:endParaRPr lang="en-US"/>
          </a:p>
        </p:txBody>
      </p:sp>
      <p:sp>
        <p:nvSpPr>
          <p:cNvPr id="4" name="TextBox 3">
            <a:extLst>
              <a:ext uri="{FF2B5EF4-FFF2-40B4-BE49-F238E27FC236}">
                <a16:creationId xmlns:a16="http://schemas.microsoft.com/office/drawing/2014/main" id="{35870354-1804-4492-9328-C1EF80793EC6}"/>
              </a:ext>
            </a:extLst>
          </p:cNvPr>
          <p:cNvSpPr txBox="1"/>
          <p:nvPr/>
        </p:nvSpPr>
        <p:spPr>
          <a:xfrm>
            <a:off x="522177" y="268596"/>
            <a:ext cx="11390189" cy="1754326"/>
          </a:xfrm>
          <a:prstGeom prst="rect">
            <a:avLst/>
          </a:prstGeom>
          <a:noFill/>
        </p:spPr>
        <p:txBody>
          <a:bodyPr wrap="square" rtlCol="0">
            <a:spAutoFit/>
          </a:bodyPr>
          <a:lstStyle/>
          <a:p>
            <a:r>
              <a:rPr lang="en-US" u="sng"/>
              <a:t>Les changements de conformation des sites catalytiques:</a:t>
            </a:r>
          </a:p>
          <a:p>
            <a:endParaRPr lang="en-US" u="sng"/>
          </a:p>
          <a:p>
            <a:r>
              <a:rPr lang="en-US">
                <a:sym typeface="Symbol" panose="05050102010706020507" pitchFamily="18" charset="2"/>
              </a:rPr>
              <a:t>Modèle de Boyer = Rotation du Cfo transmis par la tige  entraine les changements séquentiels de conformation des sous unites catalytiques du CF1.</a:t>
            </a:r>
          </a:p>
          <a:p>
            <a:endParaRPr lang="en-US">
              <a:sym typeface="Symbol" panose="05050102010706020507" pitchFamily="18" charset="2"/>
            </a:endParaRPr>
          </a:p>
          <a:p>
            <a:r>
              <a:rPr lang="en-US">
                <a:sym typeface="Symbol" panose="05050102010706020507" pitchFamily="18" charset="2"/>
              </a:rPr>
              <a:t>ATP synthase = moteur moléculaire = rotor + stator</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2472B4A-FD42-48FE-9234-CE37D76F51C1}"/>
                  </a:ext>
                </a:extLst>
              </p14:cNvPr>
              <p14:cNvContentPartPr/>
              <p14:nvPr/>
            </p14:nvContentPartPr>
            <p14:xfrm>
              <a:off x="2143110" y="2133667"/>
              <a:ext cx="354960" cy="1254600"/>
            </p14:xfrm>
          </p:contentPart>
        </mc:Choice>
        <mc:Fallback xmlns="">
          <p:pic>
            <p:nvPicPr>
              <p:cNvPr id="3" name="Ink 2">
                <a:extLst>
                  <a:ext uri="{FF2B5EF4-FFF2-40B4-BE49-F238E27FC236}">
                    <a16:creationId xmlns:a16="http://schemas.microsoft.com/office/drawing/2014/main" id="{72472B4A-FD42-48FE-9234-CE37D76F51C1}"/>
                  </a:ext>
                </a:extLst>
              </p:cNvPr>
              <p:cNvPicPr/>
              <p:nvPr/>
            </p:nvPicPr>
            <p:blipFill>
              <a:blip r:embed="rId3"/>
              <a:stretch>
                <a:fillRect/>
              </a:stretch>
            </p:blipFill>
            <p:spPr>
              <a:xfrm>
                <a:off x="2134470" y="2124667"/>
                <a:ext cx="372600" cy="1272240"/>
              </a:xfrm>
              <a:prstGeom prst="rect">
                <a:avLst/>
              </a:prstGeom>
            </p:spPr>
          </p:pic>
        </mc:Fallback>
      </mc:AlternateContent>
      <p:grpSp>
        <p:nvGrpSpPr>
          <p:cNvPr id="8" name="Group 7">
            <a:extLst>
              <a:ext uri="{FF2B5EF4-FFF2-40B4-BE49-F238E27FC236}">
                <a16:creationId xmlns:a16="http://schemas.microsoft.com/office/drawing/2014/main" id="{47F72991-1323-4D7E-BFA1-F19CA22B8612}"/>
              </a:ext>
            </a:extLst>
          </p:cNvPr>
          <p:cNvGrpSpPr/>
          <p:nvPr/>
        </p:nvGrpSpPr>
        <p:grpSpPr>
          <a:xfrm>
            <a:off x="1590870" y="2222227"/>
            <a:ext cx="591120" cy="375480"/>
            <a:chOff x="1590870" y="2222227"/>
            <a:chExt cx="591120" cy="37548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2F1F580-AAB1-43A0-9F34-AF0D92CF3D5B}"/>
                    </a:ext>
                  </a:extLst>
                </p14:cNvPr>
                <p14:cNvContentPartPr/>
                <p14:nvPr/>
              </p14:nvContentPartPr>
              <p14:xfrm>
                <a:off x="1849350" y="2431027"/>
                <a:ext cx="294120" cy="82080"/>
              </p14:xfrm>
            </p:contentPart>
          </mc:Choice>
          <mc:Fallback xmlns="">
            <p:pic>
              <p:nvPicPr>
                <p:cNvPr id="5" name="Ink 4">
                  <a:extLst>
                    <a:ext uri="{FF2B5EF4-FFF2-40B4-BE49-F238E27FC236}">
                      <a16:creationId xmlns:a16="http://schemas.microsoft.com/office/drawing/2014/main" id="{62F1F580-AAB1-43A0-9F34-AF0D92CF3D5B}"/>
                    </a:ext>
                  </a:extLst>
                </p:cNvPr>
                <p:cNvPicPr/>
                <p:nvPr/>
              </p:nvPicPr>
              <p:blipFill>
                <a:blip r:embed="rId5"/>
                <a:stretch>
                  <a:fillRect/>
                </a:stretch>
              </p:blipFill>
              <p:spPr>
                <a:xfrm>
                  <a:off x="1840710" y="2422027"/>
                  <a:ext cx="311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B53B6BC-DD24-464C-AA8E-A0C3D7F6E11B}"/>
                    </a:ext>
                  </a:extLst>
                </p14:cNvPr>
                <p14:cNvContentPartPr/>
                <p14:nvPr/>
              </p14:nvContentPartPr>
              <p14:xfrm>
                <a:off x="2056350" y="2413027"/>
                <a:ext cx="125640" cy="184680"/>
              </p14:xfrm>
            </p:contentPart>
          </mc:Choice>
          <mc:Fallback xmlns="">
            <p:pic>
              <p:nvPicPr>
                <p:cNvPr id="6" name="Ink 5">
                  <a:extLst>
                    <a:ext uri="{FF2B5EF4-FFF2-40B4-BE49-F238E27FC236}">
                      <a16:creationId xmlns:a16="http://schemas.microsoft.com/office/drawing/2014/main" id="{BB53B6BC-DD24-464C-AA8E-A0C3D7F6E11B}"/>
                    </a:ext>
                  </a:extLst>
                </p:cNvPr>
                <p:cNvPicPr/>
                <p:nvPr/>
              </p:nvPicPr>
              <p:blipFill>
                <a:blip r:embed="rId7"/>
                <a:stretch>
                  <a:fillRect/>
                </a:stretch>
              </p:blipFill>
              <p:spPr>
                <a:xfrm>
                  <a:off x="2047350" y="2404027"/>
                  <a:ext cx="143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5484154-70C1-48E7-9491-1CA320F57C05}"/>
                    </a:ext>
                  </a:extLst>
                </p14:cNvPr>
                <p14:cNvContentPartPr/>
                <p14:nvPr/>
              </p14:nvContentPartPr>
              <p14:xfrm>
                <a:off x="1590870" y="2222227"/>
                <a:ext cx="206280" cy="228600"/>
              </p14:xfrm>
            </p:contentPart>
          </mc:Choice>
          <mc:Fallback xmlns="">
            <p:pic>
              <p:nvPicPr>
                <p:cNvPr id="7" name="Ink 6">
                  <a:extLst>
                    <a:ext uri="{FF2B5EF4-FFF2-40B4-BE49-F238E27FC236}">
                      <a16:creationId xmlns:a16="http://schemas.microsoft.com/office/drawing/2014/main" id="{F5484154-70C1-48E7-9491-1CA320F57C05}"/>
                    </a:ext>
                  </a:extLst>
                </p:cNvPr>
                <p:cNvPicPr/>
                <p:nvPr/>
              </p:nvPicPr>
              <p:blipFill>
                <a:blip r:embed="rId9"/>
                <a:stretch>
                  <a:fillRect/>
                </a:stretch>
              </p:blipFill>
              <p:spPr>
                <a:xfrm>
                  <a:off x="1582230" y="2213227"/>
                  <a:ext cx="223920" cy="24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90" name="Ink 189">
                <a:extLst>
                  <a:ext uri="{FF2B5EF4-FFF2-40B4-BE49-F238E27FC236}">
                    <a16:creationId xmlns:a16="http://schemas.microsoft.com/office/drawing/2014/main" id="{54E9D911-DFCC-498E-B458-F0CD5C04DE2D}"/>
                  </a:ext>
                </a:extLst>
              </p14:cNvPr>
              <p14:cNvContentPartPr/>
              <p14:nvPr/>
            </p14:nvContentPartPr>
            <p14:xfrm>
              <a:off x="5355030" y="3198547"/>
              <a:ext cx="434880" cy="334800"/>
            </p14:xfrm>
          </p:contentPart>
        </mc:Choice>
        <mc:Fallback xmlns="">
          <p:pic>
            <p:nvPicPr>
              <p:cNvPr id="190" name="Ink 189">
                <a:extLst>
                  <a:ext uri="{FF2B5EF4-FFF2-40B4-BE49-F238E27FC236}">
                    <a16:creationId xmlns:a16="http://schemas.microsoft.com/office/drawing/2014/main" id="{54E9D911-DFCC-498E-B458-F0CD5C04DE2D}"/>
                  </a:ext>
                </a:extLst>
              </p:cNvPr>
              <p:cNvPicPr/>
              <p:nvPr/>
            </p:nvPicPr>
            <p:blipFill>
              <a:blip r:embed="rId11"/>
              <a:stretch>
                <a:fillRect/>
              </a:stretch>
            </p:blipFill>
            <p:spPr>
              <a:xfrm>
                <a:off x="5346030" y="3189547"/>
                <a:ext cx="452520" cy="352440"/>
              </a:xfrm>
              <a:prstGeom prst="rect">
                <a:avLst/>
              </a:prstGeom>
            </p:spPr>
          </p:pic>
        </mc:Fallback>
      </mc:AlternateContent>
      <p:grpSp>
        <p:nvGrpSpPr>
          <p:cNvPr id="229" name="Group 228">
            <a:extLst>
              <a:ext uri="{FF2B5EF4-FFF2-40B4-BE49-F238E27FC236}">
                <a16:creationId xmlns:a16="http://schemas.microsoft.com/office/drawing/2014/main" id="{54C8F0F8-BEF1-4962-B8B6-445AD4A0527F}"/>
              </a:ext>
            </a:extLst>
          </p:cNvPr>
          <p:cNvGrpSpPr/>
          <p:nvPr/>
        </p:nvGrpSpPr>
        <p:grpSpPr>
          <a:xfrm>
            <a:off x="4524870" y="1843867"/>
            <a:ext cx="2358000" cy="1572480"/>
            <a:chOff x="4524870" y="1843867"/>
            <a:chExt cx="2358000" cy="1572480"/>
          </a:xfrm>
        </p:grpSpPr>
        <mc:AlternateContent xmlns:mc="http://schemas.openxmlformats.org/markup-compatibility/2006" xmlns:p14="http://schemas.microsoft.com/office/powerpoint/2010/main">
          <mc:Choice Requires="p14">
            <p:contentPart p14:bwMode="auto" r:id="rId12">
              <p14:nvContentPartPr>
                <p14:cNvPr id="191" name="Ink 190">
                  <a:extLst>
                    <a:ext uri="{FF2B5EF4-FFF2-40B4-BE49-F238E27FC236}">
                      <a16:creationId xmlns:a16="http://schemas.microsoft.com/office/drawing/2014/main" id="{24436092-C31F-4BD3-BBD4-3F1A2CEAAF02}"/>
                    </a:ext>
                  </a:extLst>
                </p14:cNvPr>
                <p14:cNvContentPartPr/>
                <p14:nvPr/>
              </p14:nvContentPartPr>
              <p14:xfrm>
                <a:off x="5014110" y="3334267"/>
                <a:ext cx="203760" cy="17280"/>
              </p14:xfrm>
            </p:contentPart>
          </mc:Choice>
          <mc:Fallback xmlns="">
            <p:pic>
              <p:nvPicPr>
                <p:cNvPr id="191" name="Ink 190">
                  <a:extLst>
                    <a:ext uri="{FF2B5EF4-FFF2-40B4-BE49-F238E27FC236}">
                      <a16:creationId xmlns:a16="http://schemas.microsoft.com/office/drawing/2014/main" id="{24436092-C31F-4BD3-BBD4-3F1A2CEAAF02}"/>
                    </a:ext>
                  </a:extLst>
                </p:cNvPr>
                <p:cNvPicPr/>
                <p:nvPr/>
              </p:nvPicPr>
              <p:blipFill>
                <a:blip r:embed="rId13"/>
                <a:stretch>
                  <a:fillRect/>
                </a:stretch>
              </p:blipFill>
              <p:spPr>
                <a:xfrm>
                  <a:off x="5005470" y="3325267"/>
                  <a:ext cx="221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id="{AA44ECAC-1A3D-4375-B380-0C260FBA1630}"/>
                    </a:ext>
                  </a:extLst>
                </p14:cNvPr>
                <p14:cNvContentPartPr/>
                <p14:nvPr/>
              </p14:nvContentPartPr>
              <p14:xfrm>
                <a:off x="5203470" y="3304747"/>
                <a:ext cx="101880" cy="111600"/>
              </p14:xfrm>
            </p:contentPart>
          </mc:Choice>
          <mc:Fallback xmlns="">
            <p:pic>
              <p:nvPicPr>
                <p:cNvPr id="192" name="Ink 191">
                  <a:extLst>
                    <a:ext uri="{FF2B5EF4-FFF2-40B4-BE49-F238E27FC236}">
                      <a16:creationId xmlns:a16="http://schemas.microsoft.com/office/drawing/2014/main" id="{AA44ECAC-1A3D-4375-B380-0C260FBA1630}"/>
                    </a:ext>
                  </a:extLst>
                </p:cNvPr>
                <p:cNvPicPr/>
                <p:nvPr/>
              </p:nvPicPr>
              <p:blipFill>
                <a:blip r:embed="rId15"/>
                <a:stretch>
                  <a:fillRect/>
                </a:stretch>
              </p:blipFill>
              <p:spPr>
                <a:xfrm>
                  <a:off x="5194830" y="3295747"/>
                  <a:ext cx="119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id="{1EBD327A-C8C5-4B65-8DB6-2039FF1D5824}"/>
                    </a:ext>
                  </a:extLst>
                </p14:cNvPr>
                <p14:cNvContentPartPr/>
                <p14:nvPr/>
              </p14:nvContentPartPr>
              <p14:xfrm>
                <a:off x="4662030" y="3293227"/>
                <a:ext cx="198720" cy="99000"/>
              </p14:xfrm>
            </p:contentPart>
          </mc:Choice>
          <mc:Fallback xmlns="">
            <p:pic>
              <p:nvPicPr>
                <p:cNvPr id="193" name="Ink 192">
                  <a:extLst>
                    <a:ext uri="{FF2B5EF4-FFF2-40B4-BE49-F238E27FC236}">
                      <a16:creationId xmlns:a16="http://schemas.microsoft.com/office/drawing/2014/main" id="{1EBD327A-C8C5-4B65-8DB6-2039FF1D5824}"/>
                    </a:ext>
                  </a:extLst>
                </p:cNvPr>
                <p:cNvPicPr/>
                <p:nvPr/>
              </p:nvPicPr>
              <p:blipFill>
                <a:blip r:embed="rId17"/>
                <a:stretch>
                  <a:fillRect/>
                </a:stretch>
              </p:blipFill>
              <p:spPr>
                <a:xfrm>
                  <a:off x="4653390" y="3284587"/>
                  <a:ext cx="216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5" name="Ink 194">
                  <a:extLst>
                    <a:ext uri="{FF2B5EF4-FFF2-40B4-BE49-F238E27FC236}">
                      <a16:creationId xmlns:a16="http://schemas.microsoft.com/office/drawing/2014/main" id="{9FC5725A-7E04-4DE0-B849-8152EE152A76}"/>
                    </a:ext>
                  </a:extLst>
                </p14:cNvPr>
                <p14:cNvContentPartPr/>
                <p14:nvPr/>
              </p14:nvContentPartPr>
              <p14:xfrm>
                <a:off x="5473470" y="2254627"/>
                <a:ext cx="696960" cy="961560"/>
              </p14:xfrm>
            </p:contentPart>
          </mc:Choice>
          <mc:Fallback xmlns="">
            <p:pic>
              <p:nvPicPr>
                <p:cNvPr id="195" name="Ink 194">
                  <a:extLst>
                    <a:ext uri="{FF2B5EF4-FFF2-40B4-BE49-F238E27FC236}">
                      <a16:creationId xmlns:a16="http://schemas.microsoft.com/office/drawing/2014/main" id="{9FC5725A-7E04-4DE0-B849-8152EE152A76}"/>
                    </a:ext>
                  </a:extLst>
                </p:cNvPr>
                <p:cNvPicPr/>
                <p:nvPr/>
              </p:nvPicPr>
              <p:blipFill>
                <a:blip r:embed="rId19"/>
                <a:stretch>
                  <a:fillRect/>
                </a:stretch>
              </p:blipFill>
              <p:spPr>
                <a:xfrm>
                  <a:off x="5464830" y="2245987"/>
                  <a:ext cx="714600" cy="97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6" name="Ink 195">
                  <a:extLst>
                    <a:ext uri="{FF2B5EF4-FFF2-40B4-BE49-F238E27FC236}">
                      <a16:creationId xmlns:a16="http://schemas.microsoft.com/office/drawing/2014/main" id="{5F35A7A2-1B53-4289-A3FC-F199BD72F9D5}"/>
                    </a:ext>
                  </a:extLst>
                </p14:cNvPr>
                <p14:cNvContentPartPr/>
                <p14:nvPr/>
              </p14:nvContentPartPr>
              <p14:xfrm>
                <a:off x="5579670" y="2328787"/>
                <a:ext cx="729720" cy="819000"/>
              </p14:xfrm>
            </p:contentPart>
          </mc:Choice>
          <mc:Fallback xmlns="">
            <p:pic>
              <p:nvPicPr>
                <p:cNvPr id="196" name="Ink 195">
                  <a:extLst>
                    <a:ext uri="{FF2B5EF4-FFF2-40B4-BE49-F238E27FC236}">
                      <a16:creationId xmlns:a16="http://schemas.microsoft.com/office/drawing/2014/main" id="{5F35A7A2-1B53-4289-A3FC-F199BD72F9D5}"/>
                    </a:ext>
                  </a:extLst>
                </p:cNvPr>
                <p:cNvPicPr/>
                <p:nvPr/>
              </p:nvPicPr>
              <p:blipFill>
                <a:blip r:embed="rId21"/>
                <a:stretch>
                  <a:fillRect/>
                </a:stretch>
              </p:blipFill>
              <p:spPr>
                <a:xfrm>
                  <a:off x="5570670" y="2320147"/>
                  <a:ext cx="747360" cy="83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8" name="Ink 197">
                  <a:extLst>
                    <a:ext uri="{FF2B5EF4-FFF2-40B4-BE49-F238E27FC236}">
                      <a16:creationId xmlns:a16="http://schemas.microsoft.com/office/drawing/2014/main" id="{35110A01-A95E-4064-BDDE-4250082E8A7F}"/>
                    </a:ext>
                  </a:extLst>
                </p14:cNvPr>
                <p14:cNvContentPartPr/>
                <p14:nvPr/>
              </p14:nvContentPartPr>
              <p14:xfrm>
                <a:off x="6278790" y="2196667"/>
                <a:ext cx="255240" cy="343800"/>
              </p14:xfrm>
            </p:contentPart>
          </mc:Choice>
          <mc:Fallback xmlns="">
            <p:pic>
              <p:nvPicPr>
                <p:cNvPr id="198" name="Ink 197">
                  <a:extLst>
                    <a:ext uri="{FF2B5EF4-FFF2-40B4-BE49-F238E27FC236}">
                      <a16:creationId xmlns:a16="http://schemas.microsoft.com/office/drawing/2014/main" id="{35110A01-A95E-4064-BDDE-4250082E8A7F}"/>
                    </a:ext>
                  </a:extLst>
                </p:cNvPr>
                <p:cNvPicPr/>
                <p:nvPr/>
              </p:nvPicPr>
              <p:blipFill>
                <a:blip r:embed="rId23"/>
                <a:stretch>
                  <a:fillRect/>
                </a:stretch>
              </p:blipFill>
              <p:spPr>
                <a:xfrm>
                  <a:off x="6270150" y="2187667"/>
                  <a:ext cx="2728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9" name="Ink 198">
                  <a:extLst>
                    <a:ext uri="{FF2B5EF4-FFF2-40B4-BE49-F238E27FC236}">
                      <a16:creationId xmlns:a16="http://schemas.microsoft.com/office/drawing/2014/main" id="{260ABF28-FA7D-4D04-96AD-8CF508D76B92}"/>
                    </a:ext>
                  </a:extLst>
                </p14:cNvPr>
                <p14:cNvContentPartPr/>
                <p14:nvPr/>
              </p14:nvContentPartPr>
              <p14:xfrm>
                <a:off x="6392910" y="2176507"/>
                <a:ext cx="173520" cy="330480"/>
              </p14:xfrm>
            </p:contentPart>
          </mc:Choice>
          <mc:Fallback xmlns="">
            <p:pic>
              <p:nvPicPr>
                <p:cNvPr id="199" name="Ink 198">
                  <a:extLst>
                    <a:ext uri="{FF2B5EF4-FFF2-40B4-BE49-F238E27FC236}">
                      <a16:creationId xmlns:a16="http://schemas.microsoft.com/office/drawing/2014/main" id="{260ABF28-FA7D-4D04-96AD-8CF508D76B92}"/>
                    </a:ext>
                  </a:extLst>
                </p:cNvPr>
                <p:cNvPicPr/>
                <p:nvPr/>
              </p:nvPicPr>
              <p:blipFill>
                <a:blip r:embed="rId25"/>
                <a:stretch>
                  <a:fillRect/>
                </a:stretch>
              </p:blipFill>
              <p:spPr>
                <a:xfrm>
                  <a:off x="6383910" y="2167867"/>
                  <a:ext cx="1911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0" name="Ink 199">
                  <a:extLst>
                    <a:ext uri="{FF2B5EF4-FFF2-40B4-BE49-F238E27FC236}">
                      <a16:creationId xmlns:a16="http://schemas.microsoft.com/office/drawing/2014/main" id="{5E2671B5-7C93-4238-8DB9-34043317C284}"/>
                    </a:ext>
                  </a:extLst>
                </p14:cNvPr>
                <p14:cNvContentPartPr/>
                <p14:nvPr/>
              </p14:nvContentPartPr>
              <p14:xfrm>
                <a:off x="6433230" y="2186587"/>
                <a:ext cx="286200" cy="318240"/>
              </p14:xfrm>
            </p:contentPart>
          </mc:Choice>
          <mc:Fallback xmlns="">
            <p:pic>
              <p:nvPicPr>
                <p:cNvPr id="200" name="Ink 199">
                  <a:extLst>
                    <a:ext uri="{FF2B5EF4-FFF2-40B4-BE49-F238E27FC236}">
                      <a16:creationId xmlns:a16="http://schemas.microsoft.com/office/drawing/2014/main" id="{5E2671B5-7C93-4238-8DB9-34043317C284}"/>
                    </a:ext>
                  </a:extLst>
                </p:cNvPr>
                <p:cNvPicPr/>
                <p:nvPr/>
              </p:nvPicPr>
              <p:blipFill>
                <a:blip r:embed="rId27"/>
                <a:stretch>
                  <a:fillRect/>
                </a:stretch>
              </p:blipFill>
              <p:spPr>
                <a:xfrm>
                  <a:off x="6424230" y="2177947"/>
                  <a:ext cx="3038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1" name="Ink 200">
                  <a:extLst>
                    <a:ext uri="{FF2B5EF4-FFF2-40B4-BE49-F238E27FC236}">
                      <a16:creationId xmlns:a16="http://schemas.microsoft.com/office/drawing/2014/main" id="{806CCA11-FA88-4208-AE9E-BF23B28F811A}"/>
                    </a:ext>
                  </a:extLst>
                </p14:cNvPr>
                <p14:cNvContentPartPr/>
                <p14:nvPr/>
              </p14:nvContentPartPr>
              <p14:xfrm>
                <a:off x="6415230" y="2148427"/>
                <a:ext cx="438120" cy="323640"/>
              </p14:xfrm>
            </p:contentPart>
          </mc:Choice>
          <mc:Fallback xmlns="">
            <p:pic>
              <p:nvPicPr>
                <p:cNvPr id="201" name="Ink 200">
                  <a:extLst>
                    <a:ext uri="{FF2B5EF4-FFF2-40B4-BE49-F238E27FC236}">
                      <a16:creationId xmlns:a16="http://schemas.microsoft.com/office/drawing/2014/main" id="{806CCA11-FA88-4208-AE9E-BF23B28F811A}"/>
                    </a:ext>
                  </a:extLst>
                </p:cNvPr>
                <p:cNvPicPr/>
                <p:nvPr/>
              </p:nvPicPr>
              <p:blipFill>
                <a:blip r:embed="rId29"/>
                <a:stretch>
                  <a:fillRect/>
                </a:stretch>
              </p:blipFill>
              <p:spPr>
                <a:xfrm>
                  <a:off x="6406590" y="2139787"/>
                  <a:ext cx="4557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3" name="Ink 202">
                  <a:extLst>
                    <a:ext uri="{FF2B5EF4-FFF2-40B4-BE49-F238E27FC236}">
                      <a16:creationId xmlns:a16="http://schemas.microsoft.com/office/drawing/2014/main" id="{CDD2553F-0E26-47A2-9221-1EB269857E2A}"/>
                    </a:ext>
                  </a:extLst>
                </p14:cNvPr>
                <p14:cNvContentPartPr/>
                <p14:nvPr/>
              </p14:nvContentPartPr>
              <p14:xfrm>
                <a:off x="6439710" y="2059867"/>
                <a:ext cx="367920" cy="84960"/>
              </p14:xfrm>
            </p:contentPart>
          </mc:Choice>
          <mc:Fallback xmlns="">
            <p:pic>
              <p:nvPicPr>
                <p:cNvPr id="203" name="Ink 202">
                  <a:extLst>
                    <a:ext uri="{FF2B5EF4-FFF2-40B4-BE49-F238E27FC236}">
                      <a16:creationId xmlns:a16="http://schemas.microsoft.com/office/drawing/2014/main" id="{CDD2553F-0E26-47A2-9221-1EB269857E2A}"/>
                    </a:ext>
                  </a:extLst>
                </p:cNvPr>
                <p:cNvPicPr/>
                <p:nvPr/>
              </p:nvPicPr>
              <p:blipFill>
                <a:blip r:embed="rId31"/>
                <a:stretch>
                  <a:fillRect/>
                </a:stretch>
              </p:blipFill>
              <p:spPr>
                <a:xfrm>
                  <a:off x="6431070" y="2051227"/>
                  <a:ext cx="385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4" name="Ink 203">
                  <a:extLst>
                    <a:ext uri="{FF2B5EF4-FFF2-40B4-BE49-F238E27FC236}">
                      <a16:creationId xmlns:a16="http://schemas.microsoft.com/office/drawing/2014/main" id="{6BC53DF7-8C3C-41DB-93F0-358D0BF5B9AE}"/>
                    </a:ext>
                  </a:extLst>
                </p14:cNvPr>
                <p14:cNvContentPartPr/>
                <p14:nvPr/>
              </p14:nvContentPartPr>
              <p14:xfrm>
                <a:off x="6364470" y="1995427"/>
                <a:ext cx="401400" cy="155520"/>
              </p14:xfrm>
            </p:contentPart>
          </mc:Choice>
          <mc:Fallback xmlns="">
            <p:pic>
              <p:nvPicPr>
                <p:cNvPr id="204" name="Ink 203">
                  <a:extLst>
                    <a:ext uri="{FF2B5EF4-FFF2-40B4-BE49-F238E27FC236}">
                      <a16:creationId xmlns:a16="http://schemas.microsoft.com/office/drawing/2014/main" id="{6BC53DF7-8C3C-41DB-93F0-358D0BF5B9AE}"/>
                    </a:ext>
                  </a:extLst>
                </p:cNvPr>
                <p:cNvPicPr/>
                <p:nvPr/>
              </p:nvPicPr>
              <p:blipFill>
                <a:blip r:embed="rId33"/>
                <a:stretch>
                  <a:fillRect/>
                </a:stretch>
              </p:blipFill>
              <p:spPr>
                <a:xfrm>
                  <a:off x="6355830" y="1986427"/>
                  <a:ext cx="419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5" name="Ink 204">
                  <a:extLst>
                    <a:ext uri="{FF2B5EF4-FFF2-40B4-BE49-F238E27FC236}">
                      <a16:creationId xmlns:a16="http://schemas.microsoft.com/office/drawing/2014/main" id="{3D653EE3-FC45-4041-B7D0-9ACD291DF433}"/>
                    </a:ext>
                  </a:extLst>
                </p14:cNvPr>
                <p14:cNvContentPartPr/>
                <p14:nvPr/>
              </p14:nvContentPartPr>
              <p14:xfrm>
                <a:off x="6146670" y="1843867"/>
                <a:ext cx="327240" cy="317880"/>
              </p14:xfrm>
            </p:contentPart>
          </mc:Choice>
          <mc:Fallback xmlns="">
            <p:pic>
              <p:nvPicPr>
                <p:cNvPr id="205" name="Ink 204">
                  <a:extLst>
                    <a:ext uri="{FF2B5EF4-FFF2-40B4-BE49-F238E27FC236}">
                      <a16:creationId xmlns:a16="http://schemas.microsoft.com/office/drawing/2014/main" id="{3D653EE3-FC45-4041-B7D0-9ACD291DF433}"/>
                    </a:ext>
                  </a:extLst>
                </p:cNvPr>
                <p:cNvPicPr/>
                <p:nvPr/>
              </p:nvPicPr>
              <p:blipFill>
                <a:blip r:embed="rId35"/>
                <a:stretch>
                  <a:fillRect/>
                </a:stretch>
              </p:blipFill>
              <p:spPr>
                <a:xfrm>
                  <a:off x="6137670" y="1834867"/>
                  <a:ext cx="3448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6" name="Ink 205">
                  <a:extLst>
                    <a:ext uri="{FF2B5EF4-FFF2-40B4-BE49-F238E27FC236}">
                      <a16:creationId xmlns:a16="http://schemas.microsoft.com/office/drawing/2014/main" id="{A5C0857F-5A59-412E-B647-12F2C32D3F6B}"/>
                    </a:ext>
                  </a:extLst>
                </p14:cNvPr>
                <p14:cNvContentPartPr/>
                <p14:nvPr/>
              </p14:nvContentPartPr>
              <p14:xfrm>
                <a:off x="5906190" y="2111347"/>
                <a:ext cx="340200" cy="38880"/>
              </p14:xfrm>
            </p:contentPart>
          </mc:Choice>
          <mc:Fallback xmlns="">
            <p:pic>
              <p:nvPicPr>
                <p:cNvPr id="206" name="Ink 205">
                  <a:extLst>
                    <a:ext uri="{FF2B5EF4-FFF2-40B4-BE49-F238E27FC236}">
                      <a16:creationId xmlns:a16="http://schemas.microsoft.com/office/drawing/2014/main" id="{A5C0857F-5A59-412E-B647-12F2C32D3F6B}"/>
                    </a:ext>
                  </a:extLst>
                </p:cNvPr>
                <p:cNvPicPr/>
                <p:nvPr/>
              </p:nvPicPr>
              <p:blipFill>
                <a:blip r:embed="rId37"/>
                <a:stretch>
                  <a:fillRect/>
                </a:stretch>
              </p:blipFill>
              <p:spPr>
                <a:xfrm>
                  <a:off x="5897190" y="2102347"/>
                  <a:ext cx="357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7" name="Ink 206">
                  <a:extLst>
                    <a:ext uri="{FF2B5EF4-FFF2-40B4-BE49-F238E27FC236}">
                      <a16:creationId xmlns:a16="http://schemas.microsoft.com/office/drawing/2014/main" id="{B6AB4664-23B6-4A9A-BD06-2CDB4565C1F0}"/>
                    </a:ext>
                  </a:extLst>
                </p14:cNvPr>
                <p14:cNvContentPartPr/>
                <p14:nvPr/>
              </p14:nvContentPartPr>
              <p14:xfrm>
                <a:off x="5910510" y="2138347"/>
                <a:ext cx="242640" cy="115560"/>
              </p14:xfrm>
            </p:contentPart>
          </mc:Choice>
          <mc:Fallback xmlns="">
            <p:pic>
              <p:nvPicPr>
                <p:cNvPr id="207" name="Ink 206">
                  <a:extLst>
                    <a:ext uri="{FF2B5EF4-FFF2-40B4-BE49-F238E27FC236}">
                      <a16:creationId xmlns:a16="http://schemas.microsoft.com/office/drawing/2014/main" id="{B6AB4664-23B6-4A9A-BD06-2CDB4565C1F0}"/>
                    </a:ext>
                  </a:extLst>
                </p:cNvPr>
                <p:cNvPicPr/>
                <p:nvPr/>
              </p:nvPicPr>
              <p:blipFill>
                <a:blip r:embed="rId39"/>
                <a:stretch>
                  <a:fillRect/>
                </a:stretch>
              </p:blipFill>
              <p:spPr>
                <a:xfrm>
                  <a:off x="5901510" y="2129707"/>
                  <a:ext cx="260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8" name="Ink 207">
                  <a:extLst>
                    <a:ext uri="{FF2B5EF4-FFF2-40B4-BE49-F238E27FC236}">
                      <a16:creationId xmlns:a16="http://schemas.microsoft.com/office/drawing/2014/main" id="{5A981F68-C7D0-4008-BCE2-4B4946E1C330}"/>
                    </a:ext>
                  </a:extLst>
                </p14:cNvPr>
                <p14:cNvContentPartPr/>
                <p14:nvPr/>
              </p14:nvContentPartPr>
              <p14:xfrm>
                <a:off x="6067110" y="2206027"/>
                <a:ext cx="238680" cy="265320"/>
              </p14:xfrm>
            </p:contentPart>
          </mc:Choice>
          <mc:Fallback xmlns="">
            <p:pic>
              <p:nvPicPr>
                <p:cNvPr id="208" name="Ink 207">
                  <a:extLst>
                    <a:ext uri="{FF2B5EF4-FFF2-40B4-BE49-F238E27FC236}">
                      <a16:creationId xmlns:a16="http://schemas.microsoft.com/office/drawing/2014/main" id="{5A981F68-C7D0-4008-BCE2-4B4946E1C330}"/>
                    </a:ext>
                  </a:extLst>
                </p:cNvPr>
                <p:cNvPicPr/>
                <p:nvPr/>
              </p:nvPicPr>
              <p:blipFill>
                <a:blip r:embed="rId41"/>
                <a:stretch>
                  <a:fillRect/>
                </a:stretch>
              </p:blipFill>
              <p:spPr>
                <a:xfrm>
                  <a:off x="6058110" y="2197387"/>
                  <a:ext cx="2563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0" name="Ink 209">
                  <a:extLst>
                    <a:ext uri="{FF2B5EF4-FFF2-40B4-BE49-F238E27FC236}">
                      <a16:creationId xmlns:a16="http://schemas.microsoft.com/office/drawing/2014/main" id="{0FDFC6D7-4D29-45EB-BCCE-A89EA5AA9863}"/>
                    </a:ext>
                  </a:extLst>
                </p14:cNvPr>
                <p14:cNvContentPartPr/>
                <p14:nvPr/>
              </p14:nvContentPartPr>
              <p14:xfrm>
                <a:off x="6438990" y="2450467"/>
                <a:ext cx="37080" cy="312120"/>
              </p14:xfrm>
            </p:contentPart>
          </mc:Choice>
          <mc:Fallback xmlns="">
            <p:pic>
              <p:nvPicPr>
                <p:cNvPr id="210" name="Ink 209">
                  <a:extLst>
                    <a:ext uri="{FF2B5EF4-FFF2-40B4-BE49-F238E27FC236}">
                      <a16:creationId xmlns:a16="http://schemas.microsoft.com/office/drawing/2014/main" id="{0FDFC6D7-4D29-45EB-BCCE-A89EA5AA9863}"/>
                    </a:ext>
                  </a:extLst>
                </p:cNvPr>
                <p:cNvPicPr/>
                <p:nvPr/>
              </p:nvPicPr>
              <p:blipFill>
                <a:blip r:embed="rId43"/>
                <a:stretch>
                  <a:fillRect/>
                </a:stretch>
              </p:blipFill>
              <p:spPr>
                <a:xfrm>
                  <a:off x="6430350" y="2441467"/>
                  <a:ext cx="547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1" name="Ink 210">
                  <a:extLst>
                    <a:ext uri="{FF2B5EF4-FFF2-40B4-BE49-F238E27FC236}">
                      <a16:creationId xmlns:a16="http://schemas.microsoft.com/office/drawing/2014/main" id="{A7AA6863-FB01-4F3E-8BD0-A4FFF8F99BD6}"/>
                    </a:ext>
                  </a:extLst>
                </p14:cNvPr>
                <p14:cNvContentPartPr/>
                <p14:nvPr/>
              </p14:nvContentPartPr>
              <p14:xfrm>
                <a:off x="6361590" y="2438587"/>
                <a:ext cx="169920" cy="140400"/>
              </p14:xfrm>
            </p:contentPart>
          </mc:Choice>
          <mc:Fallback xmlns="">
            <p:pic>
              <p:nvPicPr>
                <p:cNvPr id="211" name="Ink 210">
                  <a:extLst>
                    <a:ext uri="{FF2B5EF4-FFF2-40B4-BE49-F238E27FC236}">
                      <a16:creationId xmlns:a16="http://schemas.microsoft.com/office/drawing/2014/main" id="{A7AA6863-FB01-4F3E-8BD0-A4FFF8F99BD6}"/>
                    </a:ext>
                  </a:extLst>
                </p:cNvPr>
                <p:cNvPicPr/>
                <p:nvPr/>
              </p:nvPicPr>
              <p:blipFill>
                <a:blip r:embed="rId45"/>
                <a:stretch>
                  <a:fillRect/>
                </a:stretch>
              </p:blipFill>
              <p:spPr>
                <a:xfrm>
                  <a:off x="6352950" y="2429587"/>
                  <a:ext cx="187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2" name="Ink 211">
                  <a:extLst>
                    <a:ext uri="{FF2B5EF4-FFF2-40B4-BE49-F238E27FC236}">
                      <a16:creationId xmlns:a16="http://schemas.microsoft.com/office/drawing/2014/main" id="{D057F4BB-F17A-49C1-8A1D-67983AF7EBD7}"/>
                    </a:ext>
                  </a:extLst>
                </p14:cNvPr>
                <p14:cNvContentPartPr/>
                <p14:nvPr/>
              </p14:nvContentPartPr>
              <p14:xfrm>
                <a:off x="6317670" y="2763307"/>
                <a:ext cx="204840" cy="171360"/>
              </p14:xfrm>
            </p:contentPart>
          </mc:Choice>
          <mc:Fallback xmlns="">
            <p:pic>
              <p:nvPicPr>
                <p:cNvPr id="212" name="Ink 211">
                  <a:extLst>
                    <a:ext uri="{FF2B5EF4-FFF2-40B4-BE49-F238E27FC236}">
                      <a16:creationId xmlns:a16="http://schemas.microsoft.com/office/drawing/2014/main" id="{D057F4BB-F17A-49C1-8A1D-67983AF7EBD7}"/>
                    </a:ext>
                  </a:extLst>
                </p:cNvPr>
                <p:cNvPicPr/>
                <p:nvPr/>
              </p:nvPicPr>
              <p:blipFill>
                <a:blip r:embed="rId47"/>
                <a:stretch>
                  <a:fillRect/>
                </a:stretch>
              </p:blipFill>
              <p:spPr>
                <a:xfrm>
                  <a:off x="6308670" y="2754307"/>
                  <a:ext cx="222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3" name="Ink 212">
                  <a:extLst>
                    <a:ext uri="{FF2B5EF4-FFF2-40B4-BE49-F238E27FC236}">
                      <a16:creationId xmlns:a16="http://schemas.microsoft.com/office/drawing/2014/main" id="{8E1B2C49-0BF5-461C-B8A7-281F611BAF6E}"/>
                    </a:ext>
                  </a:extLst>
                </p14:cNvPr>
                <p14:cNvContentPartPr/>
                <p14:nvPr/>
              </p14:nvContentPartPr>
              <p14:xfrm>
                <a:off x="6730590" y="2339227"/>
                <a:ext cx="152280" cy="117000"/>
              </p14:xfrm>
            </p:contentPart>
          </mc:Choice>
          <mc:Fallback xmlns="">
            <p:pic>
              <p:nvPicPr>
                <p:cNvPr id="213" name="Ink 212">
                  <a:extLst>
                    <a:ext uri="{FF2B5EF4-FFF2-40B4-BE49-F238E27FC236}">
                      <a16:creationId xmlns:a16="http://schemas.microsoft.com/office/drawing/2014/main" id="{8E1B2C49-0BF5-461C-B8A7-281F611BAF6E}"/>
                    </a:ext>
                  </a:extLst>
                </p:cNvPr>
                <p:cNvPicPr/>
                <p:nvPr/>
              </p:nvPicPr>
              <p:blipFill>
                <a:blip r:embed="rId49"/>
                <a:stretch>
                  <a:fillRect/>
                </a:stretch>
              </p:blipFill>
              <p:spPr>
                <a:xfrm>
                  <a:off x="6721950" y="2330227"/>
                  <a:ext cx="169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4" name="Ink 213">
                  <a:extLst>
                    <a:ext uri="{FF2B5EF4-FFF2-40B4-BE49-F238E27FC236}">
                      <a16:creationId xmlns:a16="http://schemas.microsoft.com/office/drawing/2014/main" id="{8BFF840F-E191-4680-B45B-E6B3D107CCB0}"/>
                    </a:ext>
                  </a:extLst>
                </p14:cNvPr>
                <p14:cNvContentPartPr/>
                <p14:nvPr/>
              </p14:nvContentPartPr>
              <p14:xfrm>
                <a:off x="6781710" y="2377387"/>
                <a:ext cx="43560" cy="274680"/>
              </p14:xfrm>
            </p:contentPart>
          </mc:Choice>
          <mc:Fallback xmlns="">
            <p:pic>
              <p:nvPicPr>
                <p:cNvPr id="214" name="Ink 213">
                  <a:extLst>
                    <a:ext uri="{FF2B5EF4-FFF2-40B4-BE49-F238E27FC236}">
                      <a16:creationId xmlns:a16="http://schemas.microsoft.com/office/drawing/2014/main" id="{8BFF840F-E191-4680-B45B-E6B3D107CCB0}"/>
                    </a:ext>
                  </a:extLst>
                </p:cNvPr>
                <p:cNvPicPr/>
                <p:nvPr/>
              </p:nvPicPr>
              <p:blipFill>
                <a:blip r:embed="rId51"/>
                <a:stretch>
                  <a:fillRect/>
                </a:stretch>
              </p:blipFill>
              <p:spPr>
                <a:xfrm>
                  <a:off x="6773070" y="2368387"/>
                  <a:ext cx="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5" name="Ink 214">
                  <a:extLst>
                    <a:ext uri="{FF2B5EF4-FFF2-40B4-BE49-F238E27FC236}">
                      <a16:creationId xmlns:a16="http://schemas.microsoft.com/office/drawing/2014/main" id="{36AF0170-1B9B-469D-8DD9-331EF2F13E9D}"/>
                    </a:ext>
                  </a:extLst>
                </p14:cNvPr>
                <p14:cNvContentPartPr/>
                <p14:nvPr/>
              </p14:nvContentPartPr>
              <p14:xfrm>
                <a:off x="6773790" y="2738467"/>
                <a:ext cx="107640" cy="225000"/>
              </p14:xfrm>
            </p:contentPart>
          </mc:Choice>
          <mc:Fallback xmlns="">
            <p:pic>
              <p:nvPicPr>
                <p:cNvPr id="215" name="Ink 214">
                  <a:extLst>
                    <a:ext uri="{FF2B5EF4-FFF2-40B4-BE49-F238E27FC236}">
                      <a16:creationId xmlns:a16="http://schemas.microsoft.com/office/drawing/2014/main" id="{36AF0170-1B9B-469D-8DD9-331EF2F13E9D}"/>
                    </a:ext>
                  </a:extLst>
                </p:cNvPr>
                <p:cNvPicPr/>
                <p:nvPr/>
              </p:nvPicPr>
              <p:blipFill>
                <a:blip r:embed="rId53"/>
                <a:stretch>
                  <a:fillRect/>
                </a:stretch>
              </p:blipFill>
              <p:spPr>
                <a:xfrm>
                  <a:off x="6764790" y="2729827"/>
                  <a:ext cx="125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7" name="Ink 216">
                  <a:extLst>
                    <a:ext uri="{FF2B5EF4-FFF2-40B4-BE49-F238E27FC236}">
                      <a16:creationId xmlns:a16="http://schemas.microsoft.com/office/drawing/2014/main" id="{2D576664-F687-44DE-AEA1-A419AF1CA5D0}"/>
                    </a:ext>
                  </a:extLst>
                </p14:cNvPr>
                <p14:cNvContentPartPr/>
                <p14:nvPr/>
              </p14:nvContentPartPr>
              <p14:xfrm>
                <a:off x="5222190" y="2637667"/>
                <a:ext cx="208440" cy="10440"/>
              </p14:xfrm>
            </p:contentPart>
          </mc:Choice>
          <mc:Fallback xmlns="">
            <p:pic>
              <p:nvPicPr>
                <p:cNvPr id="217" name="Ink 216">
                  <a:extLst>
                    <a:ext uri="{FF2B5EF4-FFF2-40B4-BE49-F238E27FC236}">
                      <a16:creationId xmlns:a16="http://schemas.microsoft.com/office/drawing/2014/main" id="{2D576664-F687-44DE-AEA1-A419AF1CA5D0}"/>
                    </a:ext>
                  </a:extLst>
                </p:cNvPr>
                <p:cNvPicPr/>
                <p:nvPr/>
              </p:nvPicPr>
              <p:blipFill>
                <a:blip r:embed="rId55"/>
                <a:stretch>
                  <a:fillRect/>
                </a:stretch>
              </p:blipFill>
              <p:spPr>
                <a:xfrm>
                  <a:off x="5213550" y="2629027"/>
                  <a:ext cx="226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8" name="Ink 217">
                  <a:extLst>
                    <a:ext uri="{FF2B5EF4-FFF2-40B4-BE49-F238E27FC236}">
                      <a16:creationId xmlns:a16="http://schemas.microsoft.com/office/drawing/2014/main" id="{36264E8D-2CCE-4A6E-84D2-96A41818D9FD}"/>
                    </a:ext>
                  </a:extLst>
                </p14:cNvPr>
                <p14:cNvContentPartPr/>
                <p14:nvPr/>
              </p14:nvContentPartPr>
              <p14:xfrm>
                <a:off x="5424150" y="2594107"/>
                <a:ext cx="100800" cy="118440"/>
              </p14:xfrm>
            </p:contentPart>
          </mc:Choice>
          <mc:Fallback xmlns="">
            <p:pic>
              <p:nvPicPr>
                <p:cNvPr id="218" name="Ink 217">
                  <a:extLst>
                    <a:ext uri="{FF2B5EF4-FFF2-40B4-BE49-F238E27FC236}">
                      <a16:creationId xmlns:a16="http://schemas.microsoft.com/office/drawing/2014/main" id="{36264E8D-2CCE-4A6E-84D2-96A41818D9FD}"/>
                    </a:ext>
                  </a:extLst>
                </p:cNvPr>
                <p:cNvPicPr/>
                <p:nvPr/>
              </p:nvPicPr>
              <p:blipFill>
                <a:blip r:embed="rId57"/>
                <a:stretch>
                  <a:fillRect/>
                </a:stretch>
              </p:blipFill>
              <p:spPr>
                <a:xfrm>
                  <a:off x="5415510" y="2585107"/>
                  <a:ext cx="118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0" name="Ink 219">
                  <a:extLst>
                    <a:ext uri="{FF2B5EF4-FFF2-40B4-BE49-F238E27FC236}">
                      <a16:creationId xmlns:a16="http://schemas.microsoft.com/office/drawing/2014/main" id="{57ACAF71-38B3-48AA-B7FA-6F5403526CBB}"/>
                    </a:ext>
                  </a:extLst>
                </p14:cNvPr>
                <p14:cNvContentPartPr/>
                <p14:nvPr/>
              </p14:nvContentPartPr>
              <p14:xfrm>
                <a:off x="4524870" y="2455867"/>
                <a:ext cx="106920" cy="231480"/>
              </p14:xfrm>
            </p:contentPart>
          </mc:Choice>
          <mc:Fallback xmlns="">
            <p:pic>
              <p:nvPicPr>
                <p:cNvPr id="220" name="Ink 219">
                  <a:extLst>
                    <a:ext uri="{FF2B5EF4-FFF2-40B4-BE49-F238E27FC236}">
                      <a16:creationId xmlns:a16="http://schemas.microsoft.com/office/drawing/2014/main" id="{57ACAF71-38B3-48AA-B7FA-6F5403526CBB}"/>
                    </a:ext>
                  </a:extLst>
                </p:cNvPr>
                <p:cNvPicPr/>
                <p:nvPr/>
              </p:nvPicPr>
              <p:blipFill>
                <a:blip r:embed="rId59"/>
                <a:stretch>
                  <a:fillRect/>
                </a:stretch>
              </p:blipFill>
              <p:spPr>
                <a:xfrm>
                  <a:off x="4516230" y="2446867"/>
                  <a:ext cx="124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1" name="Ink 220">
                  <a:extLst>
                    <a:ext uri="{FF2B5EF4-FFF2-40B4-BE49-F238E27FC236}">
                      <a16:creationId xmlns:a16="http://schemas.microsoft.com/office/drawing/2014/main" id="{3EE4E700-A7A0-4B6E-9DBB-931646EB55CF}"/>
                    </a:ext>
                  </a:extLst>
                </p14:cNvPr>
                <p14:cNvContentPartPr/>
                <p14:nvPr/>
              </p14:nvContentPartPr>
              <p14:xfrm>
                <a:off x="4681470" y="2604187"/>
                <a:ext cx="130680" cy="15840"/>
              </p14:xfrm>
            </p:contentPart>
          </mc:Choice>
          <mc:Fallback xmlns="">
            <p:pic>
              <p:nvPicPr>
                <p:cNvPr id="221" name="Ink 220">
                  <a:extLst>
                    <a:ext uri="{FF2B5EF4-FFF2-40B4-BE49-F238E27FC236}">
                      <a16:creationId xmlns:a16="http://schemas.microsoft.com/office/drawing/2014/main" id="{3EE4E700-A7A0-4B6E-9DBB-931646EB55CF}"/>
                    </a:ext>
                  </a:extLst>
                </p:cNvPr>
                <p:cNvPicPr/>
                <p:nvPr/>
              </p:nvPicPr>
              <p:blipFill>
                <a:blip r:embed="rId61"/>
                <a:stretch>
                  <a:fillRect/>
                </a:stretch>
              </p:blipFill>
              <p:spPr>
                <a:xfrm>
                  <a:off x="4672830" y="2595187"/>
                  <a:ext cx="148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2" name="Ink 221">
                  <a:extLst>
                    <a:ext uri="{FF2B5EF4-FFF2-40B4-BE49-F238E27FC236}">
                      <a16:creationId xmlns:a16="http://schemas.microsoft.com/office/drawing/2014/main" id="{21BCA2F6-A190-436C-830B-EDAB562FCF89}"/>
                    </a:ext>
                  </a:extLst>
                </p14:cNvPr>
                <p14:cNvContentPartPr/>
                <p14:nvPr/>
              </p14:nvContentPartPr>
              <p14:xfrm>
                <a:off x="4724310" y="2528947"/>
                <a:ext cx="39960" cy="158760"/>
              </p14:xfrm>
            </p:contentPart>
          </mc:Choice>
          <mc:Fallback xmlns="">
            <p:pic>
              <p:nvPicPr>
                <p:cNvPr id="222" name="Ink 221">
                  <a:extLst>
                    <a:ext uri="{FF2B5EF4-FFF2-40B4-BE49-F238E27FC236}">
                      <a16:creationId xmlns:a16="http://schemas.microsoft.com/office/drawing/2014/main" id="{21BCA2F6-A190-436C-830B-EDAB562FCF89}"/>
                    </a:ext>
                  </a:extLst>
                </p:cNvPr>
                <p:cNvPicPr/>
                <p:nvPr/>
              </p:nvPicPr>
              <p:blipFill>
                <a:blip r:embed="rId63"/>
                <a:stretch>
                  <a:fillRect/>
                </a:stretch>
              </p:blipFill>
              <p:spPr>
                <a:xfrm>
                  <a:off x="4715310" y="2520307"/>
                  <a:ext cx="57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3" name="Ink 222">
                  <a:extLst>
                    <a:ext uri="{FF2B5EF4-FFF2-40B4-BE49-F238E27FC236}">
                      <a16:creationId xmlns:a16="http://schemas.microsoft.com/office/drawing/2014/main" id="{2AAD4B90-0034-41A7-BF3C-61B5F8A6C2BB}"/>
                    </a:ext>
                  </a:extLst>
                </p14:cNvPr>
                <p14:cNvContentPartPr/>
                <p14:nvPr/>
              </p14:nvContentPartPr>
              <p14:xfrm>
                <a:off x="4896390" y="2447947"/>
                <a:ext cx="156600" cy="205200"/>
              </p14:xfrm>
            </p:contentPart>
          </mc:Choice>
          <mc:Fallback xmlns="">
            <p:pic>
              <p:nvPicPr>
                <p:cNvPr id="223" name="Ink 222">
                  <a:extLst>
                    <a:ext uri="{FF2B5EF4-FFF2-40B4-BE49-F238E27FC236}">
                      <a16:creationId xmlns:a16="http://schemas.microsoft.com/office/drawing/2014/main" id="{2AAD4B90-0034-41A7-BF3C-61B5F8A6C2BB}"/>
                    </a:ext>
                  </a:extLst>
                </p:cNvPr>
                <p:cNvPicPr/>
                <p:nvPr/>
              </p:nvPicPr>
              <p:blipFill>
                <a:blip r:embed="rId65"/>
                <a:stretch>
                  <a:fillRect/>
                </a:stretch>
              </p:blipFill>
              <p:spPr>
                <a:xfrm>
                  <a:off x="4887390" y="2438947"/>
                  <a:ext cx="174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4" name="Ink 223">
                  <a:extLst>
                    <a:ext uri="{FF2B5EF4-FFF2-40B4-BE49-F238E27FC236}">
                      <a16:creationId xmlns:a16="http://schemas.microsoft.com/office/drawing/2014/main" id="{E5F71131-C3F5-4B1F-B731-86BD324A93B1}"/>
                    </a:ext>
                  </a:extLst>
                </p14:cNvPr>
                <p14:cNvContentPartPr/>
                <p14:nvPr/>
              </p14:nvContentPartPr>
              <p14:xfrm>
                <a:off x="5085030" y="2365867"/>
                <a:ext cx="5400" cy="110520"/>
              </p14:xfrm>
            </p:contentPart>
          </mc:Choice>
          <mc:Fallback xmlns="">
            <p:pic>
              <p:nvPicPr>
                <p:cNvPr id="224" name="Ink 223">
                  <a:extLst>
                    <a:ext uri="{FF2B5EF4-FFF2-40B4-BE49-F238E27FC236}">
                      <a16:creationId xmlns:a16="http://schemas.microsoft.com/office/drawing/2014/main" id="{E5F71131-C3F5-4B1F-B731-86BD324A93B1}"/>
                    </a:ext>
                  </a:extLst>
                </p:cNvPr>
                <p:cNvPicPr/>
                <p:nvPr/>
              </p:nvPicPr>
              <p:blipFill>
                <a:blip r:embed="rId67"/>
                <a:stretch>
                  <a:fillRect/>
                </a:stretch>
              </p:blipFill>
              <p:spPr>
                <a:xfrm>
                  <a:off x="5076390" y="2357227"/>
                  <a:ext cx="23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6" name="Ink 225">
                  <a:extLst>
                    <a:ext uri="{FF2B5EF4-FFF2-40B4-BE49-F238E27FC236}">
                      <a16:creationId xmlns:a16="http://schemas.microsoft.com/office/drawing/2014/main" id="{C7A5D479-0F1A-4C67-88C2-9FD1BF814A49}"/>
                    </a:ext>
                  </a:extLst>
                </p14:cNvPr>
                <p14:cNvContentPartPr/>
                <p14:nvPr/>
              </p14:nvContentPartPr>
              <p14:xfrm>
                <a:off x="5708190" y="1976707"/>
                <a:ext cx="420840" cy="337320"/>
              </p14:xfrm>
            </p:contentPart>
          </mc:Choice>
          <mc:Fallback xmlns="">
            <p:pic>
              <p:nvPicPr>
                <p:cNvPr id="226" name="Ink 225">
                  <a:extLst>
                    <a:ext uri="{FF2B5EF4-FFF2-40B4-BE49-F238E27FC236}">
                      <a16:creationId xmlns:a16="http://schemas.microsoft.com/office/drawing/2014/main" id="{C7A5D479-0F1A-4C67-88C2-9FD1BF814A49}"/>
                    </a:ext>
                  </a:extLst>
                </p:cNvPr>
                <p:cNvPicPr/>
                <p:nvPr/>
              </p:nvPicPr>
              <p:blipFill>
                <a:blip r:embed="rId69"/>
                <a:stretch>
                  <a:fillRect/>
                </a:stretch>
              </p:blipFill>
              <p:spPr>
                <a:xfrm>
                  <a:off x="5699550" y="1967707"/>
                  <a:ext cx="4384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7" name="Ink 226">
                  <a:extLst>
                    <a:ext uri="{FF2B5EF4-FFF2-40B4-BE49-F238E27FC236}">
                      <a16:creationId xmlns:a16="http://schemas.microsoft.com/office/drawing/2014/main" id="{3C926D5B-C397-4F67-9A8C-C87CAE350819}"/>
                    </a:ext>
                  </a:extLst>
                </p14:cNvPr>
                <p14:cNvContentPartPr/>
                <p14:nvPr/>
              </p14:nvContentPartPr>
              <p14:xfrm>
                <a:off x="5347470" y="2128267"/>
                <a:ext cx="268200" cy="14760"/>
              </p14:xfrm>
            </p:contentPart>
          </mc:Choice>
          <mc:Fallback xmlns="">
            <p:pic>
              <p:nvPicPr>
                <p:cNvPr id="227" name="Ink 226">
                  <a:extLst>
                    <a:ext uri="{FF2B5EF4-FFF2-40B4-BE49-F238E27FC236}">
                      <a16:creationId xmlns:a16="http://schemas.microsoft.com/office/drawing/2014/main" id="{3C926D5B-C397-4F67-9A8C-C87CAE350819}"/>
                    </a:ext>
                  </a:extLst>
                </p:cNvPr>
                <p:cNvPicPr/>
                <p:nvPr/>
              </p:nvPicPr>
              <p:blipFill>
                <a:blip r:embed="rId71"/>
                <a:stretch>
                  <a:fillRect/>
                </a:stretch>
              </p:blipFill>
              <p:spPr>
                <a:xfrm>
                  <a:off x="5338830" y="2119627"/>
                  <a:ext cx="285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8" name="Ink 227">
                  <a:extLst>
                    <a:ext uri="{FF2B5EF4-FFF2-40B4-BE49-F238E27FC236}">
                      <a16:creationId xmlns:a16="http://schemas.microsoft.com/office/drawing/2014/main" id="{A3D87F67-5ED8-48E3-948D-87F88B490AFF}"/>
                    </a:ext>
                  </a:extLst>
                </p14:cNvPr>
                <p14:cNvContentPartPr/>
                <p14:nvPr/>
              </p14:nvContentPartPr>
              <p14:xfrm>
                <a:off x="5580030" y="2062027"/>
                <a:ext cx="114480" cy="173520"/>
              </p14:xfrm>
            </p:contentPart>
          </mc:Choice>
          <mc:Fallback xmlns="">
            <p:pic>
              <p:nvPicPr>
                <p:cNvPr id="228" name="Ink 227">
                  <a:extLst>
                    <a:ext uri="{FF2B5EF4-FFF2-40B4-BE49-F238E27FC236}">
                      <a16:creationId xmlns:a16="http://schemas.microsoft.com/office/drawing/2014/main" id="{A3D87F67-5ED8-48E3-948D-87F88B490AFF}"/>
                    </a:ext>
                  </a:extLst>
                </p:cNvPr>
                <p:cNvPicPr/>
                <p:nvPr/>
              </p:nvPicPr>
              <p:blipFill>
                <a:blip r:embed="rId73"/>
                <a:stretch>
                  <a:fillRect/>
                </a:stretch>
              </p:blipFill>
              <p:spPr>
                <a:xfrm>
                  <a:off x="5571390" y="2053027"/>
                  <a:ext cx="132120" cy="19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230" name="Ink 229">
                <a:extLst>
                  <a:ext uri="{FF2B5EF4-FFF2-40B4-BE49-F238E27FC236}">
                    <a16:creationId xmlns:a16="http://schemas.microsoft.com/office/drawing/2014/main" id="{BE2FEE0D-E8BD-4C6E-B8AB-E8EC980D4745}"/>
                  </a:ext>
                </a:extLst>
              </p14:cNvPr>
              <p14:cNvContentPartPr/>
              <p14:nvPr/>
            </p14:nvContentPartPr>
            <p14:xfrm>
              <a:off x="5047230" y="1997587"/>
              <a:ext cx="237960" cy="220680"/>
            </p14:xfrm>
          </p:contentPart>
        </mc:Choice>
        <mc:Fallback xmlns="">
          <p:pic>
            <p:nvPicPr>
              <p:cNvPr id="230" name="Ink 229">
                <a:extLst>
                  <a:ext uri="{FF2B5EF4-FFF2-40B4-BE49-F238E27FC236}">
                    <a16:creationId xmlns:a16="http://schemas.microsoft.com/office/drawing/2014/main" id="{BE2FEE0D-E8BD-4C6E-B8AB-E8EC980D4745}"/>
                  </a:ext>
                </a:extLst>
              </p:cNvPr>
              <p:cNvPicPr/>
              <p:nvPr/>
            </p:nvPicPr>
            <p:blipFill>
              <a:blip r:embed="rId75"/>
              <a:stretch>
                <a:fillRect/>
              </a:stretch>
            </p:blipFill>
            <p:spPr>
              <a:xfrm>
                <a:off x="5038590" y="1988587"/>
                <a:ext cx="255600" cy="238320"/>
              </a:xfrm>
              <a:prstGeom prst="rect">
                <a:avLst/>
              </a:prstGeom>
            </p:spPr>
          </p:pic>
        </mc:Fallback>
      </mc:AlternateContent>
      <p:grpSp>
        <p:nvGrpSpPr>
          <p:cNvPr id="256" name="Group 255">
            <a:extLst>
              <a:ext uri="{FF2B5EF4-FFF2-40B4-BE49-F238E27FC236}">
                <a16:creationId xmlns:a16="http://schemas.microsoft.com/office/drawing/2014/main" id="{FBF592E7-AB2D-40AC-9440-4BE50F98A1F8}"/>
              </a:ext>
            </a:extLst>
          </p:cNvPr>
          <p:cNvGrpSpPr/>
          <p:nvPr/>
        </p:nvGrpSpPr>
        <p:grpSpPr>
          <a:xfrm>
            <a:off x="1006230" y="2790307"/>
            <a:ext cx="3582360" cy="2129400"/>
            <a:chOff x="1006230" y="2790307"/>
            <a:chExt cx="3582360" cy="2129400"/>
          </a:xfrm>
        </p:grpSpPr>
        <mc:AlternateContent xmlns:mc="http://schemas.openxmlformats.org/markup-compatibility/2006" xmlns:p14="http://schemas.microsoft.com/office/powerpoint/2010/main">
          <mc:Choice Requires="p14">
            <p:contentPart p14:bwMode="auto" r:id="rId76">
              <p14:nvContentPartPr>
                <p14:cNvPr id="9" name="Ink 8">
                  <a:extLst>
                    <a:ext uri="{FF2B5EF4-FFF2-40B4-BE49-F238E27FC236}">
                      <a16:creationId xmlns:a16="http://schemas.microsoft.com/office/drawing/2014/main" id="{FFDD9BBD-E20E-4B2B-88D0-3ECB3D11DC3E}"/>
                    </a:ext>
                  </a:extLst>
                </p14:cNvPr>
                <p14:cNvContentPartPr/>
                <p14:nvPr/>
              </p14:nvContentPartPr>
              <p14:xfrm>
                <a:off x="1950870" y="3207187"/>
                <a:ext cx="154440" cy="311400"/>
              </p14:xfrm>
            </p:contentPart>
          </mc:Choice>
          <mc:Fallback xmlns="">
            <p:pic>
              <p:nvPicPr>
                <p:cNvPr id="9" name="Ink 8">
                  <a:extLst>
                    <a:ext uri="{FF2B5EF4-FFF2-40B4-BE49-F238E27FC236}">
                      <a16:creationId xmlns:a16="http://schemas.microsoft.com/office/drawing/2014/main" id="{FFDD9BBD-E20E-4B2B-88D0-3ECB3D11DC3E}"/>
                    </a:ext>
                  </a:extLst>
                </p:cNvPr>
                <p:cNvPicPr/>
                <p:nvPr/>
              </p:nvPicPr>
              <p:blipFill>
                <a:blip r:embed="rId77"/>
                <a:stretch>
                  <a:fillRect/>
                </a:stretch>
              </p:blipFill>
              <p:spPr>
                <a:xfrm>
                  <a:off x="1942230" y="3198187"/>
                  <a:ext cx="1720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 name="Ink 9">
                  <a:extLst>
                    <a:ext uri="{FF2B5EF4-FFF2-40B4-BE49-F238E27FC236}">
                      <a16:creationId xmlns:a16="http://schemas.microsoft.com/office/drawing/2014/main" id="{3572A5C2-68C7-4CF9-829E-5551F4780FCF}"/>
                    </a:ext>
                  </a:extLst>
                </p14:cNvPr>
                <p14:cNvContentPartPr/>
                <p14:nvPr/>
              </p14:nvContentPartPr>
              <p14:xfrm>
                <a:off x="2117190" y="3213307"/>
                <a:ext cx="201600" cy="298080"/>
              </p14:xfrm>
            </p:contentPart>
          </mc:Choice>
          <mc:Fallback xmlns="">
            <p:pic>
              <p:nvPicPr>
                <p:cNvPr id="10" name="Ink 9">
                  <a:extLst>
                    <a:ext uri="{FF2B5EF4-FFF2-40B4-BE49-F238E27FC236}">
                      <a16:creationId xmlns:a16="http://schemas.microsoft.com/office/drawing/2014/main" id="{3572A5C2-68C7-4CF9-829E-5551F4780FCF}"/>
                    </a:ext>
                  </a:extLst>
                </p:cNvPr>
                <p:cNvPicPr/>
                <p:nvPr/>
              </p:nvPicPr>
              <p:blipFill>
                <a:blip r:embed="rId79"/>
                <a:stretch>
                  <a:fillRect/>
                </a:stretch>
              </p:blipFill>
              <p:spPr>
                <a:xfrm>
                  <a:off x="2108550" y="3204307"/>
                  <a:ext cx="219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 name="Ink 10">
                  <a:extLst>
                    <a:ext uri="{FF2B5EF4-FFF2-40B4-BE49-F238E27FC236}">
                      <a16:creationId xmlns:a16="http://schemas.microsoft.com/office/drawing/2014/main" id="{09B6DE27-91F0-46F7-9828-BF4E4A659C0C}"/>
                    </a:ext>
                  </a:extLst>
                </p14:cNvPr>
                <p14:cNvContentPartPr/>
                <p14:nvPr/>
              </p14:nvContentPartPr>
              <p14:xfrm>
                <a:off x="2306550" y="3248587"/>
                <a:ext cx="172800" cy="261720"/>
              </p14:xfrm>
            </p:contentPart>
          </mc:Choice>
          <mc:Fallback xmlns="">
            <p:pic>
              <p:nvPicPr>
                <p:cNvPr id="11" name="Ink 10">
                  <a:extLst>
                    <a:ext uri="{FF2B5EF4-FFF2-40B4-BE49-F238E27FC236}">
                      <a16:creationId xmlns:a16="http://schemas.microsoft.com/office/drawing/2014/main" id="{09B6DE27-91F0-46F7-9828-BF4E4A659C0C}"/>
                    </a:ext>
                  </a:extLst>
                </p:cNvPr>
                <p:cNvPicPr/>
                <p:nvPr/>
              </p:nvPicPr>
              <p:blipFill>
                <a:blip r:embed="rId81"/>
                <a:stretch>
                  <a:fillRect/>
                </a:stretch>
              </p:blipFill>
              <p:spPr>
                <a:xfrm>
                  <a:off x="2297550" y="3239947"/>
                  <a:ext cx="1904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 name="Ink 11">
                  <a:extLst>
                    <a:ext uri="{FF2B5EF4-FFF2-40B4-BE49-F238E27FC236}">
                      <a16:creationId xmlns:a16="http://schemas.microsoft.com/office/drawing/2014/main" id="{C0DF90D4-EC39-4F4F-966D-36D1CE26A7A5}"/>
                    </a:ext>
                  </a:extLst>
                </p14:cNvPr>
                <p14:cNvContentPartPr/>
                <p14:nvPr/>
              </p14:nvContentPartPr>
              <p14:xfrm>
                <a:off x="2459910" y="3215467"/>
                <a:ext cx="206640" cy="301320"/>
              </p14:xfrm>
            </p:contentPart>
          </mc:Choice>
          <mc:Fallback xmlns="">
            <p:pic>
              <p:nvPicPr>
                <p:cNvPr id="12" name="Ink 11">
                  <a:extLst>
                    <a:ext uri="{FF2B5EF4-FFF2-40B4-BE49-F238E27FC236}">
                      <a16:creationId xmlns:a16="http://schemas.microsoft.com/office/drawing/2014/main" id="{C0DF90D4-EC39-4F4F-966D-36D1CE26A7A5}"/>
                    </a:ext>
                  </a:extLst>
                </p:cNvPr>
                <p:cNvPicPr/>
                <p:nvPr/>
              </p:nvPicPr>
              <p:blipFill>
                <a:blip r:embed="rId83"/>
                <a:stretch>
                  <a:fillRect/>
                </a:stretch>
              </p:blipFill>
              <p:spPr>
                <a:xfrm>
                  <a:off x="2450910" y="3206467"/>
                  <a:ext cx="2242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Ink 12">
                  <a:extLst>
                    <a:ext uri="{FF2B5EF4-FFF2-40B4-BE49-F238E27FC236}">
                      <a16:creationId xmlns:a16="http://schemas.microsoft.com/office/drawing/2014/main" id="{429A0893-F12D-4562-A936-ADF2546A3D8B}"/>
                    </a:ext>
                  </a:extLst>
                </p14:cNvPr>
                <p14:cNvContentPartPr/>
                <p14:nvPr/>
              </p14:nvContentPartPr>
              <p14:xfrm>
                <a:off x="2650350" y="3215467"/>
                <a:ext cx="173520" cy="277560"/>
              </p14:xfrm>
            </p:contentPart>
          </mc:Choice>
          <mc:Fallback xmlns="">
            <p:pic>
              <p:nvPicPr>
                <p:cNvPr id="13" name="Ink 12">
                  <a:extLst>
                    <a:ext uri="{FF2B5EF4-FFF2-40B4-BE49-F238E27FC236}">
                      <a16:creationId xmlns:a16="http://schemas.microsoft.com/office/drawing/2014/main" id="{429A0893-F12D-4562-A936-ADF2546A3D8B}"/>
                    </a:ext>
                  </a:extLst>
                </p:cNvPr>
                <p:cNvPicPr/>
                <p:nvPr/>
              </p:nvPicPr>
              <p:blipFill>
                <a:blip r:embed="rId85"/>
                <a:stretch>
                  <a:fillRect/>
                </a:stretch>
              </p:blipFill>
              <p:spPr>
                <a:xfrm>
                  <a:off x="2641350" y="3206467"/>
                  <a:ext cx="1911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 name="Ink 13">
                  <a:extLst>
                    <a:ext uri="{FF2B5EF4-FFF2-40B4-BE49-F238E27FC236}">
                      <a16:creationId xmlns:a16="http://schemas.microsoft.com/office/drawing/2014/main" id="{61662B88-E0BB-4CCF-8A38-C2E8F1315946}"/>
                    </a:ext>
                  </a:extLst>
                </p14:cNvPr>
                <p14:cNvContentPartPr/>
                <p14:nvPr/>
              </p14:nvContentPartPr>
              <p14:xfrm>
                <a:off x="2819550" y="3205387"/>
                <a:ext cx="180720" cy="298440"/>
              </p14:xfrm>
            </p:contentPart>
          </mc:Choice>
          <mc:Fallback xmlns="">
            <p:pic>
              <p:nvPicPr>
                <p:cNvPr id="14" name="Ink 13">
                  <a:extLst>
                    <a:ext uri="{FF2B5EF4-FFF2-40B4-BE49-F238E27FC236}">
                      <a16:creationId xmlns:a16="http://schemas.microsoft.com/office/drawing/2014/main" id="{61662B88-E0BB-4CCF-8A38-C2E8F1315946}"/>
                    </a:ext>
                  </a:extLst>
                </p:cNvPr>
                <p:cNvPicPr/>
                <p:nvPr/>
              </p:nvPicPr>
              <p:blipFill>
                <a:blip r:embed="rId87"/>
                <a:stretch>
                  <a:fillRect/>
                </a:stretch>
              </p:blipFill>
              <p:spPr>
                <a:xfrm>
                  <a:off x="2810910" y="3196387"/>
                  <a:ext cx="1983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 name="Ink 15">
                  <a:extLst>
                    <a:ext uri="{FF2B5EF4-FFF2-40B4-BE49-F238E27FC236}">
                      <a16:creationId xmlns:a16="http://schemas.microsoft.com/office/drawing/2014/main" id="{AE2CD28F-E236-41DC-8B53-BCF7006E5947}"/>
                    </a:ext>
                  </a:extLst>
                </p14:cNvPr>
                <p14:cNvContentPartPr/>
                <p14:nvPr/>
              </p14:nvContentPartPr>
              <p14:xfrm>
                <a:off x="2066430" y="3142027"/>
                <a:ext cx="99720" cy="127440"/>
              </p14:xfrm>
            </p:contentPart>
          </mc:Choice>
          <mc:Fallback xmlns="">
            <p:pic>
              <p:nvPicPr>
                <p:cNvPr id="16" name="Ink 15">
                  <a:extLst>
                    <a:ext uri="{FF2B5EF4-FFF2-40B4-BE49-F238E27FC236}">
                      <a16:creationId xmlns:a16="http://schemas.microsoft.com/office/drawing/2014/main" id="{AE2CD28F-E236-41DC-8B53-BCF7006E5947}"/>
                    </a:ext>
                  </a:extLst>
                </p:cNvPr>
                <p:cNvPicPr/>
                <p:nvPr/>
              </p:nvPicPr>
              <p:blipFill>
                <a:blip r:embed="rId89"/>
                <a:stretch>
                  <a:fillRect/>
                </a:stretch>
              </p:blipFill>
              <p:spPr>
                <a:xfrm>
                  <a:off x="2057790" y="3133387"/>
                  <a:ext cx="117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 name="Ink 16">
                  <a:extLst>
                    <a:ext uri="{FF2B5EF4-FFF2-40B4-BE49-F238E27FC236}">
                      <a16:creationId xmlns:a16="http://schemas.microsoft.com/office/drawing/2014/main" id="{81647E56-7763-420D-A138-39F35E96A8CC}"/>
                    </a:ext>
                  </a:extLst>
                </p14:cNvPr>
                <p14:cNvContentPartPr/>
                <p14:nvPr/>
              </p14:nvContentPartPr>
              <p14:xfrm>
                <a:off x="2458110" y="3103867"/>
                <a:ext cx="94680" cy="123840"/>
              </p14:xfrm>
            </p:contentPart>
          </mc:Choice>
          <mc:Fallback xmlns="">
            <p:pic>
              <p:nvPicPr>
                <p:cNvPr id="17" name="Ink 16">
                  <a:extLst>
                    <a:ext uri="{FF2B5EF4-FFF2-40B4-BE49-F238E27FC236}">
                      <a16:creationId xmlns:a16="http://schemas.microsoft.com/office/drawing/2014/main" id="{81647E56-7763-420D-A138-39F35E96A8CC}"/>
                    </a:ext>
                  </a:extLst>
                </p:cNvPr>
                <p:cNvPicPr/>
                <p:nvPr/>
              </p:nvPicPr>
              <p:blipFill>
                <a:blip r:embed="rId91"/>
                <a:stretch>
                  <a:fillRect/>
                </a:stretch>
              </p:blipFill>
              <p:spPr>
                <a:xfrm>
                  <a:off x="2449110" y="3094867"/>
                  <a:ext cx="112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 name="Ink 18">
                  <a:extLst>
                    <a:ext uri="{FF2B5EF4-FFF2-40B4-BE49-F238E27FC236}">
                      <a16:creationId xmlns:a16="http://schemas.microsoft.com/office/drawing/2014/main" id="{31004884-9B4B-4C5F-88BD-A31B1F1DEDB3}"/>
                    </a:ext>
                  </a:extLst>
                </p14:cNvPr>
                <p14:cNvContentPartPr/>
                <p14:nvPr/>
              </p14:nvContentPartPr>
              <p14:xfrm>
                <a:off x="2572230" y="3111787"/>
                <a:ext cx="167040" cy="92880"/>
              </p14:xfrm>
            </p:contentPart>
          </mc:Choice>
          <mc:Fallback xmlns="">
            <p:pic>
              <p:nvPicPr>
                <p:cNvPr id="19" name="Ink 18">
                  <a:extLst>
                    <a:ext uri="{FF2B5EF4-FFF2-40B4-BE49-F238E27FC236}">
                      <a16:creationId xmlns:a16="http://schemas.microsoft.com/office/drawing/2014/main" id="{31004884-9B4B-4C5F-88BD-A31B1F1DEDB3}"/>
                    </a:ext>
                  </a:extLst>
                </p:cNvPr>
                <p:cNvPicPr/>
                <p:nvPr/>
              </p:nvPicPr>
              <p:blipFill>
                <a:blip r:embed="rId93"/>
                <a:stretch>
                  <a:fillRect/>
                </a:stretch>
              </p:blipFill>
              <p:spPr>
                <a:xfrm>
                  <a:off x="2563230" y="3102787"/>
                  <a:ext cx="184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 name="Ink 19">
                  <a:extLst>
                    <a:ext uri="{FF2B5EF4-FFF2-40B4-BE49-F238E27FC236}">
                      <a16:creationId xmlns:a16="http://schemas.microsoft.com/office/drawing/2014/main" id="{231057A0-1D92-4AC6-9EB4-DE76EB386702}"/>
                    </a:ext>
                  </a:extLst>
                </p14:cNvPr>
                <p14:cNvContentPartPr/>
                <p14:nvPr/>
              </p14:nvContentPartPr>
              <p14:xfrm>
                <a:off x="2724150" y="3127627"/>
                <a:ext cx="120240" cy="98280"/>
              </p14:xfrm>
            </p:contentPart>
          </mc:Choice>
          <mc:Fallback xmlns="">
            <p:pic>
              <p:nvPicPr>
                <p:cNvPr id="20" name="Ink 19">
                  <a:extLst>
                    <a:ext uri="{FF2B5EF4-FFF2-40B4-BE49-F238E27FC236}">
                      <a16:creationId xmlns:a16="http://schemas.microsoft.com/office/drawing/2014/main" id="{231057A0-1D92-4AC6-9EB4-DE76EB386702}"/>
                    </a:ext>
                  </a:extLst>
                </p:cNvPr>
                <p:cNvPicPr/>
                <p:nvPr/>
              </p:nvPicPr>
              <p:blipFill>
                <a:blip r:embed="rId95"/>
                <a:stretch>
                  <a:fillRect/>
                </a:stretch>
              </p:blipFill>
              <p:spPr>
                <a:xfrm>
                  <a:off x="2715510" y="3118627"/>
                  <a:ext cx="137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 name="Ink 21">
                  <a:extLst>
                    <a:ext uri="{FF2B5EF4-FFF2-40B4-BE49-F238E27FC236}">
                      <a16:creationId xmlns:a16="http://schemas.microsoft.com/office/drawing/2014/main" id="{A04485AF-D015-4031-BE89-487A4E72B4C0}"/>
                    </a:ext>
                  </a:extLst>
                </p14:cNvPr>
                <p14:cNvContentPartPr/>
                <p14:nvPr/>
              </p14:nvContentPartPr>
              <p14:xfrm>
                <a:off x="1533630" y="3110707"/>
                <a:ext cx="221760" cy="129960"/>
              </p14:xfrm>
            </p:contentPart>
          </mc:Choice>
          <mc:Fallback xmlns="">
            <p:pic>
              <p:nvPicPr>
                <p:cNvPr id="22" name="Ink 21">
                  <a:extLst>
                    <a:ext uri="{FF2B5EF4-FFF2-40B4-BE49-F238E27FC236}">
                      <a16:creationId xmlns:a16="http://schemas.microsoft.com/office/drawing/2014/main" id="{A04485AF-D015-4031-BE89-487A4E72B4C0}"/>
                    </a:ext>
                  </a:extLst>
                </p:cNvPr>
                <p:cNvPicPr/>
                <p:nvPr/>
              </p:nvPicPr>
              <p:blipFill>
                <a:blip r:embed="rId97"/>
                <a:stretch>
                  <a:fillRect/>
                </a:stretch>
              </p:blipFill>
              <p:spPr>
                <a:xfrm>
                  <a:off x="1524630" y="3102067"/>
                  <a:ext cx="239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3" name="Ink 22">
                  <a:extLst>
                    <a:ext uri="{FF2B5EF4-FFF2-40B4-BE49-F238E27FC236}">
                      <a16:creationId xmlns:a16="http://schemas.microsoft.com/office/drawing/2014/main" id="{82B3159C-C5C7-4E18-8A95-9A478F84F6D4}"/>
                    </a:ext>
                  </a:extLst>
                </p14:cNvPr>
                <p14:cNvContentPartPr/>
                <p14:nvPr/>
              </p14:nvContentPartPr>
              <p14:xfrm>
                <a:off x="1774470" y="3165067"/>
                <a:ext cx="114840" cy="161280"/>
              </p14:xfrm>
            </p:contentPart>
          </mc:Choice>
          <mc:Fallback xmlns="">
            <p:pic>
              <p:nvPicPr>
                <p:cNvPr id="23" name="Ink 22">
                  <a:extLst>
                    <a:ext uri="{FF2B5EF4-FFF2-40B4-BE49-F238E27FC236}">
                      <a16:creationId xmlns:a16="http://schemas.microsoft.com/office/drawing/2014/main" id="{82B3159C-C5C7-4E18-8A95-9A478F84F6D4}"/>
                    </a:ext>
                  </a:extLst>
                </p:cNvPr>
                <p:cNvPicPr/>
                <p:nvPr/>
              </p:nvPicPr>
              <p:blipFill>
                <a:blip r:embed="rId99"/>
                <a:stretch>
                  <a:fillRect/>
                </a:stretch>
              </p:blipFill>
              <p:spPr>
                <a:xfrm>
                  <a:off x="1765470" y="3156427"/>
                  <a:ext cx="132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4" name="Ink 23">
                  <a:extLst>
                    <a:ext uri="{FF2B5EF4-FFF2-40B4-BE49-F238E27FC236}">
                      <a16:creationId xmlns:a16="http://schemas.microsoft.com/office/drawing/2014/main" id="{69490C58-9F90-42A0-B247-EBD62A3E2D57}"/>
                    </a:ext>
                  </a:extLst>
                </p14:cNvPr>
                <p14:cNvContentPartPr/>
                <p14:nvPr/>
              </p14:nvContentPartPr>
              <p14:xfrm>
                <a:off x="1213950" y="2965267"/>
                <a:ext cx="148320" cy="142200"/>
              </p14:xfrm>
            </p:contentPart>
          </mc:Choice>
          <mc:Fallback xmlns="">
            <p:pic>
              <p:nvPicPr>
                <p:cNvPr id="24" name="Ink 23">
                  <a:extLst>
                    <a:ext uri="{FF2B5EF4-FFF2-40B4-BE49-F238E27FC236}">
                      <a16:creationId xmlns:a16="http://schemas.microsoft.com/office/drawing/2014/main" id="{69490C58-9F90-42A0-B247-EBD62A3E2D57}"/>
                    </a:ext>
                  </a:extLst>
                </p:cNvPr>
                <p:cNvPicPr/>
                <p:nvPr/>
              </p:nvPicPr>
              <p:blipFill>
                <a:blip r:embed="rId101"/>
                <a:stretch>
                  <a:fillRect/>
                </a:stretch>
              </p:blipFill>
              <p:spPr>
                <a:xfrm>
                  <a:off x="1205310" y="2956267"/>
                  <a:ext cx="165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 name="Ink 36">
                  <a:extLst>
                    <a:ext uri="{FF2B5EF4-FFF2-40B4-BE49-F238E27FC236}">
                      <a16:creationId xmlns:a16="http://schemas.microsoft.com/office/drawing/2014/main" id="{310DC608-98AF-4DF4-9491-D1A5694C7DA4}"/>
                    </a:ext>
                  </a:extLst>
                </p14:cNvPr>
                <p14:cNvContentPartPr/>
                <p14:nvPr/>
              </p14:nvContentPartPr>
              <p14:xfrm>
                <a:off x="2372790" y="2790307"/>
                <a:ext cx="443880" cy="396000"/>
              </p14:xfrm>
            </p:contentPart>
          </mc:Choice>
          <mc:Fallback xmlns="">
            <p:pic>
              <p:nvPicPr>
                <p:cNvPr id="37" name="Ink 36">
                  <a:extLst>
                    <a:ext uri="{FF2B5EF4-FFF2-40B4-BE49-F238E27FC236}">
                      <a16:creationId xmlns:a16="http://schemas.microsoft.com/office/drawing/2014/main" id="{310DC608-98AF-4DF4-9491-D1A5694C7DA4}"/>
                    </a:ext>
                  </a:extLst>
                </p:cNvPr>
                <p:cNvPicPr/>
                <p:nvPr/>
              </p:nvPicPr>
              <p:blipFill>
                <a:blip r:embed="rId103"/>
                <a:stretch>
                  <a:fillRect/>
                </a:stretch>
              </p:blipFill>
              <p:spPr>
                <a:xfrm>
                  <a:off x="2363790" y="2781307"/>
                  <a:ext cx="46152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9" name="Ink 38">
                  <a:extLst>
                    <a:ext uri="{FF2B5EF4-FFF2-40B4-BE49-F238E27FC236}">
                      <a16:creationId xmlns:a16="http://schemas.microsoft.com/office/drawing/2014/main" id="{0CDB6528-89F4-49EF-88C7-8481A06429F1}"/>
                    </a:ext>
                  </a:extLst>
                </p14:cNvPr>
                <p14:cNvContentPartPr/>
                <p14:nvPr/>
              </p14:nvContentPartPr>
              <p14:xfrm>
                <a:off x="2488710" y="2829907"/>
                <a:ext cx="168120" cy="214200"/>
              </p14:xfrm>
            </p:contentPart>
          </mc:Choice>
          <mc:Fallback xmlns="">
            <p:pic>
              <p:nvPicPr>
                <p:cNvPr id="39" name="Ink 38">
                  <a:extLst>
                    <a:ext uri="{FF2B5EF4-FFF2-40B4-BE49-F238E27FC236}">
                      <a16:creationId xmlns:a16="http://schemas.microsoft.com/office/drawing/2014/main" id="{0CDB6528-89F4-49EF-88C7-8481A06429F1}"/>
                    </a:ext>
                  </a:extLst>
                </p:cNvPr>
                <p:cNvPicPr/>
                <p:nvPr/>
              </p:nvPicPr>
              <p:blipFill>
                <a:blip r:embed="rId105"/>
                <a:stretch>
                  <a:fillRect/>
                </a:stretch>
              </p:blipFill>
              <p:spPr>
                <a:xfrm>
                  <a:off x="2479710" y="2820907"/>
                  <a:ext cx="185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5" name="Ink 44">
                  <a:extLst>
                    <a:ext uri="{FF2B5EF4-FFF2-40B4-BE49-F238E27FC236}">
                      <a16:creationId xmlns:a16="http://schemas.microsoft.com/office/drawing/2014/main" id="{83B558CF-42C9-4348-94AB-B8E3A0F17042}"/>
                    </a:ext>
                  </a:extLst>
                </p14:cNvPr>
                <p14:cNvContentPartPr/>
                <p14:nvPr/>
              </p14:nvContentPartPr>
              <p14:xfrm>
                <a:off x="1275150" y="3637387"/>
                <a:ext cx="285120" cy="196200"/>
              </p14:xfrm>
            </p:contentPart>
          </mc:Choice>
          <mc:Fallback xmlns="">
            <p:pic>
              <p:nvPicPr>
                <p:cNvPr id="45" name="Ink 44">
                  <a:extLst>
                    <a:ext uri="{FF2B5EF4-FFF2-40B4-BE49-F238E27FC236}">
                      <a16:creationId xmlns:a16="http://schemas.microsoft.com/office/drawing/2014/main" id="{83B558CF-42C9-4348-94AB-B8E3A0F17042}"/>
                    </a:ext>
                  </a:extLst>
                </p:cNvPr>
                <p:cNvPicPr/>
                <p:nvPr/>
              </p:nvPicPr>
              <p:blipFill>
                <a:blip r:embed="rId107"/>
                <a:stretch>
                  <a:fillRect/>
                </a:stretch>
              </p:blipFill>
              <p:spPr>
                <a:xfrm>
                  <a:off x="1266150" y="3628747"/>
                  <a:ext cx="302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 name="Ink 47">
                  <a:extLst>
                    <a:ext uri="{FF2B5EF4-FFF2-40B4-BE49-F238E27FC236}">
                      <a16:creationId xmlns:a16="http://schemas.microsoft.com/office/drawing/2014/main" id="{5EFFF606-1949-4B75-BE93-9649775A17F3}"/>
                    </a:ext>
                  </a:extLst>
                </p14:cNvPr>
                <p14:cNvContentPartPr/>
                <p14:nvPr/>
              </p14:nvContentPartPr>
              <p14:xfrm>
                <a:off x="1609590" y="3637387"/>
                <a:ext cx="74880" cy="145440"/>
              </p14:xfrm>
            </p:contentPart>
          </mc:Choice>
          <mc:Fallback xmlns="">
            <p:pic>
              <p:nvPicPr>
                <p:cNvPr id="48" name="Ink 47">
                  <a:extLst>
                    <a:ext uri="{FF2B5EF4-FFF2-40B4-BE49-F238E27FC236}">
                      <a16:creationId xmlns:a16="http://schemas.microsoft.com/office/drawing/2014/main" id="{5EFFF606-1949-4B75-BE93-9649775A17F3}"/>
                    </a:ext>
                  </a:extLst>
                </p:cNvPr>
                <p:cNvPicPr/>
                <p:nvPr/>
              </p:nvPicPr>
              <p:blipFill>
                <a:blip r:embed="rId109"/>
                <a:stretch>
                  <a:fillRect/>
                </a:stretch>
              </p:blipFill>
              <p:spPr>
                <a:xfrm>
                  <a:off x="1600590" y="3628747"/>
                  <a:ext cx="92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Ink 84">
                  <a:extLst>
                    <a:ext uri="{FF2B5EF4-FFF2-40B4-BE49-F238E27FC236}">
                      <a16:creationId xmlns:a16="http://schemas.microsoft.com/office/drawing/2014/main" id="{EECC6A9A-C0D2-4A45-97E0-7AC8CD41C6AD}"/>
                    </a:ext>
                  </a:extLst>
                </p14:cNvPr>
                <p14:cNvContentPartPr/>
                <p14:nvPr/>
              </p14:nvContentPartPr>
              <p14:xfrm>
                <a:off x="1811190" y="3702547"/>
                <a:ext cx="74520" cy="127800"/>
              </p14:xfrm>
            </p:contentPart>
          </mc:Choice>
          <mc:Fallback xmlns="">
            <p:pic>
              <p:nvPicPr>
                <p:cNvPr id="85" name="Ink 84">
                  <a:extLst>
                    <a:ext uri="{FF2B5EF4-FFF2-40B4-BE49-F238E27FC236}">
                      <a16:creationId xmlns:a16="http://schemas.microsoft.com/office/drawing/2014/main" id="{EECC6A9A-C0D2-4A45-97E0-7AC8CD41C6AD}"/>
                    </a:ext>
                  </a:extLst>
                </p:cNvPr>
                <p:cNvPicPr/>
                <p:nvPr/>
              </p:nvPicPr>
              <p:blipFill>
                <a:blip r:embed="rId111"/>
                <a:stretch>
                  <a:fillRect/>
                </a:stretch>
              </p:blipFill>
              <p:spPr>
                <a:xfrm>
                  <a:off x="1802550" y="3693907"/>
                  <a:ext cx="92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Ink 101">
                  <a:extLst>
                    <a:ext uri="{FF2B5EF4-FFF2-40B4-BE49-F238E27FC236}">
                      <a16:creationId xmlns:a16="http://schemas.microsoft.com/office/drawing/2014/main" id="{3FFBFE25-9CA6-499E-B506-A737CF7DC7C8}"/>
                    </a:ext>
                  </a:extLst>
                </p14:cNvPr>
                <p14:cNvContentPartPr/>
                <p14:nvPr/>
              </p14:nvContentPartPr>
              <p14:xfrm>
                <a:off x="1953390" y="3689947"/>
                <a:ext cx="80280" cy="105840"/>
              </p14:xfrm>
            </p:contentPart>
          </mc:Choice>
          <mc:Fallback xmlns="">
            <p:pic>
              <p:nvPicPr>
                <p:cNvPr id="102" name="Ink 101">
                  <a:extLst>
                    <a:ext uri="{FF2B5EF4-FFF2-40B4-BE49-F238E27FC236}">
                      <a16:creationId xmlns:a16="http://schemas.microsoft.com/office/drawing/2014/main" id="{3FFBFE25-9CA6-499E-B506-A737CF7DC7C8}"/>
                    </a:ext>
                  </a:extLst>
                </p:cNvPr>
                <p:cNvPicPr/>
                <p:nvPr/>
              </p:nvPicPr>
              <p:blipFill>
                <a:blip r:embed="rId113"/>
                <a:stretch>
                  <a:fillRect/>
                </a:stretch>
              </p:blipFill>
              <p:spPr>
                <a:xfrm>
                  <a:off x="1944390" y="3680947"/>
                  <a:ext cx="97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Ink 102">
                  <a:extLst>
                    <a:ext uri="{FF2B5EF4-FFF2-40B4-BE49-F238E27FC236}">
                      <a16:creationId xmlns:a16="http://schemas.microsoft.com/office/drawing/2014/main" id="{D7F1A78B-F0D0-4D37-A061-5FC043B06FC9}"/>
                    </a:ext>
                  </a:extLst>
                </p14:cNvPr>
                <p14:cNvContentPartPr/>
                <p14:nvPr/>
              </p14:nvContentPartPr>
              <p14:xfrm>
                <a:off x="2075430" y="3665107"/>
                <a:ext cx="48960" cy="131040"/>
              </p14:xfrm>
            </p:contentPart>
          </mc:Choice>
          <mc:Fallback xmlns="">
            <p:pic>
              <p:nvPicPr>
                <p:cNvPr id="103" name="Ink 102">
                  <a:extLst>
                    <a:ext uri="{FF2B5EF4-FFF2-40B4-BE49-F238E27FC236}">
                      <a16:creationId xmlns:a16="http://schemas.microsoft.com/office/drawing/2014/main" id="{D7F1A78B-F0D0-4D37-A061-5FC043B06FC9}"/>
                    </a:ext>
                  </a:extLst>
                </p:cNvPr>
                <p:cNvPicPr/>
                <p:nvPr/>
              </p:nvPicPr>
              <p:blipFill>
                <a:blip r:embed="rId115"/>
                <a:stretch>
                  <a:fillRect/>
                </a:stretch>
              </p:blipFill>
              <p:spPr>
                <a:xfrm>
                  <a:off x="2066790" y="3656107"/>
                  <a:ext cx="66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Ink 103">
                  <a:extLst>
                    <a:ext uri="{FF2B5EF4-FFF2-40B4-BE49-F238E27FC236}">
                      <a16:creationId xmlns:a16="http://schemas.microsoft.com/office/drawing/2014/main" id="{CF181FCD-9E80-462A-B6BD-35527D1D0411}"/>
                    </a:ext>
                  </a:extLst>
                </p14:cNvPr>
                <p14:cNvContentPartPr/>
                <p14:nvPr/>
              </p14:nvContentPartPr>
              <p14:xfrm>
                <a:off x="2168670" y="3635587"/>
                <a:ext cx="203760" cy="176400"/>
              </p14:xfrm>
            </p:contentPart>
          </mc:Choice>
          <mc:Fallback xmlns="">
            <p:pic>
              <p:nvPicPr>
                <p:cNvPr id="104" name="Ink 103">
                  <a:extLst>
                    <a:ext uri="{FF2B5EF4-FFF2-40B4-BE49-F238E27FC236}">
                      <a16:creationId xmlns:a16="http://schemas.microsoft.com/office/drawing/2014/main" id="{CF181FCD-9E80-462A-B6BD-35527D1D0411}"/>
                    </a:ext>
                  </a:extLst>
                </p:cNvPr>
                <p:cNvPicPr/>
                <p:nvPr/>
              </p:nvPicPr>
              <p:blipFill>
                <a:blip r:embed="rId117"/>
                <a:stretch>
                  <a:fillRect/>
                </a:stretch>
              </p:blipFill>
              <p:spPr>
                <a:xfrm>
                  <a:off x="2160030" y="3626587"/>
                  <a:ext cx="221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Ink 106">
                  <a:extLst>
                    <a:ext uri="{FF2B5EF4-FFF2-40B4-BE49-F238E27FC236}">
                      <a16:creationId xmlns:a16="http://schemas.microsoft.com/office/drawing/2014/main" id="{EAE89F2D-002D-4B98-8511-AF73AB201701}"/>
                    </a:ext>
                  </a:extLst>
                </p14:cNvPr>
                <p14:cNvContentPartPr/>
                <p14:nvPr/>
              </p14:nvContentPartPr>
              <p14:xfrm>
                <a:off x="2355150" y="3608587"/>
                <a:ext cx="65880" cy="19800"/>
              </p14:xfrm>
            </p:contentPart>
          </mc:Choice>
          <mc:Fallback xmlns="">
            <p:pic>
              <p:nvPicPr>
                <p:cNvPr id="107" name="Ink 106">
                  <a:extLst>
                    <a:ext uri="{FF2B5EF4-FFF2-40B4-BE49-F238E27FC236}">
                      <a16:creationId xmlns:a16="http://schemas.microsoft.com/office/drawing/2014/main" id="{EAE89F2D-002D-4B98-8511-AF73AB201701}"/>
                    </a:ext>
                  </a:extLst>
                </p:cNvPr>
                <p:cNvPicPr/>
                <p:nvPr/>
              </p:nvPicPr>
              <p:blipFill>
                <a:blip r:embed="rId119"/>
                <a:stretch>
                  <a:fillRect/>
                </a:stretch>
              </p:blipFill>
              <p:spPr>
                <a:xfrm>
                  <a:off x="2346510" y="3599947"/>
                  <a:ext cx="83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5" name="Ink 114">
                  <a:extLst>
                    <a:ext uri="{FF2B5EF4-FFF2-40B4-BE49-F238E27FC236}">
                      <a16:creationId xmlns:a16="http://schemas.microsoft.com/office/drawing/2014/main" id="{2D6A1259-5A73-4515-BA19-70D660122510}"/>
                    </a:ext>
                  </a:extLst>
                </p14:cNvPr>
                <p14:cNvContentPartPr/>
                <p14:nvPr/>
              </p14:nvContentPartPr>
              <p14:xfrm>
                <a:off x="2138070" y="3669067"/>
                <a:ext cx="98640" cy="7200"/>
              </p14:xfrm>
            </p:contentPart>
          </mc:Choice>
          <mc:Fallback xmlns="">
            <p:pic>
              <p:nvPicPr>
                <p:cNvPr id="115" name="Ink 114">
                  <a:extLst>
                    <a:ext uri="{FF2B5EF4-FFF2-40B4-BE49-F238E27FC236}">
                      <a16:creationId xmlns:a16="http://schemas.microsoft.com/office/drawing/2014/main" id="{2D6A1259-5A73-4515-BA19-70D660122510}"/>
                    </a:ext>
                  </a:extLst>
                </p:cNvPr>
                <p:cNvPicPr/>
                <p:nvPr/>
              </p:nvPicPr>
              <p:blipFill>
                <a:blip r:embed="rId121"/>
                <a:stretch>
                  <a:fillRect/>
                </a:stretch>
              </p:blipFill>
              <p:spPr>
                <a:xfrm>
                  <a:off x="2129430" y="3660427"/>
                  <a:ext cx="116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0" name="Ink 119">
                  <a:extLst>
                    <a:ext uri="{FF2B5EF4-FFF2-40B4-BE49-F238E27FC236}">
                      <a16:creationId xmlns:a16="http://schemas.microsoft.com/office/drawing/2014/main" id="{37ED730F-2E67-46B8-B07E-B1B90ABDFC37}"/>
                    </a:ext>
                  </a:extLst>
                </p14:cNvPr>
                <p14:cNvContentPartPr/>
                <p14:nvPr/>
              </p14:nvContentPartPr>
              <p14:xfrm>
                <a:off x="2508150" y="3640987"/>
                <a:ext cx="260640" cy="207720"/>
              </p14:xfrm>
            </p:contentPart>
          </mc:Choice>
          <mc:Fallback xmlns="">
            <p:pic>
              <p:nvPicPr>
                <p:cNvPr id="120" name="Ink 119">
                  <a:extLst>
                    <a:ext uri="{FF2B5EF4-FFF2-40B4-BE49-F238E27FC236}">
                      <a16:creationId xmlns:a16="http://schemas.microsoft.com/office/drawing/2014/main" id="{37ED730F-2E67-46B8-B07E-B1B90ABDFC37}"/>
                    </a:ext>
                  </a:extLst>
                </p:cNvPr>
                <p:cNvPicPr/>
                <p:nvPr/>
              </p:nvPicPr>
              <p:blipFill>
                <a:blip r:embed="rId123"/>
                <a:stretch>
                  <a:fillRect/>
                </a:stretch>
              </p:blipFill>
              <p:spPr>
                <a:xfrm>
                  <a:off x="2499150" y="3632347"/>
                  <a:ext cx="278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2" name="Ink 131">
                  <a:extLst>
                    <a:ext uri="{FF2B5EF4-FFF2-40B4-BE49-F238E27FC236}">
                      <a16:creationId xmlns:a16="http://schemas.microsoft.com/office/drawing/2014/main" id="{5903E4B1-935E-4E31-8034-F007FD58C22C}"/>
                    </a:ext>
                  </a:extLst>
                </p14:cNvPr>
                <p14:cNvContentPartPr/>
                <p14:nvPr/>
              </p14:nvContentPartPr>
              <p14:xfrm>
                <a:off x="2839710" y="3661867"/>
                <a:ext cx="334440" cy="180720"/>
              </p14:xfrm>
            </p:contentPart>
          </mc:Choice>
          <mc:Fallback xmlns="">
            <p:pic>
              <p:nvPicPr>
                <p:cNvPr id="132" name="Ink 131">
                  <a:extLst>
                    <a:ext uri="{FF2B5EF4-FFF2-40B4-BE49-F238E27FC236}">
                      <a16:creationId xmlns:a16="http://schemas.microsoft.com/office/drawing/2014/main" id="{5903E4B1-935E-4E31-8034-F007FD58C22C}"/>
                    </a:ext>
                  </a:extLst>
                </p:cNvPr>
                <p:cNvPicPr/>
                <p:nvPr/>
              </p:nvPicPr>
              <p:blipFill>
                <a:blip r:embed="rId125"/>
                <a:stretch>
                  <a:fillRect/>
                </a:stretch>
              </p:blipFill>
              <p:spPr>
                <a:xfrm>
                  <a:off x="2831070" y="3652867"/>
                  <a:ext cx="352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4" name="Ink 133">
                  <a:extLst>
                    <a:ext uri="{FF2B5EF4-FFF2-40B4-BE49-F238E27FC236}">
                      <a16:creationId xmlns:a16="http://schemas.microsoft.com/office/drawing/2014/main" id="{6BCE0DF4-FC45-49E3-B6CE-AC2C13DD1A68}"/>
                    </a:ext>
                  </a:extLst>
                </p14:cNvPr>
                <p14:cNvContentPartPr/>
                <p14:nvPr/>
              </p14:nvContentPartPr>
              <p14:xfrm>
                <a:off x="3132030" y="3662947"/>
                <a:ext cx="205560" cy="52200"/>
              </p14:xfrm>
            </p:contentPart>
          </mc:Choice>
          <mc:Fallback xmlns="">
            <p:pic>
              <p:nvPicPr>
                <p:cNvPr id="134" name="Ink 133">
                  <a:extLst>
                    <a:ext uri="{FF2B5EF4-FFF2-40B4-BE49-F238E27FC236}">
                      <a16:creationId xmlns:a16="http://schemas.microsoft.com/office/drawing/2014/main" id="{6BCE0DF4-FC45-49E3-B6CE-AC2C13DD1A68}"/>
                    </a:ext>
                  </a:extLst>
                </p:cNvPr>
                <p:cNvPicPr/>
                <p:nvPr/>
              </p:nvPicPr>
              <p:blipFill>
                <a:blip r:embed="rId127"/>
                <a:stretch>
                  <a:fillRect/>
                </a:stretch>
              </p:blipFill>
              <p:spPr>
                <a:xfrm>
                  <a:off x="3123390" y="3654307"/>
                  <a:ext cx="223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7" name="Ink 136">
                  <a:extLst>
                    <a:ext uri="{FF2B5EF4-FFF2-40B4-BE49-F238E27FC236}">
                      <a16:creationId xmlns:a16="http://schemas.microsoft.com/office/drawing/2014/main" id="{183920BD-C2BF-4AED-AA29-9163E3335825}"/>
                    </a:ext>
                  </a:extLst>
                </p14:cNvPr>
                <p14:cNvContentPartPr/>
                <p14:nvPr/>
              </p14:nvContentPartPr>
              <p14:xfrm>
                <a:off x="1050870" y="3931147"/>
                <a:ext cx="487440" cy="235080"/>
              </p14:xfrm>
            </p:contentPart>
          </mc:Choice>
          <mc:Fallback xmlns="">
            <p:pic>
              <p:nvPicPr>
                <p:cNvPr id="137" name="Ink 136">
                  <a:extLst>
                    <a:ext uri="{FF2B5EF4-FFF2-40B4-BE49-F238E27FC236}">
                      <a16:creationId xmlns:a16="http://schemas.microsoft.com/office/drawing/2014/main" id="{183920BD-C2BF-4AED-AA29-9163E3335825}"/>
                    </a:ext>
                  </a:extLst>
                </p:cNvPr>
                <p:cNvPicPr/>
                <p:nvPr/>
              </p:nvPicPr>
              <p:blipFill>
                <a:blip r:embed="rId129"/>
                <a:stretch>
                  <a:fillRect/>
                </a:stretch>
              </p:blipFill>
              <p:spPr>
                <a:xfrm>
                  <a:off x="1042230" y="3922147"/>
                  <a:ext cx="505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8" name="Ink 137">
                  <a:extLst>
                    <a:ext uri="{FF2B5EF4-FFF2-40B4-BE49-F238E27FC236}">
                      <a16:creationId xmlns:a16="http://schemas.microsoft.com/office/drawing/2014/main" id="{492C13C0-32B9-4FFA-A0C6-375AF987CC09}"/>
                    </a:ext>
                  </a:extLst>
                </p14:cNvPr>
                <p14:cNvContentPartPr/>
                <p14:nvPr/>
              </p14:nvContentPartPr>
              <p14:xfrm>
                <a:off x="1501590" y="3966427"/>
                <a:ext cx="360" cy="360"/>
              </p14:xfrm>
            </p:contentPart>
          </mc:Choice>
          <mc:Fallback xmlns="">
            <p:pic>
              <p:nvPicPr>
                <p:cNvPr id="138" name="Ink 137">
                  <a:extLst>
                    <a:ext uri="{FF2B5EF4-FFF2-40B4-BE49-F238E27FC236}">
                      <a16:creationId xmlns:a16="http://schemas.microsoft.com/office/drawing/2014/main" id="{492C13C0-32B9-4FFA-A0C6-375AF987CC09}"/>
                    </a:ext>
                  </a:extLst>
                </p:cNvPr>
                <p:cNvPicPr/>
                <p:nvPr/>
              </p:nvPicPr>
              <p:blipFill>
                <a:blip r:embed="rId131"/>
                <a:stretch>
                  <a:fillRect/>
                </a:stretch>
              </p:blipFill>
              <p:spPr>
                <a:xfrm>
                  <a:off x="1492590" y="39574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9" name="Ink 138">
                  <a:extLst>
                    <a:ext uri="{FF2B5EF4-FFF2-40B4-BE49-F238E27FC236}">
                      <a16:creationId xmlns:a16="http://schemas.microsoft.com/office/drawing/2014/main" id="{33EA0819-7DC7-4B1C-BBE5-A4335A108FCF}"/>
                    </a:ext>
                  </a:extLst>
                </p14:cNvPr>
                <p14:cNvContentPartPr/>
                <p14:nvPr/>
              </p14:nvContentPartPr>
              <p14:xfrm>
                <a:off x="1588710" y="3932227"/>
                <a:ext cx="112680" cy="146520"/>
              </p14:xfrm>
            </p:contentPart>
          </mc:Choice>
          <mc:Fallback xmlns="">
            <p:pic>
              <p:nvPicPr>
                <p:cNvPr id="139" name="Ink 138">
                  <a:extLst>
                    <a:ext uri="{FF2B5EF4-FFF2-40B4-BE49-F238E27FC236}">
                      <a16:creationId xmlns:a16="http://schemas.microsoft.com/office/drawing/2014/main" id="{33EA0819-7DC7-4B1C-BBE5-A4335A108FCF}"/>
                    </a:ext>
                  </a:extLst>
                </p:cNvPr>
                <p:cNvPicPr/>
                <p:nvPr/>
              </p:nvPicPr>
              <p:blipFill>
                <a:blip r:embed="rId133"/>
                <a:stretch>
                  <a:fillRect/>
                </a:stretch>
              </p:blipFill>
              <p:spPr>
                <a:xfrm>
                  <a:off x="1580070" y="3923227"/>
                  <a:ext cx="130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0" name="Ink 139">
                  <a:extLst>
                    <a:ext uri="{FF2B5EF4-FFF2-40B4-BE49-F238E27FC236}">
                      <a16:creationId xmlns:a16="http://schemas.microsoft.com/office/drawing/2014/main" id="{5C1F7561-0027-496C-8592-22D041144568}"/>
                    </a:ext>
                  </a:extLst>
                </p14:cNvPr>
                <p14:cNvContentPartPr/>
                <p14:nvPr/>
              </p14:nvContentPartPr>
              <p14:xfrm>
                <a:off x="1707870" y="3991987"/>
                <a:ext cx="253800" cy="87480"/>
              </p14:xfrm>
            </p:contentPart>
          </mc:Choice>
          <mc:Fallback xmlns="">
            <p:pic>
              <p:nvPicPr>
                <p:cNvPr id="140" name="Ink 139">
                  <a:extLst>
                    <a:ext uri="{FF2B5EF4-FFF2-40B4-BE49-F238E27FC236}">
                      <a16:creationId xmlns:a16="http://schemas.microsoft.com/office/drawing/2014/main" id="{5C1F7561-0027-496C-8592-22D041144568}"/>
                    </a:ext>
                  </a:extLst>
                </p:cNvPr>
                <p:cNvPicPr/>
                <p:nvPr/>
              </p:nvPicPr>
              <p:blipFill>
                <a:blip r:embed="rId135"/>
                <a:stretch>
                  <a:fillRect/>
                </a:stretch>
              </p:blipFill>
              <p:spPr>
                <a:xfrm>
                  <a:off x="1699230" y="3982987"/>
                  <a:ext cx="271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1" name="Ink 140">
                  <a:extLst>
                    <a:ext uri="{FF2B5EF4-FFF2-40B4-BE49-F238E27FC236}">
                      <a16:creationId xmlns:a16="http://schemas.microsoft.com/office/drawing/2014/main" id="{A2E63680-4F38-4933-8691-0E19FAEBF3C9}"/>
                    </a:ext>
                  </a:extLst>
                </p14:cNvPr>
                <p14:cNvContentPartPr/>
                <p14:nvPr/>
              </p14:nvContentPartPr>
              <p14:xfrm>
                <a:off x="1975710" y="3961747"/>
                <a:ext cx="210240" cy="120960"/>
              </p14:xfrm>
            </p:contentPart>
          </mc:Choice>
          <mc:Fallback xmlns="">
            <p:pic>
              <p:nvPicPr>
                <p:cNvPr id="141" name="Ink 140">
                  <a:extLst>
                    <a:ext uri="{FF2B5EF4-FFF2-40B4-BE49-F238E27FC236}">
                      <a16:creationId xmlns:a16="http://schemas.microsoft.com/office/drawing/2014/main" id="{A2E63680-4F38-4933-8691-0E19FAEBF3C9}"/>
                    </a:ext>
                  </a:extLst>
                </p:cNvPr>
                <p:cNvPicPr/>
                <p:nvPr/>
              </p:nvPicPr>
              <p:blipFill>
                <a:blip r:embed="rId137"/>
                <a:stretch>
                  <a:fillRect/>
                </a:stretch>
              </p:blipFill>
              <p:spPr>
                <a:xfrm>
                  <a:off x="1966710" y="3952747"/>
                  <a:ext cx="227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2" name="Ink 141">
                  <a:extLst>
                    <a:ext uri="{FF2B5EF4-FFF2-40B4-BE49-F238E27FC236}">
                      <a16:creationId xmlns:a16="http://schemas.microsoft.com/office/drawing/2014/main" id="{EFF8692E-29D4-422C-B4BE-D691E0FF0421}"/>
                    </a:ext>
                  </a:extLst>
                </p14:cNvPr>
                <p14:cNvContentPartPr/>
                <p14:nvPr/>
              </p14:nvContentPartPr>
              <p14:xfrm>
                <a:off x="1890750" y="3926827"/>
                <a:ext cx="14400" cy="5040"/>
              </p14:xfrm>
            </p:contentPart>
          </mc:Choice>
          <mc:Fallback xmlns="">
            <p:pic>
              <p:nvPicPr>
                <p:cNvPr id="142" name="Ink 141">
                  <a:extLst>
                    <a:ext uri="{FF2B5EF4-FFF2-40B4-BE49-F238E27FC236}">
                      <a16:creationId xmlns:a16="http://schemas.microsoft.com/office/drawing/2014/main" id="{EFF8692E-29D4-422C-B4BE-D691E0FF0421}"/>
                    </a:ext>
                  </a:extLst>
                </p:cNvPr>
                <p:cNvPicPr/>
                <p:nvPr/>
              </p:nvPicPr>
              <p:blipFill>
                <a:blip r:embed="rId139"/>
                <a:stretch>
                  <a:fillRect/>
                </a:stretch>
              </p:blipFill>
              <p:spPr>
                <a:xfrm>
                  <a:off x="1881750" y="3917827"/>
                  <a:ext cx="3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3" name="Ink 142">
                  <a:extLst>
                    <a:ext uri="{FF2B5EF4-FFF2-40B4-BE49-F238E27FC236}">
                      <a16:creationId xmlns:a16="http://schemas.microsoft.com/office/drawing/2014/main" id="{FACBA901-2E24-4C1E-9CBF-21F7B688FE60}"/>
                    </a:ext>
                  </a:extLst>
                </p14:cNvPr>
                <p14:cNvContentPartPr/>
                <p14:nvPr/>
              </p14:nvContentPartPr>
              <p14:xfrm>
                <a:off x="2325630" y="3966427"/>
                <a:ext cx="235800" cy="144360"/>
              </p14:xfrm>
            </p:contentPart>
          </mc:Choice>
          <mc:Fallback xmlns="">
            <p:pic>
              <p:nvPicPr>
                <p:cNvPr id="143" name="Ink 142">
                  <a:extLst>
                    <a:ext uri="{FF2B5EF4-FFF2-40B4-BE49-F238E27FC236}">
                      <a16:creationId xmlns:a16="http://schemas.microsoft.com/office/drawing/2014/main" id="{FACBA901-2E24-4C1E-9CBF-21F7B688FE60}"/>
                    </a:ext>
                  </a:extLst>
                </p:cNvPr>
                <p:cNvPicPr/>
                <p:nvPr/>
              </p:nvPicPr>
              <p:blipFill>
                <a:blip r:embed="rId141"/>
                <a:stretch>
                  <a:fillRect/>
                </a:stretch>
              </p:blipFill>
              <p:spPr>
                <a:xfrm>
                  <a:off x="2316630" y="3957427"/>
                  <a:ext cx="253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4" name="Ink 143">
                  <a:extLst>
                    <a:ext uri="{FF2B5EF4-FFF2-40B4-BE49-F238E27FC236}">
                      <a16:creationId xmlns:a16="http://schemas.microsoft.com/office/drawing/2014/main" id="{35CBC7CF-EE1E-4AD9-9A37-B59CFF1BB63F}"/>
                    </a:ext>
                  </a:extLst>
                </p14:cNvPr>
                <p14:cNvContentPartPr/>
                <p14:nvPr/>
              </p14:nvContentPartPr>
              <p14:xfrm>
                <a:off x="2675910" y="3921427"/>
                <a:ext cx="141120" cy="172080"/>
              </p14:xfrm>
            </p:contentPart>
          </mc:Choice>
          <mc:Fallback xmlns="">
            <p:pic>
              <p:nvPicPr>
                <p:cNvPr id="144" name="Ink 143">
                  <a:extLst>
                    <a:ext uri="{FF2B5EF4-FFF2-40B4-BE49-F238E27FC236}">
                      <a16:creationId xmlns:a16="http://schemas.microsoft.com/office/drawing/2014/main" id="{35CBC7CF-EE1E-4AD9-9A37-B59CFF1BB63F}"/>
                    </a:ext>
                  </a:extLst>
                </p:cNvPr>
                <p:cNvPicPr/>
                <p:nvPr/>
              </p:nvPicPr>
              <p:blipFill>
                <a:blip r:embed="rId143"/>
                <a:stretch>
                  <a:fillRect/>
                </a:stretch>
              </p:blipFill>
              <p:spPr>
                <a:xfrm>
                  <a:off x="2667270" y="3912787"/>
                  <a:ext cx="158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6" name="Ink 145">
                  <a:extLst>
                    <a:ext uri="{FF2B5EF4-FFF2-40B4-BE49-F238E27FC236}">
                      <a16:creationId xmlns:a16="http://schemas.microsoft.com/office/drawing/2014/main" id="{A28D7C28-5823-4130-A489-77197B5A7C2B}"/>
                    </a:ext>
                  </a:extLst>
                </p14:cNvPr>
                <p14:cNvContentPartPr/>
                <p14:nvPr/>
              </p14:nvContentPartPr>
              <p14:xfrm>
                <a:off x="2765910" y="3989107"/>
                <a:ext cx="154800" cy="85680"/>
              </p14:xfrm>
            </p:contentPart>
          </mc:Choice>
          <mc:Fallback xmlns="">
            <p:pic>
              <p:nvPicPr>
                <p:cNvPr id="146" name="Ink 145">
                  <a:extLst>
                    <a:ext uri="{FF2B5EF4-FFF2-40B4-BE49-F238E27FC236}">
                      <a16:creationId xmlns:a16="http://schemas.microsoft.com/office/drawing/2014/main" id="{A28D7C28-5823-4130-A489-77197B5A7C2B}"/>
                    </a:ext>
                  </a:extLst>
                </p:cNvPr>
                <p:cNvPicPr/>
                <p:nvPr/>
              </p:nvPicPr>
              <p:blipFill>
                <a:blip r:embed="rId145"/>
                <a:stretch>
                  <a:fillRect/>
                </a:stretch>
              </p:blipFill>
              <p:spPr>
                <a:xfrm>
                  <a:off x="2757270" y="3980467"/>
                  <a:ext cx="172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7" name="Ink 146">
                  <a:extLst>
                    <a:ext uri="{FF2B5EF4-FFF2-40B4-BE49-F238E27FC236}">
                      <a16:creationId xmlns:a16="http://schemas.microsoft.com/office/drawing/2014/main" id="{92E13FB7-CBD6-4B35-8DB4-7869FD8BBF84}"/>
                    </a:ext>
                  </a:extLst>
                </p14:cNvPr>
                <p14:cNvContentPartPr/>
                <p14:nvPr/>
              </p14:nvContentPartPr>
              <p14:xfrm>
                <a:off x="3018270" y="3921427"/>
                <a:ext cx="297720" cy="168120"/>
              </p14:xfrm>
            </p:contentPart>
          </mc:Choice>
          <mc:Fallback xmlns="">
            <p:pic>
              <p:nvPicPr>
                <p:cNvPr id="147" name="Ink 146">
                  <a:extLst>
                    <a:ext uri="{FF2B5EF4-FFF2-40B4-BE49-F238E27FC236}">
                      <a16:creationId xmlns:a16="http://schemas.microsoft.com/office/drawing/2014/main" id="{92E13FB7-CBD6-4B35-8DB4-7869FD8BBF84}"/>
                    </a:ext>
                  </a:extLst>
                </p:cNvPr>
                <p:cNvPicPr/>
                <p:nvPr/>
              </p:nvPicPr>
              <p:blipFill>
                <a:blip r:embed="rId147"/>
                <a:stretch>
                  <a:fillRect/>
                </a:stretch>
              </p:blipFill>
              <p:spPr>
                <a:xfrm>
                  <a:off x="3009270" y="3912787"/>
                  <a:ext cx="315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8" name="Ink 147">
                  <a:extLst>
                    <a:ext uri="{FF2B5EF4-FFF2-40B4-BE49-F238E27FC236}">
                      <a16:creationId xmlns:a16="http://schemas.microsoft.com/office/drawing/2014/main" id="{65BE77B6-A555-497D-82A0-3402BC5ABD13}"/>
                    </a:ext>
                  </a:extLst>
                </p14:cNvPr>
                <p14:cNvContentPartPr/>
                <p14:nvPr/>
              </p14:nvContentPartPr>
              <p14:xfrm>
                <a:off x="3356310" y="3921427"/>
                <a:ext cx="108000" cy="111600"/>
              </p14:xfrm>
            </p:contentPart>
          </mc:Choice>
          <mc:Fallback xmlns="">
            <p:pic>
              <p:nvPicPr>
                <p:cNvPr id="148" name="Ink 147">
                  <a:extLst>
                    <a:ext uri="{FF2B5EF4-FFF2-40B4-BE49-F238E27FC236}">
                      <a16:creationId xmlns:a16="http://schemas.microsoft.com/office/drawing/2014/main" id="{65BE77B6-A555-497D-82A0-3402BC5ABD13}"/>
                    </a:ext>
                  </a:extLst>
                </p:cNvPr>
                <p:cNvPicPr/>
                <p:nvPr/>
              </p:nvPicPr>
              <p:blipFill>
                <a:blip r:embed="rId149"/>
                <a:stretch>
                  <a:fillRect/>
                </a:stretch>
              </p:blipFill>
              <p:spPr>
                <a:xfrm>
                  <a:off x="3347670" y="3912427"/>
                  <a:ext cx="125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9" name="Ink 148">
                  <a:extLst>
                    <a:ext uri="{FF2B5EF4-FFF2-40B4-BE49-F238E27FC236}">
                      <a16:creationId xmlns:a16="http://schemas.microsoft.com/office/drawing/2014/main" id="{61C8EE7B-4FBA-4027-B061-16B4A349D5B6}"/>
                    </a:ext>
                  </a:extLst>
                </p14:cNvPr>
                <p14:cNvContentPartPr/>
                <p14:nvPr/>
              </p14:nvContentPartPr>
              <p14:xfrm>
                <a:off x="3528750" y="3901627"/>
                <a:ext cx="424080" cy="112680"/>
              </p14:xfrm>
            </p:contentPart>
          </mc:Choice>
          <mc:Fallback xmlns="">
            <p:pic>
              <p:nvPicPr>
                <p:cNvPr id="149" name="Ink 148">
                  <a:extLst>
                    <a:ext uri="{FF2B5EF4-FFF2-40B4-BE49-F238E27FC236}">
                      <a16:creationId xmlns:a16="http://schemas.microsoft.com/office/drawing/2014/main" id="{61C8EE7B-4FBA-4027-B061-16B4A349D5B6}"/>
                    </a:ext>
                  </a:extLst>
                </p:cNvPr>
                <p:cNvPicPr/>
                <p:nvPr/>
              </p:nvPicPr>
              <p:blipFill>
                <a:blip r:embed="rId151"/>
                <a:stretch>
                  <a:fillRect/>
                </a:stretch>
              </p:blipFill>
              <p:spPr>
                <a:xfrm>
                  <a:off x="3520110" y="3892987"/>
                  <a:ext cx="441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0" name="Ink 149">
                  <a:extLst>
                    <a:ext uri="{FF2B5EF4-FFF2-40B4-BE49-F238E27FC236}">
                      <a16:creationId xmlns:a16="http://schemas.microsoft.com/office/drawing/2014/main" id="{2DAD7543-E935-4BAF-86FD-E8E9BC9BC655}"/>
                    </a:ext>
                  </a:extLst>
                </p14:cNvPr>
                <p14:cNvContentPartPr/>
                <p14:nvPr/>
              </p14:nvContentPartPr>
              <p14:xfrm>
                <a:off x="1006230" y="4241827"/>
                <a:ext cx="333720" cy="349920"/>
              </p14:xfrm>
            </p:contentPart>
          </mc:Choice>
          <mc:Fallback xmlns="">
            <p:pic>
              <p:nvPicPr>
                <p:cNvPr id="150" name="Ink 149">
                  <a:extLst>
                    <a:ext uri="{FF2B5EF4-FFF2-40B4-BE49-F238E27FC236}">
                      <a16:creationId xmlns:a16="http://schemas.microsoft.com/office/drawing/2014/main" id="{2DAD7543-E935-4BAF-86FD-E8E9BC9BC655}"/>
                    </a:ext>
                  </a:extLst>
                </p:cNvPr>
                <p:cNvPicPr/>
                <p:nvPr/>
              </p:nvPicPr>
              <p:blipFill>
                <a:blip r:embed="rId153"/>
                <a:stretch>
                  <a:fillRect/>
                </a:stretch>
              </p:blipFill>
              <p:spPr>
                <a:xfrm>
                  <a:off x="997590" y="4232827"/>
                  <a:ext cx="3513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1" name="Ink 150">
                  <a:extLst>
                    <a:ext uri="{FF2B5EF4-FFF2-40B4-BE49-F238E27FC236}">
                      <a16:creationId xmlns:a16="http://schemas.microsoft.com/office/drawing/2014/main" id="{EBCECBC3-96E1-46D9-ABD1-A0052E03A47A}"/>
                    </a:ext>
                  </a:extLst>
                </p14:cNvPr>
                <p14:cNvContentPartPr/>
                <p14:nvPr/>
              </p14:nvContentPartPr>
              <p14:xfrm>
                <a:off x="1385670" y="4312747"/>
                <a:ext cx="388080" cy="118440"/>
              </p14:xfrm>
            </p:contentPart>
          </mc:Choice>
          <mc:Fallback xmlns="">
            <p:pic>
              <p:nvPicPr>
                <p:cNvPr id="151" name="Ink 150">
                  <a:extLst>
                    <a:ext uri="{FF2B5EF4-FFF2-40B4-BE49-F238E27FC236}">
                      <a16:creationId xmlns:a16="http://schemas.microsoft.com/office/drawing/2014/main" id="{EBCECBC3-96E1-46D9-ABD1-A0052E03A47A}"/>
                    </a:ext>
                  </a:extLst>
                </p:cNvPr>
                <p:cNvPicPr/>
                <p:nvPr/>
              </p:nvPicPr>
              <p:blipFill>
                <a:blip r:embed="rId155"/>
                <a:stretch>
                  <a:fillRect/>
                </a:stretch>
              </p:blipFill>
              <p:spPr>
                <a:xfrm>
                  <a:off x="1377030" y="4303747"/>
                  <a:ext cx="405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2" name="Ink 151">
                  <a:extLst>
                    <a:ext uri="{FF2B5EF4-FFF2-40B4-BE49-F238E27FC236}">
                      <a16:creationId xmlns:a16="http://schemas.microsoft.com/office/drawing/2014/main" id="{284ED063-4ADF-49B6-891D-BE0E2B1AF594}"/>
                    </a:ext>
                  </a:extLst>
                </p14:cNvPr>
                <p14:cNvContentPartPr/>
                <p14:nvPr/>
              </p14:nvContentPartPr>
              <p14:xfrm>
                <a:off x="1483590" y="4230667"/>
                <a:ext cx="142200" cy="56160"/>
              </p14:xfrm>
            </p:contentPart>
          </mc:Choice>
          <mc:Fallback xmlns="">
            <p:pic>
              <p:nvPicPr>
                <p:cNvPr id="152" name="Ink 151">
                  <a:extLst>
                    <a:ext uri="{FF2B5EF4-FFF2-40B4-BE49-F238E27FC236}">
                      <a16:creationId xmlns:a16="http://schemas.microsoft.com/office/drawing/2014/main" id="{284ED063-4ADF-49B6-891D-BE0E2B1AF594}"/>
                    </a:ext>
                  </a:extLst>
                </p:cNvPr>
                <p:cNvPicPr/>
                <p:nvPr/>
              </p:nvPicPr>
              <p:blipFill>
                <a:blip r:embed="rId157"/>
                <a:stretch>
                  <a:fillRect/>
                </a:stretch>
              </p:blipFill>
              <p:spPr>
                <a:xfrm>
                  <a:off x="1474590" y="4222027"/>
                  <a:ext cx="159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3" name="Ink 152">
                  <a:extLst>
                    <a:ext uri="{FF2B5EF4-FFF2-40B4-BE49-F238E27FC236}">
                      <a16:creationId xmlns:a16="http://schemas.microsoft.com/office/drawing/2014/main" id="{ECE602D2-8631-4BE2-9379-554E6D92BC96}"/>
                    </a:ext>
                  </a:extLst>
                </p14:cNvPr>
                <p14:cNvContentPartPr/>
                <p14:nvPr/>
              </p14:nvContentPartPr>
              <p14:xfrm>
                <a:off x="1945110" y="4301947"/>
                <a:ext cx="90000" cy="237240"/>
              </p14:xfrm>
            </p:contentPart>
          </mc:Choice>
          <mc:Fallback xmlns="">
            <p:pic>
              <p:nvPicPr>
                <p:cNvPr id="153" name="Ink 152">
                  <a:extLst>
                    <a:ext uri="{FF2B5EF4-FFF2-40B4-BE49-F238E27FC236}">
                      <a16:creationId xmlns:a16="http://schemas.microsoft.com/office/drawing/2014/main" id="{ECE602D2-8631-4BE2-9379-554E6D92BC96}"/>
                    </a:ext>
                  </a:extLst>
                </p:cNvPr>
                <p:cNvPicPr/>
                <p:nvPr/>
              </p:nvPicPr>
              <p:blipFill>
                <a:blip r:embed="rId159"/>
                <a:stretch>
                  <a:fillRect/>
                </a:stretch>
              </p:blipFill>
              <p:spPr>
                <a:xfrm>
                  <a:off x="1936110" y="4293307"/>
                  <a:ext cx="107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4" name="Ink 153">
                  <a:extLst>
                    <a:ext uri="{FF2B5EF4-FFF2-40B4-BE49-F238E27FC236}">
                      <a16:creationId xmlns:a16="http://schemas.microsoft.com/office/drawing/2014/main" id="{24B17077-5A03-41D7-94D7-F98B665E37D2}"/>
                    </a:ext>
                  </a:extLst>
                </p14:cNvPr>
                <p14:cNvContentPartPr/>
                <p14:nvPr/>
              </p14:nvContentPartPr>
              <p14:xfrm>
                <a:off x="2053110" y="4303027"/>
                <a:ext cx="260640" cy="91080"/>
              </p14:xfrm>
            </p:contentPart>
          </mc:Choice>
          <mc:Fallback xmlns="">
            <p:pic>
              <p:nvPicPr>
                <p:cNvPr id="154" name="Ink 153">
                  <a:extLst>
                    <a:ext uri="{FF2B5EF4-FFF2-40B4-BE49-F238E27FC236}">
                      <a16:creationId xmlns:a16="http://schemas.microsoft.com/office/drawing/2014/main" id="{24B17077-5A03-41D7-94D7-F98B665E37D2}"/>
                    </a:ext>
                  </a:extLst>
                </p:cNvPr>
                <p:cNvPicPr/>
                <p:nvPr/>
              </p:nvPicPr>
              <p:blipFill>
                <a:blip r:embed="rId161"/>
                <a:stretch>
                  <a:fillRect/>
                </a:stretch>
              </p:blipFill>
              <p:spPr>
                <a:xfrm>
                  <a:off x="2044110" y="4294387"/>
                  <a:ext cx="278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5" name="Ink 154">
                  <a:extLst>
                    <a:ext uri="{FF2B5EF4-FFF2-40B4-BE49-F238E27FC236}">
                      <a16:creationId xmlns:a16="http://schemas.microsoft.com/office/drawing/2014/main" id="{DCD82ABA-99A3-4880-B839-5C3D8BAFA0D5}"/>
                    </a:ext>
                  </a:extLst>
                </p14:cNvPr>
                <p14:cNvContentPartPr/>
                <p14:nvPr/>
              </p14:nvContentPartPr>
              <p14:xfrm>
                <a:off x="2464230" y="4215547"/>
                <a:ext cx="453600" cy="163440"/>
              </p14:xfrm>
            </p:contentPart>
          </mc:Choice>
          <mc:Fallback xmlns="">
            <p:pic>
              <p:nvPicPr>
                <p:cNvPr id="155" name="Ink 154">
                  <a:extLst>
                    <a:ext uri="{FF2B5EF4-FFF2-40B4-BE49-F238E27FC236}">
                      <a16:creationId xmlns:a16="http://schemas.microsoft.com/office/drawing/2014/main" id="{DCD82ABA-99A3-4880-B839-5C3D8BAFA0D5}"/>
                    </a:ext>
                  </a:extLst>
                </p:cNvPr>
                <p:cNvPicPr/>
                <p:nvPr/>
              </p:nvPicPr>
              <p:blipFill>
                <a:blip r:embed="rId163"/>
                <a:stretch>
                  <a:fillRect/>
                </a:stretch>
              </p:blipFill>
              <p:spPr>
                <a:xfrm>
                  <a:off x="2455230" y="4206547"/>
                  <a:ext cx="471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8" name="Ink 157">
                  <a:extLst>
                    <a:ext uri="{FF2B5EF4-FFF2-40B4-BE49-F238E27FC236}">
                      <a16:creationId xmlns:a16="http://schemas.microsoft.com/office/drawing/2014/main" id="{AB345C11-E70C-4DC9-BAC7-D7A141256580}"/>
                    </a:ext>
                  </a:extLst>
                </p14:cNvPr>
                <p14:cNvContentPartPr/>
                <p14:nvPr/>
              </p14:nvContentPartPr>
              <p14:xfrm>
                <a:off x="3076230" y="4250107"/>
                <a:ext cx="294120" cy="123120"/>
              </p14:xfrm>
            </p:contentPart>
          </mc:Choice>
          <mc:Fallback xmlns="">
            <p:pic>
              <p:nvPicPr>
                <p:cNvPr id="158" name="Ink 157">
                  <a:extLst>
                    <a:ext uri="{FF2B5EF4-FFF2-40B4-BE49-F238E27FC236}">
                      <a16:creationId xmlns:a16="http://schemas.microsoft.com/office/drawing/2014/main" id="{AB345C11-E70C-4DC9-BAC7-D7A141256580}"/>
                    </a:ext>
                  </a:extLst>
                </p:cNvPr>
                <p:cNvPicPr/>
                <p:nvPr/>
              </p:nvPicPr>
              <p:blipFill>
                <a:blip r:embed="rId165"/>
                <a:stretch>
                  <a:fillRect/>
                </a:stretch>
              </p:blipFill>
              <p:spPr>
                <a:xfrm>
                  <a:off x="3067590" y="4241467"/>
                  <a:ext cx="311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9" name="Ink 158">
                  <a:extLst>
                    <a:ext uri="{FF2B5EF4-FFF2-40B4-BE49-F238E27FC236}">
                      <a16:creationId xmlns:a16="http://schemas.microsoft.com/office/drawing/2014/main" id="{24C6C360-E8D2-44AF-9AF8-8D953A7F5B69}"/>
                    </a:ext>
                  </a:extLst>
                </p14:cNvPr>
                <p14:cNvContentPartPr/>
                <p14:nvPr/>
              </p14:nvContentPartPr>
              <p14:xfrm>
                <a:off x="3428310" y="4228507"/>
                <a:ext cx="82440" cy="132480"/>
              </p14:xfrm>
            </p:contentPart>
          </mc:Choice>
          <mc:Fallback xmlns="">
            <p:pic>
              <p:nvPicPr>
                <p:cNvPr id="159" name="Ink 158">
                  <a:extLst>
                    <a:ext uri="{FF2B5EF4-FFF2-40B4-BE49-F238E27FC236}">
                      <a16:creationId xmlns:a16="http://schemas.microsoft.com/office/drawing/2014/main" id="{24C6C360-E8D2-44AF-9AF8-8D953A7F5B69}"/>
                    </a:ext>
                  </a:extLst>
                </p:cNvPr>
                <p:cNvPicPr/>
                <p:nvPr/>
              </p:nvPicPr>
              <p:blipFill>
                <a:blip r:embed="rId167"/>
                <a:stretch>
                  <a:fillRect/>
                </a:stretch>
              </p:blipFill>
              <p:spPr>
                <a:xfrm>
                  <a:off x="3419670" y="4219507"/>
                  <a:ext cx="100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1" name="Ink 160">
                  <a:extLst>
                    <a:ext uri="{FF2B5EF4-FFF2-40B4-BE49-F238E27FC236}">
                      <a16:creationId xmlns:a16="http://schemas.microsoft.com/office/drawing/2014/main" id="{6A75D324-BC9C-4A5E-996A-03711C083C3D}"/>
                    </a:ext>
                  </a:extLst>
                </p14:cNvPr>
                <p14:cNvContentPartPr/>
                <p14:nvPr/>
              </p14:nvContentPartPr>
              <p14:xfrm>
                <a:off x="3647550" y="4250107"/>
                <a:ext cx="175680" cy="100440"/>
              </p14:xfrm>
            </p:contentPart>
          </mc:Choice>
          <mc:Fallback xmlns="">
            <p:pic>
              <p:nvPicPr>
                <p:cNvPr id="161" name="Ink 160">
                  <a:extLst>
                    <a:ext uri="{FF2B5EF4-FFF2-40B4-BE49-F238E27FC236}">
                      <a16:creationId xmlns:a16="http://schemas.microsoft.com/office/drawing/2014/main" id="{6A75D324-BC9C-4A5E-996A-03711C083C3D}"/>
                    </a:ext>
                  </a:extLst>
                </p:cNvPr>
                <p:cNvPicPr/>
                <p:nvPr/>
              </p:nvPicPr>
              <p:blipFill>
                <a:blip r:embed="rId169"/>
                <a:stretch>
                  <a:fillRect/>
                </a:stretch>
              </p:blipFill>
              <p:spPr>
                <a:xfrm>
                  <a:off x="3638550" y="4241467"/>
                  <a:ext cx="193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2" name="Ink 161">
                  <a:extLst>
                    <a:ext uri="{FF2B5EF4-FFF2-40B4-BE49-F238E27FC236}">
                      <a16:creationId xmlns:a16="http://schemas.microsoft.com/office/drawing/2014/main" id="{2D408F07-7F29-4F05-976B-351A64CAC97B}"/>
                    </a:ext>
                  </a:extLst>
                </p14:cNvPr>
                <p14:cNvContentPartPr/>
                <p14:nvPr/>
              </p14:nvContentPartPr>
              <p14:xfrm>
                <a:off x="3847350" y="4218067"/>
                <a:ext cx="94320" cy="88200"/>
              </p14:xfrm>
            </p:contentPart>
          </mc:Choice>
          <mc:Fallback xmlns="">
            <p:pic>
              <p:nvPicPr>
                <p:cNvPr id="162" name="Ink 161">
                  <a:extLst>
                    <a:ext uri="{FF2B5EF4-FFF2-40B4-BE49-F238E27FC236}">
                      <a16:creationId xmlns:a16="http://schemas.microsoft.com/office/drawing/2014/main" id="{2D408F07-7F29-4F05-976B-351A64CAC97B}"/>
                    </a:ext>
                  </a:extLst>
                </p:cNvPr>
                <p:cNvPicPr/>
                <p:nvPr/>
              </p:nvPicPr>
              <p:blipFill>
                <a:blip r:embed="rId171"/>
                <a:stretch>
                  <a:fillRect/>
                </a:stretch>
              </p:blipFill>
              <p:spPr>
                <a:xfrm>
                  <a:off x="3838350" y="4209067"/>
                  <a:ext cx="111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3" name="Ink 162">
                  <a:extLst>
                    <a:ext uri="{FF2B5EF4-FFF2-40B4-BE49-F238E27FC236}">
                      <a16:creationId xmlns:a16="http://schemas.microsoft.com/office/drawing/2014/main" id="{AEFAFE38-C95C-4D8F-9A1C-3FA55FFBFF64}"/>
                    </a:ext>
                  </a:extLst>
                </p14:cNvPr>
                <p14:cNvContentPartPr/>
                <p14:nvPr/>
              </p14:nvContentPartPr>
              <p14:xfrm>
                <a:off x="3997830" y="4136347"/>
                <a:ext cx="18360" cy="152640"/>
              </p14:xfrm>
            </p:contentPart>
          </mc:Choice>
          <mc:Fallback xmlns="">
            <p:pic>
              <p:nvPicPr>
                <p:cNvPr id="163" name="Ink 162">
                  <a:extLst>
                    <a:ext uri="{FF2B5EF4-FFF2-40B4-BE49-F238E27FC236}">
                      <a16:creationId xmlns:a16="http://schemas.microsoft.com/office/drawing/2014/main" id="{AEFAFE38-C95C-4D8F-9A1C-3FA55FFBFF64}"/>
                    </a:ext>
                  </a:extLst>
                </p:cNvPr>
                <p:cNvPicPr/>
                <p:nvPr/>
              </p:nvPicPr>
              <p:blipFill>
                <a:blip r:embed="rId173"/>
                <a:stretch>
                  <a:fillRect/>
                </a:stretch>
              </p:blipFill>
              <p:spPr>
                <a:xfrm>
                  <a:off x="3989190" y="4127347"/>
                  <a:ext cx="36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4" name="Ink 163">
                  <a:extLst>
                    <a:ext uri="{FF2B5EF4-FFF2-40B4-BE49-F238E27FC236}">
                      <a16:creationId xmlns:a16="http://schemas.microsoft.com/office/drawing/2014/main" id="{B46D062A-CF24-40D4-A5B6-8B6948E56C95}"/>
                    </a:ext>
                  </a:extLst>
                </p14:cNvPr>
                <p14:cNvContentPartPr/>
                <p14:nvPr/>
              </p14:nvContentPartPr>
              <p14:xfrm>
                <a:off x="4076310" y="4114027"/>
                <a:ext cx="241920" cy="172800"/>
              </p14:xfrm>
            </p:contentPart>
          </mc:Choice>
          <mc:Fallback xmlns="">
            <p:pic>
              <p:nvPicPr>
                <p:cNvPr id="164" name="Ink 163">
                  <a:extLst>
                    <a:ext uri="{FF2B5EF4-FFF2-40B4-BE49-F238E27FC236}">
                      <a16:creationId xmlns:a16="http://schemas.microsoft.com/office/drawing/2014/main" id="{B46D062A-CF24-40D4-A5B6-8B6948E56C95}"/>
                    </a:ext>
                  </a:extLst>
                </p:cNvPr>
                <p:cNvPicPr/>
                <p:nvPr/>
              </p:nvPicPr>
              <p:blipFill>
                <a:blip r:embed="rId175"/>
                <a:stretch>
                  <a:fillRect/>
                </a:stretch>
              </p:blipFill>
              <p:spPr>
                <a:xfrm>
                  <a:off x="4067310" y="4105387"/>
                  <a:ext cx="259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5" name="Ink 164">
                  <a:extLst>
                    <a:ext uri="{FF2B5EF4-FFF2-40B4-BE49-F238E27FC236}">
                      <a16:creationId xmlns:a16="http://schemas.microsoft.com/office/drawing/2014/main" id="{EFBFDE04-E74F-49FD-B5CB-40A25C0ED9CB}"/>
                    </a:ext>
                  </a:extLst>
                </p14:cNvPr>
                <p14:cNvContentPartPr/>
                <p14:nvPr/>
              </p14:nvContentPartPr>
              <p14:xfrm>
                <a:off x="4248390" y="4111867"/>
                <a:ext cx="55440" cy="13680"/>
              </p14:xfrm>
            </p:contentPart>
          </mc:Choice>
          <mc:Fallback xmlns="">
            <p:pic>
              <p:nvPicPr>
                <p:cNvPr id="165" name="Ink 164">
                  <a:extLst>
                    <a:ext uri="{FF2B5EF4-FFF2-40B4-BE49-F238E27FC236}">
                      <a16:creationId xmlns:a16="http://schemas.microsoft.com/office/drawing/2014/main" id="{EFBFDE04-E74F-49FD-B5CB-40A25C0ED9CB}"/>
                    </a:ext>
                  </a:extLst>
                </p:cNvPr>
                <p:cNvPicPr/>
                <p:nvPr/>
              </p:nvPicPr>
              <p:blipFill>
                <a:blip r:embed="rId177"/>
                <a:stretch>
                  <a:fillRect/>
                </a:stretch>
              </p:blipFill>
              <p:spPr>
                <a:xfrm>
                  <a:off x="4239750" y="4103227"/>
                  <a:ext cx="73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6" name="Ink 165">
                  <a:extLst>
                    <a:ext uri="{FF2B5EF4-FFF2-40B4-BE49-F238E27FC236}">
                      <a16:creationId xmlns:a16="http://schemas.microsoft.com/office/drawing/2014/main" id="{313A1D8E-377B-4C1E-BAB0-4DE9799E65D4}"/>
                    </a:ext>
                  </a:extLst>
                </p14:cNvPr>
                <p14:cNvContentPartPr/>
                <p14:nvPr/>
              </p14:nvContentPartPr>
              <p14:xfrm>
                <a:off x="4010430" y="4161547"/>
                <a:ext cx="90000" cy="5760"/>
              </p14:xfrm>
            </p:contentPart>
          </mc:Choice>
          <mc:Fallback xmlns="">
            <p:pic>
              <p:nvPicPr>
                <p:cNvPr id="166" name="Ink 165">
                  <a:extLst>
                    <a:ext uri="{FF2B5EF4-FFF2-40B4-BE49-F238E27FC236}">
                      <a16:creationId xmlns:a16="http://schemas.microsoft.com/office/drawing/2014/main" id="{313A1D8E-377B-4C1E-BAB0-4DE9799E65D4}"/>
                    </a:ext>
                  </a:extLst>
                </p:cNvPr>
                <p:cNvPicPr/>
                <p:nvPr/>
              </p:nvPicPr>
              <p:blipFill>
                <a:blip r:embed="rId179"/>
                <a:stretch>
                  <a:fillRect/>
                </a:stretch>
              </p:blipFill>
              <p:spPr>
                <a:xfrm>
                  <a:off x="4001790" y="4152907"/>
                  <a:ext cx="107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7" name="Ink 166">
                  <a:extLst>
                    <a:ext uri="{FF2B5EF4-FFF2-40B4-BE49-F238E27FC236}">
                      <a16:creationId xmlns:a16="http://schemas.microsoft.com/office/drawing/2014/main" id="{4903C9B2-3A60-4601-8845-1CC0A2FC1545}"/>
                    </a:ext>
                  </a:extLst>
                </p14:cNvPr>
                <p14:cNvContentPartPr/>
                <p14:nvPr/>
              </p14:nvContentPartPr>
              <p14:xfrm>
                <a:off x="4439550" y="4178467"/>
                <a:ext cx="149040" cy="100080"/>
              </p14:xfrm>
            </p:contentPart>
          </mc:Choice>
          <mc:Fallback xmlns="">
            <p:pic>
              <p:nvPicPr>
                <p:cNvPr id="167" name="Ink 166">
                  <a:extLst>
                    <a:ext uri="{FF2B5EF4-FFF2-40B4-BE49-F238E27FC236}">
                      <a16:creationId xmlns:a16="http://schemas.microsoft.com/office/drawing/2014/main" id="{4903C9B2-3A60-4601-8845-1CC0A2FC1545}"/>
                    </a:ext>
                  </a:extLst>
                </p:cNvPr>
                <p:cNvPicPr/>
                <p:nvPr/>
              </p:nvPicPr>
              <p:blipFill>
                <a:blip r:embed="rId181"/>
                <a:stretch>
                  <a:fillRect/>
                </a:stretch>
              </p:blipFill>
              <p:spPr>
                <a:xfrm>
                  <a:off x="4430550" y="4169467"/>
                  <a:ext cx="166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9" name="Ink 168">
                  <a:extLst>
                    <a:ext uri="{FF2B5EF4-FFF2-40B4-BE49-F238E27FC236}">
                      <a16:creationId xmlns:a16="http://schemas.microsoft.com/office/drawing/2014/main" id="{DFB66C43-780A-45CB-83D4-57223D72C969}"/>
                    </a:ext>
                  </a:extLst>
                </p14:cNvPr>
                <p14:cNvContentPartPr/>
                <p14:nvPr/>
              </p14:nvContentPartPr>
              <p14:xfrm>
                <a:off x="1123950" y="4541347"/>
                <a:ext cx="369360" cy="164520"/>
              </p14:xfrm>
            </p:contentPart>
          </mc:Choice>
          <mc:Fallback xmlns="">
            <p:pic>
              <p:nvPicPr>
                <p:cNvPr id="169" name="Ink 168">
                  <a:extLst>
                    <a:ext uri="{FF2B5EF4-FFF2-40B4-BE49-F238E27FC236}">
                      <a16:creationId xmlns:a16="http://schemas.microsoft.com/office/drawing/2014/main" id="{DFB66C43-780A-45CB-83D4-57223D72C969}"/>
                    </a:ext>
                  </a:extLst>
                </p:cNvPr>
                <p:cNvPicPr/>
                <p:nvPr/>
              </p:nvPicPr>
              <p:blipFill>
                <a:blip r:embed="rId183"/>
                <a:stretch>
                  <a:fillRect/>
                </a:stretch>
              </p:blipFill>
              <p:spPr>
                <a:xfrm>
                  <a:off x="1115310" y="4532347"/>
                  <a:ext cx="387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0" name="Ink 169">
                  <a:extLst>
                    <a:ext uri="{FF2B5EF4-FFF2-40B4-BE49-F238E27FC236}">
                      <a16:creationId xmlns:a16="http://schemas.microsoft.com/office/drawing/2014/main" id="{0A8FCB88-10CF-472D-812A-F95612AC6305}"/>
                    </a:ext>
                  </a:extLst>
                </p14:cNvPr>
                <p14:cNvContentPartPr/>
                <p14:nvPr/>
              </p14:nvContentPartPr>
              <p14:xfrm>
                <a:off x="1611390" y="4531987"/>
                <a:ext cx="548640" cy="140760"/>
              </p14:xfrm>
            </p:contentPart>
          </mc:Choice>
          <mc:Fallback xmlns="">
            <p:pic>
              <p:nvPicPr>
                <p:cNvPr id="170" name="Ink 169">
                  <a:extLst>
                    <a:ext uri="{FF2B5EF4-FFF2-40B4-BE49-F238E27FC236}">
                      <a16:creationId xmlns:a16="http://schemas.microsoft.com/office/drawing/2014/main" id="{0A8FCB88-10CF-472D-812A-F95612AC6305}"/>
                    </a:ext>
                  </a:extLst>
                </p:cNvPr>
                <p:cNvPicPr/>
                <p:nvPr/>
              </p:nvPicPr>
              <p:blipFill>
                <a:blip r:embed="rId185"/>
                <a:stretch>
                  <a:fillRect/>
                </a:stretch>
              </p:blipFill>
              <p:spPr>
                <a:xfrm>
                  <a:off x="1602750" y="4523347"/>
                  <a:ext cx="566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1" name="Ink 170">
                  <a:extLst>
                    <a:ext uri="{FF2B5EF4-FFF2-40B4-BE49-F238E27FC236}">
                      <a16:creationId xmlns:a16="http://schemas.microsoft.com/office/drawing/2014/main" id="{A56441DC-7ED1-406F-A5DE-06FD6CBA72F5}"/>
                    </a:ext>
                  </a:extLst>
                </p14:cNvPr>
                <p14:cNvContentPartPr/>
                <p14:nvPr/>
              </p14:nvContentPartPr>
              <p14:xfrm>
                <a:off x="2151030" y="4585627"/>
                <a:ext cx="243360" cy="70920"/>
              </p14:xfrm>
            </p:contentPart>
          </mc:Choice>
          <mc:Fallback xmlns="">
            <p:pic>
              <p:nvPicPr>
                <p:cNvPr id="171" name="Ink 170">
                  <a:extLst>
                    <a:ext uri="{FF2B5EF4-FFF2-40B4-BE49-F238E27FC236}">
                      <a16:creationId xmlns:a16="http://schemas.microsoft.com/office/drawing/2014/main" id="{A56441DC-7ED1-406F-A5DE-06FD6CBA72F5}"/>
                    </a:ext>
                  </a:extLst>
                </p:cNvPr>
                <p:cNvPicPr/>
                <p:nvPr/>
              </p:nvPicPr>
              <p:blipFill>
                <a:blip r:embed="rId187"/>
                <a:stretch>
                  <a:fillRect/>
                </a:stretch>
              </p:blipFill>
              <p:spPr>
                <a:xfrm>
                  <a:off x="2142390" y="4576987"/>
                  <a:ext cx="261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2" name="Ink 171">
                  <a:extLst>
                    <a:ext uri="{FF2B5EF4-FFF2-40B4-BE49-F238E27FC236}">
                      <a16:creationId xmlns:a16="http://schemas.microsoft.com/office/drawing/2014/main" id="{ABCA1600-2613-4D51-8753-2BCBF23B024C}"/>
                    </a:ext>
                  </a:extLst>
                </p14:cNvPr>
                <p14:cNvContentPartPr/>
                <p14:nvPr/>
              </p14:nvContentPartPr>
              <p14:xfrm>
                <a:off x="2368470" y="4529467"/>
                <a:ext cx="360" cy="360"/>
              </p14:xfrm>
            </p:contentPart>
          </mc:Choice>
          <mc:Fallback xmlns="">
            <p:pic>
              <p:nvPicPr>
                <p:cNvPr id="172" name="Ink 171">
                  <a:extLst>
                    <a:ext uri="{FF2B5EF4-FFF2-40B4-BE49-F238E27FC236}">
                      <a16:creationId xmlns:a16="http://schemas.microsoft.com/office/drawing/2014/main" id="{ABCA1600-2613-4D51-8753-2BCBF23B024C}"/>
                    </a:ext>
                  </a:extLst>
                </p:cNvPr>
                <p:cNvPicPr/>
                <p:nvPr/>
              </p:nvPicPr>
              <p:blipFill>
                <a:blip r:embed="rId131"/>
                <a:stretch>
                  <a:fillRect/>
                </a:stretch>
              </p:blipFill>
              <p:spPr>
                <a:xfrm>
                  <a:off x="2359830" y="4520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3" name="Ink 172">
                  <a:extLst>
                    <a:ext uri="{FF2B5EF4-FFF2-40B4-BE49-F238E27FC236}">
                      <a16:creationId xmlns:a16="http://schemas.microsoft.com/office/drawing/2014/main" id="{DFC0F2DD-A67D-43A3-843E-D14EA65AAE6C}"/>
                    </a:ext>
                  </a:extLst>
                </p14:cNvPr>
                <p14:cNvContentPartPr/>
                <p14:nvPr/>
              </p14:nvContentPartPr>
              <p14:xfrm>
                <a:off x="2420670" y="4533427"/>
                <a:ext cx="109800" cy="78840"/>
              </p14:xfrm>
            </p:contentPart>
          </mc:Choice>
          <mc:Fallback xmlns="">
            <p:pic>
              <p:nvPicPr>
                <p:cNvPr id="173" name="Ink 172">
                  <a:extLst>
                    <a:ext uri="{FF2B5EF4-FFF2-40B4-BE49-F238E27FC236}">
                      <a16:creationId xmlns:a16="http://schemas.microsoft.com/office/drawing/2014/main" id="{DFC0F2DD-A67D-43A3-843E-D14EA65AAE6C}"/>
                    </a:ext>
                  </a:extLst>
                </p:cNvPr>
                <p:cNvPicPr/>
                <p:nvPr/>
              </p:nvPicPr>
              <p:blipFill>
                <a:blip r:embed="rId190"/>
                <a:stretch>
                  <a:fillRect/>
                </a:stretch>
              </p:blipFill>
              <p:spPr>
                <a:xfrm>
                  <a:off x="2412030" y="4524787"/>
                  <a:ext cx="127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 name="Ink 173">
                  <a:extLst>
                    <a:ext uri="{FF2B5EF4-FFF2-40B4-BE49-F238E27FC236}">
                      <a16:creationId xmlns:a16="http://schemas.microsoft.com/office/drawing/2014/main" id="{283DC77E-4D3F-4BEF-B84B-451779E4772F}"/>
                    </a:ext>
                  </a:extLst>
                </p14:cNvPr>
                <p14:cNvContentPartPr/>
                <p14:nvPr/>
              </p14:nvContentPartPr>
              <p14:xfrm>
                <a:off x="2584110" y="4516147"/>
                <a:ext cx="151560" cy="82800"/>
              </p14:xfrm>
            </p:contentPart>
          </mc:Choice>
          <mc:Fallback xmlns="">
            <p:pic>
              <p:nvPicPr>
                <p:cNvPr id="174" name="Ink 173">
                  <a:extLst>
                    <a:ext uri="{FF2B5EF4-FFF2-40B4-BE49-F238E27FC236}">
                      <a16:creationId xmlns:a16="http://schemas.microsoft.com/office/drawing/2014/main" id="{283DC77E-4D3F-4BEF-B84B-451779E4772F}"/>
                    </a:ext>
                  </a:extLst>
                </p:cNvPr>
                <p:cNvPicPr/>
                <p:nvPr/>
              </p:nvPicPr>
              <p:blipFill>
                <a:blip r:embed="rId192"/>
                <a:stretch>
                  <a:fillRect/>
                </a:stretch>
              </p:blipFill>
              <p:spPr>
                <a:xfrm>
                  <a:off x="2575470" y="4507507"/>
                  <a:ext cx="169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5" name="Ink 174">
                  <a:extLst>
                    <a:ext uri="{FF2B5EF4-FFF2-40B4-BE49-F238E27FC236}">
                      <a16:creationId xmlns:a16="http://schemas.microsoft.com/office/drawing/2014/main" id="{86AD21CE-45D7-4FDF-99DF-7B3CD3EB2F2A}"/>
                    </a:ext>
                  </a:extLst>
                </p14:cNvPr>
                <p14:cNvContentPartPr/>
                <p14:nvPr/>
              </p14:nvContentPartPr>
              <p14:xfrm>
                <a:off x="2974350" y="4478707"/>
                <a:ext cx="342000" cy="145080"/>
              </p14:xfrm>
            </p:contentPart>
          </mc:Choice>
          <mc:Fallback xmlns="">
            <p:pic>
              <p:nvPicPr>
                <p:cNvPr id="175" name="Ink 174">
                  <a:extLst>
                    <a:ext uri="{FF2B5EF4-FFF2-40B4-BE49-F238E27FC236}">
                      <a16:creationId xmlns:a16="http://schemas.microsoft.com/office/drawing/2014/main" id="{86AD21CE-45D7-4FDF-99DF-7B3CD3EB2F2A}"/>
                    </a:ext>
                  </a:extLst>
                </p:cNvPr>
                <p:cNvPicPr/>
                <p:nvPr/>
              </p:nvPicPr>
              <p:blipFill>
                <a:blip r:embed="rId194"/>
                <a:stretch>
                  <a:fillRect/>
                </a:stretch>
              </p:blipFill>
              <p:spPr>
                <a:xfrm>
                  <a:off x="2965710" y="4469707"/>
                  <a:ext cx="359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6" name="Ink 175">
                  <a:extLst>
                    <a:ext uri="{FF2B5EF4-FFF2-40B4-BE49-F238E27FC236}">
                      <a16:creationId xmlns:a16="http://schemas.microsoft.com/office/drawing/2014/main" id="{EE0A67B7-F65B-403F-8435-C5D368964833}"/>
                    </a:ext>
                  </a:extLst>
                </p14:cNvPr>
                <p14:cNvContentPartPr/>
                <p14:nvPr/>
              </p14:nvContentPartPr>
              <p14:xfrm>
                <a:off x="3156870" y="4547467"/>
                <a:ext cx="105480" cy="9720"/>
              </p14:xfrm>
            </p:contentPart>
          </mc:Choice>
          <mc:Fallback xmlns="">
            <p:pic>
              <p:nvPicPr>
                <p:cNvPr id="176" name="Ink 175">
                  <a:extLst>
                    <a:ext uri="{FF2B5EF4-FFF2-40B4-BE49-F238E27FC236}">
                      <a16:creationId xmlns:a16="http://schemas.microsoft.com/office/drawing/2014/main" id="{EE0A67B7-F65B-403F-8435-C5D368964833}"/>
                    </a:ext>
                  </a:extLst>
                </p:cNvPr>
                <p:cNvPicPr/>
                <p:nvPr/>
              </p:nvPicPr>
              <p:blipFill>
                <a:blip r:embed="rId196"/>
                <a:stretch>
                  <a:fillRect/>
                </a:stretch>
              </p:blipFill>
              <p:spPr>
                <a:xfrm>
                  <a:off x="3147870" y="4538827"/>
                  <a:ext cx="123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7" name="Ink 176">
                  <a:extLst>
                    <a:ext uri="{FF2B5EF4-FFF2-40B4-BE49-F238E27FC236}">
                      <a16:creationId xmlns:a16="http://schemas.microsoft.com/office/drawing/2014/main" id="{D6A33CD1-5E06-46CC-8923-31BA7B95EEDA}"/>
                    </a:ext>
                  </a:extLst>
                </p14:cNvPr>
                <p14:cNvContentPartPr/>
                <p14:nvPr/>
              </p14:nvContentPartPr>
              <p14:xfrm>
                <a:off x="3349830" y="4544947"/>
                <a:ext cx="110520" cy="60840"/>
              </p14:xfrm>
            </p:contentPart>
          </mc:Choice>
          <mc:Fallback xmlns="">
            <p:pic>
              <p:nvPicPr>
                <p:cNvPr id="177" name="Ink 176">
                  <a:extLst>
                    <a:ext uri="{FF2B5EF4-FFF2-40B4-BE49-F238E27FC236}">
                      <a16:creationId xmlns:a16="http://schemas.microsoft.com/office/drawing/2014/main" id="{D6A33CD1-5E06-46CC-8923-31BA7B95EEDA}"/>
                    </a:ext>
                  </a:extLst>
                </p:cNvPr>
                <p:cNvPicPr/>
                <p:nvPr/>
              </p:nvPicPr>
              <p:blipFill>
                <a:blip r:embed="rId198"/>
                <a:stretch>
                  <a:fillRect/>
                </a:stretch>
              </p:blipFill>
              <p:spPr>
                <a:xfrm>
                  <a:off x="3341190" y="4535947"/>
                  <a:ext cx="128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8" name="Ink 177">
                  <a:extLst>
                    <a:ext uri="{FF2B5EF4-FFF2-40B4-BE49-F238E27FC236}">
                      <a16:creationId xmlns:a16="http://schemas.microsoft.com/office/drawing/2014/main" id="{54D9FC0B-8DBE-47D2-B8CC-976C183AB3A3}"/>
                    </a:ext>
                  </a:extLst>
                </p14:cNvPr>
                <p14:cNvContentPartPr/>
                <p14:nvPr/>
              </p14:nvContentPartPr>
              <p14:xfrm>
                <a:off x="1998750" y="4861027"/>
                <a:ext cx="85680" cy="360"/>
              </p14:xfrm>
            </p:contentPart>
          </mc:Choice>
          <mc:Fallback xmlns="">
            <p:pic>
              <p:nvPicPr>
                <p:cNvPr id="178" name="Ink 177">
                  <a:extLst>
                    <a:ext uri="{FF2B5EF4-FFF2-40B4-BE49-F238E27FC236}">
                      <a16:creationId xmlns:a16="http://schemas.microsoft.com/office/drawing/2014/main" id="{54D9FC0B-8DBE-47D2-B8CC-976C183AB3A3}"/>
                    </a:ext>
                  </a:extLst>
                </p:cNvPr>
                <p:cNvPicPr/>
                <p:nvPr/>
              </p:nvPicPr>
              <p:blipFill>
                <a:blip r:embed="rId200"/>
                <a:stretch>
                  <a:fillRect/>
                </a:stretch>
              </p:blipFill>
              <p:spPr>
                <a:xfrm>
                  <a:off x="1990110" y="4852027"/>
                  <a:ext cx="103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9" name="Ink 178">
                  <a:extLst>
                    <a:ext uri="{FF2B5EF4-FFF2-40B4-BE49-F238E27FC236}">
                      <a16:creationId xmlns:a16="http://schemas.microsoft.com/office/drawing/2014/main" id="{AA45274D-389A-482F-9FB8-9FF0780D5B58}"/>
                    </a:ext>
                  </a:extLst>
                </p14:cNvPr>
                <p14:cNvContentPartPr/>
                <p14:nvPr/>
              </p14:nvContentPartPr>
              <p14:xfrm>
                <a:off x="1992630" y="4906747"/>
                <a:ext cx="128520" cy="12960"/>
              </p14:xfrm>
            </p:contentPart>
          </mc:Choice>
          <mc:Fallback xmlns="">
            <p:pic>
              <p:nvPicPr>
                <p:cNvPr id="179" name="Ink 178">
                  <a:extLst>
                    <a:ext uri="{FF2B5EF4-FFF2-40B4-BE49-F238E27FC236}">
                      <a16:creationId xmlns:a16="http://schemas.microsoft.com/office/drawing/2014/main" id="{AA45274D-389A-482F-9FB8-9FF0780D5B58}"/>
                    </a:ext>
                  </a:extLst>
                </p:cNvPr>
                <p:cNvPicPr/>
                <p:nvPr/>
              </p:nvPicPr>
              <p:blipFill>
                <a:blip r:embed="rId202"/>
                <a:stretch>
                  <a:fillRect/>
                </a:stretch>
              </p:blipFill>
              <p:spPr>
                <a:xfrm>
                  <a:off x="1983990" y="4897747"/>
                  <a:ext cx="146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80" name="Ink 179">
                  <a:extLst>
                    <a:ext uri="{FF2B5EF4-FFF2-40B4-BE49-F238E27FC236}">
                      <a16:creationId xmlns:a16="http://schemas.microsoft.com/office/drawing/2014/main" id="{D5BB2DDC-AD5D-4617-9A86-EE6622345D09}"/>
                    </a:ext>
                  </a:extLst>
                </p14:cNvPr>
                <p14:cNvContentPartPr/>
                <p14:nvPr/>
              </p14:nvContentPartPr>
              <p14:xfrm>
                <a:off x="2361990" y="4834027"/>
                <a:ext cx="23400" cy="68400"/>
              </p14:xfrm>
            </p:contentPart>
          </mc:Choice>
          <mc:Fallback xmlns="">
            <p:pic>
              <p:nvPicPr>
                <p:cNvPr id="180" name="Ink 179">
                  <a:extLst>
                    <a:ext uri="{FF2B5EF4-FFF2-40B4-BE49-F238E27FC236}">
                      <a16:creationId xmlns:a16="http://schemas.microsoft.com/office/drawing/2014/main" id="{D5BB2DDC-AD5D-4617-9A86-EE6622345D09}"/>
                    </a:ext>
                  </a:extLst>
                </p:cNvPr>
                <p:cNvPicPr/>
                <p:nvPr/>
              </p:nvPicPr>
              <p:blipFill>
                <a:blip r:embed="rId204"/>
                <a:stretch>
                  <a:fillRect/>
                </a:stretch>
              </p:blipFill>
              <p:spPr>
                <a:xfrm>
                  <a:off x="2352990" y="4825387"/>
                  <a:ext cx="41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84" name="Ink 183">
                  <a:extLst>
                    <a:ext uri="{FF2B5EF4-FFF2-40B4-BE49-F238E27FC236}">
                      <a16:creationId xmlns:a16="http://schemas.microsoft.com/office/drawing/2014/main" id="{AB272E71-107A-40BA-9523-EC8B7EDB790E}"/>
                    </a:ext>
                  </a:extLst>
                </p14:cNvPr>
                <p14:cNvContentPartPr/>
                <p14:nvPr/>
              </p14:nvContentPartPr>
              <p14:xfrm>
                <a:off x="2257590" y="4809907"/>
                <a:ext cx="25920" cy="96480"/>
              </p14:xfrm>
            </p:contentPart>
          </mc:Choice>
          <mc:Fallback xmlns="">
            <p:pic>
              <p:nvPicPr>
                <p:cNvPr id="184" name="Ink 183">
                  <a:extLst>
                    <a:ext uri="{FF2B5EF4-FFF2-40B4-BE49-F238E27FC236}">
                      <a16:creationId xmlns:a16="http://schemas.microsoft.com/office/drawing/2014/main" id="{AB272E71-107A-40BA-9523-EC8B7EDB790E}"/>
                    </a:ext>
                  </a:extLst>
                </p:cNvPr>
                <p:cNvPicPr/>
                <p:nvPr/>
              </p:nvPicPr>
              <p:blipFill>
                <a:blip r:embed="rId206"/>
                <a:stretch>
                  <a:fillRect/>
                </a:stretch>
              </p:blipFill>
              <p:spPr>
                <a:xfrm>
                  <a:off x="2248590" y="4801267"/>
                  <a:ext cx="4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85" name="Ink 184">
                  <a:extLst>
                    <a:ext uri="{FF2B5EF4-FFF2-40B4-BE49-F238E27FC236}">
                      <a16:creationId xmlns:a16="http://schemas.microsoft.com/office/drawing/2014/main" id="{0C23963F-1448-44E1-8761-DAC56FB82446}"/>
                    </a:ext>
                  </a:extLst>
                </p14:cNvPr>
                <p14:cNvContentPartPr/>
                <p14:nvPr/>
              </p14:nvContentPartPr>
              <p14:xfrm>
                <a:off x="2233830" y="4777867"/>
                <a:ext cx="165240" cy="119520"/>
              </p14:xfrm>
            </p:contentPart>
          </mc:Choice>
          <mc:Fallback xmlns="">
            <p:pic>
              <p:nvPicPr>
                <p:cNvPr id="185" name="Ink 184">
                  <a:extLst>
                    <a:ext uri="{FF2B5EF4-FFF2-40B4-BE49-F238E27FC236}">
                      <a16:creationId xmlns:a16="http://schemas.microsoft.com/office/drawing/2014/main" id="{0C23963F-1448-44E1-8761-DAC56FB82446}"/>
                    </a:ext>
                  </a:extLst>
                </p:cNvPr>
                <p:cNvPicPr/>
                <p:nvPr/>
              </p:nvPicPr>
              <p:blipFill>
                <a:blip r:embed="rId208"/>
                <a:stretch>
                  <a:fillRect/>
                </a:stretch>
              </p:blipFill>
              <p:spPr>
                <a:xfrm>
                  <a:off x="2224830" y="4769227"/>
                  <a:ext cx="182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6" name="Ink 185">
                  <a:extLst>
                    <a:ext uri="{FF2B5EF4-FFF2-40B4-BE49-F238E27FC236}">
                      <a16:creationId xmlns:a16="http://schemas.microsoft.com/office/drawing/2014/main" id="{C0C22F56-2957-415A-839F-1CF6BE5DB488}"/>
                    </a:ext>
                  </a:extLst>
                </p14:cNvPr>
                <p14:cNvContentPartPr/>
                <p14:nvPr/>
              </p14:nvContentPartPr>
              <p14:xfrm>
                <a:off x="2426070" y="4829347"/>
                <a:ext cx="99000" cy="77040"/>
              </p14:xfrm>
            </p:contentPart>
          </mc:Choice>
          <mc:Fallback xmlns="">
            <p:pic>
              <p:nvPicPr>
                <p:cNvPr id="186" name="Ink 185">
                  <a:extLst>
                    <a:ext uri="{FF2B5EF4-FFF2-40B4-BE49-F238E27FC236}">
                      <a16:creationId xmlns:a16="http://schemas.microsoft.com/office/drawing/2014/main" id="{C0C22F56-2957-415A-839F-1CF6BE5DB488}"/>
                    </a:ext>
                  </a:extLst>
                </p:cNvPr>
                <p:cNvPicPr/>
                <p:nvPr/>
              </p:nvPicPr>
              <p:blipFill>
                <a:blip r:embed="rId210"/>
                <a:stretch>
                  <a:fillRect/>
                </a:stretch>
              </p:blipFill>
              <p:spPr>
                <a:xfrm>
                  <a:off x="2417430" y="4820707"/>
                  <a:ext cx="116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87" name="Ink 186">
                  <a:extLst>
                    <a:ext uri="{FF2B5EF4-FFF2-40B4-BE49-F238E27FC236}">
                      <a16:creationId xmlns:a16="http://schemas.microsoft.com/office/drawing/2014/main" id="{2BCAE4AE-E6B5-48EE-813F-CC8FA61BE403}"/>
                    </a:ext>
                  </a:extLst>
                </p14:cNvPr>
                <p14:cNvContentPartPr/>
                <p14:nvPr/>
              </p14:nvContentPartPr>
              <p14:xfrm>
                <a:off x="2590950" y="4762387"/>
                <a:ext cx="49680" cy="136080"/>
              </p14:xfrm>
            </p:contentPart>
          </mc:Choice>
          <mc:Fallback xmlns="">
            <p:pic>
              <p:nvPicPr>
                <p:cNvPr id="187" name="Ink 186">
                  <a:extLst>
                    <a:ext uri="{FF2B5EF4-FFF2-40B4-BE49-F238E27FC236}">
                      <a16:creationId xmlns:a16="http://schemas.microsoft.com/office/drawing/2014/main" id="{2BCAE4AE-E6B5-48EE-813F-CC8FA61BE403}"/>
                    </a:ext>
                  </a:extLst>
                </p:cNvPr>
                <p:cNvPicPr/>
                <p:nvPr/>
              </p:nvPicPr>
              <p:blipFill>
                <a:blip r:embed="rId212"/>
                <a:stretch>
                  <a:fillRect/>
                </a:stretch>
              </p:blipFill>
              <p:spPr>
                <a:xfrm>
                  <a:off x="2581950" y="4753387"/>
                  <a:ext cx="67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8" name="Ink 187">
                  <a:extLst>
                    <a:ext uri="{FF2B5EF4-FFF2-40B4-BE49-F238E27FC236}">
                      <a16:creationId xmlns:a16="http://schemas.microsoft.com/office/drawing/2014/main" id="{9C7C9CA9-4B17-4707-81CF-4D3012F7E050}"/>
                    </a:ext>
                  </a:extLst>
                </p14:cNvPr>
                <p14:cNvContentPartPr/>
                <p14:nvPr/>
              </p14:nvContentPartPr>
              <p14:xfrm>
                <a:off x="2588430" y="4796227"/>
                <a:ext cx="502920" cy="100080"/>
              </p14:xfrm>
            </p:contentPart>
          </mc:Choice>
          <mc:Fallback xmlns="">
            <p:pic>
              <p:nvPicPr>
                <p:cNvPr id="188" name="Ink 187">
                  <a:extLst>
                    <a:ext uri="{FF2B5EF4-FFF2-40B4-BE49-F238E27FC236}">
                      <a16:creationId xmlns:a16="http://schemas.microsoft.com/office/drawing/2014/main" id="{9C7C9CA9-4B17-4707-81CF-4D3012F7E050}"/>
                    </a:ext>
                  </a:extLst>
                </p:cNvPr>
                <p:cNvPicPr/>
                <p:nvPr/>
              </p:nvPicPr>
              <p:blipFill>
                <a:blip r:embed="rId214"/>
                <a:stretch>
                  <a:fillRect/>
                </a:stretch>
              </p:blipFill>
              <p:spPr>
                <a:xfrm>
                  <a:off x="2579790" y="4787227"/>
                  <a:ext cx="520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55" name="Ink 254">
                  <a:extLst>
                    <a:ext uri="{FF2B5EF4-FFF2-40B4-BE49-F238E27FC236}">
                      <a16:creationId xmlns:a16="http://schemas.microsoft.com/office/drawing/2014/main" id="{A2FF5713-2C54-47E0-B1F4-E315E4779DEA}"/>
                    </a:ext>
                  </a:extLst>
                </p14:cNvPr>
                <p14:cNvContentPartPr/>
                <p14:nvPr/>
              </p14:nvContentPartPr>
              <p14:xfrm>
                <a:off x="2962830" y="4135627"/>
                <a:ext cx="22680" cy="9000"/>
              </p14:xfrm>
            </p:contentPart>
          </mc:Choice>
          <mc:Fallback xmlns="">
            <p:pic>
              <p:nvPicPr>
                <p:cNvPr id="255" name="Ink 254">
                  <a:extLst>
                    <a:ext uri="{FF2B5EF4-FFF2-40B4-BE49-F238E27FC236}">
                      <a16:creationId xmlns:a16="http://schemas.microsoft.com/office/drawing/2014/main" id="{A2FF5713-2C54-47E0-B1F4-E315E4779DEA}"/>
                    </a:ext>
                  </a:extLst>
                </p:cNvPr>
                <p:cNvPicPr/>
                <p:nvPr/>
              </p:nvPicPr>
              <p:blipFill>
                <a:blip r:embed="rId216"/>
                <a:stretch>
                  <a:fillRect/>
                </a:stretch>
              </p:blipFill>
              <p:spPr>
                <a:xfrm>
                  <a:off x="2954190" y="4126627"/>
                  <a:ext cx="40320" cy="26640"/>
                </a:xfrm>
                <a:prstGeom prst="rect">
                  <a:avLst/>
                </a:prstGeom>
              </p:spPr>
            </p:pic>
          </mc:Fallback>
        </mc:AlternateContent>
      </p:grpSp>
      <p:grpSp>
        <p:nvGrpSpPr>
          <p:cNvPr id="293" name="Group 292">
            <a:extLst>
              <a:ext uri="{FF2B5EF4-FFF2-40B4-BE49-F238E27FC236}">
                <a16:creationId xmlns:a16="http://schemas.microsoft.com/office/drawing/2014/main" id="{D14F95B7-6736-48A6-99D2-B02419B78248}"/>
              </a:ext>
            </a:extLst>
          </p:cNvPr>
          <p:cNvGrpSpPr/>
          <p:nvPr/>
        </p:nvGrpSpPr>
        <p:grpSpPr>
          <a:xfrm>
            <a:off x="5033910" y="3535507"/>
            <a:ext cx="3066120" cy="1235160"/>
            <a:chOff x="5033910" y="3535507"/>
            <a:chExt cx="3066120" cy="1235160"/>
          </a:xfrm>
        </p:grpSpPr>
        <mc:AlternateContent xmlns:mc="http://schemas.openxmlformats.org/markup-compatibility/2006" xmlns:p14="http://schemas.microsoft.com/office/powerpoint/2010/main">
          <mc:Choice Requires="p14">
            <p:contentPart p14:bwMode="auto" r:id="rId217">
              <p14:nvContentPartPr>
                <p14:cNvPr id="231" name="Ink 230">
                  <a:extLst>
                    <a:ext uri="{FF2B5EF4-FFF2-40B4-BE49-F238E27FC236}">
                      <a16:creationId xmlns:a16="http://schemas.microsoft.com/office/drawing/2014/main" id="{3B62CD4F-BB81-4852-A814-A33BEE1AC5F1}"/>
                    </a:ext>
                  </a:extLst>
                </p14:cNvPr>
                <p14:cNvContentPartPr/>
                <p14:nvPr/>
              </p14:nvContentPartPr>
              <p14:xfrm>
                <a:off x="5044710" y="3588427"/>
                <a:ext cx="357840" cy="212400"/>
              </p14:xfrm>
            </p:contentPart>
          </mc:Choice>
          <mc:Fallback xmlns="">
            <p:pic>
              <p:nvPicPr>
                <p:cNvPr id="231" name="Ink 230">
                  <a:extLst>
                    <a:ext uri="{FF2B5EF4-FFF2-40B4-BE49-F238E27FC236}">
                      <a16:creationId xmlns:a16="http://schemas.microsoft.com/office/drawing/2014/main" id="{3B62CD4F-BB81-4852-A814-A33BEE1AC5F1}"/>
                    </a:ext>
                  </a:extLst>
                </p:cNvPr>
                <p:cNvPicPr/>
                <p:nvPr/>
              </p:nvPicPr>
              <p:blipFill>
                <a:blip r:embed="rId218"/>
                <a:stretch>
                  <a:fillRect/>
                </a:stretch>
              </p:blipFill>
              <p:spPr>
                <a:xfrm>
                  <a:off x="5036070" y="3579787"/>
                  <a:ext cx="375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32" name="Ink 231">
                  <a:extLst>
                    <a:ext uri="{FF2B5EF4-FFF2-40B4-BE49-F238E27FC236}">
                      <a16:creationId xmlns:a16="http://schemas.microsoft.com/office/drawing/2014/main" id="{EC1818B5-CD03-4786-A62F-478B922E3075}"/>
                    </a:ext>
                  </a:extLst>
                </p14:cNvPr>
                <p14:cNvContentPartPr/>
                <p14:nvPr/>
              </p14:nvContentPartPr>
              <p14:xfrm>
                <a:off x="5544390" y="3670147"/>
                <a:ext cx="324720" cy="127440"/>
              </p14:xfrm>
            </p:contentPart>
          </mc:Choice>
          <mc:Fallback xmlns="">
            <p:pic>
              <p:nvPicPr>
                <p:cNvPr id="232" name="Ink 231">
                  <a:extLst>
                    <a:ext uri="{FF2B5EF4-FFF2-40B4-BE49-F238E27FC236}">
                      <a16:creationId xmlns:a16="http://schemas.microsoft.com/office/drawing/2014/main" id="{EC1818B5-CD03-4786-A62F-478B922E3075}"/>
                    </a:ext>
                  </a:extLst>
                </p:cNvPr>
                <p:cNvPicPr/>
                <p:nvPr/>
              </p:nvPicPr>
              <p:blipFill>
                <a:blip r:embed="rId220"/>
                <a:stretch>
                  <a:fillRect/>
                </a:stretch>
              </p:blipFill>
              <p:spPr>
                <a:xfrm>
                  <a:off x="5535390" y="3661507"/>
                  <a:ext cx="342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33" name="Ink 232">
                  <a:extLst>
                    <a:ext uri="{FF2B5EF4-FFF2-40B4-BE49-F238E27FC236}">
                      <a16:creationId xmlns:a16="http://schemas.microsoft.com/office/drawing/2014/main" id="{F234FB3E-31ED-4CB2-BFD8-0D05DD6CE0DD}"/>
                    </a:ext>
                  </a:extLst>
                </p14:cNvPr>
                <p14:cNvContentPartPr/>
                <p14:nvPr/>
              </p14:nvContentPartPr>
              <p14:xfrm>
                <a:off x="5874510" y="3639187"/>
                <a:ext cx="143640" cy="132120"/>
              </p14:xfrm>
            </p:contentPart>
          </mc:Choice>
          <mc:Fallback xmlns="">
            <p:pic>
              <p:nvPicPr>
                <p:cNvPr id="233" name="Ink 232">
                  <a:extLst>
                    <a:ext uri="{FF2B5EF4-FFF2-40B4-BE49-F238E27FC236}">
                      <a16:creationId xmlns:a16="http://schemas.microsoft.com/office/drawing/2014/main" id="{F234FB3E-31ED-4CB2-BFD8-0D05DD6CE0DD}"/>
                    </a:ext>
                  </a:extLst>
                </p:cNvPr>
                <p:cNvPicPr/>
                <p:nvPr/>
              </p:nvPicPr>
              <p:blipFill>
                <a:blip r:embed="rId222"/>
                <a:stretch>
                  <a:fillRect/>
                </a:stretch>
              </p:blipFill>
              <p:spPr>
                <a:xfrm>
                  <a:off x="5865510" y="3630547"/>
                  <a:ext cx="161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4" name="Ink 233">
                  <a:extLst>
                    <a:ext uri="{FF2B5EF4-FFF2-40B4-BE49-F238E27FC236}">
                      <a16:creationId xmlns:a16="http://schemas.microsoft.com/office/drawing/2014/main" id="{5F366DD3-D523-421D-92DE-B15302A53786}"/>
                    </a:ext>
                  </a:extLst>
                </p14:cNvPr>
                <p14:cNvContentPartPr/>
                <p14:nvPr/>
              </p14:nvContentPartPr>
              <p14:xfrm>
                <a:off x="6105990" y="3686707"/>
                <a:ext cx="114120" cy="109080"/>
              </p14:xfrm>
            </p:contentPart>
          </mc:Choice>
          <mc:Fallback xmlns="">
            <p:pic>
              <p:nvPicPr>
                <p:cNvPr id="234" name="Ink 233">
                  <a:extLst>
                    <a:ext uri="{FF2B5EF4-FFF2-40B4-BE49-F238E27FC236}">
                      <a16:creationId xmlns:a16="http://schemas.microsoft.com/office/drawing/2014/main" id="{5F366DD3-D523-421D-92DE-B15302A53786}"/>
                    </a:ext>
                  </a:extLst>
                </p:cNvPr>
                <p:cNvPicPr/>
                <p:nvPr/>
              </p:nvPicPr>
              <p:blipFill>
                <a:blip r:embed="rId224"/>
                <a:stretch>
                  <a:fillRect/>
                </a:stretch>
              </p:blipFill>
              <p:spPr>
                <a:xfrm>
                  <a:off x="6096990" y="3677707"/>
                  <a:ext cx="131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5" name="Ink 234">
                  <a:extLst>
                    <a:ext uri="{FF2B5EF4-FFF2-40B4-BE49-F238E27FC236}">
                      <a16:creationId xmlns:a16="http://schemas.microsoft.com/office/drawing/2014/main" id="{54406E60-01D0-4F30-8701-C286535F8D04}"/>
                    </a:ext>
                  </a:extLst>
                </p14:cNvPr>
                <p14:cNvContentPartPr/>
                <p14:nvPr/>
              </p14:nvContentPartPr>
              <p14:xfrm>
                <a:off x="6264750" y="3687067"/>
                <a:ext cx="86760" cy="80280"/>
              </p14:xfrm>
            </p:contentPart>
          </mc:Choice>
          <mc:Fallback xmlns="">
            <p:pic>
              <p:nvPicPr>
                <p:cNvPr id="235" name="Ink 234">
                  <a:extLst>
                    <a:ext uri="{FF2B5EF4-FFF2-40B4-BE49-F238E27FC236}">
                      <a16:creationId xmlns:a16="http://schemas.microsoft.com/office/drawing/2014/main" id="{54406E60-01D0-4F30-8701-C286535F8D04}"/>
                    </a:ext>
                  </a:extLst>
                </p:cNvPr>
                <p:cNvPicPr/>
                <p:nvPr/>
              </p:nvPicPr>
              <p:blipFill>
                <a:blip r:embed="rId226"/>
                <a:stretch>
                  <a:fillRect/>
                </a:stretch>
              </p:blipFill>
              <p:spPr>
                <a:xfrm>
                  <a:off x="6255750" y="3678427"/>
                  <a:ext cx="104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6" name="Ink 235">
                  <a:extLst>
                    <a:ext uri="{FF2B5EF4-FFF2-40B4-BE49-F238E27FC236}">
                      <a16:creationId xmlns:a16="http://schemas.microsoft.com/office/drawing/2014/main" id="{F7EA3DC4-416B-42E6-AA36-46C88424608E}"/>
                    </a:ext>
                  </a:extLst>
                </p14:cNvPr>
                <p14:cNvContentPartPr/>
                <p14:nvPr/>
              </p14:nvContentPartPr>
              <p14:xfrm>
                <a:off x="6400470" y="3631627"/>
                <a:ext cx="20520" cy="132480"/>
              </p14:xfrm>
            </p:contentPart>
          </mc:Choice>
          <mc:Fallback xmlns="">
            <p:pic>
              <p:nvPicPr>
                <p:cNvPr id="236" name="Ink 235">
                  <a:extLst>
                    <a:ext uri="{FF2B5EF4-FFF2-40B4-BE49-F238E27FC236}">
                      <a16:creationId xmlns:a16="http://schemas.microsoft.com/office/drawing/2014/main" id="{F7EA3DC4-416B-42E6-AA36-46C88424608E}"/>
                    </a:ext>
                  </a:extLst>
                </p:cNvPr>
                <p:cNvPicPr/>
                <p:nvPr/>
              </p:nvPicPr>
              <p:blipFill>
                <a:blip r:embed="rId228"/>
                <a:stretch>
                  <a:fillRect/>
                </a:stretch>
              </p:blipFill>
              <p:spPr>
                <a:xfrm>
                  <a:off x="6391470" y="3622627"/>
                  <a:ext cx="38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37" name="Ink 236">
                  <a:extLst>
                    <a:ext uri="{FF2B5EF4-FFF2-40B4-BE49-F238E27FC236}">
                      <a16:creationId xmlns:a16="http://schemas.microsoft.com/office/drawing/2014/main" id="{B422417B-3B34-4849-B10D-06A5E001E772}"/>
                    </a:ext>
                  </a:extLst>
                </p14:cNvPr>
                <p14:cNvContentPartPr/>
                <p14:nvPr/>
              </p14:nvContentPartPr>
              <p14:xfrm>
                <a:off x="6514230" y="3563587"/>
                <a:ext cx="245160" cy="190440"/>
              </p14:xfrm>
            </p:contentPart>
          </mc:Choice>
          <mc:Fallback xmlns="">
            <p:pic>
              <p:nvPicPr>
                <p:cNvPr id="237" name="Ink 236">
                  <a:extLst>
                    <a:ext uri="{FF2B5EF4-FFF2-40B4-BE49-F238E27FC236}">
                      <a16:creationId xmlns:a16="http://schemas.microsoft.com/office/drawing/2014/main" id="{B422417B-3B34-4849-B10D-06A5E001E772}"/>
                    </a:ext>
                  </a:extLst>
                </p:cNvPr>
                <p:cNvPicPr/>
                <p:nvPr/>
              </p:nvPicPr>
              <p:blipFill>
                <a:blip r:embed="rId230"/>
                <a:stretch>
                  <a:fillRect/>
                </a:stretch>
              </p:blipFill>
              <p:spPr>
                <a:xfrm>
                  <a:off x="6505590" y="3554947"/>
                  <a:ext cx="262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8" name="Ink 237">
                  <a:extLst>
                    <a:ext uri="{FF2B5EF4-FFF2-40B4-BE49-F238E27FC236}">
                      <a16:creationId xmlns:a16="http://schemas.microsoft.com/office/drawing/2014/main" id="{2A6F3075-82A4-4494-AF7C-90AA2F071F83}"/>
                    </a:ext>
                  </a:extLst>
                </p14:cNvPr>
                <p14:cNvContentPartPr/>
                <p14:nvPr/>
              </p14:nvContentPartPr>
              <p14:xfrm>
                <a:off x="6630150" y="3577987"/>
                <a:ext cx="90000" cy="39240"/>
              </p14:xfrm>
            </p:contentPart>
          </mc:Choice>
          <mc:Fallback xmlns="">
            <p:pic>
              <p:nvPicPr>
                <p:cNvPr id="238" name="Ink 237">
                  <a:extLst>
                    <a:ext uri="{FF2B5EF4-FFF2-40B4-BE49-F238E27FC236}">
                      <a16:creationId xmlns:a16="http://schemas.microsoft.com/office/drawing/2014/main" id="{2A6F3075-82A4-4494-AF7C-90AA2F071F83}"/>
                    </a:ext>
                  </a:extLst>
                </p:cNvPr>
                <p:cNvPicPr/>
                <p:nvPr/>
              </p:nvPicPr>
              <p:blipFill>
                <a:blip r:embed="rId232"/>
                <a:stretch>
                  <a:fillRect/>
                </a:stretch>
              </p:blipFill>
              <p:spPr>
                <a:xfrm>
                  <a:off x="6621150" y="3568987"/>
                  <a:ext cx="107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39" name="Ink 238">
                  <a:extLst>
                    <a:ext uri="{FF2B5EF4-FFF2-40B4-BE49-F238E27FC236}">
                      <a16:creationId xmlns:a16="http://schemas.microsoft.com/office/drawing/2014/main" id="{DFCEDBDF-4764-4C51-A8DE-3EDB5C00B704}"/>
                    </a:ext>
                  </a:extLst>
                </p14:cNvPr>
                <p14:cNvContentPartPr/>
                <p14:nvPr/>
              </p14:nvContentPartPr>
              <p14:xfrm>
                <a:off x="6406950" y="3626947"/>
                <a:ext cx="84600" cy="1800"/>
              </p14:xfrm>
            </p:contentPart>
          </mc:Choice>
          <mc:Fallback xmlns="">
            <p:pic>
              <p:nvPicPr>
                <p:cNvPr id="239" name="Ink 238">
                  <a:extLst>
                    <a:ext uri="{FF2B5EF4-FFF2-40B4-BE49-F238E27FC236}">
                      <a16:creationId xmlns:a16="http://schemas.microsoft.com/office/drawing/2014/main" id="{DFCEDBDF-4764-4C51-A8DE-3EDB5C00B704}"/>
                    </a:ext>
                  </a:extLst>
                </p:cNvPr>
                <p:cNvPicPr/>
                <p:nvPr/>
              </p:nvPicPr>
              <p:blipFill>
                <a:blip r:embed="rId234"/>
                <a:stretch>
                  <a:fillRect/>
                </a:stretch>
              </p:blipFill>
              <p:spPr>
                <a:xfrm>
                  <a:off x="6398310" y="3617947"/>
                  <a:ext cx="102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41" name="Ink 240">
                  <a:extLst>
                    <a:ext uri="{FF2B5EF4-FFF2-40B4-BE49-F238E27FC236}">
                      <a16:creationId xmlns:a16="http://schemas.microsoft.com/office/drawing/2014/main" id="{61CA7560-7585-4F53-A1C8-35B36D60CF4C}"/>
                    </a:ext>
                  </a:extLst>
                </p14:cNvPr>
                <p14:cNvContentPartPr/>
                <p14:nvPr/>
              </p14:nvContentPartPr>
              <p14:xfrm>
                <a:off x="6940110" y="3622987"/>
                <a:ext cx="137520" cy="148320"/>
              </p14:xfrm>
            </p:contentPart>
          </mc:Choice>
          <mc:Fallback xmlns="">
            <p:pic>
              <p:nvPicPr>
                <p:cNvPr id="241" name="Ink 240">
                  <a:extLst>
                    <a:ext uri="{FF2B5EF4-FFF2-40B4-BE49-F238E27FC236}">
                      <a16:creationId xmlns:a16="http://schemas.microsoft.com/office/drawing/2014/main" id="{61CA7560-7585-4F53-A1C8-35B36D60CF4C}"/>
                    </a:ext>
                  </a:extLst>
                </p:cNvPr>
                <p:cNvPicPr/>
                <p:nvPr/>
              </p:nvPicPr>
              <p:blipFill>
                <a:blip r:embed="rId236"/>
                <a:stretch>
                  <a:fillRect/>
                </a:stretch>
              </p:blipFill>
              <p:spPr>
                <a:xfrm>
                  <a:off x="6931470" y="3613987"/>
                  <a:ext cx="155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42" name="Ink 241">
                  <a:extLst>
                    <a:ext uri="{FF2B5EF4-FFF2-40B4-BE49-F238E27FC236}">
                      <a16:creationId xmlns:a16="http://schemas.microsoft.com/office/drawing/2014/main" id="{3E83988A-110B-46CD-8609-F8201ABD8805}"/>
                    </a:ext>
                  </a:extLst>
                </p14:cNvPr>
                <p14:cNvContentPartPr/>
                <p14:nvPr/>
              </p14:nvContentPartPr>
              <p14:xfrm>
                <a:off x="7197510" y="3730987"/>
                <a:ext cx="7200" cy="116280"/>
              </p14:xfrm>
            </p:contentPart>
          </mc:Choice>
          <mc:Fallback xmlns="">
            <p:pic>
              <p:nvPicPr>
                <p:cNvPr id="242" name="Ink 241">
                  <a:extLst>
                    <a:ext uri="{FF2B5EF4-FFF2-40B4-BE49-F238E27FC236}">
                      <a16:creationId xmlns:a16="http://schemas.microsoft.com/office/drawing/2014/main" id="{3E83988A-110B-46CD-8609-F8201ABD8805}"/>
                    </a:ext>
                  </a:extLst>
                </p:cNvPr>
                <p:cNvPicPr/>
                <p:nvPr/>
              </p:nvPicPr>
              <p:blipFill>
                <a:blip r:embed="rId238"/>
                <a:stretch>
                  <a:fillRect/>
                </a:stretch>
              </p:blipFill>
              <p:spPr>
                <a:xfrm>
                  <a:off x="7188510" y="3721987"/>
                  <a:ext cx="24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43" name="Ink 242">
                  <a:extLst>
                    <a:ext uri="{FF2B5EF4-FFF2-40B4-BE49-F238E27FC236}">
                      <a16:creationId xmlns:a16="http://schemas.microsoft.com/office/drawing/2014/main" id="{FF61A1FC-4812-4190-9EB2-2BE44F7EF9D9}"/>
                    </a:ext>
                  </a:extLst>
                </p14:cNvPr>
                <p14:cNvContentPartPr/>
                <p14:nvPr/>
              </p14:nvContentPartPr>
              <p14:xfrm>
                <a:off x="7341870" y="3569347"/>
                <a:ext cx="105840" cy="291960"/>
              </p14:xfrm>
            </p:contentPart>
          </mc:Choice>
          <mc:Fallback xmlns="">
            <p:pic>
              <p:nvPicPr>
                <p:cNvPr id="243" name="Ink 242">
                  <a:extLst>
                    <a:ext uri="{FF2B5EF4-FFF2-40B4-BE49-F238E27FC236}">
                      <a16:creationId xmlns:a16="http://schemas.microsoft.com/office/drawing/2014/main" id="{FF61A1FC-4812-4190-9EB2-2BE44F7EF9D9}"/>
                    </a:ext>
                  </a:extLst>
                </p:cNvPr>
                <p:cNvPicPr/>
                <p:nvPr/>
              </p:nvPicPr>
              <p:blipFill>
                <a:blip r:embed="rId240"/>
                <a:stretch>
                  <a:fillRect/>
                </a:stretch>
              </p:blipFill>
              <p:spPr>
                <a:xfrm>
                  <a:off x="7332870" y="3560707"/>
                  <a:ext cx="1234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45" name="Ink 244">
                  <a:extLst>
                    <a:ext uri="{FF2B5EF4-FFF2-40B4-BE49-F238E27FC236}">
                      <a16:creationId xmlns:a16="http://schemas.microsoft.com/office/drawing/2014/main" id="{8010EE2A-B228-4126-BC25-85168A990EC9}"/>
                    </a:ext>
                  </a:extLst>
                </p14:cNvPr>
                <p14:cNvContentPartPr/>
                <p14:nvPr/>
              </p14:nvContentPartPr>
              <p14:xfrm>
                <a:off x="7550310" y="3590587"/>
                <a:ext cx="183600" cy="151560"/>
              </p14:xfrm>
            </p:contentPart>
          </mc:Choice>
          <mc:Fallback xmlns="">
            <p:pic>
              <p:nvPicPr>
                <p:cNvPr id="245" name="Ink 244">
                  <a:extLst>
                    <a:ext uri="{FF2B5EF4-FFF2-40B4-BE49-F238E27FC236}">
                      <a16:creationId xmlns:a16="http://schemas.microsoft.com/office/drawing/2014/main" id="{8010EE2A-B228-4126-BC25-85168A990EC9}"/>
                    </a:ext>
                  </a:extLst>
                </p:cNvPr>
                <p:cNvPicPr/>
                <p:nvPr/>
              </p:nvPicPr>
              <p:blipFill>
                <a:blip r:embed="rId242"/>
                <a:stretch>
                  <a:fillRect/>
                </a:stretch>
              </p:blipFill>
              <p:spPr>
                <a:xfrm>
                  <a:off x="7541310" y="3581947"/>
                  <a:ext cx="201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46" name="Ink 245">
                  <a:extLst>
                    <a:ext uri="{FF2B5EF4-FFF2-40B4-BE49-F238E27FC236}">
                      <a16:creationId xmlns:a16="http://schemas.microsoft.com/office/drawing/2014/main" id="{DCBED2E9-451D-450B-ABDD-9408EA665EB4}"/>
                    </a:ext>
                  </a:extLst>
                </p14:cNvPr>
                <p14:cNvContentPartPr/>
                <p14:nvPr/>
              </p14:nvContentPartPr>
              <p14:xfrm>
                <a:off x="7658310" y="3669067"/>
                <a:ext cx="115200" cy="13680"/>
              </p14:xfrm>
            </p:contentPart>
          </mc:Choice>
          <mc:Fallback xmlns="">
            <p:pic>
              <p:nvPicPr>
                <p:cNvPr id="246" name="Ink 245">
                  <a:extLst>
                    <a:ext uri="{FF2B5EF4-FFF2-40B4-BE49-F238E27FC236}">
                      <a16:creationId xmlns:a16="http://schemas.microsoft.com/office/drawing/2014/main" id="{DCBED2E9-451D-450B-ABDD-9408EA665EB4}"/>
                    </a:ext>
                  </a:extLst>
                </p:cNvPr>
                <p:cNvPicPr/>
                <p:nvPr/>
              </p:nvPicPr>
              <p:blipFill>
                <a:blip r:embed="rId244"/>
                <a:stretch>
                  <a:fillRect/>
                </a:stretch>
              </p:blipFill>
              <p:spPr>
                <a:xfrm>
                  <a:off x="7649310" y="3660427"/>
                  <a:ext cx="132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47" name="Ink 246">
                  <a:extLst>
                    <a:ext uri="{FF2B5EF4-FFF2-40B4-BE49-F238E27FC236}">
                      <a16:creationId xmlns:a16="http://schemas.microsoft.com/office/drawing/2014/main" id="{877AB85D-1E19-4202-83C4-9E8C43FD4825}"/>
                    </a:ext>
                  </a:extLst>
                </p14:cNvPr>
                <p14:cNvContentPartPr/>
                <p14:nvPr/>
              </p14:nvContentPartPr>
              <p14:xfrm>
                <a:off x="7864590" y="3535507"/>
                <a:ext cx="235440" cy="210600"/>
              </p14:xfrm>
            </p:contentPart>
          </mc:Choice>
          <mc:Fallback xmlns="">
            <p:pic>
              <p:nvPicPr>
                <p:cNvPr id="247" name="Ink 246">
                  <a:extLst>
                    <a:ext uri="{FF2B5EF4-FFF2-40B4-BE49-F238E27FC236}">
                      <a16:creationId xmlns:a16="http://schemas.microsoft.com/office/drawing/2014/main" id="{877AB85D-1E19-4202-83C4-9E8C43FD4825}"/>
                    </a:ext>
                  </a:extLst>
                </p:cNvPr>
                <p:cNvPicPr/>
                <p:nvPr/>
              </p:nvPicPr>
              <p:blipFill>
                <a:blip r:embed="rId246"/>
                <a:stretch>
                  <a:fillRect/>
                </a:stretch>
              </p:blipFill>
              <p:spPr>
                <a:xfrm>
                  <a:off x="7855590" y="3526867"/>
                  <a:ext cx="253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9" name="Ink 248">
                  <a:extLst>
                    <a:ext uri="{FF2B5EF4-FFF2-40B4-BE49-F238E27FC236}">
                      <a16:creationId xmlns:a16="http://schemas.microsoft.com/office/drawing/2014/main" id="{CA5D5382-42E7-455A-AC07-D00CA8EDABE9}"/>
                    </a:ext>
                  </a:extLst>
                </p14:cNvPr>
                <p14:cNvContentPartPr/>
                <p14:nvPr/>
              </p14:nvContentPartPr>
              <p14:xfrm>
                <a:off x="5033910" y="3939427"/>
                <a:ext cx="316440" cy="183600"/>
              </p14:xfrm>
            </p:contentPart>
          </mc:Choice>
          <mc:Fallback xmlns="">
            <p:pic>
              <p:nvPicPr>
                <p:cNvPr id="249" name="Ink 248">
                  <a:extLst>
                    <a:ext uri="{FF2B5EF4-FFF2-40B4-BE49-F238E27FC236}">
                      <a16:creationId xmlns:a16="http://schemas.microsoft.com/office/drawing/2014/main" id="{CA5D5382-42E7-455A-AC07-D00CA8EDABE9}"/>
                    </a:ext>
                  </a:extLst>
                </p:cNvPr>
                <p:cNvPicPr/>
                <p:nvPr/>
              </p:nvPicPr>
              <p:blipFill>
                <a:blip r:embed="rId248"/>
                <a:stretch>
                  <a:fillRect/>
                </a:stretch>
              </p:blipFill>
              <p:spPr>
                <a:xfrm>
                  <a:off x="5024910" y="3930787"/>
                  <a:ext cx="334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50" name="Ink 249">
                  <a:extLst>
                    <a:ext uri="{FF2B5EF4-FFF2-40B4-BE49-F238E27FC236}">
                      <a16:creationId xmlns:a16="http://schemas.microsoft.com/office/drawing/2014/main" id="{51B2BE4E-0F42-4345-91E8-4E833B65A097}"/>
                    </a:ext>
                  </a:extLst>
                </p14:cNvPr>
                <p14:cNvContentPartPr/>
                <p14:nvPr/>
              </p14:nvContentPartPr>
              <p14:xfrm>
                <a:off x="5462670" y="3971467"/>
                <a:ext cx="205560" cy="142200"/>
              </p14:xfrm>
            </p:contentPart>
          </mc:Choice>
          <mc:Fallback xmlns="">
            <p:pic>
              <p:nvPicPr>
                <p:cNvPr id="250" name="Ink 249">
                  <a:extLst>
                    <a:ext uri="{FF2B5EF4-FFF2-40B4-BE49-F238E27FC236}">
                      <a16:creationId xmlns:a16="http://schemas.microsoft.com/office/drawing/2014/main" id="{51B2BE4E-0F42-4345-91E8-4E833B65A097}"/>
                    </a:ext>
                  </a:extLst>
                </p:cNvPr>
                <p:cNvPicPr/>
                <p:nvPr/>
              </p:nvPicPr>
              <p:blipFill>
                <a:blip r:embed="rId250"/>
                <a:stretch>
                  <a:fillRect/>
                </a:stretch>
              </p:blipFill>
              <p:spPr>
                <a:xfrm>
                  <a:off x="5454030" y="3962467"/>
                  <a:ext cx="223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51" name="Ink 250">
                  <a:extLst>
                    <a:ext uri="{FF2B5EF4-FFF2-40B4-BE49-F238E27FC236}">
                      <a16:creationId xmlns:a16="http://schemas.microsoft.com/office/drawing/2014/main" id="{97A84A6E-0D4F-4D3D-8197-10A69EF64370}"/>
                    </a:ext>
                  </a:extLst>
                </p14:cNvPr>
                <p14:cNvContentPartPr/>
                <p14:nvPr/>
              </p14:nvContentPartPr>
              <p14:xfrm>
                <a:off x="5709990" y="3946627"/>
                <a:ext cx="117000" cy="164160"/>
              </p14:xfrm>
            </p:contentPart>
          </mc:Choice>
          <mc:Fallback xmlns="">
            <p:pic>
              <p:nvPicPr>
                <p:cNvPr id="251" name="Ink 250">
                  <a:extLst>
                    <a:ext uri="{FF2B5EF4-FFF2-40B4-BE49-F238E27FC236}">
                      <a16:creationId xmlns:a16="http://schemas.microsoft.com/office/drawing/2014/main" id="{97A84A6E-0D4F-4D3D-8197-10A69EF64370}"/>
                    </a:ext>
                  </a:extLst>
                </p:cNvPr>
                <p:cNvPicPr/>
                <p:nvPr/>
              </p:nvPicPr>
              <p:blipFill>
                <a:blip r:embed="rId252"/>
                <a:stretch>
                  <a:fillRect/>
                </a:stretch>
              </p:blipFill>
              <p:spPr>
                <a:xfrm>
                  <a:off x="5700990" y="3937987"/>
                  <a:ext cx="134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2" name="Ink 251">
                  <a:extLst>
                    <a:ext uri="{FF2B5EF4-FFF2-40B4-BE49-F238E27FC236}">
                      <a16:creationId xmlns:a16="http://schemas.microsoft.com/office/drawing/2014/main" id="{37368469-5CA8-4A8F-A929-8B6B626A48AE}"/>
                    </a:ext>
                  </a:extLst>
                </p14:cNvPr>
                <p14:cNvContentPartPr/>
                <p14:nvPr/>
              </p14:nvContentPartPr>
              <p14:xfrm>
                <a:off x="5655630" y="4030867"/>
                <a:ext cx="116640" cy="9000"/>
              </p14:xfrm>
            </p:contentPart>
          </mc:Choice>
          <mc:Fallback xmlns="">
            <p:pic>
              <p:nvPicPr>
                <p:cNvPr id="252" name="Ink 251">
                  <a:extLst>
                    <a:ext uri="{FF2B5EF4-FFF2-40B4-BE49-F238E27FC236}">
                      <a16:creationId xmlns:a16="http://schemas.microsoft.com/office/drawing/2014/main" id="{37368469-5CA8-4A8F-A929-8B6B626A48AE}"/>
                    </a:ext>
                  </a:extLst>
                </p:cNvPr>
                <p:cNvPicPr/>
                <p:nvPr/>
              </p:nvPicPr>
              <p:blipFill>
                <a:blip r:embed="rId254"/>
                <a:stretch>
                  <a:fillRect/>
                </a:stretch>
              </p:blipFill>
              <p:spPr>
                <a:xfrm>
                  <a:off x="5646630" y="4021867"/>
                  <a:ext cx="134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57" name="Ink 256">
                  <a:extLst>
                    <a:ext uri="{FF2B5EF4-FFF2-40B4-BE49-F238E27FC236}">
                      <a16:creationId xmlns:a16="http://schemas.microsoft.com/office/drawing/2014/main" id="{BD7D4974-094B-405A-9454-AEF6A6E3DC5C}"/>
                    </a:ext>
                  </a:extLst>
                </p14:cNvPr>
                <p14:cNvContentPartPr/>
                <p14:nvPr/>
              </p14:nvContentPartPr>
              <p14:xfrm>
                <a:off x="5828430" y="4030867"/>
                <a:ext cx="119520" cy="89640"/>
              </p14:xfrm>
            </p:contentPart>
          </mc:Choice>
          <mc:Fallback xmlns="">
            <p:pic>
              <p:nvPicPr>
                <p:cNvPr id="257" name="Ink 256">
                  <a:extLst>
                    <a:ext uri="{FF2B5EF4-FFF2-40B4-BE49-F238E27FC236}">
                      <a16:creationId xmlns:a16="http://schemas.microsoft.com/office/drawing/2014/main" id="{BD7D4974-094B-405A-9454-AEF6A6E3DC5C}"/>
                    </a:ext>
                  </a:extLst>
                </p:cNvPr>
                <p:cNvPicPr/>
                <p:nvPr/>
              </p:nvPicPr>
              <p:blipFill>
                <a:blip r:embed="rId256"/>
                <a:stretch>
                  <a:fillRect/>
                </a:stretch>
              </p:blipFill>
              <p:spPr>
                <a:xfrm>
                  <a:off x="5819790" y="4021867"/>
                  <a:ext cx="137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58" name="Ink 257">
                  <a:extLst>
                    <a:ext uri="{FF2B5EF4-FFF2-40B4-BE49-F238E27FC236}">
                      <a16:creationId xmlns:a16="http://schemas.microsoft.com/office/drawing/2014/main" id="{F44D42D9-3DCC-46BC-8F90-EFE004BAA013}"/>
                    </a:ext>
                  </a:extLst>
                </p14:cNvPr>
                <p14:cNvContentPartPr/>
                <p14:nvPr/>
              </p14:nvContentPartPr>
              <p14:xfrm>
                <a:off x="5897190" y="4138867"/>
                <a:ext cx="113040" cy="6480"/>
              </p14:xfrm>
            </p:contentPart>
          </mc:Choice>
          <mc:Fallback xmlns="">
            <p:pic>
              <p:nvPicPr>
                <p:cNvPr id="258" name="Ink 257">
                  <a:extLst>
                    <a:ext uri="{FF2B5EF4-FFF2-40B4-BE49-F238E27FC236}">
                      <a16:creationId xmlns:a16="http://schemas.microsoft.com/office/drawing/2014/main" id="{F44D42D9-3DCC-46BC-8F90-EFE004BAA013}"/>
                    </a:ext>
                  </a:extLst>
                </p:cNvPr>
                <p:cNvPicPr/>
                <p:nvPr/>
              </p:nvPicPr>
              <p:blipFill>
                <a:blip r:embed="rId258"/>
                <a:stretch>
                  <a:fillRect/>
                </a:stretch>
              </p:blipFill>
              <p:spPr>
                <a:xfrm>
                  <a:off x="5888190" y="4129867"/>
                  <a:ext cx="130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0" name="Ink 259">
                  <a:extLst>
                    <a:ext uri="{FF2B5EF4-FFF2-40B4-BE49-F238E27FC236}">
                      <a16:creationId xmlns:a16="http://schemas.microsoft.com/office/drawing/2014/main" id="{DBF36BA3-6CDE-4C2F-A8C6-26022F797B59}"/>
                    </a:ext>
                  </a:extLst>
                </p14:cNvPr>
                <p14:cNvContentPartPr/>
                <p14:nvPr/>
              </p14:nvContentPartPr>
              <p14:xfrm>
                <a:off x="6161790" y="4034107"/>
                <a:ext cx="168480" cy="9720"/>
              </p14:xfrm>
            </p:contentPart>
          </mc:Choice>
          <mc:Fallback xmlns="">
            <p:pic>
              <p:nvPicPr>
                <p:cNvPr id="260" name="Ink 259">
                  <a:extLst>
                    <a:ext uri="{FF2B5EF4-FFF2-40B4-BE49-F238E27FC236}">
                      <a16:creationId xmlns:a16="http://schemas.microsoft.com/office/drawing/2014/main" id="{DBF36BA3-6CDE-4C2F-A8C6-26022F797B59}"/>
                    </a:ext>
                  </a:extLst>
                </p:cNvPr>
                <p:cNvPicPr/>
                <p:nvPr/>
              </p:nvPicPr>
              <p:blipFill>
                <a:blip r:embed="rId260"/>
                <a:stretch>
                  <a:fillRect/>
                </a:stretch>
              </p:blipFill>
              <p:spPr>
                <a:xfrm>
                  <a:off x="6152790" y="4025467"/>
                  <a:ext cx="186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1" name="Ink 260">
                  <a:extLst>
                    <a:ext uri="{FF2B5EF4-FFF2-40B4-BE49-F238E27FC236}">
                      <a16:creationId xmlns:a16="http://schemas.microsoft.com/office/drawing/2014/main" id="{ECA362F9-F982-4B64-903B-D05FF067D7E3}"/>
                    </a:ext>
                  </a:extLst>
                </p14:cNvPr>
                <p14:cNvContentPartPr/>
                <p14:nvPr/>
              </p14:nvContentPartPr>
              <p14:xfrm>
                <a:off x="6260070" y="3953827"/>
                <a:ext cx="9360" cy="129240"/>
              </p14:xfrm>
            </p:contentPart>
          </mc:Choice>
          <mc:Fallback xmlns="">
            <p:pic>
              <p:nvPicPr>
                <p:cNvPr id="261" name="Ink 260">
                  <a:extLst>
                    <a:ext uri="{FF2B5EF4-FFF2-40B4-BE49-F238E27FC236}">
                      <a16:creationId xmlns:a16="http://schemas.microsoft.com/office/drawing/2014/main" id="{ECA362F9-F982-4B64-903B-D05FF067D7E3}"/>
                    </a:ext>
                  </a:extLst>
                </p:cNvPr>
                <p:cNvPicPr/>
                <p:nvPr/>
              </p:nvPicPr>
              <p:blipFill>
                <a:blip r:embed="rId262"/>
                <a:stretch>
                  <a:fillRect/>
                </a:stretch>
              </p:blipFill>
              <p:spPr>
                <a:xfrm>
                  <a:off x="6251070" y="3944827"/>
                  <a:ext cx="27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2" name="Ink 261">
                  <a:extLst>
                    <a:ext uri="{FF2B5EF4-FFF2-40B4-BE49-F238E27FC236}">
                      <a16:creationId xmlns:a16="http://schemas.microsoft.com/office/drawing/2014/main" id="{6BF800F7-C102-43E0-BF7B-EEF88DCC9A1B}"/>
                    </a:ext>
                  </a:extLst>
                </p14:cNvPr>
                <p14:cNvContentPartPr/>
                <p14:nvPr/>
              </p14:nvContentPartPr>
              <p14:xfrm>
                <a:off x="6405510" y="3948427"/>
                <a:ext cx="403920" cy="153360"/>
              </p14:xfrm>
            </p:contentPart>
          </mc:Choice>
          <mc:Fallback xmlns="">
            <p:pic>
              <p:nvPicPr>
                <p:cNvPr id="262" name="Ink 261">
                  <a:extLst>
                    <a:ext uri="{FF2B5EF4-FFF2-40B4-BE49-F238E27FC236}">
                      <a16:creationId xmlns:a16="http://schemas.microsoft.com/office/drawing/2014/main" id="{6BF800F7-C102-43E0-BF7B-EEF88DCC9A1B}"/>
                    </a:ext>
                  </a:extLst>
                </p:cNvPr>
                <p:cNvPicPr/>
                <p:nvPr/>
              </p:nvPicPr>
              <p:blipFill>
                <a:blip r:embed="rId264"/>
                <a:stretch>
                  <a:fillRect/>
                </a:stretch>
              </p:blipFill>
              <p:spPr>
                <a:xfrm>
                  <a:off x="6396870" y="3939787"/>
                  <a:ext cx="421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3" name="Ink 262">
                  <a:extLst>
                    <a:ext uri="{FF2B5EF4-FFF2-40B4-BE49-F238E27FC236}">
                      <a16:creationId xmlns:a16="http://schemas.microsoft.com/office/drawing/2014/main" id="{AF4632EE-D5BA-428B-BB44-ABD71843F468}"/>
                    </a:ext>
                  </a:extLst>
                </p14:cNvPr>
                <p14:cNvContentPartPr/>
                <p14:nvPr/>
              </p14:nvContentPartPr>
              <p14:xfrm>
                <a:off x="6841830" y="3948787"/>
                <a:ext cx="85680" cy="145080"/>
              </p14:xfrm>
            </p:contentPart>
          </mc:Choice>
          <mc:Fallback xmlns="">
            <p:pic>
              <p:nvPicPr>
                <p:cNvPr id="263" name="Ink 262">
                  <a:extLst>
                    <a:ext uri="{FF2B5EF4-FFF2-40B4-BE49-F238E27FC236}">
                      <a16:creationId xmlns:a16="http://schemas.microsoft.com/office/drawing/2014/main" id="{AF4632EE-D5BA-428B-BB44-ABD71843F468}"/>
                    </a:ext>
                  </a:extLst>
                </p:cNvPr>
                <p:cNvPicPr/>
                <p:nvPr/>
              </p:nvPicPr>
              <p:blipFill>
                <a:blip r:embed="rId266"/>
                <a:stretch>
                  <a:fillRect/>
                </a:stretch>
              </p:blipFill>
              <p:spPr>
                <a:xfrm>
                  <a:off x="6833190" y="3939787"/>
                  <a:ext cx="103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4" name="Ink 263">
                  <a:extLst>
                    <a:ext uri="{FF2B5EF4-FFF2-40B4-BE49-F238E27FC236}">
                      <a16:creationId xmlns:a16="http://schemas.microsoft.com/office/drawing/2014/main" id="{E42AEBAC-DF0A-4A77-B6F4-B839C6B7DC69}"/>
                    </a:ext>
                  </a:extLst>
                </p14:cNvPr>
                <p14:cNvContentPartPr/>
                <p14:nvPr/>
              </p14:nvContentPartPr>
              <p14:xfrm>
                <a:off x="7070790" y="3931507"/>
                <a:ext cx="120240" cy="125640"/>
              </p14:xfrm>
            </p:contentPart>
          </mc:Choice>
          <mc:Fallback xmlns="">
            <p:pic>
              <p:nvPicPr>
                <p:cNvPr id="264" name="Ink 263">
                  <a:extLst>
                    <a:ext uri="{FF2B5EF4-FFF2-40B4-BE49-F238E27FC236}">
                      <a16:creationId xmlns:a16="http://schemas.microsoft.com/office/drawing/2014/main" id="{E42AEBAC-DF0A-4A77-B6F4-B839C6B7DC69}"/>
                    </a:ext>
                  </a:extLst>
                </p:cNvPr>
                <p:cNvPicPr/>
                <p:nvPr/>
              </p:nvPicPr>
              <p:blipFill>
                <a:blip r:embed="rId268"/>
                <a:stretch>
                  <a:fillRect/>
                </a:stretch>
              </p:blipFill>
              <p:spPr>
                <a:xfrm>
                  <a:off x="7061790" y="3922507"/>
                  <a:ext cx="137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5" name="Ink 264">
                  <a:extLst>
                    <a:ext uri="{FF2B5EF4-FFF2-40B4-BE49-F238E27FC236}">
                      <a16:creationId xmlns:a16="http://schemas.microsoft.com/office/drawing/2014/main" id="{74EF4570-B9B4-4647-B99C-35A86B0C44F4}"/>
                    </a:ext>
                  </a:extLst>
                </p14:cNvPr>
                <p14:cNvContentPartPr/>
                <p14:nvPr/>
              </p14:nvContentPartPr>
              <p14:xfrm>
                <a:off x="7225950" y="3932227"/>
                <a:ext cx="155520" cy="130680"/>
              </p14:xfrm>
            </p:contentPart>
          </mc:Choice>
          <mc:Fallback xmlns="">
            <p:pic>
              <p:nvPicPr>
                <p:cNvPr id="265" name="Ink 264">
                  <a:extLst>
                    <a:ext uri="{FF2B5EF4-FFF2-40B4-BE49-F238E27FC236}">
                      <a16:creationId xmlns:a16="http://schemas.microsoft.com/office/drawing/2014/main" id="{74EF4570-B9B4-4647-B99C-35A86B0C44F4}"/>
                    </a:ext>
                  </a:extLst>
                </p:cNvPr>
                <p:cNvPicPr/>
                <p:nvPr/>
              </p:nvPicPr>
              <p:blipFill>
                <a:blip r:embed="rId270"/>
                <a:stretch>
                  <a:fillRect/>
                </a:stretch>
              </p:blipFill>
              <p:spPr>
                <a:xfrm>
                  <a:off x="7216950" y="3923227"/>
                  <a:ext cx="17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6" name="Ink 265">
                  <a:extLst>
                    <a:ext uri="{FF2B5EF4-FFF2-40B4-BE49-F238E27FC236}">
                      <a16:creationId xmlns:a16="http://schemas.microsoft.com/office/drawing/2014/main" id="{C183CF40-1237-49AC-BF6D-16C931A78770}"/>
                    </a:ext>
                  </a:extLst>
                </p14:cNvPr>
                <p14:cNvContentPartPr/>
                <p14:nvPr/>
              </p14:nvContentPartPr>
              <p14:xfrm>
                <a:off x="7422510" y="3876427"/>
                <a:ext cx="55440" cy="163440"/>
              </p14:xfrm>
            </p:contentPart>
          </mc:Choice>
          <mc:Fallback xmlns="">
            <p:pic>
              <p:nvPicPr>
                <p:cNvPr id="266" name="Ink 265">
                  <a:extLst>
                    <a:ext uri="{FF2B5EF4-FFF2-40B4-BE49-F238E27FC236}">
                      <a16:creationId xmlns:a16="http://schemas.microsoft.com/office/drawing/2014/main" id="{C183CF40-1237-49AC-BF6D-16C931A78770}"/>
                    </a:ext>
                  </a:extLst>
                </p:cNvPr>
                <p:cNvPicPr/>
                <p:nvPr/>
              </p:nvPicPr>
              <p:blipFill>
                <a:blip r:embed="rId272"/>
                <a:stretch>
                  <a:fillRect/>
                </a:stretch>
              </p:blipFill>
              <p:spPr>
                <a:xfrm>
                  <a:off x="7413870" y="3867787"/>
                  <a:ext cx="73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7" name="Ink 266">
                  <a:extLst>
                    <a:ext uri="{FF2B5EF4-FFF2-40B4-BE49-F238E27FC236}">
                      <a16:creationId xmlns:a16="http://schemas.microsoft.com/office/drawing/2014/main" id="{C058909D-CDC2-41A9-8D59-699C6EA8056E}"/>
                    </a:ext>
                  </a:extLst>
                </p14:cNvPr>
                <p14:cNvContentPartPr/>
                <p14:nvPr/>
              </p14:nvContentPartPr>
              <p14:xfrm>
                <a:off x="7570110" y="3871747"/>
                <a:ext cx="314280" cy="195480"/>
              </p14:xfrm>
            </p:contentPart>
          </mc:Choice>
          <mc:Fallback xmlns="">
            <p:pic>
              <p:nvPicPr>
                <p:cNvPr id="267" name="Ink 266">
                  <a:extLst>
                    <a:ext uri="{FF2B5EF4-FFF2-40B4-BE49-F238E27FC236}">
                      <a16:creationId xmlns:a16="http://schemas.microsoft.com/office/drawing/2014/main" id="{C058909D-CDC2-41A9-8D59-699C6EA8056E}"/>
                    </a:ext>
                  </a:extLst>
                </p:cNvPr>
                <p:cNvPicPr/>
                <p:nvPr/>
              </p:nvPicPr>
              <p:blipFill>
                <a:blip r:embed="rId274"/>
                <a:stretch>
                  <a:fillRect/>
                </a:stretch>
              </p:blipFill>
              <p:spPr>
                <a:xfrm>
                  <a:off x="7561470" y="3863107"/>
                  <a:ext cx="331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8" name="Ink 267">
                  <a:extLst>
                    <a:ext uri="{FF2B5EF4-FFF2-40B4-BE49-F238E27FC236}">
                      <a16:creationId xmlns:a16="http://schemas.microsoft.com/office/drawing/2014/main" id="{7B78197A-D454-4632-B1AF-28E75A3C1ABE}"/>
                    </a:ext>
                  </a:extLst>
                </p14:cNvPr>
                <p14:cNvContentPartPr/>
                <p14:nvPr/>
              </p14:nvContentPartPr>
              <p14:xfrm>
                <a:off x="7782150" y="3892627"/>
                <a:ext cx="109080" cy="21240"/>
              </p14:xfrm>
            </p:contentPart>
          </mc:Choice>
          <mc:Fallback xmlns="">
            <p:pic>
              <p:nvPicPr>
                <p:cNvPr id="268" name="Ink 267">
                  <a:extLst>
                    <a:ext uri="{FF2B5EF4-FFF2-40B4-BE49-F238E27FC236}">
                      <a16:creationId xmlns:a16="http://schemas.microsoft.com/office/drawing/2014/main" id="{7B78197A-D454-4632-B1AF-28E75A3C1ABE}"/>
                    </a:ext>
                  </a:extLst>
                </p:cNvPr>
                <p:cNvPicPr/>
                <p:nvPr/>
              </p:nvPicPr>
              <p:blipFill>
                <a:blip r:embed="rId276"/>
                <a:stretch>
                  <a:fillRect/>
                </a:stretch>
              </p:blipFill>
              <p:spPr>
                <a:xfrm>
                  <a:off x="7773150" y="3883627"/>
                  <a:ext cx="126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9" name="Ink 268">
                  <a:extLst>
                    <a:ext uri="{FF2B5EF4-FFF2-40B4-BE49-F238E27FC236}">
                      <a16:creationId xmlns:a16="http://schemas.microsoft.com/office/drawing/2014/main" id="{D02F3671-80AE-4FE6-AB7E-1923C355DBC9}"/>
                    </a:ext>
                  </a:extLst>
                </p14:cNvPr>
                <p14:cNvContentPartPr/>
                <p14:nvPr/>
              </p14:nvContentPartPr>
              <p14:xfrm>
                <a:off x="7514310" y="3919267"/>
                <a:ext cx="118080" cy="12600"/>
              </p14:xfrm>
            </p:contentPart>
          </mc:Choice>
          <mc:Fallback xmlns="">
            <p:pic>
              <p:nvPicPr>
                <p:cNvPr id="269" name="Ink 268">
                  <a:extLst>
                    <a:ext uri="{FF2B5EF4-FFF2-40B4-BE49-F238E27FC236}">
                      <a16:creationId xmlns:a16="http://schemas.microsoft.com/office/drawing/2014/main" id="{D02F3671-80AE-4FE6-AB7E-1923C355DBC9}"/>
                    </a:ext>
                  </a:extLst>
                </p:cNvPr>
                <p:cNvPicPr/>
                <p:nvPr/>
              </p:nvPicPr>
              <p:blipFill>
                <a:blip r:embed="rId278"/>
                <a:stretch>
                  <a:fillRect/>
                </a:stretch>
              </p:blipFill>
              <p:spPr>
                <a:xfrm>
                  <a:off x="7505670" y="3910627"/>
                  <a:ext cx="135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71" name="Ink 270">
                  <a:extLst>
                    <a:ext uri="{FF2B5EF4-FFF2-40B4-BE49-F238E27FC236}">
                      <a16:creationId xmlns:a16="http://schemas.microsoft.com/office/drawing/2014/main" id="{2D44B291-2225-40DD-90AD-7BB3662C82D2}"/>
                    </a:ext>
                  </a:extLst>
                </p14:cNvPr>
                <p14:cNvContentPartPr/>
                <p14:nvPr/>
              </p14:nvContentPartPr>
              <p14:xfrm>
                <a:off x="5094750" y="4281787"/>
                <a:ext cx="152280" cy="183600"/>
              </p14:xfrm>
            </p:contentPart>
          </mc:Choice>
          <mc:Fallback xmlns="">
            <p:pic>
              <p:nvPicPr>
                <p:cNvPr id="271" name="Ink 270">
                  <a:extLst>
                    <a:ext uri="{FF2B5EF4-FFF2-40B4-BE49-F238E27FC236}">
                      <a16:creationId xmlns:a16="http://schemas.microsoft.com/office/drawing/2014/main" id="{2D44B291-2225-40DD-90AD-7BB3662C82D2}"/>
                    </a:ext>
                  </a:extLst>
                </p:cNvPr>
                <p:cNvPicPr/>
                <p:nvPr/>
              </p:nvPicPr>
              <p:blipFill>
                <a:blip r:embed="rId280"/>
                <a:stretch>
                  <a:fillRect/>
                </a:stretch>
              </p:blipFill>
              <p:spPr>
                <a:xfrm>
                  <a:off x="5086110" y="4273147"/>
                  <a:ext cx="169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72" name="Ink 271">
                  <a:extLst>
                    <a:ext uri="{FF2B5EF4-FFF2-40B4-BE49-F238E27FC236}">
                      <a16:creationId xmlns:a16="http://schemas.microsoft.com/office/drawing/2014/main" id="{5F23ABB8-FA7B-498C-80DC-881DC1B09F4F}"/>
                    </a:ext>
                  </a:extLst>
                </p14:cNvPr>
                <p14:cNvContentPartPr/>
                <p14:nvPr/>
              </p14:nvContentPartPr>
              <p14:xfrm>
                <a:off x="5312550" y="4434067"/>
                <a:ext cx="21960" cy="81720"/>
              </p14:xfrm>
            </p:contentPart>
          </mc:Choice>
          <mc:Fallback xmlns="">
            <p:pic>
              <p:nvPicPr>
                <p:cNvPr id="272" name="Ink 271">
                  <a:extLst>
                    <a:ext uri="{FF2B5EF4-FFF2-40B4-BE49-F238E27FC236}">
                      <a16:creationId xmlns:a16="http://schemas.microsoft.com/office/drawing/2014/main" id="{5F23ABB8-FA7B-498C-80DC-881DC1B09F4F}"/>
                    </a:ext>
                  </a:extLst>
                </p:cNvPr>
                <p:cNvPicPr/>
                <p:nvPr/>
              </p:nvPicPr>
              <p:blipFill>
                <a:blip r:embed="rId282"/>
                <a:stretch>
                  <a:fillRect/>
                </a:stretch>
              </p:blipFill>
              <p:spPr>
                <a:xfrm>
                  <a:off x="5303550" y="4425427"/>
                  <a:ext cx="39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73" name="Ink 272">
                  <a:extLst>
                    <a:ext uri="{FF2B5EF4-FFF2-40B4-BE49-F238E27FC236}">
                      <a16:creationId xmlns:a16="http://schemas.microsoft.com/office/drawing/2014/main" id="{48F0F2F2-B3E6-49BC-A5EE-3ADFDA47F049}"/>
                    </a:ext>
                  </a:extLst>
                </p14:cNvPr>
                <p14:cNvContentPartPr/>
                <p14:nvPr/>
              </p14:nvContentPartPr>
              <p14:xfrm>
                <a:off x="5435670" y="4238227"/>
                <a:ext cx="136440" cy="194760"/>
              </p14:xfrm>
            </p:contentPart>
          </mc:Choice>
          <mc:Fallback xmlns="">
            <p:pic>
              <p:nvPicPr>
                <p:cNvPr id="273" name="Ink 272">
                  <a:extLst>
                    <a:ext uri="{FF2B5EF4-FFF2-40B4-BE49-F238E27FC236}">
                      <a16:creationId xmlns:a16="http://schemas.microsoft.com/office/drawing/2014/main" id="{48F0F2F2-B3E6-49BC-A5EE-3ADFDA47F049}"/>
                    </a:ext>
                  </a:extLst>
                </p:cNvPr>
                <p:cNvPicPr/>
                <p:nvPr/>
              </p:nvPicPr>
              <p:blipFill>
                <a:blip r:embed="rId284"/>
                <a:stretch>
                  <a:fillRect/>
                </a:stretch>
              </p:blipFill>
              <p:spPr>
                <a:xfrm>
                  <a:off x="5426670" y="4229227"/>
                  <a:ext cx="154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74" name="Ink 273">
                  <a:extLst>
                    <a:ext uri="{FF2B5EF4-FFF2-40B4-BE49-F238E27FC236}">
                      <a16:creationId xmlns:a16="http://schemas.microsoft.com/office/drawing/2014/main" id="{018BE670-F601-4F7C-A04F-7501FEEF519E}"/>
                    </a:ext>
                  </a:extLst>
                </p14:cNvPr>
                <p14:cNvContentPartPr/>
                <p14:nvPr/>
              </p14:nvContentPartPr>
              <p14:xfrm>
                <a:off x="5625030" y="4212667"/>
                <a:ext cx="31680" cy="117000"/>
              </p14:xfrm>
            </p:contentPart>
          </mc:Choice>
          <mc:Fallback xmlns="">
            <p:pic>
              <p:nvPicPr>
                <p:cNvPr id="274" name="Ink 273">
                  <a:extLst>
                    <a:ext uri="{FF2B5EF4-FFF2-40B4-BE49-F238E27FC236}">
                      <a16:creationId xmlns:a16="http://schemas.microsoft.com/office/drawing/2014/main" id="{018BE670-F601-4F7C-A04F-7501FEEF519E}"/>
                    </a:ext>
                  </a:extLst>
                </p:cNvPr>
                <p:cNvPicPr/>
                <p:nvPr/>
              </p:nvPicPr>
              <p:blipFill>
                <a:blip r:embed="rId286"/>
                <a:stretch>
                  <a:fillRect/>
                </a:stretch>
              </p:blipFill>
              <p:spPr>
                <a:xfrm>
                  <a:off x="5616030" y="4204027"/>
                  <a:ext cx="49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76" name="Ink 275">
                  <a:extLst>
                    <a:ext uri="{FF2B5EF4-FFF2-40B4-BE49-F238E27FC236}">
                      <a16:creationId xmlns:a16="http://schemas.microsoft.com/office/drawing/2014/main" id="{34F674FA-3868-447A-A18A-97D6DDA58E9D}"/>
                    </a:ext>
                  </a:extLst>
                </p14:cNvPr>
                <p14:cNvContentPartPr/>
                <p14:nvPr/>
              </p14:nvContentPartPr>
              <p14:xfrm>
                <a:off x="5760030" y="4265587"/>
                <a:ext cx="246240" cy="156960"/>
              </p14:xfrm>
            </p:contentPart>
          </mc:Choice>
          <mc:Fallback xmlns="">
            <p:pic>
              <p:nvPicPr>
                <p:cNvPr id="276" name="Ink 275">
                  <a:extLst>
                    <a:ext uri="{FF2B5EF4-FFF2-40B4-BE49-F238E27FC236}">
                      <a16:creationId xmlns:a16="http://schemas.microsoft.com/office/drawing/2014/main" id="{34F674FA-3868-447A-A18A-97D6DDA58E9D}"/>
                    </a:ext>
                  </a:extLst>
                </p:cNvPr>
                <p:cNvPicPr/>
                <p:nvPr/>
              </p:nvPicPr>
              <p:blipFill>
                <a:blip r:embed="rId288"/>
                <a:stretch>
                  <a:fillRect/>
                </a:stretch>
              </p:blipFill>
              <p:spPr>
                <a:xfrm>
                  <a:off x="5751030" y="4256947"/>
                  <a:ext cx="263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77" name="Ink 276">
                  <a:extLst>
                    <a:ext uri="{FF2B5EF4-FFF2-40B4-BE49-F238E27FC236}">
                      <a16:creationId xmlns:a16="http://schemas.microsoft.com/office/drawing/2014/main" id="{6EC2758C-A86D-42BB-BBA3-11853CE7DF98}"/>
                    </a:ext>
                  </a:extLst>
                </p14:cNvPr>
                <p14:cNvContentPartPr/>
                <p14:nvPr/>
              </p14:nvContentPartPr>
              <p14:xfrm>
                <a:off x="5928510" y="4342987"/>
                <a:ext cx="138240" cy="19800"/>
              </p14:xfrm>
            </p:contentPart>
          </mc:Choice>
          <mc:Fallback xmlns="">
            <p:pic>
              <p:nvPicPr>
                <p:cNvPr id="277" name="Ink 276">
                  <a:extLst>
                    <a:ext uri="{FF2B5EF4-FFF2-40B4-BE49-F238E27FC236}">
                      <a16:creationId xmlns:a16="http://schemas.microsoft.com/office/drawing/2014/main" id="{6EC2758C-A86D-42BB-BBA3-11853CE7DF98}"/>
                    </a:ext>
                  </a:extLst>
                </p:cNvPr>
                <p:cNvPicPr/>
                <p:nvPr/>
              </p:nvPicPr>
              <p:blipFill>
                <a:blip r:embed="rId290"/>
                <a:stretch>
                  <a:fillRect/>
                </a:stretch>
              </p:blipFill>
              <p:spPr>
                <a:xfrm>
                  <a:off x="5919510" y="4333987"/>
                  <a:ext cx="155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78" name="Ink 277">
                  <a:extLst>
                    <a:ext uri="{FF2B5EF4-FFF2-40B4-BE49-F238E27FC236}">
                      <a16:creationId xmlns:a16="http://schemas.microsoft.com/office/drawing/2014/main" id="{83C69460-0DC0-47C5-8AB7-A6B4EA39388E}"/>
                    </a:ext>
                  </a:extLst>
                </p14:cNvPr>
                <p14:cNvContentPartPr/>
                <p14:nvPr/>
              </p14:nvContentPartPr>
              <p14:xfrm>
                <a:off x="6149910" y="4337227"/>
                <a:ext cx="221760" cy="73800"/>
              </p14:xfrm>
            </p:contentPart>
          </mc:Choice>
          <mc:Fallback xmlns="">
            <p:pic>
              <p:nvPicPr>
                <p:cNvPr id="278" name="Ink 277">
                  <a:extLst>
                    <a:ext uri="{FF2B5EF4-FFF2-40B4-BE49-F238E27FC236}">
                      <a16:creationId xmlns:a16="http://schemas.microsoft.com/office/drawing/2014/main" id="{83C69460-0DC0-47C5-8AB7-A6B4EA39388E}"/>
                    </a:ext>
                  </a:extLst>
                </p:cNvPr>
                <p:cNvPicPr/>
                <p:nvPr/>
              </p:nvPicPr>
              <p:blipFill>
                <a:blip r:embed="rId292"/>
                <a:stretch>
                  <a:fillRect/>
                </a:stretch>
              </p:blipFill>
              <p:spPr>
                <a:xfrm>
                  <a:off x="6140910" y="4328227"/>
                  <a:ext cx="239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79" name="Ink 278">
                  <a:extLst>
                    <a:ext uri="{FF2B5EF4-FFF2-40B4-BE49-F238E27FC236}">
                      <a16:creationId xmlns:a16="http://schemas.microsoft.com/office/drawing/2014/main" id="{810EC2F0-3A9E-40BC-BE51-5C3CA9985828}"/>
                    </a:ext>
                  </a:extLst>
                </p14:cNvPr>
                <p14:cNvContentPartPr/>
                <p14:nvPr/>
              </p14:nvContentPartPr>
              <p14:xfrm>
                <a:off x="6444750" y="4222027"/>
                <a:ext cx="372960" cy="160200"/>
              </p14:xfrm>
            </p:contentPart>
          </mc:Choice>
          <mc:Fallback xmlns="">
            <p:pic>
              <p:nvPicPr>
                <p:cNvPr id="279" name="Ink 278">
                  <a:extLst>
                    <a:ext uri="{FF2B5EF4-FFF2-40B4-BE49-F238E27FC236}">
                      <a16:creationId xmlns:a16="http://schemas.microsoft.com/office/drawing/2014/main" id="{810EC2F0-3A9E-40BC-BE51-5C3CA9985828}"/>
                    </a:ext>
                  </a:extLst>
                </p:cNvPr>
                <p:cNvPicPr/>
                <p:nvPr/>
              </p:nvPicPr>
              <p:blipFill>
                <a:blip r:embed="rId294"/>
                <a:stretch>
                  <a:fillRect/>
                </a:stretch>
              </p:blipFill>
              <p:spPr>
                <a:xfrm>
                  <a:off x="6435750" y="4213387"/>
                  <a:ext cx="390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80" name="Ink 279">
                  <a:extLst>
                    <a:ext uri="{FF2B5EF4-FFF2-40B4-BE49-F238E27FC236}">
                      <a16:creationId xmlns:a16="http://schemas.microsoft.com/office/drawing/2014/main" id="{8B3B41BD-950C-4CE8-A422-2278211FF094}"/>
                    </a:ext>
                  </a:extLst>
                </p14:cNvPr>
                <p14:cNvContentPartPr/>
                <p14:nvPr/>
              </p14:nvContentPartPr>
              <p14:xfrm>
                <a:off x="6964230" y="4224547"/>
                <a:ext cx="232200" cy="137520"/>
              </p14:xfrm>
            </p:contentPart>
          </mc:Choice>
          <mc:Fallback xmlns="">
            <p:pic>
              <p:nvPicPr>
                <p:cNvPr id="280" name="Ink 279">
                  <a:extLst>
                    <a:ext uri="{FF2B5EF4-FFF2-40B4-BE49-F238E27FC236}">
                      <a16:creationId xmlns:a16="http://schemas.microsoft.com/office/drawing/2014/main" id="{8B3B41BD-950C-4CE8-A422-2278211FF094}"/>
                    </a:ext>
                  </a:extLst>
                </p:cNvPr>
                <p:cNvPicPr/>
                <p:nvPr/>
              </p:nvPicPr>
              <p:blipFill>
                <a:blip r:embed="rId296"/>
                <a:stretch>
                  <a:fillRect/>
                </a:stretch>
              </p:blipFill>
              <p:spPr>
                <a:xfrm>
                  <a:off x="6955230" y="4215907"/>
                  <a:ext cx="249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81" name="Ink 280">
                  <a:extLst>
                    <a:ext uri="{FF2B5EF4-FFF2-40B4-BE49-F238E27FC236}">
                      <a16:creationId xmlns:a16="http://schemas.microsoft.com/office/drawing/2014/main" id="{BAB44F65-B8E8-4F15-9FE5-42D9BDE2E5E3}"/>
                    </a:ext>
                  </a:extLst>
                </p14:cNvPr>
                <p14:cNvContentPartPr/>
                <p14:nvPr/>
              </p14:nvContentPartPr>
              <p14:xfrm>
                <a:off x="7218390" y="4193587"/>
                <a:ext cx="175320" cy="165960"/>
              </p14:xfrm>
            </p:contentPart>
          </mc:Choice>
          <mc:Fallback xmlns="">
            <p:pic>
              <p:nvPicPr>
                <p:cNvPr id="281" name="Ink 280">
                  <a:extLst>
                    <a:ext uri="{FF2B5EF4-FFF2-40B4-BE49-F238E27FC236}">
                      <a16:creationId xmlns:a16="http://schemas.microsoft.com/office/drawing/2014/main" id="{BAB44F65-B8E8-4F15-9FE5-42D9BDE2E5E3}"/>
                    </a:ext>
                  </a:extLst>
                </p:cNvPr>
                <p:cNvPicPr/>
                <p:nvPr/>
              </p:nvPicPr>
              <p:blipFill>
                <a:blip r:embed="rId298"/>
                <a:stretch>
                  <a:fillRect/>
                </a:stretch>
              </p:blipFill>
              <p:spPr>
                <a:xfrm>
                  <a:off x="7209390" y="4184947"/>
                  <a:ext cx="192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82" name="Ink 281">
                  <a:extLst>
                    <a:ext uri="{FF2B5EF4-FFF2-40B4-BE49-F238E27FC236}">
                      <a16:creationId xmlns:a16="http://schemas.microsoft.com/office/drawing/2014/main" id="{96316EFF-251B-4617-9A8F-BAA75FC44EE3}"/>
                    </a:ext>
                  </a:extLst>
                </p14:cNvPr>
                <p14:cNvContentPartPr/>
                <p14:nvPr/>
              </p14:nvContentPartPr>
              <p14:xfrm>
                <a:off x="7187790" y="4277827"/>
                <a:ext cx="118080" cy="19800"/>
              </p14:xfrm>
            </p:contentPart>
          </mc:Choice>
          <mc:Fallback xmlns="">
            <p:pic>
              <p:nvPicPr>
                <p:cNvPr id="282" name="Ink 281">
                  <a:extLst>
                    <a:ext uri="{FF2B5EF4-FFF2-40B4-BE49-F238E27FC236}">
                      <a16:creationId xmlns:a16="http://schemas.microsoft.com/office/drawing/2014/main" id="{96316EFF-251B-4617-9A8F-BAA75FC44EE3}"/>
                    </a:ext>
                  </a:extLst>
                </p:cNvPr>
                <p:cNvPicPr/>
                <p:nvPr/>
              </p:nvPicPr>
              <p:blipFill>
                <a:blip r:embed="rId300"/>
                <a:stretch>
                  <a:fillRect/>
                </a:stretch>
              </p:blipFill>
              <p:spPr>
                <a:xfrm>
                  <a:off x="7178790" y="4268827"/>
                  <a:ext cx="135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83" name="Ink 282">
                  <a:extLst>
                    <a:ext uri="{FF2B5EF4-FFF2-40B4-BE49-F238E27FC236}">
                      <a16:creationId xmlns:a16="http://schemas.microsoft.com/office/drawing/2014/main" id="{13D2B653-159C-4B51-85FD-385A225D0A94}"/>
                    </a:ext>
                  </a:extLst>
                </p14:cNvPr>
                <p14:cNvContentPartPr/>
                <p14:nvPr/>
              </p14:nvContentPartPr>
              <p14:xfrm>
                <a:off x="7391910" y="4291867"/>
                <a:ext cx="128160" cy="59760"/>
              </p14:xfrm>
            </p:contentPart>
          </mc:Choice>
          <mc:Fallback xmlns="">
            <p:pic>
              <p:nvPicPr>
                <p:cNvPr id="283" name="Ink 282">
                  <a:extLst>
                    <a:ext uri="{FF2B5EF4-FFF2-40B4-BE49-F238E27FC236}">
                      <a16:creationId xmlns:a16="http://schemas.microsoft.com/office/drawing/2014/main" id="{13D2B653-159C-4B51-85FD-385A225D0A94}"/>
                    </a:ext>
                  </a:extLst>
                </p:cNvPr>
                <p:cNvPicPr/>
                <p:nvPr/>
              </p:nvPicPr>
              <p:blipFill>
                <a:blip r:embed="rId302"/>
                <a:stretch>
                  <a:fillRect/>
                </a:stretch>
              </p:blipFill>
              <p:spPr>
                <a:xfrm>
                  <a:off x="7383270" y="4283227"/>
                  <a:ext cx="145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84" name="Ink 283">
                  <a:extLst>
                    <a:ext uri="{FF2B5EF4-FFF2-40B4-BE49-F238E27FC236}">
                      <a16:creationId xmlns:a16="http://schemas.microsoft.com/office/drawing/2014/main" id="{EF5A4A56-F173-4EA5-9090-3D9E959C456A}"/>
                    </a:ext>
                  </a:extLst>
                </p14:cNvPr>
                <p14:cNvContentPartPr/>
                <p14:nvPr/>
              </p14:nvContentPartPr>
              <p14:xfrm>
                <a:off x="5532510" y="4685707"/>
                <a:ext cx="157320" cy="8280"/>
              </p14:xfrm>
            </p:contentPart>
          </mc:Choice>
          <mc:Fallback xmlns="">
            <p:pic>
              <p:nvPicPr>
                <p:cNvPr id="284" name="Ink 283">
                  <a:extLst>
                    <a:ext uri="{FF2B5EF4-FFF2-40B4-BE49-F238E27FC236}">
                      <a16:creationId xmlns:a16="http://schemas.microsoft.com/office/drawing/2014/main" id="{EF5A4A56-F173-4EA5-9090-3D9E959C456A}"/>
                    </a:ext>
                  </a:extLst>
                </p:cNvPr>
                <p:cNvPicPr/>
                <p:nvPr/>
              </p:nvPicPr>
              <p:blipFill>
                <a:blip r:embed="rId304"/>
                <a:stretch>
                  <a:fillRect/>
                </a:stretch>
              </p:blipFill>
              <p:spPr>
                <a:xfrm>
                  <a:off x="5523510" y="4677067"/>
                  <a:ext cx="174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85" name="Ink 284">
                  <a:extLst>
                    <a:ext uri="{FF2B5EF4-FFF2-40B4-BE49-F238E27FC236}">
                      <a16:creationId xmlns:a16="http://schemas.microsoft.com/office/drawing/2014/main" id="{C60EC3FA-F792-49FA-9D73-B6E1047A0C00}"/>
                    </a:ext>
                  </a:extLst>
                </p14:cNvPr>
                <p14:cNvContentPartPr/>
                <p14:nvPr/>
              </p14:nvContentPartPr>
              <p14:xfrm>
                <a:off x="5558430" y="4749427"/>
                <a:ext cx="155520" cy="5040"/>
              </p14:xfrm>
            </p:contentPart>
          </mc:Choice>
          <mc:Fallback xmlns="">
            <p:pic>
              <p:nvPicPr>
                <p:cNvPr id="285" name="Ink 284">
                  <a:extLst>
                    <a:ext uri="{FF2B5EF4-FFF2-40B4-BE49-F238E27FC236}">
                      <a16:creationId xmlns:a16="http://schemas.microsoft.com/office/drawing/2014/main" id="{C60EC3FA-F792-49FA-9D73-B6E1047A0C00}"/>
                    </a:ext>
                  </a:extLst>
                </p:cNvPr>
                <p:cNvPicPr/>
                <p:nvPr/>
              </p:nvPicPr>
              <p:blipFill>
                <a:blip r:embed="rId306"/>
                <a:stretch>
                  <a:fillRect/>
                </a:stretch>
              </p:blipFill>
              <p:spPr>
                <a:xfrm>
                  <a:off x="5549790" y="4740787"/>
                  <a:ext cx="173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86" name="Ink 285">
                  <a:extLst>
                    <a:ext uri="{FF2B5EF4-FFF2-40B4-BE49-F238E27FC236}">
                      <a16:creationId xmlns:a16="http://schemas.microsoft.com/office/drawing/2014/main" id="{00A912D3-B67C-49EC-A63E-90C8A7A32A70}"/>
                    </a:ext>
                  </a:extLst>
                </p14:cNvPr>
                <p14:cNvContentPartPr/>
                <p14:nvPr/>
              </p14:nvContentPartPr>
              <p14:xfrm>
                <a:off x="5949390" y="4537387"/>
                <a:ext cx="288360" cy="233280"/>
              </p14:xfrm>
            </p:contentPart>
          </mc:Choice>
          <mc:Fallback xmlns="">
            <p:pic>
              <p:nvPicPr>
                <p:cNvPr id="286" name="Ink 285">
                  <a:extLst>
                    <a:ext uri="{FF2B5EF4-FFF2-40B4-BE49-F238E27FC236}">
                      <a16:creationId xmlns:a16="http://schemas.microsoft.com/office/drawing/2014/main" id="{00A912D3-B67C-49EC-A63E-90C8A7A32A70}"/>
                    </a:ext>
                  </a:extLst>
                </p:cNvPr>
                <p:cNvPicPr/>
                <p:nvPr/>
              </p:nvPicPr>
              <p:blipFill>
                <a:blip r:embed="rId308"/>
                <a:stretch>
                  <a:fillRect/>
                </a:stretch>
              </p:blipFill>
              <p:spPr>
                <a:xfrm>
                  <a:off x="5940390" y="4528747"/>
                  <a:ext cx="3060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87" name="Ink 286">
                  <a:extLst>
                    <a:ext uri="{FF2B5EF4-FFF2-40B4-BE49-F238E27FC236}">
                      <a16:creationId xmlns:a16="http://schemas.microsoft.com/office/drawing/2014/main" id="{5C4639AE-7645-49FD-9C68-C7DB88714CC5}"/>
                    </a:ext>
                  </a:extLst>
                </p14:cNvPr>
                <p14:cNvContentPartPr/>
                <p14:nvPr/>
              </p14:nvContentPartPr>
              <p14:xfrm>
                <a:off x="6194550" y="4638187"/>
                <a:ext cx="165960" cy="11880"/>
              </p14:xfrm>
            </p:contentPart>
          </mc:Choice>
          <mc:Fallback xmlns="">
            <p:pic>
              <p:nvPicPr>
                <p:cNvPr id="287" name="Ink 286">
                  <a:extLst>
                    <a:ext uri="{FF2B5EF4-FFF2-40B4-BE49-F238E27FC236}">
                      <a16:creationId xmlns:a16="http://schemas.microsoft.com/office/drawing/2014/main" id="{5C4639AE-7645-49FD-9C68-C7DB88714CC5}"/>
                    </a:ext>
                  </a:extLst>
                </p:cNvPr>
                <p:cNvPicPr/>
                <p:nvPr/>
              </p:nvPicPr>
              <p:blipFill>
                <a:blip r:embed="rId310"/>
                <a:stretch>
                  <a:fillRect/>
                </a:stretch>
              </p:blipFill>
              <p:spPr>
                <a:xfrm>
                  <a:off x="6185910" y="4629187"/>
                  <a:ext cx="183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88" name="Ink 287">
                  <a:extLst>
                    <a:ext uri="{FF2B5EF4-FFF2-40B4-BE49-F238E27FC236}">
                      <a16:creationId xmlns:a16="http://schemas.microsoft.com/office/drawing/2014/main" id="{44C13F55-CD8E-4447-BCC4-54234609A440}"/>
                    </a:ext>
                  </a:extLst>
                </p14:cNvPr>
                <p14:cNvContentPartPr/>
                <p14:nvPr/>
              </p14:nvContentPartPr>
              <p14:xfrm>
                <a:off x="6328830" y="4619467"/>
                <a:ext cx="183240" cy="82080"/>
              </p14:xfrm>
            </p:contentPart>
          </mc:Choice>
          <mc:Fallback xmlns="">
            <p:pic>
              <p:nvPicPr>
                <p:cNvPr id="288" name="Ink 287">
                  <a:extLst>
                    <a:ext uri="{FF2B5EF4-FFF2-40B4-BE49-F238E27FC236}">
                      <a16:creationId xmlns:a16="http://schemas.microsoft.com/office/drawing/2014/main" id="{44C13F55-CD8E-4447-BCC4-54234609A440}"/>
                    </a:ext>
                  </a:extLst>
                </p:cNvPr>
                <p:cNvPicPr/>
                <p:nvPr/>
              </p:nvPicPr>
              <p:blipFill>
                <a:blip r:embed="rId312"/>
                <a:stretch>
                  <a:fillRect/>
                </a:stretch>
              </p:blipFill>
              <p:spPr>
                <a:xfrm>
                  <a:off x="6319830" y="4610467"/>
                  <a:ext cx="200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89" name="Ink 288">
                  <a:extLst>
                    <a:ext uri="{FF2B5EF4-FFF2-40B4-BE49-F238E27FC236}">
                      <a16:creationId xmlns:a16="http://schemas.microsoft.com/office/drawing/2014/main" id="{02A5C063-E019-430D-AA1E-1F9D76E0D870}"/>
                    </a:ext>
                  </a:extLst>
                </p14:cNvPr>
                <p14:cNvContentPartPr/>
                <p14:nvPr/>
              </p14:nvContentPartPr>
              <p14:xfrm>
                <a:off x="6532230" y="4512547"/>
                <a:ext cx="23400" cy="180720"/>
              </p14:xfrm>
            </p:contentPart>
          </mc:Choice>
          <mc:Fallback xmlns="">
            <p:pic>
              <p:nvPicPr>
                <p:cNvPr id="289" name="Ink 288">
                  <a:extLst>
                    <a:ext uri="{FF2B5EF4-FFF2-40B4-BE49-F238E27FC236}">
                      <a16:creationId xmlns:a16="http://schemas.microsoft.com/office/drawing/2014/main" id="{02A5C063-E019-430D-AA1E-1F9D76E0D870}"/>
                    </a:ext>
                  </a:extLst>
                </p:cNvPr>
                <p:cNvPicPr/>
                <p:nvPr/>
              </p:nvPicPr>
              <p:blipFill>
                <a:blip r:embed="rId314"/>
                <a:stretch>
                  <a:fillRect/>
                </a:stretch>
              </p:blipFill>
              <p:spPr>
                <a:xfrm>
                  <a:off x="6523590" y="4503907"/>
                  <a:ext cx="41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90" name="Ink 289">
                  <a:extLst>
                    <a:ext uri="{FF2B5EF4-FFF2-40B4-BE49-F238E27FC236}">
                      <a16:creationId xmlns:a16="http://schemas.microsoft.com/office/drawing/2014/main" id="{6CDA2864-5F00-4D60-9C97-D666E40DACD0}"/>
                    </a:ext>
                  </a:extLst>
                </p14:cNvPr>
                <p14:cNvContentPartPr/>
                <p14:nvPr/>
              </p14:nvContentPartPr>
              <p14:xfrm>
                <a:off x="6506310" y="4565827"/>
                <a:ext cx="446760" cy="113400"/>
              </p14:xfrm>
            </p:contentPart>
          </mc:Choice>
          <mc:Fallback xmlns="">
            <p:pic>
              <p:nvPicPr>
                <p:cNvPr id="290" name="Ink 289">
                  <a:extLst>
                    <a:ext uri="{FF2B5EF4-FFF2-40B4-BE49-F238E27FC236}">
                      <a16:creationId xmlns:a16="http://schemas.microsoft.com/office/drawing/2014/main" id="{6CDA2864-5F00-4D60-9C97-D666E40DACD0}"/>
                    </a:ext>
                  </a:extLst>
                </p:cNvPr>
                <p:cNvPicPr/>
                <p:nvPr/>
              </p:nvPicPr>
              <p:blipFill>
                <a:blip r:embed="rId316"/>
                <a:stretch>
                  <a:fillRect/>
                </a:stretch>
              </p:blipFill>
              <p:spPr>
                <a:xfrm>
                  <a:off x="6497310" y="4556827"/>
                  <a:ext cx="464400" cy="131040"/>
                </a:xfrm>
                <a:prstGeom prst="rect">
                  <a:avLst/>
                </a:prstGeom>
              </p:spPr>
            </p:pic>
          </mc:Fallback>
        </mc:AlternateContent>
      </p:grpSp>
      <p:grpSp>
        <p:nvGrpSpPr>
          <p:cNvPr id="296" name="Group 295">
            <a:extLst>
              <a:ext uri="{FF2B5EF4-FFF2-40B4-BE49-F238E27FC236}">
                <a16:creationId xmlns:a16="http://schemas.microsoft.com/office/drawing/2014/main" id="{575418B3-CDBF-4A97-82AD-EF4B290E1EF4}"/>
              </a:ext>
            </a:extLst>
          </p:cNvPr>
          <p:cNvGrpSpPr/>
          <p:nvPr/>
        </p:nvGrpSpPr>
        <p:grpSpPr>
          <a:xfrm>
            <a:off x="8353830" y="1853227"/>
            <a:ext cx="305640" cy="270720"/>
            <a:chOff x="8353830" y="1853227"/>
            <a:chExt cx="305640" cy="270720"/>
          </a:xfrm>
        </p:grpSpPr>
        <mc:AlternateContent xmlns:mc="http://schemas.openxmlformats.org/markup-compatibility/2006" xmlns:p14="http://schemas.microsoft.com/office/powerpoint/2010/main">
          <mc:Choice Requires="p14">
            <p:contentPart p14:bwMode="auto" r:id="rId317">
              <p14:nvContentPartPr>
                <p14:cNvPr id="294" name="Ink 293">
                  <a:extLst>
                    <a:ext uri="{FF2B5EF4-FFF2-40B4-BE49-F238E27FC236}">
                      <a16:creationId xmlns:a16="http://schemas.microsoft.com/office/drawing/2014/main" id="{99C8175A-92A4-4638-9E64-62384B0BDB32}"/>
                    </a:ext>
                  </a:extLst>
                </p14:cNvPr>
                <p14:cNvContentPartPr/>
                <p14:nvPr/>
              </p14:nvContentPartPr>
              <p14:xfrm>
                <a:off x="8353830" y="1853227"/>
                <a:ext cx="142200" cy="267480"/>
              </p14:xfrm>
            </p:contentPart>
          </mc:Choice>
          <mc:Fallback xmlns="">
            <p:pic>
              <p:nvPicPr>
                <p:cNvPr id="294" name="Ink 293">
                  <a:extLst>
                    <a:ext uri="{FF2B5EF4-FFF2-40B4-BE49-F238E27FC236}">
                      <a16:creationId xmlns:a16="http://schemas.microsoft.com/office/drawing/2014/main" id="{99C8175A-92A4-4638-9E64-62384B0BDB32}"/>
                    </a:ext>
                  </a:extLst>
                </p:cNvPr>
                <p:cNvPicPr/>
                <p:nvPr/>
              </p:nvPicPr>
              <p:blipFill>
                <a:blip r:embed="rId318"/>
                <a:stretch>
                  <a:fillRect/>
                </a:stretch>
              </p:blipFill>
              <p:spPr>
                <a:xfrm>
                  <a:off x="8345190" y="1844227"/>
                  <a:ext cx="159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95" name="Ink 294">
                  <a:extLst>
                    <a:ext uri="{FF2B5EF4-FFF2-40B4-BE49-F238E27FC236}">
                      <a16:creationId xmlns:a16="http://schemas.microsoft.com/office/drawing/2014/main" id="{DAE90653-1896-43D6-8198-8D0741C3E82E}"/>
                    </a:ext>
                  </a:extLst>
                </p14:cNvPr>
                <p14:cNvContentPartPr/>
                <p14:nvPr/>
              </p14:nvContentPartPr>
              <p14:xfrm>
                <a:off x="8496030" y="2036827"/>
                <a:ext cx="163440" cy="87120"/>
              </p14:xfrm>
            </p:contentPart>
          </mc:Choice>
          <mc:Fallback xmlns="">
            <p:pic>
              <p:nvPicPr>
                <p:cNvPr id="295" name="Ink 294">
                  <a:extLst>
                    <a:ext uri="{FF2B5EF4-FFF2-40B4-BE49-F238E27FC236}">
                      <a16:creationId xmlns:a16="http://schemas.microsoft.com/office/drawing/2014/main" id="{DAE90653-1896-43D6-8198-8D0741C3E82E}"/>
                    </a:ext>
                  </a:extLst>
                </p:cNvPr>
                <p:cNvPicPr/>
                <p:nvPr/>
              </p:nvPicPr>
              <p:blipFill>
                <a:blip r:embed="rId320"/>
                <a:stretch>
                  <a:fillRect/>
                </a:stretch>
              </p:blipFill>
              <p:spPr>
                <a:xfrm>
                  <a:off x="8487030" y="2028187"/>
                  <a:ext cx="181080" cy="104760"/>
                </a:xfrm>
                <a:prstGeom prst="rect">
                  <a:avLst/>
                </a:prstGeom>
              </p:spPr>
            </p:pic>
          </mc:Fallback>
        </mc:AlternateContent>
      </p:grpSp>
      <p:grpSp>
        <p:nvGrpSpPr>
          <p:cNvPr id="309" name="Group 308">
            <a:extLst>
              <a:ext uri="{FF2B5EF4-FFF2-40B4-BE49-F238E27FC236}">
                <a16:creationId xmlns:a16="http://schemas.microsoft.com/office/drawing/2014/main" id="{47BF5590-40A4-4397-9F10-69C488880C38}"/>
              </a:ext>
            </a:extLst>
          </p:cNvPr>
          <p:cNvGrpSpPr/>
          <p:nvPr/>
        </p:nvGrpSpPr>
        <p:grpSpPr>
          <a:xfrm>
            <a:off x="8892390" y="1851787"/>
            <a:ext cx="2369160" cy="276480"/>
            <a:chOff x="8892390" y="1851787"/>
            <a:chExt cx="2369160" cy="276480"/>
          </a:xfrm>
        </p:grpSpPr>
        <mc:AlternateContent xmlns:mc="http://schemas.openxmlformats.org/markup-compatibility/2006" xmlns:p14="http://schemas.microsoft.com/office/powerpoint/2010/main">
          <mc:Choice Requires="p14">
            <p:contentPart p14:bwMode="auto" r:id="rId321">
              <p14:nvContentPartPr>
                <p14:cNvPr id="297" name="Ink 296">
                  <a:extLst>
                    <a:ext uri="{FF2B5EF4-FFF2-40B4-BE49-F238E27FC236}">
                      <a16:creationId xmlns:a16="http://schemas.microsoft.com/office/drawing/2014/main" id="{6060FA79-3FAC-409A-92AB-A217E9F565B1}"/>
                    </a:ext>
                  </a:extLst>
                </p14:cNvPr>
                <p14:cNvContentPartPr/>
                <p14:nvPr/>
              </p14:nvContentPartPr>
              <p14:xfrm>
                <a:off x="8892390" y="1990387"/>
                <a:ext cx="333000" cy="137880"/>
              </p14:xfrm>
            </p:contentPart>
          </mc:Choice>
          <mc:Fallback xmlns="">
            <p:pic>
              <p:nvPicPr>
                <p:cNvPr id="297" name="Ink 296">
                  <a:extLst>
                    <a:ext uri="{FF2B5EF4-FFF2-40B4-BE49-F238E27FC236}">
                      <a16:creationId xmlns:a16="http://schemas.microsoft.com/office/drawing/2014/main" id="{6060FA79-3FAC-409A-92AB-A217E9F565B1}"/>
                    </a:ext>
                  </a:extLst>
                </p:cNvPr>
                <p:cNvPicPr/>
                <p:nvPr/>
              </p:nvPicPr>
              <p:blipFill>
                <a:blip r:embed="rId322"/>
                <a:stretch>
                  <a:fillRect/>
                </a:stretch>
              </p:blipFill>
              <p:spPr>
                <a:xfrm>
                  <a:off x="8883390" y="1981747"/>
                  <a:ext cx="350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98" name="Ink 297">
                  <a:extLst>
                    <a:ext uri="{FF2B5EF4-FFF2-40B4-BE49-F238E27FC236}">
                      <a16:creationId xmlns:a16="http://schemas.microsoft.com/office/drawing/2014/main" id="{C8006DE7-9989-4D63-AC13-C6FF0CB0F47E}"/>
                    </a:ext>
                  </a:extLst>
                </p14:cNvPr>
                <p14:cNvContentPartPr/>
                <p14:nvPr/>
              </p14:nvContentPartPr>
              <p14:xfrm>
                <a:off x="9213150" y="1920187"/>
                <a:ext cx="63000" cy="190080"/>
              </p14:xfrm>
            </p:contentPart>
          </mc:Choice>
          <mc:Fallback xmlns="">
            <p:pic>
              <p:nvPicPr>
                <p:cNvPr id="298" name="Ink 297">
                  <a:extLst>
                    <a:ext uri="{FF2B5EF4-FFF2-40B4-BE49-F238E27FC236}">
                      <a16:creationId xmlns:a16="http://schemas.microsoft.com/office/drawing/2014/main" id="{C8006DE7-9989-4D63-AC13-C6FF0CB0F47E}"/>
                    </a:ext>
                  </a:extLst>
                </p:cNvPr>
                <p:cNvPicPr/>
                <p:nvPr/>
              </p:nvPicPr>
              <p:blipFill>
                <a:blip r:embed="rId324"/>
                <a:stretch>
                  <a:fillRect/>
                </a:stretch>
              </p:blipFill>
              <p:spPr>
                <a:xfrm>
                  <a:off x="9204150" y="1911547"/>
                  <a:ext cx="80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99" name="Ink 298">
                  <a:extLst>
                    <a:ext uri="{FF2B5EF4-FFF2-40B4-BE49-F238E27FC236}">
                      <a16:creationId xmlns:a16="http://schemas.microsoft.com/office/drawing/2014/main" id="{DEE99EBA-D55E-40E2-A67A-C2B8C5ECF9DA}"/>
                    </a:ext>
                  </a:extLst>
                </p14:cNvPr>
                <p14:cNvContentPartPr/>
                <p14:nvPr/>
              </p14:nvContentPartPr>
              <p14:xfrm>
                <a:off x="9214590" y="2022427"/>
                <a:ext cx="106200" cy="2880"/>
              </p14:xfrm>
            </p:contentPart>
          </mc:Choice>
          <mc:Fallback xmlns="">
            <p:pic>
              <p:nvPicPr>
                <p:cNvPr id="299" name="Ink 298">
                  <a:extLst>
                    <a:ext uri="{FF2B5EF4-FFF2-40B4-BE49-F238E27FC236}">
                      <a16:creationId xmlns:a16="http://schemas.microsoft.com/office/drawing/2014/main" id="{DEE99EBA-D55E-40E2-A67A-C2B8C5ECF9DA}"/>
                    </a:ext>
                  </a:extLst>
                </p:cNvPr>
                <p:cNvPicPr/>
                <p:nvPr/>
              </p:nvPicPr>
              <p:blipFill>
                <a:blip r:embed="rId326"/>
                <a:stretch>
                  <a:fillRect/>
                </a:stretch>
              </p:blipFill>
              <p:spPr>
                <a:xfrm>
                  <a:off x="9205590" y="2013427"/>
                  <a:ext cx="123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00" name="Ink 299">
                  <a:extLst>
                    <a:ext uri="{FF2B5EF4-FFF2-40B4-BE49-F238E27FC236}">
                      <a16:creationId xmlns:a16="http://schemas.microsoft.com/office/drawing/2014/main" id="{7EEACD6C-9F7B-4221-B934-E5EC0A8658E5}"/>
                    </a:ext>
                  </a:extLst>
                </p14:cNvPr>
                <p14:cNvContentPartPr/>
                <p14:nvPr/>
              </p14:nvContentPartPr>
              <p14:xfrm>
                <a:off x="9330150" y="1943947"/>
                <a:ext cx="275400" cy="163080"/>
              </p14:xfrm>
            </p:contentPart>
          </mc:Choice>
          <mc:Fallback xmlns="">
            <p:pic>
              <p:nvPicPr>
                <p:cNvPr id="300" name="Ink 299">
                  <a:extLst>
                    <a:ext uri="{FF2B5EF4-FFF2-40B4-BE49-F238E27FC236}">
                      <a16:creationId xmlns:a16="http://schemas.microsoft.com/office/drawing/2014/main" id="{7EEACD6C-9F7B-4221-B934-E5EC0A8658E5}"/>
                    </a:ext>
                  </a:extLst>
                </p:cNvPr>
                <p:cNvPicPr/>
                <p:nvPr/>
              </p:nvPicPr>
              <p:blipFill>
                <a:blip r:embed="rId328"/>
                <a:stretch>
                  <a:fillRect/>
                </a:stretch>
              </p:blipFill>
              <p:spPr>
                <a:xfrm>
                  <a:off x="9321150" y="1935307"/>
                  <a:ext cx="293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01" name="Ink 300">
                  <a:extLst>
                    <a:ext uri="{FF2B5EF4-FFF2-40B4-BE49-F238E27FC236}">
                      <a16:creationId xmlns:a16="http://schemas.microsoft.com/office/drawing/2014/main" id="{C016F382-C71E-4836-AFCB-CD3A1B0DFBA5}"/>
                    </a:ext>
                  </a:extLst>
                </p14:cNvPr>
                <p14:cNvContentPartPr/>
                <p14:nvPr/>
              </p14:nvContentPartPr>
              <p14:xfrm>
                <a:off x="9500790" y="2004787"/>
                <a:ext cx="86040" cy="5760"/>
              </p14:xfrm>
            </p:contentPart>
          </mc:Choice>
          <mc:Fallback xmlns="">
            <p:pic>
              <p:nvPicPr>
                <p:cNvPr id="301" name="Ink 300">
                  <a:extLst>
                    <a:ext uri="{FF2B5EF4-FFF2-40B4-BE49-F238E27FC236}">
                      <a16:creationId xmlns:a16="http://schemas.microsoft.com/office/drawing/2014/main" id="{C016F382-C71E-4836-AFCB-CD3A1B0DFBA5}"/>
                    </a:ext>
                  </a:extLst>
                </p:cNvPr>
                <p:cNvPicPr/>
                <p:nvPr/>
              </p:nvPicPr>
              <p:blipFill>
                <a:blip r:embed="rId330"/>
                <a:stretch>
                  <a:fillRect/>
                </a:stretch>
              </p:blipFill>
              <p:spPr>
                <a:xfrm>
                  <a:off x="9492150" y="1996147"/>
                  <a:ext cx="103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02" name="Ink 301">
                  <a:extLst>
                    <a:ext uri="{FF2B5EF4-FFF2-40B4-BE49-F238E27FC236}">
                      <a16:creationId xmlns:a16="http://schemas.microsoft.com/office/drawing/2014/main" id="{067C7205-AD2A-4D93-90E7-1EF39F585CE3}"/>
                    </a:ext>
                  </a:extLst>
                </p14:cNvPr>
                <p14:cNvContentPartPr/>
                <p14:nvPr/>
              </p14:nvContentPartPr>
              <p14:xfrm>
                <a:off x="9627510" y="1947547"/>
                <a:ext cx="112320" cy="44280"/>
              </p14:xfrm>
            </p:contentPart>
          </mc:Choice>
          <mc:Fallback xmlns="">
            <p:pic>
              <p:nvPicPr>
                <p:cNvPr id="302" name="Ink 301">
                  <a:extLst>
                    <a:ext uri="{FF2B5EF4-FFF2-40B4-BE49-F238E27FC236}">
                      <a16:creationId xmlns:a16="http://schemas.microsoft.com/office/drawing/2014/main" id="{067C7205-AD2A-4D93-90E7-1EF39F585CE3}"/>
                    </a:ext>
                  </a:extLst>
                </p:cNvPr>
                <p:cNvPicPr/>
                <p:nvPr/>
              </p:nvPicPr>
              <p:blipFill>
                <a:blip r:embed="rId332"/>
                <a:stretch>
                  <a:fillRect/>
                </a:stretch>
              </p:blipFill>
              <p:spPr>
                <a:xfrm>
                  <a:off x="9618870" y="1938907"/>
                  <a:ext cx="129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03" name="Ink 302">
                  <a:extLst>
                    <a:ext uri="{FF2B5EF4-FFF2-40B4-BE49-F238E27FC236}">
                      <a16:creationId xmlns:a16="http://schemas.microsoft.com/office/drawing/2014/main" id="{3CBED85E-22EA-4DB8-A2AC-C128E073FE3D}"/>
                    </a:ext>
                  </a:extLst>
                </p14:cNvPr>
                <p14:cNvContentPartPr/>
                <p14:nvPr/>
              </p14:nvContentPartPr>
              <p14:xfrm>
                <a:off x="9894990" y="1911547"/>
                <a:ext cx="361440" cy="185040"/>
              </p14:xfrm>
            </p:contentPart>
          </mc:Choice>
          <mc:Fallback xmlns="">
            <p:pic>
              <p:nvPicPr>
                <p:cNvPr id="303" name="Ink 302">
                  <a:extLst>
                    <a:ext uri="{FF2B5EF4-FFF2-40B4-BE49-F238E27FC236}">
                      <a16:creationId xmlns:a16="http://schemas.microsoft.com/office/drawing/2014/main" id="{3CBED85E-22EA-4DB8-A2AC-C128E073FE3D}"/>
                    </a:ext>
                  </a:extLst>
                </p:cNvPr>
                <p:cNvPicPr/>
                <p:nvPr/>
              </p:nvPicPr>
              <p:blipFill>
                <a:blip r:embed="rId334"/>
                <a:stretch>
                  <a:fillRect/>
                </a:stretch>
              </p:blipFill>
              <p:spPr>
                <a:xfrm>
                  <a:off x="9886350" y="1902907"/>
                  <a:ext cx="379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04" name="Ink 303">
                  <a:extLst>
                    <a:ext uri="{FF2B5EF4-FFF2-40B4-BE49-F238E27FC236}">
                      <a16:creationId xmlns:a16="http://schemas.microsoft.com/office/drawing/2014/main" id="{73D02FE0-A968-4B33-9644-F00D15DB9E01}"/>
                    </a:ext>
                  </a:extLst>
                </p14:cNvPr>
                <p14:cNvContentPartPr/>
                <p14:nvPr/>
              </p14:nvContentPartPr>
              <p14:xfrm>
                <a:off x="10452630" y="1955467"/>
                <a:ext cx="117720" cy="125280"/>
              </p14:xfrm>
            </p:contentPart>
          </mc:Choice>
          <mc:Fallback xmlns="">
            <p:pic>
              <p:nvPicPr>
                <p:cNvPr id="304" name="Ink 303">
                  <a:extLst>
                    <a:ext uri="{FF2B5EF4-FFF2-40B4-BE49-F238E27FC236}">
                      <a16:creationId xmlns:a16="http://schemas.microsoft.com/office/drawing/2014/main" id="{73D02FE0-A968-4B33-9644-F00D15DB9E01}"/>
                    </a:ext>
                  </a:extLst>
                </p:cNvPr>
                <p:cNvPicPr/>
                <p:nvPr/>
              </p:nvPicPr>
              <p:blipFill>
                <a:blip r:embed="rId336"/>
                <a:stretch>
                  <a:fillRect/>
                </a:stretch>
              </p:blipFill>
              <p:spPr>
                <a:xfrm>
                  <a:off x="10443990" y="1946827"/>
                  <a:ext cx="13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05" name="Ink 304">
                  <a:extLst>
                    <a:ext uri="{FF2B5EF4-FFF2-40B4-BE49-F238E27FC236}">
                      <a16:creationId xmlns:a16="http://schemas.microsoft.com/office/drawing/2014/main" id="{E9A5324D-255F-4387-AE96-0450F97E1800}"/>
                    </a:ext>
                  </a:extLst>
                </p14:cNvPr>
                <p14:cNvContentPartPr/>
                <p14:nvPr/>
              </p14:nvContentPartPr>
              <p14:xfrm>
                <a:off x="10616070" y="1970587"/>
                <a:ext cx="126000" cy="87840"/>
              </p14:xfrm>
            </p:contentPart>
          </mc:Choice>
          <mc:Fallback xmlns="">
            <p:pic>
              <p:nvPicPr>
                <p:cNvPr id="305" name="Ink 304">
                  <a:extLst>
                    <a:ext uri="{FF2B5EF4-FFF2-40B4-BE49-F238E27FC236}">
                      <a16:creationId xmlns:a16="http://schemas.microsoft.com/office/drawing/2014/main" id="{E9A5324D-255F-4387-AE96-0450F97E1800}"/>
                    </a:ext>
                  </a:extLst>
                </p:cNvPr>
                <p:cNvPicPr/>
                <p:nvPr/>
              </p:nvPicPr>
              <p:blipFill>
                <a:blip r:embed="rId338"/>
                <a:stretch>
                  <a:fillRect/>
                </a:stretch>
              </p:blipFill>
              <p:spPr>
                <a:xfrm>
                  <a:off x="10607070" y="1961587"/>
                  <a:ext cx="143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06" name="Ink 305">
                  <a:extLst>
                    <a:ext uri="{FF2B5EF4-FFF2-40B4-BE49-F238E27FC236}">
                      <a16:creationId xmlns:a16="http://schemas.microsoft.com/office/drawing/2014/main" id="{7E011B76-45B2-435D-9230-3657FD718A2A}"/>
                    </a:ext>
                  </a:extLst>
                </p14:cNvPr>
                <p14:cNvContentPartPr/>
                <p14:nvPr/>
              </p14:nvContentPartPr>
              <p14:xfrm>
                <a:off x="10775910" y="1851787"/>
                <a:ext cx="59400" cy="192240"/>
              </p14:xfrm>
            </p:contentPart>
          </mc:Choice>
          <mc:Fallback xmlns="">
            <p:pic>
              <p:nvPicPr>
                <p:cNvPr id="306" name="Ink 305">
                  <a:extLst>
                    <a:ext uri="{FF2B5EF4-FFF2-40B4-BE49-F238E27FC236}">
                      <a16:creationId xmlns:a16="http://schemas.microsoft.com/office/drawing/2014/main" id="{7E011B76-45B2-435D-9230-3657FD718A2A}"/>
                    </a:ext>
                  </a:extLst>
                </p:cNvPr>
                <p:cNvPicPr/>
                <p:nvPr/>
              </p:nvPicPr>
              <p:blipFill>
                <a:blip r:embed="rId340"/>
                <a:stretch>
                  <a:fillRect/>
                </a:stretch>
              </p:blipFill>
              <p:spPr>
                <a:xfrm>
                  <a:off x="10766910" y="1843147"/>
                  <a:ext cx="77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07" name="Ink 306">
                  <a:extLst>
                    <a:ext uri="{FF2B5EF4-FFF2-40B4-BE49-F238E27FC236}">
                      <a16:creationId xmlns:a16="http://schemas.microsoft.com/office/drawing/2014/main" id="{8C80A78C-1E8A-40DE-9D13-21C4F61E7C44}"/>
                    </a:ext>
                  </a:extLst>
                </p14:cNvPr>
                <p14:cNvContentPartPr/>
                <p14:nvPr/>
              </p14:nvContentPartPr>
              <p14:xfrm>
                <a:off x="10721550" y="1957267"/>
                <a:ext cx="168120" cy="5040"/>
              </p14:xfrm>
            </p:contentPart>
          </mc:Choice>
          <mc:Fallback xmlns="">
            <p:pic>
              <p:nvPicPr>
                <p:cNvPr id="307" name="Ink 306">
                  <a:extLst>
                    <a:ext uri="{FF2B5EF4-FFF2-40B4-BE49-F238E27FC236}">
                      <a16:creationId xmlns:a16="http://schemas.microsoft.com/office/drawing/2014/main" id="{8C80A78C-1E8A-40DE-9D13-21C4F61E7C44}"/>
                    </a:ext>
                  </a:extLst>
                </p:cNvPr>
                <p:cNvPicPr/>
                <p:nvPr/>
              </p:nvPicPr>
              <p:blipFill>
                <a:blip r:embed="rId342"/>
                <a:stretch>
                  <a:fillRect/>
                </a:stretch>
              </p:blipFill>
              <p:spPr>
                <a:xfrm>
                  <a:off x="10712550" y="1948267"/>
                  <a:ext cx="185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08" name="Ink 307">
                  <a:extLst>
                    <a:ext uri="{FF2B5EF4-FFF2-40B4-BE49-F238E27FC236}">
                      <a16:creationId xmlns:a16="http://schemas.microsoft.com/office/drawing/2014/main" id="{AB6F3CFF-A55B-4C99-AF46-2408A0E5473B}"/>
                    </a:ext>
                  </a:extLst>
                </p14:cNvPr>
                <p14:cNvContentPartPr/>
                <p14:nvPr/>
              </p14:nvContentPartPr>
              <p14:xfrm>
                <a:off x="10872030" y="1935307"/>
                <a:ext cx="389520" cy="138240"/>
              </p14:xfrm>
            </p:contentPart>
          </mc:Choice>
          <mc:Fallback xmlns="">
            <p:pic>
              <p:nvPicPr>
                <p:cNvPr id="308" name="Ink 307">
                  <a:extLst>
                    <a:ext uri="{FF2B5EF4-FFF2-40B4-BE49-F238E27FC236}">
                      <a16:creationId xmlns:a16="http://schemas.microsoft.com/office/drawing/2014/main" id="{AB6F3CFF-A55B-4C99-AF46-2408A0E5473B}"/>
                    </a:ext>
                  </a:extLst>
                </p:cNvPr>
                <p:cNvPicPr/>
                <p:nvPr/>
              </p:nvPicPr>
              <p:blipFill>
                <a:blip r:embed="rId344"/>
                <a:stretch>
                  <a:fillRect/>
                </a:stretch>
              </p:blipFill>
              <p:spPr>
                <a:xfrm>
                  <a:off x="10863390" y="1926667"/>
                  <a:ext cx="40716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5">
            <p14:nvContentPartPr>
              <p14:cNvPr id="310" name="Ink 309">
                <a:extLst>
                  <a:ext uri="{FF2B5EF4-FFF2-40B4-BE49-F238E27FC236}">
                    <a16:creationId xmlns:a16="http://schemas.microsoft.com/office/drawing/2014/main" id="{AD25850F-6F81-4FC4-BDE6-E8B7E6677C32}"/>
                  </a:ext>
                </a:extLst>
              </p14:cNvPr>
              <p14:cNvContentPartPr/>
              <p14:nvPr/>
            </p14:nvContentPartPr>
            <p14:xfrm>
              <a:off x="8282550" y="2313667"/>
              <a:ext cx="344880" cy="215280"/>
            </p14:xfrm>
          </p:contentPart>
        </mc:Choice>
        <mc:Fallback xmlns="">
          <p:pic>
            <p:nvPicPr>
              <p:cNvPr id="310" name="Ink 309">
                <a:extLst>
                  <a:ext uri="{FF2B5EF4-FFF2-40B4-BE49-F238E27FC236}">
                    <a16:creationId xmlns:a16="http://schemas.microsoft.com/office/drawing/2014/main" id="{AD25850F-6F81-4FC4-BDE6-E8B7E6677C32}"/>
                  </a:ext>
                </a:extLst>
              </p:cNvPr>
              <p:cNvPicPr/>
              <p:nvPr/>
            </p:nvPicPr>
            <p:blipFill>
              <a:blip r:embed="rId346"/>
              <a:stretch>
                <a:fillRect/>
              </a:stretch>
            </p:blipFill>
            <p:spPr>
              <a:xfrm>
                <a:off x="8273550" y="2304667"/>
                <a:ext cx="3625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11" name="Ink 310">
                <a:extLst>
                  <a:ext uri="{FF2B5EF4-FFF2-40B4-BE49-F238E27FC236}">
                    <a16:creationId xmlns:a16="http://schemas.microsoft.com/office/drawing/2014/main" id="{C6458D99-1F3C-41D0-AF6E-D73A04F3AA74}"/>
                  </a:ext>
                </a:extLst>
              </p14:cNvPr>
              <p14:cNvContentPartPr/>
              <p14:nvPr/>
            </p14:nvContentPartPr>
            <p14:xfrm>
              <a:off x="8515830" y="2299987"/>
              <a:ext cx="92880" cy="30600"/>
            </p14:xfrm>
          </p:contentPart>
        </mc:Choice>
        <mc:Fallback xmlns="">
          <p:pic>
            <p:nvPicPr>
              <p:cNvPr id="311" name="Ink 310">
                <a:extLst>
                  <a:ext uri="{FF2B5EF4-FFF2-40B4-BE49-F238E27FC236}">
                    <a16:creationId xmlns:a16="http://schemas.microsoft.com/office/drawing/2014/main" id="{C6458D99-1F3C-41D0-AF6E-D73A04F3AA74}"/>
                  </a:ext>
                </a:extLst>
              </p:cNvPr>
              <p:cNvPicPr/>
              <p:nvPr/>
            </p:nvPicPr>
            <p:blipFill>
              <a:blip r:embed="rId348"/>
              <a:stretch>
                <a:fillRect/>
              </a:stretch>
            </p:blipFill>
            <p:spPr>
              <a:xfrm>
                <a:off x="8506830" y="2291347"/>
                <a:ext cx="1105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12" name="Ink 311">
                <a:extLst>
                  <a:ext uri="{FF2B5EF4-FFF2-40B4-BE49-F238E27FC236}">
                    <a16:creationId xmlns:a16="http://schemas.microsoft.com/office/drawing/2014/main" id="{91EA2391-A76B-4F85-A849-B14A72606DC6}"/>
                  </a:ext>
                </a:extLst>
              </p14:cNvPr>
              <p14:cNvContentPartPr/>
              <p14:nvPr/>
            </p14:nvContentPartPr>
            <p14:xfrm>
              <a:off x="8597910" y="2247787"/>
              <a:ext cx="163440" cy="357840"/>
            </p14:xfrm>
          </p:contentPart>
        </mc:Choice>
        <mc:Fallback xmlns="">
          <p:pic>
            <p:nvPicPr>
              <p:cNvPr id="312" name="Ink 311">
                <a:extLst>
                  <a:ext uri="{FF2B5EF4-FFF2-40B4-BE49-F238E27FC236}">
                    <a16:creationId xmlns:a16="http://schemas.microsoft.com/office/drawing/2014/main" id="{91EA2391-A76B-4F85-A849-B14A72606DC6}"/>
                  </a:ext>
                </a:extLst>
              </p:cNvPr>
              <p:cNvPicPr/>
              <p:nvPr/>
            </p:nvPicPr>
            <p:blipFill>
              <a:blip r:embed="rId350"/>
              <a:stretch>
                <a:fillRect/>
              </a:stretch>
            </p:blipFill>
            <p:spPr>
              <a:xfrm>
                <a:off x="8588910" y="2239147"/>
                <a:ext cx="1810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13" name="Ink 312">
                <a:extLst>
                  <a:ext uri="{FF2B5EF4-FFF2-40B4-BE49-F238E27FC236}">
                    <a16:creationId xmlns:a16="http://schemas.microsoft.com/office/drawing/2014/main" id="{19A1A51A-07A8-4F85-A646-55A85620667A}"/>
                  </a:ext>
                </a:extLst>
              </p14:cNvPr>
              <p14:cNvContentPartPr/>
              <p14:nvPr/>
            </p14:nvContentPartPr>
            <p14:xfrm>
              <a:off x="8644710" y="2410147"/>
              <a:ext cx="369360" cy="140760"/>
            </p14:xfrm>
          </p:contentPart>
        </mc:Choice>
        <mc:Fallback xmlns="">
          <p:pic>
            <p:nvPicPr>
              <p:cNvPr id="313" name="Ink 312">
                <a:extLst>
                  <a:ext uri="{FF2B5EF4-FFF2-40B4-BE49-F238E27FC236}">
                    <a16:creationId xmlns:a16="http://schemas.microsoft.com/office/drawing/2014/main" id="{19A1A51A-07A8-4F85-A646-55A85620667A}"/>
                  </a:ext>
                </a:extLst>
              </p:cNvPr>
              <p:cNvPicPr/>
              <p:nvPr/>
            </p:nvPicPr>
            <p:blipFill>
              <a:blip r:embed="rId352"/>
              <a:stretch>
                <a:fillRect/>
              </a:stretch>
            </p:blipFill>
            <p:spPr>
              <a:xfrm>
                <a:off x="8636070" y="2401147"/>
                <a:ext cx="387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14" name="Ink 313">
                <a:extLst>
                  <a:ext uri="{FF2B5EF4-FFF2-40B4-BE49-F238E27FC236}">
                    <a16:creationId xmlns:a16="http://schemas.microsoft.com/office/drawing/2014/main" id="{59A64AC1-9962-4B24-B380-A97ADD3372CB}"/>
                  </a:ext>
                </a:extLst>
              </p14:cNvPr>
              <p14:cNvContentPartPr/>
              <p14:nvPr/>
            </p14:nvContentPartPr>
            <p14:xfrm>
              <a:off x="9033870" y="2382787"/>
              <a:ext cx="335880" cy="135360"/>
            </p14:xfrm>
          </p:contentPart>
        </mc:Choice>
        <mc:Fallback xmlns="">
          <p:pic>
            <p:nvPicPr>
              <p:cNvPr id="314" name="Ink 313">
                <a:extLst>
                  <a:ext uri="{FF2B5EF4-FFF2-40B4-BE49-F238E27FC236}">
                    <a16:creationId xmlns:a16="http://schemas.microsoft.com/office/drawing/2014/main" id="{59A64AC1-9962-4B24-B380-A97ADD3372CB}"/>
                  </a:ext>
                </a:extLst>
              </p:cNvPr>
              <p:cNvPicPr/>
              <p:nvPr/>
            </p:nvPicPr>
            <p:blipFill>
              <a:blip r:embed="rId354"/>
              <a:stretch>
                <a:fillRect/>
              </a:stretch>
            </p:blipFill>
            <p:spPr>
              <a:xfrm>
                <a:off x="9025230" y="2373787"/>
                <a:ext cx="35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15" name="Ink 314">
                <a:extLst>
                  <a:ext uri="{FF2B5EF4-FFF2-40B4-BE49-F238E27FC236}">
                    <a16:creationId xmlns:a16="http://schemas.microsoft.com/office/drawing/2014/main" id="{2A028DD9-29A5-4BF2-8F4A-07453F3BF55C}"/>
                  </a:ext>
                </a:extLst>
              </p14:cNvPr>
              <p14:cNvContentPartPr/>
              <p14:nvPr/>
            </p14:nvContentPartPr>
            <p14:xfrm>
              <a:off x="9593310" y="2244187"/>
              <a:ext cx="107640" cy="284040"/>
            </p14:xfrm>
          </p:contentPart>
        </mc:Choice>
        <mc:Fallback xmlns="">
          <p:pic>
            <p:nvPicPr>
              <p:cNvPr id="315" name="Ink 314">
                <a:extLst>
                  <a:ext uri="{FF2B5EF4-FFF2-40B4-BE49-F238E27FC236}">
                    <a16:creationId xmlns:a16="http://schemas.microsoft.com/office/drawing/2014/main" id="{2A028DD9-29A5-4BF2-8F4A-07453F3BF55C}"/>
                  </a:ext>
                </a:extLst>
              </p:cNvPr>
              <p:cNvPicPr/>
              <p:nvPr/>
            </p:nvPicPr>
            <p:blipFill>
              <a:blip r:embed="rId356"/>
              <a:stretch>
                <a:fillRect/>
              </a:stretch>
            </p:blipFill>
            <p:spPr>
              <a:xfrm>
                <a:off x="9584310" y="2235187"/>
                <a:ext cx="1252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17" name="Ink 316">
                <a:extLst>
                  <a:ext uri="{FF2B5EF4-FFF2-40B4-BE49-F238E27FC236}">
                    <a16:creationId xmlns:a16="http://schemas.microsoft.com/office/drawing/2014/main" id="{74DB86E4-7C3C-47EB-91AF-16AA208EFF31}"/>
                  </a:ext>
                </a:extLst>
              </p14:cNvPr>
              <p14:cNvContentPartPr/>
              <p14:nvPr/>
            </p14:nvContentPartPr>
            <p14:xfrm>
              <a:off x="9721470" y="2382787"/>
              <a:ext cx="96480" cy="12960"/>
            </p14:xfrm>
          </p:contentPart>
        </mc:Choice>
        <mc:Fallback xmlns="">
          <p:pic>
            <p:nvPicPr>
              <p:cNvPr id="317" name="Ink 316">
                <a:extLst>
                  <a:ext uri="{FF2B5EF4-FFF2-40B4-BE49-F238E27FC236}">
                    <a16:creationId xmlns:a16="http://schemas.microsoft.com/office/drawing/2014/main" id="{74DB86E4-7C3C-47EB-91AF-16AA208EFF31}"/>
                  </a:ext>
                </a:extLst>
              </p:cNvPr>
              <p:cNvPicPr/>
              <p:nvPr/>
            </p:nvPicPr>
            <p:blipFill>
              <a:blip r:embed="rId358"/>
              <a:stretch>
                <a:fillRect/>
              </a:stretch>
            </p:blipFill>
            <p:spPr>
              <a:xfrm>
                <a:off x="9712830" y="2373787"/>
                <a:ext cx="114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18" name="Ink 317">
                <a:extLst>
                  <a:ext uri="{FF2B5EF4-FFF2-40B4-BE49-F238E27FC236}">
                    <a16:creationId xmlns:a16="http://schemas.microsoft.com/office/drawing/2014/main" id="{312E6C49-2AB1-4E1C-BBB5-AF9F2F16A71B}"/>
                  </a:ext>
                </a:extLst>
              </p14:cNvPr>
              <p14:cNvContentPartPr/>
              <p14:nvPr/>
            </p14:nvContentPartPr>
            <p14:xfrm>
              <a:off x="9741630" y="2438947"/>
              <a:ext cx="74880" cy="1800"/>
            </p14:xfrm>
          </p:contentPart>
        </mc:Choice>
        <mc:Fallback xmlns="">
          <p:pic>
            <p:nvPicPr>
              <p:cNvPr id="318" name="Ink 317">
                <a:extLst>
                  <a:ext uri="{FF2B5EF4-FFF2-40B4-BE49-F238E27FC236}">
                    <a16:creationId xmlns:a16="http://schemas.microsoft.com/office/drawing/2014/main" id="{312E6C49-2AB1-4E1C-BBB5-AF9F2F16A71B}"/>
                  </a:ext>
                </a:extLst>
              </p:cNvPr>
              <p:cNvPicPr/>
              <p:nvPr/>
            </p:nvPicPr>
            <p:blipFill>
              <a:blip r:embed="rId360"/>
              <a:stretch>
                <a:fillRect/>
              </a:stretch>
            </p:blipFill>
            <p:spPr>
              <a:xfrm>
                <a:off x="9732990" y="2430307"/>
                <a:ext cx="9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19" name="Ink 318">
                <a:extLst>
                  <a:ext uri="{FF2B5EF4-FFF2-40B4-BE49-F238E27FC236}">
                    <a16:creationId xmlns:a16="http://schemas.microsoft.com/office/drawing/2014/main" id="{5078ABA5-BCD0-46BE-AB62-869D0D3009BB}"/>
                  </a:ext>
                </a:extLst>
              </p14:cNvPr>
              <p14:cNvContentPartPr/>
              <p14:nvPr/>
            </p14:nvContentPartPr>
            <p14:xfrm>
              <a:off x="9913350" y="2267947"/>
              <a:ext cx="374400" cy="195120"/>
            </p14:xfrm>
          </p:contentPart>
        </mc:Choice>
        <mc:Fallback xmlns="">
          <p:pic>
            <p:nvPicPr>
              <p:cNvPr id="319" name="Ink 318">
                <a:extLst>
                  <a:ext uri="{FF2B5EF4-FFF2-40B4-BE49-F238E27FC236}">
                    <a16:creationId xmlns:a16="http://schemas.microsoft.com/office/drawing/2014/main" id="{5078ABA5-BCD0-46BE-AB62-869D0D3009BB}"/>
                  </a:ext>
                </a:extLst>
              </p:cNvPr>
              <p:cNvPicPr/>
              <p:nvPr/>
            </p:nvPicPr>
            <p:blipFill>
              <a:blip r:embed="rId362"/>
              <a:stretch>
                <a:fillRect/>
              </a:stretch>
            </p:blipFill>
            <p:spPr>
              <a:xfrm>
                <a:off x="9904710" y="2258947"/>
                <a:ext cx="392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20" name="Ink 319">
                <a:extLst>
                  <a:ext uri="{FF2B5EF4-FFF2-40B4-BE49-F238E27FC236}">
                    <a16:creationId xmlns:a16="http://schemas.microsoft.com/office/drawing/2014/main" id="{73426BFA-D8F4-4095-9BBA-C996F273E64B}"/>
                  </a:ext>
                </a:extLst>
              </p14:cNvPr>
              <p14:cNvContentPartPr/>
              <p14:nvPr/>
            </p14:nvContentPartPr>
            <p14:xfrm>
              <a:off x="10281990" y="2320867"/>
              <a:ext cx="365040" cy="122760"/>
            </p14:xfrm>
          </p:contentPart>
        </mc:Choice>
        <mc:Fallback xmlns="">
          <p:pic>
            <p:nvPicPr>
              <p:cNvPr id="320" name="Ink 319">
                <a:extLst>
                  <a:ext uri="{FF2B5EF4-FFF2-40B4-BE49-F238E27FC236}">
                    <a16:creationId xmlns:a16="http://schemas.microsoft.com/office/drawing/2014/main" id="{73426BFA-D8F4-4095-9BBA-C996F273E64B}"/>
                  </a:ext>
                </a:extLst>
              </p:cNvPr>
              <p:cNvPicPr/>
              <p:nvPr/>
            </p:nvPicPr>
            <p:blipFill>
              <a:blip r:embed="rId364"/>
              <a:stretch>
                <a:fillRect/>
              </a:stretch>
            </p:blipFill>
            <p:spPr>
              <a:xfrm>
                <a:off x="10273350" y="2311867"/>
                <a:ext cx="382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21" name="Ink 320">
                <a:extLst>
                  <a:ext uri="{FF2B5EF4-FFF2-40B4-BE49-F238E27FC236}">
                    <a16:creationId xmlns:a16="http://schemas.microsoft.com/office/drawing/2014/main" id="{97575D81-13E6-427F-B48C-157C3DF6A536}"/>
                  </a:ext>
                </a:extLst>
              </p14:cNvPr>
              <p14:cNvContentPartPr/>
              <p14:nvPr/>
            </p14:nvContentPartPr>
            <p14:xfrm>
              <a:off x="10674750" y="2305747"/>
              <a:ext cx="231840" cy="258480"/>
            </p14:xfrm>
          </p:contentPart>
        </mc:Choice>
        <mc:Fallback xmlns="">
          <p:pic>
            <p:nvPicPr>
              <p:cNvPr id="321" name="Ink 320">
                <a:extLst>
                  <a:ext uri="{FF2B5EF4-FFF2-40B4-BE49-F238E27FC236}">
                    <a16:creationId xmlns:a16="http://schemas.microsoft.com/office/drawing/2014/main" id="{97575D81-13E6-427F-B48C-157C3DF6A536}"/>
                  </a:ext>
                </a:extLst>
              </p:cNvPr>
              <p:cNvPicPr/>
              <p:nvPr/>
            </p:nvPicPr>
            <p:blipFill>
              <a:blip r:embed="rId366"/>
              <a:stretch>
                <a:fillRect/>
              </a:stretch>
            </p:blipFill>
            <p:spPr>
              <a:xfrm>
                <a:off x="10665750" y="2296747"/>
                <a:ext cx="2494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22" name="Ink 321">
                <a:extLst>
                  <a:ext uri="{FF2B5EF4-FFF2-40B4-BE49-F238E27FC236}">
                    <a16:creationId xmlns:a16="http://schemas.microsoft.com/office/drawing/2014/main" id="{92A21C72-36D1-4260-A46A-F2011DFDDB7E}"/>
                  </a:ext>
                </a:extLst>
              </p14:cNvPr>
              <p14:cNvContentPartPr/>
              <p14:nvPr/>
            </p14:nvContentPartPr>
            <p14:xfrm>
              <a:off x="10948710" y="2226187"/>
              <a:ext cx="587880" cy="212400"/>
            </p14:xfrm>
          </p:contentPart>
        </mc:Choice>
        <mc:Fallback xmlns="">
          <p:pic>
            <p:nvPicPr>
              <p:cNvPr id="322" name="Ink 321">
                <a:extLst>
                  <a:ext uri="{FF2B5EF4-FFF2-40B4-BE49-F238E27FC236}">
                    <a16:creationId xmlns:a16="http://schemas.microsoft.com/office/drawing/2014/main" id="{92A21C72-36D1-4260-A46A-F2011DFDDB7E}"/>
                  </a:ext>
                </a:extLst>
              </p:cNvPr>
              <p:cNvPicPr/>
              <p:nvPr/>
            </p:nvPicPr>
            <p:blipFill>
              <a:blip r:embed="rId368"/>
              <a:stretch>
                <a:fillRect/>
              </a:stretch>
            </p:blipFill>
            <p:spPr>
              <a:xfrm>
                <a:off x="10940070" y="2217547"/>
                <a:ext cx="605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23" name="Ink 322">
                <a:extLst>
                  <a:ext uri="{FF2B5EF4-FFF2-40B4-BE49-F238E27FC236}">
                    <a16:creationId xmlns:a16="http://schemas.microsoft.com/office/drawing/2014/main" id="{287521D5-147E-4390-9FB0-574C8B9B2F3D}"/>
                  </a:ext>
                </a:extLst>
              </p14:cNvPr>
              <p14:cNvContentPartPr/>
              <p14:nvPr/>
            </p14:nvContentPartPr>
            <p14:xfrm>
              <a:off x="11478990" y="2292787"/>
              <a:ext cx="202320" cy="16560"/>
            </p14:xfrm>
          </p:contentPart>
        </mc:Choice>
        <mc:Fallback xmlns="">
          <p:pic>
            <p:nvPicPr>
              <p:cNvPr id="323" name="Ink 322">
                <a:extLst>
                  <a:ext uri="{FF2B5EF4-FFF2-40B4-BE49-F238E27FC236}">
                    <a16:creationId xmlns:a16="http://schemas.microsoft.com/office/drawing/2014/main" id="{287521D5-147E-4390-9FB0-574C8B9B2F3D}"/>
                  </a:ext>
                </a:extLst>
              </p:cNvPr>
              <p:cNvPicPr/>
              <p:nvPr/>
            </p:nvPicPr>
            <p:blipFill>
              <a:blip r:embed="rId370"/>
              <a:stretch>
                <a:fillRect/>
              </a:stretch>
            </p:blipFill>
            <p:spPr>
              <a:xfrm>
                <a:off x="11470350" y="2283787"/>
                <a:ext cx="219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24" name="Ink 323">
                <a:extLst>
                  <a:ext uri="{FF2B5EF4-FFF2-40B4-BE49-F238E27FC236}">
                    <a16:creationId xmlns:a16="http://schemas.microsoft.com/office/drawing/2014/main" id="{2BD4E36F-FD5B-4014-A18A-75AB06362178}"/>
                  </a:ext>
                </a:extLst>
              </p14:cNvPr>
              <p14:cNvContentPartPr/>
              <p14:nvPr/>
            </p14:nvContentPartPr>
            <p14:xfrm>
              <a:off x="8355270" y="2801827"/>
              <a:ext cx="434520" cy="132120"/>
            </p14:xfrm>
          </p:contentPart>
        </mc:Choice>
        <mc:Fallback xmlns="">
          <p:pic>
            <p:nvPicPr>
              <p:cNvPr id="324" name="Ink 323">
                <a:extLst>
                  <a:ext uri="{FF2B5EF4-FFF2-40B4-BE49-F238E27FC236}">
                    <a16:creationId xmlns:a16="http://schemas.microsoft.com/office/drawing/2014/main" id="{2BD4E36F-FD5B-4014-A18A-75AB06362178}"/>
                  </a:ext>
                </a:extLst>
              </p:cNvPr>
              <p:cNvPicPr/>
              <p:nvPr/>
            </p:nvPicPr>
            <p:blipFill>
              <a:blip r:embed="rId372"/>
              <a:stretch>
                <a:fillRect/>
              </a:stretch>
            </p:blipFill>
            <p:spPr>
              <a:xfrm>
                <a:off x="8346630" y="2793187"/>
                <a:ext cx="452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25" name="Ink 324">
                <a:extLst>
                  <a:ext uri="{FF2B5EF4-FFF2-40B4-BE49-F238E27FC236}">
                    <a16:creationId xmlns:a16="http://schemas.microsoft.com/office/drawing/2014/main" id="{2CBB791E-10B1-45D5-931A-7B068F8FDC2D}"/>
                  </a:ext>
                </a:extLst>
              </p14:cNvPr>
              <p14:cNvContentPartPr/>
              <p14:nvPr/>
            </p14:nvContentPartPr>
            <p14:xfrm>
              <a:off x="8821110" y="2663587"/>
              <a:ext cx="320040" cy="403920"/>
            </p14:xfrm>
          </p:contentPart>
        </mc:Choice>
        <mc:Fallback xmlns="">
          <p:pic>
            <p:nvPicPr>
              <p:cNvPr id="325" name="Ink 324">
                <a:extLst>
                  <a:ext uri="{FF2B5EF4-FFF2-40B4-BE49-F238E27FC236}">
                    <a16:creationId xmlns:a16="http://schemas.microsoft.com/office/drawing/2014/main" id="{2CBB791E-10B1-45D5-931A-7B068F8FDC2D}"/>
                  </a:ext>
                </a:extLst>
              </p:cNvPr>
              <p:cNvPicPr/>
              <p:nvPr/>
            </p:nvPicPr>
            <p:blipFill>
              <a:blip r:embed="rId374"/>
              <a:stretch>
                <a:fillRect/>
              </a:stretch>
            </p:blipFill>
            <p:spPr>
              <a:xfrm>
                <a:off x="8812470" y="2654587"/>
                <a:ext cx="3376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26" name="Ink 325">
                <a:extLst>
                  <a:ext uri="{FF2B5EF4-FFF2-40B4-BE49-F238E27FC236}">
                    <a16:creationId xmlns:a16="http://schemas.microsoft.com/office/drawing/2014/main" id="{02783638-7F0E-4C30-BDDC-7C32DB5473E6}"/>
                  </a:ext>
                </a:extLst>
              </p14:cNvPr>
              <p14:cNvContentPartPr/>
              <p14:nvPr/>
            </p14:nvContentPartPr>
            <p14:xfrm>
              <a:off x="9179670" y="2842147"/>
              <a:ext cx="181080" cy="95040"/>
            </p14:xfrm>
          </p:contentPart>
        </mc:Choice>
        <mc:Fallback xmlns="">
          <p:pic>
            <p:nvPicPr>
              <p:cNvPr id="326" name="Ink 325">
                <a:extLst>
                  <a:ext uri="{FF2B5EF4-FFF2-40B4-BE49-F238E27FC236}">
                    <a16:creationId xmlns:a16="http://schemas.microsoft.com/office/drawing/2014/main" id="{02783638-7F0E-4C30-BDDC-7C32DB5473E6}"/>
                  </a:ext>
                </a:extLst>
              </p:cNvPr>
              <p:cNvPicPr/>
              <p:nvPr/>
            </p:nvPicPr>
            <p:blipFill>
              <a:blip r:embed="rId376"/>
              <a:stretch>
                <a:fillRect/>
              </a:stretch>
            </p:blipFill>
            <p:spPr>
              <a:xfrm>
                <a:off x="9171030" y="2833147"/>
                <a:ext cx="19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27" name="Ink 326">
                <a:extLst>
                  <a:ext uri="{FF2B5EF4-FFF2-40B4-BE49-F238E27FC236}">
                    <a16:creationId xmlns:a16="http://schemas.microsoft.com/office/drawing/2014/main" id="{D224AC96-7254-4706-9609-5873C895828C}"/>
                  </a:ext>
                </a:extLst>
              </p14:cNvPr>
              <p14:cNvContentPartPr/>
              <p14:nvPr/>
            </p14:nvContentPartPr>
            <p14:xfrm>
              <a:off x="9361470" y="2827027"/>
              <a:ext cx="210600" cy="92160"/>
            </p14:xfrm>
          </p:contentPart>
        </mc:Choice>
        <mc:Fallback xmlns="">
          <p:pic>
            <p:nvPicPr>
              <p:cNvPr id="327" name="Ink 326">
                <a:extLst>
                  <a:ext uri="{FF2B5EF4-FFF2-40B4-BE49-F238E27FC236}">
                    <a16:creationId xmlns:a16="http://schemas.microsoft.com/office/drawing/2014/main" id="{D224AC96-7254-4706-9609-5873C895828C}"/>
                  </a:ext>
                </a:extLst>
              </p:cNvPr>
              <p:cNvPicPr/>
              <p:nvPr/>
            </p:nvPicPr>
            <p:blipFill>
              <a:blip r:embed="rId378"/>
              <a:stretch>
                <a:fillRect/>
              </a:stretch>
            </p:blipFill>
            <p:spPr>
              <a:xfrm>
                <a:off x="9352470" y="2818027"/>
                <a:ext cx="228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28" name="Ink 327">
                <a:extLst>
                  <a:ext uri="{FF2B5EF4-FFF2-40B4-BE49-F238E27FC236}">
                    <a16:creationId xmlns:a16="http://schemas.microsoft.com/office/drawing/2014/main" id="{3413F37C-4946-4745-B1E0-2C443F307207}"/>
                  </a:ext>
                </a:extLst>
              </p14:cNvPr>
              <p14:cNvContentPartPr/>
              <p14:nvPr/>
            </p14:nvContentPartPr>
            <p14:xfrm>
              <a:off x="9577470" y="2740987"/>
              <a:ext cx="15840" cy="155880"/>
            </p14:xfrm>
          </p:contentPart>
        </mc:Choice>
        <mc:Fallback xmlns="">
          <p:pic>
            <p:nvPicPr>
              <p:cNvPr id="328" name="Ink 327">
                <a:extLst>
                  <a:ext uri="{FF2B5EF4-FFF2-40B4-BE49-F238E27FC236}">
                    <a16:creationId xmlns:a16="http://schemas.microsoft.com/office/drawing/2014/main" id="{3413F37C-4946-4745-B1E0-2C443F307207}"/>
                  </a:ext>
                </a:extLst>
              </p:cNvPr>
              <p:cNvPicPr/>
              <p:nvPr/>
            </p:nvPicPr>
            <p:blipFill>
              <a:blip r:embed="rId380"/>
              <a:stretch>
                <a:fillRect/>
              </a:stretch>
            </p:blipFill>
            <p:spPr>
              <a:xfrm>
                <a:off x="9568830" y="2732347"/>
                <a:ext cx="33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29" name="Ink 328">
                <a:extLst>
                  <a:ext uri="{FF2B5EF4-FFF2-40B4-BE49-F238E27FC236}">
                    <a16:creationId xmlns:a16="http://schemas.microsoft.com/office/drawing/2014/main" id="{FE534A44-D571-4FC6-9E3C-3AEABE3EC810}"/>
                  </a:ext>
                </a:extLst>
              </p14:cNvPr>
              <p14:cNvContentPartPr/>
              <p14:nvPr/>
            </p14:nvContentPartPr>
            <p14:xfrm>
              <a:off x="9623910" y="2762587"/>
              <a:ext cx="109080" cy="127080"/>
            </p14:xfrm>
          </p:contentPart>
        </mc:Choice>
        <mc:Fallback xmlns="">
          <p:pic>
            <p:nvPicPr>
              <p:cNvPr id="329" name="Ink 328">
                <a:extLst>
                  <a:ext uri="{FF2B5EF4-FFF2-40B4-BE49-F238E27FC236}">
                    <a16:creationId xmlns:a16="http://schemas.microsoft.com/office/drawing/2014/main" id="{FE534A44-D571-4FC6-9E3C-3AEABE3EC810}"/>
                  </a:ext>
                </a:extLst>
              </p:cNvPr>
              <p:cNvPicPr/>
              <p:nvPr/>
            </p:nvPicPr>
            <p:blipFill>
              <a:blip r:embed="rId382"/>
              <a:stretch>
                <a:fillRect/>
              </a:stretch>
            </p:blipFill>
            <p:spPr>
              <a:xfrm>
                <a:off x="9614910" y="2753587"/>
                <a:ext cx="126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30" name="Ink 329">
                <a:extLst>
                  <a:ext uri="{FF2B5EF4-FFF2-40B4-BE49-F238E27FC236}">
                    <a16:creationId xmlns:a16="http://schemas.microsoft.com/office/drawing/2014/main" id="{4D000015-82D4-470D-94F1-961018876186}"/>
                  </a:ext>
                </a:extLst>
              </p14:cNvPr>
              <p14:cNvContentPartPr/>
              <p14:nvPr/>
            </p14:nvContentPartPr>
            <p14:xfrm>
              <a:off x="9497190" y="2773747"/>
              <a:ext cx="82440" cy="2520"/>
            </p14:xfrm>
          </p:contentPart>
        </mc:Choice>
        <mc:Fallback xmlns="">
          <p:pic>
            <p:nvPicPr>
              <p:cNvPr id="330" name="Ink 329">
                <a:extLst>
                  <a:ext uri="{FF2B5EF4-FFF2-40B4-BE49-F238E27FC236}">
                    <a16:creationId xmlns:a16="http://schemas.microsoft.com/office/drawing/2014/main" id="{4D000015-82D4-470D-94F1-961018876186}"/>
                  </a:ext>
                </a:extLst>
              </p:cNvPr>
              <p:cNvPicPr/>
              <p:nvPr/>
            </p:nvPicPr>
            <p:blipFill>
              <a:blip r:embed="rId384"/>
              <a:stretch>
                <a:fillRect/>
              </a:stretch>
            </p:blipFill>
            <p:spPr>
              <a:xfrm>
                <a:off x="9488190" y="2765107"/>
                <a:ext cx="100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31" name="Ink 330">
                <a:extLst>
                  <a:ext uri="{FF2B5EF4-FFF2-40B4-BE49-F238E27FC236}">
                    <a16:creationId xmlns:a16="http://schemas.microsoft.com/office/drawing/2014/main" id="{7836005D-A605-41BA-A6E3-FFAD3339CCEA}"/>
                  </a:ext>
                </a:extLst>
              </p14:cNvPr>
              <p14:cNvContentPartPr/>
              <p14:nvPr/>
            </p14:nvContentPartPr>
            <p14:xfrm>
              <a:off x="9742350" y="2796067"/>
              <a:ext cx="174960" cy="109440"/>
            </p14:xfrm>
          </p:contentPart>
        </mc:Choice>
        <mc:Fallback xmlns="">
          <p:pic>
            <p:nvPicPr>
              <p:cNvPr id="331" name="Ink 330">
                <a:extLst>
                  <a:ext uri="{FF2B5EF4-FFF2-40B4-BE49-F238E27FC236}">
                    <a16:creationId xmlns:a16="http://schemas.microsoft.com/office/drawing/2014/main" id="{7836005D-A605-41BA-A6E3-FFAD3339CCEA}"/>
                  </a:ext>
                </a:extLst>
              </p:cNvPr>
              <p:cNvPicPr/>
              <p:nvPr/>
            </p:nvPicPr>
            <p:blipFill>
              <a:blip r:embed="rId386"/>
              <a:stretch>
                <a:fillRect/>
              </a:stretch>
            </p:blipFill>
            <p:spPr>
              <a:xfrm>
                <a:off x="9733710" y="2787067"/>
                <a:ext cx="192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32" name="Ink 331">
                <a:extLst>
                  <a:ext uri="{FF2B5EF4-FFF2-40B4-BE49-F238E27FC236}">
                    <a16:creationId xmlns:a16="http://schemas.microsoft.com/office/drawing/2014/main" id="{4CA71195-0722-407A-B0C9-7B144610CFCA}"/>
                  </a:ext>
                </a:extLst>
              </p14:cNvPr>
              <p14:cNvContentPartPr/>
              <p14:nvPr/>
            </p14:nvContentPartPr>
            <p14:xfrm>
              <a:off x="9961230" y="2800027"/>
              <a:ext cx="119520" cy="95040"/>
            </p14:xfrm>
          </p:contentPart>
        </mc:Choice>
        <mc:Fallback xmlns="">
          <p:pic>
            <p:nvPicPr>
              <p:cNvPr id="332" name="Ink 331">
                <a:extLst>
                  <a:ext uri="{FF2B5EF4-FFF2-40B4-BE49-F238E27FC236}">
                    <a16:creationId xmlns:a16="http://schemas.microsoft.com/office/drawing/2014/main" id="{4CA71195-0722-407A-B0C9-7B144610CFCA}"/>
                  </a:ext>
                </a:extLst>
              </p:cNvPr>
              <p:cNvPicPr/>
              <p:nvPr/>
            </p:nvPicPr>
            <p:blipFill>
              <a:blip r:embed="rId388"/>
              <a:stretch>
                <a:fillRect/>
              </a:stretch>
            </p:blipFill>
            <p:spPr>
              <a:xfrm>
                <a:off x="9952230" y="2791387"/>
                <a:ext cx="137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33" name="Ink 332">
                <a:extLst>
                  <a:ext uri="{FF2B5EF4-FFF2-40B4-BE49-F238E27FC236}">
                    <a16:creationId xmlns:a16="http://schemas.microsoft.com/office/drawing/2014/main" id="{88541A52-E4E2-43FF-98E8-B069D99CDFB5}"/>
                  </a:ext>
                </a:extLst>
              </p14:cNvPr>
              <p14:cNvContentPartPr/>
              <p14:nvPr/>
            </p14:nvContentPartPr>
            <p14:xfrm>
              <a:off x="10113150" y="2778787"/>
              <a:ext cx="117360" cy="97560"/>
            </p14:xfrm>
          </p:contentPart>
        </mc:Choice>
        <mc:Fallback xmlns="">
          <p:pic>
            <p:nvPicPr>
              <p:cNvPr id="333" name="Ink 332">
                <a:extLst>
                  <a:ext uri="{FF2B5EF4-FFF2-40B4-BE49-F238E27FC236}">
                    <a16:creationId xmlns:a16="http://schemas.microsoft.com/office/drawing/2014/main" id="{88541A52-E4E2-43FF-98E8-B069D99CDFB5}"/>
                  </a:ext>
                </a:extLst>
              </p:cNvPr>
              <p:cNvPicPr/>
              <p:nvPr/>
            </p:nvPicPr>
            <p:blipFill>
              <a:blip r:embed="rId390"/>
              <a:stretch>
                <a:fillRect/>
              </a:stretch>
            </p:blipFill>
            <p:spPr>
              <a:xfrm>
                <a:off x="10104150" y="2769787"/>
                <a:ext cx="135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34" name="Ink 333">
                <a:extLst>
                  <a:ext uri="{FF2B5EF4-FFF2-40B4-BE49-F238E27FC236}">
                    <a16:creationId xmlns:a16="http://schemas.microsoft.com/office/drawing/2014/main" id="{EEB6B978-29BF-4816-9AA3-540F2F0AD0B2}"/>
                  </a:ext>
                </a:extLst>
              </p14:cNvPr>
              <p14:cNvContentPartPr/>
              <p14:nvPr/>
            </p14:nvContentPartPr>
            <p14:xfrm>
              <a:off x="10267230" y="2724787"/>
              <a:ext cx="189000" cy="150120"/>
            </p14:xfrm>
          </p:contentPart>
        </mc:Choice>
        <mc:Fallback xmlns="">
          <p:pic>
            <p:nvPicPr>
              <p:cNvPr id="334" name="Ink 333">
                <a:extLst>
                  <a:ext uri="{FF2B5EF4-FFF2-40B4-BE49-F238E27FC236}">
                    <a16:creationId xmlns:a16="http://schemas.microsoft.com/office/drawing/2014/main" id="{EEB6B978-29BF-4816-9AA3-540F2F0AD0B2}"/>
                  </a:ext>
                </a:extLst>
              </p:cNvPr>
              <p:cNvPicPr/>
              <p:nvPr/>
            </p:nvPicPr>
            <p:blipFill>
              <a:blip r:embed="rId392"/>
              <a:stretch>
                <a:fillRect/>
              </a:stretch>
            </p:blipFill>
            <p:spPr>
              <a:xfrm>
                <a:off x="10258590" y="2716147"/>
                <a:ext cx="206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35" name="Ink 334">
                <a:extLst>
                  <a:ext uri="{FF2B5EF4-FFF2-40B4-BE49-F238E27FC236}">
                    <a16:creationId xmlns:a16="http://schemas.microsoft.com/office/drawing/2014/main" id="{37A78420-29CB-4BCD-AC1D-338BD6C1016F}"/>
                  </a:ext>
                </a:extLst>
              </p14:cNvPr>
              <p14:cNvContentPartPr/>
              <p14:nvPr/>
            </p14:nvContentPartPr>
            <p14:xfrm>
              <a:off x="10532910" y="2614267"/>
              <a:ext cx="124920" cy="319680"/>
            </p14:xfrm>
          </p:contentPart>
        </mc:Choice>
        <mc:Fallback xmlns="">
          <p:pic>
            <p:nvPicPr>
              <p:cNvPr id="335" name="Ink 334">
                <a:extLst>
                  <a:ext uri="{FF2B5EF4-FFF2-40B4-BE49-F238E27FC236}">
                    <a16:creationId xmlns:a16="http://schemas.microsoft.com/office/drawing/2014/main" id="{37A78420-29CB-4BCD-AC1D-338BD6C1016F}"/>
                  </a:ext>
                </a:extLst>
              </p:cNvPr>
              <p:cNvPicPr/>
              <p:nvPr/>
            </p:nvPicPr>
            <p:blipFill>
              <a:blip r:embed="rId394"/>
              <a:stretch>
                <a:fillRect/>
              </a:stretch>
            </p:blipFill>
            <p:spPr>
              <a:xfrm>
                <a:off x="10523910" y="2605267"/>
                <a:ext cx="1425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37" name="Ink 336">
                <a:extLst>
                  <a:ext uri="{FF2B5EF4-FFF2-40B4-BE49-F238E27FC236}">
                    <a16:creationId xmlns:a16="http://schemas.microsoft.com/office/drawing/2014/main" id="{4AC3EC45-03AA-4B60-A746-BFD276F7686E}"/>
                  </a:ext>
                </a:extLst>
              </p14:cNvPr>
              <p14:cNvContentPartPr/>
              <p14:nvPr/>
            </p14:nvContentPartPr>
            <p14:xfrm>
              <a:off x="10758630" y="2619667"/>
              <a:ext cx="497880" cy="214560"/>
            </p14:xfrm>
          </p:contentPart>
        </mc:Choice>
        <mc:Fallback xmlns="">
          <p:pic>
            <p:nvPicPr>
              <p:cNvPr id="337" name="Ink 336">
                <a:extLst>
                  <a:ext uri="{FF2B5EF4-FFF2-40B4-BE49-F238E27FC236}">
                    <a16:creationId xmlns:a16="http://schemas.microsoft.com/office/drawing/2014/main" id="{4AC3EC45-03AA-4B60-A746-BFD276F7686E}"/>
                  </a:ext>
                </a:extLst>
              </p:cNvPr>
              <p:cNvPicPr/>
              <p:nvPr/>
            </p:nvPicPr>
            <p:blipFill>
              <a:blip r:embed="rId396"/>
              <a:stretch>
                <a:fillRect/>
              </a:stretch>
            </p:blipFill>
            <p:spPr>
              <a:xfrm>
                <a:off x="10749990" y="2610667"/>
                <a:ext cx="515520" cy="232200"/>
              </a:xfrm>
              <a:prstGeom prst="rect">
                <a:avLst/>
              </a:prstGeom>
            </p:spPr>
          </p:pic>
        </mc:Fallback>
      </mc:AlternateContent>
      <p:grpSp>
        <p:nvGrpSpPr>
          <p:cNvPr id="370" name="Group 369">
            <a:extLst>
              <a:ext uri="{FF2B5EF4-FFF2-40B4-BE49-F238E27FC236}">
                <a16:creationId xmlns:a16="http://schemas.microsoft.com/office/drawing/2014/main" id="{36C19653-7CEC-4BB5-944A-E23EB3C31938}"/>
              </a:ext>
            </a:extLst>
          </p:cNvPr>
          <p:cNvGrpSpPr/>
          <p:nvPr/>
        </p:nvGrpSpPr>
        <p:grpSpPr>
          <a:xfrm>
            <a:off x="8362110" y="3051667"/>
            <a:ext cx="3374280" cy="785520"/>
            <a:chOff x="8362110" y="3051667"/>
            <a:chExt cx="3374280" cy="785520"/>
          </a:xfrm>
        </p:grpSpPr>
        <mc:AlternateContent xmlns:mc="http://schemas.openxmlformats.org/markup-compatibility/2006" xmlns:p14="http://schemas.microsoft.com/office/powerpoint/2010/main">
          <mc:Choice Requires="p14">
            <p:contentPart p14:bwMode="auto" r:id="rId397">
              <p14:nvContentPartPr>
                <p14:cNvPr id="338" name="Ink 337">
                  <a:extLst>
                    <a:ext uri="{FF2B5EF4-FFF2-40B4-BE49-F238E27FC236}">
                      <a16:creationId xmlns:a16="http://schemas.microsoft.com/office/drawing/2014/main" id="{C013C99F-9AB5-4FFF-869E-074194D8965A}"/>
                    </a:ext>
                  </a:extLst>
                </p14:cNvPr>
                <p14:cNvContentPartPr/>
                <p14:nvPr/>
              </p14:nvContentPartPr>
              <p14:xfrm>
                <a:off x="8362830" y="3218707"/>
                <a:ext cx="264240" cy="151200"/>
              </p14:xfrm>
            </p:contentPart>
          </mc:Choice>
          <mc:Fallback xmlns="">
            <p:pic>
              <p:nvPicPr>
                <p:cNvPr id="338" name="Ink 337">
                  <a:extLst>
                    <a:ext uri="{FF2B5EF4-FFF2-40B4-BE49-F238E27FC236}">
                      <a16:creationId xmlns:a16="http://schemas.microsoft.com/office/drawing/2014/main" id="{C013C99F-9AB5-4FFF-869E-074194D8965A}"/>
                    </a:ext>
                  </a:extLst>
                </p:cNvPr>
                <p:cNvPicPr/>
                <p:nvPr/>
              </p:nvPicPr>
              <p:blipFill>
                <a:blip r:embed="rId398"/>
                <a:stretch>
                  <a:fillRect/>
                </a:stretch>
              </p:blipFill>
              <p:spPr>
                <a:xfrm>
                  <a:off x="8354190" y="3210067"/>
                  <a:ext cx="281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39" name="Ink 338">
                  <a:extLst>
                    <a:ext uri="{FF2B5EF4-FFF2-40B4-BE49-F238E27FC236}">
                      <a16:creationId xmlns:a16="http://schemas.microsoft.com/office/drawing/2014/main" id="{96B1863B-34DB-489A-A14B-0A215D13D67C}"/>
                    </a:ext>
                  </a:extLst>
                </p14:cNvPr>
                <p14:cNvContentPartPr/>
                <p14:nvPr/>
              </p14:nvContentPartPr>
              <p14:xfrm>
                <a:off x="8623110" y="3189187"/>
                <a:ext cx="11520" cy="27720"/>
              </p14:xfrm>
            </p:contentPart>
          </mc:Choice>
          <mc:Fallback xmlns="">
            <p:pic>
              <p:nvPicPr>
                <p:cNvPr id="339" name="Ink 338">
                  <a:extLst>
                    <a:ext uri="{FF2B5EF4-FFF2-40B4-BE49-F238E27FC236}">
                      <a16:creationId xmlns:a16="http://schemas.microsoft.com/office/drawing/2014/main" id="{96B1863B-34DB-489A-A14B-0A215D13D67C}"/>
                    </a:ext>
                  </a:extLst>
                </p:cNvPr>
                <p:cNvPicPr/>
                <p:nvPr/>
              </p:nvPicPr>
              <p:blipFill>
                <a:blip r:embed="rId400"/>
                <a:stretch>
                  <a:fillRect/>
                </a:stretch>
              </p:blipFill>
              <p:spPr>
                <a:xfrm>
                  <a:off x="8614470" y="3180547"/>
                  <a:ext cx="29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40" name="Ink 339">
                  <a:extLst>
                    <a:ext uri="{FF2B5EF4-FFF2-40B4-BE49-F238E27FC236}">
                      <a16:creationId xmlns:a16="http://schemas.microsoft.com/office/drawing/2014/main" id="{A31406A2-03D7-457A-897B-9BA76227FBDD}"/>
                    </a:ext>
                  </a:extLst>
                </p14:cNvPr>
                <p14:cNvContentPartPr/>
                <p14:nvPr/>
              </p14:nvContentPartPr>
              <p14:xfrm>
                <a:off x="8728950" y="3163267"/>
                <a:ext cx="322920" cy="186480"/>
              </p14:xfrm>
            </p:contentPart>
          </mc:Choice>
          <mc:Fallback xmlns="">
            <p:pic>
              <p:nvPicPr>
                <p:cNvPr id="340" name="Ink 339">
                  <a:extLst>
                    <a:ext uri="{FF2B5EF4-FFF2-40B4-BE49-F238E27FC236}">
                      <a16:creationId xmlns:a16="http://schemas.microsoft.com/office/drawing/2014/main" id="{A31406A2-03D7-457A-897B-9BA76227FBDD}"/>
                    </a:ext>
                  </a:extLst>
                </p:cNvPr>
                <p:cNvPicPr/>
                <p:nvPr/>
              </p:nvPicPr>
              <p:blipFill>
                <a:blip r:embed="rId402"/>
                <a:stretch>
                  <a:fillRect/>
                </a:stretch>
              </p:blipFill>
              <p:spPr>
                <a:xfrm>
                  <a:off x="8720310" y="3154267"/>
                  <a:ext cx="340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41" name="Ink 340">
                  <a:extLst>
                    <a:ext uri="{FF2B5EF4-FFF2-40B4-BE49-F238E27FC236}">
                      <a16:creationId xmlns:a16="http://schemas.microsoft.com/office/drawing/2014/main" id="{A91E21FF-83C6-4E4B-892D-837A5DED4A6C}"/>
                    </a:ext>
                  </a:extLst>
                </p14:cNvPr>
                <p14:cNvContentPartPr/>
                <p14:nvPr/>
              </p14:nvContentPartPr>
              <p14:xfrm>
                <a:off x="8928030" y="3275227"/>
                <a:ext cx="25560" cy="7200"/>
              </p14:xfrm>
            </p:contentPart>
          </mc:Choice>
          <mc:Fallback xmlns="">
            <p:pic>
              <p:nvPicPr>
                <p:cNvPr id="341" name="Ink 340">
                  <a:extLst>
                    <a:ext uri="{FF2B5EF4-FFF2-40B4-BE49-F238E27FC236}">
                      <a16:creationId xmlns:a16="http://schemas.microsoft.com/office/drawing/2014/main" id="{A91E21FF-83C6-4E4B-892D-837A5DED4A6C}"/>
                    </a:ext>
                  </a:extLst>
                </p:cNvPr>
                <p:cNvPicPr/>
                <p:nvPr/>
              </p:nvPicPr>
              <p:blipFill>
                <a:blip r:embed="rId404"/>
                <a:stretch>
                  <a:fillRect/>
                </a:stretch>
              </p:blipFill>
              <p:spPr>
                <a:xfrm>
                  <a:off x="8919390" y="3266227"/>
                  <a:ext cx="43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42" name="Ink 341">
                  <a:extLst>
                    <a:ext uri="{FF2B5EF4-FFF2-40B4-BE49-F238E27FC236}">
                      <a16:creationId xmlns:a16="http://schemas.microsoft.com/office/drawing/2014/main" id="{95476180-CE13-46A0-9D53-B11284103377}"/>
                    </a:ext>
                  </a:extLst>
                </p14:cNvPr>
                <p14:cNvContentPartPr/>
                <p14:nvPr/>
              </p14:nvContentPartPr>
              <p14:xfrm>
                <a:off x="8615550" y="3171187"/>
                <a:ext cx="185400" cy="36720"/>
              </p14:xfrm>
            </p:contentPart>
          </mc:Choice>
          <mc:Fallback xmlns="">
            <p:pic>
              <p:nvPicPr>
                <p:cNvPr id="342" name="Ink 341">
                  <a:extLst>
                    <a:ext uri="{FF2B5EF4-FFF2-40B4-BE49-F238E27FC236}">
                      <a16:creationId xmlns:a16="http://schemas.microsoft.com/office/drawing/2014/main" id="{95476180-CE13-46A0-9D53-B11284103377}"/>
                    </a:ext>
                  </a:extLst>
                </p:cNvPr>
                <p:cNvPicPr/>
                <p:nvPr/>
              </p:nvPicPr>
              <p:blipFill>
                <a:blip r:embed="rId406"/>
                <a:stretch>
                  <a:fillRect/>
                </a:stretch>
              </p:blipFill>
              <p:spPr>
                <a:xfrm>
                  <a:off x="8606910" y="3162187"/>
                  <a:ext cx="203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43" name="Ink 342">
                  <a:extLst>
                    <a:ext uri="{FF2B5EF4-FFF2-40B4-BE49-F238E27FC236}">
                      <a16:creationId xmlns:a16="http://schemas.microsoft.com/office/drawing/2014/main" id="{49DDC70D-8360-45EC-A543-1C2F2037D75C}"/>
                    </a:ext>
                  </a:extLst>
                </p14:cNvPr>
                <p14:cNvContentPartPr/>
                <p14:nvPr/>
              </p14:nvContentPartPr>
              <p14:xfrm>
                <a:off x="9216750" y="3210427"/>
                <a:ext cx="412920" cy="122040"/>
              </p14:xfrm>
            </p:contentPart>
          </mc:Choice>
          <mc:Fallback xmlns="">
            <p:pic>
              <p:nvPicPr>
                <p:cNvPr id="343" name="Ink 342">
                  <a:extLst>
                    <a:ext uri="{FF2B5EF4-FFF2-40B4-BE49-F238E27FC236}">
                      <a16:creationId xmlns:a16="http://schemas.microsoft.com/office/drawing/2014/main" id="{49DDC70D-8360-45EC-A543-1C2F2037D75C}"/>
                    </a:ext>
                  </a:extLst>
                </p:cNvPr>
                <p:cNvPicPr/>
                <p:nvPr/>
              </p:nvPicPr>
              <p:blipFill>
                <a:blip r:embed="rId408"/>
                <a:stretch>
                  <a:fillRect/>
                </a:stretch>
              </p:blipFill>
              <p:spPr>
                <a:xfrm>
                  <a:off x="9207750" y="3201427"/>
                  <a:ext cx="430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44" name="Ink 343">
                  <a:extLst>
                    <a:ext uri="{FF2B5EF4-FFF2-40B4-BE49-F238E27FC236}">
                      <a16:creationId xmlns:a16="http://schemas.microsoft.com/office/drawing/2014/main" id="{31502C0E-6D10-45E4-A93D-D973693B1A8A}"/>
                    </a:ext>
                  </a:extLst>
                </p14:cNvPr>
                <p14:cNvContentPartPr/>
                <p14:nvPr/>
              </p14:nvContentPartPr>
              <p14:xfrm>
                <a:off x="9622470" y="3144187"/>
                <a:ext cx="74880" cy="154800"/>
              </p14:xfrm>
            </p:contentPart>
          </mc:Choice>
          <mc:Fallback xmlns="">
            <p:pic>
              <p:nvPicPr>
                <p:cNvPr id="344" name="Ink 343">
                  <a:extLst>
                    <a:ext uri="{FF2B5EF4-FFF2-40B4-BE49-F238E27FC236}">
                      <a16:creationId xmlns:a16="http://schemas.microsoft.com/office/drawing/2014/main" id="{31502C0E-6D10-45E4-A93D-D973693B1A8A}"/>
                    </a:ext>
                  </a:extLst>
                </p:cNvPr>
                <p:cNvPicPr/>
                <p:nvPr/>
              </p:nvPicPr>
              <p:blipFill>
                <a:blip r:embed="rId410"/>
                <a:stretch>
                  <a:fillRect/>
                </a:stretch>
              </p:blipFill>
              <p:spPr>
                <a:xfrm>
                  <a:off x="9613470" y="3135547"/>
                  <a:ext cx="92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45" name="Ink 344">
                  <a:extLst>
                    <a:ext uri="{FF2B5EF4-FFF2-40B4-BE49-F238E27FC236}">
                      <a16:creationId xmlns:a16="http://schemas.microsoft.com/office/drawing/2014/main" id="{7DC8928D-B1E1-4D0E-A479-E529D4954340}"/>
                    </a:ext>
                  </a:extLst>
                </p14:cNvPr>
                <p14:cNvContentPartPr/>
                <p14:nvPr/>
              </p14:nvContentPartPr>
              <p14:xfrm>
                <a:off x="9591870" y="3208267"/>
                <a:ext cx="169560" cy="19800"/>
              </p14:xfrm>
            </p:contentPart>
          </mc:Choice>
          <mc:Fallback xmlns="">
            <p:pic>
              <p:nvPicPr>
                <p:cNvPr id="345" name="Ink 344">
                  <a:extLst>
                    <a:ext uri="{FF2B5EF4-FFF2-40B4-BE49-F238E27FC236}">
                      <a16:creationId xmlns:a16="http://schemas.microsoft.com/office/drawing/2014/main" id="{7DC8928D-B1E1-4D0E-A479-E529D4954340}"/>
                    </a:ext>
                  </a:extLst>
                </p:cNvPr>
                <p:cNvPicPr/>
                <p:nvPr/>
              </p:nvPicPr>
              <p:blipFill>
                <a:blip r:embed="rId412"/>
                <a:stretch>
                  <a:fillRect/>
                </a:stretch>
              </p:blipFill>
              <p:spPr>
                <a:xfrm>
                  <a:off x="9582870" y="3199267"/>
                  <a:ext cx="187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46" name="Ink 345">
                  <a:extLst>
                    <a:ext uri="{FF2B5EF4-FFF2-40B4-BE49-F238E27FC236}">
                      <a16:creationId xmlns:a16="http://schemas.microsoft.com/office/drawing/2014/main" id="{8B8032F1-A49C-46CC-AC2E-ABB4B5806CB7}"/>
                    </a:ext>
                  </a:extLst>
                </p14:cNvPr>
                <p14:cNvContentPartPr/>
                <p14:nvPr/>
              </p14:nvContentPartPr>
              <p14:xfrm>
                <a:off x="9735870" y="3051667"/>
                <a:ext cx="669960" cy="441360"/>
              </p14:xfrm>
            </p:contentPart>
          </mc:Choice>
          <mc:Fallback xmlns="">
            <p:pic>
              <p:nvPicPr>
                <p:cNvPr id="346" name="Ink 345">
                  <a:extLst>
                    <a:ext uri="{FF2B5EF4-FFF2-40B4-BE49-F238E27FC236}">
                      <a16:creationId xmlns:a16="http://schemas.microsoft.com/office/drawing/2014/main" id="{8B8032F1-A49C-46CC-AC2E-ABB4B5806CB7}"/>
                    </a:ext>
                  </a:extLst>
                </p:cNvPr>
                <p:cNvPicPr/>
                <p:nvPr/>
              </p:nvPicPr>
              <p:blipFill>
                <a:blip r:embed="rId414"/>
                <a:stretch>
                  <a:fillRect/>
                </a:stretch>
              </p:blipFill>
              <p:spPr>
                <a:xfrm>
                  <a:off x="9726870" y="3043027"/>
                  <a:ext cx="68760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47" name="Ink 346">
                  <a:extLst>
                    <a:ext uri="{FF2B5EF4-FFF2-40B4-BE49-F238E27FC236}">
                      <a16:creationId xmlns:a16="http://schemas.microsoft.com/office/drawing/2014/main" id="{E64F747B-FCD9-4554-A0C9-C5016CEB28C4}"/>
                    </a:ext>
                  </a:extLst>
                </p14:cNvPr>
                <p14:cNvContentPartPr/>
                <p14:nvPr/>
              </p14:nvContentPartPr>
              <p14:xfrm>
                <a:off x="10402230" y="3150307"/>
                <a:ext cx="152640" cy="123120"/>
              </p14:xfrm>
            </p:contentPart>
          </mc:Choice>
          <mc:Fallback xmlns="">
            <p:pic>
              <p:nvPicPr>
                <p:cNvPr id="347" name="Ink 346">
                  <a:extLst>
                    <a:ext uri="{FF2B5EF4-FFF2-40B4-BE49-F238E27FC236}">
                      <a16:creationId xmlns:a16="http://schemas.microsoft.com/office/drawing/2014/main" id="{E64F747B-FCD9-4554-A0C9-C5016CEB28C4}"/>
                    </a:ext>
                  </a:extLst>
                </p:cNvPr>
                <p:cNvPicPr/>
                <p:nvPr/>
              </p:nvPicPr>
              <p:blipFill>
                <a:blip r:embed="rId416"/>
                <a:stretch>
                  <a:fillRect/>
                </a:stretch>
              </p:blipFill>
              <p:spPr>
                <a:xfrm>
                  <a:off x="10393590" y="3141667"/>
                  <a:ext cx="170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48" name="Ink 347">
                  <a:extLst>
                    <a:ext uri="{FF2B5EF4-FFF2-40B4-BE49-F238E27FC236}">
                      <a16:creationId xmlns:a16="http://schemas.microsoft.com/office/drawing/2014/main" id="{0B8B367F-FA83-4F48-B04F-A2F4189AEB97}"/>
                    </a:ext>
                  </a:extLst>
                </p14:cNvPr>
                <p14:cNvContentPartPr/>
                <p14:nvPr/>
              </p14:nvContentPartPr>
              <p14:xfrm>
                <a:off x="10294950" y="3097387"/>
                <a:ext cx="139680" cy="1800"/>
              </p14:xfrm>
            </p:contentPart>
          </mc:Choice>
          <mc:Fallback xmlns="">
            <p:pic>
              <p:nvPicPr>
                <p:cNvPr id="348" name="Ink 347">
                  <a:extLst>
                    <a:ext uri="{FF2B5EF4-FFF2-40B4-BE49-F238E27FC236}">
                      <a16:creationId xmlns:a16="http://schemas.microsoft.com/office/drawing/2014/main" id="{0B8B367F-FA83-4F48-B04F-A2F4189AEB97}"/>
                    </a:ext>
                  </a:extLst>
                </p:cNvPr>
                <p:cNvPicPr/>
                <p:nvPr/>
              </p:nvPicPr>
              <p:blipFill>
                <a:blip r:embed="rId418"/>
                <a:stretch>
                  <a:fillRect/>
                </a:stretch>
              </p:blipFill>
              <p:spPr>
                <a:xfrm>
                  <a:off x="10285950" y="3088387"/>
                  <a:ext cx="157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49" name="Ink 348">
                  <a:extLst>
                    <a:ext uri="{FF2B5EF4-FFF2-40B4-BE49-F238E27FC236}">
                      <a16:creationId xmlns:a16="http://schemas.microsoft.com/office/drawing/2014/main" id="{C1D58918-6847-4972-8D7C-3A1FCF2EA84B}"/>
                    </a:ext>
                  </a:extLst>
                </p14:cNvPr>
                <p14:cNvContentPartPr/>
                <p14:nvPr/>
              </p14:nvContentPartPr>
              <p14:xfrm>
                <a:off x="10583310" y="3143827"/>
                <a:ext cx="170640" cy="262440"/>
              </p14:xfrm>
            </p:contentPart>
          </mc:Choice>
          <mc:Fallback xmlns="">
            <p:pic>
              <p:nvPicPr>
                <p:cNvPr id="349" name="Ink 348">
                  <a:extLst>
                    <a:ext uri="{FF2B5EF4-FFF2-40B4-BE49-F238E27FC236}">
                      <a16:creationId xmlns:a16="http://schemas.microsoft.com/office/drawing/2014/main" id="{C1D58918-6847-4972-8D7C-3A1FCF2EA84B}"/>
                    </a:ext>
                  </a:extLst>
                </p:cNvPr>
                <p:cNvPicPr/>
                <p:nvPr/>
              </p:nvPicPr>
              <p:blipFill>
                <a:blip r:embed="rId420"/>
                <a:stretch>
                  <a:fillRect/>
                </a:stretch>
              </p:blipFill>
              <p:spPr>
                <a:xfrm>
                  <a:off x="10574670" y="3135187"/>
                  <a:ext cx="1882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50" name="Ink 349">
                  <a:extLst>
                    <a:ext uri="{FF2B5EF4-FFF2-40B4-BE49-F238E27FC236}">
                      <a16:creationId xmlns:a16="http://schemas.microsoft.com/office/drawing/2014/main" id="{B323A8BE-DD07-4699-A04C-D887A2C0E238}"/>
                    </a:ext>
                  </a:extLst>
                </p14:cNvPr>
                <p14:cNvContentPartPr/>
                <p14:nvPr/>
              </p14:nvContentPartPr>
              <p14:xfrm>
                <a:off x="10735590" y="3203947"/>
                <a:ext cx="116640" cy="54720"/>
              </p14:xfrm>
            </p:contentPart>
          </mc:Choice>
          <mc:Fallback xmlns="">
            <p:pic>
              <p:nvPicPr>
                <p:cNvPr id="350" name="Ink 349">
                  <a:extLst>
                    <a:ext uri="{FF2B5EF4-FFF2-40B4-BE49-F238E27FC236}">
                      <a16:creationId xmlns:a16="http://schemas.microsoft.com/office/drawing/2014/main" id="{B323A8BE-DD07-4699-A04C-D887A2C0E238}"/>
                    </a:ext>
                  </a:extLst>
                </p:cNvPr>
                <p:cNvPicPr/>
                <p:nvPr/>
              </p:nvPicPr>
              <p:blipFill>
                <a:blip r:embed="rId422"/>
                <a:stretch>
                  <a:fillRect/>
                </a:stretch>
              </p:blipFill>
              <p:spPr>
                <a:xfrm>
                  <a:off x="10726950" y="3195307"/>
                  <a:ext cx="134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51" name="Ink 350">
                  <a:extLst>
                    <a:ext uri="{FF2B5EF4-FFF2-40B4-BE49-F238E27FC236}">
                      <a16:creationId xmlns:a16="http://schemas.microsoft.com/office/drawing/2014/main" id="{6D142D20-984A-4786-A5AD-2010238C80F8}"/>
                    </a:ext>
                  </a:extLst>
                </p14:cNvPr>
                <p14:cNvContentPartPr/>
                <p14:nvPr/>
              </p14:nvContentPartPr>
              <p14:xfrm>
                <a:off x="10841070" y="3160387"/>
                <a:ext cx="478440" cy="102240"/>
              </p14:xfrm>
            </p:contentPart>
          </mc:Choice>
          <mc:Fallback xmlns="">
            <p:pic>
              <p:nvPicPr>
                <p:cNvPr id="351" name="Ink 350">
                  <a:extLst>
                    <a:ext uri="{FF2B5EF4-FFF2-40B4-BE49-F238E27FC236}">
                      <a16:creationId xmlns:a16="http://schemas.microsoft.com/office/drawing/2014/main" id="{6D142D20-984A-4786-A5AD-2010238C80F8}"/>
                    </a:ext>
                  </a:extLst>
                </p:cNvPr>
                <p:cNvPicPr/>
                <p:nvPr/>
              </p:nvPicPr>
              <p:blipFill>
                <a:blip r:embed="rId424"/>
                <a:stretch>
                  <a:fillRect/>
                </a:stretch>
              </p:blipFill>
              <p:spPr>
                <a:xfrm>
                  <a:off x="10832430" y="3151747"/>
                  <a:ext cx="496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54" name="Ink 353">
                  <a:extLst>
                    <a:ext uri="{FF2B5EF4-FFF2-40B4-BE49-F238E27FC236}">
                      <a16:creationId xmlns:a16="http://schemas.microsoft.com/office/drawing/2014/main" id="{7A4D8C89-E06E-40D8-B144-F8EA10D9AD9F}"/>
                    </a:ext>
                  </a:extLst>
                </p14:cNvPr>
                <p14:cNvContentPartPr/>
                <p14:nvPr/>
              </p14:nvContentPartPr>
              <p14:xfrm>
                <a:off x="8362110" y="3599587"/>
                <a:ext cx="435960" cy="191520"/>
              </p14:xfrm>
            </p:contentPart>
          </mc:Choice>
          <mc:Fallback xmlns="">
            <p:pic>
              <p:nvPicPr>
                <p:cNvPr id="354" name="Ink 353">
                  <a:extLst>
                    <a:ext uri="{FF2B5EF4-FFF2-40B4-BE49-F238E27FC236}">
                      <a16:creationId xmlns:a16="http://schemas.microsoft.com/office/drawing/2014/main" id="{7A4D8C89-E06E-40D8-B144-F8EA10D9AD9F}"/>
                    </a:ext>
                  </a:extLst>
                </p:cNvPr>
                <p:cNvPicPr/>
                <p:nvPr/>
              </p:nvPicPr>
              <p:blipFill>
                <a:blip r:embed="rId426"/>
                <a:stretch>
                  <a:fillRect/>
                </a:stretch>
              </p:blipFill>
              <p:spPr>
                <a:xfrm>
                  <a:off x="8353110" y="3590587"/>
                  <a:ext cx="453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55" name="Ink 354">
                  <a:extLst>
                    <a:ext uri="{FF2B5EF4-FFF2-40B4-BE49-F238E27FC236}">
                      <a16:creationId xmlns:a16="http://schemas.microsoft.com/office/drawing/2014/main" id="{010DCF29-E03F-41C9-92EE-9A9C3937E26E}"/>
                    </a:ext>
                  </a:extLst>
                </p14:cNvPr>
                <p14:cNvContentPartPr/>
                <p14:nvPr/>
              </p14:nvContentPartPr>
              <p14:xfrm>
                <a:off x="8939910" y="3592747"/>
                <a:ext cx="292680" cy="157320"/>
              </p14:xfrm>
            </p:contentPart>
          </mc:Choice>
          <mc:Fallback xmlns="">
            <p:pic>
              <p:nvPicPr>
                <p:cNvPr id="355" name="Ink 354">
                  <a:extLst>
                    <a:ext uri="{FF2B5EF4-FFF2-40B4-BE49-F238E27FC236}">
                      <a16:creationId xmlns:a16="http://schemas.microsoft.com/office/drawing/2014/main" id="{010DCF29-E03F-41C9-92EE-9A9C3937E26E}"/>
                    </a:ext>
                  </a:extLst>
                </p:cNvPr>
                <p:cNvPicPr/>
                <p:nvPr/>
              </p:nvPicPr>
              <p:blipFill>
                <a:blip r:embed="rId428"/>
                <a:stretch>
                  <a:fillRect/>
                </a:stretch>
              </p:blipFill>
              <p:spPr>
                <a:xfrm>
                  <a:off x="8931270" y="3583747"/>
                  <a:ext cx="310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56" name="Ink 355">
                  <a:extLst>
                    <a:ext uri="{FF2B5EF4-FFF2-40B4-BE49-F238E27FC236}">
                      <a16:creationId xmlns:a16="http://schemas.microsoft.com/office/drawing/2014/main" id="{348A760A-A99E-4BCC-89CE-E051FDE5B381}"/>
                    </a:ext>
                  </a:extLst>
                </p14:cNvPr>
                <p14:cNvContentPartPr/>
                <p14:nvPr/>
              </p14:nvContentPartPr>
              <p14:xfrm>
                <a:off x="9176430" y="3658987"/>
                <a:ext cx="128520" cy="21960"/>
              </p14:xfrm>
            </p:contentPart>
          </mc:Choice>
          <mc:Fallback xmlns="">
            <p:pic>
              <p:nvPicPr>
                <p:cNvPr id="356" name="Ink 355">
                  <a:extLst>
                    <a:ext uri="{FF2B5EF4-FFF2-40B4-BE49-F238E27FC236}">
                      <a16:creationId xmlns:a16="http://schemas.microsoft.com/office/drawing/2014/main" id="{348A760A-A99E-4BCC-89CE-E051FDE5B381}"/>
                    </a:ext>
                  </a:extLst>
                </p:cNvPr>
                <p:cNvPicPr/>
                <p:nvPr/>
              </p:nvPicPr>
              <p:blipFill>
                <a:blip r:embed="rId430"/>
                <a:stretch>
                  <a:fillRect/>
                </a:stretch>
              </p:blipFill>
              <p:spPr>
                <a:xfrm>
                  <a:off x="9167790" y="3650347"/>
                  <a:ext cx="146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57" name="Ink 356">
                  <a:extLst>
                    <a:ext uri="{FF2B5EF4-FFF2-40B4-BE49-F238E27FC236}">
                      <a16:creationId xmlns:a16="http://schemas.microsoft.com/office/drawing/2014/main" id="{1A39386A-898A-478A-B515-47BF802B401D}"/>
                    </a:ext>
                  </a:extLst>
                </p14:cNvPr>
                <p14:cNvContentPartPr/>
                <p14:nvPr/>
              </p14:nvContentPartPr>
              <p14:xfrm>
                <a:off x="9303510" y="3666907"/>
                <a:ext cx="206280" cy="75600"/>
              </p14:xfrm>
            </p:contentPart>
          </mc:Choice>
          <mc:Fallback xmlns="">
            <p:pic>
              <p:nvPicPr>
                <p:cNvPr id="357" name="Ink 356">
                  <a:extLst>
                    <a:ext uri="{FF2B5EF4-FFF2-40B4-BE49-F238E27FC236}">
                      <a16:creationId xmlns:a16="http://schemas.microsoft.com/office/drawing/2014/main" id="{1A39386A-898A-478A-B515-47BF802B401D}"/>
                    </a:ext>
                  </a:extLst>
                </p:cNvPr>
                <p:cNvPicPr/>
                <p:nvPr/>
              </p:nvPicPr>
              <p:blipFill>
                <a:blip r:embed="rId432"/>
                <a:stretch>
                  <a:fillRect/>
                </a:stretch>
              </p:blipFill>
              <p:spPr>
                <a:xfrm>
                  <a:off x="9294870" y="3657907"/>
                  <a:ext cx="223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58" name="Ink 357">
                  <a:extLst>
                    <a:ext uri="{FF2B5EF4-FFF2-40B4-BE49-F238E27FC236}">
                      <a16:creationId xmlns:a16="http://schemas.microsoft.com/office/drawing/2014/main" id="{0A07134D-F534-4A79-9EC4-37D7658257D4}"/>
                    </a:ext>
                  </a:extLst>
                </p14:cNvPr>
                <p14:cNvContentPartPr/>
                <p14:nvPr/>
              </p14:nvContentPartPr>
              <p14:xfrm>
                <a:off x="9503670" y="3570427"/>
                <a:ext cx="33840" cy="148680"/>
              </p14:xfrm>
            </p:contentPart>
          </mc:Choice>
          <mc:Fallback xmlns="">
            <p:pic>
              <p:nvPicPr>
                <p:cNvPr id="358" name="Ink 357">
                  <a:extLst>
                    <a:ext uri="{FF2B5EF4-FFF2-40B4-BE49-F238E27FC236}">
                      <a16:creationId xmlns:a16="http://schemas.microsoft.com/office/drawing/2014/main" id="{0A07134D-F534-4A79-9EC4-37D7658257D4}"/>
                    </a:ext>
                  </a:extLst>
                </p:cNvPr>
                <p:cNvPicPr/>
                <p:nvPr/>
              </p:nvPicPr>
              <p:blipFill>
                <a:blip r:embed="rId434"/>
                <a:stretch>
                  <a:fillRect/>
                </a:stretch>
              </p:blipFill>
              <p:spPr>
                <a:xfrm>
                  <a:off x="9495030" y="3561787"/>
                  <a:ext cx="51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59" name="Ink 358">
                  <a:extLst>
                    <a:ext uri="{FF2B5EF4-FFF2-40B4-BE49-F238E27FC236}">
                      <a16:creationId xmlns:a16="http://schemas.microsoft.com/office/drawing/2014/main" id="{362F7168-38E0-4CC9-8944-774140BED9E4}"/>
                    </a:ext>
                  </a:extLst>
                </p14:cNvPr>
                <p14:cNvContentPartPr/>
                <p14:nvPr/>
              </p14:nvContentPartPr>
              <p14:xfrm>
                <a:off x="9468750" y="3632707"/>
                <a:ext cx="466920" cy="111240"/>
              </p14:xfrm>
            </p:contentPart>
          </mc:Choice>
          <mc:Fallback xmlns="">
            <p:pic>
              <p:nvPicPr>
                <p:cNvPr id="359" name="Ink 358">
                  <a:extLst>
                    <a:ext uri="{FF2B5EF4-FFF2-40B4-BE49-F238E27FC236}">
                      <a16:creationId xmlns:a16="http://schemas.microsoft.com/office/drawing/2014/main" id="{362F7168-38E0-4CC9-8944-774140BED9E4}"/>
                    </a:ext>
                  </a:extLst>
                </p:cNvPr>
                <p:cNvPicPr/>
                <p:nvPr/>
              </p:nvPicPr>
              <p:blipFill>
                <a:blip r:embed="rId436"/>
                <a:stretch>
                  <a:fillRect/>
                </a:stretch>
              </p:blipFill>
              <p:spPr>
                <a:xfrm>
                  <a:off x="9459750" y="3624067"/>
                  <a:ext cx="484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61" name="Ink 360">
                  <a:extLst>
                    <a:ext uri="{FF2B5EF4-FFF2-40B4-BE49-F238E27FC236}">
                      <a16:creationId xmlns:a16="http://schemas.microsoft.com/office/drawing/2014/main" id="{AA4D16F0-2C61-42CF-B12D-4534B3683B36}"/>
                    </a:ext>
                  </a:extLst>
                </p14:cNvPr>
                <p14:cNvContentPartPr/>
                <p14:nvPr/>
              </p14:nvContentPartPr>
              <p14:xfrm>
                <a:off x="10011630" y="3701467"/>
                <a:ext cx="32400" cy="89640"/>
              </p14:xfrm>
            </p:contentPart>
          </mc:Choice>
          <mc:Fallback xmlns="">
            <p:pic>
              <p:nvPicPr>
                <p:cNvPr id="361" name="Ink 360">
                  <a:extLst>
                    <a:ext uri="{FF2B5EF4-FFF2-40B4-BE49-F238E27FC236}">
                      <a16:creationId xmlns:a16="http://schemas.microsoft.com/office/drawing/2014/main" id="{AA4D16F0-2C61-42CF-B12D-4534B3683B36}"/>
                    </a:ext>
                  </a:extLst>
                </p:cNvPr>
                <p:cNvPicPr/>
                <p:nvPr/>
              </p:nvPicPr>
              <p:blipFill>
                <a:blip r:embed="rId438"/>
                <a:stretch>
                  <a:fillRect/>
                </a:stretch>
              </p:blipFill>
              <p:spPr>
                <a:xfrm>
                  <a:off x="10002630" y="3692467"/>
                  <a:ext cx="50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62" name="Ink 361">
                  <a:extLst>
                    <a:ext uri="{FF2B5EF4-FFF2-40B4-BE49-F238E27FC236}">
                      <a16:creationId xmlns:a16="http://schemas.microsoft.com/office/drawing/2014/main" id="{1384637B-30A7-4BE2-9098-886807DEB29C}"/>
                    </a:ext>
                  </a:extLst>
                </p14:cNvPr>
                <p14:cNvContentPartPr/>
                <p14:nvPr/>
              </p14:nvContentPartPr>
              <p14:xfrm>
                <a:off x="10256070" y="3596347"/>
                <a:ext cx="369720" cy="106200"/>
              </p14:xfrm>
            </p:contentPart>
          </mc:Choice>
          <mc:Fallback xmlns="">
            <p:pic>
              <p:nvPicPr>
                <p:cNvPr id="362" name="Ink 361">
                  <a:extLst>
                    <a:ext uri="{FF2B5EF4-FFF2-40B4-BE49-F238E27FC236}">
                      <a16:creationId xmlns:a16="http://schemas.microsoft.com/office/drawing/2014/main" id="{1384637B-30A7-4BE2-9098-886807DEB29C}"/>
                    </a:ext>
                  </a:extLst>
                </p:cNvPr>
                <p:cNvPicPr/>
                <p:nvPr/>
              </p:nvPicPr>
              <p:blipFill>
                <a:blip r:embed="rId440"/>
                <a:stretch>
                  <a:fillRect/>
                </a:stretch>
              </p:blipFill>
              <p:spPr>
                <a:xfrm>
                  <a:off x="10247070" y="3587347"/>
                  <a:ext cx="387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63" name="Ink 362">
                  <a:extLst>
                    <a:ext uri="{FF2B5EF4-FFF2-40B4-BE49-F238E27FC236}">
                      <a16:creationId xmlns:a16="http://schemas.microsoft.com/office/drawing/2014/main" id="{0AC4798C-D0D0-49B6-8482-BA5F798C5A66}"/>
                    </a:ext>
                  </a:extLst>
                </p14:cNvPr>
                <p14:cNvContentPartPr/>
                <p14:nvPr/>
              </p14:nvContentPartPr>
              <p14:xfrm>
                <a:off x="10607430" y="3532987"/>
                <a:ext cx="266400" cy="182160"/>
              </p14:xfrm>
            </p:contentPart>
          </mc:Choice>
          <mc:Fallback xmlns="">
            <p:pic>
              <p:nvPicPr>
                <p:cNvPr id="363" name="Ink 362">
                  <a:extLst>
                    <a:ext uri="{FF2B5EF4-FFF2-40B4-BE49-F238E27FC236}">
                      <a16:creationId xmlns:a16="http://schemas.microsoft.com/office/drawing/2014/main" id="{0AC4798C-D0D0-49B6-8482-BA5F798C5A66}"/>
                    </a:ext>
                  </a:extLst>
                </p:cNvPr>
                <p:cNvPicPr/>
                <p:nvPr/>
              </p:nvPicPr>
              <p:blipFill>
                <a:blip r:embed="rId442"/>
                <a:stretch>
                  <a:fillRect/>
                </a:stretch>
              </p:blipFill>
              <p:spPr>
                <a:xfrm>
                  <a:off x="10598430" y="3523987"/>
                  <a:ext cx="284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64" name="Ink 363">
                  <a:extLst>
                    <a:ext uri="{FF2B5EF4-FFF2-40B4-BE49-F238E27FC236}">
                      <a16:creationId xmlns:a16="http://schemas.microsoft.com/office/drawing/2014/main" id="{D6970049-1577-4E80-9D03-3B467A1AA409}"/>
                    </a:ext>
                  </a:extLst>
                </p14:cNvPr>
                <p14:cNvContentPartPr/>
                <p14:nvPr/>
              </p14:nvContentPartPr>
              <p14:xfrm>
                <a:off x="10807230" y="3524707"/>
                <a:ext cx="360" cy="360"/>
              </p14:xfrm>
            </p:contentPart>
          </mc:Choice>
          <mc:Fallback xmlns="">
            <p:pic>
              <p:nvPicPr>
                <p:cNvPr id="364" name="Ink 363">
                  <a:extLst>
                    <a:ext uri="{FF2B5EF4-FFF2-40B4-BE49-F238E27FC236}">
                      <a16:creationId xmlns:a16="http://schemas.microsoft.com/office/drawing/2014/main" id="{D6970049-1577-4E80-9D03-3B467A1AA409}"/>
                    </a:ext>
                  </a:extLst>
                </p:cNvPr>
                <p:cNvPicPr/>
                <p:nvPr/>
              </p:nvPicPr>
              <p:blipFill>
                <a:blip r:embed="rId131"/>
                <a:stretch>
                  <a:fillRect/>
                </a:stretch>
              </p:blipFill>
              <p:spPr>
                <a:xfrm>
                  <a:off x="10798230" y="3516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65" name="Ink 364">
                  <a:extLst>
                    <a:ext uri="{FF2B5EF4-FFF2-40B4-BE49-F238E27FC236}">
                      <a16:creationId xmlns:a16="http://schemas.microsoft.com/office/drawing/2014/main" id="{ACD01C00-EDCB-4336-8D5E-BBCE1FA0BFD8}"/>
                    </a:ext>
                  </a:extLst>
                </p14:cNvPr>
                <p14:cNvContentPartPr/>
                <p14:nvPr/>
              </p14:nvContentPartPr>
              <p14:xfrm>
                <a:off x="10878870" y="3372427"/>
                <a:ext cx="190440" cy="464760"/>
              </p14:xfrm>
            </p:contentPart>
          </mc:Choice>
          <mc:Fallback xmlns="">
            <p:pic>
              <p:nvPicPr>
                <p:cNvPr id="365" name="Ink 364">
                  <a:extLst>
                    <a:ext uri="{FF2B5EF4-FFF2-40B4-BE49-F238E27FC236}">
                      <a16:creationId xmlns:a16="http://schemas.microsoft.com/office/drawing/2014/main" id="{ACD01C00-EDCB-4336-8D5E-BBCE1FA0BFD8}"/>
                    </a:ext>
                  </a:extLst>
                </p:cNvPr>
                <p:cNvPicPr/>
                <p:nvPr/>
              </p:nvPicPr>
              <p:blipFill>
                <a:blip r:embed="rId445"/>
                <a:stretch>
                  <a:fillRect/>
                </a:stretch>
              </p:blipFill>
              <p:spPr>
                <a:xfrm>
                  <a:off x="10869870" y="3363427"/>
                  <a:ext cx="2080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66" name="Ink 365">
                  <a:extLst>
                    <a:ext uri="{FF2B5EF4-FFF2-40B4-BE49-F238E27FC236}">
                      <a16:creationId xmlns:a16="http://schemas.microsoft.com/office/drawing/2014/main" id="{F67F8009-123F-4E69-ACEC-4C3D6DD9C1FC}"/>
                    </a:ext>
                  </a:extLst>
                </p14:cNvPr>
                <p14:cNvContentPartPr/>
                <p14:nvPr/>
              </p14:nvContentPartPr>
              <p14:xfrm>
                <a:off x="11055630" y="3529027"/>
                <a:ext cx="21960" cy="15840"/>
              </p14:xfrm>
            </p:contentPart>
          </mc:Choice>
          <mc:Fallback xmlns="">
            <p:pic>
              <p:nvPicPr>
                <p:cNvPr id="366" name="Ink 365">
                  <a:extLst>
                    <a:ext uri="{FF2B5EF4-FFF2-40B4-BE49-F238E27FC236}">
                      <a16:creationId xmlns:a16="http://schemas.microsoft.com/office/drawing/2014/main" id="{F67F8009-123F-4E69-ACEC-4C3D6DD9C1FC}"/>
                    </a:ext>
                  </a:extLst>
                </p:cNvPr>
                <p:cNvPicPr/>
                <p:nvPr/>
              </p:nvPicPr>
              <p:blipFill>
                <a:blip r:embed="rId447"/>
                <a:stretch>
                  <a:fillRect/>
                </a:stretch>
              </p:blipFill>
              <p:spPr>
                <a:xfrm>
                  <a:off x="11046630" y="3520027"/>
                  <a:ext cx="39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68" name="Ink 367">
                  <a:extLst>
                    <a:ext uri="{FF2B5EF4-FFF2-40B4-BE49-F238E27FC236}">
                      <a16:creationId xmlns:a16="http://schemas.microsoft.com/office/drawing/2014/main" id="{F9BD47C2-3BD3-4F17-AD27-0C6CCE14EAC0}"/>
                    </a:ext>
                  </a:extLst>
                </p14:cNvPr>
                <p14:cNvContentPartPr/>
                <p14:nvPr/>
              </p14:nvContentPartPr>
              <p14:xfrm>
                <a:off x="11146350" y="3474307"/>
                <a:ext cx="470880" cy="231120"/>
              </p14:xfrm>
            </p:contentPart>
          </mc:Choice>
          <mc:Fallback xmlns="">
            <p:pic>
              <p:nvPicPr>
                <p:cNvPr id="368" name="Ink 367">
                  <a:extLst>
                    <a:ext uri="{FF2B5EF4-FFF2-40B4-BE49-F238E27FC236}">
                      <a16:creationId xmlns:a16="http://schemas.microsoft.com/office/drawing/2014/main" id="{F9BD47C2-3BD3-4F17-AD27-0C6CCE14EAC0}"/>
                    </a:ext>
                  </a:extLst>
                </p:cNvPr>
                <p:cNvPicPr/>
                <p:nvPr/>
              </p:nvPicPr>
              <p:blipFill>
                <a:blip r:embed="rId449"/>
                <a:stretch>
                  <a:fillRect/>
                </a:stretch>
              </p:blipFill>
              <p:spPr>
                <a:xfrm>
                  <a:off x="11137350" y="3465307"/>
                  <a:ext cx="488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69" name="Ink 368">
                  <a:extLst>
                    <a:ext uri="{FF2B5EF4-FFF2-40B4-BE49-F238E27FC236}">
                      <a16:creationId xmlns:a16="http://schemas.microsoft.com/office/drawing/2014/main" id="{1BB30E1D-EAEE-48AC-AB77-1DE7300AB8C8}"/>
                    </a:ext>
                  </a:extLst>
                </p14:cNvPr>
                <p14:cNvContentPartPr/>
                <p14:nvPr/>
              </p14:nvContentPartPr>
              <p14:xfrm>
                <a:off x="11554230" y="3545587"/>
                <a:ext cx="182160" cy="11160"/>
              </p14:xfrm>
            </p:contentPart>
          </mc:Choice>
          <mc:Fallback xmlns="">
            <p:pic>
              <p:nvPicPr>
                <p:cNvPr id="369" name="Ink 368">
                  <a:extLst>
                    <a:ext uri="{FF2B5EF4-FFF2-40B4-BE49-F238E27FC236}">
                      <a16:creationId xmlns:a16="http://schemas.microsoft.com/office/drawing/2014/main" id="{1BB30E1D-EAEE-48AC-AB77-1DE7300AB8C8}"/>
                    </a:ext>
                  </a:extLst>
                </p:cNvPr>
                <p:cNvPicPr/>
                <p:nvPr/>
              </p:nvPicPr>
              <p:blipFill>
                <a:blip r:embed="rId451"/>
                <a:stretch>
                  <a:fillRect/>
                </a:stretch>
              </p:blipFill>
              <p:spPr>
                <a:xfrm>
                  <a:off x="11545590" y="3536947"/>
                  <a:ext cx="199800" cy="28800"/>
                </a:xfrm>
                <a:prstGeom prst="rect">
                  <a:avLst/>
                </a:prstGeom>
              </p:spPr>
            </p:pic>
          </mc:Fallback>
        </mc:AlternateContent>
      </p:grpSp>
      <p:grpSp>
        <p:nvGrpSpPr>
          <p:cNvPr id="396" name="Group 395">
            <a:extLst>
              <a:ext uri="{FF2B5EF4-FFF2-40B4-BE49-F238E27FC236}">
                <a16:creationId xmlns:a16="http://schemas.microsoft.com/office/drawing/2014/main" id="{7726CE10-826B-469F-8FBA-222D4A2253BE}"/>
              </a:ext>
            </a:extLst>
          </p:cNvPr>
          <p:cNvGrpSpPr/>
          <p:nvPr/>
        </p:nvGrpSpPr>
        <p:grpSpPr>
          <a:xfrm>
            <a:off x="8406750" y="3940507"/>
            <a:ext cx="2980800" cy="674280"/>
            <a:chOff x="8406750" y="3940507"/>
            <a:chExt cx="2980800" cy="674280"/>
          </a:xfrm>
        </p:grpSpPr>
        <mc:AlternateContent xmlns:mc="http://schemas.openxmlformats.org/markup-compatibility/2006" xmlns:p14="http://schemas.microsoft.com/office/powerpoint/2010/main">
          <mc:Choice Requires="p14">
            <p:contentPart p14:bwMode="auto" r:id="rId452">
              <p14:nvContentPartPr>
                <p14:cNvPr id="371" name="Ink 370">
                  <a:extLst>
                    <a:ext uri="{FF2B5EF4-FFF2-40B4-BE49-F238E27FC236}">
                      <a16:creationId xmlns:a16="http://schemas.microsoft.com/office/drawing/2014/main" id="{773D9633-6B7C-4069-8203-AF858A6A700C}"/>
                    </a:ext>
                  </a:extLst>
                </p14:cNvPr>
                <p14:cNvContentPartPr/>
                <p14:nvPr/>
              </p14:nvContentPartPr>
              <p14:xfrm>
                <a:off x="8406750" y="3940507"/>
                <a:ext cx="538920" cy="249120"/>
              </p14:xfrm>
            </p:contentPart>
          </mc:Choice>
          <mc:Fallback xmlns="">
            <p:pic>
              <p:nvPicPr>
                <p:cNvPr id="371" name="Ink 370">
                  <a:extLst>
                    <a:ext uri="{FF2B5EF4-FFF2-40B4-BE49-F238E27FC236}">
                      <a16:creationId xmlns:a16="http://schemas.microsoft.com/office/drawing/2014/main" id="{773D9633-6B7C-4069-8203-AF858A6A700C}"/>
                    </a:ext>
                  </a:extLst>
                </p:cNvPr>
                <p:cNvPicPr/>
                <p:nvPr/>
              </p:nvPicPr>
              <p:blipFill>
                <a:blip r:embed="rId453"/>
                <a:stretch>
                  <a:fillRect/>
                </a:stretch>
              </p:blipFill>
              <p:spPr>
                <a:xfrm>
                  <a:off x="8397750" y="3931867"/>
                  <a:ext cx="5565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72" name="Ink 371">
                  <a:extLst>
                    <a:ext uri="{FF2B5EF4-FFF2-40B4-BE49-F238E27FC236}">
                      <a16:creationId xmlns:a16="http://schemas.microsoft.com/office/drawing/2014/main" id="{7C21BB03-DDA0-46E0-9869-BB6C132296CA}"/>
                    </a:ext>
                  </a:extLst>
                </p14:cNvPr>
                <p14:cNvContentPartPr/>
                <p14:nvPr/>
              </p14:nvContentPartPr>
              <p14:xfrm>
                <a:off x="9081750" y="4089547"/>
                <a:ext cx="207000" cy="95760"/>
              </p14:xfrm>
            </p:contentPart>
          </mc:Choice>
          <mc:Fallback xmlns="">
            <p:pic>
              <p:nvPicPr>
                <p:cNvPr id="372" name="Ink 371">
                  <a:extLst>
                    <a:ext uri="{FF2B5EF4-FFF2-40B4-BE49-F238E27FC236}">
                      <a16:creationId xmlns:a16="http://schemas.microsoft.com/office/drawing/2014/main" id="{7C21BB03-DDA0-46E0-9869-BB6C132296CA}"/>
                    </a:ext>
                  </a:extLst>
                </p:cNvPr>
                <p:cNvPicPr/>
                <p:nvPr/>
              </p:nvPicPr>
              <p:blipFill>
                <a:blip r:embed="rId455"/>
                <a:stretch>
                  <a:fillRect/>
                </a:stretch>
              </p:blipFill>
              <p:spPr>
                <a:xfrm>
                  <a:off x="9072750" y="4080907"/>
                  <a:ext cx="224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73" name="Ink 372">
                  <a:extLst>
                    <a:ext uri="{FF2B5EF4-FFF2-40B4-BE49-F238E27FC236}">
                      <a16:creationId xmlns:a16="http://schemas.microsoft.com/office/drawing/2014/main" id="{C6642CFA-332F-424D-A473-F2C159A935CA}"/>
                    </a:ext>
                  </a:extLst>
                </p14:cNvPr>
                <p14:cNvContentPartPr/>
                <p14:nvPr/>
              </p14:nvContentPartPr>
              <p14:xfrm>
                <a:off x="9340230" y="3981907"/>
                <a:ext cx="47520" cy="322560"/>
              </p14:xfrm>
            </p:contentPart>
          </mc:Choice>
          <mc:Fallback xmlns="">
            <p:pic>
              <p:nvPicPr>
                <p:cNvPr id="373" name="Ink 372">
                  <a:extLst>
                    <a:ext uri="{FF2B5EF4-FFF2-40B4-BE49-F238E27FC236}">
                      <a16:creationId xmlns:a16="http://schemas.microsoft.com/office/drawing/2014/main" id="{C6642CFA-332F-424D-A473-F2C159A935CA}"/>
                    </a:ext>
                  </a:extLst>
                </p:cNvPr>
                <p:cNvPicPr/>
                <p:nvPr/>
              </p:nvPicPr>
              <p:blipFill>
                <a:blip r:embed="rId457"/>
                <a:stretch>
                  <a:fillRect/>
                </a:stretch>
              </p:blipFill>
              <p:spPr>
                <a:xfrm>
                  <a:off x="9331590" y="3972907"/>
                  <a:ext cx="651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74" name="Ink 373">
                  <a:extLst>
                    <a:ext uri="{FF2B5EF4-FFF2-40B4-BE49-F238E27FC236}">
                      <a16:creationId xmlns:a16="http://schemas.microsoft.com/office/drawing/2014/main" id="{9DFAAF80-D9D3-4B2A-9149-9F310384337C}"/>
                    </a:ext>
                  </a:extLst>
                </p14:cNvPr>
                <p14:cNvContentPartPr/>
                <p14:nvPr/>
              </p14:nvContentPartPr>
              <p14:xfrm>
                <a:off x="9404670" y="3950227"/>
                <a:ext cx="29520" cy="378000"/>
              </p14:xfrm>
            </p:contentPart>
          </mc:Choice>
          <mc:Fallback xmlns="">
            <p:pic>
              <p:nvPicPr>
                <p:cNvPr id="374" name="Ink 373">
                  <a:extLst>
                    <a:ext uri="{FF2B5EF4-FFF2-40B4-BE49-F238E27FC236}">
                      <a16:creationId xmlns:a16="http://schemas.microsoft.com/office/drawing/2014/main" id="{9DFAAF80-D9D3-4B2A-9149-9F310384337C}"/>
                    </a:ext>
                  </a:extLst>
                </p:cNvPr>
                <p:cNvPicPr/>
                <p:nvPr/>
              </p:nvPicPr>
              <p:blipFill>
                <a:blip r:embed="rId459"/>
                <a:stretch>
                  <a:fillRect/>
                </a:stretch>
              </p:blipFill>
              <p:spPr>
                <a:xfrm>
                  <a:off x="9395670" y="3941587"/>
                  <a:ext cx="471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75" name="Ink 374">
                  <a:extLst>
                    <a:ext uri="{FF2B5EF4-FFF2-40B4-BE49-F238E27FC236}">
                      <a16:creationId xmlns:a16="http://schemas.microsoft.com/office/drawing/2014/main" id="{CE064C2D-A552-4A70-8A69-038527F135BB}"/>
                    </a:ext>
                  </a:extLst>
                </p14:cNvPr>
                <p14:cNvContentPartPr/>
                <p14:nvPr/>
              </p14:nvContentPartPr>
              <p14:xfrm>
                <a:off x="9315750" y="4052827"/>
                <a:ext cx="252360" cy="230400"/>
              </p14:xfrm>
            </p:contentPart>
          </mc:Choice>
          <mc:Fallback xmlns="">
            <p:pic>
              <p:nvPicPr>
                <p:cNvPr id="375" name="Ink 374">
                  <a:extLst>
                    <a:ext uri="{FF2B5EF4-FFF2-40B4-BE49-F238E27FC236}">
                      <a16:creationId xmlns:a16="http://schemas.microsoft.com/office/drawing/2014/main" id="{CE064C2D-A552-4A70-8A69-038527F135BB}"/>
                    </a:ext>
                  </a:extLst>
                </p:cNvPr>
                <p:cNvPicPr/>
                <p:nvPr/>
              </p:nvPicPr>
              <p:blipFill>
                <a:blip r:embed="rId461"/>
                <a:stretch>
                  <a:fillRect/>
                </a:stretch>
              </p:blipFill>
              <p:spPr>
                <a:xfrm>
                  <a:off x="9307110" y="4044187"/>
                  <a:ext cx="270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76" name="Ink 375">
                  <a:extLst>
                    <a:ext uri="{FF2B5EF4-FFF2-40B4-BE49-F238E27FC236}">
                      <a16:creationId xmlns:a16="http://schemas.microsoft.com/office/drawing/2014/main" id="{430296AE-8B89-43D8-9BC5-0393D2B8FC30}"/>
                    </a:ext>
                  </a:extLst>
                </p14:cNvPr>
                <p14:cNvContentPartPr/>
                <p14:nvPr/>
              </p14:nvContentPartPr>
              <p14:xfrm>
                <a:off x="9605190" y="4054267"/>
                <a:ext cx="159120" cy="122400"/>
              </p14:xfrm>
            </p:contentPart>
          </mc:Choice>
          <mc:Fallback xmlns="">
            <p:pic>
              <p:nvPicPr>
                <p:cNvPr id="376" name="Ink 375">
                  <a:extLst>
                    <a:ext uri="{FF2B5EF4-FFF2-40B4-BE49-F238E27FC236}">
                      <a16:creationId xmlns:a16="http://schemas.microsoft.com/office/drawing/2014/main" id="{430296AE-8B89-43D8-9BC5-0393D2B8FC30}"/>
                    </a:ext>
                  </a:extLst>
                </p:cNvPr>
                <p:cNvPicPr/>
                <p:nvPr/>
              </p:nvPicPr>
              <p:blipFill>
                <a:blip r:embed="rId463"/>
                <a:stretch>
                  <a:fillRect/>
                </a:stretch>
              </p:blipFill>
              <p:spPr>
                <a:xfrm>
                  <a:off x="9596190" y="4045627"/>
                  <a:ext cx="176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77" name="Ink 376">
                  <a:extLst>
                    <a:ext uri="{FF2B5EF4-FFF2-40B4-BE49-F238E27FC236}">
                      <a16:creationId xmlns:a16="http://schemas.microsoft.com/office/drawing/2014/main" id="{706B30CF-25F9-4303-93C2-C949F9F914EF}"/>
                    </a:ext>
                  </a:extLst>
                </p14:cNvPr>
                <p14:cNvContentPartPr/>
                <p14:nvPr/>
              </p14:nvContentPartPr>
              <p14:xfrm>
                <a:off x="9795990" y="3968947"/>
                <a:ext cx="49680" cy="177480"/>
              </p14:xfrm>
            </p:contentPart>
          </mc:Choice>
          <mc:Fallback xmlns="">
            <p:pic>
              <p:nvPicPr>
                <p:cNvPr id="377" name="Ink 376">
                  <a:extLst>
                    <a:ext uri="{FF2B5EF4-FFF2-40B4-BE49-F238E27FC236}">
                      <a16:creationId xmlns:a16="http://schemas.microsoft.com/office/drawing/2014/main" id="{706B30CF-25F9-4303-93C2-C949F9F914EF}"/>
                    </a:ext>
                  </a:extLst>
                </p:cNvPr>
                <p:cNvPicPr/>
                <p:nvPr/>
              </p:nvPicPr>
              <p:blipFill>
                <a:blip r:embed="rId465"/>
                <a:stretch>
                  <a:fillRect/>
                </a:stretch>
              </p:blipFill>
              <p:spPr>
                <a:xfrm>
                  <a:off x="9787350" y="3960307"/>
                  <a:ext cx="67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78" name="Ink 377">
                  <a:extLst>
                    <a:ext uri="{FF2B5EF4-FFF2-40B4-BE49-F238E27FC236}">
                      <a16:creationId xmlns:a16="http://schemas.microsoft.com/office/drawing/2014/main" id="{E78F25AE-0C42-416D-BFD4-C611E6E6401B}"/>
                    </a:ext>
                  </a:extLst>
                </p14:cNvPr>
                <p14:cNvContentPartPr/>
                <p14:nvPr/>
              </p14:nvContentPartPr>
              <p14:xfrm>
                <a:off x="9901830" y="3995947"/>
                <a:ext cx="195840" cy="180360"/>
              </p14:xfrm>
            </p:contentPart>
          </mc:Choice>
          <mc:Fallback xmlns="">
            <p:pic>
              <p:nvPicPr>
                <p:cNvPr id="378" name="Ink 377">
                  <a:extLst>
                    <a:ext uri="{FF2B5EF4-FFF2-40B4-BE49-F238E27FC236}">
                      <a16:creationId xmlns:a16="http://schemas.microsoft.com/office/drawing/2014/main" id="{E78F25AE-0C42-416D-BFD4-C611E6E6401B}"/>
                    </a:ext>
                  </a:extLst>
                </p:cNvPr>
                <p:cNvPicPr/>
                <p:nvPr/>
              </p:nvPicPr>
              <p:blipFill>
                <a:blip r:embed="rId467"/>
                <a:stretch>
                  <a:fillRect/>
                </a:stretch>
              </p:blipFill>
              <p:spPr>
                <a:xfrm>
                  <a:off x="9892830" y="3986947"/>
                  <a:ext cx="213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79" name="Ink 378">
                  <a:extLst>
                    <a:ext uri="{FF2B5EF4-FFF2-40B4-BE49-F238E27FC236}">
                      <a16:creationId xmlns:a16="http://schemas.microsoft.com/office/drawing/2014/main" id="{F1D31541-E73F-4902-90E4-F8047C71A3BE}"/>
                    </a:ext>
                  </a:extLst>
                </p14:cNvPr>
                <p14:cNvContentPartPr/>
                <p14:nvPr/>
              </p14:nvContentPartPr>
              <p14:xfrm>
                <a:off x="9844590" y="3988387"/>
                <a:ext cx="324000" cy="39960"/>
              </p14:xfrm>
            </p:contentPart>
          </mc:Choice>
          <mc:Fallback xmlns="">
            <p:pic>
              <p:nvPicPr>
                <p:cNvPr id="379" name="Ink 378">
                  <a:extLst>
                    <a:ext uri="{FF2B5EF4-FFF2-40B4-BE49-F238E27FC236}">
                      <a16:creationId xmlns:a16="http://schemas.microsoft.com/office/drawing/2014/main" id="{F1D31541-E73F-4902-90E4-F8047C71A3BE}"/>
                    </a:ext>
                  </a:extLst>
                </p:cNvPr>
                <p:cNvPicPr/>
                <p:nvPr/>
              </p:nvPicPr>
              <p:blipFill>
                <a:blip r:embed="rId469"/>
                <a:stretch>
                  <a:fillRect/>
                </a:stretch>
              </p:blipFill>
              <p:spPr>
                <a:xfrm>
                  <a:off x="9835590" y="3979747"/>
                  <a:ext cx="341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81" name="Ink 380">
                  <a:extLst>
                    <a:ext uri="{FF2B5EF4-FFF2-40B4-BE49-F238E27FC236}">
                      <a16:creationId xmlns:a16="http://schemas.microsoft.com/office/drawing/2014/main" id="{91676726-720C-456B-AEDB-F90506E08001}"/>
                    </a:ext>
                  </a:extLst>
                </p14:cNvPr>
                <p14:cNvContentPartPr/>
                <p14:nvPr/>
              </p14:nvContentPartPr>
              <p14:xfrm>
                <a:off x="10346430" y="4102507"/>
                <a:ext cx="5760" cy="220320"/>
              </p14:xfrm>
            </p:contentPart>
          </mc:Choice>
          <mc:Fallback xmlns="">
            <p:pic>
              <p:nvPicPr>
                <p:cNvPr id="381" name="Ink 380">
                  <a:extLst>
                    <a:ext uri="{FF2B5EF4-FFF2-40B4-BE49-F238E27FC236}">
                      <a16:creationId xmlns:a16="http://schemas.microsoft.com/office/drawing/2014/main" id="{91676726-720C-456B-AEDB-F90506E08001}"/>
                    </a:ext>
                  </a:extLst>
                </p:cNvPr>
                <p:cNvPicPr/>
                <p:nvPr/>
              </p:nvPicPr>
              <p:blipFill>
                <a:blip r:embed="rId471"/>
                <a:stretch>
                  <a:fillRect/>
                </a:stretch>
              </p:blipFill>
              <p:spPr>
                <a:xfrm>
                  <a:off x="10337430" y="4093867"/>
                  <a:ext cx="23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82" name="Ink 381">
                  <a:extLst>
                    <a:ext uri="{FF2B5EF4-FFF2-40B4-BE49-F238E27FC236}">
                      <a16:creationId xmlns:a16="http://schemas.microsoft.com/office/drawing/2014/main" id="{3F20B3D5-03E6-4D21-AD12-20E8E5F7E3C1}"/>
                    </a:ext>
                  </a:extLst>
                </p14:cNvPr>
                <p14:cNvContentPartPr/>
                <p14:nvPr/>
              </p14:nvContentPartPr>
              <p14:xfrm>
                <a:off x="10315110" y="4030147"/>
                <a:ext cx="98280" cy="118080"/>
              </p14:xfrm>
            </p:contentPart>
          </mc:Choice>
          <mc:Fallback xmlns="">
            <p:pic>
              <p:nvPicPr>
                <p:cNvPr id="382" name="Ink 381">
                  <a:extLst>
                    <a:ext uri="{FF2B5EF4-FFF2-40B4-BE49-F238E27FC236}">
                      <a16:creationId xmlns:a16="http://schemas.microsoft.com/office/drawing/2014/main" id="{3F20B3D5-03E6-4D21-AD12-20E8E5F7E3C1}"/>
                    </a:ext>
                  </a:extLst>
                </p:cNvPr>
                <p:cNvPicPr/>
                <p:nvPr/>
              </p:nvPicPr>
              <p:blipFill>
                <a:blip r:embed="rId473"/>
                <a:stretch>
                  <a:fillRect/>
                </a:stretch>
              </p:blipFill>
              <p:spPr>
                <a:xfrm>
                  <a:off x="10306110" y="4021507"/>
                  <a:ext cx="115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83" name="Ink 382">
                  <a:extLst>
                    <a:ext uri="{FF2B5EF4-FFF2-40B4-BE49-F238E27FC236}">
                      <a16:creationId xmlns:a16="http://schemas.microsoft.com/office/drawing/2014/main" id="{A3A2A39C-8FD5-473B-AC6D-CCA2F8D2F720}"/>
                    </a:ext>
                  </a:extLst>
                </p14:cNvPr>
                <p14:cNvContentPartPr/>
                <p14:nvPr/>
              </p14:nvContentPartPr>
              <p14:xfrm>
                <a:off x="10398630" y="4026187"/>
                <a:ext cx="177840" cy="109440"/>
              </p14:xfrm>
            </p:contentPart>
          </mc:Choice>
          <mc:Fallback xmlns="">
            <p:pic>
              <p:nvPicPr>
                <p:cNvPr id="383" name="Ink 382">
                  <a:extLst>
                    <a:ext uri="{FF2B5EF4-FFF2-40B4-BE49-F238E27FC236}">
                      <a16:creationId xmlns:a16="http://schemas.microsoft.com/office/drawing/2014/main" id="{A3A2A39C-8FD5-473B-AC6D-CCA2F8D2F720}"/>
                    </a:ext>
                  </a:extLst>
                </p:cNvPr>
                <p:cNvPicPr/>
                <p:nvPr/>
              </p:nvPicPr>
              <p:blipFill>
                <a:blip r:embed="rId475"/>
                <a:stretch>
                  <a:fillRect/>
                </a:stretch>
              </p:blipFill>
              <p:spPr>
                <a:xfrm>
                  <a:off x="10389630" y="4017187"/>
                  <a:ext cx="195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84" name="Ink 383">
                  <a:extLst>
                    <a:ext uri="{FF2B5EF4-FFF2-40B4-BE49-F238E27FC236}">
                      <a16:creationId xmlns:a16="http://schemas.microsoft.com/office/drawing/2014/main" id="{90C25D7D-4C1A-432E-A9A3-CAD9E47A3A00}"/>
                    </a:ext>
                  </a:extLst>
                </p14:cNvPr>
                <p14:cNvContentPartPr/>
                <p14:nvPr/>
              </p14:nvContentPartPr>
              <p14:xfrm>
                <a:off x="10657110" y="4057147"/>
                <a:ext cx="86040" cy="86760"/>
              </p14:xfrm>
            </p:contentPart>
          </mc:Choice>
          <mc:Fallback xmlns="">
            <p:pic>
              <p:nvPicPr>
                <p:cNvPr id="384" name="Ink 383">
                  <a:extLst>
                    <a:ext uri="{FF2B5EF4-FFF2-40B4-BE49-F238E27FC236}">
                      <a16:creationId xmlns:a16="http://schemas.microsoft.com/office/drawing/2014/main" id="{90C25D7D-4C1A-432E-A9A3-CAD9E47A3A00}"/>
                    </a:ext>
                  </a:extLst>
                </p:cNvPr>
                <p:cNvPicPr/>
                <p:nvPr/>
              </p:nvPicPr>
              <p:blipFill>
                <a:blip r:embed="rId477"/>
                <a:stretch>
                  <a:fillRect/>
                </a:stretch>
              </p:blipFill>
              <p:spPr>
                <a:xfrm>
                  <a:off x="10648470" y="4048147"/>
                  <a:ext cx="103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85" name="Ink 384">
                  <a:extLst>
                    <a:ext uri="{FF2B5EF4-FFF2-40B4-BE49-F238E27FC236}">
                      <a16:creationId xmlns:a16="http://schemas.microsoft.com/office/drawing/2014/main" id="{99106A18-D6EB-4D35-A6A4-09767685FFED}"/>
                    </a:ext>
                  </a:extLst>
                </p14:cNvPr>
                <p14:cNvContentPartPr/>
                <p14:nvPr/>
              </p14:nvContentPartPr>
              <p14:xfrm>
                <a:off x="10839990" y="3956347"/>
                <a:ext cx="547560" cy="195120"/>
              </p14:xfrm>
            </p:contentPart>
          </mc:Choice>
          <mc:Fallback xmlns="">
            <p:pic>
              <p:nvPicPr>
                <p:cNvPr id="385" name="Ink 384">
                  <a:extLst>
                    <a:ext uri="{FF2B5EF4-FFF2-40B4-BE49-F238E27FC236}">
                      <a16:creationId xmlns:a16="http://schemas.microsoft.com/office/drawing/2014/main" id="{99106A18-D6EB-4D35-A6A4-09767685FFED}"/>
                    </a:ext>
                  </a:extLst>
                </p:cNvPr>
                <p:cNvPicPr/>
                <p:nvPr/>
              </p:nvPicPr>
              <p:blipFill>
                <a:blip r:embed="rId479"/>
                <a:stretch>
                  <a:fillRect/>
                </a:stretch>
              </p:blipFill>
              <p:spPr>
                <a:xfrm>
                  <a:off x="10830990" y="3947347"/>
                  <a:ext cx="565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87" name="Ink 386">
                  <a:extLst>
                    <a:ext uri="{FF2B5EF4-FFF2-40B4-BE49-F238E27FC236}">
                      <a16:creationId xmlns:a16="http://schemas.microsoft.com/office/drawing/2014/main" id="{800C1B7D-4239-45BA-AB16-0439A71A9043}"/>
                    </a:ext>
                  </a:extLst>
                </p14:cNvPr>
                <p14:cNvContentPartPr/>
                <p14:nvPr/>
              </p14:nvContentPartPr>
              <p14:xfrm>
                <a:off x="8451750" y="4458907"/>
                <a:ext cx="165600" cy="155880"/>
              </p14:xfrm>
            </p:contentPart>
          </mc:Choice>
          <mc:Fallback xmlns="">
            <p:pic>
              <p:nvPicPr>
                <p:cNvPr id="387" name="Ink 386">
                  <a:extLst>
                    <a:ext uri="{FF2B5EF4-FFF2-40B4-BE49-F238E27FC236}">
                      <a16:creationId xmlns:a16="http://schemas.microsoft.com/office/drawing/2014/main" id="{800C1B7D-4239-45BA-AB16-0439A71A9043}"/>
                    </a:ext>
                  </a:extLst>
                </p:cNvPr>
                <p:cNvPicPr/>
                <p:nvPr/>
              </p:nvPicPr>
              <p:blipFill>
                <a:blip r:embed="rId481"/>
                <a:stretch>
                  <a:fillRect/>
                </a:stretch>
              </p:blipFill>
              <p:spPr>
                <a:xfrm>
                  <a:off x="8443110" y="4450267"/>
                  <a:ext cx="183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88" name="Ink 387">
                  <a:extLst>
                    <a:ext uri="{FF2B5EF4-FFF2-40B4-BE49-F238E27FC236}">
                      <a16:creationId xmlns:a16="http://schemas.microsoft.com/office/drawing/2014/main" id="{AFD7574D-BC5C-46DC-A365-D23D620371C4}"/>
                    </a:ext>
                  </a:extLst>
                </p14:cNvPr>
                <p14:cNvContentPartPr/>
                <p14:nvPr/>
              </p14:nvContentPartPr>
              <p14:xfrm>
                <a:off x="8694030" y="4491307"/>
                <a:ext cx="80280" cy="101160"/>
              </p14:xfrm>
            </p:contentPart>
          </mc:Choice>
          <mc:Fallback xmlns="">
            <p:pic>
              <p:nvPicPr>
                <p:cNvPr id="388" name="Ink 387">
                  <a:extLst>
                    <a:ext uri="{FF2B5EF4-FFF2-40B4-BE49-F238E27FC236}">
                      <a16:creationId xmlns:a16="http://schemas.microsoft.com/office/drawing/2014/main" id="{AFD7574D-BC5C-46DC-A365-D23D620371C4}"/>
                    </a:ext>
                  </a:extLst>
                </p:cNvPr>
                <p:cNvPicPr/>
                <p:nvPr/>
              </p:nvPicPr>
              <p:blipFill>
                <a:blip r:embed="rId483"/>
                <a:stretch>
                  <a:fillRect/>
                </a:stretch>
              </p:blipFill>
              <p:spPr>
                <a:xfrm>
                  <a:off x="8685030" y="4482307"/>
                  <a:ext cx="97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89" name="Ink 388">
                  <a:extLst>
                    <a:ext uri="{FF2B5EF4-FFF2-40B4-BE49-F238E27FC236}">
                      <a16:creationId xmlns:a16="http://schemas.microsoft.com/office/drawing/2014/main" id="{4097EFF2-9576-4368-9DCD-93DE1E130D38}"/>
                    </a:ext>
                  </a:extLst>
                </p14:cNvPr>
                <p14:cNvContentPartPr/>
                <p14:nvPr/>
              </p14:nvContentPartPr>
              <p14:xfrm>
                <a:off x="8805990" y="4401307"/>
                <a:ext cx="428040" cy="207720"/>
              </p14:xfrm>
            </p:contentPart>
          </mc:Choice>
          <mc:Fallback xmlns="">
            <p:pic>
              <p:nvPicPr>
                <p:cNvPr id="389" name="Ink 388">
                  <a:extLst>
                    <a:ext uri="{FF2B5EF4-FFF2-40B4-BE49-F238E27FC236}">
                      <a16:creationId xmlns:a16="http://schemas.microsoft.com/office/drawing/2014/main" id="{4097EFF2-9576-4368-9DCD-93DE1E130D38}"/>
                    </a:ext>
                  </a:extLst>
                </p:cNvPr>
                <p:cNvPicPr/>
                <p:nvPr/>
              </p:nvPicPr>
              <p:blipFill>
                <a:blip r:embed="rId485"/>
                <a:stretch>
                  <a:fillRect/>
                </a:stretch>
              </p:blipFill>
              <p:spPr>
                <a:xfrm>
                  <a:off x="8797350" y="4392307"/>
                  <a:ext cx="445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90" name="Ink 389">
                  <a:extLst>
                    <a:ext uri="{FF2B5EF4-FFF2-40B4-BE49-F238E27FC236}">
                      <a16:creationId xmlns:a16="http://schemas.microsoft.com/office/drawing/2014/main" id="{A521D359-2DF8-4E54-90C1-043D1D03E21E}"/>
                    </a:ext>
                  </a:extLst>
                </p14:cNvPr>
                <p14:cNvContentPartPr/>
                <p14:nvPr/>
              </p14:nvContentPartPr>
              <p14:xfrm>
                <a:off x="9131790" y="4383667"/>
                <a:ext cx="37800" cy="46800"/>
              </p14:xfrm>
            </p:contentPart>
          </mc:Choice>
          <mc:Fallback xmlns="">
            <p:pic>
              <p:nvPicPr>
                <p:cNvPr id="390" name="Ink 389">
                  <a:extLst>
                    <a:ext uri="{FF2B5EF4-FFF2-40B4-BE49-F238E27FC236}">
                      <a16:creationId xmlns:a16="http://schemas.microsoft.com/office/drawing/2014/main" id="{A521D359-2DF8-4E54-90C1-043D1D03E21E}"/>
                    </a:ext>
                  </a:extLst>
                </p:cNvPr>
                <p:cNvPicPr/>
                <p:nvPr/>
              </p:nvPicPr>
              <p:blipFill>
                <a:blip r:embed="rId487"/>
                <a:stretch>
                  <a:fillRect/>
                </a:stretch>
              </p:blipFill>
              <p:spPr>
                <a:xfrm>
                  <a:off x="9122790" y="4375027"/>
                  <a:ext cx="55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91" name="Ink 390">
                  <a:extLst>
                    <a:ext uri="{FF2B5EF4-FFF2-40B4-BE49-F238E27FC236}">
                      <a16:creationId xmlns:a16="http://schemas.microsoft.com/office/drawing/2014/main" id="{3EF68FBB-645E-410D-BAE1-5616615BFF11}"/>
                    </a:ext>
                  </a:extLst>
                </p14:cNvPr>
                <p14:cNvContentPartPr/>
                <p14:nvPr/>
              </p14:nvContentPartPr>
              <p14:xfrm>
                <a:off x="9225390" y="4474747"/>
                <a:ext cx="161280" cy="105480"/>
              </p14:xfrm>
            </p:contentPart>
          </mc:Choice>
          <mc:Fallback xmlns="">
            <p:pic>
              <p:nvPicPr>
                <p:cNvPr id="391" name="Ink 390">
                  <a:extLst>
                    <a:ext uri="{FF2B5EF4-FFF2-40B4-BE49-F238E27FC236}">
                      <a16:creationId xmlns:a16="http://schemas.microsoft.com/office/drawing/2014/main" id="{3EF68FBB-645E-410D-BAE1-5616615BFF11}"/>
                    </a:ext>
                  </a:extLst>
                </p:cNvPr>
                <p:cNvPicPr/>
                <p:nvPr/>
              </p:nvPicPr>
              <p:blipFill>
                <a:blip r:embed="rId489"/>
                <a:stretch>
                  <a:fillRect/>
                </a:stretch>
              </p:blipFill>
              <p:spPr>
                <a:xfrm>
                  <a:off x="9216390" y="4466107"/>
                  <a:ext cx="178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92" name="Ink 391">
                  <a:extLst>
                    <a:ext uri="{FF2B5EF4-FFF2-40B4-BE49-F238E27FC236}">
                      <a16:creationId xmlns:a16="http://schemas.microsoft.com/office/drawing/2014/main" id="{431B9663-6B2E-4434-BC4C-5ABCD9ED5F29}"/>
                    </a:ext>
                  </a:extLst>
                </p14:cNvPr>
                <p14:cNvContentPartPr/>
                <p14:nvPr/>
              </p14:nvContentPartPr>
              <p14:xfrm>
                <a:off x="9471630" y="4384387"/>
                <a:ext cx="18360" cy="139320"/>
              </p14:xfrm>
            </p:contentPart>
          </mc:Choice>
          <mc:Fallback xmlns="">
            <p:pic>
              <p:nvPicPr>
                <p:cNvPr id="392" name="Ink 391">
                  <a:extLst>
                    <a:ext uri="{FF2B5EF4-FFF2-40B4-BE49-F238E27FC236}">
                      <a16:creationId xmlns:a16="http://schemas.microsoft.com/office/drawing/2014/main" id="{431B9663-6B2E-4434-BC4C-5ABCD9ED5F29}"/>
                    </a:ext>
                  </a:extLst>
                </p:cNvPr>
                <p:cNvPicPr/>
                <p:nvPr/>
              </p:nvPicPr>
              <p:blipFill>
                <a:blip r:embed="rId491"/>
                <a:stretch>
                  <a:fillRect/>
                </a:stretch>
              </p:blipFill>
              <p:spPr>
                <a:xfrm>
                  <a:off x="9462990" y="4375747"/>
                  <a:ext cx="36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93" name="Ink 392">
                  <a:extLst>
                    <a:ext uri="{FF2B5EF4-FFF2-40B4-BE49-F238E27FC236}">
                      <a16:creationId xmlns:a16="http://schemas.microsoft.com/office/drawing/2014/main" id="{F012A65E-445E-4FE7-BA9B-21FCCD5AE9BB}"/>
                    </a:ext>
                  </a:extLst>
                </p14:cNvPr>
                <p14:cNvContentPartPr/>
                <p14:nvPr/>
              </p14:nvContentPartPr>
              <p14:xfrm>
                <a:off x="9459030" y="4389067"/>
                <a:ext cx="197280" cy="136080"/>
              </p14:xfrm>
            </p:contentPart>
          </mc:Choice>
          <mc:Fallback xmlns="">
            <p:pic>
              <p:nvPicPr>
                <p:cNvPr id="393" name="Ink 392">
                  <a:extLst>
                    <a:ext uri="{FF2B5EF4-FFF2-40B4-BE49-F238E27FC236}">
                      <a16:creationId xmlns:a16="http://schemas.microsoft.com/office/drawing/2014/main" id="{F012A65E-445E-4FE7-BA9B-21FCCD5AE9BB}"/>
                    </a:ext>
                  </a:extLst>
                </p:cNvPr>
                <p:cNvPicPr/>
                <p:nvPr/>
              </p:nvPicPr>
              <p:blipFill>
                <a:blip r:embed="rId493"/>
                <a:stretch>
                  <a:fillRect/>
                </a:stretch>
              </p:blipFill>
              <p:spPr>
                <a:xfrm>
                  <a:off x="9450390" y="4380427"/>
                  <a:ext cx="214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94" name="Ink 393">
                  <a:extLst>
                    <a:ext uri="{FF2B5EF4-FFF2-40B4-BE49-F238E27FC236}">
                      <a16:creationId xmlns:a16="http://schemas.microsoft.com/office/drawing/2014/main" id="{5E456F74-55DB-412E-A89C-A663A2102E0B}"/>
                    </a:ext>
                  </a:extLst>
                </p14:cNvPr>
                <p14:cNvContentPartPr/>
                <p14:nvPr/>
              </p14:nvContentPartPr>
              <p14:xfrm>
                <a:off x="9719670" y="4346227"/>
                <a:ext cx="486360" cy="197640"/>
              </p14:xfrm>
            </p:contentPart>
          </mc:Choice>
          <mc:Fallback xmlns="">
            <p:pic>
              <p:nvPicPr>
                <p:cNvPr id="394" name="Ink 393">
                  <a:extLst>
                    <a:ext uri="{FF2B5EF4-FFF2-40B4-BE49-F238E27FC236}">
                      <a16:creationId xmlns:a16="http://schemas.microsoft.com/office/drawing/2014/main" id="{5E456F74-55DB-412E-A89C-A663A2102E0B}"/>
                    </a:ext>
                  </a:extLst>
                </p:cNvPr>
                <p:cNvPicPr/>
                <p:nvPr/>
              </p:nvPicPr>
              <p:blipFill>
                <a:blip r:embed="rId495"/>
                <a:stretch>
                  <a:fillRect/>
                </a:stretch>
              </p:blipFill>
              <p:spPr>
                <a:xfrm>
                  <a:off x="9710670" y="4337587"/>
                  <a:ext cx="504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95" name="Ink 394">
                  <a:extLst>
                    <a:ext uri="{FF2B5EF4-FFF2-40B4-BE49-F238E27FC236}">
                      <a16:creationId xmlns:a16="http://schemas.microsoft.com/office/drawing/2014/main" id="{87A6BDA2-6139-4143-AEAB-11BD9DC3D808}"/>
                    </a:ext>
                  </a:extLst>
                </p14:cNvPr>
                <p14:cNvContentPartPr/>
                <p14:nvPr/>
              </p14:nvContentPartPr>
              <p14:xfrm>
                <a:off x="10355430" y="4501387"/>
                <a:ext cx="360" cy="360"/>
              </p14:xfrm>
            </p:contentPart>
          </mc:Choice>
          <mc:Fallback xmlns="">
            <p:pic>
              <p:nvPicPr>
                <p:cNvPr id="395" name="Ink 394">
                  <a:extLst>
                    <a:ext uri="{FF2B5EF4-FFF2-40B4-BE49-F238E27FC236}">
                      <a16:creationId xmlns:a16="http://schemas.microsoft.com/office/drawing/2014/main" id="{87A6BDA2-6139-4143-AEAB-11BD9DC3D808}"/>
                    </a:ext>
                  </a:extLst>
                </p:cNvPr>
                <p:cNvPicPr/>
                <p:nvPr/>
              </p:nvPicPr>
              <p:blipFill>
                <a:blip r:embed="rId131"/>
                <a:stretch>
                  <a:fillRect/>
                </a:stretch>
              </p:blipFill>
              <p:spPr>
                <a:xfrm>
                  <a:off x="10346430" y="4492387"/>
                  <a:ext cx="18000" cy="18000"/>
                </a:xfrm>
                <a:prstGeom prst="rect">
                  <a:avLst/>
                </a:prstGeom>
              </p:spPr>
            </p:pic>
          </mc:Fallback>
        </mc:AlternateContent>
      </p:grpSp>
      <p:sp>
        <p:nvSpPr>
          <p:cNvPr id="397" name="Rectangle 396">
            <a:extLst>
              <a:ext uri="{FF2B5EF4-FFF2-40B4-BE49-F238E27FC236}">
                <a16:creationId xmlns:a16="http://schemas.microsoft.com/office/drawing/2014/main" id="{DBC55046-70DF-4A58-AC3A-6C254842F8EA}"/>
              </a:ext>
            </a:extLst>
          </p:cNvPr>
          <p:cNvSpPr/>
          <p:nvPr/>
        </p:nvSpPr>
        <p:spPr>
          <a:xfrm>
            <a:off x="8167142" y="1694576"/>
            <a:ext cx="3863096" cy="30069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extBox 397">
            <a:extLst>
              <a:ext uri="{FF2B5EF4-FFF2-40B4-BE49-F238E27FC236}">
                <a16:creationId xmlns:a16="http://schemas.microsoft.com/office/drawing/2014/main" id="{CB2CF94F-82A2-42F5-B9CC-FF8F785E4CCB}"/>
              </a:ext>
            </a:extLst>
          </p:cNvPr>
          <p:cNvSpPr txBox="1"/>
          <p:nvPr/>
        </p:nvSpPr>
        <p:spPr>
          <a:xfrm>
            <a:off x="628017" y="5485627"/>
            <a:ext cx="10926213" cy="923330"/>
          </a:xfrm>
          <a:prstGeom prst="rect">
            <a:avLst/>
          </a:prstGeom>
          <a:noFill/>
        </p:spPr>
        <p:txBody>
          <a:bodyPr wrap="square" rtlCol="0">
            <a:spAutoFit/>
          </a:bodyPr>
          <a:lstStyle/>
          <a:p>
            <a:r>
              <a:rPr lang="en-US"/>
              <a:t>Chaque module du stator (</a:t>
            </a:r>
            <a:r>
              <a:rPr lang="en-US">
                <a:sym typeface="Symbol" panose="05050102010706020507" pitchFamily="18" charset="2"/>
              </a:rPr>
              <a:t> et ) maintenu en place par b passe successivement par les 3 états en function de la rotation du rotor ( ).</a:t>
            </a:r>
          </a:p>
          <a:p>
            <a:r>
              <a:rPr lang="en-US">
                <a:sym typeface="Symbol" panose="05050102010706020507" pitchFamily="18" charset="2"/>
              </a:rPr>
              <a:t>3 sites catalytiques qui vont successivement passer dans les 3 états: O  L  T</a:t>
            </a:r>
            <a:endParaRPr lang="en-US"/>
          </a:p>
        </p:txBody>
      </p:sp>
    </p:spTree>
    <p:extLst>
      <p:ext uri="{BB962C8B-B14F-4D97-AF65-F5344CB8AC3E}">
        <p14:creationId xmlns:p14="http://schemas.microsoft.com/office/powerpoint/2010/main" val="1766978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rnbio.upmc.fr/sites/default/files/doc/field/image/atpase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852488"/>
            <a:ext cx="6553200" cy="5153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62876" y="838200"/>
            <a:ext cx="4343399" cy="3970318"/>
          </a:xfrm>
          <a:prstGeom prst="rect">
            <a:avLst/>
          </a:prstGeom>
          <a:noFill/>
        </p:spPr>
        <p:txBody>
          <a:bodyPr wrap="square" rtlCol="0">
            <a:spAutoFit/>
          </a:bodyPr>
          <a:lstStyle/>
          <a:p>
            <a:r>
              <a:rPr lang="fr-FR" dirty="0"/>
              <a:t>Chaque module du stator (α et β) maintenu en place par b passe successivement par les trois états en fonction de la rotation du rotor (ϒ).</a:t>
            </a:r>
          </a:p>
          <a:p>
            <a:r>
              <a:rPr lang="fr-FR" dirty="0"/>
              <a:t>Au cours du cycle catalytique, une molécule d’ATP est liée à un premier site (conformation fermée), tandis qu’une molécule d’ADP et de Pi sont liées sur un second site (configuration lâche) et que le troisième site est vide (conformation ouverte). La rotation d’un tiers de tour (120 °) de la tige ϒ, s’accompagne de la libération d’une molécule d’ATP.</a:t>
            </a:r>
          </a:p>
          <a:p>
            <a:endParaRPr lang="en-US" dirty="0"/>
          </a:p>
        </p:txBody>
      </p:sp>
      <p:sp>
        <p:nvSpPr>
          <p:cNvPr id="3" name="Slide Number Placeholder 2">
            <a:extLst>
              <a:ext uri="{FF2B5EF4-FFF2-40B4-BE49-F238E27FC236}">
                <a16:creationId xmlns:a16="http://schemas.microsoft.com/office/drawing/2014/main" id="{02F4BD24-96D9-45CA-91D6-F08A59722907}"/>
              </a:ext>
            </a:extLst>
          </p:cNvPr>
          <p:cNvSpPr>
            <a:spLocks noGrp="1"/>
          </p:cNvSpPr>
          <p:nvPr>
            <p:ph type="sldNum" sz="quarter" idx="12"/>
          </p:nvPr>
        </p:nvSpPr>
        <p:spPr/>
        <p:txBody>
          <a:bodyPr/>
          <a:lstStyle/>
          <a:p>
            <a:fld id="{12B7FAE1-8398-4ECD-9623-40D6A02FADC2}" type="slidenum">
              <a:rPr lang="en-US" smtClean="0"/>
              <a:t>71</a:t>
            </a:fld>
            <a:endParaRPr lang="en-US"/>
          </a:p>
        </p:txBody>
      </p:sp>
      <p:grpSp>
        <p:nvGrpSpPr>
          <p:cNvPr id="6" name="Group 5">
            <a:extLst>
              <a:ext uri="{FF2B5EF4-FFF2-40B4-BE49-F238E27FC236}">
                <a16:creationId xmlns:a16="http://schemas.microsoft.com/office/drawing/2014/main" id="{D3403E33-D016-4F53-ACCE-0E84CAEC450F}"/>
              </a:ext>
            </a:extLst>
          </p:cNvPr>
          <p:cNvGrpSpPr/>
          <p:nvPr/>
        </p:nvGrpSpPr>
        <p:grpSpPr>
          <a:xfrm>
            <a:off x="5315430" y="1377667"/>
            <a:ext cx="264960" cy="208800"/>
            <a:chOff x="5315430" y="1377667"/>
            <a:chExt cx="264960" cy="20880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D2F4977-B0CC-4ACD-B05D-E5B9FD1329BA}"/>
                    </a:ext>
                  </a:extLst>
                </p14:cNvPr>
                <p14:cNvContentPartPr/>
                <p14:nvPr/>
              </p14:nvContentPartPr>
              <p14:xfrm>
                <a:off x="5345670" y="1377667"/>
                <a:ext cx="234720" cy="147960"/>
              </p14:xfrm>
            </p:contentPart>
          </mc:Choice>
          <mc:Fallback xmlns="">
            <p:pic>
              <p:nvPicPr>
                <p:cNvPr id="4" name="Ink 3">
                  <a:extLst>
                    <a:ext uri="{FF2B5EF4-FFF2-40B4-BE49-F238E27FC236}">
                      <a16:creationId xmlns:a16="http://schemas.microsoft.com/office/drawing/2014/main" id="{8D2F4977-B0CC-4ACD-B05D-E5B9FD1329BA}"/>
                    </a:ext>
                  </a:extLst>
                </p:cNvPr>
                <p:cNvPicPr/>
                <p:nvPr/>
              </p:nvPicPr>
              <p:blipFill>
                <a:blip r:embed="rId4"/>
                <a:stretch>
                  <a:fillRect/>
                </a:stretch>
              </p:blipFill>
              <p:spPr>
                <a:xfrm>
                  <a:off x="5336670" y="1369027"/>
                  <a:ext cx="252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374DBA8-E30A-40B0-A87B-843943004A93}"/>
                    </a:ext>
                  </a:extLst>
                </p14:cNvPr>
                <p14:cNvContentPartPr/>
                <p14:nvPr/>
              </p14:nvContentPartPr>
              <p14:xfrm>
                <a:off x="5315430" y="1423027"/>
                <a:ext cx="101160" cy="163440"/>
              </p14:xfrm>
            </p:contentPart>
          </mc:Choice>
          <mc:Fallback xmlns="">
            <p:pic>
              <p:nvPicPr>
                <p:cNvPr id="5" name="Ink 4">
                  <a:extLst>
                    <a:ext uri="{FF2B5EF4-FFF2-40B4-BE49-F238E27FC236}">
                      <a16:creationId xmlns:a16="http://schemas.microsoft.com/office/drawing/2014/main" id="{E374DBA8-E30A-40B0-A87B-843943004A93}"/>
                    </a:ext>
                  </a:extLst>
                </p:cNvPr>
                <p:cNvPicPr/>
                <p:nvPr/>
              </p:nvPicPr>
              <p:blipFill>
                <a:blip r:embed="rId6"/>
                <a:stretch>
                  <a:fillRect/>
                </a:stretch>
              </p:blipFill>
              <p:spPr>
                <a:xfrm>
                  <a:off x="5306790" y="1414387"/>
                  <a:ext cx="118800" cy="181080"/>
                </a:xfrm>
                <a:prstGeom prst="rect">
                  <a:avLst/>
                </a:prstGeom>
              </p:spPr>
            </p:pic>
          </mc:Fallback>
        </mc:AlternateContent>
      </p:grpSp>
      <p:grpSp>
        <p:nvGrpSpPr>
          <p:cNvPr id="18" name="Group 17">
            <a:extLst>
              <a:ext uri="{FF2B5EF4-FFF2-40B4-BE49-F238E27FC236}">
                <a16:creationId xmlns:a16="http://schemas.microsoft.com/office/drawing/2014/main" id="{75C63A19-B50B-462D-8CAB-A191CED2023A}"/>
              </a:ext>
            </a:extLst>
          </p:cNvPr>
          <p:cNvGrpSpPr/>
          <p:nvPr/>
        </p:nvGrpSpPr>
        <p:grpSpPr>
          <a:xfrm>
            <a:off x="5736270" y="1107667"/>
            <a:ext cx="1368000" cy="743760"/>
            <a:chOff x="5736270" y="1107667"/>
            <a:chExt cx="1368000" cy="74376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7F8A2A0-54D5-4DC2-9C35-0CD55527C6C9}"/>
                    </a:ext>
                  </a:extLst>
                </p14:cNvPr>
                <p14:cNvContentPartPr/>
                <p14:nvPr/>
              </p14:nvContentPartPr>
              <p14:xfrm>
                <a:off x="5736270" y="1290187"/>
                <a:ext cx="366840" cy="141840"/>
              </p14:xfrm>
            </p:contentPart>
          </mc:Choice>
          <mc:Fallback xmlns="">
            <p:pic>
              <p:nvPicPr>
                <p:cNvPr id="7" name="Ink 6">
                  <a:extLst>
                    <a:ext uri="{FF2B5EF4-FFF2-40B4-BE49-F238E27FC236}">
                      <a16:creationId xmlns:a16="http://schemas.microsoft.com/office/drawing/2014/main" id="{37F8A2A0-54D5-4DC2-9C35-0CD55527C6C9}"/>
                    </a:ext>
                  </a:extLst>
                </p:cNvPr>
                <p:cNvPicPr/>
                <p:nvPr/>
              </p:nvPicPr>
              <p:blipFill>
                <a:blip r:embed="rId8"/>
                <a:stretch>
                  <a:fillRect/>
                </a:stretch>
              </p:blipFill>
              <p:spPr>
                <a:xfrm>
                  <a:off x="5727270" y="1281187"/>
                  <a:ext cx="384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3EE2633-EB27-4B1E-B288-02388EF23EBC}"/>
                    </a:ext>
                  </a:extLst>
                </p14:cNvPr>
                <p14:cNvContentPartPr/>
                <p14:nvPr/>
              </p14:nvContentPartPr>
              <p14:xfrm>
                <a:off x="6112470" y="1107667"/>
                <a:ext cx="286560" cy="473400"/>
              </p14:xfrm>
            </p:contentPart>
          </mc:Choice>
          <mc:Fallback xmlns="">
            <p:pic>
              <p:nvPicPr>
                <p:cNvPr id="8" name="Ink 7">
                  <a:extLst>
                    <a:ext uri="{FF2B5EF4-FFF2-40B4-BE49-F238E27FC236}">
                      <a16:creationId xmlns:a16="http://schemas.microsoft.com/office/drawing/2014/main" id="{E3EE2633-EB27-4B1E-B288-02388EF23EBC}"/>
                    </a:ext>
                  </a:extLst>
                </p:cNvPr>
                <p:cNvPicPr/>
                <p:nvPr/>
              </p:nvPicPr>
              <p:blipFill>
                <a:blip r:embed="rId10"/>
                <a:stretch>
                  <a:fillRect/>
                </a:stretch>
              </p:blipFill>
              <p:spPr>
                <a:xfrm>
                  <a:off x="6103830" y="1099027"/>
                  <a:ext cx="30420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935052C3-A63B-433A-B3EA-32E938DAB74E}"/>
                    </a:ext>
                  </a:extLst>
                </p14:cNvPr>
                <p14:cNvContentPartPr/>
                <p14:nvPr/>
              </p14:nvContentPartPr>
              <p14:xfrm>
                <a:off x="6462030" y="1335187"/>
                <a:ext cx="132480" cy="83880"/>
              </p14:xfrm>
            </p:contentPart>
          </mc:Choice>
          <mc:Fallback xmlns="">
            <p:pic>
              <p:nvPicPr>
                <p:cNvPr id="9" name="Ink 8">
                  <a:extLst>
                    <a:ext uri="{FF2B5EF4-FFF2-40B4-BE49-F238E27FC236}">
                      <a16:creationId xmlns:a16="http://schemas.microsoft.com/office/drawing/2014/main" id="{935052C3-A63B-433A-B3EA-32E938DAB74E}"/>
                    </a:ext>
                  </a:extLst>
                </p:cNvPr>
                <p:cNvPicPr/>
                <p:nvPr/>
              </p:nvPicPr>
              <p:blipFill>
                <a:blip r:embed="rId12"/>
                <a:stretch>
                  <a:fillRect/>
                </a:stretch>
              </p:blipFill>
              <p:spPr>
                <a:xfrm>
                  <a:off x="6453390" y="1326187"/>
                  <a:ext cx="150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9066F2A-BA40-4EBC-BA47-AA31F43CF8FE}"/>
                    </a:ext>
                  </a:extLst>
                </p14:cNvPr>
                <p14:cNvContentPartPr/>
                <p14:nvPr/>
              </p14:nvContentPartPr>
              <p14:xfrm>
                <a:off x="6637710" y="1216027"/>
                <a:ext cx="216360" cy="182520"/>
              </p14:xfrm>
            </p:contentPart>
          </mc:Choice>
          <mc:Fallback xmlns="">
            <p:pic>
              <p:nvPicPr>
                <p:cNvPr id="10" name="Ink 9">
                  <a:extLst>
                    <a:ext uri="{FF2B5EF4-FFF2-40B4-BE49-F238E27FC236}">
                      <a16:creationId xmlns:a16="http://schemas.microsoft.com/office/drawing/2014/main" id="{F9066F2A-BA40-4EBC-BA47-AA31F43CF8FE}"/>
                    </a:ext>
                  </a:extLst>
                </p:cNvPr>
                <p:cNvPicPr/>
                <p:nvPr/>
              </p:nvPicPr>
              <p:blipFill>
                <a:blip r:embed="rId14"/>
                <a:stretch>
                  <a:fillRect/>
                </a:stretch>
              </p:blipFill>
              <p:spPr>
                <a:xfrm>
                  <a:off x="6629070" y="1207027"/>
                  <a:ext cx="234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6E6F604C-8F4F-45AC-8269-758B7A4B91D0}"/>
                    </a:ext>
                  </a:extLst>
                </p14:cNvPr>
                <p14:cNvContentPartPr/>
                <p14:nvPr/>
              </p14:nvContentPartPr>
              <p14:xfrm>
                <a:off x="6819510" y="1273987"/>
                <a:ext cx="90000" cy="35280"/>
              </p14:xfrm>
            </p:contentPart>
          </mc:Choice>
          <mc:Fallback xmlns="">
            <p:pic>
              <p:nvPicPr>
                <p:cNvPr id="11" name="Ink 10">
                  <a:extLst>
                    <a:ext uri="{FF2B5EF4-FFF2-40B4-BE49-F238E27FC236}">
                      <a16:creationId xmlns:a16="http://schemas.microsoft.com/office/drawing/2014/main" id="{6E6F604C-8F4F-45AC-8269-758B7A4B91D0}"/>
                    </a:ext>
                  </a:extLst>
                </p:cNvPr>
                <p:cNvPicPr/>
                <p:nvPr/>
              </p:nvPicPr>
              <p:blipFill>
                <a:blip r:embed="rId16"/>
                <a:stretch>
                  <a:fillRect/>
                </a:stretch>
              </p:blipFill>
              <p:spPr>
                <a:xfrm>
                  <a:off x="6810510" y="1265347"/>
                  <a:ext cx="107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5395FA32-4257-4656-B6DC-9AF5B9765243}"/>
                    </a:ext>
                  </a:extLst>
                </p14:cNvPr>
                <p14:cNvContentPartPr/>
                <p14:nvPr/>
              </p14:nvContentPartPr>
              <p14:xfrm>
                <a:off x="7004910" y="1174267"/>
                <a:ext cx="99360" cy="69480"/>
              </p14:xfrm>
            </p:contentPart>
          </mc:Choice>
          <mc:Fallback xmlns="">
            <p:pic>
              <p:nvPicPr>
                <p:cNvPr id="12" name="Ink 11">
                  <a:extLst>
                    <a:ext uri="{FF2B5EF4-FFF2-40B4-BE49-F238E27FC236}">
                      <a16:creationId xmlns:a16="http://schemas.microsoft.com/office/drawing/2014/main" id="{5395FA32-4257-4656-B6DC-9AF5B9765243}"/>
                    </a:ext>
                  </a:extLst>
                </p:cNvPr>
                <p:cNvPicPr/>
                <p:nvPr/>
              </p:nvPicPr>
              <p:blipFill>
                <a:blip r:embed="rId18"/>
                <a:stretch>
                  <a:fillRect/>
                </a:stretch>
              </p:blipFill>
              <p:spPr>
                <a:xfrm>
                  <a:off x="6996270" y="1165267"/>
                  <a:ext cx="117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CB4EB164-453C-4373-B78D-70EF0DB77B25}"/>
                    </a:ext>
                  </a:extLst>
                </p14:cNvPr>
                <p14:cNvContentPartPr/>
                <p14:nvPr/>
              </p14:nvContentPartPr>
              <p14:xfrm>
                <a:off x="5818710" y="1476307"/>
                <a:ext cx="249480" cy="375120"/>
              </p14:xfrm>
            </p:contentPart>
          </mc:Choice>
          <mc:Fallback xmlns="">
            <p:pic>
              <p:nvPicPr>
                <p:cNvPr id="14" name="Ink 13">
                  <a:extLst>
                    <a:ext uri="{FF2B5EF4-FFF2-40B4-BE49-F238E27FC236}">
                      <a16:creationId xmlns:a16="http://schemas.microsoft.com/office/drawing/2014/main" id="{CB4EB164-453C-4373-B78D-70EF0DB77B25}"/>
                    </a:ext>
                  </a:extLst>
                </p:cNvPr>
                <p:cNvPicPr/>
                <p:nvPr/>
              </p:nvPicPr>
              <p:blipFill>
                <a:blip r:embed="rId20"/>
                <a:stretch>
                  <a:fillRect/>
                </a:stretch>
              </p:blipFill>
              <p:spPr>
                <a:xfrm>
                  <a:off x="5810070" y="1467667"/>
                  <a:ext cx="26712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8169BF15-8561-4DE4-9843-29EE316AD8B4}"/>
                    </a:ext>
                  </a:extLst>
                </p14:cNvPr>
                <p14:cNvContentPartPr/>
                <p14:nvPr/>
              </p14:nvContentPartPr>
              <p14:xfrm>
                <a:off x="6143790" y="1600147"/>
                <a:ext cx="370080" cy="91800"/>
              </p14:xfrm>
            </p:contentPart>
          </mc:Choice>
          <mc:Fallback xmlns="">
            <p:pic>
              <p:nvPicPr>
                <p:cNvPr id="15" name="Ink 14">
                  <a:extLst>
                    <a:ext uri="{FF2B5EF4-FFF2-40B4-BE49-F238E27FC236}">
                      <a16:creationId xmlns:a16="http://schemas.microsoft.com/office/drawing/2014/main" id="{8169BF15-8561-4DE4-9843-29EE316AD8B4}"/>
                    </a:ext>
                  </a:extLst>
                </p:cNvPr>
                <p:cNvPicPr/>
                <p:nvPr/>
              </p:nvPicPr>
              <p:blipFill>
                <a:blip r:embed="rId22"/>
                <a:stretch>
                  <a:fillRect/>
                </a:stretch>
              </p:blipFill>
              <p:spPr>
                <a:xfrm>
                  <a:off x="6135150" y="1591147"/>
                  <a:ext cx="387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308F676-4CCF-4A2C-9969-8EEFBA34A4B8}"/>
                    </a:ext>
                  </a:extLst>
                </p14:cNvPr>
                <p14:cNvContentPartPr/>
                <p14:nvPr/>
              </p14:nvContentPartPr>
              <p14:xfrm>
                <a:off x="6513510" y="1607347"/>
                <a:ext cx="103320" cy="79920"/>
              </p14:xfrm>
            </p:contentPart>
          </mc:Choice>
          <mc:Fallback xmlns="">
            <p:pic>
              <p:nvPicPr>
                <p:cNvPr id="16" name="Ink 15">
                  <a:extLst>
                    <a:ext uri="{FF2B5EF4-FFF2-40B4-BE49-F238E27FC236}">
                      <a16:creationId xmlns:a16="http://schemas.microsoft.com/office/drawing/2014/main" id="{C308F676-4CCF-4A2C-9969-8EEFBA34A4B8}"/>
                    </a:ext>
                  </a:extLst>
                </p:cNvPr>
                <p:cNvPicPr/>
                <p:nvPr/>
              </p:nvPicPr>
              <p:blipFill>
                <a:blip r:embed="rId24"/>
                <a:stretch>
                  <a:fillRect/>
                </a:stretch>
              </p:blipFill>
              <p:spPr>
                <a:xfrm>
                  <a:off x="6504870" y="1598707"/>
                  <a:ext cx="120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2A366F6A-A08D-4E7B-9579-23833F842E23}"/>
                    </a:ext>
                  </a:extLst>
                </p14:cNvPr>
                <p14:cNvContentPartPr/>
                <p14:nvPr/>
              </p14:nvContentPartPr>
              <p14:xfrm>
                <a:off x="6255030" y="1471267"/>
                <a:ext cx="115920" cy="92160"/>
              </p14:xfrm>
            </p:contentPart>
          </mc:Choice>
          <mc:Fallback xmlns="">
            <p:pic>
              <p:nvPicPr>
                <p:cNvPr id="17" name="Ink 16">
                  <a:extLst>
                    <a:ext uri="{FF2B5EF4-FFF2-40B4-BE49-F238E27FC236}">
                      <a16:creationId xmlns:a16="http://schemas.microsoft.com/office/drawing/2014/main" id="{2A366F6A-A08D-4E7B-9579-23833F842E23}"/>
                    </a:ext>
                  </a:extLst>
                </p:cNvPr>
                <p:cNvPicPr/>
                <p:nvPr/>
              </p:nvPicPr>
              <p:blipFill>
                <a:blip r:embed="rId26"/>
                <a:stretch>
                  <a:fillRect/>
                </a:stretch>
              </p:blipFill>
              <p:spPr>
                <a:xfrm>
                  <a:off x="6246030" y="1462627"/>
                  <a:ext cx="133560" cy="109800"/>
                </a:xfrm>
                <a:prstGeom prst="rect">
                  <a:avLst/>
                </a:prstGeom>
              </p:spPr>
            </p:pic>
          </mc:Fallback>
        </mc:AlternateContent>
      </p:grpSp>
      <p:grpSp>
        <p:nvGrpSpPr>
          <p:cNvPr id="28" name="Group 27">
            <a:extLst>
              <a:ext uri="{FF2B5EF4-FFF2-40B4-BE49-F238E27FC236}">
                <a16:creationId xmlns:a16="http://schemas.microsoft.com/office/drawing/2014/main" id="{65DFB87F-8C8D-4457-BCE4-A797F24B477C}"/>
              </a:ext>
            </a:extLst>
          </p:cNvPr>
          <p:cNvGrpSpPr/>
          <p:nvPr/>
        </p:nvGrpSpPr>
        <p:grpSpPr>
          <a:xfrm>
            <a:off x="5642670" y="1824067"/>
            <a:ext cx="1779840" cy="251640"/>
            <a:chOff x="5642670" y="1824067"/>
            <a:chExt cx="1779840" cy="251640"/>
          </a:xfrm>
        </p:grpSpPr>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F701761D-3A6A-4337-8E2D-7DCD7865A554}"/>
                    </a:ext>
                  </a:extLst>
                </p14:cNvPr>
                <p14:cNvContentPartPr/>
                <p14:nvPr/>
              </p14:nvContentPartPr>
              <p14:xfrm>
                <a:off x="5642670" y="1951867"/>
                <a:ext cx="391320" cy="123840"/>
              </p14:xfrm>
            </p:contentPart>
          </mc:Choice>
          <mc:Fallback xmlns="">
            <p:pic>
              <p:nvPicPr>
                <p:cNvPr id="19" name="Ink 18">
                  <a:extLst>
                    <a:ext uri="{FF2B5EF4-FFF2-40B4-BE49-F238E27FC236}">
                      <a16:creationId xmlns:a16="http://schemas.microsoft.com/office/drawing/2014/main" id="{F701761D-3A6A-4337-8E2D-7DCD7865A554}"/>
                    </a:ext>
                  </a:extLst>
                </p:cNvPr>
                <p:cNvPicPr/>
                <p:nvPr/>
              </p:nvPicPr>
              <p:blipFill>
                <a:blip r:embed="rId28"/>
                <a:stretch>
                  <a:fillRect/>
                </a:stretch>
              </p:blipFill>
              <p:spPr>
                <a:xfrm>
                  <a:off x="5634030" y="1942867"/>
                  <a:ext cx="408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CB4D6ACC-CC92-4385-AFDC-A54033D358FA}"/>
                    </a:ext>
                  </a:extLst>
                </p14:cNvPr>
                <p14:cNvContentPartPr/>
                <p14:nvPr/>
              </p14:nvContentPartPr>
              <p14:xfrm>
                <a:off x="6176190" y="1849267"/>
                <a:ext cx="131400" cy="178920"/>
              </p14:xfrm>
            </p:contentPart>
          </mc:Choice>
          <mc:Fallback xmlns="">
            <p:pic>
              <p:nvPicPr>
                <p:cNvPr id="20" name="Ink 19">
                  <a:extLst>
                    <a:ext uri="{FF2B5EF4-FFF2-40B4-BE49-F238E27FC236}">
                      <a16:creationId xmlns:a16="http://schemas.microsoft.com/office/drawing/2014/main" id="{CB4D6ACC-CC92-4385-AFDC-A54033D358FA}"/>
                    </a:ext>
                  </a:extLst>
                </p:cNvPr>
                <p:cNvPicPr/>
                <p:nvPr/>
              </p:nvPicPr>
              <p:blipFill>
                <a:blip r:embed="rId30"/>
                <a:stretch>
                  <a:fillRect/>
                </a:stretch>
              </p:blipFill>
              <p:spPr>
                <a:xfrm>
                  <a:off x="6167190" y="1840627"/>
                  <a:ext cx="149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260029B9-2DF1-4202-A385-51FBFCA3EBDF}"/>
                    </a:ext>
                  </a:extLst>
                </p14:cNvPr>
                <p14:cNvContentPartPr/>
                <p14:nvPr/>
              </p14:nvContentPartPr>
              <p14:xfrm>
                <a:off x="6310110" y="1870867"/>
                <a:ext cx="94680" cy="58680"/>
              </p14:xfrm>
            </p:contentPart>
          </mc:Choice>
          <mc:Fallback xmlns="">
            <p:pic>
              <p:nvPicPr>
                <p:cNvPr id="21" name="Ink 20">
                  <a:extLst>
                    <a:ext uri="{FF2B5EF4-FFF2-40B4-BE49-F238E27FC236}">
                      <a16:creationId xmlns:a16="http://schemas.microsoft.com/office/drawing/2014/main" id="{260029B9-2DF1-4202-A385-51FBFCA3EBDF}"/>
                    </a:ext>
                  </a:extLst>
                </p:cNvPr>
                <p:cNvPicPr/>
                <p:nvPr/>
              </p:nvPicPr>
              <p:blipFill>
                <a:blip r:embed="rId32"/>
                <a:stretch>
                  <a:fillRect/>
                </a:stretch>
              </p:blipFill>
              <p:spPr>
                <a:xfrm>
                  <a:off x="6301470" y="1861867"/>
                  <a:ext cx="112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7BF3CEE8-0D5A-4464-BCAD-F081DCE44897}"/>
                    </a:ext>
                  </a:extLst>
                </p14:cNvPr>
                <p14:cNvContentPartPr/>
                <p14:nvPr/>
              </p14:nvContentPartPr>
              <p14:xfrm>
                <a:off x="6520710" y="1839907"/>
                <a:ext cx="164880" cy="214200"/>
              </p14:xfrm>
            </p:contentPart>
          </mc:Choice>
          <mc:Fallback xmlns="">
            <p:pic>
              <p:nvPicPr>
                <p:cNvPr id="22" name="Ink 21">
                  <a:extLst>
                    <a:ext uri="{FF2B5EF4-FFF2-40B4-BE49-F238E27FC236}">
                      <a16:creationId xmlns:a16="http://schemas.microsoft.com/office/drawing/2014/main" id="{7BF3CEE8-0D5A-4464-BCAD-F081DCE44897}"/>
                    </a:ext>
                  </a:extLst>
                </p:cNvPr>
                <p:cNvPicPr/>
                <p:nvPr/>
              </p:nvPicPr>
              <p:blipFill>
                <a:blip r:embed="rId34"/>
                <a:stretch>
                  <a:fillRect/>
                </a:stretch>
              </p:blipFill>
              <p:spPr>
                <a:xfrm>
                  <a:off x="6511710" y="1830907"/>
                  <a:ext cx="182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FE356875-6302-4656-935E-3A59771693CA}"/>
                    </a:ext>
                  </a:extLst>
                </p14:cNvPr>
                <p14:cNvContentPartPr/>
                <p14:nvPr/>
              </p14:nvContentPartPr>
              <p14:xfrm>
                <a:off x="6737430" y="1839187"/>
                <a:ext cx="169560" cy="199800"/>
              </p14:xfrm>
            </p:contentPart>
          </mc:Choice>
          <mc:Fallback xmlns="">
            <p:pic>
              <p:nvPicPr>
                <p:cNvPr id="23" name="Ink 22">
                  <a:extLst>
                    <a:ext uri="{FF2B5EF4-FFF2-40B4-BE49-F238E27FC236}">
                      <a16:creationId xmlns:a16="http://schemas.microsoft.com/office/drawing/2014/main" id="{FE356875-6302-4656-935E-3A59771693CA}"/>
                    </a:ext>
                  </a:extLst>
                </p:cNvPr>
                <p:cNvPicPr/>
                <p:nvPr/>
              </p:nvPicPr>
              <p:blipFill>
                <a:blip r:embed="rId36"/>
                <a:stretch>
                  <a:fillRect/>
                </a:stretch>
              </p:blipFill>
              <p:spPr>
                <a:xfrm>
                  <a:off x="6728430" y="1830187"/>
                  <a:ext cx="187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C7C657C5-1DE0-4772-A5E5-432B4E0F55D4}"/>
                    </a:ext>
                  </a:extLst>
                </p14:cNvPr>
                <p14:cNvContentPartPr/>
                <p14:nvPr/>
              </p14:nvContentPartPr>
              <p14:xfrm>
                <a:off x="6919230" y="1842427"/>
                <a:ext cx="360" cy="360"/>
              </p14:xfrm>
            </p:contentPart>
          </mc:Choice>
          <mc:Fallback xmlns="">
            <p:pic>
              <p:nvPicPr>
                <p:cNvPr id="24" name="Ink 23">
                  <a:extLst>
                    <a:ext uri="{FF2B5EF4-FFF2-40B4-BE49-F238E27FC236}">
                      <a16:creationId xmlns:a16="http://schemas.microsoft.com/office/drawing/2014/main" id="{C7C657C5-1DE0-4772-A5E5-432B4E0F55D4}"/>
                    </a:ext>
                  </a:extLst>
                </p:cNvPr>
                <p:cNvPicPr/>
                <p:nvPr/>
              </p:nvPicPr>
              <p:blipFill>
                <a:blip r:embed="rId38"/>
                <a:stretch>
                  <a:fillRect/>
                </a:stretch>
              </p:blipFill>
              <p:spPr>
                <a:xfrm>
                  <a:off x="6910590" y="1833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70A446C1-5822-4AE2-A799-840F663074CA}"/>
                    </a:ext>
                  </a:extLst>
                </p14:cNvPr>
                <p14:cNvContentPartPr/>
                <p14:nvPr/>
              </p14:nvContentPartPr>
              <p14:xfrm>
                <a:off x="6982590" y="1838107"/>
                <a:ext cx="136080" cy="156600"/>
              </p14:xfrm>
            </p:contentPart>
          </mc:Choice>
          <mc:Fallback xmlns="">
            <p:pic>
              <p:nvPicPr>
                <p:cNvPr id="25" name="Ink 24">
                  <a:extLst>
                    <a:ext uri="{FF2B5EF4-FFF2-40B4-BE49-F238E27FC236}">
                      <a16:creationId xmlns:a16="http://schemas.microsoft.com/office/drawing/2014/main" id="{70A446C1-5822-4AE2-A799-840F663074CA}"/>
                    </a:ext>
                  </a:extLst>
                </p:cNvPr>
                <p:cNvPicPr/>
                <p:nvPr/>
              </p:nvPicPr>
              <p:blipFill>
                <a:blip r:embed="rId40"/>
                <a:stretch>
                  <a:fillRect/>
                </a:stretch>
              </p:blipFill>
              <p:spPr>
                <a:xfrm>
                  <a:off x="6973950" y="1829107"/>
                  <a:ext cx="153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110EA14A-1FD5-4322-8CDF-7FCCC19095B6}"/>
                    </a:ext>
                  </a:extLst>
                </p14:cNvPr>
                <p14:cNvContentPartPr/>
                <p14:nvPr/>
              </p14:nvContentPartPr>
              <p14:xfrm>
                <a:off x="6985110" y="1885267"/>
                <a:ext cx="188280" cy="111960"/>
              </p14:xfrm>
            </p:contentPart>
          </mc:Choice>
          <mc:Fallback xmlns="">
            <p:pic>
              <p:nvPicPr>
                <p:cNvPr id="26" name="Ink 25">
                  <a:extLst>
                    <a:ext uri="{FF2B5EF4-FFF2-40B4-BE49-F238E27FC236}">
                      <a16:creationId xmlns:a16="http://schemas.microsoft.com/office/drawing/2014/main" id="{110EA14A-1FD5-4322-8CDF-7FCCC19095B6}"/>
                    </a:ext>
                  </a:extLst>
                </p:cNvPr>
                <p:cNvPicPr/>
                <p:nvPr/>
              </p:nvPicPr>
              <p:blipFill>
                <a:blip r:embed="rId42"/>
                <a:stretch>
                  <a:fillRect/>
                </a:stretch>
              </p:blipFill>
              <p:spPr>
                <a:xfrm>
                  <a:off x="6976110" y="1876267"/>
                  <a:ext cx="205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F8AF1FC3-01AB-40CE-B6A8-8A635D8F14D8}"/>
                    </a:ext>
                  </a:extLst>
                </p14:cNvPr>
                <p14:cNvContentPartPr/>
                <p14:nvPr/>
              </p14:nvContentPartPr>
              <p14:xfrm>
                <a:off x="7093110" y="1824067"/>
                <a:ext cx="329400" cy="160560"/>
              </p14:xfrm>
            </p:contentPart>
          </mc:Choice>
          <mc:Fallback xmlns="">
            <p:pic>
              <p:nvPicPr>
                <p:cNvPr id="27" name="Ink 26">
                  <a:extLst>
                    <a:ext uri="{FF2B5EF4-FFF2-40B4-BE49-F238E27FC236}">
                      <a16:creationId xmlns:a16="http://schemas.microsoft.com/office/drawing/2014/main" id="{F8AF1FC3-01AB-40CE-B6A8-8A635D8F14D8}"/>
                    </a:ext>
                  </a:extLst>
                </p:cNvPr>
                <p:cNvPicPr/>
                <p:nvPr/>
              </p:nvPicPr>
              <p:blipFill>
                <a:blip r:embed="rId44"/>
                <a:stretch>
                  <a:fillRect/>
                </a:stretch>
              </p:blipFill>
              <p:spPr>
                <a:xfrm>
                  <a:off x="7084110" y="1815067"/>
                  <a:ext cx="347040" cy="178200"/>
                </a:xfrm>
                <a:prstGeom prst="rect">
                  <a:avLst/>
                </a:prstGeom>
              </p:spPr>
            </p:pic>
          </mc:Fallback>
        </mc:AlternateContent>
      </p:grpSp>
      <p:grpSp>
        <p:nvGrpSpPr>
          <p:cNvPr id="5146" name="Group 5145">
            <a:extLst>
              <a:ext uri="{FF2B5EF4-FFF2-40B4-BE49-F238E27FC236}">
                <a16:creationId xmlns:a16="http://schemas.microsoft.com/office/drawing/2014/main" id="{135C5E0E-F2CA-4707-90F4-72FA030AD2B7}"/>
              </a:ext>
            </a:extLst>
          </p:cNvPr>
          <p:cNvGrpSpPr/>
          <p:nvPr/>
        </p:nvGrpSpPr>
        <p:grpSpPr>
          <a:xfrm>
            <a:off x="2026470" y="1305307"/>
            <a:ext cx="1685880" cy="638280"/>
            <a:chOff x="2026470" y="1305307"/>
            <a:chExt cx="1685880" cy="638280"/>
          </a:xfrm>
        </p:grpSpPr>
        <mc:AlternateContent xmlns:mc="http://schemas.openxmlformats.org/markup-compatibility/2006" xmlns:p14="http://schemas.microsoft.com/office/powerpoint/2010/main">
          <mc:Choice Requires="p14">
            <p:contentPart p14:bwMode="auto" r:id="rId45">
              <p14:nvContentPartPr>
                <p14:cNvPr id="5133" name="Ink 5132">
                  <a:extLst>
                    <a:ext uri="{FF2B5EF4-FFF2-40B4-BE49-F238E27FC236}">
                      <a16:creationId xmlns:a16="http://schemas.microsoft.com/office/drawing/2014/main" id="{F9E456A5-932D-4512-8E95-1DF371442154}"/>
                    </a:ext>
                  </a:extLst>
                </p14:cNvPr>
                <p14:cNvContentPartPr/>
                <p14:nvPr/>
              </p14:nvContentPartPr>
              <p14:xfrm>
                <a:off x="3331110" y="1750267"/>
                <a:ext cx="240840" cy="79920"/>
              </p14:xfrm>
            </p:contentPart>
          </mc:Choice>
          <mc:Fallback xmlns="">
            <p:pic>
              <p:nvPicPr>
                <p:cNvPr id="5133" name="Ink 5132">
                  <a:extLst>
                    <a:ext uri="{FF2B5EF4-FFF2-40B4-BE49-F238E27FC236}">
                      <a16:creationId xmlns:a16="http://schemas.microsoft.com/office/drawing/2014/main" id="{F9E456A5-932D-4512-8E95-1DF371442154}"/>
                    </a:ext>
                  </a:extLst>
                </p:cNvPr>
                <p:cNvPicPr/>
                <p:nvPr/>
              </p:nvPicPr>
              <p:blipFill>
                <a:blip r:embed="rId46"/>
                <a:stretch>
                  <a:fillRect/>
                </a:stretch>
              </p:blipFill>
              <p:spPr>
                <a:xfrm>
                  <a:off x="3322470" y="1741267"/>
                  <a:ext cx="25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34" name="Ink 5133">
                  <a:extLst>
                    <a:ext uri="{FF2B5EF4-FFF2-40B4-BE49-F238E27FC236}">
                      <a16:creationId xmlns:a16="http://schemas.microsoft.com/office/drawing/2014/main" id="{C71F0C3A-074E-474E-B2AF-1F75B16587CC}"/>
                    </a:ext>
                  </a:extLst>
                </p14:cNvPr>
                <p14:cNvContentPartPr/>
                <p14:nvPr/>
              </p14:nvContentPartPr>
              <p14:xfrm>
                <a:off x="3554310" y="1774027"/>
                <a:ext cx="158040" cy="147240"/>
              </p14:xfrm>
            </p:contentPart>
          </mc:Choice>
          <mc:Fallback xmlns="">
            <p:pic>
              <p:nvPicPr>
                <p:cNvPr id="5134" name="Ink 5133">
                  <a:extLst>
                    <a:ext uri="{FF2B5EF4-FFF2-40B4-BE49-F238E27FC236}">
                      <a16:creationId xmlns:a16="http://schemas.microsoft.com/office/drawing/2014/main" id="{C71F0C3A-074E-474E-B2AF-1F75B16587CC}"/>
                    </a:ext>
                  </a:extLst>
                </p:cNvPr>
                <p:cNvPicPr/>
                <p:nvPr/>
              </p:nvPicPr>
              <p:blipFill>
                <a:blip r:embed="rId48"/>
                <a:stretch>
                  <a:fillRect/>
                </a:stretch>
              </p:blipFill>
              <p:spPr>
                <a:xfrm>
                  <a:off x="3545310" y="1765027"/>
                  <a:ext cx="175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36" name="Ink 5135">
                  <a:extLst>
                    <a:ext uri="{FF2B5EF4-FFF2-40B4-BE49-F238E27FC236}">
                      <a16:creationId xmlns:a16="http://schemas.microsoft.com/office/drawing/2014/main" id="{61D34F21-4A83-4653-A647-6866FA5A54CD}"/>
                    </a:ext>
                  </a:extLst>
                </p14:cNvPr>
                <p14:cNvContentPartPr/>
                <p14:nvPr/>
              </p14:nvContentPartPr>
              <p14:xfrm>
                <a:off x="2026470" y="1472707"/>
                <a:ext cx="306000" cy="118800"/>
              </p14:xfrm>
            </p:contentPart>
          </mc:Choice>
          <mc:Fallback xmlns="">
            <p:pic>
              <p:nvPicPr>
                <p:cNvPr id="5136" name="Ink 5135">
                  <a:extLst>
                    <a:ext uri="{FF2B5EF4-FFF2-40B4-BE49-F238E27FC236}">
                      <a16:creationId xmlns:a16="http://schemas.microsoft.com/office/drawing/2014/main" id="{61D34F21-4A83-4653-A647-6866FA5A54CD}"/>
                    </a:ext>
                  </a:extLst>
                </p:cNvPr>
                <p:cNvPicPr/>
                <p:nvPr/>
              </p:nvPicPr>
              <p:blipFill>
                <a:blip r:embed="rId50"/>
                <a:stretch>
                  <a:fillRect/>
                </a:stretch>
              </p:blipFill>
              <p:spPr>
                <a:xfrm>
                  <a:off x="2017470" y="1464067"/>
                  <a:ext cx="323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37" name="Ink 5136">
                  <a:extLst>
                    <a:ext uri="{FF2B5EF4-FFF2-40B4-BE49-F238E27FC236}">
                      <a16:creationId xmlns:a16="http://schemas.microsoft.com/office/drawing/2014/main" id="{5E744E30-EF44-4BDC-A708-529EB5ECD07C}"/>
                    </a:ext>
                  </a:extLst>
                </p14:cNvPr>
                <p14:cNvContentPartPr/>
                <p14:nvPr/>
              </p14:nvContentPartPr>
              <p14:xfrm>
                <a:off x="2340390" y="1305307"/>
                <a:ext cx="330840" cy="444240"/>
              </p14:xfrm>
            </p:contentPart>
          </mc:Choice>
          <mc:Fallback xmlns="">
            <p:pic>
              <p:nvPicPr>
                <p:cNvPr id="5137" name="Ink 5136">
                  <a:extLst>
                    <a:ext uri="{FF2B5EF4-FFF2-40B4-BE49-F238E27FC236}">
                      <a16:creationId xmlns:a16="http://schemas.microsoft.com/office/drawing/2014/main" id="{5E744E30-EF44-4BDC-A708-529EB5ECD07C}"/>
                    </a:ext>
                  </a:extLst>
                </p:cNvPr>
                <p:cNvPicPr/>
                <p:nvPr/>
              </p:nvPicPr>
              <p:blipFill>
                <a:blip r:embed="rId52"/>
                <a:stretch>
                  <a:fillRect/>
                </a:stretch>
              </p:blipFill>
              <p:spPr>
                <a:xfrm>
                  <a:off x="2331390" y="1296307"/>
                  <a:ext cx="34848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38" name="Ink 5137">
                  <a:extLst>
                    <a:ext uri="{FF2B5EF4-FFF2-40B4-BE49-F238E27FC236}">
                      <a16:creationId xmlns:a16="http://schemas.microsoft.com/office/drawing/2014/main" id="{B2D91895-C536-4207-8884-41F947AE29E2}"/>
                    </a:ext>
                  </a:extLst>
                </p14:cNvPr>
                <p14:cNvContentPartPr/>
                <p14:nvPr/>
              </p14:nvContentPartPr>
              <p14:xfrm>
                <a:off x="2712990" y="1504387"/>
                <a:ext cx="151560" cy="80640"/>
              </p14:xfrm>
            </p:contentPart>
          </mc:Choice>
          <mc:Fallback xmlns="">
            <p:pic>
              <p:nvPicPr>
                <p:cNvPr id="5138" name="Ink 5137">
                  <a:extLst>
                    <a:ext uri="{FF2B5EF4-FFF2-40B4-BE49-F238E27FC236}">
                      <a16:creationId xmlns:a16="http://schemas.microsoft.com/office/drawing/2014/main" id="{B2D91895-C536-4207-8884-41F947AE29E2}"/>
                    </a:ext>
                  </a:extLst>
                </p:cNvPr>
                <p:cNvPicPr/>
                <p:nvPr/>
              </p:nvPicPr>
              <p:blipFill>
                <a:blip r:embed="rId54"/>
                <a:stretch>
                  <a:fillRect/>
                </a:stretch>
              </p:blipFill>
              <p:spPr>
                <a:xfrm>
                  <a:off x="2704350" y="1495747"/>
                  <a:ext cx="169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39" name="Ink 5138">
                  <a:extLst>
                    <a:ext uri="{FF2B5EF4-FFF2-40B4-BE49-F238E27FC236}">
                      <a16:creationId xmlns:a16="http://schemas.microsoft.com/office/drawing/2014/main" id="{CF8724B4-FEAA-452C-A98A-9ED8CD0601EF}"/>
                    </a:ext>
                  </a:extLst>
                </p14:cNvPr>
                <p14:cNvContentPartPr/>
                <p14:nvPr/>
              </p14:nvContentPartPr>
              <p14:xfrm>
                <a:off x="2867070" y="1491427"/>
                <a:ext cx="187200" cy="61200"/>
              </p14:xfrm>
            </p:contentPart>
          </mc:Choice>
          <mc:Fallback xmlns="">
            <p:pic>
              <p:nvPicPr>
                <p:cNvPr id="5139" name="Ink 5138">
                  <a:extLst>
                    <a:ext uri="{FF2B5EF4-FFF2-40B4-BE49-F238E27FC236}">
                      <a16:creationId xmlns:a16="http://schemas.microsoft.com/office/drawing/2014/main" id="{CF8724B4-FEAA-452C-A98A-9ED8CD0601EF}"/>
                    </a:ext>
                  </a:extLst>
                </p:cNvPr>
                <p:cNvPicPr/>
                <p:nvPr/>
              </p:nvPicPr>
              <p:blipFill>
                <a:blip r:embed="rId56"/>
                <a:stretch>
                  <a:fillRect/>
                </a:stretch>
              </p:blipFill>
              <p:spPr>
                <a:xfrm>
                  <a:off x="2858070" y="1482787"/>
                  <a:ext cx="204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40" name="Ink 5139">
                  <a:extLst>
                    <a:ext uri="{FF2B5EF4-FFF2-40B4-BE49-F238E27FC236}">
                      <a16:creationId xmlns:a16="http://schemas.microsoft.com/office/drawing/2014/main" id="{2D3E85FB-4E74-405B-9988-31B0D6BC7443}"/>
                    </a:ext>
                  </a:extLst>
                </p14:cNvPr>
                <p14:cNvContentPartPr/>
                <p14:nvPr/>
              </p14:nvContentPartPr>
              <p14:xfrm>
                <a:off x="3021510" y="1378387"/>
                <a:ext cx="100440" cy="167400"/>
              </p14:xfrm>
            </p:contentPart>
          </mc:Choice>
          <mc:Fallback xmlns="">
            <p:pic>
              <p:nvPicPr>
                <p:cNvPr id="5140" name="Ink 5139">
                  <a:extLst>
                    <a:ext uri="{FF2B5EF4-FFF2-40B4-BE49-F238E27FC236}">
                      <a16:creationId xmlns:a16="http://schemas.microsoft.com/office/drawing/2014/main" id="{2D3E85FB-4E74-405B-9988-31B0D6BC7443}"/>
                    </a:ext>
                  </a:extLst>
                </p:cNvPr>
                <p:cNvPicPr/>
                <p:nvPr/>
              </p:nvPicPr>
              <p:blipFill>
                <a:blip r:embed="rId58"/>
                <a:stretch>
                  <a:fillRect/>
                </a:stretch>
              </p:blipFill>
              <p:spPr>
                <a:xfrm>
                  <a:off x="3012870" y="1369387"/>
                  <a:ext cx="118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41" name="Ink 5140">
                  <a:extLst>
                    <a:ext uri="{FF2B5EF4-FFF2-40B4-BE49-F238E27FC236}">
                      <a16:creationId xmlns:a16="http://schemas.microsoft.com/office/drawing/2014/main" id="{CFE6A9CD-3415-421C-92F8-F8559782B9A3}"/>
                    </a:ext>
                  </a:extLst>
                </p14:cNvPr>
                <p14:cNvContentPartPr/>
                <p14:nvPr/>
              </p14:nvContentPartPr>
              <p14:xfrm>
                <a:off x="3193230" y="1368307"/>
                <a:ext cx="85320" cy="78480"/>
              </p14:xfrm>
            </p:contentPart>
          </mc:Choice>
          <mc:Fallback xmlns="">
            <p:pic>
              <p:nvPicPr>
                <p:cNvPr id="5141" name="Ink 5140">
                  <a:extLst>
                    <a:ext uri="{FF2B5EF4-FFF2-40B4-BE49-F238E27FC236}">
                      <a16:creationId xmlns:a16="http://schemas.microsoft.com/office/drawing/2014/main" id="{CFE6A9CD-3415-421C-92F8-F8559782B9A3}"/>
                    </a:ext>
                  </a:extLst>
                </p:cNvPr>
                <p:cNvPicPr/>
                <p:nvPr/>
              </p:nvPicPr>
              <p:blipFill>
                <a:blip r:embed="rId60"/>
                <a:stretch>
                  <a:fillRect/>
                </a:stretch>
              </p:blipFill>
              <p:spPr>
                <a:xfrm>
                  <a:off x="3184590" y="1359307"/>
                  <a:ext cx="102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42" name="Ink 5141">
                  <a:extLst>
                    <a:ext uri="{FF2B5EF4-FFF2-40B4-BE49-F238E27FC236}">
                      <a16:creationId xmlns:a16="http://schemas.microsoft.com/office/drawing/2014/main" id="{751FF746-1799-4152-8DD2-5F07CF0DED74}"/>
                    </a:ext>
                  </a:extLst>
                </p14:cNvPr>
                <p14:cNvContentPartPr/>
                <p14:nvPr/>
              </p14:nvContentPartPr>
              <p14:xfrm>
                <a:off x="2206470" y="1820467"/>
                <a:ext cx="198360" cy="123120"/>
              </p14:xfrm>
            </p:contentPart>
          </mc:Choice>
          <mc:Fallback xmlns="">
            <p:pic>
              <p:nvPicPr>
                <p:cNvPr id="5142" name="Ink 5141">
                  <a:extLst>
                    <a:ext uri="{FF2B5EF4-FFF2-40B4-BE49-F238E27FC236}">
                      <a16:creationId xmlns:a16="http://schemas.microsoft.com/office/drawing/2014/main" id="{751FF746-1799-4152-8DD2-5F07CF0DED74}"/>
                    </a:ext>
                  </a:extLst>
                </p:cNvPr>
                <p:cNvPicPr/>
                <p:nvPr/>
              </p:nvPicPr>
              <p:blipFill>
                <a:blip r:embed="rId62"/>
                <a:stretch>
                  <a:fillRect/>
                </a:stretch>
              </p:blipFill>
              <p:spPr>
                <a:xfrm>
                  <a:off x="2197830" y="1811467"/>
                  <a:ext cx="216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43" name="Ink 5142">
                  <a:extLst>
                    <a:ext uri="{FF2B5EF4-FFF2-40B4-BE49-F238E27FC236}">
                      <a16:creationId xmlns:a16="http://schemas.microsoft.com/office/drawing/2014/main" id="{2BA12576-F2AC-4D06-8A0B-18EB89CA4ECD}"/>
                    </a:ext>
                  </a:extLst>
                </p14:cNvPr>
                <p14:cNvContentPartPr/>
                <p14:nvPr/>
              </p14:nvContentPartPr>
              <p14:xfrm>
                <a:off x="2458110" y="1806787"/>
                <a:ext cx="383040" cy="128520"/>
              </p14:xfrm>
            </p:contentPart>
          </mc:Choice>
          <mc:Fallback xmlns="">
            <p:pic>
              <p:nvPicPr>
                <p:cNvPr id="5143" name="Ink 5142">
                  <a:extLst>
                    <a:ext uri="{FF2B5EF4-FFF2-40B4-BE49-F238E27FC236}">
                      <a16:creationId xmlns:a16="http://schemas.microsoft.com/office/drawing/2014/main" id="{2BA12576-F2AC-4D06-8A0B-18EB89CA4ECD}"/>
                    </a:ext>
                  </a:extLst>
                </p:cNvPr>
                <p:cNvPicPr/>
                <p:nvPr/>
              </p:nvPicPr>
              <p:blipFill>
                <a:blip r:embed="rId64"/>
                <a:stretch>
                  <a:fillRect/>
                </a:stretch>
              </p:blipFill>
              <p:spPr>
                <a:xfrm>
                  <a:off x="2449110" y="1798147"/>
                  <a:ext cx="400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44" name="Ink 5143">
                  <a:extLst>
                    <a:ext uri="{FF2B5EF4-FFF2-40B4-BE49-F238E27FC236}">
                      <a16:creationId xmlns:a16="http://schemas.microsoft.com/office/drawing/2014/main" id="{9006E4E4-71BF-4C14-AF10-A2A45B8961A3}"/>
                    </a:ext>
                  </a:extLst>
                </p14:cNvPr>
                <p14:cNvContentPartPr/>
                <p14:nvPr/>
              </p14:nvContentPartPr>
              <p14:xfrm>
                <a:off x="2845830" y="1743067"/>
                <a:ext cx="200160" cy="140040"/>
              </p14:xfrm>
            </p:contentPart>
          </mc:Choice>
          <mc:Fallback xmlns="">
            <p:pic>
              <p:nvPicPr>
                <p:cNvPr id="5144" name="Ink 5143">
                  <a:extLst>
                    <a:ext uri="{FF2B5EF4-FFF2-40B4-BE49-F238E27FC236}">
                      <a16:creationId xmlns:a16="http://schemas.microsoft.com/office/drawing/2014/main" id="{9006E4E4-71BF-4C14-AF10-A2A45B8961A3}"/>
                    </a:ext>
                  </a:extLst>
                </p:cNvPr>
                <p:cNvPicPr/>
                <p:nvPr/>
              </p:nvPicPr>
              <p:blipFill>
                <a:blip r:embed="rId66"/>
                <a:stretch>
                  <a:fillRect/>
                </a:stretch>
              </p:blipFill>
              <p:spPr>
                <a:xfrm>
                  <a:off x="2836830" y="1734427"/>
                  <a:ext cx="217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45" name="Ink 5144">
                  <a:extLst>
                    <a:ext uri="{FF2B5EF4-FFF2-40B4-BE49-F238E27FC236}">
                      <a16:creationId xmlns:a16="http://schemas.microsoft.com/office/drawing/2014/main" id="{81DE67A3-DC97-4F9D-AD2C-75F52BC92389}"/>
                    </a:ext>
                  </a:extLst>
                </p14:cNvPr>
                <p14:cNvContentPartPr/>
                <p14:nvPr/>
              </p14:nvContentPartPr>
              <p14:xfrm>
                <a:off x="2778150" y="1785547"/>
                <a:ext cx="142200" cy="32400"/>
              </p14:xfrm>
            </p:contentPart>
          </mc:Choice>
          <mc:Fallback xmlns="">
            <p:pic>
              <p:nvPicPr>
                <p:cNvPr id="5145" name="Ink 5144">
                  <a:extLst>
                    <a:ext uri="{FF2B5EF4-FFF2-40B4-BE49-F238E27FC236}">
                      <a16:creationId xmlns:a16="http://schemas.microsoft.com/office/drawing/2014/main" id="{81DE67A3-DC97-4F9D-AD2C-75F52BC92389}"/>
                    </a:ext>
                  </a:extLst>
                </p:cNvPr>
                <p:cNvPicPr/>
                <p:nvPr/>
              </p:nvPicPr>
              <p:blipFill>
                <a:blip r:embed="rId68"/>
                <a:stretch>
                  <a:fillRect/>
                </a:stretch>
              </p:blipFill>
              <p:spPr>
                <a:xfrm>
                  <a:off x="2769150" y="1776547"/>
                  <a:ext cx="159840" cy="50040"/>
                </a:xfrm>
                <a:prstGeom prst="rect">
                  <a:avLst/>
                </a:prstGeom>
              </p:spPr>
            </p:pic>
          </mc:Fallback>
        </mc:AlternateContent>
      </p:grpSp>
      <p:grpSp>
        <p:nvGrpSpPr>
          <p:cNvPr id="5161" name="Group 5160">
            <a:extLst>
              <a:ext uri="{FF2B5EF4-FFF2-40B4-BE49-F238E27FC236}">
                <a16:creationId xmlns:a16="http://schemas.microsoft.com/office/drawing/2014/main" id="{AFCCADFC-840A-4AF6-9544-8B2B6F2A8A95}"/>
              </a:ext>
            </a:extLst>
          </p:cNvPr>
          <p:cNvGrpSpPr/>
          <p:nvPr/>
        </p:nvGrpSpPr>
        <p:grpSpPr>
          <a:xfrm>
            <a:off x="3774990" y="2836387"/>
            <a:ext cx="1533600" cy="1138320"/>
            <a:chOff x="3774990" y="2836387"/>
            <a:chExt cx="1533600" cy="1138320"/>
          </a:xfrm>
        </p:grpSpPr>
        <mc:AlternateContent xmlns:mc="http://schemas.openxmlformats.org/markup-compatibility/2006" xmlns:p14="http://schemas.microsoft.com/office/powerpoint/2010/main">
          <mc:Choice Requires="p14">
            <p:contentPart p14:bwMode="auto" r:id="rId69">
              <p14:nvContentPartPr>
                <p14:cNvPr id="29" name="Ink 28">
                  <a:extLst>
                    <a:ext uri="{FF2B5EF4-FFF2-40B4-BE49-F238E27FC236}">
                      <a16:creationId xmlns:a16="http://schemas.microsoft.com/office/drawing/2014/main" id="{50FA4D76-E7DA-4A93-86FC-D38B64BE588E}"/>
                    </a:ext>
                  </a:extLst>
                </p14:cNvPr>
                <p14:cNvContentPartPr/>
                <p14:nvPr/>
              </p14:nvContentPartPr>
              <p14:xfrm>
                <a:off x="4490670" y="2851867"/>
                <a:ext cx="86040" cy="311400"/>
              </p14:xfrm>
            </p:contentPart>
          </mc:Choice>
          <mc:Fallback xmlns="">
            <p:pic>
              <p:nvPicPr>
                <p:cNvPr id="29" name="Ink 28">
                  <a:extLst>
                    <a:ext uri="{FF2B5EF4-FFF2-40B4-BE49-F238E27FC236}">
                      <a16:creationId xmlns:a16="http://schemas.microsoft.com/office/drawing/2014/main" id="{50FA4D76-E7DA-4A93-86FC-D38B64BE588E}"/>
                    </a:ext>
                  </a:extLst>
                </p:cNvPr>
                <p:cNvPicPr/>
                <p:nvPr/>
              </p:nvPicPr>
              <p:blipFill>
                <a:blip r:embed="rId70"/>
                <a:stretch>
                  <a:fillRect/>
                </a:stretch>
              </p:blipFill>
              <p:spPr>
                <a:xfrm>
                  <a:off x="4482030" y="2842867"/>
                  <a:ext cx="1036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Ink 29">
                  <a:extLst>
                    <a:ext uri="{FF2B5EF4-FFF2-40B4-BE49-F238E27FC236}">
                      <a16:creationId xmlns:a16="http://schemas.microsoft.com/office/drawing/2014/main" id="{C175AB82-12C6-4A6B-86DB-CA076529B06E}"/>
                    </a:ext>
                  </a:extLst>
                </p14:cNvPr>
                <p14:cNvContentPartPr/>
                <p14:nvPr/>
              </p14:nvContentPartPr>
              <p14:xfrm>
                <a:off x="4477350" y="2836387"/>
                <a:ext cx="163800" cy="127800"/>
              </p14:xfrm>
            </p:contentPart>
          </mc:Choice>
          <mc:Fallback xmlns="">
            <p:pic>
              <p:nvPicPr>
                <p:cNvPr id="30" name="Ink 29">
                  <a:extLst>
                    <a:ext uri="{FF2B5EF4-FFF2-40B4-BE49-F238E27FC236}">
                      <a16:creationId xmlns:a16="http://schemas.microsoft.com/office/drawing/2014/main" id="{C175AB82-12C6-4A6B-86DB-CA076529B06E}"/>
                    </a:ext>
                  </a:extLst>
                </p:cNvPr>
                <p:cNvPicPr/>
                <p:nvPr/>
              </p:nvPicPr>
              <p:blipFill>
                <a:blip r:embed="rId72"/>
                <a:stretch>
                  <a:fillRect/>
                </a:stretch>
              </p:blipFill>
              <p:spPr>
                <a:xfrm>
                  <a:off x="4468350" y="2827387"/>
                  <a:ext cx="181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 name="Ink 30">
                  <a:extLst>
                    <a:ext uri="{FF2B5EF4-FFF2-40B4-BE49-F238E27FC236}">
                      <a16:creationId xmlns:a16="http://schemas.microsoft.com/office/drawing/2014/main" id="{CB68B3CD-5964-44E7-BA18-734B5756B92D}"/>
                    </a:ext>
                  </a:extLst>
                </p14:cNvPr>
                <p14:cNvContentPartPr/>
                <p14:nvPr/>
              </p14:nvContentPartPr>
              <p14:xfrm>
                <a:off x="3850230" y="3310507"/>
                <a:ext cx="331920" cy="115200"/>
              </p14:xfrm>
            </p:contentPart>
          </mc:Choice>
          <mc:Fallback xmlns="">
            <p:pic>
              <p:nvPicPr>
                <p:cNvPr id="31" name="Ink 30">
                  <a:extLst>
                    <a:ext uri="{FF2B5EF4-FFF2-40B4-BE49-F238E27FC236}">
                      <a16:creationId xmlns:a16="http://schemas.microsoft.com/office/drawing/2014/main" id="{CB68B3CD-5964-44E7-BA18-734B5756B92D}"/>
                    </a:ext>
                  </a:extLst>
                </p:cNvPr>
                <p:cNvPicPr/>
                <p:nvPr/>
              </p:nvPicPr>
              <p:blipFill>
                <a:blip r:embed="rId74"/>
                <a:stretch>
                  <a:fillRect/>
                </a:stretch>
              </p:blipFill>
              <p:spPr>
                <a:xfrm>
                  <a:off x="3841590" y="3301867"/>
                  <a:ext cx="349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20" name="Ink 5119">
                  <a:extLst>
                    <a:ext uri="{FF2B5EF4-FFF2-40B4-BE49-F238E27FC236}">
                      <a16:creationId xmlns:a16="http://schemas.microsoft.com/office/drawing/2014/main" id="{8AB8D36A-35C7-4C9F-8C65-1C555C3EDFF4}"/>
                    </a:ext>
                  </a:extLst>
                </p14:cNvPr>
                <p14:cNvContentPartPr/>
                <p14:nvPr/>
              </p14:nvContentPartPr>
              <p14:xfrm>
                <a:off x="4188630" y="3177307"/>
                <a:ext cx="300960" cy="394200"/>
              </p14:xfrm>
            </p:contentPart>
          </mc:Choice>
          <mc:Fallback xmlns="">
            <p:pic>
              <p:nvPicPr>
                <p:cNvPr id="5120" name="Ink 5119">
                  <a:extLst>
                    <a:ext uri="{FF2B5EF4-FFF2-40B4-BE49-F238E27FC236}">
                      <a16:creationId xmlns:a16="http://schemas.microsoft.com/office/drawing/2014/main" id="{8AB8D36A-35C7-4C9F-8C65-1C555C3EDFF4}"/>
                    </a:ext>
                  </a:extLst>
                </p:cNvPr>
                <p:cNvPicPr/>
                <p:nvPr/>
              </p:nvPicPr>
              <p:blipFill>
                <a:blip r:embed="rId76"/>
                <a:stretch>
                  <a:fillRect/>
                </a:stretch>
              </p:blipFill>
              <p:spPr>
                <a:xfrm>
                  <a:off x="4179990" y="3168307"/>
                  <a:ext cx="31860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21" name="Ink 5120">
                  <a:extLst>
                    <a:ext uri="{FF2B5EF4-FFF2-40B4-BE49-F238E27FC236}">
                      <a16:creationId xmlns:a16="http://schemas.microsoft.com/office/drawing/2014/main" id="{AEC26D8A-396B-454D-B05E-6D8262E5D291}"/>
                    </a:ext>
                  </a:extLst>
                </p14:cNvPr>
                <p14:cNvContentPartPr/>
                <p14:nvPr/>
              </p14:nvContentPartPr>
              <p14:xfrm>
                <a:off x="4525950" y="3319867"/>
                <a:ext cx="181440" cy="97560"/>
              </p14:xfrm>
            </p:contentPart>
          </mc:Choice>
          <mc:Fallback xmlns="">
            <p:pic>
              <p:nvPicPr>
                <p:cNvPr id="5121" name="Ink 5120">
                  <a:extLst>
                    <a:ext uri="{FF2B5EF4-FFF2-40B4-BE49-F238E27FC236}">
                      <a16:creationId xmlns:a16="http://schemas.microsoft.com/office/drawing/2014/main" id="{AEC26D8A-396B-454D-B05E-6D8262E5D291}"/>
                    </a:ext>
                  </a:extLst>
                </p:cNvPr>
                <p:cNvPicPr/>
                <p:nvPr/>
              </p:nvPicPr>
              <p:blipFill>
                <a:blip r:embed="rId78"/>
                <a:stretch>
                  <a:fillRect/>
                </a:stretch>
              </p:blipFill>
              <p:spPr>
                <a:xfrm>
                  <a:off x="4516950" y="3310867"/>
                  <a:ext cx="199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23" name="Ink 5122">
                  <a:extLst>
                    <a:ext uri="{FF2B5EF4-FFF2-40B4-BE49-F238E27FC236}">
                      <a16:creationId xmlns:a16="http://schemas.microsoft.com/office/drawing/2014/main" id="{275F422E-79BC-4A0B-90FC-F1DE6784C80D}"/>
                    </a:ext>
                  </a:extLst>
                </p14:cNvPr>
                <p14:cNvContentPartPr/>
                <p14:nvPr/>
              </p14:nvContentPartPr>
              <p14:xfrm>
                <a:off x="4684350" y="3300427"/>
                <a:ext cx="177840" cy="74160"/>
              </p14:xfrm>
            </p:contentPart>
          </mc:Choice>
          <mc:Fallback xmlns="">
            <p:pic>
              <p:nvPicPr>
                <p:cNvPr id="5123" name="Ink 5122">
                  <a:extLst>
                    <a:ext uri="{FF2B5EF4-FFF2-40B4-BE49-F238E27FC236}">
                      <a16:creationId xmlns:a16="http://schemas.microsoft.com/office/drawing/2014/main" id="{275F422E-79BC-4A0B-90FC-F1DE6784C80D}"/>
                    </a:ext>
                  </a:extLst>
                </p:cNvPr>
                <p:cNvPicPr/>
                <p:nvPr/>
              </p:nvPicPr>
              <p:blipFill>
                <a:blip r:embed="rId80"/>
                <a:stretch>
                  <a:fillRect/>
                </a:stretch>
              </p:blipFill>
              <p:spPr>
                <a:xfrm>
                  <a:off x="4675710" y="3291787"/>
                  <a:ext cx="195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24" name="Ink 5123">
                  <a:extLst>
                    <a:ext uri="{FF2B5EF4-FFF2-40B4-BE49-F238E27FC236}">
                      <a16:creationId xmlns:a16="http://schemas.microsoft.com/office/drawing/2014/main" id="{F8256DE9-4595-4F69-AF11-5A96AD11D5AA}"/>
                    </a:ext>
                  </a:extLst>
                </p14:cNvPr>
                <p14:cNvContentPartPr/>
                <p14:nvPr/>
              </p14:nvContentPartPr>
              <p14:xfrm>
                <a:off x="4850310" y="3209347"/>
                <a:ext cx="104760" cy="139320"/>
              </p14:xfrm>
            </p:contentPart>
          </mc:Choice>
          <mc:Fallback xmlns="">
            <p:pic>
              <p:nvPicPr>
                <p:cNvPr id="5124" name="Ink 5123">
                  <a:extLst>
                    <a:ext uri="{FF2B5EF4-FFF2-40B4-BE49-F238E27FC236}">
                      <a16:creationId xmlns:a16="http://schemas.microsoft.com/office/drawing/2014/main" id="{F8256DE9-4595-4F69-AF11-5A96AD11D5AA}"/>
                    </a:ext>
                  </a:extLst>
                </p:cNvPr>
                <p:cNvPicPr/>
                <p:nvPr/>
              </p:nvPicPr>
              <p:blipFill>
                <a:blip r:embed="rId82"/>
                <a:stretch>
                  <a:fillRect/>
                </a:stretch>
              </p:blipFill>
              <p:spPr>
                <a:xfrm>
                  <a:off x="4841310" y="3200707"/>
                  <a:ext cx="122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25" name="Ink 5124">
                  <a:extLst>
                    <a:ext uri="{FF2B5EF4-FFF2-40B4-BE49-F238E27FC236}">
                      <a16:creationId xmlns:a16="http://schemas.microsoft.com/office/drawing/2014/main" id="{1C414A53-B2B8-4322-AFEB-63B9AD7951DC}"/>
                    </a:ext>
                  </a:extLst>
                </p14:cNvPr>
                <p14:cNvContentPartPr/>
                <p14:nvPr/>
              </p14:nvContentPartPr>
              <p14:xfrm>
                <a:off x="5029230" y="3180907"/>
                <a:ext cx="75960" cy="85320"/>
              </p14:xfrm>
            </p:contentPart>
          </mc:Choice>
          <mc:Fallback xmlns="">
            <p:pic>
              <p:nvPicPr>
                <p:cNvPr id="5125" name="Ink 5124">
                  <a:extLst>
                    <a:ext uri="{FF2B5EF4-FFF2-40B4-BE49-F238E27FC236}">
                      <a16:creationId xmlns:a16="http://schemas.microsoft.com/office/drawing/2014/main" id="{1C414A53-B2B8-4322-AFEB-63B9AD7951DC}"/>
                    </a:ext>
                  </a:extLst>
                </p:cNvPr>
                <p:cNvPicPr/>
                <p:nvPr/>
              </p:nvPicPr>
              <p:blipFill>
                <a:blip r:embed="rId84"/>
                <a:stretch>
                  <a:fillRect/>
                </a:stretch>
              </p:blipFill>
              <p:spPr>
                <a:xfrm>
                  <a:off x="5020230" y="3171907"/>
                  <a:ext cx="93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27" name="Ink 5126">
                  <a:extLst>
                    <a:ext uri="{FF2B5EF4-FFF2-40B4-BE49-F238E27FC236}">
                      <a16:creationId xmlns:a16="http://schemas.microsoft.com/office/drawing/2014/main" id="{00F80BBB-EBCC-440A-8A87-510604E98A71}"/>
                    </a:ext>
                  </a:extLst>
                </p14:cNvPr>
                <p14:cNvContentPartPr/>
                <p14:nvPr/>
              </p14:nvContentPartPr>
              <p14:xfrm>
                <a:off x="3973710" y="3537667"/>
                <a:ext cx="299880" cy="131760"/>
              </p14:xfrm>
            </p:contentPart>
          </mc:Choice>
          <mc:Fallback xmlns="">
            <p:pic>
              <p:nvPicPr>
                <p:cNvPr id="5127" name="Ink 5126">
                  <a:extLst>
                    <a:ext uri="{FF2B5EF4-FFF2-40B4-BE49-F238E27FC236}">
                      <a16:creationId xmlns:a16="http://schemas.microsoft.com/office/drawing/2014/main" id="{00F80BBB-EBCC-440A-8A87-510604E98A71}"/>
                    </a:ext>
                  </a:extLst>
                </p:cNvPr>
                <p:cNvPicPr/>
                <p:nvPr/>
              </p:nvPicPr>
              <p:blipFill>
                <a:blip r:embed="rId86"/>
                <a:stretch>
                  <a:fillRect/>
                </a:stretch>
              </p:blipFill>
              <p:spPr>
                <a:xfrm>
                  <a:off x="3964710" y="3528667"/>
                  <a:ext cx="317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28" name="Ink 5127">
                  <a:extLst>
                    <a:ext uri="{FF2B5EF4-FFF2-40B4-BE49-F238E27FC236}">
                      <a16:creationId xmlns:a16="http://schemas.microsoft.com/office/drawing/2014/main" id="{02A68388-7418-4527-B086-7939C9F04883}"/>
                    </a:ext>
                  </a:extLst>
                </p14:cNvPr>
                <p14:cNvContentPartPr/>
                <p14:nvPr/>
              </p14:nvContentPartPr>
              <p14:xfrm>
                <a:off x="4286910" y="3595987"/>
                <a:ext cx="139320" cy="76320"/>
              </p14:xfrm>
            </p:contentPart>
          </mc:Choice>
          <mc:Fallback xmlns="">
            <p:pic>
              <p:nvPicPr>
                <p:cNvPr id="5128" name="Ink 5127">
                  <a:extLst>
                    <a:ext uri="{FF2B5EF4-FFF2-40B4-BE49-F238E27FC236}">
                      <a16:creationId xmlns:a16="http://schemas.microsoft.com/office/drawing/2014/main" id="{02A68388-7418-4527-B086-7939C9F04883}"/>
                    </a:ext>
                  </a:extLst>
                </p:cNvPr>
                <p:cNvPicPr/>
                <p:nvPr/>
              </p:nvPicPr>
              <p:blipFill>
                <a:blip r:embed="rId88"/>
                <a:stretch>
                  <a:fillRect/>
                </a:stretch>
              </p:blipFill>
              <p:spPr>
                <a:xfrm>
                  <a:off x="4277910" y="3587347"/>
                  <a:ext cx="156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29" name="Ink 5128">
                  <a:extLst>
                    <a:ext uri="{FF2B5EF4-FFF2-40B4-BE49-F238E27FC236}">
                      <a16:creationId xmlns:a16="http://schemas.microsoft.com/office/drawing/2014/main" id="{3B96FBD3-E2F8-44F1-85C3-E342D6A253C7}"/>
                    </a:ext>
                  </a:extLst>
                </p14:cNvPr>
                <p14:cNvContentPartPr/>
                <p14:nvPr/>
              </p14:nvContentPartPr>
              <p14:xfrm>
                <a:off x="4464030" y="3571147"/>
                <a:ext cx="133560" cy="94320"/>
              </p14:xfrm>
            </p:contentPart>
          </mc:Choice>
          <mc:Fallback xmlns="">
            <p:pic>
              <p:nvPicPr>
                <p:cNvPr id="5129" name="Ink 5128">
                  <a:extLst>
                    <a:ext uri="{FF2B5EF4-FFF2-40B4-BE49-F238E27FC236}">
                      <a16:creationId xmlns:a16="http://schemas.microsoft.com/office/drawing/2014/main" id="{3B96FBD3-E2F8-44F1-85C3-E342D6A253C7}"/>
                    </a:ext>
                  </a:extLst>
                </p:cNvPr>
                <p:cNvPicPr/>
                <p:nvPr/>
              </p:nvPicPr>
              <p:blipFill>
                <a:blip r:embed="rId90"/>
                <a:stretch>
                  <a:fillRect/>
                </a:stretch>
              </p:blipFill>
              <p:spPr>
                <a:xfrm>
                  <a:off x="4455030" y="3562147"/>
                  <a:ext cx="151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30" name="Ink 5129">
                  <a:extLst>
                    <a:ext uri="{FF2B5EF4-FFF2-40B4-BE49-F238E27FC236}">
                      <a16:creationId xmlns:a16="http://schemas.microsoft.com/office/drawing/2014/main" id="{3684D47C-51A8-4ADF-AAF2-EB4DC8926535}"/>
                    </a:ext>
                  </a:extLst>
                </p14:cNvPr>
                <p14:cNvContentPartPr/>
                <p14:nvPr/>
              </p14:nvContentPartPr>
              <p14:xfrm>
                <a:off x="4579950" y="3513547"/>
                <a:ext cx="416880" cy="120960"/>
              </p14:xfrm>
            </p:contentPart>
          </mc:Choice>
          <mc:Fallback xmlns="">
            <p:pic>
              <p:nvPicPr>
                <p:cNvPr id="5130" name="Ink 5129">
                  <a:extLst>
                    <a:ext uri="{FF2B5EF4-FFF2-40B4-BE49-F238E27FC236}">
                      <a16:creationId xmlns:a16="http://schemas.microsoft.com/office/drawing/2014/main" id="{3684D47C-51A8-4ADF-AAF2-EB4DC8926535}"/>
                    </a:ext>
                  </a:extLst>
                </p:cNvPr>
                <p:cNvPicPr/>
                <p:nvPr/>
              </p:nvPicPr>
              <p:blipFill>
                <a:blip r:embed="rId92"/>
                <a:stretch>
                  <a:fillRect/>
                </a:stretch>
              </p:blipFill>
              <p:spPr>
                <a:xfrm>
                  <a:off x="4570950" y="3504547"/>
                  <a:ext cx="434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31" name="Ink 5130">
                  <a:extLst>
                    <a:ext uri="{FF2B5EF4-FFF2-40B4-BE49-F238E27FC236}">
                      <a16:creationId xmlns:a16="http://schemas.microsoft.com/office/drawing/2014/main" id="{71AB0722-0FAC-47CD-9751-DEB2181B52E2}"/>
                    </a:ext>
                  </a:extLst>
                </p14:cNvPr>
                <p14:cNvContentPartPr/>
                <p14:nvPr/>
              </p14:nvContentPartPr>
              <p14:xfrm>
                <a:off x="4699470" y="3469987"/>
                <a:ext cx="81720" cy="70200"/>
              </p14:xfrm>
            </p:contentPart>
          </mc:Choice>
          <mc:Fallback xmlns="">
            <p:pic>
              <p:nvPicPr>
                <p:cNvPr id="5131" name="Ink 5130">
                  <a:extLst>
                    <a:ext uri="{FF2B5EF4-FFF2-40B4-BE49-F238E27FC236}">
                      <a16:creationId xmlns:a16="http://schemas.microsoft.com/office/drawing/2014/main" id="{71AB0722-0FAC-47CD-9751-DEB2181B52E2}"/>
                    </a:ext>
                  </a:extLst>
                </p:cNvPr>
                <p:cNvPicPr/>
                <p:nvPr/>
              </p:nvPicPr>
              <p:blipFill>
                <a:blip r:embed="rId94"/>
                <a:stretch>
                  <a:fillRect/>
                </a:stretch>
              </p:blipFill>
              <p:spPr>
                <a:xfrm>
                  <a:off x="4690830" y="3460987"/>
                  <a:ext cx="99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47" name="Ink 5146">
                  <a:extLst>
                    <a:ext uri="{FF2B5EF4-FFF2-40B4-BE49-F238E27FC236}">
                      <a16:creationId xmlns:a16="http://schemas.microsoft.com/office/drawing/2014/main" id="{F7F90E41-5369-47F9-AAC4-51168814B3A5}"/>
                    </a:ext>
                  </a:extLst>
                </p14:cNvPr>
                <p14:cNvContentPartPr/>
                <p14:nvPr/>
              </p14:nvContentPartPr>
              <p14:xfrm>
                <a:off x="3774990" y="3826747"/>
                <a:ext cx="138240" cy="134640"/>
              </p14:xfrm>
            </p:contentPart>
          </mc:Choice>
          <mc:Fallback xmlns="">
            <p:pic>
              <p:nvPicPr>
                <p:cNvPr id="5147" name="Ink 5146">
                  <a:extLst>
                    <a:ext uri="{FF2B5EF4-FFF2-40B4-BE49-F238E27FC236}">
                      <a16:creationId xmlns:a16="http://schemas.microsoft.com/office/drawing/2014/main" id="{F7F90E41-5369-47F9-AAC4-51168814B3A5}"/>
                    </a:ext>
                  </a:extLst>
                </p:cNvPr>
                <p:cNvPicPr/>
                <p:nvPr/>
              </p:nvPicPr>
              <p:blipFill>
                <a:blip r:embed="rId96"/>
                <a:stretch>
                  <a:fillRect/>
                </a:stretch>
              </p:blipFill>
              <p:spPr>
                <a:xfrm>
                  <a:off x="3765990" y="3817747"/>
                  <a:ext cx="155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48" name="Ink 5147">
                  <a:extLst>
                    <a:ext uri="{FF2B5EF4-FFF2-40B4-BE49-F238E27FC236}">
                      <a16:creationId xmlns:a16="http://schemas.microsoft.com/office/drawing/2014/main" id="{53221B1B-538D-4D8A-AD85-4077187B05DE}"/>
                    </a:ext>
                  </a:extLst>
                </p14:cNvPr>
                <p14:cNvContentPartPr/>
                <p14:nvPr/>
              </p14:nvContentPartPr>
              <p14:xfrm>
                <a:off x="3804150" y="3851587"/>
                <a:ext cx="128520" cy="33120"/>
              </p14:xfrm>
            </p:contentPart>
          </mc:Choice>
          <mc:Fallback xmlns="">
            <p:pic>
              <p:nvPicPr>
                <p:cNvPr id="5148" name="Ink 5147">
                  <a:extLst>
                    <a:ext uri="{FF2B5EF4-FFF2-40B4-BE49-F238E27FC236}">
                      <a16:creationId xmlns:a16="http://schemas.microsoft.com/office/drawing/2014/main" id="{53221B1B-538D-4D8A-AD85-4077187B05DE}"/>
                    </a:ext>
                  </a:extLst>
                </p:cNvPr>
                <p:cNvPicPr/>
                <p:nvPr/>
              </p:nvPicPr>
              <p:blipFill>
                <a:blip r:embed="rId98"/>
                <a:stretch>
                  <a:fillRect/>
                </a:stretch>
              </p:blipFill>
              <p:spPr>
                <a:xfrm>
                  <a:off x="3795150" y="3842947"/>
                  <a:ext cx="146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49" name="Ink 5148">
                  <a:extLst>
                    <a:ext uri="{FF2B5EF4-FFF2-40B4-BE49-F238E27FC236}">
                      <a16:creationId xmlns:a16="http://schemas.microsoft.com/office/drawing/2014/main" id="{93671AAE-2D3E-471F-8939-448A3D0C0D8F}"/>
                    </a:ext>
                  </a:extLst>
                </p14:cNvPr>
                <p14:cNvContentPartPr/>
                <p14:nvPr/>
              </p14:nvContentPartPr>
              <p14:xfrm>
                <a:off x="3956070" y="3801547"/>
                <a:ext cx="139320" cy="173160"/>
              </p14:xfrm>
            </p:contentPart>
          </mc:Choice>
          <mc:Fallback xmlns="">
            <p:pic>
              <p:nvPicPr>
                <p:cNvPr id="5149" name="Ink 5148">
                  <a:extLst>
                    <a:ext uri="{FF2B5EF4-FFF2-40B4-BE49-F238E27FC236}">
                      <a16:creationId xmlns:a16="http://schemas.microsoft.com/office/drawing/2014/main" id="{93671AAE-2D3E-471F-8939-448A3D0C0D8F}"/>
                    </a:ext>
                  </a:extLst>
                </p:cNvPr>
                <p:cNvPicPr/>
                <p:nvPr/>
              </p:nvPicPr>
              <p:blipFill>
                <a:blip r:embed="rId100"/>
                <a:stretch>
                  <a:fillRect/>
                </a:stretch>
              </p:blipFill>
              <p:spPr>
                <a:xfrm>
                  <a:off x="3947070" y="3792907"/>
                  <a:ext cx="156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50" name="Ink 5149">
                  <a:extLst>
                    <a:ext uri="{FF2B5EF4-FFF2-40B4-BE49-F238E27FC236}">
                      <a16:creationId xmlns:a16="http://schemas.microsoft.com/office/drawing/2014/main" id="{BC84B587-443F-4C06-9B62-A7C9FADFB2E1}"/>
                    </a:ext>
                  </a:extLst>
                </p14:cNvPr>
                <p14:cNvContentPartPr/>
                <p14:nvPr/>
              </p14:nvContentPartPr>
              <p14:xfrm>
                <a:off x="4107630" y="3814147"/>
                <a:ext cx="87120" cy="146160"/>
              </p14:xfrm>
            </p:contentPart>
          </mc:Choice>
          <mc:Fallback xmlns="">
            <p:pic>
              <p:nvPicPr>
                <p:cNvPr id="5150" name="Ink 5149">
                  <a:extLst>
                    <a:ext uri="{FF2B5EF4-FFF2-40B4-BE49-F238E27FC236}">
                      <a16:creationId xmlns:a16="http://schemas.microsoft.com/office/drawing/2014/main" id="{BC84B587-443F-4C06-9B62-A7C9FADFB2E1}"/>
                    </a:ext>
                  </a:extLst>
                </p:cNvPr>
                <p:cNvPicPr/>
                <p:nvPr/>
              </p:nvPicPr>
              <p:blipFill>
                <a:blip r:embed="rId102"/>
                <a:stretch>
                  <a:fillRect/>
                </a:stretch>
              </p:blipFill>
              <p:spPr>
                <a:xfrm>
                  <a:off x="4098630" y="3805507"/>
                  <a:ext cx="104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51" name="Ink 5150">
                  <a:extLst>
                    <a:ext uri="{FF2B5EF4-FFF2-40B4-BE49-F238E27FC236}">
                      <a16:creationId xmlns:a16="http://schemas.microsoft.com/office/drawing/2014/main" id="{96D98F16-AFE4-433C-B4BB-EFD0522962DF}"/>
                    </a:ext>
                  </a:extLst>
                </p14:cNvPr>
                <p14:cNvContentPartPr/>
                <p14:nvPr/>
              </p14:nvContentPartPr>
              <p14:xfrm>
                <a:off x="4235070" y="3891907"/>
                <a:ext cx="132480" cy="19800"/>
              </p14:xfrm>
            </p:contentPart>
          </mc:Choice>
          <mc:Fallback xmlns="">
            <p:pic>
              <p:nvPicPr>
                <p:cNvPr id="5151" name="Ink 5150">
                  <a:extLst>
                    <a:ext uri="{FF2B5EF4-FFF2-40B4-BE49-F238E27FC236}">
                      <a16:creationId xmlns:a16="http://schemas.microsoft.com/office/drawing/2014/main" id="{96D98F16-AFE4-433C-B4BB-EFD0522962DF}"/>
                    </a:ext>
                  </a:extLst>
                </p:cNvPr>
                <p:cNvPicPr/>
                <p:nvPr/>
              </p:nvPicPr>
              <p:blipFill>
                <a:blip r:embed="rId104"/>
                <a:stretch>
                  <a:fillRect/>
                </a:stretch>
              </p:blipFill>
              <p:spPr>
                <a:xfrm>
                  <a:off x="4226070" y="3883267"/>
                  <a:ext cx="150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52" name="Ink 5151">
                  <a:extLst>
                    <a:ext uri="{FF2B5EF4-FFF2-40B4-BE49-F238E27FC236}">
                      <a16:creationId xmlns:a16="http://schemas.microsoft.com/office/drawing/2014/main" id="{89EF2DD6-86EA-45EF-8B6C-14550FC7B62E}"/>
                    </a:ext>
                  </a:extLst>
                </p14:cNvPr>
                <p14:cNvContentPartPr/>
                <p14:nvPr/>
              </p14:nvContentPartPr>
              <p14:xfrm>
                <a:off x="4293030" y="3822787"/>
                <a:ext cx="65880" cy="130680"/>
              </p14:xfrm>
            </p:contentPart>
          </mc:Choice>
          <mc:Fallback xmlns="">
            <p:pic>
              <p:nvPicPr>
                <p:cNvPr id="5152" name="Ink 5151">
                  <a:extLst>
                    <a:ext uri="{FF2B5EF4-FFF2-40B4-BE49-F238E27FC236}">
                      <a16:creationId xmlns:a16="http://schemas.microsoft.com/office/drawing/2014/main" id="{89EF2DD6-86EA-45EF-8B6C-14550FC7B62E}"/>
                    </a:ext>
                  </a:extLst>
                </p:cNvPr>
                <p:cNvPicPr/>
                <p:nvPr/>
              </p:nvPicPr>
              <p:blipFill>
                <a:blip r:embed="rId106"/>
                <a:stretch>
                  <a:fillRect/>
                </a:stretch>
              </p:blipFill>
              <p:spPr>
                <a:xfrm>
                  <a:off x="4284390" y="3814147"/>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53" name="Ink 5152">
                  <a:extLst>
                    <a:ext uri="{FF2B5EF4-FFF2-40B4-BE49-F238E27FC236}">
                      <a16:creationId xmlns:a16="http://schemas.microsoft.com/office/drawing/2014/main" id="{48D87CA8-9EEB-473F-9A75-16B8AEA5713E}"/>
                    </a:ext>
                  </a:extLst>
                </p14:cNvPr>
                <p14:cNvContentPartPr/>
                <p14:nvPr/>
              </p14:nvContentPartPr>
              <p14:xfrm>
                <a:off x="4442430" y="3774547"/>
                <a:ext cx="97920" cy="147240"/>
              </p14:xfrm>
            </p:contentPart>
          </mc:Choice>
          <mc:Fallback xmlns="">
            <p:pic>
              <p:nvPicPr>
                <p:cNvPr id="5153" name="Ink 5152">
                  <a:extLst>
                    <a:ext uri="{FF2B5EF4-FFF2-40B4-BE49-F238E27FC236}">
                      <a16:creationId xmlns:a16="http://schemas.microsoft.com/office/drawing/2014/main" id="{48D87CA8-9EEB-473F-9A75-16B8AEA5713E}"/>
                    </a:ext>
                  </a:extLst>
                </p:cNvPr>
                <p:cNvPicPr/>
                <p:nvPr/>
              </p:nvPicPr>
              <p:blipFill>
                <a:blip r:embed="rId108"/>
                <a:stretch>
                  <a:fillRect/>
                </a:stretch>
              </p:blipFill>
              <p:spPr>
                <a:xfrm>
                  <a:off x="4433430" y="3765547"/>
                  <a:ext cx="115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54" name="Ink 5153">
                  <a:extLst>
                    <a:ext uri="{FF2B5EF4-FFF2-40B4-BE49-F238E27FC236}">
                      <a16:creationId xmlns:a16="http://schemas.microsoft.com/office/drawing/2014/main" id="{A723F229-4D0F-4030-A8A8-F07FF08DC4B6}"/>
                    </a:ext>
                  </a:extLst>
                </p14:cNvPr>
                <p14:cNvContentPartPr/>
                <p14:nvPr/>
              </p14:nvContentPartPr>
              <p14:xfrm>
                <a:off x="4560150" y="3792547"/>
                <a:ext cx="33120" cy="135360"/>
              </p14:xfrm>
            </p:contentPart>
          </mc:Choice>
          <mc:Fallback xmlns="">
            <p:pic>
              <p:nvPicPr>
                <p:cNvPr id="5154" name="Ink 5153">
                  <a:extLst>
                    <a:ext uri="{FF2B5EF4-FFF2-40B4-BE49-F238E27FC236}">
                      <a16:creationId xmlns:a16="http://schemas.microsoft.com/office/drawing/2014/main" id="{A723F229-4D0F-4030-A8A8-F07FF08DC4B6}"/>
                    </a:ext>
                  </a:extLst>
                </p:cNvPr>
                <p:cNvPicPr/>
                <p:nvPr/>
              </p:nvPicPr>
              <p:blipFill>
                <a:blip r:embed="rId110"/>
                <a:stretch>
                  <a:fillRect/>
                </a:stretch>
              </p:blipFill>
              <p:spPr>
                <a:xfrm>
                  <a:off x="4551150" y="3783907"/>
                  <a:ext cx="50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55" name="Ink 5154">
                  <a:extLst>
                    <a:ext uri="{FF2B5EF4-FFF2-40B4-BE49-F238E27FC236}">
                      <a16:creationId xmlns:a16="http://schemas.microsoft.com/office/drawing/2014/main" id="{1DA39C4D-8741-4EAD-9899-C6FAE8BD3C28}"/>
                    </a:ext>
                  </a:extLst>
                </p14:cNvPr>
                <p14:cNvContentPartPr/>
                <p14:nvPr/>
              </p14:nvContentPartPr>
              <p14:xfrm>
                <a:off x="4768950" y="3763027"/>
                <a:ext cx="270360" cy="173520"/>
              </p14:xfrm>
            </p:contentPart>
          </mc:Choice>
          <mc:Fallback xmlns="">
            <p:pic>
              <p:nvPicPr>
                <p:cNvPr id="5155" name="Ink 5154">
                  <a:extLst>
                    <a:ext uri="{FF2B5EF4-FFF2-40B4-BE49-F238E27FC236}">
                      <a16:creationId xmlns:a16="http://schemas.microsoft.com/office/drawing/2014/main" id="{1DA39C4D-8741-4EAD-9899-C6FAE8BD3C28}"/>
                    </a:ext>
                  </a:extLst>
                </p:cNvPr>
                <p:cNvPicPr/>
                <p:nvPr/>
              </p:nvPicPr>
              <p:blipFill>
                <a:blip r:embed="rId112"/>
                <a:stretch>
                  <a:fillRect/>
                </a:stretch>
              </p:blipFill>
              <p:spPr>
                <a:xfrm>
                  <a:off x="4759950" y="3754387"/>
                  <a:ext cx="288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56" name="Ink 5155">
                  <a:extLst>
                    <a:ext uri="{FF2B5EF4-FFF2-40B4-BE49-F238E27FC236}">
                      <a16:creationId xmlns:a16="http://schemas.microsoft.com/office/drawing/2014/main" id="{8ADF640F-660C-4880-B519-B8784236F0A3}"/>
                    </a:ext>
                  </a:extLst>
                </p14:cNvPr>
                <p14:cNvContentPartPr/>
                <p14:nvPr/>
              </p14:nvContentPartPr>
              <p14:xfrm>
                <a:off x="4996470" y="3791107"/>
                <a:ext cx="360" cy="360"/>
              </p14:xfrm>
            </p:contentPart>
          </mc:Choice>
          <mc:Fallback xmlns="">
            <p:pic>
              <p:nvPicPr>
                <p:cNvPr id="5156" name="Ink 5155">
                  <a:extLst>
                    <a:ext uri="{FF2B5EF4-FFF2-40B4-BE49-F238E27FC236}">
                      <a16:creationId xmlns:a16="http://schemas.microsoft.com/office/drawing/2014/main" id="{8ADF640F-660C-4880-B519-B8784236F0A3}"/>
                    </a:ext>
                  </a:extLst>
                </p:cNvPr>
                <p:cNvPicPr/>
                <p:nvPr/>
              </p:nvPicPr>
              <p:blipFill>
                <a:blip r:embed="rId38"/>
                <a:stretch>
                  <a:fillRect/>
                </a:stretch>
              </p:blipFill>
              <p:spPr>
                <a:xfrm>
                  <a:off x="4987470" y="3782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157" name="Ink 5156">
                  <a:extLst>
                    <a:ext uri="{FF2B5EF4-FFF2-40B4-BE49-F238E27FC236}">
                      <a16:creationId xmlns:a16="http://schemas.microsoft.com/office/drawing/2014/main" id="{FB66FE07-1AB3-4730-94F7-63973720DE38}"/>
                    </a:ext>
                  </a:extLst>
                </p14:cNvPr>
                <p14:cNvContentPartPr/>
                <p14:nvPr/>
              </p14:nvContentPartPr>
              <p14:xfrm>
                <a:off x="5070270" y="3822787"/>
                <a:ext cx="155160" cy="105120"/>
              </p14:xfrm>
            </p:contentPart>
          </mc:Choice>
          <mc:Fallback xmlns="">
            <p:pic>
              <p:nvPicPr>
                <p:cNvPr id="5157" name="Ink 5156">
                  <a:extLst>
                    <a:ext uri="{FF2B5EF4-FFF2-40B4-BE49-F238E27FC236}">
                      <a16:creationId xmlns:a16="http://schemas.microsoft.com/office/drawing/2014/main" id="{FB66FE07-1AB3-4730-94F7-63973720DE38}"/>
                    </a:ext>
                  </a:extLst>
                </p:cNvPr>
                <p:cNvPicPr/>
                <p:nvPr/>
              </p:nvPicPr>
              <p:blipFill>
                <a:blip r:embed="rId115"/>
                <a:stretch>
                  <a:fillRect/>
                </a:stretch>
              </p:blipFill>
              <p:spPr>
                <a:xfrm>
                  <a:off x="5061270" y="3813787"/>
                  <a:ext cx="172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59" name="Ink 5158">
                  <a:extLst>
                    <a:ext uri="{FF2B5EF4-FFF2-40B4-BE49-F238E27FC236}">
                      <a16:creationId xmlns:a16="http://schemas.microsoft.com/office/drawing/2014/main" id="{80CD8065-74B5-4473-9BBB-739399BA0947}"/>
                    </a:ext>
                  </a:extLst>
                </p14:cNvPr>
                <p14:cNvContentPartPr/>
                <p14:nvPr/>
              </p14:nvContentPartPr>
              <p14:xfrm>
                <a:off x="5200590" y="3812707"/>
                <a:ext cx="108000" cy="141480"/>
              </p14:xfrm>
            </p:contentPart>
          </mc:Choice>
          <mc:Fallback xmlns="">
            <p:pic>
              <p:nvPicPr>
                <p:cNvPr id="5159" name="Ink 5158">
                  <a:extLst>
                    <a:ext uri="{FF2B5EF4-FFF2-40B4-BE49-F238E27FC236}">
                      <a16:creationId xmlns:a16="http://schemas.microsoft.com/office/drawing/2014/main" id="{80CD8065-74B5-4473-9BBB-739399BA0947}"/>
                    </a:ext>
                  </a:extLst>
                </p:cNvPr>
                <p:cNvPicPr/>
                <p:nvPr/>
              </p:nvPicPr>
              <p:blipFill>
                <a:blip r:embed="rId117"/>
                <a:stretch>
                  <a:fillRect/>
                </a:stretch>
              </p:blipFill>
              <p:spPr>
                <a:xfrm>
                  <a:off x="5191950" y="3804067"/>
                  <a:ext cx="125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60" name="Ink 5159">
                  <a:extLst>
                    <a:ext uri="{FF2B5EF4-FFF2-40B4-BE49-F238E27FC236}">
                      <a16:creationId xmlns:a16="http://schemas.microsoft.com/office/drawing/2014/main" id="{5DF3266D-411B-40B4-8B94-73E4AF2DC6CE}"/>
                    </a:ext>
                  </a:extLst>
                </p14:cNvPr>
                <p14:cNvContentPartPr/>
                <p14:nvPr/>
              </p14:nvContentPartPr>
              <p14:xfrm>
                <a:off x="5094750" y="3701827"/>
                <a:ext cx="72000" cy="76320"/>
              </p14:xfrm>
            </p:contentPart>
          </mc:Choice>
          <mc:Fallback xmlns="">
            <p:pic>
              <p:nvPicPr>
                <p:cNvPr id="5160" name="Ink 5159">
                  <a:extLst>
                    <a:ext uri="{FF2B5EF4-FFF2-40B4-BE49-F238E27FC236}">
                      <a16:creationId xmlns:a16="http://schemas.microsoft.com/office/drawing/2014/main" id="{5DF3266D-411B-40B4-8B94-73E4AF2DC6CE}"/>
                    </a:ext>
                  </a:extLst>
                </p:cNvPr>
                <p:cNvPicPr/>
                <p:nvPr/>
              </p:nvPicPr>
              <p:blipFill>
                <a:blip r:embed="rId119"/>
                <a:stretch>
                  <a:fillRect/>
                </a:stretch>
              </p:blipFill>
              <p:spPr>
                <a:xfrm>
                  <a:off x="5085750" y="3693187"/>
                  <a:ext cx="89640" cy="93960"/>
                </a:xfrm>
                <a:prstGeom prst="rect">
                  <a:avLst/>
                </a:prstGeom>
              </p:spPr>
            </p:pic>
          </mc:Fallback>
        </mc:AlternateContent>
      </p:grpSp>
      <p:grpSp>
        <p:nvGrpSpPr>
          <p:cNvPr id="5175" name="Group 5174">
            <a:extLst>
              <a:ext uri="{FF2B5EF4-FFF2-40B4-BE49-F238E27FC236}">
                <a16:creationId xmlns:a16="http://schemas.microsoft.com/office/drawing/2014/main" id="{8D2BC0EC-169C-4D9C-BA48-450F2F517111}"/>
              </a:ext>
            </a:extLst>
          </p:cNvPr>
          <p:cNvGrpSpPr/>
          <p:nvPr/>
        </p:nvGrpSpPr>
        <p:grpSpPr>
          <a:xfrm>
            <a:off x="1684110" y="2053027"/>
            <a:ext cx="853560" cy="506520"/>
            <a:chOff x="1684110" y="2053027"/>
            <a:chExt cx="853560" cy="506520"/>
          </a:xfrm>
        </p:grpSpPr>
        <mc:AlternateContent xmlns:mc="http://schemas.openxmlformats.org/markup-compatibility/2006" xmlns:p14="http://schemas.microsoft.com/office/powerpoint/2010/main">
          <mc:Choice Requires="p14">
            <p:contentPart p14:bwMode="auto" r:id="rId120">
              <p14:nvContentPartPr>
                <p14:cNvPr id="5162" name="Ink 5161">
                  <a:extLst>
                    <a:ext uri="{FF2B5EF4-FFF2-40B4-BE49-F238E27FC236}">
                      <a16:creationId xmlns:a16="http://schemas.microsoft.com/office/drawing/2014/main" id="{E5938454-26C1-4BFA-888D-A6C80A6EB5D3}"/>
                    </a:ext>
                  </a:extLst>
                </p14:cNvPr>
                <p14:cNvContentPartPr/>
                <p14:nvPr/>
              </p14:nvContentPartPr>
              <p14:xfrm>
                <a:off x="1684110" y="2080747"/>
                <a:ext cx="174960" cy="214200"/>
              </p14:xfrm>
            </p:contentPart>
          </mc:Choice>
          <mc:Fallback xmlns="">
            <p:pic>
              <p:nvPicPr>
                <p:cNvPr id="5162" name="Ink 5161">
                  <a:extLst>
                    <a:ext uri="{FF2B5EF4-FFF2-40B4-BE49-F238E27FC236}">
                      <a16:creationId xmlns:a16="http://schemas.microsoft.com/office/drawing/2014/main" id="{E5938454-26C1-4BFA-888D-A6C80A6EB5D3}"/>
                    </a:ext>
                  </a:extLst>
                </p:cNvPr>
                <p:cNvPicPr/>
                <p:nvPr/>
              </p:nvPicPr>
              <p:blipFill>
                <a:blip r:embed="rId121"/>
                <a:stretch>
                  <a:fillRect/>
                </a:stretch>
              </p:blipFill>
              <p:spPr>
                <a:xfrm>
                  <a:off x="1675110" y="2072107"/>
                  <a:ext cx="192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163" name="Ink 5162">
                  <a:extLst>
                    <a:ext uri="{FF2B5EF4-FFF2-40B4-BE49-F238E27FC236}">
                      <a16:creationId xmlns:a16="http://schemas.microsoft.com/office/drawing/2014/main" id="{6C4E69A9-571E-4473-806A-73D87EE53BB9}"/>
                    </a:ext>
                  </a:extLst>
                </p14:cNvPr>
                <p14:cNvContentPartPr/>
                <p14:nvPr/>
              </p14:nvContentPartPr>
              <p14:xfrm>
                <a:off x="1872030" y="2057707"/>
                <a:ext cx="134640" cy="208800"/>
              </p14:xfrm>
            </p:contentPart>
          </mc:Choice>
          <mc:Fallback xmlns="">
            <p:pic>
              <p:nvPicPr>
                <p:cNvPr id="5163" name="Ink 5162">
                  <a:extLst>
                    <a:ext uri="{FF2B5EF4-FFF2-40B4-BE49-F238E27FC236}">
                      <a16:creationId xmlns:a16="http://schemas.microsoft.com/office/drawing/2014/main" id="{6C4E69A9-571E-4473-806A-73D87EE53BB9}"/>
                    </a:ext>
                  </a:extLst>
                </p:cNvPr>
                <p:cNvPicPr/>
                <p:nvPr/>
              </p:nvPicPr>
              <p:blipFill>
                <a:blip r:embed="rId123"/>
                <a:stretch>
                  <a:fillRect/>
                </a:stretch>
              </p:blipFill>
              <p:spPr>
                <a:xfrm>
                  <a:off x="1863030" y="2049067"/>
                  <a:ext cx="152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64" name="Ink 5163">
                  <a:extLst>
                    <a:ext uri="{FF2B5EF4-FFF2-40B4-BE49-F238E27FC236}">
                      <a16:creationId xmlns:a16="http://schemas.microsoft.com/office/drawing/2014/main" id="{8B7549BB-DED6-4D73-A602-74C012A21FB1}"/>
                    </a:ext>
                  </a:extLst>
                </p14:cNvPr>
                <p14:cNvContentPartPr/>
                <p14:nvPr/>
              </p14:nvContentPartPr>
              <p14:xfrm>
                <a:off x="2000190" y="2146627"/>
                <a:ext cx="198720" cy="97200"/>
              </p14:xfrm>
            </p:contentPart>
          </mc:Choice>
          <mc:Fallback xmlns="">
            <p:pic>
              <p:nvPicPr>
                <p:cNvPr id="5164" name="Ink 5163">
                  <a:extLst>
                    <a:ext uri="{FF2B5EF4-FFF2-40B4-BE49-F238E27FC236}">
                      <a16:creationId xmlns:a16="http://schemas.microsoft.com/office/drawing/2014/main" id="{8B7549BB-DED6-4D73-A602-74C012A21FB1}"/>
                    </a:ext>
                  </a:extLst>
                </p:cNvPr>
                <p:cNvPicPr/>
                <p:nvPr/>
              </p:nvPicPr>
              <p:blipFill>
                <a:blip r:embed="rId125"/>
                <a:stretch>
                  <a:fillRect/>
                </a:stretch>
              </p:blipFill>
              <p:spPr>
                <a:xfrm>
                  <a:off x="1991550" y="2137627"/>
                  <a:ext cx="216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65" name="Ink 5164">
                  <a:extLst>
                    <a:ext uri="{FF2B5EF4-FFF2-40B4-BE49-F238E27FC236}">
                      <a16:creationId xmlns:a16="http://schemas.microsoft.com/office/drawing/2014/main" id="{24A14434-1A19-4690-8678-6609FF3382C8}"/>
                    </a:ext>
                  </a:extLst>
                </p14:cNvPr>
                <p14:cNvContentPartPr/>
                <p14:nvPr/>
              </p14:nvContentPartPr>
              <p14:xfrm>
                <a:off x="2205750" y="2151307"/>
                <a:ext cx="126720" cy="81000"/>
              </p14:xfrm>
            </p:contentPart>
          </mc:Choice>
          <mc:Fallback xmlns="">
            <p:pic>
              <p:nvPicPr>
                <p:cNvPr id="5165" name="Ink 5164">
                  <a:extLst>
                    <a:ext uri="{FF2B5EF4-FFF2-40B4-BE49-F238E27FC236}">
                      <a16:creationId xmlns:a16="http://schemas.microsoft.com/office/drawing/2014/main" id="{24A14434-1A19-4690-8678-6609FF3382C8}"/>
                    </a:ext>
                  </a:extLst>
                </p:cNvPr>
                <p:cNvPicPr/>
                <p:nvPr/>
              </p:nvPicPr>
              <p:blipFill>
                <a:blip r:embed="rId127"/>
                <a:stretch>
                  <a:fillRect/>
                </a:stretch>
              </p:blipFill>
              <p:spPr>
                <a:xfrm>
                  <a:off x="2196750" y="2142307"/>
                  <a:ext cx="144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166" name="Ink 5165">
                  <a:extLst>
                    <a:ext uri="{FF2B5EF4-FFF2-40B4-BE49-F238E27FC236}">
                      <a16:creationId xmlns:a16="http://schemas.microsoft.com/office/drawing/2014/main" id="{B878DFE3-3899-4C6E-9159-27105427FC2E}"/>
                    </a:ext>
                  </a:extLst>
                </p14:cNvPr>
                <p14:cNvContentPartPr/>
                <p14:nvPr/>
              </p14:nvContentPartPr>
              <p14:xfrm>
                <a:off x="2312670" y="2075347"/>
                <a:ext cx="87480" cy="120960"/>
              </p14:xfrm>
            </p:contentPart>
          </mc:Choice>
          <mc:Fallback xmlns="">
            <p:pic>
              <p:nvPicPr>
                <p:cNvPr id="5166" name="Ink 5165">
                  <a:extLst>
                    <a:ext uri="{FF2B5EF4-FFF2-40B4-BE49-F238E27FC236}">
                      <a16:creationId xmlns:a16="http://schemas.microsoft.com/office/drawing/2014/main" id="{B878DFE3-3899-4C6E-9159-27105427FC2E}"/>
                    </a:ext>
                  </a:extLst>
                </p:cNvPr>
                <p:cNvPicPr/>
                <p:nvPr/>
              </p:nvPicPr>
              <p:blipFill>
                <a:blip r:embed="rId129"/>
                <a:stretch>
                  <a:fillRect/>
                </a:stretch>
              </p:blipFill>
              <p:spPr>
                <a:xfrm>
                  <a:off x="2304030" y="2066347"/>
                  <a:ext cx="10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167" name="Ink 5166">
                  <a:extLst>
                    <a:ext uri="{FF2B5EF4-FFF2-40B4-BE49-F238E27FC236}">
                      <a16:creationId xmlns:a16="http://schemas.microsoft.com/office/drawing/2014/main" id="{25A30AE7-E026-42A7-BD59-F9256431D912}"/>
                    </a:ext>
                  </a:extLst>
                </p14:cNvPr>
                <p14:cNvContentPartPr/>
                <p14:nvPr/>
              </p14:nvContentPartPr>
              <p14:xfrm>
                <a:off x="2440110" y="2074627"/>
                <a:ext cx="97560" cy="61560"/>
              </p14:xfrm>
            </p:contentPart>
          </mc:Choice>
          <mc:Fallback xmlns="">
            <p:pic>
              <p:nvPicPr>
                <p:cNvPr id="5167" name="Ink 5166">
                  <a:extLst>
                    <a:ext uri="{FF2B5EF4-FFF2-40B4-BE49-F238E27FC236}">
                      <a16:creationId xmlns:a16="http://schemas.microsoft.com/office/drawing/2014/main" id="{25A30AE7-E026-42A7-BD59-F9256431D912}"/>
                    </a:ext>
                  </a:extLst>
                </p:cNvPr>
                <p:cNvPicPr/>
                <p:nvPr/>
              </p:nvPicPr>
              <p:blipFill>
                <a:blip r:embed="rId131"/>
                <a:stretch>
                  <a:fillRect/>
                </a:stretch>
              </p:blipFill>
              <p:spPr>
                <a:xfrm>
                  <a:off x="2431470" y="2065627"/>
                  <a:ext cx="115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68" name="Ink 5167">
                  <a:extLst>
                    <a:ext uri="{FF2B5EF4-FFF2-40B4-BE49-F238E27FC236}">
                      <a16:creationId xmlns:a16="http://schemas.microsoft.com/office/drawing/2014/main" id="{8A2C1981-7DC8-4AFA-959F-AD2F3C81418D}"/>
                    </a:ext>
                  </a:extLst>
                </p14:cNvPr>
                <p14:cNvContentPartPr/>
                <p14:nvPr/>
              </p14:nvContentPartPr>
              <p14:xfrm>
                <a:off x="2039790" y="2053027"/>
                <a:ext cx="61560" cy="55440"/>
              </p14:xfrm>
            </p:contentPart>
          </mc:Choice>
          <mc:Fallback xmlns="">
            <p:pic>
              <p:nvPicPr>
                <p:cNvPr id="5168" name="Ink 5167">
                  <a:extLst>
                    <a:ext uri="{FF2B5EF4-FFF2-40B4-BE49-F238E27FC236}">
                      <a16:creationId xmlns:a16="http://schemas.microsoft.com/office/drawing/2014/main" id="{8A2C1981-7DC8-4AFA-959F-AD2F3C81418D}"/>
                    </a:ext>
                  </a:extLst>
                </p:cNvPr>
                <p:cNvPicPr/>
                <p:nvPr/>
              </p:nvPicPr>
              <p:blipFill>
                <a:blip r:embed="rId133"/>
                <a:stretch>
                  <a:fillRect/>
                </a:stretch>
              </p:blipFill>
              <p:spPr>
                <a:xfrm>
                  <a:off x="2030790" y="2044387"/>
                  <a:ext cx="79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169" name="Ink 5168">
                  <a:extLst>
                    <a:ext uri="{FF2B5EF4-FFF2-40B4-BE49-F238E27FC236}">
                      <a16:creationId xmlns:a16="http://schemas.microsoft.com/office/drawing/2014/main" id="{67799681-42EA-49A1-A5A1-46918E1A2B14}"/>
                    </a:ext>
                  </a:extLst>
                </p14:cNvPr>
                <p14:cNvContentPartPr/>
                <p14:nvPr/>
              </p14:nvContentPartPr>
              <p14:xfrm>
                <a:off x="1809750" y="2383507"/>
                <a:ext cx="165240" cy="176040"/>
              </p14:xfrm>
            </p:contentPart>
          </mc:Choice>
          <mc:Fallback xmlns="">
            <p:pic>
              <p:nvPicPr>
                <p:cNvPr id="5169" name="Ink 5168">
                  <a:extLst>
                    <a:ext uri="{FF2B5EF4-FFF2-40B4-BE49-F238E27FC236}">
                      <a16:creationId xmlns:a16="http://schemas.microsoft.com/office/drawing/2014/main" id="{67799681-42EA-49A1-A5A1-46918E1A2B14}"/>
                    </a:ext>
                  </a:extLst>
                </p:cNvPr>
                <p:cNvPicPr/>
                <p:nvPr/>
              </p:nvPicPr>
              <p:blipFill>
                <a:blip r:embed="rId135"/>
                <a:stretch>
                  <a:fillRect/>
                </a:stretch>
              </p:blipFill>
              <p:spPr>
                <a:xfrm>
                  <a:off x="1801110" y="2374507"/>
                  <a:ext cx="182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70" name="Ink 5169">
                  <a:extLst>
                    <a:ext uri="{FF2B5EF4-FFF2-40B4-BE49-F238E27FC236}">
                      <a16:creationId xmlns:a16="http://schemas.microsoft.com/office/drawing/2014/main" id="{19D5561F-7768-4D3C-84AB-0FF29450E0C6}"/>
                    </a:ext>
                  </a:extLst>
                </p14:cNvPr>
                <p14:cNvContentPartPr/>
                <p14:nvPr/>
              </p14:nvContentPartPr>
              <p14:xfrm>
                <a:off x="1966710" y="2369827"/>
                <a:ext cx="360" cy="360"/>
              </p14:xfrm>
            </p:contentPart>
          </mc:Choice>
          <mc:Fallback xmlns="">
            <p:pic>
              <p:nvPicPr>
                <p:cNvPr id="5170" name="Ink 5169">
                  <a:extLst>
                    <a:ext uri="{FF2B5EF4-FFF2-40B4-BE49-F238E27FC236}">
                      <a16:creationId xmlns:a16="http://schemas.microsoft.com/office/drawing/2014/main" id="{19D5561F-7768-4D3C-84AB-0FF29450E0C6}"/>
                    </a:ext>
                  </a:extLst>
                </p:cNvPr>
                <p:cNvPicPr/>
                <p:nvPr/>
              </p:nvPicPr>
              <p:blipFill>
                <a:blip r:embed="rId38"/>
                <a:stretch>
                  <a:fillRect/>
                </a:stretch>
              </p:blipFill>
              <p:spPr>
                <a:xfrm>
                  <a:off x="1958070" y="2361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71" name="Ink 5170">
                  <a:extLst>
                    <a:ext uri="{FF2B5EF4-FFF2-40B4-BE49-F238E27FC236}">
                      <a16:creationId xmlns:a16="http://schemas.microsoft.com/office/drawing/2014/main" id="{7D4618B9-6982-4C61-A98C-87A2927FAC2F}"/>
                    </a:ext>
                  </a:extLst>
                </p14:cNvPr>
                <p14:cNvContentPartPr/>
                <p14:nvPr/>
              </p14:nvContentPartPr>
              <p14:xfrm>
                <a:off x="2023950" y="2338507"/>
                <a:ext cx="163440" cy="165960"/>
              </p14:xfrm>
            </p:contentPart>
          </mc:Choice>
          <mc:Fallback xmlns="">
            <p:pic>
              <p:nvPicPr>
                <p:cNvPr id="5171" name="Ink 5170">
                  <a:extLst>
                    <a:ext uri="{FF2B5EF4-FFF2-40B4-BE49-F238E27FC236}">
                      <a16:creationId xmlns:a16="http://schemas.microsoft.com/office/drawing/2014/main" id="{7D4618B9-6982-4C61-A98C-87A2927FAC2F}"/>
                    </a:ext>
                  </a:extLst>
                </p:cNvPr>
                <p:cNvPicPr/>
                <p:nvPr/>
              </p:nvPicPr>
              <p:blipFill>
                <a:blip r:embed="rId138"/>
                <a:stretch>
                  <a:fillRect/>
                </a:stretch>
              </p:blipFill>
              <p:spPr>
                <a:xfrm>
                  <a:off x="2015310" y="2329507"/>
                  <a:ext cx="181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72" name="Ink 5171">
                  <a:extLst>
                    <a:ext uri="{FF2B5EF4-FFF2-40B4-BE49-F238E27FC236}">
                      <a16:creationId xmlns:a16="http://schemas.microsoft.com/office/drawing/2014/main" id="{9A07EB74-2154-4586-AA89-E9157FF65E4E}"/>
                    </a:ext>
                  </a:extLst>
                </p14:cNvPr>
                <p14:cNvContentPartPr/>
                <p14:nvPr/>
              </p14:nvContentPartPr>
              <p14:xfrm>
                <a:off x="2215830" y="2354347"/>
                <a:ext cx="34560" cy="119880"/>
              </p14:xfrm>
            </p:contentPart>
          </mc:Choice>
          <mc:Fallback xmlns="">
            <p:pic>
              <p:nvPicPr>
                <p:cNvPr id="5172" name="Ink 5171">
                  <a:extLst>
                    <a:ext uri="{FF2B5EF4-FFF2-40B4-BE49-F238E27FC236}">
                      <a16:creationId xmlns:a16="http://schemas.microsoft.com/office/drawing/2014/main" id="{9A07EB74-2154-4586-AA89-E9157FF65E4E}"/>
                    </a:ext>
                  </a:extLst>
                </p:cNvPr>
                <p:cNvPicPr/>
                <p:nvPr/>
              </p:nvPicPr>
              <p:blipFill>
                <a:blip r:embed="rId140"/>
                <a:stretch>
                  <a:fillRect/>
                </a:stretch>
              </p:blipFill>
              <p:spPr>
                <a:xfrm>
                  <a:off x="2206830" y="2345707"/>
                  <a:ext cx="52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73" name="Ink 5172">
                  <a:extLst>
                    <a:ext uri="{FF2B5EF4-FFF2-40B4-BE49-F238E27FC236}">
                      <a16:creationId xmlns:a16="http://schemas.microsoft.com/office/drawing/2014/main" id="{E20DED18-6FD6-44CF-8CA4-28162C8F7999}"/>
                    </a:ext>
                  </a:extLst>
                </p14:cNvPr>
                <p14:cNvContentPartPr/>
                <p14:nvPr/>
              </p14:nvContentPartPr>
              <p14:xfrm>
                <a:off x="2159670" y="2305027"/>
                <a:ext cx="252360" cy="150120"/>
              </p14:xfrm>
            </p:contentPart>
          </mc:Choice>
          <mc:Fallback xmlns="">
            <p:pic>
              <p:nvPicPr>
                <p:cNvPr id="5173" name="Ink 5172">
                  <a:extLst>
                    <a:ext uri="{FF2B5EF4-FFF2-40B4-BE49-F238E27FC236}">
                      <a16:creationId xmlns:a16="http://schemas.microsoft.com/office/drawing/2014/main" id="{E20DED18-6FD6-44CF-8CA4-28162C8F7999}"/>
                    </a:ext>
                  </a:extLst>
                </p:cNvPr>
                <p:cNvPicPr/>
                <p:nvPr/>
              </p:nvPicPr>
              <p:blipFill>
                <a:blip r:embed="rId142"/>
                <a:stretch>
                  <a:fillRect/>
                </a:stretch>
              </p:blipFill>
              <p:spPr>
                <a:xfrm>
                  <a:off x="2151030" y="2296027"/>
                  <a:ext cx="270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74" name="Ink 5173">
                  <a:extLst>
                    <a:ext uri="{FF2B5EF4-FFF2-40B4-BE49-F238E27FC236}">
                      <a16:creationId xmlns:a16="http://schemas.microsoft.com/office/drawing/2014/main" id="{4BD32389-76CF-49D1-87CA-CEB5875B5FD8}"/>
                    </a:ext>
                  </a:extLst>
                </p14:cNvPr>
                <p14:cNvContentPartPr/>
                <p14:nvPr/>
              </p14:nvContentPartPr>
              <p14:xfrm>
                <a:off x="1863750" y="2121067"/>
                <a:ext cx="2520" cy="12600"/>
              </p14:xfrm>
            </p:contentPart>
          </mc:Choice>
          <mc:Fallback xmlns="">
            <p:pic>
              <p:nvPicPr>
                <p:cNvPr id="5174" name="Ink 5173">
                  <a:extLst>
                    <a:ext uri="{FF2B5EF4-FFF2-40B4-BE49-F238E27FC236}">
                      <a16:creationId xmlns:a16="http://schemas.microsoft.com/office/drawing/2014/main" id="{4BD32389-76CF-49D1-87CA-CEB5875B5FD8}"/>
                    </a:ext>
                  </a:extLst>
                </p:cNvPr>
                <p:cNvPicPr/>
                <p:nvPr/>
              </p:nvPicPr>
              <p:blipFill>
                <a:blip r:embed="rId144"/>
                <a:stretch>
                  <a:fillRect/>
                </a:stretch>
              </p:blipFill>
              <p:spPr>
                <a:xfrm>
                  <a:off x="1855110" y="2112067"/>
                  <a:ext cx="20160" cy="30240"/>
                </a:xfrm>
                <a:prstGeom prst="rect">
                  <a:avLst/>
                </a:prstGeom>
              </p:spPr>
            </p:pic>
          </mc:Fallback>
        </mc:AlternateContent>
      </p:grpSp>
    </p:spTree>
    <p:extLst>
      <p:ext uri="{BB962C8B-B14F-4D97-AF65-F5344CB8AC3E}">
        <p14:creationId xmlns:p14="http://schemas.microsoft.com/office/powerpoint/2010/main" val="3595297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938C7-9A11-4EE4-81C5-0E21B5D53BCA}"/>
              </a:ext>
            </a:extLst>
          </p:cNvPr>
          <p:cNvSpPr>
            <a:spLocks noGrp="1"/>
          </p:cNvSpPr>
          <p:nvPr>
            <p:ph type="sldNum" sz="quarter" idx="12"/>
          </p:nvPr>
        </p:nvSpPr>
        <p:spPr/>
        <p:txBody>
          <a:bodyPr/>
          <a:lstStyle/>
          <a:p>
            <a:fld id="{12B7FAE1-8398-4ECD-9623-40D6A02FADC2}" type="slidenum">
              <a:rPr lang="en-US" smtClean="0"/>
              <a:t>72</a:t>
            </a:fld>
            <a:endParaRPr lang="en-US"/>
          </a:p>
        </p:txBody>
      </p:sp>
      <p:sp>
        <p:nvSpPr>
          <p:cNvPr id="4" name="TextBox 3">
            <a:extLst>
              <a:ext uri="{FF2B5EF4-FFF2-40B4-BE49-F238E27FC236}">
                <a16:creationId xmlns:a16="http://schemas.microsoft.com/office/drawing/2014/main" id="{35870354-1804-4492-9328-C1EF80793EC6}"/>
              </a:ext>
            </a:extLst>
          </p:cNvPr>
          <p:cNvSpPr txBox="1"/>
          <p:nvPr/>
        </p:nvSpPr>
        <p:spPr>
          <a:xfrm>
            <a:off x="522177" y="268596"/>
            <a:ext cx="11390189" cy="4801314"/>
          </a:xfrm>
          <a:prstGeom prst="rect">
            <a:avLst/>
          </a:prstGeom>
          <a:noFill/>
        </p:spPr>
        <p:txBody>
          <a:bodyPr wrap="square" rtlCol="0">
            <a:spAutoFit/>
          </a:bodyPr>
          <a:lstStyle/>
          <a:p>
            <a:r>
              <a:rPr lang="en-US" u="sng"/>
              <a:t>Couplage entre transport des H+ à travers la membrane et movement du rotor :</a:t>
            </a:r>
          </a:p>
          <a:p>
            <a:endParaRPr lang="en-US" u="sng"/>
          </a:p>
          <a:p>
            <a:r>
              <a:rPr lang="en-US">
                <a:sym typeface="Symbol" panose="05050102010706020507" pitchFamily="18" charset="2"/>
              </a:rPr>
              <a:t>Modèle spéculatif :</a:t>
            </a:r>
          </a:p>
          <a:p>
            <a:endParaRPr lang="en-US">
              <a:sym typeface="Symbol" panose="05050102010706020507" pitchFamily="18" charset="2"/>
            </a:endParaRPr>
          </a:p>
          <a:p>
            <a:pPr marL="285750" indent="-285750">
              <a:buFontTx/>
              <a:buChar char="-"/>
            </a:pPr>
            <a:r>
              <a:rPr lang="en-US">
                <a:sym typeface="Symbol" panose="05050102010706020507" pitchFamily="18" charset="2"/>
              </a:rPr>
              <a:t>Sous unite a et la couronne de sous unites c sont impliquées dans l’entrée des H+</a:t>
            </a:r>
          </a:p>
          <a:p>
            <a:pPr marL="285750" indent="-285750">
              <a:buFontTx/>
              <a:buChar char="-"/>
            </a:pPr>
            <a:r>
              <a:rPr lang="en-US">
                <a:sym typeface="Symbol" panose="05050102010706020507" pitchFamily="18" charset="2"/>
              </a:rPr>
              <a:t>Protonnation d’une sous unite c (niveau d’un Asp) via le demi-canal de a situé côté lumen, accompagnée d’une déprotonnation de la sous unite c qui la precede, ce qui fait sortir un H+ vers le stroma via le demi-canal de a situé du côté du stroma</a:t>
            </a:r>
          </a:p>
          <a:p>
            <a:pPr marL="285750" indent="-285750">
              <a:buFontTx/>
              <a:buChar char="-"/>
            </a:pPr>
            <a:r>
              <a:rPr lang="en-US">
                <a:sym typeface="Symbol" panose="05050102010706020507" pitchFamily="18" charset="2"/>
              </a:rPr>
              <a:t>Ces interactions électrostatiques entre les sous unites a et c provoquent la rotation de la couronne c et de la tige </a:t>
            </a:r>
          </a:p>
          <a:p>
            <a:pPr marL="285750" indent="-285750">
              <a:buFontTx/>
              <a:buChar char="-"/>
            </a:pPr>
            <a:r>
              <a:rPr lang="en-US">
                <a:sym typeface="Symbol" panose="05050102010706020507" pitchFamily="18" charset="2"/>
              </a:rPr>
              <a:t>Cette rotation va être à l’origine des changements conformationnels des sous unites catalytiques, conduisant à la synthèse d’ATP </a:t>
            </a:r>
          </a:p>
          <a:p>
            <a:pPr marL="285750" indent="-285750">
              <a:buFontTx/>
              <a:buChar char="-"/>
            </a:pPr>
            <a:endParaRPr lang="en-US">
              <a:sym typeface="Symbol" panose="05050102010706020507" pitchFamily="18" charset="2"/>
            </a:endParaRPr>
          </a:p>
          <a:p>
            <a:r>
              <a:rPr lang="en-US">
                <a:sym typeface="Symbol" panose="05050102010706020507" pitchFamily="18" charset="2"/>
              </a:rPr>
              <a:t>Le rotor effectue un minimum de 130 revolutions/seconde</a:t>
            </a:r>
          </a:p>
          <a:p>
            <a:r>
              <a:rPr lang="en-US">
                <a:sym typeface="Symbol" panose="05050102010706020507" pitchFamily="18" charset="2"/>
              </a:rPr>
              <a:t>Chaque rotation complete génère la synthèse de 3 ATP</a:t>
            </a:r>
          </a:p>
          <a:p>
            <a:r>
              <a:rPr lang="en-US">
                <a:sym typeface="Symbol" panose="05050102010706020507" pitchFamily="18" charset="2"/>
              </a:rPr>
              <a:t>Expérimentalement, il a été montré qu’environ 12 H+ sont nécessaires pour permettre un tour complet d’ATP synthase ce qui génère 3 ATP</a:t>
            </a:r>
          </a:p>
          <a:p>
            <a:r>
              <a:rPr lang="en-US">
                <a:sym typeface="Symbol" panose="05050102010706020507" pitchFamily="18" charset="2"/>
              </a:rPr>
              <a:t>Rapport H+/ATP = 4</a:t>
            </a:r>
          </a:p>
        </p:txBody>
      </p:sp>
    </p:spTree>
    <p:extLst>
      <p:ext uri="{BB962C8B-B14F-4D97-AF65-F5344CB8AC3E}">
        <p14:creationId xmlns:p14="http://schemas.microsoft.com/office/powerpoint/2010/main" val="1187779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05" y="949832"/>
            <a:ext cx="5875020" cy="4397085"/>
          </a:xfrm>
          <a:prstGeom prst="rect">
            <a:avLst/>
          </a:prstGeom>
        </p:spPr>
      </p:pic>
      <p:sp>
        <p:nvSpPr>
          <p:cNvPr id="4" name="TextBox 3"/>
          <p:cNvSpPr txBox="1"/>
          <p:nvPr/>
        </p:nvSpPr>
        <p:spPr>
          <a:xfrm>
            <a:off x="7524754" y="628648"/>
            <a:ext cx="4429121" cy="5724644"/>
          </a:xfrm>
          <a:prstGeom prst="rect">
            <a:avLst/>
          </a:prstGeom>
          <a:noFill/>
        </p:spPr>
        <p:txBody>
          <a:bodyPr wrap="square" rtlCol="0">
            <a:spAutoFit/>
          </a:bodyPr>
          <a:lstStyle/>
          <a:p>
            <a:r>
              <a:rPr lang="en-US" sz="1200" b="1" dirty="0"/>
              <a:t>Figure 3Model to explain the generation of rotation in the </a:t>
            </a:r>
            <a:r>
              <a:rPr lang="en-US" sz="1200" b="1" dirty="0" err="1"/>
              <a:t>F</a:t>
            </a:r>
            <a:r>
              <a:rPr lang="en-US" sz="1200" b="1" baseline="-25000" dirty="0" err="1"/>
              <a:t>o</a:t>
            </a:r>
            <a:r>
              <a:rPr lang="en-US" sz="1200" b="1" dirty="0"/>
              <a:t> membrane domain of ATP </a:t>
            </a:r>
            <a:r>
              <a:rPr lang="en-US" sz="1200" b="1" dirty="0" err="1"/>
              <a:t>synthases</a:t>
            </a:r>
            <a:r>
              <a:rPr lang="en-US" sz="1200" dirty="0" err="1"/>
              <a:t>The</a:t>
            </a:r>
            <a:r>
              <a:rPr lang="en-US" sz="1200" dirty="0"/>
              <a:t> a-subunit (green) is shown in contact with the cylindrical ring of c-subunits (blue). The C-terminal α-helix of each c-subunit contains a carboxy group (in the side chain of an aspartate or glutamate residue; dark blue circles) exposed on the external circumference of the cylinder. From the bottom of the Figure, protons from the side of the membrane distal from the F</a:t>
            </a:r>
            <a:r>
              <a:rPr lang="en-US" sz="1200" baseline="-25000" dirty="0"/>
              <a:t>1</a:t>
            </a:r>
            <a:r>
              <a:rPr lang="en-US" sz="1200" dirty="0"/>
              <a:t> domain of the ATP synthase are shown entering a half-channel and neutralizing a negatively charged carboxy group in the interface between the a-subunit and the c-ring [119]. Once neutralized, this residue moves by Brownian motion to the more hydrophobic environment of the lipid bilayer, generating a rotation in the direction indicated. This rotational step brings another negatively charged carboxy group into the lower half-channel allowing another proton to be consumed, generating another rotational </a:t>
            </a:r>
            <a:r>
              <a:rPr lang="en-US" sz="1200" dirty="0" err="1"/>
              <a:t>substep</a:t>
            </a:r>
            <a:r>
              <a:rPr lang="en-US" sz="1200" dirty="0"/>
              <a:t>. Thus, as more negative charge is neutralized by protons, the protons are carried around on the external surface the ring by the neutralized carboxy group, until they reach a second site in contact with the a-subunit, where the local environment </a:t>
            </a:r>
            <a:r>
              <a:rPr lang="en-US" sz="1200" dirty="0" err="1"/>
              <a:t>reionizes</a:t>
            </a:r>
            <a:r>
              <a:rPr lang="en-US" sz="1200" dirty="0"/>
              <a:t> the carboxy group, releasing the proton through a second half-channel on the opposite of the membrane from which it entered. The direction and magnitude of </a:t>
            </a:r>
            <a:r>
              <a:rPr lang="en-US" sz="1200" dirty="0" err="1"/>
              <a:t>Δ</a:t>
            </a:r>
            <a:r>
              <a:rPr lang="en-US" sz="1200" i="1" dirty="0" err="1"/>
              <a:t>p</a:t>
            </a:r>
            <a:r>
              <a:rPr lang="en-US" sz="1200" dirty="0"/>
              <a:t> (−180 mV inwards in mitochondria) ensures that the rotation is unidirectional, and there is no requirement for a ratchet mechanism. The number of protons required to generate each 360° rotation of the c-ring corresponds to the number of c-subunits that form the ring. The γ-subunit (and associated subunits) are attached firmly to the ring, and each 360° rotation of this part of the rotor provides the energy to generate three molecules of ATP from the F</a:t>
            </a:r>
            <a:r>
              <a:rPr lang="en-US" sz="1200" baseline="-25000" dirty="0"/>
              <a:t>1</a:t>
            </a:r>
            <a:r>
              <a:rPr lang="en-US" sz="1200" dirty="0"/>
              <a:t> domain.</a:t>
            </a:r>
          </a:p>
          <a:p>
            <a:endParaRPr lang="en-US" dirty="0"/>
          </a:p>
        </p:txBody>
      </p:sp>
      <p:sp>
        <p:nvSpPr>
          <p:cNvPr id="2" name="Slide Number Placeholder 1">
            <a:extLst>
              <a:ext uri="{FF2B5EF4-FFF2-40B4-BE49-F238E27FC236}">
                <a16:creationId xmlns:a16="http://schemas.microsoft.com/office/drawing/2014/main" id="{57F813C9-C536-4C67-A229-EE8A891DC42D}"/>
              </a:ext>
            </a:extLst>
          </p:cNvPr>
          <p:cNvSpPr>
            <a:spLocks noGrp="1"/>
          </p:cNvSpPr>
          <p:nvPr>
            <p:ph type="sldNum" sz="quarter" idx="12"/>
          </p:nvPr>
        </p:nvSpPr>
        <p:spPr/>
        <p:txBody>
          <a:bodyPr/>
          <a:lstStyle/>
          <a:p>
            <a:fld id="{12B7FAE1-8398-4ECD-9623-40D6A02FADC2}" type="slidenum">
              <a:rPr lang="en-US" smtClean="0"/>
              <a:t>73</a:t>
            </a:fld>
            <a:endParaRPr lang="en-US"/>
          </a:p>
        </p:txBody>
      </p:sp>
    </p:spTree>
    <p:extLst>
      <p:ext uri="{BB962C8B-B14F-4D97-AF65-F5344CB8AC3E}">
        <p14:creationId xmlns:p14="http://schemas.microsoft.com/office/powerpoint/2010/main" val="615038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rcsb.org/pdb101/motm/images/F0-rasm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247775"/>
            <a:ext cx="63627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64318" y="1247775"/>
            <a:ext cx="4067734" cy="4154984"/>
          </a:xfrm>
          <a:prstGeom prst="rect">
            <a:avLst/>
          </a:prstGeom>
          <a:noFill/>
        </p:spPr>
        <p:txBody>
          <a:bodyPr wrap="square" rtlCol="0">
            <a:spAutoFit/>
          </a:bodyPr>
          <a:lstStyle/>
          <a:p>
            <a:r>
              <a:rPr lang="en-US" sz="1200" dirty="0"/>
              <a:t>The F0 Structure</a:t>
            </a:r>
          </a:p>
          <a:p>
            <a:r>
              <a:rPr lang="en-US" sz="1200" dirty="0"/>
              <a:t>PDB entry </a:t>
            </a:r>
            <a:r>
              <a:rPr lang="en-US" sz="1200" dirty="0">
                <a:hlinkClick r:id="rId3"/>
              </a:rPr>
              <a:t>1c17 </a:t>
            </a:r>
            <a:r>
              <a:rPr lang="en-US" sz="1200" dirty="0"/>
              <a:t> includes the F0 electric motor. In this picture, we are looking down the axis of rotation, as if we where looking down at the top of the picture on the first page. The rotor is composed of 12 identical protein chains, colored blue here, and the ion pump is a single chain, colored red. The pump has an arginine amino acid that hands off a hydrogen ion to aspartates on the rotor. Aspartate amino acids typically have a negative charge, but since the rotor is surrounded by membrane lipids, this would be very unfavorable. So, the rotor only turns when the aspartates have a hydrogen attached, neutralizing their charge. Hydrogen ions take a convoluted path through the F0 motor, turning the rotor in the process. They are gathered by a chain of amino acids in the pump, and transferred to the arginine. The arginine passes the hydrogen to the rotor, which turns all the way around. Then the hydrogen is offloaded by other amino acids on the pump, and finally passed to the opposite side of the membrane. The exact path of the hydrogen ions through the pump is still a matter of intense study.</a:t>
            </a:r>
          </a:p>
          <a:p>
            <a:br>
              <a:rPr lang="en-US" sz="1200" dirty="0"/>
            </a:br>
            <a:endParaRPr lang="en-US" sz="1200" dirty="0"/>
          </a:p>
        </p:txBody>
      </p:sp>
      <p:sp>
        <p:nvSpPr>
          <p:cNvPr id="3" name="Slide Number Placeholder 2">
            <a:extLst>
              <a:ext uri="{FF2B5EF4-FFF2-40B4-BE49-F238E27FC236}">
                <a16:creationId xmlns:a16="http://schemas.microsoft.com/office/drawing/2014/main" id="{7B06E76B-D7F4-458E-90B0-D87603DE2066}"/>
              </a:ext>
            </a:extLst>
          </p:cNvPr>
          <p:cNvSpPr>
            <a:spLocks noGrp="1"/>
          </p:cNvSpPr>
          <p:nvPr>
            <p:ph type="sldNum" sz="quarter" idx="12"/>
          </p:nvPr>
        </p:nvSpPr>
        <p:spPr/>
        <p:txBody>
          <a:bodyPr/>
          <a:lstStyle/>
          <a:p>
            <a:fld id="{12B7FAE1-8398-4ECD-9623-40D6A02FADC2}" type="slidenum">
              <a:rPr lang="en-US" smtClean="0"/>
              <a:t>74</a:t>
            </a:fld>
            <a:endParaRPr lang="en-US"/>
          </a:p>
        </p:txBody>
      </p:sp>
    </p:spTree>
    <p:extLst>
      <p:ext uri="{BB962C8B-B14F-4D97-AF65-F5344CB8AC3E}">
        <p14:creationId xmlns:p14="http://schemas.microsoft.com/office/powerpoint/2010/main" val="3546422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4" y="1206766"/>
            <a:ext cx="11596908" cy="2585323"/>
          </a:xfrm>
          <a:prstGeom prst="rect">
            <a:avLst/>
          </a:prstGeom>
          <a:noFill/>
        </p:spPr>
        <p:txBody>
          <a:bodyPr wrap="square" rtlCol="0">
            <a:spAutoFit/>
          </a:bodyPr>
          <a:lstStyle/>
          <a:p>
            <a:r>
              <a:rPr lang="fr-FR" b="1">
                <a:solidFill>
                  <a:srgbClr val="FF0000"/>
                </a:solidFill>
              </a:rPr>
              <a:t>Dans la membrane des thylacoides:</a:t>
            </a:r>
          </a:p>
          <a:p>
            <a:pPr marL="285750" indent="-285750">
              <a:buFontTx/>
              <a:buChar char="-"/>
            </a:pPr>
            <a:r>
              <a:rPr lang="fr-FR" b="1">
                <a:solidFill>
                  <a:srgbClr val="FF0000"/>
                </a:solidFill>
              </a:rPr>
              <a:t>Conversion d’Energie lumineuse (portée par les photons)</a:t>
            </a:r>
          </a:p>
          <a:p>
            <a:r>
              <a:rPr lang="fr-FR" b="1">
                <a:solidFill>
                  <a:srgbClr val="FF0000"/>
                </a:solidFill>
              </a:rPr>
              <a:t>Successivement en :</a:t>
            </a:r>
          </a:p>
          <a:p>
            <a:pPr marL="285750" indent="-285750">
              <a:buFontTx/>
              <a:buChar char="-"/>
            </a:pPr>
            <a:r>
              <a:rPr lang="fr-FR" b="1">
                <a:solidFill>
                  <a:srgbClr val="FF0000"/>
                </a:solidFill>
              </a:rPr>
              <a:t>Energie chimique (réaction photochimique puis de transfert des e-)</a:t>
            </a:r>
          </a:p>
          <a:p>
            <a:pPr marL="285750" indent="-285750">
              <a:buFontTx/>
              <a:buChar char="-"/>
            </a:pPr>
            <a:r>
              <a:rPr lang="fr-FR" b="1">
                <a:solidFill>
                  <a:srgbClr val="FF0000"/>
                </a:solidFill>
              </a:rPr>
              <a:t>Différence de potentiel electrochimique de H+ (gradient de H+)</a:t>
            </a:r>
          </a:p>
          <a:p>
            <a:pPr marL="285750" indent="-285750">
              <a:buFontTx/>
              <a:buChar char="-"/>
            </a:pPr>
            <a:r>
              <a:rPr lang="fr-FR" b="1">
                <a:solidFill>
                  <a:srgbClr val="FF0000"/>
                </a:solidFill>
              </a:rPr>
              <a:t>Energie mécanique (rotation + déformation de l’ATP synthase)</a:t>
            </a:r>
          </a:p>
          <a:p>
            <a:pPr marL="285750" indent="-285750">
              <a:buFontTx/>
              <a:buChar char="-"/>
            </a:pPr>
            <a:r>
              <a:rPr lang="fr-FR" b="1">
                <a:solidFill>
                  <a:srgbClr val="FF0000"/>
                </a:solidFill>
              </a:rPr>
              <a:t>En énergie chimique (ATP)</a:t>
            </a:r>
          </a:p>
          <a:p>
            <a:pPr marL="285750" indent="-285750">
              <a:buFontTx/>
              <a:buChar char="-"/>
            </a:pPr>
            <a:endParaRPr lang="fr-FR"/>
          </a:p>
          <a:p>
            <a:endParaRPr lang="fr-FR"/>
          </a:p>
        </p:txBody>
      </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75</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5658600" cy="523220"/>
          </a:xfrm>
          <a:prstGeom prst="rect">
            <a:avLst/>
          </a:prstGeom>
          <a:noFill/>
        </p:spPr>
        <p:txBody>
          <a:bodyPr wrap="none" rtlCol="0">
            <a:spAutoFit/>
          </a:bodyPr>
          <a:lstStyle/>
          <a:p>
            <a:r>
              <a:rPr lang="en-US" sz="2800"/>
              <a:t>5.7 Bilan de la photophosphorylation </a:t>
            </a:r>
          </a:p>
        </p:txBody>
      </p:sp>
    </p:spTree>
    <p:extLst>
      <p:ext uri="{BB962C8B-B14F-4D97-AF65-F5344CB8AC3E}">
        <p14:creationId xmlns:p14="http://schemas.microsoft.com/office/powerpoint/2010/main" val="2612057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9808FE-794E-4F2E-A6D1-DF8BFC3B209D}"/>
              </a:ext>
            </a:extLst>
          </p:cNvPr>
          <p:cNvSpPr>
            <a:spLocks noGrp="1"/>
          </p:cNvSpPr>
          <p:nvPr>
            <p:ph type="sldNum" sz="quarter" idx="12"/>
          </p:nvPr>
        </p:nvSpPr>
        <p:spPr/>
        <p:txBody>
          <a:bodyPr/>
          <a:lstStyle/>
          <a:p>
            <a:fld id="{12B7FAE1-8398-4ECD-9623-40D6A02FADC2}" type="slidenum">
              <a:rPr lang="en-US" smtClean="0"/>
              <a:t>76</a:t>
            </a:fld>
            <a:endParaRPr lang="en-US"/>
          </a:p>
        </p:txBody>
      </p:sp>
      <p:sp>
        <p:nvSpPr>
          <p:cNvPr id="4" name="TextBox 3">
            <a:extLst>
              <a:ext uri="{FF2B5EF4-FFF2-40B4-BE49-F238E27FC236}">
                <a16:creationId xmlns:a16="http://schemas.microsoft.com/office/drawing/2014/main" id="{BCCEB575-28CC-4D58-94F4-D3E7E5F9665A}"/>
              </a:ext>
            </a:extLst>
          </p:cNvPr>
          <p:cNvSpPr txBox="1"/>
          <p:nvPr/>
        </p:nvSpPr>
        <p:spPr>
          <a:xfrm>
            <a:off x="799051" y="363759"/>
            <a:ext cx="10400252" cy="3693319"/>
          </a:xfrm>
          <a:prstGeom prst="rect">
            <a:avLst/>
          </a:prstGeom>
          <a:noFill/>
        </p:spPr>
        <p:txBody>
          <a:bodyPr wrap="square">
            <a:spAutoFit/>
          </a:bodyPr>
          <a:lstStyle/>
          <a:p>
            <a:r>
              <a:rPr lang="fr-FR"/>
              <a:t>Rendement de la photophosphorylation: = quantité d’ATP synthétisée par paire d’e- transférés dans la chaine photosynthétique (ATP/2 e-):</a:t>
            </a:r>
          </a:p>
          <a:p>
            <a:endParaRPr lang="fr-FR"/>
          </a:p>
          <a:p>
            <a:r>
              <a:rPr lang="fr-FR"/>
              <a:t>	lors du transport acyclique: </a:t>
            </a:r>
          </a:p>
          <a:p>
            <a:r>
              <a:rPr lang="fr-FR"/>
              <a:t>6 H+ transloqués pour 2 e- transférés (H+/2 e- = 6) et 12H+ sont nécessaires pour former 3 ATP (</a:t>
            </a:r>
            <a:r>
              <a:rPr lang="en-US">
                <a:sym typeface="Symbol" panose="05050102010706020507" pitchFamily="18" charset="2"/>
              </a:rPr>
              <a:t>H+/ATP = 4)</a:t>
            </a:r>
            <a:endParaRPr lang="fr-FR"/>
          </a:p>
          <a:p>
            <a:r>
              <a:rPr lang="fr-FR"/>
              <a:t>Donc: ATP/2 e- = ¼ * 6 = 1,5</a:t>
            </a:r>
          </a:p>
          <a:p>
            <a:r>
              <a:rPr lang="fr-FR"/>
              <a:t>Soit 1,5 ATP formés par paire d’e- transférés</a:t>
            </a:r>
          </a:p>
          <a:p>
            <a:r>
              <a:rPr lang="fr-FR"/>
              <a:t>	lors du transport cyclique</a:t>
            </a:r>
          </a:p>
          <a:p>
            <a:r>
              <a:rPr lang="fr-FR"/>
              <a:t>4 H+ transloqués pour 2 e- transférés (H+/2 e- = 4) et 12H+ sont nécessaires pour former 3 ATP (</a:t>
            </a:r>
            <a:r>
              <a:rPr lang="en-US">
                <a:sym typeface="Symbol" panose="05050102010706020507" pitchFamily="18" charset="2"/>
              </a:rPr>
              <a:t>H+/ATP = 4)</a:t>
            </a:r>
            <a:endParaRPr lang="fr-FR"/>
          </a:p>
          <a:p>
            <a:r>
              <a:rPr lang="fr-FR"/>
              <a:t>Donc: ATP/2 e- = ¼ * 4 = 1</a:t>
            </a:r>
          </a:p>
          <a:p>
            <a:r>
              <a:rPr lang="fr-FR"/>
              <a:t>Soit 1 ATP formé par paire d’e- transférés</a:t>
            </a:r>
          </a:p>
          <a:p>
            <a:endParaRPr lang="fr-FR"/>
          </a:p>
          <a:p>
            <a:r>
              <a:rPr lang="fr-FR"/>
              <a:t>Pour le transport acyclique des e- on a donc un rapport de 3 ATP et 2 NADPH formés par molécule d’eau:</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4FF7B58-4707-4E07-A1A9-35465ACCB874}"/>
                  </a:ext>
                </a:extLst>
              </p14:cNvPr>
              <p14:cNvContentPartPr/>
              <p14:nvPr/>
            </p14:nvContentPartPr>
            <p14:xfrm>
              <a:off x="2233830" y="4219147"/>
              <a:ext cx="208080" cy="234720"/>
            </p14:xfrm>
          </p:contentPart>
        </mc:Choice>
        <mc:Fallback xmlns="">
          <p:pic>
            <p:nvPicPr>
              <p:cNvPr id="5" name="Ink 4">
                <a:extLst>
                  <a:ext uri="{FF2B5EF4-FFF2-40B4-BE49-F238E27FC236}">
                    <a16:creationId xmlns:a16="http://schemas.microsoft.com/office/drawing/2014/main" id="{24FF7B58-4707-4E07-A1A9-35465ACCB874}"/>
                  </a:ext>
                </a:extLst>
              </p:cNvPr>
              <p:cNvPicPr/>
              <p:nvPr/>
            </p:nvPicPr>
            <p:blipFill>
              <a:blip r:embed="rId3"/>
              <a:stretch>
                <a:fillRect/>
              </a:stretch>
            </p:blipFill>
            <p:spPr>
              <a:xfrm>
                <a:off x="2225190" y="4210507"/>
                <a:ext cx="225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BE090B10-ED38-4247-AF6F-F1201FE56148}"/>
                  </a:ext>
                </a:extLst>
              </p14:cNvPr>
              <p14:cNvContentPartPr/>
              <p14:nvPr/>
            </p14:nvContentPartPr>
            <p14:xfrm>
              <a:off x="2744310" y="4245427"/>
              <a:ext cx="23040" cy="161640"/>
            </p14:xfrm>
          </p:contentPart>
        </mc:Choice>
        <mc:Fallback xmlns="">
          <p:pic>
            <p:nvPicPr>
              <p:cNvPr id="6" name="Ink 5">
                <a:extLst>
                  <a:ext uri="{FF2B5EF4-FFF2-40B4-BE49-F238E27FC236}">
                    <a16:creationId xmlns:a16="http://schemas.microsoft.com/office/drawing/2014/main" id="{BE090B10-ED38-4247-AF6F-F1201FE56148}"/>
                  </a:ext>
                </a:extLst>
              </p:cNvPr>
              <p:cNvPicPr/>
              <p:nvPr/>
            </p:nvPicPr>
            <p:blipFill>
              <a:blip r:embed="rId5"/>
              <a:stretch>
                <a:fillRect/>
              </a:stretch>
            </p:blipFill>
            <p:spPr>
              <a:xfrm>
                <a:off x="2735310" y="4236427"/>
                <a:ext cx="40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5B7D84F-C12D-476F-9851-E58AC304C251}"/>
                  </a:ext>
                </a:extLst>
              </p14:cNvPr>
              <p14:cNvContentPartPr/>
              <p14:nvPr/>
            </p14:nvContentPartPr>
            <p14:xfrm>
              <a:off x="2694630" y="4216987"/>
              <a:ext cx="208440" cy="225720"/>
            </p14:xfrm>
          </p:contentPart>
        </mc:Choice>
        <mc:Fallback xmlns="">
          <p:pic>
            <p:nvPicPr>
              <p:cNvPr id="7" name="Ink 6">
                <a:extLst>
                  <a:ext uri="{FF2B5EF4-FFF2-40B4-BE49-F238E27FC236}">
                    <a16:creationId xmlns:a16="http://schemas.microsoft.com/office/drawing/2014/main" id="{D5B7D84F-C12D-476F-9851-E58AC304C251}"/>
                  </a:ext>
                </a:extLst>
              </p:cNvPr>
              <p:cNvPicPr/>
              <p:nvPr/>
            </p:nvPicPr>
            <p:blipFill>
              <a:blip r:embed="rId7"/>
              <a:stretch>
                <a:fillRect/>
              </a:stretch>
            </p:blipFill>
            <p:spPr>
              <a:xfrm>
                <a:off x="2685630" y="4207987"/>
                <a:ext cx="226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D2F0070-FF03-401C-BEC8-4006191B8D4C}"/>
                  </a:ext>
                </a:extLst>
              </p14:cNvPr>
              <p14:cNvContentPartPr/>
              <p14:nvPr/>
            </p14:nvContentPartPr>
            <p14:xfrm>
              <a:off x="2957790" y="4253347"/>
              <a:ext cx="406080" cy="208440"/>
            </p14:xfrm>
          </p:contentPart>
        </mc:Choice>
        <mc:Fallback xmlns="">
          <p:pic>
            <p:nvPicPr>
              <p:cNvPr id="8" name="Ink 7">
                <a:extLst>
                  <a:ext uri="{FF2B5EF4-FFF2-40B4-BE49-F238E27FC236}">
                    <a16:creationId xmlns:a16="http://schemas.microsoft.com/office/drawing/2014/main" id="{AD2F0070-FF03-401C-BEC8-4006191B8D4C}"/>
                  </a:ext>
                </a:extLst>
              </p:cNvPr>
              <p:cNvPicPr/>
              <p:nvPr/>
            </p:nvPicPr>
            <p:blipFill>
              <a:blip r:embed="rId9"/>
              <a:stretch>
                <a:fillRect/>
              </a:stretch>
            </p:blipFill>
            <p:spPr>
              <a:xfrm>
                <a:off x="2948790" y="4244707"/>
                <a:ext cx="423720" cy="226080"/>
              </a:xfrm>
              <a:prstGeom prst="rect">
                <a:avLst/>
              </a:prstGeom>
            </p:spPr>
          </p:pic>
        </mc:Fallback>
      </mc:AlternateContent>
      <p:grpSp>
        <p:nvGrpSpPr>
          <p:cNvPr id="18" name="Group 17">
            <a:extLst>
              <a:ext uri="{FF2B5EF4-FFF2-40B4-BE49-F238E27FC236}">
                <a16:creationId xmlns:a16="http://schemas.microsoft.com/office/drawing/2014/main" id="{E525123C-CD86-47B9-9188-2AC49DA6E4DC}"/>
              </a:ext>
            </a:extLst>
          </p:cNvPr>
          <p:cNvGrpSpPr/>
          <p:nvPr/>
        </p:nvGrpSpPr>
        <p:grpSpPr>
          <a:xfrm>
            <a:off x="3602550" y="4290427"/>
            <a:ext cx="1649520" cy="480240"/>
            <a:chOff x="3602550" y="4290427"/>
            <a:chExt cx="1649520" cy="480240"/>
          </a:xfrm>
        </p:grpSpPr>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69587816-350F-4E4D-9730-22730A546974}"/>
                    </a:ext>
                  </a:extLst>
                </p14:cNvPr>
                <p14:cNvContentPartPr/>
                <p14:nvPr/>
              </p14:nvContentPartPr>
              <p14:xfrm>
                <a:off x="3602550" y="4369987"/>
                <a:ext cx="1413360" cy="33840"/>
              </p14:xfrm>
            </p:contentPart>
          </mc:Choice>
          <mc:Fallback xmlns="">
            <p:pic>
              <p:nvPicPr>
                <p:cNvPr id="13" name="Ink 12">
                  <a:extLst>
                    <a:ext uri="{FF2B5EF4-FFF2-40B4-BE49-F238E27FC236}">
                      <a16:creationId xmlns:a16="http://schemas.microsoft.com/office/drawing/2014/main" id="{69587816-350F-4E4D-9730-22730A546974}"/>
                    </a:ext>
                  </a:extLst>
                </p:cNvPr>
                <p:cNvPicPr/>
                <p:nvPr/>
              </p:nvPicPr>
              <p:blipFill>
                <a:blip r:embed="rId11"/>
                <a:stretch>
                  <a:fillRect/>
                </a:stretch>
              </p:blipFill>
              <p:spPr>
                <a:xfrm>
                  <a:off x="3593910" y="4360987"/>
                  <a:ext cx="1431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1D4D412E-481D-40C8-A6C6-1F8593184DEB}"/>
                    </a:ext>
                  </a:extLst>
                </p14:cNvPr>
                <p14:cNvContentPartPr/>
                <p14:nvPr/>
              </p14:nvContentPartPr>
              <p14:xfrm>
                <a:off x="5018070" y="4290427"/>
                <a:ext cx="234000" cy="149400"/>
              </p14:xfrm>
            </p:contentPart>
          </mc:Choice>
          <mc:Fallback xmlns="">
            <p:pic>
              <p:nvPicPr>
                <p:cNvPr id="14" name="Ink 13">
                  <a:extLst>
                    <a:ext uri="{FF2B5EF4-FFF2-40B4-BE49-F238E27FC236}">
                      <a16:creationId xmlns:a16="http://schemas.microsoft.com/office/drawing/2014/main" id="{1D4D412E-481D-40C8-A6C6-1F8593184DEB}"/>
                    </a:ext>
                  </a:extLst>
                </p:cNvPr>
                <p:cNvPicPr/>
                <p:nvPr/>
              </p:nvPicPr>
              <p:blipFill>
                <a:blip r:embed="rId13"/>
                <a:stretch>
                  <a:fillRect/>
                </a:stretch>
              </p:blipFill>
              <p:spPr>
                <a:xfrm>
                  <a:off x="5009070" y="4281787"/>
                  <a:ext cx="251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D610EE9F-4800-4F9A-A524-0DFFF4A3B01C}"/>
                    </a:ext>
                  </a:extLst>
                </p14:cNvPr>
                <p14:cNvContentPartPr/>
                <p14:nvPr/>
              </p14:nvContentPartPr>
              <p14:xfrm>
                <a:off x="4069470" y="4403107"/>
                <a:ext cx="145800" cy="289800"/>
              </p14:xfrm>
            </p:contentPart>
          </mc:Choice>
          <mc:Fallback xmlns="">
            <p:pic>
              <p:nvPicPr>
                <p:cNvPr id="16" name="Ink 15">
                  <a:extLst>
                    <a:ext uri="{FF2B5EF4-FFF2-40B4-BE49-F238E27FC236}">
                      <a16:creationId xmlns:a16="http://schemas.microsoft.com/office/drawing/2014/main" id="{D610EE9F-4800-4F9A-A524-0DFFF4A3B01C}"/>
                    </a:ext>
                  </a:extLst>
                </p:cNvPr>
                <p:cNvPicPr/>
                <p:nvPr/>
              </p:nvPicPr>
              <p:blipFill>
                <a:blip r:embed="rId15"/>
                <a:stretch>
                  <a:fillRect/>
                </a:stretch>
              </p:blipFill>
              <p:spPr>
                <a:xfrm>
                  <a:off x="4060470" y="4394107"/>
                  <a:ext cx="1634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7E1F8B81-B11B-42A8-857C-F3660232FB4B}"/>
                    </a:ext>
                  </a:extLst>
                </p14:cNvPr>
                <p14:cNvContentPartPr/>
                <p14:nvPr/>
              </p14:nvContentPartPr>
              <p14:xfrm>
                <a:off x="4118790" y="4656187"/>
                <a:ext cx="219960" cy="114480"/>
              </p14:xfrm>
            </p:contentPart>
          </mc:Choice>
          <mc:Fallback xmlns="">
            <p:pic>
              <p:nvPicPr>
                <p:cNvPr id="17" name="Ink 16">
                  <a:extLst>
                    <a:ext uri="{FF2B5EF4-FFF2-40B4-BE49-F238E27FC236}">
                      <a16:creationId xmlns:a16="http://schemas.microsoft.com/office/drawing/2014/main" id="{7E1F8B81-B11B-42A8-857C-F3660232FB4B}"/>
                    </a:ext>
                  </a:extLst>
                </p:cNvPr>
                <p:cNvPicPr/>
                <p:nvPr/>
              </p:nvPicPr>
              <p:blipFill>
                <a:blip r:embed="rId17"/>
                <a:stretch>
                  <a:fillRect/>
                </a:stretch>
              </p:blipFill>
              <p:spPr>
                <a:xfrm>
                  <a:off x="4109790" y="4647547"/>
                  <a:ext cx="237600" cy="132120"/>
                </a:xfrm>
                <a:prstGeom prst="rect">
                  <a:avLst/>
                </a:prstGeom>
              </p:spPr>
            </p:pic>
          </mc:Fallback>
        </mc:AlternateContent>
      </p:grpSp>
      <p:grpSp>
        <p:nvGrpSpPr>
          <p:cNvPr id="21" name="Group 20">
            <a:extLst>
              <a:ext uri="{FF2B5EF4-FFF2-40B4-BE49-F238E27FC236}">
                <a16:creationId xmlns:a16="http://schemas.microsoft.com/office/drawing/2014/main" id="{DAAC49BF-0EAC-4466-BAB2-0DE7D87A3CDF}"/>
              </a:ext>
            </a:extLst>
          </p:cNvPr>
          <p:cNvGrpSpPr/>
          <p:nvPr/>
        </p:nvGrpSpPr>
        <p:grpSpPr>
          <a:xfrm>
            <a:off x="4138230" y="4918987"/>
            <a:ext cx="490680" cy="251640"/>
            <a:chOff x="4138230" y="4918987"/>
            <a:chExt cx="490680" cy="251640"/>
          </a:xfrm>
        </p:grpSpPr>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2CBB3C95-DED5-4C16-A115-ED5C8AF9BFD9}"/>
                    </a:ext>
                  </a:extLst>
                </p14:cNvPr>
                <p14:cNvContentPartPr/>
                <p14:nvPr/>
              </p14:nvContentPartPr>
              <p14:xfrm>
                <a:off x="4138230" y="4918987"/>
                <a:ext cx="196200" cy="153000"/>
              </p14:xfrm>
            </p:contentPart>
          </mc:Choice>
          <mc:Fallback xmlns="">
            <p:pic>
              <p:nvPicPr>
                <p:cNvPr id="19" name="Ink 18">
                  <a:extLst>
                    <a:ext uri="{FF2B5EF4-FFF2-40B4-BE49-F238E27FC236}">
                      <a16:creationId xmlns:a16="http://schemas.microsoft.com/office/drawing/2014/main" id="{2CBB3C95-DED5-4C16-A115-ED5C8AF9BFD9}"/>
                    </a:ext>
                  </a:extLst>
                </p:cNvPr>
                <p:cNvPicPr/>
                <p:nvPr/>
              </p:nvPicPr>
              <p:blipFill>
                <a:blip r:embed="rId19"/>
                <a:stretch>
                  <a:fillRect/>
                </a:stretch>
              </p:blipFill>
              <p:spPr>
                <a:xfrm>
                  <a:off x="4129590" y="4909987"/>
                  <a:ext cx="213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1A01584E-C1CA-4B64-8E0B-AF6AD1E5FC49}"/>
                    </a:ext>
                  </a:extLst>
                </p14:cNvPr>
                <p14:cNvContentPartPr/>
                <p14:nvPr/>
              </p14:nvContentPartPr>
              <p14:xfrm>
                <a:off x="4417950" y="4981267"/>
                <a:ext cx="210960" cy="189360"/>
              </p14:xfrm>
            </p:contentPart>
          </mc:Choice>
          <mc:Fallback xmlns="">
            <p:pic>
              <p:nvPicPr>
                <p:cNvPr id="20" name="Ink 19">
                  <a:extLst>
                    <a:ext uri="{FF2B5EF4-FFF2-40B4-BE49-F238E27FC236}">
                      <a16:creationId xmlns:a16="http://schemas.microsoft.com/office/drawing/2014/main" id="{1A01584E-C1CA-4B64-8E0B-AF6AD1E5FC49}"/>
                    </a:ext>
                  </a:extLst>
                </p:cNvPr>
                <p:cNvPicPr/>
                <p:nvPr/>
              </p:nvPicPr>
              <p:blipFill>
                <a:blip r:embed="rId21"/>
                <a:stretch>
                  <a:fillRect/>
                </a:stretch>
              </p:blipFill>
              <p:spPr>
                <a:xfrm>
                  <a:off x="4408950" y="4972267"/>
                  <a:ext cx="228600" cy="207000"/>
                </a:xfrm>
                <a:prstGeom prst="rect">
                  <a:avLst/>
                </a:prstGeom>
              </p:spPr>
            </p:pic>
          </mc:Fallback>
        </mc:AlternateContent>
      </p:grpSp>
      <p:grpSp>
        <p:nvGrpSpPr>
          <p:cNvPr id="26" name="Group 25">
            <a:extLst>
              <a:ext uri="{FF2B5EF4-FFF2-40B4-BE49-F238E27FC236}">
                <a16:creationId xmlns:a16="http://schemas.microsoft.com/office/drawing/2014/main" id="{4EDF7981-F709-4074-94BD-6352A6550812}"/>
              </a:ext>
            </a:extLst>
          </p:cNvPr>
          <p:cNvGrpSpPr/>
          <p:nvPr/>
        </p:nvGrpSpPr>
        <p:grpSpPr>
          <a:xfrm>
            <a:off x="3985230" y="4021507"/>
            <a:ext cx="530640" cy="265680"/>
            <a:chOff x="3985230" y="4021507"/>
            <a:chExt cx="530640" cy="265680"/>
          </a:xfrm>
        </p:grpSpPr>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70D22D87-7B06-4462-A2D5-FB3643DB4BC4}"/>
                    </a:ext>
                  </a:extLst>
                </p14:cNvPr>
                <p14:cNvContentPartPr/>
                <p14:nvPr/>
              </p14:nvContentPartPr>
              <p14:xfrm>
                <a:off x="3985230" y="4021507"/>
                <a:ext cx="85680" cy="189000"/>
              </p14:xfrm>
            </p:contentPart>
          </mc:Choice>
          <mc:Fallback xmlns="">
            <p:pic>
              <p:nvPicPr>
                <p:cNvPr id="22" name="Ink 21">
                  <a:extLst>
                    <a:ext uri="{FF2B5EF4-FFF2-40B4-BE49-F238E27FC236}">
                      <a16:creationId xmlns:a16="http://schemas.microsoft.com/office/drawing/2014/main" id="{70D22D87-7B06-4462-A2D5-FB3643DB4BC4}"/>
                    </a:ext>
                  </a:extLst>
                </p:cNvPr>
                <p:cNvPicPr/>
                <p:nvPr/>
              </p:nvPicPr>
              <p:blipFill>
                <a:blip r:embed="rId23"/>
                <a:stretch>
                  <a:fillRect/>
                </a:stretch>
              </p:blipFill>
              <p:spPr>
                <a:xfrm>
                  <a:off x="3976230" y="4012867"/>
                  <a:ext cx="103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9B7A7471-23AB-4B29-93B9-6773F9A38932}"/>
                    </a:ext>
                  </a:extLst>
                </p14:cNvPr>
                <p14:cNvContentPartPr/>
                <p14:nvPr/>
              </p14:nvContentPartPr>
              <p14:xfrm>
                <a:off x="4067310" y="4141387"/>
                <a:ext cx="10800" cy="126360"/>
              </p14:xfrm>
            </p:contentPart>
          </mc:Choice>
          <mc:Fallback xmlns="">
            <p:pic>
              <p:nvPicPr>
                <p:cNvPr id="23" name="Ink 22">
                  <a:extLst>
                    <a:ext uri="{FF2B5EF4-FFF2-40B4-BE49-F238E27FC236}">
                      <a16:creationId xmlns:a16="http://schemas.microsoft.com/office/drawing/2014/main" id="{9B7A7471-23AB-4B29-93B9-6773F9A38932}"/>
                    </a:ext>
                  </a:extLst>
                </p:cNvPr>
                <p:cNvPicPr/>
                <p:nvPr/>
              </p:nvPicPr>
              <p:blipFill>
                <a:blip r:embed="rId25"/>
                <a:stretch>
                  <a:fillRect/>
                </a:stretch>
              </p:blipFill>
              <p:spPr>
                <a:xfrm>
                  <a:off x="4058670" y="4132747"/>
                  <a:ext cx="28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AD36AA88-0DBC-4E9E-9C24-EAFF61132858}"/>
                    </a:ext>
                  </a:extLst>
                </p14:cNvPr>
                <p14:cNvContentPartPr/>
                <p14:nvPr/>
              </p14:nvContentPartPr>
              <p14:xfrm>
                <a:off x="4203750" y="4181707"/>
                <a:ext cx="124920" cy="105480"/>
              </p14:xfrm>
            </p:contentPart>
          </mc:Choice>
          <mc:Fallback xmlns="">
            <p:pic>
              <p:nvPicPr>
                <p:cNvPr id="24" name="Ink 23">
                  <a:extLst>
                    <a:ext uri="{FF2B5EF4-FFF2-40B4-BE49-F238E27FC236}">
                      <a16:creationId xmlns:a16="http://schemas.microsoft.com/office/drawing/2014/main" id="{AD36AA88-0DBC-4E9E-9C24-EAFF61132858}"/>
                    </a:ext>
                  </a:extLst>
                </p:cNvPr>
                <p:cNvPicPr/>
                <p:nvPr/>
              </p:nvPicPr>
              <p:blipFill>
                <a:blip r:embed="rId27"/>
                <a:stretch>
                  <a:fillRect/>
                </a:stretch>
              </p:blipFill>
              <p:spPr>
                <a:xfrm>
                  <a:off x="4194750" y="4172707"/>
                  <a:ext cx="142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B5C2EFDB-0A3B-45DA-A9F8-695F764178AA}"/>
                    </a:ext>
                  </a:extLst>
                </p14:cNvPr>
                <p14:cNvContentPartPr/>
                <p14:nvPr/>
              </p14:nvContentPartPr>
              <p14:xfrm>
                <a:off x="4406430" y="4187467"/>
                <a:ext cx="109440" cy="18360"/>
              </p14:xfrm>
            </p:contentPart>
          </mc:Choice>
          <mc:Fallback xmlns="">
            <p:pic>
              <p:nvPicPr>
                <p:cNvPr id="25" name="Ink 24">
                  <a:extLst>
                    <a:ext uri="{FF2B5EF4-FFF2-40B4-BE49-F238E27FC236}">
                      <a16:creationId xmlns:a16="http://schemas.microsoft.com/office/drawing/2014/main" id="{B5C2EFDB-0A3B-45DA-A9F8-695F764178AA}"/>
                    </a:ext>
                  </a:extLst>
                </p:cNvPr>
                <p:cNvPicPr/>
                <p:nvPr/>
              </p:nvPicPr>
              <p:blipFill>
                <a:blip r:embed="rId29"/>
                <a:stretch>
                  <a:fillRect/>
                </a:stretch>
              </p:blipFill>
              <p:spPr>
                <a:xfrm>
                  <a:off x="4397790" y="4178467"/>
                  <a:ext cx="127080" cy="36000"/>
                </a:xfrm>
                <a:prstGeom prst="rect">
                  <a:avLst/>
                </a:prstGeom>
              </p:spPr>
            </p:pic>
          </mc:Fallback>
        </mc:AlternateContent>
      </p:grpSp>
      <p:grpSp>
        <p:nvGrpSpPr>
          <p:cNvPr id="43" name="Group 42">
            <a:extLst>
              <a:ext uri="{FF2B5EF4-FFF2-40B4-BE49-F238E27FC236}">
                <a16:creationId xmlns:a16="http://schemas.microsoft.com/office/drawing/2014/main" id="{CB5B0792-853A-4996-8464-B97EE1BBC36E}"/>
              </a:ext>
            </a:extLst>
          </p:cNvPr>
          <p:cNvGrpSpPr/>
          <p:nvPr/>
        </p:nvGrpSpPr>
        <p:grpSpPr>
          <a:xfrm>
            <a:off x="5639790" y="4165507"/>
            <a:ext cx="1098000" cy="241560"/>
            <a:chOff x="5639790" y="4165507"/>
            <a:chExt cx="1098000" cy="241560"/>
          </a:xfrm>
        </p:grpSpPr>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A1CC6E7B-ACF4-44F0-B67C-D8FB8D95A9D7}"/>
                    </a:ext>
                  </a:extLst>
                </p14:cNvPr>
                <p14:cNvContentPartPr/>
                <p14:nvPr/>
              </p14:nvContentPartPr>
              <p14:xfrm>
                <a:off x="5639790" y="4165507"/>
                <a:ext cx="191520" cy="234000"/>
              </p14:xfrm>
            </p:contentPart>
          </mc:Choice>
          <mc:Fallback xmlns="">
            <p:pic>
              <p:nvPicPr>
                <p:cNvPr id="27" name="Ink 26">
                  <a:extLst>
                    <a:ext uri="{FF2B5EF4-FFF2-40B4-BE49-F238E27FC236}">
                      <a16:creationId xmlns:a16="http://schemas.microsoft.com/office/drawing/2014/main" id="{A1CC6E7B-ACF4-44F0-B67C-D8FB8D95A9D7}"/>
                    </a:ext>
                  </a:extLst>
                </p:cNvPr>
                <p:cNvPicPr/>
                <p:nvPr/>
              </p:nvPicPr>
              <p:blipFill>
                <a:blip r:embed="rId31"/>
                <a:stretch>
                  <a:fillRect/>
                </a:stretch>
              </p:blipFill>
              <p:spPr>
                <a:xfrm>
                  <a:off x="5631150" y="4156867"/>
                  <a:ext cx="2091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62A81F4D-1A1C-47EF-B012-B5305331DA4C}"/>
                    </a:ext>
                  </a:extLst>
                </p14:cNvPr>
                <p14:cNvContentPartPr/>
                <p14:nvPr/>
              </p14:nvContentPartPr>
              <p14:xfrm>
                <a:off x="5998350" y="4224907"/>
                <a:ext cx="190080" cy="182160"/>
              </p14:xfrm>
            </p:contentPart>
          </mc:Choice>
          <mc:Fallback xmlns="">
            <p:pic>
              <p:nvPicPr>
                <p:cNvPr id="28" name="Ink 27">
                  <a:extLst>
                    <a:ext uri="{FF2B5EF4-FFF2-40B4-BE49-F238E27FC236}">
                      <a16:creationId xmlns:a16="http://schemas.microsoft.com/office/drawing/2014/main" id="{62A81F4D-1A1C-47EF-B012-B5305331DA4C}"/>
                    </a:ext>
                  </a:extLst>
                </p:cNvPr>
                <p:cNvPicPr/>
                <p:nvPr/>
              </p:nvPicPr>
              <p:blipFill>
                <a:blip r:embed="rId33"/>
                <a:stretch>
                  <a:fillRect/>
                </a:stretch>
              </p:blipFill>
              <p:spPr>
                <a:xfrm>
                  <a:off x="5989710" y="4215907"/>
                  <a:ext cx="207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2900F85F-B70E-493F-9D5A-EE285CC371A6}"/>
                    </a:ext>
                  </a:extLst>
                </p14:cNvPr>
                <p14:cNvContentPartPr/>
                <p14:nvPr/>
              </p14:nvContentPartPr>
              <p14:xfrm>
                <a:off x="5983590" y="4285027"/>
                <a:ext cx="285120" cy="78840"/>
              </p14:xfrm>
            </p:contentPart>
          </mc:Choice>
          <mc:Fallback xmlns="">
            <p:pic>
              <p:nvPicPr>
                <p:cNvPr id="29" name="Ink 28">
                  <a:extLst>
                    <a:ext uri="{FF2B5EF4-FFF2-40B4-BE49-F238E27FC236}">
                      <a16:creationId xmlns:a16="http://schemas.microsoft.com/office/drawing/2014/main" id="{2900F85F-B70E-493F-9D5A-EE285CC371A6}"/>
                    </a:ext>
                  </a:extLst>
                </p:cNvPr>
                <p:cNvPicPr/>
                <p:nvPr/>
              </p:nvPicPr>
              <p:blipFill>
                <a:blip r:embed="rId35"/>
                <a:stretch>
                  <a:fillRect/>
                </a:stretch>
              </p:blipFill>
              <p:spPr>
                <a:xfrm>
                  <a:off x="5974590" y="4276027"/>
                  <a:ext cx="302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34A6E379-D177-4369-A354-818B9F84E85F}"/>
                    </a:ext>
                  </a:extLst>
                </p14:cNvPr>
                <p14:cNvContentPartPr/>
                <p14:nvPr/>
              </p14:nvContentPartPr>
              <p14:xfrm>
                <a:off x="6136230" y="4184587"/>
                <a:ext cx="330120" cy="180360"/>
              </p14:xfrm>
            </p:contentPart>
          </mc:Choice>
          <mc:Fallback xmlns="">
            <p:pic>
              <p:nvPicPr>
                <p:cNvPr id="31" name="Ink 30">
                  <a:extLst>
                    <a:ext uri="{FF2B5EF4-FFF2-40B4-BE49-F238E27FC236}">
                      <a16:creationId xmlns:a16="http://schemas.microsoft.com/office/drawing/2014/main" id="{34A6E379-D177-4369-A354-818B9F84E85F}"/>
                    </a:ext>
                  </a:extLst>
                </p:cNvPr>
                <p:cNvPicPr/>
                <p:nvPr/>
              </p:nvPicPr>
              <p:blipFill>
                <a:blip r:embed="rId37"/>
                <a:stretch>
                  <a:fillRect/>
                </a:stretch>
              </p:blipFill>
              <p:spPr>
                <a:xfrm>
                  <a:off x="6127590" y="4175587"/>
                  <a:ext cx="347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AC64E7B4-67BC-4B9A-8582-669C70E0F895}"/>
                    </a:ext>
                  </a:extLst>
                </p14:cNvPr>
                <p14:cNvContentPartPr/>
                <p14:nvPr/>
              </p14:nvContentPartPr>
              <p14:xfrm>
                <a:off x="6569670" y="4280347"/>
                <a:ext cx="168120" cy="34560"/>
              </p14:xfrm>
            </p:contentPart>
          </mc:Choice>
          <mc:Fallback xmlns="">
            <p:pic>
              <p:nvPicPr>
                <p:cNvPr id="32" name="Ink 31">
                  <a:extLst>
                    <a:ext uri="{FF2B5EF4-FFF2-40B4-BE49-F238E27FC236}">
                      <a16:creationId xmlns:a16="http://schemas.microsoft.com/office/drawing/2014/main" id="{AC64E7B4-67BC-4B9A-8582-669C70E0F895}"/>
                    </a:ext>
                  </a:extLst>
                </p:cNvPr>
                <p:cNvPicPr/>
                <p:nvPr/>
              </p:nvPicPr>
              <p:blipFill>
                <a:blip r:embed="rId39"/>
                <a:stretch>
                  <a:fillRect/>
                </a:stretch>
              </p:blipFill>
              <p:spPr>
                <a:xfrm>
                  <a:off x="6560670" y="4271707"/>
                  <a:ext cx="185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3A9AFF69-AADE-4381-921E-FDA1A8C1E52F}"/>
                    </a:ext>
                  </a:extLst>
                </p14:cNvPr>
                <p14:cNvContentPartPr/>
                <p14:nvPr/>
              </p14:nvContentPartPr>
              <p14:xfrm>
                <a:off x="6660030" y="4195747"/>
                <a:ext cx="44280" cy="170640"/>
              </p14:xfrm>
            </p:contentPart>
          </mc:Choice>
          <mc:Fallback xmlns="">
            <p:pic>
              <p:nvPicPr>
                <p:cNvPr id="33" name="Ink 32">
                  <a:extLst>
                    <a:ext uri="{FF2B5EF4-FFF2-40B4-BE49-F238E27FC236}">
                      <a16:creationId xmlns:a16="http://schemas.microsoft.com/office/drawing/2014/main" id="{3A9AFF69-AADE-4381-921E-FDA1A8C1E52F}"/>
                    </a:ext>
                  </a:extLst>
                </p:cNvPr>
                <p:cNvPicPr/>
                <p:nvPr/>
              </p:nvPicPr>
              <p:blipFill>
                <a:blip r:embed="rId41"/>
                <a:stretch>
                  <a:fillRect/>
                </a:stretch>
              </p:blipFill>
              <p:spPr>
                <a:xfrm>
                  <a:off x="6651030" y="4187107"/>
                  <a:ext cx="61920" cy="188280"/>
                </a:xfrm>
                <a:prstGeom prst="rect">
                  <a:avLst/>
                </a:prstGeom>
              </p:spPr>
            </p:pic>
          </mc:Fallback>
        </mc:AlternateContent>
      </p:grpSp>
      <p:grpSp>
        <p:nvGrpSpPr>
          <p:cNvPr id="42" name="Group 41">
            <a:extLst>
              <a:ext uri="{FF2B5EF4-FFF2-40B4-BE49-F238E27FC236}">
                <a16:creationId xmlns:a16="http://schemas.microsoft.com/office/drawing/2014/main" id="{22C6651F-5227-4C4B-9230-564AB5FD8478}"/>
              </a:ext>
            </a:extLst>
          </p:cNvPr>
          <p:cNvGrpSpPr/>
          <p:nvPr/>
        </p:nvGrpSpPr>
        <p:grpSpPr>
          <a:xfrm>
            <a:off x="7067550" y="4146787"/>
            <a:ext cx="1344240" cy="250560"/>
            <a:chOff x="7067550" y="4146787"/>
            <a:chExt cx="1344240" cy="250560"/>
          </a:xfrm>
        </p:grpSpPr>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70C1F64B-7CEC-4EF5-94AF-09631778DF65}"/>
                    </a:ext>
                  </a:extLst>
                </p14:cNvPr>
                <p14:cNvContentPartPr/>
                <p14:nvPr/>
              </p14:nvContentPartPr>
              <p14:xfrm>
                <a:off x="7067550" y="4186387"/>
                <a:ext cx="216720" cy="210960"/>
              </p14:xfrm>
            </p:contentPart>
          </mc:Choice>
          <mc:Fallback xmlns="">
            <p:pic>
              <p:nvPicPr>
                <p:cNvPr id="34" name="Ink 33">
                  <a:extLst>
                    <a:ext uri="{FF2B5EF4-FFF2-40B4-BE49-F238E27FC236}">
                      <a16:creationId xmlns:a16="http://schemas.microsoft.com/office/drawing/2014/main" id="{70C1F64B-7CEC-4EF5-94AF-09631778DF65}"/>
                    </a:ext>
                  </a:extLst>
                </p:cNvPr>
                <p:cNvPicPr/>
                <p:nvPr/>
              </p:nvPicPr>
              <p:blipFill>
                <a:blip r:embed="rId43"/>
                <a:stretch>
                  <a:fillRect/>
                </a:stretch>
              </p:blipFill>
              <p:spPr>
                <a:xfrm>
                  <a:off x="7058550" y="4177747"/>
                  <a:ext cx="234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67BE4C56-CB34-4B18-88D7-B1781936F9C8}"/>
                    </a:ext>
                  </a:extLst>
                </p14:cNvPr>
                <p14:cNvContentPartPr/>
                <p14:nvPr/>
              </p14:nvContentPartPr>
              <p14:xfrm>
                <a:off x="7401630" y="4161907"/>
                <a:ext cx="177120" cy="194040"/>
              </p14:xfrm>
            </p:contentPart>
          </mc:Choice>
          <mc:Fallback xmlns="">
            <p:pic>
              <p:nvPicPr>
                <p:cNvPr id="35" name="Ink 34">
                  <a:extLst>
                    <a:ext uri="{FF2B5EF4-FFF2-40B4-BE49-F238E27FC236}">
                      <a16:creationId xmlns:a16="http://schemas.microsoft.com/office/drawing/2014/main" id="{67BE4C56-CB34-4B18-88D7-B1781936F9C8}"/>
                    </a:ext>
                  </a:extLst>
                </p:cNvPr>
                <p:cNvPicPr/>
                <p:nvPr/>
              </p:nvPicPr>
              <p:blipFill>
                <a:blip r:embed="rId45"/>
                <a:stretch>
                  <a:fillRect/>
                </a:stretch>
              </p:blipFill>
              <p:spPr>
                <a:xfrm>
                  <a:off x="7392990" y="4153267"/>
                  <a:ext cx="194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12704E1D-22FC-40EF-8C91-02B2A98EABB3}"/>
                    </a:ext>
                  </a:extLst>
                </p14:cNvPr>
                <p14:cNvContentPartPr/>
                <p14:nvPr/>
              </p14:nvContentPartPr>
              <p14:xfrm>
                <a:off x="7628430" y="4203667"/>
                <a:ext cx="155160" cy="148680"/>
              </p14:xfrm>
            </p:contentPart>
          </mc:Choice>
          <mc:Fallback xmlns="">
            <p:pic>
              <p:nvPicPr>
                <p:cNvPr id="36" name="Ink 35">
                  <a:extLst>
                    <a:ext uri="{FF2B5EF4-FFF2-40B4-BE49-F238E27FC236}">
                      <a16:creationId xmlns:a16="http://schemas.microsoft.com/office/drawing/2014/main" id="{12704E1D-22FC-40EF-8C91-02B2A98EABB3}"/>
                    </a:ext>
                  </a:extLst>
                </p:cNvPr>
                <p:cNvPicPr/>
                <p:nvPr/>
              </p:nvPicPr>
              <p:blipFill>
                <a:blip r:embed="rId47"/>
                <a:stretch>
                  <a:fillRect/>
                </a:stretch>
              </p:blipFill>
              <p:spPr>
                <a:xfrm>
                  <a:off x="7619790" y="4195027"/>
                  <a:ext cx="172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F297C707-8287-4575-8780-7419F791F6B8}"/>
                    </a:ext>
                  </a:extLst>
                </p14:cNvPr>
                <p14:cNvContentPartPr/>
                <p14:nvPr/>
              </p14:nvContentPartPr>
              <p14:xfrm>
                <a:off x="7618710" y="4249747"/>
                <a:ext cx="244440" cy="95040"/>
              </p14:xfrm>
            </p:contentPart>
          </mc:Choice>
          <mc:Fallback xmlns="">
            <p:pic>
              <p:nvPicPr>
                <p:cNvPr id="37" name="Ink 36">
                  <a:extLst>
                    <a:ext uri="{FF2B5EF4-FFF2-40B4-BE49-F238E27FC236}">
                      <a16:creationId xmlns:a16="http://schemas.microsoft.com/office/drawing/2014/main" id="{F297C707-8287-4575-8780-7419F791F6B8}"/>
                    </a:ext>
                  </a:extLst>
                </p:cNvPr>
                <p:cNvPicPr/>
                <p:nvPr/>
              </p:nvPicPr>
              <p:blipFill>
                <a:blip r:embed="rId49"/>
                <a:stretch>
                  <a:fillRect/>
                </a:stretch>
              </p:blipFill>
              <p:spPr>
                <a:xfrm>
                  <a:off x="7610070" y="4240747"/>
                  <a:ext cx="262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C3E09E17-ABC1-408F-84A3-137646C10573}"/>
                    </a:ext>
                  </a:extLst>
                </p14:cNvPr>
                <p14:cNvContentPartPr/>
                <p14:nvPr/>
              </p14:nvContentPartPr>
              <p14:xfrm>
                <a:off x="7824630" y="4203667"/>
                <a:ext cx="172800" cy="162720"/>
              </p14:xfrm>
            </p:contentPart>
          </mc:Choice>
          <mc:Fallback xmlns="">
            <p:pic>
              <p:nvPicPr>
                <p:cNvPr id="38" name="Ink 37">
                  <a:extLst>
                    <a:ext uri="{FF2B5EF4-FFF2-40B4-BE49-F238E27FC236}">
                      <a16:creationId xmlns:a16="http://schemas.microsoft.com/office/drawing/2014/main" id="{C3E09E17-ABC1-408F-84A3-137646C10573}"/>
                    </a:ext>
                  </a:extLst>
                </p:cNvPr>
                <p:cNvPicPr/>
                <p:nvPr/>
              </p:nvPicPr>
              <p:blipFill>
                <a:blip r:embed="rId51"/>
                <a:stretch>
                  <a:fillRect/>
                </a:stretch>
              </p:blipFill>
              <p:spPr>
                <a:xfrm>
                  <a:off x="7815630" y="4194667"/>
                  <a:ext cx="190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6672F93C-5A2B-44B6-BC62-C99198571F11}"/>
                    </a:ext>
                  </a:extLst>
                </p14:cNvPr>
                <p14:cNvContentPartPr/>
                <p14:nvPr/>
              </p14:nvContentPartPr>
              <p14:xfrm>
                <a:off x="8018310" y="4179907"/>
                <a:ext cx="127800" cy="199800"/>
              </p14:xfrm>
            </p:contentPart>
          </mc:Choice>
          <mc:Fallback xmlns="">
            <p:pic>
              <p:nvPicPr>
                <p:cNvPr id="39" name="Ink 38">
                  <a:extLst>
                    <a:ext uri="{FF2B5EF4-FFF2-40B4-BE49-F238E27FC236}">
                      <a16:creationId xmlns:a16="http://schemas.microsoft.com/office/drawing/2014/main" id="{6672F93C-5A2B-44B6-BC62-C99198571F11}"/>
                    </a:ext>
                  </a:extLst>
                </p:cNvPr>
                <p:cNvPicPr/>
                <p:nvPr/>
              </p:nvPicPr>
              <p:blipFill>
                <a:blip r:embed="rId53"/>
                <a:stretch>
                  <a:fillRect/>
                </a:stretch>
              </p:blipFill>
              <p:spPr>
                <a:xfrm>
                  <a:off x="8009670" y="4170907"/>
                  <a:ext cx="145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6F80AC67-FCF0-4E26-84C8-12C2B7D6A545}"/>
                    </a:ext>
                  </a:extLst>
                </p14:cNvPr>
                <p14:cNvContentPartPr/>
                <p14:nvPr/>
              </p14:nvContentPartPr>
              <p14:xfrm>
                <a:off x="8234670" y="4218067"/>
                <a:ext cx="7920" cy="128160"/>
              </p14:xfrm>
            </p:contentPart>
          </mc:Choice>
          <mc:Fallback xmlns="">
            <p:pic>
              <p:nvPicPr>
                <p:cNvPr id="40" name="Ink 39">
                  <a:extLst>
                    <a:ext uri="{FF2B5EF4-FFF2-40B4-BE49-F238E27FC236}">
                      <a16:creationId xmlns:a16="http://schemas.microsoft.com/office/drawing/2014/main" id="{6F80AC67-FCF0-4E26-84C8-12C2B7D6A545}"/>
                    </a:ext>
                  </a:extLst>
                </p:cNvPr>
                <p:cNvPicPr/>
                <p:nvPr/>
              </p:nvPicPr>
              <p:blipFill>
                <a:blip r:embed="rId55"/>
                <a:stretch>
                  <a:fillRect/>
                </a:stretch>
              </p:blipFill>
              <p:spPr>
                <a:xfrm>
                  <a:off x="8226030" y="4209067"/>
                  <a:ext cx="25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B8D4A0F7-C7F3-4AA5-ADBC-6FBCFA103264}"/>
                    </a:ext>
                  </a:extLst>
                </p14:cNvPr>
                <p14:cNvContentPartPr/>
                <p14:nvPr/>
              </p14:nvContentPartPr>
              <p14:xfrm>
                <a:off x="8210910" y="4146787"/>
                <a:ext cx="200880" cy="192600"/>
              </p14:xfrm>
            </p:contentPart>
          </mc:Choice>
          <mc:Fallback xmlns="">
            <p:pic>
              <p:nvPicPr>
                <p:cNvPr id="41" name="Ink 40">
                  <a:extLst>
                    <a:ext uri="{FF2B5EF4-FFF2-40B4-BE49-F238E27FC236}">
                      <a16:creationId xmlns:a16="http://schemas.microsoft.com/office/drawing/2014/main" id="{B8D4A0F7-C7F3-4AA5-ADBC-6FBCFA103264}"/>
                    </a:ext>
                  </a:extLst>
                </p:cNvPr>
                <p:cNvPicPr/>
                <p:nvPr/>
              </p:nvPicPr>
              <p:blipFill>
                <a:blip r:embed="rId57"/>
                <a:stretch>
                  <a:fillRect/>
                </a:stretch>
              </p:blipFill>
              <p:spPr>
                <a:xfrm>
                  <a:off x="8201910" y="4137787"/>
                  <a:ext cx="218520" cy="210240"/>
                </a:xfrm>
                <a:prstGeom prst="rect">
                  <a:avLst/>
                </a:prstGeom>
              </p:spPr>
            </p:pic>
          </mc:Fallback>
        </mc:AlternateContent>
      </p:grpSp>
    </p:spTree>
    <p:extLst>
      <p:ext uri="{BB962C8B-B14F-4D97-AF65-F5344CB8AC3E}">
        <p14:creationId xmlns:p14="http://schemas.microsoft.com/office/powerpoint/2010/main" val="16270119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DA6689-0E1B-47A6-8171-30EC76295882}"/>
              </a:ext>
            </a:extLst>
          </p:cNvPr>
          <p:cNvSpPr>
            <a:spLocks noGrp="1"/>
          </p:cNvSpPr>
          <p:nvPr>
            <p:ph type="sldNum" sz="quarter" idx="12"/>
          </p:nvPr>
        </p:nvSpPr>
        <p:spPr/>
        <p:txBody>
          <a:bodyPr/>
          <a:lstStyle/>
          <a:p>
            <a:fld id="{12B7FAE1-8398-4ECD-9623-40D6A02FADC2}" type="slidenum">
              <a:rPr lang="en-US" smtClean="0"/>
              <a:t>77</a:t>
            </a:fld>
            <a:endParaRPr lang="en-US"/>
          </a:p>
        </p:txBody>
      </p:sp>
    </p:spTree>
    <p:extLst>
      <p:ext uri="{BB962C8B-B14F-4D97-AF65-F5344CB8AC3E}">
        <p14:creationId xmlns:p14="http://schemas.microsoft.com/office/powerpoint/2010/main" val="160723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7FEF60-E24D-4EAD-9ACB-4100FA2D526F}"/>
              </a:ext>
            </a:extLst>
          </p:cNvPr>
          <p:cNvSpPr>
            <a:spLocks noGrp="1"/>
          </p:cNvSpPr>
          <p:nvPr>
            <p:ph type="sldNum" sz="quarter" idx="12"/>
          </p:nvPr>
        </p:nvSpPr>
        <p:spPr/>
        <p:txBody>
          <a:bodyPr/>
          <a:lstStyle/>
          <a:p>
            <a:fld id="{12B7FAE1-8398-4ECD-9623-40D6A02FADC2}" type="slidenum">
              <a:rPr lang="en-US" smtClean="0"/>
              <a:t>8</a:t>
            </a:fld>
            <a:endParaRPr lang="en-US"/>
          </a:p>
        </p:txBody>
      </p:sp>
      <p:grpSp>
        <p:nvGrpSpPr>
          <p:cNvPr id="57" name="Group 56">
            <a:extLst>
              <a:ext uri="{FF2B5EF4-FFF2-40B4-BE49-F238E27FC236}">
                <a16:creationId xmlns:a16="http://schemas.microsoft.com/office/drawing/2014/main" id="{979F35A7-ADB1-4885-BA45-8856177A398C}"/>
              </a:ext>
            </a:extLst>
          </p:cNvPr>
          <p:cNvGrpSpPr/>
          <p:nvPr/>
        </p:nvGrpSpPr>
        <p:grpSpPr>
          <a:xfrm>
            <a:off x="1835475" y="719587"/>
            <a:ext cx="5694840" cy="3330720"/>
            <a:chOff x="1835475" y="719587"/>
            <a:chExt cx="5694840" cy="33307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114FA44-D8B0-48FD-AA7C-721FC3B284D5}"/>
                    </a:ext>
                  </a:extLst>
                </p14:cNvPr>
                <p14:cNvContentPartPr/>
                <p14:nvPr/>
              </p14:nvContentPartPr>
              <p14:xfrm>
                <a:off x="1859595" y="1111987"/>
                <a:ext cx="576000" cy="459360"/>
              </p14:xfrm>
            </p:contentPart>
          </mc:Choice>
          <mc:Fallback xmlns="">
            <p:pic>
              <p:nvPicPr>
                <p:cNvPr id="2" name="Ink 1">
                  <a:extLst>
                    <a:ext uri="{FF2B5EF4-FFF2-40B4-BE49-F238E27FC236}">
                      <a16:creationId xmlns:a16="http://schemas.microsoft.com/office/drawing/2014/main" id="{0114FA44-D8B0-48FD-AA7C-721FC3B284D5}"/>
                    </a:ext>
                  </a:extLst>
                </p:cNvPr>
                <p:cNvPicPr/>
                <p:nvPr/>
              </p:nvPicPr>
              <p:blipFill>
                <a:blip r:embed="rId3"/>
                <a:stretch>
                  <a:fillRect/>
                </a:stretch>
              </p:blipFill>
              <p:spPr>
                <a:xfrm>
                  <a:off x="1850955" y="1102987"/>
                  <a:ext cx="5936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412E5E7-A2B1-4E20-BF07-11A5A7E97558}"/>
                    </a:ext>
                  </a:extLst>
                </p14:cNvPr>
                <p14:cNvContentPartPr/>
                <p14:nvPr/>
              </p14:nvContentPartPr>
              <p14:xfrm>
                <a:off x="2635035" y="1065187"/>
                <a:ext cx="505080" cy="438120"/>
              </p14:xfrm>
            </p:contentPart>
          </mc:Choice>
          <mc:Fallback xmlns="">
            <p:pic>
              <p:nvPicPr>
                <p:cNvPr id="3" name="Ink 2">
                  <a:extLst>
                    <a:ext uri="{FF2B5EF4-FFF2-40B4-BE49-F238E27FC236}">
                      <a16:creationId xmlns:a16="http://schemas.microsoft.com/office/drawing/2014/main" id="{4412E5E7-A2B1-4E20-BF07-11A5A7E97558}"/>
                    </a:ext>
                  </a:extLst>
                </p:cNvPr>
                <p:cNvPicPr/>
                <p:nvPr/>
              </p:nvPicPr>
              <p:blipFill>
                <a:blip r:embed="rId5"/>
                <a:stretch>
                  <a:fillRect/>
                </a:stretch>
              </p:blipFill>
              <p:spPr>
                <a:xfrm>
                  <a:off x="2626395" y="1056187"/>
                  <a:ext cx="52272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B66AE18-B346-42EF-B404-3486196E58EB}"/>
                    </a:ext>
                  </a:extLst>
                </p14:cNvPr>
                <p14:cNvContentPartPr/>
                <p14:nvPr/>
              </p14:nvContentPartPr>
              <p14:xfrm>
                <a:off x="2344875" y="1645507"/>
                <a:ext cx="457920" cy="374760"/>
              </p14:xfrm>
            </p:contentPart>
          </mc:Choice>
          <mc:Fallback xmlns="">
            <p:pic>
              <p:nvPicPr>
                <p:cNvPr id="4" name="Ink 3">
                  <a:extLst>
                    <a:ext uri="{FF2B5EF4-FFF2-40B4-BE49-F238E27FC236}">
                      <a16:creationId xmlns:a16="http://schemas.microsoft.com/office/drawing/2014/main" id="{5B66AE18-B346-42EF-B404-3486196E58EB}"/>
                    </a:ext>
                  </a:extLst>
                </p:cNvPr>
                <p:cNvPicPr/>
                <p:nvPr/>
              </p:nvPicPr>
              <p:blipFill>
                <a:blip r:embed="rId7"/>
                <a:stretch>
                  <a:fillRect/>
                </a:stretch>
              </p:blipFill>
              <p:spPr>
                <a:xfrm>
                  <a:off x="2335875" y="1636867"/>
                  <a:ext cx="4755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6A5BD14-9A33-4A81-ACE4-C9E603A39ABD}"/>
                    </a:ext>
                  </a:extLst>
                </p14:cNvPr>
                <p14:cNvContentPartPr/>
                <p14:nvPr/>
              </p14:nvContentPartPr>
              <p14:xfrm>
                <a:off x="2938515" y="1624987"/>
                <a:ext cx="431280" cy="339120"/>
              </p14:xfrm>
            </p:contentPart>
          </mc:Choice>
          <mc:Fallback xmlns="">
            <p:pic>
              <p:nvPicPr>
                <p:cNvPr id="7" name="Ink 6">
                  <a:extLst>
                    <a:ext uri="{FF2B5EF4-FFF2-40B4-BE49-F238E27FC236}">
                      <a16:creationId xmlns:a16="http://schemas.microsoft.com/office/drawing/2014/main" id="{D6A5BD14-9A33-4A81-ACE4-C9E603A39ABD}"/>
                    </a:ext>
                  </a:extLst>
                </p:cNvPr>
                <p:cNvPicPr/>
                <p:nvPr/>
              </p:nvPicPr>
              <p:blipFill>
                <a:blip r:embed="rId9"/>
                <a:stretch>
                  <a:fillRect/>
                </a:stretch>
              </p:blipFill>
              <p:spPr>
                <a:xfrm>
                  <a:off x="2929875" y="1616347"/>
                  <a:ext cx="4489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CA0900F4-6140-46F3-88EA-F5C0E0E21614}"/>
                    </a:ext>
                  </a:extLst>
                </p14:cNvPr>
                <p14:cNvContentPartPr/>
                <p14:nvPr/>
              </p14:nvContentPartPr>
              <p14:xfrm>
                <a:off x="3215715" y="1203787"/>
                <a:ext cx="464040" cy="398880"/>
              </p14:xfrm>
            </p:contentPart>
          </mc:Choice>
          <mc:Fallback xmlns="">
            <p:pic>
              <p:nvPicPr>
                <p:cNvPr id="8" name="Ink 7">
                  <a:extLst>
                    <a:ext uri="{FF2B5EF4-FFF2-40B4-BE49-F238E27FC236}">
                      <a16:creationId xmlns:a16="http://schemas.microsoft.com/office/drawing/2014/main" id="{CA0900F4-6140-46F3-88EA-F5C0E0E21614}"/>
                    </a:ext>
                  </a:extLst>
                </p:cNvPr>
                <p:cNvPicPr/>
                <p:nvPr/>
              </p:nvPicPr>
              <p:blipFill>
                <a:blip r:embed="rId11"/>
                <a:stretch>
                  <a:fillRect/>
                </a:stretch>
              </p:blipFill>
              <p:spPr>
                <a:xfrm>
                  <a:off x="3206715" y="1194787"/>
                  <a:ext cx="4816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9E1182E-C54B-423E-BF44-F10D55C4671A}"/>
                    </a:ext>
                  </a:extLst>
                </p14:cNvPr>
                <p14:cNvContentPartPr/>
                <p14:nvPr/>
              </p14:nvContentPartPr>
              <p14:xfrm>
                <a:off x="3484275" y="1719667"/>
                <a:ext cx="472680" cy="347400"/>
              </p14:xfrm>
            </p:contentPart>
          </mc:Choice>
          <mc:Fallback xmlns="">
            <p:pic>
              <p:nvPicPr>
                <p:cNvPr id="9" name="Ink 8">
                  <a:extLst>
                    <a:ext uri="{FF2B5EF4-FFF2-40B4-BE49-F238E27FC236}">
                      <a16:creationId xmlns:a16="http://schemas.microsoft.com/office/drawing/2014/main" id="{69E1182E-C54B-423E-BF44-F10D55C4671A}"/>
                    </a:ext>
                  </a:extLst>
                </p:cNvPr>
                <p:cNvPicPr/>
                <p:nvPr/>
              </p:nvPicPr>
              <p:blipFill>
                <a:blip r:embed="rId13"/>
                <a:stretch>
                  <a:fillRect/>
                </a:stretch>
              </p:blipFill>
              <p:spPr>
                <a:xfrm>
                  <a:off x="3475275" y="1710667"/>
                  <a:ext cx="4903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1CBBD12D-AA38-4516-AFB4-6369826A0CE0}"/>
                    </a:ext>
                  </a:extLst>
                </p14:cNvPr>
                <p14:cNvContentPartPr/>
                <p14:nvPr/>
              </p14:nvContentPartPr>
              <p14:xfrm>
                <a:off x="3830955" y="1284067"/>
                <a:ext cx="513720" cy="379440"/>
              </p14:xfrm>
            </p:contentPart>
          </mc:Choice>
          <mc:Fallback xmlns="">
            <p:pic>
              <p:nvPicPr>
                <p:cNvPr id="10" name="Ink 9">
                  <a:extLst>
                    <a:ext uri="{FF2B5EF4-FFF2-40B4-BE49-F238E27FC236}">
                      <a16:creationId xmlns:a16="http://schemas.microsoft.com/office/drawing/2014/main" id="{1CBBD12D-AA38-4516-AFB4-6369826A0CE0}"/>
                    </a:ext>
                  </a:extLst>
                </p:cNvPr>
                <p:cNvPicPr/>
                <p:nvPr/>
              </p:nvPicPr>
              <p:blipFill>
                <a:blip r:embed="rId15"/>
                <a:stretch>
                  <a:fillRect/>
                </a:stretch>
              </p:blipFill>
              <p:spPr>
                <a:xfrm>
                  <a:off x="3822315" y="1275067"/>
                  <a:ext cx="5313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C6952433-E096-4D43-BE6E-7F097BA27E5D}"/>
                    </a:ext>
                  </a:extLst>
                </p14:cNvPr>
                <p14:cNvContentPartPr/>
                <p14:nvPr/>
              </p14:nvContentPartPr>
              <p14:xfrm>
                <a:off x="3506955" y="840187"/>
                <a:ext cx="506160" cy="362160"/>
              </p14:xfrm>
            </p:contentPart>
          </mc:Choice>
          <mc:Fallback xmlns="">
            <p:pic>
              <p:nvPicPr>
                <p:cNvPr id="11" name="Ink 10">
                  <a:extLst>
                    <a:ext uri="{FF2B5EF4-FFF2-40B4-BE49-F238E27FC236}">
                      <a16:creationId xmlns:a16="http://schemas.microsoft.com/office/drawing/2014/main" id="{C6952433-E096-4D43-BE6E-7F097BA27E5D}"/>
                    </a:ext>
                  </a:extLst>
                </p:cNvPr>
                <p:cNvPicPr/>
                <p:nvPr/>
              </p:nvPicPr>
              <p:blipFill>
                <a:blip r:embed="rId17"/>
                <a:stretch>
                  <a:fillRect/>
                </a:stretch>
              </p:blipFill>
              <p:spPr>
                <a:xfrm>
                  <a:off x="3497955" y="831547"/>
                  <a:ext cx="5238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035343BC-DEEB-4CE7-AF9A-8636B306B8BF}"/>
                    </a:ext>
                  </a:extLst>
                </p14:cNvPr>
                <p14:cNvContentPartPr/>
                <p14:nvPr/>
              </p14:nvContentPartPr>
              <p14:xfrm>
                <a:off x="2813955" y="787987"/>
                <a:ext cx="470160" cy="324360"/>
              </p14:xfrm>
            </p:contentPart>
          </mc:Choice>
          <mc:Fallback xmlns="">
            <p:pic>
              <p:nvPicPr>
                <p:cNvPr id="12" name="Ink 11">
                  <a:extLst>
                    <a:ext uri="{FF2B5EF4-FFF2-40B4-BE49-F238E27FC236}">
                      <a16:creationId xmlns:a16="http://schemas.microsoft.com/office/drawing/2014/main" id="{035343BC-DEEB-4CE7-AF9A-8636B306B8BF}"/>
                    </a:ext>
                  </a:extLst>
                </p:cNvPr>
                <p:cNvPicPr/>
                <p:nvPr/>
              </p:nvPicPr>
              <p:blipFill>
                <a:blip r:embed="rId19"/>
                <a:stretch>
                  <a:fillRect/>
                </a:stretch>
              </p:blipFill>
              <p:spPr>
                <a:xfrm>
                  <a:off x="2804955" y="779347"/>
                  <a:ext cx="4878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5BE9472-BE50-4F4A-A2AC-BDF52699CF7A}"/>
                    </a:ext>
                  </a:extLst>
                </p14:cNvPr>
                <p14:cNvContentPartPr/>
                <p14:nvPr/>
              </p14:nvContentPartPr>
              <p14:xfrm>
                <a:off x="2132475" y="867547"/>
                <a:ext cx="417240" cy="328320"/>
              </p14:xfrm>
            </p:contentPart>
          </mc:Choice>
          <mc:Fallback xmlns="">
            <p:pic>
              <p:nvPicPr>
                <p:cNvPr id="13" name="Ink 12">
                  <a:extLst>
                    <a:ext uri="{FF2B5EF4-FFF2-40B4-BE49-F238E27FC236}">
                      <a16:creationId xmlns:a16="http://schemas.microsoft.com/office/drawing/2014/main" id="{E5BE9472-BE50-4F4A-A2AC-BDF52699CF7A}"/>
                    </a:ext>
                  </a:extLst>
                </p:cNvPr>
                <p:cNvPicPr/>
                <p:nvPr/>
              </p:nvPicPr>
              <p:blipFill>
                <a:blip r:embed="rId21"/>
                <a:stretch>
                  <a:fillRect/>
                </a:stretch>
              </p:blipFill>
              <p:spPr>
                <a:xfrm>
                  <a:off x="2123475" y="858907"/>
                  <a:ext cx="4348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FF3616C7-A5FE-4EBD-8668-92CEF3D596DB}"/>
                    </a:ext>
                  </a:extLst>
                </p14:cNvPr>
                <p14:cNvContentPartPr/>
                <p14:nvPr/>
              </p14:nvContentPartPr>
              <p14:xfrm>
                <a:off x="1835475" y="1674307"/>
                <a:ext cx="482760" cy="430920"/>
              </p14:xfrm>
            </p:contentPart>
          </mc:Choice>
          <mc:Fallback xmlns="">
            <p:pic>
              <p:nvPicPr>
                <p:cNvPr id="14" name="Ink 13">
                  <a:extLst>
                    <a:ext uri="{FF2B5EF4-FFF2-40B4-BE49-F238E27FC236}">
                      <a16:creationId xmlns:a16="http://schemas.microsoft.com/office/drawing/2014/main" id="{FF3616C7-A5FE-4EBD-8668-92CEF3D596DB}"/>
                    </a:ext>
                  </a:extLst>
                </p:cNvPr>
                <p:cNvPicPr/>
                <p:nvPr/>
              </p:nvPicPr>
              <p:blipFill>
                <a:blip r:embed="rId23"/>
                <a:stretch>
                  <a:fillRect/>
                </a:stretch>
              </p:blipFill>
              <p:spPr>
                <a:xfrm>
                  <a:off x="1826475" y="1665667"/>
                  <a:ext cx="5004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111B89F7-1B39-4804-A18A-6714DCA03559}"/>
                    </a:ext>
                  </a:extLst>
                </p14:cNvPr>
                <p14:cNvContentPartPr/>
                <p14:nvPr/>
              </p14:nvContentPartPr>
              <p14:xfrm>
                <a:off x="2301315" y="2096227"/>
                <a:ext cx="436680" cy="416160"/>
              </p14:xfrm>
            </p:contentPart>
          </mc:Choice>
          <mc:Fallback xmlns="">
            <p:pic>
              <p:nvPicPr>
                <p:cNvPr id="15" name="Ink 14">
                  <a:extLst>
                    <a:ext uri="{FF2B5EF4-FFF2-40B4-BE49-F238E27FC236}">
                      <a16:creationId xmlns:a16="http://schemas.microsoft.com/office/drawing/2014/main" id="{111B89F7-1B39-4804-A18A-6714DCA03559}"/>
                    </a:ext>
                  </a:extLst>
                </p:cNvPr>
                <p:cNvPicPr/>
                <p:nvPr/>
              </p:nvPicPr>
              <p:blipFill>
                <a:blip r:embed="rId25"/>
                <a:stretch>
                  <a:fillRect/>
                </a:stretch>
              </p:blipFill>
              <p:spPr>
                <a:xfrm>
                  <a:off x="2292675" y="2087587"/>
                  <a:ext cx="4543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004CD1C9-58A3-46B1-B1F5-EA2547891B37}"/>
                    </a:ext>
                  </a:extLst>
                </p14:cNvPr>
                <p14:cNvContentPartPr/>
                <p14:nvPr/>
              </p14:nvContentPartPr>
              <p14:xfrm>
                <a:off x="2844195" y="2104147"/>
                <a:ext cx="525600" cy="375840"/>
              </p14:xfrm>
            </p:contentPart>
          </mc:Choice>
          <mc:Fallback xmlns="">
            <p:pic>
              <p:nvPicPr>
                <p:cNvPr id="16" name="Ink 15">
                  <a:extLst>
                    <a:ext uri="{FF2B5EF4-FFF2-40B4-BE49-F238E27FC236}">
                      <a16:creationId xmlns:a16="http://schemas.microsoft.com/office/drawing/2014/main" id="{004CD1C9-58A3-46B1-B1F5-EA2547891B37}"/>
                    </a:ext>
                  </a:extLst>
                </p:cNvPr>
                <p:cNvPicPr/>
                <p:nvPr/>
              </p:nvPicPr>
              <p:blipFill>
                <a:blip r:embed="rId27"/>
                <a:stretch>
                  <a:fillRect/>
                </a:stretch>
              </p:blipFill>
              <p:spPr>
                <a:xfrm>
                  <a:off x="2835555" y="2095147"/>
                  <a:ext cx="5432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7F4CA1E6-AB8D-4F05-8A06-59C19B77BFAA}"/>
                    </a:ext>
                  </a:extLst>
                </p14:cNvPr>
                <p14:cNvContentPartPr/>
                <p14:nvPr/>
              </p14:nvContentPartPr>
              <p14:xfrm>
                <a:off x="3448275" y="2120347"/>
                <a:ext cx="391320" cy="290880"/>
              </p14:xfrm>
            </p:contentPart>
          </mc:Choice>
          <mc:Fallback xmlns="">
            <p:pic>
              <p:nvPicPr>
                <p:cNvPr id="17" name="Ink 16">
                  <a:extLst>
                    <a:ext uri="{FF2B5EF4-FFF2-40B4-BE49-F238E27FC236}">
                      <a16:creationId xmlns:a16="http://schemas.microsoft.com/office/drawing/2014/main" id="{7F4CA1E6-AB8D-4F05-8A06-59C19B77BFAA}"/>
                    </a:ext>
                  </a:extLst>
                </p:cNvPr>
                <p:cNvPicPr/>
                <p:nvPr/>
              </p:nvPicPr>
              <p:blipFill>
                <a:blip r:embed="rId29"/>
                <a:stretch>
                  <a:fillRect/>
                </a:stretch>
              </p:blipFill>
              <p:spPr>
                <a:xfrm>
                  <a:off x="3439635" y="2111347"/>
                  <a:ext cx="4089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98E9BE48-ACD5-4D03-85B3-0AD2550E0892}"/>
                    </a:ext>
                  </a:extLst>
                </p14:cNvPr>
                <p14:cNvContentPartPr/>
                <p14:nvPr/>
              </p14:nvContentPartPr>
              <p14:xfrm>
                <a:off x="3977475" y="2117107"/>
                <a:ext cx="388080" cy="286560"/>
              </p14:xfrm>
            </p:contentPart>
          </mc:Choice>
          <mc:Fallback xmlns="">
            <p:pic>
              <p:nvPicPr>
                <p:cNvPr id="18" name="Ink 17">
                  <a:extLst>
                    <a:ext uri="{FF2B5EF4-FFF2-40B4-BE49-F238E27FC236}">
                      <a16:creationId xmlns:a16="http://schemas.microsoft.com/office/drawing/2014/main" id="{98E9BE48-ACD5-4D03-85B3-0AD2550E0892}"/>
                    </a:ext>
                  </a:extLst>
                </p:cNvPr>
                <p:cNvPicPr/>
                <p:nvPr/>
              </p:nvPicPr>
              <p:blipFill>
                <a:blip r:embed="rId31"/>
                <a:stretch>
                  <a:fillRect/>
                </a:stretch>
              </p:blipFill>
              <p:spPr>
                <a:xfrm>
                  <a:off x="3968835" y="2108107"/>
                  <a:ext cx="4057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02803490-D307-4F6B-BABA-0088B3313636}"/>
                    </a:ext>
                  </a:extLst>
                </p14:cNvPr>
                <p14:cNvContentPartPr/>
                <p14:nvPr/>
              </p14:nvContentPartPr>
              <p14:xfrm>
                <a:off x="4076115" y="1679347"/>
                <a:ext cx="492120" cy="328680"/>
              </p14:xfrm>
            </p:contentPart>
          </mc:Choice>
          <mc:Fallback xmlns="">
            <p:pic>
              <p:nvPicPr>
                <p:cNvPr id="19" name="Ink 18">
                  <a:extLst>
                    <a:ext uri="{FF2B5EF4-FFF2-40B4-BE49-F238E27FC236}">
                      <a16:creationId xmlns:a16="http://schemas.microsoft.com/office/drawing/2014/main" id="{02803490-D307-4F6B-BABA-0088B3313636}"/>
                    </a:ext>
                  </a:extLst>
                </p:cNvPr>
                <p:cNvPicPr/>
                <p:nvPr/>
              </p:nvPicPr>
              <p:blipFill>
                <a:blip r:embed="rId33"/>
                <a:stretch>
                  <a:fillRect/>
                </a:stretch>
              </p:blipFill>
              <p:spPr>
                <a:xfrm>
                  <a:off x="4067475" y="1670707"/>
                  <a:ext cx="5097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4E2B8BF5-929F-47CC-8D0F-3DDFDAC46F0B}"/>
                    </a:ext>
                  </a:extLst>
                </p14:cNvPr>
                <p14:cNvContentPartPr/>
                <p14:nvPr/>
              </p14:nvContentPartPr>
              <p14:xfrm>
                <a:off x="2784795" y="2521747"/>
                <a:ext cx="375840" cy="325800"/>
              </p14:xfrm>
            </p:contentPart>
          </mc:Choice>
          <mc:Fallback xmlns="">
            <p:pic>
              <p:nvPicPr>
                <p:cNvPr id="20" name="Ink 19">
                  <a:extLst>
                    <a:ext uri="{FF2B5EF4-FFF2-40B4-BE49-F238E27FC236}">
                      <a16:creationId xmlns:a16="http://schemas.microsoft.com/office/drawing/2014/main" id="{4E2B8BF5-929F-47CC-8D0F-3DDFDAC46F0B}"/>
                    </a:ext>
                  </a:extLst>
                </p:cNvPr>
                <p:cNvPicPr/>
                <p:nvPr/>
              </p:nvPicPr>
              <p:blipFill>
                <a:blip r:embed="rId35"/>
                <a:stretch>
                  <a:fillRect/>
                </a:stretch>
              </p:blipFill>
              <p:spPr>
                <a:xfrm>
                  <a:off x="2775795" y="2512747"/>
                  <a:ext cx="3934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1ECEA45A-38E2-462C-81C5-8E5493D6CA86}"/>
                    </a:ext>
                  </a:extLst>
                </p14:cNvPr>
                <p14:cNvContentPartPr/>
                <p14:nvPr/>
              </p14:nvContentPartPr>
              <p14:xfrm>
                <a:off x="3220035" y="2556307"/>
                <a:ext cx="423720" cy="270360"/>
              </p14:xfrm>
            </p:contentPart>
          </mc:Choice>
          <mc:Fallback xmlns="">
            <p:pic>
              <p:nvPicPr>
                <p:cNvPr id="21" name="Ink 20">
                  <a:extLst>
                    <a:ext uri="{FF2B5EF4-FFF2-40B4-BE49-F238E27FC236}">
                      <a16:creationId xmlns:a16="http://schemas.microsoft.com/office/drawing/2014/main" id="{1ECEA45A-38E2-462C-81C5-8E5493D6CA86}"/>
                    </a:ext>
                  </a:extLst>
                </p:cNvPr>
                <p:cNvPicPr/>
                <p:nvPr/>
              </p:nvPicPr>
              <p:blipFill>
                <a:blip r:embed="rId37"/>
                <a:stretch>
                  <a:fillRect/>
                </a:stretch>
              </p:blipFill>
              <p:spPr>
                <a:xfrm>
                  <a:off x="3211035" y="2547667"/>
                  <a:ext cx="4413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7A683E17-FE09-414F-9475-7027829987BB}"/>
                    </a:ext>
                  </a:extLst>
                </p14:cNvPr>
                <p14:cNvContentPartPr/>
                <p14:nvPr/>
              </p14:nvContentPartPr>
              <p14:xfrm>
                <a:off x="3688755" y="2528227"/>
                <a:ext cx="380880" cy="277200"/>
              </p14:xfrm>
            </p:contentPart>
          </mc:Choice>
          <mc:Fallback xmlns="">
            <p:pic>
              <p:nvPicPr>
                <p:cNvPr id="22" name="Ink 21">
                  <a:extLst>
                    <a:ext uri="{FF2B5EF4-FFF2-40B4-BE49-F238E27FC236}">
                      <a16:creationId xmlns:a16="http://schemas.microsoft.com/office/drawing/2014/main" id="{7A683E17-FE09-414F-9475-7027829987BB}"/>
                    </a:ext>
                  </a:extLst>
                </p:cNvPr>
                <p:cNvPicPr/>
                <p:nvPr/>
              </p:nvPicPr>
              <p:blipFill>
                <a:blip r:embed="rId39"/>
                <a:stretch>
                  <a:fillRect/>
                </a:stretch>
              </p:blipFill>
              <p:spPr>
                <a:xfrm>
                  <a:off x="3680115" y="2519227"/>
                  <a:ext cx="3985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C3EB44D9-776F-4838-9731-CD952F17BDE3}"/>
                    </a:ext>
                  </a:extLst>
                </p14:cNvPr>
                <p14:cNvContentPartPr/>
                <p14:nvPr/>
              </p14:nvContentPartPr>
              <p14:xfrm>
                <a:off x="4103115" y="2556307"/>
                <a:ext cx="356400" cy="244440"/>
              </p14:xfrm>
            </p:contentPart>
          </mc:Choice>
          <mc:Fallback xmlns="">
            <p:pic>
              <p:nvPicPr>
                <p:cNvPr id="23" name="Ink 22">
                  <a:extLst>
                    <a:ext uri="{FF2B5EF4-FFF2-40B4-BE49-F238E27FC236}">
                      <a16:creationId xmlns:a16="http://schemas.microsoft.com/office/drawing/2014/main" id="{C3EB44D9-776F-4838-9731-CD952F17BDE3}"/>
                    </a:ext>
                  </a:extLst>
                </p:cNvPr>
                <p:cNvPicPr/>
                <p:nvPr/>
              </p:nvPicPr>
              <p:blipFill>
                <a:blip r:embed="rId41"/>
                <a:stretch>
                  <a:fillRect/>
                </a:stretch>
              </p:blipFill>
              <p:spPr>
                <a:xfrm>
                  <a:off x="4094115" y="2547667"/>
                  <a:ext cx="374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AE980CC9-CEA2-4AFC-9BC9-26C32634B12C}"/>
                    </a:ext>
                  </a:extLst>
                </p14:cNvPr>
                <p14:cNvContentPartPr/>
                <p14:nvPr/>
              </p14:nvContentPartPr>
              <p14:xfrm>
                <a:off x="2243715" y="2517427"/>
                <a:ext cx="415800" cy="327600"/>
              </p14:xfrm>
            </p:contentPart>
          </mc:Choice>
          <mc:Fallback xmlns="">
            <p:pic>
              <p:nvPicPr>
                <p:cNvPr id="25" name="Ink 24">
                  <a:extLst>
                    <a:ext uri="{FF2B5EF4-FFF2-40B4-BE49-F238E27FC236}">
                      <a16:creationId xmlns:a16="http://schemas.microsoft.com/office/drawing/2014/main" id="{AE980CC9-CEA2-4AFC-9BC9-26C32634B12C}"/>
                    </a:ext>
                  </a:extLst>
                </p:cNvPr>
                <p:cNvPicPr/>
                <p:nvPr/>
              </p:nvPicPr>
              <p:blipFill>
                <a:blip r:embed="rId43"/>
                <a:stretch>
                  <a:fillRect/>
                </a:stretch>
              </p:blipFill>
              <p:spPr>
                <a:xfrm>
                  <a:off x="2234715" y="2508427"/>
                  <a:ext cx="4334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EA0B8661-D8EB-470A-AAC6-0E8135B84FDF}"/>
                    </a:ext>
                  </a:extLst>
                </p14:cNvPr>
                <p14:cNvContentPartPr/>
                <p14:nvPr/>
              </p14:nvContentPartPr>
              <p14:xfrm>
                <a:off x="5024715" y="719587"/>
                <a:ext cx="172440" cy="1041840"/>
              </p14:xfrm>
            </p:contentPart>
          </mc:Choice>
          <mc:Fallback xmlns="">
            <p:pic>
              <p:nvPicPr>
                <p:cNvPr id="27" name="Ink 26">
                  <a:extLst>
                    <a:ext uri="{FF2B5EF4-FFF2-40B4-BE49-F238E27FC236}">
                      <a16:creationId xmlns:a16="http://schemas.microsoft.com/office/drawing/2014/main" id="{EA0B8661-D8EB-470A-AAC6-0E8135B84FDF}"/>
                    </a:ext>
                  </a:extLst>
                </p:cNvPr>
                <p:cNvPicPr/>
                <p:nvPr/>
              </p:nvPicPr>
              <p:blipFill>
                <a:blip r:embed="rId45"/>
                <a:stretch>
                  <a:fillRect/>
                </a:stretch>
              </p:blipFill>
              <p:spPr>
                <a:xfrm>
                  <a:off x="5015715" y="710587"/>
                  <a:ext cx="190080" cy="1059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6D5F4C09-6A7B-4C48-9684-883A709CF4FE}"/>
                    </a:ext>
                  </a:extLst>
                </p14:cNvPr>
                <p14:cNvContentPartPr/>
                <p14:nvPr/>
              </p14:nvContentPartPr>
              <p14:xfrm>
                <a:off x="4906275" y="1736587"/>
                <a:ext cx="280800" cy="1007280"/>
              </p14:xfrm>
            </p:contentPart>
          </mc:Choice>
          <mc:Fallback xmlns="">
            <p:pic>
              <p:nvPicPr>
                <p:cNvPr id="28" name="Ink 27">
                  <a:extLst>
                    <a:ext uri="{FF2B5EF4-FFF2-40B4-BE49-F238E27FC236}">
                      <a16:creationId xmlns:a16="http://schemas.microsoft.com/office/drawing/2014/main" id="{6D5F4C09-6A7B-4C48-9684-883A709CF4FE}"/>
                    </a:ext>
                  </a:extLst>
                </p:cNvPr>
                <p:cNvPicPr/>
                <p:nvPr/>
              </p:nvPicPr>
              <p:blipFill>
                <a:blip r:embed="rId47"/>
                <a:stretch>
                  <a:fillRect/>
                </a:stretch>
              </p:blipFill>
              <p:spPr>
                <a:xfrm>
                  <a:off x="4897275" y="1727587"/>
                  <a:ext cx="298440" cy="1024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5BB544ED-1D8D-4419-A04A-1359C16F3990}"/>
                    </a:ext>
                  </a:extLst>
                </p14:cNvPr>
                <p14:cNvContentPartPr/>
                <p14:nvPr/>
              </p14:nvContentPartPr>
              <p14:xfrm>
                <a:off x="5455635" y="891307"/>
                <a:ext cx="534960" cy="134280"/>
              </p14:xfrm>
            </p:contentPart>
          </mc:Choice>
          <mc:Fallback xmlns="">
            <p:pic>
              <p:nvPicPr>
                <p:cNvPr id="30" name="Ink 29">
                  <a:extLst>
                    <a:ext uri="{FF2B5EF4-FFF2-40B4-BE49-F238E27FC236}">
                      <a16:creationId xmlns:a16="http://schemas.microsoft.com/office/drawing/2014/main" id="{5BB544ED-1D8D-4419-A04A-1359C16F3990}"/>
                    </a:ext>
                  </a:extLst>
                </p:cNvPr>
                <p:cNvPicPr/>
                <p:nvPr/>
              </p:nvPicPr>
              <p:blipFill>
                <a:blip r:embed="rId49"/>
                <a:stretch>
                  <a:fillRect/>
                </a:stretch>
              </p:blipFill>
              <p:spPr>
                <a:xfrm>
                  <a:off x="5446635" y="882307"/>
                  <a:ext cx="55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62F63AD0-E120-44BF-A04B-625CCE9BDE8B}"/>
                    </a:ext>
                  </a:extLst>
                </p14:cNvPr>
                <p14:cNvContentPartPr/>
                <p14:nvPr/>
              </p14:nvContentPartPr>
              <p14:xfrm>
                <a:off x="6012195" y="723907"/>
                <a:ext cx="245160" cy="246600"/>
              </p14:xfrm>
            </p:contentPart>
          </mc:Choice>
          <mc:Fallback xmlns="">
            <p:pic>
              <p:nvPicPr>
                <p:cNvPr id="31" name="Ink 30">
                  <a:extLst>
                    <a:ext uri="{FF2B5EF4-FFF2-40B4-BE49-F238E27FC236}">
                      <a16:creationId xmlns:a16="http://schemas.microsoft.com/office/drawing/2014/main" id="{62F63AD0-E120-44BF-A04B-625CCE9BDE8B}"/>
                    </a:ext>
                  </a:extLst>
                </p:cNvPr>
                <p:cNvPicPr/>
                <p:nvPr/>
              </p:nvPicPr>
              <p:blipFill>
                <a:blip r:embed="rId51"/>
                <a:stretch>
                  <a:fillRect/>
                </a:stretch>
              </p:blipFill>
              <p:spPr>
                <a:xfrm>
                  <a:off x="6003555" y="714907"/>
                  <a:ext cx="2628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281BBBAB-B7D7-4BCE-BBAC-693573A153FA}"/>
                    </a:ext>
                  </a:extLst>
                </p14:cNvPr>
                <p14:cNvContentPartPr/>
                <p14:nvPr/>
              </p14:nvContentPartPr>
              <p14:xfrm>
                <a:off x="5951355" y="813187"/>
                <a:ext cx="154800" cy="5760"/>
              </p14:xfrm>
            </p:contentPart>
          </mc:Choice>
          <mc:Fallback xmlns="">
            <p:pic>
              <p:nvPicPr>
                <p:cNvPr id="32" name="Ink 31">
                  <a:extLst>
                    <a:ext uri="{FF2B5EF4-FFF2-40B4-BE49-F238E27FC236}">
                      <a16:creationId xmlns:a16="http://schemas.microsoft.com/office/drawing/2014/main" id="{281BBBAB-B7D7-4BCE-BBAC-693573A153FA}"/>
                    </a:ext>
                  </a:extLst>
                </p:cNvPr>
                <p:cNvPicPr/>
                <p:nvPr/>
              </p:nvPicPr>
              <p:blipFill>
                <a:blip r:embed="rId53"/>
                <a:stretch>
                  <a:fillRect/>
                </a:stretch>
              </p:blipFill>
              <p:spPr>
                <a:xfrm>
                  <a:off x="5942715" y="804187"/>
                  <a:ext cx="172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6F255968-6881-4872-9AD7-6F51B9DB9134}"/>
                    </a:ext>
                  </a:extLst>
                </p14:cNvPr>
                <p14:cNvContentPartPr/>
                <p14:nvPr/>
              </p14:nvContentPartPr>
              <p14:xfrm>
                <a:off x="6265275" y="806347"/>
                <a:ext cx="158400" cy="146880"/>
              </p14:xfrm>
            </p:contentPart>
          </mc:Choice>
          <mc:Fallback xmlns="">
            <p:pic>
              <p:nvPicPr>
                <p:cNvPr id="33" name="Ink 32">
                  <a:extLst>
                    <a:ext uri="{FF2B5EF4-FFF2-40B4-BE49-F238E27FC236}">
                      <a16:creationId xmlns:a16="http://schemas.microsoft.com/office/drawing/2014/main" id="{6F255968-6881-4872-9AD7-6F51B9DB9134}"/>
                    </a:ext>
                  </a:extLst>
                </p:cNvPr>
                <p:cNvPicPr/>
                <p:nvPr/>
              </p:nvPicPr>
              <p:blipFill>
                <a:blip r:embed="rId55"/>
                <a:stretch>
                  <a:fillRect/>
                </a:stretch>
              </p:blipFill>
              <p:spPr>
                <a:xfrm>
                  <a:off x="6256635" y="797347"/>
                  <a:ext cx="176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EB90A327-9C43-4656-87F2-23D387CAC3B1}"/>
                    </a:ext>
                  </a:extLst>
                </p14:cNvPr>
                <p14:cNvContentPartPr/>
                <p14:nvPr/>
              </p14:nvContentPartPr>
              <p14:xfrm>
                <a:off x="6478755" y="793387"/>
                <a:ext cx="145440" cy="146880"/>
              </p14:xfrm>
            </p:contentPart>
          </mc:Choice>
          <mc:Fallback xmlns="">
            <p:pic>
              <p:nvPicPr>
                <p:cNvPr id="34" name="Ink 33">
                  <a:extLst>
                    <a:ext uri="{FF2B5EF4-FFF2-40B4-BE49-F238E27FC236}">
                      <a16:creationId xmlns:a16="http://schemas.microsoft.com/office/drawing/2014/main" id="{EB90A327-9C43-4656-87F2-23D387CAC3B1}"/>
                    </a:ext>
                  </a:extLst>
                </p:cNvPr>
                <p:cNvPicPr/>
                <p:nvPr/>
              </p:nvPicPr>
              <p:blipFill>
                <a:blip r:embed="rId57"/>
                <a:stretch>
                  <a:fillRect/>
                </a:stretch>
              </p:blipFill>
              <p:spPr>
                <a:xfrm>
                  <a:off x="6469755" y="784387"/>
                  <a:ext cx="163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6B02E99B-AC37-41E7-BD96-3F5EEE57EBCA}"/>
                    </a:ext>
                  </a:extLst>
                </p14:cNvPr>
                <p14:cNvContentPartPr/>
                <p14:nvPr/>
              </p14:nvContentPartPr>
              <p14:xfrm>
                <a:off x="6732195" y="790507"/>
                <a:ext cx="244080" cy="138960"/>
              </p14:xfrm>
            </p:contentPart>
          </mc:Choice>
          <mc:Fallback xmlns="">
            <p:pic>
              <p:nvPicPr>
                <p:cNvPr id="35" name="Ink 34">
                  <a:extLst>
                    <a:ext uri="{FF2B5EF4-FFF2-40B4-BE49-F238E27FC236}">
                      <a16:creationId xmlns:a16="http://schemas.microsoft.com/office/drawing/2014/main" id="{6B02E99B-AC37-41E7-BD96-3F5EEE57EBCA}"/>
                    </a:ext>
                  </a:extLst>
                </p:cNvPr>
                <p:cNvPicPr/>
                <p:nvPr/>
              </p:nvPicPr>
              <p:blipFill>
                <a:blip r:embed="rId59"/>
                <a:stretch>
                  <a:fillRect/>
                </a:stretch>
              </p:blipFill>
              <p:spPr>
                <a:xfrm>
                  <a:off x="6723555" y="781507"/>
                  <a:ext cx="26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BB498846-432F-4984-952E-4363FD501D48}"/>
                    </a:ext>
                  </a:extLst>
                </p14:cNvPr>
                <p14:cNvContentPartPr/>
                <p14:nvPr/>
              </p14:nvContentPartPr>
              <p14:xfrm>
                <a:off x="5596035" y="1109107"/>
                <a:ext cx="821880" cy="267480"/>
              </p14:xfrm>
            </p:contentPart>
          </mc:Choice>
          <mc:Fallback xmlns="">
            <p:pic>
              <p:nvPicPr>
                <p:cNvPr id="36" name="Ink 35">
                  <a:extLst>
                    <a:ext uri="{FF2B5EF4-FFF2-40B4-BE49-F238E27FC236}">
                      <a16:creationId xmlns:a16="http://schemas.microsoft.com/office/drawing/2014/main" id="{BB498846-432F-4984-952E-4363FD501D48}"/>
                    </a:ext>
                  </a:extLst>
                </p:cNvPr>
                <p:cNvPicPr/>
                <p:nvPr/>
              </p:nvPicPr>
              <p:blipFill>
                <a:blip r:embed="rId61"/>
                <a:stretch>
                  <a:fillRect/>
                </a:stretch>
              </p:blipFill>
              <p:spPr>
                <a:xfrm>
                  <a:off x="5587035" y="1100467"/>
                  <a:ext cx="8395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0CA435C3-EDEB-40F4-98D8-F843CFC6E983}"/>
                    </a:ext>
                  </a:extLst>
                </p14:cNvPr>
                <p14:cNvContentPartPr/>
                <p14:nvPr/>
              </p14:nvContentPartPr>
              <p14:xfrm>
                <a:off x="6463275" y="1210267"/>
                <a:ext cx="168120" cy="157320"/>
              </p14:xfrm>
            </p:contentPart>
          </mc:Choice>
          <mc:Fallback xmlns="">
            <p:pic>
              <p:nvPicPr>
                <p:cNvPr id="37" name="Ink 36">
                  <a:extLst>
                    <a:ext uri="{FF2B5EF4-FFF2-40B4-BE49-F238E27FC236}">
                      <a16:creationId xmlns:a16="http://schemas.microsoft.com/office/drawing/2014/main" id="{0CA435C3-EDEB-40F4-98D8-F843CFC6E983}"/>
                    </a:ext>
                  </a:extLst>
                </p:cNvPr>
                <p:cNvPicPr/>
                <p:nvPr/>
              </p:nvPicPr>
              <p:blipFill>
                <a:blip r:embed="rId63"/>
                <a:stretch>
                  <a:fillRect/>
                </a:stretch>
              </p:blipFill>
              <p:spPr>
                <a:xfrm>
                  <a:off x="6454275" y="1201627"/>
                  <a:ext cx="185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BA3AD87A-8D24-4E0C-AFA6-625001BE5D0F}"/>
                    </a:ext>
                  </a:extLst>
                </p14:cNvPr>
                <p14:cNvContentPartPr/>
                <p14:nvPr/>
              </p14:nvContentPartPr>
              <p14:xfrm>
                <a:off x="6619515" y="1092907"/>
                <a:ext cx="285120" cy="244800"/>
              </p14:xfrm>
            </p:contentPart>
          </mc:Choice>
          <mc:Fallback xmlns="">
            <p:pic>
              <p:nvPicPr>
                <p:cNvPr id="38" name="Ink 37">
                  <a:extLst>
                    <a:ext uri="{FF2B5EF4-FFF2-40B4-BE49-F238E27FC236}">
                      <a16:creationId xmlns:a16="http://schemas.microsoft.com/office/drawing/2014/main" id="{BA3AD87A-8D24-4E0C-AFA6-625001BE5D0F}"/>
                    </a:ext>
                  </a:extLst>
                </p:cNvPr>
                <p:cNvPicPr/>
                <p:nvPr/>
              </p:nvPicPr>
              <p:blipFill>
                <a:blip r:embed="rId65"/>
                <a:stretch>
                  <a:fillRect/>
                </a:stretch>
              </p:blipFill>
              <p:spPr>
                <a:xfrm>
                  <a:off x="6610875" y="1083907"/>
                  <a:ext cx="3027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CA13DB00-4AAD-49A9-9056-9DCF82201292}"/>
                    </a:ext>
                  </a:extLst>
                </p14:cNvPr>
                <p14:cNvContentPartPr/>
                <p14:nvPr/>
              </p14:nvContentPartPr>
              <p14:xfrm>
                <a:off x="6855315" y="1120267"/>
                <a:ext cx="5400" cy="2520"/>
              </p14:xfrm>
            </p:contentPart>
          </mc:Choice>
          <mc:Fallback xmlns="">
            <p:pic>
              <p:nvPicPr>
                <p:cNvPr id="39" name="Ink 38">
                  <a:extLst>
                    <a:ext uri="{FF2B5EF4-FFF2-40B4-BE49-F238E27FC236}">
                      <a16:creationId xmlns:a16="http://schemas.microsoft.com/office/drawing/2014/main" id="{CA13DB00-4AAD-49A9-9056-9DCF82201292}"/>
                    </a:ext>
                  </a:extLst>
                </p:cNvPr>
                <p:cNvPicPr/>
                <p:nvPr/>
              </p:nvPicPr>
              <p:blipFill>
                <a:blip r:embed="rId67"/>
                <a:stretch>
                  <a:fillRect/>
                </a:stretch>
              </p:blipFill>
              <p:spPr>
                <a:xfrm>
                  <a:off x="6846315" y="1111627"/>
                  <a:ext cx="23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4F4C629A-CE60-4BE3-82BE-A077AE6E95DD}"/>
                    </a:ext>
                  </a:extLst>
                </p14:cNvPr>
                <p14:cNvContentPartPr/>
                <p14:nvPr/>
              </p14:nvContentPartPr>
              <p14:xfrm>
                <a:off x="6962235" y="1157347"/>
                <a:ext cx="367560" cy="179640"/>
              </p14:xfrm>
            </p:contentPart>
          </mc:Choice>
          <mc:Fallback xmlns="">
            <p:pic>
              <p:nvPicPr>
                <p:cNvPr id="40" name="Ink 39">
                  <a:extLst>
                    <a:ext uri="{FF2B5EF4-FFF2-40B4-BE49-F238E27FC236}">
                      <a16:creationId xmlns:a16="http://schemas.microsoft.com/office/drawing/2014/main" id="{4F4C629A-CE60-4BE3-82BE-A077AE6E95DD}"/>
                    </a:ext>
                  </a:extLst>
                </p:cNvPr>
                <p:cNvPicPr/>
                <p:nvPr/>
              </p:nvPicPr>
              <p:blipFill>
                <a:blip r:embed="rId69"/>
                <a:stretch>
                  <a:fillRect/>
                </a:stretch>
              </p:blipFill>
              <p:spPr>
                <a:xfrm>
                  <a:off x="6953235" y="1148347"/>
                  <a:ext cx="385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53C6FEDC-C5FC-4F56-91D8-A6C734F1679A}"/>
                    </a:ext>
                  </a:extLst>
                </p14:cNvPr>
                <p14:cNvContentPartPr/>
                <p14:nvPr/>
              </p14:nvContentPartPr>
              <p14:xfrm>
                <a:off x="5572995" y="1612387"/>
                <a:ext cx="424440" cy="199080"/>
              </p14:xfrm>
            </p:contentPart>
          </mc:Choice>
          <mc:Fallback xmlns="">
            <p:pic>
              <p:nvPicPr>
                <p:cNvPr id="41" name="Ink 40">
                  <a:extLst>
                    <a:ext uri="{FF2B5EF4-FFF2-40B4-BE49-F238E27FC236}">
                      <a16:creationId xmlns:a16="http://schemas.microsoft.com/office/drawing/2014/main" id="{53C6FEDC-C5FC-4F56-91D8-A6C734F1679A}"/>
                    </a:ext>
                  </a:extLst>
                </p:cNvPr>
                <p:cNvPicPr/>
                <p:nvPr/>
              </p:nvPicPr>
              <p:blipFill>
                <a:blip r:embed="rId71"/>
                <a:stretch>
                  <a:fillRect/>
                </a:stretch>
              </p:blipFill>
              <p:spPr>
                <a:xfrm>
                  <a:off x="5563995" y="1603387"/>
                  <a:ext cx="442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784EDDE9-487E-4BCD-B148-C5D833CE2848}"/>
                    </a:ext>
                  </a:extLst>
                </p14:cNvPr>
                <p14:cNvContentPartPr/>
                <p14:nvPr/>
              </p14:nvContentPartPr>
              <p14:xfrm>
                <a:off x="6283995" y="1667467"/>
                <a:ext cx="65880" cy="268200"/>
              </p14:xfrm>
            </p:contentPart>
          </mc:Choice>
          <mc:Fallback xmlns="">
            <p:pic>
              <p:nvPicPr>
                <p:cNvPr id="42" name="Ink 41">
                  <a:extLst>
                    <a:ext uri="{FF2B5EF4-FFF2-40B4-BE49-F238E27FC236}">
                      <a16:creationId xmlns:a16="http://schemas.microsoft.com/office/drawing/2014/main" id="{784EDDE9-487E-4BCD-B148-C5D833CE2848}"/>
                    </a:ext>
                  </a:extLst>
                </p:cNvPr>
                <p:cNvPicPr/>
                <p:nvPr/>
              </p:nvPicPr>
              <p:blipFill>
                <a:blip r:embed="rId73"/>
                <a:stretch>
                  <a:fillRect/>
                </a:stretch>
              </p:blipFill>
              <p:spPr>
                <a:xfrm>
                  <a:off x="6275355" y="1658467"/>
                  <a:ext cx="83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24E49B37-6036-44BF-9406-6CCABD92A744}"/>
                    </a:ext>
                  </a:extLst>
                </p14:cNvPr>
                <p14:cNvContentPartPr/>
                <p14:nvPr/>
              </p14:nvContentPartPr>
              <p14:xfrm>
                <a:off x="6254115" y="1644067"/>
                <a:ext cx="156960" cy="159120"/>
              </p14:xfrm>
            </p:contentPart>
          </mc:Choice>
          <mc:Fallback xmlns="">
            <p:pic>
              <p:nvPicPr>
                <p:cNvPr id="43" name="Ink 42">
                  <a:extLst>
                    <a:ext uri="{FF2B5EF4-FFF2-40B4-BE49-F238E27FC236}">
                      <a16:creationId xmlns:a16="http://schemas.microsoft.com/office/drawing/2014/main" id="{24E49B37-6036-44BF-9406-6CCABD92A744}"/>
                    </a:ext>
                  </a:extLst>
                </p:cNvPr>
                <p:cNvPicPr/>
                <p:nvPr/>
              </p:nvPicPr>
              <p:blipFill>
                <a:blip r:embed="rId75"/>
                <a:stretch>
                  <a:fillRect/>
                </a:stretch>
              </p:blipFill>
              <p:spPr>
                <a:xfrm>
                  <a:off x="6245475" y="1635067"/>
                  <a:ext cx="174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0CC90EEE-24B7-4DDE-820E-787ABF7B6FD1}"/>
                    </a:ext>
                  </a:extLst>
                </p14:cNvPr>
                <p14:cNvContentPartPr/>
                <p14:nvPr/>
              </p14:nvContentPartPr>
              <p14:xfrm>
                <a:off x="6460755" y="1526347"/>
                <a:ext cx="409680" cy="258120"/>
              </p14:xfrm>
            </p:contentPart>
          </mc:Choice>
          <mc:Fallback xmlns="">
            <p:pic>
              <p:nvPicPr>
                <p:cNvPr id="44" name="Ink 43">
                  <a:extLst>
                    <a:ext uri="{FF2B5EF4-FFF2-40B4-BE49-F238E27FC236}">
                      <a16:creationId xmlns:a16="http://schemas.microsoft.com/office/drawing/2014/main" id="{0CC90EEE-24B7-4DDE-820E-787ABF7B6FD1}"/>
                    </a:ext>
                  </a:extLst>
                </p:cNvPr>
                <p:cNvPicPr/>
                <p:nvPr/>
              </p:nvPicPr>
              <p:blipFill>
                <a:blip r:embed="rId77"/>
                <a:stretch>
                  <a:fillRect/>
                </a:stretch>
              </p:blipFill>
              <p:spPr>
                <a:xfrm>
                  <a:off x="6452115" y="1517707"/>
                  <a:ext cx="4273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FD27BCB6-22B9-4091-8D9A-935F90E60845}"/>
                    </a:ext>
                  </a:extLst>
                </p14:cNvPr>
                <p14:cNvContentPartPr/>
                <p14:nvPr/>
              </p14:nvContentPartPr>
              <p14:xfrm>
                <a:off x="6894555" y="1519147"/>
                <a:ext cx="635760" cy="264600"/>
              </p14:xfrm>
            </p:contentPart>
          </mc:Choice>
          <mc:Fallback xmlns="">
            <p:pic>
              <p:nvPicPr>
                <p:cNvPr id="45" name="Ink 44">
                  <a:extLst>
                    <a:ext uri="{FF2B5EF4-FFF2-40B4-BE49-F238E27FC236}">
                      <a16:creationId xmlns:a16="http://schemas.microsoft.com/office/drawing/2014/main" id="{FD27BCB6-22B9-4091-8D9A-935F90E60845}"/>
                    </a:ext>
                  </a:extLst>
                </p:cNvPr>
                <p:cNvPicPr/>
                <p:nvPr/>
              </p:nvPicPr>
              <p:blipFill>
                <a:blip r:embed="rId79"/>
                <a:stretch>
                  <a:fillRect/>
                </a:stretch>
              </p:blipFill>
              <p:spPr>
                <a:xfrm>
                  <a:off x="6885555" y="1510147"/>
                  <a:ext cx="6534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129F64BD-7003-4210-9956-298CA60363A3}"/>
                    </a:ext>
                  </a:extLst>
                </p14:cNvPr>
                <p14:cNvContentPartPr/>
                <p14:nvPr/>
              </p14:nvContentPartPr>
              <p14:xfrm>
                <a:off x="6741915" y="1547227"/>
                <a:ext cx="293400" cy="46800"/>
              </p14:xfrm>
            </p:contentPart>
          </mc:Choice>
          <mc:Fallback xmlns="">
            <p:pic>
              <p:nvPicPr>
                <p:cNvPr id="46" name="Ink 45">
                  <a:extLst>
                    <a:ext uri="{FF2B5EF4-FFF2-40B4-BE49-F238E27FC236}">
                      <a16:creationId xmlns:a16="http://schemas.microsoft.com/office/drawing/2014/main" id="{129F64BD-7003-4210-9956-298CA60363A3}"/>
                    </a:ext>
                  </a:extLst>
                </p:cNvPr>
                <p:cNvPicPr/>
                <p:nvPr/>
              </p:nvPicPr>
              <p:blipFill>
                <a:blip r:embed="rId81"/>
                <a:stretch>
                  <a:fillRect/>
                </a:stretch>
              </p:blipFill>
              <p:spPr>
                <a:xfrm>
                  <a:off x="6733275" y="1538227"/>
                  <a:ext cx="311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F713BBD6-7C7D-4F42-B651-4B645C1D538E}"/>
                    </a:ext>
                  </a:extLst>
                </p14:cNvPr>
                <p14:cNvContentPartPr/>
                <p14:nvPr/>
              </p14:nvContentPartPr>
              <p14:xfrm>
                <a:off x="2300595" y="3083347"/>
                <a:ext cx="2093040" cy="966960"/>
              </p14:xfrm>
            </p:contentPart>
          </mc:Choice>
          <mc:Fallback xmlns="">
            <p:pic>
              <p:nvPicPr>
                <p:cNvPr id="48" name="Ink 47">
                  <a:extLst>
                    <a:ext uri="{FF2B5EF4-FFF2-40B4-BE49-F238E27FC236}">
                      <a16:creationId xmlns:a16="http://schemas.microsoft.com/office/drawing/2014/main" id="{F713BBD6-7C7D-4F42-B651-4B645C1D538E}"/>
                    </a:ext>
                  </a:extLst>
                </p:cNvPr>
                <p:cNvPicPr/>
                <p:nvPr/>
              </p:nvPicPr>
              <p:blipFill>
                <a:blip r:embed="rId83"/>
                <a:stretch>
                  <a:fillRect/>
                </a:stretch>
              </p:blipFill>
              <p:spPr>
                <a:xfrm>
                  <a:off x="2291955" y="3074707"/>
                  <a:ext cx="2110680" cy="984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Ink 48">
                  <a:extLst>
                    <a:ext uri="{FF2B5EF4-FFF2-40B4-BE49-F238E27FC236}">
                      <a16:creationId xmlns:a16="http://schemas.microsoft.com/office/drawing/2014/main" id="{EB7DE029-9E57-45E3-81C3-7030C4B4D468}"/>
                    </a:ext>
                  </a:extLst>
                </p14:cNvPr>
                <p14:cNvContentPartPr/>
                <p14:nvPr/>
              </p14:nvContentPartPr>
              <p14:xfrm>
                <a:off x="4912035" y="3051667"/>
                <a:ext cx="136080" cy="782640"/>
              </p14:xfrm>
            </p:contentPart>
          </mc:Choice>
          <mc:Fallback xmlns="">
            <p:pic>
              <p:nvPicPr>
                <p:cNvPr id="49" name="Ink 48">
                  <a:extLst>
                    <a:ext uri="{FF2B5EF4-FFF2-40B4-BE49-F238E27FC236}">
                      <a16:creationId xmlns:a16="http://schemas.microsoft.com/office/drawing/2014/main" id="{EB7DE029-9E57-45E3-81C3-7030C4B4D468}"/>
                    </a:ext>
                  </a:extLst>
                </p:cNvPr>
                <p:cNvPicPr/>
                <p:nvPr/>
              </p:nvPicPr>
              <p:blipFill>
                <a:blip r:embed="rId85"/>
                <a:stretch>
                  <a:fillRect/>
                </a:stretch>
              </p:blipFill>
              <p:spPr>
                <a:xfrm>
                  <a:off x="4903395" y="3043027"/>
                  <a:ext cx="153720" cy="80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D280E11C-FAEE-4572-9D4F-AB8326E86E92}"/>
                    </a:ext>
                  </a:extLst>
                </p14:cNvPr>
                <p14:cNvContentPartPr/>
                <p14:nvPr/>
              </p14:nvContentPartPr>
              <p14:xfrm>
                <a:off x="2453955" y="2932147"/>
                <a:ext cx="452880" cy="286920"/>
              </p14:xfrm>
            </p:contentPart>
          </mc:Choice>
          <mc:Fallback xmlns="">
            <p:pic>
              <p:nvPicPr>
                <p:cNvPr id="50" name="Ink 49">
                  <a:extLst>
                    <a:ext uri="{FF2B5EF4-FFF2-40B4-BE49-F238E27FC236}">
                      <a16:creationId xmlns:a16="http://schemas.microsoft.com/office/drawing/2014/main" id="{D280E11C-FAEE-4572-9D4F-AB8326E86E92}"/>
                    </a:ext>
                  </a:extLst>
                </p:cNvPr>
                <p:cNvPicPr/>
                <p:nvPr/>
              </p:nvPicPr>
              <p:blipFill>
                <a:blip r:embed="rId87"/>
                <a:stretch>
                  <a:fillRect/>
                </a:stretch>
              </p:blipFill>
              <p:spPr>
                <a:xfrm>
                  <a:off x="2444955" y="2923507"/>
                  <a:ext cx="4705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Ink 50">
                  <a:extLst>
                    <a:ext uri="{FF2B5EF4-FFF2-40B4-BE49-F238E27FC236}">
                      <a16:creationId xmlns:a16="http://schemas.microsoft.com/office/drawing/2014/main" id="{147FD12C-58AA-4010-B948-3CEC2A3E1EB0}"/>
                    </a:ext>
                  </a:extLst>
                </p14:cNvPr>
                <p14:cNvContentPartPr/>
                <p14:nvPr/>
              </p14:nvContentPartPr>
              <p14:xfrm>
                <a:off x="3039315" y="2927467"/>
                <a:ext cx="326160" cy="231120"/>
              </p14:xfrm>
            </p:contentPart>
          </mc:Choice>
          <mc:Fallback xmlns="">
            <p:pic>
              <p:nvPicPr>
                <p:cNvPr id="51" name="Ink 50">
                  <a:extLst>
                    <a:ext uri="{FF2B5EF4-FFF2-40B4-BE49-F238E27FC236}">
                      <a16:creationId xmlns:a16="http://schemas.microsoft.com/office/drawing/2014/main" id="{147FD12C-58AA-4010-B948-3CEC2A3E1EB0}"/>
                    </a:ext>
                  </a:extLst>
                </p:cNvPr>
                <p:cNvPicPr/>
                <p:nvPr/>
              </p:nvPicPr>
              <p:blipFill>
                <a:blip r:embed="rId89"/>
                <a:stretch>
                  <a:fillRect/>
                </a:stretch>
              </p:blipFill>
              <p:spPr>
                <a:xfrm>
                  <a:off x="3030675" y="2918827"/>
                  <a:ext cx="343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Ink 51">
                  <a:extLst>
                    <a:ext uri="{FF2B5EF4-FFF2-40B4-BE49-F238E27FC236}">
                      <a16:creationId xmlns:a16="http://schemas.microsoft.com/office/drawing/2014/main" id="{A4274F3A-0655-4C24-9052-552DB8AB37C7}"/>
                    </a:ext>
                  </a:extLst>
                </p14:cNvPr>
                <p14:cNvContentPartPr/>
                <p14:nvPr/>
              </p14:nvContentPartPr>
              <p14:xfrm>
                <a:off x="3511635" y="2799667"/>
                <a:ext cx="378360" cy="255960"/>
              </p14:xfrm>
            </p:contentPart>
          </mc:Choice>
          <mc:Fallback xmlns="">
            <p:pic>
              <p:nvPicPr>
                <p:cNvPr id="52" name="Ink 51">
                  <a:extLst>
                    <a:ext uri="{FF2B5EF4-FFF2-40B4-BE49-F238E27FC236}">
                      <a16:creationId xmlns:a16="http://schemas.microsoft.com/office/drawing/2014/main" id="{A4274F3A-0655-4C24-9052-552DB8AB37C7}"/>
                    </a:ext>
                  </a:extLst>
                </p:cNvPr>
                <p:cNvPicPr/>
                <p:nvPr/>
              </p:nvPicPr>
              <p:blipFill>
                <a:blip r:embed="rId91"/>
                <a:stretch>
                  <a:fillRect/>
                </a:stretch>
              </p:blipFill>
              <p:spPr>
                <a:xfrm>
                  <a:off x="3502995" y="2790667"/>
                  <a:ext cx="3960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Ink 52">
                  <a:extLst>
                    <a:ext uri="{FF2B5EF4-FFF2-40B4-BE49-F238E27FC236}">
                      <a16:creationId xmlns:a16="http://schemas.microsoft.com/office/drawing/2014/main" id="{6CD89D15-3653-4856-B5F6-4794D1DEFB2B}"/>
                    </a:ext>
                  </a:extLst>
                </p14:cNvPr>
                <p14:cNvContentPartPr/>
                <p14:nvPr/>
              </p14:nvContentPartPr>
              <p14:xfrm>
                <a:off x="4019595" y="2878507"/>
                <a:ext cx="300240" cy="203760"/>
              </p14:xfrm>
            </p:contentPart>
          </mc:Choice>
          <mc:Fallback xmlns="">
            <p:pic>
              <p:nvPicPr>
                <p:cNvPr id="53" name="Ink 52">
                  <a:extLst>
                    <a:ext uri="{FF2B5EF4-FFF2-40B4-BE49-F238E27FC236}">
                      <a16:creationId xmlns:a16="http://schemas.microsoft.com/office/drawing/2014/main" id="{6CD89D15-3653-4856-B5F6-4794D1DEFB2B}"/>
                    </a:ext>
                  </a:extLst>
                </p:cNvPr>
                <p:cNvPicPr/>
                <p:nvPr/>
              </p:nvPicPr>
              <p:blipFill>
                <a:blip r:embed="rId93"/>
                <a:stretch>
                  <a:fillRect/>
                </a:stretch>
              </p:blipFill>
              <p:spPr>
                <a:xfrm>
                  <a:off x="4010595" y="2869867"/>
                  <a:ext cx="317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Ink 53">
                  <a:extLst>
                    <a:ext uri="{FF2B5EF4-FFF2-40B4-BE49-F238E27FC236}">
                      <a16:creationId xmlns:a16="http://schemas.microsoft.com/office/drawing/2014/main" id="{907D7036-0FDD-4614-A837-373E176794FC}"/>
                    </a:ext>
                  </a:extLst>
                </p14:cNvPr>
                <p14:cNvContentPartPr/>
                <p14:nvPr/>
              </p14:nvContentPartPr>
              <p14:xfrm>
                <a:off x="1861395" y="2206027"/>
                <a:ext cx="405360" cy="389520"/>
              </p14:xfrm>
            </p:contentPart>
          </mc:Choice>
          <mc:Fallback xmlns="">
            <p:pic>
              <p:nvPicPr>
                <p:cNvPr id="54" name="Ink 53">
                  <a:extLst>
                    <a:ext uri="{FF2B5EF4-FFF2-40B4-BE49-F238E27FC236}">
                      <a16:creationId xmlns:a16="http://schemas.microsoft.com/office/drawing/2014/main" id="{907D7036-0FDD-4614-A837-373E176794FC}"/>
                    </a:ext>
                  </a:extLst>
                </p:cNvPr>
                <p:cNvPicPr/>
                <p:nvPr/>
              </p:nvPicPr>
              <p:blipFill>
                <a:blip r:embed="rId95"/>
                <a:stretch>
                  <a:fillRect/>
                </a:stretch>
              </p:blipFill>
              <p:spPr>
                <a:xfrm>
                  <a:off x="1852395" y="2197387"/>
                  <a:ext cx="4230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Ink 54">
                  <a:extLst>
                    <a:ext uri="{FF2B5EF4-FFF2-40B4-BE49-F238E27FC236}">
                      <a16:creationId xmlns:a16="http://schemas.microsoft.com/office/drawing/2014/main" id="{B3AF4CD6-C67C-47C3-AD53-6C8B67F1F30C}"/>
                    </a:ext>
                  </a:extLst>
                </p14:cNvPr>
                <p14:cNvContentPartPr/>
                <p14:nvPr/>
              </p14:nvContentPartPr>
              <p14:xfrm>
                <a:off x="1994955" y="2763307"/>
                <a:ext cx="352440" cy="314280"/>
              </p14:xfrm>
            </p:contentPart>
          </mc:Choice>
          <mc:Fallback xmlns="">
            <p:pic>
              <p:nvPicPr>
                <p:cNvPr id="55" name="Ink 54">
                  <a:extLst>
                    <a:ext uri="{FF2B5EF4-FFF2-40B4-BE49-F238E27FC236}">
                      <a16:creationId xmlns:a16="http://schemas.microsoft.com/office/drawing/2014/main" id="{B3AF4CD6-C67C-47C3-AD53-6C8B67F1F30C}"/>
                    </a:ext>
                  </a:extLst>
                </p:cNvPr>
                <p:cNvPicPr/>
                <p:nvPr/>
              </p:nvPicPr>
              <p:blipFill>
                <a:blip r:embed="rId97"/>
                <a:stretch>
                  <a:fillRect/>
                </a:stretch>
              </p:blipFill>
              <p:spPr>
                <a:xfrm>
                  <a:off x="1986315" y="2754307"/>
                  <a:ext cx="3700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Ink 55">
                  <a:extLst>
                    <a:ext uri="{FF2B5EF4-FFF2-40B4-BE49-F238E27FC236}">
                      <a16:creationId xmlns:a16="http://schemas.microsoft.com/office/drawing/2014/main" id="{DCFCCDAF-1E84-4FE7-839E-2BFAF0894915}"/>
                    </a:ext>
                  </a:extLst>
                </p14:cNvPr>
                <p14:cNvContentPartPr/>
                <p14:nvPr/>
              </p14:nvContentPartPr>
              <p14:xfrm>
                <a:off x="2230035" y="3074347"/>
                <a:ext cx="336960" cy="309240"/>
              </p14:xfrm>
            </p:contentPart>
          </mc:Choice>
          <mc:Fallback xmlns="">
            <p:pic>
              <p:nvPicPr>
                <p:cNvPr id="56" name="Ink 55">
                  <a:extLst>
                    <a:ext uri="{FF2B5EF4-FFF2-40B4-BE49-F238E27FC236}">
                      <a16:creationId xmlns:a16="http://schemas.microsoft.com/office/drawing/2014/main" id="{DCFCCDAF-1E84-4FE7-839E-2BFAF0894915}"/>
                    </a:ext>
                  </a:extLst>
                </p:cNvPr>
                <p:cNvPicPr/>
                <p:nvPr/>
              </p:nvPicPr>
              <p:blipFill>
                <a:blip r:embed="rId99"/>
                <a:stretch>
                  <a:fillRect/>
                </a:stretch>
              </p:blipFill>
              <p:spPr>
                <a:xfrm>
                  <a:off x="2221035" y="3065707"/>
                  <a:ext cx="354600" cy="326880"/>
                </a:xfrm>
                <a:prstGeom prst="rect">
                  <a:avLst/>
                </a:prstGeom>
              </p:spPr>
            </p:pic>
          </mc:Fallback>
        </mc:AlternateContent>
      </p:grpSp>
      <p:grpSp>
        <p:nvGrpSpPr>
          <p:cNvPr id="71" name="Group 70">
            <a:extLst>
              <a:ext uri="{FF2B5EF4-FFF2-40B4-BE49-F238E27FC236}">
                <a16:creationId xmlns:a16="http://schemas.microsoft.com/office/drawing/2014/main" id="{6A842039-8D93-4EAC-9B09-715E860DE6D1}"/>
              </a:ext>
            </a:extLst>
          </p:cNvPr>
          <p:cNvGrpSpPr/>
          <p:nvPr/>
        </p:nvGrpSpPr>
        <p:grpSpPr>
          <a:xfrm>
            <a:off x="5330355" y="3006307"/>
            <a:ext cx="1963800" cy="703800"/>
            <a:chOff x="5330355" y="3006307"/>
            <a:chExt cx="1963800" cy="703800"/>
          </a:xfrm>
        </p:grpSpPr>
        <mc:AlternateContent xmlns:mc="http://schemas.openxmlformats.org/markup-compatibility/2006" xmlns:p14="http://schemas.microsoft.com/office/powerpoint/2010/main">
          <mc:Choice Requires="p14">
            <p:contentPart p14:bwMode="auto" r:id="rId100">
              <p14:nvContentPartPr>
                <p14:cNvPr id="58" name="Ink 57">
                  <a:extLst>
                    <a:ext uri="{FF2B5EF4-FFF2-40B4-BE49-F238E27FC236}">
                      <a16:creationId xmlns:a16="http://schemas.microsoft.com/office/drawing/2014/main" id="{7AB64E4C-B694-44FC-9280-C7334EFED732}"/>
                    </a:ext>
                  </a:extLst>
                </p14:cNvPr>
                <p14:cNvContentPartPr/>
                <p14:nvPr/>
              </p14:nvContentPartPr>
              <p14:xfrm>
                <a:off x="5401995" y="3152467"/>
                <a:ext cx="707760" cy="162000"/>
              </p14:xfrm>
            </p:contentPart>
          </mc:Choice>
          <mc:Fallback xmlns="">
            <p:pic>
              <p:nvPicPr>
                <p:cNvPr id="58" name="Ink 57">
                  <a:extLst>
                    <a:ext uri="{FF2B5EF4-FFF2-40B4-BE49-F238E27FC236}">
                      <a16:creationId xmlns:a16="http://schemas.microsoft.com/office/drawing/2014/main" id="{7AB64E4C-B694-44FC-9280-C7334EFED732}"/>
                    </a:ext>
                  </a:extLst>
                </p:cNvPr>
                <p:cNvPicPr/>
                <p:nvPr/>
              </p:nvPicPr>
              <p:blipFill>
                <a:blip r:embed="rId101"/>
                <a:stretch>
                  <a:fillRect/>
                </a:stretch>
              </p:blipFill>
              <p:spPr>
                <a:xfrm>
                  <a:off x="5393355" y="3143827"/>
                  <a:ext cx="725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Ink 58">
                  <a:extLst>
                    <a:ext uri="{FF2B5EF4-FFF2-40B4-BE49-F238E27FC236}">
                      <a16:creationId xmlns:a16="http://schemas.microsoft.com/office/drawing/2014/main" id="{21B2FAA6-034F-4D71-B5D6-FF86E10D5489}"/>
                    </a:ext>
                  </a:extLst>
                </p14:cNvPr>
                <p14:cNvContentPartPr/>
                <p14:nvPr/>
              </p14:nvContentPartPr>
              <p14:xfrm>
                <a:off x="6091035" y="3006307"/>
                <a:ext cx="109080" cy="191160"/>
              </p14:xfrm>
            </p:contentPart>
          </mc:Choice>
          <mc:Fallback xmlns="">
            <p:pic>
              <p:nvPicPr>
                <p:cNvPr id="59" name="Ink 58">
                  <a:extLst>
                    <a:ext uri="{FF2B5EF4-FFF2-40B4-BE49-F238E27FC236}">
                      <a16:creationId xmlns:a16="http://schemas.microsoft.com/office/drawing/2014/main" id="{21B2FAA6-034F-4D71-B5D6-FF86E10D5489}"/>
                    </a:ext>
                  </a:extLst>
                </p:cNvPr>
                <p:cNvPicPr/>
                <p:nvPr/>
              </p:nvPicPr>
              <p:blipFill>
                <a:blip r:embed="rId103"/>
                <a:stretch>
                  <a:fillRect/>
                </a:stretch>
              </p:blipFill>
              <p:spPr>
                <a:xfrm>
                  <a:off x="6082035" y="2997667"/>
                  <a:ext cx="126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Ink 59">
                  <a:extLst>
                    <a:ext uri="{FF2B5EF4-FFF2-40B4-BE49-F238E27FC236}">
                      <a16:creationId xmlns:a16="http://schemas.microsoft.com/office/drawing/2014/main" id="{CABEB6BB-FCBB-4C70-BE00-5E72B775D440}"/>
                    </a:ext>
                  </a:extLst>
                </p14:cNvPr>
                <p14:cNvContentPartPr/>
                <p14:nvPr/>
              </p14:nvContentPartPr>
              <p14:xfrm>
                <a:off x="6073035" y="3056707"/>
                <a:ext cx="525240" cy="183240"/>
              </p14:xfrm>
            </p:contentPart>
          </mc:Choice>
          <mc:Fallback xmlns="">
            <p:pic>
              <p:nvPicPr>
                <p:cNvPr id="60" name="Ink 59">
                  <a:extLst>
                    <a:ext uri="{FF2B5EF4-FFF2-40B4-BE49-F238E27FC236}">
                      <a16:creationId xmlns:a16="http://schemas.microsoft.com/office/drawing/2014/main" id="{CABEB6BB-FCBB-4C70-BE00-5E72B775D440}"/>
                    </a:ext>
                  </a:extLst>
                </p:cNvPr>
                <p:cNvPicPr/>
                <p:nvPr/>
              </p:nvPicPr>
              <p:blipFill>
                <a:blip r:embed="rId105"/>
                <a:stretch>
                  <a:fillRect/>
                </a:stretch>
              </p:blipFill>
              <p:spPr>
                <a:xfrm>
                  <a:off x="6064395" y="3048067"/>
                  <a:ext cx="542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Ink 60">
                  <a:extLst>
                    <a:ext uri="{FF2B5EF4-FFF2-40B4-BE49-F238E27FC236}">
                      <a16:creationId xmlns:a16="http://schemas.microsoft.com/office/drawing/2014/main" id="{F9132559-A034-4ADB-9C99-8770C86DF69B}"/>
                    </a:ext>
                  </a:extLst>
                </p14:cNvPr>
                <p14:cNvContentPartPr/>
                <p14:nvPr/>
              </p14:nvContentPartPr>
              <p14:xfrm>
                <a:off x="5330355" y="3561067"/>
                <a:ext cx="338040" cy="149040"/>
              </p14:xfrm>
            </p:contentPart>
          </mc:Choice>
          <mc:Fallback xmlns="">
            <p:pic>
              <p:nvPicPr>
                <p:cNvPr id="61" name="Ink 60">
                  <a:extLst>
                    <a:ext uri="{FF2B5EF4-FFF2-40B4-BE49-F238E27FC236}">
                      <a16:creationId xmlns:a16="http://schemas.microsoft.com/office/drawing/2014/main" id="{F9132559-A034-4ADB-9C99-8770C86DF69B}"/>
                    </a:ext>
                  </a:extLst>
                </p:cNvPr>
                <p:cNvPicPr/>
                <p:nvPr/>
              </p:nvPicPr>
              <p:blipFill>
                <a:blip r:embed="rId107"/>
                <a:stretch>
                  <a:fillRect/>
                </a:stretch>
              </p:blipFill>
              <p:spPr>
                <a:xfrm>
                  <a:off x="5321715" y="3552427"/>
                  <a:ext cx="355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Ink 61">
                  <a:extLst>
                    <a:ext uri="{FF2B5EF4-FFF2-40B4-BE49-F238E27FC236}">
                      <a16:creationId xmlns:a16="http://schemas.microsoft.com/office/drawing/2014/main" id="{DAD1C9CF-6BA1-42F4-AF80-F27A6DDE42E2}"/>
                    </a:ext>
                  </a:extLst>
                </p14:cNvPr>
                <p14:cNvContentPartPr/>
                <p14:nvPr/>
              </p14:nvContentPartPr>
              <p14:xfrm>
                <a:off x="5439435" y="3453067"/>
                <a:ext cx="134640" cy="87480"/>
              </p14:xfrm>
            </p:contentPart>
          </mc:Choice>
          <mc:Fallback xmlns="">
            <p:pic>
              <p:nvPicPr>
                <p:cNvPr id="62" name="Ink 61">
                  <a:extLst>
                    <a:ext uri="{FF2B5EF4-FFF2-40B4-BE49-F238E27FC236}">
                      <a16:creationId xmlns:a16="http://schemas.microsoft.com/office/drawing/2014/main" id="{DAD1C9CF-6BA1-42F4-AF80-F27A6DDE42E2}"/>
                    </a:ext>
                  </a:extLst>
                </p:cNvPr>
                <p:cNvPicPr/>
                <p:nvPr/>
              </p:nvPicPr>
              <p:blipFill>
                <a:blip r:embed="rId109"/>
                <a:stretch>
                  <a:fillRect/>
                </a:stretch>
              </p:blipFill>
              <p:spPr>
                <a:xfrm>
                  <a:off x="5430435" y="3444067"/>
                  <a:ext cx="152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Ink 62">
                  <a:extLst>
                    <a:ext uri="{FF2B5EF4-FFF2-40B4-BE49-F238E27FC236}">
                      <a16:creationId xmlns:a16="http://schemas.microsoft.com/office/drawing/2014/main" id="{B74EF701-49E2-40A5-8741-BBA0FA04CCB2}"/>
                    </a:ext>
                  </a:extLst>
                </p14:cNvPr>
                <p14:cNvContentPartPr/>
                <p14:nvPr/>
              </p14:nvContentPartPr>
              <p14:xfrm>
                <a:off x="5709795" y="3574027"/>
                <a:ext cx="197280" cy="132120"/>
              </p14:xfrm>
            </p:contentPart>
          </mc:Choice>
          <mc:Fallback xmlns="">
            <p:pic>
              <p:nvPicPr>
                <p:cNvPr id="63" name="Ink 62">
                  <a:extLst>
                    <a:ext uri="{FF2B5EF4-FFF2-40B4-BE49-F238E27FC236}">
                      <a16:creationId xmlns:a16="http://schemas.microsoft.com/office/drawing/2014/main" id="{B74EF701-49E2-40A5-8741-BBA0FA04CCB2}"/>
                    </a:ext>
                  </a:extLst>
                </p:cNvPr>
                <p:cNvPicPr/>
                <p:nvPr/>
              </p:nvPicPr>
              <p:blipFill>
                <a:blip r:embed="rId111"/>
                <a:stretch>
                  <a:fillRect/>
                </a:stretch>
              </p:blipFill>
              <p:spPr>
                <a:xfrm>
                  <a:off x="5700795" y="3565387"/>
                  <a:ext cx="214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Ink 63">
                  <a:extLst>
                    <a:ext uri="{FF2B5EF4-FFF2-40B4-BE49-F238E27FC236}">
                      <a16:creationId xmlns:a16="http://schemas.microsoft.com/office/drawing/2014/main" id="{02AA8F09-1D37-4993-943A-3E070C074942}"/>
                    </a:ext>
                  </a:extLst>
                </p14:cNvPr>
                <p14:cNvContentPartPr/>
                <p14:nvPr/>
              </p14:nvContentPartPr>
              <p14:xfrm>
                <a:off x="5950275" y="3556387"/>
                <a:ext cx="217800" cy="110880"/>
              </p14:xfrm>
            </p:contentPart>
          </mc:Choice>
          <mc:Fallback xmlns="">
            <p:pic>
              <p:nvPicPr>
                <p:cNvPr id="64" name="Ink 63">
                  <a:extLst>
                    <a:ext uri="{FF2B5EF4-FFF2-40B4-BE49-F238E27FC236}">
                      <a16:creationId xmlns:a16="http://schemas.microsoft.com/office/drawing/2014/main" id="{02AA8F09-1D37-4993-943A-3E070C074942}"/>
                    </a:ext>
                  </a:extLst>
                </p:cNvPr>
                <p:cNvPicPr/>
                <p:nvPr/>
              </p:nvPicPr>
              <p:blipFill>
                <a:blip r:embed="rId113"/>
                <a:stretch>
                  <a:fillRect/>
                </a:stretch>
              </p:blipFill>
              <p:spPr>
                <a:xfrm>
                  <a:off x="5941275" y="3547387"/>
                  <a:ext cx="235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Ink 64">
                  <a:extLst>
                    <a:ext uri="{FF2B5EF4-FFF2-40B4-BE49-F238E27FC236}">
                      <a16:creationId xmlns:a16="http://schemas.microsoft.com/office/drawing/2014/main" id="{B6084BFD-34F8-4F76-B681-4FF5A6BC84E9}"/>
                    </a:ext>
                  </a:extLst>
                </p14:cNvPr>
                <p14:cNvContentPartPr/>
                <p14:nvPr/>
              </p14:nvContentPartPr>
              <p14:xfrm>
                <a:off x="6155835" y="3453067"/>
                <a:ext cx="76320" cy="179640"/>
              </p14:xfrm>
            </p:contentPart>
          </mc:Choice>
          <mc:Fallback xmlns="">
            <p:pic>
              <p:nvPicPr>
                <p:cNvPr id="65" name="Ink 64">
                  <a:extLst>
                    <a:ext uri="{FF2B5EF4-FFF2-40B4-BE49-F238E27FC236}">
                      <a16:creationId xmlns:a16="http://schemas.microsoft.com/office/drawing/2014/main" id="{B6084BFD-34F8-4F76-B681-4FF5A6BC84E9}"/>
                    </a:ext>
                  </a:extLst>
                </p:cNvPr>
                <p:cNvPicPr/>
                <p:nvPr/>
              </p:nvPicPr>
              <p:blipFill>
                <a:blip r:embed="rId115"/>
                <a:stretch>
                  <a:fillRect/>
                </a:stretch>
              </p:blipFill>
              <p:spPr>
                <a:xfrm>
                  <a:off x="6147195" y="3444067"/>
                  <a:ext cx="93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Ink 65">
                  <a:extLst>
                    <a:ext uri="{FF2B5EF4-FFF2-40B4-BE49-F238E27FC236}">
                      <a16:creationId xmlns:a16="http://schemas.microsoft.com/office/drawing/2014/main" id="{9F7EC21B-D3AF-4533-9621-3E71F7C57E1E}"/>
                    </a:ext>
                  </a:extLst>
                </p14:cNvPr>
                <p14:cNvContentPartPr/>
                <p14:nvPr/>
              </p14:nvContentPartPr>
              <p14:xfrm>
                <a:off x="6184275" y="3512827"/>
                <a:ext cx="118080" cy="138600"/>
              </p14:xfrm>
            </p:contentPart>
          </mc:Choice>
          <mc:Fallback xmlns="">
            <p:pic>
              <p:nvPicPr>
                <p:cNvPr id="66" name="Ink 65">
                  <a:extLst>
                    <a:ext uri="{FF2B5EF4-FFF2-40B4-BE49-F238E27FC236}">
                      <a16:creationId xmlns:a16="http://schemas.microsoft.com/office/drawing/2014/main" id="{9F7EC21B-D3AF-4533-9621-3E71F7C57E1E}"/>
                    </a:ext>
                  </a:extLst>
                </p:cNvPr>
                <p:cNvPicPr/>
                <p:nvPr/>
              </p:nvPicPr>
              <p:blipFill>
                <a:blip r:embed="rId117"/>
                <a:stretch>
                  <a:fillRect/>
                </a:stretch>
              </p:blipFill>
              <p:spPr>
                <a:xfrm>
                  <a:off x="6175275" y="3503827"/>
                  <a:ext cx="135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Ink 66">
                  <a:extLst>
                    <a:ext uri="{FF2B5EF4-FFF2-40B4-BE49-F238E27FC236}">
                      <a16:creationId xmlns:a16="http://schemas.microsoft.com/office/drawing/2014/main" id="{C346C7E6-4A9B-4B5D-B659-5C94ED3D619C}"/>
                    </a:ext>
                  </a:extLst>
                </p14:cNvPr>
                <p14:cNvContentPartPr/>
                <p14:nvPr/>
              </p14:nvContentPartPr>
              <p14:xfrm>
                <a:off x="6341955" y="3522907"/>
                <a:ext cx="151200" cy="100800"/>
              </p14:xfrm>
            </p:contentPart>
          </mc:Choice>
          <mc:Fallback xmlns="">
            <p:pic>
              <p:nvPicPr>
                <p:cNvPr id="67" name="Ink 66">
                  <a:extLst>
                    <a:ext uri="{FF2B5EF4-FFF2-40B4-BE49-F238E27FC236}">
                      <a16:creationId xmlns:a16="http://schemas.microsoft.com/office/drawing/2014/main" id="{C346C7E6-4A9B-4B5D-B659-5C94ED3D619C}"/>
                    </a:ext>
                  </a:extLst>
                </p:cNvPr>
                <p:cNvPicPr/>
                <p:nvPr/>
              </p:nvPicPr>
              <p:blipFill>
                <a:blip r:embed="rId119"/>
                <a:stretch>
                  <a:fillRect/>
                </a:stretch>
              </p:blipFill>
              <p:spPr>
                <a:xfrm>
                  <a:off x="6332955" y="3514267"/>
                  <a:ext cx="168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Ink 67">
                  <a:extLst>
                    <a:ext uri="{FF2B5EF4-FFF2-40B4-BE49-F238E27FC236}">
                      <a16:creationId xmlns:a16="http://schemas.microsoft.com/office/drawing/2014/main" id="{45BEDF90-1D9A-4DD7-9EBB-414B5D4A5166}"/>
                    </a:ext>
                  </a:extLst>
                </p14:cNvPr>
                <p14:cNvContentPartPr/>
                <p14:nvPr/>
              </p14:nvContentPartPr>
              <p14:xfrm>
                <a:off x="6530235" y="3498787"/>
                <a:ext cx="164160" cy="124560"/>
              </p14:xfrm>
            </p:contentPart>
          </mc:Choice>
          <mc:Fallback xmlns="">
            <p:pic>
              <p:nvPicPr>
                <p:cNvPr id="68" name="Ink 67">
                  <a:extLst>
                    <a:ext uri="{FF2B5EF4-FFF2-40B4-BE49-F238E27FC236}">
                      <a16:creationId xmlns:a16="http://schemas.microsoft.com/office/drawing/2014/main" id="{45BEDF90-1D9A-4DD7-9EBB-414B5D4A5166}"/>
                    </a:ext>
                  </a:extLst>
                </p:cNvPr>
                <p:cNvPicPr/>
                <p:nvPr/>
              </p:nvPicPr>
              <p:blipFill>
                <a:blip r:embed="rId121"/>
                <a:stretch>
                  <a:fillRect/>
                </a:stretch>
              </p:blipFill>
              <p:spPr>
                <a:xfrm>
                  <a:off x="6521235" y="3489787"/>
                  <a:ext cx="181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Ink 68">
                  <a:extLst>
                    <a:ext uri="{FF2B5EF4-FFF2-40B4-BE49-F238E27FC236}">
                      <a16:creationId xmlns:a16="http://schemas.microsoft.com/office/drawing/2014/main" id="{1EC210EA-D278-4275-8025-0268F98A705D}"/>
                    </a:ext>
                  </a:extLst>
                </p14:cNvPr>
                <p14:cNvContentPartPr/>
                <p14:nvPr/>
              </p14:nvContentPartPr>
              <p14:xfrm>
                <a:off x="6745515" y="3472507"/>
                <a:ext cx="143640" cy="144000"/>
              </p14:xfrm>
            </p:contentPart>
          </mc:Choice>
          <mc:Fallback xmlns="">
            <p:pic>
              <p:nvPicPr>
                <p:cNvPr id="69" name="Ink 68">
                  <a:extLst>
                    <a:ext uri="{FF2B5EF4-FFF2-40B4-BE49-F238E27FC236}">
                      <a16:creationId xmlns:a16="http://schemas.microsoft.com/office/drawing/2014/main" id="{1EC210EA-D278-4275-8025-0268F98A705D}"/>
                    </a:ext>
                  </a:extLst>
                </p:cNvPr>
                <p:cNvPicPr/>
                <p:nvPr/>
              </p:nvPicPr>
              <p:blipFill>
                <a:blip r:embed="rId123"/>
                <a:stretch>
                  <a:fillRect/>
                </a:stretch>
              </p:blipFill>
              <p:spPr>
                <a:xfrm>
                  <a:off x="6736875" y="3463507"/>
                  <a:ext cx="161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Ink 69">
                  <a:extLst>
                    <a:ext uri="{FF2B5EF4-FFF2-40B4-BE49-F238E27FC236}">
                      <a16:creationId xmlns:a16="http://schemas.microsoft.com/office/drawing/2014/main" id="{A3B2A12C-1221-4CBC-B6C4-694B94E3FD91}"/>
                    </a:ext>
                  </a:extLst>
                </p14:cNvPr>
                <p14:cNvContentPartPr/>
                <p14:nvPr/>
              </p14:nvContentPartPr>
              <p14:xfrm>
                <a:off x="6930555" y="3277027"/>
                <a:ext cx="363600" cy="300960"/>
              </p14:xfrm>
            </p:contentPart>
          </mc:Choice>
          <mc:Fallback xmlns="">
            <p:pic>
              <p:nvPicPr>
                <p:cNvPr id="70" name="Ink 69">
                  <a:extLst>
                    <a:ext uri="{FF2B5EF4-FFF2-40B4-BE49-F238E27FC236}">
                      <a16:creationId xmlns:a16="http://schemas.microsoft.com/office/drawing/2014/main" id="{A3B2A12C-1221-4CBC-B6C4-694B94E3FD91}"/>
                    </a:ext>
                  </a:extLst>
                </p:cNvPr>
                <p:cNvPicPr/>
                <p:nvPr/>
              </p:nvPicPr>
              <p:blipFill>
                <a:blip r:embed="rId125"/>
                <a:stretch>
                  <a:fillRect/>
                </a:stretch>
              </p:blipFill>
              <p:spPr>
                <a:xfrm>
                  <a:off x="6921915" y="3268027"/>
                  <a:ext cx="381240" cy="318600"/>
                </a:xfrm>
                <a:prstGeom prst="rect">
                  <a:avLst/>
                </a:prstGeom>
              </p:spPr>
            </p:pic>
          </mc:Fallback>
        </mc:AlternateContent>
      </p:grpSp>
      <p:grpSp>
        <p:nvGrpSpPr>
          <p:cNvPr id="112" name="Group 111">
            <a:extLst>
              <a:ext uri="{FF2B5EF4-FFF2-40B4-BE49-F238E27FC236}">
                <a16:creationId xmlns:a16="http://schemas.microsoft.com/office/drawing/2014/main" id="{38A4CE3A-80CA-4658-9661-1E9722BC7B91}"/>
              </a:ext>
            </a:extLst>
          </p:cNvPr>
          <p:cNvGrpSpPr/>
          <p:nvPr/>
        </p:nvGrpSpPr>
        <p:grpSpPr>
          <a:xfrm>
            <a:off x="8777715" y="679987"/>
            <a:ext cx="3318840" cy="549000"/>
            <a:chOff x="8777715" y="679987"/>
            <a:chExt cx="3318840" cy="549000"/>
          </a:xfrm>
        </p:grpSpPr>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9397A0A8-503C-48A9-96AD-1FDA0753F613}"/>
                    </a:ext>
                  </a:extLst>
                </p14:cNvPr>
                <p14:cNvContentPartPr/>
                <p14:nvPr/>
              </p14:nvContentPartPr>
              <p14:xfrm>
                <a:off x="8777715" y="905347"/>
                <a:ext cx="181440" cy="171720"/>
              </p14:xfrm>
            </p:contentPart>
          </mc:Choice>
          <mc:Fallback xmlns="">
            <p:pic>
              <p:nvPicPr>
                <p:cNvPr id="94" name="Ink 93">
                  <a:extLst>
                    <a:ext uri="{FF2B5EF4-FFF2-40B4-BE49-F238E27FC236}">
                      <a16:creationId xmlns:a16="http://schemas.microsoft.com/office/drawing/2014/main" id="{9397A0A8-503C-48A9-96AD-1FDA0753F613}"/>
                    </a:ext>
                  </a:extLst>
                </p:cNvPr>
                <p:cNvPicPr/>
                <p:nvPr/>
              </p:nvPicPr>
              <p:blipFill>
                <a:blip r:embed="rId127"/>
                <a:stretch>
                  <a:fillRect/>
                </a:stretch>
              </p:blipFill>
              <p:spPr>
                <a:xfrm>
                  <a:off x="8768715" y="896707"/>
                  <a:ext cx="1990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Ink 94">
                  <a:extLst>
                    <a:ext uri="{FF2B5EF4-FFF2-40B4-BE49-F238E27FC236}">
                      <a16:creationId xmlns:a16="http://schemas.microsoft.com/office/drawing/2014/main" id="{45ED7585-A018-4569-9EAB-EFC9B0F9D603}"/>
                    </a:ext>
                  </a:extLst>
                </p14:cNvPr>
                <p14:cNvContentPartPr/>
                <p14:nvPr/>
              </p14:nvContentPartPr>
              <p14:xfrm>
                <a:off x="8949795" y="930547"/>
                <a:ext cx="170280" cy="131400"/>
              </p14:xfrm>
            </p:contentPart>
          </mc:Choice>
          <mc:Fallback xmlns="">
            <p:pic>
              <p:nvPicPr>
                <p:cNvPr id="95" name="Ink 94">
                  <a:extLst>
                    <a:ext uri="{FF2B5EF4-FFF2-40B4-BE49-F238E27FC236}">
                      <a16:creationId xmlns:a16="http://schemas.microsoft.com/office/drawing/2014/main" id="{45ED7585-A018-4569-9EAB-EFC9B0F9D603}"/>
                    </a:ext>
                  </a:extLst>
                </p:cNvPr>
                <p:cNvPicPr/>
                <p:nvPr/>
              </p:nvPicPr>
              <p:blipFill>
                <a:blip r:embed="rId129"/>
                <a:stretch>
                  <a:fillRect/>
                </a:stretch>
              </p:blipFill>
              <p:spPr>
                <a:xfrm>
                  <a:off x="8941155" y="921547"/>
                  <a:ext cx="187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A0AEFFEE-3DF9-4283-9BC9-074D3FE6FC05}"/>
                    </a:ext>
                  </a:extLst>
                </p14:cNvPr>
                <p14:cNvContentPartPr/>
                <p14:nvPr/>
              </p14:nvContentPartPr>
              <p14:xfrm>
                <a:off x="9008835" y="911107"/>
                <a:ext cx="88920" cy="127800"/>
              </p14:xfrm>
            </p:contentPart>
          </mc:Choice>
          <mc:Fallback xmlns="">
            <p:pic>
              <p:nvPicPr>
                <p:cNvPr id="96" name="Ink 95">
                  <a:extLst>
                    <a:ext uri="{FF2B5EF4-FFF2-40B4-BE49-F238E27FC236}">
                      <a16:creationId xmlns:a16="http://schemas.microsoft.com/office/drawing/2014/main" id="{A0AEFFEE-3DF9-4283-9BC9-074D3FE6FC05}"/>
                    </a:ext>
                  </a:extLst>
                </p:cNvPr>
                <p:cNvPicPr/>
                <p:nvPr/>
              </p:nvPicPr>
              <p:blipFill>
                <a:blip r:embed="rId131"/>
                <a:stretch>
                  <a:fillRect/>
                </a:stretch>
              </p:blipFill>
              <p:spPr>
                <a:xfrm>
                  <a:off x="8999835" y="902107"/>
                  <a:ext cx="106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F9132190-142B-488E-94B6-7C9A2ECC5049}"/>
                    </a:ext>
                  </a:extLst>
                </p14:cNvPr>
                <p14:cNvContentPartPr/>
                <p14:nvPr/>
              </p14:nvContentPartPr>
              <p14:xfrm>
                <a:off x="9179475" y="926947"/>
                <a:ext cx="235800" cy="147960"/>
              </p14:xfrm>
            </p:contentPart>
          </mc:Choice>
          <mc:Fallback xmlns="">
            <p:pic>
              <p:nvPicPr>
                <p:cNvPr id="97" name="Ink 96">
                  <a:extLst>
                    <a:ext uri="{FF2B5EF4-FFF2-40B4-BE49-F238E27FC236}">
                      <a16:creationId xmlns:a16="http://schemas.microsoft.com/office/drawing/2014/main" id="{F9132190-142B-488E-94B6-7C9A2ECC5049}"/>
                    </a:ext>
                  </a:extLst>
                </p:cNvPr>
                <p:cNvPicPr/>
                <p:nvPr/>
              </p:nvPicPr>
              <p:blipFill>
                <a:blip r:embed="rId133"/>
                <a:stretch>
                  <a:fillRect/>
                </a:stretch>
              </p:blipFill>
              <p:spPr>
                <a:xfrm>
                  <a:off x="9170835" y="918307"/>
                  <a:ext cx="253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Ink 97">
                  <a:extLst>
                    <a:ext uri="{FF2B5EF4-FFF2-40B4-BE49-F238E27FC236}">
                      <a16:creationId xmlns:a16="http://schemas.microsoft.com/office/drawing/2014/main" id="{3723A1AE-7EE7-435C-862C-8813EB7735BE}"/>
                    </a:ext>
                  </a:extLst>
                </p14:cNvPr>
                <p14:cNvContentPartPr/>
                <p14:nvPr/>
              </p14:nvContentPartPr>
              <p14:xfrm>
                <a:off x="9361275" y="846667"/>
                <a:ext cx="360" cy="360"/>
              </p14:xfrm>
            </p:contentPart>
          </mc:Choice>
          <mc:Fallback xmlns="">
            <p:pic>
              <p:nvPicPr>
                <p:cNvPr id="98" name="Ink 97">
                  <a:extLst>
                    <a:ext uri="{FF2B5EF4-FFF2-40B4-BE49-F238E27FC236}">
                      <a16:creationId xmlns:a16="http://schemas.microsoft.com/office/drawing/2014/main" id="{3723A1AE-7EE7-435C-862C-8813EB7735BE}"/>
                    </a:ext>
                  </a:extLst>
                </p:cNvPr>
                <p:cNvPicPr/>
                <p:nvPr/>
              </p:nvPicPr>
              <p:blipFill>
                <a:blip r:embed="rId135"/>
                <a:stretch>
                  <a:fillRect/>
                </a:stretch>
              </p:blipFill>
              <p:spPr>
                <a:xfrm>
                  <a:off x="9352635" y="837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B6FDDA36-EB1E-4FD7-AECB-C13ECA1D5A22}"/>
                    </a:ext>
                  </a:extLst>
                </p14:cNvPr>
                <p14:cNvContentPartPr/>
                <p14:nvPr/>
              </p14:nvContentPartPr>
              <p14:xfrm>
                <a:off x="9513555" y="792307"/>
                <a:ext cx="136800" cy="283320"/>
              </p14:xfrm>
            </p:contentPart>
          </mc:Choice>
          <mc:Fallback xmlns="">
            <p:pic>
              <p:nvPicPr>
                <p:cNvPr id="99" name="Ink 98">
                  <a:extLst>
                    <a:ext uri="{FF2B5EF4-FFF2-40B4-BE49-F238E27FC236}">
                      <a16:creationId xmlns:a16="http://schemas.microsoft.com/office/drawing/2014/main" id="{B6FDDA36-EB1E-4FD7-AECB-C13ECA1D5A22}"/>
                    </a:ext>
                  </a:extLst>
                </p:cNvPr>
                <p:cNvPicPr/>
                <p:nvPr/>
              </p:nvPicPr>
              <p:blipFill>
                <a:blip r:embed="rId137"/>
                <a:stretch>
                  <a:fillRect/>
                </a:stretch>
              </p:blipFill>
              <p:spPr>
                <a:xfrm>
                  <a:off x="9504555" y="783307"/>
                  <a:ext cx="1544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Ink 99">
                  <a:extLst>
                    <a:ext uri="{FF2B5EF4-FFF2-40B4-BE49-F238E27FC236}">
                      <a16:creationId xmlns:a16="http://schemas.microsoft.com/office/drawing/2014/main" id="{AD6D7DBB-D7E3-49B1-A53D-7E118661D132}"/>
                    </a:ext>
                  </a:extLst>
                </p14:cNvPr>
                <p14:cNvContentPartPr/>
                <p14:nvPr/>
              </p14:nvContentPartPr>
              <p14:xfrm>
                <a:off x="9469635" y="922987"/>
                <a:ext cx="131760" cy="1080"/>
              </p14:xfrm>
            </p:contentPart>
          </mc:Choice>
          <mc:Fallback xmlns="">
            <p:pic>
              <p:nvPicPr>
                <p:cNvPr id="100" name="Ink 99">
                  <a:extLst>
                    <a:ext uri="{FF2B5EF4-FFF2-40B4-BE49-F238E27FC236}">
                      <a16:creationId xmlns:a16="http://schemas.microsoft.com/office/drawing/2014/main" id="{AD6D7DBB-D7E3-49B1-A53D-7E118661D132}"/>
                    </a:ext>
                  </a:extLst>
                </p:cNvPr>
                <p:cNvPicPr/>
                <p:nvPr/>
              </p:nvPicPr>
              <p:blipFill>
                <a:blip r:embed="rId139"/>
                <a:stretch>
                  <a:fillRect/>
                </a:stretch>
              </p:blipFill>
              <p:spPr>
                <a:xfrm>
                  <a:off x="9460635" y="914347"/>
                  <a:ext cx="149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 100">
                  <a:extLst>
                    <a:ext uri="{FF2B5EF4-FFF2-40B4-BE49-F238E27FC236}">
                      <a16:creationId xmlns:a16="http://schemas.microsoft.com/office/drawing/2014/main" id="{08D97A49-BE9F-4AC2-A0B8-D975BEE5EE98}"/>
                    </a:ext>
                  </a:extLst>
                </p14:cNvPr>
                <p14:cNvContentPartPr/>
                <p14:nvPr/>
              </p14:nvContentPartPr>
              <p14:xfrm>
                <a:off x="9631275" y="943867"/>
                <a:ext cx="289080" cy="98280"/>
              </p14:xfrm>
            </p:contentPart>
          </mc:Choice>
          <mc:Fallback xmlns="">
            <p:pic>
              <p:nvPicPr>
                <p:cNvPr id="101" name="Ink 100">
                  <a:extLst>
                    <a:ext uri="{FF2B5EF4-FFF2-40B4-BE49-F238E27FC236}">
                      <a16:creationId xmlns:a16="http://schemas.microsoft.com/office/drawing/2014/main" id="{08D97A49-BE9F-4AC2-A0B8-D975BEE5EE98}"/>
                    </a:ext>
                  </a:extLst>
                </p:cNvPr>
                <p:cNvPicPr/>
                <p:nvPr/>
              </p:nvPicPr>
              <p:blipFill>
                <a:blip r:embed="rId141"/>
                <a:stretch>
                  <a:fillRect/>
                </a:stretch>
              </p:blipFill>
              <p:spPr>
                <a:xfrm>
                  <a:off x="9622635" y="935227"/>
                  <a:ext cx="306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60AAA88D-EADC-45D4-883F-7B461BC9F8F2}"/>
                    </a:ext>
                  </a:extLst>
                </p14:cNvPr>
                <p14:cNvContentPartPr/>
                <p14:nvPr/>
              </p14:nvContentPartPr>
              <p14:xfrm>
                <a:off x="9899835" y="832627"/>
                <a:ext cx="120240" cy="201600"/>
              </p14:xfrm>
            </p:contentPart>
          </mc:Choice>
          <mc:Fallback xmlns="">
            <p:pic>
              <p:nvPicPr>
                <p:cNvPr id="102" name="Ink 101">
                  <a:extLst>
                    <a:ext uri="{FF2B5EF4-FFF2-40B4-BE49-F238E27FC236}">
                      <a16:creationId xmlns:a16="http://schemas.microsoft.com/office/drawing/2014/main" id="{60AAA88D-EADC-45D4-883F-7B461BC9F8F2}"/>
                    </a:ext>
                  </a:extLst>
                </p:cNvPr>
                <p:cNvPicPr/>
                <p:nvPr/>
              </p:nvPicPr>
              <p:blipFill>
                <a:blip r:embed="rId143"/>
                <a:stretch>
                  <a:fillRect/>
                </a:stretch>
              </p:blipFill>
              <p:spPr>
                <a:xfrm>
                  <a:off x="9891195" y="823987"/>
                  <a:ext cx="137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890A85F5-6342-48E2-A30B-5B6DC8A648E9}"/>
                    </a:ext>
                  </a:extLst>
                </p14:cNvPr>
                <p14:cNvContentPartPr/>
                <p14:nvPr/>
              </p14:nvContentPartPr>
              <p14:xfrm>
                <a:off x="9838635" y="908947"/>
                <a:ext cx="124920" cy="9000"/>
              </p14:xfrm>
            </p:contentPart>
          </mc:Choice>
          <mc:Fallback xmlns="">
            <p:pic>
              <p:nvPicPr>
                <p:cNvPr id="103" name="Ink 102">
                  <a:extLst>
                    <a:ext uri="{FF2B5EF4-FFF2-40B4-BE49-F238E27FC236}">
                      <a16:creationId xmlns:a16="http://schemas.microsoft.com/office/drawing/2014/main" id="{890A85F5-6342-48E2-A30B-5B6DC8A648E9}"/>
                    </a:ext>
                  </a:extLst>
                </p:cNvPr>
                <p:cNvPicPr/>
                <p:nvPr/>
              </p:nvPicPr>
              <p:blipFill>
                <a:blip r:embed="rId145"/>
                <a:stretch>
                  <a:fillRect/>
                </a:stretch>
              </p:blipFill>
              <p:spPr>
                <a:xfrm>
                  <a:off x="9829635" y="900307"/>
                  <a:ext cx="142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Ink 103">
                  <a:extLst>
                    <a:ext uri="{FF2B5EF4-FFF2-40B4-BE49-F238E27FC236}">
                      <a16:creationId xmlns:a16="http://schemas.microsoft.com/office/drawing/2014/main" id="{7DD63924-778D-414A-B632-4464F519356A}"/>
                    </a:ext>
                  </a:extLst>
                </p14:cNvPr>
                <p14:cNvContentPartPr/>
                <p14:nvPr/>
              </p14:nvContentPartPr>
              <p14:xfrm>
                <a:off x="10039875" y="834427"/>
                <a:ext cx="141840" cy="57960"/>
              </p14:xfrm>
            </p:contentPart>
          </mc:Choice>
          <mc:Fallback xmlns="">
            <p:pic>
              <p:nvPicPr>
                <p:cNvPr id="104" name="Ink 103">
                  <a:extLst>
                    <a:ext uri="{FF2B5EF4-FFF2-40B4-BE49-F238E27FC236}">
                      <a16:creationId xmlns:a16="http://schemas.microsoft.com/office/drawing/2014/main" id="{7DD63924-778D-414A-B632-4464F519356A}"/>
                    </a:ext>
                  </a:extLst>
                </p:cNvPr>
                <p:cNvPicPr/>
                <p:nvPr/>
              </p:nvPicPr>
              <p:blipFill>
                <a:blip r:embed="rId147"/>
                <a:stretch>
                  <a:fillRect/>
                </a:stretch>
              </p:blipFill>
              <p:spPr>
                <a:xfrm>
                  <a:off x="10031235" y="825427"/>
                  <a:ext cx="159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Ink 105">
                  <a:extLst>
                    <a:ext uri="{FF2B5EF4-FFF2-40B4-BE49-F238E27FC236}">
                      <a16:creationId xmlns:a16="http://schemas.microsoft.com/office/drawing/2014/main" id="{C3CE0186-7426-4040-ACCE-E629A9188430}"/>
                    </a:ext>
                  </a:extLst>
                </p14:cNvPr>
                <p14:cNvContentPartPr/>
                <p14:nvPr/>
              </p14:nvContentPartPr>
              <p14:xfrm>
                <a:off x="10266675" y="797707"/>
                <a:ext cx="239040" cy="272520"/>
              </p14:xfrm>
            </p:contentPart>
          </mc:Choice>
          <mc:Fallback xmlns="">
            <p:pic>
              <p:nvPicPr>
                <p:cNvPr id="106" name="Ink 105">
                  <a:extLst>
                    <a:ext uri="{FF2B5EF4-FFF2-40B4-BE49-F238E27FC236}">
                      <a16:creationId xmlns:a16="http://schemas.microsoft.com/office/drawing/2014/main" id="{C3CE0186-7426-4040-ACCE-E629A9188430}"/>
                    </a:ext>
                  </a:extLst>
                </p:cNvPr>
                <p:cNvPicPr/>
                <p:nvPr/>
              </p:nvPicPr>
              <p:blipFill>
                <a:blip r:embed="rId149"/>
                <a:stretch>
                  <a:fillRect/>
                </a:stretch>
              </p:blipFill>
              <p:spPr>
                <a:xfrm>
                  <a:off x="10257675" y="789067"/>
                  <a:ext cx="2566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F90C7F6D-4596-46A8-AF1C-D703C96EE15A}"/>
                    </a:ext>
                  </a:extLst>
                </p14:cNvPr>
                <p14:cNvContentPartPr/>
                <p14:nvPr/>
              </p14:nvContentPartPr>
              <p14:xfrm>
                <a:off x="10453155" y="924427"/>
                <a:ext cx="254520" cy="101520"/>
              </p14:xfrm>
            </p:contentPart>
          </mc:Choice>
          <mc:Fallback xmlns="">
            <p:pic>
              <p:nvPicPr>
                <p:cNvPr id="107" name="Ink 106">
                  <a:extLst>
                    <a:ext uri="{FF2B5EF4-FFF2-40B4-BE49-F238E27FC236}">
                      <a16:creationId xmlns:a16="http://schemas.microsoft.com/office/drawing/2014/main" id="{F90C7F6D-4596-46A8-AF1C-D703C96EE15A}"/>
                    </a:ext>
                  </a:extLst>
                </p:cNvPr>
                <p:cNvPicPr/>
                <p:nvPr/>
              </p:nvPicPr>
              <p:blipFill>
                <a:blip r:embed="rId151"/>
                <a:stretch>
                  <a:fillRect/>
                </a:stretch>
              </p:blipFill>
              <p:spPr>
                <a:xfrm>
                  <a:off x="10444155" y="915787"/>
                  <a:ext cx="272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Ink 107">
                  <a:extLst>
                    <a:ext uri="{FF2B5EF4-FFF2-40B4-BE49-F238E27FC236}">
                      <a16:creationId xmlns:a16="http://schemas.microsoft.com/office/drawing/2014/main" id="{D5521D81-A0ED-4D45-A663-8EF47E2EED52}"/>
                    </a:ext>
                  </a:extLst>
                </p14:cNvPr>
                <p14:cNvContentPartPr/>
                <p14:nvPr/>
              </p14:nvContentPartPr>
              <p14:xfrm>
                <a:off x="10671675" y="924427"/>
                <a:ext cx="581040" cy="131400"/>
              </p14:xfrm>
            </p:contentPart>
          </mc:Choice>
          <mc:Fallback xmlns="">
            <p:pic>
              <p:nvPicPr>
                <p:cNvPr id="108" name="Ink 107">
                  <a:extLst>
                    <a:ext uri="{FF2B5EF4-FFF2-40B4-BE49-F238E27FC236}">
                      <a16:creationId xmlns:a16="http://schemas.microsoft.com/office/drawing/2014/main" id="{D5521D81-A0ED-4D45-A663-8EF47E2EED52}"/>
                    </a:ext>
                  </a:extLst>
                </p:cNvPr>
                <p:cNvPicPr/>
                <p:nvPr/>
              </p:nvPicPr>
              <p:blipFill>
                <a:blip r:embed="rId153"/>
                <a:stretch>
                  <a:fillRect/>
                </a:stretch>
              </p:blipFill>
              <p:spPr>
                <a:xfrm>
                  <a:off x="10663035" y="915787"/>
                  <a:ext cx="598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Ink 108">
                  <a:extLst>
                    <a:ext uri="{FF2B5EF4-FFF2-40B4-BE49-F238E27FC236}">
                      <a16:creationId xmlns:a16="http://schemas.microsoft.com/office/drawing/2014/main" id="{8D494BA4-5203-4AF9-93A7-9DF18D1027F8}"/>
                    </a:ext>
                  </a:extLst>
                </p14:cNvPr>
                <p14:cNvContentPartPr/>
                <p14:nvPr/>
              </p14:nvContentPartPr>
              <p14:xfrm>
                <a:off x="11319315" y="679987"/>
                <a:ext cx="178200" cy="549000"/>
              </p14:xfrm>
            </p:contentPart>
          </mc:Choice>
          <mc:Fallback xmlns="">
            <p:pic>
              <p:nvPicPr>
                <p:cNvPr id="109" name="Ink 108">
                  <a:extLst>
                    <a:ext uri="{FF2B5EF4-FFF2-40B4-BE49-F238E27FC236}">
                      <a16:creationId xmlns:a16="http://schemas.microsoft.com/office/drawing/2014/main" id="{8D494BA4-5203-4AF9-93A7-9DF18D1027F8}"/>
                    </a:ext>
                  </a:extLst>
                </p:cNvPr>
                <p:cNvPicPr/>
                <p:nvPr/>
              </p:nvPicPr>
              <p:blipFill>
                <a:blip r:embed="rId155"/>
                <a:stretch>
                  <a:fillRect/>
                </a:stretch>
              </p:blipFill>
              <p:spPr>
                <a:xfrm>
                  <a:off x="11310675" y="670987"/>
                  <a:ext cx="19584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Ink 109">
                  <a:extLst>
                    <a:ext uri="{FF2B5EF4-FFF2-40B4-BE49-F238E27FC236}">
                      <a16:creationId xmlns:a16="http://schemas.microsoft.com/office/drawing/2014/main" id="{8466E979-5839-4A8A-B3FA-B243C791B87A}"/>
                    </a:ext>
                  </a:extLst>
                </p14:cNvPr>
                <p14:cNvContentPartPr/>
                <p14:nvPr/>
              </p14:nvContentPartPr>
              <p14:xfrm>
                <a:off x="11319315" y="920467"/>
                <a:ext cx="777240" cy="153360"/>
              </p14:xfrm>
            </p:contentPart>
          </mc:Choice>
          <mc:Fallback xmlns="">
            <p:pic>
              <p:nvPicPr>
                <p:cNvPr id="110" name="Ink 109">
                  <a:extLst>
                    <a:ext uri="{FF2B5EF4-FFF2-40B4-BE49-F238E27FC236}">
                      <a16:creationId xmlns:a16="http://schemas.microsoft.com/office/drawing/2014/main" id="{8466E979-5839-4A8A-B3FA-B243C791B87A}"/>
                    </a:ext>
                  </a:extLst>
                </p:cNvPr>
                <p:cNvPicPr/>
                <p:nvPr/>
              </p:nvPicPr>
              <p:blipFill>
                <a:blip r:embed="rId157"/>
                <a:stretch>
                  <a:fillRect/>
                </a:stretch>
              </p:blipFill>
              <p:spPr>
                <a:xfrm>
                  <a:off x="11310675" y="911467"/>
                  <a:ext cx="794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506530A5-373D-45A3-87F4-6F469136F697}"/>
                    </a:ext>
                  </a:extLst>
                </p14:cNvPr>
                <p14:cNvContentPartPr/>
                <p14:nvPr/>
              </p14:nvContentPartPr>
              <p14:xfrm>
                <a:off x="11728995" y="703027"/>
                <a:ext cx="159120" cy="112320"/>
              </p14:xfrm>
            </p:contentPart>
          </mc:Choice>
          <mc:Fallback xmlns="">
            <p:pic>
              <p:nvPicPr>
                <p:cNvPr id="111" name="Ink 110">
                  <a:extLst>
                    <a:ext uri="{FF2B5EF4-FFF2-40B4-BE49-F238E27FC236}">
                      <a16:creationId xmlns:a16="http://schemas.microsoft.com/office/drawing/2014/main" id="{506530A5-373D-45A3-87F4-6F469136F697}"/>
                    </a:ext>
                  </a:extLst>
                </p:cNvPr>
                <p:cNvPicPr/>
                <p:nvPr/>
              </p:nvPicPr>
              <p:blipFill>
                <a:blip r:embed="rId159"/>
                <a:stretch>
                  <a:fillRect/>
                </a:stretch>
              </p:blipFill>
              <p:spPr>
                <a:xfrm>
                  <a:off x="11719995" y="694027"/>
                  <a:ext cx="176760" cy="129960"/>
                </a:xfrm>
                <a:prstGeom prst="rect">
                  <a:avLst/>
                </a:prstGeom>
              </p:spPr>
            </p:pic>
          </mc:Fallback>
        </mc:AlternateContent>
      </p:grpSp>
      <p:grpSp>
        <p:nvGrpSpPr>
          <p:cNvPr id="143" name="Group 142">
            <a:extLst>
              <a:ext uri="{FF2B5EF4-FFF2-40B4-BE49-F238E27FC236}">
                <a16:creationId xmlns:a16="http://schemas.microsoft.com/office/drawing/2014/main" id="{B89993C5-63EC-4F44-AE92-4186057F2FBB}"/>
              </a:ext>
            </a:extLst>
          </p:cNvPr>
          <p:cNvGrpSpPr/>
          <p:nvPr/>
        </p:nvGrpSpPr>
        <p:grpSpPr>
          <a:xfrm>
            <a:off x="8706435" y="1275427"/>
            <a:ext cx="3428640" cy="900000"/>
            <a:chOff x="8706435" y="1275427"/>
            <a:chExt cx="3428640" cy="900000"/>
          </a:xfrm>
        </p:grpSpPr>
        <mc:AlternateContent xmlns:mc="http://schemas.openxmlformats.org/markup-compatibility/2006" xmlns:p14="http://schemas.microsoft.com/office/powerpoint/2010/main">
          <mc:Choice Requires="p14">
            <p:contentPart p14:bwMode="auto" r:id="rId160">
              <p14:nvContentPartPr>
                <p14:cNvPr id="113" name="Ink 112">
                  <a:extLst>
                    <a:ext uri="{FF2B5EF4-FFF2-40B4-BE49-F238E27FC236}">
                      <a16:creationId xmlns:a16="http://schemas.microsoft.com/office/drawing/2014/main" id="{60FE9C43-20E9-42EB-B86A-F3A8B5831F68}"/>
                    </a:ext>
                  </a:extLst>
                </p14:cNvPr>
                <p14:cNvContentPartPr/>
                <p14:nvPr/>
              </p14:nvContentPartPr>
              <p14:xfrm>
                <a:off x="8706435" y="1379467"/>
                <a:ext cx="201960" cy="233640"/>
              </p14:xfrm>
            </p:contentPart>
          </mc:Choice>
          <mc:Fallback xmlns="">
            <p:pic>
              <p:nvPicPr>
                <p:cNvPr id="113" name="Ink 112">
                  <a:extLst>
                    <a:ext uri="{FF2B5EF4-FFF2-40B4-BE49-F238E27FC236}">
                      <a16:creationId xmlns:a16="http://schemas.microsoft.com/office/drawing/2014/main" id="{60FE9C43-20E9-42EB-B86A-F3A8B5831F68}"/>
                    </a:ext>
                  </a:extLst>
                </p:cNvPr>
                <p:cNvPicPr/>
                <p:nvPr/>
              </p:nvPicPr>
              <p:blipFill>
                <a:blip r:embed="rId161"/>
                <a:stretch>
                  <a:fillRect/>
                </a:stretch>
              </p:blipFill>
              <p:spPr>
                <a:xfrm>
                  <a:off x="8697435" y="1370827"/>
                  <a:ext cx="2196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 name="Ink 113">
                  <a:extLst>
                    <a:ext uri="{FF2B5EF4-FFF2-40B4-BE49-F238E27FC236}">
                      <a16:creationId xmlns:a16="http://schemas.microsoft.com/office/drawing/2014/main" id="{F0C6C6AF-EC86-47F2-9CF7-9581D1941A65}"/>
                    </a:ext>
                  </a:extLst>
                </p14:cNvPr>
                <p14:cNvContentPartPr/>
                <p14:nvPr/>
              </p14:nvContentPartPr>
              <p14:xfrm>
                <a:off x="8994435" y="1396027"/>
                <a:ext cx="360" cy="360"/>
              </p14:xfrm>
            </p:contentPart>
          </mc:Choice>
          <mc:Fallback xmlns="">
            <p:pic>
              <p:nvPicPr>
                <p:cNvPr id="114" name="Ink 113">
                  <a:extLst>
                    <a:ext uri="{FF2B5EF4-FFF2-40B4-BE49-F238E27FC236}">
                      <a16:creationId xmlns:a16="http://schemas.microsoft.com/office/drawing/2014/main" id="{F0C6C6AF-EC86-47F2-9CF7-9581D1941A65}"/>
                    </a:ext>
                  </a:extLst>
                </p:cNvPr>
                <p:cNvPicPr/>
                <p:nvPr/>
              </p:nvPicPr>
              <p:blipFill>
                <a:blip r:embed="rId135"/>
                <a:stretch>
                  <a:fillRect/>
                </a:stretch>
              </p:blipFill>
              <p:spPr>
                <a:xfrm>
                  <a:off x="8985795" y="1387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5" name="Ink 114">
                  <a:extLst>
                    <a:ext uri="{FF2B5EF4-FFF2-40B4-BE49-F238E27FC236}">
                      <a16:creationId xmlns:a16="http://schemas.microsoft.com/office/drawing/2014/main" id="{9FD9B206-03AF-47FB-B543-93DB50944958}"/>
                    </a:ext>
                  </a:extLst>
                </p14:cNvPr>
                <p14:cNvContentPartPr/>
                <p14:nvPr/>
              </p14:nvContentPartPr>
              <p14:xfrm>
                <a:off x="9004875" y="1463347"/>
                <a:ext cx="182520" cy="136080"/>
              </p14:xfrm>
            </p:contentPart>
          </mc:Choice>
          <mc:Fallback xmlns="">
            <p:pic>
              <p:nvPicPr>
                <p:cNvPr id="115" name="Ink 114">
                  <a:extLst>
                    <a:ext uri="{FF2B5EF4-FFF2-40B4-BE49-F238E27FC236}">
                      <a16:creationId xmlns:a16="http://schemas.microsoft.com/office/drawing/2014/main" id="{9FD9B206-03AF-47FB-B543-93DB50944958}"/>
                    </a:ext>
                  </a:extLst>
                </p:cNvPr>
                <p:cNvPicPr/>
                <p:nvPr/>
              </p:nvPicPr>
              <p:blipFill>
                <a:blip r:embed="rId164"/>
                <a:stretch>
                  <a:fillRect/>
                </a:stretch>
              </p:blipFill>
              <p:spPr>
                <a:xfrm>
                  <a:off x="8996235" y="1454347"/>
                  <a:ext cx="200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6" name="Ink 115">
                  <a:extLst>
                    <a:ext uri="{FF2B5EF4-FFF2-40B4-BE49-F238E27FC236}">
                      <a16:creationId xmlns:a16="http://schemas.microsoft.com/office/drawing/2014/main" id="{BF6DB688-D8D6-4F4E-9D19-D95A30BF36EC}"/>
                    </a:ext>
                  </a:extLst>
                </p14:cNvPr>
                <p14:cNvContentPartPr/>
                <p14:nvPr/>
              </p14:nvContentPartPr>
              <p14:xfrm>
                <a:off x="9196755" y="1442467"/>
                <a:ext cx="201600" cy="139680"/>
              </p14:xfrm>
            </p:contentPart>
          </mc:Choice>
          <mc:Fallback xmlns="">
            <p:pic>
              <p:nvPicPr>
                <p:cNvPr id="116" name="Ink 115">
                  <a:extLst>
                    <a:ext uri="{FF2B5EF4-FFF2-40B4-BE49-F238E27FC236}">
                      <a16:creationId xmlns:a16="http://schemas.microsoft.com/office/drawing/2014/main" id="{BF6DB688-D8D6-4F4E-9D19-D95A30BF36EC}"/>
                    </a:ext>
                  </a:extLst>
                </p:cNvPr>
                <p:cNvPicPr/>
                <p:nvPr/>
              </p:nvPicPr>
              <p:blipFill>
                <a:blip r:embed="rId166"/>
                <a:stretch>
                  <a:fillRect/>
                </a:stretch>
              </p:blipFill>
              <p:spPr>
                <a:xfrm>
                  <a:off x="9187755" y="1433827"/>
                  <a:ext cx="219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7" name="Ink 116">
                  <a:extLst>
                    <a:ext uri="{FF2B5EF4-FFF2-40B4-BE49-F238E27FC236}">
                      <a16:creationId xmlns:a16="http://schemas.microsoft.com/office/drawing/2014/main" id="{DB7DA449-D8E1-4F3B-A240-4FB84101F55B}"/>
                    </a:ext>
                  </a:extLst>
                </p14:cNvPr>
                <p14:cNvContentPartPr/>
                <p14:nvPr/>
              </p14:nvContentPartPr>
              <p14:xfrm>
                <a:off x="8937915" y="1275427"/>
                <a:ext cx="42840" cy="124560"/>
              </p14:xfrm>
            </p:contentPart>
          </mc:Choice>
          <mc:Fallback xmlns="">
            <p:pic>
              <p:nvPicPr>
                <p:cNvPr id="117" name="Ink 116">
                  <a:extLst>
                    <a:ext uri="{FF2B5EF4-FFF2-40B4-BE49-F238E27FC236}">
                      <a16:creationId xmlns:a16="http://schemas.microsoft.com/office/drawing/2014/main" id="{DB7DA449-D8E1-4F3B-A240-4FB84101F55B}"/>
                    </a:ext>
                  </a:extLst>
                </p:cNvPr>
                <p:cNvPicPr/>
                <p:nvPr/>
              </p:nvPicPr>
              <p:blipFill>
                <a:blip r:embed="rId168"/>
                <a:stretch>
                  <a:fillRect/>
                </a:stretch>
              </p:blipFill>
              <p:spPr>
                <a:xfrm>
                  <a:off x="8928915" y="1266427"/>
                  <a:ext cx="60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8" name="Ink 117">
                  <a:extLst>
                    <a:ext uri="{FF2B5EF4-FFF2-40B4-BE49-F238E27FC236}">
                      <a16:creationId xmlns:a16="http://schemas.microsoft.com/office/drawing/2014/main" id="{26FEFC1E-07A6-4B4F-B713-5E4193C475E7}"/>
                    </a:ext>
                  </a:extLst>
                </p14:cNvPr>
                <p14:cNvContentPartPr/>
                <p14:nvPr/>
              </p14:nvContentPartPr>
              <p14:xfrm>
                <a:off x="9659715" y="1433107"/>
                <a:ext cx="64440" cy="322560"/>
              </p14:xfrm>
            </p:contentPart>
          </mc:Choice>
          <mc:Fallback xmlns="">
            <p:pic>
              <p:nvPicPr>
                <p:cNvPr id="118" name="Ink 117">
                  <a:extLst>
                    <a:ext uri="{FF2B5EF4-FFF2-40B4-BE49-F238E27FC236}">
                      <a16:creationId xmlns:a16="http://schemas.microsoft.com/office/drawing/2014/main" id="{26FEFC1E-07A6-4B4F-B713-5E4193C475E7}"/>
                    </a:ext>
                  </a:extLst>
                </p:cNvPr>
                <p:cNvPicPr/>
                <p:nvPr/>
              </p:nvPicPr>
              <p:blipFill>
                <a:blip r:embed="rId170"/>
                <a:stretch>
                  <a:fillRect/>
                </a:stretch>
              </p:blipFill>
              <p:spPr>
                <a:xfrm>
                  <a:off x="9650715" y="1424467"/>
                  <a:ext cx="820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 name="Ink 118">
                  <a:extLst>
                    <a:ext uri="{FF2B5EF4-FFF2-40B4-BE49-F238E27FC236}">
                      <a16:creationId xmlns:a16="http://schemas.microsoft.com/office/drawing/2014/main" id="{ABC26DC8-E808-4568-B96B-31091A2C2337}"/>
                    </a:ext>
                  </a:extLst>
                </p14:cNvPr>
                <p14:cNvContentPartPr/>
                <p14:nvPr/>
              </p14:nvContentPartPr>
              <p14:xfrm>
                <a:off x="9627675" y="1436347"/>
                <a:ext cx="175680" cy="170280"/>
              </p14:xfrm>
            </p:contentPart>
          </mc:Choice>
          <mc:Fallback xmlns="">
            <p:pic>
              <p:nvPicPr>
                <p:cNvPr id="119" name="Ink 118">
                  <a:extLst>
                    <a:ext uri="{FF2B5EF4-FFF2-40B4-BE49-F238E27FC236}">
                      <a16:creationId xmlns:a16="http://schemas.microsoft.com/office/drawing/2014/main" id="{ABC26DC8-E808-4568-B96B-31091A2C2337}"/>
                    </a:ext>
                  </a:extLst>
                </p:cNvPr>
                <p:cNvPicPr/>
                <p:nvPr/>
              </p:nvPicPr>
              <p:blipFill>
                <a:blip r:embed="rId172"/>
                <a:stretch>
                  <a:fillRect/>
                </a:stretch>
              </p:blipFill>
              <p:spPr>
                <a:xfrm>
                  <a:off x="9618675" y="1427707"/>
                  <a:ext cx="193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0" name="Ink 119">
                  <a:extLst>
                    <a:ext uri="{FF2B5EF4-FFF2-40B4-BE49-F238E27FC236}">
                      <a16:creationId xmlns:a16="http://schemas.microsoft.com/office/drawing/2014/main" id="{55679485-AF69-4A53-B51F-AEE7016B1A97}"/>
                    </a:ext>
                  </a:extLst>
                </p14:cNvPr>
                <p14:cNvContentPartPr/>
                <p14:nvPr/>
              </p14:nvContentPartPr>
              <p14:xfrm>
                <a:off x="9783555" y="1390987"/>
                <a:ext cx="19800" cy="17280"/>
              </p14:xfrm>
            </p:contentPart>
          </mc:Choice>
          <mc:Fallback xmlns="">
            <p:pic>
              <p:nvPicPr>
                <p:cNvPr id="120" name="Ink 119">
                  <a:extLst>
                    <a:ext uri="{FF2B5EF4-FFF2-40B4-BE49-F238E27FC236}">
                      <a16:creationId xmlns:a16="http://schemas.microsoft.com/office/drawing/2014/main" id="{55679485-AF69-4A53-B51F-AEE7016B1A97}"/>
                    </a:ext>
                  </a:extLst>
                </p:cNvPr>
                <p:cNvPicPr/>
                <p:nvPr/>
              </p:nvPicPr>
              <p:blipFill>
                <a:blip r:embed="rId174"/>
                <a:stretch>
                  <a:fillRect/>
                </a:stretch>
              </p:blipFill>
              <p:spPr>
                <a:xfrm>
                  <a:off x="9774555" y="1381987"/>
                  <a:ext cx="37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1" name="Ink 120">
                  <a:extLst>
                    <a:ext uri="{FF2B5EF4-FFF2-40B4-BE49-F238E27FC236}">
                      <a16:creationId xmlns:a16="http://schemas.microsoft.com/office/drawing/2014/main" id="{C0E8B25D-4A4C-4578-B6CF-50BC03CC5831}"/>
                    </a:ext>
                  </a:extLst>
                </p14:cNvPr>
                <p14:cNvContentPartPr/>
                <p14:nvPr/>
              </p14:nvContentPartPr>
              <p14:xfrm>
                <a:off x="9865635" y="1415467"/>
                <a:ext cx="140400" cy="307440"/>
              </p14:xfrm>
            </p:contentPart>
          </mc:Choice>
          <mc:Fallback xmlns="">
            <p:pic>
              <p:nvPicPr>
                <p:cNvPr id="121" name="Ink 120">
                  <a:extLst>
                    <a:ext uri="{FF2B5EF4-FFF2-40B4-BE49-F238E27FC236}">
                      <a16:creationId xmlns:a16="http://schemas.microsoft.com/office/drawing/2014/main" id="{C0E8B25D-4A4C-4578-B6CF-50BC03CC5831}"/>
                    </a:ext>
                  </a:extLst>
                </p:cNvPr>
                <p:cNvPicPr/>
                <p:nvPr/>
              </p:nvPicPr>
              <p:blipFill>
                <a:blip r:embed="rId176"/>
                <a:stretch>
                  <a:fillRect/>
                </a:stretch>
              </p:blipFill>
              <p:spPr>
                <a:xfrm>
                  <a:off x="9856635" y="1406827"/>
                  <a:ext cx="1580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Ink 121">
                  <a:extLst>
                    <a:ext uri="{FF2B5EF4-FFF2-40B4-BE49-F238E27FC236}">
                      <a16:creationId xmlns:a16="http://schemas.microsoft.com/office/drawing/2014/main" id="{75DF62C4-3ED7-4A49-8033-4CF1D6D017F8}"/>
                    </a:ext>
                  </a:extLst>
                </p14:cNvPr>
                <p14:cNvContentPartPr/>
                <p14:nvPr/>
              </p14:nvContentPartPr>
              <p14:xfrm>
                <a:off x="10067595" y="1417627"/>
                <a:ext cx="593280" cy="144000"/>
              </p14:xfrm>
            </p:contentPart>
          </mc:Choice>
          <mc:Fallback xmlns="">
            <p:pic>
              <p:nvPicPr>
                <p:cNvPr id="122" name="Ink 121">
                  <a:extLst>
                    <a:ext uri="{FF2B5EF4-FFF2-40B4-BE49-F238E27FC236}">
                      <a16:creationId xmlns:a16="http://schemas.microsoft.com/office/drawing/2014/main" id="{75DF62C4-3ED7-4A49-8033-4CF1D6D017F8}"/>
                    </a:ext>
                  </a:extLst>
                </p:cNvPr>
                <p:cNvPicPr/>
                <p:nvPr/>
              </p:nvPicPr>
              <p:blipFill>
                <a:blip r:embed="rId178"/>
                <a:stretch>
                  <a:fillRect/>
                </a:stretch>
              </p:blipFill>
              <p:spPr>
                <a:xfrm>
                  <a:off x="10058595" y="1408987"/>
                  <a:ext cx="610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3" name="Ink 122">
                  <a:extLst>
                    <a:ext uri="{FF2B5EF4-FFF2-40B4-BE49-F238E27FC236}">
                      <a16:creationId xmlns:a16="http://schemas.microsoft.com/office/drawing/2014/main" id="{2F11303D-B166-405D-A822-37165F5E8037}"/>
                    </a:ext>
                  </a:extLst>
                </p14:cNvPr>
                <p14:cNvContentPartPr/>
                <p14:nvPr/>
              </p14:nvContentPartPr>
              <p14:xfrm>
                <a:off x="10715595" y="1303507"/>
                <a:ext cx="139680" cy="217080"/>
              </p14:xfrm>
            </p:contentPart>
          </mc:Choice>
          <mc:Fallback xmlns="">
            <p:pic>
              <p:nvPicPr>
                <p:cNvPr id="123" name="Ink 122">
                  <a:extLst>
                    <a:ext uri="{FF2B5EF4-FFF2-40B4-BE49-F238E27FC236}">
                      <a16:creationId xmlns:a16="http://schemas.microsoft.com/office/drawing/2014/main" id="{2F11303D-B166-405D-A822-37165F5E8037}"/>
                    </a:ext>
                  </a:extLst>
                </p:cNvPr>
                <p:cNvPicPr/>
                <p:nvPr/>
              </p:nvPicPr>
              <p:blipFill>
                <a:blip r:embed="rId180"/>
                <a:stretch>
                  <a:fillRect/>
                </a:stretch>
              </p:blipFill>
              <p:spPr>
                <a:xfrm>
                  <a:off x="10706955" y="1294867"/>
                  <a:ext cx="1573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4" name="Ink 123">
                  <a:extLst>
                    <a:ext uri="{FF2B5EF4-FFF2-40B4-BE49-F238E27FC236}">
                      <a16:creationId xmlns:a16="http://schemas.microsoft.com/office/drawing/2014/main" id="{C4079EBB-A906-459E-B445-BB4A0B02C86D}"/>
                    </a:ext>
                  </a:extLst>
                </p14:cNvPr>
                <p14:cNvContentPartPr/>
                <p14:nvPr/>
              </p14:nvContentPartPr>
              <p14:xfrm>
                <a:off x="10990635" y="1446787"/>
                <a:ext cx="174240" cy="86040"/>
              </p14:xfrm>
            </p:contentPart>
          </mc:Choice>
          <mc:Fallback xmlns="">
            <p:pic>
              <p:nvPicPr>
                <p:cNvPr id="124" name="Ink 123">
                  <a:extLst>
                    <a:ext uri="{FF2B5EF4-FFF2-40B4-BE49-F238E27FC236}">
                      <a16:creationId xmlns:a16="http://schemas.microsoft.com/office/drawing/2014/main" id="{C4079EBB-A906-459E-B445-BB4A0B02C86D}"/>
                    </a:ext>
                  </a:extLst>
                </p:cNvPr>
                <p:cNvPicPr/>
                <p:nvPr/>
              </p:nvPicPr>
              <p:blipFill>
                <a:blip r:embed="rId182"/>
                <a:stretch>
                  <a:fillRect/>
                </a:stretch>
              </p:blipFill>
              <p:spPr>
                <a:xfrm>
                  <a:off x="10981995" y="1438147"/>
                  <a:ext cx="191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5" name="Ink 124">
                  <a:extLst>
                    <a:ext uri="{FF2B5EF4-FFF2-40B4-BE49-F238E27FC236}">
                      <a16:creationId xmlns:a16="http://schemas.microsoft.com/office/drawing/2014/main" id="{9D965ED6-5F3F-4191-B9C2-A1322741C028}"/>
                    </a:ext>
                  </a:extLst>
                </p14:cNvPr>
                <p14:cNvContentPartPr/>
                <p14:nvPr/>
              </p14:nvContentPartPr>
              <p14:xfrm>
                <a:off x="11051115" y="1316467"/>
                <a:ext cx="61560" cy="65520"/>
              </p14:xfrm>
            </p:contentPart>
          </mc:Choice>
          <mc:Fallback xmlns="">
            <p:pic>
              <p:nvPicPr>
                <p:cNvPr id="125" name="Ink 124">
                  <a:extLst>
                    <a:ext uri="{FF2B5EF4-FFF2-40B4-BE49-F238E27FC236}">
                      <a16:creationId xmlns:a16="http://schemas.microsoft.com/office/drawing/2014/main" id="{9D965ED6-5F3F-4191-B9C2-A1322741C028}"/>
                    </a:ext>
                  </a:extLst>
                </p:cNvPr>
                <p:cNvPicPr/>
                <p:nvPr/>
              </p:nvPicPr>
              <p:blipFill>
                <a:blip r:embed="rId184"/>
                <a:stretch>
                  <a:fillRect/>
                </a:stretch>
              </p:blipFill>
              <p:spPr>
                <a:xfrm>
                  <a:off x="11042115" y="1307467"/>
                  <a:ext cx="79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6" name="Ink 125">
                  <a:extLst>
                    <a:ext uri="{FF2B5EF4-FFF2-40B4-BE49-F238E27FC236}">
                      <a16:creationId xmlns:a16="http://schemas.microsoft.com/office/drawing/2014/main" id="{E6AAB8D8-B369-41CE-A4D0-CFB6763A506F}"/>
                    </a:ext>
                  </a:extLst>
                </p14:cNvPr>
                <p14:cNvContentPartPr/>
                <p14:nvPr/>
              </p14:nvContentPartPr>
              <p14:xfrm>
                <a:off x="11395635" y="1409707"/>
                <a:ext cx="120600" cy="103320"/>
              </p14:xfrm>
            </p:contentPart>
          </mc:Choice>
          <mc:Fallback xmlns="">
            <p:pic>
              <p:nvPicPr>
                <p:cNvPr id="126" name="Ink 125">
                  <a:extLst>
                    <a:ext uri="{FF2B5EF4-FFF2-40B4-BE49-F238E27FC236}">
                      <a16:creationId xmlns:a16="http://schemas.microsoft.com/office/drawing/2014/main" id="{E6AAB8D8-B369-41CE-A4D0-CFB6763A506F}"/>
                    </a:ext>
                  </a:extLst>
                </p:cNvPr>
                <p:cNvPicPr/>
                <p:nvPr/>
              </p:nvPicPr>
              <p:blipFill>
                <a:blip r:embed="rId186"/>
                <a:stretch>
                  <a:fillRect/>
                </a:stretch>
              </p:blipFill>
              <p:spPr>
                <a:xfrm>
                  <a:off x="11386635" y="1401067"/>
                  <a:ext cx="138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7" name="Ink 126">
                  <a:extLst>
                    <a:ext uri="{FF2B5EF4-FFF2-40B4-BE49-F238E27FC236}">
                      <a16:creationId xmlns:a16="http://schemas.microsoft.com/office/drawing/2014/main" id="{79D6A05C-4937-48A3-AE33-8ACE8CFC40F1}"/>
                    </a:ext>
                  </a:extLst>
                </p14:cNvPr>
                <p14:cNvContentPartPr/>
                <p14:nvPr/>
              </p14:nvContentPartPr>
              <p14:xfrm>
                <a:off x="11537115" y="1360027"/>
                <a:ext cx="225360" cy="158400"/>
              </p14:xfrm>
            </p:contentPart>
          </mc:Choice>
          <mc:Fallback xmlns="">
            <p:pic>
              <p:nvPicPr>
                <p:cNvPr id="127" name="Ink 126">
                  <a:extLst>
                    <a:ext uri="{FF2B5EF4-FFF2-40B4-BE49-F238E27FC236}">
                      <a16:creationId xmlns:a16="http://schemas.microsoft.com/office/drawing/2014/main" id="{79D6A05C-4937-48A3-AE33-8ACE8CFC40F1}"/>
                    </a:ext>
                  </a:extLst>
                </p:cNvPr>
                <p:cNvPicPr/>
                <p:nvPr/>
              </p:nvPicPr>
              <p:blipFill>
                <a:blip r:embed="rId188"/>
                <a:stretch>
                  <a:fillRect/>
                </a:stretch>
              </p:blipFill>
              <p:spPr>
                <a:xfrm>
                  <a:off x="11528475" y="1351027"/>
                  <a:ext cx="243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1" name="Ink 130">
                  <a:extLst>
                    <a:ext uri="{FF2B5EF4-FFF2-40B4-BE49-F238E27FC236}">
                      <a16:creationId xmlns:a16="http://schemas.microsoft.com/office/drawing/2014/main" id="{2F90BEBA-2063-48F0-B9A6-2F50C828C214}"/>
                    </a:ext>
                  </a:extLst>
                </p14:cNvPr>
                <p14:cNvContentPartPr/>
                <p14:nvPr/>
              </p14:nvContentPartPr>
              <p14:xfrm>
                <a:off x="8779875" y="1843507"/>
                <a:ext cx="524520" cy="134640"/>
              </p14:xfrm>
            </p:contentPart>
          </mc:Choice>
          <mc:Fallback xmlns="">
            <p:pic>
              <p:nvPicPr>
                <p:cNvPr id="131" name="Ink 130">
                  <a:extLst>
                    <a:ext uri="{FF2B5EF4-FFF2-40B4-BE49-F238E27FC236}">
                      <a16:creationId xmlns:a16="http://schemas.microsoft.com/office/drawing/2014/main" id="{2F90BEBA-2063-48F0-B9A6-2F50C828C214}"/>
                    </a:ext>
                  </a:extLst>
                </p:cNvPr>
                <p:cNvPicPr/>
                <p:nvPr/>
              </p:nvPicPr>
              <p:blipFill>
                <a:blip r:embed="rId190"/>
                <a:stretch>
                  <a:fillRect/>
                </a:stretch>
              </p:blipFill>
              <p:spPr>
                <a:xfrm>
                  <a:off x="8771235" y="1834507"/>
                  <a:ext cx="542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2" name="Ink 131">
                  <a:extLst>
                    <a:ext uri="{FF2B5EF4-FFF2-40B4-BE49-F238E27FC236}">
                      <a16:creationId xmlns:a16="http://schemas.microsoft.com/office/drawing/2014/main" id="{B210E0AD-F887-44CF-9E15-46D7C8DC4B02}"/>
                    </a:ext>
                  </a:extLst>
                </p14:cNvPr>
                <p14:cNvContentPartPr/>
                <p14:nvPr/>
              </p14:nvContentPartPr>
              <p14:xfrm>
                <a:off x="9363795" y="1716427"/>
                <a:ext cx="333000" cy="271080"/>
              </p14:xfrm>
            </p:contentPart>
          </mc:Choice>
          <mc:Fallback xmlns="">
            <p:pic>
              <p:nvPicPr>
                <p:cNvPr id="132" name="Ink 131">
                  <a:extLst>
                    <a:ext uri="{FF2B5EF4-FFF2-40B4-BE49-F238E27FC236}">
                      <a16:creationId xmlns:a16="http://schemas.microsoft.com/office/drawing/2014/main" id="{B210E0AD-F887-44CF-9E15-46D7C8DC4B02}"/>
                    </a:ext>
                  </a:extLst>
                </p:cNvPr>
                <p:cNvPicPr/>
                <p:nvPr/>
              </p:nvPicPr>
              <p:blipFill>
                <a:blip r:embed="rId192"/>
                <a:stretch>
                  <a:fillRect/>
                </a:stretch>
              </p:blipFill>
              <p:spPr>
                <a:xfrm>
                  <a:off x="9354795" y="1707427"/>
                  <a:ext cx="3506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3" name="Ink 132">
                  <a:extLst>
                    <a:ext uri="{FF2B5EF4-FFF2-40B4-BE49-F238E27FC236}">
                      <a16:creationId xmlns:a16="http://schemas.microsoft.com/office/drawing/2014/main" id="{65EB5F01-E34F-46C2-9F0C-635A046B752F}"/>
                    </a:ext>
                  </a:extLst>
                </p14:cNvPr>
                <p14:cNvContentPartPr/>
                <p14:nvPr/>
              </p14:nvContentPartPr>
              <p14:xfrm>
                <a:off x="9280995" y="1748467"/>
                <a:ext cx="189000" cy="360"/>
              </p14:xfrm>
            </p:contentPart>
          </mc:Choice>
          <mc:Fallback xmlns="">
            <p:pic>
              <p:nvPicPr>
                <p:cNvPr id="133" name="Ink 132">
                  <a:extLst>
                    <a:ext uri="{FF2B5EF4-FFF2-40B4-BE49-F238E27FC236}">
                      <a16:creationId xmlns:a16="http://schemas.microsoft.com/office/drawing/2014/main" id="{65EB5F01-E34F-46C2-9F0C-635A046B752F}"/>
                    </a:ext>
                  </a:extLst>
                </p:cNvPr>
                <p:cNvPicPr/>
                <p:nvPr/>
              </p:nvPicPr>
              <p:blipFill>
                <a:blip r:embed="rId194"/>
                <a:stretch>
                  <a:fillRect/>
                </a:stretch>
              </p:blipFill>
              <p:spPr>
                <a:xfrm>
                  <a:off x="9271995" y="1739827"/>
                  <a:ext cx="20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4" name="Ink 133">
                  <a:extLst>
                    <a:ext uri="{FF2B5EF4-FFF2-40B4-BE49-F238E27FC236}">
                      <a16:creationId xmlns:a16="http://schemas.microsoft.com/office/drawing/2014/main" id="{3CFEBC91-9D3F-4E93-BDE6-9986D781A255}"/>
                    </a:ext>
                  </a:extLst>
                </p14:cNvPr>
                <p14:cNvContentPartPr/>
                <p14:nvPr/>
              </p14:nvContentPartPr>
              <p14:xfrm>
                <a:off x="9765555" y="1866187"/>
                <a:ext cx="162720" cy="309240"/>
              </p14:xfrm>
            </p:contentPart>
          </mc:Choice>
          <mc:Fallback xmlns="">
            <p:pic>
              <p:nvPicPr>
                <p:cNvPr id="134" name="Ink 133">
                  <a:extLst>
                    <a:ext uri="{FF2B5EF4-FFF2-40B4-BE49-F238E27FC236}">
                      <a16:creationId xmlns:a16="http://schemas.microsoft.com/office/drawing/2014/main" id="{3CFEBC91-9D3F-4E93-BDE6-9986D781A255}"/>
                    </a:ext>
                  </a:extLst>
                </p:cNvPr>
                <p:cNvPicPr/>
                <p:nvPr/>
              </p:nvPicPr>
              <p:blipFill>
                <a:blip r:embed="rId196"/>
                <a:stretch>
                  <a:fillRect/>
                </a:stretch>
              </p:blipFill>
              <p:spPr>
                <a:xfrm>
                  <a:off x="9756555" y="1857187"/>
                  <a:ext cx="1803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5" name="Ink 134">
                  <a:extLst>
                    <a:ext uri="{FF2B5EF4-FFF2-40B4-BE49-F238E27FC236}">
                      <a16:creationId xmlns:a16="http://schemas.microsoft.com/office/drawing/2014/main" id="{2A907B55-21B8-4B35-97C1-44CB4A430B0B}"/>
                    </a:ext>
                  </a:extLst>
                </p14:cNvPr>
                <p14:cNvContentPartPr/>
                <p14:nvPr/>
              </p14:nvContentPartPr>
              <p14:xfrm>
                <a:off x="9987675" y="1857547"/>
                <a:ext cx="361440" cy="120240"/>
              </p14:xfrm>
            </p:contentPart>
          </mc:Choice>
          <mc:Fallback xmlns="">
            <p:pic>
              <p:nvPicPr>
                <p:cNvPr id="135" name="Ink 134">
                  <a:extLst>
                    <a:ext uri="{FF2B5EF4-FFF2-40B4-BE49-F238E27FC236}">
                      <a16:creationId xmlns:a16="http://schemas.microsoft.com/office/drawing/2014/main" id="{2A907B55-21B8-4B35-97C1-44CB4A430B0B}"/>
                    </a:ext>
                  </a:extLst>
                </p:cNvPr>
                <p:cNvPicPr/>
                <p:nvPr/>
              </p:nvPicPr>
              <p:blipFill>
                <a:blip r:embed="rId198"/>
                <a:stretch>
                  <a:fillRect/>
                </a:stretch>
              </p:blipFill>
              <p:spPr>
                <a:xfrm>
                  <a:off x="9978675" y="1848907"/>
                  <a:ext cx="379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6" name="Ink 135">
                  <a:extLst>
                    <a:ext uri="{FF2B5EF4-FFF2-40B4-BE49-F238E27FC236}">
                      <a16:creationId xmlns:a16="http://schemas.microsoft.com/office/drawing/2014/main" id="{F445FD47-4462-42A6-A348-939BE0687FA2}"/>
                    </a:ext>
                  </a:extLst>
                </p14:cNvPr>
                <p14:cNvContentPartPr/>
                <p14:nvPr/>
              </p14:nvContentPartPr>
              <p14:xfrm>
                <a:off x="10494195" y="1790227"/>
                <a:ext cx="572400" cy="152640"/>
              </p14:xfrm>
            </p:contentPart>
          </mc:Choice>
          <mc:Fallback xmlns="">
            <p:pic>
              <p:nvPicPr>
                <p:cNvPr id="136" name="Ink 135">
                  <a:extLst>
                    <a:ext uri="{FF2B5EF4-FFF2-40B4-BE49-F238E27FC236}">
                      <a16:creationId xmlns:a16="http://schemas.microsoft.com/office/drawing/2014/main" id="{F445FD47-4462-42A6-A348-939BE0687FA2}"/>
                    </a:ext>
                  </a:extLst>
                </p:cNvPr>
                <p:cNvPicPr/>
                <p:nvPr/>
              </p:nvPicPr>
              <p:blipFill>
                <a:blip r:embed="rId200"/>
                <a:stretch>
                  <a:fillRect/>
                </a:stretch>
              </p:blipFill>
              <p:spPr>
                <a:xfrm>
                  <a:off x="10485195" y="1781587"/>
                  <a:ext cx="590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 name="Ink 136">
                  <a:extLst>
                    <a:ext uri="{FF2B5EF4-FFF2-40B4-BE49-F238E27FC236}">
                      <a16:creationId xmlns:a16="http://schemas.microsoft.com/office/drawing/2014/main" id="{174A192C-E445-4B88-A0A5-5EA45EA23BDD}"/>
                    </a:ext>
                  </a:extLst>
                </p14:cNvPr>
                <p14:cNvContentPartPr/>
                <p14:nvPr/>
              </p14:nvContentPartPr>
              <p14:xfrm>
                <a:off x="11105475" y="1816867"/>
                <a:ext cx="124920" cy="117360"/>
              </p14:xfrm>
            </p:contentPart>
          </mc:Choice>
          <mc:Fallback xmlns="">
            <p:pic>
              <p:nvPicPr>
                <p:cNvPr id="137" name="Ink 136">
                  <a:extLst>
                    <a:ext uri="{FF2B5EF4-FFF2-40B4-BE49-F238E27FC236}">
                      <a16:creationId xmlns:a16="http://schemas.microsoft.com/office/drawing/2014/main" id="{174A192C-E445-4B88-A0A5-5EA45EA23BDD}"/>
                    </a:ext>
                  </a:extLst>
                </p:cNvPr>
                <p:cNvPicPr/>
                <p:nvPr/>
              </p:nvPicPr>
              <p:blipFill>
                <a:blip r:embed="rId202"/>
                <a:stretch>
                  <a:fillRect/>
                </a:stretch>
              </p:blipFill>
              <p:spPr>
                <a:xfrm>
                  <a:off x="11096475" y="1808227"/>
                  <a:ext cx="142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8" name="Ink 137">
                  <a:extLst>
                    <a:ext uri="{FF2B5EF4-FFF2-40B4-BE49-F238E27FC236}">
                      <a16:creationId xmlns:a16="http://schemas.microsoft.com/office/drawing/2014/main" id="{AFD8D2B7-3657-4004-92B2-426A0FDE3520}"/>
                    </a:ext>
                  </a:extLst>
                </p14:cNvPr>
                <p14:cNvContentPartPr/>
                <p14:nvPr/>
              </p14:nvContentPartPr>
              <p14:xfrm>
                <a:off x="11259195" y="1811467"/>
                <a:ext cx="154080" cy="105840"/>
              </p14:xfrm>
            </p:contentPart>
          </mc:Choice>
          <mc:Fallback xmlns="">
            <p:pic>
              <p:nvPicPr>
                <p:cNvPr id="138" name="Ink 137">
                  <a:extLst>
                    <a:ext uri="{FF2B5EF4-FFF2-40B4-BE49-F238E27FC236}">
                      <a16:creationId xmlns:a16="http://schemas.microsoft.com/office/drawing/2014/main" id="{AFD8D2B7-3657-4004-92B2-426A0FDE3520}"/>
                    </a:ext>
                  </a:extLst>
                </p:cNvPr>
                <p:cNvPicPr/>
                <p:nvPr/>
              </p:nvPicPr>
              <p:blipFill>
                <a:blip r:embed="rId204"/>
                <a:stretch>
                  <a:fillRect/>
                </a:stretch>
              </p:blipFill>
              <p:spPr>
                <a:xfrm>
                  <a:off x="11250195" y="1802467"/>
                  <a:ext cx="171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9" name="Ink 138">
                  <a:extLst>
                    <a:ext uri="{FF2B5EF4-FFF2-40B4-BE49-F238E27FC236}">
                      <a16:creationId xmlns:a16="http://schemas.microsoft.com/office/drawing/2014/main" id="{FE8E3A87-A407-4166-A24C-16D93DD8836B}"/>
                    </a:ext>
                  </a:extLst>
                </p14:cNvPr>
                <p14:cNvContentPartPr/>
                <p14:nvPr/>
              </p14:nvContentPartPr>
              <p14:xfrm>
                <a:off x="11489235" y="1822987"/>
                <a:ext cx="315360" cy="136800"/>
              </p14:xfrm>
            </p:contentPart>
          </mc:Choice>
          <mc:Fallback xmlns="">
            <p:pic>
              <p:nvPicPr>
                <p:cNvPr id="139" name="Ink 138">
                  <a:extLst>
                    <a:ext uri="{FF2B5EF4-FFF2-40B4-BE49-F238E27FC236}">
                      <a16:creationId xmlns:a16="http://schemas.microsoft.com/office/drawing/2014/main" id="{FE8E3A87-A407-4166-A24C-16D93DD8836B}"/>
                    </a:ext>
                  </a:extLst>
                </p:cNvPr>
                <p:cNvPicPr/>
                <p:nvPr/>
              </p:nvPicPr>
              <p:blipFill>
                <a:blip r:embed="rId206"/>
                <a:stretch>
                  <a:fillRect/>
                </a:stretch>
              </p:blipFill>
              <p:spPr>
                <a:xfrm>
                  <a:off x="11480235" y="1814347"/>
                  <a:ext cx="333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0" name="Ink 139">
                  <a:extLst>
                    <a:ext uri="{FF2B5EF4-FFF2-40B4-BE49-F238E27FC236}">
                      <a16:creationId xmlns:a16="http://schemas.microsoft.com/office/drawing/2014/main" id="{07F9EC70-D333-4B6E-88B6-22F43A37F781}"/>
                    </a:ext>
                  </a:extLst>
                </p14:cNvPr>
                <p14:cNvContentPartPr/>
                <p14:nvPr/>
              </p14:nvContentPartPr>
              <p14:xfrm>
                <a:off x="11783355" y="1815787"/>
                <a:ext cx="38520" cy="112320"/>
              </p14:xfrm>
            </p:contentPart>
          </mc:Choice>
          <mc:Fallback xmlns="">
            <p:pic>
              <p:nvPicPr>
                <p:cNvPr id="140" name="Ink 139">
                  <a:extLst>
                    <a:ext uri="{FF2B5EF4-FFF2-40B4-BE49-F238E27FC236}">
                      <a16:creationId xmlns:a16="http://schemas.microsoft.com/office/drawing/2014/main" id="{07F9EC70-D333-4B6E-88B6-22F43A37F781}"/>
                    </a:ext>
                  </a:extLst>
                </p:cNvPr>
                <p:cNvPicPr/>
                <p:nvPr/>
              </p:nvPicPr>
              <p:blipFill>
                <a:blip r:embed="rId208"/>
                <a:stretch>
                  <a:fillRect/>
                </a:stretch>
              </p:blipFill>
              <p:spPr>
                <a:xfrm>
                  <a:off x="11774355" y="1806787"/>
                  <a:ext cx="56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 name="Ink 140">
                  <a:extLst>
                    <a:ext uri="{FF2B5EF4-FFF2-40B4-BE49-F238E27FC236}">
                      <a16:creationId xmlns:a16="http://schemas.microsoft.com/office/drawing/2014/main" id="{5E6E90D0-7F65-4A89-B36B-15EC5EFCCCE1}"/>
                    </a:ext>
                  </a:extLst>
                </p14:cNvPr>
                <p14:cNvContentPartPr/>
                <p14:nvPr/>
              </p14:nvContentPartPr>
              <p14:xfrm>
                <a:off x="11863275" y="1788067"/>
                <a:ext cx="271800" cy="149400"/>
              </p14:xfrm>
            </p:contentPart>
          </mc:Choice>
          <mc:Fallback xmlns="">
            <p:pic>
              <p:nvPicPr>
                <p:cNvPr id="141" name="Ink 140">
                  <a:extLst>
                    <a:ext uri="{FF2B5EF4-FFF2-40B4-BE49-F238E27FC236}">
                      <a16:creationId xmlns:a16="http://schemas.microsoft.com/office/drawing/2014/main" id="{5E6E90D0-7F65-4A89-B36B-15EC5EFCCCE1}"/>
                    </a:ext>
                  </a:extLst>
                </p:cNvPr>
                <p:cNvPicPr/>
                <p:nvPr/>
              </p:nvPicPr>
              <p:blipFill>
                <a:blip r:embed="rId210"/>
                <a:stretch>
                  <a:fillRect/>
                </a:stretch>
              </p:blipFill>
              <p:spPr>
                <a:xfrm>
                  <a:off x="11854275" y="1779067"/>
                  <a:ext cx="289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2" name="Ink 141">
                  <a:extLst>
                    <a:ext uri="{FF2B5EF4-FFF2-40B4-BE49-F238E27FC236}">
                      <a16:creationId xmlns:a16="http://schemas.microsoft.com/office/drawing/2014/main" id="{F373E56D-8111-4511-BF0C-338E32B910DC}"/>
                    </a:ext>
                  </a:extLst>
                </p14:cNvPr>
                <p14:cNvContentPartPr/>
                <p14:nvPr/>
              </p14:nvContentPartPr>
              <p14:xfrm>
                <a:off x="10618755" y="1642627"/>
                <a:ext cx="231480" cy="121680"/>
              </p14:xfrm>
            </p:contentPart>
          </mc:Choice>
          <mc:Fallback xmlns="">
            <p:pic>
              <p:nvPicPr>
                <p:cNvPr id="142" name="Ink 141">
                  <a:extLst>
                    <a:ext uri="{FF2B5EF4-FFF2-40B4-BE49-F238E27FC236}">
                      <a16:creationId xmlns:a16="http://schemas.microsoft.com/office/drawing/2014/main" id="{F373E56D-8111-4511-BF0C-338E32B910DC}"/>
                    </a:ext>
                  </a:extLst>
                </p:cNvPr>
                <p:cNvPicPr/>
                <p:nvPr/>
              </p:nvPicPr>
              <p:blipFill>
                <a:blip r:embed="rId212"/>
                <a:stretch>
                  <a:fillRect/>
                </a:stretch>
              </p:blipFill>
              <p:spPr>
                <a:xfrm>
                  <a:off x="10609755" y="1633627"/>
                  <a:ext cx="249120" cy="139320"/>
                </a:xfrm>
                <a:prstGeom prst="rect">
                  <a:avLst/>
                </a:prstGeom>
              </p:spPr>
            </p:pic>
          </mc:Fallback>
        </mc:AlternateContent>
      </p:grpSp>
      <p:grpSp>
        <p:nvGrpSpPr>
          <p:cNvPr id="146" name="Group 145">
            <a:extLst>
              <a:ext uri="{FF2B5EF4-FFF2-40B4-BE49-F238E27FC236}">
                <a16:creationId xmlns:a16="http://schemas.microsoft.com/office/drawing/2014/main" id="{00DDE8C0-2D80-4003-9BCE-8D6640F5975C}"/>
              </a:ext>
            </a:extLst>
          </p:cNvPr>
          <p:cNvGrpSpPr/>
          <p:nvPr/>
        </p:nvGrpSpPr>
        <p:grpSpPr>
          <a:xfrm>
            <a:off x="533715" y="694747"/>
            <a:ext cx="3346200" cy="2890080"/>
            <a:chOff x="533715" y="694747"/>
            <a:chExt cx="3346200" cy="2890080"/>
          </a:xfrm>
        </p:grpSpPr>
        <mc:AlternateContent xmlns:mc="http://schemas.openxmlformats.org/markup-compatibility/2006" xmlns:p14="http://schemas.microsoft.com/office/powerpoint/2010/main">
          <mc:Choice Requires="p14">
            <p:contentPart p14:bwMode="auto" r:id="rId213">
              <p14:nvContentPartPr>
                <p14:cNvPr id="72" name="Ink 71">
                  <a:extLst>
                    <a:ext uri="{FF2B5EF4-FFF2-40B4-BE49-F238E27FC236}">
                      <a16:creationId xmlns:a16="http://schemas.microsoft.com/office/drawing/2014/main" id="{F5701D1A-8E7A-42E2-9D46-9300142037B4}"/>
                    </a:ext>
                  </a:extLst>
                </p14:cNvPr>
                <p14:cNvContentPartPr/>
                <p14:nvPr/>
              </p14:nvContentPartPr>
              <p14:xfrm>
                <a:off x="533715" y="777187"/>
                <a:ext cx="296280" cy="325440"/>
              </p14:xfrm>
            </p:contentPart>
          </mc:Choice>
          <mc:Fallback xmlns="">
            <p:pic>
              <p:nvPicPr>
                <p:cNvPr id="72" name="Ink 71">
                  <a:extLst>
                    <a:ext uri="{FF2B5EF4-FFF2-40B4-BE49-F238E27FC236}">
                      <a16:creationId xmlns:a16="http://schemas.microsoft.com/office/drawing/2014/main" id="{F5701D1A-8E7A-42E2-9D46-9300142037B4}"/>
                    </a:ext>
                  </a:extLst>
                </p:cNvPr>
                <p:cNvPicPr/>
                <p:nvPr/>
              </p:nvPicPr>
              <p:blipFill>
                <a:blip r:embed="rId214"/>
                <a:stretch>
                  <a:fillRect/>
                </a:stretch>
              </p:blipFill>
              <p:spPr>
                <a:xfrm>
                  <a:off x="524715" y="768547"/>
                  <a:ext cx="3139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3" name="Ink 72">
                  <a:extLst>
                    <a:ext uri="{FF2B5EF4-FFF2-40B4-BE49-F238E27FC236}">
                      <a16:creationId xmlns:a16="http://schemas.microsoft.com/office/drawing/2014/main" id="{9ABD6833-FB1E-4C1D-97EB-C348C2493869}"/>
                    </a:ext>
                  </a:extLst>
                </p14:cNvPr>
                <p14:cNvContentPartPr/>
                <p14:nvPr/>
              </p14:nvContentPartPr>
              <p14:xfrm>
                <a:off x="819195" y="694747"/>
                <a:ext cx="166680" cy="375840"/>
              </p14:xfrm>
            </p:contentPart>
          </mc:Choice>
          <mc:Fallback xmlns="">
            <p:pic>
              <p:nvPicPr>
                <p:cNvPr id="73" name="Ink 72">
                  <a:extLst>
                    <a:ext uri="{FF2B5EF4-FFF2-40B4-BE49-F238E27FC236}">
                      <a16:creationId xmlns:a16="http://schemas.microsoft.com/office/drawing/2014/main" id="{9ABD6833-FB1E-4C1D-97EB-C348C2493869}"/>
                    </a:ext>
                  </a:extLst>
                </p:cNvPr>
                <p:cNvPicPr/>
                <p:nvPr/>
              </p:nvPicPr>
              <p:blipFill>
                <a:blip r:embed="rId216"/>
                <a:stretch>
                  <a:fillRect/>
                </a:stretch>
              </p:blipFill>
              <p:spPr>
                <a:xfrm>
                  <a:off x="810195" y="686107"/>
                  <a:ext cx="18432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5" name="Ink 74">
                  <a:extLst>
                    <a:ext uri="{FF2B5EF4-FFF2-40B4-BE49-F238E27FC236}">
                      <a16:creationId xmlns:a16="http://schemas.microsoft.com/office/drawing/2014/main" id="{B40EF1C0-5E37-4F03-9CDD-AFBEA6E2200B}"/>
                    </a:ext>
                  </a:extLst>
                </p14:cNvPr>
                <p14:cNvContentPartPr/>
                <p14:nvPr/>
              </p14:nvContentPartPr>
              <p14:xfrm>
                <a:off x="1131675" y="849547"/>
                <a:ext cx="1741320" cy="449280"/>
              </p14:xfrm>
            </p:contentPart>
          </mc:Choice>
          <mc:Fallback xmlns="">
            <p:pic>
              <p:nvPicPr>
                <p:cNvPr id="75" name="Ink 74">
                  <a:extLst>
                    <a:ext uri="{FF2B5EF4-FFF2-40B4-BE49-F238E27FC236}">
                      <a16:creationId xmlns:a16="http://schemas.microsoft.com/office/drawing/2014/main" id="{B40EF1C0-5E37-4F03-9CDD-AFBEA6E2200B}"/>
                    </a:ext>
                  </a:extLst>
                </p:cNvPr>
                <p:cNvPicPr/>
                <p:nvPr/>
              </p:nvPicPr>
              <p:blipFill>
                <a:blip r:embed="rId218"/>
                <a:stretch>
                  <a:fillRect/>
                </a:stretch>
              </p:blipFill>
              <p:spPr>
                <a:xfrm>
                  <a:off x="1122675" y="840547"/>
                  <a:ext cx="17589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6" name="Ink 75">
                  <a:extLst>
                    <a:ext uri="{FF2B5EF4-FFF2-40B4-BE49-F238E27FC236}">
                      <a16:creationId xmlns:a16="http://schemas.microsoft.com/office/drawing/2014/main" id="{51E0466A-DC67-4D30-935F-D2C56E552042}"/>
                    </a:ext>
                  </a:extLst>
                </p14:cNvPr>
                <p14:cNvContentPartPr/>
                <p14:nvPr/>
              </p14:nvContentPartPr>
              <p14:xfrm>
                <a:off x="2732235" y="1113067"/>
                <a:ext cx="199440" cy="182520"/>
              </p14:xfrm>
            </p:contentPart>
          </mc:Choice>
          <mc:Fallback xmlns="">
            <p:pic>
              <p:nvPicPr>
                <p:cNvPr id="76" name="Ink 75">
                  <a:extLst>
                    <a:ext uri="{FF2B5EF4-FFF2-40B4-BE49-F238E27FC236}">
                      <a16:creationId xmlns:a16="http://schemas.microsoft.com/office/drawing/2014/main" id="{51E0466A-DC67-4D30-935F-D2C56E552042}"/>
                    </a:ext>
                  </a:extLst>
                </p:cNvPr>
                <p:cNvPicPr/>
                <p:nvPr/>
              </p:nvPicPr>
              <p:blipFill>
                <a:blip r:embed="rId220"/>
                <a:stretch>
                  <a:fillRect/>
                </a:stretch>
              </p:blipFill>
              <p:spPr>
                <a:xfrm>
                  <a:off x="2723595" y="1104067"/>
                  <a:ext cx="217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8" name="Ink 77">
                  <a:extLst>
                    <a:ext uri="{FF2B5EF4-FFF2-40B4-BE49-F238E27FC236}">
                      <a16:creationId xmlns:a16="http://schemas.microsoft.com/office/drawing/2014/main" id="{6ABE571B-BDA5-42FA-8D55-29A848E3C462}"/>
                    </a:ext>
                  </a:extLst>
                </p14:cNvPr>
                <p14:cNvContentPartPr/>
                <p14:nvPr/>
              </p14:nvContentPartPr>
              <p14:xfrm>
                <a:off x="2664555" y="1371907"/>
                <a:ext cx="204840" cy="421920"/>
              </p14:xfrm>
            </p:contentPart>
          </mc:Choice>
          <mc:Fallback xmlns="">
            <p:pic>
              <p:nvPicPr>
                <p:cNvPr id="78" name="Ink 77">
                  <a:extLst>
                    <a:ext uri="{FF2B5EF4-FFF2-40B4-BE49-F238E27FC236}">
                      <a16:creationId xmlns:a16="http://schemas.microsoft.com/office/drawing/2014/main" id="{6ABE571B-BDA5-42FA-8D55-29A848E3C462}"/>
                    </a:ext>
                  </a:extLst>
                </p:cNvPr>
                <p:cNvPicPr/>
                <p:nvPr/>
              </p:nvPicPr>
              <p:blipFill>
                <a:blip r:embed="rId222"/>
                <a:stretch>
                  <a:fillRect/>
                </a:stretch>
              </p:blipFill>
              <p:spPr>
                <a:xfrm>
                  <a:off x="2655915" y="1363267"/>
                  <a:ext cx="22248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9" name="Ink 78">
                  <a:extLst>
                    <a:ext uri="{FF2B5EF4-FFF2-40B4-BE49-F238E27FC236}">
                      <a16:creationId xmlns:a16="http://schemas.microsoft.com/office/drawing/2014/main" id="{E7DC8AE8-EFA3-4CC2-8636-CE59D98A409D}"/>
                    </a:ext>
                  </a:extLst>
                </p14:cNvPr>
                <p14:cNvContentPartPr/>
                <p14:nvPr/>
              </p14:nvContentPartPr>
              <p14:xfrm>
                <a:off x="2557275" y="1681507"/>
                <a:ext cx="226800" cy="158040"/>
              </p14:xfrm>
            </p:contentPart>
          </mc:Choice>
          <mc:Fallback xmlns="">
            <p:pic>
              <p:nvPicPr>
                <p:cNvPr id="79" name="Ink 78">
                  <a:extLst>
                    <a:ext uri="{FF2B5EF4-FFF2-40B4-BE49-F238E27FC236}">
                      <a16:creationId xmlns:a16="http://schemas.microsoft.com/office/drawing/2014/main" id="{E7DC8AE8-EFA3-4CC2-8636-CE59D98A409D}"/>
                    </a:ext>
                  </a:extLst>
                </p:cNvPr>
                <p:cNvPicPr/>
                <p:nvPr/>
              </p:nvPicPr>
              <p:blipFill>
                <a:blip r:embed="rId224"/>
                <a:stretch>
                  <a:fillRect/>
                </a:stretch>
              </p:blipFill>
              <p:spPr>
                <a:xfrm>
                  <a:off x="2548635" y="1672507"/>
                  <a:ext cx="244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0" name="Ink 79">
                  <a:extLst>
                    <a:ext uri="{FF2B5EF4-FFF2-40B4-BE49-F238E27FC236}">
                      <a16:creationId xmlns:a16="http://schemas.microsoft.com/office/drawing/2014/main" id="{F7B59E73-2DE8-4FAB-84D5-E255063E1AE7}"/>
                    </a:ext>
                  </a:extLst>
                </p14:cNvPr>
                <p14:cNvContentPartPr/>
                <p14:nvPr/>
              </p14:nvContentPartPr>
              <p14:xfrm>
                <a:off x="2640795" y="1724347"/>
                <a:ext cx="432720" cy="147960"/>
              </p14:xfrm>
            </p:contentPart>
          </mc:Choice>
          <mc:Fallback xmlns="">
            <p:pic>
              <p:nvPicPr>
                <p:cNvPr id="80" name="Ink 79">
                  <a:extLst>
                    <a:ext uri="{FF2B5EF4-FFF2-40B4-BE49-F238E27FC236}">
                      <a16:creationId xmlns:a16="http://schemas.microsoft.com/office/drawing/2014/main" id="{F7B59E73-2DE8-4FAB-84D5-E255063E1AE7}"/>
                    </a:ext>
                  </a:extLst>
                </p:cNvPr>
                <p:cNvPicPr/>
                <p:nvPr/>
              </p:nvPicPr>
              <p:blipFill>
                <a:blip r:embed="rId226"/>
                <a:stretch>
                  <a:fillRect/>
                </a:stretch>
              </p:blipFill>
              <p:spPr>
                <a:xfrm>
                  <a:off x="2632155" y="1715707"/>
                  <a:ext cx="450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1" name="Ink 80">
                  <a:extLst>
                    <a:ext uri="{FF2B5EF4-FFF2-40B4-BE49-F238E27FC236}">
                      <a16:creationId xmlns:a16="http://schemas.microsoft.com/office/drawing/2014/main" id="{E44686D6-F49A-4304-9032-04D51B938AB5}"/>
                    </a:ext>
                  </a:extLst>
                </p14:cNvPr>
                <p14:cNvContentPartPr/>
                <p14:nvPr/>
              </p14:nvContentPartPr>
              <p14:xfrm>
                <a:off x="3015915" y="1667827"/>
                <a:ext cx="180000" cy="176760"/>
              </p14:xfrm>
            </p:contentPart>
          </mc:Choice>
          <mc:Fallback xmlns="">
            <p:pic>
              <p:nvPicPr>
                <p:cNvPr id="81" name="Ink 80">
                  <a:extLst>
                    <a:ext uri="{FF2B5EF4-FFF2-40B4-BE49-F238E27FC236}">
                      <a16:creationId xmlns:a16="http://schemas.microsoft.com/office/drawing/2014/main" id="{E44686D6-F49A-4304-9032-04D51B938AB5}"/>
                    </a:ext>
                  </a:extLst>
                </p:cNvPr>
                <p:cNvPicPr/>
                <p:nvPr/>
              </p:nvPicPr>
              <p:blipFill>
                <a:blip r:embed="rId228"/>
                <a:stretch>
                  <a:fillRect/>
                </a:stretch>
              </p:blipFill>
              <p:spPr>
                <a:xfrm>
                  <a:off x="3006915" y="1659187"/>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2" name="Ink 81">
                  <a:extLst>
                    <a:ext uri="{FF2B5EF4-FFF2-40B4-BE49-F238E27FC236}">
                      <a16:creationId xmlns:a16="http://schemas.microsoft.com/office/drawing/2014/main" id="{E60EB02A-69B1-4A53-867F-F399EC3F3BEF}"/>
                    </a:ext>
                  </a:extLst>
                </p14:cNvPr>
                <p14:cNvContentPartPr/>
                <p14:nvPr/>
              </p14:nvContentPartPr>
              <p14:xfrm>
                <a:off x="3249195" y="1740547"/>
                <a:ext cx="409320" cy="191520"/>
              </p14:xfrm>
            </p:contentPart>
          </mc:Choice>
          <mc:Fallback xmlns="">
            <p:pic>
              <p:nvPicPr>
                <p:cNvPr id="82" name="Ink 81">
                  <a:extLst>
                    <a:ext uri="{FF2B5EF4-FFF2-40B4-BE49-F238E27FC236}">
                      <a16:creationId xmlns:a16="http://schemas.microsoft.com/office/drawing/2014/main" id="{E60EB02A-69B1-4A53-867F-F399EC3F3BEF}"/>
                    </a:ext>
                  </a:extLst>
                </p:cNvPr>
                <p:cNvPicPr/>
                <p:nvPr/>
              </p:nvPicPr>
              <p:blipFill>
                <a:blip r:embed="rId230"/>
                <a:stretch>
                  <a:fillRect/>
                </a:stretch>
              </p:blipFill>
              <p:spPr>
                <a:xfrm>
                  <a:off x="3240555" y="1731547"/>
                  <a:ext cx="426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3" name="Ink 82">
                  <a:extLst>
                    <a:ext uri="{FF2B5EF4-FFF2-40B4-BE49-F238E27FC236}">
                      <a16:creationId xmlns:a16="http://schemas.microsoft.com/office/drawing/2014/main" id="{E6F4FA2A-9C76-40FF-A95F-F4F0E6ACEFFC}"/>
                    </a:ext>
                  </a:extLst>
                </p14:cNvPr>
                <p14:cNvContentPartPr/>
                <p14:nvPr/>
              </p14:nvContentPartPr>
              <p14:xfrm>
                <a:off x="3659235" y="1776547"/>
                <a:ext cx="146520" cy="178560"/>
              </p14:xfrm>
            </p:contentPart>
          </mc:Choice>
          <mc:Fallback xmlns="">
            <p:pic>
              <p:nvPicPr>
                <p:cNvPr id="83" name="Ink 82">
                  <a:extLst>
                    <a:ext uri="{FF2B5EF4-FFF2-40B4-BE49-F238E27FC236}">
                      <a16:creationId xmlns:a16="http://schemas.microsoft.com/office/drawing/2014/main" id="{E6F4FA2A-9C76-40FF-A95F-F4F0E6ACEFFC}"/>
                    </a:ext>
                  </a:extLst>
                </p:cNvPr>
                <p:cNvPicPr/>
                <p:nvPr/>
              </p:nvPicPr>
              <p:blipFill>
                <a:blip r:embed="rId232"/>
                <a:stretch>
                  <a:fillRect/>
                </a:stretch>
              </p:blipFill>
              <p:spPr>
                <a:xfrm>
                  <a:off x="3650595" y="1767907"/>
                  <a:ext cx="164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4" name="Ink 83">
                  <a:extLst>
                    <a:ext uri="{FF2B5EF4-FFF2-40B4-BE49-F238E27FC236}">
                      <a16:creationId xmlns:a16="http://schemas.microsoft.com/office/drawing/2014/main" id="{B2C01A27-B644-40B9-B152-1262F1BD70D4}"/>
                    </a:ext>
                  </a:extLst>
                </p14:cNvPr>
                <p14:cNvContentPartPr/>
                <p14:nvPr/>
              </p14:nvContentPartPr>
              <p14:xfrm>
                <a:off x="3678315" y="1844587"/>
                <a:ext cx="201600" cy="416160"/>
              </p14:xfrm>
            </p:contentPart>
          </mc:Choice>
          <mc:Fallback xmlns="">
            <p:pic>
              <p:nvPicPr>
                <p:cNvPr id="84" name="Ink 83">
                  <a:extLst>
                    <a:ext uri="{FF2B5EF4-FFF2-40B4-BE49-F238E27FC236}">
                      <a16:creationId xmlns:a16="http://schemas.microsoft.com/office/drawing/2014/main" id="{B2C01A27-B644-40B9-B152-1262F1BD70D4}"/>
                    </a:ext>
                  </a:extLst>
                </p:cNvPr>
                <p:cNvPicPr/>
                <p:nvPr/>
              </p:nvPicPr>
              <p:blipFill>
                <a:blip r:embed="rId234"/>
                <a:stretch>
                  <a:fillRect/>
                </a:stretch>
              </p:blipFill>
              <p:spPr>
                <a:xfrm>
                  <a:off x="3669315" y="1835587"/>
                  <a:ext cx="21924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5" name="Ink 84">
                  <a:extLst>
                    <a:ext uri="{FF2B5EF4-FFF2-40B4-BE49-F238E27FC236}">
                      <a16:creationId xmlns:a16="http://schemas.microsoft.com/office/drawing/2014/main" id="{1C869C17-B202-4951-8581-74F0695AA3BD}"/>
                    </a:ext>
                  </a:extLst>
                </p14:cNvPr>
                <p14:cNvContentPartPr/>
                <p14:nvPr/>
              </p14:nvContentPartPr>
              <p14:xfrm>
                <a:off x="3631875" y="2144467"/>
                <a:ext cx="102960" cy="156600"/>
              </p14:xfrm>
            </p:contentPart>
          </mc:Choice>
          <mc:Fallback xmlns="">
            <p:pic>
              <p:nvPicPr>
                <p:cNvPr id="85" name="Ink 84">
                  <a:extLst>
                    <a:ext uri="{FF2B5EF4-FFF2-40B4-BE49-F238E27FC236}">
                      <a16:creationId xmlns:a16="http://schemas.microsoft.com/office/drawing/2014/main" id="{1C869C17-B202-4951-8581-74F0695AA3BD}"/>
                    </a:ext>
                  </a:extLst>
                </p:cNvPr>
                <p:cNvPicPr/>
                <p:nvPr/>
              </p:nvPicPr>
              <p:blipFill>
                <a:blip r:embed="rId236"/>
                <a:stretch>
                  <a:fillRect/>
                </a:stretch>
              </p:blipFill>
              <p:spPr>
                <a:xfrm>
                  <a:off x="3623235" y="2135467"/>
                  <a:ext cx="120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7" name="Ink 86">
                  <a:extLst>
                    <a:ext uri="{FF2B5EF4-FFF2-40B4-BE49-F238E27FC236}">
                      <a16:creationId xmlns:a16="http://schemas.microsoft.com/office/drawing/2014/main" id="{8D280BF4-0960-4722-B97B-C18D01D33B2F}"/>
                    </a:ext>
                  </a:extLst>
                </p14:cNvPr>
                <p14:cNvContentPartPr/>
                <p14:nvPr/>
              </p14:nvContentPartPr>
              <p14:xfrm>
                <a:off x="3432435" y="2255707"/>
                <a:ext cx="108720" cy="435240"/>
              </p14:xfrm>
            </p:contentPart>
          </mc:Choice>
          <mc:Fallback xmlns="">
            <p:pic>
              <p:nvPicPr>
                <p:cNvPr id="87" name="Ink 86">
                  <a:extLst>
                    <a:ext uri="{FF2B5EF4-FFF2-40B4-BE49-F238E27FC236}">
                      <a16:creationId xmlns:a16="http://schemas.microsoft.com/office/drawing/2014/main" id="{8D280BF4-0960-4722-B97B-C18D01D33B2F}"/>
                    </a:ext>
                  </a:extLst>
                </p:cNvPr>
                <p:cNvPicPr/>
                <p:nvPr/>
              </p:nvPicPr>
              <p:blipFill>
                <a:blip r:embed="rId238"/>
                <a:stretch>
                  <a:fillRect/>
                </a:stretch>
              </p:blipFill>
              <p:spPr>
                <a:xfrm>
                  <a:off x="3423435" y="2247067"/>
                  <a:ext cx="12636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8" name="Ink 87">
                  <a:extLst>
                    <a:ext uri="{FF2B5EF4-FFF2-40B4-BE49-F238E27FC236}">
                      <a16:creationId xmlns:a16="http://schemas.microsoft.com/office/drawing/2014/main" id="{9C601FD9-8C5B-43CA-BC2B-466151086654}"/>
                    </a:ext>
                  </a:extLst>
                </p14:cNvPr>
                <p14:cNvContentPartPr/>
                <p14:nvPr/>
              </p14:nvContentPartPr>
              <p14:xfrm>
                <a:off x="3377355" y="2529667"/>
                <a:ext cx="225720" cy="164160"/>
              </p14:xfrm>
            </p:contentPart>
          </mc:Choice>
          <mc:Fallback xmlns="">
            <p:pic>
              <p:nvPicPr>
                <p:cNvPr id="88" name="Ink 87">
                  <a:extLst>
                    <a:ext uri="{FF2B5EF4-FFF2-40B4-BE49-F238E27FC236}">
                      <a16:creationId xmlns:a16="http://schemas.microsoft.com/office/drawing/2014/main" id="{9C601FD9-8C5B-43CA-BC2B-466151086654}"/>
                    </a:ext>
                  </a:extLst>
                </p:cNvPr>
                <p:cNvPicPr/>
                <p:nvPr/>
              </p:nvPicPr>
              <p:blipFill>
                <a:blip r:embed="rId240"/>
                <a:stretch>
                  <a:fillRect/>
                </a:stretch>
              </p:blipFill>
              <p:spPr>
                <a:xfrm>
                  <a:off x="3368715" y="2520667"/>
                  <a:ext cx="243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9" name="Ink 88">
                  <a:extLst>
                    <a:ext uri="{FF2B5EF4-FFF2-40B4-BE49-F238E27FC236}">
                      <a16:creationId xmlns:a16="http://schemas.microsoft.com/office/drawing/2014/main" id="{0466B0FD-574C-4269-877E-1DE897DCD6A3}"/>
                    </a:ext>
                  </a:extLst>
                </p14:cNvPr>
                <p14:cNvContentPartPr/>
                <p14:nvPr/>
              </p14:nvContentPartPr>
              <p14:xfrm>
                <a:off x="3043275" y="2679427"/>
                <a:ext cx="312480" cy="63000"/>
              </p14:xfrm>
            </p:contentPart>
          </mc:Choice>
          <mc:Fallback xmlns="">
            <p:pic>
              <p:nvPicPr>
                <p:cNvPr id="89" name="Ink 88">
                  <a:extLst>
                    <a:ext uri="{FF2B5EF4-FFF2-40B4-BE49-F238E27FC236}">
                      <a16:creationId xmlns:a16="http://schemas.microsoft.com/office/drawing/2014/main" id="{0466B0FD-574C-4269-877E-1DE897DCD6A3}"/>
                    </a:ext>
                  </a:extLst>
                </p:cNvPr>
                <p:cNvPicPr/>
                <p:nvPr/>
              </p:nvPicPr>
              <p:blipFill>
                <a:blip r:embed="rId242"/>
                <a:stretch>
                  <a:fillRect/>
                </a:stretch>
              </p:blipFill>
              <p:spPr>
                <a:xfrm>
                  <a:off x="3034275" y="2670427"/>
                  <a:ext cx="330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0" name="Ink 89">
                  <a:extLst>
                    <a:ext uri="{FF2B5EF4-FFF2-40B4-BE49-F238E27FC236}">
                      <a16:creationId xmlns:a16="http://schemas.microsoft.com/office/drawing/2014/main" id="{8F081D04-B4B3-4D6D-B9D4-7B0F5ACBDF73}"/>
                    </a:ext>
                  </a:extLst>
                </p14:cNvPr>
                <p14:cNvContentPartPr/>
                <p14:nvPr/>
              </p14:nvContentPartPr>
              <p14:xfrm>
                <a:off x="2982075" y="2613547"/>
                <a:ext cx="189000" cy="113040"/>
              </p14:xfrm>
            </p:contentPart>
          </mc:Choice>
          <mc:Fallback xmlns="">
            <p:pic>
              <p:nvPicPr>
                <p:cNvPr id="90" name="Ink 89">
                  <a:extLst>
                    <a:ext uri="{FF2B5EF4-FFF2-40B4-BE49-F238E27FC236}">
                      <a16:creationId xmlns:a16="http://schemas.microsoft.com/office/drawing/2014/main" id="{8F081D04-B4B3-4D6D-B9D4-7B0F5ACBDF73}"/>
                    </a:ext>
                  </a:extLst>
                </p:cNvPr>
                <p:cNvPicPr/>
                <p:nvPr/>
              </p:nvPicPr>
              <p:blipFill>
                <a:blip r:embed="rId244"/>
                <a:stretch>
                  <a:fillRect/>
                </a:stretch>
              </p:blipFill>
              <p:spPr>
                <a:xfrm>
                  <a:off x="2973435" y="2604547"/>
                  <a:ext cx="206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1" name="Ink 90">
                  <a:extLst>
                    <a:ext uri="{FF2B5EF4-FFF2-40B4-BE49-F238E27FC236}">
                      <a16:creationId xmlns:a16="http://schemas.microsoft.com/office/drawing/2014/main" id="{C5C8E099-3B0F-4A33-B182-D147C19F3EB7}"/>
                    </a:ext>
                  </a:extLst>
                </p14:cNvPr>
                <p14:cNvContentPartPr/>
                <p14:nvPr/>
              </p14:nvContentPartPr>
              <p14:xfrm>
                <a:off x="2901075" y="2733067"/>
                <a:ext cx="309960" cy="303840"/>
              </p14:xfrm>
            </p:contentPart>
          </mc:Choice>
          <mc:Fallback xmlns="">
            <p:pic>
              <p:nvPicPr>
                <p:cNvPr id="91" name="Ink 90">
                  <a:extLst>
                    <a:ext uri="{FF2B5EF4-FFF2-40B4-BE49-F238E27FC236}">
                      <a16:creationId xmlns:a16="http://schemas.microsoft.com/office/drawing/2014/main" id="{C5C8E099-3B0F-4A33-B182-D147C19F3EB7}"/>
                    </a:ext>
                  </a:extLst>
                </p:cNvPr>
                <p:cNvPicPr/>
                <p:nvPr/>
              </p:nvPicPr>
              <p:blipFill>
                <a:blip r:embed="rId246"/>
                <a:stretch>
                  <a:fillRect/>
                </a:stretch>
              </p:blipFill>
              <p:spPr>
                <a:xfrm>
                  <a:off x="2892075" y="2724067"/>
                  <a:ext cx="327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2" name="Ink 91">
                  <a:extLst>
                    <a:ext uri="{FF2B5EF4-FFF2-40B4-BE49-F238E27FC236}">
                      <a16:creationId xmlns:a16="http://schemas.microsoft.com/office/drawing/2014/main" id="{1DB2CECC-522F-479E-A2CA-9FDD2318D704}"/>
                    </a:ext>
                  </a:extLst>
                </p14:cNvPr>
                <p14:cNvContentPartPr/>
                <p14:nvPr/>
              </p14:nvContentPartPr>
              <p14:xfrm>
                <a:off x="3047955" y="2891467"/>
                <a:ext cx="208440" cy="125280"/>
              </p14:xfrm>
            </p:contentPart>
          </mc:Choice>
          <mc:Fallback xmlns="">
            <p:pic>
              <p:nvPicPr>
                <p:cNvPr id="92" name="Ink 91">
                  <a:extLst>
                    <a:ext uri="{FF2B5EF4-FFF2-40B4-BE49-F238E27FC236}">
                      <a16:creationId xmlns:a16="http://schemas.microsoft.com/office/drawing/2014/main" id="{1DB2CECC-522F-479E-A2CA-9FDD2318D704}"/>
                    </a:ext>
                  </a:extLst>
                </p:cNvPr>
                <p:cNvPicPr/>
                <p:nvPr/>
              </p:nvPicPr>
              <p:blipFill>
                <a:blip r:embed="rId248"/>
                <a:stretch>
                  <a:fillRect/>
                </a:stretch>
              </p:blipFill>
              <p:spPr>
                <a:xfrm>
                  <a:off x="3039315" y="2882467"/>
                  <a:ext cx="226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Ink 143">
                  <a:extLst>
                    <a:ext uri="{FF2B5EF4-FFF2-40B4-BE49-F238E27FC236}">
                      <a16:creationId xmlns:a16="http://schemas.microsoft.com/office/drawing/2014/main" id="{2AF59AE4-8AC9-4FA4-8414-3218CE66ECD8}"/>
                    </a:ext>
                  </a:extLst>
                </p14:cNvPr>
                <p14:cNvContentPartPr/>
                <p14:nvPr/>
              </p14:nvContentPartPr>
              <p14:xfrm>
                <a:off x="3227595" y="3063907"/>
                <a:ext cx="180000" cy="402840"/>
              </p14:xfrm>
            </p:contentPart>
          </mc:Choice>
          <mc:Fallback xmlns="">
            <p:pic>
              <p:nvPicPr>
                <p:cNvPr id="144" name="Ink 143">
                  <a:extLst>
                    <a:ext uri="{FF2B5EF4-FFF2-40B4-BE49-F238E27FC236}">
                      <a16:creationId xmlns:a16="http://schemas.microsoft.com/office/drawing/2014/main" id="{2AF59AE4-8AC9-4FA4-8414-3218CE66ECD8}"/>
                    </a:ext>
                  </a:extLst>
                </p:cNvPr>
                <p:cNvPicPr/>
                <p:nvPr/>
              </p:nvPicPr>
              <p:blipFill>
                <a:blip r:embed="rId250"/>
                <a:stretch>
                  <a:fillRect/>
                </a:stretch>
              </p:blipFill>
              <p:spPr>
                <a:xfrm>
                  <a:off x="3218955" y="3054907"/>
                  <a:ext cx="19764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Ink 144">
                  <a:extLst>
                    <a:ext uri="{FF2B5EF4-FFF2-40B4-BE49-F238E27FC236}">
                      <a16:creationId xmlns:a16="http://schemas.microsoft.com/office/drawing/2014/main" id="{765FB4B6-C923-499C-A93A-E9833377F3B3}"/>
                    </a:ext>
                  </a:extLst>
                </p14:cNvPr>
                <p14:cNvContentPartPr/>
                <p14:nvPr/>
              </p14:nvContentPartPr>
              <p14:xfrm>
                <a:off x="3283755" y="3385747"/>
                <a:ext cx="262800" cy="199080"/>
              </p14:xfrm>
            </p:contentPart>
          </mc:Choice>
          <mc:Fallback xmlns="">
            <p:pic>
              <p:nvPicPr>
                <p:cNvPr id="145" name="Ink 144">
                  <a:extLst>
                    <a:ext uri="{FF2B5EF4-FFF2-40B4-BE49-F238E27FC236}">
                      <a16:creationId xmlns:a16="http://schemas.microsoft.com/office/drawing/2014/main" id="{765FB4B6-C923-499C-A93A-E9833377F3B3}"/>
                    </a:ext>
                  </a:extLst>
                </p:cNvPr>
                <p:cNvPicPr/>
                <p:nvPr/>
              </p:nvPicPr>
              <p:blipFill>
                <a:blip r:embed="rId252"/>
                <a:stretch>
                  <a:fillRect/>
                </a:stretch>
              </p:blipFill>
              <p:spPr>
                <a:xfrm>
                  <a:off x="3274755" y="3377107"/>
                  <a:ext cx="280440" cy="216720"/>
                </a:xfrm>
                <a:prstGeom prst="rect">
                  <a:avLst/>
                </a:prstGeom>
              </p:spPr>
            </p:pic>
          </mc:Fallback>
        </mc:AlternateContent>
      </p:grpSp>
      <p:grpSp>
        <p:nvGrpSpPr>
          <p:cNvPr id="205" name="Group 204">
            <a:extLst>
              <a:ext uri="{FF2B5EF4-FFF2-40B4-BE49-F238E27FC236}">
                <a16:creationId xmlns:a16="http://schemas.microsoft.com/office/drawing/2014/main" id="{8AA66BEB-ADA2-4176-AE9F-06BB08C6B17A}"/>
              </a:ext>
            </a:extLst>
          </p:cNvPr>
          <p:cNvGrpSpPr/>
          <p:nvPr/>
        </p:nvGrpSpPr>
        <p:grpSpPr>
          <a:xfrm>
            <a:off x="7680795" y="2836027"/>
            <a:ext cx="3727800" cy="1764360"/>
            <a:chOff x="7680795" y="2836027"/>
            <a:chExt cx="3727800" cy="1764360"/>
          </a:xfrm>
        </p:grpSpPr>
        <mc:AlternateContent xmlns:mc="http://schemas.openxmlformats.org/markup-compatibility/2006" xmlns:p14="http://schemas.microsoft.com/office/powerpoint/2010/main">
          <mc:Choice Requires="p14">
            <p:contentPart p14:bwMode="auto" r:id="rId253">
              <p14:nvContentPartPr>
                <p14:cNvPr id="147" name="Ink 146">
                  <a:extLst>
                    <a:ext uri="{FF2B5EF4-FFF2-40B4-BE49-F238E27FC236}">
                      <a16:creationId xmlns:a16="http://schemas.microsoft.com/office/drawing/2014/main" id="{9F86733B-A20A-42DF-93A7-C8037C7D9EB4}"/>
                    </a:ext>
                  </a:extLst>
                </p14:cNvPr>
                <p14:cNvContentPartPr/>
                <p14:nvPr/>
              </p14:nvContentPartPr>
              <p14:xfrm>
                <a:off x="7763595" y="3039787"/>
                <a:ext cx="63720" cy="119880"/>
              </p14:xfrm>
            </p:contentPart>
          </mc:Choice>
          <mc:Fallback xmlns="">
            <p:pic>
              <p:nvPicPr>
                <p:cNvPr id="147" name="Ink 146">
                  <a:extLst>
                    <a:ext uri="{FF2B5EF4-FFF2-40B4-BE49-F238E27FC236}">
                      <a16:creationId xmlns:a16="http://schemas.microsoft.com/office/drawing/2014/main" id="{9F86733B-A20A-42DF-93A7-C8037C7D9EB4}"/>
                    </a:ext>
                  </a:extLst>
                </p:cNvPr>
                <p:cNvPicPr/>
                <p:nvPr/>
              </p:nvPicPr>
              <p:blipFill>
                <a:blip r:embed="rId254"/>
                <a:stretch>
                  <a:fillRect/>
                </a:stretch>
              </p:blipFill>
              <p:spPr>
                <a:xfrm>
                  <a:off x="7754595" y="3030787"/>
                  <a:ext cx="81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8" name="Ink 147">
                  <a:extLst>
                    <a:ext uri="{FF2B5EF4-FFF2-40B4-BE49-F238E27FC236}">
                      <a16:creationId xmlns:a16="http://schemas.microsoft.com/office/drawing/2014/main" id="{AD34C72F-E7A3-4ECB-990C-0E7A6F554CBD}"/>
                    </a:ext>
                  </a:extLst>
                </p14:cNvPr>
                <p14:cNvContentPartPr/>
                <p14:nvPr/>
              </p14:nvContentPartPr>
              <p14:xfrm>
                <a:off x="7893195" y="3002707"/>
                <a:ext cx="40680" cy="115200"/>
              </p14:xfrm>
            </p:contentPart>
          </mc:Choice>
          <mc:Fallback xmlns="">
            <p:pic>
              <p:nvPicPr>
                <p:cNvPr id="148" name="Ink 147">
                  <a:extLst>
                    <a:ext uri="{FF2B5EF4-FFF2-40B4-BE49-F238E27FC236}">
                      <a16:creationId xmlns:a16="http://schemas.microsoft.com/office/drawing/2014/main" id="{AD34C72F-E7A3-4ECB-990C-0E7A6F554CBD}"/>
                    </a:ext>
                  </a:extLst>
                </p:cNvPr>
                <p:cNvPicPr/>
                <p:nvPr/>
              </p:nvPicPr>
              <p:blipFill>
                <a:blip r:embed="rId256"/>
                <a:stretch>
                  <a:fillRect/>
                </a:stretch>
              </p:blipFill>
              <p:spPr>
                <a:xfrm>
                  <a:off x="7884555" y="2994067"/>
                  <a:ext cx="58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0" name="Ink 159">
                  <a:extLst>
                    <a:ext uri="{FF2B5EF4-FFF2-40B4-BE49-F238E27FC236}">
                      <a16:creationId xmlns:a16="http://schemas.microsoft.com/office/drawing/2014/main" id="{7DBECEC8-B0E7-4121-98BA-89EFD93909E6}"/>
                    </a:ext>
                  </a:extLst>
                </p14:cNvPr>
                <p14:cNvContentPartPr/>
                <p14:nvPr/>
              </p14:nvContentPartPr>
              <p14:xfrm>
                <a:off x="11115915" y="2836027"/>
                <a:ext cx="186480" cy="313920"/>
              </p14:xfrm>
            </p:contentPart>
          </mc:Choice>
          <mc:Fallback xmlns="">
            <p:pic>
              <p:nvPicPr>
                <p:cNvPr id="160" name="Ink 159">
                  <a:extLst>
                    <a:ext uri="{FF2B5EF4-FFF2-40B4-BE49-F238E27FC236}">
                      <a16:creationId xmlns:a16="http://schemas.microsoft.com/office/drawing/2014/main" id="{7DBECEC8-B0E7-4121-98BA-89EFD93909E6}"/>
                    </a:ext>
                  </a:extLst>
                </p:cNvPr>
                <p:cNvPicPr/>
                <p:nvPr/>
              </p:nvPicPr>
              <p:blipFill>
                <a:blip r:embed="rId258"/>
                <a:stretch>
                  <a:fillRect/>
                </a:stretch>
              </p:blipFill>
              <p:spPr>
                <a:xfrm>
                  <a:off x="11107275" y="2827387"/>
                  <a:ext cx="2041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1" name="Ink 160">
                  <a:extLst>
                    <a:ext uri="{FF2B5EF4-FFF2-40B4-BE49-F238E27FC236}">
                      <a16:creationId xmlns:a16="http://schemas.microsoft.com/office/drawing/2014/main" id="{4875DC72-B1D5-41E5-B375-88156AF2C6FD}"/>
                    </a:ext>
                  </a:extLst>
                </p14:cNvPr>
                <p14:cNvContentPartPr/>
                <p14:nvPr/>
              </p14:nvContentPartPr>
              <p14:xfrm>
                <a:off x="11085315" y="3154267"/>
                <a:ext cx="172440" cy="360"/>
              </p14:xfrm>
            </p:contentPart>
          </mc:Choice>
          <mc:Fallback xmlns="">
            <p:pic>
              <p:nvPicPr>
                <p:cNvPr id="161" name="Ink 160">
                  <a:extLst>
                    <a:ext uri="{FF2B5EF4-FFF2-40B4-BE49-F238E27FC236}">
                      <a16:creationId xmlns:a16="http://schemas.microsoft.com/office/drawing/2014/main" id="{4875DC72-B1D5-41E5-B375-88156AF2C6FD}"/>
                    </a:ext>
                  </a:extLst>
                </p:cNvPr>
                <p:cNvPicPr/>
                <p:nvPr/>
              </p:nvPicPr>
              <p:blipFill>
                <a:blip r:embed="rId260"/>
                <a:stretch>
                  <a:fillRect/>
                </a:stretch>
              </p:blipFill>
              <p:spPr>
                <a:xfrm>
                  <a:off x="11076675" y="3145627"/>
                  <a:ext cx="190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Ink 148">
                  <a:extLst>
                    <a:ext uri="{FF2B5EF4-FFF2-40B4-BE49-F238E27FC236}">
                      <a16:creationId xmlns:a16="http://schemas.microsoft.com/office/drawing/2014/main" id="{3855F81F-D2FA-4423-BB51-9081863D25F6}"/>
                    </a:ext>
                  </a:extLst>
                </p14:cNvPr>
                <p14:cNvContentPartPr/>
                <p14:nvPr/>
              </p14:nvContentPartPr>
              <p14:xfrm>
                <a:off x="8298195" y="3087307"/>
                <a:ext cx="60840" cy="330120"/>
              </p14:xfrm>
            </p:contentPart>
          </mc:Choice>
          <mc:Fallback xmlns="">
            <p:pic>
              <p:nvPicPr>
                <p:cNvPr id="149" name="Ink 148">
                  <a:extLst>
                    <a:ext uri="{FF2B5EF4-FFF2-40B4-BE49-F238E27FC236}">
                      <a16:creationId xmlns:a16="http://schemas.microsoft.com/office/drawing/2014/main" id="{3855F81F-D2FA-4423-BB51-9081863D25F6}"/>
                    </a:ext>
                  </a:extLst>
                </p:cNvPr>
                <p:cNvPicPr/>
                <p:nvPr/>
              </p:nvPicPr>
              <p:blipFill>
                <a:blip r:embed="rId262"/>
                <a:stretch>
                  <a:fillRect/>
                </a:stretch>
              </p:blipFill>
              <p:spPr>
                <a:xfrm>
                  <a:off x="8289195" y="3078307"/>
                  <a:ext cx="784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Ink 149">
                  <a:extLst>
                    <a:ext uri="{FF2B5EF4-FFF2-40B4-BE49-F238E27FC236}">
                      <a16:creationId xmlns:a16="http://schemas.microsoft.com/office/drawing/2014/main" id="{8D87E01F-337A-49DD-86F8-65872178DBE5}"/>
                    </a:ext>
                  </a:extLst>
                </p14:cNvPr>
                <p14:cNvContentPartPr/>
                <p14:nvPr/>
              </p14:nvContentPartPr>
              <p14:xfrm>
                <a:off x="8312955" y="3107467"/>
                <a:ext cx="133200" cy="123480"/>
              </p14:xfrm>
            </p:contentPart>
          </mc:Choice>
          <mc:Fallback xmlns="">
            <p:pic>
              <p:nvPicPr>
                <p:cNvPr id="150" name="Ink 149">
                  <a:extLst>
                    <a:ext uri="{FF2B5EF4-FFF2-40B4-BE49-F238E27FC236}">
                      <a16:creationId xmlns:a16="http://schemas.microsoft.com/office/drawing/2014/main" id="{8D87E01F-337A-49DD-86F8-65872178DBE5}"/>
                    </a:ext>
                  </a:extLst>
                </p:cNvPr>
                <p:cNvPicPr/>
                <p:nvPr/>
              </p:nvPicPr>
              <p:blipFill>
                <a:blip r:embed="rId264"/>
                <a:stretch>
                  <a:fillRect/>
                </a:stretch>
              </p:blipFill>
              <p:spPr>
                <a:xfrm>
                  <a:off x="8304315" y="3098827"/>
                  <a:ext cx="150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1" name="Ink 150">
                  <a:extLst>
                    <a:ext uri="{FF2B5EF4-FFF2-40B4-BE49-F238E27FC236}">
                      <a16:creationId xmlns:a16="http://schemas.microsoft.com/office/drawing/2014/main" id="{9E770AAE-3B57-4A16-8291-D5427AFDCA07}"/>
                    </a:ext>
                  </a:extLst>
                </p14:cNvPr>
                <p14:cNvContentPartPr/>
                <p14:nvPr/>
              </p14:nvContentPartPr>
              <p14:xfrm>
                <a:off x="8449755" y="3107107"/>
                <a:ext cx="390600" cy="132120"/>
              </p14:xfrm>
            </p:contentPart>
          </mc:Choice>
          <mc:Fallback xmlns="">
            <p:pic>
              <p:nvPicPr>
                <p:cNvPr id="151" name="Ink 150">
                  <a:extLst>
                    <a:ext uri="{FF2B5EF4-FFF2-40B4-BE49-F238E27FC236}">
                      <a16:creationId xmlns:a16="http://schemas.microsoft.com/office/drawing/2014/main" id="{9E770AAE-3B57-4A16-8291-D5427AFDCA07}"/>
                    </a:ext>
                  </a:extLst>
                </p:cNvPr>
                <p:cNvPicPr/>
                <p:nvPr/>
              </p:nvPicPr>
              <p:blipFill>
                <a:blip r:embed="rId266"/>
                <a:stretch>
                  <a:fillRect/>
                </a:stretch>
              </p:blipFill>
              <p:spPr>
                <a:xfrm>
                  <a:off x="8441115" y="3098467"/>
                  <a:ext cx="408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2" name="Ink 151">
                  <a:extLst>
                    <a:ext uri="{FF2B5EF4-FFF2-40B4-BE49-F238E27FC236}">
                      <a16:creationId xmlns:a16="http://schemas.microsoft.com/office/drawing/2014/main" id="{B7B3356E-9F14-4688-8140-A603DFDCB6BC}"/>
                    </a:ext>
                  </a:extLst>
                </p14:cNvPr>
                <p14:cNvContentPartPr/>
                <p14:nvPr/>
              </p14:nvContentPartPr>
              <p14:xfrm>
                <a:off x="8809035" y="3032227"/>
                <a:ext cx="356760" cy="165600"/>
              </p14:xfrm>
            </p:contentPart>
          </mc:Choice>
          <mc:Fallback xmlns="">
            <p:pic>
              <p:nvPicPr>
                <p:cNvPr id="152" name="Ink 151">
                  <a:extLst>
                    <a:ext uri="{FF2B5EF4-FFF2-40B4-BE49-F238E27FC236}">
                      <a16:creationId xmlns:a16="http://schemas.microsoft.com/office/drawing/2014/main" id="{B7B3356E-9F14-4688-8140-A603DFDCB6BC}"/>
                    </a:ext>
                  </a:extLst>
                </p:cNvPr>
                <p:cNvPicPr/>
                <p:nvPr/>
              </p:nvPicPr>
              <p:blipFill>
                <a:blip r:embed="rId268"/>
                <a:stretch>
                  <a:fillRect/>
                </a:stretch>
              </p:blipFill>
              <p:spPr>
                <a:xfrm>
                  <a:off x="8800035" y="3023587"/>
                  <a:ext cx="374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3" name="Ink 152">
                  <a:extLst>
                    <a:ext uri="{FF2B5EF4-FFF2-40B4-BE49-F238E27FC236}">
                      <a16:creationId xmlns:a16="http://schemas.microsoft.com/office/drawing/2014/main" id="{25822E22-3CAF-4DDF-B4D6-9C464604B8F7}"/>
                    </a:ext>
                  </a:extLst>
                </p14:cNvPr>
                <p14:cNvContentPartPr/>
                <p14:nvPr/>
              </p14:nvContentPartPr>
              <p14:xfrm>
                <a:off x="9491595" y="2982187"/>
                <a:ext cx="444960" cy="367560"/>
              </p14:xfrm>
            </p:contentPart>
          </mc:Choice>
          <mc:Fallback xmlns="">
            <p:pic>
              <p:nvPicPr>
                <p:cNvPr id="153" name="Ink 152">
                  <a:extLst>
                    <a:ext uri="{FF2B5EF4-FFF2-40B4-BE49-F238E27FC236}">
                      <a16:creationId xmlns:a16="http://schemas.microsoft.com/office/drawing/2014/main" id="{25822E22-3CAF-4DDF-B4D6-9C464604B8F7}"/>
                    </a:ext>
                  </a:extLst>
                </p:cNvPr>
                <p:cNvPicPr/>
                <p:nvPr/>
              </p:nvPicPr>
              <p:blipFill>
                <a:blip r:embed="rId270"/>
                <a:stretch>
                  <a:fillRect/>
                </a:stretch>
              </p:blipFill>
              <p:spPr>
                <a:xfrm>
                  <a:off x="9482955" y="2973547"/>
                  <a:ext cx="4626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4" name="Ink 153">
                  <a:extLst>
                    <a:ext uri="{FF2B5EF4-FFF2-40B4-BE49-F238E27FC236}">
                      <a16:creationId xmlns:a16="http://schemas.microsoft.com/office/drawing/2014/main" id="{99E923CC-C5D4-4E66-AF59-ADA5648354AB}"/>
                    </a:ext>
                  </a:extLst>
                </p14:cNvPr>
                <p14:cNvContentPartPr/>
                <p14:nvPr/>
              </p14:nvContentPartPr>
              <p14:xfrm>
                <a:off x="9831075" y="2918107"/>
                <a:ext cx="51120" cy="57960"/>
              </p14:xfrm>
            </p:contentPart>
          </mc:Choice>
          <mc:Fallback xmlns="">
            <p:pic>
              <p:nvPicPr>
                <p:cNvPr id="154" name="Ink 153">
                  <a:extLst>
                    <a:ext uri="{FF2B5EF4-FFF2-40B4-BE49-F238E27FC236}">
                      <a16:creationId xmlns:a16="http://schemas.microsoft.com/office/drawing/2014/main" id="{99E923CC-C5D4-4E66-AF59-ADA5648354AB}"/>
                    </a:ext>
                  </a:extLst>
                </p:cNvPr>
                <p:cNvPicPr/>
                <p:nvPr/>
              </p:nvPicPr>
              <p:blipFill>
                <a:blip r:embed="rId272"/>
                <a:stretch>
                  <a:fillRect/>
                </a:stretch>
              </p:blipFill>
              <p:spPr>
                <a:xfrm>
                  <a:off x="9822435" y="2909467"/>
                  <a:ext cx="68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5" name="Ink 154">
                  <a:extLst>
                    <a:ext uri="{FF2B5EF4-FFF2-40B4-BE49-F238E27FC236}">
                      <a16:creationId xmlns:a16="http://schemas.microsoft.com/office/drawing/2014/main" id="{61BD6386-862B-4CFA-A102-BB6C4B753AAF}"/>
                    </a:ext>
                  </a:extLst>
                </p14:cNvPr>
                <p14:cNvContentPartPr/>
                <p14:nvPr/>
              </p14:nvContentPartPr>
              <p14:xfrm>
                <a:off x="9971115" y="3037627"/>
                <a:ext cx="192240" cy="136080"/>
              </p14:xfrm>
            </p:contentPart>
          </mc:Choice>
          <mc:Fallback xmlns="">
            <p:pic>
              <p:nvPicPr>
                <p:cNvPr id="155" name="Ink 154">
                  <a:extLst>
                    <a:ext uri="{FF2B5EF4-FFF2-40B4-BE49-F238E27FC236}">
                      <a16:creationId xmlns:a16="http://schemas.microsoft.com/office/drawing/2014/main" id="{61BD6386-862B-4CFA-A102-BB6C4B753AAF}"/>
                    </a:ext>
                  </a:extLst>
                </p:cNvPr>
                <p:cNvPicPr/>
                <p:nvPr/>
              </p:nvPicPr>
              <p:blipFill>
                <a:blip r:embed="rId274"/>
                <a:stretch>
                  <a:fillRect/>
                </a:stretch>
              </p:blipFill>
              <p:spPr>
                <a:xfrm>
                  <a:off x="9962475" y="3028987"/>
                  <a:ext cx="209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6" name="Ink 155">
                  <a:extLst>
                    <a:ext uri="{FF2B5EF4-FFF2-40B4-BE49-F238E27FC236}">
                      <a16:creationId xmlns:a16="http://schemas.microsoft.com/office/drawing/2014/main" id="{DDFCDCBD-8435-4BC2-800D-8A9037BBA417}"/>
                    </a:ext>
                  </a:extLst>
                </p14:cNvPr>
                <p14:cNvContentPartPr/>
                <p14:nvPr/>
              </p14:nvContentPartPr>
              <p14:xfrm>
                <a:off x="10171995" y="2966347"/>
                <a:ext cx="360" cy="360"/>
              </p14:xfrm>
            </p:contentPart>
          </mc:Choice>
          <mc:Fallback xmlns="">
            <p:pic>
              <p:nvPicPr>
                <p:cNvPr id="156" name="Ink 155">
                  <a:extLst>
                    <a:ext uri="{FF2B5EF4-FFF2-40B4-BE49-F238E27FC236}">
                      <a16:creationId xmlns:a16="http://schemas.microsoft.com/office/drawing/2014/main" id="{DDFCDCBD-8435-4BC2-800D-8A9037BBA417}"/>
                    </a:ext>
                  </a:extLst>
                </p:cNvPr>
                <p:cNvPicPr/>
                <p:nvPr/>
              </p:nvPicPr>
              <p:blipFill>
                <a:blip r:embed="rId135"/>
                <a:stretch>
                  <a:fillRect/>
                </a:stretch>
              </p:blipFill>
              <p:spPr>
                <a:xfrm>
                  <a:off x="10162995" y="2957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7" name="Ink 156">
                  <a:extLst>
                    <a:ext uri="{FF2B5EF4-FFF2-40B4-BE49-F238E27FC236}">
                      <a16:creationId xmlns:a16="http://schemas.microsoft.com/office/drawing/2014/main" id="{2BD7898D-8033-481C-BAC6-A4922273FDA1}"/>
                    </a:ext>
                  </a:extLst>
                </p14:cNvPr>
                <p14:cNvContentPartPr/>
                <p14:nvPr/>
              </p14:nvContentPartPr>
              <p14:xfrm>
                <a:off x="10227435" y="3046987"/>
                <a:ext cx="158040" cy="101880"/>
              </p14:xfrm>
            </p:contentPart>
          </mc:Choice>
          <mc:Fallback xmlns="">
            <p:pic>
              <p:nvPicPr>
                <p:cNvPr id="157" name="Ink 156">
                  <a:extLst>
                    <a:ext uri="{FF2B5EF4-FFF2-40B4-BE49-F238E27FC236}">
                      <a16:creationId xmlns:a16="http://schemas.microsoft.com/office/drawing/2014/main" id="{2BD7898D-8033-481C-BAC6-A4922273FDA1}"/>
                    </a:ext>
                  </a:extLst>
                </p:cNvPr>
                <p:cNvPicPr/>
                <p:nvPr/>
              </p:nvPicPr>
              <p:blipFill>
                <a:blip r:embed="rId277"/>
                <a:stretch>
                  <a:fillRect/>
                </a:stretch>
              </p:blipFill>
              <p:spPr>
                <a:xfrm>
                  <a:off x="10218435" y="3037987"/>
                  <a:ext cx="175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8" name="Ink 157">
                  <a:extLst>
                    <a:ext uri="{FF2B5EF4-FFF2-40B4-BE49-F238E27FC236}">
                      <a16:creationId xmlns:a16="http://schemas.microsoft.com/office/drawing/2014/main" id="{7B40EE8B-B74C-4D39-B0FA-CFEB580A1889}"/>
                    </a:ext>
                  </a:extLst>
                </p14:cNvPr>
                <p14:cNvContentPartPr/>
                <p14:nvPr/>
              </p14:nvContentPartPr>
              <p14:xfrm>
                <a:off x="10409595" y="2939707"/>
                <a:ext cx="223560" cy="180000"/>
              </p14:xfrm>
            </p:contentPart>
          </mc:Choice>
          <mc:Fallback xmlns="">
            <p:pic>
              <p:nvPicPr>
                <p:cNvPr id="158" name="Ink 157">
                  <a:extLst>
                    <a:ext uri="{FF2B5EF4-FFF2-40B4-BE49-F238E27FC236}">
                      <a16:creationId xmlns:a16="http://schemas.microsoft.com/office/drawing/2014/main" id="{7B40EE8B-B74C-4D39-B0FA-CFEB580A1889}"/>
                    </a:ext>
                  </a:extLst>
                </p:cNvPr>
                <p:cNvPicPr/>
                <p:nvPr/>
              </p:nvPicPr>
              <p:blipFill>
                <a:blip r:embed="rId279"/>
                <a:stretch>
                  <a:fillRect/>
                </a:stretch>
              </p:blipFill>
              <p:spPr>
                <a:xfrm>
                  <a:off x="10400595" y="2930707"/>
                  <a:ext cx="24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9" name="Ink 158">
                  <a:extLst>
                    <a:ext uri="{FF2B5EF4-FFF2-40B4-BE49-F238E27FC236}">
                      <a16:creationId xmlns:a16="http://schemas.microsoft.com/office/drawing/2014/main" id="{F8AB592B-DE25-4F1C-A8E2-055B0E995AC1}"/>
                    </a:ext>
                  </a:extLst>
                </p14:cNvPr>
                <p14:cNvContentPartPr/>
                <p14:nvPr/>
              </p14:nvContentPartPr>
              <p14:xfrm>
                <a:off x="10790115" y="2861947"/>
                <a:ext cx="58680" cy="124560"/>
              </p14:xfrm>
            </p:contentPart>
          </mc:Choice>
          <mc:Fallback xmlns="">
            <p:pic>
              <p:nvPicPr>
                <p:cNvPr id="159" name="Ink 158">
                  <a:extLst>
                    <a:ext uri="{FF2B5EF4-FFF2-40B4-BE49-F238E27FC236}">
                      <a16:creationId xmlns:a16="http://schemas.microsoft.com/office/drawing/2014/main" id="{F8AB592B-DE25-4F1C-A8E2-055B0E995AC1}"/>
                    </a:ext>
                  </a:extLst>
                </p:cNvPr>
                <p:cNvPicPr/>
                <p:nvPr/>
              </p:nvPicPr>
              <p:blipFill>
                <a:blip r:embed="rId281"/>
                <a:stretch>
                  <a:fillRect/>
                </a:stretch>
              </p:blipFill>
              <p:spPr>
                <a:xfrm>
                  <a:off x="10781115" y="2852947"/>
                  <a:ext cx="76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6" name="Ink 165">
                  <a:extLst>
                    <a:ext uri="{FF2B5EF4-FFF2-40B4-BE49-F238E27FC236}">
                      <a16:creationId xmlns:a16="http://schemas.microsoft.com/office/drawing/2014/main" id="{47CF540F-A8AF-40CA-87C8-5851AD5B1DF5}"/>
                    </a:ext>
                  </a:extLst>
                </p14:cNvPr>
                <p14:cNvContentPartPr/>
                <p14:nvPr/>
              </p14:nvContentPartPr>
              <p14:xfrm>
                <a:off x="8200275" y="3550987"/>
                <a:ext cx="153360" cy="220320"/>
              </p14:xfrm>
            </p:contentPart>
          </mc:Choice>
          <mc:Fallback xmlns="">
            <p:pic>
              <p:nvPicPr>
                <p:cNvPr id="166" name="Ink 165">
                  <a:extLst>
                    <a:ext uri="{FF2B5EF4-FFF2-40B4-BE49-F238E27FC236}">
                      <a16:creationId xmlns:a16="http://schemas.microsoft.com/office/drawing/2014/main" id="{47CF540F-A8AF-40CA-87C8-5851AD5B1DF5}"/>
                    </a:ext>
                  </a:extLst>
                </p:cNvPr>
                <p:cNvPicPr/>
                <p:nvPr/>
              </p:nvPicPr>
              <p:blipFill>
                <a:blip r:embed="rId283"/>
                <a:stretch>
                  <a:fillRect/>
                </a:stretch>
              </p:blipFill>
              <p:spPr>
                <a:xfrm>
                  <a:off x="8191635" y="3542347"/>
                  <a:ext cx="1710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 name="Ink 166">
                  <a:extLst>
                    <a:ext uri="{FF2B5EF4-FFF2-40B4-BE49-F238E27FC236}">
                      <a16:creationId xmlns:a16="http://schemas.microsoft.com/office/drawing/2014/main" id="{30C170D8-4E7D-4B8D-9183-B57FC0BC8086}"/>
                    </a:ext>
                  </a:extLst>
                </p14:cNvPr>
                <p14:cNvContentPartPr/>
                <p14:nvPr/>
              </p14:nvContentPartPr>
              <p14:xfrm>
                <a:off x="8452275" y="3620827"/>
                <a:ext cx="174240" cy="125280"/>
              </p14:xfrm>
            </p:contentPart>
          </mc:Choice>
          <mc:Fallback xmlns="">
            <p:pic>
              <p:nvPicPr>
                <p:cNvPr id="167" name="Ink 166">
                  <a:extLst>
                    <a:ext uri="{FF2B5EF4-FFF2-40B4-BE49-F238E27FC236}">
                      <a16:creationId xmlns:a16="http://schemas.microsoft.com/office/drawing/2014/main" id="{30C170D8-4E7D-4B8D-9183-B57FC0BC8086}"/>
                    </a:ext>
                  </a:extLst>
                </p:cNvPr>
                <p:cNvPicPr/>
                <p:nvPr/>
              </p:nvPicPr>
              <p:blipFill>
                <a:blip r:embed="rId285"/>
                <a:stretch>
                  <a:fillRect/>
                </a:stretch>
              </p:blipFill>
              <p:spPr>
                <a:xfrm>
                  <a:off x="8443275" y="3612187"/>
                  <a:ext cx="191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Ink 167">
                  <a:extLst>
                    <a:ext uri="{FF2B5EF4-FFF2-40B4-BE49-F238E27FC236}">
                      <a16:creationId xmlns:a16="http://schemas.microsoft.com/office/drawing/2014/main" id="{49F49271-4E0C-477A-B694-C133ACD8EDE0}"/>
                    </a:ext>
                  </a:extLst>
                </p14:cNvPr>
                <p14:cNvContentPartPr/>
                <p14:nvPr/>
              </p14:nvContentPartPr>
              <p14:xfrm>
                <a:off x="8603835" y="3550987"/>
                <a:ext cx="230760" cy="177840"/>
              </p14:xfrm>
            </p:contentPart>
          </mc:Choice>
          <mc:Fallback xmlns="">
            <p:pic>
              <p:nvPicPr>
                <p:cNvPr id="168" name="Ink 167">
                  <a:extLst>
                    <a:ext uri="{FF2B5EF4-FFF2-40B4-BE49-F238E27FC236}">
                      <a16:creationId xmlns:a16="http://schemas.microsoft.com/office/drawing/2014/main" id="{49F49271-4E0C-477A-B694-C133ACD8EDE0}"/>
                    </a:ext>
                  </a:extLst>
                </p:cNvPr>
                <p:cNvPicPr/>
                <p:nvPr/>
              </p:nvPicPr>
              <p:blipFill>
                <a:blip r:embed="rId287"/>
                <a:stretch>
                  <a:fillRect/>
                </a:stretch>
              </p:blipFill>
              <p:spPr>
                <a:xfrm>
                  <a:off x="8594835" y="3542347"/>
                  <a:ext cx="248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Ink 168">
                  <a:extLst>
                    <a:ext uri="{FF2B5EF4-FFF2-40B4-BE49-F238E27FC236}">
                      <a16:creationId xmlns:a16="http://schemas.microsoft.com/office/drawing/2014/main" id="{A2C22A79-20B6-41D9-A346-67AB77AE5FE5}"/>
                    </a:ext>
                  </a:extLst>
                </p14:cNvPr>
                <p14:cNvContentPartPr/>
                <p14:nvPr/>
              </p14:nvContentPartPr>
              <p14:xfrm>
                <a:off x="8841795" y="3473947"/>
                <a:ext cx="15120" cy="225000"/>
              </p14:xfrm>
            </p:contentPart>
          </mc:Choice>
          <mc:Fallback xmlns="">
            <p:pic>
              <p:nvPicPr>
                <p:cNvPr id="169" name="Ink 168">
                  <a:extLst>
                    <a:ext uri="{FF2B5EF4-FFF2-40B4-BE49-F238E27FC236}">
                      <a16:creationId xmlns:a16="http://schemas.microsoft.com/office/drawing/2014/main" id="{A2C22A79-20B6-41D9-A346-67AB77AE5FE5}"/>
                    </a:ext>
                  </a:extLst>
                </p:cNvPr>
                <p:cNvPicPr/>
                <p:nvPr/>
              </p:nvPicPr>
              <p:blipFill>
                <a:blip r:embed="rId289"/>
                <a:stretch>
                  <a:fillRect/>
                </a:stretch>
              </p:blipFill>
              <p:spPr>
                <a:xfrm>
                  <a:off x="8833155" y="3464947"/>
                  <a:ext cx="327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Ink 169">
                  <a:extLst>
                    <a:ext uri="{FF2B5EF4-FFF2-40B4-BE49-F238E27FC236}">
                      <a16:creationId xmlns:a16="http://schemas.microsoft.com/office/drawing/2014/main" id="{B82317B0-6EC6-42A1-9D65-FE25B61B595C}"/>
                    </a:ext>
                  </a:extLst>
                </p14:cNvPr>
                <p14:cNvContentPartPr/>
                <p14:nvPr/>
              </p14:nvContentPartPr>
              <p14:xfrm>
                <a:off x="9051675" y="3594547"/>
                <a:ext cx="225000" cy="115200"/>
              </p14:xfrm>
            </p:contentPart>
          </mc:Choice>
          <mc:Fallback xmlns="">
            <p:pic>
              <p:nvPicPr>
                <p:cNvPr id="170" name="Ink 169">
                  <a:extLst>
                    <a:ext uri="{FF2B5EF4-FFF2-40B4-BE49-F238E27FC236}">
                      <a16:creationId xmlns:a16="http://schemas.microsoft.com/office/drawing/2014/main" id="{B82317B0-6EC6-42A1-9D65-FE25B61B595C}"/>
                    </a:ext>
                  </a:extLst>
                </p:cNvPr>
                <p:cNvPicPr/>
                <p:nvPr/>
              </p:nvPicPr>
              <p:blipFill>
                <a:blip r:embed="rId291"/>
                <a:stretch>
                  <a:fillRect/>
                </a:stretch>
              </p:blipFill>
              <p:spPr>
                <a:xfrm>
                  <a:off x="9043035" y="3585547"/>
                  <a:ext cx="242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1" name="Ink 170">
                  <a:extLst>
                    <a:ext uri="{FF2B5EF4-FFF2-40B4-BE49-F238E27FC236}">
                      <a16:creationId xmlns:a16="http://schemas.microsoft.com/office/drawing/2014/main" id="{B9FACFD6-7561-4655-A402-FB635048AE74}"/>
                    </a:ext>
                  </a:extLst>
                </p14:cNvPr>
                <p14:cNvContentPartPr/>
                <p14:nvPr/>
              </p14:nvContentPartPr>
              <p14:xfrm>
                <a:off x="9283875" y="3404107"/>
                <a:ext cx="135720" cy="368640"/>
              </p14:xfrm>
            </p:contentPart>
          </mc:Choice>
          <mc:Fallback xmlns="">
            <p:pic>
              <p:nvPicPr>
                <p:cNvPr id="171" name="Ink 170">
                  <a:extLst>
                    <a:ext uri="{FF2B5EF4-FFF2-40B4-BE49-F238E27FC236}">
                      <a16:creationId xmlns:a16="http://schemas.microsoft.com/office/drawing/2014/main" id="{B9FACFD6-7561-4655-A402-FB635048AE74}"/>
                    </a:ext>
                  </a:extLst>
                </p:cNvPr>
                <p:cNvPicPr/>
                <p:nvPr/>
              </p:nvPicPr>
              <p:blipFill>
                <a:blip r:embed="rId293"/>
                <a:stretch>
                  <a:fillRect/>
                </a:stretch>
              </p:blipFill>
              <p:spPr>
                <a:xfrm>
                  <a:off x="9274875" y="3395107"/>
                  <a:ext cx="1533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3" name="Ink 172">
                  <a:extLst>
                    <a:ext uri="{FF2B5EF4-FFF2-40B4-BE49-F238E27FC236}">
                      <a16:creationId xmlns:a16="http://schemas.microsoft.com/office/drawing/2014/main" id="{25483223-C296-49E9-B343-88DA53F37642}"/>
                    </a:ext>
                  </a:extLst>
                </p14:cNvPr>
                <p14:cNvContentPartPr/>
                <p14:nvPr/>
              </p14:nvContentPartPr>
              <p14:xfrm>
                <a:off x="9691035" y="3642787"/>
                <a:ext cx="376200" cy="21240"/>
              </p14:xfrm>
            </p:contentPart>
          </mc:Choice>
          <mc:Fallback xmlns="">
            <p:pic>
              <p:nvPicPr>
                <p:cNvPr id="173" name="Ink 172">
                  <a:extLst>
                    <a:ext uri="{FF2B5EF4-FFF2-40B4-BE49-F238E27FC236}">
                      <a16:creationId xmlns:a16="http://schemas.microsoft.com/office/drawing/2014/main" id="{25483223-C296-49E9-B343-88DA53F37642}"/>
                    </a:ext>
                  </a:extLst>
                </p:cNvPr>
                <p:cNvPicPr/>
                <p:nvPr/>
              </p:nvPicPr>
              <p:blipFill>
                <a:blip r:embed="rId295"/>
                <a:stretch>
                  <a:fillRect/>
                </a:stretch>
              </p:blipFill>
              <p:spPr>
                <a:xfrm>
                  <a:off x="9682395" y="3634147"/>
                  <a:ext cx="393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 name="Ink 173">
                  <a:extLst>
                    <a:ext uri="{FF2B5EF4-FFF2-40B4-BE49-F238E27FC236}">
                      <a16:creationId xmlns:a16="http://schemas.microsoft.com/office/drawing/2014/main" id="{56C86669-5A2E-4FF3-841D-701689D7735C}"/>
                    </a:ext>
                  </a:extLst>
                </p14:cNvPr>
                <p14:cNvContentPartPr/>
                <p14:nvPr/>
              </p14:nvContentPartPr>
              <p14:xfrm>
                <a:off x="10063635" y="3566467"/>
                <a:ext cx="199440" cy="174960"/>
              </p14:xfrm>
            </p:contentPart>
          </mc:Choice>
          <mc:Fallback xmlns="">
            <p:pic>
              <p:nvPicPr>
                <p:cNvPr id="174" name="Ink 173">
                  <a:extLst>
                    <a:ext uri="{FF2B5EF4-FFF2-40B4-BE49-F238E27FC236}">
                      <a16:creationId xmlns:a16="http://schemas.microsoft.com/office/drawing/2014/main" id="{56C86669-5A2E-4FF3-841D-701689D7735C}"/>
                    </a:ext>
                  </a:extLst>
                </p:cNvPr>
                <p:cNvPicPr/>
                <p:nvPr/>
              </p:nvPicPr>
              <p:blipFill>
                <a:blip r:embed="rId297"/>
                <a:stretch>
                  <a:fillRect/>
                </a:stretch>
              </p:blipFill>
              <p:spPr>
                <a:xfrm>
                  <a:off x="10054995" y="3557467"/>
                  <a:ext cx="217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5" name="Ink 174">
                  <a:extLst>
                    <a:ext uri="{FF2B5EF4-FFF2-40B4-BE49-F238E27FC236}">
                      <a16:creationId xmlns:a16="http://schemas.microsoft.com/office/drawing/2014/main" id="{4EA7C22D-3E6B-49EE-B326-B29BBB877485}"/>
                    </a:ext>
                  </a:extLst>
                </p14:cNvPr>
                <p14:cNvContentPartPr/>
                <p14:nvPr/>
              </p14:nvContentPartPr>
              <p14:xfrm>
                <a:off x="10064715" y="3559627"/>
                <a:ext cx="46440" cy="165600"/>
              </p14:xfrm>
            </p:contentPart>
          </mc:Choice>
          <mc:Fallback xmlns="">
            <p:pic>
              <p:nvPicPr>
                <p:cNvPr id="175" name="Ink 174">
                  <a:extLst>
                    <a:ext uri="{FF2B5EF4-FFF2-40B4-BE49-F238E27FC236}">
                      <a16:creationId xmlns:a16="http://schemas.microsoft.com/office/drawing/2014/main" id="{4EA7C22D-3E6B-49EE-B326-B29BBB877485}"/>
                    </a:ext>
                  </a:extLst>
                </p:cNvPr>
                <p:cNvPicPr/>
                <p:nvPr/>
              </p:nvPicPr>
              <p:blipFill>
                <a:blip r:embed="rId299"/>
                <a:stretch>
                  <a:fillRect/>
                </a:stretch>
              </p:blipFill>
              <p:spPr>
                <a:xfrm>
                  <a:off x="10055715" y="3550987"/>
                  <a:ext cx="64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6" name="Ink 175">
                  <a:extLst>
                    <a:ext uri="{FF2B5EF4-FFF2-40B4-BE49-F238E27FC236}">
                      <a16:creationId xmlns:a16="http://schemas.microsoft.com/office/drawing/2014/main" id="{E5BB8E27-68F8-4148-A7D9-26E9DB49D616}"/>
                    </a:ext>
                  </a:extLst>
                </p14:cNvPr>
                <p14:cNvContentPartPr/>
                <p14:nvPr/>
              </p14:nvContentPartPr>
              <p14:xfrm>
                <a:off x="10616235" y="3479347"/>
                <a:ext cx="37800" cy="199080"/>
              </p14:xfrm>
            </p:contentPart>
          </mc:Choice>
          <mc:Fallback xmlns="">
            <p:pic>
              <p:nvPicPr>
                <p:cNvPr id="176" name="Ink 175">
                  <a:extLst>
                    <a:ext uri="{FF2B5EF4-FFF2-40B4-BE49-F238E27FC236}">
                      <a16:creationId xmlns:a16="http://schemas.microsoft.com/office/drawing/2014/main" id="{E5BB8E27-68F8-4148-A7D9-26E9DB49D616}"/>
                    </a:ext>
                  </a:extLst>
                </p:cNvPr>
                <p:cNvPicPr/>
                <p:nvPr/>
              </p:nvPicPr>
              <p:blipFill>
                <a:blip r:embed="rId301"/>
                <a:stretch>
                  <a:fillRect/>
                </a:stretch>
              </p:blipFill>
              <p:spPr>
                <a:xfrm>
                  <a:off x="10607595" y="3470347"/>
                  <a:ext cx="55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7" name="Ink 176">
                  <a:extLst>
                    <a:ext uri="{FF2B5EF4-FFF2-40B4-BE49-F238E27FC236}">
                      <a16:creationId xmlns:a16="http://schemas.microsoft.com/office/drawing/2014/main" id="{DD88885E-7BEA-4BC5-BA87-981138D72D13}"/>
                    </a:ext>
                  </a:extLst>
                </p14:cNvPr>
                <p14:cNvContentPartPr/>
                <p14:nvPr/>
              </p14:nvContentPartPr>
              <p14:xfrm>
                <a:off x="10560435" y="3385027"/>
                <a:ext cx="241200" cy="189000"/>
              </p14:xfrm>
            </p:contentPart>
          </mc:Choice>
          <mc:Fallback xmlns="">
            <p:pic>
              <p:nvPicPr>
                <p:cNvPr id="177" name="Ink 176">
                  <a:extLst>
                    <a:ext uri="{FF2B5EF4-FFF2-40B4-BE49-F238E27FC236}">
                      <a16:creationId xmlns:a16="http://schemas.microsoft.com/office/drawing/2014/main" id="{DD88885E-7BEA-4BC5-BA87-981138D72D13}"/>
                    </a:ext>
                  </a:extLst>
                </p:cNvPr>
                <p:cNvPicPr/>
                <p:nvPr/>
              </p:nvPicPr>
              <p:blipFill>
                <a:blip r:embed="rId303"/>
                <a:stretch>
                  <a:fillRect/>
                </a:stretch>
              </p:blipFill>
              <p:spPr>
                <a:xfrm>
                  <a:off x="10551435" y="3376387"/>
                  <a:ext cx="258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8" name="Ink 177">
                  <a:extLst>
                    <a:ext uri="{FF2B5EF4-FFF2-40B4-BE49-F238E27FC236}">
                      <a16:creationId xmlns:a16="http://schemas.microsoft.com/office/drawing/2014/main" id="{A7245B67-A31F-40D5-9C48-A8F25780FC8C}"/>
                    </a:ext>
                  </a:extLst>
                </p14:cNvPr>
                <p14:cNvContentPartPr/>
                <p14:nvPr/>
              </p14:nvContentPartPr>
              <p14:xfrm>
                <a:off x="10926555" y="3395827"/>
                <a:ext cx="97920" cy="133200"/>
              </p14:xfrm>
            </p:contentPart>
          </mc:Choice>
          <mc:Fallback xmlns="">
            <p:pic>
              <p:nvPicPr>
                <p:cNvPr id="178" name="Ink 177">
                  <a:extLst>
                    <a:ext uri="{FF2B5EF4-FFF2-40B4-BE49-F238E27FC236}">
                      <a16:creationId xmlns:a16="http://schemas.microsoft.com/office/drawing/2014/main" id="{A7245B67-A31F-40D5-9C48-A8F25780FC8C}"/>
                    </a:ext>
                  </a:extLst>
                </p:cNvPr>
                <p:cNvPicPr/>
                <p:nvPr/>
              </p:nvPicPr>
              <p:blipFill>
                <a:blip r:embed="rId305"/>
                <a:stretch>
                  <a:fillRect/>
                </a:stretch>
              </p:blipFill>
              <p:spPr>
                <a:xfrm>
                  <a:off x="10917555" y="3387187"/>
                  <a:ext cx="115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9" name="Ink 178">
                  <a:extLst>
                    <a:ext uri="{FF2B5EF4-FFF2-40B4-BE49-F238E27FC236}">
                      <a16:creationId xmlns:a16="http://schemas.microsoft.com/office/drawing/2014/main" id="{D655481B-AF05-4012-9E86-054614600426}"/>
                    </a:ext>
                  </a:extLst>
                </p14:cNvPr>
                <p14:cNvContentPartPr/>
                <p14:nvPr/>
              </p14:nvContentPartPr>
              <p14:xfrm>
                <a:off x="10857075" y="3333187"/>
                <a:ext cx="232200" cy="182880"/>
              </p14:xfrm>
            </p:contentPart>
          </mc:Choice>
          <mc:Fallback xmlns="">
            <p:pic>
              <p:nvPicPr>
                <p:cNvPr id="179" name="Ink 178">
                  <a:extLst>
                    <a:ext uri="{FF2B5EF4-FFF2-40B4-BE49-F238E27FC236}">
                      <a16:creationId xmlns:a16="http://schemas.microsoft.com/office/drawing/2014/main" id="{D655481B-AF05-4012-9E86-054614600426}"/>
                    </a:ext>
                  </a:extLst>
                </p:cNvPr>
                <p:cNvPicPr/>
                <p:nvPr/>
              </p:nvPicPr>
              <p:blipFill>
                <a:blip r:embed="rId307"/>
                <a:stretch>
                  <a:fillRect/>
                </a:stretch>
              </p:blipFill>
              <p:spPr>
                <a:xfrm>
                  <a:off x="10848435" y="3324547"/>
                  <a:ext cx="249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2" name="Ink 181">
                  <a:extLst>
                    <a:ext uri="{FF2B5EF4-FFF2-40B4-BE49-F238E27FC236}">
                      <a16:creationId xmlns:a16="http://schemas.microsoft.com/office/drawing/2014/main" id="{81A78392-C14C-459F-9BCC-CFEBA07B4654}"/>
                    </a:ext>
                  </a:extLst>
                </p14:cNvPr>
                <p14:cNvContentPartPr/>
                <p14:nvPr/>
              </p14:nvContentPartPr>
              <p14:xfrm>
                <a:off x="7680795" y="4080907"/>
                <a:ext cx="705960" cy="130680"/>
              </p14:xfrm>
            </p:contentPart>
          </mc:Choice>
          <mc:Fallback xmlns="">
            <p:pic>
              <p:nvPicPr>
                <p:cNvPr id="182" name="Ink 181">
                  <a:extLst>
                    <a:ext uri="{FF2B5EF4-FFF2-40B4-BE49-F238E27FC236}">
                      <a16:creationId xmlns:a16="http://schemas.microsoft.com/office/drawing/2014/main" id="{81A78392-C14C-459F-9BCC-CFEBA07B4654}"/>
                    </a:ext>
                  </a:extLst>
                </p:cNvPr>
                <p:cNvPicPr/>
                <p:nvPr/>
              </p:nvPicPr>
              <p:blipFill>
                <a:blip r:embed="rId309"/>
                <a:stretch>
                  <a:fillRect/>
                </a:stretch>
              </p:blipFill>
              <p:spPr>
                <a:xfrm>
                  <a:off x="7671795" y="4071907"/>
                  <a:ext cx="723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3" name="Ink 182">
                  <a:extLst>
                    <a:ext uri="{FF2B5EF4-FFF2-40B4-BE49-F238E27FC236}">
                      <a16:creationId xmlns:a16="http://schemas.microsoft.com/office/drawing/2014/main" id="{FE73EC1D-E642-466C-8742-9AE1C0DF38BD}"/>
                    </a:ext>
                  </a:extLst>
                </p14:cNvPr>
                <p14:cNvContentPartPr/>
                <p14:nvPr/>
              </p14:nvContentPartPr>
              <p14:xfrm>
                <a:off x="8697795" y="3962827"/>
                <a:ext cx="218880" cy="243360"/>
              </p14:xfrm>
            </p:contentPart>
          </mc:Choice>
          <mc:Fallback xmlns="">
            <p:pic>
              <p:nvPicPr>
                <p:cNvPr id="183" name="Ink 182">
                  <a:extLst>
                    <a:ext uri="{FF2B5EF4-FFF2-40B4-BE49-F238E27FC236}">
                      <a16:creationId xmlns:a16="http://schemas.microsoft.com/office/drawing/2014/main" id="{FE73EC1D-E642-466C-8742-9AE1C0DF38BD}"/>
                    </a:ext>
                  </a:extLst>
                </p:cNvPr>
                <p:cNvPicPr/>
                <p:nvPr/>
              </p:nvPicPr>
              <p:blipFill>
                <a:blip r:embed="rId311"/>
                <a:stretch>
                  <a:fillRect/>
                </a:stretch>
              </p:blipFill>
              <p:spPr>
                <a:xfrm>
                  <a:off x="8688795" y="3953827"/>
                  <a:ext cx="2365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4" name="Ink 183">
                  <a:extLst>
                    <a:ext uri="{FF2B5EF4-FFF2-40B4-BE49-F238E27FC236}">
                      <a16:creationId xmlns:a16="http://schemas.microsoft.com/office/drawing/2014/main" id="{E3422EAB-CD7C-43B3-9E7B-7F6A3A571F3D}"/>
                    </a:ext>
                  </a:extLst>
                </p14:cNvPr>
                <p14:cNvContentPartPr/>
                <p14:nvPr/>
              </p14:nvContentPartPr>
              <p14:xfrm>
                <a:off x="8901915" y="4086667"/>
                <a:ext cx="209160" cy="110160"/>
              </p14:xfrm>
            </p:contentPart>
          </mc:Choice>
          <mc:Fallback xmlns="">
            <p:pic>
              <p:nvPicPr>
                <p:cNvPr id="184" name="Ink 183">
                  <a:extLst>
                    <a:ext uri="{FF2B5EF4-FFF2-40B4-BE49-F238E27FC236}">
                      <a16:creationId xmlns:a16="http://schemas.microsoft.com/office/drawing/2014/main" id="{E3422EAB-CD7C-43B3-9E7B-7F6A3A571F3D}"/>
                    </a:ext>
                  </a:extLst>
                </p:cNvPr>
                <p:cNvPicPr/>
                <p:nvPr/>
              </p:nvPicPr>
              <p:blipFill>
                <a:blip r:embed="rId313"/>
                <a:stretch>
                  <a:fillRect/>
                </a:stretch>
              </p:blipFill>
              <p:spPr>
                <a:xfrm>
                  <a:off x="8893275" y="4078027"/>
                  <a:ext cx="226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5" name="Ink 184">
                  <a:extLst>
                    <a:ext uri="{FF2B5EF4-FFF2-40B4-BE49-F238E27FC236}">
                      <a16:creationId xmlns:a16="http://schemas.microsoft.com/office/drawing/2014/main" id="{0FEA6E1B-5005-4986-AE65-FAB5165DF90A}"/>
                    </a:ext>
                  </a:extLst>
                </p14:cNvPr>
                <p14:cNvContentPartPr/>
                <p14:nvPr/>
              </p14:nvContentPartPr>
              <p14:xfrm>
                <a:off x="9091275" y="4060387"/>
                <a:ext cx="650160" cy="130320"/>
              </p14:xfrm>
            </p:contentPart>
          </mc:Choice>
          <mc:Fallback xmlns="">
            <p:pic>
              <p:nvPicPr>
                <p:cNvPr id="185" name="Ink 184">
                  <a:extLst>
                    <a:ext uri="{FF2B5EF4-FFF2-40B4-BE49-F238E27FC236}">
                      <a16:creationId xmlns:a16="http://schemas.microsoft.com/office/drawing/2014/main" id="{0FEA6E1B-5005-4986-AE65-FAB5165DF90A}"/>
                    </a:ext>
                  </a:extLst>
                </p:cNvPr>
                <p:cNvPicPr/>
                <p:nvPr/>
              </p:nvPicPr>
              <p:blipFill>
                <a:blip r:embed="rId315"/>
                <a:stretch>
                  <a:fillRect/>
                </a:stretch>
              </p:blipFill>
              <p:spPr>
                <a:xfrm>
                  <a:off x="9082275" y="4051387"/>
                  <a:ext cx="667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6" name="Ink 185">
                  <a:extLst>
                    <a:ext uri="{FF2B5EF4-FFF2-40B4-BE49-F238E27FC236}">
                      <a16:creationId xmlns:a16="http://schemas.microsoft.com/office/drawing/2014/main" id="{6D4770C9-3553-42E2-B020-997D5D0BF152}"/>
                    </a:ext>
                  </a:extLst>
                </p14:cNvPr>
                <p14:cNvContentPartPr/>
                <p14:nvPr/>
              </p14:nvContentPartPr>
              <p14:xfrm>
                <a:off x="9819915" y="3846187"/>
                <a:ext cx="193320" cy="484200"/>
              </p14:xfrm>
            </p:contentPart>
          </mc:Choice>
          <mc:Fallback xmlns="">
            <p:pic>
              <p:nvPicPr>
                <p:cNvPr id="186" name="Ink 185">
                  <a:extLst>
                    <a:ext uri="{FF2B5EF4-FFF2-40B4-BE49-F238E27FC236}">
                      <a16:creationId xmlns:a16="http://schemas.microsoft.com/office/drawing/2014/main" id="{6D4770C9-3553-42E2-B020-997D5D0BF152}"/>
                    </a:ext>
                  </a:extLst>
                </p:cNvPr>
                <p:cNvPicPr/>
                <p:nvPr/>
              </p:nvPicPr>
              <p:blipFill>
                <a:blip r:embed="rId317"/>
                <a:stretch>
                  <a:fillRect/>
                </a:stretch>
              </p:blipFill>
              <p:spPr>
                <a:xfrm>
                  <a:off x="9811275" y="3837187"/>
                  <a:ext cx="21096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7" name="Ink 186">
                  <a:extLst>
                    <a:ext uri="{FF2B5EF4-FFF2-40B4-BE49-F238E27FC236}">
                      <a16:creationId xmlns:a16="http://schemas.microsoft.com/office/drawing/2014/main" id="{CB36C151-0AA7-4D54-A881-CF4A8325E15D}"/>
                    </a:ext>
                  </a:extLst>
                </p14:cNvPr>
                <p14:cNvContentPartPr/>
                <p14:nvPr/>
              </p14:nvContentPartPr>
              <p14:xfrm>
                <a:off x="9820635" y="4092427"/>
                <a:ext cx="313560" cy="141840"/>
              </p14:xfrm>
            </p:contentPart>
          </mc:Choice>
          <mc:Fallback xmlns="">
            <p:pic>
              <p:nvPicPr>
                <p:cNvPr id="187" name="Ink 186">
                  <a:extLst>
                    <a:ext uri="{FF2B5EF4-FFF2-40B4-BE49-F238E27FC236}">
                      <a16:creationId xmlns:a16="http://schemas.microsoft.com/office/drawing/2014/main" id="{CB36C151-0AA7-4D54-A881-CF4A8325E15D}"/>
                    </a:ext>
                  </a:extLst>
                </p:cNvPr>
                <p:cNvPicPr/>
                <p:nvPr/>
              </p:nvPicPr>
              <p:blipFill>
                <a:blip r:embed="rId319"/>
                <a:stretch>
                  <a:fillRect/>
                </a:stretch>
              </p:blipFill>
              <p:spPr>
                <a:xfrm>
                  <a:off x="9811995" y="4083787"/>
                  <a:ext cx="331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9" name="Ink 188">
                  <a:extLst>
                    <a:ext uri="{FF2B5EF4-FFF2-40B4-BE49-F238E27FC236}">
                      <a16:creationId xmlns:a16="http://schemas.microsoft.com/office/drawing/2014/main" id="{844F849E-E671-4E47-979A-37161334DCBC}"/>
                    </a:ext>
                  </a:extLst>
                </p14:cNvPr>
                <p14:cNvContentPartPr/>
                <p14:nvPr/>
              </p14:nvContentPartPr>
              <p14:xfrm>
                <a:off x="10204755" y="4044187"/>
                <a:ext cx="388800" cy="159480"/>
              </p14:xfrm>
            </p:contentPart>
          </mc:Choice>
          <mc:Fallback xmlns="">
            <p:pic>
              <p:nvPicPr>
                <p:cNvPr id="189" name="Ink 188">
                  <a:extLst>
                    <a:ext uri="{FF2B5EF4-FFF2-40B4-BE49-F238E27FC236}">
                      <a16:creationId xmlns:a16="http://schemas.microsoft.com/office/drawing/2014/main" id="{844F849E-E671-4E47-979A-37161334DCBC}"/>
                    </a:ext>
                  </a:extLst>
                </p:cNvPr>
                <p:cNvPicPr/>
                <p:nvPr/>
              </p:nvPicPr>
              <p:blipFill>
                <a:blip r:embed="rId321"/>
                <a:stretch>
                  <a:fillRect/>
                </a:stretch>
              </p:blipFill>
              <p:spPr>
                <a:xfrm>
                  <a:off x="10195755" y="4035187"/>
                  <a:ext cx="406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0" name="Ink 189">
                  <a:extLst>
                    <a:ext uri="{FF2B5EF4-FFF2-40B4-BE49-F238E27FC236}">
                      <a16:creationId xmlns:a16="http://schemas.microsoft.com/office/drawing/2014/main" id="{5AA46D2A-05B6-4809-A4AD-8AEB0D9BFAA2}"/>
                    </a:ext>
                  </a:extLst>
                </p14:cNvPr>
                <p14:cNvContentPartPr/>
                <p14:nvPr/>
              </p14:nvContentPartPr>
              <p14:xfrm>
                <a:off x="10056435" y="3916027"/>
                <a:ext cx="162000" cy="102240"/>
              </p14:xfrm>
            </p:contentPart>
          </mc:Choice>
          <mc:Fallback xmlns="">
            <p:pic>
              <p:nvPicPr>
                <p:cNvPr id="190" name="Ink 189">
                  <a:extLst>
                    <a:ext uri="{FF2B5EF4-FFF2-40B4-BE49-F238E27FC236}">
                      <a16:creationId xmlns:a16="http://schemas.microsoft.com/office/drawing/2014/main" id="{5AA46D2A-05B6-4809-A4AD-8AEB0D9BFAA2}"/>
                    </a:ext>
                  </a:extLst>
                </p:cNvPr>
                <p:cNvPicPr/>
                <p:nvPr/>
              </p:nvPicPr>
              <p:blipFill>
                <a:blip r:embed="rId323"/>
                <a:stretch>
                  <a:fillRect/>
                </a:stretch>
              </p:blipFill>
              <p:spPr>
                <a:xfrm>
                  <a:off x="10047435" y="3907387"/>
                  <a:ext cx="179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2" name="Ink 191">
                  <a:extLst>
                    <a:ext uri="{FF2B5EF4-FFF2-40B4-BE49-F238E27FC236}">
                      <a16:creationId xmlns:a16="http://schemas.microsoft.com/office/drawing/2014/main" id="{017CBCD9-E084-4F78-BB6A-F08199CC6A51}"/>
                    </a:ext>
                  </a:extLst>
                </p14:cNvPr>
                <p14:cNvContentPartPr/>
                <p14:nvPr/>
              </p14:nvContentPartPr>
              <p14:xfrm>
                <a:off x="10877235" y="4010347"/>
                <a:ext cx="244080" cy="172440"/>
              </p14:xfrm>
            </p:contentPart>
          </mc:Choice>
          <mc:Fallback xmlns="">
            <p:pic>
              <p:nvPicPr>
                <p:cNvPr id="192" name="Ink 191">
                  <a:extLst>
                    <a:ext uri="{FF2B5EF4-FFF2-40B4-BE49-F238E27FC236}">
                      <a16:creationId xmlns:a16="http://schemas.microsoft.com/office/drawing/2014/main" id="{017CBCD9-E084-4F78-BB6A-F08199CC6A51}"/>
                    </a:ext>
                  </a:extLst>
                </p:cNvPr>
                <p:cNvPicPr/>
                <p:nvPr/>
              </p:nvPicPr>
              <p:blipFill>
                <a:blip r:embed="rId325"/>
                <a:stretch>
                  <a:fillRect/>
                </a:stretch>
              </p:blipFill>
              <p:spPr>
                <a:xfrm>
                  <a:off x="10868595" y="4001347"/>
                  <a:ext cx="261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3" name="Ink 192">
                  <a:extLst>
                    <a:ext uri="{FF2B5EF4-FFF2-40B4-BE49-F238E27FC236}">
                      <a16:creationId xmlns:a16="http://schemas.microsoft.com/office/drawing/2014/main" id="{1714478F-309B-49FC-9F51-A9D44B9DE561}"/>
                    </a:ext>
                  </a:extLst>
                </p14:cNvPr>
                <p14:cNvContentPartPr/>
                <p14:nvPr/>
              </p14:nvContentPartPr>
              <p14:xfrm>
                <a:off x="11229315" y="4061107"/>
                <a:ext cx="179280" cy="4320"/>
              </p14:xfrm>
            </p:contentPart>
          </mc:Choice>
          <mc:Fallback xmlns="">
            <p:pic>
              <p:nvPicPr>
                <p:cNvPr id="193" name="Ink 192">
                  <a:extLst>
                    <a:ext uri="{FF2B5EF4-FFF2-40B4-BE49-F238E27FC236}">
                      <a16:creationId xmlns:a16="http://schemas.microsoft.com/office/drawing/2014/main" id="{1714478F-309B-49FC-9F51-A9D44B9DE561}"/>
                    </a:ext>
                  </a:extLst>
                </p:cNvPr>
                <p:cNvPicPr/>
                <p:nvPr/>
              </p:nvPicPr>
              <p:blipFill>
                <a:blip r:embed="rId327"/>
                <a:stretch>
                  <a:fillRect/>
                </a:stretch>
              </p:blipFill>
              <p:spPr>
                <a:xfrm>
                  <a:off x="11220315" y="4052107"/>
                  <a:ext cx="196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5" name="Ink 194">
                  <a:extLst>
                    <a:ext uri="{FF2B5EF4-FFF2-40B4-BE49-F238E27FC236}">
                      <a16:creationId xmlns:a16="http://schemas.microsoft.com/office/drawing/2014/main" id="{86E55814-80B0-4874-9190-A130AE0E15AF}"/>
                    </a:ext>
                  </a:extLst>
                </p14:cNvPr>
                <p14:cNvContentPartPr/>
                <p14:nvPr/>
              </p14:nvContentPartPr>
              <p14:xfrm>
                <a:off x="8344635" y="4436947"/>
                <a:ext cx="231120" cy="143640"/>
              </p14:xfrm>
            </p:contentPart>
          </mc:Choice>
          <mc:Fallback xmlns="">
            <p:pic>
              <p:nvPicPr>
                <p:cNvPr id="195" name="Ink 194">
                  <a:extLst>
                    <a:ext uri="{FF2B5EF4-FFF2-40B4-BE49-F238E27FC236}">
                      <a16:creationId xmlns:a16="http://schemas.microsoft.com/office/drawing/2014/main" id="{86E55814-80B0-4874-9190-A130AE0E15AF}"/>
                    </a:ext>
                  </a:extLst>
                </p:cNvPr>
                <p:cNvPicPr/>
                <p:nvPr/>
              </p:nvPicPr>
              <p:blipFill>
                <a:blip r:embed="rId329"/>
                <a:stretch>
                  <a:fillRect/>
                </a:stretch>
              </p:blipFill>
              <p:spPr>
                <a:xfrm>
                  <a:off x="8335635" y="4427947"/>
                  <a:ext cx="248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6" name="Ink 195">
                  <a:extLst>
                    <a:ext uri="{FF2B5EF4-FFF2-40B4-BE49-F238E27FC236}">
                      <a16:creationId xmlns:a16="http://schemas.microsoft.com/office/drawing/2014/main" id="{38B0E768-6B07-40A5-9B38-33779F7054A9}"/>
                    </a:ext>
                  </a:extLst>
                </p14:cNvPr>
                <p14:cNvContentPartPr/>
                <p14:nvPr/>
              </p14:nvContentPartPr>
              <p14:xfrm>
                <a:off x="8356875" y="4340827"/>
                <a:ext cx="142200" cy="37440"/>
              </p14:xfrm>
            </p:contentPart>
          </mc:Choice>
          <mc:Fallback xmlns="">
            <p:pic>
              <p:nvPicPr>
                <p:cNvPr id="196" name="Ink 195">
                  <a:extLst>
                    <a:ext uri="{FF2B5EF4-FFF2-40B4-BE49-F238E27FC236}">
                      <a16:creationId xmlns:a16="http://schemas.microsoft.com/office/drawing/2014/main" id="{38B0E768-6B07-40A5-9B38-33779F7054A9}"/>
                    </a:ext>
                  </a:extLst>
                </p:cNvPr>
                <p:cNvPicPr/>
                <p:nvPr/>
              </p:nvPicPr>
              <p:blipFill>
                <a:blip r:embed="rId331"/>
                <a:stretch>
                  <a:fillRect/>
                </a:stretch>
              </p:blipFill>
              <p:spPr>
                <a:xfrm>
                  <a:off x="8348235" y="4332187"/>
                  <a:ext cx="159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7" name="Ink 196">
                  <a:extLst>
                    <a:ext uri="{FF2B5EF4-FFF2-40B4-BE49-F238E27FC236}">
                      <a16:creationId xmlns:a16="http://schemas.microsoft.com/office/drawing/2014/main" id="{BD859561-BB1F-4D82-82D0-AEBB72AFBE4A}"/>
                    </a:ext>
                  </a:extLst>
                </p14:cNvPr>
                <p14:cNvContentPartPr/>
                <p14:nvPr/>
              </p14:nvContentPartPr>
              <p14:xfrm>
                <a:off x="8789955" y="4422187"/>
                <a:ext cx="633960" cy="178200"/>
              </p14:xfrm>
            </p:contentPart>
          </mc:Choice>
          <mc:Fallback xmlns="">
            <p:pic>
              <p:nvPicPr>
                <p:cNvPr id="197" name="Ink 196">
                  <a:extLst>
                    <a:ext uri="{FF2B5EF4-FFF2-40B4-BE49-F238E27FC236}">
                      <a16:creationId xmlns:a16="http://schemas.microsoft.com/office/drawing/2014/main" id="{BD859561-BB1F-4D82-82D0-AEBB72AFBE4A}"/>
                    </a:ext>
                  </a:extLst>
                </p:cNvPr>
                <p:cNvPicPr/>
                <p:nvPr/>
              </p:nvPicPr>
              <p:blipFill>
                <a:blip r:embed="rId333"/>
                <a:stretch>
                  <a:fillRect/>
                </a:stretch>
              </p:blipFill>
              <p:spPr>
                <a:xfrm>
                  <a:off x="8780955" y="4413187"/>
                  <a:ext cx="651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8" name="Ink 197">
                  <a:extLst>
                    <a:ext uri="{FF2B5EF4-FFF2-40B4-BE49-F238E27FC236}">
                      <a16:creationId xmlns:a16="http://schemas.microsoft.com/office/drawing/2014/main" id="{97762E36-4D19-4186-A4A4-5E27BC8A7822}"/>
                    </a:ext>
                  </a:extLst>
                </p14:cNvPr>
                <p14:cNvContentPartPr/>
                <p14:nvPr/>
              </p14:nvContentPartPr>
              <p14:xfrm>
                <a:off x="9428595" y="4353067"/>
                <a:ext cx="399960" cy="186120"/>
              </p14:xfrm>
            </p:contentPart>
          </mc:Choice>
          <mc:Fallback xmlns="">
            <p:pic>
              <p:nvPicPr>
                <p:cNvPr id="198" name="Ink 197">
                  <a:extLst>
                    <a:ext uri="{FF2B5EF4-FFF2-40B4-BE49-F238E27FC236}">
                      <a16:creationId xmlns:a16="http://schemas.microsoft.com/office/drawing/2014/main" id="{97762E36-4D19-4186-A4A4-5E27BC8A7822}"/>
                    </a:ext>
                  </a:extLst>
                </p:cNvPr>
                <p:cNvPicPr/>
                <p:nvPr/>
              </p:nvPicPr>
              <p:blipFill>
                <a:blip r:embed="rId335"/>
                <a:stretch>
                  <a:fillRect/>
                </a:stretch>
              </p:blipFill>
              <p:spPr>
                <a:xfrm>
                  <a:off x="9419595" y="4344067"/>
                  <a:ext cx="417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9" name="Ink 198">
                  <a:extLst>
                    <a:ext uri="{FF2B5EF4-FFF2-40B4-BE49-F238E27FC236}">
                      <a16:creationId xmlns:a16="http://schemas.microsoft.com/office/drawing/2014/main" id="{496CFBE7-5AD1-4801-A491-3AF55FAF8F4D}"/>
                    </a:ext>
                  </a:extLst>
                </p14:cNvPr>
                <p14:cNvContentPartPr/>
                <p14:nvPr/>
              </p14:nvContentPartPr>
              <p14:xfrm>
                <a:off x="9392595" y="4381147"/>
                <a:ext cx="189000" cy="10440"/>
              </p14:xfrm>
            </p:contentPart>
          </mc:Choice>
          <mc:Fallback xmlns="">
            <p:pic>
              <p:nvPicPr>
                <p:cNvPr id="199" name="Ink 198">
                  <a:extLst>
                    <a:ext uri="{FF2B5EF4-FFF2-40B4-BE49-F238E27FC236}">
                      <a16:creationId xmlns:a16="http://schemas.microsoft.com/office/drawing/2014/main" id="{496CFBE7-5AD1-4801-A491-3AF55FAF8F4D}"/>
                    </a:ext>
                  </a:extLst>
                </p:cNvPr>
                <p:cNvPicPr/>
                <p:nvPr/>
              </p:nvPicPr>
              <p:blipFill>
                <a:blip r:embed="rId337"/>
                <a:stretch>
                  <a:fillRect/>
                </a:stretch>
              </p:blipFill>
              <p:spPr>
                <a:xfrm>
                  <a:off x="9383955" y="4372147"/>
                  <a:ext cx="206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1" name="Ink 200">
                  <a:extLst>
                    <a:ext uri="{FF2B5EF4-FFF2-40B4-BE49-F238E27FC236}">
                      <a16:creationId xmlns:a16="http://schemas.microsoft.com/office/drawing/2014/main" id="{4F72E04F-AF4A-464E-88A5-ACC1244C7BE0}"/>
                    </a:ext>
                  </a:extLst>
                </p14:cNvPr>
                <p14:cNvContentPartPr/>
                <p14:nvPr/>
              </p14:nvContentPartPr>
              <p14:xfrm>
                <a:off x="10143555" y="4351987"/>
                <a:ext cx="339480" cy="147960"/>
              </p14:xfrm>
            </p:contentPart>
          </mc:Choice>
          <mc:Fallback xmlns="">
            <p:pic>
              <p:nvPicPr>
                <p:cNvPr id="201" name="Ink 200">
                  <a:extLst>
                    <a:ext uri="{FF2B5EF4-FFF2-40B4-BE49-F238E27FC236}">
                      <a16:creationId xmlns:a16="http://schemas.microsoft.com/office/drawing/2014/main" id="{4F72E04F-AF4A-464E-88A5-ACC1244C7BE0}"/>
                    </a:ext>
                  </a:extLst>
                </p:cNvPr>
                <p:cNvPicPr/>
                <p:nvPr/>
              </p:nvPicPr>
              <p:blipFill>
                <a:blip r:embed="rId339"/>
                <a:stretch>
                  <a:fillRect/>
                </a:stretch>
              </p:blipFill>
              <p:spPr>
                <a:xfrm>
                  <a:off x="10134915" y="4343347"/>
                  <a:ext cx="357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2" name="Ink 201">
                  <a:extLst>
                    <a:ext uri="{FF2B5EF4-FFF2-40B4-BE49-F238E27FC236}">
                      <a16:creationId xmlns:a16="http://schemas.microsoft.com/office/drawing/2014/main" id="{4BF90336-7557-4F1B-8B86-D9351052E940}"/>
                    </a:ext>
                  </a:extLst>
                </p14:cNvPr>
                <p14:cNvContentPartPr/>
                <p14:nvPr/>
              </p14:nvContentPartPr>
              <p14:xfrm>
                <a:off x="10500675" y="4301227"/>
                <a:ext cx="428760" cy="210240"/>
              </p14:xfrm>
            </p:contentPart>
          </mc:Choice>
          <mc:Fallback xmlns="">
            <p:pic>
              <p:nvPicPr>
                <p:cNvPr id="202" name="Ink 201">
                  <a:extLst>
                    <a:ext uri="{FF2B5EF4-FFF2-40B4-BE49-F238E27FC236}">
                      <a16:creationId xmlns:a16="http://schemas.microsoft.com/office/drawing/2014/main" id="{4BF90336-7557-4F1B-8B86-D9351052E940}"/>
                    </a:ext>
                  </a:extLst>
                </p:cNvPr>
                <p:cNvPicPr/>
                <p:nvPr/>
              </p:nvPicPr>
              <p:blipFill>
                <a:blip r:embed="rId341"/>
                <a:stretch>
                  <a:fillRect/>
                </a:stretch>
              </p:blipFill>
              <p:spPr>
                <a:xfrm>
                  <a:off x="10492035" y="4292587"/>
                  <a:ext cx="446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3" name="Ink 202">
                  <a:extLst>
                    <a:ext uri="{FF2B5EF4-FFF2-40B4-BE49-F238E27FC236}">
                      <a16:creationId xmlns:a16="http://schemas.microsoft.com/office/drawing/2014/main" id="{F44A5B00-4E1F-45CA-B42C-431BD9B75C06}"/>
                    </a:ext>
                  </a:extLst>
                </p14:cNvPr>
                <p14:cNvContentPartPr/>
                <p14:nvPr/>
              </p14:nvContentPartPr>
              <p14:xfrm>
                <a:off x="10984515" y="4369627"/>
                <a:ext cx="172440" cy="134640"/>
              </p14:xfrm>
            </p:contentPart>
          </mc:Choice>
          <mc:Fallback xmlns="">
            <p:pic>
              <p:nvPicPr>
                <p:cNvPr id="203" name="Ink 202">
                  <a:extLst>
                    <a:ext uri="{FF2B5EF4-FFF2-40B4-BE49-F238E27FC236}">
                      <a16:creationId xmlns:a16="http://schemas.microsoft.com/office/drawing/2014/main" id="{F44A5B00-4E1F-45CA-B42C-431BD9B75C06}"/>
                    </a:ext>
                  </a:extLst>
                </p:cNvPr>
                <p:cNvPicPr/>
                <p:nvPr/>
              </p:nvPicPr>
              <p:blipFill>
                <a:blip r:embed="rId343"/>
                <a:stretch>
                  <a:fillRect/>
                </a:stretch>
              </p:blipFill>
              <p:spPr>
                <a:xfrm>
                  <a:off x="10975875" y="4360987"/>
                  <a:ext cx="190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4" name="Ink 203">
                  <a:extLst>
                    <a:ext uri="{FF2B5EF4-FFF2-40B4-BE49-F238E27FC236}">
                      <a16:creationId xmlns:a16="http://schemas.microsoft.com/office/drawing/2014/main" id="{64F50B93-5270-4CAD-A225-55A836171282}"/>
                    </a:ext>
                  </a:extLst>
                </p14:cNvPr>
                <p14:cNvContentPartPr/>
                <p14:nvPr/>
              </p14:nvContentPartPr>
              <p14:xfrm>
                <a:off x="10976595" y="4395187"/>
                <a:ext cx="356040" cy="143280"/>
              </p14:xfrm>
            </p:contentPart>
          </mc:Choice>
          <mc:Fallback xmlns="">
            <p:pic>
              <p:nvPicPr>
                <p:cNvPr id="204" name="Ink 203">
                  <a:extLst>
                    <a:ext uri="{FF2B5EF4-FFF2-40B4-BE49-F238E27FC236}">
                      <a16:creationId xmlns:a16="http://schemas.microsoft.com/office/drawing/2014/main" id="{64F50B93-5270-4CAD-A225-55A836171282}"/>
                    </a:ext>
                  </a:extLst>
                </p:cNvPr>
                <p:cNvPicPr/>
                <p:nvPr/>
              </p:nvPicPr>
              <p:blipFill>
                <a:blip r:embed="rId345"/>
                <a:stretch>
                  <a:fillRect/>
                </a:stretch>
              </p:blipFill>
              <p:spPr>
                <a:xfrm>
                  <a:off x="10967595" y="4386547"/>
                  <a:ext cx="373680" cy="160920"/>
                </a:xfrm>
                <a:prstGeom prst="rect">
                  <a:avLst/>
                </a:prstGeom>
              </p:spPr>
            </p:pic>
          </mc:Fallback>
        </mc:AlternateContent>
      </p:grpSp>
      <p:grpSp>
        <p:nvGrpSpPr>
          <p:cNvPr id="310" name="Group 309">
            <a:extLst>
              <a:ext uri="{FF2B5EF4-FFF2-40B4-BE49-F238E27FC236}">
                <a16:creationId xmlns:a16="http://schemas.microsoft.com/office/drawing/2014/main" id="{66E2A054-8E54-4686-A246-688B25CA25BC}"/>
              </a:ext>
            </a:extLst>
          </p:cNvPr>
          <p:cNvGrpSpPr/>
          <p:nvPr/>
        </p:nvGrpSpPr>
        <p:grpSpPr>
          <a:xfrm>
            <a:off x="831795" y="4641067"/>
            <a:ext cx="9662760" cy="1520280"/>
            <a:chOff x="831795" y="4641067"/>
            <a:chExt cx="9662760" cy="1520280"/>
          </a:xfrm>
        </p:grpSpPr>
        <mc:AlternateContent xmlns:mc="http://schemas.openxmlformats.org/markup-compatibility/2006" xmlns:p14="http://schemas.microsoft.com/office/powerpoint/2010/main">
          <mc:Choice Requires="p14">
            <p:contentPart p14:bwMode="auto" r:id="rId346">
              <p14:nvContentPartPr>
                <p14:cNvPr id="206" name="Ink 205">
                  <a:extLst>
                    <a:ext uri="{FF2B5EF4-FFF2-40B4-BE49-F238E27FC236}">
                      <a16:creationId xmlns:a16="http://schemas.microsoft.com/office/drawing/2014/main" id="{6A84E0E4-2944-43D6-8AFE-6F618EEEF2DA}"/>
                    </a:ext>
                  </a:extLst>
                </p14:cNvPr>
                <p14:cNvContentPartPr/>
                <p14:nvPr/>
              </p14:nvContentPartPr>
              <p14:xfrm>
                <a:off x="865995" y="4972267"/>
                <a:ext cx="75600" cy="305640"/>
              </p14:xfrm>
            </p:contentPart>
          </mc:Choice>
          <mc:Fallback xmlns="">
            <p:pic>
              <p:nvPicPr>
                <p:cNvPr id="206" name="Ink 205">
                  <a:extLst>
                    <a:ext uri="{FF2B5EF4-FFF2-40B4-BE49-F238E27FC236}">
                      <a16:creationId xmlns:a16="http://schemas.microsoft.com/office/drawing/2014/main" id="{6A84E0E4-2944-43D6-8AFE-6F618EEEF2DA}"/>
                    </a:ext>
                  </a:extLst>
                </p:cNvPr>
                <p:cNvPicPr/>
                <p:nvPr/>
              </p:nvPicPr>
              <p:blipFill>
                <a:blip r:embed="rId347"/>
                <a:stretch>
                  <a:fillRect/>
                </a:stretch>
              </p:blipFill>
              <p:spPr>
                <a:xfrm>
                  <a:off x="857355" y="4963627"/>
                  <a:ext cx="932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7" name="Ink 206">
                  <a:extLst>
                    <a:ext uri="{FF2B5EF4-FFF2-40B4-BE49-F238E27FC236}">
                      <a16:creationId xmlns:a16="http://schemas.microsoft.com/office/drawing/2014/main" id="{8185B5A5-C427-4803-ACA6-2A1ED26C5F3E}"/>
                    </a:ext>
                  </a:extLst>
                </p14:cNvPr>
                <p14:cNvContentPartPr/>
                <p14:nvPr/>
              </p14:nvContentPartPr>
              <p14:xfrm>
                <a:off x="873555" y="4981987"/>
                <a:ext cx="145800" cy="162000"/>
              </p14:xfrm>
            </p:contentPart>
          </mc:Choice>
          <mc:Fallback xmlns="">
            <p:pic>
              <p:nvPicPr>
                <p:cNvPr id="207" name="Ink 206">
                  <a:extLst>
                    <a:ext uri="{FF2B5EF4-FFF2-40B4-BE49-F238E27FC236}">
                      <a16:creationId xmlns:a16="http://schemas.microsoft.com/office/drawing/2014/main" id="{8185B5A5-C427-4803-ACA6-2A1ED26C5F3E}"/>
                    </a:ext>
                  </a:extLst>
                </p:cNvPr>
                <p:cNvPicPr/>
                <p:nvPr/>
              </p:nvPicPr>
              <p:blipFill>
                <a:blip r:embed="rId349"/>
                <a:stretch>
                  <a:fillRect/>
                </a:stretch>
              </p:blipFill>
              <p:spPr>
                <a:xfrm>
                  <a:off x="864915" y="4973347"/>
                  <a:ext cx="163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8" name="Ink 207">
                  <a:extLst>
                    <a:ext uri="{FF2B5EF4-FFF2-40B4-BE49-F238E27FC236}">
                      <a16:creationId xmlns:a16="http://schemas.microsoft.com/office/drawing/2014/main" id="{B9331DD9-0090-4D2D-B65D-F60D4846A7C6}"/>
                    </a:ext>
                  </a:extLst>
                </p14:cNvPr>
                <p14:cNvContentPartPr/>
                <p14:nvPr/>
              </p14:nvContentPartPr>
              <p14:xfrm>
                <a:off x="1045275" y="4946707"/>
                <a:ext cx="136080" cy="164880"/>
              </p14:xfrm>
            </p:contentPart>
          </mc:Choice>
          <mc:Fallback xmlns="">
            <p:pic>
              <p:nvPicPr>
                <p:cNvPr id="208" name="Ink 207">
                  <a:extLst>
                    <a:ext uri="{FF2B5EF4-FFF2-40B4-BE49-F238E27FC236}">
                      <a16:creationId xmlns:a16="http://schemas.microsoft.com/office/drawing/2014/main" id="{B9331DD9-0090-4D2D-B65D-F60D4846A7C6}"/>
                    </a:ext>
                  </a:extLst>
                </p:cNvPr>
                <p:cNvPicPr/>
                <p:nvPr/>
              </p:nvPicPr>
              <p:blipFill>
                <a:blip r:embed="rId351"/>
                <a:stretch>
                  <a:fillRect/>
                </a:stretch>
              </p:blipFill>
              <p:spPr>
                <a:xfrm>
                  <a:off x="1036275" y="4938067"/>
                  <a:ext cx="153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9" name="Ink 208">
                  <a:extLst>
                    <a:ext uri="{FF2B5EF4-FFF2-40B4-BE49-F238E27FC236}">
                      <a16:creationId xmlns:a16="http://schemas.microsoft.com/office/drawing/2014/main" id="{02472963-8410-4FA7-AB57-B413F892F80E}"/>
                    </a:ext>
                  </a:extLst>
                </p14:cNvPr>
                <p14:cNvContentPartPr/>
                <p14:nvPr/>
              </p14:nvContentPartPr>
              <p14:xfrm>
                <a:off x="1220955" y="4963267"/>
                <a:ext cx="276840" cy="136080"/>
              </p14:xfrm>
            </p:contentPart>
          </mc:Choice>
          <mc:Fallback xmlns="">
            <p:pic>
              <p:nvPicPr>
                <p:cNvPr id="209" name="Ink 208">
                  <a:extLst>
                    <a:ext uri="{FF2B5EF4-FFF2-40B4-BE49-F238E27FC236}">
                      <a16:creationId xmlns:a16="http://schemas.microsoft.com/office/drawing/2014/main" id="{02472963-8410-4FA7-AB57-B413F892F80E}"/>
                    </a:ext>
                  </a:extLst>
                </p:cNvPr>
                <p:cNvPicPr/>
                <p:nvPr/>
              </p:nvPicPr>
              <p:blipFill>
                <a:blip r:embed="rId353"/>
                <a:stretch>
                  <a:fillRect/>
                </a:stretch>
              </p:blipFill>
              <p:spPr>
                <a:xfrm>
                  <a:off x="1212315" y="4954267"/>
                  <a:ext cx="294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0" name="Ink 209">
                  <a:extLst>
                    <a:ext uri="{FF2B5EF4-FFF2-40B4-BE49-F238E27FC236}">
                      <a16:creationId xmlns:a16="http://schemas.microsoft.com/office/drawing/2014/main" id="{B2784B60-1FA2-4D34-B07F-B32D3D27C677}"/>
                    </a:ext>
                  </a:extLst>
                </p14:cNvPr>
                <p14:cNvContentPartPr/>
                <p14:nvPr/>
              </p14:nvContentPartPr>
              <p14:xfrm>
                <a:off x="1866795" y="4833307"/>
                <a:ext cx="141840" cy="230400"/>
              </p14:xfrm>
            </p:contentPart>
          </mc:Choice>
          <mc:Fallback xmlns="">
            <p:pic>
              <p:nvPicPr>
                <p:cNvPr id="210" name="Ink 209">
                  <a:extLst>
                    <a:ext uri="{FF2B5EF4-FFF2-40B4-BE49-F238E27FC236}">
                      <a16:creationId xmlns:a16="http://schemas.microsoft.com/office/drawing/2014/main" id="{B2784B60-1FA2-4D34-B07F-B32D3D27C677}"/>
                    </a:ext>
                  </a:extLst>
                </p:cNvPr>
                <p:cNvPicPr/>
                <p:nvPr/>
              </p:nvPicPr>
              <p:blipFill>
                <a:blip r:embed="rId355"/>
                <a:stretch>
                  <a:fillRect/>
                </a:stretch>
              </p:blipFill>
              <p:spPr>
                <a:xfrm>
                  <a:off x="1858155" y="4824667"/>
                  <a:ext cx="1594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1" name="Ink 210">
                  <a:extLst>
                    <a:ext uri="{FF2B5EF4-FFF2-40B4-BE49-F238E27FC236}">
                      <a16:creationId xmlns:a16="http://schemas.microsoft.com/office/drawing/2014/main" id="{3525D734-BBC3-42DE-8733-B6BAB7837C91}"/>
                    </a:ext>
                  </a:extLst>
                </p14:cNvPr>
                <p14:cNvContentPartPr/>
                <p14:nvPr/>
              </p14:nvContentPartPr>
              <p14:xfrm>
                <a:off x="2051835" y="4823227"/>
                <a:ext cx="58680" cy="65520"/>
              </p14:xfrm>
            </p:contentPart>
          </mc:Choice>
          <mc:Fallback xmlns="">
            <p:pic>
              <p:nvPicPr>
                <p:cNvPr id="211" name="Ink 210">
                  <a:extLst>
                    <a:ext uri="{FF2B5EF4-FFF2-40B4-BE49-F238E27FC236}">
                      <a16:creationId xmlns:a16="http://schemas.microsoft.com/office/drawing/2014/main" id="{3525D734-BBC3-42DE-8733-B6BAB7837C91}"/>
                    </a:ext>
                  </a:extLst>
                </p:cNvPr>
                <p:cNvPicPr/>
                <p:nvPr/>
              </p:nvPicPr>
              <p:blipFill>
                <a:blip r:embed="rId357"/>
                <a:stretch>
                  <a:fillRect/>
                </a:stretch>
              </p:blipFill>
              <p:spPr>
                <a:xfrm>
                  <a:off x="2042835" y="4814587"/>
                  <a:ext cx="76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2" name="Ink 211">
                  <a:extLst>
                    <a:ext uri="{FF2B5EF4-FFF2-40B4-BE49-F238E27FC236}">
                      <a16:creationId xmlns:a16="http://schemas.microsoft.com/office/drawing/2014/main" id="{0F84B40F-FF83-4FA6-A91C-14E672F2A3AE}"/>
                    </a:ext>
                  </a:extLst>
                </p14:cNvPr>
                <p14:cNvContentPartPr/>
                <p14:nvPr/>
              </p14:nvContentPartPr>
              <p14:xfrm>
                <a:off x="2225715" y="4933027"/>
                <a:ext cx="109800" cy="106200"/>
              </p14:xfrm>
            </p:contentPart>
          </mc:Choice>
          <mc:Fallback xmlns="">
            <p:pic>
              <p:nvPicPr>
                <p:cNvPr id="212" name="Ink 211">
                  <a:extLst>
                    <a:ext uri="{FF2B5EF4-FFF2-40B4-BE49-F238E27FC236}">
                      <a16:creationId xmlns:a16="http://schemas.microsoft.com/office/drawing/2014/main" id="{0F84B40F-FF83-4FA6-A91C-14E672F2A3AE}"/>
                    </a:ext>
                  </a:extLst>
                </p:cNvPr>
                <p:cNvPicPr/>
                <p:nvPr/>
              </p:nvPicPr>
              <p:blipFill>
                <a:blip r:embed="rId359"/>
                <a:stretch>
                  <a:fillRect/>
                </a:stretch>
              </p:blipFill>
              <p:spPr>
                <a:xfrm>
                  <a:off x="2216715" y="4924027"/>
                  <a:ext cx="127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3" name="Ink 212">
                  <a:extLst>
                    <a:ext uri="{FF2B5EF4-FFF2-40B4-BE49-F238E27FC236}">
                      <a16:creationId xmlns:a16="http://schemas.microsoft.com/office/drawing/2014/main" id="{777335BE-886D-41CB-A359-7B5C190012DE}"/>
                    </a:ext>
                  </a:extLst>
                </p14:cNvPr>
                <p14:cNvContentPartPr/>
                <p14:nvPr/>
              </p14:nvContentPartPr>
              <p14:xfrm>
                <a:off x="2406435" y="4876507"/>
                <a:ext cx="151920" cy="134640"/>
              </p14:xfrm>
            </p:contentPart>
          </mc:Choice>
          <mc:Fallback xmlns="">
            <p:pic>
              <p:nvPicPr>
                <p:cNvPr id="213" name="Ink 212">
                  <a:extLst>
                    <a:ext uri="{FF2B5EF4-FFF2-40B4-BE49-F238E27FC236}">
                      <a16:creationId xmlns:a16="http://schemas.microsoft.com/office/drawing/2014/main" id="{777335BE-886D-41CB-A359-7B5C190012DE}"/>
                    </a:ext>
                  </a:extLst>
                </p:cNvPr>
                <p:cNvPicPr/>
                <p:nvPr/>
              </p:nvPicPr>
              <p:blipFill>
                <a:blip r:embed="rId361"/>
                <a:stretch>
                  <a:fillRect/>
                </a:stretch>
              </p:blipFill>
              <p:spPr>
                <a:xfrm>
                  <a:off x="2397795" y="4867507"/>
                  <a:ext cx="169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4" name="Ink 213">
                  <a:extLst>
                    <a:ext uri="{FF2B5EF4-FFF2-40B4-BE49-F238E27FC236}">
                      <a16:creationId xmlns:a16="http://schemas.microsoft.com/office/drawing/2014/main" id="{EFD88E16-E7DA-4DB4-9B08-F6AD33D5FE26}"/>
                    </a:ext>
                  </a:extLst>
                </p14:cNvPr>
                <p14:cNvContentPartPr/>
                <p14:nvPr/>
              </p14:nvContentPartPr>
              <p14:xfrm>
                <a:off x="2578875" y="4802707"/>
                <a:ext cx="249480" cy="202320"/>
              </p14:xfrm>
            </p:contentPart>
          </mc:Choice>
          <mc:Fallback xmlns="">
            <p:pic>
              <p:nvPicPr>
                <p:cNvPr id="214" name="Ink 213">
                  <a:extLst>
                    <a:ext uri="{FF2B5EF4-FFF2-40B4-BE49-F238E27FC236}">
                      <a16:creationId xmlns:a16="http://schemas.microsoft.com/office/drawing/2014/main" id="{EFD88E16-E7DA-4DB4-9B08-F6AD33D5FE26}"/>
                    </a:ext>
                  </a:extLst>
                </p:cNvPr>
                <p:cNvPicPr/>
                <p:nvPr/>
              </p:nvPicPr>
              <p:blipFill>
                <a:blip r:embed="rId363"/>
                <a:stretch>
                  <a:fillRect/>
                </a:stretch>
              </p:blipFill>
              <p:spPr>
                <a:xfrm>
                  <a:off x="2570235" y="4793707"/>
                  <a:ext cx="267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5" name="Ink 214">
                  <a:extLst>
                    <a:ext uri="{FF2B5EF4-FFF2-40B4-BE49-F238E27FC236}">
                      <a16:creationId xmlns:a16="http://schemas.microsoft.com/office/drawing/2014/main" id="{AE36E375-CDA7-4696-8B95-70884ED40098}"/>
                    </a:ext>
                  </a:extLst>
                </p14:cNvPr>
                <p14:cNvContentPartPr/>
                <p14:nvPr/>
              </p14:nvContentPartPr>
              <p14:xfrm>
                <a:off x="2848875" y="4883707"/>
                <a:ext cx="92520" cy="109800"/>
              </p14:xfrm>
            </p:contentPart>
          </mc:Choice>
          <mc:Fallback xmlns="">
            <p:pic>
              <p:nvPicPr>
                <p:cNvPr id="215" name="Ink 214">
                  <a:extLst>
                    <a:ext uri="{FF2B5EF4-FFF2-40B4-BE49-F238E27FC236}">
                      <a16:creationId xmlns:a16="http://schemas.microsoft.com/office/drawing/2014/main" id="{AE36E375-CDA7-4696-8B95-70884ED40098}"/>
                    </a:ext>
                  </a:extLst>
                </p:cNvPr>
                <p:cNvPicPr/>
                <p:nvPr/>
              </p:nvPicPr>
              <p:blipFill>
                <a:blip r:embed="rId365"/>
                <a:stretch>
                  <a:fillRect/>
                </a:stretch>
              </p:blipFill>
              <p:spPr>
                <a:xfrm>
                  <a:off x="2839875" y="4874707"/>
                  <a:ext cx="110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6" name="Ink 215">
                  <a:extLst>
                    <a:ext uri="{FF2B5EF4-FFF2-40B4-BE49-F238E27FC236}">
                      <a16:creationId xmlns:a16="http://schemas.microsoft.com/office/drawing/2014/main" id="{6EC6C290-4D3D-471E-B215-10600D9BF371}"/>
                    </a:ext>
                  </a:extLst>
                </p14:cNvPr>
                <p14:cNvContentPartPr/>
                <p14:nvPr/>
              </p14:nvContentPartPr>
              <p14:xfrm>
                <a:off x="2972715" y="4851307"/>
                <a:ext cx="147240" cy="113760"/>
              </p14:xfrm>
            </p:contentPart>
          </mc:Choice>
          <mc:Fallback xmlns="">
            <p:pic>
              <p:nvPicPr>
                <p:cNvPr id="216" name="Ink 215">
                  <a:extLst>
                    <a:ext uri="{FF2B5EF4-FFF2-40B4-BE49-F238E27FC236}">
                      <a16:creationId xmlns:a16="http://schemas.microsoft.com/office/drawing/2014/main" id="{6EC6C290-4D3D-471E-B215-10600D9BF371}"/>
                    </a:ext>
                  </a:extLst>
                </p:cNvPr>
                <p:cNvPicPr/>
                <p:nvPr/>
              </p:nvPicPr>
              <p:blipFill>
                <a:blip r:embed="rId367"/>
                <a:stretch>
                  <a:fillRect/>
                </a:stretch>
              </p:blipFill>
              <p:spPr>
                <a:xfrm>
                  <a:off x="2963715" y="4842667"/>
                  <a:ext cx="164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7" name="Ink 216">
                  <a:extLst>
                    <a:ext uri="{FF2B5EF4-FFF2-40B4-BE49-F238E27FC236}">
                      <a16:creationId xmlns:a16="http://schemas.microsoft.com/office/drawing/2014/main" id="{85B3D5DC-316C-4F4B-98F5-07A2C7A914C1}"/>
                    </a:ext>
                  </a:extLst>
                </p14:cNvPr>
                <p14:cNvContentPartPr/>
                <p14:nvPr/>
              </p14:nvContentPartPr>
              <p14:xfrm>
                <a:off x="3208875" y="4824667"/>
                <a:ext cx="103680" cy="159840"/>
              </p14:xfrm>
            </p:contentPart>
          </mc:Choice>
          <mc:Fallback xmlns="">
            <p:pic>
              <p:nvPicPr>
                <p:cNvPr id="217" name="Ink 216">
                  <a:extLst>
                    <a:ext uri="{FF2B5EF4-FFF2-40B4-BE49-F238E27FC236}">
                      <a16:creationId xmlns:a16="http://schemas.microsoft.com/office/drawing/2014/main" id="{85B3D5DC-316C-4F4B-98F5-07A2C7A914C1}"/>
                    </a:ext>
                  </a:extLst>
                </p:cNvPr>
                <p:cNvPicPr/>
                <p:nvPr/>
              </p:nvPicPr>
              <p:blipFill>
                <a:blip r:embed="rId369"/>
                <a:stretch>
                  <a:fillRect/>
                </a:stretch>
              </p:blipFill>
              <p:spPr>
                <a:xfrm>
                  <a:off x="3199875" y="4816027"/>
                  <a:ext cx="121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8" name="Ink 217">
                  <a:extLst>
                    <a:ext uri="{FF2B5EF4-FFF2-40B4-BE49-F238E27FC236}">
                      <a16:creationId xmlns:a16="http://schemas.microsoft.com/office/drawing/2014/main" id="{54DDC04E-DB61-40F7-B2E3-8ADD5CEB6CB0}"/>
                    </a:ext>
                  </a:extLst>
                </p14:cNvPr>
                <p14:cNvContentPartPr/>
                <p14:nvPr/>
              </p14:nvContentPartPr>
              <p14:xfrm>
                <a:off x="2506515" y="4789747"/>
                <a:ext cx="241200" cy="60840"/>
              </p14:xfrm>
            </p:contentPart>
          </mc:Choice>
          <mc:Fallback xmlns="">
            <p:pic>
              <p:nvPicPr>
                <p:cNvPr id="218" name="Ink 217">
                  <a:extLst>
                    <a:ext uri="{FF2B5EF4-FFF2-40B4-BE49-F238E27FC236}">
                      <a16:creationId xmlns:a16="http://schemas.microsoft.com/office/drawing/2014/main" id="{54DDC04E-DB61-40F7-B2E3-8ADD5CEB6CB0}"/>
                    </a:ext>
                  </a:extLst>
                </p:cNvPr>
                <p:cNvPicPr/>
                <p:nvPr/>
              </p:nvPicPr>
              <p:blipFill>
                <a:blip r:embed="rId371"/>
                <a:stretch>
                  <a:fillRect/>
                </a:stretch>
              </p:blipFill>
              <p:spPr>
                <a:xfrm>
                  <a:off x="2497875" y="4781107"/>
                  <a:ext cx="258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0" name="Ink 239">
                  <a:extLst>
                    <a:ext uri="{FF2B5EF4-FFF2-40B4-BE49-F238E27FC236}">
                      <a16:creationId xmlns:a16="http://schemas.microsoft.com/office/drawing/2014/main" id="{A2CD9270-2AD7-43FC-8377-C33B08139E67}"/>
                    </a:ext>
                  </a:extLst>
                </p14:cNvPr>
                <p14:cNvContentPartPr/>
                <p14:nvPr/>
              </p14:nvContentPartPr>
              <p14:xfrm>
                <a:off x="831795" y="5369707"/>
                <a:ext cx="310680" cy="245880"/>
              </p14:xfrm>
            </p:contentPart>
          </mc:Choice>
          <mc:Fallback xmlns="">
            <p:pic>
              <p:nvPicPr>
                <p:cNvPr id="240" name="Ink 239">
                  <a:extLst>
                    <a:ext uri="{FF2B5EF4-FFF2-40B4-BE49-F238E27FC236}">
                      <a16:creationId xmlns:a16="http://schemas.microsoft.com/office/drawing/2014/main" id="{A2CD9270-2AD7-43FC-8377-C33B08139E67}"/>
                    </a:ext>
                  </a:extLst>
                </p:cNvPr>
                <p:cNvPicPr/>
                <p:nvPr/>
              </p:nvPicPr>
              <p:blipFill>
                <a:blip r:embed="rId373"/>
                <a:stretch>
                  <a:fillRect/>
                </a:stretch>
              </p:blipFill>
              <p:spPr>
                <a:xfrm>
                  <a:off x="823155" y="5361067"/>
                  <a:ext cx="3283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1" name="Ink 240">
                  <a:extLst>
                    <a:ext uri="{FF2B5EF4-FFF2-40B4-BE49-F238E27FC236}">
                      <a16:creationId xmlns:a16="http://schemas.microsoft.com/office/drawing/2014/main" id="{C0721F79-143B-4937-8743-2FD509E522A9}"/>
                    </a:ext>
                  </a:extLst>
                </p14:cNvPr>
                <p14:cNvContentPartPr/>
                <p14:nvPr/>
              </p14:nvContentPartPr>
              <p14:xfrm>
                <a:off x="1138155" y="5498587"/>
                <a:ext cx="193680" cy="75600"/>
              </p14:xfrm>
            </p:contentPart>
          </mc:Choice>
          <mc:Fallback xmlns="">
            <p:pic>
              <p:nvPicPr>
                <p:cNvPr id="241" name="Ink 240">
                  <a:extLst>
                    <a:ext uri="{FF2B5EF4-FFF2-40B4-BE49-F238E27FC236}">
                      <a16:creationId xmlns:a16="http://schemas.microsoft.com/office/drawing/2014/main" id="{C0721F79-143B-4937-8743-2FD509E522A9}"/>
                    </a:ext>
                  </a:extLst>
                </p:cNvPr>
                <p:cNvPicPr/>
                <p:nvPr/>
              </p:nvPicPr>
              <p:blipFill>
                <a:blip r:embed="rId375"/>
                <a:stretch>
                  <a:fillRect/>
                </a:stretch>
              </p:blipFill>
              <p:spPr>
                <a:xfrm>
                  <a:off x="1129515" y="5489587"/>
                  <a:ext cx="211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2" name="Ink 241">
                  <a:extLst>
                    <a:ext uri="{FF2B5EF4-FFF2-40B4-BE49-F238E27FC236}">
                      <a16:creationId xmlns:a16="http://schemas.microsoft.com/office/drawing/2014/main" id="{6C8C3249-C967-4374-996E-5E32E524420F}"/>
                    </a:ext>
                  </a:extLst>
                </p14:cNvPr>
                <p14:cNvContentPartPr/>
                <p14:nvPr/>
              </p14:nvContentPartPr>
              <p14:xfrm>
                <a:off x="1495275" y="5393107"/>
                <a:ext cx="385920" cy="130680"/>
              </p14:xfrm>
            </p:contentPart>
          </mc:Choice>
          <mc:Fallback xmlns="">
            <p:pic>
              <p:nvPicPr>
                <p:cNvPr id="242" name="Ink 241">
                  <a:extLst>
                    <a:ext uri="{FF2B5EF4-FFF2-40B4-BE49-F238E27FC236}">
                      <a16:creationId xmlns:a16="http://schemas.microsoft.com/office/drawing/2014/main" id="{6C8C3249-C967-4374-996E-5E32E524420F}"/>
                    </a:ext>
                  </a:extLst>
                </p:cNvPr>
                <p:cNvPicPr/>
                <p:nvPr/>
              </p:nvPicPr>
              <p:blipFill>
                <a:blip r:embed="rId377"/>
                <a:stretch>
                  <a:fillRect/>
                </a:stretch>
              </p:blipFill>
              <p:spPr>
                <a:xfrm>
                  <a:off x="1486635" y="5384107"/>
                  <a:ext cx="403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3" name="Ink 242">
                  <a:extLst>
                    <a:ext uri="{FF2B5EF4-FFF2-40B4-BE49-F238E27FC236}">
                      <a16:creationId xmlns:a16="http://schemas.microsoft.com/office/drawing/2014/main" id="{2D407B88-9EFF-47C9-A073-FC107A14DFDB}"/>
                    </a:ext>
                  </a:extLst>
                </p14:cNvPr>
                <p14:cNvContentPartPr/>
                <p14:nvPr/>
              </p14:nvContentPartPr>
              <p14:xfrm>
                <a:off x="1868955" y="5340187"/>
                <a:ext cx="106920" cy="142560"/>
              </p14:xfrm>
            </p:contentPart>
          </mc:Choice>
          <mc:Fallback xmlns="">
            <p:pic>
              <p:nvPicPr>
                <p:cNvPr id="243" name="Ink 242">
                  <a:extLst>
                    <a:ext uri="{FF2B5EF4-FFF2-40B4-BE49-F238E27FC236}">
                      <a16:creationId xmlns:a16="http://schemas.microsoft.com/office/drawing/2014/main" id="{2D407B88-9EFF-47C9-A073-FC107A14DFDB}"/>
                    </a:ext>
                  </a:extLst>
                </p:cNvPr>
                <p:cNvPicPr/>
                <p:nvPr/>
              </p:nvPicPr>
              <p:blipFill>
                <a:blip r:embed="rId379"/>
                <a:stretch>
                  <a:fillRect/>
                </a:stretch>
              </p:blipFill>
              <p:spPr>
                <a:xfrm>
                  <a:off x="1860315" y="5331187"/>
                  <a:ext cx="124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4" name="Ink 243">
                  <a:extLst>
                    <a:ext uri="{FF2B5EF4-FFF2-40B4-BE49-F238E27FC236}">
                      <a16:creationId xmlns:a16="http://schemas.microsoft.com/office/drawing/2014/main" id="{A53716F9-A60D-413A-88C1-79FC8111D3C7}"/>
                    </a:ext>
                  </a:extLst>
                </p14:cNvPr>
                <p14:cNvContentPartPr/>
                <p14:nvPr/>
              </p14:nvContentPartPr>
              <p14:xfrm>
                <a:off x="2019075" y="5309947"/>
                <a:ext cx="261360" cy="164880"/>
              </p14:xfrm>
            </p:contentPart>
          </mc:Choice>
          <mc:Fallback xmlns="">
            <p:pic>
              <p:nvPicPr>
                <p:cNvPr id="244" name="Ink 243">
                  <a:extLst>
                    <a:ext uri="{FF2B5EF4-FFF2-40B4-BE49-F238E27FC236}">
                      <a16:creationId xmlns:a16="http://schemas.microsoft.com/office/drawing/2014/main" id="{A53716F9-A60D-413A-88C1-79FC8111D3C7}"/>
                    </a:ext>
                  </a:extLst>
                </p:cNvPr>
                <p:cNvPicPr/>
                <p:nvPr/>
              </p:nvPicPr>
              <p:blipFill>
                <a:blip r:embed="rId381"/>
                <a:stretch>
                  <a:fillRect/>
                </a:stretch>
              </p:blipFill>
              <p:spPr>
                <a:xfrm>
                  <a:off x="2010075" y="5300947"/>
                  <a:ext cx="279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5" name="Ink 244">
                  <a:extLst>
                    <a:ext uri="{FF2B5EF4-FFF2-40B4-BE49-F238E27FC236}">
                      <a16:creationId xmlns:a16="http://schemas.microsoft.com/office/drawing/2014/main" id="{316E640D-DCE4-44E9-A798-E42B99F2DCCF}"/>
                    </a:ext>
                  </a:extLst>
                </p14:cNvPr>
                <p14:cNvContentPartPr/>
                <p14:nvPr/>
              </p14:nvContentPartPr>
              <p14:xfrm>
                <a:off x="2306715" y="5375467"/>
                <a:ext cx="160560" cy="97200"/>
              </p14:xfrm>
            </p:contentPart>
          </mc:Choice>
          <mc:Fallback xmlns="">
            <p:pic>
              <p:nvPicPr>
                <p:cNvPr id="245" name="Ink 244">
                  <a:extLst>
                    <a:ext uri="{FF2B5EF4-FFF2-40B4-BE49-F238E27FC236}">
                      <a16:creationId xmlns:a16="http://schemas.microsoft.com/office/drawing/2014/main" id="{316E640D-DCE4-44E9-A798-E42B99F2DCCF}"/>
                    </a:ext>
                  </a:extLst>
                </p:cNvPr>
                <p:cNvPicPr/>
                <p:nvPr/>
              </p:nvPicPr>
              <p:blipFill>
                <a:blip r:embed="rId383"/>
                <a:stretch>
                  <a:fillRect/>
                </a:stretch>
              </p:blipFill>
              <p:spPr>
                <a:xfrm>
                  <a:off x="2298075" y="5366827"/>
                  <a:ext cx="178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6" name="Ink 245">
                  <a:extLst>
                    <a:ext uri="{FF2B5EF4-FFF2-40B4-BE49-F238E27FC236}">
                      <a16:creationId xmlns:a16="http://schemas.microsoft.com/office/drawing/2014/main" id="{A13FA009-1EFF-4D1A-9837-24BD7F0CBB68}"/>
                    </a:ext>
                  </a:extLst>
                </p14:cNvPr>
                <p14:cNvContentPartPr/>
                <p14:nvPr/>
              </p14:nvContentPartPr>
              <p14:xfrm>
                <a:off x="2505435" y="5278627"/>
                <a:ext cx="228960" cy="163080"/>
              </p14:xfrm>
            </p:contentPart>
          </mc:Choice>
          <mc:Fallback xmlns="">
            <p:pic>
              <p:nvPicPr>
                <p:cNvPr id="246" name="Ink 245">
                  <a:extLst>
                    <a:ext uri="{FF2B5EF4-FFF2-40B4-BE49-F238E27FC236}">
                      <a16:creationId xmlns:a16="http://schemas.microsoft.com/office/drawing/2014/main" id="{A13FA009-1EFF-4D1A-9837-24BD7F0CBB68}"/>
                    </a:ext>
                  </a:extLst>
                </p:cNvPr>
                <p:cNvPicPr/>
                <p:nvPr/>
              </p:nvPicPr>
              <p:blipFill>
                <a:blip r:embed="rId385"/>
                <a:stretch>
                  <a:fillRect/>
                </a:stretch>
              </p:blipFill>
              <p:spPr>
                <a:xfrm>
                  <a:off x="2496435" y="5269987"/>
                  <a:ext cx="246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7" name="Ink 246">
                  <a:extLst>
                    <a:ext uri="{FF2B5EF4-FFF2-40B4-BE49-F238E27FC236}">
                      <a16:creationId xmlns:a16="http://schemas.microsoft.com/office/drawing/2014/main" id="{8A128ED1-DB45-4DD3-A585-EFE80835E1DF}"/>
                    </a:ext>
                  </a:extLst>
                </p14:cNvPr>
                <p14:cNvContentPartPr/>
                <p14:nvPr/>
              </p14:nvContentPartPr>
              <p14:xfrm>
                <a:off x="2457555" y="5310667"/>
                <a:ext cx="176400" cy="5760"/>
              </p14:xfrm>
            </p:contentPart>
          </mc:Choice>
          <mc:Fallback xmlns="">
            <p:pic>
              <p:nvPicPr>
                <p:cNvPr id="247" name="Ink 246">
                  <a:extLst>
                    <a:ext uri="{FF2B5EF4-FFF2-40B4-BE49-F238E27FC236}">
                      <a16:creationId xmlns:a16="http://schemas.microsoft.com/office/drawing/2014/main" id="{8A128ED1-DB45-4DD3-A585-EFE80835E1DF}"/>
                    </a:ext>
                  </a:extLst>
                </p:cNvPr>
                <p:cNvPicPr/>
                <p:nvPr/>
              </p:nvPicPr>
              <p:blipFill>
                <a:blip r:embed="rId387"/>
                <a:stretch>
                  <a:fillRect/>
                </a:stretch>
              </p:blipFill>
              <p:spPr>
                <a:xfrm>
                  <a:off x="2448555" y="5301667"/>
                  <a:ext cx="194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8" name="Ink 247">
                  <a:extLst>
                    <a:ext uri="{FF2B5EF4-FFF2-40B4-BE49-F238E27FC236}">
                      <a16:creationId xmlns:a16="http://schemas.microsoft.com/office/drawing/2014/main" id="{4C64E859-ADE1-4BBA-A1D1-8DA17DAE9E46}"/>
                    </a:ext>
                  </a:extLst>
                </p14:cNvPr>
                <p14:cNvContentPartPr/>
                <p14:nvPr/>
              </p14:nvContentPartPr>
              <p14:xfrm>
                <a:off x="2949315" y="5282947"/>
                <a:ext cx="396720" cy="219600"/>
              </p14:xfrm>
            </p:contentPart>
          </mc:Choice>
          <mc:Fallback xmlns="">
            <p:pic>
              <p:nvPicPr>
                <p:cNvPr id="248" name="Ink 247">
                  <a:extLst>
                    <a:ext uri="{FF2B5EF4-FFF2-40B4-BE49-F238E27FC236}">
                      <a16:creationId xmlns:a16="http://schemas.microsoft.com/office/drawing/2014/main" id="{4C64E859-ADE1-4BBA-A1D1-8DA17DAE9E46}"/>
                    </a:ext>
                  </a:extLst>
                </p:cNvPr>
                <p:cNvPicPr/>
                <p:nvPr/>
              </p:nvPicPr>
              <p:blipFill>
                <a:blip r:embed="rId389"/>
                <a:stretch>
                  <a:fillRect/>
                </a:stretch>
              </p:blipFill>
              <p:spPr>
                <a:xfrm>
                  <a:off x="2940315" y="5274307"/>
                  <a:ext cx="414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1" name="Ink 220">
                  <a:extLst>
                    <a:ext uri="{FF2B5EF4-FFF2-40B4-BE49-F238E27FC236}">
                      <a16:creationId xmlns:a16="http://schemas.microsoft.com/office/drawing/2014/main" id="{6FC7159A-9397-4C8E-9E81-F7446F914B2F}"/>
                    </a:ext>
                  </a:extLst>
                </p14:cNvPr>
                <p14:cNvContentPartPr/>
                <p14:nvPr/>
              </p14:nvContentPartPr>
              <p14:xfrm>
                <a:off x="3653475" y="4886587"/>
                <a:ext cx="551160" cy="171360"/>
              </p14:xfrm>
            </p:contentPart>
          </mc:Choice>
          <mc:Fallback xmlns="">
            <p:pic>
              <p:nvPicPr>
                <p:cNvPr id="221" name="Ink 220">
                  <a:extLst>
                    <a:ext uri="{FF2B5EF4-FFF2-40B4-BE49-F238E27FC236}">
                      <a16:creationId xmlns:a16="http://schemas.microsoft.com/office/drawing/2014/main" id="{6FC7159A-9397-4C8E-9E81-F7446F914B2F}"/>
                    </a:ext>
                  </a:extLst>
                </p:cNvPr>
                <p:cNvPicPr/>
                <p:nvPr/>
              </p:nvPicPr>
              <p:blipFill>
                <a:blip r:embed="rId391"/>
                <a:stretch>
                  <a:fillRect/>
                </a:stretch>
              </p:blipFill>
              <p:spPr>
                <a:xfrm>
                  <a:off x="3644475" y="4877947"/>
                  <a:ext cx="568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2" name="Ink 221">
                  <a:extLst>
                    <a:ext uri="{FF2B5EF4-FFF2-40B4-BE49-F238E27FC236}">
                      <a16:creationId xmlns:a16="http://schemas.microsoft.com/office/drawing/2014/main" id="{2EBC6970-7EE2-42E5-8F05-E4B0092F796F}"/>
                    </a:ext>
                  </a:extLst>
                </p14:cNvPr>
                <p14:cNvContentPartPr/>
                <p14:nvPr/>
              </p14:nvContentPartPr>
              <p14:xfrm>
                <a:off x="4590555" y="4815307"/>
                <a:ext cx="22680" cy="201600"/>
              </p14:xfrm>
            </p:contentPart>
          </mc:Choice>
          <mc:Fallback xmlns="">
            <p:pic>
              <p:nvPicPr>
                <p:cNvPr id="222" name="Ink 221">
                  <a:extLst>
                    <a:ext uri="{FF2B5EF4-FFF2-40B4-BE49-F238E27FC236}">
                      <a16:creationId xmlns:a16="http://schemas.microsoft.com/office/drawing/2014/main" id="{2EBC6970-7EE2-42E5-8F05-E4B0092F796F}"/>
                    </a:ext>
                  </a:extLst>
                </p:cNvPr>
                <p:cNvPicPr/>
                <p:nvPr/>
              </p:nvPicPr>
              <p:blipFill>
                <a:blip r:embed="rId393"/>
                <a:stretch>
                  <a:fillRect/>
                </a:stretch>
              </p:blipFill>
              <p:spPr>
                <a:xfrm>
                  <a:off x="4581915" y="4806307"/>
                  <a:ext cx="40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3" name="Ink 222">
                  <a:extLst>
                    <a:ext uri="{FF2B5EF4-FFF2-40B4-BE49-F238E27FC236}">
                      <a16:creationId xmlns:a16="http://schemas.microsoft.com/office/drawing/2014/main" id="{DB0E66C1-4401-4CE7-BB2F-F438481607DB}"/>
                    </a:ext>
                  </a:extLst>
                </p14:cNvPr>
                <p14:cNvContentPartPr/>
                <p14:nvPr/>
              </p14:nvContentPartPr>
              <p14:xfrm>
                <a:off x="4483995" y="4641067"/>
                <a:ext cx="251640" cy="196200"/>
              </p14:xfrm>
            </p:contentPart>
          </mc:Choice>
          <mc:Fallback xmlns="">
            <p:pic>
              <p:nvPicPr>
                <p:cNvPr id="223" name="Ink 222">
                  <a:extLst>
                    <a:ext uri="{FF2B5EF4-FFF2-40B4-BE49-F238E27FC236}">
                      <a16:creationId xmlns:a16="http://schemas.microsoft.com/office/drawing/2014/main" id="{DB0E66C1-4401-4CE7-BB2F-F438481607DB}"/>
                    </a:ext>
                  </a:extLst>
                </p:cNvPr>
                <p:cNvPicPr/>
                <p:nvPr/>
              </p:nvPicPr>
              <p:blipFill>
                <a:blip r:embed="rId395"/>
                <a:stretch>
                  <a:fillRect/>
                </a:stretch>
              </p:blipFill>
              <p:spPr>
                <a:xfrm>
                  <a:off x="4475355" y="4632067"/>
                  <a:ext cx="269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5" name="Ink 224">
                  <a:extLst>
                    <a:ext uri="{FF2B5EF4-FFF2-40B4-BE49-F238E27FC236}">
                      <a16:creationId xmlns:a16="http://schemas.microsoft.com/office/drawing/2014/main" id="{CB16DBA3-8BDF-40F4-B769-8E1C5AED7574}"/>
                    </a:ext>
                  </a:extLst>
                </p14:cNvPr>
                <p14:cNvContentPartPr/>
                <p14:nvPr/>
              </p14:nvContentPartPr>
              <p14:xfrm>
                <a:off x="4987275" y="4791907"/>
                <a:ext cx="280080" cy="217440"/>
              </p14:xfrm>
            </p:contentPart>
          </mc:Choice>
          <mc:Fallback xmlns="">
            <p:pic>
              <p:nvPicPr>
                <p:cNvPr id="225" name="Ink 224">
                  <a:extLst>
                    <a:ext uri="{FF2B5EF4-FFF2-40B4-BE49-F238E27FC236}">
                      <a16:creationId xmlns:a16="http://schemas.microsoft.com/office/drawing/2014/main" id="{CB16DBA3-8BDF-40F4-B769-8E1C5AED7574}"/>
                    </a:ext>
                  </a:extLst>
                </p:cNvPr>
                <p:cNvPicPr/>
                <p:nvPr/>
              </p:nvPicPr>
              <p:blipFill>
                <a:blip r:embed="rId397"/>
                <a:stretch>
                  <a:fillRect/>
                </a:stretch>
              </p:blipFill>
              <p:spPr>
                <a:xfrm>
                  <a:off x="4978635" y="4783267"/>
                  <a:ext cx="297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6" name="Ink 225">
                  <a:extLst>
                    <a:ext uri="{FF2B5EF4-FFF2-40B4-BE49-F238E27FC236}">
                      <a16:creationId xmlns:a16="http://schemas.microsoft.com/office/drawing/2014/main" id="{CF60AC1C-67AD-461A-A5EA-13395080AE56}"/>
                    </a:ext>
                  </a:extLst>
                </p14:cNvPr>
                <p14:cNvContentPartPr/>
                <p14:nvPr/>
              </p14:nvContentPartPr>
              <p14:xfrm>
                <a:off x="5414955" y="4840867"/>
                <a:ext cx="178200" cy="136440"/>
              </p14:xfrm>
            </p:contentPart>
          </mc:Choice>
          <mc:Fallback xmlns="">
            <p:pic>
              <p:nvPicPr>
                <p:cNvPr id="226" name="Ink 225">
                  <a:extLst>
                    <a:ext uri="{FF2B5EF4-FFF2-40B4-BE49-F238E27FC236}">
                      <a16:creationId xmlns:a16="http://schemas.microsoft.com/office/drawing/2014/main" id="{CF60AC1C-67AD-461A-A5EA-13395080AE56}"/>
                    </a:ext>
                  </a:extLst>
                </p:cNvPr>
                <p:cNvPicPr/>
                <p:nvPr/>
              </p:nvPicPr>
              <p:blipFill>
                <a:blip r:embed="rId399"/>
                <a:stretch>
                  <a:fillRect/>
                </a:stretch>
              </p:blipFill>
              <p:spPr>
                <a:xfrm>
                  <a:off x="5406315" y="4831867"/>
                  <a:ext cx="195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7" name="Ink 226">
                  <a:extLst>
                    <a:ext uri="{FF2B5EF4-FFF2-40B4-BE49-F238E27FC236}">
                      <a16:creationId xmlns:a16="http://schemas.microsoft.com/office/drawing/2014/main" id="{07F0FD50-EA69-48DD-BBCB-F31733742493}"/>
                    </a:ext>
                  </a:extLst>
                </p14:cNvPr>
                <p14:cNvContentPartPr/>
                <p14:nvPr/>
              </p14:nvContentPartPr>
              <p14:xfrm>
                <a:off x="5632755" y="4710547"/>
                <a:ext cx="64080" cy="371880"/>
              </p14:xfrm>
            </p:contentPart>
          </mc:Choice>
          <mc:Fallback xmlns="">
            <p:pic>
              <p:nvPicPr>
                <p:cNvPr id="227" name="Ink 226">
                  <a:extLst>
                    <a:ext uri="{FF2B5EF4-FFF2-40B4-BE49-F238E27FC236}">
                      <a16:creationId xmlns:a16="http://schemas.microsoft.com/office/drawing/2014/main" id="{07F0FD50-EA69-48DD-BBCB-F31733742493}"/>
                    </a:ext>
                  </a:extLst>
                </p:cNvPr>
                <p:cNvPicPr/>
                <p:nvPr/>
              </p:nvPicPr>
              <p:blipFill>
                <a:blip r:embed="rId401"/>
                <a:stretch>
                  <a:fillRect/>
                </a:stretch>
              </p:blipFill>
              <p:spPr>
                <a:xfrm>
                  <a:off x="5624115" y="4701907"/>
                  <a:ext cx="817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8" name="Ink 227">
                  <a:extLst>
                    <a:ext uri="{FF2B5EF4-FFF2-40B4-BE49-F238E27FC236}">
                      <a16:creationId xmlns:a16="http://schemas.microsoft.com/office/drawing/2014/main" id="{0A540D2D-2A1C-4DE2-A948-54735DDF1EC5}"/>
                    </a:ext>
                  </a:extLst>
                </p14:cNvPr>
                <p14:cNvContentPartPr/>
                <p14:nvPr/>
              </p14:nvContentPartPr>
              <p14:xfrm>
                <a:off x="5714475" y="4665547"/>
                <a:ext cx="51840" cy="522000"/>
              </p14:xfrm>
            </p:contentPart>
          </mc:Choice>
          <mc:Fallback xmlns="">
            <p:pic>
              <p:nvPicPr>
                <p:cNvPr id="228" name="Ink 227">
                  <a:extLst>
                    <a:ext uri="{FF2B5EF4-FFF2-40B4-BE49-F238E27FC236}">
                      <a16:creationId xmlns:a16="http://schemas.microsoft.com/office/drawing/2014/main" id="{0A540D2D-2A1C-4DE2-A948-54735DDF1EC5}"/>
                    </a:ext>
                  </a:extLst>
                </p:cNvPr>
                <p:cNvPicPr/>
                <p:nvPr/>
              </p:nvPicPr>
              <p:blipFill>
                <a:blip r:embed="rId403"/>
                <a:stretch>
                  <a:fillRect/>
                </a:stretch>
              </p:blipFill>
              <p:spPr>
                <a:xfrm>
                  <a:off x="5705475" y="4656907"/>
                  <a:ext cx="694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9" name="Ink 228">
                  <a:extLst>
                    <a:ext uri="{FF2B5EF4-FFF2-40B4-BE49-F238E27FC236}">
                      <a16:creationId xmlns:a16="http://schemas.microsoft.com/office/drawing/2014/main" id="{9E457083-82F7-493A-A88D-D0E54BDAEDA5}"/>
                    </a:ext>
                  </a:extLst>
                </p14:cNvPr>
                <p14:cNvContentPartPr/>
                <p14:nvPr/>
              </p14:nvContentPartPr>
              <p14:xfrm>
                <a:off x="5592795" y="4993147"/>
                <a:ext cx="176400" cy="45360"/>
              </p14:xfrm>
            </p:contentPart>
          </mc:Choice>
          <mc:Fallback xmlns="">
            <p:pic>
              <p:nvPicPr>
                <p:cNvPr id="229" name="Ink 228">
                  <a:extLst>
                    <a:ext uri="{FF2B5EF4-FFF2-40B4-BE49-F238E27FC236}">
                      <a16:creationId xmlns:a16="http://schemas.microsoft.com/office/drawing/2014/main" id="{9E457083-82F7-493A-A88D-D0E54BDAEDA5}"/>
                    </a:ext>
                  </a:extLst>
                </p:cNvPr>
                <p:cNvPicPr/>
                <p:nvPr/>
              </p:nvPicPr>
              <p:blipFill>
                <a:blip r:embed="rId405"/>
                <a:stretch>
                  <a:fillRect/>
                </a:stretch>
              </p:blipFill>
              <p:spPr>
                <a:xfrm>
                  <a:off x="5584155" y="4984147"/>
                  <a:ext cx="194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0" name="Ink 229">
                  <a:extLst>
                    <a:ext uri="{FF2B5EF4-FFF2-40B4-BE49-F238E27FC236}">
                      <a16:creationId xmlns:a16="http://schemas.microsoft.com/office/drawing/2014/main" id="{1A036391-3FBA-443D-A7F2-884A6D32A877}"/>
                    </a:ext>
                  </a:extLst>
                </p14:cNvPr>
                <p14:cNvContentPartPr/>
                <p14:nvPr/>
              </p14:nvContentPartPr>
              <p14:xfrm>
                <a:off x="5197515" y="4648987"/>
                <a:ext cx="19080" cy="152640"/>
              </p14:xfrm>
            </p:contentPart>
          </mc:Choice>
          <mc:Fallback xmlns="">
            <p:pic>
              <p:nvPicPr>
                <p:cNvPr id="230" name="Ink 229">
                  <a:extLst>
                    <a:ext uri="{FF2B5EF4-FFF2-40B4-BE49-F238E27FC236}">
                      <a16:creationId xmlns:a16="http://schemas.microsoft.com/office/drawing/2014/main" id="{1A036391-3FBA-443D-A7F2-884A6D32A877}"/>
                    </a:ext>
                  </a:extLst>
                </p:cNvPr>
                <p:cNvPicPr/>
                <p:nvPr/>
              </p:nvPicPr>
              <p:blipFill>
                <a:blip r:embed="rId407"/>
                <a:stretch>
                  <a:fillRect/>
                </a:stretch>
              </p:blipFill>
              <p:spPr>
                <a:xfrm>
                  <a:off x="5188875" y="4639987"/>
                  <a:ext cx="36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1" name="Ink 230">
                  <a:extLst>
                    <a:ext uri="{FF2B5EF4-FFF2-40B4-BE49-F238E27FC236}">
                      <a16:creationId xmlns:a16="http://schemas.microsoft.com/office/drawing/2014/main" id="{D0115E7D-B50C-4196-AA48-C20FD7CB6A5F}"/>
                    </a:ext>
                  </a:extLst>
                </p14:cNvPr>
                <p14:cNvContentPartPr/>
                <p14:nvPr/>
              </p14:nvContentPartPr>
              <p14:xfrm>
                <a:off x="5832195" y="4836187"/>
                <a:ext cx="34560" cy="112320"/>
              </p14:xfrm>
            </p:contentPart>
          </mc:Choice>
          <mc:Fallback xmlns="">
            <p:pic>
              <p:nvPicPr>
                <p:cNvPr id="231" name="Ink 230">
                  <a:extLst>
                    <a:ext uri="{FF2B5EF4-FFF2-40B4-BE49-F238E27FC236}">
                      <a16:creationId xmlns:a16="http://schemas.microsoft.com/office/drawing/2014/main" id="{D0115E7D-B50C-4196-AA48-C20FD7CB6A5F}"/>
                    </a:ext>
                  </a:extLst>
                </p:cNvPr>
                <p:cNvPicPr/>
                <p:nvPr/>
              </p:nvPicPr>
              <p:blipFill>
                <a:blip r:embed="rId409"/>
                <a:stretch>
                  <a:fillRect/>
                </a:stretch>
              </p:blipFill>
              <p:spPr>
                <a:xfrm>
                  <a:off x="5823555" y="4827187"/>
                  <a:ext cx="52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2" name="Ink 231">
                  <a:extLst>
                    <a:ext uri="{FF2B5EF4-FFF2-40B4-BE49-F238E27FC236}">
                      <a16:creationId xmlns:a16="http://schemas.microsoft.com/office/drawing/2014/main" id="{FAA711EE-5DC6-4D60-8BB9-26243027AA18}"/>
                    </a:ext>
                  </a:extLst>
                </p14:cNvPr>
                <p14:cNvContentPartPr/>
                <p14:nvPr/>
              </p14:nvContentPartPr>
              <p14:xfrm>
                <a:off x="5812035" y="4763107"/>
                <a:ext cx="12240" cy="1800"/>
              </p14:xfrm>
            </p:contentPart>
          </mc:Choice>
          <mc:Fallback xmlns="">
            <p:pic>
              <p:nvPicPr>
                <p:cNvPr id="232" name="Ink 231">
                  <a:extLst>
                    <a:ext uri="{FF2B5EF4-FFF2-40B4-BE49-F238E27FC236}">
                      <a16:creationId xmlns:a16="http://schemas.microsoft.com/office/drawing/2014/main" id="{FAA711EE-5DC6-4D60-8BB9-26243027AA18}"/>
                    </a:ext>
                  </a:extLst>
                </p:cNvPr>
                <p:cNvPicPr/>
                <p:nvPr/>
              </p:nvPicPr>
              <p:blipFill>
                <a:blip r:embed="rId411"/>
                <a:stretch>
                  <a:fillRect/>
                </a:stretch>
              </p:blipFill>
              <p:spPr>
                <a:xfrm>
                  <a:off x="5803395" y="4754107"/>
                  <a:ext cx="29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3" name="Ink 232">
                  <a:extLst>
                    <a:ext uri="{FF2B5EF4-FFF2-40B4-BE49-F238E27FC236}">
                      <a16:creationId xmlns:a16="http://schemas.microsoft.com/office/drawing/2014/main" id="{53295FC1-9FB1-434B-AB4D-1ED70F804BDD}"/>
                    </a:ext>
                  </a:extLst>
                </p14:cNvPr>
                <p14:cNvContentPartPr/>
                <p14:nvPr/>
              </p14:nvContentPartPr>
              <p14:xfrm>
                <a:off x="5940915" y="4823227"/>
                <a:ext cx="234720" cy="132840"/>
              </p14:xfrm>
            </p:contentPart>
          </mc:Choice>
          <mc:Fallback xmlns="">
            <p:pic>
              <p:nvPicPr>
                <p:cNvPr id="233" name="Ink 232">
                  <a:extLst>
                    <a:ext uri="{FF2B5EF4-FFF2-40B4-BE49-F238E27FC236}">
                      <a16:creationId xmlns:a16="http://schemas.microsoft.com/office/drawing/2014/main" id="{53295FC1-9FB1-434B-AB4D-1ED70F804BDD}"/>
                    </a:ext>
                  </a:extLst>
                </p:cNvPr>
                <p:cNvPicPr/>
                <p:nvPr/>
              </p:nvPicPr>
              <p:blipFill>
                <a:blip r:embed="rId413"/>
                <a:stretch>
                  <a:fillRect/>
                </a:stretch>
              </p:blipFill>
              <p:spPr>
                <a:xfrm>
                  <a:off x="5931915" y="4814227"/>
                  <a:ext cx="252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4" name="Ink 233">
                  <a:extLst>
                    <a:ext uri="{FF2B5EF4-FFF2-40B4-BE49-F238E27FC236}">
                      <a16:creationId xmlns:a16="http://schemas.microsoft.com/office/drawing/2014/main" id="{1F487A38-B735-44D4-9A33-D983B85529A8}"/>
                    </a:ext>
                  </a:extLst>
                </p14:cNvPr>
                <p14:cNvContentPartPr/>
                <p14:nvPr/>
              </p14:nvContentPartPr>
              <p14:xfrm>
                <a:off x="6142515" y="4734667"/>
                <a:ext cx="360" cy="360"/>
              </p14:xfrm>
            </p:contentPart>
          </mc:Choice>
          <mc:Fallback xmlns="">
            <p:pic>
              <p:nvPicPr>
                <p:cNvPr id="234" name="Ink 233">
                  <a:extLst>
                    <a:ext uri="{FF2B5EF4-FFF2-40B4-BE49-F238E27FC236}">
                      <a16:creationId xmlns:a16="http://schemas.microsoft.com/office/drawing/2014/main" id="{1F487A38-B735-44D4-9A33-D983B85529A8}"/>
                    </a:ext>
                  </a:extLst>
                </p:cNvPr>
                <p:cNvPicPr/>
                <p:nvPr/>
              </p:nvPicPr>
              <p:blipFill>
                <a:blip r:embed="rId415"/>
                <a:stretch>
                  <a:fillRect/>
                </a:stretch>
              </p:blipFill>
              <p:spPr>
                <a:xfrm>
                  <a:off x="6133515" y="4726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5" name="Ink 234">
                  <a:extLst>
                    <a:ext uri="{FF2B5EF4-FFF2-40B4-BE49-F238E27FC236}">
                      <a16:creationId xmlns:a16="http://schemas.microsoft.com/office/drawing/2014/main" id="{F81D1490-644A-4F37-8333-AF83B7A7C8D3}"/>
                    </a:ext>
                  </a:extLst>
                </p14:cNvPr>
                <p14:cNvContentPartPr/>
                <p14:nvPr/>
              </p14:nvContentPartPr>
              <p14:xfrm>
                <a:off x="6276435" y="4796947"/>
                <a:ext cx="417960" cy="118800"/>
              </p14:xfrm>
            </p:contentPart>
          </mc:Choice>
          <mc:Fallback xmlns="">
            <p:pic>
              <p:nvPicPr>
                <p:cNvPr id="235" name="Ink 234">
                  <a:extLst>
                    <a:ext uri="{FF2B5EF4-FFF2-40B4-BE49-F238E27FC236}">
                      <a16:creationId xmlns:a16="http://schemas.microsoft.com/office/drawing/2014/main" id="{F81D1490-644A-4F37-8333-AF83B7A7C8D3}"/>
                    </a:ext>
                  </a:extLst>
                </p:cNvPr>
                <p:cNvPicPr/>
                <p:nvPr/>
              </p:nvPicPr>
              <p:blipFill>
                <a:blip r:embed="rId417"/>
                <a:stretch>
                  <a:fillRect/>
                </a:stretch>
              </p:blipFill>
              <p:spPr>
                <a:xfrm>
                  <a:off x="6267795" y="4788307"/>
                  <a:ext cx="435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7" name="Ink 236">
                  <a:extLst>
                    <a:ext uri="{FF2B5EF4-FFF2-40B4-BE49-F238E27FC236}">
                      <a16:creationId xmlns:a16="http://schemas.microsoft.com/office/drawing/2014/main" id="{72A3A97D-0414-4146-8247-F4E550152192}"/>
                    </a:ext>
                  </a:extLst>
                </p14:cNvPr>
                <p14:cNvContentPartPr/>
                <p14:nvPr/>
              </p14:nvContentPartPr>
              <p14:xfrm>
                <a:off x="6737595" y="4755187"/>
                <a:ext cx="311400" cy="136080"/>
              </p14:xfrm>
            </p:contentPart>
          </mc:Choice>
          <mc:Fallback xmlns="">
            <p:pic>
              <p:nvPicPr>
                <p:cNvPr id="237" name="Ink 236">
                  <a:extLst>
                    <a:ext uri="{FF2B5EF4-FFF2-40B4-BE49-F238E27FC236}">
                      <a16:creationId xmlns:a16="http://schemas.microsoft.com/office/drawing/2014/main" id="{72A3A97D-0414-4146-8247-F4E550152192}"/>
                    </a:ext>
                  </a:extLst>
                </p:cNvPr>
                <p:cNvPicPr/>
                <p:nvPr/>
              </p:nvPicPr>
              <p:blipFill>
                <a:blip r:embed="rId419"/>
                <a:stretch>
                  <a:fillRect/>
                </a:stretch>
              </p:blipFill>
              <p:spPr>
                <a:xfrm>
                  <a:off x="6728955" y="4746547"/>
                  <a:ext cx="329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9" name="Ink 238">
                  <a:extLst>
                    <a:ext uri="{FF2B5EF4-FFF2-40B4-BE49-F238E27FC236}">
                      <a16:creationId xmlns:a16="http://schemas.microsoft.com/office/drawing/2014/main" id="{790EAF69-625D-43FE-A6C7-878D19F846BF}"/>
                    </a:ext>
                  </a:extLst>
                </p14:cNvPr>
                <p14:cNvContentPartPr/>
                <p14:nvPr/>
              </p14:nvContentPartPr>
              <p14:xfrm>
                <a:off x="7306395" y="4737547"/>
                <a:ext cx="447480" cy="177120"/>
              </p14:xfrm>
            </p:contentPart>
          </mc:Choice>
          <mc:Fallback xmlns="">
            <p:pic>
              <p:nvPicPr>
                <p:cNvPr id="239" name="Ink 238">
                  <a:extLst>
                    <a:ext uri="{FF2B5EF4-FFF2-40B4-BE49-F238E27FC236}">
                      <a16:creationId xmlns:a16="http://schemas.microsoft.com/office/drawing/2014/main" id="{790EAF69-625D-43FE-A6C7-878D19F846BF}"/>
                    </a:ext>
                  </a:extLst>
                </p:cNvPr>
                <p:cNvPicPr/>
                <p:nvPr/>
              </p:nvPicPr>
              <p:blipFill>
                <a:blip r:embed="rId421"/>
                <a:stretch>
                  <a:fillRect/>
                </a:stretch>
              </p:blipFill>
              <p:spPr>
                <a:xfrm>
                  <a:off x="7297395" y="4728907"/>
                  <a:ext cx="465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9" name="Ink 248">
                  <a:extLst>
                    <a:ext uri="{FF2B5EF4-FFF2-40B4-BE49-F238E27FC236}">
                      <a16:creationId xmlns:a16="http://schemas.microsoft.com/office/drawing/2014/main" id="{14D5D638-2F3A-42A3-8F48-C0506DA88573}"/>
                    </a:ext>
                  </a:extLst>
                </p14:cNvPr>
                <p14:cNvContentPartPr/>
                <p14:nvPr/>
              </p14:nvContentPartPr>
              <p14:xfrm>
                <a:off x="3677955" y="5316067"/>
                <a:ext cx="51480" cy="321840"/>
              </p14:xfrm>
            </p:contentPart>
          </mc:Choice>
          <mc:Fallback xmlns="">
            <p:pic>
              <p:nvPicPr>
                <p:cNvPr id="249" name="Ink 248">
                  <a:extLst>
                    <a:ext uri="{FF2B5EF4-FFF2-40B4-BE49-F238E27FC236}">
                      <a16:creationId xmlns:a16="http://schemas.microsoft.com/office/drawing/2014/main" id="{14D5D638-2F3A-42A3-8F48-C0506DA88573}"/>
                    </a:ext>
                  </a:extLst>
                </p:cNvPr>
                <p:cNvPicPr/>
                <p:nvPr/>
              </p:nvPicPr>
              <p:blipFill>
                <a:blip r:embed="rId423"/>
                <a:stretch>
                  <a:fillRect/>
                </a:stretch>
              </p:blipFill>
              <p:spPr>
                <a:xfrm>
                  <a:off x="3669315" y="5307067"/>
                  <a:ext cx="691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0" name="Ink 249">
                  <a:extLst>
                    <a:ext uri="{FF2B5EF4-FFF2-40B4-BE49-F238E27FC236}">
                      <a16:creationId xmlns:a16="http://schemas.microsoft.com/office/drawing/2014/main" id="{02CD43C5-E26F-479D-9BCE-2D488290BF21}"/>
                    </a:ext>
                  </a:extLst>
                </p14:cNvPr>
                <p14:cNvContentPartPr/>
                <p14:nvPr/>
              </p14:nvContentPartPr>
              <p14:xfrm>
                <a:off x="3638355" y="5331547"/>
                <a:ext cx="187560" cy="133920"/>
              </p14:xfrm>
            </p:contentPart>
          </mc:Choice>
          <mc:Fallback xmlns="">
            <p:pic>
              <p:nvPicPr>
                <p:cNvPr id="250" name="Ink 249">
                  <a:extLst>
                    <a:ext uri="{FF2B5EF4-FFF2-40B4-BE49-F238E27FC236}">
                      <a16:creationId xmlns:a16="http://schemas.microsoft.com/office/drawing/2014/main" id="{02CD43C5-E26F-479D-9BCE-2D488290BF21}"/>
                    </a:ext>
                  </a:extLst>
                </p:cNvPr>
                <p:cNvPicPr/>
                <p:nvPr/>
              </p:nvPicPr>
              <p:blipFill>
                <a:blip r:embed="rId425"/>
                <a:stretch>
                  <a:fillRect/>
                </a:stretch>
              </p:blipFill>
              <p:spPr>
                <a:xfrm>
                  <a:off x="3629715" y="5322547"/>
                  <a:ext cx="205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1" name="Ink 250">
                  <a:extLst>
                    <a:ext uri="{FF2B5EF4-FFF2-40B4-BE49-F238E27FC236}">
                      <a16:creationId xmlns:a16="http://schemas.microsoft.com/office/drawing/2014/main" id="{64BCFF1C-F07F-4728-B68F-0836E788A9B1}"/>
                    </a:ext>
                  </a:extLst>
                </p14:cNvPr>
                <p14:cNvContentPartPr/>
                <p14:nvPr/>
              </p14:nvContentPartPr>
              <p14:xfrm>
                <a:off x="3826275" y="5248747"/>
                <a:ext cx="411120" cy="204480"/>
              </p14:xfrm>
            </p:contentPart>
          </mc:Choice>
          <mc:Fallback xmlns="">
            <p:pic>
              <p:nvPicPr>
                <p:cNvPr id="251" name="Ink 250">
                  <a:extLst>
                    <a:ext uri="{FF2B5EF4-FFF2-40B4-BE49-F238E27FC236}">
                      <a16:creationId xmlns:a16="http://schemas.microsoft.com/office/drawing/2014/main" id="{64BCFF1C-F07F-4728-B68F-0836E788A9B1}"/>
                    </a:ext>
                  </a:extLst>
                </p:cNvPr>
                <p:cNvPicPr/>
                <p:nvPr/>
              </p:nvPicPr>
              <p:blipFill>
                <a:blip r:embed="rId427"/>
                <a:stretch>
                  <a:fillRect/>
                </a:stretch>
              </p:blipFill>
              <p:spPr>
                <a:xfrm>
                  <a:off x="3817635" y="5240107"/>
                  <a:ext cx="428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2" name="Ink 251">
                  <a:extLst>
                    <a:ext uri="{FF2B5EF4-FFF2-40B4-BE49-F238E27FC236}">
                      <a16:creationId xmlns:a16="http://schemas.microsoft.com/office/drawing/2014/main" id="{403FE844-39DF-41CD-8A01-D43B578E9721}"/>
                    </a:ext>
                  </a:extLst>
                </p14:cNvPr>
                <p14:cNvContentPartPr/>
                <p14:nvPr/>
              </p14:nvContentPartPr>
              <p14:xfrm>
                <a:off x="4283475" y="5233627"/>
                <a:ext cx="71280" cy="183240"/>
              </p14:xfrm>
            </p:contentPart>
          </mc:Choice>
          <mc:Fallback xmlns="">
            <p:pic>
              <p:nvPicPr>
                <p:cNvPr id="252" name="Ink 251">
                  <a:extLst>
                    <a:ext uri="{FF2B5EF4-FFF2-40B4-BE49-F238E27FC236}">
                      <a16:creationId xmlns:a16="http://schemas.microsoft.com/office/drawing/2014/main" id="{403FE844-39DF-41CD-8A01-D43B578E9721}"/>
                    </a:ext>
                  </a:extLst>
                </p:cNvPr>
                <p:cNvPicPr/>
                <p:nvPr/>
              </p:nvPicPr>
              <p:blipFill>
                <a:blip r:embed="rId429"/>
                <a:stretch>
                  <a:fillRect/>
                </a:stretch>
              </p:blipFill>
              <p:spPr>
                <a:xfrm>
                  <a:off x="4274475" y="5224987"/>
                  <a:ext cx="88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3" name="Ink 252">
                  <a:extLst>
                    <a:ext uri="{FF2B5EF4-FFF2-40B4-BE49-F238E27FC236}">
                      <a16:creationId xmlns:a16="http://schemas.microsoft.com/office/drawing/2014/main" id="{9EF175A9-B115-46D0-B73B-EEE5550506B3}"/>
                    </a:ext>
                  </a:extLst>
                </p14:cNvPr>
                <p14:cNvContentPartPr/>
                <p14:nvPr/>
              </p14:nvContentPartPr>
              <p14:xfrm>
                <a:off x="4265475" y="5290147"/>
                <a:ext cx="642240" cy="120960"/>
              </p14:xfrm>
            </p:contentPart>
          </mc:Choice>
          <mc:Fallback xmlns="">
            <p:pic>
              <p:nvPicPr>
                <p:cNvPr id="253" name="Ink 252">
                  <a:extLst>
                    <a:ext uri="{FF2B5EF4-FFF2-40B4-BE49-F238E27FC236}">
                      <a16:creationId xmlns:a16="http://schemas.microsoft.com/office/drawing/2014/main" id="{9EF175A9-B115-46D0-B73B-EEE5550506B3}"/>
                    </a:ext>
                  </a:extLst>
                </p:cNvPr>
                <p:cNvPicPr/>
                <p:nvPr/>
              </p:nvPicPr>
              <p:blipFill>
                <a:blip r:embed="rId431"/>
                <a:stretch>
                  <a:fillRect/>
                </a:stretch>
              </p:blipFill>
              <p:spPr>
                <a:xfrm>
                  <a:off x="4256835" y="5281147"/>
                  <a:ext cx="659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5" name="Ink 254">
                  <a:extLst>
                    <a:ext uri="{FF2B5EF4-FFF2-40B4-BE49-F238E27FC236}">
                      <a16:creationId xmlns:a16="http://schemas.microsoft.com/office/drawing/2014/main" id="{64C9347F-5651-48BB-8900-E8AA5BA4C6F7}"/>
                    </a:ext>
                  </a:extLst>
                </p14:cNvPr>
                <p14:cNvContentPartPr/>
                <p14:nvPr/>
              </p14:nvContentPartPr>
              <p14:xfrm>
                <a:off x="5139555" y="5428027"/>
                <a:ext cx="60120" cy="164880"/>
              </p14:xfrm>
            </p:contentPart>
          </mc:Choice>
          <mc:Fallback xmlns="">
            <p:pic>
              <p:nvPicPr>
                <p:cNvPr id="255" name="Ink 254">
                  <a:extLst>
                    <a:ext uri="{FF2B5EF4-FFF2-40B4-BE49-F238E27FC236}">
                      <a16:creationId xmlns:a16="http://schemas.microsoft.com/office/drawing/2014/main" id="{64C9347F-5651-48BB-8900-E8AA5BA4C6F7}"/>
                    </a:ext>
                  </a:extLst>
                </p:cNvPr>
                <p:cNvPicPr/>
                <p:nvPr/>
              </p:nvPicPr>
              <p:blipFill>
                <a:blip r:embed="rId433"/>
                <a:stretch>
                  <a:fillRect/>
                </a:stretch>
              </p:blipFill>
              <p:spPr>
                <a:xfrm>
                  <a:off x="5130555" y="5419027"/>
                  <a:ext cx="77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6" name="Ink 255">
                  <a:extLst>
                    <a:ext uri="{FF2B5EF4-FFF2-40B4-BE49-F238E27FC236}">
                      <a16:creationId xmlns:a16="http://schemas.microsoft.com/office/drawing/2014/main" id="{BD98DB26-9B65-4742-BE3C-5D3050F05350}"/>
                    </a:ext>
                  </a:extLst>
                </p14:cNvPr>
                <p14:cNvContentPartPr/>
                <p14:nvPr/>
              </p14:nvContentPartPr>
              <p14:xfrm>
                <a:off x="5730675" y="5378347"/>
                <a:ext cx="72720" cy="276120"/>
              </p14:xfrm>
            </p:contentPart>
          </mc:Choice>
          <mc:Fallback xmlns="">
            <p:pic>
              <p:nvPicPr>
                <p:cNvPr id="256" name="Ink 255">
                  <a:extLst>
                    <a:ext uri="{FF2B5EF4-FFF2-40B4-BE49-F238E27FC236}">
                      <a16:creationId xmlns:a16="http://schemas.microsoft.com/office/drawing/2014/main" id="{BD98DB26-9B65-4742-BE3C-5D3050F05350}"/>
                    </a:ext>
                  </a:extLst>
                </p:cNvPr>
                <p:cNvPicPr/>
                <p:nvPr/>
              </p:nvPicPr>
              <p:blipFill>
                <a:blip r:embed="rId435"/>
                <a:stretch>
                  <a:fillRect/>
                </a:stretch>
              </p:blipFill>
              <p:spPr>
                <a:xfrm>
                  <a:off x="5722035" y="5369347"/>
                  <a:ext cx="903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7" name="Ink 256">
                  <a:extLst>
                    <a:ext uri="{FF2B5EF4-FFF2-40B4-BE49-F238E27FC236}">
                      <a16:creationId xmlns:a16="http://schemas.microsoft.com/office/drawing/2014/main" id="{8C6476B1-E851-4E40-AA9B-9E305E8430F7}"/>
                    </a:ext>
                  </a:extLst>
                </p14:cNvPr>
                <p14:cNvContentPartPr/>
                <p14:nvPr/>
              </p14:nvContentPartPr>
              <p14:xfrm>
                <a:off x="5687475" y="5309587"/>
                <a:ext cx="267480" cy="160560"/>
              </p14:xfrm>
            </p:contentPart>
          </mc:Choice>
          <mc:Fallback xmlns="">
            <p:pic>
              <p:nvPicPr>
                <p:cNvPr id="257" name="Ink 256">
                  <a:extLst>
                    <a:ext uri="{FF2B5EF4-FFF2-40B4-BE49-F238E27FC236}">
                      <a16:creationId xmlns:a16="http://schemas.microsoft.com/office/drawing/2014/main" id="{8C6476B1-E851-4E40-AA9B-9E305E8430F7}"/>
                    </a:ext>
                  </a:extLst>
                </p:cNvPr>
                <p:cNvPicPr/>
                <p:nvPr/>
              </p:nvPicPr>
              <p:blipFill>
                <a:blip r:embed="rId437"/>
                <a:stretch>
                  <a:fillRect/>
                </a:stretch>
              </p:blipFill>
              <p:spPr>
                <a:xfrm>
                  <a:off x="5678835" y="5300947"/>
                  <a:ext cx="285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8" name="Ink 257">
                  <a:extLst>
                    <a:ext uri="{FF2B5EF4-FFF2-40B4-BE49-F238E27FC236}">
                      <a16:creationId xmlns:a16="http://schemas.microsoft.com/office/drawing/2014/main" id="{05FD59F1-F738-437F-8AB8-7835F6B7D3C7}"/>
                    </a:ext>
                  </a:extLst>
                </p14:cNvPr>
                <p14:cNvContentPartPr/>
                <p14:nvPr/>
              </p14:nvContentPartPr>
              <p14:xfrm>
                <a:off x="6015075" y="5350627"/>
                <a:ext cx="182160" cy="88560"/>
              </p14:xfrm>
            </p:contentPart>
          </mc:Choice>
          <mc:Fallback xmlns="">
            <p:pic>
              <p:nvPicPr>
                <p:cNvPr id="258" name="Ink 257">
                  <a:extLst>
                    <a:ext uri="{FF2B5EF4-FFF2-40B4-BE49-F238E27FC236}">
                      <a16:creationId xmlns:a16="http://schemas.microsoft.com/office/drawing/2014/main" id="{05FD59F1-F738-437F-8AB8-7835F6B7D3C7}"/>
                    </a:ext>
                  </a:extLst>
                </p:cNvPr>
                <p:cNvPicPr/>
                <p:nvPr/>
              </p:nvPicPr>
              <p:blipFill>
                <a:blip r:embed="rId439"/>
                <a:stretch>
                  <a:fillRect/>
                </a:stretch>
              </p:blipFill>
              <p:spPr>
                <a:xfrm>
                  <a:off x="6006435" y="5341627"/>
                  <a:ext cx="199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9" name="Ink 258">
                  <a:extLst>
                    <a:ext uri="{FF2B5EF4-FFF2-40B4-BE49-F238E27FC236}">
                      <a16:creationId xmlns:a16="http://schemas.microsoft.com/office/drawing/2014/main" id="{AA7A090F-32E5-44F1-8F20-003436CA6BD6}"/>
                    </a:ext>
                  </a:extLst>
                </p14:cNvPr>
                <p14:cNvContentPartPr/>
                <p14:nvPr/>
              </p14:nvContentPartPr>
              <p14:xfrm>
                <a:off x="6197595" y="5187907"/>
                <a:ext cx="209880" cy="241560"/>
              </p14:xfrm>
            </p:contentPart>
          </mc:Choice>
          <mc:Fallback xmlns="">
            <p:pic>
              <p:nvPicPr>
                <p:cNvPr id="259" name="Ink 258">
                  <a:extLst>
                    <a:ext uri="{FF2B5EF4-FFF2-40B4-BE49-F238E27FC236}">
                      <a16:creationId xmlns:a16="http://schemas.microsoft.com/office/drawing/2014/main" id="{AA7A090F-32E5-44F1-8F20-003436CA6BD6}"/>
                    </a:ext>
                  </a:extLst>
                </p:cNvPr>
                <p:cNvPicPr/>
                <p:nvPr/>
              </p:nvPicPr>
              <p:blipFill>
                <a:blip r:embed="rId441"/>
                <a:stretch>
                  <a:fillRect/>
                </a:stretch>
              </p:blipFill>
              <p:spPr>
                <a:xfrm>
                  <a:off x="6188955" y="5178907"/>
                  <a:ext cx="2275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0" name="Ink 259">
                  <a:extLst>
                    <a:ext uri="{FF2B5EF4-FFF2-40B4-BE49-F238E27FC236}">
                      <a16:creationId xmlns:a16="http://schemas.microsoft.com/office/drawing/2014/main" id="{AD76AA32-DD44-40AD-93C6-372A1BA39AED}"/>
                    </a:ext>
                  </a:extLst>
                </p14:cNvPr>
                <p14:cNvContentPartPr/>
                <p14:nvPr/>
              </p14:nvContentPartPr>
              <p14:xfrm>
                <a:off x="6411795" y="5314627"/>
                <a:ext cx="231840" cy="91080"/>
              </p14:xfrm>
            </p:contentPart>
          </mc:Choice>
          <mc:Fallback xmlns="">
            <p:pic>
              <p:nvPicPr>
                <p:cNvPr id="260" name="Ink 259">
                  <a:extLst>
                    <a:ext uri="{FF2B5EF4-FFF2-40B4-BE49-F238E27FC236}">
                      <a16:creationId xmlns:a16="http://schemas.microsoft.com/office/drawing/2014/main" id="{AD76AA32-DD44-40AD-93C6-372A1BA39AED}"/>
                    </a:ext>
                  </a:extLst>
                </p:cNvPr>
                <p:cNvPicPr/>
                <p:nvPr/>
              </p:nvPicPr>
              <p:blipFill>
                <a:blip r:embed="rId443"/>
                <a:stretch>
                  <a:fillRect/>
                </a:stretch>
              </p:blipFill>
              <p:spPr>
                <a:xfrm>
                  <a:off x="6403155" y="5305627"/>
                  <a:ext cx="249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0" name="Ink 279">
                  <a:extLst>
                    <a:ext uri="{FF2B5EF4-FFF2-40B4-BE49-F238E27FC236}">
                      <a16:creationId xmlns:a16="http://schemas.microsoft.com/office/drawing/2014/main" id="{DCE02690-8B7A-489A-84B5-665375C15D7B}"/>
                    </a:ext>
                  </a:extLst>
                </p14:cNvPr>
                <p14:cNvContentPartPr/>
                <p14:nvPr/>
              </p14:nvContentPartPr>
              <p14:xfrm>
                <a:off x="898395" y="5783707"/>
                <a:ext cx="106920" cy="207720"/>
              </p14:xfrm>
            </p:contentPart>
          </mc:Choice>
          <mc:Fallback xmlns="">
            <p:pic>
              <p:nvPicPr>
                <p:cNvPr id="280" name="Ink 279">
                  <a:extLst>
                    <a:ext uri="{FF2B5EF4-FFF2-40B4-BE49-F238E27FC236}">
                      <a16:creationId xmlns:a16="http://schemas.microsoft.com/office/drawing/2014/main" id="{DCE02690-8B7A-489A-84B5-665375C15D7B}"/>
                    </a:ext>
                  </a:extLst>
                </p:cNvPr>
                <p:cNvPicPr/>
                <p:nvPr/>
              </p:nvPicPr>
              <p:blipFill>
                <a:blip r:embed="rId445"/>
                <a:stretch>
                  <a:fillRect/>
                </a:stretch>
              </p:blipFill>
              <p:spPr>
                <a:xfrm>
                  <a:off x="889395" y="5774707"/>
                  <a:ext cx="124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1" name="Ink 280">
                  <a:extLst>
                    <a:ext uri="{FF2B5EF4-FFF2-40B4-BE49-F238E27FC236}">
                      <a16:creationId xmlns:a16="http://schemas.microsoft.com/office/drawing/2014/main" id="{546D9427-F79A-4A7F-813A-7E59AAA5059D}"/>
                    </a:ext>
                  </a:extLst>
                </p14:cNvPr>
                <p14:cNvContentPartPr/>
                <p14:nvPr/>
              </p14:nvContentPartPr>
              <p14:xfrm>
                <a:off x="895155" y="5907907"/>
                <a:ext cx="169560" cy="11160"/>
              </p14:xfrm>
            </p:contentPart>
          </mc:Choice>
          <mc:Fallback xmlns="">
            <p:pic>
              <p:nvPicPr>
                <p:cNvPr id="281" name="Ink 280">
                  <a:extLst>
                    <a:ext uri="{FF2B5EF4-FFF2-40B4-BE49-F238E27FC236}">
                      <a16:creationId xmlns:a16="http://schemas.microsoft.com/office/drawing/2014/main" id="{546D9427-F79A-4A7F-813A-7E59AAA5059D}"/>
                    </a:ext>
                  </a:extLst>
                </p:cNvPr>
                <p:cNvPicPr/>
                <p:nvPr/>
              </p:nvPicPr>
              <p:blipFill>
                <a:blip r:embed="rId447"/>
                <a:stretch>
                  <a:fillRect/>
                </a:stretch>
              </p:blipFill>
              <p:spPr>
                <a:xfrm>
                  <a:off x="886515" y="5898907"/>
                  <a:ext cx="187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2" name="Ink 281">
                  <a:extLst>
                    <a:ext uri="{FF2B5EF4-FFF2-40B4-BE49-F238E27FC236}">
                      <a16:creationId xmlns:a16="http://schemas.microsoft.com/office/drawing/2014/main" id="{779855BA-29EB-4880-A00C-3F22B0F64A25}"/>
                    </a:ext>
                  </a:extLst>
                </p14:cNvPr>
                <p14:cNvContentPartPr/>
                <p14:nvPr/>
              </p14:nvContentPartPr>
              <p14:xfrm>
                <a:off x="1097115" y="5867587"/>
                <a:ext cx="167400" cy="104400"/>
              </p14:xfrm>
            </p:contentPart>
          </mc:Choice>
          <mc:Fallback xmlns="">
            <p:pic>
              <p:nvPicPr>
                <p:cNvPr id="282" name="Ink 281">
                  <a:extLst>
                    <a:ext uri="{FF2B5EF4-FFF2-40B4-BE49-F238E27FC236}">
                      <a16:creationId xmlns:a16="http://schemas.microsoft.com/office/drawing/2014/main" id="{779855BA-29EB-4880-A00C-3F22B0F64A25}"/>
                    </a:ext>
                  </a:extLst>
                </p:cNvPr>
                <p:cNvPicPr/>
                <p:nvPr/>
              </p:nvPicPr>
              <p:blipFill>
                <a:blip r:embed="rId449"/>
                <a:stretch>
                  <a:fillRect/>
                </a:stretch>
              </p:blipFill>
              <p:spPr>
                <a:xfrm>
                  <a:off x="1088475" y="5858587"/>
                  <a:ext cx="185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3" name="Ink 282">
                  <a:extLst>
                    <a:ext uri="{FF2B5EF4-FFF2-40B4-BE49-F238E27FC236}">
                      <a16:creationId xmlns:a16="http://schemas.microsoft.com/office/drawing/2014/main" id="{C46AAE17-8436-47B3-8689-E0FCDB7F7549}"/>
                    </a:ext>
                  </a:extLst>
                </p14:cNvPr>
                <p14:cNvContentPartPr/>
                <p14:nvPr/>
              </p14:nvContentPartPr>
              <p14:xfrm>
                <a:off x="1378995" y="5833387"/>
                <a:ext cx="300600" cy="327960"/>
              </p14:xfrm>
            </p:contentPart>
          </mc:Choice>
          <mc:Fallback xmlns="">
            <p:pic>
              <p:nvPicPr>
                <p:cNvPr id="283" name="Ink 282">
                  <a:extLst>
                    <a:ext uri="{FF2B5EF4-FFF2-40B4-BE49-F238E27FC236}">
                      <a16:creationId xmlns:a16="http://schemas.microsoft.com/office/drawing/2014/main" id="{C46AAE17-8436-47B3-8689-E0FCDB7F7549}"/>
                    </a:ext>
                  </a:extLst>
                </p:cNvPr>
                <p:cNvPicPr/>
                <p:nvPr/>
              </p:nvPicPr>
              <p:blipFill>
                <a:blip r:embed="rId451"/>
                <a:stretch>
                  <a:fillRect/>
                </a:stretch>
              </p:blipFill>
              <p:spPr>
                <a:xfrm>
                  <a:off x="1369995" y="5824747"/>
                  <a:ext cx="3182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4" name="Ink 283">
                  <a:extLst>
                    <a:ext uri="{FF2B5EF4-FFF2-40B4-BE49-F238E27FC236}">
                      <a16:creationId xmlns:a16="http://schemas.microsoft.com/office/drawing/2014/main" id="{6249FE45-AF98-4417-B850-F7D6CBDE577C}"/>
                    </a:ext>
                  </a:extLst>
                </p14:cNvPr>
                <p14:cNvContentPartPr/>
                <p14:nvPr/>
              </p14:nvContentPartPr>
              <p14:xfrm>
                <a:off x="1997835" y="5652307"/>
                <a:ext cx="307080" cy="293400"/>
              </p14:xfrm>
            </p:contentPart>
          </mc:Choice>
          <mc:Fallback xmlns="">
            <p:pic>
              <p:nvPicPr>
                <p:cNvPr id="284" name="Ink 283">
                  <a:extLst>
                    <a:ext uri="{FF2B5EF4-FFF2-40B4-BE49-F238E27FC236}">
                      <a16:creationId xmlns:a16="http://schemas.microsoft.com/office/drawing/2014/main" id="{6249FE45-AF98-4417-B850-F7D6CBDE577C}"/>
                    </a:ext>
                  </a:extLst>
                </p:cNvPr>
                <p:cNvPicPr/>
                <p:nvPr/>
              </p:nvPicPr>
              <p:blipFill>
                <a:blip r:embed="rId453"/>
                <a:stretch>
                  <a:fillRect/>
                </a:stretch>
              </p:blipFill>
              <p:spPr>
                <a:xfrm>
                  <a:off x="1989195" y="5643307"/>
                  <a:ext cx="3247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5" name="Ink 284">
                  <a:extLst>
                    <a:ext uri="{FF2B5EF4-FFF2-40B4-BE49-F238E27FC236}">
                      <a16:creationId xmlns:a16="http://schemas.microsoft.com/office/drawing/2014/main" id="{22C07E15-04E3-41BC-AB3C-5AAFD018BD6F}"/>
                    </a:ext>
                  </a:extLst>
                </p14:cNvPr>
                <p14:cNvContentPartPr/>
                <p14:nvPr/>
              </p14:nvContentPartPr>
              <p14:xfrm>
                <a:off x="2267115" y="5762107"/>
                <a:ext cx="360" cy="360"/>
              </p14:xfrm>
            </p:contentPart>
          </mc:Choice>
          <mc:Fallback xmlns="">
            <p:pic>
              <p:nvPicPr>
                <p:cNvPr id="285" name="Ink 284">
                  <a:extLst>
                    <a:ext uri="{FF2B5EF4-FFF2-40B4-BE49-F238E27FC236}">
                      <a16:creationId xmlns:a16="http://schemas.microsoft.com/office/drawing/2014/main" id="{22C07E15-04E3-41BC-AB3C-5AAFD018BD6F}"/>
                    </a:ext>
                  </a:extLst>
                </p:cNvPr>
                <p:cNvPicPr/>
                <p:nvPr/>
              </p:nvPicPr>
              <p:blipFill>
                <a:blip r:embed="rId415"/>
                <a:stretch>
                  <a:fillRect/>
                </a:stretch>
              </p:blipFill>
              <p:spPr>
                <a:xfrm>
                  <a:off x="2258475" y="5753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6" name="Ink 285">
                  <a:extLst>
                    <a:ext uri="{FF2B5EF4-FFF2-40B4-BE49-F238E27FC236}">
                      <a16:creationId xmlns:a16="http://schemas.microsoft.com/office/drawing/2014/main" id="{EAC4AC9D-562B-4AD2-B5A4-9413ACF8A294}"/>
                    </a:ext>
                  </a:extLst>
                </p14:cNvPr>
                <p14:cNvContentPartPr/>
                <p14:nvPr/>
              </p14:nvContentPartPr>
              <p14:xfrm>
                <a:off x="2367195" y="5757067"/>
                <a:ext cx="219600" cy="154440"/>
              </p14:xfrm>
            </p:contentPart>
          </mc:Choice>
          <mc:Fallback xmlns="">
            <p:pic>
              <p:nvPicPr>
                <p:cNvPr id="286" name="Ink 285">
                  <a:extLst>
                    <a:ext uri="{FF2B5EF4-FFF2-40B4-BE49-F238E27FC236}">
                      <a16:creationId xmlns:a16="http://schemas.microsoft.com/office/drawing/2014/main" id="{EAC4AC9D-562B-4AD2-B5A4-9413ACF8A294}"/>
                    </a:ext>
                  </a:extLst>
                </p:cNvPr>
                <p:cNvPicPr/>
                <p:nvPr/>
              </p:nvPicPr>
              <p:blipFill>
                <a:blip r:embed="rId456"/>
                <a:stretch>
                  <a:fillRect/>
                </a:stretch>
              </p:blipFill>
              <p:spPr>
                <a:xfrm>
                  <a:off x="2358195" y="5748427"/>
                  <a:ext cx="237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7" name="Ink 286">
                  <a:extLst>
                    <a:ext uri="{FF2B5EF4-FFF2-40B4-BE49-F238E27FC236}">
                      <a16:creationId xmlns:a16="http://schemas.microsoft.com/office/drawing/2014/main" id="{CC44B32C-3FB9-411D-8E0B-025E300D7CC9}"/>
                    </a:ext>
                  </a:extLst>
                </p14:cNvPr>
                <p14:cNvContentPartPr/>
                <p14:nvPr/>
              </p14:nvContentPartPr>
              <p14:xfrm>
                <a:off x="2594355" y="5784427"/>
                <a:ext cx="136440" cy="109440"/>
              </p14:xfrm>
            </p:contentPart>
          </mc:Choice>
          <mc:Fallback xmlns="">
            <p:pic>
              <p:nvPicPr>
                <p:cNvPr id="287" name="Ink 286">
                  <a:extLst>
                    <a:ext uri="{FF2B5EF4-FFF2-40B4-BE49-F238E27FC236}">
                      <a16:creationId xmlns:a16="http://schemas.microsoft.com/office/drawing/2014/main" id="{CC44B32C-3FB9-411D-8E0B-025E300D7CC9}"/>
                    </a:ext>
                  </a:extLst>
                </p:cNvPr>
                <p:cNvPicPr/>
                <p:nvPr/>
              </p:nvPicPr>
              <p:blipFill>
                <a:blip r:embed="rId458"/>
                <a:stretch>
                  <a:fillRect/>
                </a:stretch>
              </p:blipFill>
              <p:spPr>
                <a:xfrm>
                  <a:off x="2585355" y="5775427"/>
                  <a:ext cx="154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8" name="Ink 287">
                  <a:extLst>
                    <a:ext uri="{FF2B5EF4-FFF2-40B4-BE49-F238E27FC236}">
                      <a16:creationId xmlns:a16="http://schemas.microsoft.com/office/drawing/2014/main" id="{D00FD441-5370-4115-BF21-F406E1F820E1}"/>
                    </a:ext>
                  </a:extLst>
                </p14:cNvPr>
                <p14:cNvContentPartPr/>
                <p14:nvPr/>
              </p14:nvContentPartPr>
              <p14:xfrm>
                <a:off x="2784075" y="5686867"/>
                <a:ext cx="235080" cy="173520"/>
              </p14:xfrm>
            </p:contentPart>
          </mc:Choice>
          <mc:Fallback xmlns="">
            <p:pic>
              <p:nvPicPr>
                <p:cNvPr id="288" name="Ink 287">
                  <a:extLst>
                    <a:ext uri="{FF2B5EF4-FFF2-40B4-BE49-F238E27FC236}">
                      <a16:creationId xmlns:a16="http://schemas.microsoft.com/office/drawing/2014/main" id="{D00FD441-5370-4115-BF21-F406E1F820E1}"/>
                    </a:ext>
                  </a:extLst>
                </p:cNvPr>
                <p:cNvPicPr/>
                <p:nvPr/>
              </p:nvPicPr>
              <p:blipFill>
                <a:blip r:embed="rId460"/>
                <a:stretch>
                  <a:fillRect/>
                </a:stretch>
              </p:blipFill>
              <p:spPr>
                <a:xfrm>
                  <a:off x="2775075" y="5678227"/>
                  <a:ext cx="252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9" name="Ink 288">
                  <a:extLst>
                    <a:ext uri="{FF2B5EF4-FFF2-40B4-BE49-F238E27FC236}">
                      <a16:creationId xmlns:a16="http://schemas.microsoft.com/office/drawing/2014/main" id="{5A883246-B02D-4281-A0C2-CF29593A40EC}"/>
                    </a:ext>
                  </a:extLst>
                </p14:cNvPr>
                <p14:cNvContentPartPr/>
                <p14:nvPr/>
              </p14:nvContentPartPr>
              <p14:xfrm>
                <a:off x="2776515" y="5726107"/>
                <a:ext cx="165960" cy="30600"/>
              </p14:xfrm>
            </p:contentPart>
          </mc:Choice>
          <mc:Fallback xmlns="">
            <p:pic>
              <p:nvPicPr>
                <p:cNvPr id="289" name="Ink 288">
                  <a:extLst>
                    <a:ext uri="{FF2B5EF4-FFF2-40B4-BE49-F238E27FC236}">
                      <a16:creationId xmlns:a16="http://schemas.microsoft.com/office/drawing/2014/main" id="{5A883246-B02D-4281-A0C2-CF29593A40EC}"/>
                    </a:ext>
                  </a:extLst>
                </p:cNvPr>
                <p:cNvPicPr/>
                <p:nvPr/>
              </p:nvPicPr>
              <p:blipFill>
                <a:blip r:embed="rId462"/>
                <a:stretch>
                  <a:fillRect/>
                </a:stretch>
              </p:blipFill>
              <p:spPr>
                <a:xfrm>
                  <a:off x="2767875" y="5717107"/>
                  <a:ext cx="183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0" name="Ink 289">
                  <a:extLst>
                    <a:ext uri="{FF2B5EF4-FFF2-40B4-BE49-F238E27FC236}">
                      <a16:creationId xmlns:a16="http://schemas.microsoft.com/office/drawing/2014/main" id="{FFED77D5-A14F-4155-9B23-2AA02AEEF8AF}"/>
                    </a:ext>
                  </a:extLst>
                </p14:cNvPr>
                <p14:cNvContentPartPr/>
                <p14:nvPr/>
              </p14:nvContentPartPr>
              <p14:xfrm>
                <a:off x="3074955" y="5720707"/>
                <a:ext cx="610200" cy="142200"/>
              </p14:xfrm>
            </p:contentPart>
          </mc:Choice>
          <mc:Fallback xmlns="">
            <p:pic>
              <p:nvPicPr>
                <p:cNvPr id="290" name="Ink 289">
                  <a:extLst>
                    <a:ext uri="{FF2B5EF4-FFF2-40B4-BE49-F238E27FC236}">
                      <a16:creationId xmlns:a16="http://schemas.microsoft.com/office/drawing/2014/main" id="{FFED77D5-A14F-4155-9B23-2AA02AEEF8AF}"/>
                    </a:ext>
                  </a:extLst>
                </p:cNvPr>
                <p:cNvPicPr/>
                <p:nvPr/>
              </p:nvPicPr>
              <p:blipFill>
                <a:blip r:embed="rId464"/>
                <a:stretch>
                  <a:fillRect/>
                </a:stretch>
              </p:blipFill>
              <p:spPr>
                <a:xfrm>
                  <a:off x="3065955" y="5711707"/>
                  <a:ext cx="627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1" name="Ink 290">
                  <a:extLst>
                    <a:ext uri="{FF2B5EF4-FFF2-40B4-BE49-F238E27FC236}">
                      <a16:creationId xmlns:a16="http://schemas.microsoft.com/office/drawing/2014/main" id="{AFBB941C-C1CC-449A-8521-E6CE9A801ACA}"/>
                    </a:ext>
                  </a:extLst>
                </p14:cNvPr>
                <p14:cNvContentPartPr/>
                <p14:nvPr/>
              </p14:nvContentPartPr>
              <p14:xfrm>
                <a:off x="3830235" y="5634667"/>
                <a:ext cx="29520" cy="180720"/>
              </p14:xfrm>
            </p:contentPart>
          </mc:Choice>
          <mc:Fallback xmlns="">
            <p:pic>
              <p:nvPicPr>
                <p:cNvPr id="291" name="Ink 290">
                  <a:extLst>
                    <a:ext uri="{FF2B5EF4-FFF2-40B4-BE49-F238E27FC236}">
                      <a16:creationId xmlns:a16="http://schemas.microsoft.com/office/drawing/2014/main" id="{AFBB941C-C1CC-449A-8521-E6CE9A801ACA}"/>
                    </a:ext>
                  </a:extLst>
                </p:cNvPr>
                <p:cNvPicPr/>
                <p:nvPr/>
              </p:nvPicPr>
              <p:blipFill>
                <a:blip r:embed="rId466"/>
                <a:stretch>
                  <a:fillRect/>
                </a:stretch>
              </p:blipFill>
              <p:spPr>
                <a:xfrm>
                  <a:off x="3821235" y="5626027"/>
                  <a:ext cx="47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2" name="Ink 291">
                  <a:extLst>
                    <a:ext uri="{FF2B5EF4-FFF2-40B4-BE49-F238E27FC236}">
                      <a16:creationId xmlns:a16="http://schemas.microsoft.com/office/drawing/2014/main" id="{7D80E33C-7172-4015-8D59-16F1111945AC}"/>
                    </a:ext>
                  </a:extLst>
                </p14:cNvPr>
                <p14:cNvContentPartPr/>
                <p14:nvPr/>
              </p14:nvContentPartPr>
              <p14:xfrm>
                <a:off x="3841395" y="5707747"/>
                <a:ext cx="123480" cy="5760"/>
              </p14:xfrm>
            </p:contentPart>
          </mc:Choice>
          <mc:Fallback xmlns="">
            <p:pic>
              <p:nvPicPr>
                <p:cNvPr id="292" name="Ink 291">
                  <a:extLst>
                    <a:ext uri="{FF2B5EF4-FFF2-40B4-BE49-F238E27FC236}">
                      <a16:creationId xmlns:a16="http://schemas.microsoft.com/office/drawing/2014/main" id="{7D80E33C-7172-4015-8D59-16F1111945AC}"/>
                    </a:ext>
                  </a:extLst>
                </p:cNvPr>
                <p:cNvPicPr/>
                <p:nvPr/>
              </p:nvPicPr>
              <p:blipFill>
                <a:blip r:embed="rId468"/>
                <a:stretch>
                  <a:fillRect/>
                </a:stretch>
              </p:blipFill>
              <p:spPr>
                <a:xfrm>
                  <a:off x="3832395" y="5699107"/>
                  <a:ext cx="141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5" name="Ink 294">
                  <a:extLst>
                    <a:ext uri="{FF2B5EF4-FFF2-40B4-BE49-F238E27FC236}">
                      <a16:creationId xmlns:a16="http://schemas.microsoft.com/office/drawing/2014/main" id="{182C791A-0A35-488C-9488-733D90CF81A1}"/>
                    </a:ext>
                  </a:extLst>
                </p14:cNvPr>
                <p14:cNvContentPartPr/>
                <p14:nvPr/>
              </p14:nvContentPartPr>
              <p14:xfrm>
                <a:off x="4225515" y="5658427"/>
                <a:ext cx="257400" cy="290160"/>
              </p14:xfrm>
            </p:contentPart>
          </mc:Choice>
          <mc:Fallback xmlns="">
            <p:pic>
              <p:nvPicPr>
                <p:cNvPr id="295" name="Ink 294">
                  <a:extLst>
                    <a:ext uri="{FF2B5EF4-FFF2-40B4-BE49-F238E27FC236}">
                      <a16:creationId xmlns:a16="http://schemas.microsoft.com/office/drawing/2014/main" id="{182C791A-0A35-488C-9488-733D90CF81A1}"/>
                    </a:ext>
                  </a:extLst>
                </p:cNvPr>
                <p:cNvPicPr/>
                <p:nvPr/>
              </p:nvPicPr>
              <p:blipFill>
                <a:blip r:embed="rId470"/>
                <a:stretch>
                  <a:fillRect/>
                </a:stretch>
              </p:blipFill>
              <p:spPr>
                <a:xfrm>
                  <a:off x="4216875" y="5649427"/>
                  <a:ext cx="275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6" name="Ink 295">
                  <a:extLst>
                    <a:ext uri="{FF2B5EF4-FFF2-40B4-BE49-F238E27FC236}">
                      <a16:creationId xmlns:a16="http://schemas.microsoft.com/office/drawing/2014/main" id="{57C1B4CB-F5AC-463B-9228-179C168D8484}"/>
                    </a:ext>
                  </a:extLst>
                </p14:cNvPr>
                <p14:cNvContentPartPr/>
                <p14:nvPr/>
              </p14:nvContentPartPr>
              <p14:xfrm>
                <a:off x="4519635" y="5741947"/>
                <a:ext cx="726120" cy="171360"/>
              </p14:xfrm>
            </p:contentPart>
          </mc:Choice>
          <mc:Fallback xmlns="">
            <p:pic>
              <p:nvPicPr>
                <p:cNvPr id="296" name="Ink 295">
                  <a:extLst>
                    <a:ext uri="{FF2B5EF4-FFF2-40B4-BE49-F238E27FC236}">
                      <a16:creationId xmlns:a16="http://schemas.microsoft.com/office/drawing/2014/main" id="{57C1B4CB-F5AC-463B-9228-179C168D8484}"/>
                    </a:ext>
                  </a:extLst>
                </p:cNvPr>
                <p:cNvPicPr/>
                <p:nvPr/>
              </p:nvPicPr>
              <p:blipFill>
                <a:blip r:embed="rId472"/>
                <a:stretch>
                  <a:fillRect/>
                </a:stretch>
              </p:blipFill>
              <p:spPr>
                <a:xfrm>
                  <a:off x="4510995" y="5732947"/>
                  <a:ext cx="743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7" name="Ink 296">
                  <a:extLst>
                    <a:ext uri="{FF2B5EF4-FFF2-40B4-BE49-F238E27FC236}">
                      <a16:creationId xmlns:a16="http://schemas.microsoft.com/office/drawing/2014/main" id="{4334DBF0-F1F2-4D09-9058-398B13F2F267}"/>
                    </a:ext>
                  </a:extLst>
                </p14:cNvPr>
                <p14:cNvContentPartPr/>
                <p14:nvPr/>
              </p14:nvContentPartPr>
              <p14:xfrm>
                <a:off x="5502075" y="5793067"/>
                <a:ext cx="632520" cy="145800"/>
              </p14:xfrm>
            </p:contentPart>
          </mc:Choice>
          <mc:Fallback xmlns="">
            <p:pic>
              <p:nvPicPr>
                <p:cNvPr id="297" name="Ink 296">
                  <a:extLst>
                    <a:ext uri="{FF2B5EF4-FFF2-40B4-BE49-F238E27FC236}">
                      <a16:creationId xmlns:a16="http://schemas.microsoft.com/office/drawing/2014/main" id="{4334DBF0-F1F2-4D09-9058-398B13F2F267}"/>
                    </a:ext>
                  </a:extLst>
                </p:cNvPr>
                <p:cNvPicPr/>
                <p:nvPr/>
              </p:nvPicPr>
              <p:blipFill>
                <a:blip r:embed="rId474"/>
                <a:stretch>
                  <a:fillRect/>
                </a:stretch>
              </p:blipFill>
              <p:spPr>
                <a:xfrm>
                  <a:off x="5493075" y="5784067"/>
                  <a:ext cx="650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8" name="Ink 297">
                  <a:extLst>
                    <a:ext uri="{FF2B5EF4-FFF2-40B4-BE49-F238E27FC236}">
                      <a16:creationId xmlns:a16="http://schemas.microsoft.com/office/drawing/2014/main" id="{64C40318-DA2A-41D6-AC9E-09A6E1B03276}"/>
                    </a:ext>
                  </a:extLst>
                </p14:cNvPr>
                <p14:cNvContentPartPr/>
                <p14:nvPr/>
              </p14:nvContentPartPr>
              <p14:xfrm>
                <a:off x="6155115" y="5686507"/>
                <a:ext cx="374760" cy="175320"/>
              </p14:xfrm>
            </p:contentPart>
          </mc:Choice>
          <mc:Fallback xmlns="">
            <p:pic>
              <p:nvPicPr>
                <p:cNvPr id="298" name="Ink 297">
                  <a:extLst>
                    <a:ext uri="{FF2B5EF4-FFF2-40B4-BE49-F238E27FC236}">
                      <a16:creationId xmlns:a16="http://schemas.microsoft.com/office/drawing/2014/main" id="{64C40318-DA2A-41D6-AC9E-09A6E1B03276}"/>
                    </a:ext>
                  </a:extLst>
                </p:cNvPr>
                <p:cNvPicPr/>
                <p:nvPr/>
              </p:nvPicPr>
              <p:blipFill>
                <a:blip r:embed="rId476"/>
                <a:stretch>
                  <a:fillRect/>
                </a:stretch>
              </p:blipFill>
              <p:spPr>
                <a:xfrm>
                  <a:off x="6146115" y="5677507"/>
                  <a:ext cx="392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9" name="Ink 298">
                  <a:extLst>
                    <a:ext uri="{FF2B5EF4-FFF2-40B4-BE49-F238E27FC236}">
                      <a16:creationId xmlns:a16="http://schemas.microsoft.com/office/drawing/2014/main" id="{57C99798-8917-4922-9308-6B6D2495881C}"/>
                    </a:ext>
                  </a:extLst>
                </p14:cNvPr>
                <p14:cNvContentPartPr/>
                <p14:nvPr/>
              </p14:nvContentPartPr>
              <p14:xfrm>
                <a:off x="6037395" y="5707027"/>
                <a:ext cx="235080" cy="2520"/>
              </p14:xfrm>
            </p:contentPart>
          </mc:Choice>
          <mc:Fallback xmlns="">
            <p:pic>
              <p:nvPicPr>
                <p:cNvPr id="299" name="Ink 298">
                  <a:extLst>
                    <a:ext uri="{FF2B5EF4-FFF2-40B4-BE49-F238E27FC236}">
                      <a16:creationId xmlns:a16="http://schemas.microsoft.com/office/drawing/2014/main" id="{57C99798-8917-4922-9308-6B6D2495881C}"/>
                    </a:ext>
                  </a:extLst>
                </p:cNvPr>
                <p:cNvPicPr/>
                <p:nvPr/>
              </p:nvPicPr>
              <p:blipFill>
                <a:blip r:embed="rId478"/>
                <a:stretch>
                  <a:fillRect/>
                </a:stretch>
              </p:blipFill>
              <p:spPr>
                <a:xfrm>
                  <a:off x="6028395" y="5698387"/>
                  <a:ext cx="252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62" name="Ink 261">
                  <a:extLst>
                    <a:ext uri="{FF2B5EF4-FFF2-40B4-BE49-F238E27FC236}">
                      <a16:creationId xmlns:a16="http://schemas.microsoft.com/office/drawing/2014/main" id="{6039536D-83AC-4AF6-B605-E70CBF0E5E83}"/>
                    </a:ext>
                  </a:extLst>
                </p14:cNvPr>
                <p14:cNvContentPartPr/>
                <p14:nvPr/>
              </p14:nvContentPartPr>
              <p14:xfrm>
                <a:off x="6888075" y="5111947"/>
                <a:ext cx="180000" cy="417240"/>
              </p14:xfrm>
            </p:contentPart>
          </mc:Choice>
          <mc:Fallback xmlns="">
            <p:pic>
              <p:nvPicPr>
                <p:cNvPr id="262" name="Ink 261">
                  <a:extLst>
                    <a:ext uri="{FF2B5EF4-FFF2-40B4-BE49-F238E27FC236}">
                      <a16:creationId xmlns:a16="http://schemas.microsoft.com/office/drawing/2014/main" id="{6039536D-83AC-4AF6-B605-E70CBF0E5E83}"/>
                    </a:ext>
                  </a:extLst>
                </p:cNvPr>
                <p:cNvPicPr/>
                <p:nvPr/>
              </p:nvPicPr>
              <p:blipFill>
                <a:blip r:embed="rId480"/>
                <a:stretch>
                  <a:fillRect/>
                </a:stretch>
              </p:blipFill>
              <p:spPr>
                <a:xfrm>
                  <a:off x="6879075" y="5102947"/>
                  <a:ext cx="19764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63" name="Ink 262">
                  <a:extLst>
                    <a:ext uri="{FF2B5EF4-FFF2-40B4-BE49-F238E27FC236}">
                      <a16:creationId xmlns:a16="http://schemas.microsoft.com/office/drawing/2014/main" id="{A93816C6-A97D-4FB9-AC4C-CF1FD78F8B52}"/>
                    </a:ext>
                  </a:extLst>
                </p14:cNvPr>
                <p14:cNvContentPartPr/>
                <p14:nvPr/>
              </p14:nvContentPartPr>
              <p14:xfrm>
                <a:off x="6931275" y="5376907"/>
                <a:ext cx="209160" cy="52200"/>
              </p14:xfrm>
            </p:contentPart>
          </mc:Choice>
          <mc:Fallback xmlns="">
            <p:pic>
              <p:nvPicPr>
                <p:cNvPr id="263" name="Ink 262">
                  <a:extLst>
                    <a:ext uri="{FF2B5EF4-FFF2-40B4-BE49-F238E27FC236}">
                      <a16:creationId xmlns:a16="http://schemas.microsoft.com/office/drawing/2014/main" id="{A93816C6-A97D-4FB9-AC4C-CF1FD78F8B52}"/>
                    </a:ext>
                  </a:extLst>
                </p:cNvPr>
                <p:cNvPicPr/>
                <p:nvPr/>
              </p:nvPicPr>
              <p:blipFill>
                <a:blip r:embed="rId482"/>
                <a:stretch>
                  <a:fillRect/>
                </a:stretch>
              </p:blipFill>
              <p:spPr>
                <a:xfrm>
                  <a:off x="6922635" y="5368267"/>
                  <a:ext cx="226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64" name="Ink 263">
                  <a:extLst>
                    <a:ext uri="{FF2B5EF4-FFF2-40B4-BE49-F238E27FC236}">
                      <a16:creationId xmlns:a16="http://schemas.microsoft.com/office/drawing/2014/main" id="{94EF249D-B3E0-48D1-8AC2-2E30A2B55E62}"/>
                    </a:ext>
                  </a:extLst>
                </p14:cNvPr>
                <p14:cNvContentPartPr/>
                <p14:nvPr/>
              </p14:nvContentPartPr>
              <p14:xfrm>
                <a:off x="7106595" y="5283667"/>
                <a:ext cx="388800" cy="125640"/>
              </p14:xfrm>
            </p:contentPart>
          </mc:Choice>
          <mc:Fallback xmlns="">
            <p:pic>
              <p:nvPicPr>
                <p:cNvPr id="264" name="Ink 263">
                  <a:extLst>
                    <a:ext uri="{FF2B5EF4-FFF2-40B4-BE49-F238E27FC236}">
                      <a16:creationId xmlns:a16="http://schemas.microsoft.com/office/drawing/2014/main" id="{94EF249D-B3E0-48D1-8AC2-2E30A2B55E62}"/>
                    </a:ext>
                  </a:extLst>
                </p:cNvPr>
                <p:cNvPicPr/>
                <p:nvPr/>
              </p:nvPicPr>
              <p:blipFill>
                <a:blip r:embed="rId484"/>
                <a:stretch>
                  <a:fillRect/>
                </a:stretch>
              </p:blipFill>
              <p:spPr>
                <a:xfrm>
                  <a:off x="7097595" y="5275027"/>
                  <a:ext cx="406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65" name="Ink 264">
                  <a:extLst>
                    <a:ext uri="{FF2B5EF4-FFF2-40B4-BE49-F238E27FC236}">
                      <a16:creationId xmlns:a16="http://schemas.microsoft.com/office/drawing/2014/main" id="{405BB950-9B6D-470F-B54A-4BF945477577}"/>
                    </a:ext>
                  </a:extLst>
                </p14:cNvPr>
                <p14:cNvContentPartPr/>
                <p14:nvPr/>
              </p14:nvContentPartPr>
              <p14:xfrm>
                <a:off x="7514475" y="5162347"/>
                <a:ext cx="441360" cy="235080"/>
              </p14:xfrm>
            </p:contentPart>
          </mc:Choice>
          <mc:Fallback xmlns="">
            <p:pic>
              <p:nvPicPr>
                <p:cNvPr id="265" name="Ink 264">
                  <a:extLst>
                    <a:ext uri="{FF2B5EF4-FFF2-40B4-BE49-F238E27FC236}">
                      <a16:creationId xmlns:a16="http://schemas.microsoft.com/office/drawing/2014/main" id="{405BB950-9B6D-470F-B54A-4BF945477577}"/>
                    </a:ext>
                  </a:extLst>
                </p:cNvPr>
                <p:cNvPicPr/>
                <p:nvPr/>
              </p:nvPicPr>
              <p:blipFill>
                <a:blip r:embed="rId486"/>
                <a:stretch>
                  <a:fillRect/>
                </a:stretch>
              </p:blipFill>
              <p:spPr>
                <a:xfrm>
                  <a:off x="7505475" y="5153347"/>
                  <a:ext cx="459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66" name="Ink 265">
                  <a:extLst>
                    <a:ext uri="{FF2B5EF4-FFF2-40B4-BE49-F238E27FC236}">
                      <a16:creationId xmlns:a16="http://schemas.microsoft.com/office/drawing/2014/main" id="{8BD3DD51-96FC-4AAE-A943-92B53911BEA9}"/>
                    </a:ext>
                  </a:extLst>
                </p14:cNvPr>
                <p14:cNvContentPartPr/>
                <p14:nvPr/>
              </p14:nvContentPartPr>
              <p14:xfrm>
                <a:off x="7412955" y="5163427"/>
                <a:ext cx="28080" cy="2880"/>
              </p14:xfrm>
            </p:contentPart>
          </mc:Choice>
          <mc:Fallback xmlns="">
            <p:pic>
              <p:nvPicPr>
                <p:cNvPr id="266" name="Ink 265">
                  <a:extLst>
                    <a:ext uri="{FF2B5EF4-FFF2-40B4-BE49-F238E27FC236}">
                      <a16:creationId xmlns:a16="http://schemas.microsoft.com/office/drawing/2014/main" id="{8BD3DD51-96FC-4AAE-A943-92B53911BEA9}"/>
                    </a:ext>
                  </a:extLst>
                </p:cNvPr>
                <p:cNvPicPr/>
                <p:nvPr/>
              </p:nvPicPr>
              <p:blipFill>
                <a:blip r:embed="rId488"/>
                <a:stretch>
                  <a:fillRect/>
                </a:stretch>
              </p:blipFill>
              <p:spPr>
                <a:xfrm>
                  <a:off x="7404315" y="5154787"/>
                  <a:ext cx="45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67" name="Ink 266">
                  <a:extLst>
                    <a:ext uri="{FF2B5EF4-FFF2-40B4-BE49-F238E27FC236}">
                      <a16:creationId xmlns:a16="http://schemas.microsoft.com/office/drawing/2014/main" id="{53410956-E62C-44C5-A2D8-6BDF96C466F0}"/>
                    </a:ext>
                  </a:extLst>
                </p14:cNvPr>
                <p14:cNvContentPartPr/>
                <p14:nvPr/>
              </p14:nvContentPartPr>
              <p14:xfrm>
                <a:off x="8373435" y="5201947"/>
                <a:ext cx="199440" cy="328680"/>
              </p14:xfrm>
            </p:contentPart>
          </mc:Choice>
          <mc:Fallback xmlns="">
            <p:pic>
              <p:nvPicPr>
                <p:cNvPr id="267" name="Ink 266">
                  <a:extLst>
                    <a:ext uri="{FF2B5EF4-FFF2-40B4-BE49-F238E27FC236}">
                      <a16:creationId xmlns:a16="http://schemas.microsoft.com/office/drawing/2014/main" id="{53410956-E62C-44C5-A2D8-6BDF96C466F0}"/>
                    </a:ext>
                  </a:extLst>
                </p:cNvPr>
                <p:cNvPicPr/>
                <p:nvPr/>
              </p:nvPicPr>
              <p:blipFill>
                <a:blip r:embed="rId490"/>
                <a:stretch>
                  <a:fillRect/>
                </a:stretch>
              </p:blipFill>
              <p:spPr>
                <a:xfrm>
                  <a:off x="8364435" y="5193307"/>
                  <a:ext cx="2170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68" name="Ink 267">
                  <a:extLst>
                    <a:ext uri="{FF2B5EF4-FFF2-40B4-BE49-F238E27FC236}">
                      <a16:creationId xmlns:a16="http://schemas.microsoft.com/office/drawing/2014/main" id="{CFBE0BB6-99BF-4544-AAEA-4BF23D5B185D}"/>
                    </a:ext>
                  </a:extLst>
                </p14:cNvPr>
                <p14:cNvContentPartPr/>
                <p14:nvPr/>
              </p14:nvContentPartPr>
              <p14:xfrm>
                <a:off x="8558475" y="5240827"/>
                <a:ext cx="310680" cy="111960"/>
              </p14:xfrm>
            </p:contentPart>
          </mc:Choice>
          <mc:Fallback xmlns="">
            <p:pic>
              <p:nvPicPr>
                <p:cNvPr id="268" name="Ink 267">
                  <a:extLst>
                    <a:ext uri="{FF2B5EF4-FFF2-40B4-BE49-F238E27FC236}">
                      <a16:creationId xmlns:a16="http://schemas.microsoft.com/office/drawing/2014/main" id="{CFBE0BB6-99BF-4544-AAEA-4BF23D5B185D}"/>
                    </a:ext>
                  </a:extLst>
                </p:cNvPr>
                <p:cNvPicPr/>
                <p:nvPr/>
              </p:nvPicPr>
              <p:blipFill>
                <a:blip r:embed="rId492"/>
                <a:stretch>
                  <a:fillRect/>
                </a:stretch>
              </p:blipFill>
              <p:spPr>
                <a:xfrm>
                  <a:off x="8549475" y="5231827"/>
                  <a:ext cx="328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71" name="Ink 270">
                  <a:extLst>
                    <a:ext uri="{FF2B5EF4-FFF2-40B4-BE49-F238E27FC236}">
                      <a16:creationId xmlns:a16="http://schemas.microsoft.com/office/drawing/2014/main" id="{2BDFE59D-C4B1-449C-9D26-06999DE55334}"/>
                    </a:ext>
                  </a:extLst>
                </p14:cNvPr>
                <p14:cNvContentPartPr/>
                <p14:nvPr/>
              </p14:nvContentPartPr>
              <p14:xfrm>
                <a:off x="8884995" y="5060827"/>
                <a:ext cx="38520" cy="93600"/>
              </p14:xfrm>
            </p:contentPart>
          </mc:Choice>
          <mc:Fallback xmlns="">
            <p:pic>
              <p:nvPicPr>
                <p:cNvPr id="271" name="Ink 270">
                  <a:extLst>
                    <a:ext uri="{FF2B5EF4-FFF2-40B4-BE49-F238E27FC236}">
                      <a16:creationId xmlns:a16="http://schemas.microsoft.com/office/drawing/2014/main" id="{2BDFE59D-C4B1-449C-9D26-06999DE55334}"/>
                    </a:ext>
                  </a:extLst>
                </p:cNvPr>
                <p:cNvPicPr/>
                <p:nvPr/>
              </p:nvPicPr>
              <p:blipFill>
                <a:blip r:embed="rId494"/>
                <a:stretch>
                  <a:fillRect/>
                </a:stretch>
              </p:blipFill>
              <p:spPr>
                <a:xfrm>
                  <a:off x="8875995" y="5052187"/>
                  <a:ext cx="56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72" name="Ink 271">
                  <a:extLst>
                    <a:ext uri="{FF2B5EF4-FFF2-40B4-BE49-F238E27FC236}">
                      <a16:creationId xmlns:a16="http://schemas.microsoft.com/office/drawing/2014/main" id="{75C35CE5-749E-4B70-B27F-9F6AE432C01F}"/>
                    </a:ext>
                  </a:extLst>
                </p14:cNvPr>
                <p14:cNvContentPartPr/>
                <p14:nvPr/>
              </p14:nvContentPartPr>
              <p14:xfrm>
                <a:off x="9048075" y="5115907"/>
                <a:ext cx="199440" cy="169560"/>
              </p14:xfrm>
            </p:contentPart>
          </mc:Choice>
          <mc:Fallback xmlns="">
            <p:pic>
              <p:nvPicPr>
                <p:cNvPr id="272" name="Ink 271">
                  <a:extLst>
                    <a:ext uri="{FF2B5EF4-FFF2-40B4-BE49-F238E27FC236}">
                      <a16:creationId xmlns:a16="http://schemas.microsoft.com/office/drawing/2014/main" id="{75C35CE5-749E-4B70-B27F-9F6AE432C01F}"/>
                    </a:ext>
                  </a:extLst>
                </p:cNvPr>
                <p:cNvPicPr/>
                <p:nvPr/>
              </p:nvPicPr>
              <p:blipFill>
                <a:blip r:embed="rId496"/>
                <a:stretch>
                  <a:fillRect/>
                </a:stretch>
              </p:blipFill>
              <p:spPr>
                <a:xfrm>
                  <a:off x="9039435" y="5106907"/>
                  <a:ext cx="217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74" name="Ink 273">
                  <a:extLst>
                    <a:ext uri="{FF2B5EF4-FFF2-40B4-BE49-F238E27FC236}">
                      <a16:creationId xmlns:a16="http://schemas.microsoft.com/office/drawing/2014/main" id="{0627E2EC-0793-4310-9D60-72FEA9FBEBE5}"/>
                    </a:ext>
                  </a:extLst>
                </p14:cNvPr>
                <p14:cNvContentPartPr/>
                <p14:nvPr/>
              </p14:nvContentPartPr>
              <p14:xfrm>
                <a:off x="9496275" y="5194747"/>
                <a:ext cx="29880" cy="305280"/>
              </p14:xfrm>
            </p:contentPart>
          </mc:Choice>
          <mc:Fallback xmlns="">
            <p:pic>
              <p:nvPicPr>
                <p:cNvPr id="274" name="Ink 273">
                  <a:extLst>
                    <a:ext uri="{FF2B5EF4-FFF2-40B4-BE49-F238E27FC236}">
                      <a16:creationId xmlns:a16="http://schemas.microsoft.com/office/drawing/2014/main" id="{0627E2EC-0793-4310-9D60-72FEA9FBEBE5}"/>
                    </a:ext>
                  </a:extLst>
                </p:cNvPr>
                <p:cNvPicPr/>
                <p:nvPr/>
              </p:nvPicPr>
              <p:blipFill>
                <a:blip r:embed="rId498"/>
                <a:stretch>
                  <a:fillRect/>
                </a:stretch>
              </p:blipFill>
              <p:spPr>
                <a:xfrm>
                  <a:off x="9487635" y="5185747"/>
                  <a:ext cx="475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75" name="Ink 274">
                  <a:extLst>
                    <a:ext uri="{FF2B5EF4-FFF2-40B4-BE49-F238E27FC236}">
                      <a16:creationId xmlns:a16="http://schemas.microsoft.com/office/drawing/2014/main" id="{FD28EA0E-AFEA-4ED1-AE64-4AF9A11694F1}"/>
                    </a:ext>
                  </a:extLst>
                </p14:cNvPr>
                <p14:cNvContentPartPr/>
                <p14:nvPr/>
              </p14:nvContentPartPr>
              <p14:xfrm>
                <a:off x="9461355" y="5170627"/>
                <a:ext cx="182160" cy="160200"/>
              </p14:xfrm>
            </p:contentPart>
          </mc:Choice>
          <mc:Fallback xmlns="">
            <p:pic>
              <p:nvPicPr>
                <p:cNvPr id="275" name="Ink 274">
                  <a:extLst>
                    <a:ext uri="{FF2B5EF4-FFF2-40B4-BE49-F238E27FC236}">
                      <a16:creationId xmlns:a16="http://schemas.microsoft.com/office/drawing/2014/main" id="{FD28EA0E-AFEA-4ED1-AE64-4AF9A11694F1}"/>
                    </a:ext>
                  </a:extLst>
                </p:cNvPr>
                <p:cNvPicPr/>
                <p:nvPr/>
              </p:nvPicPr>
              <p:blipFill>
                <a:blip r:embed="rId500"/>
                <a:stretch>
                  <a:fillRect/>
                </a:stretch>
              </p:blipFill>
              <p:spPr>
                <a:xfrm>
                  <a:off x="9452355" y="5161987"/>
                  <a:ext cx="199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76" name="Ink 275">
                  <a:extLst>
                    <a:ext uri="{FF2B5EF4-FFF2-40B4-BE49-F238E27FC236}">
                      <a16:creationId xmlns:a16="http://schemas.microsoft.com/office/drawing/2014/main" id="{CB4B710D-A4BB-4B9D-A40A-406C264B329C}"/>
                    </a:ext>
                  </a:extLst>
                </p14:cNvPr>
                <p14:cNvContentPartPr/>
                <p14:nvPr/>
              </p14:nvContentPartPr>
              <p14:xfrm>
                <a:off x="9646395" y="5036707"/>
                <a:ext cx="377640" cy="267120"/>
              </p14:xfrm>
            </p:contentPart>
          </mc:Choice>
          <mc:Fallback xmlns="">
            <p:pic>
              <p:nvPicPr>
                <p:cNvPr id="276" name="Ink 275">
                  <a:extLst>
                    <a:ext uri="{FF2B5EF4-FFF2-40B4-BE49-F238E27FC236}">
                      <a16:creationId xmlns:a16="http://schemas.microsoft.com/office/drawing/2014/main" id="{CB4B710D-A4BB-4B9D-A40A-406C264B329C}"/>
                    </a:ext>
                  </a:extLst>
                </p:cNvPr>
                <p:cNvPicPr/>
                <p:nvPr/>
              </p:nvPicPr>
              <p:blipFill>
                <a:blip r:embed="rId502"/>
                <a:stretch>
                  <a:fillRect/>
                </a:stretch>
              </p:blipFill>
              <p:spPr>
                <a:xfrm>
                  <a:off x="9637395" y="5028067"/>
                  <a:ext cx="3952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77" name="Ink 276">
                  <a:extLst>
                    <a:ext uri="{FF2B5EF4-FFF2-40B4-BE49-F238E27FC236}">
                      <a16:creationId xmlns:a16="http://schemas.microsoft.com/office/drawing/2014/main" id="{3C508323-5E78-4367-AB7B-4257182DECD4}"/>
                    </a:ext>
                  </a:extLst>
                </p14:cNvPr>
                <p14:cNvContentPartPr/>
                <p14:nvPr/>
              </p14:nvContentPartPr>
              <p14:xfrm>
                <a:off x="10057875" y="5028787"/>
                <a:ext cx="6480" cy="217080"/>
              </p14:xfrm>
            </p:contentPart>
          </mc:Choice>
          <mc:Fallback xmlns="">
            <p:pic>
              <p:nvPicPr>
                <p:cNvPr id="277" name="Ink 276">
                  <a:extLst>
                    <a:ext uri="{FF2B5EF4-FFF2-40B4-BE49-F238E27FC236}">
                      <a16:creationId xmlns:a16="http://schemas.microsoft.com/office/drawing/2014/main" id="{3C508323-5E78-4367-AB7B-4257182DECD4}"/>
                    </a:ext>
                  </a:extLst>
                </p:cNvPr>
                <p:cNvPicPr/>
                <p:nvPr/>
              </p:nvPicPr>
              <p:blipFill>
                <a:blip r:embed="rId504"/>
                <a:stretch>
                  <a:fillRect/>
                </a:stretch>
              </p:blipFill>
              <p:spPr>
                <a:xfrm>
                  <a:off x="10048875" y="5019787"/>
                  <a:ext cx="24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78" name="Ink 277">
                  <a:extLst>
                    <a:ext uri="{FF2B5EF4-FFF2-40B4-BE49-F238E27FC236}">
                      <a16:creationId xmlns:a16="http://schemas.microsoft.com/office/drawing/2014/main" id="{915220E5-A69E-471E-975E-7BF0EEA2B89B}"/>
                    </a:ext>
                  </a:extLst>
                </p14:cNvPr>
                <p14:cNvContentPartPr/>
                <p14:nvPr/>
              </p14:nvContentPartPr>
              <p14:xfrm>
                <a:off x="10064715" y="5144347"/>
                <a:ext cx="429840" cy="94680"/>
              </p14:xfrm>
            </p:contentPart>
          </mc:Choice>
          <mc:Fallback xmlns="">
            <p:pic>
              <p:nvPicPr>
                <p:cNvPr id="278" name="Ink 277">
                  <a:extLst>
                    <a:ext uri="{FF2B5EF4-FFF2-40B4-BE49-F238E27FC236}">
                      <a16:creationId xmlns:a16="http://schemas.microsoft.com/office/drawing/2014/main" id="{915220E5-A69E-471E-975E-7BF0EEA2B89B}"/>
                    </a:ext>
                  </a:extLst>
                </p:cNvPr>
                <p:cNvPicPr/>
                <p:nvPr/>
              </p:nvPicPr>
              <p:blipFill>
                <a:blip r:embed="rId506"/>
                <a:stretch>
                  <a:fillRect/>
                </a:stretch>
              </p:blipFill>
              <p:spPr>
                <a:xfrm>
                  <a:off x="10055715" y="5135707"/>
                  <a:ext cx="447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0" name="Ink 299">
                  <a:extLst>
                    <a:ext uri="{FF2B5EF4-FFF2-40B4-BE49-F238E27FC236}">
                      <a16:creationId xmlns:a16="http://schemas.microsoft.com/office/drawing/2014/main" id="{6B3FD33E-223B-4A93-9BEF-C81540273743}"/>
                    </a:ext>
                  </a:extLst>
                </p14:cNvPr>
                <p14:cNvContentPartPr/>
                <p14:nvPr/>
              </p14:nvContentPartPr>
              <p14:xfrm>
                <a:off x="6921555" y="5727907"/>
                <a:ext cx="240480" cy="133200"/>
              </p14:xfrm>
            </p:contentPart>
          </mc:Choice>
          <mc:Fallback xmlns="">
            <p:pic>
              <p:nvPicPr>
                <p:cNvPr id="300" name="Ink 299">
                  <a:extLst>
                    <a:ext uri="{FF2B5EF4-FFF2-40B4-BE49-F238E27FC236}">
                      <a16:creationId xmlns:a16="http://schemas.microsoft.com/office/drawing/2014/main" id="{6B3FD33E-223B-4A93-9BEF-C81540273743}"/>
                    </a:ext>
                  </a:extLst>
                </p:cNvPr>
                <p:cNvPicPr/>
                <p:nvPr/>
              </p:nvPicPr>
              <p:blipFill>
                <a:blip r:embed="rId508"/>
                <a:stretch>
                  <a:fillRect/>
                </a:stretch>
              </p:blipFill>
              <p:spPr>
                <a:xfrm>
                  <a:off x="6912915" y="5719267"/>
                  <a:ext cx="258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1" name="Ink 300">
                  <a:extLst>
                    <a:ext uri="{FF2B5EF4-FFF2-40B4-BE49-F238E27FC236}">
                      <a16:creationId xmlns:a16="http://schemas.microsoft.com/office/drawing/2014/main" id="{240F3737-FBD4-4CBA-8961-C54F5946B222}"/>
                    </a:ext>
                  </a:extLst>
                </p14:cNvPr>
                <p14:cNvContentPartPr/>
                <p14:nvPr/>
              </p14:nvContentPartPr>
              <p14:xfrm>
                <a:off x="7176075" y="5713147"/>
                <a:ext cx="199440" cy="106560"/>
              </p14:xfrm>
            </p:contentPart>
          </mc:Choice>
          <mc:Fallback xmlns="">
            <p:pic>
              <p:nvPicPr>
                <p:cNvPr id="301" name="Ink 300">
                  <a:extLst>
                    <a:ext uri="{FF2B5EF4-FFF2-40B4-BE49-F238E27FC236}">
                      <a16:creationId xmlns:a16="http://schemas.microsoft.com/office/drawing/2014/main" id="{240F3737-FBD4-4CBA-8961-C54F5946B222}"/>
                    </a:ext>
                  </a:extLst>
                </p:cNvPr>
                <p:cNvPicPr/>
                <p:nvPr/>
              </p:nvPicPr>
              <p:blipFill>
                <a:blip r:embed="rId510"/>
                <a:stretch>
                  <a:fillRect/>
                </a:stretch>
              </p:blipFill>
              <p:spPr>
                <a:xfrm>
                  <a:off x="7167075" y="5704507"/>
                  <a:ext cx="217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2" name="Ink 301">
                  <a:extLst>
                    <a:ext uri="{FF2B5EF4-FFF2-40B4-BE49-F238E27FC236}">
                      <a16:creationId xmlns:a16="http://schemas.microsoft.com/office/drawing/2014/main" id="{7BDBA7F8-628C-42CE-A59D-69B21E2DDDCA}"/>
                    </a:ext>
                  </a:extLst>
                </p14:cNvPr>
                <p14:cNvContentPartPr/>
                <p14:nvPr/>
              </p14:nvContentPartPr>
              <p14:xfrm>
                <a:off x="7402515" y="5709547"/>
                <a:ext cx="184680" cy="102600"/>
              </p14:xfrm>
            </p:contentPart>
          </mc:Choice>
          <mc:Fallback xmlns="">
            <p:pic>
              <p:nvPicPr>
                <p:cNvPr id="302" name="Ink 301">
                  <a:extLst>
                    <a:ext uri="{FF2B5EF4-FFF2-40B4-BE49-F238E27FC236}">
                      <a16:creationId xmlns:a16="http://schemas.microsoft.com/office/drawing/2014/main" id="{7BDBA7F8-628C-42CE-A59D-69B21E2DDDCA}"/>
                    </a:ext>
                  </a:extLst>
                </p:cNvPr>
                <p:cNvPicPr/>
                <p:nvPr/>
              </p:nvPicPr>
              <p:blipFill>
                <a:blip r:embed="rId512"/>
                <a:stretch>
                  <a:fillRect/>
                </a:stretch>
              </p:blipFill>
              <p:spPr>
                <a:xfrm>
                  <a:off x="7393515" y="5700547"/>
                  <a:ext cx="202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3" name="Ink 302">
                  <a:extLst>
                    <a:ext uri="{FF2B5EF4-FFF2-40B4-BE49-F238E27FC236}">
                      <a16:creationId xmlns:a16="http://schemas.microsoft.com/office/drawing/2014/main" id="{AFD9E899-AD00-4268-A039-31271A3A44C4}"/>
                    </a:ext>
                  </a:extLst>
                </p14:cNvPr>
                <p14:cNvContentPartPr/>
                <p14:nvPr/>
              </p14:nvContentPartPr>
              <p14:xfrm>
                <a:off x="7597275" y="5611987"/>
                <a:ext cx="173520" cy="180360"/>
              </p14:xfrm>
            </p:contentPart>
          </mc:Choice>
          <mc:Fallback xmlns="">
            <p:pic>
              <p:nvPicPr>
                <p:cNvPr id="303" name="Ink 302">
                  <a:extLst>
                    <a:ext uri="{FF2B5EF4-FFF2-40B4-BE49-F238E27FC236}">
                      <a16:creationId xmlns:a16="http://schemas.microsoft.com/office/drawing/2014/main" id="{AFD9E899-AD00-4268-A039-31271A3A44C4}"/>
                    </a:ext>
                  </a:extLst>
                </p:cNvPr>
                <p:cNvPicPr/>
                <p:nvPr/>
              </p:nvPicPr>
              <p:blipFill>
                <a:blip r:embed="rId514"/>
                <a:stretch>
                  <a:fillRect/>
                </a:stretch>
              </p:blipFill>
              <p:spPr>
                <a:xfrm>
                  <a:off x="7588275" y="5602987"/>
                  <a:ext cx="191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4" name="Ink 303">
                  <a:extLst>
                    <a:ext uri="{FF2B5EF4-FFF2-40B4-BE49-F238E27FC236}">
                      <a16:creationId xmlns:a16="http://schemas.microsoft.com/office/drawing/2014/main" id="{BB7FC9BA-A55D-4215-BB36-072CBBA5AEFE}"/>
                    </a:ext>
                  </a:extLst>
                </p14:cNvPr>
                <p14:cNvContentPartPr/>
                <p14:nvPr/>
              </p14:nvContentPartPr>
              <p14:xfrm>
                <a:off x="7744875" y="5671747"/>
                <a:ext cx="24120" cy="1800"/>
              </p14:xfrm>
            </p:contentPart>
          </mc:Choice>
          <mc:Fallback xmlns="">
            <p:pic>
              <p:nvPicPr>
                <p:cNvPr id="304" name="Ink 303">
                  <a:extLst>
                    <a:ext uri="{FF2B5EF4-FFF2-40B4-BE49-F238E27FC236}">
                      <a16:creationId xmlns:a16="http://schemas.microsoft.com/office/drawing/2014/main" id="{BB7FC9BA-A55D-4215-BB36-072CBBA5AEFE}"/>
                    </a:ext>
                  </a:extLst>
                </p:cNvPr>
                <p:cNvPicPr/>
                <p:nvPr/>
              </p:nvPicPr>
              <p:blipFill>
                <a:blip r:embed="rId516"/>
                <a:stretch>
                  <a:fillRect/>
                </a:stretch>
              </p:blipFill>
              <p:spPr>
                <a:xfrm>
                  <a:off x="7735875" y="5662747"/>
                  <a:ext cx="41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05" name="Ink 304">
                  <a:extLst>
                    <a:ext uri="{FF2B5EF4-FFF2-40B4-BE49-F238E27FC236}">
                      <a16:creationId xmlns:a16="http://schemas.microsoft.com/office/drawing/2014/main" id="{023E5B1F-6C3F-43B4-8BDF-FD59821616BA}"/>
                    </a:ext>
                  </a:extLst>
                </p14:cNvPr>
                <p14:cNvContentPartPr/>
                <p14:nvPr/>
              </p14:nvContentPartPr>
              <p14:xfrm>
                <a:off x="7855035" y="5683627"/>
                <a:ext cx="170280" cy="98280"/>
              </p14:xfrm>
            </p:contentPart>
          </mc:Choice>
          <mc:Fallback xmlns="">
            <p:pic>
              <p:nvPicPr>
                <p:cNvPr id="305" name="Ink 304">
                  <a:extLst>
                    <a:ext uri="{FF2B5EF4-FFF2-40B4-BE49-F238E27FC236}">
                      <a16:creationId xmlns:a16="http://schemas.microsoft.com/office/drawing/2014/main" id="{023E5B1F-6C3F-43B4-8BDF-FD59821616BA}"/>
                    </a:ext>
                  </a:extLst>
                </p:cNvPr>
                <p:cNvPicPr/>
                <p:nvPr/>
              </p:nvPicPr>
              <p:blipFill>
                <a:blip r:embed="rId518"/>
                <a:stretch>
                  <a:fillRect/>
                </a:stretch>
              </p:blipFill>
              <p:spPr>
                <a:xfrm>
                  <a:off x="7846395" y="5674627"/>
                  <a:ext cx="187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06" name="Ink 305">
                  <a:extLst>
                    <a:ext uri="{FF2B5EF4-FFF2-40B4-BE49-F238E27FC236}">
                      <a16:creationId xmlns:a16="http://schemas.microsoft.com/office/drawing/2014/main" id="{C6A32CB7-4422-440E-AD3F-7E8114D410C5}"/>
                    </a:ext>
                  </a:extLst>
                </p14:cNvPr>
                <p14:cNvContentPartPr/>
                <p14:nvPr/>
              </p14:nvContentPartPr>
              <p14:xfrm>
                <a:off x="8051235" y="5694427"/>
                <a:ext cx="169920" cy="77040"/>
              </p14:xfrm>
            </p:contentPart>
          </mc:Choice>
          <mc:Fallback xmlns="">
            <p:pic>
              <p:nvPicPr>
                <p:cNvPr id="306" name="Ink 305">
                  <a:extLst>
                    <a:ext uri="{FF2B5EF4-FFF2-40B4-BE49-F238E27FC236}">
                      <a16:creationId xmlns:a16="http://schemas.microsoft.com/office/drawing/2014/main" id="{C6A32CB7-4422-440E-AD3F-7E8114D410C5}"/>
                    </a:ext>
                  </a:extLst>
                </p:cNvPr>
                <p:cNvPicPr/>
                <p:nvPr/>
              </p:nvPicPr>
              <p:blipFill>
                <a:blip r:embed="rId520"/>
                <a:stretch>
                  <a:fillRect/>
                </a:stretch>
              </p:blipFill>
              <p:spPr>
                <a:xfrm>
                  <a:off x="8042595" y="5685427"/>
                  <a:ext cx="187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07" name="Ink 306">
                  <a:extLst>
                    <a:ext uri="{FF2B5EF4-FFF2-40B4-BE49-F238E27FC236}">
                      <a16:creationId xmlns:a16="http://schemas.microsoft.com/office/drawing/2014/main" id="{959A4B8C-1937-4D38-836A-FAF4881A5A8A}"/>
                    </a:ext>
                  </a:extLst>
                </p14:cNvPr>
                <p14:cNvContentPartPr/>
                <p14:nvPr/>
              </p14:nvContentPartPr>
              <p14:xfrm>
                <a:off x="8262195" y="5649787"/>
                <a:ext cx="136080" cy="150120"/>
              </p14:xfrm>
            </p:contentPart>
          </mc:Choice>
          <mc:Fallback xmlns="">
            <p:pic>
              <p:nvPicPr>
                <p:cNvPr id="307" name="Ink 306">
                  <a:extLst>
                    <a:ext uri="{FF2B5EF4-FFF2-40B4-BE49-F238E27FC236}">
                      <a16:creationId xmlns:a16="http://schemas.microsoft.com/office/drawing/2014/main" id="{959A4B8C-1937-4D38-836A-FAF4881A5A8A}"/>
                    </a:ext>
                  </a:extLst>
                </p:cNvPr>
                <p:cNvPicPr/>
                <p:nvPr/>
              </p:nvPicPr>
              <p:blipFill>
                <a:blip r:embed="rId522"/>
                <a:stretch>
                  <a:fillRect/>
                </a:stretch>
              </p:blipFill>
              <p:spPr>
                <a:xfrm>
                  <a:off x="8253555" y="5641147"/>
                  <a:ext cx="153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08" name="Ink 307">
                  <a:extLst>
                    <a:ext uri="{FF2B5EF4-FFF2-40B4-BE49-F238E27FC236}">
                      <a16:creationId xmlns:a16="http://schemas.microsoft.com/office/drawing/2014/main" id="{C2048346-8C46-4C8D-A2D8-C3136B422AB4}"/>
                    </a:ext>
                  </a:extLst>
                </p14:cNvPr>
                <p14:cNvContentPartPr/>
                <p14:nvPr/>
              </p14:nvContentPartPr>
              <p14:xfrm>
                <a:off x="8462715" y="5556907"/>
                <a:ext cx="328320" cy="187560"/>
              </p14:xfrm>
            </p:contentPart>
          </mc:Choice>
          <mc:Fallback xmlns="">
            <p:pic>
              <p:nvPicPr>
                <p:cNvPr id="308" name="Ink 307">
                  <a:extLst>
                    <a:ext uri="{FF2B5EF4-FFF2-40B4-BE49-F238E27FC236}">
                      <a16:creationId xmlns:a16="http://schemas.microsoft.com/office/drawing/2014/main" id="{C2048346-8C46-4C8D-A2D8-C3136B422AB4}"/>
                    </a:ext>
                  </a:extLst>
                </p:cNvPr>
                <p:cNvPicPr/>
                <p:nvPr/>
              </p:nvPicPr>
              <p:blipFill>
                <a:blip r:embed="rId524"/>
                <a:stretch>
                  <a:fillRect/>
                </a:stretch>
              </p:blipFill>
              <p:spPr>
                <a:xfrm>
                  <a:off x="8454075" y="5547907"/>
                  <a:ext cx="345960" cy="205200"/>
                </a:xfrm>
                <a:prstGeom prst="rect">
                  <a:avLst/>
                </a:prstGeom>
              </p:spPr>
            </p:pic>
          </mc:Fallback>
        </mc:AlternateContent>
      </p:grpSp>
      <p:grpSp>
        <p:nvGrpSpPr>
          <p:cNvPr id="331" name="Group 330">
            <a:extLst>
              <a:ext uri="{FF2B5EF4-FFF2-40B4-BE49-F238E27FC236}">
                <a16:creationId xmlns:a16="http://schemas.microsoft.com/office/drawing/2014/main" id="{C48B7892-53B5-4FB6-B850-AA22258700B6}"/>
              </a:ext>
            </a:extLst>
          </p:cNvPr>
          <p:cNvGrpSpPr/>
          <p:nvPr/>
        </p:nvGrpSpPr>
        <p:grpSpPr>
          <a:xfrm>
            <a:off x="871395" y="6182227"/>
            <a:ext cx="999720" cy="301680"/>
            <a:chOff x="871395" y="6182227"/>
            <a:chExt cx="999720" cy="301680"/>
          </a:xfrm>
        </p:grpSpPr>
        <mc:AlternateContent xmlns:mc="http://schemas.openxmlformats.org/markup-compatibility/2006" xmlns:p14="http://schemas.microsoft.com/office/powerpoint/2010/main">
          <mc:Choice Requires="p14">
            <p:contentPart p14:bwMode="auto" r:id="rId525">
              <p14:nvContentPartPr>
                <p14:cNvPr id="311" name="Ink 310">
                  <a:extLst>
                    <a:ext uri="{FF2B5EF4-FFF2-40B4-BE49-F238E27FC236}">
                      <a16:creationId xmlns:a16="http://schemas.microsoft.com/office/drawing/2014/main" id="{7C0C9592-8805-4E18-AF66-4D3A2E87114A}"/>
                    </a:ext>
                  </a:extLst>
                </p14:cNvPr>
                <p14:cNvContentPartPr/>
                <p14:nvPr/>
              </p14:nvContentPartPr>
              <p14:xfrm>
                <a:off x="938355" y="6206347"/>
                <a:ext cx="72720" cy="277560"/>
              </p14:xfrm>
            </p:contentPart>
          </mc:Choice>
          <mc:Fallback xmlns="">
            <p:pic>
              <p:nvPicPr>
                <p:cNvPr id="311" name="Ink 310">
                  <a:extLst>
                    <a:ext uri="{FF2B5EF4-FFF2-40B4-BE49-F238E27FC236}">
                      <a16:creationId xmlns:a16="http://schemas.microsoft.com/office/drawing/2014/main" id="{7C0C9592-8805-4E18-AF66-4D3A2E87114A}"/>
                    </a:ext>
                  </a:extLst>
                </p:cNvPr>
                <p:cNvPicPr/>
                <p:nvPr/>
              </p:nvPicPr>
              <p:blipFill>
                <a:blip r:embed="rId526"/>
                <a:stretch>
                  <a:fillRect/>
                </a:stretch>
              </p:blipFill>
              <p:spPr>
                <a:xfrm>
                  <a:off x="929715" y="6197707"/>
                  <a:ext cx="90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2" name="Ink 311">
                  <a:extLst>
                    <a:ext uri="{FF2B5EF4-FFF2-40B4-BE49-F238E27FC236}">
                      <a16:creationId xmlns:a16="http://schemas.microsoft.com/office/drawing/2014/main" id="{415C7C6F-9C9C-43FE-9051-0B118027EF36}"/>
                    </a:ext>
                  </a:extLst>
                </p14:cNvPr>
                <p14:cNvContentPartPr/>
                <p14:nvPr/>
              </p14:nvContentPartPr>
              <p14:xfrm>
                <a:off x="871395" y="6307147"/>
                <a:ext cx="170280" cy="39240"/>
              </p14:xfrm>
            </p:contentPart>
          </mc:Choice>
          <mc:Fallback xmlns="">
            <p:pic>
              <p:nvPicPr>
                <p:cNvPr id="312" name="Ink 311">
                  <a:extLst>
                    <a:ext uri="{FF2B5EF4-FFF2-40B4-BE49-F238E27FC236}">
                      <a16:creationId xmlns:a16="http://schemas.microsoft.com/office/drawing/2014/main" id="{415C7C6F-9C9C-43FE-9051-0B118027EF36}"/>
                    </a:ext>
                  </a:extLst>
                </p:cNvPr>
                <p:cNvPicPr/>
                <p:nvPr/>
              </p:nvPicPr>
              <p:blipFill>
                <a:blip r:embed="rId528"/>
                <a:stretch>
                  <a:fillRect/>
                </a:stretch>
              </p:blipFill>
              <p:spPr>
                <a:xfrm>
                  <a:off x="862395" y="6298147"/>
                  <a:ext cx="187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3" name="Ink 312">
                  <a:extLst>
                    <a:ext uri="{FF2B5EF4-FFF2-40B4-BE49-F238E27FC236}">
                      <a16:creationId xmlns:a16="http://schemas.microsoft.com/office/drawing/2014/main" id="{04F15D19-7776-4398-9F96-E0D8D8F34DA6}"/>
                    </a:ext>
                  </a:extLst>
                </p14:cNvPr>
                <p14:cNvContentPartPr/>
                <p14:nvPr/>
              </p14:nvContentPartPr>
              <p14:xfrm>
                <a:off x="1081635" y="6294907"/>
                <a:ext cx="280080" cy="126720"/>
              </p14:xfrm>
            </p:contentPart>
          </mc:Choice>
          <mc:Fallback xmlns="">
            <p:pic>
              <p:nvPicPr>
                <p:cNvPr id="313" name="Ink 312">
                  <a:extLst>
                    <a:ext uri="{FF2B5EF4-FFF2-40B4-BE49-F238E27FC236}">
                      <a16:creationId xmlns:a16="http://schemas.microsoft.com/office/drawing/2014/main" id="{04F15D19-7776-4398-9F96-E0D8D8F34DA6}"/>
                    </a:ext>
                  </a:extLst>
                </p:cNvPr>
                <p:cNvPicPr/>
                <p:nvPr/>
              </p:nvPicPr>
              <p:blipFill>
                <a:blip r:embed="rId530"/>
                <a:stretch>
                  <a:fillRect/>
                </a:stretch>
              </p:blipFill>
              <p:spPr>
                <a:xfrm>
                  <a:off x="1072995" y="6286267"/>
                  <a:ext cx="297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4" name="Ink 313">
                  <a:extLst>
                    <a:ext uri="{FF2B5EF4-FFF2-40B4-BE49-F238E27FC236}">
                      <a16:creationId xmlns:a16="http://schemas.microsoft.com/office/drawing/2014/main" id="{B5918EF6-8B6B-4234-A062-83BDD8A9A117}"/>
                    </a:ext>
                  </a:extLst>
                </p14:cNvPr>
                <p14:cNvContentPartPr/>
                <p14:nvPr/>
              </p14:nvContentPartPr>
              <p14:xfrm>
                <a:off x="1316715" y="6220387"/>
                <a:ext cx="1800" cy="15120"/>
              </p14:xfrm>
            </p:contentPart>
          </mc:Choice>
          <mc:Fallback xmlns="">
            <p:pic>
              <p:nvPicPr>
                <p:cNvPr id="314" name="Ink 313">
                  <a:extLst>
                    <a:ext uri="{FF2B5EF4-FFF2-40B4-BE49-F238E27FC236}">
                      <a16:creationId xmlns:a16="http://schemas.microsoft.com/office/drawing/2014/main" id="{B5918EF6-8B6B-4234-A062-83BDD8A9A117}"/>
                    </a:ext>
                  </a:extLst>
                </p:cNvPr>
                <p:cNvPicPr/>
                <p:nvPr/>
              </p:nvPicPr>
              <p:blipFill>
                <a:blip r:embed="rId532"/>
                <a:stretch>
                  <a:fillRect/>
                </a:stretch>
              </p:blipFill>
              <p:spPr>
                <a:xfrm>
                  <a:off x="1307715" y="6211747"/>
                  <a:ext cx="19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5" name="Ink 314">
                  <a:extLst>
                    <a:ext uri="{FF2B5EF4-FFF2-40B4-BE49-F238E27FC236}">
                      <a16:creationId xmlns:a16="http://schemas.microsoft.com/office/drawing/2014/main" id="{57E9464E-1EB3-4BF2-87E1-28F8FE2F4768}"/>
                    </a:ext>
                  </a:extLst>
                </p14:cNvPr>
                <p14:cNvContentPartPr/>
                <p14:nvPr/>
              </p14:nvContentPartPr>
              <p14:xfrm>
                <a:off x="1396275" y="6207787"/>
                <a:ext cx="102600" cy="168120"/>
              </p14:xfrm>
            </p:contentPart>
          </mc:Choice>
          <mc:Fallback xmlns="">
            <p:pic>
              <p:nvPicPr>
                <p:cNvPr id="315" name="Ink 314">
                  <a:extLst>
                    <a:ext uri="{FF2B5EF4-FFF2-40B4-BE49-F238E27FC236}">
                      <a16:creationId xmlns:a16="http://schemas.microsoft.com/office/drawing/2014/main" id="{57E9464E-1EB3-4BF2-87E1-28F8FE2F4768}"/>
                    </a:ext>
                  </a:extLst>
                </p:cNvPr>
                <p:cNvPicPr/>
                <p:nvPr/>
              </p:nvPicPr>
              <p:blipFill>
                <a:blip r:embed="rId534"/>
                <a:stretch>
                  <a:fillRect/>
                </a:stretch>
              </p:blipFill>
              <p:spPr>
                <a:xfrm>
                  <a:off x="1387635" y="6198787"/>
                  <a:ext cx="120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16" name="Ink 315">
                  <a:extLst>
                    <a:ext uri="{FF2B5EF4-FFF2-40B4-BE49-F238E27FC236}">
                      <a16:creationId xmlns:a16="http://schemas.microsoft.com/office/drawing/2014/main" id="{1488E148-AD2D-4CD0-824A-E90870B3F5DC}"/>
                    </a:ext>
                  </a:extLst>
                </p14:cNvPr>
                <p14:cNvContentPartPr/>
                <p14:nvPr/>
              </p14:nvContentPartPr>
              <p14:xfrm>
                <a:off x="1488075" y="6182227"/>
                <a:ext cx="383040" cy="189360"/>
              </p14:xfrm>
            </p:contentPart>
          </mc:Choice>
          <mc:Fallback xmlns="">
            <p:pic>
              <p:nvPicPr>
                <p:cNvPr id="316" name="Ink 315">
                  <a:extLst>
                    <a:ext uri="{FF2B5EF4-FFF2-40B4-BE49-F238E27FC236}">
                      <a16:creationId xmlns:a16="http://schemas.microsoft.com/office/drawing/2014/main" id="{1488E148-AD2D-4CD0-824A-E90870B3F5DC}"/>
                    </a:ext>
                  </a:extLst>
                </p:cNvPr>
                <p:cNvPicPr/>
                <p:nvPr/>
              </p:nvPicPr>
              <p:blipFill>
                <a:blip r:embed="rId536"/>
                <a:stretch>
                  <a:fillRect/>
                </a:stretch>
              </p:blipFill>
              <p:spPr>
                <a:xfrm>
                  <a:off x="1479075" y="6173587"/>
                  <a:ext cx="400680" cy="207000"/>
                </a:xfrm>
                <a:prstGeom prst="rect">
                  <a:avLst/>
                </a:prstGeom>
              </p:spPr>
            </p:pic>
          </mc:Fallback>
        </mc:AlternateContent>
      </p:grpSp>
      <p:grpSp>
        <p:nvGrpSpPr>
          <p:cNvPr id="330" name="Group 329">
            <a:extLst>
              <a:ext uri="{FF2B5EF4-FFF2-40B4-BE49-F238E27FC236}">
                <a16:creationId xmlns:a16="http://schemas.microsoft.com/office/drawing/2014/main" id="{601888A6-15DB-4097-ACEC-9811D7E18621}"/>
              </a:ext>
            </a:extLst>
          </p:cNvPr>
          <p:cNvGrpSpPr/>
          <p:nvPr/>
        </p:nvGrpSpPr>
        <p:grpSpPr>
          <a:xfrm>
            <a:off x="2172795" y="6181507"/>
            <a:ext cx="1557720" cy="214560"/>
            <a:chOff x="2172795" y="6181507"/>
            <a:chExt cx="1557720" cy="214560"/>
          </a:xfrm>
        </p:grpSpPr>
        <mc:AlternateContent xmlns:mc="http://schemas.openxmlformats.org/markup-compatibility/2006" xmlns:p14="http://schemas.microsoft.com/office/powerpoint/2010/main">
          <mc:Choice Requires="p14">
            <p:contentPart p14:bwMode="auto" r:id="rId537">
              <p14:nvContentPartPr>
                <p14:cNvPr id="317" name="Ink 316">
                  <a:extLst>
                    <a:ext uri="{FF2B5EF4-FFF2-40B4-BE49-F238E27FC236}">
                      <a16:creationId xmlns:a16="http://schemas.microsoft.com/office/drawing/2014/main" id="{784F7C60-ADED-4D25-ABB3-A12645C26E80}"/>
                    </a:ext>
                  </a:extLst>
                </p14:cNvPr>
                <p14:cNvContentPartPr/>
                <p14:nvPr/>
              </p14:nvContentPartPr>
              <p14:xfrm>
                <a:off x="2172795" y="6271507"/>
                <a:ext cx="204480" cy="124560"/>
              </p14:xfrm>
            </p:contentPart>
          </mc:Choice>
          <mc:Fallback xmlns="">
            <p:pic>
              <p:nvPicPr>
                <p:cNvPr id="317" name="Ink 316">
                  <a:extLst>
                    <a:ext uri="{FF2B5EF4-FFF2-40B4-BE49-F238E27FC236}">
                      <a16:creationId xmlns:a16="http://schemas.microsoft.com/office/drawing/2014/main" id="{784F7C60-ADED-4D25-ABB3-A12645C26E80}"/>
                    </a:ext>
                  </a:extLst>
                </p:cNvPr>
                <p:cNvPicPr/>
                <p:nvPr/>
              </p:nvPicPr>
              <p:blipFill>
                <a:blip r:embed="rId538"/>
                <a:stretch>
                  <a:fillRect/>
                </a:stretch>
              </p:blipFill>
              <p:spPr>
                <a:xfrm>
                  <a:off x="2163795" y="6262507"/>
                  <a:ext cx="222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8" name="Ink 317">
                  <a:extLst>
                    <a:ext uri="{FF2B5EF4-FFF2-40B4-BE49-F238E27FC236}">
                      <a16:creationId xmlns:a16="http://schemas.microsoft.com/office/drawing/2014/main" id="{C70D69C4-4CB7-494F-8A31-5DC18C593441}"/>
                    </a:ext>
                  </a:extLst>
                </p14:cNvPr>
                <p14:cNvContentPartPr/>
                <p14:nvPr/>
              </p14:nvContentPartPr>
              <p14:xfrm>
                <a:off x="2416515" y="6213187"/>
                <a:ext cx="178560" cy="171360"/>
              </p14:xfrm>
            </p:contentPart>
          </mc:Choice>
          <mc:Fallback xmlns="">
            <p:pic>
              <p:nvPicPr>
                <p:cNvPr id="318" name="Ink 317">
                  <a:extLst>
                    <a:ext uri="{FF2B5EF4-FFF2-40B4-BE49-F238E27FC236}">
                      <a16:creationId xmlns:a16="http://schemas.microsoft.com/office/drawing/2014/main" id="{C70D69C4-4CB7-494F-8A31-5DC18C593441}"/>
                    </a:ext>
                  </a:extLst>
                </p:cNvPr>
                <p:cNvPicPr/>
                <p:nvPr/>
              </p:nvPicPr>
              <p:blipFill>
                <a:blip r:embed="rId540"/>
                <a:stretch>
                  <a:fillRect/>
                </a:stretch>
              </p:blipFill>
              <p:spPr>
                <a:xfrm>
                  <a:off x="2407515" y="6204547"/>
                  <a:ext cx="196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9" name="Ink 318">
                  <a:extLst>
                    <a:ext uri="{FF2B5EF4-FFF2-40B4-BE49-F238E27FC236}">
                      <a16:creationId xmlns:a16="http://schemas.microsoft.com/office/drawing/2014/main" id="{8BCEE479-CBAF-4803-B8A3-74C03DC24996}"/>
                    </a:ext>
                  </a:extLst>
                </p14:cNvPr>
                <p14:cNvContentPartPr/>
                <p14:nvPr/>
              </p14:nvContentPartPr>
              <p14:xfrm>
                <a:off x="2640075" y="6181507"/>
                <a:ext cx="287280" cy="172800"/>
              </p14:xfrm>
            </p:contentPart>
          </mc:Choice>
          <mc:Fallback xmlns="">
            <p:pic>
              <p:nvPicPr>
                <p:cNvPr id="319" name="Ink 318">
                  <a:extLst>
                    <a:ext uri="{FF2B5EF4-FFF2-40B4-BE49-F238E27FC236}">
                      <a16:creationId xmlns:a16="http://schemas.microsoft.com/office/drawing/2014/main" id="{8BCEE479-CBAF-4803-B8A3-74C03DC24996}"/>
                    </a:ext>
                  </a:extLst>
                </p:cNvPr>
                <p:cNvPicPr/>
                <p:nvPr/>
              </p:nvPicPr>
              <p:blipFill>
                <a:blip r:embed="rId542"/>
                <a:stretch>
                  <a:fillRect/>
                </a:stretch>
              </p:blipFill>
              <p:spPr>
                <a:xfrm>
                  <a:off x="2631435" y="6172867"/>
                  <a:ext cx="304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0" name="Ink 319">
                  <a:extLst>
                    <a:ext uri="{FF2B5EF4-FFF2-40B4-BE49-F238E27FC236}">
                      <a16:creationId xmlns:a16="http://schemas.microsoft.com/office/drawing/2014/main" id="{C69B5BC1-0697-43B0-8105-E048BB7CAD68}"/>
                    </a:ext>
                  </a:extLst>
                </p14:cNvPr>
                <p14:cNvContentPartPr/>
                <p14:nvPr/>
              </p14:nvContentPartPr>
              <p14:xfrm>
                <a:off x="2966595" y="6206707"/>
                <a:ext cx="149400" cy="134640"/>
              </p14:xfrm>
            </p:contentPart>
          </mc:Choice>
          <mc:Fallback xmlns="">
            <p:pic>
              <p:nvPicPr>
                <p:cNvPr id="320" name="Ink 319">
                  <a:extLst>
                    <a:ext uri="{FF2B5EF4-FFF2-40B4-BE49-F238E27FC236}">
                      <a16:creationId xmlns:a16="http://schemas.microsoft.com/office/drawing/2014/main" id="{C69B5BC1-0697-43B0-8105-E048BB7CAD68}"/>
                    </a:ext>
                  </a:extLst>
                </p:cNvPr>
                <p:cNvPicPr/>
                <p:nvPr/>
              </p:nvPicPr>
              <p:blipFill>
                <a:blip r:embed="rId544"/>
                <a:stretch>
                  <a:fillRect/>
                </a:stretch>
              </p:blipFill>
              <p:spPr>
                <a:xfrm>
                  <a:off x="2957595" y="6197707"/>
                  <a:ext cx="167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1" name="Ink 320">
                  <a:extLst>
                    <a:ext uri="{FF2B5EF4-FFF2-40B4-BE49-F238E27FC236}">
                      <a16:creationId xmlns:a16="http://schemas.microsoft.com/office/drawing/2014/main" id="{ACCA7B14-18EB-412A-9C31-BBE22E4FAAE4}"/>
                    </a:ext>
                  </a:extLst>
                </p14:cNvPr>
                <p14:cNvContentPartPr/>
                <p14:nvPr/>
              </p14:nvContentPartPr>
              <p14:xfrm>
                <a:off x="3153075" y="6214627"/>
                <a:ext cx="143280" cy="100440"/>
              </p14:xfrm>
            </p:contentPart>
          </mc:Choice>
          <mc:Fallback xmlns="">
            <p:pic>
              <p:nvPicPr>
                <p:cNvPr id="321" name="Ink 320">
                  <a:extLst>
                    <a:ext uri="{FF2B5EF4-FFF2-40B4-BE49-F238E27FC236}">
                      <a16:creationId xmlns:a16="http://schemas.microsoft.com/office/drawing/2014/main" id="{ACCA7B14-18EB-412A-9C31-BBE22E4FAAE4}"/>
                    </a:ext>
                  </a:extLst>
                </p:cNvPr>
                <p:cNvPicPr/>
                <p:nvPr/>
              </p:nvPicPr>
              <p:blipFill>
                <a:blip r:embed="rId546"/>
                <a:stretch>
                  <a:fillRect/>
                </a:stretch>
              </p:blipFill>
              <p:spPr>
                <a:xfrm>
                  <a:off x="3144435" y="6205627"/>
                  <a:ext cx="160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22" name="Ink 321">
                  <a:extLst>
                    <a:ext uri="{FF2B5EF4-FFF2-40B4-BE49-F238E27FC236}">
                      <a16:creationId xmlns:a16="http://schemas.microsoft.com/office/drawing/2014/main" id="{B643786C-513D-4BE0-BD5E-357364B3CB46}"/>
                    </a:ext>
                  </a:extLst>
                </p14:cNvPr>
                <p14:cNvContentPartPr/>
                <p14:nvPr/>
              </p14:nvContentPartPr>
              <p14:xfrm>
                <a:off x="3292395" y="6203467"/>
                <a:ext cx="438120" cy="142920"/>
              </p14:xfrm>
            </p:contentPart>
          </mc:Choice>
          <mc:Fallback xmlns="">
            <p:pic>
              <p:nvPicPr>
                <p:cNvPr id="322" name="Ink 321">
                  <a:extLst>
                    <a:ext uri="{FF2B5EF4-FFF2-40B4-BE49-F238E27FC236}">
                      <a16:creationId xmlns:a16="http://schemas.microsoft.com/office/drawing/2014/main" id="{B643786C-513D-4BE0-BD5E-357364B3CB46}"/>
                    </a:ext>
                  </a:extLst>
                </p:cNvPr>
                <p:cNvPicPr/>
                <p:nvPr/>
              </p:nvPicPr>
              <p:blipFill>
                <a:blip r:embed="rId548"/>
                <a:stretch>
                  <a:fillRect/>
                </a:stretch>
              </p:blipFill>
              <p:spPr>
                <a:xfrm>
                  <a:off x="3283755" y="6194467"/>
                  <a:ext cx="455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3" name="Ink 322">
                  <a:extLst>
                    <a:ext uri="{FF2B5EF4-FFF2-40B4-BE49-F238E27FC236}">
                      <a16:creationId xmlns:a16="http://schemas.microsoft.com/office/drawing/2014/main" id="{30F9D8B2-17EA-4088-9E6B-A0D4E65750B6}"/>
                    </a:ext>
                  </a:extLst>
                </p14:cNvPr>
                <p14:cNvContentPartPr/>
                <p14:nvPr/>
              </p14:nvContentPartPr>
              <p14:xfrm>
                <a:off x="2485635" y="6273667"/>
                <a:ext cx="302400" cy="56160"/>
              </p14:xfrm>
            </p:contentPart>
          </mc:Choice>
          <mc:Fallback xmlns="">
            <p:pic>
              <p:nvPicPr>
                <p:cNvPr id="323" name="Ink 322">
                  <a:extLst>
                    <a:ext uri="{FF2B5EF4-FFF2-40B4-BE49-F238E27FC236}">
                      <a16:creationId xmlns:a16="http://schemas.microsoft.com/office/drawing/2014/main" id="{30F9D8B2-17EA-4088-9E6B-A0D4E65750B6}"/>
                    </a:ext>
                  </a:extLst>
                </p:cNvPr>
                <p:cNvPicPr/>
                <p:nvPr/>
              </p:nvPicPr>
              <p:blipFill>
                <a:blip r:embed="rId550"/>
                <a:stretch>
                  <a:fillRect/>
                </a:stretch>
              </p:blipFill>
              <p:spPr>
                <a:xfrm>
                  <a:off x="2476995" y="6264667"/>
                  <a:ext cx="320040" cy="73800"/>
                </a:xfrm>
                <a:prstGeom prst="rect">
                  <a:avLst/>
                </a:prstGeom>
              </p:spPr>
            </p:pic>
          </mc:Fallback>
        </mc:AlternateContent>
      </p:grpSp>
      <p:grpSp>
        <p:nvGrpSpPr>
          <p:cNvPr id="329" name="Group 328">
            <a:extLst>
              <a:ext uri="{FF2B5EF4-FFF2-40B4-BE49-F238E27FC236}">
                <a16:creationId xmlns:a16="http://schemas.microsoft.com/office/drawing/2014/main" id="{9F838F50-4B56-42E9-A643-8AB46049456D}"/>
              </a:ext>
            </a:extLst>
          </p:cNvPr>
          <p:cNvGrpSpPr/>
          <p:nvPr/>
        </p:nvGrpSpPr>
        <p:grpSpPr>
          <a:xfrm>
            <a:off x="4069635" y="6196987"/>
            <a:ext cx="804600" cy="165600"/>
            <a:chOff x="4069635" y="6196987"/>
            <a:chExt cx="804600" cy="165600"/>
          </a:xfrm>
        </p:grpSpPr>
        <mc:AlternateContent xmlns:mc="http://schemas.openxmlformats.org/markup-compatibility/2006" xmlns:p14="http://schemas.microsoft.com/office/powerpoint/2010/main">
          <mc:Choice Requires="p14">
            <p:contentPart p14:bwMode="auto" r:id="rId551">
              <p14:nvContentPartPr>
                <p14:cNvPr id="324" name="Ink 323">
                  <a:extLst>
                    <a:ext uri="{FF2B5EF4-FFF2-40B4-BE49-F238E27FC236}">
                      <a16:creationId xmlns:a16="http://schemas.microsoft.com/office/drawing/2014/main" id="{4B1631F6-B961-4E67-87F1-50AFC2F426EC}"/>
                    </a:ext>
                  </a:extLst>
                </p14:cNvPr>
                <p14:cNvContentPartPr/>
                <p14:nvPr/>
              </p14:nvContentPartPr>
              <p14:xfrm>
                <a:off x="4069635" y="6196987"/>
                <a:ext cx="148320" cy="165600"/>
              </p14:xfrm>
            </p:contentPart>
          </mc:Choice>
          <mc:Fallback xmlns="">
            <p:pic>
              <p:nvPicPr>
                <p:cNvPr id="324" name="Ink 323">
                  <a:extLst>
                    <a:ext uri="{FF2B5EF4-FFF2-40B4-BE49-F238E27FC236}">
                      <a16:creationId xmlns:a16="http://schemas.microsoft.com/office/drawing/2014/main" id="{4B1631F6-B961-4E67-87F1-50AFC2F426EC}"/>
                    </a:ext>
                  </a:extLst>
                </p:cNvPr>
                <p:cNvPicPr/>
                <p:nvPr/>
              </p:nvPicPr>
              <p:blipFill>
                <a:blip r:embed="rId552"/>
                <a:stretch>
                  <a:fillRect/>
                </a:stretch>
              </p:blipFill>
              <p:spPr>
                <a:xfrm>
                  <a:off x="4060635" y="6187987"/>
                  <a:ext cx="165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25" name="Ink 324">
                  <a:extLst>
                    <a:ext uri="{FF2B5EF4-FFF2-40B4-BE49-F238E27FC236}">
                      <a16:creationId xmlns:a16="http://schemas.microsoft.com/office/drawing/2014/main" id="{BBE50BD6-1132-4E34-9C3C-B1B0A93C217D}"/>
                    </a:ext>
                  </a:extLst>
                </p14:cNvPr>
                <p14:cNvContentPartPr/>
                <p14:nvPr/>
              </p14:nvContentPartPr>
              <p14:xfrm>
                <a:off x="4284555" y="6235507"/>
                <a:ext cx="133560" cy="106200"/>
              </p14:xfrm>
            </p:contentPart>
          </mc:Choice>
          <mc:Fallback xmlns="">
            <p:pic>
              <p:nvPicPr>
                <p:cNvPr id="325" name="Ink 324">
                  <a:extLst>
                    <a:ext uri="{FF2B5EF4-FFF2-40B4-BE49-F238E27FC236}">
                      <a16:creationId xmlns:a16="http://schemas.microsoft.com/office/drawing/2014/main" id="{BBE50BD6-1132-4E34-9C3C-B1B0A93C217D}"/>
                    </a:ext>
                  </a:extLst>
                </p:cNvPr>
                <p:cNvPicPr/>
                <p:nvPr/>
              </p:nvPicPr>
              <p:blipFill>
                <a:blip r:embed="rId554"/>
                <a:stretch>
                  <a:fillRect/>
                </a:stretch>
              </p:blipFill>
              <p:spPr>
                <a:xfrm>
                  <a:off x="4275915" y="6226867"/>
                  <a:ext cx="151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26" name="Ink 325">
                  <a:extLst>
                    <a:ext uri="{FF2B5EF4-FFF2-40B4-BE49-F238E27FC236}">
                      <a16:creationId xmlns:a16="http://schemas.microsoft.com/office/drawing/2014/main" id="{638B4E7D-42B3-4857-B808-33BF525F5DC4}"/>
                    </a:ext>
                  </a:extLst>
                </p14:cNvPr>
                <p14:cNvContentPartPr/>
                <p14:nvPr/>
              </p14:nvContentPartPr>
              <p14:xfrm>
                <a:off x="4492995" y="6277267"/>
                <a:ext cx="104760" cy="83520"/>
              </p14:xfrm>
            </p:contentPart>
          </mc:Choice>
          <mc:Fallback xmlns="">
            <p:pic>
              <p:nvPicPr>
                <p:cNvPr id="326" name="Ink 325">
                  <a:extLst>
                    <a:ext uri="{FF2B5EF4-FFF2-40B4-BE49-F238E27FC236}">
                      <a16:creationId xmlns:a16="http://schemas.microsoft.com/office/drawing/2014/main" id="{638B4E7D-42B3-4857-B808-33BF525F5DC4}"/>
                    </a:ext>
                  </a:extLst>
                </p:cNvPr>
                <p:cNvPicPr/>
                <p:nvPr/>
              </p:nvPicPr>
              <p:blipFill>
                <a:blip r:embed="rId556"/>
                <a:stretch>
                  <a:fillRect/>
                </a:stretch>
              </p:blipFill>
              <p:spPr>
                <a:xfrm>
                  <a:off x="4483995" y="6268267"/>
                  <a:ext cx="122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7" name="Ink 326">
                  <a:extLst>
                    <a:ext uri="{FF2B5EF4-FFF2-40B4-BE49-F238E27FC236}">
                      <a16:creationId xmlns:a16="http://schemas.microsoft.com/office/drawing/2014/main" id="{64DAFFB5-444B-4F06-9F52-1349417922BD}"/>
                    </a:ext>
                  </a:extLst>
                </p14:cNvPr>
                <p14:cNvContentPartPr/>
                <p14:nvPr/>
              </p14:nvContentPartPr>
              <p14:xfrm>
                <a:off x="4543035" y="6220387"/>
                <a:ext cx="360" cy="360"/>
              </p14:xfrm>
            </p:contentPart>
          </mc:Choice>
          <mc:Fallback xmlns="">
            <p:pic>
              <p:nvPicPr>
                <p:cNvPr id="327" name="Ink 326">
                  <a:extLst>
                    <a:ext uri="{FF2B5EF4-FFF2-40B4-BE49-F238E27FC236}">
                      <a16:creationId xmlns:a16="http://schemas.microsoft.com/office/drawing/2014/main" id="{64DAFFB5-444B-4F06-9F52-1349417922BD}"/>
                    </a:ext>
                  </a:extLst>
                </p:cNvPr>
                <p:cNvPicPr/>
                <p:nvPr/>
              </p:nvPicPr>
              <p:blipFill>
                <a:blip r:embed="rId415"/>
                <a:stretch>
                  <a:fillRect/>
                </a:stretch>
              </p:blipFill>
              <p:spPr>
                <a:xfrm>
                  <a:off x="4534035" y="6211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8" name="Ink 327">
                  <a:extLst>
                    <a:ext uri="{FF2B5EF4-FFF2-40B4-BE49-F238E27FC236}">
                      <a16:creationId xmlns:a16="http://schemas.microsoft.com/office/drawing/2014/main" id="{DF4FC54B-C025-43B0-9342-BE00B80FFB5C}"/>
                    </a:ext>
                  </a:extLst>
                </p14:cNvPr>
                <p14:cNvContentPartPr/>
                <p14:nvPr/>
              </p14:nvContentPartPr>
              <p14:xfrm>
                <a:off x="4669755" y="6208507"/>
                <a:ext cx="204480" cy="132480"/>
              </p14:xfrm>
            </p:contentPart>
          </mc:Choice>
          <mc:Fallback xmlns="">
            <p:pic>
              <p:nvPicPr>
                <p:cNvPr id="328" name="Ink 327">
                  <a:extLst>
                    <a:ext uri="{FF2B5EF4-FFF2-40B4-BE49-F238E27FC236}">
                      <a16:creationId xmlns:a16="http://schemas.microsoft.com/office/drawing/2014/main" id="{DF4FC54B-C025-43B0-9342-BE00B80FFB5C}"/>
                    </a:ext>
                  </a:extLst>
                </p:cNvPr>
                <p:cNvPicPr/>
                <p:nvPr/>
              </p:nvPicPr>
              <p:blipFill>
                <a:blip r:embed="rId559"/>
                <a:stretch>
                  <a:fillRect/>
                </a:stretch>
              </p:blipFill>
              <p:spPr>
                <a:xfrm>
                  <a:off x="4660755" y="6199507"/>
                  <a:ext cx="22212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0">
            <p14:nvContentPartPr>
              <p14:cNvPr id="332" name="Ink 331">
                <a:extLst>
                  <a:ext uri="{FF2B5EF4-FFF2-40B4-BE49-F238E27FC236}">
                    <a16:creationId xmlns:a16="http://schemas.microsoft.com/office/drawing/2014/main" id="{E01173A8-242E-4447-A555-6331DAB36D6C}"/>
                  </a:ext>
                </a:extLst>
              </p14:cNvPr>
              <p14:cNvContentPartPr/>
              <p14:nvPr/>
            </p14:nvContentPartPr>
            <p14:xfrm>
              <a:off x="5296875" y="6280147"/>
              <a:ext cx="10440" cy="117720"/>
            </p14:xfrm>
          </p:contentPart>
        </mc:Choice>
        <mc:Fallback xmlns="">
          <p:pic>
            <p:nvPicPr>
              <p:cNvPr id="332" name="Ink 331">
                <a:extLst>
                  <a:ext uri="{FF2B5EF4-FFF2-40B4-BE49-F238E27FC236}">
                    <a16:creationId xmlns:a16="http://schemas.microsoft.com/office/drawing/2014/main" id="{E01173A8-242E-4447-A555-6331DAB36D6C}"/>
                  </a:ext>
                </a:extLst>
              </p:cNvPr>
              <p:cNvPicPr/>
              <p:nvPr/>
            </p:nvPicPr>
            <p:blipFill>
              <a:blip r:embed="rId561"/>
              <a:stretch>
                <a:fillRect/>
              </a:stretch>
            </p:blipFill>
            <p:spPr>
              <a:xfrm>
                <a:off x="5287875" y="6271507"/>
                <a:ext cx="28080" cy="135360"/>
              </a:xfrm>
              <a:prstGeom prst="rect">
                <a:avLst/>
              </a:prstGeom>
            </p:spPr>
          </p:pic>
        </mc:Fallback>
      </mc:AlternateContent>
      <p:grpSp>
        <p:nvGrpSpPr>
          <p:cNvPr id="350" name="Group 349">
            <a:extLst>
              <a:ext uri="{FF2B5EF4-FFF2-40B4-BE49-F238E27FC236}">
                <a16:creationId xmlns:a16="http://schemas.microsoft.com/office/drawing/2014/main" id="{E1A11E9F-A7A0-400A-9127-D81DE0D16D85}"/>
              </a:ext>
            </a:extLst>
          </p:cNvPr>
          <p:cNvGrpSpPr/>
          <p:nvPr/>
        </p:nvGrpSpPr>
        <p:grpSpPr>
          <a:xfrm>
            <a:off x="5560035" y="6034987"/>
            <a:ext cx="1412280" cy="444240"/>
            <a:chOff x="5560035" y="6034987"/>
            <a:chExt cx="1412280" cy="444240"/>
          </a:xfrm>
        </p:grpSpPr>
        <mc:AlternateContent xmlns:mc="http://schemas.openxmlformats.org/markup-compatibility/2006" xmlns:p14="http://schemas.microsoft.com/office/powerpoint/2010/main">
          <mc:Choice Requires="p14">
            <p:contentPart p14:bwMode="auto" r:id="rId562">
              <p14:nvContentPartPr>
                <p14:cNvPr id="333" name="Ink 332">
                  <a:extLst>
                    <a:ext uri="{FF2B5EF4-FFF2-40B4-BE49-F238E27FC236}">
                      <a16:creationId xmlns:a16="http://schemas.microsoft.com/office/drawing/2014/main" id="{133E6445-4888-4E47-91F4-5C1BE729BB14}"/>
                    </a:ext>
                  </a:extLst>
                </p14:cNvPr>
                <p14:cNvContentPartPr/>
                <p14:nvPr/>
              </p14:nvContentPartPr>
              <p14:xfrm>
                <a:off x="5560035" y="6270067"/>
                <a:ext cx="303120" cy="129600"/>
              </p14:xfrm>
            </p:contentPart>
          </mc:Choice>
          <mc:Fallback xmlns="">
            <p:pic>
              <p:nvPicPr>
                <p:cNvPr id="333" name="Ink 332">
                  <a:extLst>
                    <a:ext uri="{FF2B5EF4-FFF2-40B4-BE49-F238E27FC236}">
                      <a16:creationId xmlns:a16="http://schemas.microsoft.com/office/drawing/2014/main" id="{133E6445-4888-4E47-91F4-5C1BE729BB14}"/>
                    </a:ext>
                  </a:extLst>
                </p:cNvPr>
                <p:cNvPicPr/>
                <p:nvPr/>
              </p:nvPicPr>
              <p:blipFill>
                <a:blip r:embed="rId563"/>
                <a:stretch>
                  <a:fillRect/>
                </a:stretch>
              </p:blipFill>
              <p:spPr>
                <a:xfrm>
                  <a:off x="5551035" y="6261067"/>
                  <a:ext cx="320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4" name="Ink 333">
                  <a:extLst>
                    <a:ext uri="{FF2B5EF4-FFF2-40B4-BE49-F238E27FC236}">
                      <a16:creationId xmlns:a16="http://schemas.microsoft.com/office/drawing/2014/main" id="{9AECD1CC-335B-456D-AE5E-C494A42BAB8B}"/>
                    </a:ext>
                  </a:extLst>
                </p14:cNvPr>
                <p14:cNvContentPartPr/>
                <p14:nvPr/>
              </p14:nvContentPartPr>
              <p14:xfrm>
                <a:off x="5629515" y="6109867"/>
                <a:ext cx="106200" cy="49320"/>
              </p14:xfrm>
            </p:contentPart>
          </mc:Choice>
          <mc:Fallback xmlns="">
            <p:pic>
              <p:nvPicPr>
                <p:cNvPr id="334" name="Ink 333">
                  <a:extLst>
                    <a:ext uri="{FF2B5EF4-FFF2-40B4-BE49-F238E27FC236}">
                      <a16:creationId xmlns:a16="http://schemas.microsoft.com/office/drawing/2014/main" id="{9AECD1CC-335B-456D-AE5E-C494A42BAB8B}"/>
                    </a:ext>
                  </a:extLst>
                </p:cNvPr>
                <p:cNvPicPr/>
                <p:nvPr/>
              </p:nvPicPr>
              <p:blipFill>
                <a:blip r:embed="rId565"/>
                <a:stretch>
                  <a:fillRect/>
                </a:stretch>
              </p:blipFill>
              <p:spPr>
                <a:xfrm>
                  <a:off x="5620515" y="6100867"/>
                  <a:ext cx="123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5" name="Ink 334">
                  <a:extLst>
                    <a:ext uri="{FF2B5EF4-FFF2-40B4-BE49-F238E27FC236}">
                      <a16:creationId xmlns:a16="http://schemas.microsoft.com/office/drawing/2014/main" id="{844442A2-45B8-4F61-8131-5B9029FA227B}"/>
                    </a:ext>
                  </a:extLst>
                </p14:cNvPr>
                <p14:cNvContentPartPr/>
                <p14:nvPr/>
              </p14:nvContentPartPr>
              <p14:xfrm>
                <a:off x="5947755" y="6034987"/>
                <a:ext cx="193320" cy="444240"/>
              </p14:xfrm>
            </p:contentPart>
          </mc:Choice>
          <mc:Fallback xmlns="">
            <p:pic>
              <p:nvPicPr>
                <p:cNvPr id="335" name="Ink 334">
                  <a:extLst>
                    <a:ext uri="{FF2B5EF4-FFF2-40B4-BE49-F238E27FC236}">
                      <a16:creationId xmlns:a16="http://schemas.microsoft.com/office/drawing/2014/main" id="{844442A2-45B8-4F61-8131-5B9029FA227B}"/>
                    </a:ext>
                  </a:extLst>
                </p:cNvPr>
                <p:cNvPicPr/>
                <p:nvPr/>
              </p:nvPicPr>
              <p:blipFill>
                <a:blip r:embed="rId567"/>
                <a:stretch>
                  <a:fillRect/>
                </a:stretch>
              </p:blipFill>
              <p:spPr>
                <a:xfrm>
                  <a:off x="5939115" y="6025987"/>
                  <a:ext cx="21096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6" name="Ink 335">
                  <a:extLst>
                    <a:ext uri="{FF2B5EF4-FFF2-40B4-BE49-F238E27FC236}">
                      <a16:creationId xmlns:a16="http://schemas.microsoft.com/office/drawing/2014/main" id="{CAF21CAF-C4E5-4E3E-8F69-8496797846A6}"/>
                    </a:ext>
                  </a:extLst>
                </p14:cNvPr>
                <p14:cNvContentPartPr/>
                <p14:nvPr/>
              </p14:nvContentPartPr>
              <p14:xfrm>
                <a:off x="6046395" y="6362227"/>
                <a:ext cx="145800" cy="42120"/>
              </p14:xfrm>
            </p:contentPart>
          </mc:Choice>
          <mc:Fallback xmlns="">
            <p:pic>
              <p:nvPicPr>
                <p:cNvPr id="336" name="Ink 335">
                  <a:extLst>
                    <a:ext uri="{FF2B5EF4-FFF2-40B4-BE49-F238E27FC236}">
                      <a16:creationId xmlns:a16="http://schemas.microsoft.com/office/drawing/2014/main" id="{CAF21CAF-C4E5-4E3E-8F69-8496797846A6}"/>
                    </a:ext>
                  </a:extLst>
                </p:cNvPr>
                <p:cNvPicPr/>
                <p:nvPr/>
              </p:nvPicPr>
              <p:blipFill>
                <a:blip r:embed="rId569"/>
                <a:stretch>
                  <a:fillRect/>
                </a:stretch>
              </p:blipFill>
              <p:spPr>
                <a:xfrm>
                  <a:off x="6037395" y="6353227"/>
                  <a:ext cx="163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37" name="Ink 336">
                  <a:extLst>
                    <a:ext uri="{FF2B5EF4-FFF2-40B4-BE49-F238E27FC236}">
                      <a16:creationId xmlns:a16="http://schemas.microsoft.com/office/drawing/2014/main" id="{3F739939-8505-4276-9516-DB0C6A39338C}"/>
                    </a:ext>
                  </a:extLst>
                </p14:cNvPr>
                <p14:cNvContentPartPr/>
                <p14:nvPr/>
              </p14:nvContentPartPr>
              <p14:xfrm>
                <a:off x="6150795" y="6210667"/>
                <a:ext cx="368280" cy="147960"/>
              </p14:xfrm>
            </p:contentPart>
          </mc:Choice>
          <mc:Fallback xmlns="">
            <p:pic>
              <p:nvPicPr>
                <p:cNvPr id="337" name="Ink 336">
                  <a:extLst>
                    <a:ext uri="{FF2B5EF4-FFF2-40B4-BE49-F238E27FC236}">
                      <a16:creationId xmlns:a16="http://schemas.microsoft.com/office/drawing/2014/main" id="{3F739939-8505-4276-9516-DB0C6A39338C}"/>
                    </a:ext>
                  </a:extLst>
                </p:cNvPr>
                <p:cNvPicPr/>
                <p:nvPr/>
              </p:nvPicPr>
              <p:blipFill>
                <a:blip r:embed="rId571"/>
                <a:stretch>
                  <a:fillRect/>
                </a:stretch>
              </p:blipFill>
              <p:spPr>
                <a:xfrm>
                  <a:off x="6142155" y="6201667"/>
                  <a:ext cx="385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8" name="Ink 337">
                  <a:extLst>
                    <a:ext uri="{FF2B5EF4-FFF2-40B4-BE49-F238E27FC236}">
                      <a16:creationId xmlns:a16="http://schemas.microsoft.com/office/drawing/2014/main" id="{74461D20-A431-462D-80BC-6939F0B79A56}"/>
                    </a:ext>
                  </a:extLst>
                </p14:cNvPr>
                <p14:cNvContentPartPr/>
                <p14:nvPr/>
              </p14:nvContentPartPr>
              <p14:xfrm>
                <a:off x="6530955" y="6053347"/>
                <a:ext cx="441360" cy="286920"/>
              </p14:xfrm>
            </p:contentPart>
          </mc:Choice>
          <mc:Fallback xmlns="">
            <p:pic>
              <p:nvPicPr>
                <p:cNvPr id="338" name="Ink 337">
                  <a:extLst>
                    <a:ext uri="{FF2B5EF4-FFF2-40B4-BE49-F238E27FC236}">
                      <a16:creationId xmlns:a16="http://schemas.microsoft.com/office/drawing/2014/main" id="{74461D20-A431-462D-80BC-6939F0B79A56}"/>
                    </a:ext>
                  </a:extLst>
                </p:cNvPr>
                <p:cNvPicPr/>
                <p:nvPr/>
              </p:nvPicPr>
              <p:blipFill>
                <a:blip r:embed="rId573"/>
                <a:stretch>
                  <a:fillRect/>
                </a:stretch>
              </p:blipFill>
              <p:spPr>
                <a:xfrm>
                  <a:off x="6522315" y="6044707"/>
                  <a:ext cx="4590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9" name="Ink 338">
                  <a:extLst>
                    <a:ext uri="{FF2B5EF4-FFF2-40B4-BE49-F238E27FC236}">
                      <a16:creationId xmlns:a16="http://schemas.microsoft.com/office/drawing/2014/main" id="{8B2B1034-892F-4BE6-A224-72A521D1E2B5}"/>
                    </a:ext>
                  </a:extLst>
                </p14:cNvPr>
                <p14:cNvContentPartPr/>
                <p14:nvPr/>
              </p14:nvContentPartPr>
              <p14:xfrm>
                <a:off x="6400275" y="6078187"/>
                <a:ext cx="360" cy="360"/>
              </p14:xfrm>
            </p:contentPart>
          </mc:Choice>
          <mc:Fallback xmlns="">
            <p:pic>
              <p:nvPicPr>
                <p:cNvPr id="339" name="Ink 338">
                  <a:extLst>
                    <a:ext uri="{FF2B5EF4-FFF2-40B4-BE49-F238E27FC236}">
                      <a16:creationId xmlns:a16="http://schemas.microsoft.com/office/drawing/2014/main" id="{8B2B1034-892F-4BE6-A224-72A521D1E2B5}"/>
                    </a:ext>
                  </a:extLst>
                </p:cNvPr>
                <p:cNvPicPr/>
                <p:nvPr/>
              </p:nvPicPr>
              <p:blipFill>
                <a:blip r:embed="rId415"/>
                <a:stretch>
                  <a:fillRect/>
                </a:stretch>
              </p:blipFill>
              <p:spPr>
                <a:xfrm>
                  <a:off x="6391635" y="6069547"/>
                  <a:ext cx="18000" cy="18000"/>
                </a:xfrm>
                <a:prstGeom prst="rect">
                  <a:avLst/>
                </a:prstGeom>
              </p:spPr>
            </p:pic>
          </mc:Fallback>
        </mc:AlternateContent>
      </p:grpSp>
      <p:grpSp>
        <p:nvGrpSpPr>
          <p:cNvPr id="359" name="Group 358">
            <a:extLst>
              <a:ext uri="{FF2B5EF4-FFF2-40B4-BE49-F238E27FC236}">
                <a16:creationId xmlns:a16="http://schemas.microsoft.com/office/drawing/2014/main" id="{1B414687-EC72-45BD-BD07-4A5D4985A738}"/>
              </a:ext>
            </a:extLst>
          </p:cNvPr>
          <p:cNvGrpSpPr/>
          <p:nvPr/>
        </p:nvGrpSpPr>
        <p:grpSpPr>
          <a:xfrm>
            <a:off x="7237635" y="5922667"/>
            <a:ext cx="4228560" cy="408960"/>
            <a:chOff x="7237635" y="5922667"/>
            <a:chExt cx="4228560" cy="408960"/>
          </a:xfrm>
        </p:grpSpPr>
        <mc:AlternateContent xmlns:mc="http://schemas.openxmlformats.org/markup-compatibility/2006" xmlns:p14="http://schemas.microsoft.com/office/powerpoint/2010/main">
          <mc:Choice Requires="p14">
            <p:contentPart p14:bwMode="auto" r:id="rId575">
              <p14:nvContentPartPr>
                <p14:cNvPr id="340" name="Ink 339">
                  <a:extLst>
                    <a:ext uri="{FF2B5EF4-FFF2-40B4-BE49-F238E27FC236}">
                      <a16:creationId xmlns:a16="http://schemas.microsoft.com/office/drawing/2014/main" id="{CF4C1671-A39D-4AE1-9A44-092F5E358BDE}"/>
                    </a:ext>
                  </a:extLst>
                </p14:cNvPr>
                <p14:cNvContentPartPr/>
                <p14:nvPr/>
              </p14:nvContentPartPr>
              <p14:xfrm>
                <a:off x="7237635" y="6006187"/>
                <a:ext cx="415440" cy="325440"/>
              </p14:xfrm>
            </p:contentPart>
          </mc:Choice>
          <mc:Fallback xmlns="">
            <p:pic>
              <p:nvPicPr>
                <p:cNvPr id="340" name="Ink 339">
                  <a:extLst>
                    <a:ext uri="{FF2B5EF4-FFF2-40B4-BE49-F238E27FC236}">
                      <a16:creationId xmlns:a16="http://schemas.microsoft.com/office/drawing/2014/main" id="{CF4C1671-A39D-4AE1-9A44-092F5E358BDE}"/>
                    </a:ext>
                  </a:extLst>
                </p:cNvPr>
                <p:cNvPicPr/>
                <p:nvPr/>
              </p:nvPicPr>
              <p:blipFill>
                <a:blip r:embed="rId576"/>
                <a:stretch>
                  <a:fillRect/>
                </a:stretch>
              </p:blipFill>
              <p:spPr>
                <a:xfrm>
                  <a:off x="7228995" y="5997187"/>
                  <a:ext cx="4330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41" name="Ink 340">
                  <a:extLst>
                    <a:ext uri="{FF2B5EF4-FFF2-40B4-BE49-F238E27FC236}">
                      <a16:creationId xmlns:a16="http://schemas.microsoft.com/office/drawing/2014/main" id="{11DF030C-A613-40F4-A6DF-EAA31322E86B}"/>
                    </a:ext>
                  </a:extLst>
                </p14:cNvPr>
                <p14:cNvContentPartPr/>
                <p14:nvPr/>
              </p14:nvContentPartPr>
              <p14:xfrm>
                <a:off x="7699515" y="6137227"/>
                <a:ext cx="361080" cy="161280"/>
              </p14:xfrm>
            </p:contentPart>
          </mc:Choice>
          <mc:Fallback xmlns="">
            <p:pic>
              <p:nvPicPr>
                <p:cNvPr id="341" name="Ink 340">
                  <a:extLst>
                    <a:ext uri="{FF2B5EF4-FFF2-40B4-BE49-F238E27FC236}">
                      <a16:creationId xmlns:a16="http://schemas.microsoft.com/office/drawing/2014/main" id="{11DF030C-A613-40F4-A6DF-EAA31322E86B}"/>
                    </a:ext>
                  </a:extLst>
                </p:cNvPr>
                <p:cNvPicPr/>
                <p:nvPr/>
              </p:nvPicPr>
              <p:blipFill>
                <a:blip r:embed="rId578"/>
                <a:stretch>
                  <a:fillRect/>
                </a:stretch>
              </p:blipFill>
              <p:spPr>
                <a:xfrm>
                  <a:off x="7690515" y="6128587"/>
                  <a:ext cx="378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42" name="Ink 341">
                  <a:extLst>
                    <a:ext uri="{FF2B5EF4-FFF2-40B4-BE49-F238E27FC236}">
                      <a16:creationId xmlns:a16="http://schemas.microsoft.com/office/drawing/2014/main" id="{FB5CB587-F46D-4A05-917E-7BA888D041DC}"/>
                    </a:ext>
                  </a:extLst>
                </p14:cNvPr>
                <p14:cNvContentPartPr/>
                <p14:nvPr/>
              </p14:nvContentPartPr>
              <p14:xfrm>
                <a:off x="7990755" y="6018427"/>
                <a:ext cx="360" cy="360"/>
              </p14:xfrm>
            </p:contentPart>
          </mc:Choice>
          <mc:Fallback xmlns="">
            <p:pic>
              <p:nvPicPr>
                <p:cNvPr id="342" name="Ink 341">
                  <a:extLst>
                    <a:ext uri="{FF2B5EF4-FFF2-40B4-BE49-F238E27FC236}">
                      <a16:creationId xmlns:a16="http://schemas.microsoft.com/office/drawing/2014/main" id="{FB5CB587-F46D-4A05-917E-7BA888D041DC}"/>
                    </a:ext>
                  </a:extLst>
                </p:cNvPr>
                <p:cNvPicPr/>
                <p:nvPr/>
              </p:nvPicPr>
              <p:blipFill>
                <a:blip r:embed="rId415"/>
                <a:stretch>
                  <a:fillRect/>
                </a:stretch>
              </p:blipFill>
              <p:spPr>
                <a:xfrm>
                  <a:off x="7982115" y="6009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3" name="Ink 342">
                  <a:extLst>
                    <a:ext uri="{FF2B5EF4-FFF2-40B4-BE49-F238E27FC236}">
                      <a16:creationId xmlns:a16="http://schemas.microsoft.com/office/drawing/2014/main" id="{F5CF1D1B-EC87-43BA-9739-B5465A2EBFC2}"/>
                    </a:ext>
                  </a:extLst>
                </p14:cNvPr>
                <p14:cNvContentPartPr/>
                <p14:nvPr/>
              </p14:nvContentPartPr>
              <p14:xfrm>
                <a:off x="8031795" y="6056227"/>
                <a:ext cx="181800" cy="183600"/>
              </p14:xfrm>
            </p:contentPart>
          </mc:Choice>
          <mc:Fallback xmlns="">
            <p:pic>
              <p:nvPicPr>
                <p:cNvPr id="343" name="Ink 342">
                  <a:extLst>
                    <a:ext uri="{FF2B5EF4-FFF2-40B4-BE49-F238E27FC236}">
                      <a16:creationId xmlns:a16="http://schemas.microsoft.com/office/drawing/2014/main" id="{F5CF1D1B-EC87-43BA-9739-B5465A2EBFC2}"/>
                    </a:ext>
                  </a:extLst>
                </p:cNvPr>
                <p:cNvPicPr/>
                <p:nvPr/>
              </p:nvPicPr>
              <p:blipFill>
                <a:blip r:embed="rId581"/>
                <a:stretch>
                  <a:fillRect/>
                </a:stretch>
              </p:blipFill>
              <p:spPr>
                <a:xfrm>
                  <a:off x="8023155" y="6047227"/>
                  <a:ext cx="199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4" name="Ink 343">
                  <a:extLst>
                    <a:ext uri="{FF2B5EF4-FFF2-40B4-BE49-F238E27FC236}">
                      <a16:creationId xmlns:a16="http://schemas.microsoft.com/office/drawing/2014/main" id="{39496D15-CB61-42A4-9373-D151946A6894}"/>
                    </a:ext>
                  </a:extLst>
                </p14:cNvPr>
                <p14:cNvContentPartPr/>
                <p14:nvPr/>
              </p14:nvContentPartPr>
              <p14:xfrm>
                <a:off x="8296035" y="6082147"/>
                <a:ext cx="126000" cy="126000"/>
              </p14:xfrm>
            </p:contentPart>
          </mc:Choice>
          <mc:Fallback xmlns="">
            <p:pic>
              <p:nvPicPr>
                <p:cNvPr id="344" name="Ink 343">
                  <a:extLst>
                    <a:ext uri="{FF2B5EF4-FFF2-40B4-BE49-F238E27FC236}">
                      <a16:creationId xmlns:a16="http://schemas.microsoft.com/office/drawing/2014/main" id="{39496D15-CB61-42A4-9373-D151946A6894}"/>
                    </a:ext>
                  </a:extLst>
                </p:cNvPr>
                <p:cNvPicPr/>
                <p:nvPr/>
              </p:nvPicPr>
              <p:blipFill>
                <a:blip r:embed="rId583"/>
                <a:stretch>
                  <a:fillRect/>
                </a:stretch>
              </p:blipFill>
              <p:spPr>
                <a:xfrm>
                  <a:off x="8287035" y="6073507"/>
                  <a:ext cx="143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45" name="Ink 344">
                  <a:extLst>
                    <a:ext uri="{FF2B5EF4-FFF2-40B4-BE49-F238E27FC236}">
                      <a16:creationId xmlns:a16="http://schemas.microsoft.com/office/drawing/2014/main" id="{C6E95318-F321-4FF2-987D-E1FEA3601F17}"/>
                    </a:ext>
                  </a:extLst>
                </p14:cNvPr>
                <p14:cNvContentPartPr/>
                <p14:nvPr/>
              </p14:nvContentPartPr>
              <p14:xfrm>
                <a:off x="8464875" y="6073147"/>
                <a:ext cx="178560" cy="165240"/>
              </p14:xfrm>
            </p:contentPart>
          </mc:Choice>
          <mc:Fallback xmlns="">
            <p:pic>
              <p:nvPicPr>
                <p:cNvPr id="345" name="Ink 344">
                  <a:extLst>
                    <a:ext uri="{FF2B5EF4-FFF2-40B4-BE49-F238E27FC236}">
                      <a16:creationId xmlns:a16="http://schemas.microsoft.com/office/drawing/2014/main" id="{C6E95318-F321-4FF2-987D-E1FEA3601F17}"/>
                    </a:ext>
                  </a:extLst>
                </p:cNvPr>
                <p:cNvPicPr/>
                <p:nvPr/>
              </p:nvPicPr>
              <p:blipFill>
                <a:blip r:embed="rId585"/>
                <a:stretch>
                  <a:fillRect/>
                </a:stretch>
              </p:blipFill>
              <p:spPr>
                <a:xfrm>
                  <a:off x="8456235" y="6064507"/>
                  <a:ext cx="196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46" name="Ink 345">
                  <a:extLst>
                    <a:ext uri="{FF2B5EF4-FFF2-40B4-BE49-F238E27FC236}">
                      <a16:creationId xmlns:a16="http://schemas.microsoft.com/office/drawing/2014/main" id="{7B5091F9-A91C-4521-B259-227C700BF6FA}"/>
                    </a:ext>
                  </a:extLst>
                </p14:cNvPr>
                <p14:cNvContentPartPr/>
                <p14:nvPr/>
              </p14:nvContentPartPr>
              <p14:xfrm>
                <a:off x="8633715" y="5997907"/>
                <a:ext cx="9360" cy="72000"/>
              </p14:xfrm>
            </p:contentPart>
          </mc:Choice>
          <mc:Fallback xmlns="">
            <p:pic>
              <p:nvPicPr>
                <p:cNvPr id="346" name="Ink 345">
                  <a:extLst>
                    <a:ext uri="{FF2B5EF4-FFF2-40B4-BE49-F238E27FC236}">
                      <a16:creationId xmlns:a16="http://schemas.microsoft.com/office/drawing/2014/main" id="{7B5091F9-A91C-4521-B259-227C700BF6FA}"/>
                    </a:ext>
                  </a:extLst>
                </p:cNvPr>
                <p:cNvPicPr/>
                <p:nvPr/>
              </p:nvPicPr>
              <p:blipFill>
                <a:blip r:embed="rId587"/>
                <a:stretch>
                  <a:fillRect/>
                </a:stretch>
              </p:blipFill>
              <p:spPr>
                <a:xfrm>
                  <a:off x="8624715" y="5988907"/>
                  <a:ext cx="27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7" name="Ink 346">
                  <a:extLst>
                    <a:ext uri="{FF2B5EF4-FFF2-40B4-BE49-F238E27FC236}">
                      <a16:creationId xmlns:a16="http://schemas.microsoft.com/office/drawing/2014/main" id="{FA4113DE-5802-4071-B9EB-7FFBAB4910B0}"/>
                    </a:ext>
                  </a:extLst>
                </p14:cNvPr>
                <p14:cNvContentPartPr/>
                <p14:nvPr/>
              </p14:nvContentPartPr>
              <p14:xfrm>
                <a:off x="8730555" y="5970187"/>
                <a:ext cx="270360" cy="219600"/>
              </p14:xfrm>
            </p:contentPart>
          </mc:Choice>
          <mc:Fallback xmlns="">
            <p:pic>
              <p:nvPicPr>
                <p:cNvPr id="347" name="Ink 346">
                  <a:extLst>
                    <a:ext uri="{FF2B5EF4-FFF2-40B4-BE49-F238E27FC236}">
                      <a16:creationId xmlns:a16="http://schemas.microsoft.com/office/drawing/2014/main" id="{FA4113DE-5802-4071-B9EB-7FFBAB4910B0}"/>
                    </a:ext>
                  </a:extLst>
                </p:cNvPr>
                <p:cNvPicPr/>
                <p:nvPr/>
              </p:nvPicPr>
              <p:blipFill>
                <a:blip r:embed="rId589"/>
                <a:stretch>
                  <a:fillRect/>
                </a:stretch>
              </p:blipFill>
              <p:spPr>
                <a:xfrm>
                  <a:off x="8721915" y="5961547"/>
                  <a:ext cx="288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8" name="Ink 347">
                  <a:extLst>
                    <a:ext uri="{FF2B5EF4-FFF2-40B4-BE49-F238E27FC236}">
                      <a16:creationId xmlns:a16="http://schemas.microsoft.com/office/drawing/2014/main" id="{F7D418F8-8F1A-4783-9E9D-74F8A358591D}"/>
                    </a:ext>
                  </a:extLst>
                </p14:cNvPr>
                <p14:cNvContentPartPr/>
                <p14:nvPr/>
              </p14:nvContentPartPr>
              <p14:xfrm>
                <a:off x="8571075" y="6036067"/>
                <a:ext cx="154080" cy="5760"/>
              </p14:xfrm>
            </p:contentPart>
          </mc:Choice>
          <mc:Fallback xmlns="">
            <p:pic>
              <p:nvPicPr>
                <p:cNvPr id="348" name="Ink 347">
                  <a:extLst>
                    <a:ext uri="{FF2B5EF4-FFF2-40B4-BE49-F238E27FC236}">
                      <a16:creationId xmlns:a16="http://schemas.microsoft.com/office/drawing/2014/main" id="{F7D418F8-8F1A-4783-9E9D-74F8A358591D}"/>
                    </a:ext>
                  </a:extLst>
                </p:cNvPr>
                <p:cNvPicPr/>
                <p:nvPr/>
              </p:nvPicPr>
              <p:blipFill>
                <a:blip r:embed="rId591"/>
                <a:stretch>
                  <a:fillRect/>
                </a:stretch>
              </p:blipFill>
              <p:spPr>
                <a:xfrm>
                  <a:off x="8562075" y="6027067"/>
                  <a:ext cx="171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1" name="Ink 350">
                  <a:extLst>
                    <a:ext uri="{FF2B5EF4-FFF2-40B4-BE49-F238E27FC236}">
                      <a16:creationId xmlns:a16="http://schemas.microsoft.com/office/drawing/2014/main" id="{CF6F0A1A-62A1-4B1F-8459-F039156ABAE4}"/>
                    </a:ext>
                  </a:extLst>
                </p14:cNvPr>
                <p14:cNvContentPartPr/>
                <p14:nvPr/>
              </p14:nvContentPartPr>
              <p14:xfrm>
                <a:off x="9121875" y="6096547"/>
                <a:ext cx="308160" cy="61560"/>
              </p14:xfrm>
            </p:contentPart>
          </mc:Choice>
          <mc:Fallback xmlns="">
            <p:pic>
              <p:nvPicPr>
                <p:cNvPr id="351" name="Ink 350">
                  <a:extLst>
                    <a:ext uri="{FF2B5EF4-FFF2-40B4-BE49-F238E27FC236}">
                      <a16:creationId xmlns:a16="http://schemas.microsoft.com/office/drawing/2014/main" id="{CF6F0A1A-62A1-4B1F-8459-F039156ABAE4}"/>
                    </a:ext>
                  </a:extLst>
                </p:cNvPr>
                <p:cNvPicPr/>
                <p:nvPr/>
              </p:nvPicPr>
              <p:blipFill>
                <a:blip r:embed="rId593"/>
                <a:stretch>
                  <a:fillRect/>
                </a:stretch>
              </p:blipFill>
              <p:spPr>
                <a:xfrm>
                  <a:off x="9113235" y="6087547"/>
                  <a:ext cx="325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2" name="Ink 351">
                  <a:extLst>
                    <a:ext uri="{FF2B5EF4-FFF2-40B4-BE49-F238E27FC236}">
                      <a16:creationId xmlns:a16="http://schemas.microsoft.com/office/drawing/2014/main" id="{234B9626-8F27-43F9-A042-A698E9C18DBF}"/>
                    </a:ext>
                  </a:extLst>
                </p14:cNvPr>
                <p14:cNvContentPartPr/>
                <p14:nvPr/>
              </p14:nvContentPartPr>
              <p14:xfrm>
                <a:off x="9445515" y="6017347"/>
                <a:ext cx="291600" cy="202320"/>
              </p14:xfrm>
            </p:contentPart>
          </mc:Choice>
          <mc:Fallback xmlns="">
            <p:pic>
              <p:nvPicPr>
                <p:cNvPr id="352" name="Ink 351">
                  <a:extLst>
                    <a:ext uri="{FF2B5EF4-FFF2-40B4-BE49-F238E27FC236}">
                      <a16:creationId xmlns:a16="http://schemas.microsoft.com/office/drawing/2014/main" id="{234B9626-8F27-43F9-A042-A698E9C18DBF}"/>
                    </a:ext>
                  </a:extLst>
                </p:cNvPr>
                <p:cNvPicPr/>
                <p:nvPr/>
              </p:nvPicPr>
              <p:blipFill>
                <a:blip r:embed="rId595"/>
                <a:stretch>
                  <a:fillRect/>
                </a:stretch>
              </p:blipFill>
              <p:spPr>
                <a:xfrm>
                  <a:off x="9436875" y="6008347"/>
                  <a:ext cx="309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3" name="Ink 352">
                  <a:extLst>
                    <a:ext uri="{FF2B5EF4-FFF2-40B4-BE49-F238E27FC236}">
                      <a16:creationId xmlns:a16="http://schemas.microsoft.com/office/drawing/2014/main" id="{86A92AC9-96F0-45C9-B2C0-F7A24E0C238F}"/>
                    </a:ext>
                  </a:extLst>
                </p14:cNvPr>
                <p14:cNvContentPartPr/>
                <p14:nvPr/>
              </p14:nvContentPartPr>
              <p14:xfrm>
                <a:off x="9906315" y="6031387"/>
                <a:ext cx="503640" cy="135360"/>
              </p14:xfrm>
            </p:contentPart>
          </mc:Choice>
          <mc:Fallback xmlns="">
            <p:pic>
              <p:nvPicPr>
                <p:cNvPr id="353" name="Ink 352">
                  <a:extLst>
                    <a:ext uri="{FF2B5EF4-FFF2-40B4-BE49-F238E27FC236}">
                      <a16:creationId xmlns:a16="http://schemas.microsoft.com/office/drawing/2014/main" id="{86A92AC9-96F0-45C9-B2C0-F7A24E0C238F}"/>
                    </a:ext>
                  </a:extLst>
                </p:cNvPr>
                <p:cNvPicPr/>
                <p:nvPr/>
              </p:nvPicPr>
              <p:blipFill>
                <a:blip r:embed="rId597"/>
                <a:stretch>
                  <a:fillRect/>
                </a:stretch>
              </p:blipFill>
              <p:spPr>
                <a:xfrm>
                  <a:off x="9897675" y="6022387"/>
                  <a:ext cx="521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4" name="Ink 353">
                  <a:extLst>
                    <a:ext uri="{FF2B5EF4-FFF2-40B4-BE49-F238E27FC236}">
                      <a16:creationId xmlns:a16="http://schemas.microsoft.com/office/drawing/2014/main" id="{4496E35B-32DF-4CFD-AA0E-C5960E648706}"/>
                    </a:ext>
                  </a:extLst>
                </p14:cNvPr>
                <p14:cNvContentPartPr/>
                <p14:nvPr/>
              </p14:nvContentPartPr>
              <p14:xfrm>
                <a:off x="10435875" y="5922667"/>
                <a:ext cx="213840" cy="210240"/>
              </p14:xfrm>
            </p:contentPart>
          </mc:Choice>
          <mc:Fallback xmlns="">
            <p:pic>
              <p:nvPicPr>
                <p:cNvPr id="354" name="Ink 353">
                  <a:extLst>
                    <a:ext uri="{FF2B5EF4-FFF2-40B4-BE49-F238E27FC236}">
                      <a16:creationId xmlns:a16="http://schemas.microsoft.com/office/drawing/2014/main" id="{4496E35B-32DF-4CFD-AA0E-C5960E648706}"/>
                    </a:ext>
                  </a:extLst>
                </p:cNvPr>
                <p:cNvPicPr/>
                <p:nvPr/>
              </p:nvPicPr>
              <p:blipFill>
                <a:blip r:embed="rId599"/>
                <a:stretch>
                  <a:fillRect/>
                </a:stretch>
              </p:blipFill>
              <p:spPr>
                <a:xfrm>
                  <a:off x="10426875" y="5913667"/>
                  <a:ext cx="231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5" name="Ink 354">
                  <a:extLst>
                    <a:ext uri="{FF2B5EF4-FFF2-40B4-BE49-F238E27FC236}">
                      <a16:creationId xmlns:a16="http://schemas.microsoft.com/office/drawing/2014/main" id="{1EAAFDFD-9D9C-406F-9D2C-A3085E379ABB}"/>
                    </a:ext>
                  </a:extLst>
                </p14:cNvPr>
                <p14:cNvContentPartPr/>
                <p14:nvPr/>
              </p14:nvContentPartPr>
              <p14:xfrm>
                <a:off x="10398435" y="5992867"/>
                <a:ext cx="136800" cy="11160"/>
              </p14:xfrm>
            </p:contentPart>
          </mc:Choice>
          <mc:Fallback xmlns="">
            <p:pic>
              <p:nvPicPr>
                <p:cNvPr id="355" name="Ink 354">
                  <a:extLst>
                    <a:ext uri="{FF2B5EF4-FFF2-40B4-BE49-F238E27FC236}">
                      <a16:creationId xmlns:a16="http://schemas.microsoft.com/office/drawing/2014/main" id="{1EAAFDFD-9D9C-406F-9D2C-A3085E379ABB}"/>
                    </a:ext>
                  </a:extLst>
                </p:cNvPr>
                <p:cNvPicPr/>
                <p:nvPr/>
              </p:nvPicPr>
              <p:blipFill>
                <a:blip r:embed="rId601"/>
                <a:stretch>
                  <a:fillRect/>
                </a:stretch>
              </p:blipFill>
              <p:spPr>
                <a:xfrm>
                  <a:off x="10389795" y="5984227"/>
                  <a:ext cx="15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6" name="Ink 355">
                  <a:extLst>
                    <a:ext uri="{FF2B5EF4-FFF2-40B4-BE49-F238E27FC236}">
                      <a16:creationId xmlns:a16="http://schemas.microsoft.com/office/drawing/2014/main" id="{D85713A8-2B22-43B8-AE4D-2DBD1309806F}"/>
                    </a:ext>
                  </a:extLst>
                </p14:cNvPr>
                <p14:cNvContentPartPr/>
                <p14:nvPr/>
              </p14:nvContentPartPr>
              <p14:xfrm>
                <a:off x="10669155" y="6011227"/>
                <a:ext cx="154440" cy="139320"/>
              </p14:xfrm>
            </p:contentPart>
          </mc:Choice>
          <mc:Fallback xmlns="">
            <p:pic>
              <p:nvPicPr>
                <p:cNvPr id="356" name="Ink 355">
                  <a:extLst>
                    <a:ext uri="{FF2B5EF4-FFF2-40B4-BE49-F238E27FC236}">
                      <a16:creationId xmlns:a16="http://schemas.microsoft.com/office/drawing/2014/main" id="{D85713A8-2B22-43B8-AE4D-2DBD1309806F}"/>
                    </a:ext>
                  </a:extLst>
                </p:cNvPr>
                <p:cNvPicPr/>
                <p:nvPr/>
              </p:nvPicPr>
              <p:blipFill>
                <a:blip r:embed="rId603"/>
                <a:stretch>
                  <a:fillRect/>
                </a:stretch>
              </p:blipFill>
              <p:spPr>
                <a:xfrm>
                  <a:off x="10660515" y="6002227"/>
                  <a:ext cx="172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7" name="Ink 356">
                  <a:extLst>
                    <a:ext uri="{FF2B5EF4-FFF2-40B4-BE49-F238E27FC236}">
                      <a16:creationId xmlns:a16="http://schemas.microsoft.com/office/drawing/2014/main" id="{E98E9348-D090-46B5-9812-772008908257}"/>
                    </a:ext>
                  </a:extLst>
                </p14:cNvPr>
                <p14:cNvContentPartPr/>
                <p14:nvPr/>
              </p14:nvContentPartPr>
              <p14:xfrm>
                <a:off x="10864635" y="6004387"/>
                <a:ext cx="155880" cy="155520"/>
              </p14:xfrm>
            </p:contentPart>
          </mc:Choice>
          <mc:Fallback xmlns="">
            <p:pic>
              <p:nvPicPr>
                <p:cNvPr id="357" name="Ink 356">
                  <a:extLst>
                    <a:ext uri="{FF2B5EF4-FFF2-40B4-BE49-F238E27FC236}">
                      <a16:creationId xmlns:a16="http://schemas.microsoft.com/office/drawing/2014/main" id="{E98E9348-D090-46B5-9812-772008908257}"/>
                    </a:ext>
                  </a:extLst>
                </p:cNvPr>
                <p:cNvPicPr/>
                <p:nvPr/>
              </p:nvPicPr>
              <p:blipFill>
                <a:blip r:embed="rId605"/>
                <a:stretch>
                  <a:fillRect/>
                </a:stretch>
              </p:blipFill>
              <p:spPr>
                <a:xfrm>
                  <a:off x="10855995" y="5995747"/>
                  <a:ext cx="173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8" name="Ink 357">
                  <a:extLst>
                    <a:ext uri="{FF2B5EF4-FFF2-40B4-BE49-F238E27FC236}">
                      <a16:creationId xmlns:a16="http://schemas.microsoft.com/office/drawing/2014/main" id="{0B5522F0-8904-4891-902B-9C6D7F5D11FC}"/>
                    </a:ext>
                  </a:extLst>
                </p14:cNvPr>
                <p14:cNvContentPartPr/>
                <p14:nvPr/>
              </p14:nvContentPartPr>
              <p14:xfrm>
                <a:off x="11101875" y="6011227"/>
                <a:ext cx="364320" cy="147600"/>
              </p14:xfrm>
            </p:contentPart>
          </mc:Choice>
          <mc:Fallback xmlns="">
            <p:pic>
              <p:nvPicPr>
                <p:cNvPr id="358" name="Ink 357">
                  <a:extLst>
                    <a:ext uri="{FF2B5EF4-FFF2-40B4-BE49-F238E27FC236}">
                      <a16:creationId xmlns:a16="http://schemas.microsoft.com/office/drawing/2014/main" id="{0B5522F0-8904-4891-902B-9C6D7F5D11FC}"/>
                    </a:ext>
                  </a:extLst>
                </p:cNvPr>
                <p:cNvPicPr/>
                <p:nvPr/>
              </p:nvPicPr>
              <p:blipFill>
                <a:blip r:embed="rId607"/>
                <a:stretch>
                  <a:fillRect/>
                </a:stretch>
              </p:blipFill>
              <p:spPr>
                <a:xfrm>
                  <a:off x="11092875" y="6002227"/>
                  <a:ext cx="381960" cy="165240"/>
                </a:xfrm>
                <a:prstGeom prst="rect">
                  <a:avLst/>
                </a:prstGeom>
              </p:spPr>
            </p:pic>
          </mc:Fallback>
        </mc:AlternateContent>
      </p:grpSp>
      <p:grpSp>
        <p:nvGrpSpPr>
          <p:cNvPr id="366" name="Group 365">
            <a:extLst>
              <a:ext uri="{FF2B5EF4-FFF2-40B4-BE49-F238E27FC236}">
                <a16:creationId xmlns:a16="http://schemas.microsoft.com/office/drawing/2014/main" id="{F706BDB1-E443-4DD0-B1B8-7BDD063D5015}"/>
              </a:ext>
            </a:extLst>
          </p:cNvPr>
          <p:cNvGrpSpPr/>
          <p:nvPr/>
        </p:nvGrpSpPr>
        <p:grpSpPr>
          <a:xfrm>
            <a:off x="9312675" y="6356827"/>
            <a:ext cx="1722600" cy="300960"/>
            <a:chOff x="9312675" y="6356827"/>
            <a:chExt cx="1722600" cy="300960"/>
          </a:xfrm>
        </p:grpSpPr>
        <mc:AlternateContent xmlns:mc="http://schemas.openxmlformats.org/markup-compatibility/2006" xmlns:p14="http://schemas.microsoft.com/office/powerpoint/2010/main">
          <mc:Choice Requires="p14">
            <p:contentPart p14:bwMode="auto" r:id="rId608">
              <p14:nvContentPartPr>
                <p14:cNvPr id="360" name="Ink 359">
                  <a:extLst>
                    <a:ext uri="{FF2B5EF4-FFF2-40B4-BE49-F238E27FC236}">
                      <a16:creationId xmlns:a16="http://schemas.microsoft.com/office/drawing/2014/main" id="{B619CCAA-0E71-4A2C-A169-1CDA505C25FC}"/>
                    </a:ext>
                  </a:extLst>
                </p14:cNvPr>
                <p14:cNvContentPartPr/>
                <p14:nvPr/>
              </p14:nvContentPartPr>
              <p14:xfrm>
                <a:off x="9312675" y="6488227"/>
                <a:ext cx="216000" cy="360"/>
              </p14:xfrm>
            </p:contentPart>
          </mc:Choice>
          <mc:Fallback xmlns="">
            <p:pic>
              <p:nvPicPr>
                <p:cNvPr id="360" name="Ink 359">
                  <a:extLst>
                    <a:ext uri="{FF2B5EF4-FFF2-40B4-BE49-F238E27FC236}">
                      <a16:creationId xmlns:a16="http://schemas.microsoft.com/office/drawing/2014/main" id="{B619CCAA-0E71-4A2C-A169-1CDA505C25FC}"/>
                    </a:ext>
                  </a:extLst>
                </p:cNvPr>
                <p:cNvPicPr/>
                <p:nvPr/>
              </p:nvPicPr>
              <p:blipFill>
                <a:blip r:embed="rId609"/>
                <a:stretch>
                  <a:fillRect/>
                </a:stretch>
              </p:blipFill>
              <p:spPr>
                <a:xfrm>
                  <a:off x="9304035" y="6479587"/>
                  <a:ext cx="233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1" name="Ink 360">
                  <a:extLst>
                    <a:ext uri="{FF2B5EF4-FFF2-40B4-BE49-F238E27FC236}">
                      <a16:creationId xmlns:a16="http://schemas.microsoft.com/office/drawing/2014/main" id="{4C8C45F8-0EA7-4168-BADD-D05B57537D49}"/>
                    </a:ext>
                  </a:extLst>
                </p14:cNvPr>
                <p14:cNvContentPartPr/>
                <p14:nvPr/>
              </p14:nvContentPartPr>
              <p14:xfrm>
                <a:off x="9485115" y="6356827"/>
                <a:ext cx="21240" cy="150840"/>
              </p14:xfrm>
            </p:contentPart>
          </mc:Choice>
          <mc:Fallback xmlns="">
            <p:pic>
              <p:nvPicPr>
                <p:cNvPr id="361" name="Ink 360">
                  <a:extLst>
                    <a:ext uri="{FF2B5EF4-FFF2-40B4-BE49-F238E27FC236}">
                      <a16:creationId xmlns:a16="http://schemas.microsoft.com/office/drawing/2014/main" id="{4C8C45F8-0EA7-4168-BADD-D05B57537D49}"/>
                    </a:ext>
                  </a:extLst>
                </p:cNvPr>
                <p:cNvPicPr/>
                <p:nvPr/>
              </p:nvPicPr>
              <p:blipFill>
                <a:blip r:embed="rId611"/>
                <a:stretch>
                  <a:fillRect/>
                </a:stretch>
              </p:blipFill>
              <p:spPr>
                <a:xfrm>
                  <a:off x="9476475" y="6347827"/>
                  <a:ext cx="38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2" name="Ink 361">
                  <a:extLst>
                    <a:ext uri="{FF2B5EF4-FFF2-40B4-BE49-F238E27FC236}">
                      <a16:creationId xmlns:a16="http://schemas.microsoft.com/office/drawing/2014/main" id="{1E2F8AB7-6B4C-4602-AB5D-E04DD20BF1AF}"/>
                    </a:ext>
                  </a:extLst>
                </p14:cNvPr>
                <p14:cNvContentPartPr/>
                <p14:nvPr/>
              </p14:nvContentPartPr>
              <p14:xfrm>
                <a:off x="9750075" y="6368347"/>
                <a:ext cx="315000" cy="289440"/>
              </p14:xfrm>
            </p:contentPart>
          </mc:Choice>
          <mc:Fallback xmlns="">
            <p:pic>
              <p:nvPicPr>
                <p:cNvPr id="362" name="Ink 361">
                  <a:extLst>
                    <a:ext uri="{FF2B5EF4-FFF2-40B4-BE49-F238E27FC236}">
                      <a16:creationId xmlns:a16="http://schemas.microsoft.com/office/drawing/2014/main" id="{1E2F8AB7-6B4C-4602-AB5D-E04DD20BF1AF}"/>
                    </a:ext>
                  </a:extLst>
                </p:cNvPr>
                <p:cNvPicPr/>
                <p:nvPr/>
              </p:nvPicPr>
              <p:blipFill>
                <a:blip r:embed="rId613"/>
                <a:stretch>
                  <a:fillRect/>
                </a:stretch>
              </p:blipFill>
              <p:spPr>
                <a:xfrm>
                  <a:off x="9741075" y="6359347"/>
                  <a:ext cx="3326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3" name="Ink 362">
                  <a:extLst>
                    <a:ext uri="{FF2B5EF4-FFF2-40B4-BE49-F238E27FC236}">
                      <a16:creationId xmlns:a16="http://schemas.microsoft.com/office/drawing/2014/main" id="{ECCDFADF-AAD4-46AA-BE24-AE0603BA0B46}"/>
                    </a:ext>
                  </a:extLst>
                </p14:cNvPr>
                <p14:cNvContentPartPr/>
                <p14:nvPr/>
              </p14:nvContentPartPr>
              <p14:xfrm>
                <a:off x="10040595" y="6419467"/>
                <a:ext cx="451440" cy="113760"/>
              </p14:xfrm>
            </p:contentPart>
          </mc:Choice>
          <mc:Fallback xmlns="">
            <p:pic>
              <p:nvPicPr>
                <p:cNvPr id="363" name="Ink 362">
                  <a:extLst>
                    <a:ext uri="{FF2B5EF4-FFF2-40B4-BE49-F238E27FC236}">
                      <a16:creationId xmlns:a16="http://schemas.microsoft.com/office/drawing/2014/main" id="{ECCDFADF-AAD4-46AA-BE24-AE0603BA0B46}"/>
                    </a:ext>
                  </a:extLst>
                </p:cNvPr>
                <p:cNvPicPr/>
                <p:nvPr/>
              </p:nvPicPr>
              <p:blipFill>
                <a:blip r:embed="rId615"/>
                <a:stretch>
                  <a:fillRect/>
                </a:stretch>
              </p:blipFill>
              <p:spPr>
                <a:xfrm>
                  <a:off x="10031595" y="6410827"/>
                  <a:ext cx="469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4" name="Ink 363">
                  <a:extLst>
                    <a:ext uri="{FF2B5EF4-FFF2-40B4-BE49-F238E27FC236}">
                      <a16:creationId xmlns:a16="http://schemas.microsoft.com/office/drawing/2014/main" id="{7268422D-AAE9-488E-BF73-B7AF2C15FB45}"/>
                    </a:ext>
                  </a:extLst>
                </p14:cNvPr>
                <p14:cNvContentPartPr/>
                <p14:nvPr/>
              </p14:nvContentPartPr>
              <p14:xfrm>
                <a:off x="10476195" y="6434227"/>
                <a:ext cx="140760" cy="87840"/>
              </p14:xfrm>
            </p:contentPart>
          </mc:Choice>
          <mc:Fallback xmlns="">
            <p:pic>
              <p:nvPicPr>
                <p:cNvPr id="364" name="Ink 363">
                  <a:extLst>
                    <a:ext uri="{FF2B5EF4-FFF2-40B4-BE49-F238E27FC236}">
                      <a16:creationId xmlns:a16="http://schemas.microsoft.com/office/drawing/2014/main" id="{7268422D-AAE9-488E-BF73-B7AF2C15FB45}"/>
                    </a:ext>
                  </a:extLst>
                </p:cNvPr>
                <p:cNvPicPr/>
                <p:nvPr/>
              </p:nvPicPr>
              <p:blipFill>
                <a:blip r:embed="rId617"/>
                <a:stretch>
                  <a:fillRect/>
                </a:stretch>
              </p:blipFill>
              <p:spPr>
                <a:xfrm>
                  <a:off x="10467195" y="6425227"/>
                  <a:ext cx="1584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5" name="Ink 364">
                  <a:extLst>
                    <a:ext uri="{FF2B5EF4-FFF2-40B4-BE49-F238E27FC236}">
                      <a16:creationId xmlns:a16="http://schemas.microsoft.com/office/drawing/2014/main" id="{C674A25B-4F67-43B0-BBFA-8AAA3E8F9FC5}"/>
                    </a:ext>
                  </a:extLst>
                </p14:cNvPr>
                <p14:cNvContentPartPr/>
                <p14:nvPr/>
              </p14:nvContentPartPr>
              <p14:xfrm>
                <a:off x="10618395" y="6374107"/>
                <a:ext cx="416880" cy="175680"/>
              </p14:xfrm>
            </p:contentPart>
          </mc:Choice>
          <mc:Fallback xmlns="">
            <p:pic>
              <p:nvPicPr>
                <p:cNvPr id="365" name="Ink 364">
                  <a:extLst>
                    <a:ext uri="{FF2B5EF4-FFF2-40B4-BE49-F238E27FC236}">
                      <a16:creationId xmlns:a16="http://schemas.microsoft.com/office/drawing/2014/main" id="{C674A25B-4F67-43B0-BBFA-8AAA3E8F9FC5}"/>
                    </a:ext>
                  </a:extLst>
                </p:cNvPr>
                <p:cNvPicPr/>
                <p:nvPr/>
              </p:nvPicPr>
              <p:blipFill>
                <a:blip r:embed="rId619"/>
                <a:stretch>
                  <a:fillRect/>
                </a:stretch>
              </p:blipFill>
              <p:spPr>
                <a:xfrm>
                  <a:off x="10609395" y="6365467"/>
                  <a:ext cx="434520" cy="193320"/>
                </a:xfrm>
                <a:prstGeom prst="rect">
                  <a:avLst/>
                </a:prstGeom>
              </p:spPr>
            </p:pic>
          </mc:Fallback>
        </mc:AlternateContent>
      </p:grpSp>
    </p:spTree>
    <p:extLst>
      <p:ext uri="{BB962C8B-B14F-4D97-AF65-F5344CB8AC3E}">
        <p14:creationId xmlns:p14="http://schemas.microsoft.com/office/powerpoint/2010/main" val="186910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7FEF60-E24D-4EAD-9ACB-4100FA2D526F}"/>
              </a:ext>
            </a:extLst>
          </p:cNvPr>
          <p:cNvSpPr>
            <a:spLocks noGrp="1"/>
          </p:cNvSpPr>
          <p:nvPr>
            <p:ph type="sldNum" sz="quarter" idx="12"/>
          </p:nvPr>
        </p:nvSpPr>
        <p:spPr/>
        <p:txBody>
          <a:bodyPr/>
          <a:lstStyle/>
          <a:p>
            <a:fld id="{12B7FAE1-8398-4ECD-9623-40D6A02FADC2}" type="slidenum">
              <a:rPr lang="en-US" smtClean="0"/>
              <a:t>9</a:t>
            </a:fld>
            <a:endParaRPr lang="en-US"/>
          </a:p>
        </p:txBody>
      </p:sp>
      <p:grpSp>
        <p:nvGrpSpPr>
          <p:cNvPr id="146" name="Group 145">
            <a:extLst>
              <a:ext uri="{FF2B5EF4-FFF2-40B4-BE49-F238E27FC236}">
                <a16:creationId xmlns:a16="http://schemas.microsoft.com/office/drawing/2014/main" id="{735F56E1-B299-41FD-9B76-89CE39CFDAA0}"/>
              </a:ext>
            </a:extLst>
          </p:cNvPr>
          <p:cNvGrpSpPr/>
          <p:nvPr/>
        </p:nvGrpSpPr>
        <p:grpSpPr>
          <a:xfrm>
            <a:off x="2237955" y="1096147"/>
            <a:ext cx="9744120" cy="3784320"/>
            <a:chOff x="2237955" y="1096147"/>
            <a:chExt cx="9744120" cy="37843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1AB570C-5A2E-4730-B910-738CECF91E4A}"/>
                    </a:ext>
                  </a:extLst>
                </p14:cNvPr>
                <p14:cNvContentPartPr/>
                <p14:nvPr/>
              </p14:nvContentPartPr>
              <p14:xfrm>
                <a:off x="2376915" y="1241947"/>
                <a:ext cx="24840" cy="279360"/>
              </p14:xfrm>
            </p:contentPart>
          </mc:Choice>
          <mc:Fallback xmlns="">
            <p:pic>
              <p:nvPicPr>
                <p:cNvPr id="2" name="Ink 1">
                  <a:extLst>
                    <a:ext uri="{FF2B5EF4-FFF2-40B4-BE49-F238E27FC236}">
                      <a16:creationId xmlns:a16="http://schemas.microsoft.com/office/drawing/2014/main" id="{91AB570C-5A2E-4730-B910-738CECF91E4A}"/>
                    </a:ext>
                  </a:extLst>
                </p:cNvPr>
                <p:cNvPicPr/>
                <p:nvPr/>
              </p:nvPicPr>
              <p:blipFill>
                <a:blip r:embed="rId3"/>
                <a:stretch>
                  <a:fillRect/>
                </a:stretch>
              </p:blipFill>
              <p:spPr>
                <a:xfrm>
                  <a:off x="2367915" y="1232947"/>
                  <a:ext cx="424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F4B0CE2-DDE4-4C97-A1DD-9F10C9F1935A}"/>
                    </a:ext>
                  </a:extLst>
                </p14:cNvPr>
                <p14:cNvContentPartPr/>
                <p14:nvPr/>
              </p14:nvContentPartPr>
              <p14:xfrm>
                <a:off x="2237955" y="1096147"/>
                <a:ext cx="397440" cy="270000"/>
              </p14:xfrm>
            </p:contentPart>
          </mc:Choice>
          <mc:Fallback xmlns="">
            <p:pic>
              <p:nvPicPr>
                <p:cNvPr id="3" name="Ink 2">
                  <a:extLst>
                    <a:ext uri="{FF2B5EF4-FFF2-40B4-BE49-F238E27FC236}">
                      <a16:creationId xmlns:a16="http://schemas.microsoft.com/office/drawing/2014/main" id="{AF4B0CE2-DDE4-4C97-A1DD-9F10C9F1935A}"/>
                    </a:ext>
                  </a:extLst>
                </p:cNvPr>
                <p:cNvPicPr/>
                <p:nvPr/>
              </p:nvPicPr>
              <p:blipFill>
                <a:blip r:embed="rId5"/>
                <a:stretch>
                  <a:fillRect/>
                </a:stretch>
              </p:blipFill>
              <p:spPr>
                <a:xfrm>
                  <a:off x="2229315" y="1087507"/>
                  <a:ext cx="4150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A6FE96D-3234-4608-A69F-77B21A54EEEF}"/>
                    </a:ext>
                  </a:extLst>
                </p14:cNvPr>
                <p14:cNvContentPartPr/>
                <p14:nvPr/>
              </p14:nvContentPartPr>
              <p14:xfrm>
                <a:off x="2962995" y="1482067"/>
                <a:ext cx="872640" cy="54000"/>
              </p14:xfrm>
            </p:contentPart>
          </mc:Choice>
          <mc:Fallback xmlns="">
            <p:pic>
              <p:nvPicPr>
                <p:cNvPr id="4" name="Ink 3">
                  <a:extLst>
                    <a:ext uri="{FF2B5EF4-FFF2-40B4-BE49-F238E27FC236}">
                      <a16:creationId xmlns:a16="http://schemas.microsoft.com/office/drawing/2014/main" id="{BA6FE96D-3234-4608-A69F-77B21A54EEEF}"/>
                    </a:ext>
                  </a:extLst>
                </p:cNvPr>
                <p:cNvPicPr/>
                <p:nvPr/>
              </p:nvPicPr>
              <p:blipFill>
                <a:blip r:embed="rId7"/>
                <a:stretch>
                  <a:fillRect/>
                </a:stretch>
              </p:blipFill>
              <p:spPr>
                <a:xfrm>
                  <a:off x="2954355" y="1473427"/>
                  <a:ext cx="890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7035B51-CA52-45BD-8881-7BDF440C6294}"/>
                    </a:ext>
                  </a:extLst>
                </p14:cNvPr>
                <p14:cNvContentPartPr/>
                <p14:nvPr/>
              </p14:nvContentPartPr>
              <p14:xfrm>
                <a:off x="3764355" y="1523827"/>
                <a:ext cx="579600" cy="18360"/>
              </p14:xfrm>
            </p:contentPart>
          </mc:Choice>
          <mc:Fallback xmlns="">
            <p:pic>
              <p:nvPicPr>
                <p:cNvPr id="5" name="Ink 4">
                  <a:extLst>
                    <a:ext uri="{FF2B5EF4-FFF2-40B4-BE49-F238E27FC236}">
                      <a16:creationId xmlns:a16="http://schemas.microsoft.com/office/drawing/2014/main" id="{C7035B51-CA52-45BD-8881-7BDF440C6294}"/>
                    </a:ext>
                  </a:extLst>
                </p:cNvPr>
                <p:cNvPicPr/>
                <p:nvPr/>
              </p:nvPicPr>
              <p:blipFill>
                <a:blip r:embed="rId9"/>
                <a:stretch>
                  <a:fillRect/>
                </a:stretch>
              </p:blipFill>
              <p:spPr>
                <a:xfrm>
                  <a:off x="3755715" y="1514827"/>
                  <a:ext cx="597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2968A76-5FE7-4FFB-BD86-0FF290490C00}"/>
                    </a:ext>
                  </a:extLst>
                </p14:cNvPr>
                <p14:cNvContentPartPr/>
                <p14:nvPr/>
              </p14:nvContentPartPr>
              <p14:xfrm>
                <a:off x="4319475" y="1414747"/>
                <a:ext cx="281160" cy="221400"/>
              </p14:xfrm>
            </p:contentPart>
          </mc:Choice>
          <mc:Fallback xmlns="">
            <p:pic>
              <p:nvPicPr>
                <p:cNvPr id="7" name="Ink 6">
                  <a:extLst>
                    <a:ext uri="{FF2B5EF4-FFF2-40B4-BE49-F238E27FC236}">
                      <a16:creationId xmlns:a16="http://schemas.microsoft.com/office/drawing/2014/main" id="{92968A76-5FE7-4FFB-BD86-0FF290490C00}"/>
                    </a:ext>
                  </a:extLst>
                </p:cNvPr>
                <p:cNvPicPr/>
                <p:nvPr/>
              </p:nvPicPr>
              <p:blipFill>
                <a:blip r:embed="rId11"/>
                <a:stretch>
                  <a:fillRect/>
                </a:stretch>
              </p:blipFill>
              <p:spPr>
                <a:xfrm>
                  <a:off x="4310475" y="1406107"/>
                  <a:ext cx="2988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EDDD4597-D5A6-4177-BDCB-EB7458C2ECFF}"/>
                    </a:ext>
                  </a:extLst>
                </p14:cNvPr>
                <p14:cNvContentPartPr/>
                <p14:nvPr/>
              </p14:nvContentPartPr>
              <p14:xfrm>
                <a:off x="2806395" y="1868707"/>
                <a:ext cx="426240" cy="235800"/>
              </p14:xfrm>
            </p:contentPart>
          </mc:Choice>
          <mc:Fallback xmlns="">
            <p:pic>
              <p:nvPicPr>
                <p:cNvPr id="24" name="Ink 23">
                  <a:extLst>
                    <a:ext uri="{FF2B5EF4-FFF2-40B4-BE49-F238E27FC236}">
                      <a16:creationId xmlns:a16="http://schemas.microsoft.com/office/drawing/2014/main" id="{EDDD4597-D5A6-4177-BDCB-EB7458C2ECFF}"/>
                    </a:ext>
                  </a:extLst>
                </p:cNvPr>
                <p:cNvPicPr/>
                <p:nvPr/>
              </p:nvPicPr>
              <p:blipFill>
                <a:blip r:embed="rId13"/>
                <a:stretch>
                  <a:fillRect/>
                </a:stretch>
              </p:blipFill>
              <p:spPr>
                <a:xfrm>
                  <a:off x="2797395" y="1859707"/>
                  <a:ext cx="4438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F78C9971-D2F9-4A26-A978-C8B2F70EC48F}"/>
                    </a:ext>
                  </a:extLst>
                </p14:cNvPr>
                <p14:cNvContentPartPr/>
                <p14:nvPr/>
              </p14:nvContentPartPr>
              <p14:xfrm>
                <a:off x="3201675" y="1779427"/>
                <a:ext cx="190080" cy="127800"/>
              </p14:xfrm>
            </p:contentPart>
          </mc:Choice>
          <mc:Fallback xmlns="">
            <p:pic>
              <p:nvPicPr>
                <p:cNvPr id="25" name="Ink 24">
                  <a:extLst>
                    <a:ext uri="{FF2B5EF4-FFF2-40B4-BE49-F238E27FC236}">
                      <a16:creationId xmlns:a16="http://schemas.microsoft.com/office/drawing/2014/main" id="{F78C9971-D2F9-4A26-A978-C8B2F70EC48F}"/>
                    </a:ext>
                  </a:extLst>
                </p:cNvPr>
                <p:cNvPicPr/>
                <p:nvPr/>
              </p:nvPicPr>
              <p:blipFill>
                <a:blip r:embed="rId15"/>
                <a:stretch>
                  <a:fillRect/>
                </a:stretch>
              </p:blipFill>
              <p:spPr>
                <a:xfrm>
                  <a:off x="3192675" y="1770427"/>
                  <a:ext cx="207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5DCD4FFA-0159-496C-93E0-70AA4EA0DC4B}"/>
                    </a:ext>
                  </a:extLst>
                </p14:cNvPr>
                <p14:cNvContentPartPr/>
                <p14:nvPr/>
              </p14:nvContentPartPr>
              <p14:xfrm>
                <a:off x="3397515" y="1722547"/>
                <a:ext cx="186120" cy="140760"/>
              </p14:xfrm>
            </p:contentPart>
          </mc:Choice>
          <mc:Fallback xmlns="">
            <p:pic>
              <p:nvPicPr>
                <p:cNvPr id="26" name="Ink 25">
                  <a:extLst>
                    <a:ext uri="{FF2B5EF4-FFF2-40B4-BE49-F238E27FC236}">
                      <a16:creationId xmlns:a16="http://schemas.microsoft.com/office/drawing/2014/main" id="{5DCD4FFA-0159-496C-93E0-70AA4EA0DC4B}"/>
                    </a:ext>
                  </a:extLst>
                </p:cNvPr>
                <p:cNvPicPr/>
                <p:nvPr/>
              </p:nvPicPr>
              <p:blipFill>
                <a:blip r:embed="rId17"/>
                <a:stretch>
                  <a:fillRect/>
                </a:stretch>
              </p:blipFill>
              <p:spPr>
                <a:xfrm>
                  <a:off x="3388875" y="1713547"/>
                  <a:ext cx="203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9121CCC4-9160-4D1A-9714-1AFF18AABDCD}"/>
                    </a:ext>
                  </a:extLst>
                </p14:cNvPr>
                <p14:cNvContentPartPr/>
                <p14:nvPr/>
              </p14:nvContentPartPr>
              <p14:xfrm>
                <a:off x="3324435" y="1788787"/>
                <a:ext cx="609480" cy="360720"/>
              </p14:xfrm>
            </p:contentPart>
          </mc:Choice>
          <mc:Fallback xmlns="">
            <p:pic>
              <p:nvPicPr>
                <p:cNvPr id="27" name="Ink 26">
                  <a:extLst>
                    <a:ext uri="{FF2B5EF4-FFF2-40B4-BE49-F238E27FC236}">
                      <a16:creationId xmlns:a16="http://schemas.microsoft.com/office/drawing/2014/main" id="{9121CCC4-9160-4D1A-9714-1AFF18AABDCD}"/>
                    </a:ext>
                  </a:extLst>
                </p:cNvPr>
                <p:cNvPicPr/>
                <p:nvPr/>
              </p:nvPicPr>
              <p:blipFill>
                <a:blip r:embed="rId19"/>
                <a:stretch>
                  <a:fillRect/>
                </a:stretch>
              </p:blipFill>
              <p:spPr>
                <a:xfrm>
                  <a:off x="3315795" y="1779787"/>
                  <a:ext cx="6271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E9BF5EE4-01F7-459B-8BAE-6909F0CAE4A6}"/>
                    </a:ext>
                  </a:extLst>
                </p14:cNvPr>
                <p14:cNvContentPartPr/>
                <p14:nvPr/>
              </p14:nvContentPartPr>
              <p14:xfrm>
                <a:off x="3937875" y="1771507"/>
                <a:ext cx="185400" cy="144720"/>
              </p14:xfrm>
            </p:contentPart>
          </mc:Choice>
          <mc:Fallback xmlns="">
            <p:pic>
              <p:nvPicPr>
                <p:cNvPr id="28" name="Ink 27">
                  <a:extLst>
                    <a:ext uri="{FF2B5EF4-FFF2-40B4-BE49-F238E27FC236}">
                      <a16:creationId xmlns:a16="http://schemas.microsoft.com/office/drawing/2014/main" id="{E9BF5EE4-01F7-459B-8BAE-6909F0CAE4A6}"/>
                    </a:ext>
                  </a:extLst>
                </p:cNvPr>
                <p:cNvPicPr/>
                <p:nvPr/>
              </p:nvPicPr>
              <p:blipFill>
                <a:blip r:embed="rId21"/>
                <a:stretch>
                  <a:fillRect/>
                </a:stretch>
              </p:blipFill>
              <p:spPr>
                <a:xfrm>
                  <a:off x="3928875" y="1762867"/>
                  <a:ext cx="203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AE6E05F9-1377-4AC6-8FAB-54DC724B5198}"/>
                    </a:ext>
                  </a:extLst>
                </p14:cNvPr>
                <p14:cNvContentPartPr/>
                <p14:nvPr/>
              </p14:nvContentPartPr>
              <p14:xfrm>
                <a:off x="2670675" y="2292427"/>
                <a:ext cx="237240" cy="325800"/>
              </p14:xfrm>
            </p:contentPart>
          </mc:Choice>
          <mc:Fallback xmlns="">
            <p:pic>
              <p:nvPicPr>
                <p:cNvPr id="30" name="Ink 29">
                  <a:extLst>
                    <a:ext uri="{FF2B5EF4-FFF2-40B4-BE49-F238E27FC236}">
                      <a16:creationId xmlns:a16="http://schemas.microsoft.com/office/drawing/2014/main" id="{AE6E05F9-1377-4AC6-8FAB-54DC724B5198}"/>
                    </a:ext>
                  </a:extLst>
                </p:cNvPr>
                <p:cNvPicPr/>
                <p:nvPr/>
              </p:nvPicPr>
              <p:blipFill>
                <a:blip r:embed="rId23"/>
                <a:stretch>
                  <a:fillRect/>
                </a:stretch>
              </p:blipFill>
              <p:spPr>
                <a:xfrm>
                  <a:off x="2661675" y="2283427"/>
                  <a:ext cx="2548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920DF2BB-E4E0-42D5-B905-0688FC7F5164}"/>
                    </a:ext>
                  </a:extLst>
                </p14:cNvPr>
                <p14:cNvContentPartPr/>
                <p14:nvPr/>
              </p14:nvContentPartPr>
              <p14:xfrm>
                <a:off x="2981715" y="2320507"/>
                <a:ext cx="145440" cy="295560"/>
              </p14:xfrm>
            </p:contentPart>
          </mc:Choice>
          <mc:Fallback xmlns="">
            <p:pic>
              <p:nvPicPr>
                <p:cNvPr id="31" name="Ink 30">
                  <a:extLst>
                    <a:ext uri="{FF2B5EF4-FFF2-40B4-BE49-F238E27FC236}">
                      <a16:creationId xmlns:a16="http://schemas.microsoft.com/office/drawing/2014/main" id="{920DF2BB-E4E0-42D5-B905-0688FC7F5164}"/>
                    </a:ext>
                  </a:extLst>
                </p:cNvPr>
                <p:cNvPicPr/>
                <p:nvPr/>
              </p:nvPicPr>
              <p:blipFill>
                <a:blip r:embed="rId25"/>
                <a:stretch>
                  <a:fillRect/>
                </a:stretch>
              </p:blipFill>
              <p:spPr>
                <a:xfrm>
                  <a:off x="2972715" y="2311507"/>
                  <a:ext cx="1630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7F9A4DFE-FD02-49C4-AD7F-A0B274F6B115}"/>
                    </a:ext>
                  </a:extLst>
                </p14:cNvPr>
                <p14:cNvContentPartPr/>
                <p14:nvPr/>
              </p14:nvContentPartPr>
              <p14:xfrm>
                <a:off x="2249115" y="2758987"/>
                <a:ext cx="114120" cy="283680"/>
              </p14:xfrm>
            </p:contentPart>
          </mc:Choice>
          <mc:Fallback xmlns="">
            <p:pic>
              <p:nvPicPr>
                <p:cNvPr id="33" name="Ink 32">
                  <a:extLst>
                    <a:ext uri="{FF2B5EF4-FFF2-40B4-BE49-F238E27FC236}">
                      <a16:creationId xmlns:a16="http://schemas.microsoft.com/office/drawing/2014/main" id="{7F9A4DFE-FD02-49C4-AD7F-A0B274F6B115}"/>
                    </a:ext>
                  </a:extLst>
                </p:cNvPr>
                <p:cNvPicPr/>
                <p:nvPr/>
              </p:nvPicPr>
              <p:blipFill>
                <a:blip r:embed="rId27"/>
                <a:stretch>
                  <a:fillRect/>
                </a:stretch>
              </p:blipFill>
              <p:spPr>
                <a:xfrm>
                  <a:off x="2240115" y="2750347"/>
                  <a:ext cx="1317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9262F4F9-1A47-4FA1-9191-97D3047D5C99}"/>
                    </a:ext>
                  </a:extLst>
                </p14:cNvPr>
                <p14:cNvContentPartPr/>
                <p14:nvPr/>
              </p14:nvContentPartPr>
              <p14:xfrm>
                <a:off x="2437035" y="2817667"/>
                <a:ext cx="153360" cy="174600"/>
              </p14:xfrm>
            </p:contentPart>
          </mc:Choice>
          <mc:Fallback xmlns="">
            <p:pic>
              <p:nvPicPr>
                <p:cNvPr id="34" name="Ink 33">
                  <a:extLst>
                    <a:ext uri="{FF2B5EF4-FFF2-40B4-BE49-F238E27FC236}">
                      <a16:creationId xmlns:a16="http://schemas.microsoft.com/office/drawing/2014/main" id="{9262F4F9-1A47-4FA1-9191-97D3047D5C99}"/>
                    </a:ext>
                  </a:extLst>
                </p:cNvPr>
                <p:cNvPicPr/>
                <p:nvPr/>
              </p:nvPicPr>
              <p:blipFill>
                <a:blip r:embed="rId29"/>
                <a:stretch>
                  <a:fillRect/>
                </a:stretch>
              </p:blipFill>
              <p:spPr>
                <a:xfrm>
                  <a:off x="2428395" y="2808667"/>
                  <a:ext cx="171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E4AA6BD4-749F-4944-8F1D-92D47740D438}"/>
                    </a:ext>
                  </a:extLst>
                </p14:cNvPr>
                <p14:cNvContentPartPr/>
                <p14:nvPr/>
              </p14:nvContentPartPr>
              <p14:xfrm>
                <a:off x="2574555" y="2806147"/>
                <a:ext cx="360" cy="360"/>
              </p14:xfrm>
            </p:contentPart>
          </mc:Choice>
          <mc:Fallback xmlns="">
            <p:pic>
              <p:nvPicPr>
                <p:cNvPr id="35" name="Ink 34">
                  <a:extLst>
                    <a:ext uri="{FF2B5EF4-FFF2-40B4-BE49-F238E27FC236}">
                      <a16:creationId xmlns:a16="http://schemas.microsoft.com/office/drawing/2014/main" id="{E4AA6BD4-749F-4944-8F1D-92D47740D438}"/>
                    </a:ext>
                  </a:extLst>
                </p:cNvPr>
                <p:cNvPicPr/>
                <p:nvPr/>
              </p:nvPicPr>
              <p:blipFill>
                <a:blip r:embed="rId31"/>
                <a:stretch>
                  <a:fillRect/>
                </a:stretch>
              </p:blipFill>
              <p:spPr>
                <a:xfrm>
                  <a:off x="2565555" y="27971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Ink 35">
                  <a:extLst>
                    <a:ext uri="{FF2B5EF4-FFF2-40B4-BE49-F238E27FC236}">
                      <a16:creationId xmlns:a16="http://schemas.microsoft.com/office/drawing/2014/main" id="{1B0496B0-301B-474E-891A-33AD01446D1D}"/>
                    </a:ext>
                  </a:extLst>
                </p14:cNvPr>
                <p14:cNvContentPartPr/>
                <p14:nvPr/>
              </p14:nvContentPartPr>
              <p14:xfrm>
                <a:off x="2640795" y="2884627"/>
                <a:ext cx="196560" cy="107280"/>
              </p14:xfrm>
            </p:contentPart>
          </mc:Choice>
          <mc:Fallback xmlns="">
            <p:pic>
              <p:nvPicPr>
                <p:cNvPr id="36" name="Ink 35">
                  <a:extLst>
                    <a:ext uri="{FF2B5EF4-FFF2-40B4-BE49-F238E27FC236}">
                      <a16:creationId xmlns:a16="http://schemas.microsoft.com/office/drawing/2014/main" id="{1B0496B0-301B-474E-891A-33AD01446D1D}"/>
                    </a:ext>
                  </a:extLst>
                </p:cNvPr>
                <p:cNvPicPr/>
                <p:nvPr/>
              </p:nvPicPr>
              <p:blipFill>
                <a:blip r:embed="rId33"/>
                <a:stretch>
                  <a:fillRect/>
                </a:stretch>
              </p:blipFill>
              <p:spPr>
                <a:xfrm>
                  <a:off x="2632155" y="2875627"/>
                  <a:ext cx="214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Ink 36">
                  <a:extLst>
                    <a:ext uri="{FF2B5EF4-FFF2-40B4-BE49-F238E27FC236}">
                      <a16:creationId xmlns:a16="http://schemas.microsoft.com/office/drawing/2014/main" id="{6AB7048E-C520-4857-91C4-7ACED74A79C5}"/>
                    </a:ext>
                  </a:extLst>
                </p14:cNvPr>
                <p14:cNvContentPartPr/>
                <p14:nvPr/>
              </p14:nvContentPartPr>
              <p14:xfrm>
                <a:off x="3074955" y="2792827"/>
                <a:ext cx="295560" cy="181440"/>
              </p14:xfrm>
            </p:contentPart>
          </mc:Choice>
          <mc:Fallback xmlns="">
            <p:pic>
              <p:nvPicPr>
                <p:cNvPr id="37" name="Ink 36">
                  <a:extLst>
                    <a:ext uri="{FF2B5EF4-FFF2-40B4-BE49-F238E27FC236}">
                      <a16:creationId xmlns:a16="http://schemas.microsoft.com/office/drawing/2014/main" id="{6AB7048E-C520-4857-91C4-7ACED74A79C5}"/>
                    </a:ext>
                  </a:extLst>
                </p:cNvPr>
                <p:cNvPicPr/>
                <p:nvPr/>
              </p:nvPicPr>
              <p:blipFill>
                <a:blip r:embed="rId35"/>
                <a:stretch>
                  <a:fillRect/>
                </a:stretch>
              </p:blipFill>
              <p:spPr>
                <a:xfrm>
                  <a:off x="3065955" y="2783827"/>
                  <a:ext cx="3132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57871ABD-224E-4AC1-A55B-F3114E58B796}"/>
                    </a:ext>
                  </a:extLst>
                </p14:cNvPr>
                <p14:cNvContentPartPr/>
                <p14:nvPr/>
              </p14:nvContentPartPr>
              <p14:xfrm>
                <a:off x="3382035" y="2812267"/>
                <a:ext cx="125280" cy="130320"/>
              </p14:xfrm>
            </p:contentPart>
          </mc:Choice>
          <mc:Fallback xmlns="">
            <p:pic>
              <p:nvPicPr>
                <p:cNvPr id="38" name="Ink 37">
                  <a:extLst>
                    <a:ext uri="{FF2B5EF4-FFF2-40B4-BE49-F238E27FC236}">
                      <a16:creationId xmlns:a16="http://schemas.microsoft.com/office/drawing/2014/main" id="{57871ABD-224E-4AC1-A55B-F3114E58B796}"/>
                    </a:ext>
                  </a:extLst>
                </p:cNvPr>
                <p:cNvPicPr/>
                <p:nvPr/>
              </p:nvPicPr>
              <p:blipFill>
                <a:blip r:embed="rId37"/>
                <a:stretch>
                  <a:fillRect/>
                </a:stretch>
              </p:blipFill>
              <p:spPr>
                <a:xfrm>
                  <a:off x="3373035" y="2803267"/>
                  <a:ext cx="142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8FAAB6DA-3883-42C8-A4EE-ED515B2FA072}"/>
                    </a:ext>
                  </a:extLst>
                </p14:cNvPr>
                <p14:cNvContentPartPr/>
                <p14:nvPr/>
              </p14:nvContentPartPr>
              <p14:xfrm>
                <a:off x="3546915" y="2810467"/>
                <a:ext cx="142920" cy="127080"/>
              </p14:xfrm>
            </p:contentPart>
          </mc:Choice>
          <mc:Fallback xmlns="">
            <p:pic>
              <p:nvPicPr>
                <p:cNvPr id="39" name="Ink 38">
                  <a:extLst>
                    <a:ext uri="{FF2B5EF4-FFF2-40B4-BE49-F238E27FC236}">
                      <a16:creationId xmlns:a16="http://schemas.microsoft.com/office/drawing/2014/main" id="{8FAAB6DA-3883-42C8-A4EE-ED515B2FA072}"/>
                    </a:ext>
                  </a:extLst>
                </p:cNvPr>
                <p:cNvPicPr/>
                <p:nvPr/>
              </p:nvPicPr>
              <p:blipFill>
                <a:blip r:embed="rId39"/>
                <a:stretch>
                  <a:fillRect/>
                </a:stretch>
              </p:blipFill>
              <p:spPr>
                <a:xfrm>
                  <a:off x="3537915" y="2801467"/>
                  <a:ext cx="160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BAA9F80E-5EB0-4163-8468-B8BBC9E3BEED}"/>
                    </a:ext>
                  </a:extLst>
                </p14:cNvPr>
                <p14:cNvContentPartPr/>
                <p14:nvPr/>
              </p14:nvContentPartPr>
              <p14:xfrm>
                <a:off x="3704955" y="2799307"/>
                <a:ext cx="159120" cy="113040"/>
              </p14:xfrm>
            </p:contentPart>
          </mc:Choice>
          <mc:Fallback xmlns="">
            <p:pic>
              <p:nvPicPr>
                <p:cNvPr id="40" name="Ink 39">
                  <a:extLst>
                    <a:ext uri="{FF2B5EF4-FFF2-40B4-BE49-F238E27FC236}">
                      <a16:creationId xmlns:a16="http://schemas.microsoft.com/office/drawing/2014/main" id="{BAA9F80E-5EB0-4163-8468-B8BBC9E3BEED}"/>
                    </a:ext>
                  </a:extLst>
                </p:cNvPr>
                <p:cNvPicPr/>
                <p:nvPr/>
              </p:nvPicPr>
              <p:blipFill>
                <a:blip r:embed="rId41"/>
                <a:stretch>
                  <a:fillRect/>
                </a:stretch>
              </p:blipFill>
              <p:spPr>
                <a:xfrm>
                  <a:off x="3695955" y="2790667"/>
                  <a:ext cx="176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DE8725D8-E9AD-4805-91B2-DCD52FD4007F}"/>
                    </a:ext>
                  </a:extLst>
                </p14:cNvPr>
                <p14:cNvContentPartPr/>
                <p14:nvPr/>
              </p14:nvContentPartPr>
              <p14:xfrm>
                <a:off x="3899715" y="2823427"/>
                <a:ext cx="287280" cy="115200"/>
              </p14:xfrm>
            </p:contentPart>
          </mc:Choice>
          <mc:Fallback xmlns="">
            <p:pic>
              <p:nvPicPr>
                <p:cNvPr id="41" name="Ink 40">
                  <a:extLst>
                    <a:ext uri="{FF2B5EF4-FFF2-40B4-BE49-F238E27FC236}">
                      <a16:creationId xmlns:a16="http://schemas.microsoft.com/office/drawing/2014/main" id="{DE8725D8-E9AD-4805-91B2-DCD52FD4007F}"/>
                    </a:ext>
                  </a:extLst>
                </p:cNvPr>
                <p:cNvPicPr/>
                <p:nvPr/>
              </p:nvPicPr>
              <p:blipFill>
                <a:blip r:embed="rId43"/>
                <a:stretch>
                  <a:fillRect/>
                </a:stretch>
              </p:blipFill>
              <p:spPr>
                <a:xfrm>
                  <a:off x="3891075" y="2814787"/>
                  <a:ext cx="304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0B0588AF-BD63-4881-ABC2-B8DAA7A1AFB4}"/>
                    </a:ext>
                  </a:extLst>
                </p14:cNvPr>
                <p14:cNvContentPartPr/>
                <p14:nvPr/>
              </p14:nvContentPartPr>
              <p14:xfrm>
                <a:off x="4226235" y="2836747"/>
                <a:ext cx="219600" cy="131040"/>
              </p14:xfrm>
            </p:contentPart>
          </mc:Choice>
          <mc:Fallback xmlns="">
            <p:pic>
              <p:nvPicPr>
                <p:cNvPr id="42" name="Ink 41">
                  <a:extLst>
                    <a:ext uri="{FF2B5EF4-FFF2-40B4-BE49-F238E27FC236}">
                      <a16:creationId xmlns:a16="http://schemas.microsoft.com/office/drawing/2014/main" id="{0B0588AF-BD63-4881-ABC2-B8DAA7A1AFB4}"/>
                    </a:ext>
                  </a:extLst>
                </p:cNvPr>
                <p:cNvPicPr/>
                <p:nvPr/>
              </p:nvPicPr>
              <p:blipFill>
                <a:blip r:embed="rId45"/>
                <a:stretch>
                  <a:fillRect/>
                </a:stretch>
              </p:blipFill>
              <p:spPr>
                <a:xfrm>
                  <a:off x="4217235" y="2828107"/>
                  <a:ext cx="237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C3B13766-2394-49FA-94F5-9F3C098FFC67}"/>
                    </a:ext>
                  </a:extLst>
                </p14:cNvPr>
                <p14:cNvContentPartPr/>
                <p14:nvPr/>
              </p14:nvContentPartPr>
              <p14:xfrm>
                <a:off x="4458075" y="2637667"/>
                <a:ext cx="113760" cy="442440"/>
              </p14:xfrm>
            </p:contentPart>
          </mc:Choice>
          <mc:Fallback xmlns="">
            <p:pic>
              <p:nvPicPr>
                <p:cNvPr id="43" name="Ink 42">
                  <a:extLst>
                    <a:ext uri="{FF2B5EF4-FFF2-40B4-BE49-F238E27FC236}">
                      <a16:creationId xmlns:a16="http://schemas.microsoft.com/office/drawing/2014/main" id="{C3B13766-2394-49FA-94F5-9F3C098FFC67}"/>
                    </a:ext>
                  </a:extLst>
                </p:cNvPr>
                <p:cNvPicPr/>
                <p:nvPr/>
              </p:nvPicPr>
              <p:blipFill>
                <a:blip r:embed="rId47"/>
                <a:stretch>
                  <a:fillRect/>
                </a:stretch>
              </p:blipFill>
              <p:spPr>
                <a:xfrm>
                  <a:off x="4449075" y="2629027"/>
                  <a:ext cx="13140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C4CD302C-A6DB-46E4-8D08-71F5E299EE0C}"/>
                    </a:ext>
                  </a:extLst>
                </p14:cNvPr>
                <p14:cNvContentPartPr/>
                <p14:nvPr/>
              </p14:nvContentPartPr>
              <p14:xfrm>
                <a:off x="3096555" y="2680507"/>
                <a:ext cx="138240" cy="82080"/>
              </p14:xfrm>
            </p:contentPart>
          </mc:Choice>
          <mc:Fallback xmlns="">
            <p:pic>
              <p:nvPicPr>
                <p:cNvPr id="44" name="Ink 43">
                  <a:extLst>
                    <a:ext uri="{FF2B5EF4-FFF2-40B4-BE49-F238E27FC236}">
                      <a16:creationId xmlns:a16="http://schemas.microsoft.com/office/drawing/2014/main" id="{C4CD302C-A6DB-46E4-8D08-71F5E299EE0C}"/>
                    </a:ext>
                  </a:extLst>
                </p:cNvPr>
                <p:cNvPicPr/>
                <p:nvPr/>
              </p:nvPicPr>
              <p:blipFill>
                <a:blip r:embed="rId49"/>
                <a:stretch>
                  <a:fillRect/>
                </a:stretch>
              </p:blipFill>
              <p:spPr>
                <a:xfrm>
                  <a:off x="3087555" y="2671867"/>
                  <a:ext cx="155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 name="Ink 8">
                  <a:extLst>
                    <a:ext uri="{FF2B5EF4-FFF2-40B4-BE49-F238E27FC236}">
                      <a16:creationId xmlns:a16="http://schemas.microsoft.com/office/drawing/2014/main" id="{CE442843-FE90-49A4-94FA-FD1D6D65C763}"/>
                    </a:ext>
                  </a:extLst>
                </p14:cNvPr>
                <p14:cNvContentPartPr/>
                <p14:nvPr/>
              </p14:nvContentPartPr>
              <p14:xfrm>
                <a:off x="5031555" y="1206307"/>
                <a:ext cx="5400" cy="303480"/>
              </p14:xfrm>
            </p:contentPart>
          </mc:Choice>
          <mc:Fallback xmlns="">
            <p:pic>
              <p:nvPicPr>
                <p:cNvPr id="9" name="Ink 8">
                  <a:extLst>
                    <a:ext uri="{FF2B5EF4-FFF2-40B4-BE49-F238E27FC236}">
                      <a16:creationId xmlns:a16="http://schemas.microsoft.com/office/drawing/2014/main" id="{CE442843-FE90-49A4-94FA-FD1D6D65C763}"/>
                    </a:ext>
                  </a:extLst>
                </p:cNvPr>
                <p:cNvPicPr/>
                <p:nvPr/>
              </p:nvPicPr>
              <p:blipFill>
                <a:blip r:embed="rId51"/>
                <a:stretch>
                  <a:fillRect/>
                </a:stretch>
              </p:blipFill>
              <p:spPr>
                <a:xfrm>
                  <a:off x="5022555" y="1197307"/>
                  <a:ext cx="23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Ink 9">
                  <a:extLst>
                    <a:ext uri="{FF2B5EF4-FFF2-40B4-BE49-F238E27FC236}">
                      <a16:creationId xmlns:a16="http://schemas.microsoft.com/office/drawing/2014/main" id="{DBF58844-1DD3-4020-B7EA-1EF50C22A69F}"/>
                    </a:ext>
                  </a:extLst>
                </p14:cNvPr>
                <p14:cNvContentPartPr/>
                <p14:nvPr/>
              </p14:nvContentPartPr>
              <p14:xfrm>
                <a:off x="4927155" y="1151947"/>
                <a:ext cx="340200" cy="220320"/>
              </p14:xfrm>
            </p:contentPart>
          </mc:Choice>
          <mc:Fallback xmlns="">
            <p:pic>
              <p:nvPicPr>
                <p:cNvPr id="10" name="Ink 9">
                  <a:extLst>
                    <a:ext uri="{FF2B5EF4-FFF2-40B4-BE49-F238E27FC236}">
                      <a16:creationId xmlns:a16="http://schemas.microsoft.com/office/drawing/2014/main" id="{DBF58844-1DD3-4020-B7EA-1EF50C22A69F}"/>
                    </a:ext>
                  </a:extLst>
                </p:cNvPr>
                <p:cNvPicPr/>
                <p:nvPr/>
              </p:nvPicPr>
              <p:blipFill>
                <a:blip r:embed="rId53"/>
                <a:stretch>
                  <a:fillRect/>
                </a:stretch>
              </p:blipFill>
              <p:spPr>
                <a:xfrm>
                  <a:off x="4918155" y="1142947"/>
                  <a:ext cx="357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 name="Ink 10">
                  <a:extLst>
                    <a:ext uri="{FF2B5EF4-FFF2-40B4-BE49-F238E27FC236}">
                      <a16:creationId xmlns:a16="http://schemas.microsoft.com/office/drawing/2014/main" id="{465E3FEC-14B4-4B08-9E53-9B0D9427E4BB}"/>
                    </a:ext>
                  </a:extLst>
                </p14:cNvPr>
                <p14:cNvContentPartPr/>
                <p14:nvPr/>
              </p14:nvContentPartPr>
              <p14:xfrm>
                <a:off x="5358795" y="1271467"/>
                <a:ext cx="227880" cy="9720"/>
              </p14:xfrm>
            </p:contentPart>
          </mc:Choice>
          <mc:Fallback xmlns="">
            <p:pic>
              <p:nvPicPr>
                <p:cNvPr id="11" name="Ink 10">
                  <a:extLst>
                    <a:ext uri="{FF2B5EF4-FFF2-40B4-BE49-F238E27FC236}">
                      <a16:creationId xmlns:a16="http://schemas.microsoft.com/office/drawing/2014/main" id="{465E3FEC-14B4-4B08-9E53-9B0D9427E4BB}"/>
                    </a:ext>
                  </a:extLst>
                </p:cNvPr>
                <p:cNvPicPr/>
                <p:nvPr/>
              </p:nvPicPr>
              <p:blipFill>
                <a:blip r:embed="rId55"/>
                <a:stretch>
                  <a:fillRect/>
                </a:stretch>
              </p:blipFill>
              <p:spPr>
                <a:xfrm>
                  <a:off x="5349795" y="1262467"/>
                  <a:ext cx="245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 name="Ink 11">
                  <a:extLst>
                    <a:ext uri="{FF2B5EF4-FFF2-40B4-BE49-F238E27FC236}">
                      <a16:creationId xmlns:a16="http://schemas.microsoft.com/office/drawing/2014/main" id="{434111CB-D9FC-41C9-BB43-66CA3B4F2910}"/>
                    </a:ext>
                  </a:extLst>
                </p14:cNvPr>
                <p14:cNvContentPartPr/>
                <p14:nvPr/>
              </p14:nvContentPartPr>
              <p14:xfrm>
                <a:off x="5400195" y="1148347"/>
                <a:ext cx="192960" cy="172800"/>
              </p14:xfrm>
            </p:contentPart>
          </mc:Choice>
          <mc:Fallback xmlns="">
            <p:pic>
              <p:nvPicPr>
                <p:cNvPr id="12" name="Ink 11">
                  <a:extLst>
                    <a:ext uri="{FF2B5EF4-FFF2-40B4-BE49-F238E27FC236}">
                      <a16:creationId xmlns:a16="http://schemas.microsoft.com/office/drawing/2014/main" id="{434111CB-D9FC-41C9-BB43-66CA3B4F2910}"/>
                    </a:ext>
                  </a:extLst>
                </p:cNvPr>
                <p:cNvPicPr/>
                <p:nvPr/>
              </p:nvPicPr>
              <p:blipFill>
                <a:blip r:embed="rId57"/>
                <a:stretch>
                  <a:fillRect/>
                </a:stretch>
              </p:blipFill>
              <p:spPr>
                <a:xfrm>
                  <a:off x="5391555" y="1139347"/>
                  <a:ext cx="210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 name="Ink 12">
                  <a:extLst>
                    <a:ext uri="{FF2B5EF4-FFF2-40B4-BE49-F238E27FC236}">
                      <a16:creationId xmlns:a16="http://schemas.microsoft.com/office/drawing/2014/main" id="{E846725C-C4D7-4D0D-B140-4B248A94891E}"/>
                    </a:ext>
                  </a:extLst>
                </p14:cNvPr>
                <p14:cNvContentPartPr/>
                <p14:nvPr/>
              </p14:nvContentPartPr>
              <p14:xfrm>
                <a:off x="5443755" y="1194067"/>
                <a:ext cx="160560" cy="132480"/>
              </p14:xfrm>
            </p:contentPart>
          </mc:Choice>
          <mc:Fallback xmlns="">
            <p:pic>
              <p:nvPicPr>
                <p:cNvPr id="13" name="Ink 12">
                  <a:extLst>
                    <a:ext uri="{FF2B5EF4-FFF2-40B4-BE49-F238E27FC236}">
                      <a16:creationId xmlns:a16="http://schemas.microsoft.com/office/drawing/2014/main" id="{E846725C-C4D7-4D0D-B140-4B248A94891E}"/>
                    </a:ext>
                  </a:extLst>
                </p:cNvPr>
                <p:cNvPicPr/>
                <p:nvPr/>
              </p:nvPicPr>
              <p:blipFill>
                <a:blip r:embed="rId59"/>
                <a:stretch>
                  <a:fillRect/>
                </a:stretch>
              </p:blipFill>
              <p:spPr>
                <a:xfrm>
                  <a:off x="5434755" y="1185427"/>
                  <a:ext cx="178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 name="Ink 13">
                  <a:extLst>
                    <a:ext uri="{FF2B5EF4-FFF2-40B4-BE49-F238E27FC236}">
                      <a16:creationId xmlns:a16="http://schemas.microsoft.com/office/drawing/2014/main" id="{A3672707-136E-48CC-9E15-9EAC49CC8B19}"/>
                    </a:ext>
                  </a:extLst>
                </p14:cNvPr>
                <p14:cNvContentPartPr/>
                <p14:nvPr/>
              </p14:nvContentPartPr>
              <p14:xfrm>
                <a:off x="5480115" y="1166707"/>
                <a:ext cx="116640" cy="155520"/>
              </p14:xfrm>
            </p:contentPart>
          </mc:Choice>
          <mc:Fallback xmlns="">
            <p:pic>
              <p:nvPicPr>
                <p:cNvPr id="14" name="Ink 13">
                  <a:extLst>
                    <a:ext uri="{FF2B5EF4-FFF2-40B4-BE49-F238E27FC236}">
                      <a16:creationId xmlns:a16="http://schemas.microsoft.com/office/drawing/2014/main" id="{A3672707-136E-48CC-9E15-9EAC49CC8B19}"/>
                    </a:ext>
                  </a:extLst>
                </p:cNvPr>
                <p:cNvPicPr/>
                <p:nvPr/>
              </p:nvPicPr>
              <p:blipFill>
                <a:blip r:embed="rId61"/>
                <a:stretch>
                  <a:fillRect/>
                </a:stretch>
              </p:blipFill>
              <p:spPr>
                <a:xfrm>
                  <a:off x="5471475" y="1157707"/>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 name="Ink 15">
                  <a:extLst>
                    <a:ext uri="{FF2B5EF4-FFF2-40B4-BE49-F238E27FC236}">
                      <a16:creationId xmlns:a16="http://schemas.microsoft.com/office/drawing/2014/main" id="{42177ABC-7169-4C96-BB46-3C84517E79C0}"/>
                    </a:ext>
                  </a:extLst>
                </p14:cNvPr>
                <p14:cNvContentPartPr/>
                <p14:nvPr/>
              </p14:nvContentPartPr>
              <p14:xfrm>
                <a:off x="4994835" y="1739467"/>
                <a:ext cx="145080" cy="182520"/>
              </p14:xfrm>
            </p:contentPart>
          </mc:Choice>
          <mc:Fallback xmlns="">
            <p:pic>
              <p:nvPicPr>
                <p:cNvPr id="16" name="Ink 15">
                  <a:extLst>
                    <a:ext uri="{FF2B5EF4-FFF2-40B4-BE49-F238E27FC236}">
                      <a16:creationId xmlns:a16="http://schemas.microsoft.com/office/drawing/2014/main" id="{42177ABC-7169-4C96-BB46-3C84517E79C0}"/>
                    </a:ext>
                  </a:extLst>
                </p:cNvPr>
                <p:cNvPicPr/>
                <p:nvPr/>
              </p:nvPicPr>
              <p:blipFill>
                <a:blip r:embed="rId63"/>
                <a:stretch>
                  <a:fillRect/>
                </a:stretch>
              </p:blipFill>
              <p:spPr>
                <a:xfrm>
                  <a:off x="4985835" y="1730827"/>
                  <a:ext cx="162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Ink 16">
                  <a:extLst>
                    <a:ext uri="{FF2B5EF4-FFF2-40B4-BE49-F238E27FC236}">
                      <a16:creationId xmlns:a16="http://schemas.microsoft.com/office/drawing/2014/main" id="{F6D1C410-94E0-419D-A3C8-3FBF36EEAE0E}"/>
                    </a:ext>
                  </a:extLst>
                </p14:cNvPr>
                <p14:cNvContentPartPr/>
                <p14:nvPr/>
              </p14:nvContentPartPr>
              <p14:xfrm>
                <a:off x="5159715" y="1766107"/>
                <a:ext cx="147960" cy="157320"/>
              </p14:xfrm>
            </p:contentPart>
          </mc:Choice>
          <mc:Fallback xmlns="">
            <p:pic>
              <p:nvPicPr>
                <p:cNvPr id="17" name="Ink 16">
                  <a:extLst>
                    <a:ext uri="{FF2B5EF4-FFF2-40B4-BE49-F238E27FC236}">
                      <a16:creationId xmlns:a16="http://schemas.microsoft.com/office/drawing/2014/main" id="{F6D1C410-94E0-419D-A3C8-3FBF36EEAE0E}"/>
                    </a:ext>
                  </a:extLst>
                </p:cNvPr>
                <p:cNvPicPr/>
                <p:nvPr/>
              </p:nvPicPr>
              <p:blipFill>
                <a:blip r:embed="rId65"/>
                <a:stretch>
                  <a:fillRect/>
                </a:stretch>
              </p:blipFill>
              <p:spPr>
                <a:xfrm>
                  <a:off x="5150715" y="1757107"/>
                  <a:ext cx="165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 name="Ink 17">
                  <a:extLst>
                    <a:ext uri="{FF2B5EF4-FFF2-40B4-BE49-F238E27FC236}">
                      <a16:creationId xmlns:a16="http://schemas.microsoft.com/office/drawing/2014/main" id="{87F9AD4E-52A5-495B-90AF-44E4AB5DF92A}"/>
                    </a:ext>
                  </a:extLst>
                </p14:cNvPr>
                <p14:cNvContentPartPr/>
                <p14:nvPr/>
              </p14:nvContentPartPr>
              <p14:xfrm>
                <a:off x="5167275" y="1766107"/>
                <a:ext cx="107640" cy="114480"/>
              </p14:xfrm>
            </p:contentPart>
          </mc:Choice>
          <mc:Fallback xmlns="">
            <p:pic>
              <p:nvPicPr>
                <p:cNvPr id="18" name="Ink 17">
                  <a:extLst>
                    <a:ext uri="{FF2B5EF4-FFF2-40B4-BE49-F238E27FC236}">
                      <a16:creationId xmlns:a16="http://schemas.microsoft.com/office/drawing/2014/main" id="{87F9AD4E-52A5-495B-90AF-44E4AB5DF92A}"/>
                    </a:ext>
                  </a:extLst>
                </p:cNvPr>
                <p:cNvPicPr/>
                <p:nvPr/>
              </p:nvPicPr>
              <p:blipFill>
                <a:blip r:embed="rId67"/>
                <a:stretch>
                  <a:fillRect/>
                </a:stretch>
              </p:blipFill>
              <p:spPr>
                <a:xfrm>
                  <a:off x="5158275" y="1757107"/>
                  <a:ext cx="125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 name="Ink 18">
                  <a:extLst>
                    <a:ext uri="{FF2B5EF4-FFF2-40B4-BE49-F238E27FC236}">
                      <a16:creationId xmlns:a16="http://schemas.microsoft.com/office/drawing/2014/main" id="{81D8FA1F-E6CE-4686-A6A3-F5149EFCB6BC}"/>
                    </a:ext>
                  </a:extLst>
                </p14:cNvPr>
                <p14:cNvContentPartPr/>
                <p14:nvPr/>
              </p14:nvContentPartPr>
              <p14:xfrm>
                <a:off x="5320275" y="1684027"/>
                <a:ext cx="222840" cy="227160"/>
              </p14:xfrm>
            </p:contentPart>
          </mc:Choice>
          <mc:Fallback xmlns="">
            <p:pic>
              <p:nvPicPr>
                <p:cNvPr id="19" name="Ink 18">
                  <a:extLst>
                    <a:ext uri="{FF2B5EF4-FFF2-40B4-BE49-F238E27FC236}">
                      <a16:creationId xmlns:a16="http://schemas.microsoft.com/office/drawing/2014/main" id="{81D8FA1F-E6CE-4686-A6A3-F5149EFCB6BC}"/>
                    </a:ext>
                  </a:extLst>
                </p:cNvPr>
                <p:cNvPicPr/>
                <p:nvPr/>
              </p:nvPicPr>
              <p:blipFill>
                <a:blip r:embed="rId69"/>
                <a:stretch>
                  <a:fillRect/>
                </a:stretch>
              </p:blipFill>
              <p:spPr>
                <a:xfrm>
                  <a:off x="5311635" y="1675387"/>
                  <a:ext cx="240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 name="Ink 19">
                  <a:extLst>
                    <a:ext uri="{FF2B5EF4-FFF2-40B4-BE49-F238E27FC236}">
                      <a16:creationId xmlns:a16="http://schemas.microsoft.com/office/drawing/2014/main" id="{62459418-272F-43A0-B352-22B533BF1A33}"/>
                    </a:ext>
                  </a:extLst>
                </p14:cNvPr>
                <p14:cNvContentPartPr/>
                <p14:nvPr/>
              </p14:nvContentPartPr>
              <p14:xfrm>
                <a:off x="5615115" y="1646587"/>
                <a:ext cx="414360" cy="242280"/>
              </p14:xfrm>
            </p:contentPart>
          </mc:Choice>
          <mc:Fallback xmlns="">
            <p:pic>
              <p:nvPicPr>
                <p:cNvPr id="20" name="Ink 19">
                  <a:extLst>
                    <a:ext uri="{FF2B5EF4-FFF2-40B4-BE49-F238E27FC236}">
                      <a16:creationId xmlns:a16="http://schemas.microsoft.com/office/drawing/2014/main" id="{62459418-272F-43A0-B352-22B533BF1A33}"/>
                    </a:ext>
                  </a:extLst>
                </p:cNvPr>
                <p:cNvPicPr/>
                <p:nvPr/>
              </p:nvPicPr>
              <p:blipFill>
                <a:blip r:embed="rId71"/>
                <a:stretch>
                  <a:fillRect/>
                </a:stretch>
              </p:blipFill>
              <p:spPr>
                <a:xfrm>
                  <a:off x="5606115" y="1637587"/>
                  <a:ext cx="4320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 name="Ink 20">
                  <a:extLst>
                    <a:ext uri="{FF2B5EF4-FFF2-40B4-BE49-F238E27FC236}">
                      <a16:creationId xmlns:a16="http://schemas.microsoft.com/office/drawing/2014/main" id="{8516180E-EFBB-4ADA-8C71-C13A08E25FBA}"/>
                    </a:ext>
                  </a:extLst>
                </p14:cNvPr>
                <p14:cNvContentPartPr/>
                <p14:nvPr/>
              </p14:nvContentPartPr>
              <p14:xfrm>
                <a:off x="5920035" y="1695547"/>
                <a:ext cx="133200" cy="5040"/>
              </p14:xfrm>
            </p:contentPart>
          </mc:Choice>
          <mc:Fallback xmlns="">
            <p:pic>
              <p:nvPicPr>
                <p:cNvPr id="21" name="Ink 20">
                  <a:extLst>
                    <a:ext uri="{FF2B5EF4-FFF2-40B4-BE49-F238E27FC236}">
                      <a16:creationId xmlns:a16="http://schemas.microsoft.com/office/drawing/2014/main" id="{8516180E-EFBB-4ADA-8C71-C13A08E25FBA}"/>
                    </a:ext>
                  </a:extLst>
                </p:cNvPr>
                <p:cNvPicPr/>
                <p:nvPr/>
              </p:nvPicPr>
              <p:blipFill>
                <a:blip r:embed="rId73"/>
                <a:stretch>
                  <a:fillRect/>
                </a:stretch>
              </p:blipFill>
              <p:spPr>
                <a:xfrm>
                  <a:off x="5911395" y="1686547"/>
                  <a:ext cx="150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Ink 21">
                  <a:extLst>
                    <a:ext uri="{FF2B5EF4-FFF2-40B4-BE49-F238E27FC236}">
                      <a16:creationId xmlns:a16="http://schemas.microsoft.com/office/drawing/2014/main" id="{817C0563-1EDD-4719-810A-4C9FFC7F19D8}"/>
                    </a:ext>
                  </a:extLst>
                </p14:cNvPr>
                <p14:cNvContentPartPr/>
                <p14:nvPr/>
              </p14:nvContentPartPr>
              <p14:xfrm>
                <a:off x="5533395" y="1710307"/>
                <a:ext cx="209160" cy="360"/>
              </p14:xfrm>
            </p:contentPart>
          </mc:Choice>
          <mc:Fallback xmlns="">
            <p:pic>
              <p:nvPicPr>
                <p:cNvPr id="22" name="Ink 21">
                  <a:extLst>
                    <a:ext uri="{FF2B5EF4-FFF2-40B4-BE49-F238E27FC236}">
                      <a16:creationId xmlns:a16="http://schemas.microsoft.com/office/drawing/2014/main" id="{817C0563-1EDD-4719-810A-4C9FFC7F19D8}"/>
                    </a:ext>
                  </a:extLst>
                </p:cNvPr>
                <p:cNvPicPr/>
                <p:nvPr/>
              </p:nvPicPr>
              <p:blipFill>
                <a:blip r:embed="rId75"/>
                <a:stretch>
                  <a:fillRect/>
                </a:stretch>
              </p:blipFill>
              <p:spPr>
                <a:xfrm>
                  <a:off x="5524395" y="1701307"/>
                  <a:ext cx="226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4182B560-7051-4C83-8A1D-0CBEACC59F22}"/>
                    </a:ext>
                  </a:extLst>
                </p14:cNvPr>
                <p14:cNvContentPartPr/>
                <p14:nvPr/>
              </p14:nvContentPartPr>
              <p14:xfrm>
                <a:off x="6479475" y="1604107"/>
                <a:ext cx="1594440" cy="145440"/>
              </p14:xfrm>
            </p:contentPart>
          </mc:Choice>
          <mc:Fallback xmlns="">
            <p:pic>
              <p:nvPicPr>
                <p:cNvPr id="46" name="Ink 45">
                  <a:extLst>
                    <a:ext uri="{FF2B5EF4-FFF2-40B4-BE49-F238E27FC236}">
                      <a16:creationId xmlns:a16="http://schemas.microsoft.com/office/drawing/2014/main" id="{4182B560-7051-4C83-8A1D-0CBEACC59F22}"/>
                    </a:ext>
                  </a:extLst>
                </p:cNvPr>
                <p:cNvPicPr/>
                <p:nvPr/>
              </p:nvPicPr>
              <p:blipFill>
                <a:blip r:embed="rId77"/>
                <a:stretch>
                  <a:fillRect/>
                </a:stretch>
              </p:blipFill>
              <p:spPr>
                <a:xfrm>
                  <a:off x="6470475" y="1595467"/>
                  <a:ext cx="1612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9AC1EA6F-7218-4CA5-8E60-E483A22058A5}"/>
                    </a:ext>
                  </a:extLst>
                </p14:cNvPr>
                <p14:cNvContentPartPr/>
                <p14:nvPr/>
              </p14:nvContentPartPr>
              <p14:xfrm>
                <a:off x="8079675" y="1534987"/>
                <a:ext cx="265680" cy="230040"/>
              </p14:xfrm>
            </p:contentPart>
          </mc:Choice>
          <mc:Fallback xmlns="">
            <p:pic>
              <p:nvPicPr>
                <p:cNvPr id="47" name="Ink 46">
                  <a:extLst>
                    <a:ext uri="{FF2B5EF4-FFF2-40B4-BE49-F238E27FC236}">
                      <a16:creationId xmlns:a16="http://schemas.microsoft.com/office/drawing/2014/main" id="{9AC1EA6F-7218-4CA5-8E60-E483A22058A5}"/>
                    </a:ext>
                  </a:extLst>
                </p:cNvPr>
                <p:cNvPicPr/>
                <p:nvPr/>
              </p:nvPicPr>
              <p:blipFill>
                <a:blip r:embed="rId79"/>
                <a:stretch>
                  <a:fillRect/>
                </a:stretch>
              </p:blipFill>
              <p:spPr>
                <a:xfrm>
                  <a:off x="8070675" y="1526347"/>
                  <a:ext cx="2833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C3F3EFB0-C39D-431B-9D26-364038AFE5EB}"/>
                    </a:ext>
                  </a:extLst>
                </p14:cNvPr>
                <p14:cNvContentPartPr/>
                <p14:nvPr/>
              </p14:nvContentPartPr>
              <p14:xfrm>
                <a:off x="8776635" y="1357147"/>
                <a:ext cx="14400" cy="276480"/>
              </p14:xfrm>
            </p:contentPart>
          </mc:Choice>
          <mc:Fallback xmlns="">
            <p:pic>
              <p:nvPicPr>
                <p:cNvPr id="49" name="Ink 48">
                  <a:extLst>
                    <a:ext uri="{FF2B5EF4-FFF2-40B4-BE49-F238E27FC236}">
                      <a16:creationId xmlns:a16="http://schemas.microsoft.com/office/drawing/2014/main" id="{C3F3EFB0-C39D-431B-9D26-364038AFE5EB}"/>
                    </a:ext>
                  </a:extLst>
                </p:cNvPr>
                <p:cNvPicPr/>
                <p:nvPr/>
              </p:nvPicPr>
              <p:blipFill>
                <a:blip r:embed="rId81"/>
                <a:stretch>
                  <a:fillRect/>
                </a:stretch>
              </p:blipFill>
              <p:spPr>
                <a:xfrm>
                  <a:off x="8767995" y="1348507"/>
                  <a:ext cx="32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6709382B-588D-4B0A-929D-794F141E7EFE}"/>
                    </a:ext>
                  </a:extLst>
                </p14:cNvPr>
                <p14:cNvContentPartPr/>
                <p14:nvPr/>
              </p14:nvContentPartPr>
              <p14:xfrm>
                <a:off x="8647035" y="1248067"/>
                <a:ext cx="324360" cy="187560"/>
              </p14:xfrm>
            </p:contentPart>
          </mc:Choice>
          <mc:Fallback xmlns="">
            <p:pic>
              <p:nvPicPr>
                <p:cNvPr id="50" name="Ink 49">
                  <a:extLst>
                    <a:ext uri="{FF2B5EF4-FFF2-40B4-BE49-F238E27FC236}">
                      <a16:creationId xmlns:a16="http://schemas.microsoft.com/office/drawing/2014/main" id="{6709382B-588D-4B0A-929D-794F141E7EFE}"/>
                    </a:ext>
                  </a:extLst>
                </p:cNvPr>
                <p:cNvPicPr/>
                <p:nvPr/>
              </p:nvPicPr>
              <p:blipFill>
                <a:blip r:embed="rId83"/>
                <a:stretch>
                  <a:fillRect/>
                </a:stretch>
              </p:blipFill>
              <p:spPr>
                <a:xfrm>
                  <a:off x="8638395" y="1239427"/>
                  <a:ext cx="342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F7CEAAFB-CA91-4863-97DE-B30031941C10}"/>
                    </a:ext>
                  </a:extLst>
                </p14:cNvPr>
                <p14:cNvContentPartPr/>
                <p14:nvPr/>
              </p14:nvContentPartPr>
              <p14:xfrm>
                <a:off x="9056355" y="1336627"/>
                <a:ext cx="213840" cy="11160"/>
              </p14:xfrm>
            </p:contentPart>
          </mc:Choice>
          <mc:Fallback xmlns="">
            <p:pic>
              <p:nvPicPr>
                <p:cNvPr id="51" name="Ink 50">
                  <a:extLst>
                    <a:ext uri="{FF2B5EF4-FFF2-40B4-BE49-F238E27FC236}">
                      <a16:creationId xmlns:a16="http://schemas.microsoft.com/office/drawing/2014/main" id="{F7CEAAFB-CA91-4863-97DE-B30031941C10}"/>
                    </a:ext>
                  </a:extLst>
                </p:cNvPr>
                <p:cNvPicPr/>
                <p:nvPr/>
              </p:nvPicPr>
              <p:blipFill>
                <a:blip r:embed="rId85"/>
                <a:stretch>
                  <a:fillRect/>
                </a:stretch>
              </p:blipFill>
              <p:spPr>
                <a:xfrm>
                  <a:off x="9047715" y="1327627"/>
                  <a:ext cx="231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AA716AA9-E4D4-4D9E-A2C4-33DA2A4196B3}"/>
                    </a:ext>
                  </a:extLst>
                </p14:cNvPr>
                <p14:cNvContentPartPr/>
                <p14:nvPr/>
              </p14:nvContentPartPr>
              <p14:xfrm>
                <a:off x="9154995" y="1196227"/>
                <a:ext cx="18360" cy="199800"/>
              </p14:xfrm>
            </p:contentPart>
          </mc:Choice>
          <mc:Fallback xmlns="">
            <p:pic>
              <p:nvPicPr>
                <p:cNvPr id="52" name="Ink 51">
                  <a:extLst>
                    <a:ext uri="{FF2B5EF4-FFF2-40B4-BE49-F238E27FC236}">
                      <a16:creationId xmlns:a16="http://schemas.microsoft.com/office/drawing/2014/main" id="{AA716AA9-E4D4-4D9E-A2C4-33DA2A4196B3}"/>
                    </a:ext>
                  </a:extLst>
                </p:cNvPr>
                <p:cNvPicPr/>
                <p:nvPr/>
              </p:nvPicPr>
              <p:blipFill>
                <a:blip r:embed="rId87"/>
                <a:stretch>
                  <a:fillRect/>
                </a:stretch>
              </p:blipFill>
              <p:spPr>
                <a:xfrm>
                  <a:off x="9145995" y="1187227"/>
                  <a:ext cx="360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79293236-8D40-4CAD-A61B-9DC7E2068231}"/>
                    </a:ext>
                  </a:extLst>
                </p14:cNvPr>
                <p14:cNvContentPartPr/>
                <p14:nvPr/>
              </p14:nvContentPartPr>
              <p14:xfrm>
                <a:off x="8397915" y="1839907"/>
                <a:ext cx="188640" cy="147960"/>
              </p14:xfrm>
            </p:contentPart>
          </mc:Choice>
          <mc:Fallback xmlns="">
            <p:pic>
              <p:nvPicPr>
                <p:cNvPr id="53" name="Ink 52">
                  <a:extLst>
                    <a:ext uri="{FF2B5EF4-FFF2-40B4-BE49-F238E27FC236}">
                      <a16:creationId xmlns:a16="http://schemas.microsoft.com/office/drawing/2014/main" id="{79293236-8D40-4CAD-A61B-9DC7E2068231}"/>
                    </a:ext>
                  </a:extLst>
                </p:cNvPr>
                <p:cNvPicPr/>
                <p:nvPr/>
              </p:nvPicPr>
              <p:blipFill>
                <a:blip r:embed="rId89"/>
                <a:stretch>
                  <a:fillRect/>
                </a:stretch>
              </p:blipFill>
              <p:spPr>
                <a:xfrm>
                  <a:off x="8389275" y="1831267"/>
                  <a:ext cx="206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C9286246-9E90-4B1A-90C8-5AAD5DDEF5C6}"/>
                    </a:ext>
                  </a:extLst>
                </p14:cNvPr>
                <p14:cNvContentPartPr/>
                <p14:nvPr/>
              </p14:nvContentPartPr>
              <p14:xfrm>
                <a:off x="8605275" y="1856467"/>
                <a:ext cx="113760" cy="126360"/>
              </p14:xfrm>
            </p:contentPart>
          </mc:Choice>
          <mc:Fallback xmlns="">
            <p:pic>
              <p:nvPicPr>
                <p:cNvPr id="54" name="Ink 53">
                  <a:extLst>
                    <a:ext uri="{FF2B5EF4-FFF2-40B4-BE49-F238E27FC236}">
                      <a16:creationId xmlns:a16="http://schemas.microsoft.com/office/drawing/2014/main" id="{C9286246-9E90-4B1A-90C8-5AAD5DDEF5C6}"/>
                    </a:ext>
                  </a:extLst>
                </p:cNvPr>
                <p:cNvPicPr/>
                <p:nvPr/>
              </p:nvPicPr>
              <p:blipFill>
                <a:blip r:embed="rId91"/>
                <a:stretch>
                  <a:fillRect/>
                </a:stretch>
              </p:blipFill>
              <p:spPr>
                <a:xfrm>
                  <a:off x="8596635" y="1847827"/>
                  <a:ext cx="131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901DC865-12B3-4AB2-812D-9A6DD7069017}"/>
                    </a:ext>
                  </a:extLst>
                </p14:cNvPr>
                <p14:cNvContentPartPr/>
                <p14:nvPr/>
              </p14:nvContentPartPr>
              <p14:xfrm>
                <a:off x="8612835" y="1869427"/>
                <a:ext cx="81720" cy="107640"/>
              </p14:xfrm>
            </p:contentPart>
          </mc:Choice>
          <mc:Fallback xmlns="">
            <p:pic>
              <p:nvPicPr>
                <p:cNvPr id="55" name="Ink 54">
                  <a:extLst>
                    <a:ext uri="{FF2B5EF4-FFF2-40B4-BE49-F238E27FC236}">
                      <a16:creationId xmlns:a16="http://schemas.microsoft.com/office/drawing/2014/main" id="{901DC865-12B3-4AB2-812D-9A6DD7069017}"/>
                    </a:ext>
                  </a:extLst>
                </p:cNvPr>
                <p:cNvPicPr/>
                <p:nvPr/>
              </p:nvPicPr>
              <p:blipFill>
                <a:blip r:embed="rId93"/>
                <a:stretch>
                  <a:fillRect/>
                </a:stretch>
              </p:blipFill>
              <p:spPr>
                <a:xfrm>
                  <a:off x="8603835" y="1860427"/>
                  <a:ext cx="99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7DEC0809-7495-4561-9D67-7145B71CDB92}"/>
                    </a:ext>
                  </a:extLst>
                </p14:cNvPr>
                <p14:cNvContentPartPr/>
                <p14:nvPr/>
              </p14:nvContentPartPr>
              <p14:xfrm>
                <a:off x="8757555" y="1875907"/>
                <a:ext cx="176760" cy="299520"/>
              </p14:xfrm>
            </p:contentPart>
          </mc:Choice>
          <mc:Fallback xmlns="">
            <p:pic>
              <p:nvPicPr>
                <p:cNvPr id="56" name="Ink 55">
                  <a:extLst>
                    <a:ext uri="{FF2B5EF4-FFF2-40B4-BE49-F238E27FC236}">
                      <a16:creationId xmlns:a16="http://schemas.microsoft.com/office/drawing/2014/main" id="{7DEC0809-7495-4561-9D67-7145B71CDB92}"/>
                    </a:ext>
                  </a:extLst>
                </p:cNvPr>
                <p:cNvPicPr/>
                <p:nvPr/>
              </p:nvPicPr>
              <p:blipFill>
                <a:blip r:embed="rId95"/>
                <a:stretch>
                  <a:fillRect/>
                </a:stretch>
              </p:blipFill>
              <p:spPr>
                <a:xfrm>
                  <a:off x="8748555" y="1867267"/>
                  <a:ext cx="1944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39F727A3-5CDE-44D3-8D0E-3136F6AF045D}"/>
                    </a:ext>
                  </a:extLst>
                </p14:cNvPr>
                <p14:cNvContentPartPr/>
                <p14:nvPr/>
              </p14:nvContentPartPr>
              <p14:xfrm>
                <a:off x="8944395" y="1761427"/>
                <a:ext cx="612720" cy="226080"/>
              </p14:xfrm>
            </p:contentPart>
          </mc:Choice>
          <mc:Fallback xmlns="">
            <p:pic>
              <p:nvPicPr>
                <p:cNvPr id="57" name="Ink 56">
                  <a:extLst>
                    <a:ext uri="{FF2B5EF4-FFF2-40B4-BE49-F238E27FC236}">
                      <a16:creationId xmlns:a16="http://schemas.microsoft.com/office/drawing/2014/main" id="{39F727A3-5CDE-44D3-8D0E-3136F6AF045D}"/>
                    </a:ext>
                  </a:extLst>
                </p:cNvPr>
                <p:cNvPicPr/>
                <p:nvPr/>
              </p:nvPicPr>
              <p:blipFill>
                <a:blip r:embed="rId97"/>
                <a:stretch>
                  <a:fillRect/>
                </a:stretch>
              </p:blipFill>
              <p:spPr>
                <a:xfrm>
                  <a:off x="8935755" y="1752427"/>
                  <a:ext cx="6303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88C48301-D4E2-452D-958D-9DBE7F0C700F}"/>
                    </a:ext>
                  </a:extLst>
                </p14:cNvPr>
                <p14:cNvContentPartPr/>
                <p14:nvPr/>
              </p14:nvContentPartPr>
              <p14:xfrm>
                <a:off x="9194235" y="1665307"/>
                <a:ext cx="92160" cy="70920"/>
              </p14:xfrm>
            </p:contentPart>
          </mc:Choice>
          <mc:Fallback xmlns="">
            <p:pic>
              <p:nvPicPr>
                <p:cNvPr id="58" name="Ink 57">
                  <a:extLst>
                    <a:ext uri="{FF2B5EF4-FFF2-40B4-BE49-F238E27FC236}">
                      <a16:creationId xmlns:a16="http://schemas.microsoft.com/office/drawing/2014/main" id="{88C48301-D4E2-452D-958D-9DBE7F0C700F}"/>
                    </a:ext>
                  </a:extLst>
                </p:cNvPr>
                <p:cNvPicPr/>
                <p:nvPr/>
              </p:nvPicPr>
              <p:blipFill>
                <a:blip r:embed="rId99"/>
                <a:stretch>
                  <a:fillRect/>
                </a:stretch>
              </p:blipFill>
              <p:spPr>
                <a:xfrm>
                  <a:off x="9185595" y="1656307"/>
                  <a:ext cx="109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F759F02E-E74E-47C5-9FD6-CD887AB01FFE}"/>
                    </a:ext>
                  </a:extLst>
                </p14:cNvPr>
                <p14:cNvContentPartPr/>
                <p14:nvPr/>
              </p14:nvContentPartPr>
              <p14:xfrm>
                <a:off x="7208115" y="1665307"/>
                <a:ext cx="54360" cy="476640"/>
              </p14:xfrm>
            </p:contentPart>
          </mc:Choice>
          <mc:Fallback xmlns="">
            <p:pic>
              <p:nvPicPr>
                <p:cNvPr id="60" name="Ink 59">
                  <a:extLst>
                    <a:ext uri="{FF2B5EF4-FFF2-40B4-BE49-F238E27FC236}">
                      <a16:creationId xmlns:a16="http://schemas.microsoft.com/office/drawing/2014/main" id="{F759F02E-E74E-47C5-9FD6-CD887AB01FFE}"/>
                    </a:ext>
                  </a:extLst>
                </p:cNvPr>
                <p:cNvPicPr/>
                <p:nvPr/>
              </p:nvPicPr>
              <p:blipFill>
                <a:blip r:embed="rId101"/>
                <a:stretch>
                  <a:fillRect/>
                </a:stretch>
              </p:blipFill>
              <p:spPr>
                <a:xfrm>
                  <a:off x="7199115" y="1656307"/>
                  <a:ext cx="7200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5CC96846-CF01-4005-AFFC-085C44A2941B}"/>
                    </a:ext>
                  </a:extLst>
                </p14:cNvPr>
                <p14:cNvContentPartPr/>
                <p14:nvPr/>
              </p14:nvContentPartPr>
              <p14:xfrm>
                <a:off x="7120995" y="2012347"/>
                <a:ext cx="266760" cy="193680"/>
              </p14:xfrm>
            </p:contentPart>
          </mc:Choice>
          <mc:Fallback xmlns="">
            <p:pic>
              <p:nvPicPr>
                <p:cNvPr id="61" name="Ink 60">
                  <a:extLst>
                    <a:ext uri="{FF2B5EF4-FFF2-40B4-BE49-F238E27FC236}">
                      <a16:creationId xmlns:a16="http://schemas.microsoft.com/office/drawing/2014/main" id="{5CC96846-CF01-4005-AFFC-085C44A2941B}"/>
                    </a:ext>
                  </a:extLst>
                </p:cNvPr>
                <p:cNvPicPr/>
                <p:nvPr/>
              </p:nvPicPr>
              <p:blipFill>
                <a:blip r:embed="rId103"/>
                <a:stretch>
                  <a:fillRect/>
                </a:stretch>
              </p:blipFill>
              <p:spPr>
                <a:xfrm>
                  <a:off x="7112355" y="2003347"/>
                  <a:ext cx="284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3960C11D-34E2-4637-AB4A-B4DF16381709}"/>
                    </a:ext>
                  </a:extLst>
                </p14:cNvPr>
                <p14:cNvContentPartPr/>
                <p14:nvPr/>
              </p14:nvContentPartPr>
              <p14:xfrm>
                <a:off x="6951435" y="2367667"/>
                <a:ext cx="251640" cy="226440"/>
              </p14:xfrm>
            </p:contentPart>
          </mc:Choice>
          <mc:Fallback xmlns="">
            <p:pic>
              <p:nvPicPr>
                <p:cNvPr id="62" name="Ink 61">
                  <a:extLst>
                    <a:ext uri="{FF2B5EF4-FFF2-40B4-BE49-F238E27FC236}">
                      <a16:creationId xmlns:a16="http://schemas.microsoft.com/office/drawing/2014/main" id="{3960C11D-34E2-4637-AB4A-B4DF16381709}"/>
                    </a:ext>
                  </a:extLst>
                </p:cNvPr>
                <p:cNvPicPr/>
                <p:nvPr/>
              </p:nvPicPr>
              <p:blipFill>
                <a:blip r:embed="rId105"/>
                <a:stretch>
                  <a:fillRect/>
                </a:stretch>
              </p:blipFill>
              <p:spPr>
                <a:xfrm>
                  <a:off x="6942795" y="2358667"/>
                  <a:ext cx="269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Ink 62">
                  <a:extLst>
                    <a:ext uri="{FF2B5EF4-FFF2-40B4-BE49-F238E27FC236}">
                      <a16:creationId xmlns:a16="http://schemas.microsoft.com/office/drawing/2014/main" id="{B38FBD02-9FCD-4EF3-80D3-3E87A4909CB2}"/>
                    </a:ext>
                  </a:extLst>
                </p14:cNvPr>
                <p14:cNvContentPartPr/>
                <p14:nvPr/>
              </p14:nvContentPartPr>
              <p14:xfrm>
                <a:off x="7254915" y="2453707"/>
                <a:ext cx="153360" cy="7920"/>
              </p14:xfrm>
            </p:contentPart>
          </mc:Choice>
          <mc:Fallback xmlns="">
            <p:pic>
              <p:nvPicPr>
                <p:cNvPr id="63" name="Ink 62">
                  <a:extLst>
                    <a:ext uri="{FF2B5EF4-FFF2-40B4-BE49-F238E27FC236}">
                      <a16:creationId xmlns:a16="http://schemas.microsoft.com/office/drawing/2014/main" id="{B38FBD02-9FCD-4EF3-80D3-3E87A4909CB2}"/>
                    </a:ext>
                  </a:extLst>
                </p:cNvPr>
                <p:cNvPicPr/>
                <p:nvPr/>
              </p:nvPicPr>
              <p:blipFill>
                <a:blip r:embed="rId107"/>
                <a:stretch>
                  <a:fillRect/>
                </a:stretch>
              </p:blipFill>
              <p:spPr>
                <a:xfrm>
                  <a:off x="7246275" y="2445067"/>
                  <a:ext cx="171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02F2C124-FC9D-445E-999C-434821AB914B}"/>
                    </a:ext>
                  </a:extLst>
                </p14:cNvPr>
                <p14:cNvContentPartPr/>
                <p14:nvPr/>
              </p14:nvContentPartPr>
              <p14:xfrm>
                <a:off x="7790955" y="2239147"/>
                <a:ext cx="348480" cy="191880"/>
              </p14:xfrm>
            </p:contentPart>
          </mc:Choice>
          <mc:Fallback xmlns="">
            <p:pic>
              <p:nvPicPr>
                <p:cNvPr id="66" name="Ink 65">
                  <a:extLst>
                    <a:ext uri="{FF2B5EF4-FFF2-40B4-BE49-F238E27FC236}">
                      <a16:creationId xmlns:a16="http://schemas.microsoft.com/office/drawing/2014/main" id="{02F2C124-FC9D-445E-999C-434821AB914B}"/>
                    </a:ext>
                  </a:extLst>
                </p:cNvPr>
                <p:cNvPicPr/>
                <p:nvPr/>
              </p:nvPicPr>
              <p:blipFill>
                <a:blip r:embed="rId109"/>
                <a:stretch>
                  <a:fillRect/>
                </a:stretch>
              </p:blipFill>
              <p:spPr>
                <a:xfrm>
                  <a:off x="7782315" y="2230147"/>
                  <a:ext cx="366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FDAB3A3B-51D7-41AA-AF3F-D841692827E2}"/>
                    </a:ext>
                  </a:extLst>
                </p14:cNvPr>
                <p14:cNvContentPartPr/>
                <p14:nvPr/>
              </p14:nvContentPartPr>
              <p14:xfrm>
                <a:off x="7957275" y="2178667"/>
                <a:ext cx="142920" cy="46800"/>
              </p14:xfrm>
            </p:contentPart>
          </mc:Choice>
          <mc:Fallback xmlns="">
            <p:pic>
              <p:nvPicPr>
                <p:cNvPr id="67" name="Ink 66">
                  <a:extLst>
                    <a:ext uri="{FF2B5EF4-FFF2-40B4-BE49-F238E27FC236}">
                      <a16:creationId xmlns:a16="http://schemas.microsoft.com/office/drawing/2014/main" id="{FDAB3A3B-51D7-41AA-AF3F-D841692827E2}"/>
                    </a:ext>
                  </a:extLst>
                </p:cNvPr>
                <p:cNvPicPr/>
                <p:nvPr/>
              </p:nvPicPr>
              <p:blipFill>
                <a:blip r:embed="rId111"/>
                <a:stretch>
                  <a:fillRect/>
                </a:stretch>
              </p:blipFill>
              <p:spPr>
                <a:xfrm>
                  <a:off x="7948635" y="2170027"/>
                  <a:ext cx="160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CFEC8974-5706-4E9F-80E4-C9EDFB35CE62}"/>
                    </a:ext>
                  </a:extLst>
                </p14:cNvPr>
                <p14:cNvContentPartPr/>
                <p14:nvPr/>
              </p14:nvContentPartPr>
              <p14:xfrm>
                <a:off x="8158515" y="2260387"/>
                <a:ext cx="61560" cy="315000"/>
              </p14:xfrm>
            </p:contentPart>
          </mc:Choice>
          <mc:Fallback xmlns="">
            <p:pic>
              <p:nvPicPr>
                <p:cNvPr id="68" name="Ink 67">
                  <a:extLst>
                    <a:ext uri="{FF2B5EF4-FFF2-40B4-BE49-F238E27FC236}">
                      <a16:creationId xmlns:a16="http://schemas.microsoft.com/office/drawing/2014/main" id="{CFEC8974-5706-4E9F-80E4-C9EDFB35CE62}"/>
                    </a:ext>
                  </a:extLst>
                </p:cNvPr>
                <p:cNvPicPr/>
                <p:nvPr/>
              </p:nvPicPr>
              <p:blipFill>
                <a:blip r:embed="rId113"/>
                <a:stretch>
                  <a:fillRect/>
                </a:stretch>
              </p:blipFill>
              <p:spPr>
                <a:xfrm>
                  <a:off x="8149875" y="2251747"/>
                  <a:ext cx="792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339A8646-4337-4D30-9697-03369DB335E1}"/>
                    </a:ext>
                  </a:extLst>
                </p14:cNvPr>
                <p14:cNvContentPartPr/>
                <p14:nvPr/>
              </p14:nvContentPartPr>
              <p14:xfrm>
                <a:off x="8185515" y="2289547"/>
                <a:ext cx="157320" cy="137160"/>
              </p14:xfrm>
            </p:contentPart>
          </mc:Choice>
          <mc:Fallback xmlns="">
            <p:pic>
              <p:nvPicPr>
                <p:cNvPr id="69" name="Ink 68">
                  <a:extLst>
                    <a:ext uri="{FF2B5EF4-FFF2-40B4-BE49-F238E27FC236}">
                      <a16:creationId xmlns:a16="http://schemas.microsoft.com/office/drawing/2014/main" id="{339A8646-4337-4D30-9697-03369DB335E1}"/>
                    </a:ext>
                  </a:extLst>
                </p:cNvPr>
                <p:cNvPicPr/>
                <p:nvPr/>
              </p:nvPicPr>
              <p:blipFill>
                <a:blip r:embed="rId115"/>
                <a:stretch>
                  <a:fillRect/>
                </a:stretch>
              </p:blipFill>
              <p:spPr>
                <a:xfrm>
                  <a:off x="8176515" y="2280547"/>
                  <a:ext cx="174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0308E98C-CDAD-4555-BF22-D13F8E3C5FBA}"/>
                    </a:ext>
                  </a:extLst>
                </p14:cNvPr>
                <p14:cNvContentPartPr/>
                <p14:nvPr/>
              </p14:nvContentPartPr>
              <p14:xfrm>
                <a:off x="8347155" y="2313667"/>
                <a:ext cx="322560" cy="123120"/>
              </p14:xfrm>
            </p:contentPart>
          </mc:Choice>
          <mc:Fallback xmlns="">
            <p:pic>
              <p:nvPicPr>
                <p:cNvPr id="70" name="Ink 69">
                  <a:extLst>
                    <a:ext uri="{FF2B5EF4-FFF2-40B4-BE49-F238E27FC236}">
                      <a16:creationId xmlns:a16="http://schemas.microsoft.com/office/drawing/2014/main" id="{0308E98C-CDAD-4555-BF22-D13F8E3C5FBA}"/>
                    </a:ext>
                  </a:extLst>
                </p:cNvPr>
                <p:cNvPicPr/>
                <p:nvPr/>
              </p:nvPicPr>
              <p:blipFill>
                <a:blip r:embed="rId117"/>
                <a:stretch>
                  <a:fillRect/>
                </a:stretch>
              </p:blipFill>
              <p:spPr>
                <a:xfrm>
                  <a:off x="8338515" y="2304667"/>
                  <a:ext cx="340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B8B15ED5-343D-4543-B56D-F2A73DEF2C83}"/>
                    </a:ext>
                  </a:extLst>
                </p14:cNvPr>
                <p14:cNvContentPartPr/>
                <p14:nvPr/>
              </p14:nvContentPartPr>
              <p14:xfrm>
                <a:off x="8654235" y="2243107"/>
                <a:ext cx="380160" cy="188280"/>
              </p14:xfrm>
            </p:contentPart>
          </mc:Choice>
          <mc:Fallback xmlns="">
            <p:pic>
              <p:nvPicPr>
                <p:cNvPr id="71" name="Ink 70">
                  <a:extLst>
                    <a:ext uri="{FF2B5EF4-FFF2-40B4-BE49-F238E27FC236}">
                      <a16:creationId xmlns:a16="http://schemas.microsoft.com/office/drawing/2014/main" id="{B8B15ED5-343D-4543-B56D-F2A73DEF2C83}"/>
                    </a:ext>
                  </a:extLst>
                </p:cNvPr>
                <p:cNvPicPr/>
                <p:nvPr/>
              </p:nvPicPr>
              <p:blipFill>
                <a:blip r:embed="rId119"/>
                <a:stretch>
                  <a:fillRect/>
                </a:stretch>
              </p:blipFill>
              <p:spPr>
                <a:xfrm>
                  <a:off x="8645595" y="2234107"/>
                  <a:ext cx="397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D5702EF9-B60C-40BD-A68A-B24010A8BAE3}"/>
                    </a:ext>
                  </a:extLst>
                </p14:cNvPr>
                <p14:cNvContentPartPr/>
                <p14:nvPr/>
              </p14:nvContentPartPr>
              <p14:xfrm>
                <a:off x="8926035" y="2294227"/>
                <a:ext cx="105480" cy="7920"/>
              </p14:xfrm>
            </p:contentPart>
          </mc:Choice>
          <mc:Fallback xmlns="">
            <p:pic>
              <p:nvPicPr>
                <p:cNvPr id="72" name="Ink 71">
                  <a:extLst>
                    <a:ext uri="{FF2B5EF4-FFF2-40B4-BE49-F238E27FC236}">
                      <a16:creationId xmlns:a16="http://schemas.microsoft.com/office/drawing/2014/main" id="{D5702EF9-B60C-40BD-A68A-B24010A8BAE3}"/>
                    </a:ext>
                  </a:extLst>
                </p:cNvPr>
                <p:cNvPicPr/>
                <p:nvPr/>
              </p:nvPicPr>
              <p:blipFill>
                <a:blip r:embed="rId121"/>
                <a:stretch>
                  <a:fillRect/>
                </a:stretch>
              </p:blipFill>
              <p:spPr>
                <a:xfrm>
                  <a:off x="8917035" y="2285227"/>
                  <a:ext cx="123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21C41107-84CB-4AF4-9F1E-0F8F48842A26}"/>
                    </a:ext>
                  </a:extLst>
                </p14:cNvPr>
                <p14:cNvContentPartPr/>
                <p14:nvPr/>
              </p14:nvContentPartPr>
              <p14:xfrm>
                <a:off x="9104235" y="2261107"/>
                <a:ext cx="120600" cy="57960"/>
              </p14:xfrm>
            </p:contentPart>
          </mc:Choice>
          <mc:Fallback xmlns="">
            <p:pic>
              <p:nvPicPr>
                <p:cNvPr id="73" name="Ink 72">
                  <a:extLst>
                    <a:ext uri="{FF2B5EF4-FFF2-40B4-BE49-F238E27FC236}">
                      <a16:creationId xmlns:a16="http://schemas.microsoft.com/office/drawing/2014/main" id="{21C41107-84CB-4AF4-9F1E-0F8F48842A26}"/>
                    </a:ext>
                  </a:extLst>
                </p:cNvPr>
                <p:cNvPicPr/>
                <p:nvPr/>
              </p:nvPicPr>
              <p:blipFill>
                <a:blip r:embed="rId123"/>
                <a:stretch>
                  <a:fillRect/>
                </a:stretch>
              </p:blipFill>
              <p:spPr>
                <a:xfrm>
                  <a:off x="9095235" y="2252107"/>
                  <a:ext cx="138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Ink 74">
                  <a:extLst>
                    <a:ext uri="{FF2B5EF4-FFF2-40B4-BE49-F238E27FC236}">
                      <a16:creationId xmlns:a16="http://schemas.microsoft.com/office/drawing/2014/main" id="{CDAECCD4-69DE-4349-8152-C160E033F9C4}"/>
                    </a:ext>
                  </a:extLst>
                </p14:cNvPr>
                <p14:cNvContentPartPr/>
                <p14:nvPr/>
              </p14:nvContentPartPr>
              <p14:xfrm>
                <a:off x="9285675" y="2263987"/>
                <a:ext cx="363240" cy="159840"/>
              </p14:xfrm>
            </p:contentPart>
          </mc:Choice>
          <mc:Fallback xmlns="">
            <p:pic>
              <p:nvPicPr>
                <p:cNvPr id="75" name="Ink 74">
                  <a:extLst>
                    <a:ext uri="{FF2B5EF4-FFF2-40B4-BE49-F238E27FC236}">
                      <a16:creationId xmlns:a16="http://schemas.microsoft.com/office/drawing/2014/main" id="{CDAECCD4-69DE-4349-8152-C160E033F9C4}"/>
                    </a:ext>
                  </a:extLst>
                </p:cNvPr>
                <p:cNvPicPr/>
                <p:nvPr/>
              </p:nvPicPr>
              <p:blipFill>
                <a:blip r:embed="rId125"/>
                <a:stretch>
                  <a:fillRect/>
                </a:stretch>
              </p:blipFill>
              <p:spPr>
                <a:xfrm>
                  <a:off x="9277035" y="2254987"/>
                  <a:ext cx="380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Ink 75">
                  <a:extLst>
                    <a:ext uri="{FF2B5EF4-FFF2-40B4-BE49-F238E27FC236}">
                      <a16:creationId xmlns:a16="http://schemas.microsoft.com/office/drawing/2014/main" id="{EF8DB8FE-B8D2-4506-A7AA-1BBDE1F7EC37}"/>
                    </a:ext>
                  </a:extLst>
                </p14:cNvPr>
                <p14:cNvContentPartPr/>
                <p14:nvPr/>
              </p14:nvContentPartPr>
              <p14:xfrm>
                <a:off x="9835035" y="2135467"/>
                <a:ext cx="414720" cy="281880"/>
              </p14:xfrm>
            </p:contentPart>
          </mc:Choice>
          <mc:Fallback xmlns="">
            <p:pic>
              <p:nvPicPr>
                <p:cNvPr id="76" name="Ink 75">
                  <a:extLst>
                    <a:ext uri="{FF2B5EF4-FFF2-40B4-BE49-F238E27FC236}">
                      <a16:creationId xmlns:a16="http://schemas.microsoft.com/office/drawing/2014/main" id="{EF8DB8FE-B8D2-4506-A7AA-1BBDE1F7EC37}"/>
                    </a:ext>
                  </a:extLst>
                </p:cNvPr>
                <p:cNvPicPr/>
                <p:nvPr/>
              </p:nvPicPr>
              <p:blipFill>
                <a:blip r:embed="rId127"/>
                <a:stretch>
                  <a:fillRect/>
                </a:stretch>
              </p:blipFill>
              <p:spPr>
                <a:xfrm>
                  <a:off x="9826035" y="2126467"/>
                  <a:ext cx="4323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Ink 76">
                  <a:extLst>
                    <a:ext uri="{FF2B5EF4-FFF2-40B4-BE49-F238E27FC236}">
                      <a16:creationId xmlns:a16="http://schemas.microsoft.com/office/drawing/2014/main" id="{5C4AD7CF-59BC-4EC8-9237-C7B68E1A9228}"/>
                    </a:ext>
                  </a:extLst>
                </p14:cNvPr>
                <p14:cNvContentPartPr/>
                <p14:nvPr/>
              </p14:nvContentPartPr>
              <p14:xfrm>
                <a:off x="10255155" y="2312227"/>
                <a:ext cx="299880" cy="110520"/>
              </p14:xfrm>
            </p:contentPart>
          </mc:Choice>
          <mc:Fallback xmlns="">
            <p:pic>
              <p:nvPicPr>
                <p:cNvPr id="77" name="Ink 76">
                  <a:extLst>
                    <a:ext uri="{FF2B5EF4-FFF2-40B4-BE49-F238E27FC236}">
                      <a16:creationId xmlns:a16="http://schemas.microsoft.com/office/drawing/2014/main" id="{5C4AD7CF-59BC-4EC8-9237-C7B68E1A9228}"/>
                    </a:ext>
                  </a:extLst>
                </p:cNvPr>
                <p:cNvPicPr/>
                <p:nvPr/>
              </p:nvPicPr>
              <p:blipFill>
                <a:blip r:embed="rId129"/>
                <a:stretch>
                  <a:fillRect/>
                </a:stretch>
              </p:blipFill>
              <p:spPr>
                <a:xfrm>
                  <a:off x="10246155" y="2303227"/>
                  <a:ext cx="317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C6757FFE-52F4-4F76-9CA4-F221A1B5C262}"/>
                    </a:ext>
                  </a:extLst>
                </p14:cNvPr>
                <p14:cNvContentPartPr/>
                <p14:nvPr/>
              </p14:nvContentPartPr>
              <p14:xfrm>
                <a:off x="10651515" y="2301427"/>
                <a:ext cx="465120" cy="241200"/>
              </p14:xfrm>
            </p:contentPart>
          </mc:Choice>
          <mc:Fallback xmlns="">
            <p:pic>
              <p:nvPicPr>
                <p:cNvPr id="79" name="Ink 78">
                  <a:extLst>
                    <a:ext uri="{FF2B5EF4-FFF2-40B4-BE49-F238E27FC236}">
                      <a16:creationId xmlns:a16="http://schemas.microsoft.com/office/drawing/2014/main" id="{C6757FFE-52F4-4F76-9CA4-F221A1B5C262}"/>
                    </a:ext>
                  </a:extLst>
                </p:cNvPr>
                <p:cNvPicPr/>
                <p:nvPr/>
              </p:nvPicPr>
              <p:blipFill>
                <a:blip r:embed="rId131"/>
                <a:stretch>
                  <a:fillRect/>
                </a:stretch>
              </p:blipFill>
              <p:spPr>
                <a:xfrm>
                  <a:off x="10642875" y="2292787"/>
                  <a:ext cx="4827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Ink 79">
                  <a:extLst>
                    <a:ext uri="{FF2B5EF4-FFF2-40B4-BE49-F238E27FC236}">
                      <a16:creationId xmlns:a16="http://schemas.microsoft.com/office/drawing/2014/main" id="{B6677744-DB3F-4EE2-BB07-F961F3E0D2CB}"/>
                    </a:ext>
                  </a:extLst>
                </p14:cNvPr>
                <p14:cNvContentPartPr/>
                <p14:nvPr/>
              </p14:nvContentPartPr>
              <p14:xfrm>
                <a:off x="7860795" y="2600947"/>
                <a:ext cx="118440" cy="214560"/>
              </p14:xfrm>
            </p:contentPart>
          </mc:Choice>
          <mc:Fallback xmlns="">
            <p:pic>
              <p:nvPicPr>
                <p:cNvPr id="80" name="Ink 79">
                  <a:extLst>
                    <a:ext uri="{FF2B5EF4-FFF2-40B4-BE49-F238E27FC236}">
                      <a16:creationId xmlns:a16="http://schemas.microsoft.com/office/drawing/2014/main" id="{B6677744-DB3F-4EE2-BB07-F961F3E0D2CB}"/>
                    </a:ext>
                  </a:extLst>
                </p:cNvPr>
                <p:cNvPicPr/>
                <p:nvPr/>
              </p:nvPicPr>
              <p:blipFill>
                <a:blip r:embed="rId133"/>
                <a:stretch>
                  <a:fillRect/>
                </a:stretch>
              </p:blipFill>
              <p:spPr>
                <a:xfrm>
                  <a:off x="7852155" y="2591947"/>
                  <a:ext cx="1360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Ink 80">
                  <a:extLst>
                    <a:ext uri="{FF2B5EF4-FFF2-40B4-BE49-F238E27FC236}">
                      <a16:creationId xmlns:a16="http://schemas.microsoft.com/office/drawing/2014/main" id="{20D83A03-C49F-478D-BAEA-BB55CD0E327E}"/>
                    </a:ext>
                  </a:extLst>
                </p14:cNvPr>
                <p14:cNvContentPartPr/>
                <p14:nvPr/>
              </p14:nvContentPartPr>
              <p14:xfrm>
                <a:off x="8078955" y="2676547"/>
                <a:ext cx="118080" cy="12960"/>
              </p14:xfrm>
            </p:contentPart>
          </mc:Choice>
          <mc:Fallback xmlns="">
            <p:pic>
              <p:nvPicPr>
                <p:cNvPr id="81" name="Ink 80">
                  <a:extLst>
                    <a:ext uri="{FF2B5EF4-FFF2-40B4-BE49-F238E27FC236}">
                      <a16:creationId xmlns:a16="http://schemas.microsoft.com/office/drawing/2014/main" id="{20D83A03-C49F-478D-BAEA-BB55CD0E327E}"/>
                    </a:ext>
                  </a:extLst>
                </p:cNvPr>
                <p:cNvPicPr/>
                <p:nvPr/>
              </p:nvPicPr>
              <p:blipFill>
                <a:blip r:embed="rId135"/>
                <a:stretch>
                  <a:fillRect/>
                </a:stretch>
              </p:blipFill>
              <p:spPr>
                <a:xfrm>
                  <a:off x="8069955" y="2667907"/>
                  <a:ext cx="135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75929D9B-DF10-4B72-9578-65751246B2F9}"/>
                    </a:ext>
                  </a:extLst>
                </p14:cNvPr>
                <p14:cNvContentPartPr/>
                <p14:nvPr/>
              </p14:nvContentPartPr>
              <p14:xfrm>
                <a:off x="8086515" y="2722267"/>
                <a:ext cx="102600" cy="6480"/>
              </p14:xfrm>
            </p:contentPart>
          </mc:Choice>
          <mc:Fallback xmlns="">
            <p:pic>
              <p:nvPicPr>
                <p:cNvPr id="82" name="Ink 81">
                  <a:extLst>
                    <a:ext uri="{FF2B5EF4-FFF2-40B4-BE49-F238E27FC236}">
                      <a16:creationId xmlns:a16="http://schemas.microsoft.com/office/drawing/2014/main" id="{75929D9B-DF10-4B72-9578-65751246B2F9}"/>
                    </a:ext>
                  </a:extLst>
                </p:cNvPr>
                <p:cNvPicPr/>
                <p:nvPr/>
              </p:nvPicPr>
              <p:blipFill>
                <a:blip r:embed="rId137"/>
                <a:stretch>
                  <a:fillRect/>
                </a:stretch>
              </p:blipFill>
              <p:spPr>
                <a:xfrm>
                  <a:off x="8077515" y="2713267"/>
                  <a:ext cx="120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EE6EBBDE-3D97-4357-A5F6-6D6C8BB2722A}"/>
                    </a:ext>
                  </a:extLst>
                </p14:cNvPr>
                <p14:cNvContentPartPr/>
                <p14:nvPr/>
              </p14:nvContentPartPr>
              <p14:xfrm>
                <a:off x="8330955" y="2654587"/>
                <a:ext cx="147960" cy="304920"/>
              </p14:xfrm>
            </p:contentPart>
          </mc:Choice>
          <mc:Fallback xmlns="">
            <p:pic>
              <p:nvPicPr>
                <p:cNvPr id="83" name="Ink 82">
                  <a:extLst>
                    <a:ext uri="{FF2B5EF4-FFF2-40B4-BE49-F238E27FC236}">
                      <a16:creationId xmlns:a16="http://schemas.microsoft.com/office/drawing/2014/main" id="{EE6EBBDE-3D97-4357-A5F6-6D6C8BB2722A}"/>
                    </a:ext>
                  </a:extLst>
                </p:cNvPr>
                <p:cNvPicPr/>
                <p:nvPr/>
              </p:nvPicPr>
              <p:blipFill>
                <a:blip r:embed="rId139"/>
                <a:stretch>
                  <a:fillRect/>
                </a:stretch>
              </p:blipFill>
              <p:spPr>
                <a:xfrm>
                  <a:off x="8321955" y="2645587"/>
                  <a:ext cx="1656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AEA0700C-2231-48D1-A338-631BB17454ED}"/>
                    </a:ext>
                  </a:extLst>
                </p14:cNvPr>
                <p14:cNvContentPartPr/>
                <p14:nvPr/>
              </p14:nvContentPartPr>
              <p14:xfrm>
                <a:off x="8486115" y="2566027"/>
                <a:ext cx="343080" cy="213480"/>
              </p14:xfrm>
            </p:contentPart>
          </mc:Choice>
          <mc:Fallback xmlns="">
            <p:pic>
              <p:nvPicPr>
                <p:cNvPr id="84" name="Ink 83">
                  <a:extLst>
                    <a:ext uri="{FF2B5EF4-FFF2-40B4-BE49-F238E27FC236}">
                      <a16:creationId xmlns:a16="http://schemas.microsoft.com/office/drawing/2014/main" id="{AEA0700C-2231-48D1-A338-631BB17454ED}"/>
                    </a:ext>
                  </a:extLst>
                </p:cNvPr>
                <p:cNvPicPr/>
                <p:nvPr/>
              </p:nvPicPr>
              <p:blipFill>
                <a:blip r:embed="rId141"/>
                <a:stretch>
                  <a:fillRect/>
                </a:stretch>
              </p:blipFill>
              <p:spPr>
                <a:xfrm>
                  <a:off x="8477115" y="2557027"/>
                  <a:ext cx="360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Ink 84">
                  <a:extLst>
                    <a:ext uri="{FF2B5EF4-FFF2-40B4-BE49-F238E27FC236}">
                      <a16:creationId xmlns:a16="http://schemas.microsoft.com/office/drawing/2014/main" id="{F5A54437-6356-4693-854A-CD3B4D9DAA5F}"/>
                    </a:ext>
                  </a:extLst>
                </p14:cNvPr>
                <p14:cNvContentPartPr/>
                <p14:nvPr/>
              </p14:nvContentPartPr>
              <p14:xfrm>
                <a:off x="8876715" y="2599507"/>
                <a:ext cx="7200" cy="161280"/>
              </p14:xfrm>
            </p:contentPart>
          </mc:Choice>
          <mc:Fallback xmlns="">
            <p:pic>
              <p:nvPicPr>
                <p:cNvPr id="85" name="Ink 84">
                  <a:extLst>
                    <a:ext uri="{FF2B5EF4-FFF2-40B4-BE49-F238E27FC236}">
                      <a16:creationId xmlns:a16="http://schemas.microsoft.com/office/drawing/2014/main" id="{F5A54437-6356-4693-854A-CD3B4D9DAA5F}"/>
                    </a:ext>
                  </a:extLst>
                </p:cNvPr>
                <p:cNvPicPr/>
                <p:nvPr/>
              </p:nvPicPr>
              <p:blipFill>
                <a:blip r:embed="rId143"/>
                <a:stretch>
                  <a:fillRect/>
                </a:stretch>
              </p:blipFill>
              <p:spPr>
                <a:xfrm>
                  <a:off x="8868075" y="2590507"/>
                  <a:ext cx="24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Ink 85">
                  <a:extLst>
                    <a:ext uri="{FF2B5EF4-FFF2-40B4-BE49-F238E27FC236}">
                      <a16:creationId xmlns:a16="http://schemas.microsoft.com/office/drawing/2014/main" id="{451383CC-51BD-4B20-B100-E8980CC88A84}"/>
                    </a:ext>
                  </a:extLst>
                </p14:cNvPr>
                <p14:cNvContentPartPr/>
                <p14:nvPr/>
              </p14:nvContentPartPr>
              <p14:xfrm>
                <a:off x="8892555" y="2684107"/>
                <a:ext cx="231120" cy="90000"/>
              </p14:xfrm>
            </p:contentPart>
          </mc:Choice>
          <mc:Fallback xmlns="">
            <p:pic>
              <p:nvPicPr>
                <p:cNvPr id="86" name="Ink 85">
                  <a:extLst>
                    <a:ext uri="{FF2B5EF4-FFF2-40B4-BE49-F238E27FC236}">
                      <a16:creationId xmlns:a16="http://schemas.microsoft.com/office/drawing/2014/main" id="{451383CC-51BD-4B20-B100-E8980CC88A84}"/>
                    </a:ext>
                  </a:extLst>
                </p:cNvPr>
                <p:cNvPicPr/>
                <p:nvPr/>
              </p:nvPicPr>
              <p:blipFill>
                <a:blip r:embed="rId145"/>
                <a:stretch>
                  <a:fillRect/>
                </a:stretch>
              </p:blipFill>
              <p:spPr>
                <a:xfrm>
                  <a:off x="8883555" y="2675467"/>
                  <a:ext cx="248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Ink 86">
                  <a:extLst>
                    <a:ext uri="{FF2B5EF4-FFF2-40B4-BE49-F238E27FC236}">
                      <a16:creationId xmlns:a16="http://schemas.microsoft.com/office/drawing/2014/main" id="{4D096214-EE53-423D-9807-E417E566A260}"/>
                    </a:ext>
                  </a:extLst>
                </p14:cNvPr>
                <p14:cNvContentPartPr/>
                <p14:nvPr/>
              </p14:nvContentPartPr>
              <p14:xfrm>
                <a:off x="9136275" y="2706787"/>
                <a:ext cx="130320" cy="90360"/>
              </p14:xfrm>
            </p:contentPart>
          </mc:Choice>
          <mc:Fallback xmlns="">
            <p:pic>
              <p:nvPicPr>
                <p:cNvPr id="87" name="Ink 86">
                  <a:extLst>
                    <a:ext uri="{FF2B5EF4-FFF2-40B4-BE49-F238E27FC236}">
                      <a16:creationId xmlns:a16="http://schemas.microsoft.com/office/drawing/2014/main" id="{4D096214-EE53-423D-9807-E417E566A260}"/>
                    </a:ext>
                  </a:extLst>
                </p:cNvPr>
                <p:cNvPicPr/>
                <p:nvPr/>
              </p:nvPicPr>
              <p:blipFill>
                <a:blip r:embed="rId147"/>
                <a:stretch>
                  <a:fillRect/>
                </a:stretch>
              </p:blipFill>
              <p:spPr>
                <a:xfrm>
                  <a:off x="9127275" y="2697787"/>
                  <a:ext cx="147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221B2BD6-AC31-4225-A1F8-8F67D4CBB1E9}"/>
                    </a:ext>
                  </a:extLst>
                </p14:cNvPr>
                <p14:cNvContentPartPr/>
                <p14:nvPr/>
              </p14:nvContentPartPr>
              <p14:xfrm>
                <a:off x="9301515" y="2614627"/>
                <a:ext cx="284040" cy="162720"/>
              </p14:xfrm>
            </p:contentPart>
          </mc:Choice>
          <mc:Fallback xmlns="">
            <p:pic>
              <p:nvPicPr>
                <p:cNvPr id="88" name="Ink 87">
                  <a:extLst>
                    <a:ext uri="{FF2B5EF4-FFF2-40B4-BE49-F238E27FC236}">
                      <a16:creationId xmlns:a16="http://schemas.microsoft.com/office/drawing/2014/main" id="{221B2BD6-AC31-4225-A1F8-8F67D4CBB1E9}"/>
                    </a:ext>
                  </a:extLst>
                </p:cNvPr>
                <p:cNvPicPr/>
                <p:nvPr/>
              </p:nvPicPr>
              <p:blipFill>
                <a:blip r:embed="rId149"/>
                <a:stretch>
                  <a:fillRect/>
                </a:stretch>
              </p:blipFill>
              <p:spPr>
                <a:xfrm>
                  <a:off x="9292515" y="2605627"/>
                  <a:ext cx="301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D2A4D535-9B0B-42FB-A503-F069A7D6D85C}"/>
                    </a:ext>
                  </a:extLst>
                </p14:cNvPr>
                <p14:cNvContentPartPr/>
                <p14:nvPr/>
              </p14:nvContentPartPr>
              <p14:xfrm>
                <a:off x="9626955" y="2609587"/>
                <a:ext cx="360" cy="360"/>
              </p14:xfrm>
            </p:contentPart>
          </mc:Choice>
          <mc:Fallback xmlns="">
            <p:pic>
              <p:nvPicPr>
                <p:cNvPr id="89" name="Ink 88">
                  <a:extLst>
                    <a:ext uri="{FF2B5EF4-FFF2-40B4-BE49-F238E27FC236}">
                      <a16:creationId xmlns:a16="http://schemas.microsoft.com/office/drawing/2014/main" id="{D2A4D535-9B0B-42FB-A503-F069A7D6D85C}"/>
                    </a:ext>
                  </a:extLst>
                </p:cNvPr>
                <p:cNvPicPr/>
                <p:nvPr/>
              </p:nvPicPr>
              <p:blipFill>
                <a:blip r:embed="rId31"/>
                <a:stretch>
                  <a:fillRect/>
                </a:stretch>
              </p:blipFill>
              <p:spPr>
                <a:xfrm>
                  <a:off x="9617955" y="2600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Ink 89">
                  <a:extLst>
                    <a:ext uri="{FF2B5EF4-FFF2-40B4-BE49-F238E27FC236}">
                      <a16:creationId xmlns:a16="http://schemas.microsoft.com/office/drawing/2014/main" id="{D72B0004-0F3B-41EF-B7AB-23A0D791F3A5}"/>
                    </a:ext>
                  </a:extLst>
                </p14:cNvPr>
                <p14:cNvContentPartPr/>
                <p14:nvPr/>
              </p14:nvContentPartPr>
              <p14:xfrm>
                <a:off x="9649995" y="2649907"/>
                <a:ext cx="418680" cy="116280"/>
              </p14:xfrm>
            </p:contentPart>
          </mc:Choice>
          <mc:Fallback xmlns="">
            <p:pic>
              <p:nvPicPr>
                <p:cNvPr id="90" name="Ink 89">
                  <a:extLst>
                    <a:ext uri="{FF2B5EF4-FFF2-40B4-BE49-F238E27FC236}">
                      <a16:creationId xmlns:a16="http://schemas.microsoft.com/office/drawing/2014/main" id="{D72B0004-0F3B-41EF-B7AB-23A0D791F3A5}"/>
                    </a:ext>
                  </a:extLst>
                </p:cNvPr>
                <p:cNvPicPr/>
                <p:nvPr/>
              </p:nvPicPr>
              <p:blipFill>
                <a:blip r:embed="rId152"/>
                <a:stretch>
                  <a:fillRect/>
                </a:stretch>
              </p:blipFill>
              <p:spPr>
                <a:xfrm>
                  <a:off x="9640995" y="2640907"/>
                  <a:ext cx="436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Ink 90">
                  <a:extLst>
                    <a:ext uri="{FF2B5EF4-FFF2-40B4-BE49-F238E27FC236}">
                      <a16:creationId xmlns:a16="http://schemas.microsoft.com/office/drawing/2014/main" id="{B522CE29-1D34-4BD1-9C1A-5E808197D902}"/>
                    </a:ext>
                  </a:extLst>
                </p14:cNvPr>
                <p14:cNvContentPartPr/>
                <p14:nvPr/>
              </p14:nvContentPartPr>
              <p14:xfrm>
                <a:off x="9931155" y="2526427"/>
                <a:ext cx="13680" cy="20520"/>
              </p14:xfrm>
            </p:contentPart>
          </mc:Choice>
          <mc:Fallback xmlns="">
            <p:pic>
              <p:nvPicPr>
                <p:cNvPr id="91" name="Ink 90">
                  <a:extLst>
                    <a:ext uri="{FF2B5EF4-FFF2-40B4-BE49-F238E27FC236}">
                      <a16:creationId xmlns:a16="http://schemas.microsoft.com/office/drawing/2014/main" id="{B522CE29-1D34-4BD1-9C1A-5E808197D902}"/>
                    </a:ext>
                  </a:extLst>
                </p:cNvPr>
                <p:cNvPicPr/>
                <p:nvPr/>
              </p:nvPicPr>
              <p:blipFill>
                <a:blip r:embed="rId154"/>
                <a:stretch>
                  <a:fillRect/>
                </a:stretch>
              </p:blipFill>
              <p:spPr>
                <a:xfrm>
                  <a:off x="9922155" y="2517427"/>
                  <a:ext cx="31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Ink 91">
                  <a:extLst>
                    <a:ext uri="{FF2B5EF4-FFF2-40B4-BE49-F238E27FC236}">
                      <a16:creationId xmlns:a16="http://schemas.microsoft.com/office/drawing/2014/main" id="{C8F37AF8-416E-43FA-85CC-0FE0EA810D55}"/>
                    </a:ext>
                  </a:extLst>
                </p14:cNvPr>
                <p14:cNvContentPartPr/>
                <p14:nvPr/>
              </p14:nvContentPartPr>
              <p14:xfrm>
                <a:off x="10084515" y="2755747"/>
                <a:ext cx="104760" cy="125280"/>
              </p14:xfrm>
            </p:contentPart>
          </mc:Choice>
          <mc:Fallback xmlns="">
            <p:pic>
              <p:nvPicPr>
                <p:cNvPr id="92" name="Ink 91">
                  <a:extLst>
                    <a:ext uri="{FF2B5EF4-FFF2-40B4-BE49-F238E27FC236}">
                      <a16:creationId xmlns:a16="http://schemas.microsoft.com/office/drawing/2014/main" id="{C8F37AF8-416E-43FA-85CC-0FE0EA810D55}"/>
                    </a:ext>
                  </a:extLst>
                </p:cNvPr>
                <p:cNvPicPr/>
                <p:nvPr/>
              </p:nvPicPr>
              <p:blipFill>
                <a:blip r:embed="rId156"/>
                <a:stretch>
                  <a:fillRect/>
                </a:stretch>
              </p:blipFill>
              <p:spPr>
                <a:xfrm>
                  <a:off x="10075875" y="2747107"/>
                  <a:ext cx="122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Ink 92">
                  <a:extLst>
                    <a:ext uri="{FF2B5EF4-FFF2-40B4-BE49-F238E27FC236}">
                      <a16:creationId xmlns:a16="http://schemas.microsoft.com/office/drawing/2014/main" id="{F18A3695-169B-4E3D-9754-68135B9974D2}"/>
                    </a:ext>
                  </a:extLst>
                </p14:cNvPr>
                <p14:cNvContentPartPr/>
                <p14:nvPr/>
              </p14:nvContentPartPr>
              <p14:xfrm>
                <a:off x="10373955" y="2678707"/>
                <a:ext cx="15840" cy="244080"/>
              </p14:xfrm>
            </p:contentPart>
          </mc:Choice>
          <mc:Fallback xmlns="">
            <p:pic>
              <p:nvPicPr>
                <p:cNvPr id="93" name="Ink 92">
                  <a:extLst>
                    <a:ext uri="{FF2B5EF4-FFF2-40B4-BE49-F238E27FC236}">
                      <a16:creationId xmlns:a16="http://schemas.microsoft.com/office/drawing/2014/main" id="{F18A3695-169B-4E3D-9754-68135B9974D2}"/>
                    </a:ext>
                  </a:extLst>
                </p:cNvPr>
                <p:cNvPicPr/>
                <p:nvPr/>
              </p:nvPicPr>
              <p:blipFill>
                <a:blip r:embed="rId158"/>
                <a:stretch>
                  <a:fillRect/>
                </a:stretch>
              </p:blipFill>
              <p:spPr>
                <a:xfrm>
                  <a:off x="10365315" y="2669707"/>
                  <a:ext cx="33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Ink 93">
                  <a:extLst>
                    <a:ext uri="{FF2B5EF4-FFF2-40B4-BE49-F238E27FC236}">
                      <a16:creationId xmlns:a16="http://schemas.microsoft.com/office/drawing/2014/main" id="{8F0F2607-0889-4D19-AAE1-4CC2BF2FBA3F}"/>
                    </a:ext>
                  </a:extLst>
                </p14:cNvPr>
                <p14:cNvContentPartPr/>
                <p14:nvPr/>
              </p14:nvContentPartPr>
              <p14:xfrm>
                <a:off x="10355955" y="2646667"/>
                <a:ext cx="384480" cy="118440"/>
              </p14:xfrm>
            </p:contentPart>
          </mc:Choice>
          <mc:Fallback xmlns="">
            <p:pic>
              <p:nvPicPr>
                <p:cNvPr id="94" name="Ink 93">
                  <a:extLst>
                    <a:ext uri="{FF2B5EF4-FFF2-40B4-BE49-F238E27FC236}">
                      <a16:creationId xmlns:a16="http://schemas.microsoft.com/office/drawing/2014/main" id="{8F0F2607-0889-4D19-AAE1-4CC2BF2FBA3F}"/>
                    </a:ext>
                  </a:extLst>
                </p:cNvPr>
                <p:cNvPicPr/>
                <p:nvPr/>
              </p:nvPicPr>
              <p:blipFill>
                <a:blip r:embed="rId160"/>
                <a:stretch>
                  <a:fillRect/>
                </a:stretch>
              </p:blipFill>
              <p:spPr>
                <a:xfrm>
                  <a:off x="10347315" y="2637667"/>
                  <a:ext cx="402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Ink 94">
                  <a:extLst>
                    <a:ext uri="{FF2B5EF4-FFF2-40B4-BE49-F238E27FC236}">
                      <a16:creationId xmlns:a16="http://schemas.microsoft.com/office/drawing/2014/main" id="{8BCC7047-AA0F-401A-9F61-807972871C9E}"/>
                    </a:ext>
                  </a:extLst>
                </p14:cNvPr>
                <p14:cNvContentPartPr/>
                <p14:nvPr/>
              </p14:nvContentPartPr>
              <p14:xfrm>
                <a:off x="10798755" y="2587267"/>
                <a:ext cx="165240" cy="201600"/>
              </p14:xfrm>
            </p:contentPart>
          </mc:Choice>
          <mc:Fallback xmlns="">
            <p:pic>
              <p:nvPicPr>
                <p:cNvPr id="95" name="Ink 94">
                  <a:extLst>
                    <a:ext uri="{FF2B5EF4-FFF2-40B4-BE49-F238E27FC236}">
                      <a16:creationId xmlns:a16="http://schemas.microsoft.com/office/drawing/2014/main" id="{8BCC7047-AA0F-401A-9F61-807972871C9E}"/>
                    </a:ext>
                  </a:extLst>
                </p:cNvPr>
                <p:cNvPicPr/>
                <p:nvPr/>
              </p:nvPicPr>
              <p:blipFill>
                <a:blip r:embed="rId162"/>
                <a:stretch>
                  <a:fillRect/>
                </a:stretch>
              </p:blipFill>
              <p:spPr>
                <a:xfrm>
                  <a:off x="10790115" y="2578627"/>
                  <a:ext cx="182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 95">
                  <a:extLst>
                    <a:ext uri="{FF2B5EF4-FFF2-40B4-BE49-F238E27FC236}">
                      <a16:creationId xmlns:a16="http://schemas.microsoft.com/office/drawing/2014/main" id="{648A0FDC-127A-4CD0-BE1A-191184DE1900}"/>
                    </a:ext>
                  </a:extLst>
                </p14:cNvPr>
                <p14:cNvContentPartPr/>
                <p14:nvPr/>
              </p14:nvContentPartPr>
              <p14:xfrm>
                <a:off x="10790115" y="2622187"/>
                <a:ext cx="168120" cy="18360"/>
              </p14:xfrm>
            </p:contentPart>
          </mc:Choice>
          <mc:Fallback xmlns="">
            <p:pic>
              <p:nvPicPr>
                <p:cNvPr id="96" name="Ink 95">
                  <a:extLst>
                    <a:ext uri="{FF2B5EF4-FFF2-40B4-BE49-F238E27FC236}">
                      <a16:creationId xmlns:a16="http://schemas.microsoft.com/office/drawing/2014/main" id="{648A0FDC-127A-4CD0-BE1A-191184DE1900}"/>
                    </a:ext>
                  </a:extLst>
                </p:cNvPr>
                <p:cNvPicPr/>
                <p:nvPr/>
              </p:nvPicPr>
              <p:blipFill>
                <a:blip r:embed="rId164"/>
                <a:stretch>
                  <a:fillRect/>
                </a:stretch>
              </p:blipFill>
              <p:spPr>
                <a:xfrm>
                  <a:off x="10781115" y="2613547"/>
                  <a:ext cx="185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Ink 96">
                  <a:extLst>
                    <a:ext uri="{FF2B5EF4-FFF2-40B4-BE49-F238E27FC236}">
                      <a16:creationId xmlns:a16="http://schemas.microsoft.com/office/drawing/2014/main" id="{5C06626A-2071-48A0-BD3E-5D249F8A04EF}"/>
                    </a:ext>
                  </a:extLst>
                </p14:cNvPr>
                <p14:cNvContentPartPr/>
                <p14:nvPr/>
              </p14:nvContentPartPr>
              <p14:xfrm>
                <a:off x="11101875" y="2612827"/>
                <a:ext cx="145080" cy="165960"/>
              </p14:xfrm>
            </p:contentPart>
          </mc:Choice>
          <mc:Fallback xmlns="">
            <p:pic>
              <p:nvPicPr>
                <p:cNvPr id="97" name="Ink 96">
                  <a:extLst>
                    <a:ext uri="{FF2B5EF4-FFF2-40B4-BE49-F238E27FC236}">
                      <a16:creationId xmlns:a16="http://schemas.microsoft.com/office/drawing/2014/main" id="{5C06626A-2071-48A0-BD3E-5D249F8A04EF}"/>
                    </a:ext>
                  </a:extLst>
                </p:cNvPr>
                <p:cNvPicPr/>
                <p:nvPr/>
              </p:nvPicPr>
              <p:blipFill>
                <a:blip r:embed="rId166"/>
                <a:stretch>
                  <a:fillRect/>
                </a:stretch>
              </p:blipFill>
              <p:spPr>
                <a:xfrm>
                  <a:off x="11092875" y="2604187"/>
                  <a:ext cx="162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Ink 97">
                  <a:extLst>
                    <a:ext uri="{FF2B5EF4-FFF2-40B4-BE49-F238E27FC236}">
                      <a16:creationId xmlns:a16="http://schemas.microsoft.com/office/drawing/2014/main" id="{BB7E8C82-954D-49A4-98CD-E971240CD5A8}"/>
                    </a:ext>
                  </a:extLst>
                </p14:cNvPr>
                <p14:cNvContentPartPr/>
                <p14:nvPr/>
              </p14:nvContentPartPr>
              <p14:xfrm>
                <a:off x="11378355" y="2577907"/>
                <a:ext cx="14400" cy="23760"/>
              </p14:xfrm>
            </p:contentPart>
          </mc:Choice>
          <mc:Fallback xmlns="">
            <p:pic>
              <p:nvPicPr>
                <p:cNvPr id="98" name="Ink 97">
                  <a:extLst>
                    <a:ext uri="{FF2B5EF4-FFF2-40B4-BE49-F238E27FC236}">
                      <a16:creationId xmlns:a16="http://schemas.microsoft.com/office/drawing/2014/main" id="{BB7E8C82-954D-49A4-98CD-E971240CD5A8}"/>
                    </a:ext>
                  </a:extLst>
                </p:cNvPr>
                <p:cNvPicPr/>
                <p:nvPr/>
              </p:nvPicPr>
              <p:blipFill>
                <a:blip r:embed="rId168"/>
                <a:stretch>
                  <a:fillRect/>
                </a:stretch>
              </p:blipFill>
              <p:spPr>
                <a:xfrm>
                  <a:off x="11369715" y="2569267"/>
                  <a:ext cx="32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Ink 98">
                  <a:extLst>
                    <a:ext uri="{FF2B5EF4-FFF2-40B4-BE49-F238E27FC236}">
                      <a16:creationId xmlns:a16="http://schemas.microsoft.com/office/drawing/2014/main" id="{41A837DF-5ABD-400C-A4CD-464FFD413483}"/>
                    </a:ext>
                  </a:extLst>
                </p14:cNvPr>
                <p14:cNvContentPartPr/>
                <p14:nvPr/>
              </p14:nvContentPartPr>
              <p14:xfrm>
                <a:off x="11350635" y="2674387"/>
                <a:ext cx="404640" cy="113400"/>
              </p14:xfrm>
            </p:contentPart>
          </mc:Choice>
          <mc:Fallback xmlns="">
            <p:pic>
              <p:nvPicPr>
                <p:cNvPr id="99" name="Ink 98">
                  <a:extLst>
                    <a:ext uri="{FF2B5EF4-FFF2-40B4-BE49-F238E27FC236}">
                      <a16:creationId xmlns:a16="http://schemas.microsoft.com/office/drawing/2014/main" id="{41A837DF-5ABD-400C-A4CD-464FFD413483}"/>
                    </a:ext>
                  </a:extLst>
                </p:cNvPr>
                <p:cNvPicPr/>
                <p:nvPr/>
              </p:nvPicPr>
              <p:blipFill>
                <a:blip r:embed="rId170"/>
                <a:stretch>
                  <a:fillRect/>
                </a:stretch>
              </p:blipFill>
              <p:spPr>
                <a:xfrm>
                  <a:off x="11341995" y="2665387"/>
                  <a:ext cx="422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Ink 99">
                  <a:extLst>
                    <a:ext uri="{FF2B5EF4-FFF2-40B4-BE49-F238E27FC236}">
                      <a16:creationId xmlns:a16="http://schemas.microsoft.com/office/drawing/2014/main" id="{EFE85190-FF32-47DC-8176-D830BFD82241}"/>
                    </a:ext>
                  </a:extLst>
                </p14:cNvPr>
                <p14:cNvContentPartPr/>
                <p14:nvPr/>
              </p14:nvContentPartPr>
              <p14:xfrm>
                <a:off x="11789835" y="2490067"/>
                <a:ext cx="112320" cy="371520"/>
              </p14:xfrm>
            </p:contentPart>
          </mc:Choice>
          <mc:Fallback xmlns="">
            <p:pic>
              <p:nvPicPr>
                <p:cNvPr id="100" name="Ink 99">
                  <a:extLst>
                    <a:ext uri="{FF2B5EF4-FFF2-40B4-BE49-F238E27FC236}">
                      <a16:creationId xmlns:a16="http://schemas.microsoft.com/office/drawing/2014/main" id="{EFE85190-FF32-47DC-8176-D830BFD82241}"/>
                    </a:ext>
                  </a:extLst>
                </p:cNvPr>
                <p:cNvPicPr/>
                <p:nvPr/>
              </p:nvPicPr>
              <p:blipFill>
                <a:blip r:embed="rId172"/>
                <a:stretch>
                  <a:fillRect/>
                </a:stretch>
              </p:blipFill>
              <p:spPr>
                <a:xfrm>
                  <a:off x="11781195" y="2481067"/>
                  <a:ext cx="12996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Ink 100">
                  <a:extLst>
                    <a:ext uri="{FF2B5EF4-FFF2-40B4-BE49-F238E27FC236}">
                      <a16:creationId xmlns:a16="http://schemas.microsoft.com/office/drawing/2014/main" id="{DE4D9C87-1D9B-4736-8D7F-A6DAD7DC827C}"/>
                    </a:ext>
                  </a:extLst>
                </p14:cNvPr>
                <p14:cNvContentPartPr/>
                <p14:nvPr/>
              </p14:nvContentPartPr>
              <p14:xfrm>
                <a:off x="11981715" y="2839627"/>
                <a:ext cx="360" cy="360"/>
              </p14:xfrm>
            </p:contentPart>
          </mc:Choice>
          <mc:Fallback xmlns="">
            <p:pic>
              <p:nvPicPr>
                <p:cNvPr id="101" name="Ink 100">
                  <a:extLst>
                    <a:ext uri="{FF2B5EF4-FFF2-40B4-BE49-F238E27FC236}">
                      <a16:creationId xmlns:a16="http://schemas.microsoft.com/office/drawing/2014/main" id="{DE4D9C87-1D9B-4736-8D7F-A6DAD7DC827C}"/>
                    </a:ext>
                  </a:extLst>
                </p:cNvPr>
                <p:cNvPicPr/>
                <p:nvPr/>
              </p:nvPicPr>
              <p:blipFill>
                <a:blip r:embed="rId31"/>
                <a:stretch>
                  <a:fillRect/>
                </a:stretch>
              </p:blipFill>
              <p:spPr>
                <a:xfrm>
                  <a:off x="11972715" y="2830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Ink 102">
                  <a:extLst>
                    <a:ext uri="{FF2B5EF4-FFF2-40B4-BE49-F238E27FC236}">
                      <a16:creationId xmlns:a16="http://schemas.microsoft.com/office/drawing/2014/main" id="{4C5B2BC9-56A7-439F-B7E3-FADB9020D089}"/>
                    </a:ext>
                  </a:extLst>
                </p14:cNvPr>
                <p14:cNvContentPartPr/>
                <p14:nvPr/>
              </p14:nvContentPartPr>
              <p14:xfrm>
                <a:off x="6997515" y="2773027"/>
                <a:ext cx="661680" cy="508320"/>
              </p14:xfrm>
            </p:contentPart>
          </mc:Choice>
          <mc:Fallback xmlns="">
            <p:pic>
              <p:nvPicPr>
                <p:cNvPr id="103" name="Ink 102">
                  <a:extLst>
                    <a:ext uri="{FF2B5EF4-FFF2-40B4-BE49-F238E27FC236}">
                      <a16:creationId xmlns:a16="http://schemas.microsoft.com/office/drawing/2014/main" id="{4C5B2BC9-56A7-439F-B7E3-FADB9020D089}"/>
                    </a:ext>
                  </a:extLst>
                </p:cNvPr>
                <p:cNvPicPr/>
                <p:nvPr/>
              </p:nvPicPr>
              <p:blipFill>
                <a:blip r:embed="rId175"/>
                <a:stretch>
                  <a:fillRect/>
                </a:stretch>
              </p:blipFill>
              <p:spPr>
                <a:xfrm>
                  <a:off x="6988875" y="2764027"/>
                  <a:ext cx="6793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Ink 103">
                  <a:extLst>
                    <a:ext uri="{FF2B5EF4-FFF2-40B4-BE49-F238E27FC236}">
                      <a16:creationId xmlns:a16="http://schemas.microsoft.com/office/drawing/2014/main" id="{32A357A1-1693-4365-965C-478383309EE4}"/>
                    </a:ext>
                  </a:extLst>
                </p14:cNvPr>
                <p14:cNvContentPartPr/>
                <p14:nvPr/>
              </p14:nvContentPartPr>
              <p14:xfrm>
                <a:off x="7629315" y="3179827"/>
                <a:ext cx="215640" cy="208080"/>
              </p14:xfrm>
            </p:contentPart>
          </mc:Choice>
          <mc:Fallback xmlns="">
            <p:pic>
              <p:nvPicPr>
                <p:cNvPr id="104" name="Ink 103">
                  <a:extLst>
                    <a:ext uri="{FF2B5EF4-FFF2-40B4-BE49-F238E27FC236}">
                      <a16:creationId xmlns:a16="http://schemas.microsoft.com/office/drawing/2014/main" id="{32A357A1-1693-4365-965C-478383309EE4}"/>
                    </a:ext>
                  </a:extLst>
                </p:cNvPr>
                <p:cNvPicPr/>
                <p:nvPr/>
              </p:nvPicPr>
              <p:blipFill>
                <a:blip r:embed="rId177"/>
                <a:stretch>
                  <a:fillRect/>
                </a:stretch>
              </p:blipFill>
              <p:spPr>
                <a:xfrm>
                  <a:off x="7620315" y="3171187"/>
                  <a:ext cx="233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Ink 104">
                  <a:extLst>
                    <a:ext uri="{FF2B5EF4-FFF2-40B4-BE49-F238E27FC236}">
                      <a16:creationId xmlns:a16="http://schemas.microsoft.com/office/drawing/2014/main" id="{132625E6-7167-471E-B2DC-894DFDB93E06}"/>
                    </a:ext>
                  </a:extLst>
                </p14:cNvPr>
                <p14:cNvContentPartPr/>
                <p14:nvPr/>
              </p14:nvContentPartPr>
              <p14:xfrm>
                <a:off x="6196875" y="3071467"/>
                <a:ext cx="825120" cy="216720"/>
              </p14:xfrm>
            </p:contentPart>
          </mc:Choice>
          <mc:Fallback xmlns="">
            <p:pic>
              <p:nvPicPr>
                <p:cNvPr id="105" name="Ink 104">
                  <a:extLst>
                    <a:ext uri="{FF2B5EF4-FFF2-40B4-BE49-F238E27FC236}">
                      <a16:creationId xmlns:a16="http://schemas.microsoft.com/office/drawing/2014/main" id="{132625E6-7167-471E-B2DC-894DFDB93E06}"/>
                    </a:ext>
                  </a:extLst>
                </p:cNvPr>
                <p:cNvPicPr/>
                <p:nvPr/>
              </p:nvPicPr>
              <p:blipFill>
                <a:blip r:embed="rId179"/>
                <a:stretch>
                  <a:fillRect/>
                </a:stretch>
              </p:blipFill>
              <p:spPr>
                <a:xfrm>
                  <a:off x="6187875" y="3062827"/>
                  <a:ext cx="842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Ink 106">
                  <a:extLst>
                    <a:ext uri="{FF2B5EF4-FFF2-40B4-BE49-F238E27FC236}">
                      <a16:creationId xmlns:a16="http://schemas.microsoft.com/office/drawing/2014/main" id="{FA806884-E5C6-4D13-B65D-34B929B744CF}"/>
                    </a:ext>
                  </a:extLst>
                </p14:cNvPr>
                <p14:cNvContentPartPr/>
                <p14:nvPr/>
              </p14:nvContentPartPr>
              <p14:xfrm>
                <a:off x="5262315" y="3340027"/>
                <a:ext cx="199800" cy="248040"/>
              </p14:xfrm>
            </p:contentPart>
          </mc:Choice>
          <mc:Fallback xmlns="">
            <p:pic>
              <p:nvPicPr>
                <p:cNvPr id="107" name="Ink 106">
                  <a:extLst>
                    <a:ext uri="{FF2B5EF4-FFF2-40B4-BE49-F238E27FC236}">
                      <a16:creationId xmlns:a16="http://schemas.microsoft.com/office/drawing/2014/main" id="{FA806884-E5C6-4D13-B65D-34B929B744CF}"/>
                    </a:ext>
                  </a:extLst>
                </p:cNvPr>
                <p:cNvPicPr/>
                <p:nvPr/>
              </p:nvPicPr>
              <p:blipFill>
                <a:blip r:embed="rId181"/>
                <a:stretch>
                  <a:fillRect/>
                </a:stretch>
              </p:blipFill>
              <p:spPr>
                <a:xfrm>
                  <a:off x="5253675" y="3331387"/>
                  <a:ext cx="2174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Ink 107">
                  <a:extLst>
                    <a:ext uri="{FF2B5EF4-FFF2-40B4-BE49-F238E27FC236}">
                      <a16:creationId xmlns:a16="http://schemas.microsoft.com/office/drawing/2014/main" id="{E7CA2DA2-F6D7-43E4-8E48-980753188A2A}"/>
                    </a:ext>
                  </a:extLst>
                </p14:cNvPr>
                <p14:cNvContentPartPr/>
                <p14:nvPr/>
              </p14:nvContentPartPr>
              <p14:xfrm>
                <a:off x="5266995" y="3461707"/>
                <a:ext cx="191160" cy="11880"/>
              </p14:xfrm>
            </p:contentPart>
          </mc:Choice>
          <mc:Fallback xmlns="">
            <p:pic>
              <p:nvPicPr>
                <p:cNvPr id="108" name="Ink 107">
                  <a:extLst>
                    <a:ext uri="{FF2B5EF4-FFF2-40B4-BE49-F238E27FC236}">
                      <a16:creationId xmlns:a16="http://schemas.microsoft.com/office/drawing/2014/main" id="{E7CA2DA2-F6D7-43E4-8E48-980753188A2A}"/>
                    </a:ext>
                  </a:extLst>
                </p:cNvPr>
                <p:cNvPicPr/>
                <p:nvPr/>
              </p:nvPicPr>
              <p:blipFill>
                <a:blip r:embed="rId183"/>
                <a:stretch>
                  <a:fillRect/>
                </a:stretch>
              </p:blipFill>
              <p:spPr>
                <a:xfrm>
                  <a:off x="5258355" y="3453067"/>
                  <a:ext cx="208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Ink 108">
                  <a:extLst>
                    <a:ext uri="{FF2B5EF4-FFF2-40B4-BE49-F238E27FC236}">
                      <a16:creationId xmlns:a16="http://schemas.microsoft.com/office/drawing/2014/main" id="{61E36E8C-7F3B-4654-8082-E306B611ABB1}"/>
                    </a:ext>
                  </a:extLst>
                </p14:cNvPr>
                <p14:cNvContentPartPr/>
                <p14:nvPr/>
              </p14:nvContentPartPr>
              <p14:xfrm>
                <a:off x="5456355" y="3440827"/>
                <a:ext cx="156240" cy="137160"/>
              </p14:xfrm>
            </p:contentPart>
          </mc:Choice>
          <mc:Fallback xmlns="">
            <p:pic>
              <p:nvPicPr>
                <p:cNvPr id="109" name="Ink 108">
                  <a:extLst>
                    <a:ext uri="{FF2B5EF4-FFF2-40B4-BE49-F238E27FC236}">
                      <a16:creationId xmlns:a16="http://schemas.microsoft.com/office/drawing/2014/main" id="{61E36E8C-7F3B-4654-8082-E306B611ABB1}"/>
                    </a:ext>
                  </a:extLst>
                </p:cNvPr>
                <p:cNvPicPr/>
                <p:nvPr/>
              </p:nvPicPr>
              <p:blipFill>
                <a:blip r:embed="rId185"/>
                <a:stretch>
                  <a:fillRect/>
                </a:stretch>
              </p:blipFill>
              <p:spPr>
                <a:xfrm>
                  <a:off x="5447715" y="3432187"/>
                  <a:ext cx="173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Ink 110">
                  <a:extLst>
                    <a:ext uri="{FF2B5EF4-FFF2-40B4-BE49-F238E27FC236}">
                      <a16:creationId xmlns:a16="http://schemas.microsoft.com/office/drawing/2014/main" id="{7A02F174-2869-4DD8-ADAD-D7E6F6CD3D20}"/>
                    </a:ext>
                  </a:extLst>
                </p14:cNvPr>
                <p14:cNvContentPartPr/>
                <p14:nvPr/>
              </p14:nvContentPartPr>
              <p14:xfrm>
                <a:off x="5604675" y="3446587"/>
                <a:ext cx="460440" cy="271080"/>
              </p14:xfrm>
            </p:contentPart>
          </mc:Choice>
          <mc:Fallback xmlns="">
            <p:pic>
              <p:nvPicPr>
                <p:cNvPr id="111" name="Ink 110">
                  <a:extLst>
                    <a:ext uri="{FF2B5EF4-FFF2-40B4-BE49-F238E27FC236}">
                      <a16:creationId xmlns:a16="http://schemas.microsoft.com/office/drawing/2014/main" id="{7A02F174-2869-4DD8-ADAD-D7E6F6CD3D20}"/>
                    </a:ext>
                  </a:extLst>
                </p:cNvPr>
                <p:cNvPicPr/>
                <p:nvPr/>
              </p:nvPicPr>
              <p:blipFill>
                <a:blip r:embed="rId187"/>
                <a:stretch>
                  <a:fillRect/>
                </a:stretch>
              </p:blipFill>
              <p:spPr>
                <a:xfrm>
                  <a:off x="5595675" y="3437587"/>
                  <a:ext cx="4780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Ink 111">
                  <a:extLst>
                    <a:ext uri="{FF2B5EF4-FFF2-40B4-BE49-F238E27FC236}">
                      <a16:creationId xmlns:a16="http://schemas.microsoft.com/office/drawing/2014/main" id="{4A3CA08B-E105-4363-B9D2-80312DCC8A0D}"/>
                    </a:ext>
                  </a:extLst>
                </p14:cNvPr>
                <p14:cNvContentPartPr/>
                <p14:nvPr/>
              </p14:nvContentPartPr>
              <p14:xfrm>
                <a:off x="6080595" y="3404107"/>
                <a:ext cx="613080" cy="192600"/>
              </p14:xfrm>
            </p:contentPart>
          </mc:Choice>
          <mc:Fallback xmlns="">
            <p:pic>
              <p:nvPicPr>
                <p:cNvPr id="112" name="Ink 111">
                  <a:extLst>
                    <a:ext uri="{FF2B5EF4-FFF2-40B4-BE49-F238E27FC236}">
                      <a16:creationId xmlns:a16="http://schemas.microsoft.com/office/drawing/2014/main" id="{4A3CA08B-E105-4363-B9D2-80312DCC8A0D}"/>
                    </a:ext>
                  </a:extLst>
                </p:cNvPr>
                <p:cNvPicPr/>
                <p:nvPr/>
              </p:nvPicPr>
              <p:blipFill>
                <a:blip r:embed="rId189"/>
                <a:stretch>
                  <a:fillRect/>
                </a:stretch>
              </p:blipFill>
              <p:spPr>
                <a:xfrm>
                  <a:off x="6071595" y="3395107"/>
                  <a:ext cx="630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Ink 112">
                  <a:extLst>
                    <a:ext uri="{FF2B5EF4-FFF2-40B4-BE49-F238E27FC236}">
                      <a16:creationId xmlns:a16="http://schemas.microsoft.com/office/drawing/2014/main" id="{C25F5733-56DE-4F32-B8CC-015A97590316}"/>
                    </a:ext>
                  </a:extLst>
                </p14:cNvPr>
                <p14:cNvContentPartPr/>
                <p14:nvPr/>
              </p14:nvContentPartPr>
              <p14:xfrm>
                <a:off x="6085635" y="3413467"/>
                <a:ext cx="171000" cy="13680"/>
              </p14:xfrm>
            </p:contentPart>
          </mc:Choice>
          <mc:Fallback xmlns="">
            <p:pic>
              <p:nvPicPr>
                <p:cNvPr id="113" name="Ink 112">
                  <a:extLst>
                    <a:ext uri="{FF2B5EF4-FFF2-40B4-BE49-F238E27FC236}">
                      <a16:creationId xmlns:a16="http://schemas.microsoft.com/office/drawing/2014/main" id="{C25F5733-56DE-4F32-B8CC-015A97590316}"/>
                    </a:ext>
                  </a:extLst>
                </p:cNvPr>
                <p:cNvPicPr/>
                <p:nvPr/>
              </p:nvPicPr>
              <p:blipFill>
                <a:blip r:embed="rId191"/>
                <a:stretch>
                  <a:fillRect/>
                </a:stretch>
              </p:blipFill>
              <p:spPr>
                <a:xfrm>
                  <a:off x="6076995" y="3404467"/>
                  <a:ext cx="188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Ink 114">
                  <a:extLst>
                    <a:ext uri="{FF2B5EF4-FFF2-40B4-BE49-F238E27FC236}">
                      <a16:creationId xmlns:a16="http://schemas.microsoft.com/office/drawing/2014/main" id="{08E86B5E-1029-4F6A-A439-214315E7F41F}"/>
                    </a:ext>
                  </a:extLst>
                </p14:cNvPr>
                <p14:cNvContentPartPr/>
                <p14:nvPr/>
              </p14:nvContentPartPr>
              <p14:xfrm>
                <a:off x="4590555" y="3640267"/>
                <a:ext cx="174960" cy="213480"/>
              </p14:xfrm>
            </p:contentPart>
          </mc:Choice>
          <mc:Fallback xmlns="">
            <p:pic>
              <p:nvPicPr>
                <p:cNvPr id="115" name="Ink 114">
                  <a:extLst>
                    <a:ext uri="{FF2B5EF4-FFF2-40B4-BE49-F238E27FC236}">
                      <a16:creationId xmlns:a16="http://schemas.microsoft.com/office/drawing/2014/main" id="{08E86B5E-1029-4F6A-A439-214315E7F41F}"/>
                    </a:ext>
                  </a:extLst>
                </p:cNvPr>
                <p:cNvPicPr/>
                <p:nvPr/>
              </p:nvPicPr>
              <p:blipFill>
                <a:blip r:embed="rId193"/>
                <a:stretch>
                  <a:fillRect/>
                </a:stretch>
              </p:blipFill>
              <p:spPr>
                <a:xfrm>
                  <a:off x="4581915" y="3631267"/>
                  <a:ext cx="192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Ink 115">
                  <a:extLst>
                    <a:ext uri="{FF2B5EF4-FFF2-40B4-BE49-F238E27FC236}">
                      <a16:creationId xmlns:a16="http://schemas.microsoft.com/office/drawing/2014/main" id="{65CC30BD-FE6C-4707-99B6-3C415FEC4898}"/>
                    </a:ext>
                  </a:extLst>
                </p14:cNvPr>
                <p14:cNvContentPartPr/>
                <p14:nvPr/>
              </p14:nvContentPartPr>
              <p14:xfrm>
                <a:off x="4824915" y="3665107"/>
                <a:ext cx="11520" cy="42480"/>
              </p14:xfrm>
            </p:contentPart>
          </mc:Choice>
          <mc:Fallback xmlns="">
            <p:pic>
              <p:nvPicPr>
                <p:cNvPr id="116" name="Ink 115">
                  <a:extLst>
                    <a:ext uri="{FF2B5EF4-FFF2-40B4-BE49-F238E27FC236}">
                      <a16:creationId xmlns:a16="http://schemas.microsoft.com/office/drawing/2014/main" id="{65CC30BD-FE6C-4707-99B6-3C415FEC4898}"/>
                    </a:ext>
                  </a:extLst>
                </p:cNvPr>
                <p:cNvPicPr/>
                <p:nvPr/>
              </p:nvPicPr>
              <p:blipFill>
                <a:blip r:embed="rId195"/>
                <a:stretch>
                  <a:fillRect/>
                </a:stretch>
              </p:blipFill>
              <p:spPr>
                <a:xfrm>
                  <a:off x="4815915" y="3656107"/>
                  <a:ext cx="29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Ink 116">
                  <a:extLst>
                    <a:ext uri="{FF2B5EF4-FFF2-40B4-BE49-F238E27FC236}">
                      <a16:creationId xmlns:a16="http://schemas.microsoft.com/office/drawing/2014/main" id="{D073E514-DAA8-4736-B65E-2CA70E15F520}"/>
                    </a:ext>
                  </a:extLst>
                </p14:cNvPr>
                <p14:cNvContentPartPr/>
                <p14:nvPr/>
              </p14:nvContentPartPr>
              <p14:xfrm>
                <a:off x="4865955" y="3746827"/>
                <a:ext cx="144360" cy="128520"/>
              </p14:xfrm>
            </p:contentPart>
          </mc:Choice>
          <mc:Fallback xmlns="">
            <p:pic>
              <p:nvPicPr>
                <p:cNvPr id="117" name="Ink 116">
                  <a:extLst>
                    <a:ext uri="{FF2B5EF4-FFF2-40B4-BE49-F238E27FC236}">
                      <a16:creationId xmlns:a16="http://schemas.microsoft.com/office/drawing/2014/main" id="{D073E514-DAA8-4736-B65E-2CA70E15F520}"/>
                    </a:ext>
                  </a:extLst>
                </p:cNvPr>
                <p:cNvPicPr/>
                <p:nvPr/>
              </p:nvPicPr>
              <p:blipFill>
                <a:blip r:embed="rId197"/>
                <a:stretch>
                  <a:fillRect/>
                </a:stretch>
              </p:blipFill>
              <p:spPr>
                <a:xfrm>
                  <a:off x="4856955" y="3738187"/>
                  <a:ext cx="162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Ink 117">
                  <a:extLst>
                    <a:ext uri="{FF2B5EF4-FFF2-40B4-BE49-F238E27FC236}">
                      <a16:creationId xmlns:a16="http://schemas.microsoft.com/office/drawing/2014/main" id="{AC5145DA-FCA4-4B43-AEFE-2638BFFA8A88}"/>
                    </a:ext>
                  </a:extLst>
                </p14:cNvPr>
                <p14:cNvContentPartPr/>
                <p14:nvPr/>
              </p14:nvContentPartPr>
              <p14:xfrm>
                <a:off x="5037315" y="3769147"/>
                <a:ext cx="135360" cy="29880"/>
              </p14:xfrm>
            </p:contentPart>
          </mc:Choice>
          <mc:Fallback xmlns="">
            <p:pic>
              <p:nvPicPr>
                <p:cNvPr id="118" name="Ink 117">
                  <a:extLst>
                    <a:ext uri="{FF2B5EF4-FFF2-40B4-BE49-F238E27FC236}">
                      <a16:creationId xmlns:a16="http://schemas.microsoft.com/office/drawing/2014/main" id="{AC5145DA-FCA4-4B43-AEFE-2638BFFA8A88}"/>
                    </a:ext>
                  </a:extLst>
                </p:cNvPr>
                <p:cNvPicPr/>
                <p:nvPr/>
              </p:nvPicPr>
              <p:blipFill>
                <a:blip r:embed="rId199"/>
                <a:stretch>
                  <a:fillRect/>
                </a:stretch>
              </p:blipFill>
              <p:spPr>
                <a:xfrm>
                  <a:off x="5028675" y="3760147"/>
                  <a:ext cx="153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Ink 119">
                  <a:extLst>
                    <a:ext uri="{FF2B5EF4-FFF2-40B4-BE49-F238E27FC236}">
                      <a16:creationId xmlns:a16="http://schemas.microsoft.com/office/drawing/2014/main" id="{47BD1564-18EC-4B40-B2FC-679A870F2899}"/>
                    </a:ext>
                  </a:extLst>
                </p14:cNvPr>
                <p14:cNvContentPartPr/>
                <p14:nvPr/>
              </p14:nvContentPartPr>
              <p14:xfrm>
                <a:off x="5374275" y="3741787"/>
                <a:ext cx="158040" cy="335880"/>
              </p14:xfrm>
            </p:contentPart>
          </mc:Choice>
          <mc:Fallback xmlns="">
            <p:pic>
              <p:nvPicPr>
                <p:cNvPr id="120" name="Ink 119">
                  <a:extLst>
                    <a:ext uri="{FF2B5EF4-FFF2-40B4-BE49-F238E27FC236}">
                      <a16:creationId xmlns:a16="http://schemas.microsoft.com/office/drawing/2014/main" id="{47BD1564-18EC-4B40-B2FC-679A870F2899}"/>
                    </a:ext>
                  </a:extLst>
                </p:cNvPr>
                <p:cNvPicPr/>
                <p:nvPr/>
              </p:nvPicPr>
              <p:blipFill>
                <a:blip r:embed="rId201"/>
                <a:stretch>
                  <a:fillRect/>
                </a:stretch>
              </p:blipFill>
              <p:spPr>
                <a:xfrm>
                  <a:off x="5365275" y="3733147"/>
                  <a:ext cx="17568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Ink 120">
                  <a:extLst>
                    <a:ext uri="{FF2B5EF4-FFF2-40B4-BE49-F238E27FC236}">
                      <a16:creationId xmlns:a16="http://schemas.microsoft.com/office/drawing/2014/main" id="{9042B396-688D-4061-8F49-5F3127F8703F}"/>
                    </a:ext>
                  </a:extLst>
                </p14:cNvPr>
                <p14:cNvContentPartPr/>
                <p14:nvPr/>
              </p14:nvContentPartPr>
              <p14:xfrm>
                <a:off x="5522955" y="3849427"/>
                <a:ext cx="98280" cy="69840"/>
              </p14:xfrm>
            </p:contentPart>
          </mc:Choice>
          <mc:Fallback xmlns="">
            <p:pic>
              <p:nvPicPr>
                <p:cNvPr id="121" name="Ink 120">
                  <a:extLst>
                    <a:ext uri="{FF2B5EF4-FFF2-40B4-BE49-F238E27FC236}">
                      <a16:creationId xmlns:a16="http://schemas.microsoft.com/office/drawing/2014/main" id="{9042B396-688D-4061-8F49-5F3127F8703F}"/>
                    </a:ext>
                  </a:extLst>
                </p:cNvPr>
                <p:cNvPicPr/>
                <p:nvPr/>
              </p:nvPicPr>
              <p:blipFill>
                <a:blip r:embed="rId203"/>
                <a:stretch>
                  <a:fillRect/>
                </a:stretch>
              </p:blipFill>
              <p:spPr>
                <a:xfrm>
                  <a:off x="5513955" y="3840427"/>
                  <a:ext cx="115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Ink 121">
                  <a:extLst>
                    <a:ext uri="{FF2B5EF4-FFF2-40B4-BE49-F238E27FC236}">
                      <a16:creationId xmlns:a16="http://schemas.microsoft.com/office/drawing/2014/main" id="{963908BA-52B3-4A33-A809-CDD44004F239}"/>
                    </a:ext>
                  </a:extLst>
                </p14:cNvPr>
                <p14:cNvContentPartPr/>
                <p14:nvPr/>
              </p14:nvContentPartPr>
              <p14:xfrm>
                <a:off x="5613675" y="3773827"/>
                <a:ext cx="360" cy="360"/>
              </p14:xfrm>
            </p:contentPart>
          </mc:Choice>
          <mc:Fallback xmlns="">
            <p:pic>
              <p:nvPicPr>
                <p:cNvPr id="122" name="Ink 121">
                  <a:extLst>
                    <a:ext uri="{FF2B5EF4-FFF2-40B4-BE49-F238E27FC236}">
                      <a16:creationId xmlns:a16="http://schemas.microsoft.com/office/drawing/2014/main" id="{963908BA-52B3-4A33-A809-CDD44004F239}"/>
                    </a:ext>
                  </a:extLst>
                </p:cNvPr>
                <p:cNvPicPr/>
                <p:nvPr/>
              </p:nvPicPr>
              <p:blipFill>
                <a:blip r:embed="rId31"/>
                <a:stretch>
                  <a:fillRect/>
                </a:stretch>
              </p:blipFill>
              <p:spPr>
                <a:xfrm>
                  <a:off x="5605035" y="3764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Ink 122">
                  <a:extLst>
                    <a:ext uri="{FF2B5EF4-FFF2-40B4-BE49-F238E27FC236}">
                      <a16:creationId xmlns:a16="http://schemas.microsoft.com/office/drawing/2014/main" id="{4276EFF6-3462-4B8B-998C-CD25B9D556E0}"/>
                    </a:ext>
                  </a:extLst>
                </p14:cNvPr>
                <p14:cNvContentPartPr/>
                <p14:nvPr/>
              </p14:nvContentPartPr>
              <p14:xfrm>
                <a:off x="5693595" y="3845107"/>
                <a:ext cx="212040" cy="93600"/>
              </p14:xfrm>
            </p:contentPart>
          </mc:Choice>
          <mc:Fallback xmlns="">
            <p:pic>
              <p:nvPicPr>
                <p:cNvPr id="123" name="Ink 122">
                  <a:extLst>
                    <a:ext uri="{FF2B5EF4-FFF2-40B4-BE49-F238E27FC236}">
                      <a16:creationId xmlns:a16="http://schemas.microsoft.com/office/drawing/2014/main" id="{4276EFF6-3462-4B8B-998C-CD25B9D556E0}"/>
                    </a:ext>
                  </a:extLst>
                </p:cNvPr>
                <p:cNvPicPr/>
                <p:nvPr/>
              </p:nvPicPr>
              <p:blipFill>
                <a:blip r:embed="rId206"/>
                <a:stretch>
                  <a:fillRect/>
                </a:stretch>
              </p:blipFill>
              <p:spPr>
                <a:xfrm>
                  <a:off x="5684595" y="3836467"/>
                  <a:ext cx="229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4" name="Ink 123">
                  <a:extLst>
                    <a:ext uri="{FF2B5EF4-FFF2-40B4-BE49-F238E27FC236}">
                      <a16:creationId xmlns:a16="http://schemas.microsoft.com/office/drawing/2014/main" id="{A1F0CC0A-0214-4003-8252-8EB79ADAC378}"/>
                    </a:ext>
                  </a:extLst>
                </p14:cNvPr>
                <p14:cNvContentPartPr/>
                <p14:nvPr/>
              </p14:nvContentPartPr>
              <p14:xfrm>
                <a:off x="5907435" y="3840787"/>
                <a:ext cx="360720" cy="103320"/>
              </p14:xfrm>
            </p:contentPart>
          </mc:Choice>
          <mc:Fallback xmlns="">
            <p:pic>
              <p:nvPicPr>
                <p:cNvPr id="124" name="Ink 123">
                  <a:extLst>
                    <a:ext uri="{FF2B5EF4-FFF2-40B4-BE49-F238E27FC236}">
                      <a16:creationId xmlns:a16="http://schemas.microsoft.com/office/drawing/2014/main" id="{A1F0CC0A-0214-4003-8252-8EB79ADAC378}"/>
                    </a:ext>
                  </a:extLst>
                </p:cNvPr>
                <p:cNvPicPr/>
                <p:nvPr/>
              </p:nvPicPr>
              <p:blipFill>
                <a:blip r:embed="rId208"/>
                <a:stretch>
                  <a:fillRect/>
                </a:stretch>
              </p:blipFill>
              <p:spPr>
                <a:xfrm>
                  <a:off x="5898795" y="3831787"/>
                  <a:ext cx="378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Ink 124">
                  <a:extLst>
                    <a:ext uri="{FF2B5EF4-FFF2-40B4-BE49-F238E27FC236}">
                      <a16:creationId xmlns:a16="http://schemas.microsoft.com/office/drawing/2014/main" id="{5E563B83-FF44-4617-91D5-98E6FAEDC528}"/>
                    </a:ext>
                  </a:extLst>
                </p14:cNvPr>
                <p14:cNvContentPartPr/>
                <p14:nvPr/>
              </p14:nvContentPartPr>
              <p14:xfrm>
                <a:off x="6238635" y="3783187"/>
                <a:ext cx="360" cy="360"/>
              </p14:xfrm>
            </p:contentPart>
          </mc:Choice>
          <mc:Fallback xmlns="">
            <p:pic>
              <p:nvPicPr>
                <p:cNvPr id="125" name="Ink 124">
                  <a:extLst>
                    <a:ext uri="{FF2B5EF4-FFF2-40B4-BE49-F238E27FC236}">
                      <a16:creationId xmlns:a16="http://schemas.microsoft.com/office/drawing/2014/main" id="{5E563B83-FF44-4617-91D5-98E6FAEDC528}"/>
                    </a:ext>
                  </a:extLst>
                </p:cNvPr>
                <p:cNvPicPr/>
                <p:nvPr/>
              </p:nvPicPr>
              <p:blipFill>
                <a:blip r:embed="rId31"/>
                <a:stretch>
                  <a:fillRect/>
                </a:stretch>
              </p:blipFill>
              <p:spPr>
                <a:xfrm>
                  <a:off x="6229635" y="37745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Ink 125">
                  <a:extLst>
                    <a:ext uri="{FF2B5EF4-FFF2-40B4-BE49-F238E27FC236}">
                      <a16:creationId xmlns:a16="http://schemas.microsoft.com/office/drawing/2014/main" id="{5EFCEB9A-D486-4411-A58C-9D29CBDE1A15}"/>
                    </a:ext>
                  </a:extLst>
                </p14:cNvPr>
                <p14:cNvContentPartPr/>
                <p14:nvPr/>
              </p14:nvContentPartPr>
              <p14:xfrm>
                <a:off x="6319275" y="3849787"/>
                <a:ext cx="352440" cy="124200"/>
              </p14:xfrm>
            </p:contentPart>
          </mc:Choice>
          <mc:Fallback xmlns="">
            <p:pic>
              <p:nvPicPr>
                <p:cNvPr id="126" name="Ink 125">
                  <a:extLst>
                    <a:ext uri="{FF2B5EF4-FFF2-40B4-BE49-F238E27FC236}">
                      <a16:creationId xmlns:a16="http://schemas.microsoft.com/office/drawing/2014/main" id="{5EFCEB9A-D486-4411-A58C-9D29CBDE1A15}"/>
                    </a:ext>
                  </a:extLst>
                </p:cNvPr>
                <p:cNvPicPr/>
                <p:nvPr/>
              </p:nvPicPr>
              <p:blipFill>
                <a:blip r:embed="rId211"/>
                <a:stretch>
                  <a:fillRect/>
                </a:stretch>
              </p:blipFill>
              <p:spPr>
                <a:xfrm>
                  <a:off x="6310275" y="3840787"/>
                  <a:ext cx="370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Ink 127">
                  <a:extLst>
                    <a:ext uri="{FF2B5EF4-FFF2-40B4-BE49-F238E27FC236}">
                      <a16:creationId xmlns:a16="http://schemas.microsoft.com/office/drawing/2014/main" id="{19B898B0-347B-4C12-B1B6-745EEF592BDD}"/>
                    </a:ext>
                  </a:extLst>
                </p14:cNvPr>
                <p14:cNvContentPartPr/>
                <p14:nvPr/>
              </p14:nvContentPartPr>
              <p14:xfrm>
                <a:off x="5171955" y="4164427"/>
                <a:ext cx="280800" cy="241920"/>
              </p14:xfrm>
            </p:contentPart>
          </mc:Choice>
          <mc:Fallback xmlns="">
            <p:pic>
              <p:nvPicPr>
                <p:cNvPr id="128" name="Ink 127">
                  <a:extLst>
                    <a:ext uri="{FF2B5EF4-FFF2-40B4-BE49-F238E27FC236}">
                      <a16:creationId xmlns:a16="http://schemas.microsoft.com/office/drawing/2014/main" id="{19B898B0-347B-4C12-B1B6-745EEF592BDD}"/>
                    </a:ext>
                  </a:extLst>
                </p:cNvPr>
                <p:cNvPicPr/>
                <p:nvPr/>
              </p:nvPicPr>
              <p:blipFill>
                <a:blip r:embed="rId213"/>
                <a:stretch>
                  <a:fillRect/>
                </a:stretch>
              </p:blipFill>
              <p:spPr>
                <a:xfrm>
                  <a:off x="5162955" y="4155787"/>
                  <a:ext cx="2984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Ink 128">
                  <a:extLst>
                    <a:ext uri="{FF2B5EF4-FFF2-40B4-BE49-F238E27FC236}">
                      <a16:creationId xmlns:a16="http://schemas.microsoft.com/office/drawing/2014/main" id="{31C5EB13-FC16-41CC-A774-EAF1EDE62A1D}"/>
                    </a:ext>
                  </a:extLst>
                </p14:cNvPr>
                <p14:cNvContentPartPr/>
                <p14:nvPr/>
              </p14:nvContentPartPr>
              <p14:xfrm>
                <a:off x="5228115" y="4266307"/>
                <a:ext cx="252360" cy="25200"/>
              </p14:xfrm>
            </p:contentPart>
          </mc:Choice>
          <mc:Fallback xmlns="">
            <p:pic>
              <p:nvPicPr>
                <p:cNvPr id="129" name="Ink 128">
                  <a:extLst>
                    <a:ext uri="{FF2B5EF4-FFF2-40B4-BE49-F238E27FC236}">
                      <a16:creationId xmlns:a16="http://schemas.microsoft.com/office/drawing/2014/main" id="{31C5EB13-FC16-41CC-A774-EAF1EDE62A1D}"/>
                    </a:ext>
                  </a:extLst>
                </p:cNvPr>
                <p:cNvPicPr/>
                <p:nvPr/>
              </p:nvPicPr>
              <p:blipFill>
                <a:blip r:embed="rId215"/>
                <a:stretch>
                  <a:fillRect/>
                </a:stretch>
              </p:blipFill>
              <p:spPr>
                <a:xfrm>
                  <a:off x="5219475" y="4257667"/>
                  <a:ext cx="270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Ink 129">
                  <a:extLst>
                    <a:ext uri="{FF2B5EF4-FFF2-40B4-BE49-F238E27FC236}">
                      <a16:creationId xmlns:a16="http://schemas.microsoft.com/office/drawing/2014/main" id="{C2866FB0-592E-4AE5-8715-971E0084AFFB}"/>
                    </a:ext>
                  </a:extLst>
                </p14:cNvPr>
                <p14:cNvContentPartPr/>
                <p14:nvPr/>
              </p14:nvContentPartPr>
              <p14:xfrm>
                <a:off x="5571915" y="4382947"/>
                <a:ext cx="171360" cy="123120"/>
              </p14:xfrm>
            </p:contentPart>
          </mc:Choice>
          <mc:Fallback xmlns="">
            <p:pic>
              <p:nvPicPr>
                <p:cNvPr id="130" name="Ink 129">
                  <a:extLst>
                    <a:ext uri="{FF2B5EF4-FFF2-40B4-BE49-F238E27FC236}">
                      <a16:creationId xmlns:a16="http://schemas.microsoft.com/office/drawing/2014/main" id="{C2866FB0-592E-4AE5-8715-971E0084AFFB}"/>
                    </a:ext>
                  </a:extLst>
                </p:cNvPr>
                <p:cNvPicPr/>
                <p:nvPr/>
              </p:nvPicPr>
              <p:blipFill>
                <a:blip r:embed="rId217"/>
                <a:stretch>
                  <a:fillRect/>
                </a:stretch>
              </p:blipFill>
              <p:spPr>
                <a:xfrm>
                  <a:off x="5563275" y="4374307"/>
                  <a:ext cx="189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Ink 130">
                  <a:extLst>
                    <a:ext uri="{FF2B5EF4-FFF2-40B4-BE49-F238E27FC236}">
                      <a16:creationId xmlns:a16="http://schemas.microsoft.com/office/drawing/2014/main" id="{36FB40F3-7F87-4E8C-9789-73045C275BDB}"/>
                    </a:ext>
                  </a:extLst>
                </p14:cNvPr>
                <p14:cNvContentPartPr/>
                <p14:nvPr/>
              </p14:nvContentPartPr>
              <p14:xfrm>
                <a:off x="5761995" y="4393747"/>
                <a:ext cx="143640" cy="110160"/>
              </p14:xfrm>
            </p:contentPart>
          </mc:Choice>
          <mc:Fallback xmlns="">
            <p:pic>
              <p:nvPicPr>
                <p:cNvPr id="131" name="Ink 130">
                  <a:extLst>
                    <a:ext uri="{FF2B5EF4-FFF2-40B4-BE49-F238E27FC236}">
                      <a16:creationId xmlns:a16="http://schemas.microsoft.com/office/drawing/2014/main" id="{36FB40F3-7F87-4E8C-9789-73045C275BDB}"/>
                    </a:ext>
                  </a:extLst>
                </p:cNvPr>
                <p:cNvPicPr/>
                <p:nvPr/>
              </p:nvPicPr>
              <p:blipFill>
                <a:blip r:embed="rId219"/>
                <a:stretch>
                  <a:fillRect/>
                </a:stretch>
              </p:blipFill>
              <p:spPr>
                <a:xfrm>
                  <a:off x="5753355" y="4385107"/>
                  <a:ext cx="161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Ink 131">
                  <a:extLst>
                    <a:ext uri="{FF2B5EF4-FFF2-40B4-BE49-F238E27FC236}">
                      <a16:creationId xmlns:a16="http://schemas.microsoft.com/office/drawing/2014/main" id="{DC19B2C0-7E65-4B47-8FA4-3830B3B840DC}"/>
                    </a:ext>
                  </a:extLst>
                </p14:cNvPr>
                <p14:cNvContentPartPr/>
                <p14:nvPr/>
              </p14:nvContentPartPr>
              <p14:xfrm>
                <a:off x="5780715" y="4393747"/>
                <a:ext cx="138240" cy="137880"/>
              </p14:xfrm>
            </p:contentPart>
          </mc:Choice>
          <mc:Fallback xmlns="">
            <p:pic>
              <p:nvPicPr>
                <p:cNvPr id="132" name="Ink 131">
                  <a:extLst>
                    <a:ext uri="{FF2B5EF4-FFF2-40B4-BE49-F238E27FC236}">
                      <a16:creationId xmlns:a16="http://schemas.microsoft.com/office/drawing/2014/main" id="{DC19B2C0-7E65-4B47-8FA4-3830B3B840DC}"/>
                    </a:ext>
                  </a:extLst>
                </p:cNvPr>
                <p:cNvPicPr/>
                <p:nvPr/>
              </p:nvPicPr>
              <p:blipFill>
                <a:blip r:embed="rId221"/>
                <a:stretch>
                  <a:fillRect/>
                </a:stretch>
              </p:blipFill>
              <p:spPr>
                <a:xfrm>
                  <a:off x="5772075" y="4385107"/>
                  <a:ext cx="155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4" name="Ink 133">
                  <a:extLst>
                    <a:ext uri="{FF2B5EF4-FFF2-40B4-BE49-F238E27FC236}">
                      <a16:creationId xmlns:a16="http://schemas.microsoft.com/office/drawing/2014/main" id="{F2699708-9286-4199-9882-EA3BAB6B4840}"/>
                    </a:ext>
                  </a:extLst>
                </p14:cNvPr>
                <p14:cNvContentPartPr/>
                <p14:nvPr/>
              </p14:nvContentPartPr>
              <p14:xfrm>
                <a:off x="7870155" y="3434347"/>
                <a:ext cx="223200" cy="237960"/>
              </p14:xfrm>
            </p:contentPart>
          </mc:Choice>
          <mc:Fallback xmlns="">
            <p:pic>
              <p:nvPicPr>
                <p:cNvPr id="134" name="Ink 133">
                  <a:extLst>
                    <a:ext uri="{FF2B5EF4-FFF2-40B4-BE49-F238E27FC236}">
                      <a16:creationId xmlns:a16="http://schemas.microsoft.com/office/drawing/2014/main" id="{F2699708-9286-4199-9882-EA3BAB6B4840}"/>
                    </a:ext>
                  </a:extLst>
                </p:cNvPr>
                <p:cNvPicPr/>
                <p:nvPr/>
              </p:nvPicPr>
              <p:blipFill>
                <a:blip r:embed="rId223"/>
                <a:stretch>
                  <a:fillRect/>
                </a:stretch>
              </p:blipFill>
              <p:spPr>
                <a:xfrm>
                  <a:off x="7861515" y="3425347"/>
                  <a:ext cx="2408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5" name="Ink 134">
                  <a:extLst>
                    <a:ext uri="{FF2B5EF4-FFF2-40B4-BE49-F238E27FC236}">
                      <a16:creationId xmlns:a16="http://schemas.microsoft.com/office/drawing/2014/main" id="{CD1F2380-9F95-41C7-A408-B10BCD5FC6D3}"/>
                    </a:ext>
                  </a:extLst>
                </p14:cNvPr>
                <p14:cNvContentPartPr/>
                <p14:nvPr/>
              </p14:nvContentPartPr>
              <p14:xfrm>
                <a:off x="7809675" y="3559627"/>
                <a:ext cx="269640" cy="40680"/>
              </p14:xfrm>
            </p:contentPart>
          </mc:Choice>
          <mc:Fallback xmlns="">
            <p:pic>
              <p:nvPicPr>
                <p:cNvPr id="135" name="Ink 134">
                  <a:extLst>
                    <a:ext uri="{FF2B5EF4-FFF2-40B4-BE49-F238E27FC236}">
                      <a16:creationId xmlns:a16="http://schemas.microsoft.com/office/drawing/2014/main" id="{CD1F2380-9F95-41C7-A408-B10BCD5FC6D3}"/>
                    </a:ext>
                  </a:extLst>
                </p:cNvPr>
                <p:cNvPicPr/>
                <p:nvPr/>
              </p:nvPicPr>
              <p:blipFill>
                <a:blip r:embed="rId225"/>
                <a:stretch>
                  <a:fillRect/>
                </a:stretch>
              </p:blipFill>
              <p:spPr>
                <a:xfrm>
                  <a:off x="7801035" y="3550987"/>
                  <a:ext cx="287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6" name="Ink 135">
                  <a:extLst>
                    <a:ext uri="{FF2B5EF4-FFF2-40B4-BE49-F238E27FC236}">
                      <a16:creationId xmlns:a16="http://schemas.microsoft.com/office/drawing/2014/main" id="{5A02D4C6-920B-4446-A9AD-24CE9839BFFE}"/>
                    </a:ext>
                  </a:extLst>
                </p14:cNvPr>
                <p14:cNvContentPartPr/>
                <p14:nvPr/>
              </p14:nvContentPartPr>
              <p14:xfrm>
                <a:off x="8217555" y="3562507"/>
                <a:ext cx="235080" cy="151200"/>
              </p14:xfrm>
            </p:contentPart>
          </mc:Choice>
          <mc:Fallback xmlns="">
            <p:pic>
              <p:nvPicPr>
                <p:cNvPr id="136" name="Ink 135">
                  <a:extLst>
                    <a:ext uri="{FF2B5EF4-FFF2-40B4-BE49-F238E27FC236}">
                      <a16:creationId xmlns:a16="http://schemas.microsoft.com/office/drawing/2014/main" id="{5A02D4C6-920B-4446-A9AD-24CE9839BFFE}"/>
                    </a:ext>
                  </a:extLst>
                </p:cNvPr>
                <p:cNvPicPr/>
                <p:nvPr/>
              </p:nvPicPr>
              <p:blipFill>
                <a:blip r:embed="rId227"/>
                <a:stretch>
                  <a:fillRect/>
                </a:stretch>
              </p:blipFill>
              <p:spPr>
                <a:xfrm>
                  <a:off x="8208915" y="3553867"/>
                  <a:ext cx="252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7" name="Ink 136">
                  <a:extLst>
                    <a:ext uri="{FF2B5EF4-FFF2-40B4-BE49-F238E27FC236}">
                      <a16:creationId xmlns:a16="http://schemas.microsoft.com/office/drawing/2014/main" id="{D4EC88EC-6E55-4E37-9BAB-B859316DE96C}"/>
                    </a:ext>
                  </a:extLst>
                </p14:cNvPr>
                <p14:cNvContentPartPr/>
                <p14:nvPr/>
              </p14:nvContentPartPr>
              <p14:xfrm>
                <a:off x="8526795" y="3514627"/>
                <a:ext cx="135360" cy="191160"/>
              </p14:xfrm>
            </p:contentPart>
          </mc:Choice>
          <mc:Fallback xmlns="">
            <p:pic>
              <p:nvPicPr>
                <p:cNvPr id="137" name="Ink 136">
                  <a:extLst>
                    <a:ext uri="{FF2B5EF4-FFF2-40B4-BE49-F238E27FC236}">
                      <a16:creationId xmlns:a16="http://schemas.microsoft.com/office/drawing/2014/main" id="{D4EC88EC-6E55-4E37-9BAB-B859316DE96C}"/>
                    </a:ext>
                  </a:extLst>
                </p:cNvPr>
                <p:cNvPicPr/>
                <p:nvPr/>
              </p:nvPicPr>
              <p:blipFill>
                <a:blip r:embed="rId229"/>
                <a:stretch>
                  <a:fillRect/>
                </a:stretch>
              </p:blipFill>
              <p:spPr>
                <a:xfrm>
                  <a:off x="8518155" y="3505987"/>
                  <a:ext cx="153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9" name="Ink 138">
                  <a:extLst>
                    <a:ext uri="{FF2B5EF4-FFF2-40B4-BE49-F238E27FC236}">
                      <a16:creationId xmlns:a16="http://schemas.microsoft.com/office/drawing/2014/main" id="{66B5E947-3476-4DFB-8EC3-59B2890AC57C}"/>
                    </a:ext>
                  </a:extLst>
                </p14:cNvPr>
                <p14:cNvContentPartPr/>
                <p14:nvPr/>
              </p14:nvContentPartPr>
              <p14:xfrm>
                <a:off x="5695755" y="3881827"/>
                <a:ext cx="2479680" cy="959400"/>
              </p14:xfrm>
            </p:contentPart>
          </mc:Choice>
          <mc:Fallback xmlns="">
            <p:pic>
              <p:nvPicPr>
                <p:cNvPr id="139" name="Ink 138">
                  <a:extLst>
                    <a:ext uri="{FF2B5EF4-FFF2-40B4-BE49-F238E27FC236}">
                      <a16:creationId xmlns:a16="http://schemas.microsoft.com/office/drawing/2014/main" id="{66B5E947-3476-4DFB-8EC3-59B2890AC57C}"/>
                    </a:ext>
                  </a:extLst>
                </p:cNvPr>
                <p:cNvPicPr/>
                <p:nvPr/>
              </p:nvPicPr>
              <p:blipFill>
                <a:blip r:embed="rId231"/>
                <a:stretch>
                  <a:fillRect/>
                </a:stretch>
              </p:blipFill>
              <p:spPr>
                <a:xfrm>
                  <a:off x="5686755" y="3873187"/>
                  <a:ext cx="2497320" cy="977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Ink 140">
                  <a:extLst>
                    <a:ext uri="{FF2B5EF4-FFF2-40B4-BE49-F238E27FC236}">
                      <a16:creationId xmlns:a16="http://schemas.microsoft.com/office/drawing/2014/main" id="{3A8D8CAA-23F9-4CE7-8955-F4872EE3C022}"/>
                    </a:ext>
                  </a:extLst>
                </p14:cNvPr>
                <p14:cNvContentPartPr/>
                <p14:nvPr/>
              </p14:nvContentPartPr>
              <p14:xfrm>
                <a:off x="7712115" y="4326787"/>
                <a:ext cx="285120" cy="410400"/>
              </p14:xfrm>
            </p:contentPart>
          </mc:Choice>
          <mc:Fallback xmlns="">
            <p:pic>
              <p:nvPicPr>
                <p:cNvPr id="141" name="Ink 140">
                  <a:extLst>
                    <a:ext uri="{FF2B5EF4-FFF2-40B4-BE49-F238E27FC236}">
                      <a16:creationId xmlns:a16="http://schemas.microsoft.com/office/drawing/2014/main" id="{3A8D8CAA-23F9-4CE7-8955-F4872EE3C022}"/>
                    </a:ext>
                  </a:extLst>
                </p:cNvPr>
                <p:cNvPicPr/>
                <p:nvPr/>
              </p:nvPicPr>
              <p:blipFill>
                <a:blip r:embed="rId233"/>
                <a:stretch>
                  <a:fillRect/>
                </a:stretch>
              </p:blipFill>
              <p:spPr>
                <a:xfrm>
                  <a:off x="7703475" y="4317787"/>
                  <a:ext cx="3027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Ink 142">
                  <a:extLst>
                    <a:ext uri="{FF2B5EF4-FFF2-40B4-BE49-F238E27FC236}">
                      <a16:creationId xmlns:a16="http://schemas.microsoft.com/office/drawing/2014/main" id="{6CD77DD4-FEF2-4EBA-8EC4-C940E64D22DA}"/>
                    </a:ext>
                  </a:extLst>
                </p14:cNvPr>
                <p14:cNvContentPartPr/>
                <p14:nvPr/>
              </p14:nvContentPartPr>
              <p14:xfrm>
                <a:off x="8218995" y="4706587"/>
                <a:ext cx="199080" cy="173880"/>
              </p14:xfrm>
            </p:contentPart>
          </mc:Choice>
          <mc:Fallback xmlns="">
            <p:pic>
              <p:nvPicPr>
                <p:cNvPr id="143" name="Ink 142">
                  <a:extLst>
                    <a:ext uri="{FF2B5EF4-FFF2-40B4-BE49-F238E27FC236}">
                      <a16:creationId xmlns:a16="http://schemas.microsoft.com/office/drawing/2014/main" id="{6CD77DD4-FEF2-4EBA-8EC4-C940E64D22DA}"/>
                    </a:ext>
                  </a:extLst>
                </p:cNvPr>
                <p:cNvPicPr/>
                <p:nvPr/>
              </p:nvPicPr>
              <p:blipFill>
                <a:blip r:embed="rId235"/>
                <a:stretch>
                  <a:fillRect/>
                </a:stretch>
              </p:blipFill>
              <p:spPr>
                <a:xfrm>
                  <a:off x="8210355" y="4697587"/>
                  <a:ext cx="216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Ink 143">
                  <a:extLst>
                    <a:ext uri="{FF2B5EF4-FFF2-40B4-BE49-F238E27FC236}">
                      <a16:creationId xmlns:a16="http://schemas.microsoft.com/office/drawing/2014/main" id="{EF7062CB-BB24-4FCC-B7CE-E80EB879D23A}"/>
                    </a:ext>
                  </a:extLst>
                </p14:cNvPr>
                <p14:cNvContentPartPr/>
                <p14:nvPr/>
              </p14:nvContentPartPr>
              <p14:xfrm>
                <a:off x="7943595" y="4597867"/>
                <a:ext cx="192240" cy="203040"/>
              </p14:xfrm>
            </p:contentPart>
          </mc:Choice>
          <mc:Fallback xmlns="">
            <p:pic>
              <p:nvPicPr>
                <p:cNvPr id="144" name="Ink 143">
                  <a:extLst>
                    <a:ext uri="{FF2B5EF4-FFF2-40B4-BE49-F238E27FC236}">
                      <a16:creationId xmlns:a16="http://schemas.microsoft.com/office/drawing/2014/main" id="{EF7062CB-BB24-4FCC-B7CE-E80EB879D23A}"/>
                    </a:ext>
                  </a:extLst>
                </p:cNvPr>
                <p:cNvPicPr/>
                <p:nvPr/>
              </p:nvPicPr>
              <p:blipFill>
                <a:blip r:embed="rId237"/>
                <a:stretch>
                  <a:fillRect/>
                </a:stretch>
              </p:blipFill>
              <p:spPr>
                <a:xfrm>
                  <a:off x="7934955" y="4589227"/>
                  <a:ext cx="209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Ink 144">
                  <a:extLst>
                    <a:ext uri="{FF2B5EF4-FFF2-40B4-BE49-F238E27FC236}">
                      <a16:creationId xmlns:a16="http://schemas.microsoft.com/office/drawing/2014/main" id="{65FCE335-DD78-4EAD-8200-E1F432966027}"/>
                    </a:ext>
                  </a:extLst>
                </p14:cNvPr>
                <p14:cNvContentPartPr/>
                <p14:nvPr/>
              </p14:nvContentPartPr>
              <p14:xfrm>
                <a:off x="8555955" y="4740067"/>
                <a:ext cx="158760" cy="14760"/>
              </p14:xfrm>
            </p:contentPart>
          </mc:Choice>
          <mc:Fallback xmlns="">
            <p:pic>
              <p:nvPicPr>
                <p:cNvPr id="145" name="Ink 144">
                  <a:extLst>
                    <a:ext uri="{FF2B5EF4-FFF2-40B4-BE49-F238E27FC236}">
                      <a16:creationId xmlns:a16="http://schemas.microsoft.com/office/drawing/2014/main" id="{65FCE335-DD78-4EAD-8200-E1F432966027}"/>
                    </a:ext>
                  </a:extLst>
                </p:cNvPr>
                <p:cNvPicPr/>
                <p:nvPr/>
              </p:nvPicPr>
              <p:blipFill>
                <a:blip r:embed="rId239"/>
                <a:stretch>
                  <a:fillRect/>
                </a:stretch>
              </p:blipFill>
              <p:spPr>
                <a:xfrm>
                  <a:off x="8547315" y="4731427"/>
                  <a:ext cx="176400" cy="32400"/>
                </a:xfrm>
                <a:prstGeom prst="rect">
                  <a:avLst/>
                </a:prstGeom>
              </p:spPr>
            </p:pic>
          </mc:Fallback>
        </mc:AlternateContent>
      </p:grpSp>
      <p:grpSp>
        <p:nvGrpSpPr>
          <p:cNvPr id="168" name="Group 167">
            <a:extLst>
              <a:ext uri="{FF2B5EF4-FFF2-40B4-BE49-F238E27FC236}">
                <a16:creationId xmlns:a16="http://schemas.microsoft.com/office/drawing/2014/main" id="{7950E3D7-599A-48FE-BFEC-397EF0283CAD}"/>
              </a:ext>
            </a:extLst>
          </p:cNvPr>
          <p:cNvGrpSpPr/>
          <p:nvPr/>
        </p:nvGrpSpPr>
        <p:grpSpPr>
          <a:xfrm>
            <a:off x="6434475" y="5005747"/>
            <a:ext cx="2943000" cy="1223640"/>
            <a:chOff x="6434475" y="5005747"/>
            <a:chExt cx="2943000" cy="1223640"/>
          </a:xfrm>
        </p:grpSpPr>
        <mc:AlternateContent xmlns:mc="http://schemas.openxmlformats.org/markup-compatibility/2006" xmlns:p14="http://schemas.microsoft.com/office/powerpoint/2010/main">
          <mc:Choice Requires="p14">
            <p:contentPart p14:bwMode="auto" r:id="rId240">
              <p14:nvContentPartPr>
                <p14:cNvPr id="147" name="Ink 146">
                  <a:extLst>
                    <a:ext uri="{FF2B5EF4-FFF2-40B4-BE49-F238E27FC236}">
                      <a16:creationId xmlns:a16="http://schemas.microsoft.com/office/drawing/2014/main" id="{A8D45600-EDAF-460C-AE82-BCFF21AB4238}"/>
                    </a:ext>
                  </a:extLst>
                </p14:cNvPr>
                <p14:cNvContentPartPr/>
                <p14:nvPr/>
              </p14:nvContentPartPr>
              <p14:xfrm>
                <a:off x="8341395" y="5005747"/>
                <a:ext cx="826560" cy="461520"/>
              </p14:xfrm>
            </p:contentPart>
          </mc:Choice>
          <mc:Fallback xmlns="">
            <p:pic>
              <p:nvPicPr>
                <p:cNvPr id="147" name="Ink 146">
                  <a:extLst>
                    <a:ext uri="{FF2B5EF4-FFF2-40B4-BE49-F238E27FC236}">
                      <a16:creationId xmlns:a16="http://schemas.microsoft.com/office/drawing/2014/main" id="{A8D45600-EDAF-460C-AE82-BCFF21AB4238}"/>
                    </a:ext>
                  </a:extLst>
                </p:cNvPr>
                <p:cNvPicPr/>
                <p:nvPr/>
              </p:nvPicPr>
              <p:blipFill>
                <a:blip r:embed="rId241"/>
                <a:stretch>
                  <a:fillRect/>
                </a:stretch>
              </p:blipFill>
              <p:spPr>
                <a:xfrm>
                  <a:off x="8332395" y="4997107"/>
                  <a:ext cx="8442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Ink 147">
                  <a:extLst>
                    <a:ext uri="{FF2B5EF4-FFF2-40B4-BE49-F238E27FC236}">
                      <a16:creationId xmlns:a16="http://schemas.microsoft.com/office/drawing/2014/main" id="{2E2C38FD-2DCB-4371-A06C-2B6F815F40B3}"/>
                    </a:ext>
                  </a:extLst>
                </p14:cNvPr>
                <p14:cNvContentPartPr/>
                <p14:nvPr/>
              </p14:nvContentPartPr>
              <p14:xfrm>
                <a:off x="9019995" y="5435227"/>
                <a:ext cx="357480" cy="195480"/>
              </p14:xfrm>
            </p:contentPart>
          </mc:Choice>
          <mc:Fallback xmlns="">
            <p:pic>
              <p:nvPicPr>
                <p:cNvPr id="148" name="Ink 147">
                  <a:extLst>
                    <a:ext uri="{FF2B5EF4-FFF2-40B4-BE49-F238E27FC236}">
                      <a16:creationId xmlns:a16="http://schemas.microsoft.com/office/drawing/2014/main" id="{2E2C38FD-2DCB-4371-A06C-2B6F815F40B3}"/>
                    </a:ext>
                  </a:extLst>
                </p:cNvPr>
                <p:cNvPicPr/>
                <p:nvPr/>
              </p:nvPicPr>
              <p:blipFill>
                <a:blip r:embed="rId243"/>
                <a:stretch>
                  <a:fillRect/>
                </a:stretch>
              </p:blipFill>
              <p:spPr>
                <a:xfrm>
                  <a:off x="9010995" y="5426587"/>
                  <a:ext cx="375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Ink 148">
                  <a:extLst>
                    <a:ext uri="{FF2B5EF4-FFF2-40B4-BE49-F238E27FC236}">
                      <a16:creationId xmlns:a16="http://schemas.microsoft.com/office/drawing/2014/main" id="{F75886B7-ABA4-4CF8-BA55-05A31265936F}"/>
                    </a:ext>
                  </a:extLst>
                </p14:cNvPr>
                <p14:cNvContentPartPr/>
                <p14:nvPr/>
              </p14:nvContentPartPr>
              <p14:xfrm>
                <a:off x="7876635" y="5217427"/>
                <a:ext cx="567000" cy="190800"/>
              </p14:xfrm>
            </p:contentPart>
          </mc:Choice>
          <mc:Fallback xmlns="">
            <p:pic>
              <p:nvPicPr>
                <p:cNvPr id="149" name="Ink 148">
                  <a:extLst>
                    <a:ext uri="{FF2B5EF4-FFF2-40B4-BE49-F238E27FC236}">
                      <a16:creationId xmlns:a16="http://schemas.microsoft.com/office/drawing/2014/main" id="{F75886B7-ABA4-4CF8-BA55-05A31265936F}"/>
                    </a:ext>
                  </a:extLst>
                </p:cNvPr>
                <p:cNvPicPr/>
                <p:nvPr/>
              </p:nvPicPr>
              <p:blipFill>
                <a:blip r:embed="rId245"/>
                <a:stretch>
                  <a:fillRect/>
                </a:stretch>
              </p:blipFill>
              <p:spPr>
                <a:xfrm>
                  <a:off x="7867995" y="5208427"/>
                  <a:ext cx="584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1" name="Ink 150">
                  <a:extLst>
                    <a:ext uri="{FF2B5EF4-FFF2-40B4-BE49-F238E27FC236}">
                      <a16:creationId xmlns:a16="http://schemas.microsoft.com/office/drawing/2014/main" id="{871F495A-761F-4BEC-ACB9-079B1C52612C}"/>
                    </a:ext>
                  </a:extLst>
                </p14:cNvPr>
                <p14:cNvContentPartPr/>
                <p14:nvPr/>
              </p14:nvContentPartPr>
              <p14:xfrm>
                <a:off x="6630675" y="5417947"/>
                <a:ext cx="203760" cy="232200"/>
              </p14:xfrm>
            </p:contentPart>
          </mc:Choice>
          <mc:Fallback xmlns="">
            <p:pic>
              <p:nvPicPr>
                <p:cNvPr id="151" name="Ink 150">
                  <a:extLst>
                    <a:ext uri="{FF2B5EF4-FFF2-40B4-BE49-F238E27FC236}">
                      <a16:creationId xmlns:a16="http://schemas.microsoft.com/office/drawing/2014/main" id="{871F495A-761F-4BEC-ACB9-079B1C52612C}"/>
                    </a:ext>
                  </a:extLst>
                </p:cNvPr>
                <p:cNvPicPr/>
                <p:nvPr/>
              </p:nvPicPr>
              <p:blipFill>
                <a:blip r:embed="rId247"/>
                <a:stretch>
                  <a:fillRect/>
                </a:stretch>
              </p:blipFill>
              <p:spPr>
                <a:xfrm>
                  <a:off x="6622035" y="5408947"/>
                  <a:ext cx="221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2" name="Ink 151">
                  <a:extLst>
                    <a:ext uri="{FF2B5EF4-FFF2-40B4-BE49-F238E27FC236}">
                      <a16:creationId xmlns:a16="http://schemas.microsoft.com/office/drawing/2014/main" id="{4FA93C0C-173F-43AF-B81A-E8C8ABD82868}"/>
                    </a:ext>
                  </a:extLst>
                </p14:cNvPr>
                <p14:cNvContentPartPr/>
                <p14:nvPr/>
              </p14:nvContentPartPr>
              <p14:xfrm>
                <a:off x="6633195" y="5528827"/>
                <a:ext cx="195120" cy="8280"/>
              </p14:xfrm>
            </p:contentPart>
          </mc:Choice>
          <mc:Fallback xmlns="">
            <p:pic>
              <p:nvPicPr>
                <p:cNvPr id="152" name="Ink 151">
                  <a:extLst>
                    <a:ext uri="{FF2B5EF4-FFF2-40B4-BE49-F238E27FC236}">
                      <a16:creationId xmlns:a16="http://schemas.microsoft.com/office/drawing/2014/main" id="{4FA93C0C-173F-43AF-B81A-E8C8ABD82868}"/>
                    </a:ext>
                  </a:extLst>
                </p:cNvPr>
                <p:cNvPicPr/>
                <p:nvPr/>
              </p:nvPicPr>
              <p:blipFill>
                <a:blip r:embed="rId249"/>
                <a:stretch>
                  <a:fillRect/>
                </a:stretch>
              </p:blipFill>
              <p:spPr>
                <a:xfrm>
                  <a:off x="6624195" y="5519827"/>
                  <a:ext cx="212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3" name="Ink 152">
                  <a:extLst>
                    <a:ext uri="{FF2B5EF4-FFF2-40B4-BE49-F238E27FC236}">
                      <a16:creationId xmlns:a16="http://schemas.microsoft.com/office/drawing/2014/main" id="{F09ED142-4CA4-4B40-8833-5FDEC3F83847}"/>
                    </a:ext>
                  </a:extLst>
                </p14:cNvPr>
                <p14:cNvContentPartPr/>
                <p14:nvPr/>
              </p14:nvContentPartPr>
              <p14:xfrm>
                <a:off x="6822555" y="5507587"/>
                <a:ext cx="122760" cy="132120"/>
              </p14:xfrm>
            </p:contentPart>
          </mc:Choice>
          <mc:Fallback xmlns="">
            <p:pic>
              <p:nvPicPr>
                <p:cNvPr id="153" name="Ink 152">
                  <a:extLst>
                    <a:ext uri="{FF2B5EF4-FFF2-40B4-BE49-F238E27FC236}">
                      <a16:creationId xmlns:a16="http://schemas.microsoft.com/office/drawing/2014/main" id="{F09ED142-4CA4-4B40-8833-5FDEC3F83847}"/>
                    </a:ext>
                  </a:extLst>
                </p:cNvPr>
                <p:cNvPicPr/>
                <p:nvPr/>
              </p:nvPicPr>
              <p:blipFill>
                <a:blip r:embed="rId251"/>
                <a:stretch>
                  <a:fillRect/>
                </a:stretch>
              </p:blipFill>
              <p:spPr>
                <a:xfrm>
                  <a:off x="6813555" y="5498587"/>
                  <a:ext cx="140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Ink 153">
                  <a:extLst>
                    <a:ext uri="{FF2B5EF4-FFF2-40B4-BE49-F238E27FC236}">
                      <a16:creationId xmlns:a16="http://schemas.microsoft.com/office/drawing/2014/main" id="{9393B424-046C-47E4-97BC-869C234B1671}"/>
                    </a:ext>
                  </a:extLst>
                </p14:cNvPr>
                <p14:cNvContentPartPr/>
                <p14:nvPr/>
              </p14:nvContentPartPr>
              <p14:xfrm>
                <a:off x="6958275" y="5525947"/>
                <a:ext cx="415080" cy="269640"/>
              </p14:xfrm>
            </p:contentPart>
          </mc:Choice>
          <mc:Fallback xmlns="">
            <p:pic>
              <p:nvPicPr>
                <p:cNvPr id="154" name="Ink 153">
                  <a:extLst>
                    <a:ext uri="{FF2B5EF4-FFF2-40B4-BE49-F238E27FC236}">
                      <a16:creationId xmlns:a16="http://schemas.microsoft.com/office/drawing/2014/main" id="{9393B424-046C-47E4-97BC-869C234B1671}"/>
                    </a:ext>
                  </a:extLst>
                </p:cNvPr>
                <p:cNvPicPr/>
                <p:nvPr/>
              </p:nvPicPr>
              <p:blipFill>
                <a:blip r:embed="rId253"/>
                <a:stretch>
                  <a:fillRect/>
                </a:stretch>
              </p:blipFill>
              <p:spPr>
                <a:xfrm>
                  <a:off x="6949275" y="5516947"/>
                  <a:ext cx="4327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Ink 154">
                  <a:extLst>
                    <a:ext uri="{FF2B5EF4-FFF2-40B4-BE49-F238E27FC236}">
                      <a16:creationId xmlns:a16="http://schemas.microsoft.com/office/drawing/2014/main" id="{B83CD7EE-E915-42A6-86F7-C0C957268471}"/>
                    </a:ext>
                  </a:extLst>
                </p14:cNvPr>
                <p14:cNvContentPartPr/>
                <p14:nvPr/>
              </p14:nvContentPartPr>
              <p14:xfrm>
                <a:off x="7398195" y="5416507"/>
                <a:ext cx="496800" cy="207720"/>
              </p14:xfrm>
            </p:contentPart>
          </mc:Choice>
          <mc:Fallback xmlns="">
            <p:pic>
              <p:nvPicPr>
                <p:cNvPr id="155" name="Ink 154">
                  <a:extLst>
                    <a:ext uri="{FF2B5EF4-FFF2-40B4-BE49-F238E27FC236}">
                      <a16:creationId xmlns:a16="http://schemas.microsoft.com/office/drawing/2014/main" id="{B83CD7EE-E915-42A6-86F7-C0C957268471}"/>
                    </a:ext>
                  </a:extLst>
                </p:cNvPr>
                <p:cNvPicPr/>
                <p:nvPr/>
              </p:nvPicPr>
              <p:blipFill>
                <a:blip r:embed="rId255"/>
                <a:stretch>
                  <a:fillRect/>
                </a:stretch>
              </p:blipFill>
              <p:spPr>
                <a:xfrm>
                  <a:off x="7389195" y="5407867"/>
                  <a:ext cx="5144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7" name="Ink 156">
                  <a:extLst>
                    <a:ext uri="{FF2B5EF4-FFF2-40B4-BE49-F238E27FC236}">
                      <a16:creationId xmlns:a16="http://schemas.microsoft.com/office/drawing/2014/main" id="{58644612-D00E-419C-8E10-465BE1438405}"/>
                    </a:ext>
                  </a:extLst>
                </p14:cNvPr>
                <p14:cNvContentPartPr/>
                <p14:nvPr/>
              </p14:nvContentPartPr>
              <p14:xfrm>
                <a:off x="6640035" y="5752387"/>
                <a:ext cx="147960" cy="169920"/>
              </p14:xfrm>
            </p:contentPart>
          </mc:Choice>
          <mc:Fallback xmlns="">
            <p:pic>
              <p:nvPicPr>
                <p:cNvPr id="157" name="Ink 156">
                  <a:extLst>
                    <a:ext uri="{FF2B5EF4-FFF2-40B4-BE49-F238E27FC236}">
                      <a16:creationId xmlns:a16="http://schemas.microsoft.com/office/drawing/2014/main" id="{58644612-D00E-419C-8E10-465BE1438405}"/>
                    </a:ext>
                  </a:extLst>
                </p:cNvPr>
                <p:cNvPicPr/>
                <p:nvPr/>
              </p:nvPicPr>
              <p:blipFill>
                <a:blip r:embed="rId257"/>
                <a:stretch>
                  <a:fillRect/>
                </a:stretch>
              </p:blipFill>
              <p:spPr>
                <a:xfrm>
                  <a:off x="6631035" y="5743387"/>
                  <a:ext cx="165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8" name="Ink 157">
                  <a:extLst>
                    <a:ext uri="{FF2B5EF4-FFF2-40B4-BE49-F238E27FC236}">
                      <a16:creationId xmlns:a16="http://schemas.microsoft.com/office/drawing/2014/main" id="{74591EB5-015D-40EF-8D8E-A7DFAAF1B593}"/>
                    </a:ext>
                  </a:extLst>
                </p14:cNvPr>
                <p14:cNvContentPartPr/>
                <p14:nvPr/>
              </p14:nvContentPartPr>
              <p14:xfrm>
                <a:off x="6872235" y="5739427"/>
                <a:ext cx="360" cy="360"/>
              </p14:xfrm>
            </p:contentPart>
          </mc:Choice>
          <mc:Fallback xmlns="">
            <p:pic>
              <p:nvPicPr>
                <p:cNvPr id="158" name="Ink 157">
                  <a:extLst>
                    <a:ext uri="{FF2B5EF4-FFF2-40B4-BE49-F238E27FC236}">
                      <a16:creationId xmlns:a16="http://schemas.microsoft.com/office/drawing/2014/main" id="{74591EB5-015D-40EF-8D8E-A7DFAAF1B593}"/>
                    </a:ext>
                  </a:extLst>
                </p:cNvPr>
                <p:cNvPicPr/>
                <p:nvPr/>
              </p:nvPicPr>
              <p:blipFill>
                <a:blip r:embed="rId31"/>
                <a:stretch>
                  <a:fillRect/>
                </a:stretch>
              </p:blipFill>
              <p:spPr>
                <a:xfrm>
                  <a:off x="6863595" y="57304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Ink 158">
                  <a:extLst>
                    <a:ext uri="{FF2B5EF4-FFF2-40B4-BE49-F238E27FC236}">
                      <a16:creationId xmlns:a16="http://schemas.microsoft.com/office/drawing/2014/main" id="{C92B857B-1BBA-4DC7-B9AF-F2DF84955CA3}"/>
                    </a:ext>
                  </a:extLst>
                </p14:cNvPr>
                <p14:cNvContentPartPr/>
                <p14:nvPr/>
              </p14:nvContentPartPr>
              <p14:xfrm>
                <a:off x="6928395" y="5804587"/>
                <a:ext cx="137520" cy="114480"/>
              </p14:xfrm>
            </p:contentPart>
          </mc:Choice>
          <mc:Fallback xmlns="">
            <p:pic>
              <p:nvPicPr>
                <p:cNvPr id="159" name="Ink 158">
                  <a:extLst>
                    <a:ext uri="{FF2B5EF4-FFF2-40B4-BE49-F238E27FC236}">
                      <a16:creationId xmlns:a16="http://schemas.microsoft.com/office/drawing/2014/main" id="{C92B857B-1BBA-4DC7-B9AF-F2DF84955CA3}"/>
                    </a:ext>
                  </a:extLst>
                </p:cNvPr>
                <p:cNvPicPr/>
                <p:nvPr/>
              </p:nvPicPr>
              <p:blipFill>
                <a:blip r:embed="rId260"/>
                <a:stretch>
                  <a:fillRect/>
                </a:stretch>
              </p:blipFill>
              <p:spPr>
                <a:xfrm>
                  <a:off x="6919395" y="5795947"/>
                  <a:ext cx="155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Ink 159">
                  <a:extLst>
                    <a:ext uri="{FF2B5EF4-FFF2-40B4-BE49-F238E27FC236}">
                      <a16:creationId xmlns:a16="http://schemas.microsoft.com/office/drawing/2014/main" id="{83385504-EFBF-4FB3-92DC-8A6DA8D6AAC9}"/>
                    </a:ext>
                  </a:extLst>
                </p14:cNvPr>
                <p14:cNvContentPartPr/>
                <p14:nvPr/>
              </p14:nvContentPartPr>
              <p14:xfrm>
                <a:off x="7172835" y="5854267"/>
                <a:ext cx="141120" cy="1080"/>
              </p14:xfrm>
            </p:contentPart>
          </mc:Choice>
          <mc:Fallback xmlns="">
            <p:pic>
              <p:nvPicPr>
                <p:cNvPr id="160" name="Ink 159">
                  <a:extLst>
                    <a:ext uri="{FF2B5EF4-FFF2-40B4-BE49-F238E27FC236}">
                      <a16:creationId xmlns:a16="http://schemas.microsoft.com/office/drawing/2014/main" id="{83385504-EFBF-4FB3-92DC-8A6DA8D6AAC9}"/>
                    </a:ext>
                  </a:extLst>
                </p:cNvPr>
                <p:cNvPicPr/>
                <p:nvPr/>
              </p:nvPicPr>
              <p:blipFill>
                <a:blip r:embed="rId262"/>
                <a:stretch>
                  <a:fillRect/>
                </a:stretch>
              </p:blipFill>
              <p:spPr>
                <a:xfrm>
                  <a:off x="7164195" y="5845267"/>
                  <a:ext cx="158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Ink 160">
                  <a:extLst>
                    <a:ext uri="{FF2B5EF4-FFF2-40B4-BE49-F238E27FC236}">
                      <a16:creationId xmlns:a16="http://schemas.microsoft.com/office/drawing/2014/main" id="{24C18614-35C6-4C66-A6FE-89BE19B8317D}"/>
                    </a:ext>
                  </a:extLst>
                </p14:cNvPr>
                <p14:cNvContentPartPr/>
                <p14:nvPr/>
              </p14:nvContentPartPr>
              <p14:xfrm>
                <a:off x="6434475" y="5998267"/>
                <a:ext cx="245160" cy="213840"/>
              </p14:xfrm>
            </p:contentPart>
          </mc:Choice>
          <mc:Fallback xmlns="">
            <p:pic>
              <p:nvPicPr>
                <p:cNvPr id="161" name="Ink 160">
                  <a:extLst>
                    <a:ext uri="{FF2B5EF4-FFF2-40B4-BE49-F238E27FC236}">
                      <a16:creationId xmlns:a16="http://schemas.microsoft.com/office/drawing/2014/main" id="{24C18614-35C6-4C66-A6FE-89BE19B8317D}"/>
                    </a:ext>
                  </a:extLst>
                </p:cNvPr>
                <p:cNvPicPr/>
                <p:nvPr/>
              </p:nvPicPr>
              <p:blipFill>
                <a:blip r:embed="rId264"/>
                <a:stretch>
                  <a:fillRect/>
                </a:stretch>
              </p:blipFill>
              <p:spPr>
                <a:xfrm>
                  <a:off x="6425475" y="5989627"/>
                  <a:ext cx="262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Ink 161">
                  <a:extLst>
                    <a:ext uri="{FF2B5EF4-FFF2-40B4-BE49-F238E27FC236}">
                      <a16:creationId xmlns:a16="http://schemas.microsoft.com/office/drawing/2014/main" id="{884A5C75-0C76-45D0-B8D7-7EB0EBF2ADA6}"/>
                    </a:ext>
                  </a:extLst>
                </p14:cNvPr>
                <p14:cNvContentPartPr/>
                <p14:nvPr/>
              </p14:nvContentPartPr>
              <p14:xfrm>
                <a:off x="6732195" y="6067747"/>
                <a:ext cx="498600" cy="146160"/>
              </p14:xfrm>
            </p:contentPart>
          </mc:Choice>
          <mc:Fallback xmlns="">
            <p:pic>
              <p:nvPicPr>
                <p:cNvPr id="162" name="Ink 161">
                  <a:extLst>
                    <a:ext uri="{FF2B5EF4-FFF2-40B4-BE49-F238E27FC236}">
                      <a16:creationId xmlns:a16="http://schemas.microsoft.com/office/drawing/2014/main" id="{884A5C75-0C76-45D0-B8D7-7EB0EBF2ADA6}"/>
                    </a:ext>
                  </a:extLst>
                </p:cNvPr>
                <p:cNvPicPr/>
                <p:nvPr/>
              </p:nvPicPr>
              <p:blipFill>
                <a:blip r:embed="rId266"/>
                <a:stretch>
                  <a:fillRect/>
                </a:stretch>
              </p:blipFill>
              <p:spPr>
                <a:xfrm>
                  <a:off x="6723555" y="6059107"/>
                  <a:ext cx="516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Ink 162">
                  <a:extLst>
                    <a:ext uri="{FF2B5EF4-FFF2-40B4-BE49-F238E27FC236}">
                      <a16:creationId xmlns:a16="http://schemas.microsoft.com/office/drawing/2014/main" id="{8670C01F-C0B5-4D66-A327-8B94770ACE3D}"/>
                    </a:ext>
                  </a:extLst>
                </p14:cNvPr>
                <p14:cNvContentPartPr/>
                <p14:nvPr/>
              </p14:nvContentPartPr>
              <p14:xfrm>
                <a:off x="7221795" y="6015907"/>
                <a:ext cx="169920" cy="197640"/>
              </p14:xfrm>
            </p:contentPart>
          </mc:Choice>
          <mc:Fallback xmlns="">
            <p:pic>
              <p:nvPicPr>
                <p:cNvPr id="163" name="Ink 162">
                  <a:extLst>
                    <a:ext uri="{FF2B5EF4-FFF2-40B4-BE49-F238E27FC236}">
                      <a16:creationId xmlns:a16="http://schemas.microsoft.com/office/drawing/2014/main" id="{8670C01F-C0B5-4D66-A327-8B94770ACE3D}"/>
                    </a:ext>
                  </a:extLst>
                </p:cNvPr>
                <p:cNvPicPr/>
                <p:nvPr/>
              </p:nvPicPr>
              <p:blipFill>
                <a:blip r:embed="rId268"/>
                <a:stretch>
                  <a:fillRect/>
                </a:stretch>
              </p:blipFill>
              <p:spPr>
                <a:xfrm>
                  <a:off x="7212795" y="6006907"/>
                  <a:ext cx="187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5" name="Ink 164">
                  <a:extLst>
                    <a:ext uri="{FF2B5EF4-FFF2-40B4-BE49-F238E27FC236}">
                      <a16:creationId xmlns:a16="http://schemas.microsoft.com/office/drawing/2014/main" id="{9280350E-A57A-4A5E-99AE-1C19A9FF8BF2}"/>
                    </a:ext>
                  </a:extLst>
                </p14:cNvPr>
                <p14:cNvContentPartPr/>
                <p14:nvPr/>
              </p14:nvContentPartPr>
              <p14:xfrm>
                <a:off x="7404675" y="6103027"/>
                <a:ext cx="335160" cy="108000"/>
              </p14:xfrm>
            </p:contentPart>
          </mc:Choice>
          <mc:Fallback xmlns="">
            <p:pic>
              <p:nvPicPr>
                <p:cNvPr id="165" name="Ink 164">
                  <a:extLst>
                    <a:ext uri="{FF2B5EF4-FFF2-40B4-BE49-F238E27FC236}">
                      <a16:creationId xmlns:a16="http://schemas.microsoft.com/office/drawing/2014/main" id="{9280350E-A57A-4A5E-99AE-1C19A9FF8BF2}"/>
                    </a:ext>
                  </a:extLst>
                </p:cNvPr>
                <p:cNvPicPr/>
                <p:nvPr/>
              </p:nvPicPr>
              <p:blipFill>
                <a:blip r:embed="rId270"/>
                <a:stretch>
                  <a:fillRect/>
                </a:stretch>
              </p:blipFill>
              <p:spPr>
                <a:xfrm>
                  <a:off x="7396035" y="6094387"/>
                  <a:ext cx="352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6" name="Ink 165">
                  <a:extLst>
                    <a:ext uri="{FF2B5EF4-FFF2-40B4-BE49-F238E27FC236}">
                      <a16:creationId xmlns:a16="http://schemas.microsoft.com/office/drawing/2014/main" id="{1563185E-22C2-44C8-AE98-ADE0652814FA}"/>
                    </a:ext>
                  </a:extLst>
                </p14:cNvPr>
                <p14:cNvContentPartPr/>
                <p14:nvPr/>
              </p14:nvContentPartPr>
              <p14:xfrm>
                <a:off x="7735155" y="6019867"/>
                <a:ext cx="5400" cy="14400"/>
              </p14:xfrm>
            </p:contentPart>
          </mc:Choice>
          <mc:Fallback xmlns="">
            <p:pic>
              <p:nvPicPr>
                <p:cNvPr id="166" name="Ink 165">
                  <a:extLst>
                    <a:ext uri="{FF2B5EF4-FFF2-40B4-BE49-F238E27FC236}">
                      <a16:creationId xmlns:a16="http://schemas.microsoft.com/office/drawing/2014/main" id="{1563185E-22C2-44C8-AE98-ADE0652814FA}"/>
                    </a:ext>
                  </a:extLst>
                </p:cNvPr>
                <p:cNvPicPr/>
                <p:nvPr/>
              </p:nvPicPr>
              <p:blipFill>
                <a:blip r:embed="rId272"/>
                <a:stretch>
                  <a:fillRect/>
                </a:stretch>
              </p:blipFill>
              <p:spPr>
                <a:xfrm>
                  <a:off x="7726155" y="6011227"/>
                  <a:ext cx="23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7" name="Ink 166">
                  <a:extLst>
                    <a:ext uri="{FF2B5EF4-FFF2-40B4-BE49-F238E27FC236}">
                      <a16:creationId xmlns:a16="http://schemas.microsoft.com/office/drawing/2014/main" id="{7E676E8A-EEE1-4733-8A0C-88C44AEBF5E0}"/>
                    </a:ext>
                  </a:extLst>
                </p14:cNvPr>
                <p14:cNvContentPartPr/>
                <p14:nvPr/>
              </p14:nvContentPartPr>
              <p14:xfrm>
                <a:off x="7828395" y="6086827"/>
                <a:ext cx="279000" cy="142560"/>
              </p14:xfrm>
            </p:contentPart>
          </mc:Choice>
          <mc:Fallback xmlns="">
            <p:pic>
              <p:nvPicPr>
                <p:cNvPr id="167" name="Ink 166">
                  <a:extLst>
                    <a:ext uri="{FF2B5EF4-FFF2-40B4-BE49-F238E27FC236}">
                      <a16:creationId xmlns:a16="http://schemas.microsoft.com/office/drawing/2014/main" id="{7E676E8A-EEE1-4733-8A0C-88C44AEBF5E0}"/>
                    </a:ext>
                  </a:extLst>
                </p:cNvPr>
                <p:cNvPicPr/>
                <p:nvPr/>
              </p:nvPicPr>
              <p:blipFill>
                <a:blip r:embed="rId274"/>
                <a:stretch>
                  <a:fillRect/>
                </a:stretch>
              </p:blipFill>
              <p:spPr>
                <a:xfrm>
                  <a:off x="7819395" y="6078187"/>
                  <a:ext cx="296640" cy="160200"/>
                </a:xfrm>
                <a:prstGeom prst="rect">
                  <a:avLst/>
                </a:prstGeom>
              </p:spPr>
            </p:pic>
          </mc:Fallback>
        </mc:AlternateContent>
      </p:grpSp>
      <p:grpSp>
        <p:nvGrpSpPr>
          <p:cNvPr id="173" name="Group 172">
            <a:extLst>
              <a:ext uri="{FF2B5EF4-FFF2-40B4-BE49-F238E27FC236}">
                <a16:creationId xmlns:a16="http://schemas.microsoft.com/office/drawing/2014/main" id="{2AA53F94-473D-4DB0-90F8-10BC4B433FC3}"/>
              </a:ext>
            </a:extLst>
          </p:cNvPr>
          <p:cNvGrpSpPr/>
          <p:nvPr/>
        </p:nvGrpSpPr>
        <p:grpSpPr>
          <a:xfrm>
            <a:off x="6724635" y="6342787"/>
            <a:ext cx="758160" cy="288000"/>
            <a:chOff x="6724635" y="6342787"/>
            <a:chExt cx="758160" cy="288000"/>
          </a:xfrm>
        </p:grpSpPr>
        <mc:AlternateContent xmlns:mc="http://schemas.openxmlformats.org/markup-compatibility/2006" xmlns:p14="http://schemas.microsoft.com/office/powerpoint/2010/main">
          <mc:Choice Requires="p14">
            <p:contentPart p14:bwMode="auto" r:id="rId275">
              <p14:nvContentPartPr>
                <p14:cNvPr id="169" name="Ink 168">
                  <a:extLst>
                    <a:ext uri="{FF2B5EF4-FFF2-40B4-BE49-F238E27FC236}">
                      <a16:creationId xmlns:a16="http://schemas.microsoft.com/office/drawing/2014/main" id="{F8C39DD6-0678-4209-B0E0-D40E2F660C6C}"/>
                    </a:ext>
                  </a:extLst>
                </p14:cNvPr>
                <p14:cNvContentPartPr/>
                <p14:nvPr/>
              </p14:nvContentPartPr>
              <p14:xfrm>
                <a:off x="6730035" y="6342787"/>
                <a:ext cx="268200" cy="233280"/>
              </p14:xfrm>
            </p:contentPart>
          </mc:Choice>
          <mc:Fallback xmlns="">
            <p:pic>
              <p:nvPicPr>
                <p:cNvPr id="169" name="Ink 168">
                  <a:extLst>
                    <a:ext uri="{FF2B5EF4-FFF2-40B4-BE49-F238E27FC236}">
                      <a16:creationId xmlns:a16="http://schemas.microsoft.com/office/drawing/2014/main" id="{F8C39DD6-0678-4209-B0E0-D40E2F660C6C}"/>
                    </a:ext>
                  </a:extLst>
                </p:cNvPr>
                <p:cNvPicPr/>
                <p:nvPr/>
              </p:nvPicPr>
              <p:blipFill>
                <a:blip r:embed="rId276"/>
                <a:stretch>
                  <a:fillRect/>
                </a:stretch>
              </p:blipFill>
              <p:spPr>
                <a:xfrm>
                  <a:off x="6721035" y="6333787"/>
                  <a:ext cx="285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0" name="Ink 169">
                  <a:extLst>
                    <a:ext uri="{FF2B5EF4-FFF2-40B4-BE49-F238E27FC236}">
                      <a16:creationId xmlns:a16="http://schemas.microsoft.com/office/drawing/2014/main" id="{59E4DF52-3782-487E-A678-EEEE5E24B99A}"/>
                    </a:ext>
                  </a:extLst>
                </p14:cNvPr>
                <p14:cNvContentPartPr/>
                <p14:nvPr/>
              </p14:nvContentPartPr>
              <p14:xfrm>
                <a:off x="6724635" y="6444667"/>
                <a:ext cx="214200" cy="23040"/>
              </p14:xfrm>
            </p:contentPart>
          </mc:Choice>
          <mc:Fallback xmlns="">
            <p:pic>
              <p:nvPicPr>
                <p:cNvPr id="170" name="Ink 169">
                  <a:extLst>
                    <a:ext uri="{FF2B5EF4-FFF2-40B4-BE49-F238E27FC236}">
                      <a16:creationId xmlns:a16="http://schemas.microsoft.com/office/drawing/2014/main" id="{59E4DF52-3782-487E-A678-EEEE5E24B99A}"/>
                    </a:ext>
                  </a:extLst>
                </p:cNvPr>
                <p:cNvPicPr/>
                <p:nvPr/>
              </p:nvPicPr>
              <p:blipFill>
                <a:blip r:embed="rId278"/>
                <a:stretch>
                  <a:fillRect/>
                </a:stretch>
              </p:blipFill>
              <p:spPr>
                <a:xfrm>
                  <a:off x="6715995" y="6435667"/>
                  <a:ext cx="231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1" name="Ink 170">
                  <a:extLst>
                    <a:ext uri="{FF2B5EF4-FFF2-40B4-BE49-F238E27FC236}">
                      <a16:creationId xmlns:a16="http://schemas.microsoft.com/office/drawing/2014/main" id="{7751A4D3-DDF5-4E35-B3EB-828D55A81686}"/>
                    </a:ext>
                  </a:extLst>
                </p14:cNvPr>
                <p14:cNvContentPartPr/>
                <p14:nvPr/>
              </p14:nvContentPartPr>
              <p14:xfrm>
                <a:off x="7078875" y="6471667"/>
                <a:ext cx="191880" cy="120240"/>
              </p14:xfrm>
            </p:contentPart>
          </mc:Choice>
          <mc:Fallback xmlns="">
            <p:pic>
              <p:nvPicPr>
                <p:cNvPr id="171" name="Ink 170">
                  <a:extLst>
                    <a:ext uri="{FF2B5EF4-FFF2-40B4-BE49-F238E27FC236}">
                      <a16:creationId xmlns:a16="http://schemas.microsoft.com/office/drawing/2014/main" id="{7751A4D3-DDF5-4E35-B3EB-828D55A81686}"/>
                    </a:ext>
                  </a:extLst>
                </p:cNvPr>
                <p:cNvPicPr/>
                <p:nvPr/>
              </p:nvPicPr>
              <p:blipFill>
                <a:blip r:embed="rId280"/>
                <a:stretch>
                  <a:fillRect/>
                </a:stretch>
              </p:blipFill>
              <p:spPr>
                <a:xfrm>
                  <a:off x="7070235" y="6462667"/>
                  <a:ext cx="209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2" name="Ink 171">
                  <a:extLst>
                    <a:ext uri="{FF2B5EF4-FFF2-40B4-BE49-F238E27FC236}">
                      <a16:creationId xmlns:a16="http://schemas.microsoft.com/office/drawing/2014/main" id="{4C2068CD-FB1A-42E9-B74D-8DB36E3FADD1}"/>
                    </a:ext>
                  </a:extLst>
                </p14:cNvPr>
                <p14:cNvContentPartPr/>
                <p14:nvPr/>
              </p14:nvContentPartPr>
              <p14:xfrm>
                <a:off x="7302795" y="6479587"/>
                <a:ext cx="180000" cy="151200"/>
              </p14:xfrm>
            </p:contentPart>
          </mc:Choice>
          <mc:Fallback xmlns="">
            <p:pic>
              <p:nvPicPr>
                <p:cNvPr id="172" name="Ink 171">
                  <a:extLst>
                    <a:ext uri="{FF2B5EF4-FFF2-40B4-BE49-F238E27FC236}">
                      <a16:creationId xmlns:a16="http://schemas.microsoft.com/office/drawing/2014/main" id="{4C2068CD-FB1A-42E9-B74D-8DB36E3FADD1}"/>
                    </a:ext>
                  </a:extLst>
                </p:cNvPr>
                <p:cNvPicPr/>
                <p:nvPr/>
              </p:nvPicPr>
              <p:blipFill>
                <a:blip r:embed="rId282"/>
                <a:stretch>
                  <a:fillRect/>
                </a:stretch>
              </p:blipFill>
              <p:spPr>
                <a:xfrm>
                  <a:off x="7293795" y="6470587"/>
                  <a:ext cx="197640" cy="168840"/>
                </a:xfrm>
                <a:prstGeom prst="rect">
                  <a:avLst/>
                </a:prstGeom>
              </p:spPr>
            </p:pic>
          </mc:Fallback>
        </mc:AlternateContent>
      </p:grpSp>
      <p:grpSp>
        <p:nvGrpSpPr>
          <p:cNvPr id="178" name="Group 177">
            <a:extLst>
              <a:ext uri="{FF2B5EF4-FFF2-40B4-BE49-F238E27FC236}">
                <a16:creationId xmlns:a16="http://schemas.microsoft.com/office/drawing/2014/main" id="{849E0735-0A59-4652-92E2-6C9C7C65A85F}"/>
              </a:ext>
            </a:extLst>
          </p:cNvPr>
          <p:cNvGrpSpPr/>
          <p:nvPr/>
        </p:nvGrpSpPr>
        <p:grpSpPr>
          <a:xfrm>
            <a:off x="9368835" y="5732587"/>
            <a:ext cx="812520" cy="250200"/>
            <a:chOff x="9368835" y="5732587"/>
            <a:chExt cx="812520" cy="250200"/>
          </a:xfrm>
        </p:grpSpPr>
        <mc:AlternateContent xmlns:mc="http://schemas.openxmlformats.org/markup-compatibility/2006" xmlns:p14="http://schemas.microsoft.com/office/powerpoint/2010/main">
          <mc:Choice Requires="p14">
            <p:contentPart p14:bwMode="auto" r:id="rId283">
              <p14:nvContentPartPr>
                <p14:cNvPr id="174" name="Ink 173">
                  <a:extLst>
                    <a:ext uri="{FF2B5EF4-FFF2-40B4-BE49-F238E27FC236}">
                      <a16:creationId xmlns:a16="http://schemas.microsoft.com/office/drawing/2014/main" id="{AACDDEA6-3644-4679-86BB-9F81C0AD8265}"/>
                    </a:ext>
                  </a:extLst>
                </p14:cNvPr>
                <p14:cNvContentPartPr/>
                <p14:nvPr/>
              </p14:nvContentPartPr>
              <p14:xfrm>
                <a:off x="9368835" y="5754187"/>
                <a:ext cx="234000" cy="228600"/>
              </p14:xfrm>
            </p:contentPart>
          </mc:Choice>
          <mc:Fallback xmlns="">
            <p:pic>
              <p:nvPicPr>
                <p:cNvPr id="174" name="Ink 173">
                  <a:extLst>
                    <a:ext uri="{FF2B5EF4-FFF2-40B4-BE49-F238E27FC236}">
                      <a16:creationId xmlns:a16="http://schemas.microsoft.com/office/drawing/2014/main" id="{AACDDEA6-3644-4679-86BB-9F81C0AD8265}"/>
                    </a:ext>
                  </a:extLst>
                </p:cNvPr>
                <p:cNvPicPr/>
                <p:nvPr/>
              </p:nvPicPr>
              <p:blipFill>
                <a:blip r:embed="rId284"/>
                <a:stretch>
                  <a:fillRect/>
                </a:stretch>
              </p:blipFill>
              <p:spPr>
                <a:xfrm>
                  <a:off x="9360195" y="5745187"/>
                  <a:ext cx="251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5" name="Ink 174">
                  <a:extLst>
                    <a:ext uri="{FF2B5EF4-FFF2-40B4-BE49-F238E27FC236}">
                      <a16:creationId xmlns:a16="http://schemas.microsoft.com/office/drawing/2014/main" id="{3D756F1A-73B4-4A61-A084-57F31779CAA6}"/>
                    </a:ext>
                  </a:extLst>
                </p14:cNvPr>
                <p14:cNvContentPartPr/>
                <p14:nvPr/>
              </p14:nvContentPartPr>
              <p14:xfrm>
                <a:off x="9370995" y="5835907"/>
                <a:ext cx="223920" cy="36000"/>
              </p14:xfrm>
            </p:contentPart>
          </mc:Choice>
          <mc:Fallback xmlns="">
            <p:pic>
              <p:nvPicPr>
                <p:cNvPr id="175" name="Ink 174">
                  <a:extLst>
                    <a:ext uri="{FF2B5EF4-FFF2-40B4-BE49-F238E27FC236}">
                      <a16:creationId xmlns:a16="http://schemas.microsoft.com/office/drawing/2014/main" id="{3D756F1A-73B4-4A61-A084-57F31779CAA6}"/>
                    </a:ext>
                  </a:extLst>
                </p:cNvPr>
                <p:cNvPicPr/>
                <p:nvPr/>
              </p:nvPicPr>
              <p:blipFill>
                <a:blip r:embed="rId286"/>
                <a:stretch>
                  <a:fillRect/>
                </a:stretch>
              </p:blipFill>
              <p:spPr>
                <a:xfrm>
                  <a:off x="9362355" y="5827267"/>
                  <a:ext cx="241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6" name="Ink 175">
                  <a:extLst>
                    <a:ext uri="{FF2B5EF4-FFF2-40B4-BE49-F238E27FC236}">
                      <a16:creationId xmlns:a16="http://schemas.microsoft.com/office/drawing/2014/main" id="{5D21A4AB-78AA-4F36-9159-50E962D5DBE1}"/>
                    </a:ext>
                  </a:extLst>
                </p14:cNvPr>
                <p14:cNvContentPartPr/>
                <p14:nvPr/>
              </p14:nvContentPartPr>
              <p14:xfrm>
                <a:off x="9719475" y="5809987"/>
                <a:ext cx="230040" cy="134640"/>
              </p14:xfrm>
            </p:contentPart>
          </mc:Choice>
          <mc:Fallback xmlns="">
            <p:pic>
              <p:nvPicPr>
                <p:cNvPr id="176" name="Ink 175">
                  <a:extLst>
                    <a:ext uri="{FF2B5EF4-FFF2-40B4-BE49-F238E27FC236}">
                      <a16:creationId xmlns:a16="http://schemas.microsoft.com/office/drawing/2014/main" id="{5D21A4AB-78AA-4F36-9159-50E962D5DBE1}"/>
                    </a:ext>
                  </a:extLst>
                </p:cNvPr>
                <p:cNvPicPr/>
                <p:nvPr/>
              </p:nvPicPr>
              <p:blipFill>
                <a:blip r:embed="rId288"/>
                <a:stretch>
                  <a:fillRect/>
                </a:stretch>
              </p:blipFill>
              <p:spPr>
                <a:xfrm>
                  <a:off x="9710475" y="5801347"/>
                  <a:ext cx="247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7" name="Ink 176">
                  <a:extLst>
                    <a:ext uri="{FF2B5EF4-FFF2-40B4-BE49-F238E27FC236}">
                      <a16:creationId xmlns:a16="http://schemas.microsoft.com/office/drawing/2014/main" id="{CAE16AC4-6DA7-435D-912E-F18D5E78DE0F}"/>
                    </a:ext>
                  </a:extLst>
                </p14:cNvPr>
                <p14:cNvContentPartPr/>
                <p14:nvPr/>
              </p14:nvContentPartPr>
              <p14:xfrm>
                <a:off x="10039515" y="5732587"/>
                <a:ext cx="141840" cy="223560"/>
              </p14:xfrm>
            </p:contentPart>
          </mc:Choice>
          <mc:Fallback xmlns="">
            <p:pic>
              <p:nvPicPr>
                <p:cNvPr id="177" name="Ink 176">
                  <a:extLst>
                    <a:ext uri="{FF2B5EF4-FFF2-40B4-BE49-F238E27FC236}">
                      <a16:creationId xmlns:a16="http://schemas.microsoft.com/office/drawing/2014/main" id="{CAE16AC4-6DA7-435D-912E-F18D5E78DE0F}"/>
                    </a:ext>
                  </a:extLst>
                </p:cNvPr>
                <p:cNvPicPr/>
                <p:nvPr/>
              </p:nvPicPr>
              <p:blipFill>
                <a:blip r:embed="rId290"/>
                <a:stretch>
                  <a:fillRect/>
                </a:stretch>
              </p:blipFill>
              <p:spPr>
                <a:xfrm>
                  <a:off x="10030515" y="5723947"/>
                  <a:ext cx="159480" cy="241200"/>
                </a:xfrm>
                <a:prstGeom prst="rect">
                  <a:avLst/>
                </a:prstGeom>
              </p:spPr>
            </p:pic>
          </mc:Fallback>
        </mc:AlternateContent>
      </p:grpSp>
      <p:grpSp>
        <p:nvGrpSpPr>
          <p:cNvPr id="182" name="Group 181">
            <a:extLst>
              <a:ext uri="{FF2B5EF4-FFF2-40B4-BE49-F238E27FC236}">
                <a16:creationId xmlns:a16="http://schemas.microsoft.com/office/drawing/2014/main" id="{A67F2BAB-46BB-447F-84C2-ED19E8718741}"/>
              </a:ext>
            </a:extLst>
          </p:cNvPr>
          <p:cNvGrpSpPr/>
          <p:nvPr/>
        </p:nvGrpSpPr>
        <p:grpSpPr>
          <a:xfrm>
            <a:off x="10673835" y="6087547"/>
            <a:ext cx="440640" cy="52920"/>
            <a:chOff x="10673835" y="6087547"/>
            <a:chExt cx="440640" cy="52920"/>
          </a:xfrm>
        </p:grpSpPr>
        <mc:AlternateContent xmlns:mc="http://schemas.openxmlformats.org/markup-compatibility/2006" xmlns:p14="http://schemas.microsoft.com/office/powerpoint/2010/main">
          <mc:Choice Requires="p14">
            <p:contentPart p14:bwMode="auto" r:id="rId291">
              <p14:nvContentPartPr>
                <p14:cNvPr id="179" name="Ink 178">
                  <a:extLst>
                    <a:ext uri="{FF2B5EF4-FFF2-40B4-BE49-F238E27FC236}">
                      <a16:creationId xmlns:a16="http://schemas.microsoft.com/office/drawing/2014/main" id="{82668EFB-99E5-47FF-9D25-A4FE7BB40761}"/>
                    </a:ext>
                  </a:extLst>
                </p14:cNvPr>
                <p14:cNvContentPartPr/>
                <p14:nvPr/>
              </p14:nvContentPartPr>
              <p14:xfrm>
                <a:off x="10673835" y="6087547"/>
                <a:ext cx="3240" cy="1800"/>
              </p14:xfrm>
            </p:contentPart>
          </mc:Choice>
          <mc:Fallback xmlns="">
            <p:pic>
              <p:nvPicPr>
                <p:cNvPr id="179" name="Ink 178">
                  <a:extLst>
                    <a:ext uri="{FF2B5EF4-FFF2-40B4-BE49-F238E27FC236}">
                      <a16:creationId xmlns:a16="http://schemas.microsoft.com/office/drawing/2014/main" id="{82668EFB-99E5-47FF-9D25-A4FE7BB40761}"/>
                    </a:ext>
                  </a:extLst>
                </p:cNvPr>
                <p:cNvPicPr/>
                <p:nvPr/>
              </p:nvPicPr>
              <p:blipFill>
                <a:blip r:embed="rId292"/>
                <a:stretch>
                  <a:fillRect/>
                </a:stretch>
              </p:blipFill>
              <p:spPr>
                <a:xfrm>
                  <a:off x="10664835" y="6078907"/>
                  <a:ext cx="20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0" name="Ink 179">
                  <a:extLst>
                    <a:ext uri="{FF2B5EF4-FFF2-40B4-BE49-F238E27FC236}">
                      <a16:creationId xmlns:a16="http://schemas.microsoft.com/office/drawing/2014/main" id="{99A0BC53-82F5-4A0E-A4C2-D57F3ADFFC60}"/>
                    </a:ext>
                  </a:extLst>
                </p14:cNvPr>
                <p14:cNvContentPartPr/>
                <p14:nvPr/>
              </p14:nvContentPartPr>
              <p14:xfrm>
                <a:off x="10808835" y="6105187"/>
                <a:ext cx="49680" cy="1080"/>
              </p14:xfrm>
            </p:contentPart>
          </mc:Choice>
          <mc:Fallback xmlns="">
            <p:pic>
              <p:nvPicPr>
                <p:cNvPr id="180" name="Ink 179">
                  <a:extLst>
                    <a:ext uri="{FF2B5EF4-FFF2-40B4-BE49-F238E27FC236}">
                      <a16:creationId xmlns:a16="http://schemas.microsoft.com/office/drawing/2014/main" id="{99A0BC53-82F5-4A0E-A4C2-D57F3ADFFC60}"/>
                    </a:ext>
                  </a:extLst>
                </p:cNvPr>
                <p:cNvPicPr/>
                <p:nvPr/>
              </p:nvPicPr>
              <p:blipFill>
                <a:blip r:embed="rId294"/>
                <a:stretch>
                  <a:fillRect/>
                </a:stretch>
              </p:blipFill>
              <p:spPr>
                <a:xfrm>
                  <a:off x="10799835" y="6096187"/>
                  <a:ext cx="67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1" name="Ink 180">
                  <a:extLst>
                    <a:ext uri="{FF2B5EF4-FFF2-40B4-BE49-F238E27FC236}">
                      <a16:creationId xmlns:a16="http://schemas.microsoft.com/office/drawing/2014/main" id="{0CCEB0CF-D9A4-4A4D-9248-ACECA0B46FB2}"/>
                    </a:ext>
                  </a:extLst>
                </p14:cNvPr>
                <p14:cNvContentPartPr/>
                <p14:nvPr/>
              </p14:nvContentPartPr>
              <p14:xfrm>
                <a:off x="10974075" y="6123187"/>
                <a:ext cx="140400" cy="17280"/>
              </p14:xfrm>
            </p:contentPart>
          </mc:Choice>
          <mc:Fallback xmlns="">
            <p:pic>
              <p:nvPicPr>
                <p:cNvPr id="181" name="Ink 180">
                  <a:extLst>
                    <a:ext uri="{FF2B5EF4-FFF2-40B4-BE49-F238E27FC236}">
                      <a16:creationId xmlns:a16="http://schemas.microsoft.com/office/drawing/2014/main" id="{0CCEB0CF-D9A4-4A4D-9248-ACECA0B46FB2}"/>
                    </a:ext>
                  </a:extLst>
                </p:cNvPr>
                <p:cNvPicPr/>
                <p:nvPr/>
              </p:nvPicPr>
              <p:blipFill>
                <a:blip r:embed="rId296"/>
                <a:stretch>
                  <a:fillRect/>
                </a:stretch>
              </p:blipFill>
              <p:spPr>
                <a:xfrm>
                  <a:off x="10965435" y="6114547"/>
                  <a:ext cx="158040" cy="34920"/>
                </a:xfrm>
                <a:prstGeom prst="rect">
                  <a:avLst/>
                </a:prstGeom>
              </p:spPr>
            </p:pic>
          </mc:Fallback>
        </mc:AlternateContent>
      </p:grpSp>
      <p:grpSp>
        <p:nvGrpSpPr>
          <p:cNvPr id="210" name="Group 209">
            <a:extLst>
              <a:ext uri="{FF2B5EF4-FFF2-40B4-BE49-F238E27FC236}">
                <a16:creationId xmlns:a16="http://schemas.microsoft.com/office/drawing/2014/main" id="{C760358E-F408-4A3C-87D1-CBAE583DCE7F}"/>
              </a:ext>
            </a:extLst>
          </p:cNvPr>
          <p:cNvGrpSpPr/>
          <p:nvPr/>
        </p:nvGrpSpPr>
        <p:grpSpPr>
          <a:xfrm>
            <a:off x="98115" y="3603907"/>
            <a:ext cx="2708640" cy="312480"/>
            <a:chOff x="98115" y="3603907"/>
            <a:chExt cx="2708640" cy="312480"/>
          </a:xfrm>
        </p:grpSpPr>
        <mc:AlternateContent xmlns:mc="http://schemas.openxmlformats.org/markup-compatibility/2006" xmlns:p14="http://schemas.microsoft.com/office/powerpoint/2010/main">
          <mc:Choice Requires="p14">
            <p:contentPart p14:bwMode="auto" r:id="rId297">
              <p14:nvContentPartPr>
                <p14:cNvPr id="184" name="Ink 183">
                  <a:extLst>
                    <a:ext uri="{FF2B5EF4-FFF2-40B4-BE49-F238E27FC236}">
                      <a16:creationId xmlns:a16="http://schemas.microsoft.com/office/drawing/2014/main" id="{EB87C535-3DCE-439B-A7D4-8441E5BA580F}"/>
                    </a:ext>
                  </a:extLst>
                </p14:cNvPr>
                <p14:cNvContentPartPr/>
                <p14:nvPr/>
              </p14:nvContentPartPr>
              <p14:xfrm>
                <a:off x="98115" y="3696787"/>
                <a:ext cx="426960" cy="219600"/>
              </p14:xfrm>
            </p:contentPart>
          </mc:Choice>
          <mc:Fallback xmlns="">
            <p:pic>
              <p:nvPicPr>
                <p:cNvPr id="184" name="Ink 183">
                  <a:extLst>
                    <a:ext uri="{FF2B5EF4-FFF2-40B4-BE49-F238E27FC236}">
                      <a16:creationId xmlns:a16="http://schemas.microsoft.com/office/drawing/2014/main" id="{EB87C535-3DCE-439B-A7D4-8441E5BA580F}"/>
                    </a:ext>
                  </a:extLst>
                </p:cNvPr>
                <p:cNvPicPr/>
                <p:nvPr/>
              </p:nvPicPr>
              <p:blipFill>
                <a:blip r:embed="rId298"/>
                <a:stretch>
                  <a:fillRect/>
                </a:stretch>
              </p:blipFill>
              <p:spPr>
                <a:xfrm>
                  <a:off x="89475" y="3687787"/>
                  <a:ext cx="4446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Ink 184">
                  <a:extLst>
                    <a:ext uri="{FF2B5EF4-FFF2-40B4-BE49-F238E27FC236}">
                      <a16:creationId xmlns:a16="http://schemas.microsoft.com/office/drawing/2014/main" id="{038DAD32-C3EB-4294-91A2-E2A8FA97FC6B}"/>
                    </a:ext>
                  </a:extLst>
                </p14:cNvPr>
                <p14:cNvContentPartPr/>
                <p14:nvPr/>
              </p14:nvContentPartPr>
              <p14:xfrm>
                <a:off x="567195" y="3671227"/>
                <a:ext cx="284400" cy="220320"/>
              </p14:xfrm>
            </p:contentPart>
          </mc:Choice>
          <mc:Fallback xmlns="">
            <p:pic>
              <p:nvPicPr>
                <p:cNvPr id="185" name="Ink 184">
                  <a:extLst>
                    <a:ext uri="{FF2B5EF4-FFF2-40B4-BE49-F238E27FC236}">
                      <a16:creationId xmlns:a16="http://schemas.microsoft.com/office/drawing/2014/main" id="{038DAD32-C3EB-4294-91A2-E2A8FA97FC6B}"/>
                    </a:ext>
                  </a:extLst>
                </p:cNvPr>
                <p:cNvPicPr/>
                <p:nvPr/>
              </p:nvPicPr>
              <p:blipFill>
                <a:blip r:embed="rId300"/>
                <a:stretch>
                  <a:fillRect/>
                </a:stretch>
              </p:blipFill>
              <p:spPr>
                <a:xfrm>
                  <a:off x="558195" y="3662227"/>
                  <a:ext cx="302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Ink 185">
                  <a:extLst>
                    <a:ext uri="{FF2B5EF4-FFF2-40B4-BE49-F238E27FC236}">
                      <a16:creationId xmlns:a16="http://schemas.microsoft.com/office/drawing/2014/main" id="{1F52D262-BF37-48AD-8900-A5494485C20E}"/>
                    </a:ext>
                  </a:extLst>
                </p14:cNvPr>
                <p14:cNvContentPartPr/>
                <p14:nvPr/>
              </p14:nvContentPartPr>
              <p14:xfrm>
                <a:off x="516435" y="3677347"/>
                <a:ext cx="181440" cy="12960"/>
              </p14:xfrm>
            </p:contentPart>
          </mc:Choice>
          <mc:Fallback xmlns="">
            <p:pic>
              <p:nvPicPr>
                <p:cNvPr id="186" name="Ink 185">
                  <a:extLst>
                    <a:ext uri="{FF2B5EF4-FFF2-40B4-BE49-F238E27FC236}">
                      <a16:creationId xmlns:a16="http://schemas.microsoft.com/office/drawing/2014/main" id="{1F52D262-BF37-48AD-8900-A5494485C20E}"/>
                    </a:ext>
                  </a:extLst>
                </p:cNvPr>
                <p:cNvPicPr/>
                <p:nvPr/>
              </p:nvPicPr>
              <p:blipFill>
                <a:blip r:embed="rId302"/>
                <a:stretch>
                  <a:fillRect/>
                </a:stretch>
              </p:blipFill>
              <p:spPr>
                <a:xfrm>
                  <a:off x="507795" y="3668347"/>
                  <a:ext cx="199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7" name="Ink 186">
                  <a:extLst>
                    <a:ext uri="{FF2B5EF4-FFF2-40B4-BE49-F238E27FC236}">
                      <a16:creationId xmlns:a16="http://schemas.microsoft.com/office/drawing/2014/main" id="{4A5B470D-A326-467E-9664-8111CD00DEB9}"/>
                    </a:ext>
                  </a:extLst>
                </p14:cNvPr>
                <p14:cNvContentPartPr/>
                <p14:nvPr/>
              </p14:nvContentPartPr>
              <p14:xfrm>
                <a:off x="1020435" y="3716227"/>
                <a:ext cx="282960" cy="141840"/>
              </p14:xfrm>
            </p:contentPart>
          </mc:Choice>
          <mc:Fallback xmlns="">
            <p:pic>
              <p:nvPicPr>
                <p:cNvPr id="187" name="Ink 186">
                  <a:extLst>
                    <a:ext uri="{FF2B5EF4-FFF2-40B4-BE49-F238E27FC236}">
                      <a16:creationId xmlns:a16="http://schemas.microsoft.com/office/drawing/2014/main" id="{4A5B470D-A326-467E-9664-8111CD00DEB9}"/>
                    </a:ext>
                  </a:extLst>
                </p:cNvPr>
                <p:cNvPicPr/>
                <p:nvPr/>
              </p:nvPicPr>
              <p:blipFill>
                <a:blip r:embed="rId304"/>
                <a:stretch>
                  <a:fillRect/>
                </a:stretch>
              </p:blipFill>
              <p:spPr>
                <a:xfrm>
                  <a:off x="1011795" y="3707587"/>
                  <a:ext cx="300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8" name="Ink 187">
                  <a:extLst>
                    <a:ext uri="{FF2B5EF4-FFF2-40B4-BE49-F238E27FC236}">
                      <a16:creationId xmlns:a16="http://schemas.microsoft.com/office/drawing/2014/main" id="{D2980DFF-E040-4AB2-A548-1CB7F5255A45}"/>
                    </a:ext>
                  </a:extLst>
                </p14:cNvPr>
                <p14:cNvContentPartPr/>
                <p14:nvPr/>
              </p14:nvContentPartPr>
              <p14:xfrm>
                <a:off x="1119075" y="3603907"/>
                <a:ext cx="106920" cy="61560"/>
              </p14:xfrm>
            </p:contentPart>
          </mc:Choice>
          <mc:Fallback xmlns="">
            <p:pic>
              <p:nvPicPr>
                <p:cNvPr id="188" name="Ink 187">
                  <a:extLst>
                    <a:ext uri="{FF2B5EF4-FFF2-40B4-BE49-F238E27FC236}">
                      <a16:creationId xmlns:a16="http://schemas.microsoft.com/office/drawing/2014/main" id="{D2980DFF-E040-4AB2-A548-1CB7F5255A45}"/>
                    </a:ext>
                  </a:extLst>
                </p:cNvPr>
                <p:cNvPicPr/>
                <p:nvPr/>
              </p:nvPicPr>
              <p:blipFill>
                <a:blip r:embed="rId306"/>
                <a:stretch>
                  <a:fillRect/>
                </a:stretch>
              </p:blipFill>
              <p:spPr>
                <a:xfrm>
                  <a:off x="1110075" y="3595267"/>
                  <a:ext cx="124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9" name="Ink 188">
                  <a:extLst>
                    <a:ext uri="{FF2B5EF4-FFF2-40B4-BE49-F238E27FC236}">
                      <a16:creationId xmlns:a16="http://schemas.microsoft.com/office/drawing/2014/main" id="{2061E116-4C53-44C7-BE81-8FF8C4A67850}"/>
                    </a:ext>
                  </a:extLst>
                </p14:cNvPr>
                <p14:cNvContentPartPr/>
                <p14:nvPr/>
              </p14:nvContentPartPr>
              <p14:xfrm>
                <a:off x="1331475" y="3768067"/>
                <a:ext cx="136800" cy="107640"/>
              </p14:xfrm>
            </p:contentPart>
          </mc:Choice>
          <mc:Fallback xmlns="">
            <p:pic>
              <p:nvPicPr>
                <p:cNvPr id="189" name="Ink 188">
                  <a:extLst>
                    <a:ext uri="{FF2B5EF4-FFF2-40B4-BE49-F238E27FC236}">
                      <a16:creationId xmlns:a16="http://schemas.microsoft.com/office/drawing/2014/main" id="{2061E116-4C53-44C7-BE81-8FF8C4A67850}"/>
                    </a:ext>
                  </a:extLst>
                </p:cNvPr>
                <p:cNvPicPr/>
                <p:nvPr/>
              </p:nvPicPr>
              <p:blipFill>
                <a:blip r:embed="rId308"/>
                <a:stretch>
                  <a:fillRect/>
                </a:stretch>
              </p:blipFill>
              <p:spPr>
                <a:xfrm>
                  <a:off x="1322835" y="3759427"/>
                  <a:ext cx="154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0" name="Ink 189">
                  <a:extLst>
                    <a:ext uri="{FF2B5EF4-FFF2-40B4-BE49-F238E27FC236}">
                      <a16:creationId xmlns:a16="http://schemas.microsoft.com/office/drawing/2014/main" id="{804BF49E-713C-4B59-B7E0-5AD9E3310477}"/>
                    </a:ext>
                  </a:extLst>
                </p14:cNvPr>
                <p14:cNvContentPartPr/>
                <p14:nvPr/>
              </p14:nvContentPartPr>
              <p14:xfrm>
                <a:off x="1487715" y="3761587"/>
                <a:ext cx="154800" cy="100440"/>
              </p14:xfrm>
            </p:contentPart>
          </mc:Choice>
          <mc:Fallback xmlns="">
            <p:pic>
              <p:nvPicPr>
                <p:cNvPr id="190" name="Ink 189">
                  <a:extLst>
                    <a:ext uri="{FF2B5EF4-FFF2-40B4-BE49-F238E27FC236}">
                      <a16:creationId xmlns:a16="http://schemas.microsoft.com/office/drawing/2014/main" id="{804BF49E-713C-4B59-B7E0-5AD9E3310477}"/>
                    </a:ext>
                  </a:extLst>
                </p:cNvPr>
                <p:cNvPicPr/>
                <p:nvPr/>
              </p:nvPicPr>
              <p:blipFill>
                <a:blip r:embed="rId310"/>
                <a:stretch>
                  <a:fillRect/>
                </a:stretch>
              </p:blipFill>
              <p:spPr>
                <a:xfrm>
                  <a:off x="1479075" y="3752587"/>
                  <a:ext cx="172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1" name="Ink 190">
                  <a:extLst>
                    <a:ext uri="{FF2B5EF4-FFF2-40B4-BE49-F238E27FC236}">
                      <a16:creationId xmlns:a16="http://schemas.microsoft.com/office/drawing/2014/main" id="{F7B5B96B-8B31-4467-9691-C484AE67E58E}"/>
                    </a:ext>
                  </a:extLst>
                </p14:cNvPr>
                <p14:cNvContentPartPr/>
                <p14:nvPr/>
              </p14:nvContentPartPr>
              <p14:xfrm>
                <a:off x="1671675" y="3648187"/>
                <a:ext cx="121680" cy="222480"/>
              </p14:xfrm>
            </p:contentPart>
          </mc:Choice>
          <mc:Fallback xmlns="">
            <p:pic>
              <p:nvPicPr>
                <p:cNvPr id="191" name="Ink 190">
                  <a:extLst>
                    <a:ext uri="{FF2B5EF4-FFF2-40B4-BE49-F238E27FC236}">
                      <a16:creationId xmlns:a16="http://schemas.microsoft.com/office/drawing/2014/main" id="{F7B5B96B-8B31-4467-9691-C484AE67E58E}"/>
                    </a:ext>
                  </a:extLst>
                </p:cNvPr>
                <p:cNvPicPr/>
                <p:nvPr/>
              </p:nvPicPr>
              <p:blipFill>
                <a:blip r:embed="rId312"/>
                <a:stretch>
                  <a:fillRect/>
                </a:stretch>
              </p:blipFill>
              <p:spPr>
                <a:xfrm>
                  <a:off x="1663035" y="3639187"/>
                  <a:ext cx="139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2" name="Ink 191">
                  <a:extLst>
                    <a:ext uri="{FF2B5EF4-FFF2-40B4-BE49-F238E27FC236}">
                      <a16:creationId xmlns:a16="http://schemas.microsoft.com/office/drawing/2014/main" id="{4112B0F1-8C40-4562-848E-9ABB50F52D20}"/>
                    </a:ext>
                  </a:extLst>
                </p14:cNvPr>
                <p14:cNvContentPartPr/>
                <p14:nvPr/>
              </p14:nvContentPartPr>
              <p14:xfrm>
                <a:off x="1814595" y="3696787"/>
                <a:ext cx="360" cy="360"/>
              </p14:xfrm>
            </p:contentPart>
          </mc:Choice>
          <mc:Fallback xmlns="">
            <p:pic>
              <p:nvPicPr>
                <p:cNvPr id="192" name="Ink 191">
                  <a:extLst>
                    <a:ext uri="{FF2B5EF4-FFF2-40B4-BE49-F238E27FC236}">
                      <a16:creationId xmlns:a16="http://schemas.microsoft.com/office/drawing/2014/main" id="{4112B0F1-8C40-4562-848E-9ABB50F52D20}"/>
                    </a:ext>
                  </a:extLst>
                </p:cNvPr>
                <p:cNvPicPr/>
                <p:nvPr/>
              </p:nvPicPr>
              <p:blipFill>
                <a:blip r:embed="rId314"/>
                <a:stretch>
                  <a:fillRect/>
                </a:stretch>
              </p:blipFill>
              <p:spPr>
                <a:xfrm>
                  <a:off x="1805955" y="3687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3" name="Ink 192">
                  <a:extLst>
                    <a:ext uri="{FF2B5EF4-FFF2-40B4-BE49-F238E27FC236}">
                      <a16:creationId xmlns:a16="http://schemas.microsoft.com/office/drawing/2014/main" id="{A96F2E8A-B922-49EA-A52F-22CAA3603D6D}"/>
                    </a:ext>
                  </a:extLst>
                </p14:cNvPr>
                <p14:cNvContentPartPr/>
                <p14:nvPr/>
              </p14:nvContentPartPr>
              <p14:xfrm>
                <a:off x="1886235" y="3755107"/>
                <a:ext cx="131400" cy="78120"/>
              </p14:xfrm>
            </p:contentPart>
          </mc:Choice>
          <mc:Fallback xmlns="">
            <p:pic>
              <p:nvPicPr>
                <p:cNvPr id="193" name="Ink 192">
                  <a:extLst>
                    <a:ext uri="{FF2B5EF4-FFF2-40B4-BE49-F238E27FC236}">
                      <a16:creationId xmlns:a16="http://schemas.microsoft.com/office/drawing/2014/main" id="{A96F2E8A-B922-49EA-A52F-22CAA3603D6D}"/>
                    </a:ext>
                  </a:extLst>
                </p:cNvPr>
                <p:cNvPicPr/>
                <p:nvPr/>
              </p:nvPicPr>
              <p:blipFill>
                <a:blip r:embed="rId316"/>
                <a:stretch>
                  <a:fillRect/>
                </a:stretch>
              </p:blipFill>
              <p:spPr>
                <a:xfrm>
                  <a:off x="1877235" y="3746467"/>
                  <a:ext cx="149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4" name="Ink 193">
                  <a:extLst>
                    <a:ext uri="{FF2B5EF4-FFF2-40B4-BE49-F238E27FC236}">
                      <a16:creationId xmlns:a16="http://schemas.microsoft.com/office/drawing/2014/main" id="{518839D0-F86A-4E3E-9EA5-E1E4AA093BF4}"/>
                    </a:ext>
                  </a:extLst>
                </p14:cNvPr>
                <p14:cNvContentPartPr/>
                <p14:nvPr/>
              </p14:nvContentPartPr>
              <p14:xfrm>
                <a:off x="2042115" y="3720187"/>
                <a:ext cx="150120" cy="124560"/>
              </p14:xfrm>
            </p:contentPart>
          </mc:Choice>
          <mc:Fallback xmlns="">
            <p:pic>
              <p:nvPicPr>
                <p:cNvPr id="194" name="Ink 193">
                  <a:extLst>
                    <a:ext uri="{FF2B5EF4-FFF2-40B4-BE49-F238E27FC236}">
                      <a16:creationId xmlns:a16="http://schemas.microsoft.com/office/drawing/2014/main" id="{518839D0-F86A-4E3E-9EA5-E1E4AA093BF4}"/>
                    </a:ext>
                  </a:extLst>
                </p:cNvPr>
                <p:cNvPicPr/>
                <p:nvPr/>
              </p:nvPicPr>
              <p:blipFill>
                <a:blip r:embed="rId318"/>
                <a:stretch>
                  <a:fillRect/>
                </a:stretch>
              </p:blipFill>
              <p:spPr>
                <a:xfrm>
                  <a:off x="2033115" y="3711187"/>
                  <a:ext cx="167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5" name="Ink 194">
                  <a:extLst>
                    <a:ext uri="{FF2B5EF4-FFF2-40B4-BE49-F238E27FC236}">
                      <a16:creationId xmlns:a16="http://schemas.microsoft.com/office/drawing/2014/main" id="{68704D4F-2824-4FB1-BCFB-203DEADA4EB6}"/>
                    </a:ext>
                  </a:extLst>
                </p14:cNvPr>
                <p14:cNvContentPartPr/>
                <p14:nvPr/>
              </p14:nvContentPartPr>
              <p14:xfrm>
                <a:off x="2236515" y="3715147"/>
                <a:ext cx="137880" cy="106560"/>
              </p14:xfrm>
            </p:contentPart>
          </mc:Choice>
          <mc:Fallback xmlns="">
            <p:pic>
              <p:nvPicPr>
                <p:cNvPr id="195" name="Ink 194">
                  <a:extLst>
                    <a:ext uri="{FF2B5EF4-FFF2-40B4-BE49-F238E27FC236}">
                      <a16:creationId xmlns:a16="http://schemas.microsoft.com/office/drawing/2014/main" id="{68704D4F-2824-4FB1-BCFB-203DEADA4EB6}"/>
                    </a:ext>
                  </a:extLst>
                </p:cNvPr>
                <p:cNvPicPr/>
                <p:nvPr/>
              </p:nvPicPr>
              <p:blipFill>
                <a:blip r:embed="rId320"/>
                <a:stretch>
                  <a:fillRect/>
                </a:stretch>
              </p:blipFill>
              <p:spPr>
                <a:xfrm>
                  <a:off x="2227875" y="3706507"/>
                  <a:ext cx="155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6" name="Ink 195">
                  <a:extLst>
                    <a:ext uri="{FF2B5EF4-FFF2-40B4-BE49-F238E27FC236}">
                      <a16:creationId xmlns:a16="http://schemas.microsoft.com/office/drawing/2014/main" id="{6706D834-37E6-44B4-B4BF-1595488A28E9}"/>
                    </a:ext>
                  </a:extLst>
                </p14:cNvPr>
                <p14:cNvContentPartPr/>
                <p14:nvPr/>
              </p14:nvContentPartPr>
              <p14:xfrm>
                <a:off x="2457555" y="3616867"/>
                <a:ext cx="349200" cy="234360"/>
              </p14:xfrm>
            </p:contentPart>
          </mc:Choice>
          <mc:Fallback xmlns="">
            <p:pic>
              <p:nvPicPr>
                <p:cNvPr id="196" name="Ink 195">
                  <a:extLst>
                    <a:ext uri="{FF2B5EF4-FFF2-40B4-BE49-F238E27FC236}">
                      <a16:creationId xmlns:a16="http://schemas.microsoft.com/office/drawing/2014/main" id="{6706D834-37E6-44B4-B4BF-1595488A28E9}"/>
                    </a:ext>
                  </a:extLst>
                </p:cNvPr>
                <p:cNvPicPr/>
                <p:nvPr/>
              </p:nvPicPr>
              <p:blipFill>
                <a:blip r:embed="rId322"/>
                <a:stretch>
                  <a:fillRect/>
                </a:stretch>
              </p:blipFill>
              <p:spPr>
                <a:xfrm>
                  <a:off x="2448555" y="3608227"/>
                  <a:ext cx="366840" cy="252000"/>
                </a:xfrm>
                <a:prstGeom prst="rect">
                  <a:avLst/>
                </a:prstGeom>
              </p:spPr>
            </p:pic>
          </mc:Fallback>
        </mc:AlternateContent>
      </p:grpSp>
      <p:grpSp>
        <p:nvGrpSpPr>
          <p:cNvPr id="209" name="Group 208">
            <a:extLst>
              <a:ext uri="{FF2B5EF4-FFF2-40B4-BE49-F238E27FC236}">
                <a16:creationId xmlns:a16="http://schemas.microsoft.com/office/drawing/2014/main" id="{A94E4875-5884-449B-8137-FFD4A3BACB2C}"/>
              </a:ext>
            </a:extLst>
          </p:cNvPr>
          <p:cNvGrpSpPr/>
          <p:nvPr/>
        </p:nvGrpSpPr>
        <p:grpSpPr>
          <a:xfrm>
            <a:off x="3155955" y="3705427"/>
            <a:ext cx="585720" cy="206280"/>
            <a:chOff x="3155955" y="3705427"/>
            <a:chExt cx="585720" cy="206280"/>
          </a:xfrm>
        </p:grpSpPr>
        <mc:AlternateContent xmlns:mc="http://schemas.openxmlformats.org/markup-compatibility/2006" xmlns:p14="http://schemas.microsoft.com/office/powerpoint/2010/main">
          <mc:Choice Requires="p14">
            <p:contentPart p14:bwMode="auto" r:id="rId323">
              <p14:nvContentPartPr>
                <p14:cNvPr id="197" name="Ink 196">
                  <a:extLst>
                    <a:ext uri="{FF2B5EF4-FFF2-40B4-BE49-F238E27FC236}">
                      <a16:creationId xmlns:a16="http://schemas.microsoft.com/office/drawing/2014/main" id="{83253C6D-CAFC-4E55-A774-A79332CB0712}"/>
                    </a:ext>
                  </a:extLst>
                </p14:cNvPr>
                <p14:cNvContentPartPr/>
                <p14:nvPr/>
              </p14:nvContentPartPr>
              <p14:xfrm>
                <a:off x="3155955" y="3767707"/>
                <a:ext cx="188640" cy="144000"/>
              </p14:xfrm>
            </p:contentPart>
          </mc:Choice>
          <mc:Fallback xmlns="">
            <p:pic>
              <p:nvPicPr>
                <p:cNvPr id="197" name="Ink 196">
                  <a:extLst>
                    <a:ext uri="{FF2B5EF4-FFF2-40B4-BE49-F238E27FC236}">
                      <a16:creationId xmlns:a16="http://schemas.microsoft.com/office/drawing/2014/main" id="{83253C6D-CAFC-4E55-A774-A79332CB0712}"/>
                    </a:ext>
                  </a:extLst>
                </p:cNvPr>
                <p:cNvPicPr/>
                <p:nvPr/>
              </p:nvPicPr>
              <p:blipFill>
                <a:blip r:embed="rId324"/>
                <a:stretch>
                  <a:fillRect/>
                </a:stretch>
              </p:blipFill>
              <p:spPr>
                <a:xfrm>
                  <a:off x="3146955" y="3758707"/>
                  <a:ext cx="206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8" name="Ink 197">
                  <a:extLst>
                    <a:ext uri="{FF2B5EF4-FFF2-40B4-BE49-F238E27FC236}">
                      <a16:creationId xmlns:a16="http://schemas.microsoft.com/office/drawing/2014/main" id="{91944907-A6B2-419A-BAC5-F46B10B7A5FC}"/>
                    </a:ext>
                  </a:extLst>
                </p14:cNvPr>
                <p14:cNvContentPartPr/>
                <p14:nvPr/>
              </p14:nvContentPartPr>
              <p14:xfrm>
                <a:off x="3429555" y="3705427"/>
                <a:ext cx="48960" cy="147240"/>
              </p14:xfrm>
            </p:contentPart>
          </mc:Choice>
          <mc:Fallback xmlns="">
            <p:pic>
              <p:nvPicPr>
                <p:cNvPr id="198" name="Ink 197">
                  <a:extLst>
                    <a:ext uri="{FF2B5EF4-FFF2-40B4-BE49-F238E27FC236}">
                      <a16:creationId xmlns:a16="http://schemas.microsoft.com/office/drawing/2014/main" id="{91944907-A6B2-419A-BAC5-F46B10B7A5FC}"/>
                    </a:ext>
                  </a:extLst>
                </p:cNvPr>
                <p:cNvPicPr/>
                <p:nvPr/>
              </p:nvPicPr>
              <p:blipFill>
                <a:blip r:embed="rId326"/>
                <a:stretch>
                  <a:fillRect/>
                </a:stretch>
              </p:blipFill>
              <p:spPr>
                <a:xfrm>
                  <a:off x="3420915" y="3696427"/>
                  <a:ext cx="66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9" name="Ink 198">
                  <a:extLst>
                    <a:ext uri="{FF2B5EF4-FFF2-40B4-BE49-F238E27FC236}">
                      <a16:creationId xmlns:a16="http://schemas.microsoft.com/office/drawing/2014/main" id="{B2DF6F6E-12AC-4078-832B-7E7952C5813C}"/>
                    </a:ext>
                  </a:extLst>
                </p14:cNvPr>
                <p14:cNvContentPartPr/>
                <p14:nvPr/>
              </p14:nvContentPartPr>
              <p14:xfrm>
                <a:off x="3508755" y="3742147"/>
                <a:ext cx="232920" cy="15120"/>
              </p14:xfrm>
            </p:contentPart>
          </mc:Choice>
          <mc:Fallback xmlns="">
            <p:pic>
              <p:nvPicPr>
                <p:cNvPr id="199" name="Ink 198">
                  <a:extLst>
                    <a:ext uri="{FF2B5EF4-FFF2-40B4-BE49-F238E27FC236}">
                      <a16:creationId xmlns:a16="http://schemas.microsoft.com/office/drawing/2014/main" id="{B2DF6F6E-12AC-4078-832B-7E7952C5813C}"/>
                    </a:ext>
                  </a:extLst>
                </p:cNvPr>
                <p:cNvPicPr/>
                <p:nvPr/>
              </p:nvPicPr>
              <p:blipFill>
                <a:blip r:embed="rId328"/>
                <a:stretch>
                  <a:fillRect/>
                </a:stretch>
              </p:blipFill>
              <p:spPr>
                <a:xfrm>
                  <a:off x="3500115" y="3733507"/>
                  <a:ext cx="250560" cy="32760"/>
                </a:xfrm>
                <a:prstGeom prst="rect">
                  <a:avLst/>
                </a:prstGeom>
              </p:spPr>
            </p:pic>
          </mc:Fallback>
        </mc:AlternateContent>
      </p:grpSp>
      <p:grpSp>
        <p:nvGrpSpPr>
          <p:cNvPr id="215" name="Group 214">
            <a:extLst>
              <a:ext uri="{FF2B5EF4-FFF2-40B4-BE49-F238E27FC236}">
                <a16:creationId xmlns:a16="http://schemas.microsoft.com/office/drawing/2014/main" id="{45F68158-B6AD-4BC9-B871-B5F3337646C8}"/>
              </a:ext>
            </a:extLst>
          </p:cNvPr>
          <p:cNvGrpSpPr/>
          <p:nvPr/>
        </p:nvGrpSpPr>
        <p:grpSpPr>
          <a:xfrm>
            <a:off x="28995" y="4058947"/>
            <a:ext cx="3231720" cy="234000"/>
            <a:chOff x="28995" y="4058947"/>
            <a:chExt cx="3231720" cy="234000"/>
          </a:xfrm>
        </p:grpSpPr>
        <mc:AlternateContent xmlns:mc="http://schemas.openxmlformats.org/markup-compatibility/2006" xmlns:p14="http://schemas.microsoft.com/office/powerpoint/2010/main">
          <mc:Choice Requires="p14">
            <p:contentPart p14:bwMode="auto" r:id="rId329">
              <p14:nvContentPartPr>
                <p14:cNvPr id="200" name="Ink 199">
                  <a:extLst>
                    <a:ext uri="{FF2B5EF4-FFF2-40B4-BE49-F238E27FC236}">
                      <a16:creationId xmlns:a16="http://schemas.microsoft.com/office/drawing/2014/main" id="{C2D7F163-635A-480F-8AC0-2913D68F6B8A}"/>
                    </a:ext>
                  </a:extLst>
                </p14:cNvPr>
                <p14:cNvContentPartPr/>
                <p14:nvPr/>
              </p14:nvContentPartPr>
              <p14:xfrm>
                <a:off x="28995" y="4126627"/>
                <a:ext cx="155880" cy="135000"/>
              </p14:xfrm>
            </p:contentPart>
          </mc:Choice>
          <mc:Fallback xmlns="">
            <p:pic>
              <p:nvPicPr>
                <p:cNvPr id="200" name="Ink 199">
                  <a:extLst>
                    <a:ext uri="{FF2B5EF4-FFF2-40B4-BE49-F238E27FC236}">
                      <a16:creationId xmlns:a16="http://schemas.microsoft.com/office/drawing/2014/main" id="{C2D7F163-635A-480F-8AC0-2913D68F6B8A}"/>
                    </a:ext>
                  </a:extLst>
                </p:cNvPr>
                <p:cNvPicPr/>
                <p:nvPr/>
              </p:nvPicPr>
              <p:blipFill>
                <a:blip r:embed="rId330"/>
                <a:stretch>
                  <a:fillRect/>
                </a:stretch>
              </p:blipFill>
              <p:spPr>
                <a:xfrm>
                  <a:off x="20355" y="4117987"/>
                  <a:ext cx="173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1" name="Ink 200">
                  <a:extLst>
                    <a:ext uri="{FF2B5EF4-FFF2-40B4-BE49-F238E27FC236}">
                      <a16:creationId xmlns:a16="http://schemas.microsoft.com/office/drawing/2014/main" id="{FE57EC22-73F3-437B-A6A7-93D68A7C1002}"/>
                    </a:ext>
                  </a:extLst>
                </p14:cNvPr>
                <p14:cNvContentPartPr/>
                <p14:nvPr/>
              </p14:nvContentPartPr>
              <p14:xfrm>
                <a:off x="220515" y="4127347"/>
                <a:ext cx="136800" cy="126360"/>
              </p14:xfrm>
            </p:contentPart>
          </mc:Choice>
          <mc:Fallback xmlns="">
            <p:pic>
              <p:nvPicPr>
                <p:cNvPr id="201" name="Ink 200">
                  <a:extLst>
                    <a:ext uri="{FF2B5EF4-FFF2-40B4-BE49-F238E27FC236}">
                      <a16:creationId xmlns:a16="http://schemas.microsoft.com/office/drawing/2014/main" id="{FE57EC22-73F3-437B-A6A7-93D68A7C1002}"/>
                    </a:ext>
                  </a:extLst>
                </p:cNvPr>
                <p:cNvPicPr/>
                <p:nvPr/>
              </p:nvPicPr>
              <p:blipFill>
                <a:blip r:embed="rId332"/>
                <a:stretch>
                  <a:fillRect/>
                </a:stretch>
              </p:blipFill>
              <p:spPr>
                <a:xfrm>
                  <a:off x="211515" y="4118707"/>
                  <a:ext cx="154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2" name="Ink 201">
                  <a:extLst>
                    <a:ext uri="{FF2B5EF4-FFF2-40B4-BE49-F238E27FC236}">
                      <a16:creationId xmlns:a16="http://schemas.microsoft.com/office/drawing/2014/main" id="{AF6DB93F-F558-4E81-809B-DFD29DD839FE}"/>
                    </a:ext>
                  </a:extLst>
                </p14:cNvPr>
                <p14:cNvContentPartPr/>
                <p14:nvPr/>
              </p14:nvContentPartPr>
              <p14:xfrm>
                <a:off x="543075" y="4148947"/>
                <a:ext cx="456120" cy="114480"/>
              </p14:xfrm>
            </p:contentPart>
          </mc:Choice>
          <mc:Fallback xmlns="">
            <p:pic>
              <p:nvPicPr>
                <p:cNvPr id="202" name="Ink 201">
                  <a:extLst>
                    <a:ext uri="{FF2B5EF4-FFF2-40B4-BE49-F238E27FC236}">
                      <a16:creationId xmlns:a16="http://schemas.microsoft.com/office/drawing/2014/main" id="{AF6DB93F-F558-4E81-809B-DFD29DD839FE}"/>
                    </a:ext>
                  </a:extLst>
                </p:cNvPr>
                <p:cNvPicPr/>
                <p:nvPr/>
              </p:nvPicPr>
              <p:blipFill>
                <a:blip r:embed="rId334"/>
                <a:stretch>
                  <a:fillRect/>
                </a:stretch>
              </p:blipFill>
              <p:spPr>
                <a:xfrm>
                  <a:off x="534075" y="4139947"/>
                  <a:ext cx="473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3" name="Ink 202">
                  <a:extLst>
                    <a:ext uri="{FF2B5EF4-FFF2-40B4-BE49-F238E27FC236}">
                      <a16:creationId xmlns:a16="http://schemas.microsoft.com/office/drawing/2014/main" id="{85F85B76-9E53-4E81-B881-951FDC71C82B}"/>
                    </a:ext>
                  </a:extLst>
                </p14:cNvPr>
                <p14:cNvContentPartPr/>
                <p14:nvPr/>
              </p14:nvContentPartPr>
              <p14:xfrm>
                <a:off x="1013955" y="4137427"/>
                <a:ext cx="415800" cy="124560"/>
              </p14:xfrm>
            </p:contentPart>
          </mc:Choice>
          <mc:Fallback xmlns="">
            <p:pic>
              <p:nvPicPr>
                <p:cNvPr id="203" name="Ink 202">
                  <a:extLst>
                    <a:ext uri="{FF2B5EF4-FFF2-40B4-BE49-F238E27FC236}">
                      <a16:creationId xmlns:a16="http://schemas.microsoft.com/office/drawing/2014/main" id="{85F85B76-9E53-4E81-B881-951FDC71C82B}"/>
                    </a:ext>
                  </a:extLst>
                </p:cNvPr>
                <p:cNvPicPr/>
                <p:nvPr/>
              </p:nvPicPr>
              <p:blipFill>
                <a:blip r:embed="rId336"/>
                <a:stretch>
                  <a:fillRect/>
                </a:stretch>
              </p:blipFill>
              <p:spPr>
                <a:xfrm>
                  <a:off x="1004955" y="4128787"/>
                  <a:ext cx="433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4" name="Ink 203">
                  <a:extLst>
                    <a:ext uri="{FF2B5EF4-FFF2-40B4-BE49-F238E27FC236}">
                      <a16:creationId xmlns:a16="http://schemas.microsoft.com/office/drawing/2014/main" id="{DAC71CFD-79BA-4D25-AB18-9FCF4763DB2D}"/>
                    </a:ext>
                  </a:extLst>
                </p14:cNvPr>
                <p14:cNvContentPartPr/>
                <p14:nvPr/>
              </p14:nvContentPartPr>
              <p14:xfrm>
                <a:off x="1482675" y="4065067"/>
                <a:ext cx="4680" cy="190440"/>
              </p14:xfrm>
            </p:contentPart>
          </mc:Choice>
          <mc:Fallback xmlns="">
            <p:pic>
              <p:nvPicPr>
                <p:cNvPr id="204" name="Ink 203">
                  <a:extLst>
                    <a:ext uri="{FF2B5EF4-FFF2-40B4-BE49-F238E27FC236}">
                      <a16:creationId xmlns:a16="http://schemas.microsoft.com/office/drawing/2014/main" id="{DAC71CFD-79BA-4D25-AB18-9FCF4763DB2D}"/>
                    </a:ext>
                  </a:extLst>
                </p:cNvPr>
                <p:cNvPicPr/>
                <p:nvPr/>
              </p:nvPicPr>
              <p:blipFill>
                <a:blip r:embed="rId338"/>
                <a:stretch>
                  <a:fillRect/>
                </a:stretch>
              </p:blipFill>
              <p:spPr>
                <a:xfrm>
                  <a:off x="1474035" y="4056067"/>
                  <a:ext cx="22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Ink 204">
                  <a:extLst>
                    <a:ext uri="{FF2B5EF4-FFF2-40B4-BE49-F238E27FC236}">
                      <a16:creationId xmlns:a16="http://schemas.microsoft.com/office/drawing/2014/main" id="{A9928C9C-6392-4F3A-B204-333BFC22EA2B}"/>
                    </a:ext>
                  </a:extLst>
                </p14:cNvPr>
                <p14:cNvContentPartPr/>
                <p14:nvPr/>
              </p14:nvContentPartPr>
              <p14:xfrm>
                <a:off x="1481235" y="4089907"/>
                <a:ext cx="203760" cy="162720"/>
              </p14:xfrm>
            </p:contentPart>
          </mc:Choice>
          <mc:Fallback xmlns="">
            <p:pic>
              <p:nvPicPr>
                <p:cNvPr id="205" name="Ink 204">
                  <a:extLst>
                    <a:ext uri="{FF2B5EF4-FFF2-40B4-BE49-F238E27FC236}">
                      <a16:creationId xmlns:a16="http://schemas.microsoft.com/office/drawing/2014/main" id="{A9928C9C-6392-4F3A-B204-333BFC22EA2B}"/>
                    </a:ext>
                  </a:extLst>
                </p:cNvPr>
                <p:cNvPicPr/>
                <p:nvPr/>
              </p:nvPicPr>
              <p:blipFill>
                <a:blip r:embed="rId340"/>
                <a:stretch>
                  <a:fillRect/>
                </a:stretch>
              </p:blipFill>
              <p:spPr>
                <a:xfrm>
                  <a:off x="1472595" y="4080907"/>
                  <a:ext cx="221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6" name="Ink 205">
                  <a:extLst>
                    <a:ext uri="{FF2B5EF4-FFF2-40B4-BE49-F238E27FC236}">
                      <a16:creationId xmlns:a16="http://schemas.microsoft.com/office/drawing/2014/main" id="{D71DD7EA-470B-4585-93D2-B27219B3AB37}"/>
                    </a:ext>
                  </a:extLst>
                </p14:cNvPr>
                <p14:cNvContentPartPr/>
                <p14:nvPr/>
              </p14:nvContentPartPr>
              <p14:xfrm>
                <a:off x="1728915" y="4136707"/>
                <a:ext cx="78480" cy="136800"/>
              </p14:xfrm>
            </p:contentPart>
          </mc:Choice>
          <mc:Fallback xmlns="">
            <p:pic>
              <p:nvPicPr>
                <p:cNvPr id="206" name="Ink 205">
                  <a:extLst>
                    <a:ext uri="{FF2B5EF4-FFF2-40B4-BE49-F238E27FC236}">
                      <a16:creationId xmlns:a16="http://schemas.microsoft.com/office/drawing/2014/main" id="{D71DD7EA-470B-4585-93D2-B27219B3AB37}"/>
                    </a:ext>
                  </a:extLst>
                </p:cNvPr>
                <p:cNvPicPr/>
                <p:nvPr/>
              </p:nvPicPr>
              <p:blipFill>
                <a:blip r:embed="rId342"/>
                <a:stretch>
                  <a:fillRect/>
                </a:stretch>
              </p:blipFill>
              <p:spPr>
                <a:xfrm>
                  <a:off x="1720275" y="4127707"/>
                  <a:ext cx="96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7" name="Ink 206">
                  <a:extLst>
                    <a:ext uri="{FF2B5EF4-FFF2-40B4-BE49-F238E27FC236}">
                      <a16:creationId xmlns:a16="http://schemas.microsoft.com/office/drawing/2014/main" id="{2BF843E1-7C7C-45BC-9FDB-F0817C881535}"/>
                    </a:ext>
                  </a:extLst>
                </p14:cNvPr>
                <p14:cNvContentPartPr/>
                <p14:nvPr/>
              </p14:nvContentPartPr>
              <p14:xfrm>
                <a:off x="1900275" y="4144627"/>
                <a:ext cx="560520" cy="145800"/>
              </p14:xfrm>
            </p:contentPart>
          </mc:Choice>
          <mc:Fallback xmlns="">
            <p:pic>
              <p:nvPicPr>
                <p:cNvPr id="207" name="Ink 206">
                  <a:extLst>
                    <a:ext uri="{FF2B5EF4-FFF2-40B4-BE49-F238E27FC236}">
                      <a16:creationId xmlns:a16="http://schemas.microsoft.com/office/drawing/2014/main" id="{2BF843E1-7C7C-45BC-9FDB-F0817C881535}"/>
                    </a:ext>
                  </a:extLst>
                </p:cNvPr>
                <p:cNvPicPr/>
                <p:nvPr/>
              </p:nvPicPr>
              <p:blipFill>
                <a:blip r:embed="rId344"/>
                <a:stretch>
                  <a:fillRect/>
                </a:stretch>
              </p:blipFill>
              <p:spPr>
                <a:xfrm>
                  <a:off x="1891275" y="4135987"/>
                  <a:ext cx="578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 name="Ink 210">
                  <a:extLst>
                    <a:ext uri="{FF2B5EF4-FFF2-40B4-BE49-F238E27FC236}">
                      <a16:creationId xmlns:a16="http://schemas.microsoft.com/office/drawing/2014/main" id="{D04BB83D-6D9F-4B5A-8DAC-E8B12C09953E}"/>
                    </a:ext>
                  </a:extLst>
                </p14:cNvPr>
                <p14:cNvContentPartPr/>
                <p14:nvPr/>
              </p14:nvContentPartPr>
              <p14:xfrm>
                <a:off x="2637915" y="4073707"/>
                <a:ext cx="183240" cy="151560"/>
              </p14:xfrm>
            </p:contentPart>
          </mc:Choice>
          <mc:Fallback xmlns="">
            <p:pic>
              <p:nvPicPr>
                <p:cNvPr id="211" name="Ink 210">
                  <a:extLst>
                    <a:ext uri="{FF2B5EF4-FFF2-40B4-BE49-F238E27FC236}">
                      <a16:creationId xmlns:a16="http://schemas.microsoft.com/office/drawing/2014/main" id="{D04BB83D-6D9F-4B5A-8DAC-E8B12C09953E}"/>
                    </a:ext>
                  </a:extLst>
                </p:cNvPr>
                <p:cNvPicPr/>
                <p:nvPr/>
              </p:nvPicPr>
              <p:blipFill>
                <a:blip r:embed="rId346"/>
                <a:stretch>
                  <a:fillRect/>
                </a:stretch>
              </p:blipFill>
              <p:spPr>
                <a:xfrm>
                  <a:off x="2628915" y="4065067"/>
                  <a:ext cx="200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2" name="Ink 211">
                  <a:extLst>
                    <a:ext uri="{FF2B5EF4-FFF2-40B4-BE49-F238E27FC236}">
                      <a16:creationId xmlns:a16="http://schemas.microsoft.com/office/drawing/2014/main" id="{B038D797-06F3-41FB-96FC-D7F727E4227E}"/>
                    </a:ext>
                  </a:extLst>
                </p14:cNvPr>
                <p14:cNvContentPartPr/>
                <p14:nvPr/>
              </p14:nvContentPartPr>
              <p14:xfrm>
                <a:off x="2898915" y="4058947"/>
                <a:ext cx="360" cy="360"/>
              </p14:xfrm>
            </p:contentPart>
          </mc:Choice>
          <mc:Fallback xmlns="">
            <p:pic>
              <p:nvPicPr>
                <p:cNvPr id="212" name="Ink 211">
                  <a:extLst>
                    <a:ext uri="{FF2B5EF4-FFF2-40B4-BE49-F238E27FC236}">
                      <a16:creationId xmlns:a16="http://schemas.microsoft.com/office/drawing/2014/main" id="{B038D797-06F3-41FB-96FC-D7F727E4227E}"/>
                    </a:ext>
                  </a:extLst>
                </p:cNvPr>
                <p:cNvPicPr/>
                <p:nvPr/>
              </p:nvPicPr>
              <p:blipFill>
                <a:blip r:embed="rId314"/>
                <a:stretch>
                  <a:fillRect/>
                </a:stretch>
              </p:blipFill>
              <p:spPr>
                <a:xfrm>
                  <a:off x="2889915" y="4050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3" name="Ink 212">
                  <a:extLst>
                    <a:ext uri="{FF2B5EF4-FFF2-40B4-BE49-F238E27FC236}">
                      <a16:creationId xmlns:a16="http://schemas.microsoft.com/office/drawing/2014/main" id="{DEDFABB7-3EE7-4FD5-AE0D-1CAEB9C5ED7A}"/>
                    </a:ext>
                  </a:extLst>
                </p14:cNvPr>
                <p14:cNvContentPartPr/>
                <p14:nvPr/>
              </p14:nvContentPartPr>
              <p14:xfrm>
                <a:off x="3100875" y="4083067"/>
                <a:ext cx="159840" cy="209880"/>
              </p14:xfrm>
            </p:contentPart>
          </mc:Choice>
          <mc:Fallback xmlns="">
            <p:pic>
              <p:nvPicPr>
                <p:cNvPr id="213" name="Ink 212">
                  <a:extLst>
                    <a:ext uri="{FF2B5EF4-FFF2-40B4-BE49-F238E27FC236}">
                      <a16:creationId xmlns:a16="http://schemas.microsoft.com/office/drawing/2014/main" id="{DEDFABB7-3EE7-4FD5-AE0D-1CAEB9C5ED7A}"/>
                    </a:ext>
                  </a:extLst>
                </p:cNvPr>
                <p:cNvPicPr/>
                <p:nvPr/>
              </p:nvPicPr>
              <p:blipFill>
                <a:blip r:embed="rId349"/>
                <a:stretch>
                  <a:fillRect/>
                </a:stretch>
              </p:blipFill>
              <p:spPr>
                <a:xfrm>
                  <a:off x="3092235" y="4074427"/>
                  <a:ext cx="1774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4" name="Ink 213">
                  <a:extLst>
                    <a:ext uri="{FF2B5EF4-FFF2-40B4-BE49-F238E27FC236}">
                      <a16:creationId xmlns:a16="http://schemas.microsoft.com/office/drawing/2014/main" id="{BA030D42-E977-48E0-B538-7EF7C01D2114}"/>
                    </a:ext>
                  </a:extLst>
                </p14:cNvPr>
                <p14:cNvContentPartPr/>
                <p14:nvPr/>
              </p14:nvContentPartPr>
              <p14:xfrm>
                <a:off x="3077835" y="4162267"/>
                <a:ext cx="162000" cy="22680"/>
              </p14:xfrm>
            </p:contentPart>
          </mc:Choice>
          <mc:Fallback xmlns="">
            <p:pic>
              <p:nvPicPr>
                <p:cNvPr id="214" name="Ink 213">
                  <a:extLst>
                    <a:ext uri="{FF2B5EF4-FFF2-40B4-BE49-F238E27FC236}">
                      <a16:creationId xmlns:a16="http://schemas.microsoft.com/office/drawing/2014/main" id="{BA030D42-E977-48E0-B538-7EF7C01D2114}"/>
                    </a:ext>
                  </a:extLst>
                </p:cNvPr>
                <p:cNvPicPr/>
                <p:nvPr/>
              </p:nvPicPr>
              <p:blipFill>
                <a:blip r:embed="rId351"/>
                <a:stretch>
                  <a:fillRect/>
                </a:stretch>
              </p:blipFill>
              <p:spPr>
                <a:xfrm>
                  <a:off x="3068835" y="4153627"/>
                  <a:ext cx="179640" cy="40320"/>
                </a:xfrm>
                <a:prstGeom prst="rect">
                  <a:avLst/>
                </a:prstGeom>
              </p:spPr>
            </p:pic>
          </mc:Fallback>
        </mc:AlternateContent>
      </p:grpSp>
      <p:grpSp>
        <p:nvGrpSpPr>
          <p:cNvPr id="373" name="Group 372">
            <a:extLst>
              <a:ext uri="{FF2B5EF4-FFF2-40B4-BE49-F238E27FC236}">
                <a16:creationId xmlns:a16="http://schemas.microsoft.com/office/drawing/2014/main" id="{2D4B6B8B-7EB7-4354-8F6E-A52ECA869198}"/>
              </a:ext>
            </a:extLst>
          </p:cNvPr>
          <p:cNvGrpSpPr/>
          <p:nvPr/>
        </p:nvGrpSpPr>
        <p:grpSpPr>
          <a:xfrm>
            <a:off x="-9165" y="4387987"/>
            <a:ext cx="6185520" cy="2468880"/>
            <a:chOff x="-9165" y="4387987"/>
            <a:chExt cx="6185520" cy="2468880"/>
          </a:xfrm>
        </p:grpSpPr>
        <mc:AlternateContent xmlns:mc="http://schemas.openxmlformats.org/markup-compatibility/2006" xmlns:p14="http://schemas.microsoft.com/office/powerpoint/2010/main">
          <mc:Choice Requires="p14">
            <p:contentPart p14:bwMode="auto" r:id="rId352">
              <p14:nvContentPartPr>
                <p14:cNvPr id="216" name="Ink 215">
                  <a:extLst>
                    <a:ext uri="{FF2B5EF4-FFF2-40B4-BE49-F238E27FC236}">
                      <a16:creationId xmlns:a16="http://schemas.microsoft.com/office/drawing/2014/main" id="{BAE3E2CF-F6E1-48D3-8795-0F5220D5AC78}"/>
                    </a:ext>
                  </a:extLst>
                </p14:cNvPr>
                <p14:cNvContentPartPr/>
                <p14:nvPr/>
              </p14:nvContentPartPr>
              <p14:xfrm>
                <a:off x="17475" y="4430467"/>
                <a:ext cx="377640" cy="208080"/>
              </p14:xfrm>
            </p:contentPart>
          </mc:Choice>
          <mc:Fallback xmlns="">
            <p:pic>
              <p:nvPicPr>
                <p:cNvPr id="216" name="Ink 215">
                  <a:extLst>
                    <a:ext uri="{FF2B5EF4-FFF2-40B4-BE49-F238E27FC236}">
                      <a16:creationId xmlns:a16="http://schemas.microsoft.com/office/drawing/2014/main" id="{BAE3E2CF-F6E1-48D3-8795-0F5220D5AC78}"/>
                    </a:ext>
                  </a:extLst>
                </p:cNvPr>
                <p:cNvPicPr/>
                <p:nvPr/>
              </p:nvPicPr>
              <p:blipFill>
                <a:blip r:embed="rId353"/>
                <a:stretch>
                  <a:fillRect/>
                </a:stretch>
              </p:blipFill>
              <p:spPr>
                <a:xfrm>
                  <a:off x="8835" y="4421827"/>
                  <a:ext cx="395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7" name="Ink 216">
                  <a:extLst>
                    <a:ext uri="{FF2B5EF4-FFF2-40B4-BE49-F238E27FC236}">
                      <a16:creationId xmlns:a16="http://schemas.microsoft.com/office/drawing/2014/main" id="{9FCEBCBA-3921-40F7-B4EC-F1FEF236F2B9}"/>
                    </a:ext>
                  </a:extLst>
                </p14:cNvPr>
                <p14:cNvContentPartPr/>
                <p14:nvPr/>
              </p14:nvContentPartPr>
              <p14:xfrm>
                <a:off x="482955" y="4527307"/>
                <a:ext cx="275400" cy="110520"/>
              </p14:xfrm>
            </p:contentPart>
          </mc:Choice>
          <mc:Fallback xmlns="">
            <p:pic>
              <p:nvPicPr>
                <p:cNvPr id="217" name="Ink 216">
                  <a:extLst>
                    <a:ext uri="{FF2B5EF4-FFF2-40B4-BE49-F238E27FC236}">
                      <a16:creationId xmlns:a16="http://schemas.microsoft.com/office/drawing/2014/main" id="{9FCEBCBA-3921-40F7-B4EC-F1FEF236F2B9}"/>
                    </a:ext>
                  </a:extLst>
                </p:cNvPr>
                <p:cNvPicPr/>
                <p:nvPr/>
              </p:nvPicPr>
              <p:blipFill>
                <a:blip r:embed="rId355"/>
                <a:stretch>
                  <a:fillRect/>
                </a:stretch>
              </p:blipFill>
              <p:spPr>
                <a:xfrm>
                  <a:off x="473955" y="4518667"/>
                  <a:ext cx="293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8" name="Ink 217">
                  <a:extLst>
                    <a:ext uri="{FF2B5EF4-FFF2-40B4-BE49-F238E27FC236}">
                      <a16:creationId xmlns:a16="http://schemas.microsoft.com/office/drawing/2014/main" id="{3E02DA9B-E879-43A9-8883-6035D8CBC5D4}"/>
                    </a:ext>
                  </a:extLst>
                </p14:cNvPr>
                <p14:cNvContentPartPr/>
                <p14:nvPr/>
              </p14:nvContentPartPr>
              <p14:xfrm>
                <a:off x="735675" y="4463587"/>
                <a:ext cx="360" cy="360"/>
              </p14:xfrm>
            </p:contentPart>
          </mc:Choice>
          <mc:Fallback xmlns="">
            <p:pic>
              <p:nvPicPr>
                <p:cNvPr id="218" name="Ink 217">
                  <a:extLst>
                    <a:ext uri="{FF2B5EF4-FFF2-40B4-BE49-F238E27FC236}">
                      <a16:creationId xmlns:a16="http://schemas.microsoft.com/office/drawing/2014/main" id="{3E02DA9B-E879-43A9-8883-6035D8CBC5D4}"/>
                    </a:ext>
                  </a:extLst>
                </p:cNvPr>
                <p:cNvPicPr/>
                <p:nvPr/>
              </p:nvPicPr>
              <p:blipFill>
                <a:blip r:embed="rId314"/>
                <a:stretch>
                  <a:fillRect/>
                </a:stretch>
              </p:blipFill>
              <p:spPr>
                <a:xfrm>
                  <a:off x="727035" y="4454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9" name="Ink 218">
                  <a:extLst>
                    <a:ext uri="{FF2B5EF4-FFF2-40B4-BE49-F238E27FC236}">
                      <a16:creationId xmlns:a16="http://schemas.microsoft.com/office/drawing/2014/main" id="{7E876F0A-F3C1-472F-B57C-9E39C17D2E9B}"/>
                    </a:ext>
                  </a:extLst>
                </p14:cNvPr>
                <p14:cNvContentPartPr/>
                <p14:nvPr/>
              </p14:nvContentPartPr>
              <p14:xfrm>
                <a:off x="790755" y="4503187"/>
                <a:ext cx="107280" cy="118440"/>
              </p14:xfrm>
            </p:contentPart>
          </mc:Choice>
          <mc:Fallback xmlns="">
            <p:pic>
              <p:nvPicPr>
                <p:cNvPr id="219" name="Ink 218">
                  <a:extLst>
                    <a:ext uri="{FF2B5EF4-FFF2-40B4-BE49-F238E27FC236}">
                      <a16:creationId xmlns:a16="http://schemas.microsoft.com/office/drawing/2014/main" id="{7E876F0A-F3C1-472F-B57C-9E39C17D2E9B}"/>
                    </a:ext>
                  </a:extLst>
                </p:cNvPr>
                <p:cNvPicPr/>
                <p:nvPr/>
              </p:nvPicPr>
              <p:blipFill>
                <a:blip r:embed="rId358"/>
                <a:stretch>
                  <a:fillRect/>
                </a:stretch>
              </p:blipFill>
              <p:spPr>
                <a:xfrm>
                  <a:off x="782115" y="4494547"/>
                  <a:ext cx="124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1" name="Ink 220">
                  <a:extLst>
                    <a:ext uri="{FF2B5EF4-FFF2-40B4-BE49-F238E27FC236}">
                      <a16:creationId xmlns:a16="http://schemas.microsoft.com/office/drawing/2014/main" id="{CBE3D0DB-AFF8-4572-B375-F9318B102B55}"/>
                    </a:ext>
                  </a:extLst>
                </p14:cNvPr>
                <p14:cNvContentPartPr/>
                <p14:nvPr/>
              </p14:nvContentPartPr>
              <p14:xfrm>
                <a:off x="984075" y="4513627"/>
                <a:ext cx="732600" cy="119520"/>
              </p14:xfrm>
            </p:contentPart>
          </mc:Choice>
          <mc:Fallback xmlns="">
            <p:pic>
              <p:nvPicPr>
                <p:cNvPr id="221" name="Ink 220">
                  <a:extLst>
                    <a:ext uri="{FF2B5EF4-FFF2-40B4-BE49-F238E27FC236}">
                      <a16:creationId xmlns:a16="http://schemas.microsoft.com/office/drawing/2014/main" id="{CBE3D0DB-AFF8-4572-B375-F9318B102B55}"/>
                    </a:ext>
                  </a:extLst>
                </p:cNvPr>
                <p:cNvPicPr/>
                <p:nvPr/>
              </p:nvPicPr>
              <p:blipFill>
                <a:blip r:embed="rId360"/>
                <a:stretch>
                  <a:fillRect/>
                </a:stretch>
              </p:blipFill>
              <p:spPr>
                <a:xfrm>
                  <a:off x="975075" y="4504627"/>
                  <a:ext cx="75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2" name="Ink 221">
                  <a:extLst>
                    <a:ext uri="{FF2B5EF4-FFF2-40B4-BE49-F238E27FC236}">
                      <a16:creationId xmlns:a16="http://schemas.microsoft.com/office/drawing/2014/main" id="{B4C41018-A76B-4A63-BEB5-097D00D04BF8}"/>
                    </a:ext>
                  </a:extLst>
                </p14:cNvPr>
                <p14:cNvContentPartPr/>
                <p14:nvPr/>
              </p14:nvContentPartPr>
              <p14:xfrm>
                <a:off x="1946715" y="4549627"/>
                <a:ext cx="471600" cy="117000"/>
              </p14:xfrm>
            </p:contentPart>
          </mc:Choice>
          <mc:Fallback xmlns="">
            <p:pic>
              <p:nvPicPr>
                <p:cNvPr id="222" name="Ink 221">
                  <a:extLst>
                    <a:ext uri="{FF2B5EF4-FFF2-40B4-BE49-F238E27FC236}">
                      <a16:creationId xmlns:a16="http://schemas.microsoft.com/office/drawing/2014/main" id="{B4C41018-A76B-4A63-BEB5-097D00D04BF8}"/>
                    </a:ext>
                  </a:extLst>
                </p:cNvPr>
                <p:cNvPicPr/>
                <p:nvPr/>
              </p:nvPicPr>
              <p:blipFill>
                <a:blip r:embed="rId362"/>
                <a:stretch>
                  <a:fillRect/>
                </a:stretch>
              </p:blipFill>
              <p:spPr>
                <a:xfrm>
                  <a:off x="1937715" y="4540987"/>
                  <a:ext cx="489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3" name="Ink 222">
                  <a:extLst>
                    <a:ext uri="{FF2B5EF4-FFF2-40B4-BE49-F238E27FC236}">
                      <a16:creationId xmlns:a16="http://schemas.microsoft.com/office/drawing/2014/main" id="{CC3687D6-3EDC-435F-99E1-9A281AFAE747}"/>
                    </a:ext>
                  </a:extLst>
                </p14:cNvPr>
                <p14:cNvContentPartPr/>
                <p14:nvPr/>
              </p14:nvContentPartPr>
              <p14:xfrm>
                <a:off x="2574195" y="4528027"/>
                <a:ext cx="129600" cy="169200"/>
              </p14:xfrm>
            </p:contentPart>
          </mc:Choice>
          <mc:Fallback xmlns="">
            <p:pic>
              <p:nvPicPr>
                <p:cNvPr id="223" name="Ink 222">
                  <a:extLst>
                    <a:ext uri="{FF2B5EF4-FFF2-40B4-BE49-F238E27FC236}">
                      <a16:creationId xmlns:a16="http://schemas.microsoft.com/office/drawing/2014/main" id="{CC3687D6-3EDC-435F-99E1-9A281AFAE747}"/>
                    </a:ext>
                  </a:extLst>
                </p:cNvPr>
                <p:cNvPicPr/>
                <p:nvPr/>
              </p:nvPicPr>
              <p:blipFill>
                <a:blip r:embed="rId364"/>
                <a:stretch>
                  <a:fillRect/>
                </a:stretch>
              </p:blipFill>
              <p:spPr>
                <a:xfrm>
                  <a:off x="2565195" y="4519387"/>
                  <a:ext cx="147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4" name="Ink 223">
                  <a:extLst>
                    <a:ext uri="{FF2B5EF4-FFF2-40B4-BE49-F238E27FC236}">
                      <a16:creationId xmlns:a16="http://schemas.microsoft.com/office/drawing/2014/main" id="{813901B0-5FC8-4293-9E96-713C707EF6CD}"/>
                    </a:ext>
                  </a:extLst>
                </p14:cNvPr>
                <p14:cNvContentPartPr/>
                <p14:nvPr/>
              </p14:nvContentPartPr>
              <p14:xfrm>
                <a:off x="2556555" y="4465027"/>
                <a:ext cx="208440" cy="141120"/>
              </p14:xfrm>
            </p:contentPart>
          </mc:Choice>
          <mc:Fallback xmlns="">
            <p:pic>
              <p:nvPicPr>
                <p:cNvPr id="224" name="Ink 223">
                  <a:extLst>
                    <a:ext uri="{FF2B5EF4-FFF2-40B4-BE49-F238E27FC236}">
                      <a16:creationId xmlns:a16="http://schemas.microsoft.com/office/drawing/2014/main" id="{813901B0-5FC8-4293-9E96-713C707EF6CD}"/>
                    </a:ext>
                  </a:extLst>
                </p:cNvPr>
                <p:cNvPicPr/>
                <p:nvPr/>
              </p:nvPicPr>
              <p:blipFill>
                <a:blip r:embed="rId366"/>
                <a:stretch>
                  <a:fillRect/>
                </a:stretch>
              </p:blipFill>
              <p:spPr>
                <a:xfrm>
                  <a:off x="2547915" y="4456027"/>
                  <a:ext cx="226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5" name="Ink 224">
                  <a:extLst>
                    <a:ext uri="{FF2B5EF4-FFF2-40B4-BE49-F238E27FC236}">
                      <a16:creationId xmlns:a16="http://schemas.microsoft.com/office/drawing/2014/main" id="{9D314D88-5658-4FC1-BED8-F684D674E976}"/>
                    </a:ext>
                  </a:extLst>
                </p14:cNvPr>
                <p14:cNvContentPartPr/>
                <p14:nvPr/>
              </p14:nvContentPartPr>
              <p14:xfrm>
                <a:off x="2866875" y="4528747"/>
                <a:ext cx="250200" cy="114840"/>
              </p14:xfrm>
            </p:contentPart>
          </mc:Choice>
          <mc:Fallback xmlns="">
            <p:pic>
              <p:nvPicPr>
                <p:cNvPr id="225" name="Ink 224">
                  <a:extLst>
                    <a:ext uri="{FF2B5EF4-FFF2-40B4-BE49-F238E27FC236}">
                      <a16:creationId xmlns:a16="http://schemas.microsoft.com/office/drawing/2014/main" id="{9D314D88-5658-4FC1-BED8-F684D674E976}"/>
                    </a:ext>
                  </a:extLst>
                </p:cNvPr>
                <p:cNvPicPr/>
                <p:nvPr/>
              </p:nvPicPr>
              <p:blipFill>
                <a:blip r:embed="rId368"/>
                <a:stretch>
                  <a:fillRect/>
                </a:stretch>
              </p:blipFill>
              <p:spPr>
                <a:xfrm>
                  <a:off x="2857875" y="4520107"/>
                  <a:ext cx="267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6" name="Ink 225">
                  <a:extLst>
                    <a:ext uri="{FF2B5EF4-FFF2-40B4-BE49-F238E27FC236}">
                      <a16:creationId xmlns:a16="http://schemas.microsoft.com/office/drawing/2014/main" id="{D55CB2CD-0A55-47EE-A425-07073A4DA4EE}"/>
                    </a:ext>
                  </a:extLst>
                </p14:cNvPr>
                <p14:cNvContentPartPr/>
                <p14:nvPr/>
              </p14:nvContentPartPr>
              <p14:xfrm>
                <a:off x="3142275" y="4444147"/>
                <a:ext cx="158040" cy="189720"/>
              </p14:xfrm>
            </p:contentPart>
          </mc:Choice>
          <mc:Fallback xmlns="">
            <p:pic>
              <p:nvPicPr>
                <p:cNvPr id="226" name="Ink 225">
                  <a:extLst>
                    <a:ext uri="{FF2B5EF4-FFF2-40B4-BE49-F238E27FC236}">
                      <a16:creationId xmlns:a16="http://schemas.microsoft.com/office/drawing/2014/main" id="{D55CB2CD-0A55-47EE-A425-07073A4DA4EE}"/>
                    </a:ext>
                  </a:extLst>
                </p:cNvPr>
                <p:cNvPicPr/>
                <p:nvPr/>
              </p:nvPicPr>
              <p:blipFill>
                <a:blip r:embed="rId370"/>
                <a:stretch>
                  <a:fillRect/>
                </a:stretch>
              </p:blipFill>
              <p:spPr>
                <a:xfrm>
                  <a:off x="3133635" y="4435507"/>
                  <a:ext cx="175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7" name="Ink 226">
                  <a:extLst>
                    <a:ext uri="{FF2B5EF4-FFF2-40B4-BE49-F238E27FC236}">
                      <a16:creationId xmlns:a16="http://schemas.microsoft.com/office/drawing/2014/main" id="{98763CAA-60DE-49E1-99E9-EC205EF11A45}"/>
                    </a:ext>
                  </a:extLst>
                </p14:cNvPr>
                <p14:cNvContentPartPr/>
                <p14:nvPr/>
              </p14:nvContentPartPr>
              <p14:xfrm>
                <a:off x="3361875" y="4530547"/>
                <a:ext cx="126360" cy="108360"/>
              </p14:xfrm>
            </p:contentPart>
          </mc:Choice>
          <mc:Fallback xmlns="">
            <p:pic>
              <p:nvPicPr>
                <p:cNvPr id="227" name="Ink 226">
                  <a:extLst>
                    <a:ext uri="{FF2B5EF4-FFF2-40B4-BE49-F238E27FC236}">
                      <a16:creationId xmlns:a16="http://schemas.microsoft.com/office/drawing/2014/main" id="{98763CAA-60DE-49E1-99E9-EC205EF11A45}"/>
                    </a:ext>
                  </a:extLst>
                </p:cNvPr>
                <p:cNvPicPr/>
                <p:nvPr/>
              </p:nvPicPr>
              <p:blipFill>
                <a:blip r:embed="rId372"/>
                <a:stretch>
                  <a:fillRect/>
                </a:stretch>
              </p:blipFill>
              <p:spPr>
                <a:xfrm>
                  <a:off x="3352875" y="4521907"/>
                  <a:ext cx="144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8" name="Ink 227">
                  <a:extLst>
                    <a:ext uri="{FF2B5EF4-FFF2-40B4-BE49-F238E27FC236}">
                      <a16:creationId xmlns:a16="http://schemas.microsoft.com/office/drawing/2014/main" id="{9EDCE042-A618-4354-A7F2-496AF0A25AC9}"/>
                    </a:ext>
                  </a:extLst>
                </p14:cNvPr>
                <p14:cNvContentPartPr/>
                <p14:nvPr/>
              </p14:nvContentPartPr>
              <p14:xfrm>
                <a:off x="3510195" y="4387987"/>
                <a:ext cx="232560" cy="228960"/>
              </p14:xfrm>
            </p:contentPart>
          </mc:Choice>
          <mc:Fallback xmlns="">
            <p:pic>
              <p:nvPicPr>
                <p:cNvPr id="228" name="Ink 227">
                  <a:extLst>
                    <a:ext uri="{FF2B5EF4-FFF2-40B4-BE49-F238E27FC236}">
                      <a16:creationId xmlns:a16="http://schemas.microsoft.com/office/drawing/2014/main" id="{9EDCE042-A618-4354-A7F2-496AF0A25AC9}"/>
                    </a:ext>
                  </a:extLst>
                </p:cNvPr>
                <p:cNvPicPr/>
                <p:nvPr/>
              </p:nvPicPr>
              <p:blipFill>
                <a:blip r:embed="rId374"/>
                <a:stretch>
                  <a:fillRect/>
                </a:stretch>
              </p:blipFill>
              <p:spPr>
                <a:xfrm>
                  <a:off x="3501195" y="4378987"/>
                  <a:ext cx="250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9" name="Ink 228">
                  <a:extLst>
                    <a:ext uri="{FF2B5EF4-FFF2-40B4-BE49-F238E27FC236}">
                      <a16:creationId xmlns:a16="http://schemas.microsoft.com/office/drawing/2014/main" id="{0F2DD3CD-B668-4B91-A089-DBE7E38B9B3D}"/>
                    </a:ext>
                  </a:extLst>
                </p14:cNvPr>
                <p14:cNvContentPartPr/>
                <p14:nvPr/>
              </p14:nvContentPartPr>
              <p14:xfrm>
                <a:off x="3751035" y="4438747"/>
                <a:ext cx="3240" cy="26640"/>
              </p14:xfrm>
            </p:contentPart>
          </mc:Choice>
          <mc:Fallback xmlns="">
            <p:pic>
              <p:nvPicPr>
                <p:cNvPr id="229" name="Ink 228">
                  <a:extLst>
                    <a:ext uri="{FF2B5EF4-FFF2-40B4-BE49-F238E27FC236}">
                      <a16:creationId xmlns:a16="http://schemas.microsoft.com/office/drawing/2014/main" id="{0F2DD3CD-B668-4B91-A089-DBE7E38B9B3D}"/>
                    </a:ext>
                  </a:extLst>
                </p:cNvPr>
                <p:cNvPicPr/>
                <p:nvPr/>
              </p:nvPicPr>
              <p:blipFill>
                <a:blip r:embed="rId376"/>
                <a:stretch>
                  <a:fillRect/>
                </a:stretch>
              </p:blipFill>
              <p:spPr>
                <a:xfrm>
                  <a:off x="3742395" y="4430107"/>
                  <a:ext cx="20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0" name="Ink 229">
                  <a:extLst>
                    <a:ext uri="{FF2B5EF4-FFF2-40B4-BE49-F238E27FC236}">
                      <a16:creationId xmlns:a16="http://schemas.microsoft.com/office/drawing/2014/main" id="{5859AC9A-F0FB-48B6-9C7E-F50FB6A708DE}"/>
                    </a:ext>
                  </a:extLst>
                </p14:cNvPr>
                <p14:cNvContentPartPr/>
                <p14:nvPr/>
              </p14:nvContentPartPr>
              <p14:xfrm>
                <a:off x="3818355" y="4499227"/>
                <a:ext cx="165960" cy="243000"/>
              </p14:xfrm>
            </p:contentPart>
          </mc:Choice>
          <mc:Fallback xmlns="">
            <p:pic>
              <p:nvPicPr>
                <p:cNvPr id="230" name="Ink 229">
                  <a:extLst>
                    <a:ext uri="{FF2B5EF4-FFF2-40B4-BE49-F238E27FC236}">
                      <a16:creationId xmlns:a16="http://schemas.microsoft.com/office/drawing/2014/main" id="{5859AC9A-F0FB-48B6-9C7E-F50FB6A708DE}"/>
                    </a:ext>
                  </a:extLst>
                </p:cNvPr>
                <p:cNvPicPr/>
                <p:nvPr/>
              </p:nvPicPr>
              <p:blipFill>
                <a:blip r:embed="rId378"/>
                <a:stretch>
                  <a:fillRect/>
                </a:stretch>
              </p:blipFill>
              <p:spPr>
                <a:xfrm>
                  <a:off x="3809355" y="4490227"/>
                  <a:ext cx="1836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1" name="Ink 230">
                  <a:extLst>
                    <a:ext uri="{FF2B5EF4-FFF2-40B4-BE49-F238E27FC236}">
                      <a16:creationId xmlns:a16="http://schemas.microsoft.com/office/drawing/2014/main" id="{37E2F694-29B7-449E-9639-408B8AE0B40D}"/>
                    </a:ext>
                  </a:extLst>
                </p14:cNvPr>
                <p14:cNvContentPartPr/>
                <p14:nvPr/>
              </p14:nvContentPartPr>
              <p14:xfrm>
                <a:off x="3973155" y="4485907"/>
                <a:ext cx="438120" cy="132480"/>
              </p14:xfrm>
            </p:contentPart>
          </mc:Choice>
          <mc:Fallback xmlns="">
            <p:pic>
              <p:nvPicPr>
                <p:cNvPr id="231" name="Ink 230">
                  <a:extLst>
                    <a:ext uri="{FF2B5EF4-FFF2-40B4-BE49-F238E27FC236}">
                      <a16:creationId xmlns:a16="http://schemas.microsoft.com/office/drawing/2014/main" id="{37E2F694-29B7-449E-9639-408B8AE0B40D}"/>
                    </a:ext>
                  </a:extLst>
                </p:cNvPr>
                <p:cNvPicPr/>
                <p:nvPr/>
              </p:nvPicPr>
              <p:blipFill>
                <a:blip r:embed="rId380"/>
                <a:stretch>
                  <a:fillRect/>
                </a:stretch>
              </p:blipFill>
              <p:spPr>
                <a:xfrm>
                  <a:off x="3964515" y="4476907"/>
                  <a:ext cx="455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3" name="Ink 232">
                  <a:extLst>
                    <a:ext uri="{FF2B5EF4-FFF2-40B4-BE49-F238E27FC236}">
                      <a16:creationId xmlns:a16="http://schemas.microsoft.com/office/drawing/2014/main" id="{D2BD8A8B-A887-46E8-A2B7-2BCE9EF7F7A5}"/>
                    </a:ext>
                  </a:extLst>
                </p14:cNvPr>
                <p14:cNvContentPartPr/>
                <p14:nvPr/>
              </p14:nvContentPartPr>
              <p14:xfrm>
                <a:off x="80835" y="4877587"/>
                <a:ext cx="374760" cy="202320"/>
              </p14:xfrm>
            </p:contentPart>
          </mc:Choice>
          <mc:Fallback xmlns="">
            <p:pic>
              <p:nvPicPr>
                <p:cNvPr id="233" name="Ink 232">
                  <a:extLst>
                    <a:ext uri="{FF2B5EF4-FFF2-40B4-BE49-F238E27FC236}">
                      <a16:creationId xmlns:a16="http://schemas.microsoft.com/office/drawing/2014/main" id="{D2BD8A8B-A887-46E8-A2B7-2BCE9EF7F7A5}"/>
                    </a:ext>
                  </a:extLst>
                </p:cNvPr>
                <p:cNvPicPr/>
                <p:nvPr/>
              </p:nvPicPr>
              <p:blipFill>
                <a:blip r:embed="rId382"/>
                <a:stretch>
                  <a:fillRect/>
                </a:stretch>
              </p:blipFill>
              <p:spPr>
                <a:xfrm>
                  <a:off x="72195" y="4868947"/>
                  <a:ext cx="392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4" name="Ink 233">
                  <a:extLst>
                    <a:ext uri="{FF2B5EF4-FFF2-40B4-BE49-F238E27FC236}">
                      <a16:creationId xmlns:a16="http://schemas.microsoft.com/office/drawing/2014/main" id="{433969CB-0859-4393-9A34-FA2A55ECC66A}"/>
                    </a:ext>
                  </a:extLst>
                </p14:cNvPr>
                <p14:cNvContentPartPr/>
                <p14:nvPr/>
              </p14:nvContentPartPr>
              <p14:xfrm>
                <a:off x="763035" y="4931227"/>
                <a:ext cx="252000" cy="109800"/>
              </p14:xfrm>
            </p:contentPart>
          </mc:Choice>
          <mc:Fallback xmlns="">
            <p:pic>
              <p:nvPicPr>
                <p:cNvPr id="234" name="Ink 233">
                  <a:extLst>
                    <a:ext uri="{FF2B5EF4-FFF2-40B4-BE49-F238E27FC236}">
                      <a16:creationId xmlns:a16="http://schemas.microsoft.com/office/drawing/2014/main" id="{433969CB-0859-4393-9A34-FA2A55ECC66A}"/>
                    </a:ext>
                  </a:extLst>
                </p:cNvPr>
                <p:cNvPicPr/>
                <p:nvPr/>
              </p:nvPicPr>
              <p:blipFill>
                <a:blip r:embed="rId384"/>
                <a:stretch>
                  <a:fillRect/>
                </a:stretch>
              </p:blipFill>
              <p:spPr>
                <a:xfrm>
                  <a:off x="754035" y="4922227"/>
                  <a:ext cx="269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5" name="Ink 234">
                  <a:extLst>
                    <a:ext uri="{FF2B5EF4-FFF2-40B4-BE49-F238E27FC236}">
                      <a16:creationId xmlns:a16="http://schemas.microsoft.com/office/drawing/2014/main" id="{CAD9EC99-0491-439C-8E34-474C0021B7B2}"/>
                    </a:ext>
                  </a:extLst>
                </p14:cNvPr>
                <p14:cNvContentPartPr/>
                <p14:nvPr/>
              </p14:nvContentPartPr>
              <p14:xfrm>
                <a:off x="1076955" y="4958227"/>
                <a:ext cx="106920" cy="72000"/>
              </p14:xfrm>
            </p:contentPart>
          </mc:Choice>
          <mc:Fallback xmlns="">
            <p:pic>
              <p:nvPicPr>
                <p:cNvPr id="235" name="Ink 234">
                  <a:extLst>
                    <a:ext uri="{FF2B5EF4-FFF2-40B4-BE49-F238E27FC236}">
                      <a16:creationId xmlns:a16="http://schemas.microsoft.com/office/drawing/2014/main" id="{CAD9EC99-0491-439C-8E34-474C0021B7B2}"/>
                    </a:ext>
                  </a:extLst>
                </p:cNvPr>
                <p:cNvPicPr/>
                <p:nvPr/>
              </p:nvPicPr>
              <p:blipFill>
                <a:blip r:embed="rId386"/>
                <a:stretch>
                  <a:fillRect/>
                </a:stretch>
              </p:blipFill>
              <p:spPr>
                <a:xfrm>
                  <a:off x="1068315" y="4949587"/>
                  <a:ext cx="124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6" name="Ink 235">
                  <a:extLst>
                    <a:ext uri="{FF2B5EF4-FFF2-40B4-BE49-F238E27FC236}">
                      <a16:creationId xmlns:a16="http://schemas.microsoft.com/office/drawing/2014/main" id="{646520A5-07F7-4789-A1F3-629AC2FC0525}"/>
                    </a:ext>
                  </a:extLst>
                </p14:cNvPr>
                <p14:cNvContentPartPr/>
                <p14:nvPr/>
              </p14:nvContentPartPr>
              <p14:xfrm>
                <a:off x="1183875" y="4897747"/>
                <a:ext cx="211320" cy="114840"/>
              </p14:xfrm>
            </p:contentPart>
          </mc:Choice>
          <mc:Fallback xmlns="">
            <p:pic>
              <p:nvPicPr>
                <p:cNvPr id="236" name="Ink 235">
                  <a:extLst>
                    <a:ext uri="{FF2B5EF4-FFF2-40B4-BE49-F238E27FC236}">
                      <a16:creationId xmlns:a16="http://schemas.microsoft.com/office/drawing/2014/main" id="{646520A5-07F7-4789-A1F3-629AC2FC0525}"/>
                    </a:ext>
                  </a:extLst>
                </p:cNvPr>
                <p:cNvPicPr/>
                <p:nvPr/>
              </p:nvPicPr>
              <p:blipFill>
                <a:blip r:embed="rId388"/>
                <a:stretch>
                  <a:fillRect/>
                </a:stretch>
              </p:blipFill>
              <p:spPr>
                <a:xfrm>
                  <a:off x="1174875" y="4889107"/>
                  <a:ext cx="228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7" name="Ink 236">
                  <a:extLst>
                    <a:ext uri="{FF2B5EF4-FFF2-40B4-BE49-F238E27FC236}">
                      <a16:creationId xmlns:a16="http://schemas.microsoft.com/office/drawing/2014/main" id="{B964686B-DD7A-4FC9-BD9A-520C35083309}"/>
                    </a:ext>
                  </a:extLst>
                </p14:cNvPr>
                <p14:cNvContentPartPr/>
                <p14:nvPr/>
              </p14:nvContentPartPr>
              <p14:xfrm>
                <a:off x="1417155" y="4857067"/>
                <a:ext cx="28800" cy="158040"/>
              </p14:xfrm>
            </p:contentPart>
          </mc:Choice>
          <mc:Fallback xmlns="">
            <p:pic>
              <p:nvPicPr>
                <p:cNvPr id="237" name="Ink 236">
                  <a:extLst>
                    <a:ext uri="{FF2B5EF4-FFF2-40B4-BE49-F238E27FC236}">
                      <a16:creationId xmlns:a16="http://schemas.microsoft.com/office/drawing/2014/main" id="{B964686B-DD7A-4FC9-BD9A-520C35083309}"/>
                    </a:ext>
                  </a:extLst>
                </p:cNvPr>
                <p:cNvPicPr/>
                <p:nvPr/>
              </p:nvPicPr>
              <p:blipFill>
                <a:blip r:embed="rId390"/>
                <a:stretch>
                  <a:fillRect/>
                </a:stretch>
              </p:blipFill>
              <p:spPr>
                <a:xfrm>
                  <a:off x="1408515" y="4848067"/>
                  <a:ext cx="46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8" name="Ink 237">
                  <a:extLst>
                    <a:ext uri="{FF2B5EF4-FFF2-40B4-BE49-F238E27FC236}">
                      <a16:creationId xmlns:a16="http://schemas.microsoft.com/office/drawing/2014/main" id="{F6C08572-B049-4015-B105-C6AEADC3113F}"/>
                    </a:ext>
                  </a:extLst>
                </p14:cNvPr>
                <p14:cNvContentPartPr/>
                <p14:nvPr/>
              </p14:nvContentPartPr>
              <p14:xfrm>
                <a:off x="1535595" y="4761667"/>
                <a:ext cx="162360" cy="362880"/>
              </p14:xfrm>
            </p:contentPart>
          </mc:Choice>
          <mc:Fallback xmlns="">
            <p:pic>
              <p:nvPicPr>
                <p:cNvPr id="238" name="Ink 237">
                  <a:extLst>
                    <a:ext uri="{FF2B5EF4-FFF2-40B4-BE49-F238E27FC236}">
                      <a16:creationId xmlns:a16="http://schemas.microsoft.com/office/drawing/2014/main" id="{F6C08572-B049-4015-B105-C6AEADC3113F}"/>
                    </a:ext>
                  </a:extLst>
                </p:cNvPr>
                <p:cNvPicPr/>
                <p:nvPr/>
              </p:nvPicPr>
              <p:blipFill>
                <a:blip r:embed="rId392"/>
                <a:stretch>
                  <a:fillRect/>
                </a:stretch>
              </p:blipFill>
              <p:spPr>
                <a:xfrm>
                  <a:off x="1526955" y="4752667"/>
                  <a:ext cx="1800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9" name="Ink 238">
                  <a:extLst>
                    <a:ext uri="{FF2B5EF4-FFF2-40B4-BE49-F238E27FC236}">
                      <a16:creationId xmlns:a16="http://schemas.microsoft.com/office/drawing/2014/main" id="{981B4614-6ED2-4F78-A938-7D3F2EA478A6}"/>
                    </a:ext>
                  </a:extLst>
                </p14:cNvPr>
                <p14:cNvContentPartPr/>
                <p14:nvPr/>
              </p14:nvContentPartPr>
              <p14:xfrm>
                <a:off x="1575195" y="4901347"/>
                <a:ext cx="356040" cy="130680"/>
              </p14:xfrm>
            </p:contentPart>
          </mc:Choice>
          <mc:Fallback xmlns="">
            <p:pic>
              <p:nvPicPr>
                <p:cNvPr id="239" name="Ink 238">
                  <a:extLst>
                    <a:ext uri="{FF2B5EF4-FFF2-40B4-BE49-F238E27FC236}">
                      <a16:creationId xmlns:a16="http://schemas.microsoft.com/office/drawing/2014/main" id="{981B4614-6ED2-4F78-A938-7D3F2EA478A6}"/>
                    </a:ext>
                  </a:extLst>
                </p:cNvPr>
                <p:cNvPicPr/>
                <p:nvPr/>
              </p:nvPicPr>
              <p:blipFill>
                <a:blip r:embed="rId394"/>
                <a:stretch>
                  <a:fillRect/>
                </a:stretch>
              </p:blipFill>
              <p:spPr>
                <a:xfrm>
                  <a:off x="1566555" y="4892707"/>
                  <a:ext cx="373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0" name="Ink 239">
                  <a:extLst>
                    <a:ext uri="{FF2B5EF4-FFF2-40B4-BE49-F238E27FC236}">
                      <a16:creationId xmlns:a16="http://schemas.microsoft.com/office/drawing/2014/main" id="{EE42B3A7-5776-449D-8C66-C895B109EDE5}"/>
                    </a:ext>
                  </a:extLst>
                </p14:cNvPr>
                <p14:cNvContentPartPr/>
                <p14:nvPr/>
              </p14:nvContentPartPr>
              <p14:xfrm>
                <a:off x="1994955" y="4852387"/>
                <a:ext cx="181440" cy="187560"/>
              </p14:xfrm>
            </p:contentPart>
          </mc:Choice>
          <mc:Fallback xmlns="">
            <p:pic>
              <p:nvPicPr>
                <p:cNvPr id="240" name="Ink 239">
                  <a:extLst>
                    <a:ext uri="{FF2B5EF4-FFF2-40B4-BE49-F238E27FC236}">
                      <a16:creationId xmlns:a16="http://schemas.microsoft.com/office/drawing/2014/main" id="{EE42B3A7-5776-449D-8C66-C895B109EDE5}"/>
                    </a:ext>
                  </a:extLst>
                </p:cNvPr>
                <p:cNvPicPr/>
                <p:nvPr/>
              </p:nvPicPr>
              <p:blipFill>
                <a:blip r:embed="rId396"/>
                <a:stretch>
                  <a:fillRect/>
                </a:stretch>
              </p:blipFill>
              <p:spPr>
                <a:xfrm>
                  <a:off x="1986315" y="4843387"/>
                  <a:ext cx="199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1" name="Ink 240">
                  <a:extLst>
                    <a:ext uri="{FF2B5EF4-FFF2-40B4-BE49-F238E27FC236}">
                      <a16:creationId xmlns:a16="http://schemas.microsoft.com/office/drawing/2014/main" id="{CCF93ED2-FAE7-4174-AB7F-6C3EF31044FD}"/>
                    </a:ext>
                  </a:extLst>
                </p14:cNvPr>
                <p14:cNvContentPartPr/>
                <p14:nvPr/>
              </p14:nvContentPartPr>
              <p14:xfrm>
                <a:off x="1995675" y="4917907"/>
                <a:ext cx="109800" cy="7200"/>
              </p14:xfrm>
            </p:contentPart>
          </mc:Choice>
          <mc:Fallback xmlns="">
            <p:pic>
              <p:nvPicPr>
                <p:cNvPr id="241" name="Ink 240">
                  <a:extLst>
                    <a:ext uri="{FF2B5EF4-FFF2-40B4-BE49-F238E27FC236}">
                      <a16:creationId xmlns:a16="http://schemas.microsoft.com/office/drawing/2014/main" id="{CCF93ED2-FAE7-4174-AB7F-6C3EF31044FD}"/>
                    </a:ext>
                  </a:extLst>
                </p:cNvPr>
                <p:cNvPicPr/>
                <p:nvPr/>
              </p:nvPicPr>
              <p:blipFill>
                <a:blip r:embed="rId398"/>
                <a:stretch>
                  <a:fillRect/>
                </a:stretch>
              </p:blipFill>
              <p:spPr>
                <a:xfrm>
                  <a:off x="1987035" y="4909267"/>
                  <a:ext cx="127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2" name="Ink 241">
                  <a:extLst>
                    <a:ext uri="{FF2B5EF4-FFF2-40B4-BE49-F238E27FC236}">
                      <a16:creationId xmlns:a16="http://schemas.microsoft.com/office/drawing/2014/main" id="{5337A872-5FF6-4B3C-AE26-F9C2E900448A}"/>
                    </a:ext>
                  </a:extLst>
                </p14:cNvPr>
                <p14:cNvContentPartPr/>
                <p14:nvPr/>
              </p14:nvContentPartPr>
              <p14:xfrm>
                <a:off x="2468715" y="4933387"/>
                <a:ext cx="144000" cy="261000"/>
              </p14:xfrm>
            </p:contentPart>
          </mc:Choice>
          <mc:Fallback xmlns="">
            <p:pic>
              <p:nvPicPr>
                <p:cNvPr id="242" name="Ink 241">
                  <a:extLst>
                    <a:ext uri="{FF2B5EF4-FFF2-40B4-BE49-F238E27FC236}">
                      <a16:creationId xmlns:a16="http://schemas.microsoft.com/office/drawing/2014/main" id="{5337A872-5FF6-4B3C-AE26-F9C2E900448A}"/>
                    </a:ext>
                  </a:extLst>
                </p:cNvPr>
                <p:cNvPicPr/>
                <p:nvPr/>
              </p:nvPicPr>
              <p:blipFill>
                <a:blip r:embed="rId400"/>
                <a:stretch>
                  <a:fillRect/>
                </a:stretch>
              </p:blipFill>
              <p:spPr>
                <a:xfrm>
                  <a:off x="2459715" y="4924387"/>
                  <a:ext cx="161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3" name="Ink 242">
                  <a:extLst>
                    <a:ext uri="{FF2B5EF4-FFF2-40B4-BE49-F238E27FC236}">
                      <a16:creationId xmlns:a16="http://schemas.microsoft.com/office/drawing/2014/main" id="{D80BE89C-23F9-43BE-93E4-C09EDE3269F6}"/>
                    </a:ext>
                  </a:extLst>
                </p14:cNvPr>
                <p14:cNvContentPartPr/>
                <p14:nvPr/>
              </p14:nvContentPartPr>
              <p14:xfrm>
                <a:off x="2690475" y="4963627"/>
                <a:ext cx="286920" cy="89640"/>
              </p14:xfrm>
            </p:contentPart>
          </mc:Choice>
          <mc:Fallback xmlns="">
            <p:pic>
              <p:nvPicPr>
                <p:cNvPr id="243" name="Ink 242">
                  <a:extLst>
                    <a:ext uri="{FF2B5EF4-FFF2-40B4-BE49-F238E27FC236}">
                      <a16:creationId xmlns:a16="http://schemas.microsoft.com/office/drawing/2014/main" id="{D80BE89C-23F9-43BE-93E4-C09EDE3269F6}"/>
                    </a:ext>
                  </a:extLst>
                </p:cNvPr>
                <p:cNvPicPr/>
                <p:nvPr/>
              </p:nvPicPr>
              <p:blipFill>
                <a:blip r:embed="rId402"/>
                <a:stretch>
                  <a:fillRect/>
                </a:stretch>
              </p:blipFill>
              <p:spPr>
                <a:xfrm>
                  <a:off x="2681835" y="4954627"/>
                  <a:ext cx="304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4" name="Ink 243">
                  <a:extLst>
                    <a:ext uri="{FF2B5EF4-FFF2-40B4-BE49-F238E27FC236}">
                      <a16:creationId xmlns:a16="http://schemas.microsoft.com/office/drawing/2014/main" id="{D0D302AE-8942-4146-A9E7-D2A8DF7D87B8}"/>
                    </a:ext>
                  </a:extLst>
                </p14:cNvPr>
                <p14:cNvContentPartPr/>
                <p14:nvPr/>
              </p14:nvContentPartPr>
              <p14:xfrm>
                <a:off x="3176835" y="4889467"/>
                <a:ext cx="239760" cy="173160"/>
              </p14:xfrm>
            </p:contentPart>
          </mc:Choice>
          <mc:Fallback xmlns="">
            <p:pic>
              <p:nvPicPr>
                <p:cNvPr id="244" name="Ink 243">
                  <a:extLst>
                    <a:ext uri="{FF2B5EF4-FFF2-40B4-BE49-F238E27FC236}">
                      <a16:creationId xmlns:a16="http://schemas.microsoft.com/office/drawing/2014/main" id="{D0D302AE-8942-4146-A9E7-D2A8DF7D87B8}"/>
                    </a:ext>
                  </a:extLst>
                </p:cNvPr>
                <p:cNvPicPr/>
                <p:nvPr/>
              </p:nvPicPr>
              <p:blipFill>
                <a:blip r:embed="rId404"/>
                <a:stretch>
                  <a:fillRect/>
                </a:stretch>
              </p:blipFill>
              <p:spPr>
                <a:xfrm>
                  <a:off x="3168195" y="4880467"/>
                  <a:ext cx="257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7" name="Ink 246">
                  <a:extLst>
                    <a:ext uri="{FF2B5EF4-FFF2-40B4-BE49-F238E27FC236}">
                      <a16:creationId xmlns:a16="http://schemas.microsoft.com/office/drawing/2014/main" id="{30315DAE-5BC6-4EBE-90FE-999D808B703B}"/>
                    </a:ext>
                  </a:extLst>
                </p14:cNvPr>
                <p14:cNvContentPartPr/>
                <p14:nvPr/>
              </p14:nvContentPartPr>
              <p14:xfrm>
                <a:off x="139155" y="5196907"/>
                <a:ext cx="375120" cy="317520"/>
              </p14:xfrm>
            </p:contentPart>
          </mc:Choice>
          <mc:Fallback xmlns="">
            <p:pic>
              <p:nvPicPr>
                <p:cNvPr id="247" name="Ink 246">
                  <a:extLst>
                    <a:ext uri="{FF2B5EF4-FFF2-40B4-BE49-F238E27FC236}">
                      <a16:creationId xmlns:a16="http://schemas.microsoft.com/office/drawing/2014/main" id="{30315DAE-5BC6-4EBE-90FE-999D808B703B}"/>
                    </a:ext>
                  </a:extLst>
                </p:cNvPr>
                <p:cNvPicPr/>
                <p:nvPr/>
              </p:nvPicPr>
              <p:blipFill>
                <a:blip r:embed="rId406"/>
                <a:stretch>
                  <a:fillRect/>
                </a:stretch>
              </p:blipFill>
              <p:spPr>
                <a:xfrm>
                  <a:off x="130515" y="5188267"/>
                  <a:ext cx="3927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8" name="Ink 247">
                  <a:extLst>
                    <a:ext uri="{FF2B5EF4-FFF2-40B4-BE49-F238E27FC236}">
                      <a16:creationId xmlns:a16="http://schemas.microsoft.com/office/drawing/2014/main" id="{197277B6-83AC-42A8-9045-81C56660E075}"/>
                    </a:ext>
                  </a:extLst>
                </p14:cNvPr>
                <p14:cNvContentPartPr/>
                <p14:nvPr/>
              </p14:nvContentPartPr>
              <p14:xfrm>
                <a:off x="547755" y="5295907"/>
                <a:ext cx="321840" cy="88200"/>
              </p14:xfrm>
            </p:contentPart>
          </mc:Choice>
          <mc:Fallback xmlns="">
            <p:pic>
              <p:nvPicPr>
                <p:cNvPr id="248" name="Ink 247">
                  <a:extLst>
                    <a:ext uri="{FF2B5EF4-FFF2-40B4-BE49-F238E27FC236}">
                      <a16:creationId xmlns:a16="http://schemas.microsoft.com/office/drawing/2014/main" id="{197277B6-83AC-42A8-9045-81C56660E075}"/>
                    </a:ext>
                  </a:extLst>
                </p:cNvPr>
                <p:cNvPicPr/>
                <p:nvPr/>
              </p:nvPicPr>
              <p:blipFill>
                <a:blip r:embed="rId408"/>
                <a:stretch>
                  <a:fillRect/>
                </a:stretch>
              </p:blipFill>
              <p:spPr>
                <a:xfrm>
                  <a:off x="539115" y="5286907"/>
                  <a:ext cx="33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9" name="Ink 248">
                  <a:extLst>
                    <a:ext uri="{FF2B5EF4-FFF2-40B4-BE49-F238E27FC236}">
                      <a16:creationId xmlns:a16="http://schemas.microsoft.com/office/drawing/2014/main" id="{BCE0E4DF-E132-4F89-B388-6FE77C1BC4AD}"/>
                    </a:ext>
                  </a:extLst>
                </p14:cNvPr>
                <p14:cNvContentPartPr/>
                <p14:nvPr/>
              </p14:nvContentPartPr>
              <p14:xfrm>
                <a:off x="875355" y="5304907"/>
                <a:ext cx="175320" cy="67320"/>
              </p14:xfrm>
            </p:contentPart>
          </mc:Choice>
          <mc:Fallback xmlns="">
            <p:pic>
              <p:nvPicPr>
                <p:cNvPr id="249" name="Ink 248">
                  <a:extLst>
                    <a:ext uri="{FF2B5EF4-FFF2-40B4-BE49-F238E27FC236}">
                      <a16:creationId xmlns:a16="http://schemas.microsoft.com/office/drawing/2014/main" id="{BCE0E4DF-E132-4F89-B388-6FE77C1BC4AD}"/>
                    </a:ext>
                  </a:extLst>
                </p:cNvPr>
                <p:cNvPicPr/>
                <p:nvPr/>
              </p:nvPicPr>
              <p:blipFill>
                <a:blip r:embed="rId410"/>
                <a:stretch>
                  <a:fillRect/>
                </a:stretch>
              </p:blipFill>
              <p:spPr>
                <a:xfrm>
                  <a:off x="866715" y="5295907"/>
                  <a:ext cx="192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0" name="Ink 249">
                  <a:extLst>
                    <a:ext uri="{FF2B5EF4-FFF2-40B4-BE49-F238E27FC236}">
                      <a16:creationId xmlns:a16="http://schemas.microsoft.com/office/drawing/2014/main" id="{C60A18F4-6466-479B-86EC-38A1F62F3468}"/>
                    </a:ext>
                  </a:extLst>
                </p14:cNvPr>
                <p14:cNvContentPartPr/>
                <p14:nvPr/>
              </p14:nvContentPartPr>
              <p14:xfrm>
                <a:off x="1100355" y="5201947"/>
                <a:ext cx="15840" cy="170280"/>
              </p14:xfrm>
            </p:contentPart>
          </mc:Choice>
          <mc:Fallback xmlns="">
            <p:pic>
              <p:nvPicPr>
                <p:cNvPr id="250" name="Ink 249">
                  <a:extLst>
                    <a:ext uri="{FF2B5EF4-FFF2-40B4-BE49-F238E27FC236}">
                      <a16:creationId xmlns:a16="http://schemas.microsoft.com/office/drawing/2014/main" id="{C60A18F4-6466-479B-86EC-38A1F62F3468}"/>
                    </a:ext>
                  </a:extLst>
                </p:cNvPr>
                <p:cNvPicPr/>
                <p:nvPr/>
              </p:nvPicPr>
              <p:blipFill>
                <a:blip r:embed="rId412"/>
                <a:stretch>
                  <a:fillRect/>
                </a:stretch>
              </p:blipFill>
              <p:spPr>
                <a:xfrm>
                  <a:off x="1091355" y="5192947"/>
                  <a:ext cx="33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1" name="Ink 250">
                  <a:extLst>
                    <a:ext uri="{FF2B5EF4-FFF2-40B4-BE49-F238E27FC236}">
                      <a16:creationId xmlns:a16="http://schemas.microsoft.com/office/drawing/2014/main" id="{120B4DEB-C535-4273-8791-630903FE47D5}"/>
                    </a:ext>
                  </a:extLst>
                </p14:cNvPr>
                <p14:cNvContentPartPr/>
                <p14:nvPr/>
              </p14:nvContentPartPr>
              <p14:xfrm>
                <a:off x="1086315" y="5244787"/>
                <a:ext cx="254880" cy="57960"/>
              </p14:xfrm>
            </p:contentPart>
          </mc:Choice>
          <mc:Fallback xmlns="">
            <p:pic>
              <p:nvPicPr>
                <p:cNvPr id="251" name="Ink 250">
                  <a:extLst>
                    <a:ext uri="{FF2B5EF4-FFF2-40B4-BE49-F238E27FC236}">
                      <a16:creationId xmlns:a16="http://schemas.microsoft.com/office/drawing/2014/main" id="{120B4DEB-C535-4273-8791-630903FE47D5}"/>
                    </a:ext>
                  </a:extLst>
                </p:cNvPr>
                <p:cNvPicPr/>
                <p:nvPr/>
              </p:nvPicPr>
              <p:blipFill>
                <a:blip r:embed="rId414"/>
                <a:stretch>
                  <a:fillRect/>
                </a:stretch>
              </p:blipFill>
              <p:spPr>
                <a:xfrm>
                  <a:off x="1077315" y="5235787"/>
                  <a:ext cx="272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2" name="Ink 251">
                  <a:extLst>
                    <a:ext uri="{FF2B5EF4-FFF2-40B4-BE49-F238E27FC236}">
                      <a16:creationId xmlns:a16="http://schemas.microsoft.com/office/drawing/2014/main" id="{91529C6C-EAEB-415E-A57C-06A74FCD6D4C}"/>
                    </a:ext>
                  </a:extLst>
                </p14:cNvPr>
                <p14:cNvContentPartPr/>
                <p14:nvPr/>
              </p14:nvContentPartPr>
              <p14:xfrm>
                <a:off x="1524435" y="5241547"/>
                <a:ext cx="291240" cy="165600"/>
              </p14:xfrm>
            </p:contentPart>
          </mc:Choice>
          <mc:Fallback xmlns="">
            <p:pic>
              <p:nvPicPr>
                <p:cNvPr id="252" name="Ink 251">
                  <a:extLst>
                    <a:ext uri="{FF2B5EF4-FFF2-40B4-BE49-F238E27FC236}">
                      <a16:creationId xmlns:a16="http://schemas.microsoft.com/office/drawing/2014/main" id="{91529C6C-EAEB-415E-A57C-06A74FCD6D4C}"/>
                    </a:ext>
                  </a:extLst>
                </p:cNvPr>
                <p:cNvPicPr/>
                <p:nvPr/>
              </p:nvPicPr>
              <p:blipFill>
                <a:blip r:embed="rId416"/>
                <a:stretch>
                  <a:fillRect/>
                </a:stretch>
              </p:blipFill>
              <p:spPr>
                <a:xfrm>
                  <a:off x="1515795" y="5232547"/>
                  <a:ext cx="308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3" name="Ink 252">
                  <a:extLst>
                    <a:ext uri="{FF2B5EF4-FFF2-40B4-BE49-F238E27FC236}">
                      <a16:creationId xmlns:a16="http://schemas.microsoft.com/office/drawing/2014/main" id="{89CCD7CF-6205-4624-8C93-B4F39399B6D5}"/>
                    </a:ext>
                  </a:extLst>
                </p14:cNvPr>
                <p14:cNvContentPartPr/>
                <p14:nvPr/>
              </p14:nvContentPartPr>
              <p14:xfrm>
                <a:off x="2076315" y="5244067"/>
                <a:ext cx="381240" cy="190080"/>
              </p14:xfrm>
            </p:contentPart>
          </mc:Choice>
          <mc:Fallback xmlns="">
            <p:pic>
              <p:nvPicPr>
                <p:cNvPr id="253" name="Ink 252">
                  <a:extLst>
                    <a:ext uri="{FF2B5EF4-FFF2-40B4-BE49-F238E27FC236}">
                      <a16:creationId xmlns:a16="http://schemas.microsoft.com/office/drawing/2014/main" id="{89CCD7CF-6205-4624-8C93-B4F39399B6D5}"/>
                    </a:ext>
                  </a:extLst>
                </p:cNvPr>
                <p:cNvPicPr/>
                <p:nvPr/>
              </p:nvPicPr>
              <p:blipFill>
                <a:blip r:embed="rId418"/>
                <a:stretch>
                  <a:fillRect/>
                </a:stretch>
              </p:blipFill>
              <p:spPr>
                <a:xfrm>
                  <a:off x="2067675" y="5235067"/>
                  <a:ext cx="398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Ink 253">
                  <a:extLst>
                    <a:ext uri="{FF2B5EF4-FFF2-40B4-BE49-F238E27FC236}">
                      <a16:creationId xmlns:a16="http://schemas.microsoft.com/office/drawing/2014/main" id="{329E164E-3E96-4913-A287-8864E2A4B986}"/>
                    </a:ext>
                  </a:extLst>
                </p14:cNvPr>
                <p14:cNvContentPartPr/>
                <p14:nvPr/>
              </p14:nvContentPartPr>
              <p14:xfrm>
                <a:off x="2521275" y="5374027"/>
                <a:ext cx="282600" cy="91800"/>
              </p14:xfrm>
            </p:contentPart>
          </mc:Choice>
          <mc:Fallback xmlns="">
            <p:pic>
              <p:nvPicPr>
                <p:cNvPr id="254" name="Ink 253">
                  <a:extLst>
                    <a:ext uri="{FF2B5EF4-FFF2-40B4-BE49-F238E27FC236}">
                      <a16:creationId xmlns:a16="http://schemas.microsoft.com/office/drawing/2014/main" id="{329E164E-3E96-4913-A287-8864E2A4B986}"/>
                    </a:ext>
                  </a:extLst>
                </p:cNvPr>
                <p:cNvPicPr/>
                <p:nvPr/>
              </p:nvPicPr>
              <p:blipFill>
                <a:blip r:embed="rId420"/>
                <a:stretch>
                  <a:fillRect/>
                </a:stretch>
              </p:blipFill>
              <p:spPr>
                <a:xfrm>
                  <a:off x="2512635" y="5365387"/>
                  <a:ext cx="300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5" name="Ink 254">
                  <a:extLst>
                    <a:ext uri="{FF2B5EF4-FFF2-40B4-BE49-F238E27FC236}">
                      <a16:creationId xmlns:a16="http://schemas.microsoft.com/office/drawing/2014/main" id="{F51C1E0A-5DCC-49CE-8BE8-460F888DF91B}"/>
                    </a:ext>
                  </a:extLst>
                </p14:cNvPr>
                <p14:cNvContentPartPr/>
                <p14:nvPr/>
              </p14:nvContentPartPr>
              <p14:xfrm>
                <a:off x="2853915" y="5393107"/>
                <a:ext cx="260640" cy="191520"/>
              </p14:xfrm>
            </p:contentPart>
          </mc:Choice>
          <mc:Fallback xmlns="">
            <p:pic>
              <p:nvPicPr>
                <p:cNvPr id="255" name="Ink 254">
                  <a:extLst>
                    <a:ext uri="{FF2B5EF4-FFF2-40B4-BE49-F238E27FC236}">
                      <a16:creationId xmlns:a16="http://schemas.microsoft.com/office/drawing/2014/main" id="{F51C1E0A-5DCC-49CE-8BE8-460F888DF91B}"/>
                    </a:ext>
                  </a:extLst>
                </p:cNvPr>
                <p:cNvPicPr/>
                <p:nvPr/>
              </p:nvPicPr>
              <p:blipFill>
                <a:blip r:embed="rId422"/>
                <a:stretch>
                  <a:fillRect/>
                </a:stretch>
              </p:blipFill>
              <p:spPr>
                <a:xfrm>
                  <a:off x="2845275" y="5384467"/>
                  <a:ext cx="278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6" name="Ink 255">
                  <a:extLst>
                    <a:ext uri="{FF2B5EF4-FFF2-40B4-BE49-F238E27FC236}">
                      <a16:creationId xmlns:a16="http://schemas.microsoft.com/office/drawing/2014/main" id="{349B91C9-6394-4ED2-BEBF-1E6C51BF3578}"/>
                    </a:ext>
                  </a:extLst>
                </p14:cNvPr>
                <p14:cNvContentPartPr/>
                <p14:nvPr/>
              </p14:nvContentPartPr>
              <p14:xfrm>
                <a:off x="3331275" y="5309227"/>
                <a:ext cx="189720" cy="125640"/>
              </p14:xfrm>
            </p:contentPart>
          </mc:Choice>
          <mc:Fallback xmlns="">
            <p:pic>
              <p:nvPicPr>
                <p:cNvPr id="256" name="Ink 255">
                  <a:extLst>
                    <a:ext uri="{FF2B5EF4-FFF2-40B4-BE49-F238E27FC236}">
                      <a16:creationId xmlns:a16="http://schemas.microsoft.com/office/drawing/2014/main" id="{349B91C9-6394-4ED2-BEBF-1E6C51BF3578}"/>
                    </a:ext>
                  </a:extLst>
                </p:cNvPr>
                <p:cNvPicPr/>
                <p:nvPr/>
              </p:nvPicPr>
              <p:blipFill>
                <a:blip r:embed="rId424"/>
                <a:stretch>
                  <a:fillRect/>
                </a:stretch>
              </p:blipFill>
              <p:spPr>
                <a:xfrm>
                  <a:off x="3322635" y="5300227"/>
                  <a:ext cx="20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Ink 256">
                  <a:extLst>
                    <a:ext uri="{FF2B5EF4-FFF2-40B4-BE49-F238E27FC236}">
                      <a16:creationId xmlns:a16="http://schemas.microsoft.com/office/drawing/2014/main" id="{22BE0342-0FD2-497A-82CF-3F7E71398CDD}"/>
                    </a:ext>
                  </a:extLst>
                </p14:cNvPr>
                <p14:cNvContentPartPr/>
                <p14:nvPr/>
              </p14:nvContentPartPr>
              <p14:xfrm>
                <a:off x="3349275" y="5231467"/>
                <a:ext cx="115920" cy="37440"/>
              </p14:xfrm>
            </p:contentPart>
          </mc:Choice>
          <mc:Fallback xmlns="">
            <p:pic>
              <p:nvPicPr>
                <p:cNvPr id="257" name="Ink 256">
                  <a:extLst>
                    <a:ext uri="{FF2B5EF4-FFF2-40B4-BE49-F238E27FC236}">
                      <a16:creationId xmlns:a16="http://schemas.microsoft.com/office/drawing/2014/main" id="{22BE0342-0FD2-497A-82CF-3F7E71398CDD}"/>
                    </a:ext>
                  </a:extLst>
                </p:cNvPr>
                <p:cNvPicPr/>
                <p:nvPr/>
              </p:nvPicPr>
              <p:blipFill>
                <a:blip r:embed="rId426"/>
                <a:stretch>
                  <a:fillRect/>
                </a:stretch>
              </p:blipFill>
              <p:spPr>
                <a:xfrm>
                  <a:off x="3340275" y="5222467"/>
                  <a:ext cx="133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Ink 257">
                  <a:extLst>
                    <a:ext uri="{FF2B5EF4-FFF2-40B4-BE49-F238E27FC236}">
                      <a16:creationId xmlns:a16="http://schemas.microsoft.com/office/drawing/2014/main" id="{AF5D9E83-F3C3-434C-9770-2A4B9340CC03}"/>
                    </a:ext>
                  </a:extLst>
                </p14:cNvPr>
                <p14:cNvContentPartPr/>
                <p14:nvPr/>
              </p14:nvContentPartPr>
              <p14:xfrm>
                <a:off x="3619635" y="5199787"/>
                <a:ext cx="205560" cy="243720"/>
              </p14:xfrm>
            </p:contentPart>
          </mc:Choice>
          <mc:Fallback xmlns="">
            <p:pic>
              <p:nvPicPr>
                <p:cNvPr id="258" name="Ink 257">
                  <a:extLst>
                    <a:ext uri="{FF2B5EF4-FFF2-40B4-BE49-F238E27FC236}">
                      <a16:creationId xmlns:a16="http://schemas.microsoft.com/office/drawing/2014/main" id="{AF5D9E83-F3C3-434C-9770-2A4B9340CC03}"/>
                    </a:ext>
                  </a:extLst>
                </p:cNvPr>
                <p:cNvPicPr/>
                <p:nvPr/>
              </p:nvPicPr>
              <p:blipFill>
                <a:blip r:embed="rId428"/>
                <a:stretch>
                  <a:fillRect/>
                </a:stretch>
              </p:blipFill>
              <p:spPr>
                <a:xfrm>
                  <a:off x="3610995" y="5190787"/>
                  <a:ext cx="223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Ink 258">
                  <a:extLst>
                    <a:ext uri="{FF2B5EF4-FFF2-40B4-BE49-F238E27FC236}">
                      <a16:creationId xmlns:a16="http://schemas.microsoft.com/office/drawing/2014/main" id="{9E97D7BA-121F-4739-B8F1-E4913F56CEE1}"/>
                    </a:ext>
                  </a:extLst>
                </p14:cNvPr>
                <p14:cNvContentPartPr/>
                <p14:nvPr/>
              </p14:nvContentPartPr>
              <p14:xfrm>
                <a:off x="3854355" y="5348827"/>
                <a:ext cx="119520" cy="96840"/>
              </p14:xfrm>
            </p:contentPart>
          </mc:Choice>
          <mc:Fallback xmlns="">
            <p:pic>
              <p:nvPicPr>
                <p:cNvPr id="259" name="Ink 258">
                  <a:extLst>
                    <a:ext uri="{FF2B5EF4-FFF2-40B4-BE49-F238E27FC236}">
                      <a16:creationId xmlns:a16="http://schemas.microsoft.com/office/drawing/2014/main" id="{9E97D7BA-121F-4739-B8F1-E4913F56CEE1}"/>
                    </a:ext>
                  </a:extLst>
                </p:cNvPr>
                <p:cNvPicPr/>
                <p:nvPr/>
              </p:nvPicPr>
              <p:blipFill>
                <a:blip r:embed="rId430"/>
                <a:stretch>
                  <a:fillRect/>
                </a:stretch>
              </p:blipFill>
              <p:spPr>
                <a:xfrm>
                  <a:off x="3845355" y="5339827"/>
                  <a:ext cx="137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2" name="Ink 261">
                  <a:extLst>
                    <a:ext uri="{FF2B5EF4-FFF2-40B4-BE49-F238E27FC236}">
                      <a16:creationId xmlns:a16="http://schemas.microsoft.com/office/drawing/2014/main" id="{1CFA15DC-E7F1-4A17-B51E-6659CA81974C}"/>
                    </a:ext>
                  </a:extLst>
                </p14:cNvPr>
                <p14:cNvContentPartPr/>
                <p14:nvPr/>
              </p14:nvContentPartPr>
              <p14:xfrm>
                <a:off x="4002315" y="5231107"/>
                <a:ext cx="272520" cy="205920"/>
              </p14:xfrm>
            </p:contentPart>
          </mc:Choice>
          <mc:Fallback xmlns="">
            <p:pic>
              <p:nvPicPr>
                <p:cNvPr id="262" name="Ink 261">
                  <a:extLst>
                    <a:ext uri="{FF2B5EF4-FFF2-40B4-BE49-F238E27FC236}">
                      <a16:creationId xmlns:a16="http://schemas.microsoft.com/office/drawing/2014/main" id="{1CFA15DC-E7F1-4A17-B51E-6659CA81974C}"/>
                    </a:ext>
                  </a:extLst>
                </p:cNvPr>
                <p:cNvPicPr/>
                <p:nvPr/>
              </p:nvPicPr>
              <p:blipFill>
                <a:blip r:embed="rId432"/>
                <a:stretch>
                  <a:fillRect/>
                </a:stretch>
              </p:blipFill>
              <p:spPr>
                <a:xfrm>
                  <a:off x="3993675" y="5222107"/>
                  <a:ext cx="2901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3" name="Ink 262">
                  <a:extLst>
                    <a:ext uri="{FF2B5EF4-FFF2-40B4-BE49-F238E27FC236}">
                      <a16:creationId xmlns:a16="http://schemas.microsoft.com/office/drawing/2014/main" id="{1D4CA4CB-08A8-4BAE-B747-80FF5E690798}"/>
                    </a:ext>
                  </a:extLst>
                </p14:cNvPr>
                <p14:cNvContentPartPr/>
                <p14:nvPr/>
              </p14:nvContentPartPr>
              <p14:xfrm>
                <a:off x="3983595" y="5252707"/>
                <a:ext cx="351720" cy="50040"/>
              </p14:xfrm>
            </p:contentPart>
          </mc:Choice>
          <mc:Fallback xmlns="">
            <p:pic>
              <p:nvPicPr>
                <p:cNvPr id="263" name="Ink 262">
                  <a:extLst>
                    <a:ext uri="{FF2B5EF4-FFF2-40B4-BE49-F238E27FC236}">
                      <a16:creationId xmlns:a16="http://schemas.microsoft.com/office/drawing/2014/main" id="{1D4CA4CB-08A8-4BAE-B747-80FF5E690798}"/>
                    </a:ext>
                  </a:extLst>
                </p:cNvPr>
                <p:cNvPicPr/>
                <p:nvPr/>
              </p:nvPicPr>
              <p:blipFill>
                <a:blip r:embed="rId434"/>
                <a:stretch>
                  <a:fillRect/>
                </a:stretch>
              </p:blipFill>
              <p:spPr>
                <a:xfrm>
                  <a:off x="3974955" y="5244067"/>
                  <a:ext cx="369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4" name="Ink 263">
                  <a:extLst>
                    <a:ext uri="{FF2B5EF4-FFF2-40B4-BE49-F238E27FC236}">
                      <a16:creationId xmlns:a16="http://schemas.microsoft.com/office/drawing/2014/main" id="{F9EBF6C9-4BE9-48F2-B965-B18B5806D5D3}"/>
                    </a:ext>
                  </a:extLst>
                </p14:cNvPr>
                <p14:cNvContentPartPr/>
                <p14:nvPr/>
              </p14:nvContentPartPr>
              <p14:xfrm>
                <a:off x="4247835" y="5327947"/>
                <a:ext cx="195840" cy="261720"/>
              </p14:xfrm>
            </p:contentPart>
          </mc:Choice>
          <mc:Fallback xmlns="">
            <p:pic>
              <p:nvPicPr>
                <p:cNvPr id="264" name="Ink 263">
                  <a:extLst>
                    <a:ext uri="{FF2B5EF4-FFF2-40B4-BE49-F238E27FC236}">
                      <a16:creationId xmlns:a16="http://schemas.microsoft.com/office/drawing/2014/main" id="{F9EBF6C9-4BE9-48F2-B965-B18B5806D5D3}"/>
                    </a:ext>
                  </a:extLst>
                </p:cNvPr>
                <p:cNvPicPr/>
                <p:nvPr/>
              </p:nvPicPr>
              <p:blipFill>
                <a:blip r:embed="rId436"/>
                <a:stretch>
                  <a:fillRect/>
                </a:stretch>
              </p:blipFill>
              <p:spPr>
                <a:xfrm>
                  <a:off x="4238835" y="5319307"/>
                  <a:ext cx="213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5" name="Ink 264">
                  <a:extLst>
                    <a:ext uri="{FF2B5EF4-FFF2-40B4-BE49-F238E27FC236}">
                      <a16:creationId xmlns:a16="http://schemas.microsoft.com/office/drawing/2014/main" id="{F5DF298C-AE6B-454D-91EB-17BA21A8862D}"/>
                    </a:ext>
                  </a:extLst>
                </p14:cNvPr>
                <p14:cNvContentPartPr/>
                <p14:nvPr/>
              </p14:nvContentPartPr>
              <p14:xfrm>
                <a:off x="4452675" y="5355667"/>
                <a:ext cx="482760" cy="143640"/>
              </p14:xfrm>
            </p:contentPart>
          </mc:Choice>
          <mc:Fallback xmlns="">
            <p:pic>
              <p:nvPicPr>
                <p:cNvPr id="265" name="Ink 264">
                  <a:extLst>
                    <a:ext uri="{FF2B5EF4-FFF2-40B4-BE49-F238E27FC236}">
                      <a16:creationId xmlns:a16="http://schemas.microsoft.com/office/drawing/2014/main" id="{F5DF298C-AE6B-454D-91EB-17BA21A8862D}"/>
                    </a:ext>
                  </a:extLst>
                </p:cNvPr>
                <p:cNvPicPr/>
                <p:nvPr/>
              </p:nvPicPr>
              <p:blipFill>
                <a:blip r:embed="rId438"/>
                <a:stretch>
                  <a:fillRect/>
                </a:stretch>
              </p:blipFill>
              <p:spPr>
                <a:xfrm>
                  <a:off x="4444035" y="5346667"/>
                  <a:ext cx="500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7" name="Ink 266">
                  <a:extLst>
                    <a:ext uri="{FF2B5EF4-FFF2-40B4-BE49-F238E27FC236}">
                      <a16:creationId xmlns:a16="http://schemas.microsoft.com/office/drawing/2014/main" id="{4CD88A1D-D549-4D45-AD89-A87788743CAE}"/>
                    </a:ext>
                  </a:extLst>
                </p14:cNvPr>
                <p14:cNvContentPartPr/>
                <p14:nvPr/>
              </p14:nvContentPartPr>
              <p14:xfrm>
                <a:off x="43035" y="5554027"/>
                <a:ext cx="101880" cy="267480"/>
              </p14:xfrm>
            </p:contentPart>
          </mc:Choice>
          <mc:Fallback xmlns="">
            <p:pic>
              <p:nvPicPr>
                <p:cNvPr id="267" name="Ink 266">
                  <a:extLst>
                    <a:ext uri="{FF2B5EF4-FFF2-40B4-BE49-F238E27FC236}">
                      <a16:creationId xmlns:a16="http://schemas.microsoft.com/office/drawing/2014/main" id="{4CD88A1D-D549-4D45-AD89-A87788743CAE}"/>
                    </a:ext>
                  </a:extLst>
                </p:cNvPr>
                <p:cNvPicPr/>
                <p:nvPr/>
              </p:nvPicPr>
              <p:blipFill>
                <a:blip r:embed="rId440"/>
                <a:stretch>
                  <a:fillRect/>
                </a:stretch>
              </p:blipFill>
              <p:spPr>
                <a:xfrm>
                  <a:off x="34035" y="5545387"/>
                  <a:ext cx="1195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8" name="Ink 267">
                  <a:extLst>
                    <a:ext uri="{FF2B5EF4-FFF2-40B4-BE49-F238E27FC236}">
                      <a16:creationId xmlns:a16="http://schemas.microsoft.com/office/drawing/2014/main" id="{DC43A317-060F-467F-83E5-759DA9900D30}"/>
                    </a:ext>
                  </a:extLst>
                </p14:cNvPr>
                <p14:cNvContentPartPr/>
                <p14:nvPr/>
              </p14:nvContentPartPr>
              <p14:xfrm>
                <a:off x="221235" y="5655907"/>
                <a:ext cx="171000" cy="102960"/>
              </p14:xfrm>
            </p:contentPart>
          </mc:Choice>
          <mc:Fallback xmlns="">
            <p:pic>
              <p:nvPicPr>
                <p:cNvPr id="268" name="Ink 267">
                  <a:extLst>
                    <a:ext uri="{FF2B5EF4-FFF2-40B4-BE49-F238E27FC236}">
                      <a16:creationId xmlns:a16="http://schemas.microsoft.com/office/drawing/2014/main" id="{DC43A317-060F-467F-83E5-759DA9900D30}"/>
                    </a:ext>
                  </a:extLst>
                </p:cNvPr>
                <p:cNvPicPr/>
                <p:nvPr/>
              </p:nvPicPr>
              <p:blipFill>
                <a:blip r:embed="rId442"/>
                <a:stretch>
                  <a:fillRect/>
                </a:stretch>
              </p:blipFill>
              <p:spPr>
                <a:xfrm>
                  <a:off x="212595" y="5647267"/>
                  <a:ext cx="188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9" name="Ink 268">
                  <a:extLst>
                    <a:ext uri="{FF2B5EF4-FFF2-40B4-BE49-F238E27FC236}">
                      <a16:creationId xmlns:a16="http://schemas.microsoft.com/office/drawing/2014/main" id="{2CDC1164-D509-4733-BC25-31F39CE45E68}"/>
                    </a:ext>
                  </a:extLst>
                </p14:cNvPr>
                <p14:cNvContentPartPr/>
                <p14:nvPr/>
              </p14:nvContentPartPr>
              <p14:xfrm>
                <a:off x="400155" y="5693347"/>
                <a:ext cx="114840" cy="210240"/>
              </p14:xfrm>
            </p:contentPart>
          </mc:Choice>
          <mc:Fallback xmlns="">
            <p:pic>
              <p:nvPicPr>
                <p:cNvPr id="269" name="Ink 268">
                  <a:extLst>
                    <a:ext uri="{FF2B5EF4-FFF2-40B4-BE49-F238E27FC236}">
                      <a16:creationId xmlns:a16="http://schemas.microsoft.com/office/drawing/2014/main" id="{2CDC1164-D509-4733-BC25-31F39CE45E68}"/>
                    </a:ext>
                  </a:extLst>
                </p:cNvPr>
                <p:cNvPicPr/>
                <p:nvPr/>
              </p:nvPicPr>
              <p:blipFill>
                <a:blip r:embed="rId444"/>
                <a:stretch>
                  <a:fillRect/>
                </a:stretch>
              </p:blipFill>
              <p:spPr>
                <a:xfrm>
                  <a:off x="391155" y="5684707"/>
                  <a:ext cx="132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0" name="Ink 269">
                  <a:extLst>
                    <a:ext uri="{FF2B5EF4-FFF2-40B4-BE49-F238E27FC236}">
                      <a16:creationId xmlns:a16="http://schemas.microsoft.com/office/drawing/2014/main" id="{D6901134-10C8-43ED-9BF6-0FE30D9837FE}"/>
                    </a:ext>
                  </a:extLst>
                </p14:cNvPr>
                <p14:cNvContentPartPr/>
                <p14:nvPr/>
              </p14:nvContentPartPr>
              <p14:xfrm>
                <a:off x="517875" y="5693707"/>
                <a:ext cx="136080" cy="222840"/>
              </p14:xfrm>
            </p:contentPart>
          </mc:Choice>
          <mc:Fallback xmlns="">
            <p:pic>
              <p:nvPicPr>
                <p:cNvPr id="270" name="Ink 269">
                  <a:extLst>
                    <a:ext uri="{FF2B5EF4-FFF2-40B4-BE49-F238E27FC236}">
                      <a16:creationId xmlns:a16="http://schemas.microsoft.com/office/drawing/2014/main" id="{D6901134-10C8-43ED-9BF6-0FE30D9837FE}"/>
                    </a:ext>
                  </a:extLst>
                </p:cNvPr>
                <p:cNvPicPr/>
                <p:nvPr/>
              </p:nvPicPr>
              <p:blipFill>
                <a:blip r:embed="rId446"/>
                <a:stretch>
                  <a:fillRect/>
                </a:stretch>
              </p:blipFill>
              <p:spPr>
                <a:xfrm>
                  <a:off x="509235" y="5685067"/>
                  <a:ext cx="1537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1" name="Ink 270">
                  <a:extLst>
                    <a:ext uri="{FF2B5EF4-FFF2-40B4-BE49-F238E27FC236}">
                      <a16:creationId xmlns:a16="http://schemas.microsoft.com/office/drawing/2014/main" id="{22A20A8C-34C0-478F-BBBF-3A2CE9C62756}"/>
                    </a:ext>
                  </a:extLst>
                </p14:cNvPr>
                <p14:cNvContentPartPr/>
                <p14:nvPr/>
              </p14:nvContentPartPr>
              <p14:xfrm>
                <a:off x="627675" y="5708467"/>
                <a:ext cx="280800" cy="97560"/>
              </p14:xfrm>
            </p:contentPart>
          </mc:Choice>
          <mc:Fallback xmlns="">
            <p:pic>
              <p:nvPicPr>
                <p:cNvPr id="271" name="Ink 270">
                  <a:extLst>
                    <a:ext uri="{FF2B5EF4-FFF2-40B4-BE49-F238E27FC236}">
                      <a16:creationId xmlns:a16="http://schemas.microsoft.com/office/drawing/2014/main" id="{22A20A8C-34C0-478F-BBBF-3A2CE9C62756}"/>
                    </a:ext>
                  </a:extLst>
                </p:cNvPr>
                <p:cNvPicPr/>
                <p:nvPr/>
              </p:nvPicPr>
              <p:blipFill>
                <a:blip r:embed="rId448"/>
                <a:stretch>
                  <a:fillRect/>
                </a:stretch>
              </p:blipFill>
              <p:spPr>
                <a:xfrm>
                  <a:off x="618675" y="5699827"/>
                  <a:ext cx="298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2" name="Ink 271">
                  <a:extLst>
                    <a:ext uri="{FF2B5EF4-FFF2-40B4-BE49-F238E27FC236}">
                      <a16:creationId xmlns:a16="http://schemas.microsoft.com/office/drawing/2014/main" id="{EAFA36A0-9EE1-4976-B58A-B879B0CB17A7}"/>
                    </a:ext>
                  </a:extLst>
                </p14:cNvPr>
                <p14:cNvContentPartPr/>
                <p14:nvPr/>
              </p14:nvContentPartPr>
              <p14:xfrm>
                <a:off x="962475" y="5730427"/>
                <a:ext cx="189000" cy="84600"/>
              </p14:xfrm>
            </p:contentPart>
          </mc:Choice>
          <mc:Fallback xmlns="">
            <p:pic>
              <p:nvPicPr>
                <p:cNvPr id="272" name="Ink 271">
                  <a:extLst>
                    <a:ext uri="{FF2B5EF4-FFF2-40B4-BE49-F238E27FC236}">
                      <a16:creationId xmlns:a16="http://schemas.microsoft.com/office/drawing/2014/main" id="{EAFA36A0-9EE1-4976-B58A-B879B0CB17A7}"/>
                    </a:ext>
                  </a:extLst>
                </p:cNvPr>
                <p:cNvPicPr/>
                <p:nvPr/>
              </p:nvPicPr>
              <p:blipFill>
                <a:blip r:embed="rId450"/>
                <a:stretch>
                  <a:fillRect/>
                </a:stretch>
              </p:blipFill>
              <p:spPr>
                <a:xfrm>
                  <a:off x="953475" y="5721427"/>
                  <a:ext cx="206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3" name="Ink 272">
                  <a:extLst>
                    <a:ext uri="{FF2B5EF4-FFF2-40B4-BE49-F238E27FC236}">
                      <a16:creationId xmlns:a16="http://schemas.microsoft.com/office/drawing/2014/main" id="{3A1F27FE-D6B4-40BC-B26C-D9889DC0F73F}"/>
                    </a:ext>
                  </a:extLst>
                </p14:cNvPr>
                <p14:cNvContentPartPr/>
                <p14:nvPr/>
              </p14:nvContentPartPr>
              <p14:xfrm>
                <a:off x="1220235" y="5623867"/>
                <a:ext cx="26280" cy="162000"/>
              </p14:xfrm>
            </p:contentPart>
          </mc:Choice>
          <mc:Fallback xmlns="">
            <p:pic>
              <p:nvPicPr>
                <p:cNvPr id="273" name="Ink 272">
                  <a:extLst>
                    <a:ext uri="{FF2B5EF4-FFF2-40B4-BE49-F238E27FC236}">
                      <a16:creationId xmlns:a16="http://schemas.microsoft.com/office/drawing/2014/main" id="{3A1F27FE-D6B4-40BC-B26C-D9889DC0F73F}"/>
                    </a:ext>
                  </a:extLst>
                </p:cNvPr>
                <p:cNvPicPr/>
                <p:nvPr/>
              </p:nvPicPr>
              <p:blipFill>
                <a:blip r:embed="rId452"/>
                <a:stretch>
                  <a:fillRect/>
                </a:stretch>
              </p:blipFill>
              <p:spPr>
                <a:xfrm>
                  <a:off x="1211595" y="5615227"/>
                  <a:ext cx="43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5" name="Ink 274">
                  <a:extLst>
                    <a:ext uri="{FF2B5EF4-FFF2-40B4-BE49-F238E27FC236}">
                      <a16:creationId xmlns:a16="http://schemas.microsoft.com/office/drawing/2014/main" id="{D5B65981-F459-4A5E-9DB7-44DF9F3D2EA8}"/>
                    </a:ext>
                  </a:extLst>
                </p14:cNvPr>
                <p14:cNvContentPartPr/>
                <p14:nvPr/>
              </p14:nvContentPartPr>
              <p14:xfrm>
                <a:off x="928635" y="5726107"/>
                <a:ext cx="156240" cy="86400"/>
              </p14:xfrm>
            </p:contentPart>
          </mc:Choice>
          <mc:Fallback xmlns="">
            <p:pic>
              <p:nvPicPr>
                <p:cNvPr id="275" name="Ink 274">
                  <a:extLst>
                    <a:ext uri="{FF2B5EF4-FFF2-40B4-BE49-F238E27FC236}">
                      <a16:creationId xmlns:a16="http://schemas.microsoft.com/office/drawing/2014/main" id="{D5B65981-F459-4A5E-9DB7-44DF9F3D2EA8}"/>
                    </a:ext>
                  </a:extLst>
                </p:cNvPr>
                <p:cNvPicPr/>
                <p:nvPr/>
              </p:nvPicPr>
              <p:blipFill>
                <a:blip r:embed="rId454"/>
                <a:stretch>
                  <a:fillRect/>
                </a:stretch>
              </p:blipFill>
              <p:spPr>
                <a:xfrm>
                  <a:off x="919995" y="5717107"/>
                  <a:ext cx="173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6" name="Ink 275">
                  <a:extLst>
                    <a:ext uri="{FF2B5EF4-FFF2-40B4-BE49-F238E27FC236}">
                      <a16:creationId xmlns:a16="http://schemas.microsoft.com/office/drawing/2014/main" id="{FBB53BBE-E71B-41F3-BAFF-82CC8BF8E8AB}"/>
                    </a:ext>
                  </a:extLst>
                </p14:cNvPr>
                <p14:cNvContentPartPr/>
                <p14:nvPr/>
              </p14:nvContentPartPr>
              <p14:xfrm>
                <a:off x="1025835" y="5616667"/>
                <a:ext cx="360" cy="1800"/>
              </p14:xfrm>
            </p:contentPart>
          </mc:Choice>
          <mc:Fallback xmlns="">
            <p:pic>
              <p:nvPicPr>
                <p:cNvPr id="276" name="Ink 275">
                  <a:extLst>
                    <a:ext uri="{FF2B5EF4-FFF2-40B4-BE49-F238E27FC236}">
                      <a16:creationId xmlns:a16="http://schemas.microsoft.com/office/drawing/2014/main" id="{FBB53BBE-E71B-41F3-BAFF-82CC8BF8E8AB}"/>
                    </a:ext>
                  </a:extLst>
                </p:cNvPr>
                <p:cNvPicPr/>
                <p:nvPr/>
              </p:nvPicPr>
              <p:blipFill>
                <a:blip r:embed="rId456"/>
                <a:stretch>
                  <a:fillRect/>
                </a:stretch>
              </p:blipFill>
              <p:spPr>
                <a:xfrm>
                  <a:off x="1016835" y="5607667"/>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Ink 276">
                  <a:extLst>
                    <a:ext uri="{FF2B5EF4-FFF2-40B4-BE49-F238E27FC236}">
                      <a16:creationId xmlns:a16="http://schemas.microsoft.com/office/drawing/2014/main" id="{E474D40D-7DCD-4D39-948D-224FDF4215B4}"/>
                    </a:ext>
                  </a:extLst>
                </p14:cNvPr>
                <p14:cNvContentPartPr/>
                <p14:nvPr/>
              </p14:nvContentPartPr>
              <p14:xfrm>
                <a:off x="1165155" y="5708467"/>
                <a:ext cx="145800" cy="12600"/>
              </p14:xfrm>
            </p:contentPart>
          </mc:Choice>
          <mc:Fallback xmlns="">
            <p:pic>
              <p:nvPicPr>
                <p:cNvPr id="277" name="Ink 276">
                  <a:extLst>
                    <a:ext uri="{FF2B5EF4-FFF2-40B4-BE49-F238E27FC236}">
                      <a16:creationId xmlns:a16="http://schemas.microsoft.com/office/drawing/2014/main" id="{E474D40D-7DCD-4D39-948D-224FDF4215B4}"/>
                    </a:ext>
                  </a:extLst>
                </p:cNvPr>
                <p:cNvPicPr/>
                <p:nvPr/>
              </p:nvPicPr>
              <p:blipFill>
                <a:blip r:embed="rId458"/>
                <a:stretch>
                  <a:fillRect/>
                </a:stretch>
              </p:blipFill>
              <p:spPr>
                <a:xfrm>
                  <a:off x="1156515" y="5699827"/>
                  <a:ext cx="163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8" name="Ink 277">
                  <a:extLst>
                    <a:ext uri="{FF2B5EF4-FFF2-40B4-BE49-F238E27FC236}">
                      <a16:creationId xmlns:a16="http://schemas.microsoft.com/office/drawing/2014/main" id="{9A8B4B66-2D54-489E-8FE8-F5F6B5CC4F52}"/>
                    </a:ext>
                  </a:extLst>
                </p14:cNvPr>
                <p14:cNvContentPartPr/>
                <p14:nvPr/>
              </p14:nvContentPartPr>
              <p14:xfrm>
                <a:off x="1399155" y="5637547"/>
                <a:ext cx="109800" cy="57960"/>
              </p14:xfrm>
            </p:contentPart>
          </mc:Choice>
          <mc:Fallback xmlns="">
            <p:pic>
              <p:nvPicPr>
                <p:cNvPr id="278" name="Ink 277">
                  <a:extLst>
                    <a:ext uri="{FF2B5EF4-FFF2-40B4-BE49-F238E27FC236}">
                      <a16:creationId xmlns:a16="http://schemas.microsoft.com/office/drawing/2014/main" id="{9A8B4B66-2D54-489E-8FE8-F5F6B5CC4F52}"/>
                    </a:ext>
                  </a:extLst>
                </p:cNvPr>
                <p:cNvPicPr/>
                <p:nvPr/>
              </p:nvPicPr>
              <p:blipFill>
                <a:blip r:embed="rId460"/>
                <a:stretch>
                  <a:fillRect/>
                </a:stretch>
              </p:blipFill>
              <p:spPr>
                <a:xfrm>
                  <a:off x="1390515" y="5628547"/>
                  <a:ext cx="127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0" name="Ink 279">
                  <a:extLst>
                    <a:ext uri="{FF2B5EF4-FFF2-40B4-BE49-F238E27FC236}">
                      <a16:creationId xmlns:a16="http://schemas.microsoft.com/office/drawing/2014/main" id="{51D1FE8C-2D13-4695-9D1C-926175A5654F}"/>
                    </a:ext>
                  </a:extLst>
                </p14:cNvPr>
                <p14:cNvContentPartPr/>
                <p14:nvPr/>
              </p14:nvContentPartPr>
              <p14:xfrm>
                <a:off x="1617675" y="5627467"/>
                <a:ext cx="144360" cy="170280"/>
              </p14:xfrm>
            </p:contentPart>
          </mc:Choice>
          <mc:Fallback xmlns="">
            <p:pic>
              <p:nvPicPr>
                <p:cNvPr id="280" name="Ink 279">
                  <a:extLst>
                    <a:ext uri="{FF2B5EF4-FFF2-40B4-BE49-F238E27FC236}">
                      <a16:creationId xmlns:a16="http://schemas.microsoft.com/office/drawing/2014/main" id="{51D1FE8C-2D13-4695-9D1C-926175A5654F}"/>
                    </a:ext>
                  </a:extLst>
                </p:cNvPr>
                <p:cNvPicPr/>
                <p:nvPr/>
              </p:nvPicPr>
              <p:blipFill>
                <a:blip r:embed="rId462"/>
                <a:stretch>
                  <a:fillRect/>
                </a:stretch>
              </p:blipFill>
              <p:spPr>
                <a:xfrm>
                  <a:off x="1608675" y="5618467"/>
                  <a:ext cx="162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1" name="Ink 280">
                  <a:extLst>
                    <a:ext uri="{FF2B5EF4-FFF2-40B4-BE49-F238E27FC236}">
                      <a16:creationId xmlns:a16="http://schemas.microsoft.com/office/drawing/2014/main" id="{E71918E0-1E57-47D8-AD37-117ABFBB7B51}"/>
                    </a:ext>
                  </a:extLst>
                </p14:cNvPr>
                <p14:cNvContentPartPr/>
                <p14:nvPr/>
              </p14:nvContentPartPr>
              <p14:xfrm>
                <a:off x="1875075" y="5650147"/>
                <a:ext cx="19800" cy="5040"/>
              </p14:xfrm>
            </p:contentPart>
          </mc:Choice>
          <mc:Fallback xmlns="">
            <p:pic>
              <p:nvPicPr>
                <p:cNvPr id="281" name="Ink 280">
                  <a:extLst>
                    <a:ext uri="{FF2B5EF4-FFF2-40B4-BE49-F238E27FC236}">
                      <a16:creationId xmlns:a16="http://schemas.microsoft.com/office/drawing/2014/main" id="{E71918E0-1E57-47D8-AD37-117ABFBB7B51}"/>
                    </a:ext>
                  </a:extLst>
                </p:cNvPr>
                <p:cNvPicPr/>
                <p:nvPr/>
              </p:nvPicPr>
              <p:blipFill>
                <a:blip r:embed="rId464"/>
                <a:stretch>
                  <a:fillRect/>
                </a:stretch>
              </p:blipFill>
              <p:spPr>
                <a:xfrm>
                  <a:off x="1866075" y="5641147"/>
                  <a:ext cx="37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2" name="Ink 281">
                  <a:extLst>
                    <a:ext uri="{FF2B5EF4-FFF2-40B4-BE49-F238E27FC236}">
                      <a16:creationId xmlns:a16="http://schemas.microsoft.com/office/drawing/2014/main" id="{5FB27CD6-2B84-4343-BA0D-805C97B4A41B}"/>
                    </a:ext>
                  </a:extLst>
                </p14:cNvPr>
                <p14:cNvContentPartPr/>
                <p14:nvPr/>
              </p14:nvContentPartPr>
              <p14:xfrm>
                <a:off x="1951755" y="5679667"/>
                <a:ext cx="167400" cy="104760"/>
              </p14:xfrm>
            </p:contentPart>
          </mc:Choice>
          <mc:Fallback xmlns="">
            <p:pic>
              <p:nvPicPr>
                <p:cNvPr id="282" name="Ink 281">
                  <a:extLst>
                    <a:ext uri="{FF2B5EF4-FFF2-40B4-BE49-F238E27FC236}">
                      <a16:creationId xmlns:a16="http://schemas.microsoft.com/office/drawing/2014/main" id="{5FB27CD6-2B84-4343-BA0D-805C97B4A41B}"/>
                    </a:ext>
                  </a:extLst>
                </p:cNvPr>
                <p:cNvPicPr/>
                <p:nvPr/>
              </p:nvPicPr>
              <p:blipFill>
                <a:blip r:embed="rId466"/>
                <a:stretch>
                  <a:fillRect/>
                </a:stretch>
              </p:blipFill>
              <p:spPr>
                <a:xfrm>
                  <a:off x="1943115" y="5671027"/>
                  <a:ext cx="185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3" name="Ink 282">
                  <a:extLst>
                    <a:ext uri="{FF2B5EF4-FFF2-40B4-BE49-F238E27FC236}">
                      <a16:creationId xmlns:a16="http://schemas.microsoft.com/office/drawing/2014/main" id="{0FD73ADA-1C58-476F-94DC-CE4AC3E19A8A}"/>
                    </a:ext>
                  </a:extLst>
                </p14:cNvPr>
                <p14:cNvContentPartPr/>
                <p14:nvPr/>
              </p14:nvContentPartPr>
              <p14:xfrm>
                <a:off x="2268915" y="5679667"/>
                <a:ext cx="385560" cy="130680"/>
              </p14:xfrm>
            </p:contentPart>
          </mc:Choice>
          <mc:Fallback xmlns="">
            <p:pic>
              <p:nvPicPr>
                <p:cNvPr id="283" name="Ink 282">
                  <a:extLst>
                    <a:ext uri="{FF2B5EF4-FFF2-40B4-BE49-F238E27FC236}">
                      <a16:creationId xmlns:a16="http://schemas.microsoft.com/office/drawing/2014/main" id="{0FD73ADA-1C58-476F-94DC-CE4AC3E19A8A}"/>
                    </a:ext>
                  </a:extLst>
                </p:cNvPr>
                <p:cNvPicPr/>
                <p:nvPr/>
              </p:nvPicPr>
              <p:blipFill>
                <a:blip r:embed="rId468"/>
                <a:stretch>
                  <a:fillRect/>
                </a:stretch>
              </p:blipFill>
              <p:spPr>
                <a:xfrm>
                  <a:off x="2259915" y="5671027"/>
                  <a:ext cx="40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4" name="Ink 283">
                  <a:extLst>
                    <a:ext uri="{FF2B5EF4-FFF2-40B4-BE49-F238E27FC236}">
                      <a16:creationId xmlns:a16="http://schemas.microsoft.com/office/drawing/2014/main" id="{BFC588A5-C8EE-4F2E-A8EF-19AEED4EC732}"/>
                    </a:ext>
                  </a:extLst>
                </p14:cNvPr>
                <p14:cNvContentPartPr/>
                <p14:nvPr/>
              </p14:nvContentPartPr>
              <p14:xfrm>
                <a:off x="2686515" y="5634667"/>
                <a:ext cx="201240" cy="155520"/>
              </p14:xfrm>
            </p:contentPart>
          </mc:Choice>
          <mc:Fallback xmlns="">
            <p:pic>
              <p:nvPicPr>
                <p:cNvPr id="284" name="Ink 283">
                  <a:extLst>
                    <a:ext uri="{FF2B5EF4-FFF2-40B4-BE49-F238E27FC236}">
                      <a16:creationId xmlns:a16="http://schemas.microsoft.com/office/drawing/2014/main" id="{BFC588A5-C8EE-4F2E-A8EF-19AEED4EC732}"/>
                    </a:ext>
                  </a:extLst>
                </p:cNvPr>
                <p:cNvPicPr/>
                <p:nvPr/>
              </p:nvPicPr>
              <p:blipFill>
                <a:blip r:embed="rId470"/>
                <a:stretch>
                  <a:fillRect/>
                </a:stretch>
              </p:blipFill>
              <p:spPr>
                <a:xfrm>
                  <a:off x="2677875" y="5626027"/>
                  <a:ext cx="218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5" name="Ink 284">
                  <a:extLst>
                    <a:ext uri="{FF2B5EF4-FFF2-40B4-BE49-F238E27FC236}">
                      <a16:creationId xmlns:a16="http://schemas.microsoft.com/office/drawing/2014/main" id="{A03F3F90-10D8-461A-B0C0-AFD3C01731E6}"/>
                    </a:ext>
                  </a:extLst>
                </p14:cNvPr>
                <p14:cNvContentPartPr/>
                <p14:nvPr/>
              </p14:nvContentPartPr>
              <p14:xfrm>
                <a:off x="2905035" y="5694067"/>
                <a:ext cx="148680" cy="119520"/>
              </p14:xfrm>
            </p:contentPart>
          </mc:Choice>
          <mc:Fallback xmlns="">
            <p:pic>
              <p:nvPicPr>
                <p:cNvPr id="285" name="Ink 284">
                  <a:extLst>
                    <a:ext uri="{FF2B5EF4-FFF2-40B4-BE49-F238E27FC236}">
                      <a16:creationId xmlns:a16="http://schemas.microsoft.com/office/drawing/2014/main" id="{A03F3F90-10D8-461A-B0C0-AFD3C01731E6}"/>
                    </a:ext>
                  </a:extLst>
                </p:cNvPr>
                <p:cNvPicPr/>
                <p:nvPr/>
              </p:nvPicPr>
              <p:blipFill>
                <a:blip r:embed="rId472"/>
                <a:stretch>
                  <a:fillRect/>
                </a:stretch>
              </p:blipFill>
              <p:spPr>
                <a:xfrm>
                  <a:off x="2896035" y="5685067"/>
                  <a:ext cx="166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6" name="Ink 285">
                  <a:extLst>
                    <a:ext uri="{FF2B5EF4-FFF2-40B4-BE49-F238E27FC236}">
                      <a16:creationId xmlns:a16="http://schemas.microsoft.com/office/drawing/2014/main" id="{B1770565-B9DC-47A8-B105-D524C87D011B}"/>
                    </a:ext>
                  </a:extLst>
                </p14:cNvPr>
                <p14:cNvContentPartPr/>
                <p14:nvPr/>
              </p14:nvContentPartPr>
              <p14:xfrm>
                <a:off x="3229755" y="5619187"/>
                <a:ext cx="328680" cy="146160"/>
              </p14:xfrm>
            </p:contentPart>
          </mc:Choice>
          <mc:Fallback xmlns="">
            <p:pic>
              <p:nvPicPr>
                <p:cNvPr id="286" name="Ink 285">
                  <a:extLst>
                    <a:ext uri="{FF2B5EF4-FFF2-40B4-BE49-F238E27FC236}">
                      <a16:creationId xmlns:a16="http://schemas.microsoft.com/office/drawing/2014/main" id="{B1770565-B9DC-47A8-B105-D524C87D011B}"/>
                    </a:ext>
                  </a:extLst>
                </p:cNvPr>
                <p:cNvPicPr/>
                <p:nvPr/>
              </p:nvPicPr>
              <p:blipFill>
                <a:blip r:embed="rId474"/>
                <a:stretch>
                  <a:fillRect/>
                </a:stretch>
              </p:blipFill>
              <p:spPr>
                <a:xfrm>
                  <a:off x="3221115" y="5610547"/>
                  <a:ext cx="346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7" name="Ink 286">
                  <a:extLst>
                    <a:ext uri="{FF2B5EF4-FFF2-40B4-BE49-F238E27FC236}">
                      <a16:creationId xmlns:a16="http://schemas.microsoft.com/office/drawing/2014/main" id="{7D54DD56-BAF8-4029-85FB-66BD0601AEA9}"/>
                    </a:ext>
                  </a:extLst>
                </p14:cNvPr>
                <p14:cNvContentPartPr/>
                <p14:nvPr/>
              </p14:nvContentPartPr>
              <p14:xfrm>
                <a:off x="3690915" y="5649787"/>
                <a:ext cx="132120" cy="151560"/>
              </p14:xfrm>
            </p:contentPart>
          </mc:Choice>
          <mc:Fallback xmlns="">
            <p:pic>
              <p:nvPicPr>
                <p:cNvPr id="287" name="Ink 286">
                  <a:extLst>
                    <a:ext uri="{FF2B5EF4-FFF2-40B4-BE49-F238E27FC236}">
                      <a16:creationId xmlns:a16="http://schemas.microsoft.com/office/drawing/2014/main" id="{7D54DD56-BAF8-4029-85FB-66BD0601AEA9}"/>
                    </a:ext>
                  </a:extLst>
                </p:cNvPr>
                <p:cNvPicPr/>
                <p:nvPr/>
              </p:nvPicPr>
              <p:blipFill>
                <a:blip r:embed="rId476"/>
                <a:stretch>
                  <a:fillRect/>
                </a:stretch>
              </p:blipFill>
              <p:spPr>
                <a:xfrm>
                  <a:off x="3681915" y="5641147"/>
                  <a:ext cx="149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8" name="Ink 287">
                  <a:extLst>
                    <a:ext uri="{FF2B5EF4-FFF2-40B4-BE49-F238E27FC236}">
                      <a16:creationId xmlns:a16="http://schemas.microsoft.com/office/drawing/2014/main" id="{0D3D5A26-D575-4E2E-890C-B880938496C4}"/>
                    </a:ext>
                  </a:extLst>
                </p14:cNvPr>
                <p14:cNvContentPartPr/>
                <p14:nvPr/>
              </p14:nvContentPartPr>
              <p14:xfrm>
                <a:off x="3871995" y="5635747"/>
                <a:ext cx="158400" cy="155160"/>
              </p14:xfrm>
            </p:contentPart>
          </mc:Choice>
          <mc:Fallback xmlns="">
            <p:pic>
              <p:nvPicPr>
                <p:cNvPr id="288" name="Ink 287">
                  <a:extLst>
                    <a:ext uri="{FF2B5EF4-FFF2-40B4-BE49-F238E27FC236}">
                      <a16:creationId xmlns:a16="http://schemas.microsoft.com/office/drawing/2014/main" id="{0D3D5A26-D575-4E2E-890C-B880938496C4}"/>
                    </a:ext>
                  </a:extLst>
                </p:cNvPr>
                <p:cNvPicPr/>
                <p:nvPr/>
              </p:nvPicPr>
              <p:blipFill>
                <a:blip r:embed="rId478"/>
                <a:stretch>
                  <a:fillRect/>
                </a:stretch>
              </p:blipFill>
              <p:spPr>
                <a:xfrm>
                  <a:off x="3863355" y="5626747"/>
                  <a:ext cx="176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9" name="Ink 288">
                  <a:extLst>
                    <a:ext uri="{FF2B5EF4-FFF2-40B4-BE49-F238E27FC236}">
                      <a16:creationId xmlns:a16="http://schemas.microsoft.com/office/drawing/2014/main" id="{F3A2390B-353D-4492-83CE-6991BD465538}"/>
                    </a:ext>
                  </a:extLst>
                </p14:cNvPr>
                <p14:cNvContentPartPr/>
                <p14:nvPr/>
              </p14:nvContentPartPr>
              <p14:xfrm>
                <a:off x="4090515" y="5612707"/>
                <a:ext cx="11520" cy="158040"/>
              </p14:xfrm>
            </p:contentPart>
          </mc:Choice>
          <mc:Fallback xmlns="">
            <p:pic>
              <p:nvPicPr>
                <p:cNvPr id="289" name="Ink 288">
                  <a:extLst>
                    <a:ext uri="{FF2B5EF4-FFF2-40B4-BE49-F238E27FC236}">
                      <a16:creationId xmlns:a16="http://schemas.microsoft.com/office/drawing/2014/main" id="{F3A2390B-353D-4492-83CE-6991BD465538}"/>
                    </a:ext>
                  </a:extLst>
                </p:cNvPr>
                <p:cNvPicPr/>
                <p:nvPr/>
              </p:nvPicPr>
              <p:blipFill>
                <a:blip r:embed="rId480"/>
                <a:stretch>
                  <a:fillRect/>
                </a:stretch>
              </p:blipFill>
              <p:spPr>
                <a:xfrm>
                  <a:off x="4081515" y="5603707"/>
                  <a:ext cx="29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1" name="Ink 290">
                  <a:extLst>
                    <a:ext uri="{FF2B5EF4-FFF2-40B4-BE49-F238E27FC236}">
                      <a16:creationId xmlns:a16="http://schemas.microsoft.com/office/drawing/2014/main" id="{EDA8FB74-C61F-4FF3-8177-3B9767690BCE}"/>
                    </a:ext>
                  </a:extLst>
                </p14:cNvPr>
                <p14:cNvContentPartPr/>
                <p14:nvPr/>
              </p14:nvContentPartPr>
              <p14:xfrm>
                <a:off x="4229115" y="5558707"/>
                <a:ext cx="148320" cy="177120"/>
              </p14:xfrm>
            </p:contentPart>
          </mc:Choice>
          <mc:Fallback xmlns="">
            <p:pic>
              <p:nvPicPr>
                <p:cNvPr id="291" name="Ink 290">
                  <a:extLst>
                    <a:ext uri="{FF2B5EF4-FFF2-40B4-BE49-F238E27FC236}">
                      <a16:creationId xmlns:a16="http://schemas.microsoft.com/office/drawing/2014/main" id="{EDA8FB74-C61F-4FF3-8177-3B9767690BCE}"/>
                    </a:ext>
                  </a:extLst>
                </p:cNvPr>
                <p:cNvPicPr/>
                <p:nvPr/>
              </p:nvPicPr>
              <p:blipFill>
                <a:blip r:embed="rId482"/>
                <a:stretch>
                  <a:fillRect/>
                </a:stretch>
              </p:blipFill>
              <p:spPr>
                <a:xfrm>
                  <a:off x="4220115" y="5549707"/>
                  <a:ext cx="165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2" name="Ink 291">
                  <a:extLst>
                    <a:ext uri="{FF2B5EF4-FFF2-40B4-BE49-F238E27FC236}">
                      <a16:creationId xmlns:a16="http://schemas.microsoft.com/office/drawing/2014/main" id="{13A6EDA6-9A86-443F-A4A4-E7959D9EE3A3}"/>
                    </a:ext>
                  </a:extLst>
                </p14:cNvPr>
                <p14:cNvContentPartPr/>
                <p14:nvPr/>
              </p14:nvContentPartPr>
              <p14:xfrm>
                <a:off x="4248555" y="5662027"/>
                <a:ext cx="149400" cy="12960"/>
              </p14:xfrm>
            </p:contentPart>
          </mc:Choice>
          <mc:Fallback xmlns="">
            <p:pic>
              <p:nvPicPr>
                <p:cNvPr id="292" name="Ink 291">
                  <a:extLst>
                    <a:ext uri="{FF2B5EF4-FFF2-40B4-BE49-F238E27FC236}">
                      <a16:creationId xmlns:a16="http://schemas.microsoft.com/office/drawing/2014/main" id="{13A6EDA6-9A86-443F-A4A4-E7959D9EE3A3}"/>
                    </a:ext>
                  </a:extLst>
                </p:cNvPr>
                <p:cNvPicPr/>
                <p:nvPr/>
              </p:nvPicPr>
              <p:blipFill>
                <a:blip r:embed="rId484"/>
                <a:stretch>
                  <a:fillRect/>
                </a:stretch>
              </p:blipFill>
              <p:spPr>
                <a:xfrm>
                  <a:off x="4239555" y="5653387"/>
                  <a:ext cx="167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3" name="Ink 292">
                  <a:extLst>
                    <a:ext uri="{FF2B5EF4-FFF2-40B4-BE49-F238E27FC236}">
                      <a16:creationId xmlns:a16="http://schemas.microsoft.com/office/drawing/2014/main" id="{861C945B-D1B0-49D0-B282-3F3D2A21C091}"/>
                    </a:ext>
                  </a:extLst>
                </p14:cNvPr>
                <p14:cNvContentPartPr/>
                <p14:nvPr/>
              </p14:nvContentPartPr>
              <p14:xfrm>
                <a:off x="4543755" y="5661667"/>
                <a:ext cx="168840" cy="134640"/>
              </p14:xfrm>
            </p:contentPart>
          </mc:Choice>
          <mc:Fallback xmlns="">
            <p:pic>
              <p:nvPicPr>
                <p:cNvPr id="293" name="Ink 292">
                  <a:extLst>
                    <a:ext uri="{FF2B5EF4-FFF2-40B4-BE49-F238E27FC236}">
                      <a16:creationId xmlns:a16="http://schemas.microsoft.com/office/drawing/2014/main" id="{861C945B-D1B0-49D0-B282-3F3D2A21C091}"/>
                    </a:ext>
                  </a:extLst>
                </p:cNvPr>
                <p:cNvPicPr/>
                <p:nvPr/>
              </p:nvPicPr>
              <p:blipFill>
                <a:blip r:embed="rId486"/>
                <a:stretch>
                  <a:fillRect/>
                </a:stretch>
              </p:blipFill>
              <p:spPr>
                <a:xfrm>
                  <a:off x="4534755" y="5653027"/>
                  <a:ext cx="186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4" name="Ink 293">
                  <a:extLst>
                    <a:ext uri="{FF2B5EF4-FFF2-40B4-BE49-F238E27FC236}">
                      <a16:creationId xmlns:a16="http://schemas.microsoft.com/office/drawing/2014/main" id="{91E27D2D-7ED5-4D85-9110-C530095CCB80}"/>
                    </a:ext>
                  </a:extLst>
                </p14:cNvPr>
                <p14:cNvContentPartPr/>
                <p14:nvPr/>
              </p14:nvContentPartPr>
              <p14:xfrm>
                <a:off x="4786035" y="5705947"/>
                <a:ext cx="108360" cy="91080"/>
              </p14:xfrm>
            </p:contentPart>
          </mc:Choice>
          <mc:Fallback xmlns="">
            <p:pic>
              <p:nvPicPr>
                <p:cNvPr id="294" name="Ink 293">
                  <a:extLst>
                    <a:ext uri="{FF2B5EF4-FFF2-40B4-BE49-F238E27FC236}">
                      <a16:creationId xmlns:a16="http://schemas.microsoft.com/office/drawing/2014/main" id="{91E27D2D-7ED5-4D85-9110-C530095CCB80}"/>
                    </a:ext>
                  </a:extLst>
                </p:cNvPr>
                <p:cNvPicPr/>
                <p:nvPr/>
              </p:nvPicPr>
              <p:blipFill>
                <a:blip r:embed="rId488"/>
                <a:stretch>
                  <a:fillRect/>
                </a:stretch>
              </p:blipFill>
              <p:spPr>
                <a:xfrm>
                  <a:off x="4777395" y="5696947"/>
                  <a:ext cx="126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5" name="Ink 294">
                  <a:extLst>
                    <a:ext uri="{FF2B5EF4-FFF2-40B4-BE49-F238E27FC236}">
                      <a16:creationId xmlns:a16="http://schemas.microsoft.com/office/drawing/2014/main" id="{2D9C6537-16B1-47F0-8F60-7D1725B16D6A}"/>
                    </a:ext>
                  </a:extLst>
                </p14:cNvPr>
                <p14:cNvContentPartPr/>
                <p14:nvPr/>
              </p14:nvContentPartPr>
              <p14:xfrm>
                <a:off x="4763715" y="5695147"/>
                <a:ext cx="109080" cy="88200"/>
              </p14:xfrm>
            </p:contentPart>
          </mc:Choice>
          <mc:Fallback xmlns="">
            <p:pic>
              <p:nvPicPr>
                <p:cNvPr id="295" name="Ink 294">
                  <a:extLst>
                    <a:ext uri="{FF2B5EF4-FFF2-40B4-BE49-F238E27FC236}">
                      <a16:creationId xmlns:a16="http://schemas.microsoft.com/office/drawing/2014/main" id="{2D9C6537-16B1-47F0-8F60-7D1725B16D6A}"/>
                    </a:ext>
                  </a:extLst>
                </p:cNvPr>
                <p:cNvPicPr/>
                <p:nvPr/>
              </p:nvPicPr>
              <p:blipFill>
                <a:blip r:embed="rId490"/>
                <a:stretch>
                  <a:fillRect/>
                </a:stretch>
              </p:blipFill>
              <p:spPr>
                <a:xfrm>
                  <a:off x="4754715" y="5686147"/>
                  <a:ext cx="126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6" name="Ink 295">
                  <a:extLst>
                    <a:ext uri="{FF2B5EF4-FFF2-40B4-BE49-F238E27FC236}">
                      <a16:creationId xmlns:a16="http://schemas.microsoft.com/office/drawing/2014/main" id="{0F346E80-86F5-4E50-B96B-09489CE6F4E5}"/>
                    </a:ext>
                  </a:extLst>
                </p14:cNvPr>
                <p14:cNvContentPartPr/>
                <p14:nvPr/>
              </p14:nvContentPartPr>
              <p14:xfrm>
                <a:off x="4917435" y="5696587"/>
                <a:ext cx="163080" cy="269640"/>
              </p14:xfrm>
            </p:contentPart>
          </mc:Choice>
          <mc:Fallback xmlns="">
            <p:pic>
              <p:nvPicPr>
                <p:cNvPr id="296" name="Ink 295">
                  <a:extLst>
                    <a:ext uri="{FF2B5EF4-FFF2-40B4-BE49-F238E27FC236}">
                      <a16:creationId xmlns:a16="http://schemas.microsoft.com/office/drawing/2014/main" id="{0F346E80-86F5-4E50-B96B-09489CE6F4E5}"/>
                    </a:ext>
                  </a:extLst>
                </p:cNvPr>
                <p:cNvPicPr/>
                <p:nvPr/>
              </p:nvPicPr>
              <p:blipFill>
                <a:blip r:embed="rId492"/>
                <a:stretch>
                  <a:fillRect/>
                </a:stretch>
              </p:blipFill>
              <p:spPr>
                <a:xfrm>
                  <a:off x="4908435" y="5687587"/>
                  <a:ext cx="1807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7" name="Ink 296">
                  <a:extLst>
                    <a:ext uri="{FF2B5EF4-FFF2-40B4-BE49-F238E27FC236}">
                      <a16:creationId xmlns:a16="http://schemas.microsoft.com/office/drawing/2014/main" id="{9A518773-307C-4591-8F37-D8A1A9A42B90}"/>
                    </a:ext>
                  </a:extLst>
                </p14:cNvPr>
                <p14:cNvContentPartPr/>
                <p14:nvPr/>
              </p14:nvContentPartPr>
              <p14:xfrm>
                <a:off x="5096355" y="5570227"/>
                <a:ext cx="483480" cy="261360"/>
              </p14:xfrm>
            </p:contentPart>
          </mc:Choice>
          <mc:Fallback xmlns="">
            <p:pic>
              <p:nvPicPr>
                <p:cNvPr id="297" name="Ink 296">
                  <a:extLst>
                    <a:ext uri="{FF2B5EF4-FFF2-40B4-BE49-F238E27FC236}">
                      <a16:creationId xmlns:a16="http://schemas.microsoft.com/office/drawing/2014/main" id="{9A518773-307C-4591-8F37-D8A1A9A42B90}"/>
                    </a:ext>
                  </a:extLst>
                </p:cNvPr>
                <p:cNvPicPr/>
                <p:nvPr/>
              </p:nvPicPr>
              <p:blipFill>
                <a:blip r:embed="rId494"/>
                <a:stretch>
                  <a:fillRect/>
                </a:stretch>
              </p:blipFill>
              <p:spPr>
                <a:xfrm>
                  <a:off x="5087715" y="5561587"/>
                  <a:ext cx="5011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8" name="Ink 297">
                  <a:extLst>
                    <a:ext uri="{FF2B5EF4-FFF2-40B4-BE49-F238E27FC236}">
                      <a16:creationId xmlns:a16="http://schemas.microsoft.com/office/drawing/2014/main" id="{0E70DE48-101D-48DC-97DD-C8328FAAD4C3}"/>
                    </a:ext>
                  </a:extLst>
                </p14:cNvPr>
                <p14:cNvContentPartPr/>
                <p14:nvPr/>
              </p14:nvContentPartPr>
              <p14:xfrm>
                <a:off x="5275275" y="5559427"/>
                <a:ext cx="79560" cy="94320"/>
              </p14:xfrm>
            </p:contentPart>
          </mc:Choice>
          <mc:Fallback xmlns="">
            <p:pic>
              <p:nvPicPr>
                <p:cNvPr id="298" name="Ink 297">
                  <a:extLst>
                    <a:ext uri="{FF2B5EF4-FFF2-40B4-BE49-F238E27FC236}">
                      <a16:creationId xmlns:a16="http://schemas.microsoft.com/office/drawing/2014/main" id="{0E70DE48-101D-48DC-97DD-C8328FAAD4C3}"/>
                    </a:ext>
                  </a:extLst>
                </p:cNvPr>
                <p:cNvPicPr/>
                <p:nvPr/>
              </p:nvPicPr>
              <p:blipFill>
                <a:blip r:embed="rId496"/>
                <a:stretch>
                  <a:fillRect/>
                </a:stretch>
              </p:blipFill>
              <p:spPr>
                <a:xfrm>
                  <a:off x="5266275" y="5550787"/>
                  <a:ext cx="97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0" name="Ink 299">
                  <a:extLst>
                    <a:ext uri="{FF2B5EF4-FFF2-40B4-BE49-F238E27FC236}">
                      <a16:creationId xmlns:a16="http://schemas.microsoft.com/office/drawing/2014/main" id="{7F4D2FEF-EBE0-42C5-9161-DEA359BE957A}"/>
                    </a:ext>
                  </a:extLst>
                </p14:cNvPr>
                <p14:cNvContentPartPr/>
                <p14:nvPr/>
              </p14:nvContentPartPr>
              <p14:xfrm>
                <a:off x="120435" y="5920147"/>
                <a:ext cx="208440" cy="127080"/>
              </p14:xfrm>
            </p:contentPart>
          </mc:Choice>
          <mc:Fallback xmlns="">
            <p:pic>
              <p:nvPicPr>
                <p:cNvPr id="300" name="Ink 299">
                  <a:extLst>
                    <a:ext uri="{FF2B5EF4-FFF2-40B4-BE49-F238E27FC236}">
                      <a16:creationId xmlns:a16="http://schemas.microsoft.com/office/drawing/2014/main" id="{7F4D2FEF-EBE0-42C5-9161-DEA359BE957A}"/>
                    </a:ext>
                  </a:extLst>
                </p:cNvPr>
                <p:cNvPicPr/>
                <p:nvPr/>
              </p:nvPicPr>
              <p:blipFill>
                <a:blip r:embed="rId498"/>
                <a:stretch>
                  <a:fillRect/>
                </a:stretch>
              </p:blipFill>
              <p:spPr>
                <a:xfrm>
                  <a:off x="111795" y="5911507"/>
                  <a:ext cx="22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1" name="Ink 300">
                  <a:extLst>
                    <a:ext uri="{FF2B5EF4-FFF2-40B4-BE49-F238E27FC236}">
                      <a16:creationId xmlns:a16="http://schemas.microsoft.com/office/drawing/2014/main" id="{290F0B00-BC6E-4271-83FC-7250CA102B99}"/>
                    </a:ext>
                  </a:extLst>
                </p14:cNvPr>
                <p14:cNvContentPartPr/>
                <p14:nvPr/>
              </p14:nvContentPartPr>
              <p14:xfrm>
                <a:off x="285315" y="5888467"/>
                <a:ext cx="200880" cy="142560"/>
              </p14:xfrm>
            </p:contentPart>
          </mc:Choice>
          <mc:Fallback xmlns="">
            <p:pic>
              <p:nvPicPr>
                <p:cNvPr id="301" name="Ink 300">
                  <a:extLst>
                    <a:ext uri="{FF2B5EF4-FFF2-40B4-BE49-F238E27FC236}">
                      <a16:creationId xmlns:a16="http://schemas.microsoft.com/office/drawing/2014/main" id="{290F0B00-BC6E-4271-83FC-7250CA102B99}"/>
                    </a:ext>
                  </a:extLst>
                </p:cNvPr>
                <p:cNvPicPr/>
                <p:nvPr/>
              </p:nvPicPr>
              <p:blipFill>
                <a:blip r:embed="rId500"/>
                <a:stretch>
                  <a:fillRect/>
                </a:stretch>
              </p:blipFill>
              <p:spPr>
                <a:xfrm>
                  <a:off x="276315" y="5879467"/>
                  <a:ext cx="218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2" name="Ink 301">
                  <a:extLst>
                    <a:ext uri="{FF2B5EF4-FFF2-40B4-BE49-F238E27FC236}">
                      <a16:creationId xmlns:a16="http://schemas.microsoft.com/office/drawing/2014/main" id="{60FCF194-A33D-445F-A38D-6F41EA49A20E}"/>
                    </a:ext>
                  </a:extLst>
                </p14:cNvPr>
                <p14:cNvContentPartPr/>
                <p14:nvPr/>
              </p14:nvContentPartPr>
              <p14:xfrm>
                <a:off x="620115" y="6000787"/>
                <a:ext cx="235080" cy="111960"/>
              </p14:xfrm>
            </p:contentPart>
          </mc:Choice>
          <mc:Fallback xmlns="">
            <p:pic>
              <p:nvPicPr>
                <p:cNvPr id="302" name="Ink 301">
                  <a:extLst>
                    <a:ext uri="{FF2B5EF4-FFF2-40B4-BE49-F238E27FC236}">
                      <a16:creationId xmlns:a16="http://schemas.microsoft.com/office/drawing/2014/main" id="{60FCF194-A33D-445F-A38D-6F41EA49A20E}"/>
                    </a:ext>
                  </a:extLst>
                </p:cNvPr>
                <p:cNvPicPr/>
                <p:nvPr/>
              </p:nvPicPr>
              <p:blipFill>
                <a:blip r:embed="rId502"/>
                <a:stretch>
                  <a:fillRect/>
                </a:stretch>
              </p:blipFill>
              <p:spPr>
                <a:xfrm>
                  <a:off x="611475" y="5991787"/>
                  <a:ext cx="252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3" name="Ink 302">
                  <a:extLst>
                    <a:ext uri="{FF2B5EF4-FFF2-40B4-BE49-F238E27FC236}">
                      <a16:creationId xmlns:a16="http://schemas.microsoft.com/office/drawing/2014/main" id="{82E82087-4ADF-49CB-BF06-E2EE8D582F24}"/>
                    </a:ext>
                  </a:extLst>
                </p14:cNvPr>
                <p14:cNvContentPartPr/>
                <p14:nvPr/>
              </p14:nvContentPartPr>
              <p14:xfrm>
                <a:off x="876435" y="5976307"/>
                <a:ext cx="104040" cy="140040"/>
              </p14:xfrm>
            </p:contentPart>
          </mc:Choice>
          <mc:Fallback xmlns="">
            <p:pic>
              <p:nvPicPr>
                <p:cNvPr id="303" name="Ink 302">
                  <a:extLst>
                    <a:ext uri="{FF2B5EF4-FFF2-40B4-BE49-F238E27FC236}">
                      <a16:creationId xmlns:a16="http://schemas.microsoft.com/office/drawing/2014/main" id="{82E82087-4ADF-49CB-BF06-E2EE8D582F24}"/>
                    </a:ext>
                  </a:extLst>
                </p:cNvPr>
                <p:cNvPicPr/>
                <p:nvPr/>
              </p:nvPicPr>
              <p:blipFill>
                <a:blip r:embed="rId504"/>
                <a:stretch>
                  <a:fillRect/>
                </a:stretch>
              </p:blipFill>
              <p:spPr>
                <a:xfrm>
                  <a:off x="867795" y="5967307"/>
                  <a:ext cx="121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4" name="Ink 303">
                  <a:extLst>
                    <a:ext uri="{FF2B5EF4-FFF2-40B4-BE49-F238E27FC236}">
                      <a16:creationId xmlns:a16="http://schemas.microsoft.com/office/drawing/2014/main" id="{380A17AC-8472-4355-9263-21E710705852}"/>
                    </a:ext>
                  </a:extLst>
                </p14:cNvPr>
                <p14:cNvContentPartPr/>
                <p14:nvPr/>
              </p14:nvContentPartPr>
              <p14:xfrm>
                <a:off x="990555" y="5997907"/>
                <a:ext cx="135360" cy="105840"/>
              </p14:xfrm>
            </p:contentPart>
          </mc:Choice>
          <mc:Fallback xmlns="">
            <p:pic>
              <p:nvPicPr>
                <p:cNvPr id="304" name="Ink 303">
                  <a:extLst>
                    <a:ext uri="{FF2B5EF4-FFF2-40B4-BE49-F238E27FC236}">
                      <a16:creationId xmlns:a16="http://schemas.microsoft.com/office/drawing/2014/main" id="{380A17AC-8472-4355-9263-21E710705852}"/>
                    </a:ext>
                  </a:extLst>
                </p:cNvPr>
                <p:cNvPicPr/>
                <p:nvPr/>
              </p:nvPicPr>
              <p:blipFill>
                <a:blip r:embed="rId506"/>
                <a:stretch>
                  <a:fillRect/>
                </a:stretch>
              </p:blipFill>
              <p:spPr>
                <a:xfrm>
                  <a:off x="981915" y="5988907"/>
                  <a:ext cx="153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5" name="Ink 304">
                  <a:extLst>
                    <a:ext uri="{FF2B5EF4-FFF2-40B4-BE49-F238E27FC236}">
                      <a16:creationId xmlns:a16="http://schemas.microsoft.com/office/drawing/2014/main" id="{C6346344-1F69-489D-91AB-993B55AF0F87}"/>
                    </a:ext>
                  </a:extLst>
                </p14:cNvPr>
                <p14:cNvContentPartPr/>
                <p14:nvPr/>
              </p14:nvContentPartPr>
              <p14:xfrm>
                <a:off x="1115115" y="6023467"/>
                <a:ext cx="183240" cy="102600"/>
              </p14:xfrm>
            </p:contentPart>
          </mc:Choice>
          <mc:Fallback xmlns="">
            <p:pic>
              <p:nvPicPr>
                <p:cNvPr id="305" name="Ink 304">
                  <a:extLst>
                    <a:ext uri="{FF2B5EF4-FFF2-40B4-BE49-F238E27FC236}">
                      <a16:creationId xmlns:a16="http://schemas.microsoft.com/office/drawing/2014/main" id="{C6346344-1F69-489D-91AB-993B55AF0F87}"/>
                    </a:ext>
                  </a:extLst>
                </p:cNvPr>
                <p:cNvPicPr/>
                <p:nvPr/>
              </p:nvPicPr>
              <p:blipFill>
                <a:blip r:embed="rId508"/>
                <a:stretch>
                  <a:fillRect/>
                </a:stretch>
              </p:blipFill>
              <p:spPr>
                <a:xfrm>
                  <a:off x="1106115" y="6014827"/>
                  <a:ext cx="200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6" name="Ink 305">
                  <a:extLst>
                    <a:ext uri="{FF2B5EF4-FFF2-40B4-BE49-F238E27FC236}">
                      <a16:creationId xmlns:a16="http://schemas.microsoft.com/office/drawing/2014/main" id="{6A9777A7-1D86-403C-919A-7D1E47BB24DB}"/>
                    </a:ext>
                  </a:extLst>
                </p14:cNvPr>
                <p14:cNvContentPartPr/>
                <p14:nvPr/>
              </p14:nvContentPartPr>
              <p14:xfrm>
                <a:off x="1327875" y="6044347"/>
                <a:ext cx="134640" cy="102240"/>
              </p14:xfrm>
            </p:contentPart>
          </mc:Choice>
          <mc:Fallback xmlns="">
            <p:pic>
              <p:nvPicPr>
                <p:cNvPr id="306" name="Ink 305">
                  <a:extLst>
                    <a:ext uri="{FF2B5EF4-FFF2-40B4-BE49-F238E27FC236}">
                      <a16:creationId xmlns:a16="http://schemas.microsoft.com/office/drawing/2014/main" id="{6A9777A7-1D86-403C-919A-7D1E47BB24DB}"/>
                    </a:ext>
                  </a:extLst>
                </p:cNvPr>
                <p:cNvPicPr/>
                <p:nvPr/>
              </p:nvPicPr>
              <p:blipFill>
                <a:blip r:embed="rId510"/>
                <a:stretch>
                  <a:fillRect/>
                </a:stretch>
              </p:blipFill>
              <p:spPr>
                <a:xfrm>
                  <a:off x="1318875" y="6035347"/>
                  <a:ext cx="152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7" name="Ink 306">
                  <a:extLst>
                    <a:ext uri="{FF2B5EF4-FFF2-40B4-BE49-F238E27FC236}">
                      <a16:creationId xmlns:a16="http://schemas.microsoft.com/office/drawing/2014/main" id="{FEA43FE2-5138-4D0D-9632-1DF2E2B1438C}"/>
                    </a:ext>
                  </a:extLst>
                </p14:cNvPr>
                <p14:cNvContentPartPr/>
                <p14:nvPr/>
              </p14:nvContentPartPr>
              <p14:xfrm>
                <a:off x="1498515" y="5961547"/>
                <a:ext cx="197640" cy="150840"/>
              </p14:xfrm>
            </p:contentPart>
          </mc:Choice>
          <mc:Fallback xmlns="">
            <p:pic>
              <p:nvPicPr>
                <p:cNvPr id="307" name="Ink 306">
                  <a:extLst>
                    <a:ext uri="{FF2B5EF4-FFF2-40B4-BE49-F238E27FC236}">
                      <a16:creationId xmlns:a16="http://schemas.microsoft.com/office/drawing/2014/main" id="{FEA43FE2-5138-4D0D-9632-1DF2E2B1438C}"/>
                    </a:ext>
                  </a:extLst>
                </p:cNvPr>
                <p:cNvPicPr/>
                <p:nvPr/>
              </p:nvPicPr>
              <p:blipFill>
                <a:blip r:embed="rId512"/>
                <a:stretch>
                  <a:fillRect/>
                </a:stretch>
              </p:blipFill>
              <p:spPr>
                <a:xfrm>
                  <a:off x="1489875" y="5952547"/>
                  <a:ext cx="215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8" name="Ink 307">
                  <a:extLst>
                    <a:ext uri="{FF2B5EF4-FFF2-40B4-BE49-F238E27FC236}">
                      <a16:creationId xmlns:a16="http://schemas.microsoft.com/office/drawing/2014/main" id="{9B95AD4C-4C56-420F-BA4C-78598BE70F6C}"/>
                    </a:ext>
                  </a:extLst>
                </p14:cNvPr>
                <p14:cNvContentPartPr/>
                <p14:nvPr/>
              </p14:nvContentPartPr>
              <p14:xfrm>
                <a:off x="1693275" y="6035347"/>
                <a:ext cx="180720" cy="92160"/>
              </p14:xfrm>
            </p:contentPart>
          </mc:Choice>
          <mc:Fallback xmlns="">
            <p:pic>
              <p:nvPicPr>
                <p:cNvPr id="308" name="Ink 307">
                  <a:extLst>
                    <a:ext uri="{FF2B5EF4-FFF2-40B4-BE49-F238E27FC236}">
                      <a16:creationId xmlns:a16="http://schemas.microsoft.com/office/drawing/2014/main" id="{9B95AD4C-4C56-420F-BA4C-78598BE70F6C}"/>
                    </a:ext>
                  </a:extLst>
                </p:cNvPr>
                <p:cNvPicPr/>
                <p:nvPr/>
              </p:nvPicPr>
              <p:blipFill>
                <a:blip r:embed="rId514"/>
                <a:stretch>
                  <a:fillRect/>
                </a:stretch>
              </p:blipFill>
              <p:spPr>
                <a:xfrm>
                  <a:off x="1684275" y="6026707"/>
                  <a:ext cx="198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9" name="Ink 308">
                  <a:extLst>
                    <a:ext uri="{FF2B5EF4-FFF2-40B4-BE49-F238E27FC236}">
                      <a16:creationId xmlns:a16="http://schemas.microsoft.com/office/drawing/2014/main" id="{EA74E16E-5250-4FEF-AEF3-D4278BDFEEFF}"/>
                    </a:ext>
                  </a:extLst>
                </p14:cNvPr>
                <p14:cNvContentPartPr/>
                <p14:nvPr/>
              </p14:nvContentPartPr>
              <p14:xfrm>
                <a:off x="1963995" y="6032827"/>
                <a:ext cx="279000" cy="186840"/>
              </p14:xfrm>
            </p:contentPart>
          </mc:Choice>
          <mc:Fallback xmlns="">
            <p:pic>
              <p:nvPicPr>
                <p:cNvPr id="309" name="Ink 308">
                  <a:extLst>
                    <a:ext uri="{FF2B5EF4-FFF2-40B4-BE49-F238E27FC236}">
                      <a16:creationId xmlns:a16="http://schemas.microsoft.com/office/drawing/2014/main" id="{EA74E16E-5250-4FEF-AEF3-D4278BDFEEFF}"/>
                    </a:ext>
                  </a:extLst>
                </p:cNvPr>
                <p:cNvPicPr/>
                <p:nvPr/>
              </p:nvPicPr>
              <p:blipFill>
                <a:blip r:embed="rId516"/>
                <a:stretch>
                  <a:fillRect/>
                </a:stretch>
              </p:blipFill>
              <p:spPr>
                <a:xfrm>
                  <a:off x="1955355" y="6023827"/>
                  <a:ext cx="296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0" name="Ink 309">
                  <a:extLst>
                    <a:ext uri="{FF2B5EF4-FFF2-40B4-BE49-F238E27FC236}">
                      <a16:creationId xmlns:a16="http://schemas.microsoft.com/office/drawing/2014/main" id="{F3266534-4F50-40EA-BC17-48DB63EE0257}"/>
                    </a:ext>
                  </a:extLst>
                </p14:cNvPr>
                <p14:cNvContentPartPr/>
                <p14:nvPr/>
              </p14:nvContentPartPr>
              <p14:xfrm>
                <a:off x="2549355" y="6009787"/>
                <a:ext cx="114120" cy="130680"/>
              </p14:xfrm>
            </p:contentPart>
          </mc:Choice>
          <mc:Fallback xmlns="">
            <p:pic>
              <p:nvPicPr>
                <p:cNvPr id="310" name="Ink 309">
                  <a:extLst>
                    <a:ext uri="{FF2B5EF4-FFF2-40B4-BE49-F238E27FC236}">
                      <a16:creationId xmlns:a16="http://schemas.microsoft.com/office/drawing/2014/main" id="{F3266534-4F50-40EA-BC17-48DB63EE0257}"/>
                    </a:ext>
                  </a:extLst>
                </p:cNvPr>
                <p:cNvPicPr/>
                <p:nvPr/>
              </p:nvPicPr>
              <p:blipFill>
                <a:blip r:embed="rId518"/>
                <a:stretch>
                  <a:fillRect/>
                </a:stretch>
              </p:blipFill>
              <p:spPr>
                <a:xfrm>
                  <a:off x="2540715" y="6001147"/>
                  <a:ext cx="131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11" name="Ink 310">
                  <a:extLst>
                    <a:ext uri="{FF2B5EF4-FFF2-40B4-BE49-F238E27FC236}">
                      <a16:creationId xmlns:a16="http://schemas.microsoft.com/office/drawing/2014/main" id="{3F4CED57-6131-4E79-BA06-3296DD8C6D73}"/>
                    </a:ext>
                  </a:extLst>
                </p14:cNvPr>
                <p14:cNvContentPartPr/>
                <p14:nvPr/>
              </p14:nvContentPartPr>
              <p14:xfrm>
                <a:off x="2764635" y="6007627"/>
                <a:ext cx="360" cy="360"/>
              </p14:xfrm>
            </p:contentPart>
          </mc:Choice>
          <mc:Fallback xmlns="">
            <p:pic>
              <p:nvPicPr>
                <p:cNvPr id="311" name="Ink 310">
                  <a:extLst>
                    <a:ext uri="{FF2B5EF4-FFF2-40B4-BE49-F238E27FC236}">
                      <a16:creationId xmlns:a16="http://schemas.microsoft.com/office/drawing/2014/main" id="{3F4CED57-6131-4E79-BA06-3296DD8C6D73}"/>
                    </a:ext>
                  </a:extLst>
                </p:cNvPr>
                <p:cNvPicPr/>
                <p:nvPr/>
              </p:nvPicPr>
              <p:blipFill>
                <a:blip r:embed="rId314"/>
                <a:stretch>
                  <a:fillRect/>
                </a:stretch>
              </p:blipFill>
              <p:spPr>
                <a:xfrm>
                  <a:off x="2755635" y="5998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2" name="Ink 311">
                  <a:extLst>
                    <a:ext uri="{FF2B5EF4-FFF2-40B4-BE49-F238E27FC236}">
                      <a16:creationId xmlns:a16="http://schemas.microsoft.com/office/drawing/2014/main" id="{74BD2D3A-C8BF-47D2-9D9D-3E3487E40D25}"/>
                    </a:ext>
                  </a:extLst>
                </p14:cNvPr>
                <p14:cNvContentPartPr/>
                <p14:nvPr/>
              </p14:nvContentPartPr>
              <p14:xfrm>
                <a:off x="2820435" y="6036427"/>
                <a:ext cx="196560" cy="131040"/>
              </p14:xfrm>
            </p:contentPart>
          </mc:Choice>
          <mc:Fallback xmlns="">
            <p:pic>
              <p:nvPicPr>
                <p:cNvPr id="312" name="Ink 311">
                  <a:extLst>
                    <a:ext uri="{FF2B5EF4-FFF2-40B4-BE49-F238E27FC236}">
                      <a16:creationId xmlns:a16="http://schemas.microsoft.com/office/drawing/2014/main" id="{74BD2D3A-C8BF-47D2-9D9D-3E3487E40D25}"/>
                    </a:ext>
                  </a:extLst>
                </p:cNvPr>
                <p:cNvPicPr/>
                <p:nvPr/>
              </p:nvPicPr>
              <p:blipFill>
                <a:blip r:embed="rId521"/>
                <a:stretch>
                  <a:fillRect/>
                </a:stretch>
              </p:blipFill>
              <p:spPr>
                <a:xfrm>
                  <a:off x="2811795" y="6027427"/>
                  <a:ext cx="214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3" name="Ink 312">
                  <a:extLst>
                    <a:ext uri="{FF2B5EF4-FFF2-40B4-BE49-F238E27FC236}">
                      <a16:creationId xmlns:a16="http://schemas.microsoft.com/office/drawing/2014/main" id="{59642E00-2B3F-4C42-8D24-214AF7F3B2C9}"/>
                    </a:ext>
                  </a:extLst>
                </p14:cNvPr>
                <p14:cNvContentPartPr/>
                <p14:nvPr/>
              </p14:nvContentPartPr>
              <p14:xfrm>
                <a:off x="3328395" y="6011227"/>
                <a:ext cx="171720" cy="120960"/>
              </p14:xfrm>
            </p:contentPart>
          </mc:Choice>
          <mc:Fallback xmlns="">
            <p:pic>
              <p:nvPicPr>
                <p:cNvPr id="313" name="Ink 312">
                  <a:extLst>
                    <a:ext uri="{FF2B5EF4-FFF2-40B4-BE49-F238E27FC236}">
                      <a16:creationId xmlns:a16="http://schemas.microsoft.com/office/drawing/2014/main" id="{59642E00-2B3F-4C42-8D24-214AF7F3B2C9}"/>
                    </a:ext>
                  </a:extLst>
                </p:cNvPr>
                <p:cNvPicPr/>
                <p:nvPr/>
              </p:nvPicPr>
              <p:blipFill>
                <a:blip r:embed="rId523"/>
                <a:stretch>
                  <a:fillRect/>
                </a:stretch>
              </p:blipFill>
              <p:spPr>
                <a:xfrm>
                  <a:off x="3319395" y="6002227"/>
                  <a:ext cx="189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4" name="Ink 313">
                  <a:extLst>
                    <a:ext uri="{FF2B5EF4-FFF2-40B4-BE49-F238E27FC236}">
                      <a16:creationId xmlns:a16="http://schemas.microsoft.com/office/drawing/2014/main" id="{41CA7FCC-D426-4F6E-A4E9-DDFF9580E185}"/>
                    </a:ext>
                  </a:extLst>
                </p14:cNvPr>
                <p14:cNvContentPartPr/>
                <p14:nvPr/>
              </p14:nvContentPartPr>
              <p14:xfrm>
                <a:off x="3556635" y="6039307"/>
                <a:ext cx="119520" cy="12960"/>
              </p14:xfrm>
            </p:contentPart>
          </mc:Choice>
          <mc:Fallback xmlns="">
            <p:pic>
              <p:nvPicPr>
                <p:cNvPr id="314" name="Ink 313">
                  <a:extLst>
                    <a:ext uri="{FF2B5EF4-FFF2-40B4-BE49-F238E27FC236}">
                      <a16:creationId xmlns:a16="http://schemas.microsoft.com/office/drawing/2014/main" id="{41CA7FCC-D426-4F6E-A4E9-DDFF9580E185}"/>
                    </a:ext>
                  </a:extLst>
                </p:cNvPr>
                <p:cNvPicPr/>
                <p:nvPr/>
              </p:nvPicPr>
              <p:blipFill>
                <a:blip r:embed="rId525"/>
                <a:stretch>
                  <a:fillRect/>
                </a:stretch>
              </p:blipFill>
              <p:spPr>
                <a:xfrm>
                  <a:off x="3547635" y="6030667"/>
                  <a:ext cx="137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5" name="Ink 314">
                  <a:extLst>
                    <a:ext uri="{FF2B5EF4-FFF2-40B4-BE49-F238E27FC236}">
                      <a16:creationId xmlns:a16="http://schemas.microsoft.com/office/drawing/2014/main" id="{230A8CCF-C078-4B96-8092-CEFB4827BBA1}"/>
                    </a:ext>
                  </a:extLst>
                </p14:cNvPr>
                <p14:cNvContentPartPr/>
                <p14:nvPr/>
              </p14:nvContentPartPr>
              <p14:xfrm>
                <a:off x="3844995" y="5912587"/>
                <a:ext cx="55440" cy="293760"/>
              </p14:xfrm>
            </p:contentPart>
          </mc:Choice>
          <mc:Fallback xmlns="">
            <p:pic>
              <p:nvPicPr>
                <p:cNvPr id="315" name="Ink 314">
                  <a:extLst>
                    <a:ext uri="{FF2B5EF4-FFF2-40B4-BE49-F238E27FC236}">
                      <a16:creationId xmlns:a16="http://schemas.microsoft.com/office/drawing/2014/main" id="{230A8CCF-C078-4B96-8092-CEFB4827BBA1}"/>
                    </a:ext>
                  </a:extLst>
                </p:cNvPr>
                <p:cNvPicPr/>
                <p:nvPr/>
              </p:nvPicPr>
              <p:blipFill>
                <a:blip r:embed="rId527"/>
                <a:stretch>
                  <a:fillRect/>
                </a:stretch>
              </p:blipFill>
              <p:spPr>
                <a:xfrm>
                  <a:off x="3836355" y="5903587"/>
                  <a:ext cx="730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6" name="Ink 315">
                  <a:extLst>
                    <a:ext uri="{FF2B5EF4-FFF2-40B4-BE49-F238E27FC236}">
                      <a16:creationId xmlns:a16="http://schemas.microsoft.com/office/drawing/2014/main" id="{0FA2AD2A-03A1-4644-8592-D0EF8C35BD88}"/>
                    </a:ext>
                  </a:extLst>
                </p14:cNvPr>
                <p14:cNvContentPartPr/>
                <p14:nvPr/>
              </p14:nvContentPartPr>
              <p14:xfrm>
                <a:off x="4092675" y="6164227"/>
                <a:ext cx="22680" cy="4320"/>
              </p14:xfrm>
            </p:contentPart>
          </mc:Choice>
          <mc:Fallback xmlns="">
            <p:pic>
              <p:nvPicPr>
                <p:cNvPr id="316" name="Ink 315">
                  <a:extLst>
                    <a:ext uri="{FF2B5EF4-FFF2-40B4-BE49-F238E27FC236}">
                      <a16:creationId xmlns:a16="http://schemas.microsoft.com/office/drawing/2014/main" id="{0FA2AD2A-03A1-4644-8592-D0EF8C35BD88}"/>
                    </a:ext>
                  </a:extLst>
                </p:cNvPr>
                <p:cNvPicPr/>
                <p:nvPr/>
              </p:nvPicPr>
              <p:blipFill>
                <a:blip r:embed="rId529"/>
                <a:stretch>
                  <a:fillRect/>
                </a:stretch>
              </p:blipFill>
              <p:spPr>
                <a:xfrm>
                  <a:off x="4083675" y="6155227"/>
                  <a:ext cx="40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0" name="Ink 319">
                  <a:extLst>
                    <a:ext uri="{FF2B5EF4-FFF2-40B4-BE49-F238E27FC236}">
                      <a16:creationId xmlns:a16="http://schemas.microsoft.com/office/drawing/2014/main" id="{27F9FB68-05BC-4CA0-BC2A-37D374796726}"/>
                    </a:ext>
                  </a:extLst>
                </p14:cNvPr>
                <p14:cNvContentPartPr/>
                <p14:nvPr/>
              </p14:nvContentPartPr>
              <p14:xfrm>
                <a:off x="38355" y="6333787"/>
                <a:ext cx="183960" cy="19080"/>
              </p14:xfrm>
            </p:contentPart>
          </mc:Choice>
          <mc:Fallback xmlns="">
            <p:pic>
              <p:nvPicPr>
                <p:cNvPr id="320" name="Ink 319">
                  <a:extLst>
                    <a:ext uri="{FF2B5EF4-FFF2-40B4-BE49-F238E27FC236}">
                      <a16:creationId xmlns:a16="http://schemas.microsoft.com/office/drawing/2014/main" id="{27F9FB68-05BC-4CA0-BC2A-37D374796726}"/>
                    </a:ext>
                  </a:extLst>
                </p:cNvPr>
                <p:cNvPicPr/>
                <p:nvPr/>
              </p:nvPicPr>
              <p:blipFill>
                <a:blip r:embed="rId531"/>
                <a:stretch>
                  <a:fillRect/>
                </a:stretch>
              </p:blipFill>
              <p:spPr>
                <a:xfrm>
                  <a:off x="29715" y="6325147"/>
                  <a:ext cx="201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1" name="Ink 320">
                  <a:extLst>
                    <a:ext uri="{FF2B5EF4-FFF2-40B4-BE49-F238E27FC236}">
                      <a16:creationId xmlns:a16="http://schemas.microsoft.com/office/drawing/2014/main" id="{FB143283-8AFD-4794-BD09-D6F7A6AE1A83}"/>
                    </a:ext>
                  </a:extLst>
                </p14:cNvPr>
                <p14:cNvContentPartPr/>
                <p14:nvPr/>
              </p14:nvContentPartPr>
              <p14:xfrm>
                <a:off x="-9165" y="6305707"/>
                <a:ext cx="400680" cy="181800"/>
              </p14:xfrm>
            </p:contentPart>
          </mc:Choice>
          <mc:Fallback xmlns="">
            <p:pic>
              <p:nvPicPr>
                <p:cNvPr id="321" name="Ink 320">
                  <a:extLst>
                    <a:ext uri="{FF2B5EF4-FFF2-40B4-BE49-F238E27FC236}">
                      <a16:creationId xmlns:a16="http://schemas.microsoft.com/office/drawing/2014/main" id="{FB143283-8AFD-4794-BD09-D6F7A6AE1A83}"/>
                    </a:ext>
                  </a:extLst>
                </p:cNvPr>
                <p:cNvPicPr/>
                <p:nvPr/>
              </p:nvPicPr>
              <p:blipFill>
                <a:blip r:embed="rId533"/>
                <a:stretch>
                  <a:fillRect/>
                </a:stretch>
              </p:blipFill>
              <p:spPr>
                <a:xfrm>
                  <a:off x="-18165" y="6296707"/>
                  <a:ext cx="418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3" name="Ink 322">
                  <a:extLst>
                    <a:ext uri="{FF2B5EF4-FFF2-40B4-BE49-F238E27FC236}">
                      <a16:creationId xmlns:a16="http://schemas.microsoft.com/office/drawing/2014/main" id="{865DEE31-8FED-45C6-8F9D-87D9286EEAB7}"/>
                    </a:ext>
                  </a:extLst>
                </p14:cNvPr>
                <p14:cNvContentPartPr/>
                <p14:nvPr/>
              </p14:nvContentPartPr>
              <p14:xfrm>
                <a:off x="640635" y="6268267"/>
                <a:ext cx="366120" cy="145440"/>
              </p14:xfrm>
            </p:contentPart>
          </mc:Choice>
          <mc:Fallback xmlns="">
            <p:pic>
              <p:nvPicPr>
                <p:cNvPr id="323" name="Ink 322">
                  <a:extLst>
                    <a:ext uri="{FF2B5EF4-FFF2-40B4-BE49-F238E27FC236}">
                      <a16:creationId xmlns:a16="http://schemas.microsoft.com/office/drawing/2014/main" id="{865DEE31-8FED-45C6-8F9D-87D9286EEAB7}"/>
                    </a:ext>
                  </a:extLst>
                </p:cNvPr>
                <p:cNvPicPr/>
                <p:nvPr/>
              </p:nvPicPr>
              <p:blipFill>
                <a:blip r:embed="rId535"/>
                <a:stretch>
                  <a:fillRect/>
                </a:stretch>
              </p:blipFill>
              <p:spPr>
                <a:xfrm>
                  <a:off x="631995" y="6259267"/>
                  <a:ext cx="38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4" name="Ink 323">
                  <a:extLst>
                    <a:ext uri="{FF2B5EF4-FFF2-40B4-BE49-F238E27FC236}">
                      <a16:creationId xmlns:a16="http://schemas.microsoft.com/office/drawing/2014/main" id="{59A6DE5A-34D9-40A8-9056-4D963271F41E}"/>
                    </a:ext>
                  </a:extLst>
                </p14:cNvPr>
                <p14:cNvContentPartPr/>
                <p14:nvPr/>
              </p14:nvContentPartPr>
              <p14:xfrm>
                <a:off x="959235" y="6298507"/>
                <a:ext cx="47160" cy="53280"/>
              </p14:xfrm>
            </p:contentPart>
          </mc:Choice>
          <mc:Fallback xmlns="">
            <p:pic>
              <p:nvPicPr>
                <p:cNvPr id="324" name="Ink 323">
                  <a:extLst>
                    <a:ext uri="{FF2B5EF4-FFF2-40B4-BE49-F238E27FC236}">
                      <a16:creationId xmlns:a16="http://schemas.microsoft.com/office/drawing/2014/main" id="{59A6DE5A-34D9-40A8-9056-4D963271F41E}"/>
                    </a:ext>
                  </a:extLst>
                </p:cNvPr>
                <p:cNvPicPr/>
                <p:nvPr/>
              </p:nvPicPr>
              <p:blipFill>
                <a:blip r:embed="rId537"/>
                <a:stretch>
                  <a:fillRect/>
                </a:stretch>
              </p:blipFill>
              <p:spPr>
                <a:xfrm>
                  <a:off x="950595" y="6289507"/>
                  <a:ext cx="64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5" name="Ink 324">
                  <a:extLst>
                    <a:ext uri="{FF2B5EF4-FFF2-40B4-BE49-F238E27FC236}">
                      <a16:creationId xmlns:a16="http://schemas.microsoft.com/office/drawing/2014/main" id="{15404ABB-54A6-4706-811E-8C490343DDDD}"/>
                    </a:ext>
                  </a:extLst>
                </p14:cNvPr>
                <p14:cNvContentPartPr/>
                <p14:nvPr/>
              </p14:nvContentPartPr>
              <p14:xfrm>
                <a:off x="1072635" y="6340987"/>
                <a:ext cx="136080" cy="97560"/>
              </p14:xfrm>
            </p:contentPart>
          </mc:Choice>
          <mc:Fallback xmlns="">
            <p:pic>
              <p:nvPicPr>
                <p:cNvPr id="325" name="Ink 324">
                  <a:extLst>
                    <a:ext uri="{FF2B5EF4-FFF2-40B4-BE49-F238E27FC236}">
                      <a16:creationId xmlns:a16="http://schemas.microsoft.com/office/drawing/2014/main" id="{15404ABB-54A6-4706-811E-8C490343DDDD}"/>
                    </a:ext>
                  </a:extLst>
                </p:cNvPr>
                <p:cNvPicPr/>
                <p:nvPr/>
              </p:nvPicPr>
              <p:blipFill>
                <a:blip r:embed="rId539"/>
                <a:stretch>
                  <a:fillRect/>
                </a:stretch>
              </p:blipFill>
              <p:spPr>
                <a:xfrm>
                  <a:off x="1063635" y="6331987"/>
                  <a:ext cx="153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6" name="Ink 325">
                  <a:extLst>
                    <a:ext uri="{FF2B5EF4-FFF2-40B4-BE49-F238E27FC236}">
                      <a16:creationId xmlns:a16="http://schemas.microsoft.com/office/drawing/2014/main" id="{F251C40C-1EE6-441A-B497-EF3C69C47D8E}"/>
                    </a:ext>
                  </a:extLst>
                </p14:cNvPr>
                <p14:cNvContentPartPr/>
                <p14:nvPr/>
              </p14:nvContentPartPr>
              <p14:xfrm>
                <a:off x="1152915" y="6344227"/>
                <a:ext cx="117720" cy="76680"/>
              </p14:xfrm>
            </p:contentPart>
          </mc:Choice>
          <mc:Fallback xmlns="">
            <p:pic>
              <p:nvPicPr>
                <p:cNvPr id="326" name="Ink 325">
                  <a:extLst>
                    <a:ext uri="{FF2B5EF4-FFF2-40B4-BE49-F238E27FC236}">
                      <a16:creationId xmlns:a16="http://schemas.microsoft.com/office/drawing/2014/main" id="{F251C40C-1EE6-441A-B497-EF3C69C47D8E}"/>
                    </a:ext>
                  </a:extLst>
                </p:cNvPr>
                <p:cNvPicPr/>
                <p:nvPr/>
              </p:nvPicPr>
              <p:blipFill>
                <a:blip r:embed="rId541"/>
                <a:stretch>
                  <a:fillRect/>
                </a:stretch>
              </p:blipFill>
              <p:spPr>
                <a:xfrm>
                  <a:off x="1144275" y="6335227"/>
                  <a:ext cx="135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7" name="Ink 326">
                  <a:extLst>
                    <a:ext uri="{FF2B5EF4-FFF2-40B4-BE49-F238E27FC236}">
                      <a16:creationId xmlns:a16="http://schemas.microsoft.com/office/drawing/2014/main" id="{5A1E624F-9E4C-4D67-994C-81A50240EEBD}"/>
                    </a:ext>
                  </a:extLst>
                </p14:cNvPr>
                <p14:cNvContentPartPr/>
                <p14:nvPr/>
              </p14:nvContentPartPr>
              <p14:xfrm>
                <a:off x="1270275" y="6294187"/>
                <a:ext cx="255240" cy="107640"/>
              </p14:xfrm>
            </p:contentPart>
          </mc:Choice>
          <mc:Fallback xmlns="">
            <p:pic>
              <p:nvPicPr>
                <p:cNvPr id="327" name="Ink 326">
                  <a:extLst>
                    <a:ext uri="{FF2B5EF4-FFF2-40B4-BE49-F238E27FC236}">
                      <a16:creationId xmlns:a16="http://schemas.microsoft.com/office/drawing/2014/main" id="{5A1E624F-9E4C-4D67-994C-81A50240EEBD}"/>
                    </a:ext>
                  </a:extLst>
                </p:cNvPr>
                <p:cNvPicPr/>
                <p:nvPr/>
              </p:nvPicPr>
              <p:blipFill>
                <a:blip r:embed="rId543"/>
                <a:stretch>
                  <a:fillRect/>
                </a:stretch>
              </p:blipFill>
              <p:spPr>
                <a:xfrm>
                  <a:off x="1261635" y="6285547"/>
                  <a:ext cx="272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8" name="Ink 327">
                  <a:extLst>
                    <a:ext uri="{FF2B5EF4-FFF2-40B4-BE49-F238E27FC236}">
                      <a16:creationId xmlns:a16="http://schemas.microsoft.com/office/drawing/2014/main" id="{BC743786-ABF7-49B5-ABA3-4E2ADC75D908}"/>
                    </a:ext>
                  </a:extLst>
                </p14:cNvPr>
                <p14:cNvContentPartPr/>
                <p14:nvPr/>
              </p14:nvContentPartPr>
              <p14:xfrm>
                <a:off x="1533435" y="6241267"/>
                <a:ext cx="360" cy="360"/>
              </p14:xfrm>
            </p:contentPart>
          </mc:Choice>
          <mc:Fallback xmlns="">
            <p:pic>
              <p:nvPicPr>
                <p:cNvPr id="328" name="Ink 327">
                  <a:extLst>
                    <a:ext uri="{FF2B5EF4-FFF2-40B4-BE49-F238E27FC236}">
                      <a16:creationId xmlns:a16="http://schemas.microsoft.com/office/drawing/2014/main" id="{BC743786-ABF7-49B5-ABA3-4E2ADC75D908}"/>
                    </a:ext>
                  </a:extLst>
                </p:cNvPr>
                <p:cNvPicPr/>
                <p:nvPr/>
              </p:nvPicPr>
              <p:blipFill>
                <a:blip r:embed="rId314"/>
                <a:stretch>
                  <a:fillRect/>
                </a:stretch>
              </p:blipFill>
              <p:spPr>
                <a:xfrm>
                  <a:off x="1524795" y="6232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9" name="Ink 328">
                  <a:extLst>
                    <a:ext uri="{FF2B5EF4-FFF2-40B4-BE49-F238E27FC236}">
                      <a16:creationId xmlns:a16="http://schemas.microsoft.com/office/drawing/2014/main" id="{33BDB8D3-1646-4CA8-93E4-38973D0A0EF5}"/>
                    </a:ext>
                  </a:extLst>
                </p14:cNvPr>
                <p14:cNvContentPartPr/>
                <p14:nvPr/>
              </p14:nvContentPartPr>
              <p14:xfrm>
                <a:off x="1636395" y="6274747"/>
                <a:ext cx="446400" cy="150480"/>
              </p14:xfrm>
            </p:contentPart>
          </mc:Choice>
          <mc:Fallback xmlns="">
            <p:pic>
              <p:nvPicPr>
                <p:cNvPr id="329" name="Ink 328">
                  <a:extLst>
                    <a:ext uri="{FF2B5EF4-FFF2-40B4-BE49-F238E27FC236}">
                      <a16:creationId xmlns:a16="http://schemas.microsoft.com/office/drawing/2014/main" id="{33BDB8D3-1646-4CA8-93E4-38973D0A0EF5}"/>
                    </a:ext>
                  </a:extLst>
                </p:cNvPr>
                <p:cNvPicPr/>
                <p:nvPr/>
              </p:nvPicPr>
              <p:blipFill>
                <a:blip r:embed="rId546"/>
                <a:stretch>
                  <a:fillRect/>
                </a:stretch>
              </p:blipFill>
              <p:spPr>
                <a:xfrm>
                  <a:off x="1627755" y="6266107"/>
                  <a:ext cx="464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0" name="Ink 329">
                  <a:extLst>
                    <a:ext uri="{FF2B5EF4-FFF2-40B4-BE49-F238E27FC236}">
                      <a16:creationId xmlns:a16="http://schemas.microsoft.com/office/drawing/2014/main" id="{036726B2-6A70-4D9F-9FB6-8B3E020F8615}"/>
                    </a:ext>
                  </a:extLst>
                </p14:cNvPr>
                <p14:cNvContentPartPr/>
                <p14:nvPr/>
              </p14:nvContentPartPr>
              <p14:xfrm>
                <a:off x="2402115" y="6306427"/>
                <a:ext cx="155520" cy="117360"/>
              </p14:xfrm>
            </p:contentPart>
          </mc:Choice>
          <mc:Fallback xmlns="">
            <p:pic>
              <p:nvPicPr>
                <p:cNvPr id="330" name="Ink 329">
                  <a:extLst>
                    <a:ext uri="{FF2B5EF4-FFF2-40B4-BE49-F238E27FC236}">
                      <a16:creationId xmlns:a16="http://schemas.microsoft.com/office/drawing/2014/main" id="{036726B2-6A70-4D9F-9FB6-8B3E020F8615}"/>
                    </a:ext>
                  </a:extLst>
                </p:cNvPr>
                <p:cNvPicPr/>
                <p:nvPr/>
              </p:nvPicPr>
              <p:blipFill>
                <a:blip r:embed="rId548"/>
                <a:stretch>
                  <a:fillRect/>
                </a:stretch>
              </p:blipFill>
              <p:spPr>
                <a:xfrm>
                  <a:off x="2393475" y="6297787"/>
                  <a:ext cx="173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1" name="Ink 330">
                  <a:extLst>
                    <a:ext uri="{FF2B5EF4-FFF2-40B4-BE49-F238E27FC236}">
                      <a16:creationId xmlns:a16="http://schemas.microsoft.com/office/drawing/2014/main" id="{32F26472-FE32-4F1D-8D14-1501D1DEC952}"/>
                    </a:ext>
                  </a:extLst>
                </p14:cNvPr>
                <p14:cNvContentPartPr/>
                <p14:nvPr/>
              </p14:nvContentPartPr>
              <p14:xfrm>
                <a:off x="2591475" y="6248827"/>
                <a:ext cx="10080" cy="46800"/>
              </p14:xfrm>
            </p:contentPart>
          </mc:Choice>
          <mc:Fallback xmlns="">
            <p:pic>
              <p:nvPicPr>
                <p:cNvPr id="331" name="Ink 330">
                  <a:extLst>
                    <a:ext uri="{FF2B5EF4-FFF2-40B4-BE49-F238E27FC236}">
                      <a16:creationId xmlns:a16="http://schemas.microsoft.com/office/drawing/2014/main" id="{32F26472-FE32-4F1D-8D14-1501D1DEC952}"/>
                    </a:ext>
                  </a:extLst>
                </p:cNvPr>
                <p:cNvPicPr/>
                <p:nvPr/>
              </p:nvPicPr>
              <p:blipFill>
                <a:blip r:embed="rId550"/>
                <a:stretch>
                  <a:fillRect/>
                </a:stretch>
              </p:blipFill>
              <p:spPr>
                <a:xfrm>
                  <a:off x="2582835" y="6239827"/>
                  <a:ext cx="27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2" name="Ink 331">
                  <a:extLst>
                    <a:ext uri="{FF2B5EF4-FFF2-40B4-BE49-F238E27FC236}">
                      <a16:creationId xmlns:a16="http://schemas.microsoft.com/office/drawing/2014/main" id="{1378199F-E7E3-48F1-831D-1B6B80099B4D}"/>
                    </a:ext>
                  </a:extLst>
                </p14:cNvPr>
                <p14:cNvContentPartPr/>
                <p14:nvPr/>
              </p14:nvContentPartPr>
              <p14:xfrm>
                <a:off x="2679315" y="6333787"/>
                <a:ext cx="129600" cy="82440"/>
              </p14:xfrm>
            </p:contentPart>
          </mc:Choice>
          <mc:Fallback xmlns="">
            <p:pic>
              <p:nvPicPr>
                <p:cNvPr id="332" name="Ink 331">
                  <a:extLst>
                    <a:ext uri="{FF2B5EF4-FFF2-40B4-BE49-F238E27FC236}">
                      <a16:creationId xmlns:a16="http://schemas.microsoft.com/office/drawing/2014/main" id="{1378199F-E7E3-48F1-831D-1B6B80099B4D}"/>
                    </a:ext>
                  </a:extLst>
                </p:cNvPr>
                <p:cNvPicPr/>
                <p:nvPr/>
              </p:nvPicPr>
              <p:blipFill>
                <a:blip r:embed="rId552"/>
                <a:stretch>
                  <a:fillRect/>
                </a:stretch>
              </p:blipFill>
              <p:spPr>
                <a:xfrm>
                  <a:off x="2670675" y="6325147"/>
                  <a:ext cx="147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3" name="Ink 332">
                  <a:extLst>
                    <a:ext uri="{FF2B5EF4-FFF2-40B4-BE49-F238E27FC236}">
                      <a16:creationId xmlns:a16="http://schemas.microsoft.com/office/drawing/2014/main" id="{3908C6DB-CFEC-435A-A0E9-15561D310E20}"/>
                    </a:ext>
                  </a:extLst>
                </p14:cNvPr>
                <p14:cNvContentPartPr/>
                <p14:nvPr/>
              </p14:nvContentPartPr>
              <p14:xfrm>
                <a:off x="2859315" y="6343867"/>
                <a:ext cx="96480" cy="226080"/>
              </p14:xfrm>
            </p:contentPart>
          </mc:Choice>
          <mc:Fallback xmlns="">
            <p:pic>
              <p:nvPicPr>
                <p:cNvPr id="333" name="Ink 332">
                  <a:extLst>
                    <a:ext uri="{FF2B5EF4-FFF2-40B4-BE49-F238E27FC236}">
                      <a16:creationId xmlns:a16="http://schemas.microsoft.com/office/drawing/2014/main" id="{3908C6DB-CFEC-435A-A0E9-15561D310E20}"/>
                    </a:ext>
                  </a:extLst>
                </p:cNvPr>
                <p:cNvPicPr/>
                <p:nvPr/>
              </p:nvPicPr>
              <p:blipFill>
                <a:blip r:embed="rId554"/>
                <a:stretch>
                  <a:fillRect/>
                </a:stretch>
              </p:blipFill>
              <p:spPr>
                <a:xfrm>
                  <a:off x="2850315" y="6334867"/>
                  <a:ext cx="114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34" name="Ink 333">
                  <a:extLst>
                    <a:ext uri="{FF2B5EF4-FFF2-40B4-BE49-F238E27FC236}">
                      <a16:creationId xmlns:a16="http://schemas.microsoft.com/office/drawing/2014/main" id="{603919C4-58E5-4035-996E-454A408BF88B}"/>
                    </a:ext>
                  </a:extLst>
                </p14:cNvPr>
                <p14:cNvContentPartPr/>
                <p14:nvPr/>
              </p14:nvContentPartPr>
              <p14:xfrm>
                <a:off x="2961915" y="6337027"/>
                <a:ext cx="133200" cy="201240"/>
              </p14:xfrm>
            </p:contentPart>
          </mc:Choice>
          <mc:Fallback xmlns="">
            <p:pic>
              <p:nvPicPr>
                <p:cNvPr id="334" name="Ink 333">
                  <a:extLst>
                    <a:ext uri="{FF2B5EF4-FFF2-40B4-BE49-F238E27FC236}">
                      <a16:creationId xmlns:a16="http://schemas.microsoft.com/office/drawing/2014/main" id="{603919C4-58E5-4035-996E-454A408BF88B}"/>
                    </a:ext>
                  </a:extLst>
                </p:cNvPr>
                <p:cNvPicPr/>
                <p:nvPr/>
              </p:nvPicPr>
              <p:blipFill>
                <a:blip r:embed="rId556"/>
                <a:stretch>
                  <a:fillRect/>
                </a:stretch>
              </p:blipFill>
              <p:spPr>
                <a:xfrm>
                  <a:off x="2952915" y="6328027"/>
                  <a:ext cx="1508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5" name="Ink 334">
                  <a:extLst>
                    <a:ext uri="{FF2B5EF4-FFF2-40B4-BE49-F238E27FC236}">
                      <a16:creationId xmlns:a16="http://schemas.microsoft.com/office/drawing/2014/main" id="{48B12074-2A85-415E-BF3C-9E10E1D995C8}"/>
                    </a:ext>
                  </a:extLst>
                </p14:cNvPr>
                <p14:cNvContentPartPr/>
                <p14:nvPr/>
              </p14:nvContentPartPr>
              <p14:xfrm>
                <a:off x="3107355" y="6289147"/>
                <a:ext cx="165240" cy="142920"/>
              </p14:xfrm>
            </p:contentPart>
          </mc:Choice>
          <mc:Fallback xmlns="">
            <p:pic>
              <p:nvPicPr>
                <p:cNvPr id="335" name="Ink 334">
                  <a:extLst>
                    <a:ext uri="{FF2B5EF4-FFF2-40B4-BE49-F238E27FC236}">
                      <a16:creationId xmlns:a16="http://schemas.microsoft.com/office/drawing/2014/main" id="{48B12074-2A85-415E-BF3C-9E10E1D995C8}"/>
                    </a:ext>
                  </a:extLst>
                </p:cNvPr>
                <p:cNvPicPr/>
                <p:nvPr/>
              </p:nvPicPr>
              <p:blipFill>
                <a:blip r:embed="rId558"/>
                <a:stretch>
                  <a:fillRect/>
                </a:stretch>
              </p:blipFill>
              <p:spPr>
                <a:xfrm>
                  <a:off x="3098715" y="6280147"/>
                  <a:ext cx="182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36" name="Ink 335">
                  <a:extLst>
                    <a:ext uri="{FF2B5EF4-FFF2-40B4-BE49-F238E27FC236}">
                      <a16:creationId xmlns:a16="http://schemas.microsoft.com/office/drawing/2014/main" id="{C77ECFAF-00A0-4137-8F74-3622FAE0BD0B}"/>
                    </a:ext>
                  </a:extLst>
                </p14:cNvPr>
                <p14:cNvContentPartPr/>
                <p14:nvPr/>
              </p14:nvContentPartPr>
              <p14:xfrm>
                <a:off x="3267915" y="6280147"/>
                <a:ext cx="360" cy="360"/>
              </p14:xfrm>
            </p:contentPart>
          </mc:Choice>
          <mc:Fallback xmlns="">
            <p:pic>
              <p:nvPicPr>
                <p:cNvPr id="336" name="Ink 335">
                  <a:extLst>
                    <a:ext uri="{FF2B5EF4-FFF2-40B4-BE49-F238E27FC236}">
                      <a16:creationId xmlns:a16="http://schemas.microsoft.com/office/drawing/2014/main" id="{C77ECFAF-00A0-4137-8F74-3622FAE0BD0B}"/>
                    </a:ext>
                  </a:extLst>
                </p:cNvPr>
                <p:cNvPicPr/>
                <p:nvPr/>
              </p:nvPicPr>
              <p:blipFill>
                <a:blip r:embed="rId314"/>
                <a:stretch>
                  <a:fillRect/>
                </a:stretch>
              </p:blipFill>
              <p:spPr>
                <a:xfrm>
                  <a:off x="3259275" y="6271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7" name="Ink 336">
                  <a:extLst>
                    <a:ext uri="{FF2B5EF4-FFF2-40B4-BE49-F238E27FC236}">
                      <a16:creationId xmlns:a16="http://schemas.microsoft.com/office/drawing/2014/main" id="{312D5E37-ED0B-4628-A9AE-ED7D07266453}"/>
                    </a:ext>
                  </a:extLst>
                </p14:cNvPr>
                <p14:cNvContentPartPr/>
                <p14:nvPr/>
              </p14:nvContentPartPr>
              <p14:xfrm>
                <a:off x="3326955" y="6298147"/>
                <a:ext cx="128880" cy="214560"/>
              </p14:xfrm>
            </p:contentPart>
          </mc:Choice>
          <mc:Fallback xmlns="">
            <p:pic>
              <p:nvPicPr>
                <p:cNvPr id="337" name="Ink 336">
                  <a:extLst>
                    <a:ext uri="{FF2B5EF4-FFF2-40B4-BE49-F238E27FC236}">
                      <a16:creationId xmlns:a16="http://schemas.microsoft.com/office/drawing/2014/main" id="{312D5E37-ED0B-4628-A9AE-ED7D07266453}"/>
                    </a:ext>
                  </a:extLst>
                </p:cNvPr>
                <p:cNvPicPr/>
                <p:nvPr/>
              </p:nvPicPr>
              <p:blipFill>
                <a:blip r:embed="rId561"/>
                <a:stretch>
                  <a:fillRect/>
                </a:stretch>
              </p:blipFill>
              <p:spPr>
                <a:xfrm>
                  <a:off x="3317955" y="6289147"/>
                  <a:ext cx="146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8" name="Ink 337">
                  <a:extLst>
                    <a:ext uri="{FF2B5EF4-FFF2-40B4-BE49-F238E27FC236}">
                      <a16:creationId xmlns:a16="http://schemas.microsoft.com/office/drawing/2014/main" id="{9416E334-311C-42B0-814F-7E95167B412A}"/>
                    </a:ext>
                  </a:extLst>
                </p14:cNvPr>
                <p14:cNvContentPartPr/>
                <p14:nvPr/>
              </p14:nvContentPartPr>
              <p14:xfrm>
                <a:off x="3448275" y="6312547"/>
                <a:ext cx="362880" cy="92520"/>
              </p14:xfrm>
            </p:contentPart>
          </mc:Choice>
          <mc:Fallback xmlns="">
            <p:pic>
              <p:nvPicPr>
                <p:cNvPr id="338" name="Ink 337">
                  <a:extLst>
                    <a:ext uri="{FF2B5EF4-FFF2-40B4-BE49-F238E27FC236}">
                      <a16:creationId xmlns:a16="http://schemas.microsoft.com/office/drawing/2014/main" id="{9416E334-311C-42B0-814F-7E95167B412A}"/>
                    </a:ext>
                  </a:extLst>
                </p:cNvPr>
                <p:cNvPicPr/>
                <p:nvPr/>
              </p:nvPicPr>
              <p:blipFill>
                <a:blip r:embed="rId563"/>
                <a:stretch>
                  <a:fillRect/>
                </a:stretch>
              </p:blipFill>
              <p:spPr>
                <a:xfrm>
                  <a:off x="3439635" y="6303547"/>
                  <a:ext cx="380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9" name="Ink 338">
                  <a:extLst>
                    <a:ext uri="{FF2B5EF4-FFF2-40B4-BE49-F238E27FC236}">
                      <a16:creationId xmlns:a16="http://schemas.microsoft.com/office/drawing/2014/main" id="{20620FAF-939E-4478-A11D-9598DA22C963}"/>
                    </a:ext>
                  </a:extLst>
                </p14:cNvPr>
                <p14:cNvContentPartPr/>
                <p14:nvPr/>
              </p14:nvContentPartPr>
              <p14:xfrm>
                <a:off x="4031835" y="6304627"/>
                <a:ext cx="442800" cy="105480"/>
              </p14:xfrm>
            </p:contentPart>
          </mc:Choice>
          <mc:Fallback xmlns="">
            <p:pic>
              <p:nvPicPr>
                <p:cNvPr id="339" name="Ink 338">
                  <a:extLst>
                    <a:ext uri="{FF2B5EF4-FFF2-40B4-BE49-F238E27FC236}">
                      <a16:creationId xmlns:a16="http://schemas.microsoft.com/office/drawing/2014/main" id="{20620FAF-939E-4478-A11D-9598DA22C963}"/>
                    </a:ext>
                  </a:extLst>
                </p:cNvPr>
                <p:cNvPicPr/>
                <p:nvPr/>
              </p:nvPicPr>
              <p:blipFill>
                <a:blip r:embed="rId565"/>
                <a:stretch>
                  <a:fillRect/>
                </a:stretch>
              </p:blipFill>
              <p:spPr>
                <a:xfrm>
                  <a:off x="4023195" y="6295627"/>
                  <a:ext cx="460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0" name="Ink 339">
                  <a:extLst>
                    <a:ext uri="{FF2B5EF4-FFF2-40B4-BE49-F238E27FC236}">
                      <a16:creationId xmlns:a16="http://schemas.microsoft.com/office/drawing/2014/main" id="{FF9A1882-9A23-49BD-BA06-BF79F0B16928}"/>
                    </a:ext>
                  </a:extLst>
                </p14:cNvPr>
                <p14:cNvContentPartPr/>
                <p14:nvPr/>
              </p14:nvContentPartPr>
              <p14:xfrm>
                <a:off x="4492995" y="6307867"/>
                <a:ext cx="153360" cy="99720"/>
              </p14:xfrm>
            </p:contentPart>
          </mc:Choice>
          <mc:Fallback xmlns="">
            <p:pic>
              <p:nvPicPr>
                <p:cNvPr id="340" name="Ink 339">
                  <a:extLst>
                    <a:ext uri="{FF2B5EF4-FFF2-40B4-BE49-F238E27FC236}">
                      <a16:creationId xmlns:a16="http://schemas.microsoft.com/office/drawing/2014/main" id="{FF9A1882-9A23-49BD-BA06-BF79F0B16928}"/>
                    </a:ext>
                  </a:extLst>
                </p:cNvPr>
                <p:cNvPicPr/>
                <p:nvPr/>
              </p:nvPicPr>
              <p:blipFill>
                <a:blip r:embed="rId567"/>
                <a:stretch>
                  <a:fillRect/>
                </a:stretch>
              </p:blipFill>
              <p:spPr>
                <a:xfrm>
                  <a:off x="4484355" y="6298867"/>
                  <a:ext cx="171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1" name="Ink 340">
                  <a:extLst>
                    <a:ext uri="{FF2B5EF4-FFF2-40B4-BE49-F238E27FC236}">
                      <a16:creationId xmlns:a16="http://schemas.microsoft.com/office/drawing/2014/main" id="{DB2535A3-FFC9-416C-8CA5-3B4DEF4EA9B0}"/>
                    </a:ext>
                  </a:extLst>
                </p14:cNvPr>
                <p14:cNvContentPartPr/>
                <p14:nvPr/>
              </p14:nvContentPartPr>
              <p14:xfrm>
                <a:off x="4522155" y="6297067"/>
                <a:ext cx="101160" cy="127080"/>
              </p14:xfrm>
            </p:contentPart>
          </mc:Choice>
          <mc:Fallback xmlns="">
            <p:pic>
              <p:nvPicPr>
                <p:cNvPr id="341" name="Ink 340">
                  <a:extLst>
                    <a:ext uri="{FF2B5EF4-FFF2-40B4-BE49-F238E27FC236}">
                      <a16:creationId xmlns:a16="http://schemas.microsoft.com/office/drawing/2014/main" id="{DB2535A3-FFC9-416C-8CA5-3B4DEF4EA9B0}"/>
                    </a:ext>
                  </a:extLst>
                </p:cNvPr>
                <p:cNvPicPr/>
                <p:nvPr/>
              </p:nvPicPr>
              <p:blipFill>
                <a:blip r:embed="rId569"/>
                <a:stretch>
                  <a:fillRect/>
                </a:stretch>
              </p:blipFill>
              <p:spPr>
                <a:xfrm>
                  <a:off x="4513155" y="6288067"/>
                  <a:ext cx="118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2" name="Ink 341">
                  <a:extLst>
                    <a:ext uri="{FF2B5EF4-FFF2-40B4-BE49-F238E27FC236}">
                      <a16:creationId xmlns:a16="http://schemas.microsoft.com/office/drawing/2014/main" id="{08242861-8CEA-4F3D-A4EF-3C1AAB179878}"/>
                    </a:ext>
                  </a:extLst>
                </p14:cNvPr>
                <p14:cNvContentPartPr/>
                <p14:nvPr/>
              </p14:nvContentPartPr>
              <p14:xfrm>
                <a:off x="4885035" y="6199867"/>
                <a:ext cx="280440" cy="185040"/>
              </p14:xfrm>
            </p:contentPart>
          </mc:Choice>
          <mc:Fallback xmlns="">
            <p:pic>
              <p:nvPicPr>
                <p:cNvPr id="342" name="Ink 341">
                  <a:extLst>
                    <a:ext uri="{FF2B5EF4-FFF2-40B4-BE49-F238E27FC236}">
                      <a16:creationId xmlns:a16="http://schemas.microsoft.com/office/drawing/2014/main" id="{08242861-8CEA-4F3D-A4EF-3C1AAB179878}"/>
                    </a:ext>
                  </a:extLst>
                </p:cNvPr>
                <p:cNvPicPr/>
                <p:nvPr/>
              </p:nvPicPr>
              <p:blipFill>
                <a:blip r:embed="rId571"/>
                <a:stretch>
                  <a:fillRect/>
                </a:stretch>
              </p:blipFill>
              <p:spPr>
                <a:xfrm>
                  <a:off x="4876035" y="6191227"/>
                  <a:ext cx="298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4" name="Ink 343">
                  <a:extLst>
                    <a:ext uri="{FF2B5EF4-FFF2-40B4-BE49-F238E27FC236}">
                      <a16:creationId xmlns:a16="http://schemas.microsoft.com/office/drawing/2014/main" id="{84E2776F-AF13-4D50-A9EB-468654B743AD}"/>
                    </a:ext>
                  </a:extLst>
                </p14:cNvPr>
                <p14:cNvContentPartPr/>
                <p14:nvPr/>
              </p14:nvContentPartPr>
              <p14:xfrm>
                <a:off x="98835" y="6608467"/>
                <a:ext cx="28080" cy="207360"/>
              </p14:xfrm>
            </p:contentPart>
          </mc:Choice>
          <mc:Fallback xmlns="">
            <p:pic>
              <p:nvPicPr>
                <p:cNvPr id="344" name="Ink 343">
                  <a:extLst>
                    <a:ext uri="{FF2B5EF4-FFF2-40B4-BE49-F238E27FC236}">
                      <a16:creationId xmlns:a16="http://schemas.microsoft.com/office/drawing/2014/main" id="{84E2776F-AF13-4D50-A9EB-468654B743AD}"/>
                    </a:ext>
                  </a:extLst>
                </p:cNvPr>
                <p:cNvPicPr/>
                <p:nvPr/>
              </p:nvPicPr>
              <p:blipFill>
                <a:blip r:embed="rId573"/>
                <a:stretch>
                  <a:fillRect/>
                </a:stretch>
              </p:blipFill>
              <p:spPr>
                <a:xfrm>
                  <a:off x="90195" y="6599467"/>
                  <a:ext cx="45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5" name="Ink 344">
                  <a:extLst>
                    <a:ext uri="{FF2B5EF4-FFF2-40B4-BE49-F238E27FC236}">
                      <a16:creationId xmlns:a16="http://schemas.microsoft.com/office/drawing/2014/main" id="{B17D1EA0-CEA9-4A92-A640-B3A20D12EEE4}"/>
                    </a:ext>
                  </a:extLst>
                </p14:cNvPr>
                <p14:cNvContentPartPr/>
                <p14:nvPr/>
              </p14:nvContentPartPr>
              <p14:xfrm>
                <a:off x="35475" y="6546547"/>
                <a:ext cx="156600" cy="176040"/>
              </p14:xfrm>
            </p:contentPart>
          </mc:Choice>
          <mc:Fallback xmlns="">
            <p:pic>
              <p:nvPicPr>
                <p:cNvPr id="345" name="Ink 344">
                  <a:extLst>
                    <a:ext uri="{FF2B5EF4-FFF2-40B4-BE49-F238E27FC236}">
                      <a16:creationId xmlns:a16="http://schemas.microsoft.com/office/drawing/2014/main" id="{B17D1EA0-CEA9-4A92-A640-B3A20D12EEE4}"/>
                    </a:ext>
                  </a:extLst>
                </p:cNvPr>
                <p:cNvPicPr/>
                <p:nvPr/>
              </p:nvPicPr>
              <p:blipFill>
                <a:blip r:embed="rId575"/>
                <a:stretch>
                  <a:fillRect/>
                </a:stretch>
              </p:blipFill>
              <p:spPr>
                <a:xfrm>
                  <a:off x="26835" y="6537907"/>
                  <a:ext cx="174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6" name="Ink 345">
                  <a:extLst>
                    <a:ext uri="{FF2B5EF4-FFF2-40B4-BE49-F238E27FC236}">
                      <a16:creationId xmlns:a16="http://schemas.microsoft.com/office/drawing/2014/main" id="{FC569FB8-AC7B-4154-95AB-02A06DD4D20E}"/>
                    </a:ext>
                  </a:extLst>
                </p14:cNvPr>
                <p14:cNvContentPartPr/>
                <p14:nvPr/>
              </p14:nvContentPartPr>
              <p14:xfrm>
                <a:off x="227715" y="6511627"/>
                <a:ext cx="262440" cy="190080"/>
              </p14:xfrm>
            </p:contentPart>
          </mc:Choice>
          <mc:Fallback xmlns="">
            <p:pic>
              <p:nvPicPr>
                <p:cNvPr id="346" name="Ink 345">
                  <a:extLst>
                    <a:ext uri="{FF2B5EF4-FFF2-40B4-BE49-F238E27FC236}">
                      <a16:creationId xmlns:a16="http://schemas.microsoft.com/office/drawing/2014/main" id="{FC569FB8-AC7B-4154-95AB-02A06DD4D20E}"/>
                    </a:ext>
                  </a:extLst>
                </p:cNvPr>
                <p:cNvPicPr/>
                <p:nvPr/>
              </p:nvPicPr>
              <p:blipFill>
                <a:blip r:embed="rId577"/>
                <a:stretch>
                  <a:fillRect/>
                </a:stretch>
              </p:blipFill>
              <p:spPr>
                <a:xfrm>
                  <a:off x="218715" y="6502987"/>
                  <a:ext cx="280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7" name="Ink 346">
                  <a:extLst>
                    <a:ext uri="{FF2B5EF4-FFF2-40B4-BE49-F238E27FC236}">
                      <a16:creationId xmlns:a16="http://schemas.microsoft.com/office/drawing/2014/main" id="{A3A098B9-B159-4B10-A41F-6DD96B183893}"/>
                    </a:ext>
                  </a:extLst>
                </p14:cNvPr>
                <p14:cNvContentPartPr/>
                <p14:nvPr/>
              </p14:nvContentPartPr>
              <p14:xfrm>
                <a:off x="503115" y="6517027"/>
                <a:ext cx="254880" cy="161280"/>
              </p14:xfrm>
            </p:contentPart>
          </mc:Choice>
          <mc:Fallback xmlns="">
            <p:pic>
              <p:nvPicPr>
                <p:cNvPr id="347" name="Ink 346">
                  <a:extLst>
                    <a:ext uri="{FF2B5EF4-FFF2-40B4-BE49-F238E27FC236}">
                      <a16:creationId xmlns:a16="http://schemas.microsoft.com/office/drawing/2014/main" id="{A3A098B9-B159-4B10-A41F-6DD96B183893}"/>
                    </a:ext>
                  </a:extLst>
                </p:cNvPr>
                <p:cNvPicPr/>
                <p:nvPr/>
              </p:nvPicPr>
              <p:blipFill>
                <a:blip r:embed="rId579"/>
                <a:stretch>
                  <a:fillRect/>
                </a:stretch>
              </p:blipFill>
              <p:spPr>
                <a:xfrm>
                  <a:off x="494115" y="6508387"/>
                  <a:ext cx="272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8" name="Ink 347">
                  <a:extLst>
                    <a:ext uri="{FF2B5EF4-FFF2-40B4-BE49-F238E27FC236}">
                      <a16:creationId xmlns:a16="http://schemas.microsoft.com/office/drawing/2014/main" id="{05170368-B646-46DC-916B-FA37C8F08DB3}"/>
                    </a:ext>
                  </a:extLst>
                </p14:cNvPr>
                <p14:cNvContentPartPr/>
                <p14:nvPr/>
              </p14:nvContentPartPr>
              <p14:xfrm>
                <a:off x="489795" y="6547267"/>
                <a:ext cx="146520" cy="16560"/>
              </p14:xfrm>
            </p:contentPart>
          </mc:Choice>
          <mc:Fallback xmlns="">
            <p:pic>
              <p:nvPicPr>
                <p:cNvPr id="348" name="Ink 347">
                  <a:extLst>
                    <a:ext uri="{FF2B5EF4-FFF2-40B4-BE49-F238E27FC236}">
                      <a16:creationId xmlns:a16="http://schemas.microsoft.com/office/drawing/2014/main" id="{05170368-B646-46DC-916B-FA37C8F08DB3}"/>
                    </a:ext>
                  </a:extLst>
                </p:cNvPr>
                <p:cNvPicPr/>
                <p:nvPr/>
              </p:nvPicPr>
              <p:blipFill>
                <a:blip r:embed="rId581"/>
                <a:stretch>
                  <a:fillRect/>
                </a:stretch>
              </p:blipFill>
              <p:spPr>
                <a:xfrm>
                  <a:off x="480795" y="6538627"/>
                  <a:ext cx="164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0" name="Ink 349">
                  <a:extLst>
                    <a:ext uri="{FF2B5EF4-FFF2-40B4-BE49-F238E27FC236}">
                      <a16:creationId xmlns:a16="http://schemas.microsoft.com/office/drawing/2014/main" id="{E44CE2CD-F8BC-4FA6-BC83-F4B4989C3917}"/>
                    </a:ext>
                  </a:extLst>
                </p14:cNvPr>
                <p14:cNvContentPartPr/>
                <p14:nvPr/>
              </p14:nvContentPartPr>
              <p14:xfrm>
                <a:off x="822075" y="6558787"/>
                <a:ext cx="408240" cy="298080"/>
              </p14:xfrm>
            </p:contentPart>
          </mc:Choice>
          <mc:Fallback xmlns="">
            <p:pic>
              <p:nvPicPr>
                <p:cNvPr id="350" name="Ink 349">
                  <a:extLst>
                    <a:ext uri="{FF2B5EF4-FFF2-40B4-BE49-F238E27FC236}">
                      <a16:creationId xmlns:a16="http://schemas.microsoft.com/office/drawing/2014/main" id="{E44CE2CD-F8BC-4FA6-BC83-F4B4989C3917}"/>
                    </a:ext>
                  </a:extLst>
                </p:cNvPr>
                <p:cNvPicPr/>
                <p:nvPr/>
              </p:nvPicPr>
              <p:blipFill>
                <a:blip r:embed="rId583"/>
                <a:stretch>
                  <a:fillRect/>
                </a:stretch>
              </p:blipFill>
              <p:spPr>
                <a:xfrm>
                  <a:off x="813075" y="6550147"/>
                  <a:ext cx="4258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1" name="Ink 350">
                  <a:extLst>
                    <a:ext uri="{FF2B5EF4-FFF2-40B4-BE49-F238E27FC236}">
                      <a16:creationId xmlns:a16="http://schemas.microsoft.com/office/drawing/2014/main" id="{277C6871-DF7C-4BBE-912F-99CEA7389B1F}"/>
                    </a:ext>
                  </a:extLst>
                </p14:cNvPr>
                <p14:cNvContentPartPr/>
                <p14:nvPr/>
              </p14:nvContentPartPr>
              <p14:xfrm>
                <a:off x="1296555" y="6562354"/>
                <a:ext cx="165240" cy="143280"/>
              </p14:xfrm>
            </p:contentPart>
          </mc:Choice>
          <mc:Fallback xmlns="">
            <p:pic>
              <p:nvPicPr>
                <p:cNvPr id="351" name="Ink 350">
                  <a:extLst>
                    <a:ext uri="{FF2B5EF4-FFF2-40B4-BE49-F238E27FC236}">
                      <a16:creationId xmlns:a16="http://schemas.microsoft.com/office/drawing/2014/main" id="{277C6871-DF7C-4BBE-912F-99CEA7389B1F}"/>
                    </a:ext>
                  </a:extLst>
                </p:cNvPr>
                <p:cNvPicPr/>
                <p:nvPr/>
              </p:nvPicPr>
              <p:blipFill>
                <a:blip r:embed="rId585"/>
                <a:stretch>
                  <a:fillRect/>
                </a:stretch>
              </p:blipFill>
              <p:spPr>
                <a:xfrm>
                  <a:off x="1287555" y="6553354"/>
                  <a:ext cx="182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2" name="Ink 351">
                  <a:extLst>
                    <a:ext uri="{FF2B5EF4-FFF2-40B4-BE49-F238E27FC236}">
                      <a16:creationId xmlns:a16="http://schemas.microsoft.com/office/drawing/2014/main" id="{3B711E23-3ED5-4D1C-9E4A-452CB6E28D6D}"/>
                    </a:ext>
                  </a:extLst>
                </p14:cNvPr>
                <p14:cNvContentPartPr/>
                <p14:nvPr/>
              </p14:nvContentPartPr>
              <p14:xfrm>
                <a:off x="1487355" y="6542914"/>
                <a:ext cx="9360" cy="43920"/>
              </p14:xfrm>
            </p:contentPart>
          </mc:Choice>
          <mc:Fallback xmlns="">
            <p:pic>
              <p:nvPicPr>
                <p:cNvPr id="352" name="Ink 351">
                  <a:extLst>
                    <a:ext uri="{FF2B5EF4-FFF2-40B4-BE49-F238E27FC236}">
                      <a16:creationId xmlns:a16="http://schemas.microsoft.com/office/drawing/2014/main" id="{3B711E23-3ED5-4D1C-9E4A-452CB6E28D6D}"/>
                    </a:ext>
                  </a:extLst>
                </p:cNvPr>
                <p:cNvPicPr/>
                <p:nvPr/>
              </p:nvPicPr>
              <p:blipFill>
                <a:blip r:embed="rId587"/>
                <a:stretch>
                  <a:fillRect/>
                </a:stretch>
              </p:blipFill>
              <p:spPr>
                <a:xfrm>
                  <a:off x="1478355" y="6534274"/>
                  <a:ext cx="27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3" name="Ink 352">
                  <a:extLst>
                    <a:ext uri="{FF2B5EF4-FFF2-40B4-BE49-F238E27FC236}">
                      <a16:creationId xmlns:a16="http://schemas.microsoft.com/office/drawing/2014/main" id="{C5BC23B7-BB7E-4202-8FF2-91B4E00A11F5}"/>
                    </a:ext>
                  </a:extLst>
                </p14:cNvPr>
                <p14:cNvContentPartPr/>
                <p14:nvPr/>
              </p14:nvContentPartPr>
              <p14:xfrm>
                <a:off x="1528395" y="6623194"/>
                <a:ext cx="502920" cy="114120"/>
              </p14:xfrm>
            </p:contentPart>
          </mc:Choice>
          <mc:Fallback xmlns="">
            <p:pic>
              <p:nvPicPr>
                <p:cNvPr id="353" name="Ink 352">
                  <a:extLst>
                    <a:ext uri="{FF2B5EF4-FFF2-40B4-BE49-F238E27FC236}">
                      <a16:creationId xmlns:a16="http://schemas.microsoft.com/office/drawing/2014/main" id="{C5BC23B7-BB7E-4202-8FF2-91B4E00A11F5}"/>
                    </a:ext>
                  </a:extLst>
                </p:cNvPr>
                <p:cNvPicPr/>
                <p:nvPr/>
              </p:nvPicPr>
              <p:blipFill>
                <a:blip r:embed="rId589"/>
                <a:stretch>
                  <a:fillRect/>
                </a:stretch>
              </p:blipFill>
              <p:spPr>
                <a:xfrm>
                  <a:off x="1519395" y="6614554"/>
                  <a:ext cx="520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5" name="Ink 354">
                  <a:extLst>
                    <a:ext uri="{FF2B5EF4-FFF2-40B4-BE49-F238E27FC236}">
                      <a16:creationId xmlns:a16="http://schemas.microsoft.com/office/drawing/2014/main" id="{6A9F7C69-95E5-4C92-B0DF-D74218BA829F}"/>
                    </a:ext>
                  </a:extLst>
                </p14:cNvPr>
                <p14:cNvContentPartPr/>
                <p14:nvPr/>
              </p14:nvContentPartPr>
              <p14:xfrm>
                <a:off x="2296635" y="6531034"/>
                <a:ext cx="160560" cy="253800"/>
              </p14:xfrm>
            </p:contentPart>
          </mc:Choice>
          <mc:Fallback xmlns="">
            <p:pic>
              <p:nvPicPr>
                <p:cNvPr id="355" name="Ink 354">
                  <a:extLst>
                    <a:ext uri="{FF2B5EF4-FFF2-40B4-BE49-F238E27FC236}">
                      <a16:creationId xmlns:a16="http://schemas.microsoft.com/office/drawing/2014/main" id="{6A9F7C69-95E5-4C92-B0DF-D74218BA829F}"/>
                    </a:ext>
                  </a:extLst>
                </p:cNvPr>
                <p:cNvPicPr/>
                <p:nvPr/>
              </p:nvPicPr>
              <p:blipFill>
                <a:blip r:embed="rId591"/>
                <a:stretch>
                  <a:fillRect/>
                </a:stretch>
              </p:blipFill>
              <p:spPr>
                <a:xfrm>
                  <a:off x="2287635" y="6522034"/>
                  <a:ext cx="1782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6" name="Ink 355">
                  <a:extLst>
                    <a:ext uri="{FF2B5EF4-FFF2-40B4-BE49-F238E27FC236}">
                      <a16:creationId xmlns:a16="http://schemas.microsoft.com/office/drawing/2014/main" id="{11B04B1F-DDAE-40E3-9328-91AE6496C789}"/>
                    </a:ext>
                  </a:extLst>
                </p14:cNvPr>
                <p14:cNvContentPartPr/>
                <p14:nvPr/>
              </p14:nvContentPartPr>
              <p14:xfrm>
                <a:off x="2466915" y="6510154"/>
                <a:ext cx="249480" cy="191160"/>
              </p14:xfrm>
            </p:contentPart>
          </mc:Choice>
          <mc:Fallback xmlns="">
            <p:pic>
              <p:nvPicPr>
                <p:cNvPr id="356" name="Ink 355">
                  <a:extLst>
                    <a:ext uri="{FF2B5EF4-FFF2-40B4-BE49-F238E27FC236}">
                      <a16:creationId xmlns:a16="http://schemas.microsoft.com/office/drawing/2014/main" id="{11B04B1F-DDAE-40E3-9328-91AE6496C789}"/>
                    </a:ext>
                  </a:extLst>
                </p:cNvPr>
                <p:cNvPicPr/>
                <p:nvPr/>
              </p:nvPicPr>
              <p:blipFill>
                <a:blip r:embed="rId593"/>
                <a:stretch>
                  <a:fillRect/>
                </a:stretch>
              </p:blipFill>
              <p:spPr>
                <a:xfrm>
                  <a:off x="2457915" y="6501154"/>
                  <a:ext cx="2671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7" name="Ink 356">
                  <a:extLst>
                    <a:ext uri="{FF2B5EF4-FFF2-40B4-BE49-F238E27FC236}">
                      <a16:creationId xmlns:a16="http://schemas.microsoft.com/office/drawing/2014/main" id="{24A40251-BCBC-402F-86FF-AA6F8EB3B04F}"/>
                    </a:ext>
                  </a:extLst>
                </p14:cNvPr>
                <p14:cNvContentPartPr/>
                <p14:nvPr/>
              </p14:nvContentPartPr>
              <p14:xfrm>
                <a:off x="2735475" y="6579634"/>
                <a:ext cx="114480" cy="107280"/>
              </p14:xfrm>
            </p:contentPart>
          </mc:Choice>
          <mc:Fallback xmlns="">
            <p:pic>
              <p:nvPicPr>
                <p:cNvPr id="357" name="Ink 356">
                  <a:extLst>
                    <a:ext uri="{FF2B5EF4-FFF2-40B4-BE49-F238E27FC236}">
                      <a16:creationId xmlns:a16="http://schemas.microsoft.com/office/drawing/2014/main" id="{24A40251-BCBC-402F-86FF-AA6F8EB3B04F}"/>
                    </a:ext>
                  </a:extLst>
                </p:cNvPr>
                <p:cNvPicPr/>
                <p:nvPr/>
              </p:nvPicPr>
              <p:blipFill>
                <a:blip r:embed="rId595"/>
                <a:stretch>
                  <a:fillRect/>
                </a:stretch>
              </p:blipFill>
              <p:spPr>
                <a:xfrm>
                  <a:off x="2726475" y="6570994"/>
                  <a:ext cx="132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8" name="Ink 357">
                  <a:extLst>
                    <a:ext uri="{FF2B5EF4-FFF2-40B4-BE49-F238E27FC236}">
                      <a16:creationId xmlns:a16="http://schemas.microsoft.com/office/drawing/2014/main" id="{F4339711-9884-4DE2-8F8D-566FF1D12015}"/>
                    </a:ext>
                  </a:extLst>
                </p14:cNvPr>
                <p14:cNvContentPartPr/>
                <p14:nvPr/>
              </p14:nvContentPartPr>
              <p14:xfrm>
                <a:off x="2887755" y="6573154"/>
                <a:ext cx="150480" cy="127800"/>
              </p14:xfrm>
            </p:contentPart>
          </mc:Choice>
          <mc:Fallback xmlns="">
            <p:pic>
              <p:nvPicPr>
                <p:cNvPr id="358" name="Ink 357">
                  <a:extLst>
                    <a:ext uri="{FF2B5EF4-FFF2-40B4-BE49-F238E27FC236}">
                      <a16:creationId xmlns:a16="http://schemas.microsoft.com/office/drawing/2014/main" id="{F4339711-9884-4DE2-8F8D-566FF1D12015}"/>
                    </a:ext>
                  </a:extLst>
                </p:cNvPr>
                <p:cNvPicPr/>
                <p:nvPr/>
              </p:nvPicPr>
              <p:blipFill>
                <a:blip r:embed="rId597"/>
                <a:stretch>
                  <a:fillRect/>
                </a:stretch>
              </p:blipFill>
              <p:spPr>
                <a:xfrm>
                  <a:off x="2879115" y="6564514"/>
                  <a:ext cx="168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9" name="Ink 358">
                  <a:extLst>
                    <a:ext uri="{FF2B5EF4-FFF2-40B4-BE49-F238E27FC236}">
                      <a16:creationId xmlns:a16="http://schemas.microsoft.com/office/drawing/2014/main" id="{ADBE90B5-10C3-4EFB-B72C-17F34EDE014E}"/>
                    </a:ext>
                  </a:extLst>
                </p14:cNvPr>
                <p14:cNvContentPartPr/>
                <p14:nvPr/>
              </p14:nvContentPartPr>
              <p14:xfrm>
                <a:off x="3070275" y="6550474"/>
                <a:ext cx="362880" cy="146160"/>
              </p14:xfrm>
            </p:contentPart>
          </mc:Choice>
          <mc:Fallback xmlns="">
            <p:pic>
              <p:nvPicPr>
                <p:cNvPr id="359" name="Ink 358">
                  <a:extLst>
                    <a:ext uri="{FF2B5EF4-FFF2-40B4-BE49-F238E27FC236}">
                      <a16:creationId xmlns:a16="http://schemas.microsoft.com/office/drawing/2014/main" id="{ADBE90B5-10C3-4EFB-B72C-17F34EDE014E}"/>
                    </a:ext>
                  </a:extLst>
                </p:cNvPr>
                <p:cNvPicPr/>
                <p:nvPr/>
              </p:nvPicPr>
              <p:blipFill>
                <a:blip r:embed="rId599"/>
                <a:stretch>
                  <a:fillRect/>
                </a:stretch>
              </p:blipFill>
              <p:spPr>
                <a:xfrm>
                  <a:off x="3061275" y="6541474"/>
                  <a:ext cx="380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0" name="Ink 359">
                  <a:extLst>
                    <a:ext uri="{FF2B5EF4-FFF2-40B4-BE49-F238E27FC236}">
                      <a16:creationId xmlns:a16="http://schemas.microsoft.com/office/drawing/2014/main" id="{1767A772-1917-43FF-8B03-8F49326746CC}"/>
                    </a:ext>
                  </a:extLst>
                </p14:cNvPr>
                <p14:cNvContentPartPr/>
                <p14:nvPr/>
              </p14:nvContentPartPr>
              <p14:xfrm>
                <a:off x="3508755" y="6552274"/>
                <a:ext cx="117360" cy="216360"/>
              </p14:xfrm>
            </p:contentPart>
          </mc:Choice>
          <mc:Fallback xmlns="">
            <p:pic>
              <p:nvPicPr>
                <p:cNvPr id="360" name="Ink 359">
                  <a:extLst>
                    <a:ext uri="{FF2B5EF4-FFF2-40B4-BE49-F238E27FC236}">
                      <a16:creationId xmlns:a16="http://schemas.microsoft.com/office/drawing/2014/main" id="{1767A772-1917-43FF-8B03-8F49326746CC}"/>
                    </a:ext>
                  </a:extLst>
                </p:cNvPr>
                <p:cNvPicPr/>
                <p:nvPr/>
              </p:nvPicPr>
              <p:blipFill>
                <a:blip r:embed="rId601"/>
                <a:stretch>
                  <a:fillRect/>
                </a:stretch>
              </p:blipFill>
              <p:spPr>
                <a:xfrm>
                  <a:off x="3500115" y="6543634"/>
                  <a:ext cx="135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1" name="Ink 360">
                  <a:extLst>
                    <a:ext uri="{FF2B5EF4-FFF2-40B4-BE49-F238E27FC236}">
                      <a16:creationId xmlns:a16="http://schemas.microsoft.com/office/drawing/2014/main" id="{B57A2A55-18F3-4B05-9F64-E3640E2F4CC3}"/>
                    </a:ext>
                  </a:extLst>
                </p14:cNvPr>
                <p14:cNvContentPartPr/>
                <p14:nvPr/>
              </p14:nvContentPartPr>
              <p14:xfrm>
                <a:off x="3722595" y="6605554"/>
                <a:ext cx="188280" cy="108360"/>
              </p14:xfrm>
            </p:contentPart>
          </mc:Choice>
          <mc:Fallback xmlns="">
            <p:pic>
              <p:nvPicPr>
                <p:cNvPr id="361" name="Ink 360">
                  <a:extLst>
                    <a:ext uri="{FF2B5EF4-FFF2-40B4-BE49-F238E27FC236}">
                      <a16:creationId xmlns:a16="http://schemas.microsoft.com/office/drawing/2014/main" id="{B57A2A55-18F3-4B05-9F64-E3640E2F4CC3}"/>
                    </a:ext>
                  </a:extLst>
                </p:cNvPr>
                <p:cNvPicPr/>
                <p:nvPr/>
              </p:nvPicPr>
              <p:blipFill>
                <a:blip r:embed="rId603"/>
                <a:stretch>
                  <a:fillRect/>
                </a:stretch>
              </p:blipFill>
              <p:spPr>
                <a:xfrm>
                  <a:off x="3713955" y="6596554"/>
                  <a:ext cx="205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2" name="Ink 361">
                  <a:extLst>
                    <a:ext uri="{FF2B5EF4-FFF2-40B4-BE49-F238E27FC236}">
                      <a16:creationId xmlns:a16="http://schemas.microsoft.com/office/drawing/2014/main" id="{5FFEA64C-645F-4E89-A601-83A7A6955CFC}"/>
                    </a:ext>
                  </a:extLst>
                </p14:cNvPr>
                <p14:cNvContentPartPr/>
                <p14:nvPr/>
              </p14:nvContentPartPr>
              <p14:xfrm>
                <a:off x="3903315" y="6578554"/>
                <a:ext cx="103320" cy="132480"/>
              </p14:xfrm>
            </p:contentPart>
          </mc:Choice>
          <mc:Fallback xmlns="">
            <p:pic>
              <p:nvPicPr>
                <p:cNvPr id="362" name="Ink 361">
                  <a:extLst>
                    <a:ext uri="{FF2B5EF4-FFF2-40B4-BE49-F238E27FC236}">
                      <a16:creationId xmlns:a16="http://schemas.microsoft.com/office/drawing/2014/main" id="{5FFEA64C-645F-4E89-A601-83A7A6955CFC}"/>
                    </a:ext>
                  </a:extLst>
                </p:cNvPr>
                <p:cNvPicPr/>
                <p:nvPr/>
              </p:nvPicPr>
              <p:blipFill>
                <a:blip r:embed="rId605"/>
                <a:stretch>
                  <a:fillRect/>
                </a:stretch>
              </p:blipFill>
              <p:spPr>
                <a:xfrm>
                  <a:off x="3894315" y="6569554"/>
                  <a:ext cx="120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3" name="Ink 362">
                  <a:extLst>
                    <a:ext uri="{FF2B5EF4-FFF2-40B4-BE49-F238E27FC236}">
                      <a16:creationId xmlns:a16="http://schemas.microsoft.com/office/drawing/2014/main" id="{4C067675-FCF8-46D8-82A9-46F0C0307ECB}"/>
                    </a:ext>
                  </a:extLst>
                </p14:cNvPr>
                <p14:cNvContentPartPr/>
                <p14:nvPr/>
              </p14:nvContentPartPr>
              <p14:xfrm>
                <a:off x="4041555" y="6583594"/>
                <a:ext cx="361800" cy="232560"/>
              </p14:xfrm>
            </p:contentPart>
          </mc:Choice>
          <mc:Fallback xmlns="">
            <p:pic>
              <p:nvPicPr>
                <p:cNvPr id="363" name="Ink 362">
                  <a:extLst>
                    <a:ext uri="{FF2B5EF4-FFF2-40B4-BE49-F238E27FC236}">
                      <a16:creationId xmlns:a16="http://schemas.microsoft.com/office/drawing/2014/main" id="{4C067675-FCF8-46D8-82A9-46F0C0307ECB}"/>
                    </a:ext>
                  </a:extLst>
                </p:cNvPr>
                <p:cNvPicPr/>
                <p:nvPr/>
              </p:nvPicPr>
              <p:blipFill>
                <a:blip r:embed="rId607"/>
                <a:stretch>
                  <a:fillRect/>
                </a:stretch>
              </p:blipFill>
              <p:spPr>
                <a:xfrm>
                  <a:off x="4032915" y="6574594"/>
                  <a:ext cx="3794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4" name="Ink 363">
                  <a:extLst>
                    <a:ext uri="{FF2B5EF4-FFF2-40B4-BE49-F238E27FC236}">
                      <a16:creationId xmlns:a16="http://schemas.microsoft.com/office/drawing/2014/main" id="{CE3C1795-0202-47D5-8C57-0963F822B75C}"/>
                    </a:ext>
                  </a:extLst>
                </p14:cNvPr>
                <p14:cNvContentPartPr/>
                <p14:nvPr/>
              </p14:nvContentPartPr>
              <p14:xfrm>
                <a:off x="4402635" y="6547594"/>
                <a:ext cx="145080" cy="172080"/>
              </p14:xfrm>
            </p:contentPart>
          </mc:Choice>
          <mc:Fallback xmlns="">
            <p:pic>
              <p:nvPicPr>
                <p:cNvPr id="364" name="Ink 363">
                  <a:extLst>
                    <a:ext uri="{FF2B5EF4-FFF2-40B4-BE49-F238E27FC236}">
                      <a16:creationId xmlns:a16="http://schemas.microsoft.com/office/drawing/2014/main" id="{CE3C1795-0202-47D5-8C57-0963F822B75C}"/>
                    </a:ext>
                  </a:extLst>
                </p:cNvPr>
                <p:cNvPicPr/>
                <p:nvPr/>
              </p:nvPicPr>
              <p:blipFill>
                <a:blip r:embed="rId609"/>
                <a:stretch>
                  <a:fillRect/>
                </a:stretch>
              </p:blipFill>
              <p:spPr>
                <a:xfrm>
                  <a:off x="4393995" y="6538954"/>
                  <a:ext cx="162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5" name="Ink 364">
                  <a:extLst>
                    <a:ext uri="{FF2B5EF4-FFF2-40B4-BE49-F238E27FC236}">
                      <a16:creationId xmlns:a16="http://schemas.microsoft.com/office/drawing/2014/main" id="{C21C8E60-D456-483A-9711-402D27A8A85C}"/>
                    </a:ext>
                  </a:extLst>
                </p14:cNvPr>
                <p14:cNvContentPartPr/>
                <p14:nvPr/>
              </p14:nvContentPartPr>
              <p14:xfrm>
                <a:off x="4673355" y="6508714"/>
                <a:ext cx="130320" cy="144720"/>
              </p14:xfrm>
            </p:contentPart>
          </mc:Choice>
          <mc:Fallback xmlns="">
            <p:pic>
              <p:nvPicPr>
                <p:cNvPr id="365" name="Ink 364">
                  <a:extLst>
                    <a:ext uri="{FF2B5EF4-FFF2-40B4-BE49-F238E27FC236}">
                      <a16:creationId xmlns:a16="http://schemas.microsoft.com/office/drawing/2014/main" id="{C21C8E60-D456-483A-9711-402D27A8A85C}"/>
                    </a:ext>
                  </a:extLst>
                </p:cNvPr>
                <p:cNvPicPr/>
                <p:nvPr/>
              </p:nvPicPr>
              <p:blipFill>
                <a:blip r:embed="rId611"/>
                <a:stretch>
                  <a:fillRect/>
                </a:stretch>
              </p:blipFill>
              <p:spPr>
                <a:xfrm>
                  <a:off x="4664715" y="6500074"/>
                  <a:ext cx="147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6" name="Ink 365">
                  <a:extLst>
                    <a:ext uri="{FF2B5EF4-FFF2-40B4-BE49-F238E27FC236}">
                      <a16:creationId xmlns:a16="http://schemas.microsoft.com/office/drawing/2014/main" id="{49240B6B-CFFC-4495-96D9-BCE393EFCF08}"/>
                    </a:ext>
                  </a:extLst>
                </p14:cNvPr>
                <p14:cNvContentPartPr/>
                <p14:nvPr/>
              </p14:nvContentPartPr>
              <p14:xfrm>
                <a:off x="4895835" y="6518794"/>
                <a:ext cx="360" cy="360"/>
              </p14:xfrm>
            </p:contentPart>
          </mc:Choice>
          <mc:Fallback xmlns="">
            <p:pic>
              <p:nvPicPr>
                <p:cNvPr id="366" name="Ink 365">
                  <a:extLst>
                    <a:ext uri="{FF2B5EF4-FFF2-40B4-BE49-F238E27FC236}">
                      <a16:creationId xmlns:a16="http://schemas.microsoft.com/office/drawing/2014/main" id="{49240B6B-CFFC-4495-96D9-BCE393EFCF08}"/>
                    </a:ext>
                  </a:extLst>
                </p:cNvPr>
                <p:cNvPicPr/>
                <p:nvPr/>
              </p:nvPicPr>
              <p:blipFill>
                <a:blip r:embed="rId314"/>
                <a:stretch>
                  <a:fillRect/>
                </a:stretch>
              </p:blipFill>
              <p:spPr>
                <a:xfrm>
                  <a:off x="4886835" y="65101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67" name="Ink 366">
                  <a:extLst>
                    <a:ext uri="{FF2B5EF4-FFF2-40B4-BE49-F238E27FC236}">
                      <a16:creationId xmlns:a16="http://schemas.microsoft.com/office/drawing/2014/main" id="{4108F61A-07CF-4B08-B3D4-7057956AE688}"/>
                    </a:ext>
                  </a:extLst>
                </p14:cNvPr>
                <p14:cNvContentPartPr/>
                <p14:nvPr/>
              </p14:nvContentPartPr>
              <p14:xfrm>
                <a:off x="4942635" y="6574594"/>
                <a:ext cx="257040" cy="91800"/>
              </p14:xfrm>
            </p:contentPart>
          </mc:Choice>
          <mc:Fallback xmlns="">
            <p:pic>
              <p:nvPicPr>
                <p:cNvPr id="367" name="Ink 366">
                  <a:extLst>
                    <a:ext uri="{FF2B5EF4-FFF2-40B4-BE49-F238E27FC236}">
                      <a16:creationId xmlns:a16="http://schemas.microsoft.com/office/drawing/2014/main" id="{4108F61A-07CF-4B08-B3D4-7057956AE688}"/>
                    </a:ext>
                  </a:extLst>
                </p:cNvPr>
                <p:cNvPicPr/>
                <p:nvPr/>
              </p:nvPicPr>
              <p:blipFill>
                <a:blip r:embed="rId614"/>
                <a:stretch>
                  <a:fillRect/>
                </a:stretch>
              </p:blipFill>
              <p:spPr>
                <a:xfrm>
                  <a:off x="4933995" y="6565594"/>
                  <a:ext cx="274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68" name="Ink 367">
                  <a:extLst>
                    <a:ext uri="{FF2B5EF4-FFF2-40B4-BE49-F238E27FC236}">
                      <a16:creationId xmlns:a16="http://schemas.microsoft.com/office/drawing/2014/main" id="{767ABF21-4EAD-43BF-A3A6-601A6F68AC73}"/>
                    </a:ext>
                  </a:extLst>
                </p14:cNvPr>
                <p14:cNvContentPartPr/>
                <p14:nvPr/>
              </p14:nvContentPartPr>
              <p14:xfrm>
                <a:off x="5344395" y="6486034"/>
                <a:ext cx="190080" cy="204120"/>
              </p14:xfrm>
            </p:contentPart>
          </mc:Choice>
          <mc:Fallback xmlns="">
            <p:pic>
              <p:nvPicPr>
                <p:cNvPr id="368" name="Ink 367">
                  <a:extLst>
                    <a:ext uri="{FF2B5EF4-FFF2-40B4-BE49-F238E27FC236}">
                      <a16:creationId xmlns:a16="http://schemas.microsoft.com/office/drawing/2014/main" id="{767ABF21-4EAD-43BF-A3A6-601A6F68AC73}"/>
                    </a:ext>
                  </a:extLst>
                </p:cNvPr>
                <p:cNvPicPr/>
                <p:nvPr/>
              </p:nvPicPr>
              <p:blipFill>
                <a:blip r:embed="rId616"/>
                <a:stretch>
                  <a:fillRect/>
                </a:stretch>
              </p:blipFill>
              <p:spPr>
                <a:xfrm>
                  <a:off x="5335395" y="6477034"/>
                  <a:ext cx="207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69" name="Ink 368">
                  <a:extLst>
                    <a:ext uri="{FF2B5EF4-FFF2-40B4-BE49-F238E27FC236}">
                      <a16:creationId xmlns:a16="http://schemas.microsoft.com/office/drawing/2014/main" id="{854D5974-896D-434E-B0FA-9ED93133C082}"/>
                    </a:ext>
                  </a:extLst>
                </p14:cNvPr>
                <p14:cNvContentPartPr/>
                <p14:nvPr/>
              </p14:nvContentPartPr>
              <p14:xfrm>
                <a:off x="5471475" y="6583954"/>
                <a:ext cx="153360" cy="4320"/>
              </p14:xfrm>
            </p:contentPart>
          </mc:Choice>
          <mc:Fallback xmlns="">
            <p:pic>
              <p:nvPicPr>
                <p:cNvPr id="369" name="Ink 368">
                  <a:extLst>
                    <a:ext uri="{FF2B5EF4-FFF2-40B4-BE49-F238E27FC236}">
                      <a16:creationId xmlns:a16="http://schemas.microsoft.com/office/drawing/2014/main" id="{854D5974-896D-434E-B0FA-9ED93133C082}"/>
                    </a:ext>
                  </a:extLst>
                </p:cNvPr>
                <p:cNvPicPr/>
                <p:nvPr/>
              </p:nvPicPr>
              <p:blipFill>
                <a:blip r:embed="rId618"/>
                <a:stretch>
                  <a:fillRect/>
                </a:stretch>
              </p:blipFill>
              <p:spPr>
                <a:xfrm>
                  <a:off x="5462475" y="6574954"/>
                  <a:ext cx="171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0" name="Ink 369">
                  <a:extLst>
                    <a:ext uri="{FF2B5EF4-FFF2-40B4-BE49-F238E27FC236}">
                      <a16:creationId xmlns:a16="http://schemas.microsoft.com/office/drawing/2014/main" id="{160D14D4-AFFF-4AFE-885C-26349A432CE2}"/>
                    </a:ext>
                  </a:extLst>
                </p14:cNvPr>
                <p14:cNvContentPartPr/>
                <p14:nvPr/>
              </p14:nvContentPartPr>
              <p14:xfrm>
                <a:off x="5731395" y="6605554"/>
                <a:ext cx="188280" cy="9720"/>
              </p14:xfrm>
            </p:contentPart>
          </mc:Choice>
          <mc:Fallback xmlns="">
            <p:pic>
              <p:nvPicPr>
                <p:cNvPr id="370" name="Ink 369">
                  <a:extLst>
                    <a:ext uri="{FF2B5EF4-FFF2-40B4-BE49-F238E27FC236}">
                      <a16:creationId xmlns:a16="http://schemas.microsoft.com/office/drawing/2014/main" id="{160D14D4-AFFF-4AFE-885C-26349A432CE2}"/>
                    </a:ext>
                  </a:extLst>
                </p:cNvPr>
                <p:cNvPicPr/>
                <p:nvPr/>
              </p:nvPicPr>
              <p:blipFill>
                <a:blip r:embed="rId620"/>
                <a:stretch>
                  <a:fillRect/>
                </a:stretch>
              </p:blipFill>
              <p:spPr>
                <a:xfrm>
                  <a:off x="5722755" y="6596554"/>
                  <a:ext cx="205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1" name="Ink 370">
                  <a:extLst>
                    <a:ext uri="{FF2B5EF4-FFF2-40B4-BE49-F238E27FC236}">
                      <a16:creationId xmlns:a16="http://schemas.microsoft.com/office/drawing/2014/main" id="{4F093D4D-047F-416A-BFEA-6016E80FFB79}"/>
                    </a:ext>
                  </a:extLst>
                </p14:cNvPr>
                <p14:cNvContentPartPr/>
                <p14:nvPr/>
              </p14:nvContentPartPr>
              <p14:xfrm>
                <a:off x="5737515" y="6461194"/>
                <a:ext cx="166680" cy="234000"/>
              </p14:xfrm>
            </p:contentPart>
          </mc:Choice>
          <mc:Fallback xmlns="">
            <p:pic>
              <p:nvPicPr>
                <p:cNvPr id="371" name="Ink 370">
                  <a:extLst>
                    <a:ext uri="{FF2B5EF4-FFF2-40B4-BE49-F238E27FC236}">
                      <a16:creationId xmlns:a16="http://schemas.microsoft.com/office/drawing/2014/main" id="{4F093D4D-047F-416A-BFEA-6016E80FFB79}"/>
                    </a:ext>
                  </a:extLst>
                </p:cNvPr>
                <p:cNvPicPr/>
                <p:nvPr/>
              </p:nvPicPr>
              <p:blipFill>
                <a:blip r:embed="rId622"/>
                <a:stretch>
                  <a:fillRect/>
                </a:stretch>
              </p:blipFill>
              <p:spPr>
                <a:xfrm>
                  <a:off x="5728875" y="6452194"/>
                  <a:ext cx="1843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2" name="Ink 371">
                  <a:extLst>
                    <a:ext uri="{FF2B5EF4-FFF2-40B4-BE49-F238E27FC236}">
                      <a16:creationId xmlns:a16="http://schemas.microsoft.com/office/drawing/2014/main" id="{8719E4B5-307B-47F7-A7E9-983EF1C14254}"/>
                    </a:ext>
                  </a:extLst>
                </p14:cNvPr>
                <p14:cNvContentPartPr/>
                <p14:nvPr/>
              </p14:nvContentPartPr>
              <p14:xfrm>
                <a:off x="6025515" y="6400714"/>
                <a:ext cx="150840" cy="348480"/>
              </p14:xfrm>
            </p:contentPart>
          </mc:Choice>
          <mc:Fallback xmlns="">
            <p:pic>
              <p:nvPicPr>
                <p:cNvPr id="372" name="Ink 371">
                  <a:extLst>
                    <a:ext uri="{FF2B5EF4-FFF2-40B4-BE49-F238E27FC236}">
                      <a16:creationId xmlns:a16="http://schemas.microsoft.com/office/drawing/2014/main" id="{8719E4B5-307B-47F7-A7E9-983EF1C14254}"/>
                    </a:ext>
                  </a:extLst>
                </p:cNvPr>
                <p:cNvPicPr/>
                <p:nvPr/>
              </p:nvPicPr>
              <p:blipFill>
                <a:blip r:embed="rId624"/>
                <a:stretch>
                  <a:fillRect/>
                </a:stretch>
              </p:blipFill>
              <p:spPr>
                <a:xfrm>
                  <a:off x="6016515" y="6391714"/>
                  <a:ext cx="168480" cy="366120"/>
                </a:xfrm>
                <a:prstGeom prst="rect">
                  <a:avLst/>
                </a:prstGeom>
              </p:spPr>
            </p:pic>
          </mc:Fallback>
        </mc:AlternateContent>
      </p:grpSp>
      <p:grpSp>
        <p:nvGrpSpPr>
          <p:cNvPr id="376" name="Group 375">
            <a:extLst>
              <a:ext uri="{FF2B5EF4-FFF2-40B4-BE49-F238E27FC236}">
                <a16:creationId xmlns:a16="http://schemas.microsoft.com/office/drawing/2014/main" id="{7DD81227-42B2-40F0-BF8E-534D2948ED80}"/>
              </a:ext>
            </a:extLst>
          </p:cNvPr>
          <p:cNvGrpSpPr/>
          <p:nvPr/>
        </p:nvGrpSpPr>
        <p:grpSpPr>
          <a:xfrm>
            <a:off x="2980635" y="348034"/>
            <a:ext cx="5768280" cy="698040"/>
            <a:chOff x="2980635" y="348034"/>
            <a:chExt cx="5768280" cy="698040"/>
          </a:xfrm>
        </p:grpSpPr>
        <mc:AlternateContent xmlns:mc="http://schemas.openxmlformats.org/markup-compatibility/2006" xmlns:p14="http://schemas.microsoft.com/office/powerpoint/2010/main">
          <mc:Choice Requires="p14">
            <p:contentPart p14:bwMode="auto" r:id="rId625">
              <p14:nvContentPartPr>
                <p14:cNvPr id="374" name="Ink 373">
                  <a:extLst>
                    <a:ext uri="{FF2B5EF4-FFF2-40B4-BE49-F238E27FC236}">
                      <a16:creationId xmlns:a16="http://schemas.microsoft.com/office/drawing/2014/main" id="{C3866B2D-211F-417A-99F5-518628158C82}"/>
                    </a:ext>
                  </a:extLst>
                </p14:cNvPr>
                <p14:cNvContentPartPr/>
                <p14:nvPr/>
              </p14:nvContentPartPr>
              <p14:xfrm>
                <a:off x="3026715" y="348034"/>
                <a:ext cx="5722200" cy="698040"/>
              </p14:xfrm>
            </p:contentPart>
          </mc:Choice>
          <mc:Fallback xmlns="">
            <p:pic>
              <p:nvPicPr>
                <p:cNvPr id="374" name="Ink 373">
                  <a:extLst>
                    <a:ext uri="{FF2B5EF4-FFF2-40B4-BE49-F238E27FC236}">
                      <a16:creationId xmlns:a16="http://schemas.microsoft.com/office/drawing/2014/main" id="{C3866B2D-211F-417A-99F5-518628158C82}"/>
                    </a:ext>
                  </a:extLst>
                </p:cNvPr>
                <p:cNvPicPr/>
                <p:nvPr/>
              </p:nvPicPr>
              <p:blipFill>
                <a:blip r:embed="rId626"/>
                <a:stretch>
                  <a:fillRect/>
                </a:stretch>
              </p:blipFill>
              <p:spPr>
                <a:xfrm>
                  <a:off x="3018075" y="339034"/>
                  <a:ext cx="573984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75" name="Ink 374">
                  <a:extLst>
                    <a:ext uri="{FF2B5EF4-FFF2-40B4-BE49-F238E27FC236}">
                      <a16:creationId xmlns:a16="http://schemas.microsoft.com/office/drawing/2014/main" id="{70442797-CD14-4E25-B903-8B8AD88B675C}"/>
                    </a:ext>
                  </a:extLst>
                </p14:cNvPr>
                <p14:cNvContentPartPr/>
                <p14:nvPr/>
              </p14:nvContentPartPr>
              <p14:xfrm>
                <a:off x="2980635" y="770314"/>
                <a:ext cx="237240" cy="220680"/>
              </p14:xfrm>
            </p:contentPart>
          </mc:Choice>
          <mc:Fallback xmlns="">
            <p:pic>
              <p:nvPicPr>
                <p:cNvPr id="375" name="Ink 374">
                  <a:extLst>
                    <a:ext uri="{FF2B5EF4-FFF2-40B4-BE49-F238E27FC236}">
                      <a16:creationId xmlns:a16="http://schemas.microsoft.com/office/drawing/2014/main" id="{70442797-CD14-4E25-B903-8B8AD88B675C}"/>
                    </a:ext>
                  </a:extLst>
                </p:cNvPr>
                <p:cNvPicPr/>
                <p:nvPr/>
              </p:nvPicPr>
              <p:blipFill>
                <a:blip r:embed="rId628"/>
                <a:stretch>
                  <a:fillRect/>
                </a:stretch>
              </p:blipFill>
              <p:spPr>
                <a:xfrm>
                  <a:off x="2971995" y="761674"/>
                  <a:ext cx="254880" cy="238320"/>
                </a:xfrm>
                <a:prstGeom prst="rect">
                  <a:avLst/>
                </a:prstGeom>
              </p:spPr>
            </p:pic>
          </mc:Fallback>
        </mc:AlternateContent>
      </p:grpSp>
      <p:grpSp>
        <p:nvGrpSpPr>
          <p:cNvPr id="380" name="Group 379">
            <a:extLst>
              <a:ext uri="{FF2B5EF4-FFF2-40B4-BE49-F238E27FC236}">
                <a16:creationId xmlns:a16="http://schemas.microsoft.com/office/drawing/2014/main" id="{D506F79B-F73A-490A-ABC6-A4F8882F6EA7}"/>
              </a:ext>
            </a:extLst>
          </p:cNvPr>
          <p:cNvGrpSpPr/>
          <p:nvPr/>
        </p:nvGrpSpPr>
        <p:grpSpPr>
          <a:xfrm>
            <a:off x="8242035" y="586354"/>
            <a:ext cx="1161720" cy="186120"/>
            <a:chOff x="8242035" y="586354"/>
            <a:chExt cx="1161720" cy="186120"/>
          </a:xfrm>
        </p:grpSpPr>
        <mc:AlternateContent xmlns:mc="http://schemas.openxmlformats.org/markup-compatibility/2006" xmlns:p14="http://schemas.microsoft.com/office/powerpoint/2010/main">
          <mc:Choice Requires="p14">
            <p:contentPart p14:bwMode="auto" r:id="rId629">
              <p14:nvContentPartPr>
                <p14:cNvPr id="377" name="Ink 376">
                  <a:extLst>
                    <a:ext uri="{FF2B5EF4-FFF2-40B4-BE49-F238E27FC236}">
                      <a16:creationId xmlns:a16="http://schemas.microsoft.com/office/drawing/2014/main" id="{AD7DAE51-A7A3-4775-A131-CFE21EC4A9A5}"/>
                    </a:ext>
                  </a:extLst>
                </p14:cNvPr>
                <p14:cNvContentPartPr/>
                <p14:nvPr/>
              </p14:nvContentPartPr>
              <p14:xfrm>
                <a:off x="8242035" y="688234"/>
                <a:ext cx="615600" cy="24120"/>
              </p14:xfrm>
            </p:contentPart>
          </mc:Choice>
          <mc:Fallback xmlns="">
            <p:pic>
              <p:nvPicPr>
                <p:cNvPr id="377" name="Ink 376">
                  <a:extLst>
                    <a:ext uri="{FF2B5EF4-FFF2-40B4-BE49-F238E27FC236}">
                      <a16:creationId xmlns:a16="http://schemas.microsoft.com/office/drawing/2014/main" id="{AD7DAE51-A7A3-4775-A131-CFE21EC4A9A5}"/>
                    </a:ext>
                  </a:extLst>
                </p:cNvPr>
                <p:cNvPicPr/>
                <p:nvPr/>
              </p:nvPicPr>
              <p:blipFill>
                <a:blip r:embed="rId630"/>
                <a:stretch>
                  <a:fillRect/>
                </a:stretch>
              </p:blipFill>
              <p:spPr>
                <a:xfrm>
                  <a:off x="8233395" y="679234"/>
                  <a:ext cx="633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8" name="Ink 377">
                  <a:extLst>
                    <a:ext uri="{FF2B5EF4-FFF2-40B4-BE49-F238E27FC236}">
                      <a16:creationId xmlns:a16="http://schemas.microsoft.com/office/drawing/2014/main" id="{BB8FC4E3-F184-430A-B1C2-F3D0E618720C}"/>
                    </a:ext>
                  </a:extLst>
                </p14:cNvPr>
                <p14:cNvContentPartPr/>
                <p14:nvPr/>
              </p14:nvContentPartPr>
              <p14:xfrm>
                <a:off x="9008835" y="586354"/>
                <a:ext cx="164520" cy="186120"/>
              </p14:xfrm>
            </p:contentPart>
          </mc:Choice>
          <mc:Fallback xmlns="">
            <p:pic>
              <p:nvPicPr>
                <p:cNvPr id="378" name="Ink 377">
                  <a:extLst>
                    <a:ext uri="{FF2B5EF4-FFF2-40B4-BE49-F238E27FC236}">
                      <a16:creationId xmlns:a16="http://schemas.microsoft.com/office/drawing/2014/main" id="{BB8FC4E3-F184-430A-B1C2-F3D0E618720C}"/>
                    </a:ext>
                  </a:extLst>
                </p:cNvPr>
                <p:cNvPicPr/>
                <p:nvPr/>
              </p:nvPicPr>
              <p:blipFill>
                <a:blip r:embed="rId632"/>
                <a:stretch>
                  <a:fillRect/>
                </a:stretch>
              </p:blipFill>
              <p:spPr>
                <a:xfrm>
                  <a:off x="8999835" y="577714"/>
                  <a:ext cx="182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79" name="Ink 378">
                  <a:extLst>
                    <a:ext uri="{FF2B5EF4-FFF2-40B4-BE49-F238E27FC236}">
                      <a16:creationId xmlns:a16="http://schemas.microsoft.com/office/drawing/2014/main" id="{B91BD204-5D91-4B36-88E9-15B630546D09}"/>
                    </a:ext>
                  </a:extLst>
                </p14:cNvPr>
                <p14:cNvContentPartPr/>
                <p14:nvPr/>
              </p14:nvContentPartPr>
              <p14:xfrm>
                <a:off x="9253995" y="606154"/>
                <a:ext cx="149760" cy="3600"/>
              </p14:xfrm>
            </p:contentPart>
          </mc:Choice>
          <mc:Fallback xmlns="">
            <p:pic>
              <p:nvPicPr>
                <p:cNvPr id="379" name="Ink 378">
                  <a:extLst>
                    <a:ext uri="{FF2B5EF4-FFF2-40B4-BE49-F238E27FC236}">
                      <a16:creationId xmlns:a16="http://schemas.microsoft.com/office/drawing/2014/main" id="{B91BD204-5D91-4B36-88E9-15B630546D09}"/>
                    </a:ext>
                  </a:extLst>
                </p:cNvPr>
                <p:cNvPicPr/>
                <p:nvPr/>
              </p:nvPicPr>
              <p:blipFill>
                <a:blip r:embed="rId634"/>
                <a:stretch>
                  <a:fillRect/>
                </a:stretch>
              </p:blipFill>
              <p:spPr>
                <a:xfrm>
                  <a:off x="9245355" y="597154"/>
                  <a:ext cx="167400" cy="2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381" name="Ink 380">
                <a:extLst>
                  <a:ext uri="{FF2B5EF4-FFF2-40B4-BE49-F238E27FC236}">
                    <a16:creationId xmlns:a16="http://schemas.microsoft.com/office/drawing/2014/main" id="{178C2B2B-D414-45B0-9E32-332AB4081B52}"/>
                  </a:ext>
                </a:extLst>
              </p14:cNvPr>
              <p14:cNvContentPartPr/>
              <p14:nvPr/>
            </p14:nvContentPartPr>
            <p14:xfrm>
              <a:off x="9644595" y="718834"/>
              <a:ext cx="312840" cy="352440"/>
            </p14:xfrm>
          </p:contentPart>
        </mc:Choice>
        <mc:Fallback xmlns="">
          <p:pic>
            <p:nvPicPr>
              <p:cNvPr id="381" name="Ink 380">
                <a:extLst>
                  <a:ext uri="{FF2B5EF4-FFF2-40B4-BE49-F238E27FC236}">
                    <a16:creationId xmlns:a16="http://schemas.microsoft.com/office/drawing/2014/main" id="{178C2B2B-D414-45B0-9E32-332AB4081B52}"/>
                  </a:ext>
                </a:extLst>
              </p:cNvPr>
              <p:cNvPicPr/>
              <p:nvPr/>
            </p:nvPicPr>
            <p:blipFill>
              <a:blip r:embed="rId636"/>
              <a:stretch>
                <a:fillRect/>
              </a:stretch>
            </p:blipFill>
            <p:spPr>
              <a:xfrm>
                <a:off x="9635955" y="709834"/>
                <a:ext cx="3304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2" name="Ink 381">
                <a:extLst>
                  <a:ext uri="{FF2B5EF4-FFF2-40B4-BE49-F238E27FC236}">
                    <a16:creationId xmlns:a16="http://schemas.microsoft.com/office/drawing/2014/main" id="{28132639-A0AB-41C4-BD4B-0517F57BDF9C}"/>
                  </a:ext>
                </a:extLst>
              </p14:cNvPr>
              <p14:cNvContentPartPr/>
              <p14:nvPr/>
            </p14:nvContentPartPr>
            <p14:xfrm>
              <a:off x="9865995" y="383314"/>
              <a:ext cx="398160" cy="457200"/>
            </p14:xfrm>
          </p:contentPart>
        </mc:Choice>
        <mc:Fallback xmlns="">
          <p:pic>
            <p:nvPicPr>
              <p:cNvPr id="382" name="Ink 381">
                <a:extLst>
                  <a:ext uri="{FF2B5EF4-FFF2-40B4-BE49-F238E27FC236}">
                    <a16:creationId xmlns:a16="http://schemas.microsoft.com/office/drawing/2014/main" id="{28132639-A0AB-41C4-BD4B-0517F57BDF9C}"/>
                  </a:ext>
                </a:extLst>
              </p:cNvPr>
              <p:cNvPicPr/>
              <p:nvPr/>
            </p:nvPicPr>
            <p:blipFill>
              <a:blip r:embed="rId638"/>
              <a:stretch>
                <a:fillRect/>
              </a:stretch>
            </p:blipFill>
            <p:spPr>
              <a:xfrm>
                <a:off x="9857355" y="374314"/>
                <a:ext cx="41580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3" name="Ink 382">
                <a:extLst>
                  <a:ext uri="{FF2B5EF4-FFF2-40B4-BE49-F238E27FC236}">
                    <a16:creationId xmlns:a16="http://schemas.microsoft.com/office/drawing/2014/main" id="{8C05B68C-D548-4FF9-BA12-567768969536}"/>
                  </a:ext>
                </a:extLst>
              </p14:cNvPr>
              <p14:cNvContentPartPr/>
              <p14:nvPr/>
            </p14:nvContentPartPr>
            <p14:xfrm>
              <a:off x="10241115" y="334354"/>
              <a:ext cx="155160" cy="188280"/>
            </p14:xfrm>
          </p:contentPart>
        </mc:Choice>
        <mc:Fallback xmlns="">
          <p:pic>
            <p:nvPicPr>
              <p:cNvPr id="383" name="Ink 382">
                <a:extLst>
                  <a:ext uri="{FF2B5EF4-FFF2-40B4-BE49-F238E27FC236}">
                    <a16:creationId xmlns:a16="http://schemas.microsoft.com/office/drawing/2014/main" id="{8C05B68C-D548-4FF9-BA12-567768969536}"/>
                  </a:ext>
                </a:extLst>
              </p:cNvPr>
              <p:cNvPicPr/>
              <p:nvPr/>
            </p:nvPicPr>
            <p:blipFill>
              <a:blip r:embed="rId640"/>
              <a:stretch>
                <a:fillRect/>
              </a:stretch>
            </p:blipFill>
            <p:spPr>
              <a:xfrm>
                <a:off x="10232475" y="325354"/>
                <a:ext cx="172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5" name="Ink 384">
                <a:extLst>
                  <a:ext uri="{FF2B5EF4-FFF2-40B4-BE49-F238E27FC236}">
                    <a16:creationId xmlns:a16="http://schemas.microsoft.com/office/drawing/2014/main" id="{6F273CD1-02B2-4004-A91D-4FC290D89DFC}"/>
                  </a:ext>
                </a:extLst>
              </p14:cNvPr>
              <p14:cNvContentPartPr/>
              <p14:nvPr/>
            </p14:nvContentPartPr>
            <p14:xfrm>
              <a:off x="10068675" y="926914"/>
              <a:ext cx="316800" cy="239040"/>
            </p14:xfrm>
          </p:contentPart>
        </mc:Choice>
        <mc:Fallback xmlns="">
          <p:pic>
            <p:nvPicPr>
              <p:cNvPr id="385" name="Ink 384">
                <a:extLst>
                  <a:ext uri="{FF2B5EF4-FFF2-40B4-BE49-F238E27FC236}">
                    <a16:creationId xmlns:a16="http://schemas.microsoft.com/office/drawing/2014/main" id="{6F273CD1-02B2-4004-A91D-4FC290D89DFC}"/>
                  </a:ext>
                </a:extLst>
              </p:cNvPr>
              <p:cNvPicPr/>
              <p:nvPr/>
            </p:nvPicPr>
            <p:blipFill>
              <a:blip r:embed="rId642"/>
              <a:stretch>
                <a:fillRect/>
              </a:stretch>
            </p:blipFill>
            <p:spPr>
              <a:xfrm>
                <a:off x="10059675" y="917914"/>
                <a:ext cx="334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6" name="Ink 385">
                <a:extLst>
                  <a:ext uri="{FF2B5EF4-FFF2-40B4-BE49-F238E27FC236}">
                    <a16:creationId xmlns:a16="http://schemas.microsoft.com/office/drawing/2014/main" id="{7B56A511-CE18-42E7-82F9-C7BA1D5A3220}"/>
                  </a:ext>
                </a:extLst>
              </p14:cNvPr>
              <p14:cNvContentPartPr/>
              <p14:nvPr/>
            </p14:nvContentPartPr>
            <p14:xfrm>
              <a:off x="10431195" y="1044274"/>
              <a:ext cx="138240" cy="106920"/>
            </p14:xfrm>
          </p:contentPart>
        </mc:Choice>
        <mc:Fallback xmlns="">
          <p:pic>
            <p:nvPicPr>
              <p:cNvPr id="386" name="Ink 385">
                <a:extLst>
                  <a:ext uri="{FF2B5EF4-FFF2-40B4-BE49-F238E27FC236}">
                    <a16:creationId xmlns:a16="http://schemas.microsoft.com/office/drawing/2014/main" id="{7B56A511-CE18-42E7-82F9-C7BA1D5A3220}"/>
                  </a:ext>
                </a:extLst>
              </p:cNvPr>
              <p:cNvPicPr/>
              <p:nvPr/>
            </p:nvPicPr>
            <p:blipFill>
              <a:blip r:embed="rId644"/>
              <a:stretch>
                <a:fillRect/>
              </a:stretch>
            </p:blipFill>
            <p:spPr>
              <a:xfrm>
                <a:off x="10422555" y="1035274"/>
                <a:ext cx="155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7" name="Ink 386">
                <a:extLst>
                  <a:ext uri="{FF2B5EF4-FFF2-40B4-BE49-F238E27FC236}">
                    <a16:creationId xmlns:a16="http://schemas.microsoft.com/office/drawing/2014/main" id="{1BC0711B-9E4E-4644-BEA4-00CEA631C970}"/>
                  </a:ext>
                </a:extLst>
              </p14:cNvPr>
              <p14:cNvContentPartPr/>
              <p14:nvPr/>
            </p14:nvContentPartPr>
            <p14:xfrm>
              <a:off x="10586355" y="1042114"/>
              <a:ext cx="149760" cy="129240"/>
            </p14:xfrm>
          </p:contentPart>
        </mc:Choice>
        <mc:Fallback xmlns="">
          <p:pic>
            <p:nvPicPr>
              <p:cNvPr id="387" name="Ink 386">
                <a:extLst>
                  <a:ext uri="{FF2B5EF4-FFF2-40B4-BE49-F238E27FC236}">
                    <a16:creationId xmlns:a16="http://schemas.microsoft.com/office/drawing/2014/main" id="{1BC0711B-9E4E-4644-BEA4-00CEA631C970}"/>
                  </a:ext>
                </a:extLst>
              </p:cNvPr>
              <p:cNvPicPr/>
              <p:nvPr/>
            </p:nvPicPr>
            <p:blipFill>
              <a:blip r:embed="rId646"/>
              <a:stretch>
                <a:fillRect/>
              </a:stretch>
            </p:blipFill>
            <p:spPr>
              <a:xfrm>
                <a:off x="10577355" y="1033474"/>
                <a:ext cx="167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88" name="Ink 387">
                <a:extLst>
                  <a:ext uri="{FF2B5EF4-FFF2-40B4-BE49-F238E27FC236}">
                    <a16:creationId xmlns:a16="http://schemas.microsoft.com/office/drawing/2014/main" id="{3799C96F-4636-4372-8484-B217AE1E98B6}"/>
                  </a:ext>
                </a:extLst>
              </p14:cNvPr>
              <p14:cNvContentPartPr/>
              <p14:nvPr/>
            </p14:nvContentPartPr>
            <p14:xfrm>
              <a:off x="10772835" y="1011154"/>
              <a:ext cx="415800" cy="149400"/>
            </p14:xfrm>
          </p:contentPart>
        </mc:Choice>
        <mc:Fallback xmlns="">
          <p:pic>
            <p:nvPicPr>
              <p:cNvPr id="388" name="Ink 387">
                <a:extLst>
                  <a:ext uri="{FF2B5EF4-FFF2-40B4-BE49-F238E27FC236}">
                    <a16:creationId xmlns:a16="http://schemas.microsoft.com/office/drawing/2014/main" id="{3799C96F-4636-4372-8484-B217AE1E98B6}"/>
                  </a:ext>
                </a:extLst>
              </p:cNvPr>
              <p:cNvPicPr/>
              <p:nvPr/>
            </p:nvPicPr>
            <p:blipFill>
              <a:blip r:embed="rId648"/>
              <a:stretch>
                <a:fillRect/>
              </a:stretch>
            </p:blipFill>
            <p:spPr>
              <a:xfrm>
                <a:off x="10764195" y="1002154"/>
                <a:ext cx="433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89" name="Ink 388">
                <a:extLst>
                  <a:ext uri="{FF2B5EF4-FFF2-40B4-BE49-F238E27FC236}">
                    <a16:creationId xmlns:a16="http://schemas.microsoft.com/office/drawing/2014/main" id="{0F5CCA2B-69FD-4841-AAD5-71B341393A6A}"/>
                  </a:ext>
                </a:extLst>
              </p14:cNvPr>
              <p14:cNvContentPartPr/>
              <p14:nvPr/>
            </p14:nvContentPartPr>
            <p14:xfrm>
              <a:off x="11289075" y="973714"/>
              <a:ext cx="111600" cy="204480"/>
            </p14:xfrm>
          </p:contentPart>
        </mc:Choice>
        <mc:Fallback xmlns="">
          <p:pic>
            <p:nvPicPr>
              <p:cNvPr id="389" name="Ink 388">
                <a:extLst>
                  <a:ext uri="{FF2B5EF4-FFF2-40B4-BE49-F238E27FC236}">
                    <a16:creationId xmlns:a16="http://schemas.microsoft.com/office/drawing/2014/main" id="{0F5CCA2B-69FD-4841-AAD5-71B341393A6A}"/>
                  </a:ext>
                </a:extLst>
              </p:cNvPr>
              <p:cNvPicPr/>
              <p:nvPr/>
            </p:nvPicPr>
            <p:blipFill>
              <a:blip r:embed="rId650"/>
              <a:stretch>
                <a:fillRect/>
              </a:stretch>
            </p:blipFill>
            <p:spPr>
              <a:xfrm>
                <a:off x="11280075" y="965074"/>
                <a:ext cx="1292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0" name="Ink 389">
                <a:extLst>
                  <a:ext uri="{FF2B5EF4-FFF2-40B4-BE49-F238E27FC236}">
                    <a16:creationId xmlns:a16="http://schemas.microsoft.com/office/drawing/2014/main" id="{5B0C3634-1505-4877-8F5A-F7A5694CF65D}"/>
                  </a:ext>
                </a:extLst>
              </p14:cNvPr>
              <p14:cNvContentPartPr/>
              <p14:nvPr/>
            </p14:nvContentPartPr>
            <p14:xfrm>
              <a:off x="11537835" y="965074"/>
              <a:ext cx="31680" cy="45360"/>
            </p14:xfrm>
          </p:contentPart>
        </mc:Choice>
        <mc:Fallback xmlns="">
          <p:pic>
            <p:nvPicPr>
              <p:cNvPr id="390" name="Ink 389">
                <a:extLst>
                  <a:ext uri="{FF2B5EF4-FFF2-40B4-BE49-F238E27FC236}">
                    <a16:creationId xmlns:a16="http://schemas.microsoft.com/office/drawing/2014/main" id="{5B0C3634-1505-4877-8F5A-F7A5694CF65D}"/>
                  </a:ext>
                </a:extLst>
              </p:cNvPr>
              <p:cNvPicPr/>
              <p:nvPr/>
            </p:nvPicPr>
            <p:blipFill>
              <a:blip r:embed="rId652"/>
              <a:stretch>
                <a:fillRect/>
              </a:stretch>
            </p:blipFill>
            <p:spPr>
              <a:xfrm>
                <a:off x="11529195" y="956074"/>
                <a:ext cx="49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1" name="Ink 390">
                <a:extLst>
                  <a:ext uri="{FF2B5EF4-FFF2-40B4-BE49-F238E27FC236}">
                    <a16:creationId xmlns:a16="http://schemas.microsoft.com/office/drawing/2014/main" id="{98C5E3C3-7A9F-41A0-9EF7-048B2FB7C69E}"/>
                  </a:ext>
                </a:extLst>
              </p14:cNvPr>
              <p14:cNvContentPartPr/>
              <p14:nvPr/>
            </p14:nvContentPartPr>
            <p14:xfrm>
              <a:off x="11573835" y="1043914"/>
              <a:ext cx="114480" cy="137880"/>
            </p14:xfrm>
          </p:contentPart>
        </mc:Choice>
        <mc:Fallback xmlns="">
          <p:pic>
            <p:nvPicPr>
              <p:cNvPr id="391" name="Ink 390">
                <a:extLst>
                  <a:ext uri="{FF2B5EF4-FFF2-40B4-BE49-F238E27FC236}">
                    <a16:creationId xmlns:a16="http://schemas.microsoft.com/office/drawing/2014/main" id="{98C5E3C3-7A9F-41A0-9EF7-048B2FB7C69E}"/>
                  </a:ext>
                </a:extLst>
              </p:cNvPr>
              <p:cNvPicPr/>
              <p:nvPr/>
            </p:nvPicPr>
            <p:blipFill>
              <a:blip r:embed="rId654"/>
              <a:stretch>
                <a:fillRect/>
              </a:stretch>
            </p:blipFill>
            <p:spPr>
              <a:xfrm>
                <a:off x="11564835" y="1034914"/>
                <a:ext cx="132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2" name="Ink 391">
                <a:extLst>
                  <a:ext uri="{FF2B5EF4-FFF2-40B4-BE49-F238E27FC236}">
                    <a16:creationId xmlns:a16="http://schemas.microsoft.com/office/drawing/2014/main" id="{614262E4-7F39-4011-8237-F8CD49E71F56}"/>
                  </a:ext>
                </a:extLst>
              </p14:cNvPr>
              <p14:cNvContentPartPr/>
              <p14:nvPr/>
            </p14:nvContentPartPr>
            <p14:xfrm>
              <a:off x="11766795" y="1082434"/>
              <a:ext cx="122040" cy="4320"/>
            </p14:xfrm>
          </p:contentPart>
        </mc:Choice>
        <mc:Fallback xmlns="">
          <p:pic>
            <p:nvPicPr>
              <p:cNvPr id="392" name="Ink 391">
                <a:extLst>
                  <a:ext uri="{FF2B5EF4-FFF2-40B4-BE49-F238E27FC236}">
                    <a16:creationId xmlns:a16="http://schemas.microsoft.com/office/drawing/2014/main" id="{614262E4-7F39-4011-8237-F8CD49E71F56}"/>
                  </a:ext>
                </a:extLst>
              </p:cNvPr>
              <p:cNvPicPr/>
              <p:nvPr/>
            </p:nvPicPr>
            <p:blipFill>
              <a:blip r:embed="rId656"/>
              <a:stretch>
                <a:fillRect/>
              </a:stretch>
            </p:blipFill>
            <p:spPr>
              <a:xfrm>
                <a:off x="11758155" y="1073794"/>
                <a:ext cx="139680" cy="21960"/>
              </a:xfrm>
              <a:prstGeom prst="rect">
                <a:avLst/>
              </a:prstGeom>
            </p:spPr>
          </p:pic>
        </mc:Fallback>
      </mc:AlternateContent>
      <p:grpSp>
        <p:nvGrpSpPr>
          <p:cNvPr id="406" name="Group 405">
            <a:extLst>
              <a:ext uri="{FF2B5EF4-FFF2-40B4-BE49-F238E27FC236}">
                <a16:creationId xmlns:a16="http://schemas.microsoft.com/office/drawing/2014/main" id="{0C87D0F7-0A56-4C00-8D16-78B629A12631}"/>
              </a:ext>
            </a:extLst>
          </p:cNvPr>
          <p:cNvGrpSpPr/>
          <p:nvPr/>
        </p:nvGrpSpPr>
        <p:grpSpPr>
          <a:xfrm>
            <a:off x="10503915" y="143194"/>
            <a:ext cx="250560" cy="271440"/>
            <a:chOff x="10503915" y="143194"/>
            <a:chExt cx="250560" cy="271440"/>
          </a:xfrm>
        </p:grpSpPr>
        <mc:AlternateContent xmlns:mc="http://schemas.openxmlformats.org/markup-compatibility/2006" xmlns:p14="http://schemas.microsoft.com/office/powerpoint/2010/main">
          <mc:Choice Requires="p14">
            <p:contentPart p14:bwMode="auto" r:id="rId657">
              <p14:nvContentPartPr>
                <p14:cNvPr id="403" name="Ink 402">
                  <a:extLst>
                    <a:ext uri="{FF2B5EF4-FFF2-40B4-BE49-F238E27FC236}">
                      <a16:creationId xmlns:a16="http://schemas.microsoft.com/office/drawing/2014/main" id="{BF4337CF-9072-4E09-B242-8DEB154365BD}"/>
                    </a:ext>
                  </a:extLst>
                </p14:cNvPr>
                <p14:cNvContentPartPr/>
                <p14:nvPr/>
              </p14:nvContentPartPr>
              <p14:xfrm>
                <a:off x="10529835" y="312034"/>
                <a:ext cx="115920" cy="47520"/>
              </p14:xfrm>
            </p:contentPart>
          </mc:Choice>
          <mc:Fallback xmlns="">
            <p:pic>
              <p:nvPicPr>
                <p:cNvPr id="403" name="Ink 402">
                  <a:extLst>
                    <a:ext uri="{FF2B5EF4-FFF2-40B4-BE49-F238E27FC236}">
                      <a16:creationId xmlns:a16="http://schemas.microsoft.com/office/drawing/2014/main" id="{BF4337CF-9072-4E09-B242-8DEB154365BD}"/>
                    </a:ext>
                  </a:extLst>
                </p:cNvPr>
                <p:cNvPicPr/>
                <p:nvPr/>
              </p:nvPicPr>
              <p:blipFill>
                <a:blip r:embed="rId658"/>
                <a:stretch>
                  <a:fillRect/>
                </a:stretch>
              </p:blipFill>
              <p:spPr>
                <a:xfrm>
                  <a:off x="10521195" y="303394"/>
                  <a:ext cx="133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4" name="Ink 403">
                  <a:extLst>
                    <a:ext uri="{FF2B5EF4-FFF2-40B4-BE49-F238E27FC236}">
                      <a16:creationId xmlns:a16="http://schemas.microsoft.com/office/drawing/2014/main" id="{B5915E4F-DB5C-4049-B1CA-A4E73D7764E7}"/>
                    </a:ext>
                  </a:extLst>
                </p14:cNvPr>
                <p14:cNvContentPartPr/>
                <p14:nvPr/>
              </p14:nvContentPartPr>
              <p14:xfrm>
                <a:off x="10538115" y="203314"/>
                <a:ext cx="21960" cy="189000"/>
              </p14:xfrm>
            </p:contentPart>
          </mc:Choice>
          <mc:Fallback xmlns="">
            <p:pic>
              <p:nvPicPr>
                <p:cNvPr id="404" name="Ink 403">
                  <a:extLst>
                    <a:ext uri="{FF2B5EF4-FFF2-40B4-BE49-F238E27FC236}">
                      <a16:creationId xmlns:a16="http://schemas.microsoft.com/office/drawing/2014/main" id="{B5915E4F-DB5C-4049-B1CA-A4E73D7764E7}"/>
                    </a:ext>
                  </a:extLst>
                </p:cNvPr>
                <p:cNvPicPr/>
                <p:nvPr/>
              </p:nvPicPr>
              <p:blipFill>
                <a:blip r:embed="rId660"/>
                <a:stretch>
                  <a:fillRect/>
                </a:stretch>
              </p:blipFill>
              <p:spPr>
                <a:xfrm>
                  <a:off x="10529115" y="194314"/>
                  <a:ext cx="39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5" name="Ink 404">
                  <a:extLst>
                    <a:ext uri="{FF2B5EF4-FFF2-40B4-BE49-F238E27FC236}">
                      <a16:creationId xmlns:a16="http://schemas.microsoft.com/office/drawing/2014/main" id="{542E23E9-9512-4F00-A36C-1855D3035471}"/>
                    </a:ext>
                  </a:extLst>
                </p14:cNvPr>
                <p14:cNvContentPartPr/>
                <p14:nvPr/>
              </p14:nvContentPartPr>
              <p14:xfrm>
                <a:off x="10503915" y="143194"/>
                <a:ext cx="250560" cy="271440"/>
              </p14:xfrm>
            </p:contentPart>
          </mc:Choice>
          <mc:Fallback xmlns="">
            <p:pic>
              <p:nvPicPr>
                <p:cNvPr id="405" name="Ink 404">
                  <a:extLst>
                    <a:ext uri="{FF2B5EF4-FFF2-40B4-BE49-F238E27FC236}">
                      <a16:creationId xmlns:a16="http://schemas.microsoft.com/office/drawing/2014/main" id="{542E23E9-9512-4F00-A36C-1855D3035471}"/>
                    </a:ext>
                  </a:extLst>
                </p:cNvPr>
                <p:cNvPicPr/>
                <p:nvPr/>
              </p:nvPicPr>
              <p:blipFill>
                <a:blip r:embed="rId662"/>
                <a:stretch>
                  <a:fillRect/>
                </a:stretch>
              </p:blipFill>
              <p:spPr>
                <a:xfrm>
                  <a:off x="10494915" y="134554"/>
                  <a:ext cx="268200" cy="289080"/>
                </a:xfrm>
                <a:prstGeom prst="rect">
                  <a:avLst/>
                </a:prstGeom>
              </p:spPr>
            </p:pic>
          </mc:Fallback>
        </mc:AlternateContent>
      </p:grpSp>
      <p:grpSp>
        <p:nvGrpSpPr>
          <p:cNvPr id="415" name="Group 414">
            <a:extLst>
              <a:ext uri="{FF2B5EF4-FFF2-40B4-BE49-F238E27FC236}">
                <a16:creationId xmlns:a16="http://schemas.microsoft.com/office/drawing/2014/main" id="{F6A1FB17-AA6F-4AE2-BC1F-1436EDFA79C6}"/>
              </a:ext>
            </a:extLst>
          </p:cNvPr>
          <p:cNvGrpSpPr/>
          <p:nvPr/>
        </p:nvGrpSpPr>
        <p:grpSpPr>
          <a:xfrm>
            <a:off x="10267395" y="1263154"/>
            <a:ext cx="1000800" cy="657360"/>
            <a:chOff x="10267395" y="1263154"/>
            <a:chExt cx="1000800" cy="657360"/>
          </a:xfrm>
        </p:grpSpPr>
        <mc:AlternateContent xmlns:mc="http://schemas.openxmlformats.org/markup-compatibility/2006" xmlns:p14="http://schemas.microsoft.com/office/powerpoint/2010/main">
          <mc:Choice Requires="p14">
            <p:contentPart p14:bwMode="auto" r:id="rId663">
              <p14:nvContentPartPr>
                <p14:cNvPr id="394" name="Ink 393">
                  <a:extLst>
                    <a:ext uri="{FF2B5EF4-FFF2-40B4-BE49-F238E27FC236}">
                      <a16:creationId xmlns:a16="http://schemas.microsoft.com/office/drawing/2014/main" id="{F84BA89D-0A5F-4150-AE2F-1772D02CB76D}"/>
                    </a:ext>
                  </a:extLst>
                </p14:cNvPr>
                <p14:cNvContentPartPr/>
                <p14:nvPr/>
              </p14:nvContentPartPr>
              <p14:xfrm>
                <a:off x="10267395" y="1274314"/>
                <a:ext cx="105480" cy="245160"/>
              </p14:xfrm>
            </p:contentPart>
          </mc:Choice>
          <mc:Fallback xmlns="">
            <p:pic>
              <p:nvPicPr>
                <p:cNvPr id="394" name="Ink 393">
                  <a:extLst>
                    <a:ext uri="{FF2B5EF4-FFF2-40B4-BE49-F238E27FC236}">
                      <a16:creationId xmlns:a16="http://schemas.microsoft.com/office/drawing/2014/main" id="{F84BA89D-0A5F-4150-AE2F-1772D02CB76D}"/>
                    </a:ext>
                  </a:extLst>
                </p:cNvPr>
                <p:cNvPicPr/>
                <p:nvPr/>
              </p:nvPicPr>
              <p:blipFill>
                <a:blip r:embed="rId664"/>
                <a:stretch>
                  <a:fillRect/>
                </a:stretch>
              </p:blipFill>
              <p:spPr>
                <a:xfrm>
                  <a:off x="10258395" y="1265674"/>
                  <a:ext cx="123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5" name="Ink 394">
                  <a:extLst>
                    <a:ext uri="{FF2B5EF4-FFF2-40B4-BE49-F238E27FC236}">
                      <a16:creationId xmlns:a16="http://schemas.microsoft.com/office/drawing/2014/main" id="{6933FEE9-5CDA-4011-AD0F-51227E1CAE9F}"/>
                    </a:ext>
                  </a:extLst>
                </p14:cNvPr>
                <p14:cNvContentPartPr/>
                <p14:nvPr/>
              </p14:nvContentPartPr>
              <p14:xfrm>
                <a:off x="10425435" y="1350994"/>
                <a:ext cx="180720" cy="160920"/>
              </p14:xfrm>
            </p:contentPart>
          </mc:Choice>
          <mc:Fallback xmlns="">
            <p:pic>
              <p:nvPicPr>
                <p:cNvPr id="395" name="Ink 394">
                  <a:extLst>
                    <a:ext uri="{FF2B5EF4-FFF2-40B4-BE49-F238E27FC236}">
                      <a16:creationId xmlns:a16="http://schemas.microsoft.com/office/drawing/2014/main" id="{6933FEE9-5CDA-4011-AD0F-51227E1CAE9F}"/>
                    </a:ext>
                  </a:extLst>
                </p:cNvPr>
                <p:cNvPicPr/>
                <p:nvPr/>
              </p:nvPicPr>
              <p:blipFill>
                <a:blip r:embed="rId666"/>
                <a:stretch>
                  <a:fillRect/>
                </a:stretch>
              </p:blipFill>
              <p:spPr>
                <a:xfrm>
                  <a:off x="10416435" y="1341994"/>
                  <a:ext cx="198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6" name="Ink 395">
                  <a:extLst>
                    <a:ext uri="{FF2B5EF4-FFF2-40B4-BE49-F238E27FC236}">
                      <a16:creationId xmlns:a16="http://schemas.microsoft.com/office/drawing/2014/main" id="{656CDD62-B74E-4A45-B233-1FAA49C3C09D}"/>
                    </a:ext>
                  </a:extLst>
                </p14:cNvPr>
                <p14:cNvContentPartPr/>
                <p14:nvPr/>
              </p14:nvContentPartPr>
              <p14:xfrm>
                <a:off x="10630275" y="1332634"/>
                <a:ext cx="172800" cy="203400"/>
              </p14:xfrm>
            </p:contentPart>
          </mc:Choice>
          <mc:Fallback xmlns="">
            <p:pic>
              <p:nvPicPr>
                <p:cNvPr id="396" name="Ink 395">
                  <a:extLst>
                    <a:ext uri="{FF2B5EF4-FFF2-40B4-BE49-F238E27FC236}">
                      <a16:creationId xmlns:a16="http://schemas.microsoft.com/office/drawing/2014/main" id="{656CDD62-B74E-4A45-B233-1FAA49C3C09D}"/>
                    </a:ext>
                  </a:extLst>
                </p:cNvPr>
                <p:cNvPicPr/>
                <p:nvPr/>
              </p:nvPicPr>
              <p:blipFill>
                <a:blip r:embed="rId668"/>
                <a:stretch>
                  <a:fillRect/>
                </a:stretch>
              </p:blipFill>
              <p:spPr>
                <a:xfrm>
                  <a:off x="10621635" y="1323994"/>
                  <a:ext cx="190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7" name="Ink 396">
                  <a:extLst>
                    <a:ext uri="{FF2B5EF4-FFF2-40B4-BE49-F238E27FC236}">
                      <a16:creationId xmlns:a16="http://schemas.microsoft.com/office/drawing/2014/main" id="{CB60F0A6-6DBC-44C0-9F88-575FE440931A}"/>
                    </a:ext>
                  </a:extLst>
                </p14:cNvPr>
                <p14:cNvContentPartPr/>
                <p14:nvPr/>
              </p14:nvContentPartPr>
              <p14:xfrm>
                <a:off x="10802715" y="1381954"/>
                <a:ext cx="133920" cy="140760"/>
              </p14:xfrm>
            </p:contentPart>
          </mc:Choice>
          <mc:Fallback xmlns="">
            <p:pic>
              <p:nvPicPr>
                <p:cNvPr id="397" name="Ink 396">
                  <a:extLst>
                    <a:ext uri="{FF2B5EF4-FFF2-40B4-BE49-F238E27FC236}">
                      <a16:creationId xmlns:a16="http://schemas.microsoft.com/office/drawing/2014/main" id="{CB60F0A6-6DBC-44C0-9F88-575FE440931A}"/>
                    </a:ext>
                  </a:extLst>
                </p:cNvPr>
                <p:cNvPicPr/>
                <p:nvPr/>
              </p:nvPicPr>
              <p:blipFill>
                <a:blip r:embed="rId670"/>
                <a:stretch>
                  <a:fillRect/>
                </a:stretch>
              </p:blipFill>
              <p:spPr>
                <a:xfrm>
                  <a:off x="10793715" y="1372954"/>
                  <a:ext cx="151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8" name="Ink 397">
                  <a:extLst>
                    <a:ext uri="{FF2B5EF4-FFF2-40B4-BE49-F238E27FC236}">
                      <a16:creationId xmlns:a16="http://schemas.microsoft.com/office/drawing/2014/main" id="{E45274F6-A8F6-4F44-91BA-C7B496A69B8E}"/>
                    </a:ext>
                  </a:extLst>
                </p14:cNvPr>
                <p14:cNvContentPartPr/>
                <p14:nvPr/>
              </p14:nvContentPartPr>
              <p14:xfrm>
                <a:off x="10963995" y="1383034"/>
                <a:ext cx="46440" cy="140760"/>
              </p14:xfrm>
            </p:contentPart>
          </mc:Choice>
          <mc:Fallback xmlns="">
            <p:pic>
              <p:nvPicPr>
                <p:cNvPr id="398" name="Ink 397">
                  <a:extLst>
                    <a:ext uri="{FF2B5EF4-FFF2-40B4-BE49-F238E27FC236}">
                      <a16:creationId xmlns:a16="http://schemas.microsoft.com/office/drawing/2014/main" id="{E45274F6-A8F6-4F44-91BA-C7B496A69B8E}"/>
                    </a:ext>
                  </a:extLst>
                </p:cNvPr>
                <p:cNvPicPr/>
                <p:nvPr/>
              </p:nvPicPr>
              <p:blipFill>
                <a:blip r:embed="rId672"/>
                <a:stretch>
                  <a:fillRect/>
                </a:stretch>
              </p:blipFill>
              <p:spPr>
                <a:xfrm>
                  <a:off x="10954995" y="1374394"/>
                  <a:ext cx="64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99" name="Ink 398">
                  <a:extLst>
                    <a:ext uri="{FF2B5EF4-FFF2-40B4-BE49-F238E27FC236}">
                      <a16:creationId xmlns:a16="http://schemas.microsoft.com/office/drawing/2014/main" id="{446C8682-3AEA-46A1-AFE4-D6A8FA6587AD}"/>
                    </a:ext>
                  </a:extLst>
                </p14:cNvPr>
                <p14:cNvContentPartPr/>
                <p14:nvPr/>
              </p14:nvContentPartPr>
              <p14:xfrm>
                <a:off x="11083875" y="1329394"/>
                <a:ext cx="94320" cy="164880"/>
              </p14:xfrm>
            </p:contentPart>
          </mc:Choice>
          <mc:Fallback xmlns="">
            <p:pic>
              <p:nvPicPr>
                <p:cNvPr id="399" name="Ink 398">
                  <a:extLst>
                    <a:ext uri="{FF2B5EF4-FFF2-40B4-BE49-F238E27FC236}">
                      <a16:creationId xmlns:a16="http://schemas.microsoft.com/office/drawing/2014/main" id="{446C8682-3AEA-46A1-AFE4-D6A8FA6587AD}"/>
                    </a:ext>
                  </a:extLst>
                </p:cNvPr>
                <p:cNvPicPr/>
                <p:nvPr/>
              </p:nvPicPr>
              <p:blipFill>
                <a:blip r:embed="rId674"/>
                <a:stretch>
                  <a:fillRect/>
                </a:stretch>
              </p:blipFill>
              <p:spPr>
                <a:xfrm>
                  <a:off x="11074875" y="1320754"/>
                  <a:ext cx="111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0" name="Ink 399">
                  <a:extLst>
                    <a:ext uri="{FF2B5EF4-FFF2-40B4-BE49-F238E27FC236}">
                      <a16:creationId xmlns:a16="http://schemas.microsoft.com/office/drawing/2014/main" id="{F3D300F5-178A-44B1-AC89-7F13BBC18DC9}"/>
                    </a:ext>
                  </a:extLst>
                </p14:cNvPr>
                <p14:cNvContentPartPr/>
                <p14:nvPr/>
              </p14:nvContentPartPr>
              <p14:xfrm>
                <a:off x="11176395" y="1280434"/>
                <a:ext cx="87480" cy="353520"/>
              </p14:xfrm>
            </p:contentPart>
          </mc:Choice>
          <mc:Fallback xmlns="">
            <p:pic>
              <p:nvPicPr>
                <p:cNvPr id="400" name="Ink 399">
                  <a:extLst>
                    <a:ext uri="{FF2B5EF4-FFF2-40B4-BE49-F238E27FC236}">
                      <a16:creationId xmlns:a16="http://schemas.microsoft.com/office/drawing/2014/main" id="{F3D300F5-178A-44B1-AC89-7F13BBC18DC9}"/>
                    </a:ext>
                  </a:extLst>
                </p:cNvPr>
                <p:cNvPicPr/>
                <p:nvPr/>
              </p:nvPicPr>
              <p:blipFill>
                <a:blip r:embed="rId676"/>
                <a:stretch>
                  <a:fillRect/>
                </a:stretch>
              </p:blipFill>
              <p:spPr>
                <a:xfrm>
                  <a:off x="11167395" y="1271794"/>
                  <a:ext cx="1051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1" name="Ink 400">
                  <a:extLst>
                    <a:ext uri="{FF2B5EF4-FFF2-40B4-BE49-F238E27FC236}">
                      <a16:creationId xmlns:a16="http://schemas.microsoft.com/office/drawing/2014/main" id="{4D5A95A5-02B8-4F15-BC6B-B06C716FC9C8}"/>
                    </a:ext>
                  </a:extLst>
                </p14:cNvPr>
                <p14:cNvContentPartPr/>
                <p14:nvPr/>
              </p14:nvContentPartPr>
              <p14:xfrm>
                <a:off x="10541715" y="1263154"/>
                <a:ext cx="120240" cy="46800"/>
              </p14:xfrm>
            </p:contentPart>
          </mc:Choice>
          <mc:Fallback xmlns="">
            <p:pic>
              <p:nvPicPr>
                <p:cNvPr id="401" name="Ink 400">
                  <a:extLst>
                    <a:ext uri="{FF2B5EF4-FFF2-40B4-BE49-F238E27FC236}">
                      <a16:creationId xmlns:a16="http://schemas.microsoft.com/office/drawing/2014/main" id="{4D5A95A5-02B8-4F15-BC6B-B06C716FC9C8}"/>
                    </a:ext>
                  </a:extLst>
                </p:cNvPr>
                <p:cNvPicPr/>
                <p:nvPr/>
              </p:nvPicPr>
              <p:blipFill>
                <a:blip r:embed="rId678"/>
                <a:stretch>
                  <a:fillRect/>
                </a:stretch>
              </p:blipFill>
              <p:spPr>
                <a:xfrm>
                  <a:off x="10533075" y="1254154"/>
                  <a:ext cx="137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7" name="Ink 406">
                  <a:extLst>
                    <a:ext uri="{FF2B5EF4-FFF2-40B4-BE49-F238E27FC236}">
                      <a16:creationId xmlns:a16="http://schemas.microsoft.com/office/drawing/2014/main" id="{3918D3EB-3137-4CAF-8531-38779677BC2B}"/>
                    </a:ext>
                  </a:extLst>
                </p14:cNvPr>
                <p14:cNvContentPartPr/>
                <p14:nvPr/>
              </p14:nvContentPartPr>
              <p14:xfrm>
                <a:off x="10621995" y="1671754"/>
                <a:ext cx="9720" cy="122040"/>
              </p14:xfrm>
            </p:contentPart>
          </mc:Choice>
          <mc:Fallback xmlns="">
            <p:pic>
              <p:nvPicPr>
                <p:cNvPr id="407" name="Ink 406">
                  <a:extLst>
                    <a:ext uri="{FF2B5EF4-FFF2-40B4-BE49-F238E27FC236}">
                      <a16:creationId xmlns:a16="http://schemas.microsoft.com/office/drawing/2014/main" id="{3918D3EB-3137-4CAF-8531-38779677BC2B}"/>
                    </a:ext>
                  </a:extLst>
                </p:cNvPr>
                <p:cNvPicPr/>
                <p:nvPr/>
              </p:nvPicPr>
              <p:blipFill>
                <a:blip r:embed="rId680"/>
                <a:stretch>
                  <a:fillRect/>
                </a:stretch>
              </p:blipFill>
              <p:spPr>
                <a:xfrm>
                  <a:off x="10612995" y="1662754"/>
                  <a:ext cx="27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08" name="Ink 407">
                  <a:extLst>
                    <a:ext uri="{FF2B5EF4-FFF2-40B4-BE49-F238E27FC236}">
                      <a16:creationId xmlns:a16="http://schemas.microsoft.com/office/drawing/2014/main" id="{E00C0D3B-FD5E-43FB-8DAE-DEDEF1C153FC}"/>
                    </a:ext>
                  </a:extLst>
                </p14:cNvPr>
                <p14:cNvContentPartPr/>
                <p14:nvPr/>
              </p14:nvContentPartPr>
              <p14:xfrm>
                <a:off x="10494195" y="1597234"/>
                <a:ext cx="281520" cy="246240"/>
              </p14:xfrm>
            </p:contentPart>
          </mc:Choice>
          <mc:Fallback xmlns="">
            <p:pic>
              <p:nvPicPr>
                <p:cNvPr id="408" name="Ink 407">
                  <a:extLst>
                    <a:ext uri="{FF2B5EF4-FFF2-40B4-BE49-F238E27FC236}">
                      <a16:creationId xmlns:a16="http://schemas.microsoft.com/office/drawing/2014/main" id="{E00C0D3B-FD5E-43FB-8DAE-DEDEF1C153FC}"/>
                    </a:ext>
                  </a:extLst>
                </p:cNvPr>
                <p:cNvPicPr/>
                <p:nvPr/>
              </p:nvPicPr>
              <p:blipFill>
                <a:blip r:embed="rId682"/>
                <a:stretch>
                  <a:fillRect/>
                </a:stretch>
              </p:blipFill>
              <p:spPr>
                <a:xfrm>
                  <a:off x="10485555" y="1588234"/>
                  <a:ext cx="299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09" name="Ink 408">
                  <a:extLst>
                    <a:ext uri="{FF2B5EF4-FFF2-40B4-BE49-F238E27FC236}">
                      <a16:creationId xmlns:a16="http://schemas.microsoft.com/office/drawing/2014/main" id="{AAD35841-E74F-464C-8F2B-5CC3EBAB25E4}"/>
                    </a:ext>
                  </a:extLst>
                </p14:cNvPr>
                <p14:cNvContentPartPr/>
                <p14:nvPr/>
              </p14:nvContentPartPr>
              <p14:xfrm>
                <a:off x="10817835" y="1771834"/>
                <a:ext cx="225720" cy="148680"/>
              </p14:xfrm>
            </p:contentPart>
          </mc:Choice>
          <mc:Fallback xmlns="">
            <p:pic>
              <p:nvPicPr>
                <p:cNvPr id="409" name="Ink 408">
                  <a:extLst>
                    <a:ext uri="{FF2B5EF4-FFF2-40B4-BE49-F238E27FC236}">
                      <a16:creationId xmlns:a16="http://schemas.microsoft.com/office/drawing/2014/main" id="{AAD35841-E74F-464C-8F2B-5CC3EBAB25E4}"/>
                    </a:ext>
                  </a:extLst>
                </p:cNvPr>
                <p:cNvPicPr/>
                <p:nvPr/>
              </p:nvPicPr>
              <p:blipFill>
                <a:blip r:embed="rId684"/>
                <a:stretch>
                  <a:fillRect/>
                </a:stretch>
              </p:blipFill>
              <p:spPr>
                <a:xfrm>
                  <a:off x="10808835" y="1762834"/>
                  <a:ext cx="243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0" name="Ink 409">
                  <a:extLst>
                    <a:ext uri="{FF2B5EF4-FFF2-40B4-BE49-F238E27FC236}">
                      <a16:creationId xmlns:a16="http://schemas.microsoft.com/office/drawing/2014/main" id="{A18D527A-C949-4267-964A-8F44F79409D9}"/>
                    </a:ext>
                  </a:extLst>
                </p14:cNvPr>
                <p14:cNvContentPartPr/>
                <p14:nvPr/>
              </p14:nvContentPartPr>
              <p14:xfrm>
                <a:off x="11082435" y="1730794"/>
                <a:ext cx="185760" cy="187920"/>
              </p14:xfrm>
            </p:contentPart>
          </mc:Choice>
          <mc:Fallback xmlns="">
            <p:pic>
              <p:nvPicPr>
                <p:cNvPr id="410" name="Ink 409">
                  <a:extLst>
                    <a:ext uri="{FF2B5EF4-FFF2-40B4-BE49-F238E27FC236}">
                      <a16:creationId xmlns:a16="http://schemas.microsoft.com/office/drawing/2014/main" id="{A18D527A-C949-4267-964A-8F44F79409D9}"/>
                    </a:ext>
                  </a:extLst>
                </p:cNvPr>
                <p:cNvPicPr/>
                <p:nvPr/>
              </p:nvPicPr>
              <p:blipFill>
                <a:blip r:embed="rId686"/>
                <a:stretch>
                  <a:fillRect/>
                </a:stretch>
              </p:blipFill>
              <p:spPr>
                <a:xfrm>
                  <a:off x="11073795" y="1721794"/>
                  <a:ext cx="203400" cy="205560"/>
                </a:xfrm>
                <a:prstGeom prst="rect">
                  <a:avLst/>
                </a:prstGeom>
              </p:spPr>
            </p:pic>
          </mc:Fallback>
        </mc:AlternateContent>
      </p:grpSp>
      <p:grpSp>
        <p:nvGrpSpPr>
          <p:cNvPr id="414" name="Group 413">
            <a:extLst>
              <a:ext uri="{FF2B5EF4-FFF2-40B4-BE49-F238E27FC236}">
                <a16:creationId xmlns:a16="http://schemas.microsoft.com/office/drawing/2014/main" id="{9CC891F6-1AF1-4EF1-A961-72F782614313}"/>
              </a:ext>
            </a:extLst>
          </p:cNvPr>
          <p:cNvGrpSpPr/>
          <p:nvPr/>
        </p:nvGrpSpPr>
        <p:grpSpPr>
          <a:xfrm>
            <a:off x="10859955" y="355954"/>
            <a:ext cx="303120" cy="141840"/>
            <a:chOff x="10859955" y="355954"/>
            <a:chExt cx="303120" cy="141840"/>
          </a:xfrm>
        </p:grpSpPr>
        <mc:AlternateContent xmlns:mc="http://schemas.openxmlformats.org/markup-compatibility/2006" xmlns:p14="http://schemas.microsoft.com/office/powerpoint/2010/main">
          <mc:Choice Requires="p14">
            <p:contentPart p14:bwMode="auto" r:id="rId687">
              <p14:nvContentPartPr>
                <p14:cNvPr id="411" name="Ink 410">
                  <a:extLst>
                    <a:ext uri="{FF2B5EF4-FFF2-40B4-BE49-F238E27FC236}">
                      <a16:creationId xmlns:a16="http://schemas.microsoft.com/office/drawing/2014/main" id="{BA89E032-FFB9-4549-A4FA-259F3C67904C}"/>
                    </a:ext>
                  </a:extLst>
                </p14:cNvPr>
                <p14:cNvContentPartPr/>
                <p14:nvPr/>
              </p14:nvContentPartPr>
              <p14:xfrm>
                <a:off x="10859955" y="355954"/>
                <a:ext cx="139320" cy="126360"/>
              </p14:xfrm>
            </p:contentPart>
          </mc:Choice>
          <mc:Fallback xmlns="">
            <p:pic>
              <p:nvPicPr>
                <p:cNvPr id="411" name="Ink 410">
                  <a:extLst>
                    <a:ext uri="{FF2B5EF4-FFF2-40B4-BE49-F238E27FC236}">
                      <a16:creationId xmlns:a16="http://schemas.microsoft.com/office/drawing/2014/main" id="{BA89E032-FFB9-4549-A4FA-259F3C67904C}"/>
                    </a:ext>
                  </a:extLst>
                </p:cNvPr>
                <p:cNvPicPr/>
                <p:nvPr/>
              </p:nvPicPr>
              <p:blipFill>
                <a:blip r:embed="rId688"/>
                <a:stretch>
                  <a:fillRect/>
                </a:stretch>
              </p:blipFill>
              <p:spPr>
                <a:xfrm>
                  <a:off x="10851315" y="347314"/>
                  <a:ext cx="156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12" name="Ink 411">
                  <a:extLst>
                    <a:ext uri="{FF2B5EF4-FFF2-40B4-BE49-F238E27FC236}">
                      <a16:creationId xmlns:a16="http://schemas.microsoft.com/office/drawing/2014/main" id="{8BE32545-45CF-4D4D-9C38-29B6CCC02438}"/>
                    </a:ext>
                  </a:extLst>
                </p14:cNvPr>
                <p14:cNvContentPartPr/>
                <p14:nvPr/>
              </p14:nvContentPartPr>
              <p14:xfrm>
                <a:off x="11025555" y="372514"/>
                <a:ext cx="137520" cy="125280"/>
              </p14:xfrm>
            </p:contentPart>
          </mc:Choice>
          <mc:Fallback xmlns="">
            <p:pic>
              <p:nvPicPr>
                <p:cNvPr id="412" name="Ink 411">
                  <a:extLst>
                    <a:ext uri="{FF2B5EF4-FFF2-40B4-BE49-F238E27FC236}">
                      <a16:creationId xmlns:a16="http://schemas.microsoft.com/office/drawing/2014/main" id="{8BE32545-45CF-4D4D-9C38-29B6CCC02438}"/>
                    </a:ext>
                  </a:extLst>
                </p:cNvPr>
                <p:cNvPicPr/>
                <p:nvPr/>
              </p:nvPicPr>
              <p:blipFill>
                <a:blip r:embed="rId690"/>
                <a:stretch>
                  <a:fillRect/>
                </a:stretch>
              </p:blipFill>
              <p:spPr>
                <a:xfrm>
                  <a:off x="11016915" y="363514"/>
                  <a:ext cx="155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13" name="Ink 412">
                  <a:extLst>
                    <a:ext uri="{FF2B5EF4-FFF2-40B4-BE49-F238E27FC236}">
                      <a16:creationId xmlns:a16="http://schemas.microsoft.com/office/drawing/2014/main" id="{90AAAC62-0146-48F0-9DBF-DDD01F966677}"/>
                    </a:ext>
                  </a:extLst>
                </p14:cNvPr>
                <p14:cNvContentPartPr/>
                <p14:nvPr/>
              </p14:nvContentPartPr>
              <p14:xfrm>
                <a:off x="10999995" y="384394"/>
                <a:ext cx="115560" cy="95040"/>
              </p14:xfrm>
            </p:contentPart>
          </mc:Choice>
          <mc:Fallback xmlns="">
            <p:pic>
              <p:nvPicPr>
                <p:cNvPr id="413" name="Ink 412">
                  <a:extLst>
                    <a:ext uri="{FF2B5EF4-FFF2-40B4-BE49-F238E27FC236}">
                      <a16:creationId xmlns:a16="http://schemas.microsoft.com/office/drawing/2014/main" id="{90AAAC62-0146-48F0-9DBF-DDD01F966677}"/>
                    </a:ext>
                  </a:extLst>
                </p:cNvPr>
                <p:cNvPicPr/>
                <p:nvPr/>
              </p:nvPicPr>
              <p:blipFill>
                <a:blip r:embed="rId692"/>
                <a:stretch>
                  <a:fillRect/>
                </a:stretch>
              </p:blipFill>
              <p:spPr>
                <a:xfrm>
                  <a:off x="10990995" y="375394"/>
                  <a:ext cx="133200" cy="112680"/>
                </a:xfrm>
                <a:prstGeom prst="rect">
                  <a:avLst/>
                </a:prstGeom>
              </p:spPr>
            </p:pic>
          </mc:Fallback>
        </mc:AlternateContent>
      </p:grpSp>
    </p:spTree>
    <p:extLst>
      <p:ext uri="{BB962C8B-B14F-4D97-AF65-F5344CB8AC3E}">
        <p14:creationId xmlns:p14="http://schemas.microsoft.com/office/powerpoint/2010/main" val="60969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6110</TotalTime>
  <Words>6770</Words>
  <Application>Microsoft Office PowerPoint</Application>
  <PresentationFormat>Widescreen</PresentationFormat>
  <Paragraphs>529</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Verdana</vt:lpstr>
      <vt:lpstr>Office Theme</vt:lpstr>
      <vt:lpstr>Chapitre 2: Machinerie photosynthétique et énergétique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 baraquet</dc:creator>
  <cp:lastModifiedBy>Claudine BARAQUET</cp:lastModifiedBy>
  <cp:revision>134</cp:revision>
  <dcterms:created xsi:type="dcterms:W3CDTF">2017-03-16T09:28:04Z</dcterms:created>
  <dcterms:modified xsi:type="dcterms:W3CDTF">2020-10-23T12:59:31Z</dcterms:modified>
</cp:coreProperties>
</file>